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76" r:id="rId12"/>
    <p:sldId id="277" r:id="rId13"/>
    <p:sldId id="278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10BC6-41DE-4578-82C5-DB59999BC56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3FBF4539-8353-4DA7-B038-0B8246D8266E}">
      <dgm:prSet phldrT="[Text]"/>
      <dgm:spPr/>
      <dgm:t>
        <a:bodyPr/>
        <a:lstStyle/>
        <a:p>
          <a:r>
            <a:rPr lang="es-C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Tipos de soluto</a:t>
          </a:r>
        </a:p>
      </dgm:t>
    </dgm:pt>
    <dgm:pt modelId="{BFAE093E-6923-47F7-B2FE-D7442E23A18A}" type="parTrans" cxnId="{31733DA5-9CFC-4B8D-8635-BE02B639A161}">
      <dgm:prSet/>
      <dgm:spPr/>
      <dgm:t>
        <a:bodyPr/>
        <a:lstStyle/>
        <a:p>
          <a:endParaRPr lang="es-CL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E9F81B-AC8E-405B-8E4D-06BBD7BC8DAA}" type="sibTrans" cxnId="{31733DA5-9CFC-4B8D-8635-BE02B639A161}">
      <dgm:prSet/>
      <dgm:spPr/>
      <dgm:t>
        <a:bodyPr/>
        <a:lstStyle/>
        <a:p>
          <a:endParaRPr lang="es-CL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8D0D3A-32CA-4C62-BB81-003D8B81D747}">
      <dgm:prSet phldrT="[Text]"/>
      <dgm:spPr/>
      <dgm:t>
        <a:bodyPr/>
        <a:lstStyle/>
        <a:p>
          <a:r>
            <a:rPr lang="es-C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No electrolito</a:t>
          </a:r>
        </a:p>
      </dgm:t>
    </dgm:pt>
    <dgm:pt modelId="{09872F6E-B0E6-49B7-8C2E-138A1DF85DAE}" type="parTrans" cxnId="{8518BA16-5A48-4739-AAFA-4D038B195436}">
      <dgm:prSet/>
      <dgm:spPr>
        <a:ln>
          <a:solidFill>
            <a:schemeClr val="bg1"/>
          </a:solidFill>
        </a:ln>
      </dgm:spPr>
      <dgm:t>
        <a:bodyPr/>
        <a:lstStyle/>
        <a:p>
          <a:endParaRPr lang="es-CL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5FC83D-B2B0-4A7F-BE93-6FAF64424398}" type="sibTrans" cxnId="{8518BA16-5A48-4739-AAFA-4D038B195436}">
      <dgm:prSet/>
      <dgm:spPr/>
      <dgm:t>
        <a:bodyPr/>
        <a:lstStyle/>
        <a:p>
          <a:endParaRPr lang="es-CL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67C786-A5D0-4CB3-8473-58F4B1B4006A}">
      <dgm:prSet phldrT="[Text]"/>
      <dgm:spPr/>
      <dgm:t>
        <a:bodyPr/>
        <a:lstStyle/>
        <a:p>
          <a:r>
            <a:rPr lang="es-C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Fuerte</a:t>
          </a:r>
        </a:p>
      </dgm:t>
    </dgm:pt>
    <dgm:pt modelId="{47E42313-BCC2-46CC-9586-E14B1C7F8729}" type="parTrans" cxnId="{FB025838-290A-40FB-8A00-7391781DF7FA}">
      <dgm:prSet/>
      <dgm:spPr>
        <a:ln>
          <a:solidFill>
            <a:schemeClr val="bg1"/>
          </a:solidFill>
        </a:ln>
      </dgm:spPr>
      <dgm:t>
        <a:bodyPr/>
        <a:lstStyle/>
        <a:p>
          <a:endParaRPr lang="es-CL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4DEBEC-FBDD-487C-A15A-5852A04C4AB0}" type="sibTrans" cxnId="{FB025838-290A-40FB-8A00-7391781DF7FA}">
      <dgm:prSet/>
      <dgm:spPr/>
      <dgm:t>
        <a:bodyPr/>
        <a:lstStyle/>
        <a:p>
          <a:endParaRPr lang="es-CL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DDAB5-D6CB-410D-A2CC-B526749C3490}">
      <dgm:prSet/>
      <dgm:spPr/>
      <dgm:t>
        <a:bodyPr/>
        <a:lstStyle/>
        <a:p>
          <a:r>
            <a:rPr lang="es-C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Electrolito</a:t>
          </a:r>
        </a:p>
      </dgm:t>
    </dgm:pt>
    <dgm:pt modelId="{363C2576-7412-4DCD-B4A4-A9AB22C2D567}" type="parTrans" cxnId="{B7F25956-0FF1-41CA-B46C-C8F4C6231B41}">
      <dgm:prSet/>
      <dgm:spPr>
        <a:ln>
          <a:solidFill>
            <a:schemeClr val="bg1"/>
          </a:solidFill>
        </a:ln>
      </dgm:spPr>
      <dgm:t>
        <a:bodyPr/>
        <a:lstStyle/>
        <a:p>
          <a:endParaRPr lang="es-CL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5BB95-4F90-483C-83FB-13B8C19D1A07}" type="sibTrans" cxnId="{B7F25956-0FF1-41CA-B46C-C8F4C6231B41}">
      <dgm:prSet/>
      <dgm:spPr/>
      <dgm:t>
        <a:bodyPr/>
        <a:lstStyle/>
        <a:p>
          <a:endParaRPr lang="es-CL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D90F6F-9A7B-4B96-B20B-136276A80E28}">
      <dgm:prSet/>
      <dgm:spPr/>
      <dgm:t>
        <a:bodyPr/>
        <a:lstStyle/>
        <a:p>
          <a:r>
            <a:rPr lang="es-C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Débil</a:t>
          </a:r>
        </a:p>
      </dgm:t>
    </dgm:pt>
    <dgm:pt modelId="{74AFFD3A-34C1-4417-931D-35314D7D66DC}" type="parTrans" cxnId="{5CAF56D9-20C7-4016-AD92-5412C4E9B38B}">
      <dgm:prSet/>
      <dgm:spPr>
        <a:ln>
          <a:solidFill>
            <a:schemeClr val="bg1"/>
          </a:solidFill>
        </a:ln>
      </dgm:spPr>
      <dgm:t>
        <a:bodyPr/>
        <a:lstStyle/>
        <a:p>
          <a:endParaRPr lang="es-CL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9B4155-AECA-4A93-A303-53266A937994}" type="sibTrans" cxnId="{5CAF56D9-20C7-4016-AD92-5412C4E9B38B}">
      <dgm:prSet/>
      <dgm:spPr/>
      <dgm:t>
        <a:bodyPr/>
        <a:lstStyle/>
        <a:p>
          <a:endParaRPr lang="es-CL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B769D4-A17A-42A5-BF18-3A898F61CCCC}" type="pres">
      <dgm:prSet presAssocID="{85110BC6-41DE-4578-82C5-DB59999BC5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0A1917-5C3B-47E0-B7EC-73265105A58A}" type="pres">
      <dgm:prSet presAssocID="{3FBF4539-8353-4DA7-B038-0B8246D8266E}" presName="hierRoot1" presStyleCnt="0">
        <dgm:presLayoutVars>
          <dgm:hierBranch val="init"/>
        </dgm:presLayoutVars>
      </dgm:prSet>
      <dgm:spPr/>
    </dgm:pt>
    <dgm:pt modelId="{A8898DDF-453C-45AD-8621-0FADEA2D86DD}" type="pres">
      <dgm:prSet presAssocID="{3FBF4539-8353-4DA7-B038-0B8246D8266E}" presName="rootComposite1" presStyleCnt="0"/>
      <dgm:spPr/>
    </dgm:pt>
    <dgm:pt modelId="{EC05FB90-EBF3-4357-B396-31324FA0C46D}" type="pres">
      <dgm:prSet presAssocID="{3FBF4539-8353-4DA7-B038-0B8246D8266E}" presName="rootText1" presStyleLbl="node0" presStyleIdx="0" presStyleCnt="1">
        <dgm:presLayoutVars>
          <dgm:chPref val="3"/>
        </dgm:presLayoutVars>
      </dgm:prSet>
      <dgm:spPr/>
    </dgm:pt>
    <dgm:pt modelId="{8638DA39-D845-4F2B-8B4B-9940AFA474FA}" type="pres">
      <dgm:prSet presAssocID="{3FBF4539-8353-4DA7-B038-0B8246D8266E}" presName="rootConnector1" presStyleLbl="node1" presStyleIdx="0" presStyleCnt="0"/>
      <dgm:spPr/>
    </dgm:pt>
    <dgm:pt modelId="{DA6E7C86-5A61-40F1-ADDF-6AF8E28495E7}" type="pres">
      <dgm:prSet presAssocID="{3FBF4539-8353-4DA7-B038-0B8246D8266E}" presName="hierChild2" presStyleCnt="0"/>
      <dgm:spPr/>
    </dgm:pt>
    <dgm:pt modelId="{F91DAA96-67A6-445A-8712-D9465A549E14}" type="pres">
      <dgm:prSet presAssocID="{09872F6E-B0E6-49B7-8C2E-138A1DF85DAE}" presName="Name64" presStyleLbl="parChTrans1D2" presStyleIdx="0" presStyleCnt="2"/>
      <dgm:spPr/>
    </dgm:pt>
    <dgm:pt modelId="{46870620-9C26-418A-BF79-E11FAA340A2B}" type="pres">
      <dgm:prSet presAssocID="{058D0D3A-32CA-4C62-BB81-003D8B81D747}" presName="hierRoot2" presStyleCnt="0">
        <dgm:presLayoutVars>
          <dgm:hierBranch val="init"/>
        </dgm:presLayoutVars>
      </dgm:prSet>
      <dgm:spPr/>
    </dgm:pt>
    <dgm:pt modelId="{0B1F475A-B704-417C-8357-391F17E37119}" type="pres">
      <dgm:prSet presAssocID="{058D0D3A-32CA-4C62-BB81-003D8B81D747}" presName="rootComposite" presStyleCnt="0"/>
      <dgm:spPr/>
    </dgm:pt>
    <dgm:pt modelId="{1361A9FB-57B3-4D8C-A1E0-EDE14278CBD7}" type="pres">
      <dgm:prSet presAssocID="{058D0D3A-32CA-4C62-BB81-003D8B81D747}" presName="rootText" presStyleLbl="node2" presStyleIdx="0" presStyleCnt="2">
        <dgm:presLayoutVars>
          <dgm:chPref val="3"/>
        </dgm:presLayoutVars>
      </dgm:prSet>
      <dgm:spPr/>
    </dgm:pt>
    <dgm:pt modelId="{F900C152-0E50-4552-85A5-4E7363BD435C}" type="pres">
      <dgm:prSet presAssocID="{058D0D3A-32CA-4C62-BB81-003D8B81D747}" presName="rootConnector" presStyleLbl="node2" presStyleIdx="0" presStyleCnt="2"/>
      <dgm:spPr/>
    </dgm:pt>
    <dgm:pt modelId="{803BF1F0-243B-4D2D-8451-3F092F0CCD76}" type="pres">
      <dgm:prSet presAssocID="{058D0D3A-32CA-4C62-BB81-003D8B81D747}" presName="hierChild4" presStyleCnt="0"/>
      <dgm:spPr/>
    </dgm:pt>
    <dgm:pt modelId="{0F0D94E4-572A-4C6B-868E-3CFE585DFD8B}" type="pres">
      <dgm:prSet presAssocID="{058D0D3A-32CA-4C62-BB81-003D8B81D747}" presName="hierChild5" presStyleCnt="0"/>
      <dgm:spPr/>
    </dgm:pt>
    <dgm:pt modelId="{FC9504D1-41AA-41B1-AB79-2D948B6F06F3}" type="pres">
      <dgm:prSet presAssocID="{363C2576-7412-4DCD-B4A4-A9AB22C2D567}" presName="Name64" presStyleLbl="parChTrans1D2" presStyleIdx="1" presStyleCnt="2"/>
      <dgm:spPr/>
    </dgm:pt>
    <dgm:pt modelId="{753C6E8A-3C01-4CBA-ACFB-B993BA2DE96E}" type="pres">
      <dgm:prSet presAssocID="{B28DDAB5-D6CB-410D-A2CC-B526749C3490}" presName="hierRoot2" presStyleCnt="0">
        <dgm:presLayoutVars>
          <dgm:hierBranch val="init"/>
        </dgm:presLayoutVars>
      </dgm:prSet>
      <dgm:spPr/>
    </dgm:pt>
    <dgm:pt modelId="{284E773F-BAE1-4DFC-8B04-7D1967FDBAB6}" type="pres">
      <dgm:prSet presAssocID="{B28DDAB5-D6CB-410D-A2CC-B526749C3490}" presName="rootComposite" presStyleCnt="0"/>
      <dgm:spPr/>
    </dgm:pt>
    <dgm:pt modelId="{3E05A230-D89B-4A2A-9EB6-92C50D54E691}" type="pres">
      <dgm:prSet presAssocID="{B28DDAB5-D6CB-410D-A2CC-B526749C3490}" presName="rootText" presStyleLbl="node2" presStyleIdx="1" presStyleCnt="2">
        <dgm:presLayoutVars>
          <dgm:chPref val="3"/>
        </dgm:presLayoutVars>
      </dgm:prSet>
      <dgm:spPr/>
    </dgm:pt>
    <dgm:pt modelId="{9AB1593C-292E-497A-A14A-D7B1100C534F}" type="pres">
      <dgm:prSet presAssocID="{B28DDAB5-D6CB-410D-A2CC-B526749C3490}" presName="rootConnector" presStyleLbl="node2" presStyleIdx="1" presStyleCnt="2"/>
      <dgm:spPr/>
    </dgm:pt>
    <dgm:pt modelId="{1DE3A108-24C1-487E-8E98-24A41CCABA1C}" type="pres">
      <dgm:prSet presAssocID="{B28DDAB5-D6CB-410D-A2CC-B526749C3490}" presName="hierChild4" presStyleCnt="0"/>
      <dgm:spPr/>
    </dgm:pt>
    <dgm:pt modelId="{7151104E-F233-40E2-AFBB-447E37E71995}" type="pres">
      <dgm:prSet presAssocID="{47E42313-BCC2-46CC-9586-E14B1C7F8729}" presName="Name64" presStyleLbl="parChTrans1D3" presStyleIdx="0" presStyleCnt="2"/>
      <dgm:spPr/>
    </dgm:pt>
    <dgm:pt modelId="{58E60AC0-5C7B-4B07-97C0-A5E671512488}" type="pres">
      <dgm:prSet presAssocID="{4267C786-A5D0-4CB3-8473-58F4B1B4006A}" presName="hierRoot2" presStyleCnt="0">
        <dgm:presLayoutVars>
          <dgm:hierBranch val="init"/>
        </dgm:presLayoutVars>
      </dgm:prSet>
      <dgm:spPr/>
    </dgm:pt>
    <dgm:pt modelId="{AD45CA0B-75F1-4361-BAD4-BBBB535506A0}" type="pres">
      <dgm:prSet presAssocID="{4267C786-A5D0-4CB3-8473-58F4B1B4006A}" presName="rootComposite" presStyleCnt="0"/>
      <dgm:spPr/>
    </dgm:pt>
    <dgm:pt modelId="{B42E6545-9B88-43D9-9845-93898AAAD4CF}" type="pres">
      <dgm:prSet presAssocID="{4267C786-A5D0-4CB3-8473-58F4B1B4006A}" presName="rootText" presStyleLbl="node3" presStyleIdx="0" presStyleCnt="2">
        <dgm:presLayoutVars>
          <dgm:chPref val="3"/>
        </dgm:presLayoutVars>
      </dgm:prSet>
      <dgm:spPr/>
    </dgm:pt>
    <dgm:pt modelId="{232A63C0-53D6-4140-9223-08880FC2F898}" type="pres">
      <dgm:prSet presAssocID="{4267C786-A5D0-4CB3-8473-58F4B1B4006A}" presName="rootConnector" presStyleLbl="node3" presStyleIdx="0" presStyleCnt="2"/>
      <dgm:spPr/>
    </dgm:pt>
    <dgm:pt modelId="{1118C939-17DE-40DA-980B-5B629C05D683}" type="pres">
      <dgm:prSet presAssocID="{4267C786-A5D0-4CB3-8473-58F4B1B4006A}" presName="hierChild4" presStyleCnt="0"/>
      <dgm:spPr/>
    </dgm:pt>
    <dgm:pt modelId="{FF5BA288-DB59-4346-BDE6-9497439D9F17}" type="pres">
      <dgm:prSet presAssocID="{4267C786-A5D0-4CB3-8473-58F4B1B4006A}" presName="hierChild5" presStyleCnt="0"/>
      <dgm:spPr/>
    </dgm:pt>
    <dgm:pt modelId="{93EAF91C-1528-4682-BC9A-522491D5FFFA}" type="pres">
      <dgm:prSet presAssocID="{74AFFD3A-34C1-4417-931D-35314D7D66DC}" presName="Name64" presStyleLbl="parChTrans1D3" presStyleIdx="1" presStyleCnt="2"/>
      <dgm:spPr/>
    </dgm:pt>
    <dgm:pt modelId="{7F273BE3-4429-4D7B-8B2B-58D67CECF932}" type="pres">
      <dgm:prSet presAssocID="{76D90F6F-9A7B-4B96-B20B-136276A80E28}" presName="hierRoot2" presStyleCnt="0">
        <dgm:presLayoutVars>
          <dgm:hierBranch val="init"/>
        </dgm:presLayoutVars>
      </dgm:prSet>
      <dgm:spPr/>
    </dgm:pt>
    <dgm:pt modelId="{8BA70776-E41C-45BD-9614-0D6C0183433F}" type="pres">
      <dgm:prSet presAssocID="{76D90F6F-9A7B-4B96-B20B-136276A80E28}" presName="rootComposite" presStyleCnt="0"/>
      <dgm:spPr/>
    </dgm:pt>
    <dgm:pt modelId="{5D9105D0-36D2-4CE1-8F4F-79BB42BD01BE}" type="pres">
      <dgm:prSet presAssocID="{76D90F6F-9A7B-4B96-B20B-136276A80E28}" presName="rootText" presStyleLbl="node3" presStyleIdx="1" presStyleCnt="2">
        <dgm:presLayoutVars>
          <dgm:chPref val="3"/>
        </dgm:presLayoutVars>
      </dgm:prSet>
      <dgm:spPr/>
    </dgm:pt>
    <dgm:pt modelId="{37B40D93-6B5B-4D7C-BE8F-382AFA1871D8}" type="pres">
      <dgm:prSet presAssocID="{76D90F6F-9A7B-4B96-B20B-136276A80E28}" presName="rootConnector" presStyleLbl="node3" presStyleIdx="1" presStyleCnt="2"/>
      <dgm:spPr/>
    </dgm:pt>
    <dgm:pt modelId="{AB07BE08-6CDB-476A-8C33-F2EFB4D3A19B}" type="pres">
      <dgm:prSet presAssocID="{76D90F6F-9A7B-4B96-B20B-136276A80E28}" presName="hierChild4" presStyleCnt="0"/>
      <dgm:spPr/>
    </dgm:pt>
    <dgm:pt modelId="{3BC0932C-4D14-4244-A54D-81A27B323F21}" type="pres">
      <dgm:prSet presAssocID="{76D90F6F-9A7B-4B96-B20B-136276A80E28}" presName="hierChild5" presStyleCnt="0"/>
      <dgm:spPr/>
    </dgm:pt>
    <dgm:pt modelId="{FB58C65F-2EE5-4A56-B6B8-B0F82839B6D9}" type="pres">
      <dgm:prSet presAssocID="{B28DDAB5-D6CB-410D-A2CC-B526749C3490}" presName="hierChild5" presStyleCnt="0"/>
      <dgm:spPr/>
    </dgm:pt>
    <dgm:pt modelId="{D61FCCD5-C15A-46D6-A7D2-5DB8FEFD124B}" type="pres">
      <dgm:prSet presAssocID="{3FBF4539-8353-4DA7-B038-0B8246D8266E}" presName="hierChild3" presStyleCnt="0"/>
      <dgm:spPr/>
    </dgm:pt>
  </dgm:ptLst>
  <dgm:cxnLst>
    <dgm:cxn modelId="{44AAF60B-B038-4ABA-9555-8A421856B69F}" type="presOf" srcId="{76D90F6F-9A7B-4B96-B20B-136276A80E28}" destId="{37B40D93-6B5B-4D7C-BE8F-382AFA1871D8}" srcOrd="1" destOrd="0" presId="urn:microsoft.com/office/officeart/2009/3/layout/HorizontalOrganizationChart"/>
    <dgm:cxn modelId="{1B9DE212-C82A-4117-A969-E386105FA902}" type="presOf" srcId="{09872F6E-B0E6-49B7-8C2E-138A1DF85DAE}" destId="{F91DAA96-67A6-445A-8712-D9465A549E14}" srcOrd="0" destOrd="0" presId="urn:microsoft.com/office/officeart/2009/3/layout/HorizontalOrganizationChart"/>
    <dgm:cxn modelId="{8518BA16-5A48-4739-AAFA-4D038B195436}" srcId="{3FBF4539-8353-4DA7-B038-0B8246D8266E}" destId="{058D0D3A-32CA-4C62-BB81-003D8B81D747}" srcOrd="0" destOrd="0" parTransId="{09872F6E-B0E6-49B7-8C2E-138A1DF85DAE}" sibTransId="{865FC83D-B2B0-4A7F-BE93-6FAF64424398}"/>
    <dgm:cxn modelId="{4F9ECB1D-8815-4DC5-B962-9A991B658780}" type="presOf" srcId="{74AFFD3A-34C1-4417-931D-35314D7D66DC}" destId="{93EAF91C-1528-4682-BC9A-522491D5FFFA}" srcOrd="0" destOrd="0" presId="urn:microsoft.com/office/officeart/2009/3/layout/HorizontalOrganizationChart"/>
    <dgm:cxn modelId="{6861A62E-4F66-43C5-9070-19F6CAB5E3E9}" type="presOf" srcId="{85110BC6-41DE-4578-82C5-DB59999BC565}" destId="{D8B769D4-A17A-42A5-BF18-3A898F61CCCC}" srcOrd="0" destOrd="0" presId="urn:microsoft.com/office/officeart/2009/3/layout/HorizontalOrganizationChart"/>
    <dgm:cxn modelId="{CA54BE30-F320-4980-BE37-667EEC7B7C47}" type="presOf" srcId="{B28DDAB5-D6CB-410D-A2CC-B526749C3490}" destId="{3E05A230-D89B-4A2A-9EB6-92C50D54E691}" srcOrd="0" destOrd="0" presId="urn:microsoft.com/office/officeart/2009/3/layout/HorizontalOrganizationChart"/>
    <dgm:cxn modelId="{FB025838-290A-40FB-8A00-7391781DF7FA}" srcId="{B28DDAB5-D6CB-410D-A2CC-B526749C3490}" destId="{4267C786-A5D0-4CB3-8473-58F4B1B4006A}" srcOrd="0" destOrd="0" parTransId="{47E42313-BCC2-46CC-9586-E14B1C7F8729}" sibTransId="{D74DEBEC-FBDD-487C-A15A-5852A04C4AB0}"/>
    <dgm:cxn modelId="{88BF2F3B-7505-4360-B0A2-55A881DEF40C}" type="presOf" srcId="{058D0D3A-32CA-4C62-BB81-003D8B81D747}" destId="{F900C152-0E50-4552-85A5-4E7363BD435C}" srcOrd="1" destOrd="0" presId="urn:microsoft.com/office/officeart/2009/3/layout/HorizontalOrganizationChart"/>
    <dgm:cxn modelId="{014A943D-7D55-409A-AAC5-8375203E4E4F}" type="presOf" srcId="{3FBF4539-8353-4DA7-B038-0B8246D8266E}" destId="{8638DA39-D845-4F2B-8B4B-9940AFA474FA}" srcOrd="1" destOrd="0" presId="urn:microsoft.com/office/officeart/2009/3/layout/HorizontalOrganizationChart"/>
    <dgm:cxn modelId="{8D25653F-4A4B-4C74-9770-90BA6B7749B5}" type="presOf" srcId="{4267C786-A5D0-4CB3-8473-58F4B1B4006A}" destId="{B42E6545-9B88-43D9-9845-93898AAAD4CF}" srcOrd="0" destOrd="0" presId="urn:microsoft.com/office/officeart/2009/3/layout/HorizontalOrganizationChart"/>
    <dgm:cxn modelId="{4B4D5B50-E805-439E-A674-30C87E399B99}" type="presOf" srcId="{058D0D3A-32CA-4C62-BB81-003D8B81D747}" destId="{1361A9FB-57B3-4D8C-A1E0-EDE14278CBD7}" srcOrd="0" destOrd="0" presId="urn:microsoft.com/office/officeart/2009/3/layout/HorizontalOrganizationChart"/>
    <dgm:cxn modelId="{B7F25956-0FF1-41CA-B46C-C8F4C6231B41}" srcId="{3FBF4539-8353-4DA7-B038-0B8246D8266E}" destId="{B28DDAB5-D6CB-410D-A2CC-B526749C3490}" srcOrd="1" destOrd="0" parTransId="{363C2576-7412-4DCD-B4A4-A9AB22C2D567}" sibTransId="{7C45BB95-4F90-483C-83FB-13B8C19D1A07}"/>
    <dgm:cxn modelId="{E4E93985-0DE6-480B-BBBC-9D0AE3C86579}" type="presOf" srcId="{B28DDAB5-D6CB-410D-A2CC-B526749C3490}" destId="{9AB1593C-292E-497A-A14A-D7B1100C534F}" srcOrd="1" destOrd="0" presId="urn:microsoft.com/office/officeart/2009/3/layout/HorizontalOrganizationChart"/>
    <dgm:cxn modelId="{31733DA5-9CFC-4B8D-8635-BE02B639A161}" srcId="{85110BC6-41DE-4578-82C5-DB59999BC565}" destId="{3FBF4539-8353-4DA7-B038-0B8246D8266E}" srcOrd="0" destOrd="0" parTransId="{BFAE093E-6923-47F7-B2FE-D7442E23A18A}" sibTransId="{B1E9F81B-AC8E-405B-8E4D-06BBD7BC8DAA}"/>
    <dgm:cxn modelId="{6FF495A8-C6DB-4F8D-8E72-CA647E7D197B}" type="presOf" srcId="{76D90F6F-9A7B-4B96-B20B-136276A80E28}" destId="{5D9105D0-36D2-4CE1-8F4F-79BB42BD01BE}" srcOrd="0" destOrd="0" presId="urn:microsoft.com/office/officeart/2009/3/layout/HorizontalOrganizationChart"/>
    <dgm:cxn modelId="{DE7430C2-34FE-4D6A-A0A5-D468B06703B0}" type="presOf" srcId="{3FBF4539-8353-4DA7-B038-0B8246D8266E}" destId="{EC05FB90-EBF3-4357-B396-31324FA0C46D}" srcOrd="0" destOrd="0" presId="urn:microsoft.com/office/officeart/2009/3/layout/HorizontalOrganizationChart"/>
    <dgm:cxn modelId="{D2EDE0C5-BB8C-4768-81EB-9DEABB5AC66A}" type="presOf" srcId="{363C2576-7412-4DCD-B4A4-A9AB22C2D567}" destId="{FC9504D1-41AA-41B1-AB79-2D948B6F06F3}" srcOrd="0" destOrd="0" presId="urn:microsoft.com/office/officeart/2009/3/layout/HorizontalOrganizationChart"/>
    <dgm:cxn modelId="{5CAF56D9-20C7-4016-AD92-5412C4E9B38B}" srcId="{B28DDAB5-D6CB-410D-A2CC-B526749C3490}" destId="{76D90F6F-9A7B-4B96-B20B-136276A80E28}" srcOrd="1" destOrd="0" parTransId="{74AFFD3A-34C1-4417-931D-35314D7D66DC}" sibTransId="{239B4155-AECA-4A93-A303-53266A937994}"/>
    <dgm:cxn modelId="{186488EC-19EA-41D3-9907-822F26B90742}" type="presOf" srcId="{4267C786-A5D0-4CB3-8473-58F4B1B4006A}" destId="{232A63C0-53D6-4140-9223-08880FC2F898}" srcOrd="1" destOrd="0" presId="urn:microsoft.com/office/officeart/2009/3/layout/HorizontalOrganizationChart"/>
    <dgm:cxn modelId="{B4E465F9-5355-41E8-B0AC-B14241A660DB}" type="presOf" srcId="{47E42313-BCC2-46CC-9586-E14B1C7F8729}" destId="{7151104E-F233-40E2-AFBB-447E37E71995}" srcOrd="0" destOrd="0" presId="urn:microsoft.com/office/officeart/2009/3/layout/HorizontalOrganizationChart"/>
    <dgm:cxn modelId="{0F90F819-51AA-4994-92EF-09E665B02989}" type="presParOf" srcId="{D8B769D4-A17A-42A5-BF18-3A898F61CCCC}" destId="{A70A1917-5C3B-47E0-B7EC-73265105A58A}" srcOrd="0" destOrd="0" presId="urn:microsoft.com/office/officeart/2009/3/layout/HorizontalOrganizationChart"/>
    <dgm:cxn modelId="{286E115E-4643-4034-921A-EC4E7CF95DF5}" type="presParOf" srcId="{A70A1917-5C3B-47E0-B7EC-73265105A58A}" destId="{A8898DDF-453C-45AD-8621-0FADEA2D86DD}" srcOrd="0" destOrd="0" presId="urn:microsoft.com/office/officeart/2009/3/layout/HorizontalOrganizationChart"/>
    <dgm:cxn modelId="{BE621463-AA21-46AA-858A-F26A32A298B8}" type="presParOf" srcId="{A8898DDF-453C-45AD-8621-0FADEA2D86DD}" destId="{EC05FB90-EBF3-4357-B396-31324FA0C46D}" srcOrd="0" destOrd="0" presId="urn:microsoft.com/office/officeart/2009/3/layout/HorizontalOrganizationChart"/>
    <dgm:cxn modelId="{71EFEEFF-4C00-40B0-A761-BFA36D9E0B59}" type="presParOf" srcId="{A8898DDF-453C-45AD-8621-0FADEA2D86DD}" destId="{8638DA39-D845-4F2B-8B4B-9940AFA474FA}" srcOrd="1" destOrd="0" presId="urn:microsoft.com/office/officeart/2009/3/layout/HorizontalOrganizationChart"/>
    <dgm:cxn modelId="{B8742174-496C-4783-BFFD-96BF68030695}" type="presParOf" srcId="{A70A1917-5C3B-47E0-B7EC-73265105A58A}" destId="{DA6E7C86-5A61-40F1-ADDF-6AF8E28495E7}" srcOrd="1" destOrd="0" presId="urn:microsoft.com/office/officeart/2009/3/layout/HorizontalOrganizationChart"/>
    <dgm:cxn modelId="{0944A045-6712-4E2C-8065-5BC7C131D00F}" type="presParOf" srcId="{DA6E7C86-5A61-40F1-ADDF-6AF8E28495E7}" destId="{F91DAA96-67A6-445A-8712-D9465A549E14}" srcOrd="0" destOrd="0" presId="urn:microsoft.com/office/officeart/2009/3/layout/HorizontalOrganizationChart"/>
    <dgm:cxn modelId="{73F687AD-1280-4622-B6EB-341515BA0E0F}" type="presParOf" srcId="{DA6E7C86-5A61-40F1-ADDF-6AF8E28495E7}" destId="{46870620-9C26-418A-BF79-E11FAA340A2B}" srcOrd="1" destOrd="0" presId="urn:microsoft.com/office/officeart/2009/3/layout/HorizontalOrganizationChart"/>
    <dgm:cxn modelId="{676C313D-CD4B-477D-B56A-C2A5A81E9630}" type="presParOf" srcId="{46870620-9C26-418A-BF79-E11FAA340A2B}" destId="{0B1F475A-B704-417C-8357-391F17E37119}" srcOrd="0" destOrd="0" presId="urn:microsoft.com/office/officeart/2009/3/layout/HorizontalOrganizationChart"/>
    <dgm:cxn modelId="{32028FA2-54F2-4D35-95C0-9590046EC91D}" type="presParOf" srcId="{0B1F475A-B704-417C-8357-391F17E37119}" destId="{1361A9FB-57B3-4D8C-A1E0-EDE14278CBD7}" srcOrd="0" destOrd="0" presId="urn:microsoft.com/office/officeart/2009/3/layout/HorizontalOrganizationChart"/>
    <dgm:cxn modelId="{6BB48903-7648-4544-91AE-C4A65E3FD9A2}" type="presParOf" srcId="{0B1F475A-B704-417C-8357-391F17E37119}" destId="{F900C152-0E50-4552-85A5-4E7363BD435C}" srcOrd="1" destOrd="0" presId="urn:microsoft.com/office/officeart/2009/3/layout/HorizontalOrganizationChart"/>
    <dgm:cxn modelId="{CC5285DE-173B-4F88-AF46-140534F86B40}" type="presParOf" srcId="{46870620-9C26-418A-BF79-E11FAA340A2B}" destId="{803BF1F0-243B-4D2D-8451-3F092F0CCD76}" srcOrd="1" destOrd="0" presId="urn:microsoft.com/office/officeart/2009/3/layout/HorizontalOrganizationChart"/>
    <dgm:cxn modelId="{87608B2C-23B6-469A-9FE2-8D515CB2D47A}" type="presParOf" srcId="{46870620-9C26-418A-BF79-E11FAA340A2B}" destId="{0F0D94E4-572A-4C6B-868E-3CFE585DFD8B}" srcOrd="2" destOrd="0" presId="urn:microsoft.com/office/officeart/2009/3/layout/HorizontalOrganizationChart"/>
    <dgm:cxn modelId="{4CEF1B37-3474-4637-B275-A904CC4EF8E3}" type="presParOf" srcId="{DA6E7C86-5A61-40F1-ADDF-6AF8E28495E7}" destId="{FC9504D1-41AA-41B1-AB79-2D948B6F06F3}" srcOrd="2" destOrd="0" presId="urn:microsoft.com/office/officeart/2009/3/layout/HorizontalOrganizationChart"/>
    <dgm:cxn modelId="{B6F384EF-5BD2-4751-9261-2F143DBDC9E5}" type="presParOf" srcId="{DA6E7C86-5A61-40F1-ADDF-6AF8E28495E7}" destId="{753C6E8A-3C01-4CBA-ACFB-B993BA2DE96E}" srcOrd="3" destOrd="0" presId="urn:microsoft.com/office/officeart/2009/3/layout/HorizontalOrganizationChart"/>
    <dgm:cxn modelId="{9D3096FB-E608-4711-91C8-E740C824FDC4}" type="presParOf" srcId="{753C6E8A-3C01-4CBA-ACFB-B993BA2DE96E}" destId="{284E773F-BAE1-4DFC-8B04-7D1967FDBAB6}" srcOrd="0" destOrd="0" presId="urn:microsoft.com/office/officeart/2009/3/layout/HorizontalOrganizationChart"/>
    <dgm:cxn modelId="{A6E946A4-45F8-4D6D-8959-532304FAA632}" type="presParOf" srcId="{284E773F-BAE1-4DFC-8B04-7D1967FDBAB6}" destId="{3E05A230-D89B-4A2A-9EB6-92C50D54E691}" srcOrd="0" destOrd="0" presId="urn:microsoft.com/office/officeart/2009/3/layout/HorizontalOrganizationChart"/>
    <dgm:cxn modelId="{78DA57A7-46C2-4BB7-B4CC-E987B052B450}" type="presParOf" srcId="{284E773F-BAE1-4DFC-8B04-7D1967FDBAB6}" destId="{9AB1593C-292E-497A-A14A-D7B1100C534F}" srcOrd="1" destOrd="0" presId="urn:microsoft.com/office/officeart/2009/3/layout/HorizontalOrganizationChart"/>
    <dgm:cxn modelId="{84164401-3B23-4827-93BD-9C433779D6B9}" type="presParOf" srcId="{753C6E8A-3C01-4CBA-ACFB-B993BA2DE96E}" destId="{1DE3A108-24C1-487E-8E98-24A41CCABA1C}" srcOrd="1" destOrd="0" presId="urn:microsoft.com/office/officeart/2009/3/layout/HorizontalOrganizationChart"/>
    <dgm:cxn modelId="{E3F9564A-6CEB-4EB4-9B26-F600761EBE3D}" type="presParOf" srcId="{1DE3A108-24C1-487E-8E98-24A41CCABA1C}" destId="{7151104E-F233-40E2-AFBB-447E37E71995}" srcOrd="0" destOrd="0" presId="urn:microsoft.com/office/officeart/2009/3/layout/HorizontalOrganizationChart"/>
    <dgm:cxn modelId="{49538CBB-9540-45E8-B697-791EDBBF30F0}" type="presParOf" srcId="{1DE3A108-24C1-487E-8E98-24A41CCABA1C}" destId="{58E60AC0-5C7B-4B07-97C0-A5E671512488}" srcOrd="1" destOrd="0" presId="urn:microsoft.com/office/officeart/2009/3/layout/HorizontalOrganizationChart"/>
    <dgm:cxn modelId="{1702C874-D021-44E6-AE8D-F544E2612B04}" type="presParOf" srcId="{58E60AC0-5C7B-4B07-97C0-A5E671512488}" destId="{AD45CA0B-75F1-4361-BAD4-BBBB535506A0}" srcOrd="0" destOrd="0" presId="urn:microsoft.com/office/officeart/2009/3/layout/HorizontalOrganizationChart"/>
    <dgm:cxn modelId="{6B6A8E98-DB1A-4D47-ADE6-78C81E11D499}" type="presParOf" srcId="{AD45CA0B-75F1-4361-BAD4-BBBB535506A0}" destId="{B42E6545-9B88-43D9-9845-93898AAAD4CF}" srcOrd="0" destOrd="0" presId="urn:microsoft.com/office/officeart/2009/3/layout/HorizontalOrganizationChart"/>
    <dgm:cxn modelId="{C120038F-75C7-408E-BF92-6AEECD816CC5}" type="presParOf" srcId="{AD45CA0B-75F1-4361-BAD4-BBBB535506A0}" destId="{232A63C0-53D6-4140-9223-08880FC2F898}" srcOrd="1" destOrd="0" presId="urn:microsoft.com/office/officeart/2009/3/layout/HorizontalOrganizationChart"/>
    <dgm:cxn modelId="{4071D944-82F4-4D45-8FE4-6A79B2880AC9}" type="presParOf" srcId="{58E60AC0-5C7B-4B07-97C0-A5E671512488}" destId="{1118C939-17DE-40DA-980B-5B629C05D683}" srcOrd="1" destOrd="0" presId="urn:microsoft.com/office/officeart/2009/3/layout/HorizontalOrganizationChart"/>
    <dgm:cxn modelId="{60739ECD-09C8-4872-9184-7522AF8806AE}" type="presParOf" srcId="{58E60AC0-5C7B-4B07-97C0-A5E671512488}" destId="{FF5BA288-DB59-4346-BDE6-9497439D9F17}" srcOrd="2" destOrd="0" presId="urn:microsoft.com/office/officeart/2009/3/layout/HorizontalOrganizationChart"/>
    <dgm:cxn modelId="{81CCB9B9-E123-47E4-A0C2-69BF26B99423}" type="presParOf" srcId="{1DE3A108-24C1-487E-8E98-24A41CCABA1C}" destId="{93EAF91C-1528-4682-BC9A-522491D5FFFA}" srcOrd="2" destOrd="0" presId="urn:microsoft.com/office/officeart/2009/3/layout/HorizontalOrganizationChart"/>
    <dgm:cxn modelId="{52F741E8-77EE-44D3-AF3A-1CD105123EA8}" type="presParOf" srcId="{1DE3A108-24C1-487E-8E98-24A41CCABA1C}" destId="{7F273BE3-4429-4D7B-8B2B-58D67CECF932}" srcOrd="3" destOrd="0" presId="urn:microsoft.com/office/officeart/2009/3/layout/HorizontalOrganizationChart"/>
    <dgm:cxn modelId="{29ACA278-BE72-4392-9A01-EE96EFF60250}" type="presParOf" srcId="{7F273BE3-4429-4D7B-8B2B-58D67CECF932}" destId="{8BA70776-E41C-45BD-9614-0D6C0183433F}" srcOrd="0" destOrd="0" presId="urn:microsoft.com/office/officeart/2009/3/layout/HorizontalOrganizationChart"/>
    <dgm:cxn modelId="{67B2E56A-9042-4C95-8C4E-811EBEE5858C}" type="presParOf" srcId="{8BA70776-E41C-45BD-9614-0D6C0183433F}" destId="{5D9105D0-36D2-4CE1-8F4F-79BB42BD01BE}" srcOrd="0" destOrd="0" presId="urn:microsoft.com/office/officeart/2009/3/layout/HorizontalOrganizationChart"/>
    <dgm:cxn modelId="{77F5536C-B892-4976-9F61-E07CD456D057}" type="presParOf" srcId="{8BA70776-E41C-45BD-9614-0D6C0183433F}" destId="{37B40D93-6B5B-4D7C-BE8F-382AFA1871D8}" srcOrd="1" destOrd="0" presId="urn:microsoft.com/office/officeart/2009/3/layout/HorizontalOrganizationChart"/>
    <dgm:cxn modelId="{88510E0A-7A51-47EE-B069-6C0510BFB90C}" type="presParOf" srcId="{7F273BE3-4429-4D7B-8B2B-58D67CECF932}" destId="{AB07BE08-6CDB-476A-8C33-F2EFB4D3A19B}" srcOrd="1" destOrd="0" presId="urn:microsoft.com/office/officeart/2009/3/layout/HorizontalOrganizationChart"/>
    <dgm:cxn modelId="{0150E680-1620-4BEB-96D3-7AF39DCB2810}" type="presParOf" srcId="{7F273BE3-4429-4D7B-8B2B-58D67CECF932}" destId="{3BC0932C-4D14-4244-A54D-81A27B323F21}" srcOrd="2" destOrd="0" presId="urn:microsoft.com/office/officeart/2009/3/layout/HorizontalOrganizationChart"/>
    <dgm:cxn modelId="{5CE7E56A-7949-4E51-903C-F8D2604E18F4}" type="presParOf" srcId="{753C6E8A-3C01-4CBA-ACFB-B993BA2DE96E}" destId="{FB58C65F-2EE5-4A56-B6B8-B0F82839B6D9}" srcOrd="2" destOrd="0" presId="urn:microsoft.com/office/officeart/2009/3/layout/HorizontalOrganizationChart"/>
    <dgm:cxn modelId="{66616E77-4B01-4FA0-8F0B-447A3C148A3C}" type="presParOf" srcId="{A70A1917-5C3B-47E0-B7EC-73265105A58A}" destId="{D61FCCD5-C15A-46D6-A7D2-5DB8FEFD124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AF91C-1528-4682-BC9A-522491D5FFFA}">
      <dsp:nvSpPr>
        <dsp:cNvPr id="0" name=""/>
        <dsp:cNvSpPr/>
      </dsp:nvSpPr>
      <dsp:spPr>
        <a:xfrm>
          <a:off x="7608421" y="3459405"/>
          <a:ext cx="691250" cy="74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5625" y="0"/>
              </a:lnTo>
              <a:lnTo>
                <a:pt x="345625" y="743094"/>
              </a:lnTo>
              <a:lnTo>
                <a:pt x="691250" y="743094"/>
              </a:lnTo>
            </a:path>
          </a:pathLst>
        </a:custGeom>
        <a:noFill/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1104E-F233-40E2-AFBB-447E37E71995}">
      <dsp:nvSpPr>
        <dsp:cNvPr id="0" name=""/>
        <dsp:cNvSpPr/>
      </dsp:nvSpPr>
      <dsp:spPr>
        <a:xfrm>
          <a:off x="7608421" y="2716311"/>
          <a:ext cx="691250" cy="743094"/>
        </a:xfrm>
        <a:custGeom>
          <a:avLst/>
          <a:gdLst/>
          <a:ahLst/>
          <a:cxnLst/>
          <a:rect l="0" t="0" r="0" b="0"/>
          <a:pathLst>
            <a:path>
              <a:moveTo>
                <a:pt x="0" y="743094"/>
              </a:moveTo>
              <a:lnTo>
                <a:pt x="345625" y="743094"/>
              </a:lnTo>
              <a:lnTo>
                <a:pt x="345625" y="0"/>
              </a:lnTo>
              <a:lnTo>
                <a:pt x="691250" y="0"/>
              </a:lnTo>
            </a:path>
          </a:pathLst>
        </a:custGeom>
        <a:noFill/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504D1-41AA-41B1-AB79-2D948B6F06F3}">
      <dsp:nvSpPr>
        <dsp:cNvPr id="0" name=""/>
        <dsp:cNvSpPr/>
      </dsp:nvSpPr>
      <dsp:spPr>
        <a:xfrm>
          <a:off x="3460918" y="2716311"/>
          <a:ext cx="691250" cy="74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5625" y="0"/>
              </a:lnTo>
              <a:lnTo>
                <a:pt x="345625" y="743094"/>
              </a:lnTo>
              <a:lnTo>
                <a:pt x="691250" y="743094"/>
              </a:lnTo>
            </a:path>
          </a:pathLst>
        </a:custGeom>
        <a:noFill/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DAA96-67A6-445A-8712-D9465A549E14}">
      <dsp:nvSpPr>
        <dsp:cNvPr id="0" name=""/>
        <dsp:cNvSpPr/>
      </dsp:nvSpPr>
      <dsp:spPr>
        <a:xfrm>
          <a:off x="3460918" y="1973216"/>
          <a:ext cx="691250" cy="743094"/>
        </a:xfrm>
        <a:custGeom>
          <a:avLst/>
          <a:gdLst/>
          <a:ahLst/>
          <a:cxnLst/>
          <a:rect l="0" t="0" r="0" b="0"/>
          <a:pathLst>
            <a:path>
              <a:moveTo>
                <a:pt x="0" y="743094"/>
              </a:moveTo>
              <a:lnTo>
                <a:pt x="345625" y="743094"/>
              </a:lnTo>
              <a:lnTo>
                <a:pt x="345625" y="0"/>
              </a:lnTo>
              <a:lnTo>
                <a:pt x="691250" y="0"/>
              </a:lnTo>
            </a:path>
          </a:pathLst>
        </a:custGeom>
        <a:noFill/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5FB90-EBF3-4357-B396-31324FA0C46D}">
      <dsp:nvSpPr>
        <dsp:cNvPr id="0" name=""/>
        <dsp:cNvSpPr/>
      </dsp:nvSpPr>
      <dsp:spPr>
        <a:xfrm>
          <a:off x="4665" y="2189232"/>
          <a:ext cx="3456252" cy="1054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Tipos de soluto</a:t>
          </a:r>
        </a:p>
      </dsp:txBody>
      <dsp:txXfrm>
        <a:off x="4665" y="2189232"/>
        <a:ext cx="3456252" cy="1054157"/>
      </dsp:txXfrm>
    </dsp:sp>
    <dsp:sp modelId="{1361A9FB-57B3-4D8C-A1E0-EDE14278CBD7}">
      <dsp:nvSpPr>
        <dsp:cNvPr id="0" name=""/>
        <dsp:cNvSpPr/>
      </dsp:nvSpPr>
      <dsp:spPr>
        <a:xfrm>
          <a:off x="4152169" y="1446138"/>
          <a:ext cx="3456252" cy="1054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No electrolito</a:t>
          </a:r>
        </a:p>
      </dsp:txBody>
      <dsp:txXfrm>
        <a:off x="4152169" y="1446138"/>
        <a:ext cx="3456252" cy="1054157"/>
      </dsp:txXfrm>
    </dsp:sp>
    <dsp:sp modelId="{3E05A230-D89B-4A2A-9EB6-92C50D54E691}">
      <dsp:nvSpPr>
        <dsp:cNvPr id="0" name=""/>
        <dsp:cNvSpPr/>
      </dsp:nvSpPr>
      <dsp:spPr>
        <a:xfrm>
          <a:off x="4152169" y="2932327"/>
          <a:ext cx="3456252" cy="1054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Electrolito</a:t>
          </a:r>
        </a:p>
      </dsp:txBody>
      <dsp:txXfrm>
        <a:off x="4152169" y="2932327"/>
        <a:ext cx="3456252" cy="1054157"/>
      </dsp:txXfrm>
    </dsp:sp>
    <dsp:sp modelId="{B42E6545-9B88-43D9-9845-93898AAAD4CF}">
      <dsp:nvSpPr>
        <dsp:cNvPr id="0" name=""/>
        <dsp:cNvSpPr/>
      </dsp:nvSpPr>
      <dsp:spPr>
        <a:xfrm>
          <a:off x="8299672" y="2189232"/>
          <a:ext cx="3456252" cy="1054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Fuerte</a:t>
          </a:r>
        </a:p>
      </dsp:txBody>
      <dsp:txXfrm>
        <a:off x="8299672" y="2189232"/>
        <a:ext cx="3456252" cy="1054157"/>
      </dsp:txXfrm>
    </dsp:sp>
    <dsp:sp modelId="{5D9105D0-36D2-4CE1-8F4F-79BB42BD01BE}">
      <dsp:nvSpPr>
        <dsp:cNvPr id="0" name=""/>
        <dsp:cNvSpPr/>
      </dsp:nvSpPr>
      <dsp:spPr>
        <a:xfrm>
          <a:off x="8299672" y="3675421"/>
          <a:ext cx="3456252" cy="1054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Débil</a:t>
          </a:r>
        </a:p>
      </dsp:txBody>
      <dsp:txXfrm>
        <a:off x="8299672" y="3675421"/>
        <a:ext cx="3456252" cy="1054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5:58.4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137 82 3753,'0'0'1393,"0"0"-176,0 0-405,0 0 181,0 0-115,-13 1 2251,-13 3-2815,17 1-296,1 1-1,0 0 0,0 0 0,1 1 1,0 0-1,0 1 0,0-1 1,-6 12-1,9-12-14,0 1 1,1-1 0,1 1-1,-1 0 1,1 0-1,0 0 1,1 0-1,0 0 1,0 0-1,1 14 1,0 17 12,0 1 0,3 0-1,1-1 1,17 71 0,-14-87 25,1 0 0,1-1 0,1 0 0,1-1 0,1 0 0,0-1 0,2 0 1,0-1-1,1-1 0,19 18 0,-27-30-38,0-1 0,0 0 1,1 0-1,0 0 0,0-1 0,0 0 1,0-1-1,1 1 0,-1-2 0,18 4 1,1-2 35,-1-2 1,36-1 0,-45-1 9,-11-1-37,-1 1 0,0-1 1,0 0-1,1-1 0,-1 1 0,0-1 1,0 0-1,-1 0 0,1-1 1,0 1-1,-1-1 0,1 0 0,-1 0 1,0-1-1,0 1 0,0-1 0,-1 0 1,1 0-1,-1 0 0,0-1 0,0 1 1,0-1-1,-1 1 0,3-7 0,6-13 31,-2 0-1,-1 0 0,9-41 0,-15 57-61,6-30 31,-1-1 0,-2 0 0,-1-1 0,-4-66 0,-1 94-15,-2 0-1,1 1 1,-1 0 0,-1-1 0,0 1-1,-1 0 1,0 1 0,-9-15-1,3 6-3,-2 1-1,-1 0 1,-23-25-1,18 26 14,-2 0-1,0 1 1,0 1 0,-1 1 0,-1 1-1,-25-10 1,43 21-21,0-1 0,-1 1 0,1 1 0,0-1 0,-1 1 0,1 0 0,-1 0 0,1 1 0,-1 0 0,0 0 0,1 0 0,-1 0 0,1 1 0,-1 0 0,1 0 0,-1 1 0,1-1 0,0 1 0,-1 1 0,1-1 0,0 1 0,0-1 0,1 1 0,-1 1 0,1-1 0,-1 1 0,1-1 0,0 1 0,0 0 0,1 1 0,-5 5 0,0 1-270,1 1 0,0 0 0,0 1 1,1-1-1,1 1 0,0 0 0,1 1 0,0-1 0,1 1 0,1 0 1,-2 18-1,4-4-4043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08.5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1 207 9882,'0'0'2169,"0"0"-1617,0 0-8,0 0 264,84-135 416,-59 103-656,-1 10-568,-1 7-64,-6 12-1048,-7 8-1064,-5 22-2601,-5 4-513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34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8066,'0'0'2928,"0"0"-1807,0 0-521,0 0 448,0 0 360,0 0-544,0 0-536,91-7-231,-71 7 95,-5 0-184,-1 0 0,1-2-8,-5 2-144,0 0-577,-10 0-1247,0 0-2361,0 4-1712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35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7482,'-3'124'2792,"3"-122"-2016,0 1-544,0 3 361,15 1 431,2 0-192,6 2-208,-1-3-56,0 1-184,-2 0-88,0-5-104,-1 2-184,-1-4-16,4 0-640,-5 0-1384,0-9-5930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36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344 351 7458,'0'0'2372,"0"0"-846,0 0-613,0 0-238,0 0 1,0 0-384,-16-2-156,-117-7 27,126 10-167,-1 0 0,0 0 0,1 1 0,0 1 0,-1-1 0,1 1 0,0 0 0,0 0 0,0 1 0,1 0 0,-1 1 0,1-1 0,0 1 0,0 0 0,1 1 0,0-1 0,-1 1 0,2 0 0,-6 8 0,2-3-3,1 0-1,0 1 1,1 0 0,0 0 0,1 0-1,0 1 1,1 0 0,0 0 0,1 0-1,-2 17 1,4-23 80,1 1-1,0-1 1,0 0 0,1 0-1,0 1 1,0-1 0,1 0-1,0 0 1,0 0 0,1 0 0,0-1-1,6 13 1,-6-15 5,1 0 0,-1 0 1,0 0-1,1-1 0,0 1 0,0-1 1,0 0-1,1 0 0,-1 0 0,0-1 0,1 1 1,0-1-1,0 0 0,0-1 0,-1 1 1,2-1-1,-1 0 0,10 1 0,-10-1-64,0-1 1,0 1-1,1-1 0,-1-1 0,0 1 0,0-1 0,1 1 1,-1-2-1,0 1 0,0 0 0,0-1 0,0 0 0,-1 0 1,1-1-1,0 1 0,4-4 0,-4 1 18,1-1 0,-1 1-1,0-1 1,-1 0 0,0 0 0,0 0 0,0-1 0,0 0-1,-1 1 1,4-13 0,0-4 29,0 0 1,-2-1-1,0 0 1,1-39-1,-5-100 22,-2 82-142,1 49-32,-1 0 1,-1 0-1,-2 0 1,-1 0-1,-10-35 1,13 65-549,1 7 221,-2 17 63,2 34 300,9 28 126,2-1 1,5-1-1,3 0 1,47 130-1,-59-194-29,2 0 0,0 0 0,1-1-1,21 29 1,-28-42-30,1-1 0,-1 1-1,1-1 1,0 0 0,-1 0-1,1-1 1,0 1 0,1 0 0,-1-1-1,0 0 1,1 0 0,0 0-1,-1 0 1,1-1 0,0 1 0,0-1-1,0 0 1,0 0 0,0 0-1,0-1 1,0 1 0,0-1 0,0 0-1,0 0 1,0 0 0,0-1-1,0 0 1,0 1 0,7-4-1,-7 2-8,0 0 0,-1-1 0,1 0 0,-1 1 0,0-1 0,1-1 0,-1 1 0,-1 0 0,1-1 0,0 0 0,-1 1 0,0-1 0,0 0 0,0 0 0,0 0 0,1-5 0,3-9-33,-1 0 1,5-27 0,-6 21-73,0 0-1,-1 0 1,-2-1-1,0 1 1,-5-48-1,-2 60-391,2 24 170,0 23 241,5-23 151,1 0-1,0 0 1,1 0 0,0-1 0,1 1 0,0-1 0,0 0-1,2 0 1,-1 0 0,1-1 0,1 1 0,0-2 0,0 1 0,1-1-1,0 0 1,1-1 0,14 12 0,-16-15-140,-1 0 1,2 0 0,-1-1-1,0 0 1,1 0 0,-1-1-1,1 0 1,0-1 0,0 1-1,0-1 1,13 1-1,-15-3-203,0 0-1,0 0 0,0-1 1,0 0-1,0 0 1,-1 0-1,1-1 0,0 1 1,0-2-1,-1 1 0,0 0 1,1-1-1,-1 0 0,0 0 1,0-1-1,0 0 0,5-5 1,26-31-8766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36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14619,'0'0'2921,"0"0"-2281,0 0-640,0 0-416,0 0 168,0 0 0,0 0-2345,32 38-2632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37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46 11642,'0'0'2009,"0"0"-1312,0 0-374,0 0 331,0 0 323,0 0-401,-20-8-432,-64-26-61,80 33-83,1 0 0,-1 0 0,0 1 0,1-1 0,-1 1 0,0 0 0,1 0 0,-1 0 1,0 1-1,1-1 0,-1 1 0,1 0 0,-1 0 0,1 0 0,-1 0 0,1 0 0,0 1 0,-1 0 0,1 0 0,-5 3 0,0 2-11,1 0 1,0 0-1,0 1 0,0 0 0,-5 9 0,7-10 10,1-2-11,1 0 0,0 0 0,0 0 1,1 1-1,-1-1 0,1 0 0,0 1 1,1 0-1,0-1 0,-2 12 0,3-14-8,0-1 0,0 0-1,0 1 1,0-1-1,1 0 1,-1 1-1,1-1 1,-1 0 0,1 1-1,0-1 1,0 0-1,0 0 1,0 0-1,0 0 1,1 0 0,-1 0-1,0 0 1,1 0-1,0 0 1,-1-1 0,1 1-1,0-1 1,0 1-1,0-1 1,0 0-1,0 0 1,0 0 0,4 2-1,98 29-421,-65-22 392,42 17 1,-71-23 99,1 1 0,-1 0 0,0 1 0,0 0 0,0 1 0,-1 0 0,0 1 0,11 11 0,-18-17-2,0-1-1,0 1 0,0 0 0,-1 1 0,1-1 0,-1 0 0,1 0 0,-1 1 0,0-1 0,0 1 0,0-1 0,0 1 0,0-1 1,0 1-1,-1 0 0,1 0 0,-1-1 0,0 1 0,0 0 0,0-1 0,0 1 0,0 0 0,-1 0 0,1-1 0,-1 1 0,0-1 1,0 1-1,0 0 0,0-1 0,0 1 0,0-1 0,-1 0 0,1 0 0,-1 1 0,0-1 0,1 0 0,-1 0 0,0 0 0,0-1 1,-1 1-1,1 0 0,0-1 0,0 1 0,-1-1 0,1 0 0,-1 0 0,1 0 0,-1 0 0,-3 1 0,-20 4 57,-1 0 0,-1-2 0,1-1 0,0-1-1,-54-3 1,32 1-55,43 0-51,-44-3 4,48 3-20,0 0 0,0 0 0,-1 0 0,1-1 0,0 1 0,0-1 0,0 0 1,-1 0-1,1 0 0,0 0 0,0 0 0,0 0 0,0 0 0,1-1 0,-1 1 0,0-1 1,-2-1-1,4 2-54,0 0 1,-1 0 0,1 0-1,0 0 1,0 0-1,0 0 1,0 0 0,0-1-1,0 1 1,0 0-1,0 0 1,0 0 0,0 0-1,1 0 1,-1 0 0,0 0-1,1 0 1,-1 0-1,1 0 1,-1 1 0,1-1-1,-1 0 1,1 0-1,-1 0 1,1 0 0,0 1-1,0-1 1,-1 0 0,1 1-1,0-1 1,0 0-1,0 1 1,1-1 0,34-18-2201,-30 16 1694,35-17-3903,-2 1-1931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38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0 600 9098,'0'0'1312,"0"0"-673,0 0-344,12 24-119,40 76 379,-48-93-464,0 0 1,1 0-1,0 0 1,0-1 0,0 1-1,1-1 1,0-1 0,0 1-1,0-1 1,1 0 0,11 7-1,-13-10-43,1 0-1,-1 0 0,0 0 1,1 0-1,0-1 0,-1 0 0,1 0 1,0 0-1,-1-1 0,1 0 1,0 0-1,0 0 0,7-2 1,-5 0 4,-1 0 1,0-1 0,-1 1 0,1-1-1,0 0 1,-1-1 0,0 0 0,0 0-1,0 0 1,0-1 0,0 0 0,-1 0-1,0 0 1,0-1 0,-1 1 0,1-1-1,-1 0 1,0-1 0,-1 1 0,0-1-1,0 1 1,3-11 0,-1-1 86,-1-1-1,0 0 1,-2-1-1,0 1 1,-1-1 0,-1 1-1,-3-26 1,2 37-108,0 1 1,0-1-1,0 1 0,-1-1 1,0 1-1,-1 0 0,1 0 1,-1 0-1,-1 0 1,1 1-1,-1-1 0,-1 1 1,1 0-1,-1 0 0,0 0 1,0 1-1,-1 0 0,1 0 1,-1 0-1,0 0 1,-11-5-1,13 8-60,-1 0 0,1 1-1,-1-1 1,1 1 0,-1 0 0,0 0 0,1 0 0,-1 1-1,0-1 1,0 1 0,0 1 0,0-1 0,1 1 0,-1-1-1,0 1 1,1 0 0,-1 1 0,0-1 0,1 1 0,0 0 0,-1 0-1,1 1 1,0-1 0,0 1 0,0 0 0,0 0 0,1 0-1,-1 1 1,1-1 0,0 1 0,0 0 0,0 0 0,1 0-1,-4 6 1,-1 3-42,0 0 0,1 0 0,0 1 0,1 0-1,1 1 1,0-1 0,1 1 0,1-1 0,-2 30 0,4-35 69,0 0 1,1-1 0,-1 1-1,2-1 1,-1 1 0,1-1 0,0 1-1,1-1 1,6 14 0,-6-18-9,0 0 1,-1 0 0,1-1-1,1 1 1,-1-1-1,0 0 1,1 0 0,0 0-1,-1-1 1,1 1 0,0-1-1,0 0 1,1 0 0,-1 0-1,0 0 1,1-1 0,-1 0-1,1 0 1,-1 0 0,6 0-1,-1 0-53,-1 0 1,1-1-1,0 0 0,0 0 0,-1-1 0,1 0 0,-1 0 1,1-1-1,-1 0 0,1-1 0,-1 0 0,0 0 1,0-1-1,0 0 0,-1 0 0,11-8 0,-8 3-30,0 0 0,0-1 0,0 0 0,-2-1 0,1 0 0,-1 0-1,-1-1 1,0 0 0,9-24 0,-5 9 101,-2-1-1,-1 0 1,-1-1-1,-1 0 1,2-48-1,-6-151-300,-4 116-905,2 95 866,0 46 282,8 279 2481,-3-257-1835,2 1 0,2-2 0,32 98 0,-37-136-550,1 0 0,1 0-1,-1-1 1,2 1-1,0-2 1,0 1 0,1-1-1,0 0 1,13 11-1,-17-17-30,-1-1 0,1 0 1,0 0-1,0-1 0,1 1 0,-1-1 0,0 0 0,1 0 0,-1 0 0,1-1 0,0 1 0,0-1 0,-1 0 0,1-1 0,0 1 0,0-1 0,0 0 0,0 0 0,0 0 0,-1-1 1,1 0-1,0 0 0,0 0 0,0-1 0,-1 1 0,1-1 0,5-3 0,-2 0-47,0-1 0,-1 0 1,0-1-1,0 1 0,0-1 1,-1 0-1,0-1 0,0 0 0,-1 0 1,0 0-1,0 0 0,-1-1 0,0 0 1,-1 0-1,5-19 0,-1 0-162,-1-2 1,-1 1-1,2-57 0,-6 59 130,0 15 26,0 0 1,-1 0 0,-3-24 0,3 37 34,0-1 0,-1 0 0,1 0 0,0 0 1,0 1-1,0-1 0,0 0 0,0 0 0,0 0 1,0 0-1,0 1 0,-1-1 0,1 0 0,0 0 1,0 0-1,0 0 0,0 0 0,-1 0 0,1 0 1,0 1-1,0-1 0,0 0 0,0 0 0,-1 0 1,1 0-1,0 0 0,0 0 0,0 0 0,-1 0 0,1 0 1,0 0-1,0 0 0,0 0 0,-1 0 0,1 0 1,0 0-1,0 0 0,0 0 0,-1 0 0,1-1 1,0 1-1,0 0 0,0 0 0,0 0 0,-1 0 1,1 0-1,0 0 0,0 0 0,0-1 0,0 1 1,0 0-1,-1 0 0,-4 21-54,1 21 239,3 0 0,5 58-1,-3-88-112,1-1 0,0 1 0,0-1 0,1 0 0,1 0 0,0 0 0,0 0 0,1-1 0,0 1 0,1-1 0,0-1 0,1 1 0,15 16 0,-19-23-63,0 0-1,1 0 0,-1 0 1,1-1-1,0 1 1,0-1-1,0 0 0,0 0 1,0 0-1,1-1 1,-1 0-1,0 0 0,1 0 1,-1 0-1,1 0 1,-1-1-1,1 0 0,-1 0 1,1 0-1,-1-1 1,1 1-1,-1-1 0,1 0 1,-1 0-1,6-3 1,-3 1-100,0-1-1,1 0 1,-2 0 0,1-1 0,0 0 0,-1 0 0,0 0 0,0-1 0,0 0 0,-1 0 0,0-1-1,8-13 1,-4 0-56,0 0 0,-2-1-1,0 0 1,-2 0-1,0 0 1,-1-1 0,-2 0-1,0 1 1,-1-1-1,-1 0 1,-1 0 0,-4-24-1,4 44 256,1 1 0,0-1 1,-1 0-1,1 0 0,-1 0 0,0 1 0,0-1 0,0 0 0,1 1 0,-1-1 0,-1 1 0,1-1 1,-1-1-1,-6 3 748,2 16-656,2 19-46,1 0 0,3 37 0,0-58-116,1 0-1,0 0 0,2-1 0,-1 1 0,2-1 0,0 1 0,0-1 0,9 17 0,-11-26-111,0 0-1,1 0 0,0 0 1,0-1-1,0 1 0,0-1 1,0 1-1,1-1 0,0 0 1,-1-1-1,1 1 0,0 0 1,0-1-1,1 0 1,-1 0-1,0 0 0,1-1 1,-1 0-1,6 2 0,-5-3-241,0 0 0,1 1-1,-1-2 1,0 1-1,1-1 1,-1 1 0,0-2-1,0 1 1,0 0 0,1-1-1,-1 0 1,-1 0 0,1-1-1,0 1 1,8-7 0,22-19-5300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38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12467,'0'0'2503,"0"0"-1560,0 0-786,0 19 75,0 4-116,-1 22 317,3 1 1,9 61-1,-9-91-326,2-1 1,0 1 0,1-1 0,12 26-1,-14-35-103,1 0 0,0 0 0,0 0 0,0 0 0,0-1 0,1 1 0,0-1 0,0 0 0,1-1 0,-1 1 0,12 6 0,-13-9-39,1 1-1,0-1 1,0 0 0,0 0 0,0 0-1,0 0 1,0-1 0,1 0-1,-1 0 1,0-1 0,1 0 0,-1 1-1,1-2 1,-1 1 0,0-1 0,1 0-1,-1 0 1,0 0 0,0 0-1,1-1 1,-1 0 0,0 0 0,-1-1-1,1 1 1,0-1 0,-1 0 0,0-1-1,1 1 1,-1-1 0,0 1-1,-1-1 1,1 0 0,-1-1 0,6-7-1,2-6-437,-1 0 0,0 0-1,-1-1 1,-1 0 0,-1 0-1,-1-1 1,7-37 0,-8 29 251,-2 0-1,0-30 1,-1 89 684,2 0-1,1-1 1,1 1 0,1-1-1,2-1 1,14 34-1,-18-55-389,-1 0 0,2 0-1,-1 0 1,1-1 0,0 0-1,1 0 1,-1 0 0,1-1-1,1 0 1,-1 0 0,1-1-1,0 0 1,0-1-1,1 1 1,11 3 0,-14-5-76,1-1 0,-1-1 0,0 1 1,0-1-1,1 0 0,-1 0 0,0-1 1,1 0-1,-1 0 0,1-1 0,-1 1 1,0-1-1,1-1 0,-1 1 0,0-1 1,0 0-1,0-1 0,0 1 0,0-1 1,-1 0-1,1-1 0,-1 1 0,6-6 1,3-5-347,0 0 1,-2-1-1,0 0 1,0-1 0,-2-1-1,16-30 1,36-111-1131,-58 147 1481,-4 11-8,0 0 0,0 0 1,0-1-1,0 1 1,0 0-1,0 0 0,0-1 1,0 1-1,0 0 0,0 0 1,0 0-1,0-1 0,0 1 1,0 0-1,0 0 0,0 0 1,0-1-1,1 1 0,-1 0 1,0 0-1,0 0 0,0-1 1,0 1-1,0 0 1,1 0-1,-1 0 0,0 0 1,0 0-1,0 0 0,0-1 1,1 1-1,-1 0 0,0 0 1,0 0-1,0 0 0,1 0 1,-1 0-1,0 0 0,0 0 1,1 0-1,-1 0 1,0 0-1,0 0 0,0 0 1,1 0-1,-1 0 0,5 12-159,2 25 159,-7-34 29,3 24 354,2 0 0,1 0 0,1-1 0,13 34 0,-18-54-303,1 0 0,1 0 0,-1 0-1,1 0 1,0 0 0,0-1 0,0 0 0,1 0 0,0 0 0,7 5 0,-9-8-57,1 0 0,0 0 0,-1 0 0,1 0 0,0-1-1,0 0 1,0 0 0,0 0 0,0 0 0,0-1 0,0 1 0,0-1 0,0 0 0,0 0 0,0-1 0,0 1-1,0-1 1,7-2 0,-6 1-20,-1 0 0,0 0-1,0-1 1,0 1-1,0-1 1,0 0 0,0 0-1,-1 0 1,1-1 0,-1 1-1,0-1 1,0 0-1,-1 0 1,1 0 0,-1 0-1,1-1 1,-1 1-1,-1-1 1,1 1 0,-1-1-1,0 1 1,2-10 0,0-2-45,-1 1 0,-1-1 1,0 0-1,-1 1 1,-3-31-1,2 41 30,-1-1 1,1 1-1,-1 0 0,0-1 0,0 1 0,0 0 1,-1 0-1,0 0 0,0 1 0,0-1 0,-1 1 1,1-1-1,-1 1 0,0 0 0,0 0 0,-1 1 0,1-1 1,-1 1-1,-7-4 0,5 4 0,0 0 0,0 0 0,0 0 1,-1 1-1,1 0 0,-1 0 0,1 1 0,-1 0 0,0 0 1,1 1-1,-1 0 0,0 0 0,-13 3 0,19-2-98,0-1 0,0 1 0,-1-1 0,1 1 0,0 0 0,0 0 0,0 0 0,0 0 0,0 1 1,1-1-1,-1 0 0,0 1 0,-2 2 0,4-4 82,0 0-1,0 0 1,0 0 0,0 0 0,0 0 0,0 0 0,0 0 0,0 0 0,0 0 0,0 0 0,0 0 0,0 1-1,0-1 1,-1 0 0,1 0 0,0 0 0,0 0 0,0 0 0,0 0 0,0 0 0,0 1 0,0-1 0,0 0-1,0 0 1,0 0 0,0 0 0,0 0 0,0 0 0,0 0 0,0 1 0,0-1 0,1 0 0,-1 0 0,0 0-1,0 0 1,0 0 0,0 0 0,0 0 0,0 0 0,0 0 0,0 1 0,0-1 0,0 0 0,0 0 0,0 0-1,1 0 1,-1 0 0,0 0 0,0 0 0,0 0 0,0 0 0,0 0 0,0 0 0,0 0 0,0 0-1,1 0 1,-1 0 0,0 0 0,0 0 0,0 0 0,0 0 0,0 0 0,20-6-1547,9-11-734,3-2-420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39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7034,'0'0'3542,"0"0"-1273,17 24-403,56 82-635,-64-92-1040,-1 1-1,0 0 1,-1 1-1,-1 0 1,7 30-1,-10-34-146,1 0 0,0 0 0,0 0 0,13 22 0,-17-33-43,0-1 1,1 1-1,-1-1 0,0 1 1,0-1-1,0 0 0,1 1 1,-1-1-1,0 1 0,1-1 1,-1 0-1,0 1 0,1-1 0,-1 0 1,1 1-1,-1-1 0,0 0 1,1 0-1,-1 1 0,1-1 1,-1 0-1,1 0 0,-1 0 1,1 0-1,-1 0 0,1 1 1,-1-1-1,1 0 0,-1 0 1,1 0-1,-1 0 0,1-1 0,-1 1 1,1 0-1,-1 0 0,0 0 1,1 0-1,-1 0 0,1 0 1,-1-1-1,1 1 0,-1 0 1,1 0-1,-1-1 0,0 1 1,1 0-1,-1-1 0,0 1 1,1-1-1,-1 1 0,0 0 0,1-1 1,-1 1-1,0-1 0,0 1 1,1-1-1,12-27-64,3-25-372,-13 36 297,2 1 1,0 0-1,1 0 0,0 1 1,2-1-1,-1 1 0,16-21 1,-22 35 155,1-1 0,-1 1 1,1-1-1,0 1 1,-1-1-1,1 1 0,0 0 1,0 0-1,0 0 1,-1 0-1,1 0 0,0 0 1,0 1-1,1-1 0,-1 1 1,0-1-1,0 1 1,0 0-1,0 0 0,0 0 1,0 0-1,1 0 1,-1 0-1,0 0 0,0 1 1,0-1-1,0 1 0,0 0 1,0 0-1,0-1 1,0 1-1,0 0 0,0 1 1,-1-1-1,1 0 1,2 2-1,5 5 89,-1-1 1,0 1 0,0 1-1,-1 0 1,8 11-1,105 169-213,-128-188-5047,-10-5-2685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39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819 257 16091,'0'0'2041,"0"0"-1649,61-132-192,-31 86-152,-5 8 184,-8 13-232,-7 10-368,-10 15-112,-12 0-1329,-16 20-3696</inkml:trace>
  <inkml:trace contextRef="#ctx0" brushRef="#br0" timeOffset="1">1 603 11642,'0'0'5450,"0"0"-4482,0 0-680,0 0-168,0 0-120,0 0-344,0 0-1649,52 9-8449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40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 5313,'0'0'2343,"0"0"-748,0 0-280,0 0 100,0 0-272,0 0-328,0 18-255,1-6-375,1 1 0,0-1 0,1 1 0,0-1 0,1 0 0,0 0-1,1-1 1,0 1 0,1-1 0,0 0 0,1 0 0,14 17 0,-16-23-164,0 0 1,0 0-1,0 0 0,1 0 0,-1-1 1,1 0-1,1 0 0,-1 0 1,0-1-1,1 0 0,-1 0 1,1-1-1,0 0 0,0 0 1,0 0-1,0-1 0,0 0 1,1-1-1,-1 1 0,0-1 0,0-1 1,1 1-1,12-4 0,-14 2-17,0-1-1,0 1 0,0-1 1,0 0-1,0-1 0,0 1 0,-1-1 1,0 0-1,0-1 0,0 1 0,0-1 1,-1 0-1,0 0 0,0 0 1,0-1-1,0 0 0,-1 1 0,0-1 1,0 0-1,-1-1 0,2-6 1,1 0-79,-2-1 0,0 1 0,0-1 0,-1 0 0,-1 1 1,0-1-1,-1 0 0,-1 0 0,-2-17 0,2 26 50,0 1-1,0-1 0,0 1 1,0 0-1,-1-1 0,0 1 1,0 0-1,0 0 0,0 1 1,-1-1-1,1 0 0,-1 1 1,0-1-1,0 1 0,-1 0 1,1 0-1,0 0 0,-1 0 1,0 1-1,0 0 0,0-1 1,0 1-1,0 1 0,0-1 1,0 1-1,-1-1 0,1 1 1,-5 0-1,3 0 21,0 1 0,1 0 1,-1 0-1,0 0 0,0 1 0,1 0 1,-1 0-1,0 0 0,1 1 0,-1 0 0,1 0 1,0 1-1,0-1 0,-1 1 0,2 0 0,-1 0 1,0 1-1,1-1 0,-1 1 0,1 0 1,-6 8-1,-2 6 4,0 1-1,2 1 1,0 0 0,1 1 0,1-1 0,1 2 0,0-1 0,2 1 0,1 0-1,0 0 1,2 0 0,0 45 0,2-65 6,0 0-1,0 0 1,0 0-1,0 0 1,1 0-1,-1 0 1,0 0-1,1 0 1,0 0 0,-1 0-1,1 0 1,0 0-1,0 0 1,0-1-1,0 1 1,0 0-1,0 0 1,1-1-1,-1 1 1,0-1 0,1 1-1,0-1 1,-1 0-1,1 0 1,0 0-1,-1 1 1,1-1-1,0-1 1,0 1-1,0 0 1,0 0 0,0-1-1,0 1 1,0-1-1,0 0 1,4 1-1,-1-1-9,1-1-1,-1 1 1,1-1-1,-1 0 1,1 0 0,-1 0-1,1-1 1,-1 0-1,0 0 1,0 0-1,0-1 1,0 0 0,5-3-1,6-8-113,0 0 0,-1-2 0,0 1 0,-1-2 0,-1 0 0,-1 0 0,0-1 0,-2-1 0,0 0 0,-1 0 0,0-1 0,-2 0 0,7-29 0,33 135 2967,-39-74-2828,0 0 1,2-1-1,-1 0 1,1 0 0,1-1-1,0 0 1,1-1-1,-1 0 1,2-1 0,-1-1-1,23 11 1,-25-14-277,1 0 0,0-1 0,0 0 0,0 0 0,0-2 0,19 2 0,-20-3-410,-1 0-1,0-1 0,0 0 0,1-1 0,-1 1 0,0-2 1,-1 0-1,16-6 0,20-16-6126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08.8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10402,'0'0'1733,"0"0"-995,0 0-176,0 0 454,0 0-238,0 0-448,0 0-212,0 0-93,8 4-36,-2 4 105,-1-1-1,0 2 0,-1-1 0,1 0 1,-2 1-1,7 18 0,13 63 356,-19-69-393,5 15 63,-2 1-1,-1 0 1,0 39 0,-6-75-86,0-4 10,1-33-176,1 1 0,2-1 0,9-38 0,-8 54-100,0 0 0,1 1 0,1 0 0,1 0 1,1 0-1,22-33 0,-30 50 228,0 1 0,0-1 0,0 1 0,0-1 0,0 1 0,1-1 0,-1 1 0,0 0 0,1 0 0,-1 0 0,1 0 0,-1 0 0,1 0 0,-1 0-1,1 0 1,0 0 0,0 1 0,-1-1 0,1 1 0,3-1 0,-4 1 15,0 0 0,1 1 0,-1-1 0,0 1 0,1-1 0,-1 1 0,0 0 0,0-1 0,0 1 0,0 0-1,0 0 1,1 0 0,-1 0 0,-1 0 0,1 0 0,0 0 0,0 0 0,0 0 0,-1 1 0,2 1 0,3 7 157,-1 0-1,0 0 1,-1 1 0,0 0 0,1 12 0,3 40 476,-6-47-560,0 1 0,1-1 0,1 0 1,1 0-1,0 0 0,1 0 0,9 21 0,-13-36-173,0 0-1,1 1 0,-1-1 0,0 1 0,1-1 0,-1 0 1,1 0-1,0 0 0,-1 0 0,1 0 0,0 0 0,-1-1 1,1 1-1,0 0 0,0-1 0,0 1 0,0-1 0,-1 0 1,1 0-1,0 0 0,0 0 0,0 0 0,0 0 0,0 0 1,0 0-1,0-1 0,-1 1 0,1-1 0,0 0 0,0 1 1,0-1-1,-1 0 0,1 0 0,0 0 0,1-2 0,22-18-7007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41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56 11546,'0'0'2158,"0"0"-1347,0 0-596,0 0 152,-5 22-87,3-13-266,-6 24 204,-6 58-1,13-79-152,1 0 0,0 0 0,0 0 0,1 0 1,1 0-1,0 0 0,0 0 0,1 0 0,1-1 0,6 16 0,-5-18-56,1-1 0,-1 1 0,1-1 0,1-1 0,-1 1 0,1-1 0,1 0 0,-1 0 0,1-1 0,0 0 0,1-1 0,0 0 0,-1 0 0,2-1 0,13 6 0,-16-8-115,0 0 0,-1-1 0,1 1 0,0-1 0,-1-1 0,1 1 0,0-1 0,0 0 0,0-1 0,-1 0 0,1 0 0,0 0 0,-1-1 0,1 0 0,-1 0 0,1-1 0,-1 1 0,0-1 0,0-1 0,0 1 0,0-1 0,-1 0 0,9-8 0,-5 1-327,0 1-1,-1-2 1,0 1 0,-1-1 0,0 0 0,0-1 0,-2 0-1,0 0 1,0 0 0,-1 0 0,3-18 0,-3 9 289,-1-1 1,-1 1-1,-1-1 1,0 1-1,-2-1 1,-5-27-1,6 48 343,0 0 0,0 0 0,-1 0 1,1 0-1,-1 0 0,1 0 0,-1 0 0,0 0 0,0 0 1,0 0-1,0 1 0,0-1 0,0 0 0,-1 1 0,1-1 0,0 1 1,-1-1-1,1 1 0,-1 0 0,-2-2 0,1 28 527,3-21-637,0 19 201,1-1 1,2 0-1,0 0 0,1 0 0,1 0 1,1-1-1,1 0 0,1 0 1,1-1-1,17 29 0,-21-40-262,1 0 0,0-1 0,0 1 0,1-2 0,0 1 0,0-1 0,1 0 0,0 0 1,1-1-1,-1 0 0,1-1 0,0 0 0,0 0 0,1-1 0,-1 0 0,1-1 0,0 0 0,0 0 0,0-1 0,0 0 0,1-1 0,-1 0 0,0-1 0,17-1 0,-22 0-67,0 1-1,0-1 1,0-1-1,0 1 1,0-1-1,0 1 1,0-1-1,0-1 1,-1 1-1,1-1 1,-1 0-1,0 0 1,0 0-1,0 0 1,0-1-1,4-4 1,-2 0-48,-1 1 0,0-1 0,0-1 0,-1 1 0,0-1 0,0 1 0,-1-1 0,3-12 0,0-12-138,0-1-1,-3 0 1,0-60 0,-2 68 201,-1 17 29,1 1 0,-1-1 1,0 0-1,-1 1 1,-3-15-1,2 72 485,2-12-87,1 0 1,8 45 0,-7-73-360,-1 1 0,2-1-1,-1 0 1,1 0 0,0 0 0,1 0 0,0 0 0,1-1 0,0 0 0,0 0 0,0 0 0,1-1-1,1 1 1,10 9 0,-15-15-29,1 1-1,0-1 1,0 0-1,1 0 1,-1 0-1,0-1 0,1 1 1,-1-1-1,0 1 1,1-1-1,0 0 1,-1-1-1,1 1 1,0-1-1,-1 1 1,1-1-1,0 0 0,0 0 1,-1-1-1,7-1 1,-5 1-40,-1-2 0,1 1 0,-1 0 0,1-1 0,-1 0 0,0 0-1,0 0 1,-1 0 0,1-1 0,-1 0 0,1 1 0,-1-1 0,4-7 0,2-4-178,-1-1 0,0 0 1,-1 0-1,-1-1 0,0 0 0,-2 0 0,5-25 1,-5-1-964,-3-48 0,-1 76 797,1 36 547,1 0 1,1 0-1,0-1 0,2 1 0,0-1 1,1 0-1,1-1 0,1 1 1,1-1-1,1-1 0,13 20 1,-17-29-96,1 1 1,1-2 0,-1 1 0,2-1 0,-1 0-1,1-1 1,0 1 0,1-2 0,15 10 0,-17-13-61,0 0 1,0 0 0,1 0 0,-1-1 0,0 0 0,1-1 0,-1 0-1,1 0 1,-1-1 0,1 0 0,0 0 0,-1-1 0,1 0 0,9-3-1,-13 2 0,-1 0-1,1 1 0,-1-2 0,1 1 1,-1 0-1,0-1 0,0 0 1,0 0-1,0 0 0,-1-1 0,1 1 1,-1-1-1,0 0 0,0 1 0,0-2 1,-1 1-1,1 0 0,-1 0 1,0-1-1,0 1 0,0-1 0,-1 0 1,0 0-1,1-6 0,3-13 61,-2-1-1,-1 0 1,-1-37 0,-1 46 26,0 10-37,0-1 1,-1 1 0,1-1 0,-1 1-1,-1-1 1,1 1 0,-1 0 0,0-1 0,-1 1-1,1 0 1,-1 1 0,0-1 0,-1 0-1,1 1 1,-1 0 0,0-1 0,0 2 0,-1-1-1,0 0 1,0 1 0,0 0 0,-10-6-1,6 5-41,0 1-1,-1 0 1,0 0-1,0 1 0,0 0 1,0 1-1,0 0 0,-1 1 1,1 0-1,0 1 1,-1 0-1,1 0 0,-18 4 1,22-3-179,0 1-1,0 0 1,0 0 0,0 1 0,1 0 0,-1 0 0,1 0 0,0 0-1,0 1 1,0 0 0,0 0 0,0 0 0,1 1 0,0 0 0,0 0-1,0 0 1,1 0 0,-1 0 0,1 1 0,1-1 0,-1 1 0,1 0 0,0 0-1,-2 9 1,-3 17-4033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41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22 11162,'0'0'2130,"0"0"-1080,0 0-394,0 0 328,0 0-134,0 0-410,-14-5-163,-45-12-221,57 17-54,0 0 0,0 0-1,0 0 1,0 1 0,0-1 0,0 0-1,0 1 1,0-1 0,1 1 0,-1 0-1,0 0 1,0 0 0,0 0 0,1 0-1,-1 0 1,0 0 0,1 0 0,-1 1-1,1-1 1,0 0 0,-1 1 0,1-1 0,0 1-1,0 0 1,-2 3 0,-14 41 1,16-43-15,0 0 0,1 1 0,-1-1-1,1 0 1,0 1 0,0-1-1,0 1 1,0-1 0,1 0-1,-1 1 1,1-1 0,0 0-1,0 1 1,0-1 0,1 0 0,-1 0-1,1 0 1,-1 0 0,1 0-1,0 0 1,0-1 0,3 4-1,3 1-40,1-1-1,-1 1 0,1-2 1,0 1-1,17 6 0,-6-2 33,33 16-200,-30-16 233,0 1 0,0 1 0,-1 1 0,-1 0 0,0 2-1,26 24 1,-45-36 56,1-1 1,-1 1-1,0-1 0,-1 1 0,1-1 1,0 1-1,-1 0 0,1 0 0,-1 0 0,0 0 1,0 0-1,0 0 0,0 0 0,-1 0 0,1 1 1,-1 5-1,0-7-50,0 0 1,-1 0 0,1 0-1,-1 0 1,0 0-1,0-1 1,1 1 0,-1 0-1,0 0 1,0-1-1,-1 1 1,1 0 0,0-1-1,0 1 1,-1-1-1,1 0 1,-1 1 0,1-1-1,-1 0 1,0 0-1,0 0 1,1 0 0,-1 0-1,0-1 1,0 1-1,-2 0 1,-32 8 58,0-3 1,0 0-1,0-3 1,-1-1-1,-46-3 0,34 1-244,27-5-663,21 4 703,1 1 0,0-1 0,-1 1 0,1-1-1,0 1 1,0-1 0,-1 1 0,1-1 0,0 1-1,0-1 1,0 1 0,0-1 0,0 0-1,0 1 1,0-1 0,0 1 0,0-1 0,0 1-1,0-1 1,0 1 0,0-1 0,0 0 0,0 1-1,0-1 1,1 1 0,-1-1 0,0 1 0,0-1-1,1 1 1,-1-1 0,0 1 0,1-1 0,-1 1-1,1 0 1,-1-1 0,0 1 0,1-1-1,12-10-7616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42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1 132 7194,'0'0'4207,"0"19"-2921,0-3-1397,0 11 528,1-1 0,6 43-1,-5-59-274,0-1-1,0 0 0,1-1 1,0 1-1,0 0 1,1-1-1,1 0 1,-1 1-1,1-2 0,0 1 1,1-1-1,12 14 1,-13-17-125,1 1 1,-1-1 0,1 0-1,0 0 1,0 0 0,0-1-1,1 0 1,-1 0-1,1 0 1,-1-1 0,1 0-1,0-1 1,0 1 0,0-1-1,0-1 1,0 1 0,0-1-1,0 0 1,0-1-1,0 0 1,0 0 0,0 0-1,0-1 1,0 0 0,-1 0-1,1-1 1,-1 0 0,1 0-1,-1-1 1,0 1-1,0-1 1,-1-1 0,1 1-1,-1-1 1,0 0 0,0 0-1,-1 0 1,1-1 0,5-9-1,-3 2-1,0-1 0,-1 0 0,-1-1 0,0 1 0,-1-1 1,0 0-1,-1 0 0,-1 0 0,0-1 0,-2 1 0,1 0 0,-2-1 0,0 1 0,-4-17 0,5 25-11,-2 0 0,1 1 0,-1-1-1,0 1 1,0 0 0,-1-1 0,0 1 0,0 0 0,0 0-1,-1 1 1,0-1 0,0 1 0,0 0 0,-1 0 0,1 0-1,-1 1 1,-1-1 0,1 1 0,0 0 0,-1 1 0,0-1 0,0 1-1,0 1 1,0-1 0,0 1 0,-1 0 0,1 0 0,-1 1-1,0-1 1,1 2 0,-1-1 0,0 1 0,-12 1 0,11 0-13,0 1 0,1 0 0,0 0 0,-1 1 0,1 0 0,0 0 1,0 1-1,1 0 0,-1 0 0,1 1 0,0-1 0,0 1 0,0 1 0,0-1 1,1 1-1,0 0 0,1 0 0,-1 1 0,1-1 0,0 1 0,1 0 0,-4 8 1,1-2 16,0 0 0,1 1 1,1-1-1,0 1 0,1 0 0,1 0 1,0 0-1,0 0 0,2 0 1,0 1-1,2 20 0,-1-30-26,1-1 0,-1 0 0,1 1-1,0-1 1,0 0 0,1 0 0,-1 0-1,1-1 1,0 1 0,-1 0 0,2-1-1,-1 0 1,0 0 0,1 0 0,-1 0-1,1 0 1,0-1 0,0 0 0,0 0-1,0 0 1,1 0 0,-1 0 0,0-1-1,7 2 1,-5-2-135,1 0 1,-1 1-1,0-2 0,1 1 0,-1-1 0,1 0 1,-1 0-1,0-1 0,1 0 0,-1 0 0,0 0 1,1-1-1,-1 0 0,0 0 0,0-1 0,-1 0 1,7-4-1,0-3-12,-1 0 1,-1-2-1,0 1 0,-1-1 1,0 0-1,-1-1 1,0 0-1,-1-1 0,7-16 1,-2 6 589,-12 23-387,0 1 0,0-1 0,1 1-1,-1-1 1,0 1 0,1-1 0,-1 1-1,0-1 1,1 1 0,-1-1 0,1 1-1,-1 0 1,1-1 0,-1 1 0,1 0-1,-1-1 1,1 1 0,-1 0 0,1 0-1,-1-1 1,1 1 0,-1 0 0,1 0-1,0 0 1,-1 0 0,1 0 0,-1 0-1,1 0 1,0 0 0,-1 0 0,1 0-1,-1 0 1,1 0 0,0 0 0,-1 0-1,1 1 1,-1-1 0,1 0 0,-1 0-1,1 1 1,-1-1 0,1 0 0,-1 1-1,1-1 1,-1 1 0,1-1 0,-1 0-1,0 1 1,1 0 0,25 32 1367,-18-21-1034,5 3-281,0 0 0,0-1-1,1 0 1,1-1 0,1-1 0,-1 0 0,2-1 0,-1-1 0,2-1 0,-1 0 0,1-1 0,1-1-1,-1 0 1,1-2 0,0 0 0,0-1 0,1-1 0,38 1 0,-54-4-266,0-1 1,0 1-1,0 0 0,0-1 1,-1 0-1,1 0 1,0 0-1,0-1 0,-1 1 1,1-1-1,-1 0 0,1 1 1,2-4-1,11-10-4042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32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0 4081,'0'0'977,"0"0"-448,0 0-99,0 0 80,0 0-28,-4 1 813,4-1-1135,-1 0-1,1 0 0,-1 0 0,1 0 0,-1-1 0,1 1 0,-1 1 0,0-1 0,1 0 0,-1 0 0,1 0 1,-1 0-1,1 0 0,0 0 0,-1 0 0,1 1 0,-1-1 0,1 0 0,-1 0 0,1 1 0,-1-1 1,1 0-1,0 1 0,-1-1 0,1 0 0,0 1 0,-1-1 0,1 1 0,0-1 0,-1 0 0,1 1 1,0-1-1,0 1 0,0-1 0,-1 1 0,1-1 0,0 1 0,0-1 0,0 1 0,0-1 0,0 2 0,20 15 1355,49 15-2601,-62-29 1557,37 13-454,-32-12-9,1 0-1,-1 0 1,0 2 0,-1-1 0,1 2 0,-1 0 0,12 9 0,-22-14-5,1 0-1,0 0 1,-1 0 0,1 0-1,-1 0 1,0 0 0,1 1-1,-1-1 1,0 1-1,-1-1 1,1 1 0,0-1-1,-1 1 1,1-1 0,-1 1-1,0 0 1,0-1 0,0 1-1,0-1 1,0 1 0,-1 0-1,1-1 1,-1 1-1,0-1 1,0 1 0,0-1-1,0 0 1,0 1 0,0-1-1,0 0 1,-3 3 0,-5 9 30,0-2 0,0 1 0,-21 18-1,28-28-24,-65 63-16,37-40-93,2 1 0,1 2 0,2 0 0,0 2-1,-30 52 1,52-79 82,1 1 1,0-1-1,0 0 0,1 0 0,-1 1 0,1-1 0,0 1 0,0-1 0,0 1 1,1-1-1,0 1 0,0-1 0,0 1 0,0 0 0,1-1 0,-1 1 0,3 5 1,0-4 2,-1-1 1,2 0-1,-1 0 1,0 0-1,1 0 1,0 0-1,0-1 1,1 0-1,-1 0 1,1 0-1,0 0 1,7 4-1,53 30 6,-49-31 18,0 2 0,-1 0 0,0 0 0,0 2 0,-1-1 0,0 2 0,-1 0 0,20 25 0,-30-33 2,-1 1 0,1 0 0,-1 0 0,0 0 0,-1 0 0,1 1 1,-1-1-1,0 0 0,-1 1 0,1-1 0,-1 1 0,0-1 0,0 1 0,-1-1 0,1 1 0,-1-1 0,-1 0 0,1 0 0,-1 1 0,-2 5 0,-6 10 36,-1 0 0,0 0 0,-22 27 0,3-2-69,17-25 16,1 0 1,1 0 0,0 1 0,2 1 0,1 0 0,0 0 0,2 0-1,1 1 1,1 0 0,-3 48 0,8-67 4,-1 0 1,1 0-1,0 0 0,1-1 0,-1 1 1,1 0-1,0-1 0,0 1 1,0-1-1,0 0 0,1 0 1,0 0-1,0 0 0,0 0 1,0-1-1,6 6 0,10 7 12,1 0 1,24 14-1,15 13 49,-48-33-32,-1 1 1,0 0-1,-1 0 0,0 1 0,0 0 1,-2 1-1,1 0 0,-2 0 0,0 0 1,0 1-1,-2 0 0,1 0 1,-2 1-1,0-1 0,0 1 0,-2-1 1,0 1-1,0 0 0,-1 0 1,-1-1-1,-1 1 0,0 0 0,-8 26 1,-8 19 22,-4-1 1,-36 70 0,-22 61 7,71-164-65,2 0 0,1 1 1,0 0-1,2 0 0,-1 43 1,5-61 6,0 0 1,0 0-1,1-1 0,0 1 1,0 0-1,1 0 1,0 0-1,0-1 0,1 1 1,1-1-1,-1 0 1,1 0-1,1 0 0,-1 0 1,1-1-1,1 0 1,-1 0-1,1 0 0,13 10 1,19 20 3,-15-16-16,-1 1-1,25 32 0,-39-43 21,-2-1 0,1 1 1,-1 0-1,-1 0 0,0 1 0,-1 0 0,0 0 0,-1 0 0,3 14 0,0 32 9,-3 0 1,-5 88-1,2 48 2,1-182-19,1-1 0,0 1 1,1 0-1,0-1 0,1 0 1,0 0-1,1 0 0,5 10 1,8 8-6,30 38 0,-28-40 3,27 44-1,-42-61 5,0 1 0,0 0 0,-1-1 0,-1 1 0,0 1 0,0-1 0,-1 0 0,1 17 0,-2 6 92,-1 0 1,-2-1-1,-2 0 1,0 1-1,-3-1 1,0-1-1,-16 42 1,-17 28 96,-16 49 138,50-128-313,0 0 0,1 1 0,2 0 0,-2 39 0,5-61-16,1 0 0,-1-1-1,1 1 1,-1 0-1,1 0 1,0-1-1,-1 1 1,1-1 0,0 1-1,0-1 1,0 1-1,0-1 1,1 0-1,-1 1 1,0-1 0,1 0-1,1 2 1,-1-2 6,0 1 0,0 0 1,0 0-1,-1 0 1,1 0-1,0 0 0,-1 1 1,1-1-1,1 4 0,0 8 0,0-1 0,0 1-1,-2 0 1,1 0 0,-2 0-1,0-1 1,0 1 0,-2 0-1,0 0 1,-4 17 0,-7 16 43,-29 71 0,33-94-30,-70 212 15,69-194-51,2 1 0,2 0-1,-2 76 1,8-81 27,-1-11-22,1 1 0,1-1 1,1 1-1,2-1 1,10 39-1,2-5 55,-3 1-1,7 88 0,0-4 878,-19-140-910,0 0 1,1 0-1,0 0 1,0-1-1,0 1 0,1-1 1,-1 1-1,1-1 1,1 0-1,5 7 0,-5-7-685,1 0-1,-1-1 1,1 0-1,1 1 1,8 4-1,4 1-6197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33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5873,'0'0'1554,"0"0"-525,0 0-134,0 0 220,0 0-20,0 0-256,0 0-270,0 0-42,0 0 256,0 0-92,0 0-151,13 0 69,142-16-210,-144 16-395,1 0 1,0 0-1,0 1 0,-1 0 1,1 1-1,-1 1 0,1-1 1,-1 2-1,0 0 0,0 0 0,0 1 1,-1 0-1,0 1 0,0 0 1,0 1-1,-1 0 0,14 13 1,-12-11 8,-2 2 1,1-1-1,-1 1 0,-1 0 1,0 1-1,-1 0 1,0 0-1,0 1 1,-2 0-1,1 0 1,-2 0-1,0 1 1,0 0-1,-2-1 1,1 1-1,-2 0 1,0 0-1,0 15 1,-3-22 14,1 0 0,-1 0 0,0 0 0,0-1 0,-1 1 0,0-1 0,0 1 0,0-1 0,-1 0 0,0 0 0,0-1 0,-1 1 0,1-1 1,-1 0-1,0 0 0,-1-1 0,1 1 0,-7 3 0,-8 6 13,0-2 0,-1 0 0,0-1 0,-25 8 0,22-11-48,-1-1-1,-1-1 1,1-1-1,-1-2 0,0 0 1,-40-2-1,64-1-17,-1 0 0,1 0 0,0 0 0,0 0 0,0 0 0,0-1 1,0 1-1,0-1 0,0 0 0,0 1 0,0-1 0,0 0 0,1 0 0,-1 0 0,0 0 0,0-1 0,1 1 0,-1 0 0,1-1 0,-1 1 1,1-1-1,-2-2 0,0-2-560,0 1 1,1-1-1,0 0 1,0 1-1,1-1 1,-2-10-1,0-11-5229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34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9178,'0'0'2849,"0"0"-2177,0 0-464,0 0-136,0 0 208,0 123 32,0-70-296,0 3 152,0-3-168,0-4 8,5-9-16,14-7-448,-1-8-3401,1-14-1096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34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1 678 1240,'0'0'8289,"0"0"-5897,0 0-1974,5 19-229,18 62-96,-21-76-67,0-1-1,0 0 1,0 1-1,1-1 1,-1-1 0,1 1-1,0 0 1,0 0-1,0-1 1,1 0-1,-1 0 1,1 0-1,0 0 1,0 0-1,0-1 1,0 1-1,0-1 1,0 0-1,1-1 1,5 2-1,3 1 33,1-2-1,0 0 0,0-1 0,24 0 0,-31-1-21,2 0-11,-1-1 0,1 1 0,-1-2-1,1 1 1,-1-1 0,1 0 0,-1-1 0,0 0 0,0 0 0,0-1 0,-1 0-1,1-1 1,-1 1 0,0-1 0,0-1 0,-1 1 0,1-1 0,-1 0 0,-1-1 0,1 1-1,-1-1 1,6-11 0,-2 3-103,-2-1-1,0 1 1,-1-2 0,0 1-1,-1-1 1,-1 1 0,-1-1-1,0 0 1,-1-1 0,-1-22-1,-1 37 80,0-1-1,0 1 0,0-1 0,-1 1 0,0-1 0,1 1 0,-1-1 0,0 1 0,-1 0 0,1-1 0,0 1 0,-1 0 1,0 0-1,0 0 0,0 0 0,0 0 0,0 0 0,-1 1 0,-5-5 0,4 4 3,-1 0 1,0 0-1,0 1 0,0 0 1,0 0-1,0 0 0,0 1 1,-1-1-1,1 1 0,-1 1 1,-10-1-1,5 1 1,-1 0 1,1 1 0,-1 0-1,1 1 1,0 1 0,0 0-1,0 0 1,0 1-1,0 0 1,1 1 0,-1 0-1,-9 7 1,8-2 10,0 1 0,0 0 1,1 0-1,1 1 0,0 0 0,-10 16 1,17-23 49,0 0 1,0 1-1,0-1 1,0 1-1,1-1 1,0 1-1,0 0 1,1 0 0,-1 0-1,1 0 1,1 0-1,-1 0 1,1 0-1,0 0 1,0 1-1,1-1 1,0 0 0,3 11-1,-3-15-43,1 1 0,-1-1 0,1 1 0,0-1 0,0 0-1,0 0 1,0 0 0,1 0 0,-1 0 0,0 0 0,1 0 0,-1-1-1,1 0 1,0 1 0,-1-1 0,1 0 0,0 0 0,0 0 0,0-1 0,0 1-1,0-1 1,0 1 0,3-1 0,10 1 33,0-1 0,29-2 0,-36 0-44,0 0 0,-1 0 1,1-1-1,-1 0 0,1-1 1,-1 1-1,0-2 0,0 1 1,-1-1-1,1 0 0,-1-1 0,0 0 1,-1 0-1,0 0 0,1-1 1,-2 0-1,1 0 0,5-12 1,7-10-47,-2 0 0,-1-1-1,17-48 1,-32 78 31,0 0-1,0 0 0,0 1 0,0-1 1,1 0-1,-1 0 0,0 0 0,0 0 1,0 1-1,0-1 0,0 0 0,1 0 1,-1 0-1,0 0 0,0 0 0,0 1 1,0-1-1,1 0 0,-1 0 0,0 0 1,0 0-1,0 0 0,1 0 0,-1 0 1,0 0-1,0 0 0,1 0 0,-1 0 1,0 0-1,0 0 0,0 0 0,1 0 1,-1 0-1,0 0 0,0 0 0,1 0 1,-1 0-1,0 0 0,0 0 0,0 0 1,1 0-1,-1-1 0,0 1 1,0 0-1,0 0 0,0 0 0,1 0 1,-1 0-1,0-1 0,0 1 0,0 0 1,0 0-1,0 0 0,0-1 0,0 1 1,1 0-1,-1 0 0,0 0 0,0-1 1,0 1-1,0 0 0,0 0 0,0 0 1,0-1-1,6 18-163,-3 1 241,2-1-1,0 0 1,1 0-1,1-1 1,0 0-1,18 28 1,-20-38-56,0 0-1,0 0 1,0-1-1,0 0 1,1 0 0,0 0-1,0-1 1,0 0 0,1 0-1,-1 0 1,1-1-1,0 0 1,0 0 0,0-1-1,1 0 1,-1 0 0,0-1-1,1 0 1,7 0-1,-3 0 4,0-1-1,0 0 0,0-1 1,0 0-1,0-1 1,0 0-1,-1-1 0,1-1 1,-1 0-1,12-5 0,-7 1 29,-1-1 0,0-1 0,-1 0 0,0-1 0,-1 0 0,16-18-1,-11 10-63,-2-1 0,0-1 0,-1 0 0,-2-1 0,0-1 0,-1 0 0,-1-1 0,-1 0 0,-2 0 0,0-1 0,-2 0-1,0-1 1,-2 1 0,-1-1 0,0-51 0,-3 51 51,-2-55 313,1 76-324,0 0 0,0-1 1,-1 1-1,1 0 0,-1 0 1,0 0-1,-1 0 0,1 0 1,-1 1-1,0-1 0,0 1 1,-6-7-1,9 11-22,0-1-1,-1 1 1,1-1-1,-1 1 1,1 0-1,-1-1 1,1 1 0,-1 0-1,0-1 1,1 1-1,-1 0 1,1 0 0,-1-1-1,0 1 1,1 0-1,-1 0 1,0 0 0,1 0-1,-1 0 1,0 0-1,1 0 1,-1 0 0,1 0-1,-1 0 1,0 0-1,1 1 1,-1-1 0,0 0-1,1 0 1,-1 1-1,1-1 1,-1 0 0,1 1-1,-1-1 1,1 0-1,-1 1 1,1-1-1,-1 1 1,1-1 0,-1 1-1,1-1 1,0 1-1,-1-1 1,1 1 0,0-1-1,-1 1 1,1 0-1,0-1 1,0 1 0,0 0-1,-1 0 1,-11 37-87,11-34 84,-6 36 0,1 1-1,2 0 1,2 1-1,1-1 1,3 0-1,6 43 1,-2-55-127,2 0 0,1-1 1,1 0-1,15 30 0,13 33-4038,-36-81-386,-1-9-2599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35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8618,'0'0'4047,"0"0"-2858,0 0-999,0 0-26,0 0 510,0 0 47,4 6-321,0-3-378,-1 1-1,1-1 0,-1 0 0,1 0 0,0-1 0,0 1 0,0-1 0,1 0 0,-1 0 0,1 0 1,-1 0-1,1-1 0,-1 0 0,1 0 0,0 0 0,0-1 0,-1 1 0,1-1 0,0 0 1,0 0-1,-1-1 0,1 0 0,7-1 0,17-5 35,0-1-1,51-20 1,-25 7-27,-54 21-33,-1 0-1,1 0 0,-1 0 1,1-1-1,-1 1 0,0 0 1,1 0-1,-1 0 1,1 0-1,-1 0 0,1 0 1,-1 0-1,1 0 0,-1 0 1,0 1-1,1-1 1,-1 0-1,1 0 0,-1 0 1,1 0-1,-1 1 0,0-1 1,1 0-1,-1 0 1,0 1-1,1-1 0,-1 0 1,0 1-1,1-1 0,-1 0 1,0 1-1,0-1 0,1 0 1,-1 1-1,0-1 1,0 1-1,1 0 0,1 24-37,-12 35 93,8-53-56,-2 11 32,1-1 0,1 1-1,0 0 1,2 0 0,0 0-1,0 0 1,5 22 0,-4-35-18,0 1-1,1 0 1,0-1 0,0 1 0,0-1 0,1 1 0,0-1-1,0 0 1,0 0 0,0-1 0,1 1 0,0 0-1,0-1 1,0 0 0,0 0 0,1-1 0,0 1-1,-1-1 1,1 0 0,0 0 0,1 0 0,-1-1 0,1 0-1,-1 0 1,10 2 0,-6-1 11,1-1 0,0 0 0,0-1 0,0 0 0,1-1 0,-1 0 0,0-1 0,0 0 0,0 0 0,0-1 0,0 0 0,-1-1 0,1 0 0,17-8 0,-20 6-13,0 1 0,0-1 0,0-1 0,-1 1 0,0-1 0,0 0 0,0 0 0,-1-1 0,0 0 0,0 0 0,-1 0 0,0 0 0,0-1-1,0 1 1,-1-1 0,0 0 0,-1 0 0,2-12 0,-1 8 37,-1 0 1,0 0-1,-1 0 0,0 0 1,-1-1-1,0 1 0,-5-23 1,5 31-18,-1 1 1,0-1-1,-1 1 0,1 0 1,-1-1-1,1 1 1,-1 0-1,0 0 1,0 0-1,0 0 1,-1 1-1,1-1 1,0 1-1,-1-1 0,0 1 1,0 0-1,0 0 1,0 0-1,0 0 1,0 0-1,0 1 1,0-1-1,-1 1 1,1 0-1,-1 0 0,1 0 1,-1 1-1,1-1 1,-1 1-1,-6 0 1,0-1-69,1 1 0,-1 0 0,1 1 1,-1 0-1,1 0 0,-1 1 0,1 0 0,-1 1 1,1 0-1,0 0 0,0 1 0,1 0 1,-1 1-1,1-1 0,0 2 0,0-1 1,1 1-1,-1 1 0,1-1 0,-10 14 0,8-9-797,1 1 0,0 1 0,0 0-1,-6 17 1,1 2-4751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35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27 6953,'0'0'4284,"0"0"-2428,0 0-475,0 0-332,0 0-273,-22-5-326,-73-16-346,92 21-108,0 0 0,0-1 0,0 1 0,0 0 0,-1 1 0,1-1 0,0 0 0,0 1 1,0 0-1,0 0 0,0 0 0,0 0 0,0 0 0,0 0 0,1 1 0,-1-1 0,0 1 0,1 0 0,-1 0 0,1 0 0,-3 3 0,3-3-56,1-1 0,0 0 1,0 0-1,1 1 0,-1-1 0,0 0 0,0 1 0,0-1 0,1 1 0,-1-1 0,1 1 0,-1-1 0,1 1 0,0-1 0,0 1 0,0 0 0,0-1 1,0 1-1,0-1 0,0 1 0,0-1 0,0 1 0,1 0 0,-1-1 0,1 1 0,-1-1 0,1 1 0,-1-1 0,1 0 0,0 1 0,0-1 0,1 2 0,11 7-90,0-1 0,0-1-1,1 0 1,0-1 0,1-1-1,-1 0 1,32 8 0,10 5 27,-53-17 119,13 3 30,0 2 0,-1-1 0,0 2 0,0 0 0,-1 1-1,20 17 1,-32-25 49,-1 0-1,0 0 1,0 0-1,0 0 1,0 1-1,0-1 1,0 1-1,0-1 1,0 1-1,0-1 1,-1 1-1,1-1 1,0 1-1,-1-1 1,1 1-1,-1 0 1,0-1-1,0 1 1,0 0-1,0 0 1,0-1-1,0 1 1,0 0-1,0-1 1,-1 1-1,1 0 1,0-1-1,-1 1 1,0-1-1,1 1 1,-1 0-1,0-1 1,0 0-1,0 1 0,0-1 1,0 1-1,0-1 1,0 0-1,0 0 1,-1 0-1,1 0 1,0 0-1,-1 0 1,1 0-1,-1 0 1,-1 1-1,-10 6 25,0-1-1,-1-1 1,0 0-1,-14 5 1,23-10-25,-13 6-222,-1-1 0,0 0 0,-1-2 1,1 0-1,-29 1 0,48-6-103,-1 1 0,1-1 0,0 0 0,0 1 0,-1-1 1,1 1-1,0-1 0,0 0 0,0 1 0,0-1 0,0 0 0,0 1 0,0-1 0,0 1 0,0-1 0,0 0 1,0 1-1,1-1 0,-1 0 0,0 1 0,1-1 0,7-16-7489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36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22 217 4281,'0'0'5830,"0"0"-4133,0 0-1298,0 0 234,0 0 186,0 0 5,21-11-469,67-38-298,-83 46-67,0-1 0,0 1 0,0-1 0,0 0 0,-1 0 0,1-1 0,-1 0 0,0 1 0,6-11 0,-9 13 6,1-1 1,-1 0-1,0 0 0,0 0 1,0 0-1,0 0 0,-1 0 1,1-1-1,-1 1 1,1 0-1,-1 0 0,0 0 1,0 0-1,-2-5 0,2 5 10,-2-1 0,1 1 0,0 0 0,-1 1 0,1-1 0,-1 0-1,0 0 1,0 1 0,0-1 0,0 1 0,0-1 0,0 1 0,-1 0 0,1 0-1,-1 0 1,0 0 0,0 1 0,1-1 0,-1 1 0,0-1 0,0 1 0,-1 0-1,1 0 1,0 0 0,0 1 0,0-1 0,-1 1 0,1 0 0,-6 0 0,5 0-1,-1 0 0,1 0 0,0 1 0,0-1 0,-1 1 0,1 0 0,0 0 0,0 1 0,0-1 0,0 1 0,0 0 0,1 0 0,-1 0 0,0 1 0,1-1 0,-1 1 0,1 0 0,0-1 0,-3 5 0,2-1 42,0-1 0,1 1-1,0 0 1,0 0 0,0 1 0,1-1-1,0 0 1,0 1 0,1-1-1,0 1 1,-1 13 0,1-14 28,0 0 1,1 1-1,-1-1 1,2 0-1,-1 0 1,1 1-1,-1-1 1,2 0-1,-1 0 0,1 0 1,0 0-1,0 0 1,0 0-1,1 0 1,0-1-1,0 1 1,1-1-1,0 0 0,-1 0 1,2 0-1,-1 0 1,0-1-1,1 0 1,0 0-1,0 0 1,0 0-1,11 4 0,0 1-118,-1-2 0,2 0 0,-1-1 0,1-1 0,0 0 0,18 2 0,-22-5-551,-1-1 1,1 0-1,20-2 0,-25 0-314,1 0 0,-1-1 1,0 0-1,0 0 0,0-1 0,8-3 0,18-14-6439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09.4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268 380 3385,'0'0'7584,"0"0"-5525,0 0-1753,0 0 176,0 0 404,-24-5-355,-4-2-435,8 1-59,0 1 1,-1 1-1,0 1 1,-40 0 0,58 3-42,0 0 1,0 1-1,0 0 1,0-1 0,0 1-1,0 0 1,1 0-1,-1 1 1,0-1-1,1 0 1,-1 1 0,1 0-1,-1-1 1,1 1-1,0 0 1,0 0 0,0 1-1,0-1 1,0 0-1,0 1 1,0-1-1,1 1 1,-1 0 0,1-1-1,0 1 1,0 0-1,0 0 1,0 0 0,1-1-1,-1 1 1,0 4-1,-2 13 133,0 0 1,2 0-1,1 32 0,0-34 144,0-7-193,1 0 0,0 0 1,1 0-1,0 0 0,1 0 1,0 0-1,1-1 0,0 1 1,1-1-1,0 0 0,0 0 1,13 16-1,-13-20-63,-1 0 0,1-1 0,0 0 0,0 0 0,1-1 0,-1 1-1,1-1 1,0-1 0,0 1 0,1-1 0,-1 0 0,1 0 0,-1-1 0,1 1 0,0-2 0,0 1 0,0-1-1,0 0 1,0 0 0,0-1 0,11-1 0,-14 1-7,-1-1 0,0 1 0,0-1 0,1 0 0,-1 0 0,0-1-1,0 1 1,0-1 0,0 1 0,0-1 0,0 0 0,-1 0 0,1 0 0,-1-1 0,1 1 0,2-4 0,0-1-5,0 0 1,-1 0 0,0 0 0,-1 0 0,1 0 0,3-14 0,-1-5-35,0 0 1,-2 0 0,1-33-1,0-2-131,-3-1-1,-3 1 1,-3-1-1,-2 1 1,-3 0 0,-28-102-1,34 231-216,4 5 707,18 129 0,-11-161-182,1-1-1,1 0 1,3-1-1,29 64 0,-36-91-119,1-1 0,0 0 0,0 0 0,1 0-1,1-1 1,0-1 0,19 17 0,-26-23-16,1-1 0,0 1 1,1-1-1,-1 0 0,0 0 1,1 0-1,-1-1 0,1 1 1,-1-1-1,1 0 0,0 0 0,0 0 1,-1 0-1,1-1 0,0 1 1,0-1-1,0 0 0,0 0 1,-1-1-1,1 1 0,0-1 1,0 0-1,0 0 0,-1 0 0,1 0 1,-1-1-1,1 1 0,-1-1 1,1 0-1,-1 0 0,5-5 1,1-1 6,-1-1 0,-1-1 0,1 1 0,-2-1 0,1 0 0,-1-1 0,-1 0 0,0 0 1,0 0-1,3-17 0,6-20-12,6-54 0,-6-4-229,1 213 113,-12-80 135,1-1 0,12 40 0,-13-57-19,0-1 1,1 1-1,-1-1 1,2 1-1,-1-1 1,1 0-1,0-1 1,1 1-1,-1-1 1,2 0-1,6 6 1,-11-12-11,0 1-1,-1 0 1,2-1 0,-1 1-1,0-1 1,0 0 0,0 0-1,1 0 1,-1 0 0,0 0-1,1 0 1,-1 0 0,1-1-1,-1 0 1,1 1 0,-1-1-1,6 0 1,-6-1-6,-1 1-1,1-1 1,0 0-1,0 0 1,0 0-1,-1 0 1,1 0 0,-1 0-1,1 0 1,-1 0-1,1-1 1,-1 1-1,1-1 1,-1 1-1,0-1 1,0 1 0,0-1-1,1-2 1,3-6-607,-1-1 0,0 0 1,-1-1-1,0 1 0,-1-1 1,1-14-1,2-38-8094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36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9618,'0'0'1480,"0"0"-912,0 0 425,0 0 127,0 0 328,0 0-600,0 0-367,163 111-57,-121-93-336,-3 0-24,-2-3-64,-10-1-977,-2-3-847,-10-7-2897,-8-1-4225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36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 1 8978,'0'0'3359,"0"0"-2256,0 0-845,0 0-40,0 0 105,0 0-172,-11 12 50,-51 59 884,-101 151 0,160-218-1169,1 0 0,-1 1 0,1-1 0,0 0 0,1 1 0,-1-1 0,1 1 0,0-1 0,-1 10 0,20-12-4260,4-2-408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37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4865,'0'0'6593,"0"0"-6505,0 0-80,0 0-8,0 0 433,-10 120 239,5-55-168,5 8-160,0 5 208,0-2-344,15-3-208,2-11 136,-5-6-136,-2-12-688,-10-6-200,0-16-1777,0-8-512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37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7634,'0'0'3530,"0"0"-2421,0 0-715,0 0-100,0 0-67,0 0-53,22-5 7,30-7-18,97-9 1,-119 19 84,-13 0 25,0 1 0,1 1 0,-1 1 0,24 3 0,-36-3-240,-1 0 0,0 0 0,0 1 0,0-1 0,1 1 0,-1 0 0,-1 0 0,1 0 0,0 1 0,0-1 0,-1 1 1,0 0-1,1 0 0,-1 0 0,0 0 0,0 1 0,-1-1 0,1 1 0,-1 0 0,0-1 0,0 1 0,2 5 0,0 7 16,0 0-1,-1 0 1,0 0-1,-2 0 1,0 20-1,8 52 20,-8-81-78,0-1 0,1 1 0,0-1 0,1 0-1,-1 0 1,1 0 0,0 0 0,1 0 0,-1-1-1,7 9 1,-9-14-18,-1 1-1,1 0 1,0-1 0,-1 1-1,1 0 1,-1-1-1,1 1 1,0-1-1,0 1 1,-1-1 0,1 1-1,0-1 1,0 1-1,0-1 1,-1 0-1,1 1 1,0-1 0,0 0-1,0 0 1,1 0-1,6-11-889,-5-32-521,-3 36 1401,-1-43-354,-1 21 443,2-1 1,5-43-1,-4 65 5,1 1 0,-1-1-1,1 1 1,0 0-1,1 0 1,0 0-1,0 0 1,1 0-1,-1 1 1,1-1-1,1 1 1,-1 0 0,1 0-1,10-9 1,-13 13-38,-1 1 0,1-1 1,0 1-1,-1-1 1,1 1-1,0-1 0,0 1 1,0 0-1,0 0 0,0 0 1,0 0-1,0 1 1,0-1-1,1 0 0,-1 1 1,0 0-1,0-1 0,0 1 1,1 0-1,-1 0 0,0 0 1,1 0-1,-1 1 1,0-1-1,0 1 0,0-1 1,1 1-1,-1 0 0,0 0 1,0 0-1,0 0 1,0 0-1,0 0 0,-1 0 1,1 1-1,0-1 0,0 1 1,-1-1-1,1 1 1,-1 0-1,0 0 0,3 3 1,4 10 126,0-1 0,-1 2 1,-1-1-1,9 31 1,-3-10-120,-7-24 61,0 0 0,1 0 0,1-1 0,0 1 0,0-2-1,1 1 1,0-1 0,15 14 0,-20-21-71,1 1 0,0-1-1,0-1 1,1 1 0,-1 0-1,0-1 1,1 0 0,0 0-1,-1 0 1,1-1 0,0 0-1,0 0 1,0 0-1,0 0 1,0-1 0,0 0-1,0 0 1,0 0 0,0 0-1,0-1 1,0 0 0,0 0-1,-1 0 1,1-1 0,7-2-1,-6 0-15,1 0-1,-1 0 1,0 0 0,0-1-1,0 0 1,-1 0-1,1-1 1,-1 1-1,0-1 1,-1 0 0,0 0-1,0-1 1,0 1-1,-1-1 1,0 0-1,0 0 1,0 0 0,1-8-1,0-1-34,0-1 0,-1 0 0,-1 0 0,-1 0 0,0-1 0,-3-31 0,1 46 45,1 0 0,-1 0 1,0 0-1,0 1 0,0-1 1,0 0-1,0 0 0,-1 1 1,1-1-1,-1 1 0,1-1 0,-1 1 1,0 0-1,0-1 0,0 1 1,-1 0-1,1 0 0,0 1 0,-1-1 1,1 0-1,-1 1 0,0 0 1,1-1-1,-1 1 0,0 0 0,0 0 1,0 1-1,0-1 0,0 0 1,0 1-1,0 0 0,-3 0 1,-2-1-13,1 1 0,-1 1 0,0-1 1,1 1-1,-1 0 0,1 1 0,-1 0 1,1 0-1,0 1 0,-1 0 0,-10 6 1,9-3 17,-1 1 1,1 0 0,0 0 0,1 1 0,-1 0 0,2 0 0,-1 1-1,1 1 1,1-1 0,-1 1 0,2 0 0,-1 0 0,1 0 0,1 1-1,0 0 1,0 0 0,1 0 0,1 0 0,0 1 0,0-1 0,1 1-1,1-1 1,0 1 0,3 21 0,-3-29-17,1 0 1,0 0-1,1-1 0,-1 1 1,1 0-1,0-1 0,-1 1 1,1-1-1,1 0 0,-1 0 0,0 0 1,1 0-1,0 0 0,0 0 1,0-1-1,0 1 0,0-1 1,0 0-1,0 0 0,1 0 1,-1 0-1,1-1 0,0 1 1,-1-1-1,1 0 0,0 0 0,0 0 1,0-1-1,0 1 0,5-1 1,-2 1-5,-1-1 0,1 0 0,-1 0 0,1-1 0,0 0 0,-1 0 1,1-1-1,-1 1 0,0-1 0,1-1 0,-1 1 0,0-1 0,0 0 1,-1 0-1,1-1 0,-1 0 0,7-5 0,2-8-112,-1 0 0,0-1 0,-2 0 0,0-1 0,0 0 0,8-25 0,36-126 588,-56 183-372,0 0 1,1 0 0,2 23-1,-1 3 50,-1-18-241,0-10 125,0 0-1,0 1 0,1-1 1,3 11-1,-3-18-275,0 0 0,0 0 0,1 0 1,0 0-1,0-1 0,0 1 0,0-1 0,0 1 1,1-1-1,0 0 0,0 0 0,0 0 0,0 0 0,5 3 1,14 7-4343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38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 6385,'0'0'2417,"0"0"-1509,0 0-624,0 0 62,-24 2 366,-79 13-104,100-15-563,0 0-1,-1 0 1,1 1 0,0 0-1,-1 0 1,1 0 0,0 0-1,0 0 1,0 0 0,0 1-1,0 0 1,0-1 0,0 1-1,0 0 1,1 0 0,-1 1-1,1-1 1,0 1 0,-1-1-1,1 1 1,0 0 0,1-1-1,-1 1 1,-2 6 0,3-7-47,1 0 1,0 0-1,0 1 1,0-1-1,1 0 0,-1 0 1,0 0-1,1 0 1,0 0-1,-1 0 1,1 0-1,0 0 0,0 0 1,0 0-1,0-1 1,0 1-1,0 0 1,1-1-1,-1 1 0,0-1 1,1 1-1,-1-1 1,1 1-1,0-1 1,0 0-1,-1 0 0,1 0 1,0 0-1,0 0 1,2 0-1,104 37-126,-79-30 599,0 1 1,-1 2-1,49 26 1,-75-36-405,0-1 0,-1 1 0,1 0 0,-1 0 0,0 0 0,1 0 0,-1 1 0,0-1 0,1 0 0,-1 0 0,0 1 0,0-1 0,0 1 0,0-1 0,0 1 0,-1-1 0,1 1 0,0 0 0,-1-1 0,1 3 0,-1-3-16,0 1-1,0-1 1,-1 1 0,1-1-1,0 0 1,-1 0 0,0 1-1,1-1 1,-1 0 0,0 0 0,1 1-1,-1-1 1,0 0 0,0 0-1,0 0 1,0 0 0,0 0-1,0 0 1,-2 1 0,-7 4 112,0 0 0,-1-1 0,0 0 0,-17 5 0,21-8-179,-19 8-152,-86 25 1527,103-33-2023,-1 0 0,0 0-1,1-2 1,-1 1 0,-13-2-1,13-1-8637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47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2 2721,'0'0'2688,"0"0"-1261,0 0-40,0 0 365,0 0-147,0 0-576,-1 0-948,1 0-1,0-1 1,-1 1-1,1 0 1,0 0-1,-1 0 1,1 0-1,0 0 1,-1-1-1,1 1 0,0 0 1,-1 0-1,1 0 1,-1 0-1,1 0 1,0 0-1,-1 0 1,1 0-1,0 0 1,-1 0-1,1 1 1,0-1-1,-1 0 0,1 0 1,-1 0-1,1 0 1,0 1-1,-1-1 1,1 0-1,0 0 1,0 0-1,-1 1 1,1-1-1,0 0 1,0 1-1,-1-1 0,1 0 1,0 1-1,-13 29-59,1 1-1,2 0 0,2 1 0,0-1 0,-4 52 0,3-27-18,-84 423-3,91-466 68,3-15 12,6-32 81,7-33-44,111-436-84,-118 469-16,-2 1 0,1-67-1,-6 100-119,18 7-91,-7 8 197,0 0-1,-1 1 1,0 0-1,-2 0 1,1 1-1,-2 0 1,-1 1-1,0-1 1,4 22-1,2 24 24,5 87 1,4 25-2,8-56-15,-24-104-10,0 0 0,1-1 0,1 0 0,0 0 1,17 24-1,-17-25 716,-20-17 392,4 0-1381,-17-3 292,-1 0-1,1 2 1,-1 1-1,0 1 1,-1 2 0,-52 3-1,21-1-32,48-1 13,0 1 0,1 1-1,-1-1 1,1 2 0,0-1 0,0 2 0,-1-1-1,-16 10 1,26-13-6,1 0 0,0 0-1,-1 0 1,1 1 0,0-1 0,0 0 0,-1 0-1,1 0 1,0 1 0,0-1 0,-1 0 0,1 0-1,0 1 1,0-1 0,0 0 0,0 0-1,-1 1 1,1-1 0,0 0 0,0 1 0,0-1-1,0 0 1,0 1 0,0-1 0,0 0-1,0 0 1,0 1 0,0-1 0,0 0 0,0 1-1,0-1 1,0 0 0,0 1 0,0-1-1,0 0 1,0 1 0,0-1 0,1 0 0,-1 0-1,0 1 1,0-1 0,0 0 0,0 1 0,1-1-1,-1 0 1,0 0 0,0 0 0,1 1-1,-1-1 1,16 8-793,45-7-5889,-31-1-1177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47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5473,'0'0'1566,"0"0"-410,0 0-164,0 0-56,0 0-129,0 0-225,0 6 110,17 399 1858,-17-108-2260,0-223-2853,0-98-2460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48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8226,'0'0'1183,"0"0"-662,0 0-30,0 0 314,0 0 26,0 0-251,15 0-192,14 0 23,77 1 681,1-4 1,169-28-1,-246 25-1037,-9 2-32,0 0 0,0-2 1,22-9-1,-42 15-96,-1 0 1,0 0-1,0 0 0,0-1 1,0 1-1,1 0 1,-1 0-1,0 0 0,0 0 1,0-1-1,0 1 0,0 0 1,1 0-1,-1 0 0,0-1 1,0 1-1,0 0 1,0 0-1,0 0 0,0-1 1,0 1-1,0 0 0,0 0 1,0-1-1,0 1 0,0 0 1,0 0-1,0 0 1,0-1-1,0 1 0,0 0 1,0 0-1,0-1 0,0 1 1,-1 0-1,1 0 1,0 0-1,0-1 0,0 1 1,0 0-1,0 0 0,0 0 1,-1 0-1,1-1 0,0 1 1,0 0-1,0 0 1,-1 0-1,1 0 0,-10-9-3881,9 9 3358,-12-9-6115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48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6025,'0'0'1049,"0"0"-295,0 0 137,0 0-16,0 0-107,0 0 54,-1 6-143,-7 44-137,2-1 0,2 1 0,6 96 0,1-43-397,-5-8 3,5 113 184,-1-193-148,1-1-1,1 1 0,0-1 0,7 14 0,-7-17 147,4-8 1293,2-5-4086,-1-3-4437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49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40 122 6241,'0'0'3565,"0"0"-2278,0 0-911,0 0-114,0 0 170,0 0-71,0 8 23,0 1-252,0-1-51,-1 0 0,1 0 0,1-1 0,-1 1 0,1 0 1,1 0-1,-1 0 0,1-1 0,1 1 0,-1-1 0,1 0 0,1 0 0,-1 0 0,6 8 0,-5-11-19,0 1 0,0-1 0,0 1 0,1-1 1,0 0-1,-1-1 0,2 1 0,-1-1 0,0 0 0,0-1 0,1 1 0,0-1 0,-1 0 0,1 0 0,0-1 0,0 1 0,0-1 0,0-1 0,0 1 0,0-1 0,0 0 0,0-1 0,0 1 0,1-1 0,-2 0 0,12-4 0,-9 2 0,0 0-1,-1 0 1,0-1-1,1-1 1,-1 1 0,-1-1-1,1 0 1,-1 0-1,0-1 1,0 0-1,0 0 1,-1 0-1,0-1 1,0 0 0,-1 0-1,1 0 1,-2-1-1,1 1 1,2-9-1,-3 8-24,-1 0 1,1-1-1,-2 1 0,1-1 0,-1 1 0,0-1 0,-1 1 1,0-1-1,0 1 0,-1-1 0,0 1 0,-3-12 0,2 16-15,0 1-1,1-1 0,-1 0 1,0 1-1,-1-1 0,1 1 1,-1-1-1,1 1 0,-1 0 1,0 0-1,0 1 0,-1-1 1,1 0-1,0 1 0,-1 0 1,0 0-1,1 0 0,-1 0 1,0 1-1,0-1 0,0 1 1,0 0-1,0 0 0,0 1 1,0-1-1,-8 1 0,4-1-35,0 0 1,0 0-1,0 1 0,-1 0 0,1 1 0,0 0 0,0 0 0,0 1 0,0 0 1,1 0-1,-1 1 0,0 0 0,1 0 0,0 1 0,0 0 0,0 0 1,0 1-1,0-1 0,1 2 0,0-1 0,0 1 0,1 0 0,-1 0 1,1 0-1,0 1 0,1-1 0,-7 14 0,-2 8-1395,2 1-1,-11 38 0,9-9-5040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09.8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15251,'0'0'1569,"0"0"-1569,0 0-913,0 0 249,0 0-232,0 0-2945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9:59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55 5145,'0'0'2083,"0"0"-965,0 0-410,0 0 459,0 0 98,0 0-340,0 0-345,0 0-327,0 0 26,0 0 5,0 0-51,0 0-212,-1 0-1,1 0 1,-1 0-1,1 0 0,0 0 1,-1 0-1,1 0 0,-1 0 1,1 1-1,0-1 1,-1 0-1,1 0 0,-1 0 1,1 0-1,0 1 1,-1-1-1,1 0 0,0 1 1,-1-1-1,1 0 1,0 0-1,0 1 0,-1-1 1,1 0-1,0 1 1,0-1-1,-1 1 0,1-1 1,0 0-1,0 1 0,-13 37 28,1 0 0,2 0 0,2 1 0,1 0 0,-2 56 0,-4 19 79,-6-6-116,-8 60 261,25-142 165,2-39 690,2-23-1013,3-16-112,2 1 1,16-62 0,-1 13-502,29-255-248,-50 347 726,5-23-3,1 26-63,7 14-133,33 45 227,-3 2 0,-3 2 0,46 84 0,-65-97-4,-2 1 0,-2 1 0,-2 0 0,-2 2 1,13 84-1,-26-122-3,-1-6 1,1 0 0,-1-1 0,1 1 0,0-1 1,1 1-1,-1-1 0,4 7 0,-5-10 31,0-1 135,0 0 162,-9-14 89,2 8-383,0 0 1,-1 0 0,0 1-1,0 0 1,0 0 0,0 0-1,-1 1 1,0 1 0,0-1-1,0 2 1,0-1 0,0 1-1,-11-1 1,-19-1-17,-72 1-1,82 3-18,21 0-2,-81 5-11,84-5 5,0 1-1,0 0 0,0 1 0,0-1 0,0 1 0,0 0 0,0 0 0,1 0 0,-1 1 0,1-1 0,-1 1 0,1 0 0,0 1 1,-5 5-1,8-9-30,1 0 0,0 0 0,-1 1 0,1-1 0,0 0 0,-1 1 0,1-1 1,0 0-1,-1 1 0,1-1 0,0 1 0,0-1 0,-1 0 0,1 1 0,0-1 0,0 1 1,0-1-1,0 1 0,-1-1 0,1 1 0,0-1 0,0 1 0,0-1 0,0 0 0,0 1 1,0-1-1,0 1 0,0-1 0,1 1 0,-1-1 0,0 1 0,0-1 0,0 1 0,0-1 1,1 0-1,-1 1 0,0-1 0,0 1 0,1-1 0,-1 0 0,0 1 0,1-1 0,-1 0 1,0 1-1,1-1 0,-1 0 0,0 1 0,1-1 0,-1 0 0,1 0 0,-1 0 1,1 1-1,-1-1 0,1 0 0,-1 0 0,0 0 0,1 0 0,-1 0 0,1 0 0,0 0 1,35 0-3712,-28 0 1645,15 0-4292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0:00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1 7258,'0'0'1020,"0"0"-459,0 0 163,0 0 137,0 0-68,-23 6-325,-71 21-166,87-24-242,0 0 1,1 0 0,0 1 0,-1 0 0,1 0 0,1 0 0,-1 1 0,1-1-1,-1 1 1,1 1 0,1-1 0,-1 1 0,1 0 0,0 0 0,0 0 0,1 1 0,-5 10-1,2-4 37,-6 14 131,1 1-1,2-1 1,1 1 0,1 1-1,2-1 1,0 1 0,2 0-1,2 1 1,0-1 0,6 50-1,-3-64-211,0 1 0,1-1-1,1 0 1,0 0-1,2 0 1,-1-1 0,1 0-1,1 0 1,1 0 0,0-1-1,1 0 1,16 18-1,-17-21-12,1-1 0,0 0 0,1 0 0,0-1 0,0-1 0,1 0 0,0 0 0,0-1 0,0 0-1,1-1 1,0-1 0,0 1 0,0-2 0,1 0 0,20 3 0,-21-5 46,0-1 0,0 0 0,0-1 0,0 0 0,-1 0 0,1-2 0,0 1 1,-1-1-1,1-1 0,-1 0 0,0-1 0,14-8 0,-13 6 2,-1-2-1,1 0 0,-2 0 1,1-1-1,-1 0 1,-1-1-1,0 0 1,0 0-1,14-26 1,-17 25-7,0 0 1,-1 0-1,0 0 1,0-1 0,-2 0-1,1 0 1,2-26-1,-6 34-23,1 1-1,-1-1 0,0 1 1,0-1-1,-1 1 0,1-1 0,-1 1 1,0-1-1,0 1 0,0 0 0,-1-1 1,0 1-1,1 0 0,-1 0 1,-1 0-1,1 0 0,-1 1 0,1-1 1,-1 1-1,0-1 0,-1 1 0,1 0 1,0 0-1,-1 1 0,0-1 1,-6-3-1,-7 0 31,0 1 0,0 1 1,0 0-1,-1 1 0,1 1 0,-1 1 0,0 0 1,0 2-1,1 0 0,-1 1 0,-18 4 1,24-3-100,0 0 1,0 1 0,0 1-1,1 0 1,-1 0 0,1 2-1,1-1 1,-1 1 0,1 0-1,0 1 1,1 1 0,0-1-1,0 1 1,1 1-1,0-1 1,1 2 0,0-1-1,0 1 1,1 0 0,1 0-1,0 0 1,0 1 0,1 0-1,1 0 1,-3 14 0,4 91-4273,2-69-2211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0:02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98 3745,'0'0'520,"0"0"-169,0 0 189,0 0 137,0 0-49,0 0 113,5 14 245,18 42 27,-22-54-937,1 1 1,-1-1-1,1 0 1,0 0-1,0 1 1,0-1-1,0-1 1,0 1-1,0 0 1,0 0-1,1-1 1,-1 1-1,1-1 1,-1 0-1,1 0 1,-1 0-1,1 0 1,0 0-1,3 0 1,49 1 612,-39-3-405,-11 1-237,0 0 0,0-1 0,1 0 0,-1 0 0,0 0 0,0 0 0,0-1 0,0 0 0,-1 0 0,1-1 0,0 1 0,-1-1 0,0 0 0,0 0-1,0 0 1,0-1 0,0 1 0,0-1 0,-1 0 0,0 0 0,0-1 0,0 1 0,0 0 0,-1-1 0,1 0 0,-1 0 0,0 1 0,-1-1 0,1 0 0,-1-1 0,0 1 0,-1 0 0,1 0 0,-1 0 0,0 0 0,0-1 0,0 1 0,-1 0 0,-1-8 0,0 10-32,0 0-1,0 0 1,0 0 0,0 0 0,0 0-1,-1 0 1,1 0 0,-1 1-1,0-1 1,0 1 0,0 0 0,0 0-1,0 0 1,0 0 0,0 1 0,-1-1-1,1 1 1,-1 0 0,1 0-1,-1 0 1,0 0 0,-3 0 0,0 0-9,0-1 1,-1 2 0,1-1-1,0 1 1,0 0 0,0 0-1,0 1 1,-1 0 0,1 0-1,-13 5 1,15-3-26,-1 0 0,1 1 0,0-1 0,0 1 0,0 0 0,1 1-1,-1-1 1,1 1 0,0 0 0,0 0 0,1 0 0,0 1 0,-4 6 0,-3 11-575,0 0 0,-6 24 0,14-40 322,-13 46-3768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0:21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5569,'0'0'1697,"0"0"-603,0 0-369,0 0-36,0 0 133,0 0-130,0 0-141,0 0-149,0 0-90,0 0 44,0 0 121,0 0-64,0 0-45,0 0-159,0 0-69,0 0 102,0 0-133,0 0-23,0 0-33,0 15-40,1-6 4,0 1 0,1-1 0,0 0 0,0 1 0,1-1 0,0 0 0,1 0 0,0-1 0,0 1 0,8 10 0,10 14 145,32 36 0,-26-35 21,80 109 303,111 135 663,-209-265-1135,7 3 23,-16-16-211,0 0-1,0-1 1,0 1-1,0-1 0,-1 1 1,1 0-1,0-1 0,0 1 1,-1-1-1,1 0 0,0 1 1,-1-1-1,1 0 0,0 1 1,-1-1-1,1 0 0,-1 0 1,1 1-1,-1-1 1,0 0-1,1 0 0,-1 0 1,0 0-1,1 1 0,-1-1 1,0 0-1,0-2 0,7-14-6565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0:22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0 5145,'0'0'2342,"0"0"-798,0 0-365,0 0-7,0 0-201,0 0-168,0 0-197,0 0-4,0 0 13,0 0-228,0 0-52,0 0-143,0 0-123,-1 17 167,-13 29 98,-22 50 0,-4 11-174,-140 399 346,174-487-522,0 0 226,3-16-760,3-9-847,0-1-5260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0:25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5513,'0'0'1601,"0"0"-692,0 0 27,0 0 511,0 0-313,0 0-407,0 0-329,0 0-172,0 0 126,0 0-48,0 0-28,0 13 29,-19 272 1020,2-68-760,4 153-890,13-389-4366,0-2-5727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0:26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0 550 8554,'0'0'2508,"0"0"-1497,0 0-447,0 0 341,26-21 247,162-134 391,-179 147-1474,237-187 819,-184 151-808,1 3-1,78-38 1,-139 78 105,11-5-1214,-22 15-3272,-5 3-913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0:27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5937,'0'0'2179,"0"0"-968,0 0 178,0 0 142,0 0-54,0 0-291,1 1 1716,17 6-2854,228 103 40,-81-34 35,209 66 1,-373-142-77,0 0 1,-1 0 0,1 1-1,0-1 1,0 1 0,-1-1 0,1 1-1,-1-1 1,1 1 0,0-1 0,-1 1-1,1 0 1,-1-1 0,1 1-1,-1 0 1,1-1 0,-1 1 0,0 0-1,1 0 1,-1-1 0,0 1 0,0 0-1,0 0 1,1-1 0,-1 1-1,0 2 1,-4 22-3280,-9-6-4553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06.6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46 454 2865,'0'0'1261,"0"0"-371,0 0-111,0 0 55,0 0 7,0 0-15,0 0-171,0 0-296,0 0 12,0 0-77,0 0 13,0 0 173,0 0-14,0 0 25,0-19 697,-7-172-977,0-53-625,24 265 310,-1 30 137,-1 2-1,11 78 1,-16-77-24,3 15 17,3 0 0,2 0 0,56 129 0,-45-146 1774,-69-48-820,-40-2-844,43-3-85,-71 10 0,149 5-77,29 0-30,81-9 116,-122-5-56,-121 15 1303,-44-15-1207,136 0-125,10-2-132,56-9 172,1 3 1,104 1-1,-170 8-145,0 0 0,0 0 0,0 0 0,0 0 0,0 0 0,0 1 0,0-1 0,0 0 0,0 1 0,0-1 0,-1 1 0,1-1 0,-1 1 0,1-1 0,-1 1 0,0-1 0,1 1 0,-1 0 0,0-1 0,0 1 0,0 2 0,0 1-2075,3 8-8020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08.5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49 295 6481,'0'0'1110,"0"0"-302,0 0-136,0 0 196,0 0-122,0 0-113,2-19-215,18-164 1158,-19 142-1211,2-11-318,57 313 248,11 39-278,-64-281 33,-4-9 5,1 1 1,-2-1-1,1 1 0,-1-1 0,0 16 1,-8-24 26,0-1 1,1 0-1,-1 0 0,0-1 1,0 1-1,-7-1 1,9 0 9,-23 0-5,0-1 0,-44-8 1,19 2-78,146 18 238,68 18-137,-63-14-155,-98-13 32,0 1 0,0-1 0,0 0 0,0 0 1,-1 1-1,1-1 0,-1 0 0,1 1 0,-1-1 0,0 1 0,0-1 0,0 0 1,0 1-1,0-1 0,-2 5 0,2 0-858,0 15-3910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10.3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124 1 6569,'0'0'997,"0"0"-48,0 0 289,-16 19 607,-52 65-400,62-75-1254,1-1 1,1 1-1,-1 1 1,2-1-1,-1 1 1,1-1-1,1 1 1,-1 0-1,2 0 1,-1 0-1,1 0 0,1 0 1,0 0-1,0 0 1,3 14-1,-1 9 220,-1-22-361,0 0 0,1-1-1,0 1 1,1-1 0,0 0 0,0 0 0,1 0-1,0 0 1,1 0 0,0-1 0,1 0 0,0 0 0,0 0-1,1-1 1,0 0 0,1 0 0,0-1 0,0 0 0,0 0-1,1-1 1,0 0 0,0-1 0,0 0 0,1 0-1,0-1 1,0 0 0,0 0 0,0-1 0,1-1 0,-1 0-1,1 0 1,-1-1 0,1-1 0,0 0 0,18-2 0,-22 1-46,0 0 0,0-1 0,-1 0 1,1 0-1,-1-1 0,0 0 0,1 0 1,-1 0-1,-1-1 0,1 0 0,0 0 0,7-9 1,-4 4-4,-1 0 1,0-1 0,-1 0 0,0 0-1,-1-1 1,8-18 0,-4 5-19,-2 0 0,0-1 0,-2 0 0,0-1 1,-2 1-1,1-32 0,-4 36-10,2-47-41,-3 65 64,0 0-1,0 0 0,0 0 1,-1 0-1,1 0 0,-1 0 1,1 0-1,-1 0 0,0 0 1,-1 0-1,1 0 0,0 0 1,-1 1-1,1-1 0,-4-3 1,5 6-1,-1-1 0,0 0-1,1 1 1,-1-1 0,0 1 0,1-1 0,-1 1 0,0 0 0,0-1 0,0 1 0,1 0 0,-1 0 0,0-1 0,0 1 0,0 0 0,0 0 0,1 0 0,-1 0 0,0 0 0,0 0 0,0 0 0,0 0 0,0 1 0,1-1 0,-1 0 0,0 0 0,0 1 0,0-1 0,1 0 0,-1 1 0,0-1 0,0 1 0,1-1 0,-1 1 0,0-1 0,1 1 0,-1 0 0,1-1 0,-1 1 0,1 0 0,-1-1 0,1 1 0,-1 0 0,1 0 0,-1 1 0,-14 41 3,14-38-3,-5 22 24,2 0 0,0 0 0,2 1-1,1-1 1,4 50 0,-2-61-1,2 0 1,0 1-1,0-2 1,2 1-1,0 0 0,0-1 1,2 0-1,0 0 0,1-1 1,0 0-1,11 14 1,-13-22-12,0 1 1,1-1 0,-1 1 0,1-2 0,1 1 0,-1-1 0,1 0 0,0-1-1,0 0 1,1 0 0,-1-1 0,1 0 0,15 3 0,-19-4-2,1-1 1,0-1 0,-1 1 0,1-1-1,0 0 1,-1 0 0,1-1-1,0 0 1,-1 0 0,1 0-1,-1-1 1,1 0 0,-1 0-1,1 0 1,-1 0 0,0-1-1,0 0 1,-1 0 0,1 0 0,0-1-1,-1 0 1,6-6 0,7-13-8,-1 0 1,-1-1-1,-1-1 1,-1-1 0,13-36-1,-16 35-44,2 0-1,1 0 0,1 1 1,30-41-1,-43 65 43,1-1-1,0 1 1,0 0 0,-1 0-1,1-1 1,1 1 0,-1 1-1,0-1 1,0 0 0,1 0-1,-1 1 1,1 0 0,-1-1-1,1 1 1,0 0 0,-1 0-1,1 0 1,0 1 0,0-1-1,0 1 1,0-1 0,-1 1 0,1 0-1,0 0 1,0 0 0,0 1-1,0-1 1,0 1 0,0-1-1,-1 1 1,1 0 0,0 0-1,2 1 1,1 3 2,0-1 1,0 1 0,-1-1-1,1 2 1,-1-1-1,0 1 1,-1-1-1,0 1 1,1 0-1,-2 1 1,6 11-1,-1 1 75,-1 0 0,-1 0-1,0 1 1,-2 0-1,4 38 1,-7-49-47,0 0 0,0 0 0,-1 1 0,-1-1 0,0 0-1,0 0 1,-1 0 0,0 1 0,0-2 0,-1 1 0,0 0 0,-1 0 0,0-1 0,0 0 0,-6 9-1,7-14-23,0 0 0,1-1 0,-1 1 0,-1-1 0,1 1 0,0-1 0,0 0 0,-1 0 0,0 0 0,1-1 0,-1 1 0,0-1-1,0 0 1,1 0 0,-1 0 0,0 0 0,0-1 0,0 0 0,-5 0 0,-5-1 9,0 0 0,1-2 0,-1 0 0,-14-5 0,3 1-68,24 7 24,1 0 1,-1 0-1,1 0 1,0 0-1,-1 0 1,1 0-1,0 0 0,-1 0 1,1 0-1,0 1 1,-1-1-1,1 0 0,0 0 1,-1 0-1,1 1 1,0-1-1,-1 0 1,1 0-1,0 1 0,0-1 1,-1 0-1,1 0 1,0 1-1,0-1 0,-1 0 1,1 1-1,0-1 1,0 0-1,0 1 1,0-1-1,0 0 0,0 1 1,-1-1-1,1 1 1,0-1-1,0 0 0,0 1 1,-1 18-1155,1-16 727,-1 23-3393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46.4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 0 3569,'0'0'3811,"0"0"-2309,0 0-850,0 0 87,0 0 178,-13 8 618,7 24-1429,2 1-1,2 0 1,0 0-1,3 0 1,0 0-1,10 48 1,-8-64-59,1 1 0,1-1 0,0 1 1,2-1-1,0-1 0,0 1 1,2-2-1,0 1 0,1-1 1,0 0-1,1-1 0,1 0 0,18 16 1,-26-26-31,0 0 1,1-1-1,-1 0 1,0 0-1,1-1 1,0 1-1,-1-1 0,1 0 1,0 0-1,0 0 1,0-1-1,1 0 1,-1 0-1,0 0 1,0 0-1,1-1 1,-1 0-1,0 0 1,1-1-1,-1 1 1,9-4-1,-7 2 13,0-1 1,0 0-1,0-1 0,-1 1 1,0-1-1,0-1 0,0 1 0,0-1 1,-1 0-1,1-1 0,-1 1 1,-1-1-1,1 0 0,6-11 1,-2-1 8,0 0 1,-1 0-1,0-1 1,-2 1 0,0-2-1,5-38 1,-7 26-38,-1 1 0,-2-1 0,-5-53 0,4 83-10,0 0 0,0 1 1,-1-1-1,1 0 0,0 0 0,-1 0 0,1 0 0,-1 0 1,0 0-1,1 1 0,-1-1 0,0 0 0,0 1 1,0-1-1,0 0 0,-1 1 0,1-1 0,0 1 1,-1 0-1,1-1 0,-1 1 0,1 0 0,-1 0 1,1 0-1,-1 0 0,0 0 0,0 1 0,1-1 1,-1 0-1,0 1 0,0-1 0,0 1 0,-2-1 1,3 5-13,-1 0 0,1 0 1,0 0-1,1 0 1,-1 0-1,1 0 1,0 0-1,0 0 1,0 0-1,1 5 1,-1-4-12,1 25 6,2 1 0,0 0 0,3-1 0,14 49 0,0-20-395,35 72 0,-52-124 222,23 41-698,-25-47 650,0 1 0,0 0 0,0 0 0,1-1-1,-1 1 1,1 0 0,0-1 0,-1 0 0,1 1 0,0-1 0,0 0 0,0 0 0,0 0-1,0 0 1,0 0 0,0 0 0,0-1 0,0 1 0,4 0 0,6-4-2292,-4-10-1290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47.0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6665,'0'0'2341,"0"0"-915,0 0-213,0 0-410,0 0-338,0 0 169,19 13 465,64 49-435,-75-55-606,-1 1 1,0 1-1,0-1 0,-1 1 0,0 0 1,0 1-1,-1-1 0,-1 1 0,0 0 1,0 1-1,-1-1 0,0 0 1,0 1-1,1 18 0,-1-11-21,32 125 83,-30-194-494,-5-204-131,0 253 501,0 1 1,0-1-1,0 0 0,0 0 1,0 0-1,1 0 1,-1 0-1,1 0 0,-1 1 1,1-1-1,0 0 0,1-3 1,-1 5-2,-1-1 1,1 1-1,-1 0 1,0-1 0,1 1-1,-1-1 1,1 1-1,-1 0 1,1 0 0,0-1-1,-1 1 1,1 0-1,-1 0 1,1 0 0,-1 0-1,1-1 1,0 1-1,-1 0 1,1 0 0,-1 0-1,1 0 1,0 0-1,-1 1 1,1-1 0,-1 0-1,2 0 1,1 2-2,0-1 1,0 1 0,0 0 0,0 0-1,0 0 1,-1 0 0,1 1 0,0-1-1,-1 1 1,0 0 0,4 5 0,64 104 332,-51-77-243,1-1 0,2-1 1,2-1-1,1-1 1,40 39-1,-59-65-55,0-1-1,1 0 1,0 0-1,-1 0 1,10 3-1,-14-6-24,-1 0 0,0 0-1,0-1 1,0 1-1,1-1 1,-1 1-1,0-1 1,0 0 0,1 1-1,-1-1 1,0 0-1,1 0 1,-1 0-1,0 0 1,1 0-1,-1 0 1,0-1 0,1 1-1,-1 0 1,0 0-1,1-1 1,-1 1-1,0-1 1,0 0 0,1 1-1,-1-1 1,0 0-1,0 1 1,0-1-1,0 0 1,0 0-1,0 0 1,0 0 0,0 0-1,-1 0 1,1 0-1,1-3 1,2-15-26,-1-1 1,-1 0 0,-1 0-1,-1 0 1,-4-38-1,3 36-123,-3-6-175,0 0 0,-17-55 0,-3-13-636,36 122 947,0 0 0,1 0 0,29 38 0,-27-40 156,-13-20-150,12 18 194,-1-2 0,2 1 1,22 22-1,-32-38-278,-1-1 1,1 0-1,0 0 1,0 0-1,1 0 1,-1-1-1,1 0 0,-1 0 1,1 0-1,0-1 1,0 0-1,1 0 0,-1-1 1,0 1-1,0-1 1,1-1-1,11 1 1,-4-3-3442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47.4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13419,'0'0'2632,"0"0"-2135,0 0-497,0 0-753,0 0-583,0 0-1320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48.2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196 87 4481,'0'0'7314,"0"0"-5126,0 0-1716,0 0-265,0 0 346,-21-2 371,-66-2-490,85 3-436,-1 1 1,0 0 0,1 1-1,-1-1 1,0 0 0,1 1-1,-1-1 1,0 1-1,1 0 1,-1 0 0,1 0-1,0 0 1,-1 0 0,1 1-1,0-1 1,0 1-1,0 0 1,0-1 0,0 1-1,0 0 1,0 0 0,0 0-1,1 0 1,-1 0-1,1 1 1,0-1 0,-1 0-1,1 1 1,0-1 0,0 1-1,1-1 1,-1 1-1,1 0 1,-1 3 0,-2 3-46,-2 9 52,1-1 0,0 1 0,2 0 0,0 0 0,1 0 0,1 1 0,0-1 0,2 0 0,0 0-1,1 0 1,9 32 0,-10-42 4,1 0-1,0-1 1,0 1-1,0-1 0,1 1 1,0-1-1,0-1 1,1 1-1,0-1 0,0 1 1,1-1-1,-1-1 1,1 1-1,1-1 0,-1 0 1,1 0-1,0-1 1,0 0-1,0 0 0,0-1 1,1 0-1,-1 0 1,1 0-1,0-1 0,0-1 1,0 1-1,0-1 0,12 0 1,-17-1-4,1 0 1,-1 0 0,1-1-1,-1 1 1,1-1-1,-1 0 1,1 0-1,-1 0 1,1 0-1,-1-1 1,0 1-1,0-1 1,0 0-1,0 0 1,0 0-1,0 0 1,-1-1 0,4-3-1,-2 1-3,0 0-1,-1 0 0,0-1 1,0 1-1,0-1 1,-1 0-1,0 0 1,0 0-1,2-10 1,0-12-8,-2 1 0,-1-1 0,-4-49 0,3 66 11,-3-19-24,-2 1 0,0 0-1,-2 0 1,-1 1 0,-1-1-1,-2 2 1,-21-42 0,33 72-1,-1 0 1,1-1 0,0 1 0,-1 0 0,0 0-1,0 0 1,0 0 0,0 0 0,-1 5 0,1 17 9,13 42-12,3 0-1,37 98 0,-49-155 26,1 0 0,0 0 1,1 0-1,0-1 0,0 1 0,1-2 0,0 1 0,1-1 1,0 0-1,14 12 0,-18-17-5,0 0 1,0-1-1,1 1 1,-1-1-1,0 0 1,1 0-1,0 0 1,-1-1-1,1 1 1,0-1-1,0 0 0,-1-1 1,1 1-1,0-1 1,0 0-1,0 0 1,0 0-1,0-1 1,0 0-1,0 0 1,-1 0-1,1 0 1,0-1-1,-1 0 1,1 0-1,6-4 1,-6 2-30,1 0 1,-1-1-1,0 0 1,0 0-1,-1-1 1,1 1 0,-1-1-1,0 0 1,-1 0-1,0 0 1,0 0 0,0-1-1,0 1 1,-1-1-1,2-10 1,1-4-39,-2-1-1,0 1 1,-1-37-1,-2 58 69,0 0 0,0 1-1,0-1 1,0 0-1,0 0 1,0 0 0,0 0-1,0 0 1,0 1 0,0-1-1,0 0 1,0 0-1,0 0 1,0 0 0,0 0-1,0 1 1,1-1 0,-1 0-1,0 0 1,0 0 0,0 0-1,0 0 1,0 0-1,0 1 1,0-1 0,0 0-1,0 0 1,0 0 0,1 0-1,-1 0 1,0 0-1,0 0 1,0 0 0,0 0-1,0 0 1,1 0 0,-1 1-1,0-1 1,0 0-1,0 0 1,0 0 0,0 0-1,1 0 1,-1 0 0,0 0-1,0 0 1,0 0-1,0 0 1,0 0 0,1-1-1,-1 1 1,0 0 0,0 0-1,0 0 1,0 0-1,0 0 1,0 0 0,1 0-1,-1 0 1,0 0 0,0 0-1,0 0 1,0-1-1,0 1 1,0 0 0,0 0-1,1 0 1,31 65-70,-21-41 148,1 0 1,1 0 0,1-1-1,30 36 1,-39-53-48,0 0 1,1-1-1,0 0 1,0-1-1,0 1 1,0-1-1,1 0 1,0-1-1,-1 1 1,1-1-1,1-1 1,-1 1-1,0-1 1,1-1 0,-1 1-1,1-1 1,-1 0-1,1-1 1,0 0-1,-1 0 1,14-3-1,-17 2-23,0 0 0,0 0 0,0 0-1,0-1 1,0 0 0,-1 0 0,1 0 0,0 0-1,-1 0 1,0-1 0,0 1 0,1-1 0,-2 0-1,1 0 1,0 0 0,0-1 0,-1 1 0,0-1-1,0 1 1,0-1 0,0 0 0,0 0 0,-1 1-1,0-1 1,2-7 0,1-6 21,-1 0 0,-1 0 0,0-1 0,-2-30 1,-1 34-31,-2 0 1,1 0-1,-2 0 1,1 0 0,-2 0-1,0 1 1,-1 0-1,0 0 1,-1 0 0,0 1-1,-10-13 1,11 18-2,1 1-1,-1-1 1,0 1-1,0 0 1,-1 0 0,0 1-1,0 0 1,-15-8-1,18 11 1,-1 0 0,1 0 0,-1 1 0,0 0-1,0 0 1,0 0 0,0 0 0,0 1 0,0 0 0,0 0-1,0 0 1,0 0 0,0 1 0,1 0 0,-1 0-1,-7 2 1,9 0-8,-1-1 0,0 0 0,1 1 0,-1-1 0,1 1 0,0 0 0,0 0-1,0 1 1,0-1 0,0 1 0,1-1 0,0 1 0,-1 0 0,2 0 0,-1 0 0,0 0 0,1 0-1,-2 8 1,-2 6-7,1-1 0,1 1 0,-1 22 1,4-36 17,-2 18-9,1-1 0,0 0 0,2 1 1,1-1-1,5 28 0,-6-45 10,0 0 0,1 1 0,-1-1 0,1 0-1,0 0 1,0 0 0,0 0 0,1 0 0,-1-1 0,1 1-1,0-1 1,0 1 0,0-1 0,0 0 0,1 0 0,-1 0 0,1-1-1,0 1 1,0-1 0,0 0 0,0 0 0,0-1 0,0 1-1,0-1 1,1 1 0,-1-1 0,0-1 0,1 1 0,-1-1 0,1 0-1,5 0 1,-4 0-5,0 0 0,-1-1 0,1 0-1,-1 0 1,1-1 0,-1 1 0,0-1 0,1 0-1,-1-1 1,0 1 0,0-1 0,-1 0-1,1 0 1,0 0 0,-1-1 0,0 0 0,0 0-1,0 0 1,4-5 0,5-9-70,-1-1-1,-1 0 1,14-33 0,-4 10-44,-21 40 115,1 1-1,-1 0 0,1 0 0,-1 0 1,1 0-1,0 0 0,-1 0 0,1 0 0,0 1 1,0-1-1,-1 0 0,1 0 0,0 0 1,0 1-1,0-1 0,0 0 0,0 1 1,0-1-1,0 1 0,0-1 0,0 1 1,0 0-1,1-1 0,-1 1 0,0 0 0,0 0 1,0 0-1,0 0 0,1 0 0,-1 0 1,0 0-1,0 0 0,0 0 0,0 1 1,0-1-1,0 0 0,1 1 0,-1-1 0,0 1 1,0-1-1,0 1 0,0 0 0,0-1 1,-1 1-1,1 0 0,0 0 0,1 1 1,6 6 2,0 0 1,0 0-1,-1 1 1,7 11 0,-3-4 5,-5-9-118,0 0 0,1 0 0,-1-1 0,1 0 0,1 0 0,-1 0 0,1-1 0,0 0 0,0-1 0,0 1 1,1-2-1,0 1 0,-1-1 0,1 0 0,1-1 0,-1 0 0,0-1 0,0 0 0,16 0 0,35-1-2918,-7 0-2980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48.9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205 424 10882,'0'0'2452,"0"0"-1248,0 0-676,0 0-369,-24-4 113,24 4-272,-20-3 49,-1 0-1,-38 0 1,57 3-47,0 0 0,0 1-1,-1-1 1,1 1 0,0-1 0,0 1-1,0 0 1,-1 0 0,1 0-1,0 0 1,0 0 0,1 1-1,-1-1 1,0 1 0,0-1-1,1 1 1,-1 0 0,0-1 0,1 1-1,-2 4 1,-13 38 2,13-32-2,-2 9 16,0 1-1,1-1 1,1 1 0,2 0 0,0 0 0,3 38 0,-2-54-21,1-1-1,0 1 1,0 0 0,0-1 0,1 1 0,0 0-1,0-1 1,0 0 0,1 1 0,-1-1 0,1 0-1,1 0 1,-1-1 0,1 1 0,-1-1 0,1 1 0,1-1-1,-1-1 1,0 1 0,1 0 0,0-1 0,0 0-1,0 0 1,0-1 0,0 1 0,1-1 0,-1 0-1,1 0 1,10 1 0,-7-2-50,0 0-1,0-1 1,0 0 0,0 0-1,0-1 1,0 0-1,0 0 1,-1-1 0,1-1-1,-1 1 1,1-1 0,10-6-1,-7 2-194,0 0 0,0-1 0,-1 0 0,0-1 0,-1 0 0,0-1 0,12-14 0,-4 1-8,-2-1 0,0-1 0,-1 0 1,-2-1-1,-1-1 0,-1 0 0,8-30 0,-9 21 297,-2 0 1,-2 0-1,-1 0 0,-2-1 1,-2 0-1,-1 1 0,-7-54 1,5 77-19,-1 0 0,-1 1 1,-8-21-1,11 28 21,-1 1 1,-1-1-1,1 1 0,-1 0 1,1-1-1,-1 1 0,0 1 1,-1-1-1,1 0 0,-1 1 1,1 0-1,-8-5 0,10 7-27,0 1 0,0-1 0,1 1 0,-1 0 0,0 0 0,0-1-1,0 1 1,0 0 0,0 0 0,0 0 0,0 0 0,1 0 0,-1 0 0,0 0-1,0 0 1,0 0 0,0 1 0,0-1 0,0 0 0,1 1 0,-1-1 0,0 0 0,0 1-1,0-1 1,1 1 0,-1-1 0,0 1 0,1-1 0,-1 1 0,0 0 0,1-1-1,-1 1 1,1 0 0,-1 0 0,1-1 0,-1 1 0,1 0 0,0 0 0,-1 0 0,1 0-1,0-1 1,-1 1 0,1 0 0,0 0 0,0 0 0,0 2 0,-6 48 104,6-46-85,-1 56 570,2 1 0,14 92 0,-10-120-356,3 0 1,1-1-1,1 0 1,1 0-1,3-2 1,17 34 0,-25-56-222,0 1 0,0-2 1,1 1-1,0-1 0,0 0 1,1 0-1,0-1 0,0 0 1,1 0-1,0-1 0,16 8 1,-22-12-33,1 0 0,-1-1 0,1 0 1,-1 0-1,1 0 0,0 0 1,0 0-1,-1-1 0,1 1 1,0-1-1,0 0 0,-1-1 0,1 1 1,0 0-1,0-1 0,-1 0 1,1 0-1,0 0 0,-1-1 0,1 1 1,-1-1-1,1 1 0,-1-1 1,0 0-1,0-1 0,0 1 1,0 0-1,0-1 0,0 0 0,-1 0 1,0 0-1,1 0 0,-1 0 1,0 0-1,2-5 0,4-7-178,-1 0-1,-1-1 1,-1 1 0,0-1-1,-1 0 1,-1 0-1,0-1 1,0-16-1,-1-7-162,-1 0-1,-7-48 0,6 80 345,-1-1 1,0 0-1,0 1 0,-1-1 1,0 1-1,-1 0 1,0-1-1,0 1 0,-1 0 1,-7-12-1,11 20 2,0 0-1,-1 0 1,1 0-1,0 0 1,0 0-1,0 0 1,0 0-1,0-1 1,0 1-1,0 0 1,-1 0-1,1 0 1,0 0 0,0 0-1,0 0 1,0 0-1,0 0 1,0 0-1,-1 0 1,1 0-1,0 0 1,0 0-1,0 0 1,0 0-1,0 0 1,-1 0 0,1 0-1,0 0 1,0 0-1,0 0 1,0 1-1,0-1 1,0 0-1,-1 0 1,1 0-1,0 0 1,0 0-1,0 0 1,0 0 0,0 0-1,0 0 1,0 1-1,0-1 1,0 0-1,0 0 1,-1 0-1,1 0 1,0 0-1,0 0 1,0 1 0,0-1-1,0 0 1,0 0-1,0 0 1,0 0-1,0 0 1,0 0-1,0 1 1,0-1-1,0 0 1,0 0-1,0 0 1,0 0 0,0 0-1,1 0 1,-1 1-1,-1 14 14,1-13-8,1 35 242,1 1 1,2-1-1,2 0 0,13 49 0,-12-63-153,0-1 0,2 0 1,0 0-1,2 0 0,0-1 1,2-1-1,0 0 0,18 21 1,-26-37-91,-1 1 1,1 0-1,0-1 0,0 0 1,0 0-1,1-1 1,-1 0-1,1 1 1,0-2-1,0 1 0,0-1 1,9 3-1,-12-5-2,0 1 1,0-1-1,-1 0 0,1 0 0,0 0 0,0 0 1,0 0-1,-1-1 0,1 1 0,0-1 0,-1 1 1,1-1-1,0 0 0,-1 0 0,1-1 0,-1 1 1,1 0-1,-1-1 0,0 1 0,0-1 0,1 0 1,-1 0-1,0 0 0,-1 0 0,1 0 0,0 0 1,0-1-1,-1 1 0,3-5 0,6-17-65,-2-1 0,0 1-1,-1-1 1,-2-1 0,4-33-1,-7 36 21,2 1-1,0-1 0,1 1 0,1 1 0,1-1 0,1 1 0,15-28 0,-22 46 54,1 1-1,0-1 0,0 0 0,0 0 1,1 1-1,-1-1 0,0 1 1,1 0-1,0 0 0,0 0 0,-1 0 1,1 0-1,0 1 0,0-1 0,1 1 1,-1 0-1,0 0 0,0 0 1,1 0-1,-1 1 0,0-1 0,1 1 1,-1 0-1,1 0 0,-1 0 0,0 0 1,1 1-1,-1-1 0,0 1 1,1 0-1,-1 0 0,0 0 0,0 0 1,0 1-1,0-1 0,6 5 1,4 2 111,0 1 0,0 0 0,-1 1 0,0 1 0,-1 0 0,16 19 0,-11-9 12,-1-1 0,0 2 1,-2 0-1,0 1 0,-2 0 0,0 1 0,-2 0 0,0 0 0,-2 1 0,-1 0 0,-1 1 0,-1-1 0,1 48 0,-4-71-140,-1 1 0,0 0-1,0-1 1,0 1 0,0 0-1,-1-1 1,1 1 0,-1-1-1,1 1 1,-1 0 0,0-1-1,0 0 1,0 1 0,0-1-1,-1 1 1,1-1 0,-1 0-1,1 0 1,-1 0 0,0 0-1,-2 2 1,0-2-348,0 0 0,0-1-1,-1 0 1,1 0 0,0 0-1,0 0 1,-1-1 0,1 1-1,0-1 1,-1 0 0,1-1-1,-6 0 1,-18-3-7793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49.29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172 0 12427,'0'0'2440,"0"0"-1062,0 0-874,0 0-103,-22 1-53,-69 9-176,88-9-160,0 0 0,1 0 0,-1 0 0,1 0 0,0 1 0,-1-1 0,1 1 0,0-1-1,0 1 1,0 0 0,0 0 0,0 0 0,1 0 0,-1 0 0,0 0 0,1 0 0,0 1-1,-1-1 1,1 1 0,0-1 0,0 1 0,0-1 0,1 1 0,-1 0 0,1-1 0,-1 1-1,1 0 1,0-1 0,0 4 0,-2 6 24,-5 46 120,3 1 0,5 101 0,0-122-130,7 91-305,7 0-1,46 196 0,-53-285-1401,-7-23-4561,-1-16 1856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49.6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0 494 13179,'0'0'2640,"0"0"-1251,0 0-957,0 0-275,0 0-15,26-7 76,162-43 334,-159 42-515,0-1 0,0-2 0,-1-1 0,53-31 0,-64 32-155,0-1 0,-1-1 0,0 0 0,-1-1 1,-1 0-1,0-2 0,-1 1 0,16-25 0,-29 40 108,0-1 0,0 1 0,0 0 0,0-1 0,1 1 0,-1 0 0,0 0 0,0 0 0,0-1 0,1 1 0,-1 0 0,0 0 0,0 0 0,0-1 0,1 1 0,-1 0 0,0 0 0,0 0 0,1 0 0,-1 0 0,0 0 0,1 0 1,-1-1-1,0 1 0,0 0 0,1 0 0,-1 0 0,0 0 0,1 0 0,-1 0 0,0 0 0,0 0 0,1 1 0,-1-1 0,0 0 0,1 0 0,-1 0 0,0 0 0,0 0 0,1 0 0,-1 0 0,0 1 0,0-1 0,1 0 0,-1 0 0,0 0 0,0 1 0,0-1 0,0 0 0,1 0 0,-1 1 0,0-1 0,0 0 0,0 0 0,0 1 0,0-1 0,0 0 0,1 0 0,-1 1 0,0-1 0,0 0 0,0 1 0,0-1 0,8 26-73,-6-20 72,3 11 10,1 0 0,1 0 0,0 0 0,2-1 0,12 20 0,-18-31 2,1 0 0,-1-1 0,1 0 0,0 0 0,0 0 0,0 0 0,1-1 0,-1 1 0,1-1 0,0 0 0,0 0 0,0-1 0,0 0 1,0 0-1,0 0 0,1 0 0,-1-1 0,1 0 0,-1 0 0,1 0 0,9-1 0,-12 0-4,0 0 0,0-1 0,0 1 1,0-1-1,0 0 0,0 0 0,-1 0 0,1 0 0,0 0 1,0-1-1,-1 1 0,1-1 0,-1 0 0,0 1 0,1-1 1,-1 0-1,0 0 0,3-4 0,-2 1 0,1-1 0,-1 1 0,0-1 0,0 0 0,0 0 0,-1 0 0,0-1 0,2-6-1,0-12 45,0-1 1,-2 0-1,-1-33 0,-1 56-27,0-8 43,0 1-1,-1 0 1,-1 0-1,1 0 0,-1 0 1,-1 0-1,0 0 1,-1 1-1,1-1 0,-2 1 1,1 0-1,-8-10 1,8 14-35,1 0 0,-1 1 1,0 0-1,-1 0 1,1 0-1,-1 0 0,1 1 1,-1 0-1,0 0 0,-1 0 1,1 0-1,0 1 1,-1 0-1,0 0 0,1 1 1,-1-1-1,0 1 1,0 0-1,1 1 0,-1-1 1,0 1-1,-9 1 1,11 0-71,0-1 1,0 1-1,-1 0 0,1 1 1,0-1-1,0 1 1,0-1-1,0 1 1,0 0-1,1 1 1,-1-1-1,1 1 1,-1-1-1,1 1 1,-4 4-1,-3 5-644,1 0 1,1 0-1,-8 15 0,10-17-67,-18 34-3991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50.0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98 16147,'0'0'2273,"0"0"-1817,0 0-456,0 0-160,0 0-312,0 0-368,0 0-1729,149-97-1704,-130 114-4969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50.7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44 10506,'0'0'1905,"0"26"-1024,0 8-725,3 169 655,-2-186-654,-1-12-67,0 1 0,1 0 0,-1 0 0,1-1 0,0 1 0,0-1 0,1 1 0,3 8 0,-5-14-91,1 0 0,-1 0 0,0 1 0,0-1 0,1 0 0,-1 1 0,0-1 0,1 0 0,-1 0 0,0 0 0,1 1 0,-1-1 0,0 0 0,1 0 0,-1 0 0,0 0 0,1 0 0,-1 1 0,0-1 0,1 0 0,-1 0 0,1 0 0,-1 0 0,0 0 0,1 0 0,-1 0 0,1-1 0,-1 1 0,0 0 0,1 0 0,-1 0 0,0 0 0,1 0 0,-1 0 0,0-1 0,1 1 0,-1 0 0,0 0 0,1-1 0,-1 1 0,0 0 0,0 0 0,1-1 0,-1 1 0,0 0 0,0-1 0,1 1 0,-1 0 0,0-1 0,0 1 0,0 0 0,0-1 0,0 1 0,0-1 0,0 1 0,1 0 0,-1-1 0,0 1 0,0-1 0,0 1 0,-1-1 0,9-23-74,-5-3 105,-2-1 1,-2-43 0,-1 54-7,1 0-1,0-1 0,2 1 1,0 0-1,1-1 1,0 1-1,2 0 0,0 1 1,9-24-1,-13 38-8,1 0-1,0 1 0,0-1 0,0 0 0,1 0 1,-1 0-1,0 1 0,1-1 0,-1 1 0,1-1 1,0 1-1,-1-1 0,1 1 0,0 0 1,0 0-1,0 0 0,0 0 0,0 0 0,0 0 1,0 1-1,0-1 0,0 1 0,0-1 1,3 1-1,-3 0-11,0 0 0,0 1 0,-1-1 0,1 1 0,0 0 0,0-1 0,-1 1 0,1 0 0,0 0 0,-1 0 0,1 0 0,-1 0 0,1 0 0,-1 1 0,1-1 0,-1 0 0,0 1-1,0-1 1,0 1 0,0-1 0,0 1 0,0 0 0,0-1 0,0 1 0,-1 0 0,2 3 0,26 107 545,-25-89-493,2 0 1,1 0 0,0-1 0,2 0 0,0 0-1,2-1 1,18 31 0,-27-50-63,0 0 0,0 0 0,1 0 0,-1 0 0,1 0 0,-1 0 1,1-1-1,0 1 0,0-1 0,0 1 0,-1-1 0,1 1 0,1-1 0,-1 0 0,0 0 0,0 0 0,0 0 0,0-1 1,1 1-1,-1-1 0,5 1 0,-5-1-20,0-1 0,0 0 1,0 1-1,0-1 0,0 0 1,0 0-1,0-1 0,-1 1 1,1 0-1,0 0 0,0-1 1,-1 1-1,1-1 0,-1 0 1,0 1-1,1-1 0,-1 0 1,2-3-1,4-8-395,-1-1 1,0-1-1,-1 1 0,7-31 1,-1-26-553,-9 53 1055,0 1 1,1-1 0,1 1-1,1 0 1,11-28 0,-16 44-54,0 1 1,0-1-1,0 1 1,0-1 0,0 1-1,1-1 1,-1 1 0,0-1-1,0 1 1,1 0-1,-1-1 1,0 1 0,1 0-1,-1-1 1,0 1 0,1 0-1,-1-1 1,1 1-1,-1 0 1,1 0 0,-1-1-1,0 1 1,1 0 0,-1 0-1,1 0 1,-1 0-1,1-1 1,-1 1 0,1 0-1,-1 0 1,1 0-1,0 0 1,11 13 519,1 24 102,-13-36-615,13 60 669,5 23-411,-16-77-276,1 1-1,-1-1 0,1 0 1,1 0-1,-1-1 0,1 1 1,0-1-1,6 8 1,-9-13-21,0 0 1,0 0 0,0 0-1,0 0 1,0-1 0,0 1 0,0 0-1,0 0 1,0-1 0,1 1-1,-1 0 1,0-1 0,0 0 0,1 1-1,-1-1 1,0 0 0,0 1 0,1-1-1,-1 0 1,0 0 0,1 0-1,-1 0 1,0 0 0,1 0 0,-1-1-1,0 1 1,1 0 0,-1-1-1,0 1 1,0-1 0,0 1 0,1-1-1,-1 0 1,0 1 0,0-1-1,0 0 1,0 0 0,0 0 0,0 0-1,0 0 1,0 0 0,-1 0-1,2-1 1,3-5-111,0-1 0,0 1 0,0-1 0,-1 1 0,3-10 0,18-69-1831,-20 64 1624,1 1-1,17-40 0,-23 61 340,0 0-1,0 0 0,0 0 1,0 0-1,0 0 0,0 0 1,0 0-1,0-1 0,0 1 0,0 0 1,0 0-1,0 0 0,1 0 1,-1 0-1,0 0 0,0 0 0,0 0 1,0 0-1,0-1 0,0 1 1,0 0-1,0 0 0,1 0 0,-1 0 1,0 0-1,0 0 0,0 0 1,0 0-1,0 0 0,0 0 0,1 0 1,-1 0-1,0 0 0,0 0 1,0 0-1,0 0 0,0 0 0,0 0 1,1 0-1,-1 0 0,0 0 1,0 0-1,0 0 0,0 0 1,0 1-1,0-1 0,0 0 0,0 0 1,1 0-1,-1 0 0,0 0 1,0 0-1,0 0 0,0 0 0,0 0 1,0 0-1,0 1 0,0-1 1,0 0-1,0 0 0,0 0 0,0 0 1,0 0-1,0 0 0,0 1 1,0-1-1,6 16 540,1 22-56,-7-36-412,5 26 321,0 9 274,14 45 0,-17-72-630,1-1 0,1 0 0,-1-1 1,1 1-1,1-1 0,0 1 0,0-1 0,0-1 1,1 1-1,9 8 0,-14-14-58,0-1-1,1 1 1,-1-1 0,1 1-1,-1-1 1,1 0 0,-1 0-1,1 0 1,0 0 0,-1 0-1,1 0 1,0 0 0,0-1-1,0 1 1,0-1-1,-1 1 1,1-1 0,0 0-1,0 0 1,0 1 0,0-1-1,0-1 1,0 1 0,0 0-1,0 0 1,0-1 0,0 1-1,0-1 1,-1 0-1,1 1 1,0-1 0,0 0-1,-1 0 1,1 0 0,0 0-1,-1 0 1,1-1 0,-1 1-1,1 0 1,-1-1 0,0 1-1,0-1 1,0 0 0,0 1-1,0-1 1,0 0-1,0 1 1,0-1 0,0-2-1,5-10-391,0 0-1,-1 0 1,-1-1-1,5-28 1,-4-15-653,-4 41 1261,0-1 0,7-27-1,-8 45-186,0 0 1,0 0-1,0-1 0,0 1 0,0 0 0,0 0 0,0-1 1,0 1-1,0 0 0,0 0 0,0-1 0,0 1 0,1 0 1,-1 0-1,0-1 0,0 1 0,0 0 0,0 0 1,1-1-1,-1 1 0,0 0 0,0 0 0,0 0 0,0 0 1,1-1-1,-1 1 0,0 0 0,0 0 0,1 0 0,-1 0 1,0 0-1,0 0 0,1 0 0,-1 0 0,0 0 0,0-1 1,1 1-1,-1 0 0,0 0 0,1 0 0,-1 1 0,0-1 1,1 0-1,9 11 416,4 17-88,-5-5-67,1 3-69,1-1 0,23 38 0,-32-58-229,1-1 0,0 1 1,0-1-1,1 0 0,-1 0 1,1 0-1,0 0 1,0 0-1,0-1 0,0 0 1,1 0-1,-1 0 0,1 0 1,0-1-1,0 0 1,0 0-1,0 0 0,0 0 1,10 1-1,-12-4-116,1 1 0,0-1 0,-1 1 0,1-1 1,0 0-1,-1 0 0,0-1 0,1 1 0,-1-1 0,0 0 0,1 1 0,-1-1 0,0-1 0,-1 1 0,1 0 0,0-1 0,-1 0 0,1 1 1,1-4-1,8-10-1218,-1 0 1,13-25 0,-11 19-1031,15-27-3198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51.2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38 0 9218,'0'0'6709,"0"0"-4755,-6 27-1598,2-10-325,-4 15-5,1 1 0,2 0 1,-2 63-1,6-31-2,6 144 42,-3-179-60,2 0-1,1 0 1,2-1 0,19 53 0,-25-77-87,1-1 0,0 0 0,0 0 0,0 0 0,1 0 0,-1 0 0,1 0 0,0-1 0,0 1-1,0-1 1,1 0 0,-1 0 0,1 0 0,0 0 0,0 0 0,0-1 0,0 0 0,0 0 0,0 0 0,0 0 0,1-1 0,8 2 0,-8-3-64,1 1 1,0-1-1,-1-1 1,1 1-1,-1-1 0,1 0 1,-1 0-1,1-1 1,-1 0-1,1 0 1,-1 0-1,0 0 0,0-1 1,0 0-1,-1 0 1,1 0-1,8-8 1,9-11-959,-14 13 870,1 0-1,0 0 1,0 2 0,21-14-1,-28 19 330,0 1 0,1 0 0,-1 0 0,1 0-1,-1 0 1,1 0 0,-1 1 0,1-1 0,-1 1 0,1 0 0,0-1 0,-1 1-1,1 0 1,-1 1 0,1-1 0,0 0 0,-1 1 0,1 0 0,-1-1 0,1 1-1,-1 0 1,1 0 0,-1 0 0,0 1 0,0-1 0,1 0 0,-1 1 0,3 3-1,8 9 273,0 1-1,-1 0 1,-1 0-1,-1 1 1,14 29-1,-14-25-183,1-1-1,1 0 0,27 32 0,-34-46-182,0 1-1,1-2 0,-1 1 1,1-1-1,1 1 0,-1-2 1,0 1-1,1-1 0,0 0 1,0 0-1,0 0 0,0-1 1,0-1-1,0 1 0,14 0 1,-17-1-49,-1-1 1,1 1-1,-1-1 1,1 0 0,-1 0-1,1-1 1,-1 1-1,1-1 1,-1 0-1,0 0 1,1 0 0,-1 0-1,0 0 1,0-1-1,1 1 1,-1-1-1,-1 0 1,1 0 0,5-5-1,-5 3-94,0-1 1,-1 1-1,0-1 0,0 1 1,0-1-1,0 0 0,-1 0 0,1 0 1,-1 0-1,-1 0 0,1 0 1,-1 0-1,0-7 0,0 1 65,0 0-1,-1-1 1,0 1-1,-1 0 0,0 0 1,-1 1-1,0-1 1,0 0-1,-1 1 1,-1 0-1,0 0 1,-7-11-1,8 15 153,0 0-1,-1 1 0,0 0 0,0 0 1,0 0-1,0 0 0,-1 1 1,0 0-1,0 0 0,0 0 0,0 1 1,-1 0-1,1 0 0,-1 0 1,0 1-1,0 0 0,1 1 0,-1-1 1,-1 2-1,-8-2 0,12 2-71,0 0 0,-1 1-1,1-1 1,-1 1 0,1 0 0,0 0-1,0 0 1,-1 1 0,1-1-1,0 1 1,0 0 0,0 0 0,1 1-1,-1-1 1,0 1 0,-3 3-1,1 0-13,1 0-1,-1 1 0,1-1 1,1 1-1,-1 0 1,1 0-1,1 0 0,-5 11 1,3-2-10,0 0 0,0 0 0,2 1 1,0 0-1,1-1 0,1 1 0,0 0 1,3 18-1,-2-33-28,0-1 0,1 0 0,-1 1 0,1-1 0,-1 0 0,1 1-1,0-1 1,-1 0 0,1 0 0,0 0 0,0 0 0,0 0 0,0 0 0,0 0 0,0 0 0,0 0 0,0 0 0,0-1 0,1 1 0,-1 0 0,0-1 0,0 1 0,1-1 0,-1 1-1,0-1 1,1 0 0,-1 0 0,1 1 0,-1-1 0,0 0 0,3 0 0,41-4-2206,3-13-1949,-3-3-1221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13.0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23 8954,'0'0'2435,"0"0"-1191,0 0-503,0 0 337,0 0 73,32-3-72,43-6-850,24-1-1250,-98 16-5799,-1 6 1287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51.6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5433,'0'0'5745,"0"0"-2720,0 0-1001,0 0-855,138 78-745,-108-60-192,0-7-96,7-14-136,-8-21-240,-4-7-3569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53.2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205 0 9722,'0'0'1655,"0"0"-980,0 0-292,0 0 21,0 0 73,0 0 145,-22 22-190,-67 69-98,83-86-287,1 0 0,0 1 0,0 0 0,1 0 0,0 0 0,0 1 0,0-1 0,1 1 0,0 0 0,0 0 0,-3 13 0,-1 6 100,-1-7-114,2 0-1,1 0 0,0 1 0,1 0 1,1 0-1,1 0 0,1 0 1,1 27-1,2-36-61,-1-1 0,1 0 1,1 0-1,0 1 0,0-2 0,1 1 1,0 0-1,1-1 0,0 0 0,0 0 0,1 0 1,0-1-1,1 0 0,0 0 0,0 0 1,1-1-1,-1 0 0,11 6 0,22 14-1748,47 22-1,-31-23-2993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54.7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1 161 8634,'0'0'1542,"0"0"-802,0 0-520,0 0-66,0 0 78,1 18 278,-1 0-354,0-9-107,0-1 1,0 1-1,0-1 0,2 1 1,-1-1-1,1 1 0,0-1 1,0 0-1,1 0 0,0 0 1,7 12-1,-2-8-8,1-1-1,-1-1 1,2 0 0,-1 0 0,1-1-1,1 0 1,-1 0 0,2-2-1,-1 1 1,1-1 0,0-1-1,1 0 1,-1-1 0,1 0 0,0-1-1,0 0 1,1-1 0,-1-1-1,1 0 1,-1-1 0,1 0 0,0-1-1,-1 0 1,20-4 0,-26 2-37,0 1 0,0-1 1,0 0-1,0-1 1,0 0-1,0 0 0,-1 0 1,0-1-1,1 0 0,-1 0 1,-1-1-1,1 0 1,-1 0-1,1 0 0,-2 0 1,1-1-1,0 0 1,-1 0-1,0 0 0,-1-1 1,1 1-1,-1-1 0,2-7 1,0 0-80,0-1 1,-1 0-1,-1 0 1,0 0-1,-1-1 1,-1 1-1,0 0 0,-2-1 1,1 1-1,-4-16 1,3 28 47,0 0 1,0-1-1,0 1 1,-1 1-1,0-1 1,1 0-1,-1 0 1,0 0-1,0 1 1,-1-1-1,-2-1 1,5 3 7,0 1-1,-1-1 1,1 1 0,-1-1 0,1 1 0,0-1 0,-1 1 0,1 0 0,-1-1 0,1 1 0,-1 0 0,0 0 0,1-1-1,-1 1 1,1 0 0,-1 0 0,1 0 0,-1 0 0,0 0 0,1-1 0,-1 1 0,1 0 0,-1 0 0,1 1 0,-1-1-1,0 0 1,1 0 0,-1 0 0,1 0 0,-1 0 0,1 1 0,-1-1 0,0 0 0,1 0 0,-1 1 0,1-1 0,-1 0-1,1 1 1,0-1 0,-1 1 0,1-1 0,-1 1 0,1-1 0,0 0 0,-1 1 0,1 0 0,0-1 0,0 1 0,-1-1-1,1 1 1,0-1 0,0 1 0,0-1 0,0 1 0,-1 0 0,1-1 0,0 1 0,0-1 0,0 1 0,0 0 0,1-1-1,-1 1 1,0-1 0,0 1 0,0 0 0,-1 8 3,1 1 1,-1-1-1,2 1 0,-1-1 1,1 1-1,1-1 0,0 0 1,0 0-1,0 0 0,1 0 0,1 0 1,0 0-1,0-1 0,0 0 1,1 1-1,0-2 0,1 1 0,0-1 1,0 0-1,1 0 0,0 0 1,0-1-1,0 0 0,1-1 1,-1 1-1,1-1 0,1-1 0,-1 0 1,1 0-1,12 4 0,-9-4 33,0-1 0,0 0-1,0 0 1,1-1 0,-1-1 0,1 0-1,18-1 1,-27 0-2,-1 0-1,1-1 1,-1 1 0,1-1 0,0 1-1,-1-1 1,1 0 0,-1-1-1,1 1 1,-1 0 0,0-1-1,0 0 1,1 0 0,-1 0 0,0 0-1,-1-1 1,1 1 0,0-1-1,-1 1 1,1-1 0,-1 0 0,0 0-1,0 0 1,0 0 0,0 0-1,-1-1 1,1 1 0,1-6-1,-2 1 42,1 1-1,-1-1 1,0 1-1,-1-1 1,0 1-1,0-1 1,-1 0-1,1 1 1,-2 0-1,1-1 1,-1 1-1,0 0 1,-1-1-1,0 1 1,0 0-1,0 1 0,-1-1 1,0 1-1,-7-9 1,5 7-32,-1 1 1,-1 0-1,1 1 1,-1 0-1,0 0 1,0 1-1,-1 0 1,0 0-1,0 1 1,0 0-1,0 0 0,-1 1 1,1 1-1,-15-3 1,12 3-21,0 0 0,0 1 1,0 0-1,-1 1 0,1 0 0,0 1 1,0 1-1,0 0 0,-17 5 0,24-5-6,0 0 0,1 0 0,-1 0 0,1 1 0,-1 0 0,1 0-1,0 0 1,0 0 0,1 1 0,-1-1 0,1 1 0,0 0 0,-1 0 0,2 0-1,-1 0 1,0 1 0,1-1 0,0 1 0,0 0 0,0-1 0,1 1 0,0 0-1,-1 0 1,1 9 0,0-11 0,0-1 1,1 1-1,-1-1 0,1 1 0,0-1 0,0 1 1,0-1-1,0 1 0,0-1 0,1 1 0,-1-1 0,1 1 1,-1-1-1,1 1 0,0-1 0,0 1 0,0-1 1,0 0-1,1 0 0,-1 0 0,1 0 0,-1 0 1,1 0-1,2 2 0,-1-2 2,1-1 1,0 0-1,0 0 0,0 0 0,0 0 0,-1-1 1,1 1-1,0-1 0,0 0 0,0 0 1,0 0-1,0-1 0,0 0 0,0 0 1,5-1-1,5-3-15,0 0 1,0-1-1,-1 0 0,0-1 1,0 0-1,17-14 0,-19 13 14,0 0-1,0 1 1,1 0-1,-1 1 1,1 1-1,1 0 1,-1 0-1,1 1 1,14-2-1,-22 5 23,0 0-1,0 1 1,1 0-1,-1 0 0,0 0 1,0 1-1,1-1 1,-1 1-1,0 1 0,0-1 1,0 1-1,0 0 1,0 0-1,-1 0 0,1 1 1,7 4-1,-4 1 225,0 0 0,0 0 0,-1 1-1,0 0 1,-1 0 0,10 18 0,22 49 823,-27-52-826,0 0 0,25 35 0,-36-58-246,1 0 1,-1 0 0,1-1 0,-1 1 0,1 0 0,-1 0 0,1-1 0,0 1 0,-1 0 0,1-1 0,0 1 0,0-1-1,-1 1 1,1-1 0,0 1 0,0-1 0,0 0 0,0 1 0,0-1 0,-1 0 0,3 0 0,-3 0 1,1 0 0,0 0 1,-1-1-1,1 1 0,-1-1 0,1 1 1,-1 0-1,1-1 0,-1 1 1,1-1-1,-1 0 0,0 1 1,1-1-1,-1 1 0,1-1 0,-1 1 1,0-1-1,0 0 0,1 1 1,-1-1-1,0-1 0,6-47-106,-6 40 40,3-29-259,-2 18 140,0 1 1,1-1 0,2 1 0,8-32-1,-12 50 182,0 0 0,1-1 0,-1 1 1,0-1-1,1 1 0,-1 0 0,1 0 0,-1-1 0,1 1 0,0 0 0,-1 0 0,1 0 0,0-1 0,0 1 0,0 0 0,0 0 0,0 1 1,0-1-1,0 0 0,0 0 0,0 0 0,1 1 0,-1-1 0,0 0 0,0 1 0,1-1 0,-1 1 0,0 0 0,1-1 0,-1 1 0,1 0 1,-1 0-1,0 0 0,1 0 0,-1 0 0,0 0 0,1 0 0,-1 0 0,1 1 0,-1-1 0,0 0 0,1 1 0,-1-1 0,0 1 0,2 1 1,3 2 2,-1 0 1,0 0-1,0 0 1,0 1-1,0 0 1,-1 0-1,0 1 1,4 6-1,26 45 133,-25-39-81,0-2 0,1 0 0,0 0 0,1 0 1,1-1-1,1-1 0,20 18 0,-31-30-45,0 0 0,0 0 0,0-1 0,1 1 0,-1-1-1,0 0 1,1 1 0,-1-1 0,1 0 0,-1-1 0,1 1 0,0 0-1,-1-1 1,1 1 0,0-1 0,0 0 0,-1 0 0,1 0-1,0 0 1,0-1 0,-1 1 0,4-1 0,-3-1-37,0 0 0,-1 0 0,1 0 0,-1 0 0,1 0 0,-1 0 0,0-1 0,0 1 0,0-1 0,0 1 0,0-1 0,-1 0 0,1 0 0,-1 0 0,2-5 1,3-12-700,-1 1 1,-1-1 0,-1-1 0,1-28 0,-4-20-1582,-1 50 1713,0 0 0,2 0-1,4-31 1,-5 50 608,0 0-1,1 0 1,-1-1-1,0 1 1,1 0 0,-1 0-1,1 0 1,-1 0-1,0 1 1,1-1 0,-1 0-1,0 0 1,1 0-1,-1 0 1,0 0-1,1 0 1,-1 0 0,0 1-1,0-1 1,1 0-1,-1 0 1,0 0 0,1 1-1,-1-1 1,0 0-1,0 0 1,1 1-1,-1-1 1,0 0 0,0 1-1,0-1 1,0 0-1,1 1 1,-1-1 0,0 0-1,0 1 1,0-1-1,0 1 1,13 25 1545,15 47 0,-19-46-1061,2 0 0,17 32-1,-20-46-391,0 0 0,1-1 0,0 0 0,19 17 0,-26-26-110,0-1-1,1 1 1,-1-1-1,1 0 1,0 0-1,0 0 1,-1 0-1,1 0 1,0-1-1,1 1 1,-1-1 0,0 0-1,0 0 1,1 0-1,-1 0 1,0-1-1,1 1 1,-1-1-1,0 0 1,1 0-1,-1 0 1,1 0 0,-1-1-1,0 0 1,1 1-1,-1-1 1,4-2-1,-4 1-60,-1 0 0,1 0-1,-1 0 1,0-1 0,0 1 0,0-1-1,0 1 1,0-1 0,0 0 0,-1 0-1,0 0 1,1 0 0,-1 0 0,1-6-1,11-51-1784,-11 45 1259,11-107-5017,-6 43 4204,1 24 4827,-7 54-3147,-1-1 0,0 0 0,0 0 0,1 0-1,-1 1 1,1-1 0,-1 0 0,1 1 0,0-1 0,0 1 0,0-1 0,0 0 0,0 1 0,0 0 0,0-1 0,0 1 0,1 0 0,-1 0 0,0-1 0,3 0 0,-2 1-171,-1 1 0,1 0 1,0-1-1,-1 1 1,1 0-1,-1 0 0,1 0 1,0 0-1,-1 0 0,1 1 1,-1-1-1,1 0 1,-1 1-1,1-1 0,-1 1 1,1 0-1,-1-1 0,2 2 1,5 3 9,-1 0 0,0 0 1,0 1-1,-1 0 0,0 0 0,0 1 1,5 7-1,40 60 680,64 126 0,23 91-185,-100-208-472,-26-57-122,-4-12-7,-1 0-1,-1 0 1,0 1 0,-1 0-1,-1 0 1,0 1-1,2 23 1,-24-46 368,10 0-352,1-1 1,0 1-1,1-1 0,-1-1 1,1 1-1,1-1 1,-8-17-1,-26-72-46,29 58-266,1-1 0,3 0-1,0 0 1,3-1 0,2-48-1,1 83 246,0 0 0,0 0-1,1 0 1,0 0-1,0 1 1,1-1-1,0 0 1,0 1-1,0-1 1,1 1-1,0 0 1,4-8 0,-4 11 38,0 0 0,0-1 0,0 1 0,1 1 0,-1-1 0,1 0 0,-1 1 0,1 0 0,0-1 0,0 2 0,0-1 0,0 0 0,1 1 0,-1 0 0,0 0 0,1 0 0,-1 0 0,0 1 0,1 0 0,4 0 0,0 0 93,1 1-1,-1 0 1,0 1 0,1 0-1,-1 1 1,0-1 0,-1 2-1,1-1 1,0 1 0,-1 1-1,0 0 1,0 0-1,0 0 1,-1 1 0,0 0-1,0 0 1,0 1 0,-1 0-1,0 0 1,10 16 0,-7-10 93,-1 0 0,-1 1 0,0 0-1,-1 0 1,0 1 0,-1-1 0,-1 1 0,0 1 0,-1-1 0,-1 0 0,0 1 0,-1 15 0,-1-27-165,0-1-1,0 0 1,-1 0 0,1 0 0,-1 0 0,0 1-1,0-1 1,0 0 0,-1-1 0,1 1 0,-1 0-1,1 0 1,-1 0 0,0-1 0,0 1 0,0-1-1,-1 0 1,-2 3 0,1-2 4,-1 0 1,0 0-1,0 0 1,0 0-1,0-1 1,-1 0-1,1 0 1,-1 0-1,-9 1 1,3-2-55,0 1 0,0-2 0,-1 0 1,1 0-1,0-1 0,0 0 0,0-1 0,0-1 0,-18-6 0,16 3-615,1-1-1,-1-1 0,1-1 1,1 0-1,-18-15 0,3-4-4252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55.0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8586,'0'0'4649,"0"0"-3825,0 0-672,0 0-152,7 115 760,3-68 120,0-2-448,0-8-255,0-10-177,-3-18-56,-4-9-1657,-3 0-3272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55.4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14131,'0'0'2721,"0"0"-2177,0 0-544,0 0-2817,0 0 137,0 0-2938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55.9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0 392 8426,'0'0'2399,"7"21"-1417,26 67-901,-31-81-97,1-1-1,0 0 1,0 1 0,1-1 0,-1-1-1,1 1 1,1 0 0,-1-1 0,1 0-1,0 0 1,0 0 0,1-1 0,10 8 0,-12-10 58,1 0 0,0 0 0,0 0 0,0-1 0,0 0 0,0 0 0,0 0 0,0 0 0,0-1 0,0 0 0,0 0 0,0 0 0,0-1 0,0 0 1,6-1-1,-2-1 4,-1 0 0,1 0 0,0-1 0,-1-1 0,0 1 0,0-1 1,0-1-1,-1 1 0,0-1 0,0-1 0,0 1 0,-1-1 0,0 0 1,0-1-1,-1 1 0,0-1 0,8-17 0,-9 15 29,0 1 0,-1-1 0,0-1 1,0 1-1,-1 0 0,-1-1 0,0 1 0,0-1 0,-1 0 0,0 1 0,-1-1 0,-3-18 1,2 24 19,1 0 1,-1 0 0,0 0-1,0 0 1,-1 1 0,1-1 0,-1 0-1,0 1 1,0 0 0,-1 0-1,1 0 1,-1 0 0,0 0 0,0 1-1,0 0 1,0 0 0,-1 0-1,1 0 1,-1 0 0,0 1 0,0 0-1,0 0 1,0 1 0,0-1-1,0 1 1,-10-1 0,2 0-63,0 2 1,0-1-1,0 1 1,-1 1-1,1 1 1,0 0-1,-13 4 1,21-5-36,0 0-1,0 1 1,0-1 0,1 1-1,-1 0 1,1 1 0,0-1-1,-1 1 1,1 0 0,0 0 0,1 0-1,-1 0 1,0 1 0,1-1-1,0 1 1,0 0 0,0 0-1,0 0 1,1 1 0,-1-1 0,-2 9-1,9-13-152,-1 1 0,1-1 0,0 0 1,0 0-1,0 0 0,-1 0 0,1-1 0,0 0 0,-1 1 0,5-3 0,64-27 67,-54 21 68,0 1 0,0 1 0,1 0 0,0 2 1,0 0-1,1 1 0,-1 1 0,22-1 0,-31 3 91,0 2-1,-1-1 1,1 1-1,-1 1 1,1 0-1,-1 0 1,0 0-1,0 1 1,0 1-1,0 0 1,-1 0-1,1 1 0,-1-1 1,0 2-1,0-1 1,-1 1-1,0 1 1,0-1-1,11 13 1,1 4 50,32 49 1,-38-50-90,2-1 1,1-1-1,21 23 0,-36-42-32,1 1 0,-1-1 1,1 1-1,0-1 0,-1 1 0,1-1 0,0 0 1,0 0-1,0 0 0,0 0 0,0-1 1,0 1-1,0 0 0,0-1 0,3 1 0,-4-1-2,1 0 0,-1 0 0,0-1-1,0 1 1,1 0 0,-1-1 0,0 1-1,0-1 1,0 1 0,0-1-1,0 0 1,0 1 0,0-1 0,0 0-1,0 0 1,0 0 0,0 1 0,0-1-1,1-2 1,2-4-41,1-1 0,-2 0 0,1 1 0,-1-2 0,0 1 0,1-9 0,-1 7-34,23-98-1496,-20 74 1214,2 0 0,2 0-1,24-57 1,-34 90 363,0 0 0,1 0 0,-1 0-1,0 0 1,1 0 0,-1 0 0,1 0 0,-1 0 0,1 0 0,-1 0 0,1 0 0,-1 1 0,1-1 0,0 0-1,0 0 1,-1 1 0,1-1 0,0 0 0,0 1 0,0-1 0,0 1 0,-1-1 0,1 1 0,0 0 0,0-1-1,0 1 1,0 0 0,0 0 0,0-1 0,0 1 0,0 0 0,0 0 0,0 0 0,0 0 0,0 0 0,0 1-1,0-1 1,0 0 0,0 0 0,0 1 0,0-1 0,0 0 0,0 1 0,0-1 0,0 1 0,0-1 0,0 1-1,-1 0 1,1-1 0,0 1 0,0 0 0,-1 0 0,1-1 0,0 1 0,-1 0 0,1 0 0,0 1 0,6 8 180,-1 0 1,0 1-1,9 20 1,-12-23 18,1 1-20,8 17 157,0 1 0,2-2 0,0 0 0,30 38 0,-38-57-323,-1 0 0,1 0 1,0-1-1,1 0 0,-1 0 0,1 0 0,0-1 0,0 0 0,0 0 0,1-1 0,-1 0 0,1 0 0,0-1 1,0 0-1,0 0 0,0-1 0,0 0 0,0-1 0,0 1 0,0-2 0,12 0 0,-13 0-26,0-1-1,0 0 0,-1 0 0,1 0 1,0-1-1,-1 0 0,0 0 1,0 0-1,0-1 0,0 0 0,0 0 1,-1-1-1,0 0 0,0 1 1,0-2-1,0 1 0,-1-1 0,0 1 1,0-1-1,0 0 0,-1 0 1,0-1-1,0 1 0,-1-1 0,3-11 1,2-9-110,-1 0 0,-1-1 1,-2 1-1,0-1 1,-2-30-1,0 34 114,-1-31 6,0 52 20,0 0 1,0 1 0,-1-1 0,1 0 0,-1 0 0,0 1 0,1-1 0,-1 0 0,-1 1 0,1-1-1,0 1 1,-1-1 0,1 1 0,-3-4 0,3 6-19,1 1 0,0-1 0,0 0 0,-1 0-1,1 0 1,0 0 0,0 0 0,0 0 0,-1 0 0,1 0 0,0 0-1,0 1 1,0-1 0,-1 0 0,1 0 0,0 0 0,0 0 0,0 1-1,0-1 1,-1 0 0,1 0 0,0 0 0,0 1 0,0-1 0,0 0-1,0 0 1,0 0 0,0 1 0,0-1 0,0 0 0,0 0 0,0 1 0,0-1-1,0 0 1,0 0 0,0 1 0,0-1 0,0 0 0,0 0 0,0 1-1,0-1 1,0 0 0,0 0 0,0 0 0,0 1 0,0-1 0,1 0-1,-1 0 1,0 0 0,0 1 0,0-1 0,0 3 11,1 20 47,0-1-1,1 1 1,2 0 0,0-1-1,1 1 1,2-1 0,0-1 0,1 1-1,1-1 1,1-1 0,1 0 0,1 0-1,0-1 1,16 18 0,-27-36-62,1 1 0,0 0 0,-1 0 0,1-1 0,0 1 0,0-1 0,0 1 1,0-1-1,0 0 0,0 0 0,0 1 0,0-2 0,1 1 0,-1 0 0,0 0 1,0-1-1,1 1 0,-1-1 0,1 0 0,-1 0 0,0 0 0,4 0 0,-3-1-115,-1 0 1,0 0-1,0 0 0,0-1 0,0 1 0,1 0 0,-2-1 0,1 0 0,0 1 0,0-1 1,0 0-1,-1 0 0,1 0 0,-1 0 0,0 0 0,0 0 0,1 0 0,-1-1 0,-1 1 1,1 0-1,1-4 0,7-33-5864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56.2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13955,'0'0'2969,"0"0"-2721,0 0-248,0 0-2889,0 0-1864,89 129-96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56.7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12587,'0'0'3499,"0"0"-2497,0 22-814,0 148-110,1-155-22,0-1-1,1 1 1,0 0-1,1-1 1,1 0-1,0 0 1,1 0-1,1 0 1,0-1-1,10 16 1,-11-22-49,-1 0 1,2 0 0,-1 0 0,1-1 0,0 0 0,0 0 0,0 0 0,1-1 0,0 0-1,0 0 1,1-1 0,-1 0 0,1 0 0,0 0 0,0-1 0,0-1 0,0 1 0,17 2 0,-17-4-115,0-1 1,0 1 0,1-1-1,-1 0 1,0-1 0,0 0-1,0-1 1,0 1 0,0-1-1,0-1 1,0 0 0,0 0-1,-1 0 1,0-1 0,9-5 0,-9 3-106,0 0 1,-1 0 0,0-1 0,0 1 0,-1-1-1,0 0 1,0-1 0,0 1 0,-1-1-1,0 0 1,-1 0 0,0 0 0,0-1 0,2-10-1,-1-3 336,-1 0-1,-1 0 1,0-31-1,-2 50 426,8 26-365,0-2-66,1 0 1,1-1-1,0 0 0,1-1 0,1 0 0,24 28 0,-31-41-96,1-1 0,0 1 0,0-1 0,0 0 0,1 0 0,0-1 0,-1 0 0,2 0 1,-1 0-1,0-1 0,1 0 0,0-1 0,0 0 0,-1 0 0,1 0 0,0-1 0,1-1 0,-1 1 0,0-1 1,0 0-1,16-3 0,-19 2-23,1-1-1,-1 1 1,1-1 0,-1 0 0,0 0 0,0-1 0,0 0 0,0 1-1,0-2 1,0 1 0,-1 0 0,0-1 0,0 0 0,0 0 0,6-9-1,-4 6-67,-1-1-1,-1 0 1,0 0-1,0-1 0,-1 1 1,0-1-1,0 0 0,-1 0 1,2-13-1,-2 12 35,-1 1-1,0-1 0,-1 1 1,0-1-1,-1 1 0,0-1 1,0 1-1,-1 0 1,0-1-1,-1 1 0,1 0 1,-2 0-1,0 0 0,0 1 1,0-1-1,-1 1 1,0 0-1,-1 0 0,-11-12 1,10 15 83,1 1 0,-1-1 0,0 1 0,0 1 0,-1-1 1,1 1-1,0 1 0,-1-1 0,0 2 0,0-1 0,1 1 1,-1 0-1,0 0 0,0 1 0,0 0 0,0 0 0,0 1 0,-15 3 1,19-3-23,-1 0-1,0 1 1,0 0 0,0-1 0,1 2 0,-1-1 0,1 0 0,0 1 0,-1 0 0,1 0-1,0 0 1,1 1 0,-1-1 0,1 1 0,-1 0 0,1 0 0,0 0 0,0 0 0,1 1 0,0-1-1,-1 1 1,1-1 0,1 1 0,-1 0 0,1 0 0,0 0 0,0 0 0,0 0 0,1 0 0,-1 6-1,2-10-28,-1-1 0,1 1 0,0 0 0,-1-1-1,1 1 1,0-1 0,-1 1 0,1-1-1,0 0 1,0 1 0,-1-1 0,1 0-1,0 1 1,0-1 0,0 0 0,-1 0 0,1 0-1,0 0 1,0 0 0,0 0 0,0 0-1,-1 0 1,1 0 0,0 0 0,1-1-1,25-1-104,-8-4 92,0 1-1,-1-2 1,25-13-1,-22 10 25,0 1 1,26-7-1,-24 10 102,1 1-1,0 2 1,1 0 0,-1 1-1,0 2 1,0 0 0,1 2-1,-1 1 1,26 6-1,-38-7-4,0 1-1,-1 1 0,1 0 1,-1 1-1,0 0 1,0 1-1,0 0 0,0 0 1,-1 2-1,-1-1 0,1 1 1,-1 0-1,0 1 0,-1 0 1,0 0-1,0 1 0,-1 0 1,-1 1-1,10 17 0,-12-17-47,-1 0 0,0 1-1,0-1 1,-1 1-1,0-1 1,-1 1-1,0 0 1,-1-1-1,-1 1 1,1 0 0,-2-1-1,-2 13 1,3-18-50,-1 0 0,1 0 0,-1 0 0,0-1 0,-1 1 0,1-1 1,-1 1-1,0-1 0,-1 0 0,1 0 0,-1 0 0,0 0 0,0-1 1,0 0-1,-1 0 0,0 0 0,1 0 0,-1 0 0,-1-1 0,1 0 0,0 0 1,-1-1-1,1 0 0,-10 3 0,12-4-114,1-1 0,-1 0 0,1 0 0,-1 0 0,1 0 0,-1 0 0,1 0 0,-1-1 0,1 1 0,-1-1 0,1 1 0,0-1 0,-1 0 0,1 0 0,0 0 0,0-1 0,0 1 0,0 0 0,0-1 0,0 1 0,0-1 0,0 0 0,0 0 0,1 1 0,-1-1 0,1 0 0,-1-1 0,1 1 0,0 0 0,0 0-1,0 0 1,0-1 0,0 1 0,1 0 0,-1-1 0,0-3 0,-7-35-6022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57.0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12739,'0'0'1860,"0"0"-1046,0 0-657,22 16-128,2 0-4,24 18 82,49 44 0,-47-34 304,-2 2 1,-2 2-1,39 54 0,-69-80-334,-1 1-1,0 1 0,-2 0 0,-1 0 0,-1 1 0,-1 1 1,-1 0-1,-1 0 0,-2 0 0,4 31 0,-7-29-28,-2 1 0,0-1 0,-2 1 0,-1-1-1,-2 0 1,0 1 0,-10 28 0,11-45-127,-1 0-1,0-1 1,-1 1 0,0-1-1,-1 0 1,-1-1 0,1 1-1,-2-1 1,1-1 0,-1 1-1,-1-1 1,0-1 0,0 1 0,0-1-1,-1-1 1,-1 0 0,1 0-1,-19 7 1,-4-4-2723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58.8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387 31 12939,'0'0'1974,"0"0"-1272,0 0-471,-26-5 56,-83-16 226,103 20-476,0-1 1,0 2-1,0-1 0,0 1 0,0 0 0,0 0 1,0 1-1,1-1 0,-1 1 0,0 1 1,0-1-1,0 1 0,1 0 0,-1 0 0,1 1 1,-1 0-1,1 0 0,-5 3 0,2 2-35,1 0 0,-1 0-1,2 0 1,-1 1 0,1 0-1,0 1 1,-4 9 0,2-4 33,-4 8-33,1 0-1,2 0 0,0 2 0,1-1 0,2 1 0,0 0 1,2 0-1,1 0 0,1 1 0,1-1 0,1 1 0,4 34 1,-1-41-3,0-1 1,0 1 0,2-1 0,0 0 0,1 0 0,1 0-1,1-1 1,0 0 0,1 0 0,1-1 0,1-1-1,0 1 1,1-2 0,0 0 0,1 0 0,1-1 0,19 14-1,-23-20-134,0-1-1,0-1 0,1 1 1,0-2-1,0 0 0,0 0 1,0-1-1,1 0 0,-1-1 1,1 0-1,0-1 0,-1 0 1,15-1-1,-11-1-550,0-1 0,0-1 0,-1 0 1,1 0-1,26-12 0,25-17-5593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13.3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8602,'0'0'1896,"0"0"-1376,0 0-320,0 0-96,0 0 393,0 0-241,0 0-160,146 0 8,-106 0-104,-13 0-176,-5-6-2585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3:59.4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15 113 12163,'0'0'2227,"0"0"-1348,0 0-653,-2 20-84,-2 7-11,0-2 126,1-1-1,1 37 1,3-55-228,-1 0 0,1 0-1,0 0 1,0 0 0,0 0-1,1 0 1,0 0 0,0 0-1,1-1 1,-1 1 0,1-1-1,0 0 1,1 0 0,6 8-1,-3-6-11,0 0-1,1 0 0,-1-1 0,1 0 1,1 0-1,-1-1 0,1 0 0,15 6 1,-12-7-37,0 1 1,0-2 0,1 1-1,-1-2 1,1 0 0,0 0-1,0-1 1,0-1 0,0 0-1,-1-1 1,1 0 0,0-1 0,0 0-1,18-6 1,-23 4-22,-1 1 0,1-1 0,-1-1 0,0 1 0,0-1-1,-1-1 1,1 1 0,-1-1 0,0 0 0,-1 0 0,1-1 0,-1 0 0,-1 0 0,1 0 0,-1 0 0,0-1 0,-1 1-1,5-15 1,-2-2 3,-1 0 0,-1 0 1,-1 0-1,-1 0 0,-1-29 0,-1 83 86,-1-13-43,1 1 0,0 0 1,2-1-1,5 29 0,-5-39-6,0-1 0,0 1 0,1-1 0,0 0 1,0 0-1,1 0 0,-1 0 0,1-1 0,1 1 0,-1-1 0,1 0 0,0 0 0,0-1 0,0 1 0,1-1 0,10 6 0,-4-4-45,0-1-1,0 0 0,1-1 0,-1 0 0,1-1 0,0-1 1,0 0-1,0 0 0,0-2 0,0 1 0,0-2 0,18-2 1,-23 2-35,1 0 0,-1 0 0,1-1 0,-1-1 0,0 1 0,1-1 0,-2-1 0,1 1 0,0-1 0,-1-1 0,1 0 0,-1 0 0,0 0 0,-1-1 0,0 1 0,1-2 0,-2 1 0,1-1 0,6-9 0,-8 6 129,-1 1 1,0-1 0,0 0-1,0 0 1,-1 0-1,-1 0 1,0 0 0,0 0-1,-1 0 1,0-1-1,-1 1 1,0 0-1,-1 0 1,0 0 0,0 0-1,-1 0 1,-1 0-1,0 1 1,0 0-1,0-1 1,-1 1 0,-1 1-1,1-1 1,-2 1-1,1 0 1,-1 0-1,0 1 1,0 0 0,-1 0-1,0 1 1,0 0-1,-14-7 1,17 10-1,-1 1 0,1 0 0,-1 1 0,1 0 0,-1-1 0,1 2 0,-1-1-1,0 1 1,1-1 0,-1 2 0,0-1 0,1 1 0,-1-1 0,0 2 0,1-1 0,-1 0 0,1 1 0,0 0 0,-1 1 0,1-1 0,0 1 0,0 0 0,1 0 0,-1 0-1,1 1 1,-1 0 0,-4 5 0,-10 12-150,0 0-1,1 1 0,1 1 0,-15 29 0,20-33-60,-2 3-2058,23-30-2787,2-5 3641,13-11-3335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4:00.3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33 7210,'0'0'2780,"21"3"-1062,-3-1-1453,-4-1-147,1 1-1,-1 0 1,0 1-1,0 1 1,0 0-1,0 1 1,0 1-1,14 8 1,-13-5 42,-1 0 0,0 2-1,-1 0 1,0 0 0,0 2 0,-2-1 0,16 22 0,-20-25-64,-1 1-1,0 0 1,-1 0 0,0 0 0,-1 1 0,0 0 0,0 0-1,-1 0 1,-1 0 0,0 1 0,0-1 0,-1 13-1,-1-24-94,0 1 0,0-1 0,0 0-1,0 0 1,0 1 0,0-1-1,0 0 1,0 0 0,0 0 0,0 1-1,0-1 1,0 0 0,0 0 0,0 1-1,0-1 1,0 0 0,0 0-1,0 0 1,-1 1 0,1-1 0,0 0-1,0 0 1,0 0 0,0 0 0,-1 1-1,1-1 1,0 0 0,0 0-1,0 0 1,-1 0 0,1 0 0,0 0-1,0 1 1,0-1 0,-1 0 0,1 0-1,0 0 1,0 0 0,-1 0 0,1 0-1,0 0 1,0 0 0,-1 0-1,1 0 1,0 0 0,0 0 0,0 0-1,-1 0 1,1-1 0,0 1 0,0 0-1,-1 0 1,1 0 0,0 0-1,0 0 1,0 0 0,-1-1 0,1 1-1,0 0 1,0 0 0,-13-13-31,10 4-71,1 0-1,-1 0 1,1-1-1,1 1 1,-1-1 0,2 1-1,0-19 1,0 23 60,0-1 0,0 1 0,1 0 0,0-1 0,0 1 0,0 0 1,1-1-1,0 1 0,0 0 0,0 0 0,0 1 0,1-1 0,0 0 0,0 1 0,5-7 0,-5 9 43,0 0 0,0 0 0,0 1 0,0-1 0,0 1 0,0-1 0,0 1 0,0 0 0,1 0 0,-1 1 0,0-1 0,1 1 0,-1-1 0,0 1 0,1 0 0,-1 0 0,1 1 0,-1-1 0,0 1 0,1 0 0,-1-1 0,0 2 0,0-1 0,0 0 0,0 0 0,0 1 0,0 0 0,0 0 0,0 0 0,0 0 0,3 3 0,8 7 88,0 1 1,-1 0-1,-1 1 1,13 18-1,12 21 240,-27-36-265,1-1 1,0 0-1,2 0 0,0-1 1,0-1-1,2 0 0,20 16 1,-34-29-64,0 0 1,0 0 0,0-1 0,0 1-1,1 0 1,-1 0 0,0-1 0,1 1-1,-1-1 1,0 1 0,1-1 0,-1 0-1,1 1 1,-1-1 0,1 0 0,-1 0-1,1 0 1,-1 0 0,0 0 0,1 0-1,-1-1 1,1 1 0,-1 0 0,1-1 0,-1 1-1,0-1 1,1 1 0,-1-1 0,0 0-1,0 0 1,1 1 0,-1-1 0,0 0-1,0 0 1,0 0 0,0 0 0,0 0-1,0-1 1,0 1 0,0 0 0,-1 0-1,1-1 1,0 1 0,-1 0 0,1-1-1,-1 1 1,1-3 0,2-8-56,0 0 1,-1 0-1,-1 0 0,1-20 1,-2 21-53,3-178-202,0 181 872,4 16-459,6 17-166,-8-13 54,6 15 17,1-1 1,2-1 0,0 0 0,30 39-1,-40-58-14,0-1 1,1-1-1,0 1 0,-1-1 0,1 1 0,1-1 0,-1-1 0,1 1 0,-1-1 0,1 0 1,0 0-1,0-1 0,0 1 0,0-2 0,1 1 0,-1 0 0,1-1 0,-1-1 1,1 1-1,-1-1 0,1 0 0,-1 0 0,1-1 0,-1 0 0,1 0 0,-1 0 1,8-3-1,-7 0-40,1 1 0,-1-1-1,1-1 1,-1 0 0,0 0 0,-1 0 0,0 0 0,1-1 0,-2 0 0,1-1 0,-1 1 0,0-1 0,0 0 0,-1-1 0,0 1-1,0-1 1,4-12 0,0-1 194,-1-1 0,-1 0 0,-1 0 0,-1 0 0,2-33 0,-6 28 285,-1 20-322,1 1-1,0-1 0,0 1 1,0-1-1,1 1 0,-1-1 1,2 1-1,-1-1 1,1 1-1,3-10 0,-4 16-110,0 0 0,-1 0 0,1 0-1,-1 0 1,1-1 0,0 1 0,-1 0-1,1 1 1,-1-1 0,1 0 0,0 0-1,-1 0 1,1 0 0,-1 0-1,1 1 1,-1-1 0,1 0 0,-1 0-1,1 1 1,-1-1 0,1 0 0,-1 1-1,1-1 1,-1 1 0,1-1 0,-1 0-1,0 1 1,1-1 0,-1 1 0,0-1-1,1 1 1,-1-1 0,0 1 0,1 0-1,-1-1 1,0 1 0,22 45 27,-1 1 1,17 61-1,-11-31-56,35 85 16,-11-35-4,-6 3 1,33 152-1,-74-237-55,-27-72 390,1-10-310,1 0-1,2-2 0,2 0 0,1 0 0,2-2 0,2 0 0,2 0 0,2-1 0,1-1 0,2 1 0,3-1 0,3-64 0,-1 99-15,1 1 0,0-1 0,1 1 0,0 0 0,0 0 0,1 0 0,-1 0 0,2 0 0,-1 0 0,1 1 0,0-1 0,0 1 0,1 0-1,-1 0 1,1 1 0,1 0 0,-1-1 0,1 2 0,0-1 0,0 1 0,0 0 0,1 0 0,-1 0 0,1 1 0,0 0 0,0 1 0,0-1 0,0 1 0,1 1 0,-1-1 0,1 1 0,-1 1 0,0-1-1,1 1 1,-1 0 0,1 1 0,-1 0 0,1 0 0,-1 1 0,0 0 0,11 4 0,-8-2 20,-1 1 1,0 0-1,0 0 0,0 1 0,-1 0 1,0 0-1,0 1 0,-1 0 0,1 1 1,-1 0-1,-1 0 0,0 0 0,0 1 1,-1 0-1,0 0 0,0 0 0,-1 1 1,5 14-1,-6-16 9,0 1 0,-1-1 1,0 0-1,0 1 0,-1 0 1,0-1-1,-1 1 0,0 0 0,0-1 1,-1 1-1,0 0 0,0-1 1,-1 1-1,0-1 0,0 0 0,-1 1 1,-1-1-1,1 0 0,-1-1 0,0 1 1,-1-1-1,-6 9 0,5-9-46,-1-1 1,1 1-1,-1-2 0,0 1 0,0-1 0,-1 0 0,0 0 0,0-1 0,0 0 0,0 0 1,-1-1-1,1 0 0,-1-1 0,0 0 0,1 0 0,-12 0 0,18-2-186,1 0 0,0 0 0,-1 0 0,1 0 0,-1 0 0,1 0 0,0-1 0,-1 1 0,1-1 0,0 1 0,-1-1 0,1 1 0,0-1 0,0 1 0,0-1-1,-1 0 1,1 0 0,0 0 0,0 0 0,0 0 0,0 0 0,0 0 0,1 0 0,-1 0 0,0 0 0,0-1 0,1 1 0,-1 0 0,1 0 0,-1-1 0,0 0 0,-3-24-10456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4:02.0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0 284 15011,'0'0'1521,"0"0"-1011,0 0-344,16 22-122,2 5-22,1-3 65,-2 2 0,-1 0 0,16 38 0,-4-2 190,-7-12-144,36 60 0,-40-93-102,-17-17-30,0 0-1,1 0 0,-1 0 1,0 0-1,1 0 1,-1 0-1,1 0 0,-1 0 1,0-1-1,1 1 1,-1 0-1,0 0 0,1 0 1,-1-1-1,0 1 1,1 0-1,-1 0 1,0-1-1,0 1 0,1 0 1,-1-1-1,0 1 1,0 0-1,0-1 0,1 1 1,-1 0-1,0-1 1,0 1-1,0 0 1,0-1-1,0 1 0,0-1 1,5-46-12,-4 37 1,0-50-16,-1 38-13,0 0 0,1 1-1,1-1 1,1 1 0,8-25 0,-11 45 33,0 0 0,0-1 1,0 1-1,1 0 0,-1 0 1,1 0-1,-1 0 0,1 0 1,-1 0-1,1 0 0,-1 0 1,1 0-1,0 0 0,0 0 1,0 0-1,-1 0 0,1 1 1,0-1-1,0 0 0,0 1 1,0-1-1,0 1 0,0-1 1,0 1-1,1-1 0,-1 1 1,2-1-1,-1 1 3,-1 1 1,1 0-1,0-1 1,-1 1-1,1 0 1,0 0-1,-1 0 1,1 0-1,-1 0 1,1 0-1,-1 0 1,0 0-1,0 0 1,1 1-1,1 2 1,5 7 24,-1 1 0,0 0 0,8 18 0,19 68 61,-29-77-60,2-1-1,0 0 1,0 0 0,2-1 0,1 1 0,0-2 0,20 27 0,-30-44-25,1 0 1,0 0 0,-1 0 0,1 0-1,0 0 1,0 0 0,0 0 0,-1 0-1,1-1 1,0 1 0,0 0 0,0-1-1,0 1 1,0 0 0,1-1-1,-1 1 1,0-1 0,0 0 0,0 1-1,0-1 1,0 0 0,1 0 0,-1 0-1,0 0 1,0 0 0,0 0 0,1 0-1,-1 0 1,0 0 0,0 0 0,0-1-1,1 1 1,-1 0 0,0-1 0,0 1-1,0-1 1,0 0 0,0 1 0,0-1-1,0 0 1,0 1 0,0-1 0,0 0-1,-1 0 1,1 0 0,0 0 0,0 0-1,-1 0 1,2-2 0,2-5-147,1-1 0,-1 0 0,-1 0 0,5-17 0,-7 24 104,15-81-2074,-13 61 1803,1 1-1,1-1 0,0 1 0,11-23 0,-16 44 325,0-1 0,0 1 1,0-1-1,0 1 0,0-1 0,1 1 1,-1 0-1,0-1 0,0 1 0,0-1 0,1 1 1,-1 0-1,0-1 0,0 1 0,1 0 1,-1-1-1,0 1 0,1 0 0,-1 0 1,1-1-1,-1 1 0,0 0 0,1 0 0,-1-1 1,1 1-1,-1 0 0,0 0 0,1 0 1,-1 0-1,1 0 0,-1 0 0,1 0 1,-1 0-1,1 0 0,-1 0 0,0 0 1,1 0-1,-1 0 0,1 0 0,-1 0 0,1 0 1,-1 1-1,0-1 0,1 0 0,-1 0 1,1 0-1,-1 1 0,14 18 257,13 53 803,-23-56-904,1-1 0,0 0-1,1 0 1,1 0 0,0-1-1,1 0 1,1 0-1,0-1 1,13 14 0,-21-26-158,0 1 0,1-1 1,-1 0-1,0 1 0,1-1 1,0 0-1,-1 0 1,1 0-1,0-1 0,-1 1 1,1 0-1,0 0 0,0-1 1,0 1-1,0-1 0,0 0 1,-1 0-1,1 1 1,0-1-1,0 0 0,0-1 1,0 1-1,3-1 0,-3 0-49,1 0 0,-1-1 0,1 1-1,-1-1 1,0 0 0,0 1-1,0-1 1,0 0 0,0 0 0,0-1-1,-1 1 1,1 0 0,-1-1 0,2-2-1,4-10-368,-1-1 0,0 1 0,-1-1 0,3-18 0,-8 32 356,2-8-116,9-32-42,-11 42 220,0-1-1,0 0 1,1 1-1,-1-1 1,0 0 0,1 1-1,-1-1 1,0 0-1,1 1 1,-1-1-1,1 1 1,-1-1 0,1 1-1,-1-1 1,1 1-1,0-1 1,-1 1 0,1-1-1,0 1 1,-1 0-1,1-1 1,0 1 0,-1 0-1,1 0 1,0 0-1,-1-1 1,1 1 0,0 0-1,0 0 1,-1 0-1,1 0 1,0 0 0,0 0-1,-1 1 1,1-1-1,0 0 1,-1 0-1,1 0 1,0 1 0,-1-1-1,1 0 1,0 1-1,-1-1 1,1 0 0,0 1-1,-1-1 1,2 2-1,8 8 180,0 0 0,0 0 0,-1 1 0,0 1 0,8 15 0,-8-13-127,1 0-1,0 0 1,1-1-1,13 13 1,-19-23-56,-1 1-1,1-1 1,0 0 0,0 0 0,0 0 0,0-1 0,0 0 0,1 0-1,-1 0 1,8 1 0,-11-3-7,-1 1 0,1-1 0,0 0-1,0 0 1,0 0 0,-1 0 0,1 0 0,0 0 0,0-1-1,0 1 1,-1-1 0,1 1 0,0-1 0,0 0-1,-1 1 1,1-1 0,-1 0 0,1 0 0,-1 0 0,1 0-1,-1-1 1,1 1 0,-1 0 0,0 0 0,0-1-1,0 1 1,0-1 0,0 1 0,0-1 0,0 0 0,0 1-1,-1-1 1,2-2 0,2-12-47,0 1 0,-1-1 0,-1 1-1,-1-1 1,0 0 0,0 0 0,-2 0 0,0 1 0,-1-1 0,-1 0-1,0 1 1,-1-1 0,0 1 0,-2 0 0,0 1 0,-14-28-1,15 36 140,1 0-1,-1 1 1,0-1-1,-1 1 0,1 0 1,-1 1-1,0-1 1,0 1-1,0 0 0,-1 1 1,-11-6-1,16 8-59,-1 0 0,0 0 1,1 1-1,-1-1 0,0 1 0,1-1 0,-1 1 1,0 0-1,0 0 0,1 0 0,-1 0 0,0 0 1,0 1-1,1-1 0,-1 1 0,0 0 0,1 0 1,-1 0-1,1 0 0,-1 0 0,1 1 0,-1-1 0,1 1 1,0-1-1,0 1 0,0 0 0,0 0 0,0 0 1,0 0-1,0 0 0,1 0 0,-1 1 0,-1 2 1,-1 3-18,0 0 1,1 0 0,0 1 0,0-1-1,1 0 1,0 1 0,0 0-1,1-1 1,0 1 0,0 0 0,1 0-1,0 0 1,1 0 0,0-1 0,4 17-1,-3-20-4,0 1 0,0-1-1,0 1 1,1-1-1,0 0 1,0 0 0,0 0-1,1 0 1,-1-1 0,1 1-1,0-1 1,1 0-1,-1 0 1,1-1 0,-1 1-1,1-1 1,0 0 0,1 0-1,-1 0 1,0-1-1,1 0 1,-1 0 0,1-1-1,9 2 1,-5-1-58,1-1 0,-1 0 0,1 0-1,-1-2 1,1 1 0,-1-1 0,1-1 0,-1 0 0,0 0 0,1-1-1,-1 0 1,-1-1 0,1 0 0,0-1 0,-1 0 0,0 0 0,11-9 0,-9 5-37,-1 0 0,-1 0 0,0-1 0,0 0 0,-1-1 0,0 0 0,-1 0 0,0-1 0,-1 0 0,0 0 1,-1 0-1,0-1 0,4-19 0,-6 16 127,0 0 1,0 0 0,-2-1-1,0 1 1,-1-1 0,0 1-1,-2-1 1,0 1 0,0-1-1,-2 1 1,-6-20-1,2 15 137,-1 2 0,0-1-1,-2 1 1,0 1 0,-1 0-1,-1 0 1,0 1 0,-17-16-1,27 30-129,-1-1-1,1 1 1,0 0 0,-1 0-1,0 0 1,0 0-1,1 1 1,-2-1 0,1 1-1,-8-3 1,12 5-43,-1 0 0,1 0 0,-1 0 0,1 0-1,0 0 1,-1 0 0,1 0 0,-1 0 0,1 0 0,0 0 0,-1 1 0,1-1 0,0 0 0,-1 0 0,1 0 0,0 1 0,-1-1 0,1 0 0,0 1 0,0-1 0,-1 0 0,1 0-1,0 1 1,0-1 0,0 0 0,-1 1 0,1-1 0,0 0 0,0 1 0,0-1 0,0 1 0,0-1 0,0 0 0,0 1 0,0-1 0,0 1 0,0-1 0,0 0 0,0 1 0,-1 23-11,1-17 16,2 42 65,2 0 0,3-1 0,1 0-1,2 0 1,3 0 0,1-2 0,3 0-1,2 0 1,1-2 0,32 51 0,-44-82-64,1 0 1,1-1-1,0 0 1,0 0-1,1-1 1,0 0 0,20 13-1,-28-21-13,1-1-1,-1 0 1,1 0-1,-1 0 1,1 0-1,0 0 1,0-1-1,0 1 1,0-1-1,0 0 1,0-1-1,0 1 1,0-1-1,0 1 1,1-1-1,-1 0 1,0-1-1,0 1 1,0-1-1,0 0 1,0 0-1,0 0 1,0 0-1,0-1 1,0 0-1,0 1 1,-1-1-1,1-1 1,-1 1-1,1-1 1,-1 1-1,3-4 1,3-4-135,-1 0-1,0 0 1,-1-1 0,0 0 0,0 0 0,-2 0 0,1-1 0,-1 0 0,-1 0 0,0 0 0,4-25 0,-4 13 41,-2-1 0,0 0 0,-1 0 0,-2 0 0,-4-29 0,5 52 106,0 0 0,-1 0 0,1 0 0,-1 0 1,0 0-1,1 0 0,-1 0 0,0 0 0,0 0 0,0 1 0,0-1 0,-1 0 0,1 1 0,-2-3 1,-6 5 6,4 17-35,4-1 106,0-1-1,1 1 0,1 0 0,1-1 0,0 1 0,1-1 1,1 0-1,0 0 0,1 0 0,1 0 0,1-1 0,0 0 1,18 28-1,-15-28-74,1-1 0,0 1 0,1-2 0,18 17 0,-25-26-19,1 0 1,-1 1-1,1-2 1,0 1-1,0-1 1,0 0-1,1 0 1,-1-1-1,1 0 1,0 0-1,-1 0 1,1-1-1,0 0 1,9 0-1,-10-1-119,-1 0-1,0-1 1,0 0-1,0 0 1,0 0-1,0 0 1,0-1-1,0 0 1,0 0-1,-1 0 1,1 0-1,-1-1 1,1 0-1,-1 0 1,0 0-1,0 0 1,0-1-1,-1 0 1,1 0-1,-1 0 1,3-4-1,-1 1 63,-1-1 0,0 1 0,-1 0 0,0-1 1,0 0-1,3-14 0,-1-26 3006,-4 29-2885,-3-43-63,2 59 8,0 1 0,-1-1 0,1 0 0,-1 0 0,0 0 0,0 1 1,0-1-1,0 0 0,0 1 0,-1-1 0,1 1 0,-1-1 0,1 1 0,-1 0 0,0-1 1,-4-3-1,0 5-1,1-1 1,-1 1 0,0 0 0,1 1 0,-1-1-1,0 1 1,1 0 0,-1 0 0,-10 2-1,-7 0-23,13-2-109,-1 0 1,1 1-1,-1 0 1,1 1-1,-1 0 1,1 1 0,-18 7-1,24-8 84,0-1 0,0 2-1,1-1 1,-1 0 0,1 1 0,0-1 0,0 1-1,0 0 1,0 0 0,0 0 0,1 1 0,-1-1-1,1 1 1,0-1 0,0 1 0,0 0 0,0-1-1,1 1 1,0 0 0,0 0 0,0 0 0,0 1-1,0 4 1,0 7 114,2-1 0,0 0 0,0 0 0,1 0 0,1 0 0,1 0-1,0 0 1,1-1 0,0 1 0,1-1 0,1-1 0,12 20 0,-13-23-62,0-1 0,1 1 0,0-1 0,1-1 0,0 1 0,0-2 0,1 1 0,0-1 0,0 0 0,1-1 0,0 0 0,0 0 0,0-1-1,1-1 1,-1 1 0,1-2 0,16 4 0,0-3-3,0-1-1,0-2 0,0 0 0,44-6 0,-57 3-22,-1 0-1,0-1 1,1-1-1,-2 0 1,1 0-1,0-2 1,-1 1-1,0-2 1,0 0-1,21-16 1,2-9-2068,-9 1-3759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4:02.8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72 314 11178,'0'0'1683,"0"0"-1759,0 0-317,0 0 1010,-12 22 16,-39 76-220,49-90-394,0-1-1,0 1 1,1 0-1,0-1 1,0 1-1,1 0 1,0 0-1,1 0 1,0-1-1,0 1 1,0 0-1,1-1 1,0 1-1,0-1 1,1 1-1,0-1 1,1 0-1,-1 0 1,1 0-1,6 7 1,-3-3 27,-1 0-108,0-1 1,1 1-1,1-2 0,0 1 1,0-1-1,0 0 0,16 12 1,-19-18-124,-1 0 0,0 0 0,1 0 0,-1-1-1,1 0 1,0 1 0,0-2 0,0 1 0,0-1 0,0 1 0,0-1 0,1-1 0,-1 1 0,0-1 0,0 0 0,1 0-1,-1 0 1,0-1 0,0 0 0,7-2 0,-9 2 75,1-1 0,-1 0 1,1-1-1,-1 1 0,0 0 0,0-1 0,0 0 0,0 0 0,-1 0 0,1 0 1,-1 0-1,0 0 0,0-1 0,0 1 0,0-1 0,0 1 0,-1-1 0,0 0 1,1 0-1,-1 0 0,0-6 0,3-11-69,-1-1 0,0-33 1,-3 49 239,1-27 495,1 9 895,-2-1 0,-1 1 0,-4-25 0,1 37-318,0 18-632,1 21-388,3-24-107,-1 26 190,2 0 0,1-1 0,7 32 0,-8-53-166,1 0 0,-1 0 0,2-1 0,-1 1 1,1-1-1,0 1 0,0-1 0,0 0 0,1 0 0,0 0 0,0-1 1,1 1-1,0-1 0,-1 0 0,2 0 0,-1-1 0,1 1 0,10 5 1,-14-8-66,1-1 0,-1 1 0,1-1 1,-1 0-1,1 0 0,-1 0 1,1 0-1,0 0 0,0-1 0,-1 1 1,1-1-1,0 0 0,0 1 0,-1-1 1,1-1-1,0 1 0,0 0 1,0-1-1,-1 1 0,1-1 0,0 0 1,-1 0-1,1 0 0,0 0 1,-1-1-1,0 1 0,1 0 0,-1-1 1,0 0-1,0 0 0,0 0 0,0 0 1,0 0-1,0 0 0,0 0 1,-1 0-1,1-1 0,-1 1 0,1-1 1,-1 1-1,0-1 0,0 1 0,1-5 1,2-10-342,1 0 0,-2 1 0,-1-1 0,0 0 0,0-30 0,-2-55 939,3 125-373,1 0-1,1 0 1,1 0 0,1-1 0,1 0 0,12 24-1,-16-39-132,-1 0-1,1 0 0,0-1 1,0 0-1,1 0 0,0 0 0,0 0 1,0-1-1,1 0 0,0 0 0,0 0 1,0-1-1,0 0 0,1 0 1,0-1-1,-1 1 0,1-1 0,1-1 1,-1 1-1,0-2 0,1 1 1,-1-1-1,9 1 0,-10-2-172,-1 1 0,1-2 1,0 1-1,0-1 0,-1 0 0,1 0 0,-1 0 0,1-1 0,-1 0 1,1 0-1,-1-1 0,0 1 0,0-1 0,0 0 0,8-6 1,-8 3-434,0 0 1,0 0 0,0 0 0,0 0 0,-1-1-1,0 1 1,0-1 0,-1 0 0,0 0 0,3-11-1,0-3-781,-2 0-1,0-1 1,2-39-1,-4-17 3163,-5 43-728,-1 1 1,-2 0-1,-1 1 1,-1-1-1,-2 2 1,-2-1-1,0 1 1,-29-50-1,40 80-1071,0 0 0,0 0-1,0 0 1,0 0-1,0 0 1,-1 1-1,1-1 1,0 0-1,-1 1 1,0-1-1,1 1 1,-1-1-1,-3-1 1,5 3-25,-1 0 1,1 0 0,-1 0-1,1 0 1,-1 0 0,1 1-1,-1-1 1,1 0 0,-1 0-1,1 0 1,-1 1 0,1-1-1,-1 0 1,1 1 0,0-1-1,-1 0 1,1 1 0,0-1-1,-1 0 1,1 1-1,0-1 1,-1 1 0,1-1-1,0 1 1,0-1 0,0 1-1,-1-1 1,1 1 0,0-1-1,0 1 1,0-1 0,0 1-1,0 0 1,-5 64 196,5-16-85,1-1 0,14 81 0,-12-113-111,1-1 1,0 1-1,2-1 1,-1-1-1,2 1 0,0-1 1,0 0-1,1 0 0,1-1 1,1 0-1,-1-1 0,17 16 1,-21-24-233,0 1 0,0-1 0,0-1 0,1 1 0,0-1 0,-1 0 0,1 0 0,0-1 0,0 1 0,1-1 0,11 2 0,-15-4-203,1 1 0,0-1 1,0 0-1,0-1 1,0 1-1,-1 0 1,1-1-1,0 0 1,0 0-1,-1 0 1,1 0-1,-1-1 0,6-2 1,15-16-4177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4:03.7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1 386 6265,'0'0'2324,"0"0"-910,20 23-615,66 72 39,-80-89-748,0 0 1,0-1-1,0 0 1,0 0-1,1 0 1,0-1 0,8 4-1,-11-6-27,1-1 0,0 1 0,0-2 0,-1 1 0,1 0-1,0-1 1,8 0 0,-10 0-39,-2 0-18,1 0 1,-1-1-1,0 1 0,1 0 1,-1 0-1,1-1 1,-1 1-1,1-1 1,-1 0-1,0 1 0,1-1 1,-1 0-1,0 0 1,0 0-1,1 0 1,-1 0-1,0 0 0,0 0 1,0 0-1,0 0 1,0 0-1,-1 0 1,2-3-1,0 0-4,0-1 1,0 0-1,0 0 1,-1 0-1,1 0 0,-1 0 1,0-6-1,0-4-21,0 0 1,-2 0-1,1 0 0,-5-18 1,2 21 43,0 1 0,-1-1 0,-1 1 1,0 0-1,0 0 0,-1 1 0,0 0 0,-1 0 1,0 0-1,-14-13 0,15 17-6,1 0 1,-1 0-1,-1 1 0,1 0 0,-1 0 0,0 1 1,0 0-1,-1 0 0,1 0 0,-1 1 1,0 0-1,0 1 0,0 0 0,0 0 0,0 0 1,-9 0-1,16 2-18,0 0 0,0 1 0,-1-1-1,1 0 1,0 0 0,-1 1 0,1-1 0,0 1 0,0-1 0,0 1 0,0-1-1,-1 1 1,1 0 0,0 0 0,0-1 0,0 1 0,0 0 0,1 0 0,-1 0-1,0 0 1,0 0 0,0 0 0,0 2 0,-1 1 63,0 0 1,1 0-1,-1 0 0,1 0 1,0 1-1,0-1 1,0 6-1,0 2 218,1-1 0,0 1 0,1 0 0,4 20 0,-3-25-280,1-1 1,-1 1 0,1-1 0,1 0-1,-1 0 1,1 0 0,0 0 0,0-1-1,1 1 1,0-1 0,0 0-1,0-1 1,0 1 0,1-1 0,0 0-1,-1 0 1,2-1 0,-1 0 0,13 5-1,-14-6-89,1 0 0,0 0 0,0-1 0,-1 1 0,1-1 0,0-1 0,0 1 0,0-1 0,0 0 0,0 0 0,0-1-1,0 0 1,0 0 0,0 0 0,-1-1 0,1 0 0,0 0 0,-1 0 0,0-1 0,1 0 0,-1 0 0,0 0 0,6-6 0,-1-1-45,-1-2 0,0 1 1,-1-1-1,0 0 1,-1-1-1,0 0 0,-1 0 1,-1 0-1,0-1 1,6-28-1,-4 17 954,18-43 0,-25 68-799,0 0 0,0-1 0,0 1 0,0 0 1,0 0-1,1-1 0,-1 1 0,0 0 1,0 0-1,0-1 0,0 1 0,0 0 0,0 0 1,0 0-1,1-1 0,-1 1 0,0 0 0,0 0 1,0 0-1,0-1 0,1 1 0,-1 0 1,0 0-1,0 0 0,0 0 0,1 0 0,-1 0 1,0 0-1,0-1 0,1 1 0,-1 0 1,0 0-1,0 0 0,1 0 0,-1 0 0,0 0 1,0 0-1,1 0 0,-1 0 0,0 0 0,0 0 1,1 0-1,-1 1 0,0-1 0,0 0 1,1 0-1,-1 0 0,0 0 0,0 0 0,0 0 1,1 0-1,-1 1 0,9 17 325,2 24-173,-11-42-147,12 73 751,-10-51-606,1 0 0,1 0 0,0 0 0,2-1 0,1 0 0,0 0 0,20 35 0,-27-56-196,0 0 0,0 0 0,0 0-1,0 0 1,0 0 0,0 0-1,0 0 1,1-1 0,-1 1-1,0 0 1,0 0 0,0 0-1,0 0 1,0 0 0,0 0 0,1 0-1,-1 0 1,0 0 0,0 0-1,0 0 1,0 0 0,0 0-1,1 0 1,-1 0 0,0 0-1,0 0 1,0 0 0,0 0 0,1 0-1,-1 0 1,0 0 0,0 0-1,0 0 1,0 0 0,0 0-1,1 0 1,-1 0 0,0 0 0,0 0-1,0 1 1,0-1 0,0 0-1,0 0 1,0 0 0,1 0-1,-1 0 1,0 0 0,0 1-1,0-1 1,0 0 0,0 0 0,0 0-1,0 0 1,0 0 0,0 1-1,0-1 1,0 0 0,0 0-1,0 0 1,0 0 0,0 0-1,0 1 1,0-1 0,0 0 0,-2-18-1496,-10-27-331,5 25 1661,0-1-1,1 0 1,1-1 0,1 0 0,1 1-1,1-1 1,2-44 0,0 63 207,1 0 1,-1 0-1,1 0 0,0 0 1,0 0-1,0 0 0,0 0 1,0 0-1,0 0 0,1 1 1,0-1-1,-1 1 0,1-1 1,0 1-1,0-1 0,1 1 1,-1 0-1,0 0 0,1 0 1,-1 0-1,1 1 0,-1-1 1,1 1-1,0-1 0,0 1 1,0 0-1,0 0 0,0 0 1,0 0-1,0 1 0,5-1 1,13-2 370,1 2 1,-1 0 0,37 3 0,-19 0-14,-24-2-86,-1 0-1,1-1 1,-1-1-1,0 0 1,1-1-1,18-6 1,-30 8-287,0 0 1,0-1-1,0 1 1,0-1-1,0 0 1,0 0-1,0 0 1,-1 0-1,1 0 0,-1 0 1,0-1-1,1 1 1,-1-1-1,0 0 1,0 1-1,-1-1 1,1 0-1,-1 0 1,1 0-1,-1 0 0,0-1 1,0 1-1,0 0 1,-1 0-1,1-1 1,-1 1-1,0 0 1,0-1-1,0 1 1,0 0-1,0-1 0,-1 1 1,-1-7-1,1 8-4,0 0 0,-1-1-1,1 1 1,0 0 0,-1 0 0,1 0-1,-1 0 1,0 0 0,0 0-1,1 0 1,-1 0 0,-1 1-1,1-1 1,0 1 0,0-1 0,-4 0-1,4 1 17,1 0-1,-1 0 1,1 0 0,-1 0-1,0 1 1,0-1-1,1 1 1,-1-1 0,0 1-1,0 0 1,0 0-1,0 0 1,1 0 0,-1 0-1,0 0 1,0 0-1,0 1 1,0-1 0,1 1-1,-1-1 1,0 1-1,0-1 1,1 1 0,-4 2-1,2 1-7,0 0 1,0 0-1,1 1 0,-1-1 0,1 1 1,0 0-1,0-1 0,1 1 1,-1 0-1,1 0 0,0 0 0,-1 10 1,-1 67 270,3-76-232,0 16 46,-1-7 4,1-1 0,0 1 0,2 0-1,5 29 1,-6-40-86,1 0-1,-1 0 1,1-1 0,0 1-1,0 0 1,0-1-1,0 0 1,0 1 0,1-1-1,-1 0 1,1 0-1,0 0 1,0-1 0,0 1-1,1-1 1,-1 0-1,0 0 1,1 0-1,0 0 1,-1 0 0,1-1-1,0 1 1,6 0-1,5 1-110,1-2-1,-1 0 0,1 0 0,0-1 0,30-5 1,-30 3-27,-1 0 1,1 1 0,-1 1-1,1 0 1,27 5-1,-40-4 180,1 1 0,0-1 0,-1 1 0,1 0 0,-1 0 0,0 0 0,0 0 0,0 0 0,0 1 0,0 0 0,0-1 0,0 1 0,-1 0 0,0 0 0,1 1 0,-1-1 0,0 0 0,-1 1 0,1-1 0,-1 1 0,1 0 0,-1-1 1,1 8-1,1 3 86,0 0 0,-2 1 0,0-1 0,-1 29 1,-7-16-866,-3-11-2809,7-13-1342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4:04.1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9330,'0'0'1807,"0"0"-719,23 9 25,0-1-727,-4-2-43,0 1-1,-1 1 0,1 1 1,-2 0-1,1 2 0,19 14 1,-20-10-169,0 0 0,-1 1 1,0 1-1,-1 0 0,-1 1 0,-1 1 1,-1 0-1,0 0 0,13 34 1,-14-24-65,-1 0 1,-2 1-1,0 0 1,-3 1-1,0-1 1,0 49-1,-3-33-104,1 3-21,-3 0 0,-1 0 0,-10 58 0,9-99-77,0 1 1,-1-1-1,1 0 1,-2 1-1,1-1 1,-7 10-1,7-14-416,1 0 0,-2 0 0,1 0 0,0-1 0,-1 1 0,0-1 0,-6 5 0,-9 1-6072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4:10.07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541 65 5633,'0'0'4165,"0"0"-2386,0 0-791,0 0 178,0 0 116,-8-7-358,2 2-789,0-1 0,0 1 0,-1 0 0,0 0 0,0 0 1,0 1-1,-1 1 0,1-1 0,-1 1 0,0 0 0,0 1 0,0 0 1,0 0-1,-10-1 0,6 3-147,0-1 1,-1 2-1,1-1 1,0 2-1,0 0 1,0 0-1,0 1 1,0 0-1,0 1 1,1 1-1,0 0 1,0 0-1,0 1 1,0 0-1,1 1 1,0 1-1,1-1 1,-1 1-1,2 1 1,-14 15-1,14-15-164,1 0-1,1 1 0,0-1 0,-10 21 1,15-29 132,0 1 1,0 0-1,0-1 1,1 1 0,-1 0-1,0 0 1,1 0-1,-1 0 1,1-1 0,-1 1-1,1 0 1,0 0-1,0 0 1,0 0 0,0 0-1,0 0 1,1 0-1,-1 0 1,0 0 0,1 0-1,0-1 1,-1 1-1,1 0 1,0 0-1,0-1 1,0 1 0,0 0-1,0-1 1,0 1-1,1-1 1,-1 1 0,0-1-1,1 0 1,-1 1-1,1-1 1,1 1 0,25 9-279,-1-2 1,1-1 0,57 8 0,18 6 63,-91-19 253,172 56 3,-164-51 5,0 1 0,-1 1 0,1 1 1,-2 0-1,0 1 0,29 27 1,-43-36 57,0 0 0,-1 1 0,1 0 0,-1 0 0,0 0 0,0 0 0,-1 0 0,1 0 1,-1 1-1,0-1 0,0 1 0,0 0 0,-1 0 0,0 0 0,0-1 0,0 1 0,0 0 1,-1 0-1,0 0 0,0 0 0,0 0 0,0 0 0,-1 0 0,0 0 0,0 0 0,-3 6 1,0-2 29,0-1-1,-1 1 1,0-1 0,0 0 0,-1-1 0,0 0 0,0 0 0,-1 0 0,0 0 0,0-1 0,-1 0 0,1-1 0,-10 5 0,-6 3-3,0-2 0,-1 0 1,0-2-1,0 0 0,-1-2 0,-45 7 0,22-8 96,0-2 0,-82-4 0,115-1-142,0-1-1,0 0 0,1-1 1,-1-1-1,1 0 0,0-1 1,0-1-1,0 0 1,-14-9-1,19 9-23,0 0 1,0 0-1,0-1 1,1 0-1,0-1 1,0 1-1,1-2 1,0 1-1,0-1 1,1 0-1,0 0 0,-8-21 1,13 30-46,1-1 1,-1 0-1,0 0 0,1 0 0,0 0 1,-1 0-1,1 0 0,0 0 1,-1 0-1,1 0 0,0 0 0,0 0 1,0 0-1,0 0 0,0 0 1,0 0-1,0 0 0,0 0 0,0 0 1,0 0-1,1 0 0,-1 0 1,0 0-1,1 0 0,-1 0 0,1 0 1,-1 0-1,1 0 0,0 0 1,-1 0-1,1 0 0,0 1 1,-1-1-1,1 0 0,0 1 0,1-2 1,3 1-257,-1-1-1,1 1 1,0 1 0,-1-1 0,1 1 0,0-1 0,5 2 0,12-2-1140,15-3-3599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4:10.5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187 79 8954,'0'0'1210,"0"0"-661,0 0 332,0 0 442,0 0-362,-18 21-271,-53 73-95,65-84-494,0 0 0,1 1 0,0-1 0,1 1 0,0 0 0,1 0 0,0 1 0,1-1 0,0 1 0,1-1 0,0 1 0,1 0 0,2 18 0,-2-1 71,0-10-130,2-1-1,-1 1 1,2-1-1,1 1 1,0-1 0,1 0-1,1-1 1,0 1 0,18 31-1,-17-38-26,0 1-1,1-2 0,0 1 1,1-1-1,0-1 0,0 1 0,1-1 1,0-1-1,1 0 0,0-1 1,0 0-1,0 0 0,1-1 0,23 8 1,-23-10 10,0-1 1,0 0 0,0-1 0,0 0-1,1-1 1,-1 0 0,0-1-1,0 0 1,1-1 0,-1-1-1,15-3 1,-18 3 1,1-2 0,-1 1 0,0-1-1,0-1 1,0 1 0,-1-2 0,1 1 0,-1-1 0,-1 0-1,1-1 1,-1 0 0,0 0 0,-1 0 0,8-10 0,-6 3 10,0 1 1,0-1-1,-1 0 1,-1-1-1,0 0 1,-1 0-1,-1 0 0,0 0 1,-1-1-1,-1 1 1,0-1-1,-2 0 1,1 0-1,-2 1 1,0-1-1,-1 0 1,0 1-1,-1-1 1,-1 1-1,-1 0 1,0 0-1,-1 0 1,0 1-1,-1-1 1,-14-19-1,4 10 28,-2 0 0,-1 2 0,-1 0 0,0 1 0,-2 1 1,0 1-1,-35-22 0,43 32-38,-1 1 1,0 0-1,0 1 1,-1 0 0,1 1-1,-2 1 1,1 1 0,0 1-1,-1 0 1,1 1-1,-1 1 1,0 0 0,-32 4-1,45-2-102,0 0 0,0 0-1,1 0 1,-1 1 0,0 0-1,1 0 1,-1 0 0,1 0-1,0 1 1,-1-1 0,1 1 0,1 0-1,-1 0 1,0 1 0,1-1-1,-1 1 1,1 0 0,0 0-1,0 0 1,1 0 0,-1 0-1,1 1 1,0-1 0,0 1 0,0-1-1,1 1 1,0 0 0,0 0-1,0 0 1,0 0 0,1-1-1,0 1 1,0 10 0,0 35-3053,0-3-2234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4:10.8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10306,'0'0'1282,"0"0"-922,0 0-135,24 2 317,78 9-109,-97-10-411,1-1 1,-1 1-1,0 0 0,0 0 0,0 1 1,0-1-1,0 1 0,0 0 0,0 0 1,-1 1-1,1 0 0,-1 0 1,0 0-1,0 0 0,0 0 0,0 1 1,0 0-1,-1 0 0,1 0 0,-1 0 1,0 0-1,0 1 0,-1-1 0,0 1 1,1 0-1,-1 0 0,-1 0 0,1 0 1,-1 0-1,0 0 0,1 6 0,-2 3 99,0 0 0,0 0 0,-2 0 0,0 0 0,0-1-1,-1 1 1,-1-1 0,0 1 0,-8 17 0,-33 58 656,33-69-615,0 1-1,2 0 1,0 1 0,2 0 0,0 0 0,1 1 0,2 0 0,-4 24-1,9-43-149,1-1-1,-1 0 0,1 1 1,-1-1-1,1 0 0,0 1 1,0-1-1,1 0 0,-1 0 1,1 0-1,-1 0 0,1 0 1,0 0-1,0-1 0,0 1 1,0-1-1,1 1 0,-1-1 1,1 0-1,-1 0 0,1 0 1,0 0-1,0 0 0,0 0 1,0-1-1,0 0 0,0 1 1,1-1-1,-1 0 0,6 0 1,11 4 104,1-1-1,0-1 1,36 0 0,-51-3-84,64 2 193,92-10-1,-65-6-4778,-78 11-2400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4:13.3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1 361 7154,'0'0'2321,"0"0"-1098,0 0-541,0 0 41,0 0-77,0 0-263,0 1-357,0 0-1,0 0 1,-1 0-1,1 0 1,0 0-1,0 0 1,0-1-1,0 1 1,0 0-1,0 0 1,0 0-1,1 0 1,-1 0 0,0 0-1,0 0 1,1-1-1,-1 1 1,0 0-1,1 0 1,0 1-1,34 61 616,-3 1-1,-3 2 1,30 95-1,-46-113-546,-2 0 0,-2 1 1,-2 0-1,1 58 0,-8-106 230,-2-12-123,0 0 1,1 0-1,1 0 0,0-14 1,-1-25-249,-4 6-119,2 1 0,2-1 0,1 0 0,12-75 0,-10 105 112,0 1 0,1 0 0,1 0 0,0 0 0,1 1 0,0-1 0,1 1 0,1 0 0,-1 1 0,2 0 0,0 0 0,0 0 0,1 1 0,0 0 0,1 1 0,0 0 0,0 1 0,1 0 0,20-12 0,-26 18 55,0-1 0,0 1 0,0 0 0,0 1-1,0-1 1,0 1 0,1 0 0,-1 0 0,1 1 0,-1 0-1,0 0 1,1 0 0,-1 0 0,0 1 0,1 0-1,-1 0 1,0 0 0,0 1 0,0 0 0,0 0-1,0 0 1,0 1 0,0-1 0,-1 1 0,1 0 0,-1 1-1,0-1 1,0 1 0,0-1 0,0 1 0,4 7-1,7 10 37,-1-1 0,-1 2 0,-1-1 0,-1 2 0,12 33 0,-6-10 152,-2 0-1,-2 0 1,-2 2-1,-2-1 1,-2 1-1,1 85 0,-25-322-621,16 159 145,2 0-1,1 0 1,2-1 0,9-38-1,-11 61 237,1 0 0,-1 0 0,2 0 0,-1 0-1,1 0 1,0 1 0,0-1 0,1 1 0,0 0-1,0 1 1,1-1 0,0 1 0,0 0 0,0 1-1,1-1 1,0 1 0,0 0 0,0 1 0,1 0-1,10-4 1,-15 6 45,1 1-1,0 0 1,0 0-1,0 0 1,0 1-1,1-1 1,-1 1-1,0 0 1,0 0-1,0 0 1,0 1-1,0 0 1,0-1-1,0 1 1,0 1-1,0-1 1,0 1-1,0-1 1,-1 1-1,1 0 1,-1 0-1,1 1 1,-1-1-1,0 1 1,0 0-1,0-1 1,0 1-1,5 7 1,4 7 102,-1 1 1,0 0 0,-1 1-1,11 30 1,-9-20 171,6 12 14,36 73 162,-48-105-419,0 1 0,0-1 0,1 0 0,0 0 0,0-1 0,1 0 0,0 0 0,16 11 0,-21-18-17,-1 1 1,1 0-1,0-1 0,0 1 0,0-1 0,0 0 0,0 0 0,0 0 0,1 0 0,-1 0 0,0-1 0,0 0 0,1 1 0,-1-1 0,0-1 0,1 1 0,-1 0 0,0-1 0,4-1 0,-2 1-38,-1-1 0,0 0 0,0-1-1,0 1 1,-1-1 0,1 0 0,-1 0-1,1 0 1,-1 0 0,0-1 0,0 1 0,3-6-1,3-6-279,-1-1-1,0 0 0,-1 0 0,0 0 1,-2-1-1,4-18 0,1-28-908,1-118 0,-4 219 1570,2 1 1,2-2 0,2 1 0,33 67 0,-37-87-333,0 0 1,2-1 0,0 0 0,1-1 0,1-1 0,0 0 0,1 0 0,1-2-1,0 1 1,1-2 0,27 17 0,-33-24-11,-1 0 0,1-1 1,0 0-1,1 0 0,-1-1 0,1-1 0,-1 0 0,1 0 0,0-1 0,0 0 0,0-1 1,-1 0-1,15-3 0,-19 2-5,0 0 0,0-1 0,-1 0 0,1-1 0,0 1 0,-1-1 0,1 0 0,-1 0 0,0-1 0,0 1 0,0-1 0,-1 0-1,1-1 1,-1 1 0,0-1 0,0 0 0,-1 0 0,1 0 0,-1 0 0,0-1 0,0 1 0,-1-1 0,0 0 0,2-6 0,-1 2 5,0 0 0,-1-1 1,0 1-1,-1-1 0,0 1 0,-1-1 0,0 0 0,0 0 0,-1 1 0,-1-1 0,0 1 1,0-1-1,-1 1 0,0 0 0,-1 0 0,0 0 0,-1 0 0,0 1 0,0 0 0,-1 0 1,0 0-1,-8-8 0,2 4-27,-1 0 0,0 2 0,-1-1 1,0 2-1,-1 0 0,0 1 0,0 0 1,-1 1-1,0 1 0,0 0 0,-1 1 1,-30-6-1,35 9 11,-1 1 0,0 0 0,0 1 0,0 0 0,0 1 0,0 0 0,0 1 0,-15 3 1,25-3-1,-1 0 1,0 1 0,0-1-1,1 1 1,-1-1 0,1 1-1,0 0 1,-1 1 0,1-1-1,0 1 1,0-1-1,0 1 1,1 0 0,-1 0-1,1 0 1,-1 0 0,1 0-1,0 1 1,0-1 0,1 1-1,-1-1 1,1 1 0,0 0-1,0 0 1,0-1 0,0 1-1,0 0 1,1 0 0,0 0-1,0 5 1,0-3-2,0-1 1,0 1-1,0 0 0,1 0 0,0 0 1,1-1-1,-1 1 0,1-1 0,0 1 1,0-1-1,0 1 0,1-1 0,0 0 1,0 0-1,1-1 0,6 9 0,-3-6 7,0-1-1,1 0 0,0 0 1,0-1-1,1 1 0,0-2 0,-1 1 1,2-2-1,10 5 0,10 0 5,0-2-1,0 0 0,1-2 0,0-1 1,42-2-1,-62-1-35,0-1-1,0 0 0,0-1 1,0 0-1,0-1 1,0 0-1,0 0 1,-1-1-1,0-1 1,0 0-1,0 0 0,0-1 1,-1 0-1,0-1 1,12-10-1,-11 6 6,0 0 0,0-1 0,-1 0 0,-1-1-1,0 1 1,-1-2 0,0 1 0,-1-1 0,-1 0 0,0 0-1,4-17 1,-1-12 22,-2-1-1,-1 0 1,-3 1-1,-1-2 0,-7-50 1,5 76 9,-2-1-1,-1 1 1,0 0 0,-1 0-1,-1 0 1,-1 1 0,-1 0-1,0 0 1,-2 1 0,-15-23 0,25 39 25,-1 0 1,1 0-1,-1 0 1,0 0 0,1 0-1,-1 0 1,0 0 0,0 0-1,0 0 1,0 0 0,0 0-1,0 1 1,0-1-1,0 0 1,0 1 0,0-1-1,0 1 1,-1-1 0,1 1-1,0-1 1,0 1 0,0 0-1,-1 0 1,1 0-1,0-1 1,-2 2 0,2-1-17,0 1 0,0 0 1,0 0-1,0 0 0,0 0 1,0 1-1,0-1 0,0 0 0,0 0 1,0 1-1,1-1 0,-1 0 1,0 1-1,1-1 0,0 1 1,-1-1-1,1 1 0,-1 1 0,-1 14 15,-1 0-1,2 30 0,0-41 47,1 46 424,1 0-1,2 0 1,3-1 0,23 93 0,-23-121-439,2-1 1,0-1 0,1 1-1,1-1 1,1-1 0,1 0-1,1-1 1,0 0 0,2-1-1,0 0 1,1-1 0,0-1-1,25 19 1,-31-29-62,0 1 0,0-1 0,0-1 0,1 0 0,-1 0 0,1-1 1,0 0-1,1-1 0,-1 0 0,1-1 0,-1 0 0,22 0 0,-26-2 2,0-1 1,1 0-1,-1 0 0,0 0 1,0-1-1,0 0 0,0-1 1,-1 1-1,1-1 0,0 0 0,-1-1 1,0 0-1,0 0 0,0 0 1,0-1-1,-1 0 0,0 0 1,0 0-1,0 0 0,-1-1 1,6-8-1,-2 1-24,-1 0 1,-1-1 0,0 0-1,-1 0 1,0 0 0,-1-1-1,4-26 1,-4-2-56,-1-59-1,-4 92 84,1 1-1,-2-1 1,1 1-1,-4-12 1,-10-5-5,15 25 2,-1 1 1,0-1-1,1 0 0,-1 1 1,0-1-1,0 1 0,1 0 1,-1-1-1,0 1 0,0 0 1,0-1-1,0 1 0,1 0 1,-1 0-1,0 0 0,0 0 1,0 0-1,0 0 0,0 0 1,0 0-1,1 0 0,-1 0 1,0 0-1,0 0 0,0 1 1,-1 0-1,0 0-1,1 0-1,-1 1 1,1 0-1,-1-1 1,1 1-1,0 0 1,0 0-1,-1-1 1,1 1 0,0 0-1,1 0 1,-1 0-1,0 0 1,1 0-1,-1 1 1,1-1-1,-1 0 1,1 0-1,0 0 1,0 0 0,0 1-1,1 2 1,-2 2-3,-1 22 138,2-1 1,1 1-1,1-1 0,1 0 1,1 0-1,2 0 1,1 0-1,15 38 1,-17-54-108,0 1 0,1-1 0,1 0 0,0 0 0,0-1 0,1 0 0,1 0 0,0-1 0,0 0 0,1-1 0,0 0 0,1-1 0,0 0 0,0 0 0,1-1 0,0 0 0,0-1 0,1-1 0,24 8 0,-19-9-16,0 0-1,1-2 1,0 0-1,-1-1 1,25-2-1,-32 1-28,0-2 0,-1 1 0,0-1 0,1-1 0,-1 0 0,0 0-1,0-1 1,-1 0 0,1-1 0,16-11 0,-12 5-732,-1-1-1,0-1 1,0 0-1,-2-1 1,20-27-1,-4-11-7579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13.8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9 760,'0'0'5876,"0"0"-4045,0 0-1027,0 0 270,0 0 75,7 28-268,3 7-676,1 3 41,-1 0 1,6 56-1,-1 279 249,-15-355-486,0-17 131,0-4 253,4-47-38,-4-84 0,-2 52-312,-10-282-153,14 368 76,-1-1 0,1 1-1,1 0 1,-1-1 0,0 0-1,1 1 1,0-1 0,5 5-1,2 3 5,143 155 24,-64-74 20,-84-86 11,0 0-1,0 0 0,0 0 0,0 1 0,-1 0 0,0 0 0,-1 0 0,5 13 0,-7-17 27,0-1 0,-1 1 0,0-1-1,1 1 1,-1-1 0,0 1 0,-1-1-1,1 1 1,0-1 0,-1 1-1,1-1 1,-1 1 0,0-1 0,0 1-1,0-1 1,0 1 0,0-1 0,0 0-1,-1 0 1,1 0 0,-1 0 0,1 0-1,-1 0 1,0 0 0,0 0 0,0-1-1,0 1 1,0-1 0,-4 3 0,-17 8 40,0 0 0,0-2 0,-49 14 0,2 0-22,57-14-198,13-10 50,-1 0 0,1 0 0,0 0 0,0 0 0,0 0 0,-1 0 0,1 0 0,0 0 0,0 1 0,0-1 0,-1 0 0,1 0 0,0 0 0,0 0 0,0 0 0,-1 0 1,1 1-1,0-1 0,0 0 0,0 0 0,0 0 0,0 1 0,0-1 0,-1 0 0,1 0 0,0 0 0,0 1 0,0-1 0,0 0 0,0 0 0,0 0 0,0 1 0,0-1 0,0 0 0,0 0 0,0 1 0,0-1 0,0 0 0,0 0 0,0 1 0,0-1 0,0 0 0,0 0 0,1 0 1,-1 1-1,0-1 0,0 0 0,0 0 0,0 0 0,0 0 0,0 1 0,1-1 0,-1 0 0,0 0 0,0 0 0,0 0 0,0 1 0,1-1 0,-1 0 0,0 0 0,0 0 0,1 0 0,11 0-4641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4:13.6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23 168 15187,'0'0'1721,"0"0"-1721,0 0-496,-22-134-49,22 110 529,19 15-168,21 9-1480,-8 22-2329,0 7-1232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4:14.1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216 6 704,'0'0'11149,"0"0"-7867,0 0-2744,0 0-381,0 0-24,0 0 209,-22-1-207,8-1-128,5 1-5,0 0 0,0 0-1,-1 1 1,1 0 0,-9 2 0,14-1-2,1-1 1,0 1-1,-1 0 0,1 0 1,0 0-1,0 1 1,0-1-1,0 1 0,0 0 1,0 0-1,0 0 1,1 0-1,-1 0 0,1 1 1,-1-1-1,1 1 1,0-1-1,0 1 0,0 0 1,-2 4-1,-7 20 26,1-1 0,2 1 0,1 1 0,0 0 0,2 0 0,2 0 0,0 0 0,2 1 0,1-1 0,4 35 0,-2-52 4,-1 0 0,1 0 1,1 0-1,0 0 1,1-1-1,0 1 0,0-1 1,1 0-1,0 0 1,1-1-1,0 0 0,1 0 1,0 0-1,0 0 1,1-1-1,0-1 0,14 12 1,-15-14-24,0-1 0,1 1-1,-1-1 1,1-1 0,0 1 0,0-1 0,0-1 0,1 0 0,-1 0 0,1 0-1,-1-1 1,1 0 0,-1-1 0,1 0 0,0 0 0,-1-1 0,1 0-1,-1-1 1,1 1 0,-1-2 0,0 1 0,0-1 0,11-6 0,-6 2-21,0-1 0,-1-1-1,0 0 1,0-1 0,-1 0 0,-1 0 0,1-2 0,-2 1 0,0-1 0,0 0 0,-1-1 0,-1 0-1,0 0 1,0-1 0,-2 0 0,6-18 0,-3 7-42,-2-1 0,-1 1-1,0-1 1,-2 0 0,-1 0 0,-2 0 0,0-1-1,-6-39 1,-6 26 56,12 39-1,0 0 0,-1 0 0,1 0 0,0 0 0,-1 0 0,1 0 0,-1 0 0,1 0 0,-1 0-1,0 0 1,1 0 0,-1 0 0,0 0 0,0 1 0,0-1 0,1 0 0,-1 0 0,0 1 0,0-1-1,0 1 1,0-1 0,0 1 0,0-1 0,0 1 0,0 0 0,0-1 0,-1 1 0,1 0 0,0 0 0,0 0-1,0 0 1,-2 0 0,2 1-7,-1 0 0,1 1 0,-1-1-1,1 1 1,0-1 0,-1 1 0,1 0-1,0 0 1,0-1 0,0 1 0,0 0 0,0 0-1,1 0 1,-1 0 0,1 0 0,-1 0-1,1 0 1,-1 0 0,1 0 0,0 0-1,0 0 1,0 0 0,1 4 0,-2 4-13,-3 36 57,2 0 1,2-1 0,8 62 0,-7-94-5,1 1 1,1-1-1,0 0 0,1 0 0,0 0 1,1 0-1,1-1 0,0 0 1,0 0-1,1 0 0,1-1 0,0 0 1,0 0-1,1-1 0,20 17 1,-25-23-32,0-1 0,0 0 1,1-1-1,-1 1 0,1-1 1,-1 0-1,1 0 0,0 0 1,0-1-1,0 0 0,0 0 1,0 0-1,0 0 0,0-1 1,0 0-1,0 0 0,1 0 1,-1-1-1,0 1 0,0-1 1,0-1-1,0 1 0,0-1 1,8-3-1,-5 0-19,0 0 0,0-1 0,0 0 1,-1 0-1,0-1 0,0 1 0,0-2 0,-1 1 0,0-1 0,-1 0 1,0 0-1,5-11 0,-1-1-9,0 0 0,-2 0 0,-1 0 1,0-1-1,3-34 0,-3 5-360,-2-62 0,9 159 244,-6-17 334,1 0 0,1 0 0,2 0-1,1-1 1,1-1 0,27 43 0,-33-61-158,0 0 0,1 0-1,0 0 1,1-1 0,0 0 0,0-1 0,1 0 0,0 0 0,0-1 0,1-1 0,0 0 0,0 0 0,0-1 0,1 0 0,0-1-1,0 0 1,0-1 0,0-1 0,17 2 0,-17-3-175,-1 0 0,1-1 0,0-1 0,-1 0 0,1 0 0,0-1 0,-1-1 0,0 0 0,1 0 0,-1-1 0,0-1 0,-1 1 0,18-12 0,14-17-4897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4:14.8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10546,'0'0'1251,"0"21"-681,-1 22-48,2-1 0,2 0 0,1 0 1,20 79-1,4-32-120,4-1-1,4-2 1,3-1 0,100 155-1,-128-225-400,0-1 0,1 0 0,1 0 0,0-2 0,1 1 0,19 12-1,-29-22 3,1 0 0,0-1 0,-1 1 0,1-1 1,0 0-1,0-1 0,0 1 0,0-1 0,1 0 0,-1 0 0,9 0 0,-11-1 1,1-1 1,-1 0-1,1 1 1,-1-1-1,1 0 1,-1-1-1,0 1 1,1 0-1,-1-1 1,0 0-1,0 0 0,0 0 1,0 0-1,-1 0 1,1-1-1,0 1 1,-1-1-1,0 0 1,3-3-1,4-7-5,-1-1 0,-1 0 0,0 0 0,0-1 0,-2 0 0,0 0 0,5-27 0,-4 12 141,-2 0 0,1-49 0,-5 108-121,1 1 0,2-1-1,1 0 1,1 0 0,2-1-1,13 39 1,-15-57-8,-1 1 0,1-1 0,1 0 0,0-1 0,0 1 0,1-1 0,0 0 0,14 12 0,-15-16-1,0-1 1,0 1-1,0-1 0,1 0 1,0-1-1,-1 0 0,1 0 0,0 0 1,1-1-1,-1 0 0,0 0 1,1-1-1,-1 0 0,10 0 0,-12-1-7,-1 0-1,1 0 1,-1 0-1,0-1 0,1 0 1,-1 0-1,0 0 0,1 0 1,-1-1-1,0 1 1,0-1-1,0 0 0,0 0 1,-1-1-1,1 1 0,0-1 1,3-3-1,-3 1 3,1 0 1,-1-1-1,-1 0 0,1 1 0,-1-1 0,1-1 1,-2 1-1,1 0 0,-1-1 0,2-7 0,1-14 41,-1-1-1,-1 0 1,-1 0-1,-3-34 1,1 51-17,-1-3-18,-1 0 1,0 0 0,-1 0 0,-1 1 0,0-1 0,-1 1-1,0 0 1,-1 0 0,-1 1 0,0 0 0,-10-15 0,13 23-16,0-1 0,1 1 1,-2 0-1,1 1 0,-1-1 1,1 1-1,-1 0 0,0 0 1,-1 0-1,1 0 0,-1 1 1,1 0-1,-1 0 0,0 1 1,0 0-1,0 0 1,0 0-1,-1 1 0,1-1 1,0 2-1,-1-1 0,1 1 1,-1 0-1,1 0 0,-1 1 1,1-1-1,0 1 0,-10 3 1,10-1-6,1 0 1,-1 0-1,1 1 1,0-1-1,0 1 1,0 0 0,0 1-1,1-1 1,0 1-1,0 0 1,0 0-1,0 0 1,1 0 0,0 1-1,0-1 1,0 1-1,-3 10 1,0 2 0,0 1 1,1 1-1,0-1 1,-2 28-1,6-30 8,-2 1-1,2-1 1,0 0-1,2 20 0,-1-34 1,0-1 1,1 1-1,-1-1 0,0 1 0,1 0 0,-1-1 0,1 1 0,0-1 0,0 0 0,0 1 0,0-1 1,0 0-1,1 1 0,-1-1 0,1 0 0,-1 0 0,1 0 0,0 0 0,0-1 0,0 1 0,0 0 0,0-1 1,0 1-1,0-1 0,0 0 0,1 0 0,-1 0 0,4 1 0,-2-1-6,0 0 0,1 0 0,-1-1 0,1 1 0,-1-1-1,1 0 1,-1-1 0,1 1 0,-1-1 0,0 0 0,1 0 0,-1 0-1,0-1 1,0 1 0,0-1 0,0 0 0,0 0 0,7-5 0,-3-1-116,0 0 1,0-1-1,0 1 1,-1-2-1,9-14 1,-9 13 50,1 0 0,0 0 1,1 1-1,14-15 0,-20 24 87,-1-1 1,0 1-1,0 0 0,0 0 0,1 0 0,-1 0 0,1 1 1,-1-1-1,1 1 0,-1-1 0,0 1 0,1 0 1,0 0-1,-1 0 0,1 0 0,-1 0 0,0 1 0,1-1 1,-1 1-1,1 0 0,-1-1 0,0 1 0,1 0 0,-1 1 1,0-1-1,0 0 0,4 3 0,8 5 114,-1 2-1,0-1 0,13 14 1,-7-6 34,15 12 114,2-2 1,39 24-1,-59-44-428,0 1 1,0-2-1,18 6 0,-22-9-542,1-1 0,-1 0-1,1-1 1,0-1-1,14 0 1,-4-1-7394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2:37:33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1856,'0'0'1561,"0"0"-497,0 0-248,0 0-256,0 0-144,0 0-120,0 0-88,0 0-112,0 0-88,0 0-8,0 0-16,0 0-152,0 0-208,0 2-384,0 1-48,0 1-80,2 1-464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2:39:05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0 208,'0'0'758,"0"0"-300,0 0-207,0 0-94,0 0-51,5 22-288,-2-22-1150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16.0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282 213 1696,'0'0'1311,"0"0"-477,0 0-123,0 0-149,0 0-113,-6 0 3857,-23 0-3846,27 1-460,0 0 1,-1-1-1,1 1 0,0 0 1,0 0-1,0 1 0,0-1 1,0 0-1,0 1 0,0-1 1,0 1-1,0 0 1,1 0-1,-1-1 0,-2 4 1,-23 35-27,25-37 25,-16 27-1,1 1 1,2 1 0,1 0 0,2 1-1,1 0 1,2 1 0,-11 69 0,10 3 204,4 137 1,6-220-128,1-4-4,1 1-1,0-1 1,2 0 0,0 0-1,1 0 1,1 0 0,1-1-1,1 0 1,0 0 0,14 21 0,-7-15 23,2 0 0,1-1 1,0-1-1,2 0 0,0-2 1,31 24-1,-36-34 15,0 0 1,1-1-1,0-1 0,0 0 0,1-1 1,0-1-1,0-1 0,1 0 0,-1-2 0,1 1 1,0-2-1,0-1 0,20 0 0,2-2 186,1-2 0,-1-2 0,0-2-1,68-20 1,-78 17-282,0-2 0,-1-1 0,-1-1 0,0-1 1,-2-2-1,1-1 0,-2-1 0,0-1 0,-2-1 0,0-1 0,-1-1 0,35-48 0,-47 54-19,-1 0 0,-1 0 0,0 0 0,-1-1 0,-1-1 0,-1 1 0,0-1 0,3-35 0,-2-16-250,-3-73 0,-3 114 132,1-28 76,-3 0 0,-14-84 0,13 124 48,-1 1 0,0-1 0,-1 1-1,-1 0 1,-1 1 0,0-1 0,-1 1 0,-1 1 0,0 0 0,-1 0 0,0 0-1,-1 2 1,-13-13 0,-5 1 4,-1 1 0,-1 1 0,0 2 0,-2 1 1,0 2-1,-1 1 0,-1 2 0,0 1 0,-53-12 0,15 10-13,0 4 1,0 3-1,-136 2 0,195 6-79,-1 1 1,1 1-1,0 0 0,-1 0 1,1 2-1,0 0 0,1 0 1,-1 1-1,1 1 0,0 1 1,0-1-1,-16 12 0,17-8-611,0 1 0,0-1 0,1 2 0,0 0 0,1 0 0,-15 24 0,1 4-2471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16.8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1 279 5601,'0'0'891,"0"0"-251,0 0 87,0 0 244,0 0 76,0-22-227,0 16-803,-1-23 305,2 0-1,1 0 1,2 0-1,10-41 0,-9 55-227,-3 9 48,1 0 0,-2 0 0,1 0-1,-1 0 1,0 0 0,1-7 0,-2 13-168,0 0-57,0 7 16,12 463 613,-12-468-638,0 0 1,0-1-1,0 1 1,0 0-1,1 0 1,-1 0-1,1 0 1,0-1-1,-1 1 1,1 0-1,0-1 1,0 1-1,0 0 1,0-1-1,0 1 1,1-1-1,-1 0 1,0 1-1,3 1 1,4 0-4231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17.5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82 5945,'0'0'1310,"0"0"-623,0 0-278,0 0 47,0 0 111,0 0-74,10-14-156,35-39-181,-44 52-140,0-1 1,0 1-1,0 0 1,0 0-1,0 0 1,1 0-1,-1 0 1,0 0-1,1 0 1,-1 0-1,1 0 1,-1 1-1,1-1 1,2 0-1,-3 1-9,-1 0 0,1 0-1,0 0 1,-1 0-1,1 0 1,0 0-1,-1 1 1,1-1-1,0 0 1,-1 0-1,1 1 1,0-1 0,-1 0-1,1 1 1,-1-1-1,1 1 1,0-1-1,-1 1 1,1-1-1,-1 1 1,1-1-1,0 1 1,1 3 21,0 0-1,0 0 1,-1 0 0,1 0 0,-1 0-1,0 1 1,1 3 0,-1-2 45,7 29 533,7 71 1,2 13-253,-12-109 214,0-19-231,2-27-169,-6 33-187,-1 2 20,3-25-170,2 0 0,1 1 0,0-1 0,2 1 0,22-46 0,-30 70 165,1 0 0,-1 0-1,0 1 1,1-1-1,-1 0 1,1 0-1,-1 1 1,0-1 0,1 0-1,0 1 1,-1-1-1,1 1 1,-1-1 0,1 1-1,0-1 1,-1 1-1,1-1 1,0 1-1,0 0 1,-1-1 0,1 1-1,0 0 1,0-1-1,-1 1 1,1 0 0,0 0-1,0 0 1,0 0-1,0 0 1,-1 0-1,1 0 1,0 0 0,0 0-1,0 0 1,-1 1-1,1-1 1,0 0 0,0 0-1,-1 1 1,1-1-1,0 1 1,0-1-1,-1 0 1,1 1 0,0-1-1,-1 1 1,1 0-1,-1-1 1,1 1 0,-1-1-1,1 1 1,-1 0-1,1 0 1,-1-1-1,0 1 1,1 0 0,-1 0-1,1 0 1,22 51 38,-21-45-50,2 5 15,21 47-26,-24-56 29,0 0 1,1 0 0,0 0-1,0 0 1,0 0 0,0 0-1,0-1 1,1 1 0,-1-1-1,1 0 1,0 1 0,-1-1-1,1 0 1,5 2 0,-6-4 0,0 1 0,0-1 0,0 0 0,0 1 0,0-1 0,0 0 0,0 0 0,1-1 0,-1 1 0,0 0 1,0-1-1,0 1 0,0-1 0,0 0 0,0 0 0,0 1 0,0-1 0,-1 0 0,1-1 0,0 1 0,0 0 0,-1-1 1,1 1-1,-1 0 0,1-1 0,-1 0 0,0 1 0,1-1 0,0-3 0,6-7-75,-2 0-1,1-1 1,6-20-1,-5 11-336,2-2-479,-8 17 579,1 0-1,0 0 1,0 0 0,1 0 0,6-10 0,-10 17 302,1 0 0,-1 0 0,0-1 1,0 1-1,1 0 0,-1 0 1,0 0-1,0 0 0,1 0 0,-1-1 1,0 1-1,0 0 0,1 0 1,-1 0-1,0 0 0,1 0 0,-1 0 1,0 0-1,1 0 0,-1 0 1,0 0-1,0 0 0,1 0 0,-1 0 1,0 0-1,1 1 0,-1-1 1,0 0-1,0 0 0,1 0 0,-1 0 1,0 1-1,0-1 0,1 0 1,-1 0-1,0 0 0,0 1 0,0-1 1,1 0-1,-1 0 0,0 1 1,0-1-1,0 0 0,0 0 0,1 1 1,-1-1-1,0 0 0,0 0 1,0 1-1,0-1 0,0 0 0,0 1 1,0-1-1,0 0 0,0 1 1,5 19 124,-4-18-110,4 22 508,-1-1 56,2 1 0,8 24 0,-12-44-532,-1 0-1,1 0 1,0 0 0,0 0 0,0 0 0,0 0 0,1 0 0,0-1 0,-1 1 0,1-1 0,0 0 0,1 1 0,-1-2 0,1 1-1,-1 0 1,1-1 0,7 4 0,-10-5-79,0-1 1,-1 0-1,1 0 0,0 1 0,0-1 0,-1 0 0,1 0 0,0 0 1,-1 0-1,1 0 0,0 0 0,0 0 0,-1 0 0,1-1 1,0 1-1,-1 0 0,1 0 0,0 0 0,-1-1 0,1 1 1,0 0-1,-1-1 0,1 1 0,-1-1 0,1 1 0,0-1 1,-1 1-1,1-1 0,-1 1 0,0-1 0,1 1 0,0-2 1,3-16-3653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17.9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0 728,'0'0'5417,"0"0"-4825,0 0-592,0 0-1840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18.2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9114,'0'0'1440,"0"0"-912,0 0 56,17 115-247,-9-59 143,-1 6-176,0 7-288,-2-2 184,0-5-200,-2-9 64,-3-8-64,0-16-744,0-9-969,0-9-1399,0-7-4066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14.1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10986,'0'0'1738,"0"0"-1075,0 0-311,0 0 263,0 0 333,0 11-357,3 67-315,19 124 1,33 81 466,-5-30-271,-42-208-488,10 62-297,9 171 1,-27-274-32,-2 10-1385,-5-10-2289,-9-3-3470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18.5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1 169 7538,'0'0'2108,"0"0"-620,0 0-790,0 0-399,0 0-173,0 0 90,17-8-82,26-11-20,67-20 0,-88 33-100,1 1-1,-1 1 1,1 1 0,28 1 0,-50 2-16,1 1 0,0-1 0,-1 1 0,1-1 1,-1 1-1,1 0 0,-1 0 0,1 0 0,-1 0 0,0 0 0,1 0 0,-1 0 0,0 0 0,0 1 0,0-1 0,0 0 1,0 1-1,0-1 0,0 0 0,0 1 0,-1 0 0,1-1 0,0 1 0,-1-1 0,1 1 0,-1 0 0,0-1 0,0 1 1,1 3-1,3 54-43,-4-56 32,0 71-17,-8-171 256,8 84-231,1 0 0,0 0 0,1 1 0,0-1-1,1 1 1,7-19 0,-9 28 3,0 0-1,0 0 1,0 0 0,1 0-1,0 0 1,-1 0 0,1 1 0,0-1-1,0 1 1,0-1 0,0 1-1,1 0 1,-1 0 0,1 0-1,-1 0 1,1 0 0,0 1-1,-1-1 1,1 1 0,0-1-1,0 1 1,0 0 0,0 1-1,0-1 1,1 0 0,-1 1-1,0-1 1,0 1 0,0 0-1,1 0 1,3 1 0,-5 0 1,0 0-1,0 0 1,0 0 0,0 0 0,0 0-1,0 0 1,-1 0 0,1 1 0,0-1 0,-1 1-1,1-1 1,-1 1 0,0 0 0,1-1 0,-1 1-1,0 0 1,0 0 0,0 0 0,1 4 0,14 45-30,-14-44 30,7 30 0,-5-15-1,2-1 1,0-1 0,1 1-1,12 24 1,-17-41 2,0 0-1,1 1 1,0-1-1,0 0 0,0 0 1,0-1-1,0 1 1,1-1-1,-1 0 1,1 0-1,0 0 1,0 0-1,1 0 1,-1-1-1,0 0 1,1 0-1,-1 0 0,1 0 1,0-1-1,-1 0 1,1 0-1,0 0 1,0-1-1,5 1 1,-7-1 3,-1 0 0,1-1 0,0 1 0,-1 0 1,1-1-1,-1 0 0,0 0 0,1 1 0,-1-2 0,0 1 0,1 0 1,-1 0-1,0-1 0,0 1 0,0-1 0,0 1 0,0-1 1,0 0-1,1-2 0,1-1-14,-1 0 1,0-1-1,0 1 1,0-1-1,0 1 1,-1-1-1,2-11 1,1-4 202,-2-1 0,-1 1 0,0-34 0,-1 51-89,-1 1 0,0-1 1,-1 0-1,1 0 0,-1 1 1,1-1-1,-1 0 1,0 1-1,0-1 0,-1 1 1,1-1-1,-1 1 1,0 0-1,0-1 0,0 1 1,0 0-1,0 0 0,-4-3 1,2 3-59,-1 0 0,1 0-1,-1 1 1,0-1 0,0 1 0,0 1 0,0-1 0,-1 0-1,1 1 1,0 0 0,0 1 0,-7-1 0,3 0-42,-1 0 1,1 1 0,0 0-1,-1 0 1,1 1 0,-14 3-1,19-2-296,-1-1 0,0 1 0,1 0 0,-1 1-1,1-1 1,0 1 0,0 0 0,0 0 0,0 0-1,0 0 1,1 1 0,0 0 0,-5 5 0,-3 7-5470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18.9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94 10282,'0'0'1881,"0"0"-905,0 0-528,0 0-280,0 0-96,0 0 24,0 0-192,89-93-720,-89 119-1233,0 1-4176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19.2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293 95 7074,'0'0'2371,"0"0"-667,0 0-938,0 0-356,0 0-162,-22-15-92,-70-48-57,89 61-98,0 0 1,0 0-1,0 0 0,-1 1 0,1-1 1,-1 1-1,1 0 0,-1 0 1,1 0-1,-1 1 0,0-1 0,1 1 1,-1-1-1,0 1 0,0 1 1,1-1-1,-1 0 0,0 1 0,1 0 1,-1 0-1,1 0 0,-1 0 1,1 0-1,-1 1 0,1 0 0,0 0 1,-1 0-1,1 0 0,0 0 1,1 0-1,-1 1 0,-3 3 0,-1 2 0,0 1 0,1 1-1,0-1 1,0 1-1,1 0 1,0 1-1,-5 15 1,8-19-4,0-1-1,0 1 1,0 0 0,1-1 0,0 1 0,0 0-1,1 0 1,0 0 0,1 12 0,0-18 0,0 0 1,0 0-1,0 0 1,0 0-1,0-1 1,0 1-1,0 0 1,0 0-1,0-1 1,0 1-1,0-1 1,1 1-1,-1-1 1,0 1-1,0-1 1,1 0-1,-1 1 1,0-1-1,1 0 1,-1 0-1,0 0 1,1 0-1,1-1 1,33-3-106,-28 0 68,1-1 1,-1 0-1,-1-1 0,1 1 1,-1-1-1,0-1 1,-1 0-1,1 1 0,-1-2 1,9-13-1,-8 10 133,2 1 1,-1 0-1,1 0 0,18-14 0,-26 24-75,-1-1-1,1 1 0,-1-1 1,1 1-1,0-1 0,-1 1 0,1 0 1,0-1-1,0 1 0,-1 0 1,1 0-1,0-1 0,0 1 1,0 0-1,-1 0 0,1 0 1,0 0-1,0 0 0,-1 0 0,1 0 1,0 0-1,0 0 0,0 1 1,-1-1-1,1 0 0,0 0 1,0 1-1,-1-1 0,1 1 0,0-1 1,-1 0-1,1 1 0,-1-1 1,1 1-1,0-1 0,-1 1 1,1 0-1,-1-1 0,1 1 0,-1 0 1,0-1-1,1 1 0,0 1 1,12 37 608,-11-29-471,8 39-47,-3 0 0,-2 1 0,-1 0 0,-5 59 0,1-55-1793,0-52-3152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19.6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1 200 4993,'0'0'1916,"0"0"-941,0 0-146,0 0 0,22 2 417,69 2-237,-86-5-970,-1 1-1,0-1 1,0 0-1,1 0 1,-1-1-1,0 1 1,0-1 0,-1 0-1,1 0 1,0 0-1,-1 0 1,1-1-1,-1 1 1,0-1-1,1 0 1,-1 0-1,-1 0 1,1-1 0,0 1-1,-1-1 1,0 1-1,0-1 1,0 0-1,2-4 1,-1 2-31,0 0-9,0 0-1,0-1 0,-1 1 1,0 0-1,0-1 0,0 1 1,-1-1-1,0 1 0,0-1 1,-1-12-1,0 16 2,0 1 0,0 0-1,-1 0 1,1-1 0,-1 1-1,1 0 1,-1 0 0,0 0 0,0 0-1,0 0 1,0 0 0,0 0-1,-1 0 1,1 0 0,0 0 0,-1 0-1,0 1 1,1-1 0,-1 1-1,0-1 1,0 1 0,0 0 0,0-1-1,0 1 1,0 0 0,0 0-1,0 1 1,0-1 0,0 0 0,-1 1-1,1-1 1,0 1 0,-3 0-1,1-1 11,1 1-1,0 0 1,-1 0-1,1 1 1,-1-1 0,1 1-1,0 0 1,-1-1-1,1 1 1,0 1-1,0-1 1,-1 0-1,1 1 1,0 0-1,0 0 1,1 0-1,-1 0 1,0 0-1,1 0 1,-1 1-1,1-1 1,0 1-1,0 0 1,0-1-1,0 1 1,0 0 0,1 0-1,-1 1 1,1-1-1,0 0 1,0 0-1,0 1 1,-1 4-1,-2 12 165,1 1 0,0 0 1,2 0-1,0 27 0,1-35-83,0-9-71,0 1 1,0-1-1,1 1 0,-1-1 1,1 1-1,0-1 1,0 1-1,0-1 0,1 0 1,-1 0-1,1 1 0,0-1 1,4 5-1,-4-7-203,1 0-1,-1 1 1,1-1 0,-1 0 0,1 0-1,0 0 1,0-1 0,0 1-1,0-1 1,0 0 0,1 0-1,-1 0 1,0 0 0,1 0-1,-1-1 1,0 1 0,1-1-1,3 0 1,13 0-5037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20.1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49 8226,'0'0'2272,"0"0"-1226,0 0-547,0 0-365,0 0-60,0 0 138,9 15 213,14 28 133,-2 1-1,22 70 0,-40-103-427,12 32 230,-15-42-353,1 1-1,-1-1 1,1 0 0,0 1 0,0-1-1,0 0 1,-1 0 0,1 0-1,0 1 1,0-1 0,0 0 0,1 0-1,-1 0 1,0-1 0,0 1-1,1 0 1,-1 0 0,0-1 0,1 1-1,-1-1 1,0 1 0,1-1 0,2 1-1,-3-1-5,0-1-1,0 1 1,1 0 0,-1-1-1,0 0 1,0 1-1,0-1 1,0 0 0,0 1-1,0-1 1,0 0-1,0 0 1,0 0 0,0 0-1,0 0 1,-1 0-1,1 0 1,0 0 0,-1 0-1,2-2 1,12-31 1,-10 25-14,29-82-325,-18 49-280,20-41 0,-35 82 601,0 0 0,1 1 0,-1-1 0,0 0 0,0 0 0,1 1 0,-1-1 0,1 0 0,-1 1 1,1-1-1,-1 0 0,1 1 0,-1-1 0,1 1 0,-1-1 0,1 1 0,0-1 0,-1 1 0,1-1 0,0 1 0,0-1 0,0 1 0,5 14-102,-5 46 223,-2-43-81,2-3-9,0 0 0,0-1 0,1 1-1,1 0 1,0-1 0,6 16 0,-8-26-14,0 0-1,1 0 1,-1-1-1,0 1 1,1 0-1,-1-1 1,1 0 0,0 1-1,0-1 1,0 0-1,0 0 1,0 0-1,0 0 1,1 0-1,-1 0 1,1-1-1,-1 1 1,1-1 0,0 0-1,0 1 1,-1-1-1,1-1 1,0 1-1,0 0 1,0-1-1,0 1 1,0-1-1,0 0 1,0 0 0,0 0-1,0 0 1,0-1-1,0 1 1,0-1-1,3-1 1,-2 0-77,0 0 0,0 0 0,0-1 0,0 1 0,-1-1 0,1 0 1,-1 0-1,1 0 0,4-7 0,-6 7-228,0 0 1,1 1-1,-1-1 0,0 1 1,1-1-1,0 1 0,-1 0 1,1 0-1,0 0 0,0 0 1,0 1-1,0-1 0,1 1 1,-1 0-1,0 0 0,5-1 1,-5 4 259,1 0 0,-1 0 0,0 0 0,0 0 0,0 1 0,0-1 0,0 1 0,0 0 0,-1 0 0,1 0 0,-1 0 0,0 0 0,0 1 0,0-1 0,0 1 0,1 3 0,15 21 41,-17-27 43,1 1 1,-1 0-1,1-1 0,0 1 1,0 0-1,0-1 0,-1 0 1,1 1-1,0-1 1,1 0-1,-1 0 0,0 0 1,0-1-1,0 1 1,0 0-1,1-1 0,-1 1 1,0-1-1,1 0 1,-1 0-1,0 0 0,3 0 1,-2-1 83,0 0 1,0 0-1,0-1 1,-1 1-1,1-1 1,0 1-1,-1-1 1,1 0-1,-1 0 1,0 0-1,0 0 1,0-1-1,0 1 0,3-4 1,2-5 253,0-1 0,-1 0 0,0 0-1,-1-1 1,-1 1 0,5-17 0,-5 9 398,-1-1 1,-1 1-1,0-1 0,-2 0 1,-2-24-1,2 42-735,0 1-1,-1-1 1,1 1-1,-1-1 1,0 1-1,0 0 0,0-1 1,0 1-1,0 0 1,-1 0-1,1 0 1,-1 0-1,1 0 1,-1 0-1,0 0 0,0 0 1,0 1-1,0-1 1,0 1-1,0-1 1,0 1-1,0 0 1,-1 0-1,1 0 0,0 0 1,-1 0-1,1 1 1,0-1-1,-1 1 1,1-1-1,-1 1 1,1 0-1,-1 0 0,0 0 1,1 0-1,-3 1 1,-2-1-40,0 1 0,0 0 0,0 0 1,0 1-1,0 0 0,1 0 0,-1 0 0,1 1 1,-1 0-1,1 1 0,-11 7 0,0 5-278,2 1 0,0 1-1,1 0 1,1 1-1,0 0 1,-10 23 0,15-28-256,-20 37-3644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21.8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417 5 2601,'0'0'2228,"0"0"-745,0 0-535,0 0-553,0 0 53,0 0 127,-9 1-163,-2 0-158,0 1 0,0 0 0,1 1 0,-1 0 0,1 1 0,-1 0 0,1 1 0,-17 11 0,12-7-171,0 2 1,1 0 0,0 0-1,1 2 1,0-1 0,1 2-1,1-1 1,0 2 0,1-1-1,0 2 1,1-1-1,1 1 1,-8 23 0,-12 27-62,4 1 0,2 2 1,-22 117-1,41-165 6,1 0-1,1 0 1,1 0 0,1 0-1,6 40 1,-4-51-8,0 1-1,0 0 1,1-1 0,1 1 0,0-1-1,0 0 1,1-1 0,0 0 0,1 1-1,0-2 1,0 1 0,15 12 0,11 8 312,3-2 0,0-1-1,1-1 1,1-3 0,2-1 0,65 26 0,-78-40-180,0 0 1,0-2-1,0-1 0,1-1 1,-1-2-1,1 0 0,0-2 1,52-8-1,-52 3-120,-1-1-1,0-1 1,0-2-1,-1 0 1,0-2-1,-1-1 1,0-1 0,-1 0-1,-1-2 1,29-26-1,-38 30-20,-1-1-1,0-1 0,-1 0 0,0 0 0,-2-1 0,1-1 0,-2 0 0,0 0 0,-1-1 0,-1 0 0,0 0 0,-1 0 0,-1-1 0,-1 0 1,0 0-1,1-31 0,-3-2-5,-8-68 1,3 95-5,-1 1 1,-1-1 0,-1 1 0,-1 0-1,-11-24 1,4 15-8,-2 0 1,-1 0-1,-2 2 0,-1 0 1,-1 1-1,-43-45 0,52 62-7,-1 1 0,0 0 0,-1 1 0,0 1 0,0 0 0,-1 0 0,0 2-1,-1 0 1,0 0 0,0 2 0,0 0 0,-1 1 0,0 0 0,0 1 0,0 1-1,-19 1 1,24 1-109,0 0 0,0 1 0,0 1 0,1 0 0,-1 0-1,0 1 1,1 1 0,0 0 0,0 0 0,0 1 0,-18 11-1,20-9-696,0 0-1,1 0 0,0 1 1,0 0-1,1 0 1,-1 1-1,-10 17 0,7-5-3970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23.3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257 0 544,'0'0'1837,"0"0"-796,0 0-482,0 0-86,0 0 6,0 0-52,-15 17-3,-116 131 1454,118-130-1721,1 0-1,0 1 1,2 1 0,0 0 0,1 0 0,1 1 0,1 0 0,1 0 0,-5 28-1,5-10 41,2 0 0,2 0 0,1 0-1,7 55 1,1-53 108,2-1 0,2-1 0,30 75 0,1 1 144,-32-81-351,2-1 0,1 0 0,1-1 1,2-1-1,21 31 0,-25-46 29,0 0 0,1-1 0,1 0 0,0-1 0,1-1 0,0 0 1,1-1-1,1-1 0,0-1 0,25 12 0,-3-5 192,0-3-1,1-1 1,1-2 0,0-2 0,44 4 0,-25-7-114,2-2-1,111-9 1,-156 2-168,0 0-1,-1-1 1,1-1 0,-1 0-1,0-2 1,0 0 0,0 0-1,-1-1 1,-1-1 0,1-1-1,-1 0 1,-1-1 0,0 0-1,-1-1 1,20-24 0,-5 2-14,-2-1 0,-1-1 1,-2-1-1,-1-1 0,16-44 1,-27 57-19,-2-1 0,0 0 1,-2 0-1,-1 0 0,2-41 1,-6-134-91,-1 198 87,-2-18-12,-1 0-1,-1 0 1,-1 0 0,-1 1-1,0-1 1,-2 1 0,0 1 0,-1-1-1,-1 2 1,-23-33 0,16 27 30,-1 0 1,-2 2-1,0 0 1,-2 1-1,0 1 1,-1 1-1,-30-19 1,26 24-17,-1 1 0,0 1 1,0 2-1,-1 0 0,0 2 1,-1 2-1,1 0 0,-2 2 0,1 1 1,0 2-1,0 0 0,-44 6 1,46-1-538,0 2 1,0 0 0,1 2 0,0 1-1,-50 24 1,22-5-2386,-84 59 0,101-60-3256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24.36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78 6105,'0'0'1293,"0"0"-513,0 0-404,0 0 49,0 0 141,0 0-49,18-12-99,55-37-144,-70 47-248,1 0 0,-1 0 0,1 0 0,-1 0 1,1 1-1,0 0 0,-1-1 0,1 1 0,0 1 0,0-1 0,0 0 0,0 1 0,0 0 0,0 0 0,0 0 0,0 1 0,0-1 0,0 1 0,-1 0 0,1 0 0,5 2 0,-6-1-3,-1-1-1,0 1 0,1 0 1,-1 0-1,0 0 0,0 0 1,0 0-1,0 0 0,-1 0 1,1 1-1,0-1 1,-1 1-1,0-1 0,1 1 1,-1 0-1,0-1 0,-1 1 1,1 0-1,0 0 0,-1-1 1,1 1-1,-1 0 1,0 3-1,0 1 13,0-1 0,0 0 1,0 0-1,-1 0 0,0 0 0,-1 1 1,1-1-1,-1 0 0,0-1 0,0 1 1,-1 0-1,0-1 0,0 1 0,0-1 1,-1 0-1,1 0 0,-1 0 0,0-1 1,-1 1-1,1-1 0,-1 0 0,0 0 1,0 0-1,0-1 0,-1 0 0,1 0 1,-8 3-1,10-5-22,0 1 0,1-1 0,-1 0 1,0 0-1,0 0 0,0 0 0,0 0 1,-1 0-1,-5-1 0,9 0-8,-1 0 1,0-1-1,0 1 0,0-1 0,1 1 1,-1-1-1,0 1 0,1-1 0,-1 0 1,0 1-1,1-1 0,-1 0 0,1 0 1,-1 1-1,1-1 0,-1 0 0,1 0 1,0 0-1,-1 0 0,1 1 0,0-1 1,0 0-1,-1 0 0,1 0 0,0 0 1,0 0-1,0 0 0,0 0 0,0 0 1,0 0-1,1 0 0,-1 1 0,0-1 1,1-2-1,0 0-13,0-1 1,0 0 0,0 1-1,0-1 1,1 0-1,0 1 1,-1 0 0,1-1-1,1 1 1,-1 0-1,0 0 1,1 0-1,0 1 1,-1-1 0,1 0-1,0 1 1,0 0-1,0 0 1,1 0 0,-1 0-1,1 0 1,-1 1-1,1-1 1,-1 1 0,1 0-1,0 0 1,-1 0-1,6 0 1,-4 0 7,0 0-1,0 0 1,0 1 0,0 0-1,1 0 1,-1 0 0,0 0-1,0 1 1,0-1 0,0 2 0,0-1-1,0 0 1,0 1 0,0 0-1,0 0 1,-1 0 0,1 1-1,-1 0 1,1 0 0,5 5-1,-6-3 21,1 1 0,-1-1 0,-1 1 0,1 0 0,-1 0 0,0 1 0,0-1 0,-1 0 0,0 1 0,0 0 0,0 0-1,-1-1 1,0 1 0,-1 0 0,1 0 0,-1 0 0,-1 0 0,1 0 0,-1 0 0,0 0 0,-3 9 0,2-11 10,0 1 0,0-1 1,-1 0-1,0-1 0,1 1 1,-2 0-1,1-1 0,0 1 1,-1-1-1,0 0 0,0 0 1,0-1-1,0 1 0,-1-1 1,1 0-1,-1 0 1,0 0-1,0-1 0,0 0 1,0 0-1,0 0 0,-1 0 1,1-1-1,-1 0 0,1 0 1,-12 0-1,12-1-27,-7 1 203,0-1 1,-1 0-1,-19-4 0,31 4-223,-1 0 1,1 0-1,-1 0 0,1 0 0,0-1 0,-1 1 0,1 0 0,-1-1 1,1 1-1,0-1 0,0 1 0,-1-1 0,1 0 0,0 0 1,0 1-1,0-1 0,0 0 0,0 0 0,0 0 0,0 0 0,0 0 1,0 0-1,0-1 0,0 1 0,1 0 0,-1 0 0,0-1 0,1 1 1,-1 0-1,1 0 0,0-1 0,-1 1 0,1-1 0,0 1 0,0 0 1,0-1-1,0 1 0,0-1 0,0 1 0,0 0 0,1-1 0,-1 1 1,1-2-1,8-10-1900,7 1-2302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24.7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1 140 3953,'0'0'887,"0"0"-138,0 0-157,0 0-20,0 0-143,16 19-100,54 59 184,-67-75-437,0 0-1,0-1 0,0 1 0,1-1 0,-1 0 0,1 0 1,-1 0-1,1-1 0,0 1 0,-1-1 0,1 0 1,0 0-1,0 0 0,0-1 0,0 1 0,0-1 0,0 0 1,0 0-1,0 0 0,0-1 0,6 0 0,7-1 221,-14 1-213,-1 1-1,1-1 0,0 0 1,0 0-1,0 0 1,0-1-1,-1 1 1,1-1-1,-1 1 0,1-1 1,-1 0-1,0 0 1,1 0-1,-1 0 0,0-1 1,-1 1-1,1 0 1,0-1-1,0 1 1,-1-1-1,0 0 0,1 0 1,-1 1-1,0-1 1,-1 0-1,1 0 1,0 0-1,-1 0 0,1 0 1,-1 0-1,0-3 1,1-1 82,-1 0 1,1 0 0,-1 0-1,-1 1 1,1-1 0,-1 0-1,0 0 1,-1 0 0,0 1-1,0-1 1,0 1 0,0 0 0,-6-9-1,1 6-78,-1 0-1,0 1 1,-1 0 0,0 0-1,0 1 1,-14-9-1,19 13-91,0 1-1,1-1 0,-1 1 1,-1 0-1,1 0 0,0 1 1,0-1-1,-1 1 1,1 0-1,-1 0 0,1 0 1,-1 1-1,1 0 0,-1-1 1,1 2-1,-1-1 1,1 0-1,-1 1 0,-6 2 1,10-2-57,0 0 0,-1 0 0,1 0 0,0 0 0,0 0 1,0 1-1,0-1 0,0 0 0,0 1 0,0-1 0,0 1 0,0-1 1,1 1-1,-1-1 0,1 1 0,-1 0 0,1-1 0,-1 1 1,1 2-1,-3 38-1233,3-31 545,0 19-3071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25.0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7706,'0'0'1816,"0"0"-1232,0 0 120,0 0 16,148 124-175,-103-97-41,-6-3-392,1-6 112,4-9-224,-12-5-88,-9-4-2897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14.5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1 503 10642,'0'0'1299,"0"0"-752,0 0-324,29-7 392,9 0-272,14-3 402,76-25-1,-66 14-266,74-36 0,-114 46-450,-1-1-1,0-1 1,0 0 0,-2-2-1,0 0 1,29-30-1,-51 55 39,0 1 0,1 0 0,1 0 0,0 0 0,0 0 0,2 15 0,-1-14-101,0-1 1,0 0-1,2 1 1,-1-1-1,1 0 1,1 0-1,0 0 1,8 19-1,-8-26 15,0 0 1,0 1-1,1-1 0,0 0 0,-1 0 1,1-1-1,0 1 0,1-1 0,-1 0 1,1 0-1,-1-1 0,1 1 0,0-1 1,0 0-1,0 0 0,0 0 0,8 1 0,-10-3 28,1 0-1,-1 0 0,1 0 0,-1 0 1,0-1-1,1 1 0,-1-1 0,1 0 1,-1 0-1,0 0 0,0 0 0,1 0 0,-1-1 1,0 1-1,0-1 0,-1 0 0,1 0 1,0 0-1,0-1 0,-1 1 0,0-1 0,1 1 1,-1-1-1,0 0 0,0 0 0,0 0 1,2-4-1,3-9 71,-1 0 0,0-1 0,-1 0 0,0 0 0,-2 0 1,0 0-1,0 0 0,-2-1 0,-1-29 0,-1 32-28,0 0 0,-1 0 0,0 1 1,-1-1-1,-1 1 0,0-1 0,-1 1 0,-1 1 0,0-1 0,-1 1 1,-13-20-1,14 25-14,-1 1-1,0 1 1,0-1 0,0 1 0,-1 0 0,0 1 0,0 0 0,0 0-1,-14-5 1,19 9-65,1-1-1,-1 1 0,0 0 0,1 0 1,-1 1-1,0-1 0,0 0 0,0 1 1,1 0-1,-1-1 0,0 1 0,0 1 1,0-1-1,1 0 0,-1 1 0,0-1 1,0 1-1,0 0 0,1 0 0,-1 0 1,1 0-1,-1 0 0,1 0 1,-1 1-1,1-1 0,-1 1 0,1 0 1,0 0-1,0 0 0,0 0 0,0 0 1,1 0-1,-1 1 0,0-1 0,-1 3 1,-1 6-714,0 1-1,0-1 1,1 1 0,-2 18 0,2 1-4459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25.4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163 16 8026,'0'0'4281,"0"0"-3881,0 0-120,0 0-200,0 0 184,-113 143 776,95-110-640,6-2-128,2-2-168,3-7-96,4-4-16,3-7-608,0-11-616,7 0-1737,8-7-1840</inkml:trace>
  <inkml:trace contextRef="#ctx0" brushRef="#br0" timeOffset="1">418 1 8122,'0'0'1400,"0"0"-616,0 0 649,0 0-585,5 122-152,0-86-80,2-7-144,0-7-392,3-9-24,-2-13-56,-3 0-1432,-3-4-4938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25.7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61 12171,'0'0'1656,"0"0"-776,0 0-592,0 0-272,0 0-16,0 0 0,0 0-1008,154-60-696,-122 80-4122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26.1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225 1 7842,'0'0'1148,"0"0"-160,0 0-77,0 0 40,-25-1-146,-77 1-255,97 1-541,1-1 1,0 1-1,0 0 0,0 0 1,0 1-1,0-1 1,0 1-1,0 0 0,1 0 1,-1 0-1,1 1 1,-1-1-1,1 1 0,0-1 1,0 1-1,0 0 1,0 1-1,1-1 0,-1 0 1,1 1-1,0-1 1,0 1-1,0 0 0,0 0 1,1 0-1,-1 0 1,1 0-1,-1 5 0,2-7-8,-3 5 71,1-1 0,1 1 0,-1 0-1,1 0 1,0 0 0,1 0 0,0 0-1,0 1 1,0-1 0,3 11 0,-2-17-63,0 0 1,0 0 0,0 0 0,0 0-1,1-1 1,-1 1 0,0 0 0,1-1-1,-1 1 1,1-1 0,-1 1 0,0-1-1,1 0 1,-1 0 0,1 0-1,-1 1 1,1-1 0,-1 0 0,1-1-1,1 1 1,32-6 130,-25 1-119,-1 0 0,0-1 1,-1 0-1,15-13 0,30-19-6,-50 36-28,1 0 0,-1 0 1,1 0-1,0 1 0,0 0 0,-1 0 0,1 0 0,0 0 0,0 1 0,0-1 0,0 1 0,0 0 0,6 1 0,-7 0 17,1 0 0,-1 1 1,0-1-1,0 1 0,0 0 1,0 0-1,-1 0 0,1 0 0,0 0 1,-1 1-1,1-1 0,-1 1 1,0 0-1,0-1 0,0 1 0,0 0 1,-1 0-1,1 0 0,-1 1 1,2 4-1,4 11 220,0 1 1,3 23-1,-9-39-158,7 40 271,-2 0-1,-1 51 0,7 56-131,-9-141-2383,-1-10-675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27.0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0 215 10682,'0'0'1658,"0"0"-1077,0 0-369,0 0 70,0 0 457,0 0 49,22 3-257,70 8-143,-88-10-376,-1 0 0,1-1 0,0 1 1,0-1-1,-1 0 0,1 0 0,0 0 1,-1-1-1,1 1 0,0-1 0,-1 0 0,1 0 1,-1 0-1,1-1 0,-1 1 0,1-1 1,-1 0-1,0 0 0,0 0 0,0 0 0,0-1 1,0 1-1,-1-1 0,1 0 0,-1 1 1,1-1-1,-1 0 0,0 0 0,2-5 1,-1-1-88,0 0 0,-1 0 0,0 0 0,0 0 0,-1 0 1,0-1-1,-1 1 0,-1-18 0,1 26 59,-1-1-1,1 0 1,0 1-1,-1-1 1,0 0 0,1 1-1,-1-1 1,0 1-1,0-1 1,0 1 0,0-1-1,0 1 1,0 0-1,0-1 1,0 1 0,0 0-1,-1 0 1,1 0 0,0 0-1,-1 0 1,1 0-1,-1 0 1,1 0 0,-1 1-1,0-1 1,1 1-1,-1-1 1,0 1 0,1 0-1,-1-1 1,0 1-1,1 0 1,-1 0 0,-2 0-1,1 0-18,-1 0 1,1 0-1,-1 1 0,0-1 1,1 1-1,-1 0 0,1 0 0,-1 0 1,1 0-1,0 0 0,-1 1 0,1 0 1,0-1-1,0 1 0,-5 4 0,2 1-1,1 0 0,0 0 0,0 0 0,0 1 0,1-1 0,0 1 0,1 0 0,0 0 0,0 0 0,-2 15 0,1-1 31,1 0-1,1 42 1,2-61 19,0-1 0,0 1-1,0-1 1,1 1-1,-1-1 1,1 1 0,0-1-1,0 0 1,0 1-1,0-1 1,0 0 0,0 0-1,1 0 1,-1 0 0,1 0-1,-1 0 1,1 0-1,0 0 1,2 1 0,0 0-2,0 0 1,0-1 0,1 1 0,-1-1 0,1 0 0,0 0-1,0-1 1,0 1 0,6 0 0,-4 0-21,1-1 1,0-1 0,0 1-1,0-1 1,0 0-1,0-1 1,0 0 0,0 0-1,-1-1 1,1 0-1,0 0 1,11-6-1,-9 1-142,-1 0-1,1-1 0,-1-1 0,-1 0 0,0 0 0,0 0 0,-1-1 1,0 0-1,6-12 0,-5 9 77,0 0 0,1 0 0,0 1 0,1 1 0,13-12 0,-22 22 72,0 0-1,0 0 1,1-1 0,-1 1 0,1 1 0,-1-1-1,1 0 1,-1 0 0,1 0 0,-1 1-1,1-1 1,-1 1 0,1 0 0,0-1-1,-1 1 1,1 0 0,3 0 0,-4 0 17,0 0 0,0 1 0,0-1 0,0 1 0,0 0 0,0-1 0,0 1 0,0 0 0,0-1 0,0 1 0,0 0 0,0 0 0,0 0 0,-1 0 0,1 0 1,0 0-1,-1 0 0,1 0 0,0 1 0,2 7 159,0 1 1,0-1-1,-1 0 0,0 1 1,0 10-1,0-4 133,-1-6-149,1 3 16,0 0-1,0-1 0,1 1 0,1-1 0,0 0 1,0 0-1,13 21 0,-17-32-169,0-1 1,0 0-1,0 1 0,1-1 0,-1 1 1,0-1-1,1 0 0,-1 1 1,0-1-1,1 0 0,-1 1 0,0-1 1,1 0-1,-1 0 0,1 1 1,-1-1-1,1 0 0,-1 0 0,0 0 1,1 0-1,-1 0 0,1 1 1,-1-1-1,1 0 0,-1 0 0,1 0 1,-1 0-1,1 0 0,-1 0 1,1-1-1,-1 1 0,1 0 0,-1 0 1,0 0-1,1 0 0,-1 0 0,1-1 1,-1 1-1,1 0 0,-1 0 1,0-1-1,1 1 0,-1 0 0,0-1 1,1 1-1,-1 0 0,0-1 1,1 1-1,-1-1 0,0 1 0,0 0 1,1-1-1,-1 1 0,0-1 1,0 1-1,0-1 0,0 0 0,13-32 139,-11 27-75,13-41-15,-9 25-85,1 0 1,1 1 0,15-28 0,-23 48 23,0 0 0,0 0 0,1 1 0,-1-1 0,0 0 0,1 0 0,-1 1 0,1-1 0,-1 0 0,1 1 0,-1-1 0,1 1 0,-1-1 0,1 0 0,-1 1 0,1-1 0,0 1 0,-1-1 0,1 1 0,0 0 0,-1-1 0,1 1 0,0 0 0,0 0 0,0-1 0,-1 1 0,1 0 0,0 0 0,0 0 0,-1 0 0,1 0 0,0 0 0,0 0 0,0 0 0,-1 0 0,1 0 0,0 1 0,0-1 0,0 0 0,-1 0 0,1 1 0,0-1 0,-1 0 0,1 1 0,0-1 0,-1 1 0,1-1 0,0 1 0,0 0 0,25 40 78,-19-26-14,-2-8-37,1 0 0,-1 0 0,1 0 0,1-1 0,-1 0 0,1 0 0,0 0 0,0-1 0,1 0 0,-1 0 0,1-1 0,0 0 0,0-1 0,1 0 1,-1 0-1,12 2 0,-14-4-17,0 0 0,0 0 0,0-1 0,0 0 0,1 0 0,-1 0 0,0-1 0,0 0 1,0 0-1,0-1 0,0 1 0,0-1 0,-1-1 0,1 1 0,-1-1 0,1 0 0,-1 0 1,0-1-1,0 1 0,0-1 0,-1 0 0,1 0 0,-1-1 0,5-6 0,-1-1-120,-1 1-1,-1-1 0,0 0 0,-1 0 0,0-1 0,0 0 0,-2 0 0,0 0 0,0 0 0,-1 0 1,-1-1-1,0-22 0,-1 34 67,0 6-115,0 9 155,0 1 1,1 0-1,0 0 0,1-1 1,1 1-1,8 24 0,-10-34 18,1 0 1,0-1-1,0 1 0,0-1 1,0 0-1,1 0 0,-1 1 0,1-1 1,0-1-1,0 1 0,0 0 0,0-1 1,0 0-1,1 1 0,-1-1 1,1 0-1,0-1 0,-1 1 0,1-1 1,0 0-1,0 0 0,0 0 0,0 0 1,0 0-1,0-1 0,0 0 1,0 0-1,6-1 0,-8 1 10,1-1-1,-1 0 1,1 0-1,-1 0 1,1 0-1,-1 0 1,0 0-1,0-1 1,1 1 0,-1-1-1,0 1 1,0-1-1,-1 0 1,1 0-1,0 0 1,-1 0-1,1 0 1,-1 0-1,1 0 1,-1-1 0,0 1-1,0 0 1,0-1-1,0 1 1,-1-1-1,1 1 1,-1-1-1,1 1 1,-1-1-1,0-3 1,1 0-69,-1 0-1,1-1 1,-1 1 0,0 0 0,-1 0-1,0 0 1,0 0 0,0 0-1,0 0 1,-1 0 0,0 0 0,-4-9-1,0 8 114,0 1 0,0-1 0,0 1 0,-1 0 0,0 0 0,0 1 0,0 0 0,-1 0 0,0 1 0,0 0 0,0 0 0,0 1 0,0 0-1,-1 1 1,1-1 0,-1 2 0,-15-2 0,23 3-102,15-1-149,31-2 144,0 1 0,-1 3 0,54 7 0,-85-7 142,-1 2 0,1 0 1,-1 0-1,0 1 0,0 0 0,0 1 0,-1 1 0,1 0 0,-1 0 0,-1 1 0,1 0 0,-1 1 0,0 1 0,-1-1 0,0 1 0,9 12 0,-15-17-32,-1 0 0,1 0 0,0 0 0,-1 1-1,0-1 1,0 1 0,0-1 0,-1 1 0,0 0 0,1 0 0,-2 0-1,1 0 1,0-1 0,-1 1 0,0 0 0,0 0 0,-1 0 0,1 0-1,-1 0 1,0 0 0,-1 0 0,1 0 0,-1-1 0,0 1-1,0-1 1,0 1 0,-1-1 0,1 0 0,-1 0 0,0 0 0,0 0-1,-1 0 1,-5 5 0,1-2-109,0 0 0,-1 0-1,1-1 1,-1 0 0,0-1-1,-17 8 1,17-9-501,0-1 0,0 0 0,-1-1 0,1 1 0,0-2 0,-1 1 0,-10-1 0,10-1-6627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29.5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131 325 3137,'0'0'1051,"0"0"-243,0 0 4,0 0-217,0 0-69,0 0-140,-3 4 18,-10 14 353,1 0 0,1 1 0,1 0 0,1 1 0,1 0 0,-11 36 0,-22 137-241,38-163-203,1 1 0,3 39 0,0-17 416,0-46-662,0 0 0,1 0 0,-1 0 0,1 0 0,1-1 0,-1 1 0,1 0 0,0-1-1,1 0 1,-1 0 0,1 0 0,8 8 0,8 10 283,33 30 0,-46-47-308,6 5 21,1-1 0,0 0 0,0-1-1,1-1 1,0 0 0,1-1 0,0 0-1,0-2 1,0 0 0,1 0 0,0-2 0,0 0-1,24 2 1,-2 0 1,-8 1-24,1-2-1,0-2 1,0 0-1,1-2 1,46-5 0,-60-1-18,-1 0 0,0-1 0,0-1 0,-1-1 0,1 0 0,-2-1 0,1-1 0,-2-1 0,1 0 0,-1-1 0,24-25 0,-28 21 11,0 0 1,-1 0 0,-1-1-1,0-1 1,12-35 0,21-98-34,-40 143 6,13-76 15,-3-1 0,-5 0 1,-4-123-1,-3 197-12,-2 1 0,1-1 1,-2 1-1,1 0 0,-1 0 0,-1 0 0,0 0 0,0 0 1,-1 1-1,0 0 0,-1 0 0,0 0 0,0 1 1,-1 0-1,0 0 0,-10-8 0,3 3-2,-1 0 0,-1 1 1,0 0-1,-1 1 0,0 1 0,0 1 0,-33-12 0,32 14-21,-1 2 0,1 0 0,-1 1-1,0 1 1,0 0 0,0 2 0,0 0-1,0 1 1,-1 1 0,1 1 0,0 0-1,0 2 1,1 0 0,-1 1 0,-34 15-1,24-5-120,1 0 0,1 2 0,-42 34 0,55-39-388,2 0 1,-1 1 0,2 1-1,0 0 1,0 0 0,1 1 0,1 0-1,-8 19 1,-4 15-3895,4-1-1669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30.1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1 249 8066,'0'0'1943,"0"0"-470,0 0-310,0 0-125,3-19-170,28-160 896,-28 129-1158,-3 49-577,0 1-34,0 12-100,5 132 31,-5-80 69,4 0-1,14 89 0,-16-145-498,0 0 0,0-1 0,1 1-1,0 0 1,0-1 0,0 0 0,6 9 0,1-4-4706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30.5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28 10442,'0'0'1973,"0"0"-1056,0 0-267,0 0 205,0 0 39,0 0-386,12-6-418,40-15-94,-50 21 4,-1 0 0,0-1 0,0 1 0,1 0 0,-1 0 0,0 0 0,1 0 0,-1 0 0,0 1 0,1-1 0,-1 0 0,0 0 0,0 1 0,1-1 0,-1 1 0,0-1 0,0 1 0,0 0 0,0-1 0,0 1 0,0 0 0,0 0 0,0 0 0,0 0 1,0 0-1,0 0 0,1 1 0,15 31 24,-13-23-6,15 36 79,-14-33-70,0 0 0,0-1 0,1 0 0,1 0 0,12 16 1,-19-28-25,0 1 0,0-1-1,1 0 1,-1 0 0,0 0 0,1 0 0,-1 0 0,0 1 0,1-1 0,-1 0 0,0 0 0,1 0 0,-1 0 0,0 0 0,1 0 0,-1 0 0,0 0 0,1 0 0,-1 0 0,0 0 0,0 0 0,1-1 0,-1 1 0,0 0 0,1 0 0,-1 0 0,0 0 0,1 0 0,-1-1 0,0 1 0,0 0 0,1 0 0,-1 0 0,0-1 0,0 1 0,1 0 0,-1-1 0,0 1-1,0 0 1,0 0 0,0-1 0,1 1 0,-1 0 0,0-1 0,0 1 0,0 0 0,0-1 0,0 1 0,0 0 0,0-1 0,7-21 14,-6 19-44,8-30-145,-4 12-38,1 0-1,1 1 1,16-31-1,-23 50 208,0 1-1,0 0 0,0-1 0,0 1 0,0 0 0,0-1 0,1 1 1,-1 0-1,0-1 0,0 1 0,0 0 0,1-1 0,-1 1 1,0 0-1,1 0 0,-1-1 0,0 1 0,1 0 0,-1 0 1,0 0-1,1-1 0,-1 1 0,0 0 0,1 0 0,-1 0 1,0 0-1,1 0 0,-1 0 0,0 0 0,1 0 0,-1 0 0,1 0 1,-1 0-1,0 0 0,1 0 0,-1 0 0,0 0 0,1 0 1,-1 0-1,1 0 0,-1 0 0,0 1 0,1-1 0,-1 0 1,0 0-1,1 0 0,-1 1 0,0-1 0,0 0 0,1 0 1,-1 1-1,0-1 0,0 0 0,1 1 0,-1-1 0,0 0 1,0 1-1,0-1 0,1 1 0,11 26-338,-9-19 292,-1-2 65,1 0 0,0-1 1,0 1-1,0-1 1,0 0-1,1 1 1,0-2-1,0 1 1,1 0-1,-1-1 1,1 0-1,0 0 1,0 0-1,0 0 0,1-1 1,-1 0-1,1 0 1,0-1-1,-1 1 1,1-1-1,1-1 1,-1 1-1,0-1 1,0 0-1,0 0 1,9-1-1,-12 0-109,-1-1 0,1 1 1,-1-1-1,0 0 0,1 0 0,-1 0 1,0 0-1,0 0 0,1-1 0,-1 1 0,0-1 1,0 0-1,0 1 0,-1-1 0,1 0 0,0 0 1,-1 0-1,1 0 0,-1 0 0,0 0 1,0-1-1,2-2 0,0 0-376,7-15-3891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30.8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6961,'0'0'2073,"0"0"-593,0 0-656,0 0 497,0 0-417,0 0 112,25 118-368,-10-91-544,-3-7 96,0-7-152,-2-4-48,-2-9-40,-4 0-1824,-4-7-3449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31.21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12459,'0'0'2008,"0"0"-2008,0 0-1192,0 0 208,0 0-1217,0 0-6481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31.5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3833,'0'0'8522,"0"0"-7490,0 0-736,0 0 568,5 122-136,0-60-144,5 10-488,-1 1-16,6-4 0,0-7-80,0-13 48,-5-16-48,-3-13-56,-4-11-888,-3-9-552,0 0-553,-5-15-2624,-8-3-1328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5:59.4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94 66 3001,'0'0'1475,"0"0"-525,0 0-247,0 0-100,0 0 224,0 0 195,-4 3-226,-3 2-607,0 1 1,1 1-1,-1-1 1,1 1-1,1 0 1,0 0-1,0 1 0,0 0 1,1-1-1,0 2 1,0-1-1,1 0 1,0 1-1,0 0 1,1-1-1,-1 16 1,-3 19-230,3 0 0,1 53 0,2-68 270,2-9-189,0 0 0,1 1 0,0-1 0,2 0 0,0-1 0,2 1 0,0-1 0,0 0 0,2-1 0,21 32 0,-15-25 43,2-1 1,1-2-1,1 1 1,1-2-1,0-1 0,46 33 1,-57-46-54,0 0 0,0-1 0,1-1 0,0 1 0,0-2 0,0 1 0,0-1 0,0-1 0,1 0 0,-1 0 0,1-1 0,-1-1 0,1 0 0,-1 0 0,1-1 0,15-2 0,-12-1 70,1 0 1,-1-1 0,0 0 0,-1-1-1,1-1 1,-1 0 0,0-1 0,-1 0 0,0-1-1,0 0 1,10-11 0,-3 1 7,0 0-1,-2-2 1,-1 0 0,0-1-1,15-28 1,-23 34-71,-1 1 1,-1-1 0,0 0-1,0-1 1,-2 1-1,0-1 1,-1 0-1,-1 0 1,0-21 0,-1 26-24,-1 0 0,-1 0 0,0 0 0,0 0 0,-2 0 0,1 0 1,-1 1-1,-1 0 0,0-1 0,-1 1 0,0 0 0,-1 1 0,-10-16 1,-3-4-1,-2 2 1,-1 0 0,-2 1 0,-49-44 0,60 61-28,0 0 1,-1 1-1,0 1 1,0 0-1,-1 1 1,0 0-1,0 2 1,-1-1-1,1 2 1,-1 0-1,0 1 0,-31-2 1,35 4-66,-1 1 1,0 0 0,1 0-1,-1 2 1,1-1-1,-1 2 1,1 0-1,0 0 1,0 1-1,0 0 1,0 1-1,1 1 1,0 0-1,0 0 1,0 1 0,1 1-1,0-1 1,0 2-1,1-1 1,0 1-1,1 1 1,0-1-1,-10 17 1,-28 58-4225,32-48-1503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14.9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0 178 8042,'0'0'8009,"0"0"-7056,0 0-673,17-133-272,-9 108 288,-3 10-152,0 10-128,0 5-16,0 0-904,-1 49-881,1-2-559,-2 2-3562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31.89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22 214 5313,'0'0'2666,"0"0"199,0 0-900,0 0-352,0 0-581,0 0-493,-5-12-246,-11-36-240,16 47-53,0-1 0,0 1 0,0-1 0,1 1 0,-1-1-1,1 1 1,-1-1 0,1 1 0,0 0 0,-1-1 0,1 1-1,0 0 1,0-1 0,0 1 0,0 0 0,0 0-1,0 0 1,0 0 0,0 0 0,1 0 0,-1 0 0,0 0-1,0 1 1,1-1 0,-1 0 0,1 1 0,-1-1-1,3 0 1,2-2-1,14-8 11,1 1 0,25-9 0,-38 16-4,0 0 0,0 1 0,0 1 0,1-1 0,-1 2 0,0-1 0,1 1 0,-1 0 0,13 2 1,-18-1-12,0 0 1,-1 0 0,1 0 0,-1 0 0,1 0 0,-1 1 0,0-1 0,0 1 0,1-1 0,-1 1 0,0 0 0,0 0 0,-1 0-1,1 0 1,0 0 0,-1 1 0,1-1 0,-1 0 0,0 1 0,2 4 0,17 63 50,-11-35-10,-4-21-61,0 0 1,2 0 0,10 18 0,-14-27 20,-1-1-1,1 0 1,0 0-1,1 0 0,-1 0 1,1 0-1,-1 0 1,1-1-1,0 0 1,1 0-1,-1 0 1,0 0-1,8 3 0,-11-7 7,0 1-1,0 0 0,-1-1 1,1 1-1,0-1 0,-1 1 1,1-1-1,0 1 0,-1-1 1,1 1-1,-1-1 0,1 0 1,-1 1-1,1-1 1,-1 0-1,0 1 0,1-1 1,-1 0-1,0 0 0,1 1 1,-1-1-1,0 0 0,0 0 1,0 0-1,0 1 0,0-1 1,0 0-1,0 0 0,0 0 1,0 1-1,0-1 0,-1-2 1,1-41 45,0 34-41,-1-1-3,0 0 0,-1 0-1,-1 0 1,0 0 0,0 0 0,-1 0 0,-7-13 0,6 13-186,0 1 1,1-1-1,1 0 1,-1 0 0,2-1-1,-1 1 1,0-17 0,4 26 159,0 0 0,0 1 0,0-1 0,-1 1 0,2-1 0,-1 0 0,0 1 0,0 0 0,0-1 0,1 1 0,-1 0 0,1 0 0,-1-1 0,1 1 0,-1 0 1,1 1-1,0-1 0,0 0 0,-1 0 0,1 1 0,0-1 0,0 1 0,0-1 0,-1 1 0,3 0 0,51-9-2,-50 8 22,1 0-1,-1 1 1,0 0 0,0 0 0,1 0-1,-1 1 1,0-1 0,0 1-1,0 0 1,10 4 0,-11-3-2,-1 1-1,0-1 1,-1 0 0,1 1 0,0 0 0,-1-1 0,1 1-1,-1 0 1,0 1 0,0-1 0,0 0 0,0 0 0,-1 1 0,1-1-1,-1 1 1,1 3 0,13 57 4,-14-53 10,1 0 1,0 0-1,1 0 1,0 0-1,1-1 1,0 1-1,1-1 1,6 11-1,-11-20 8,1 0 0,-1 0 0,1 0 0,-1 0 0,1 0 0,0 0-1,-1 0 1,1 0 0,0 0 0,0 0 0,0 0 0,-1-1 0,1 1 0,0 0 0,0-1 0,0 1 0,0-1 0,0 1-1,0-1 1,1 1 0,-1-1 0,0 0 0,0 1 0,0-1 0,0 0 0,0 0 0,1 0 0,-1 0 0,0 0 0,0 0-1,0 0 1,0 0 0,1-1 0,-1 1 0,0 0 0,0-1 0,0 1 0,0-1 0,0 1 0,0-1 0,0 1-1,0-1 1,0 0 0,0 1 0,0-1 0,0 0 0,-1 0 0,1 0 0,0 0 0,-1 0 0,1 0 0,0 0 0,0-2-1,3-4 137,0 0 0,-1-1 0,1 0 0,-2 0 0,1 0 0,1-8 0,-1 0 72,-1 1 0,0-1 0,-1 0-1,-1 1 1,-2-28 0,2 40-204,-1 0 0,1 0 1,-1 0-1,1 0 0,-1-1 0,0 1 1,0 1-1,0-1 0,-1 0 0,1 0 1,-1 0-1,0 1 0,0-1 0,1 1 1,-2-1-1,1 1 0,0 0 0,0 0 1,-1 0-1,1 0 0,-1 0 1,0 0-1,1 1 0,-1-1 0,0 1 1,0 0-1,0 0 0,0 0 0,0 0 1,0 0-1,0 1 0,0-1 0,-7 1 1,7 0-237,0 1 0,1-1 0,-1 1 1,0 0-1,0 0 0,1 0 0,-1 0 0,0 0 1,1 0-1,-1 1 0,1-1 0,0 1 1,-1 0-1,1 0 0,0 0 0,0 0 1,0 0-1,0 0 0,1 1 0,-1-1 0,0 0 1,1 1-1,-2 4 0,-8 11-7488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32.2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89 14091,'0'0'2369,"0"0"-1473,0 0-464,0 0 48,0 0-280,0 0 0,0 0-200,118-89-512,-103 92-304,5 14-1505,17 14-919,0-4 335,-2-7 200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32.5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261 11 7042,'0'0'4411,"0"0"-2168,0 0-582,0 0-613,0 0-367,0 0-338,-22-3-283,-72-4-67,90 7 6,-1 1 0,0-1 1,0 1-1,1 0 0,-1 0 0,0 1 0,1 0 0,-1-1 0,1 2 0,0-1 0,0 0 0,0 1 0,0 0 0,0 0 0,0 0 0,1 0 0,-1 0 0,1 1 0,0 0 0,0-1 0,0 1 0,1 0 0,-3 5 0,1-3-2,-2 2-28,1 1 1,0 0-1,0 0 0,1 1 1,0-1-1,1 1 1,0 0-1,0 0 0,1 0 1,0 0-1,1 0 1,0 1-1,1-1 0,0 0 1,2 17-1,-1-25 33,0-1 0,0 1 0,1-1 0,-1 0-1,0 1 1,1-1 0,-1 0 0,0 0 0,1 0-1,-1 0 1,1 0 0,0 0 0,-1-1 0,1 1 0,0 0-1,-1-1 1,1 1 0,0-1 0,0 0 0,0 1 0,-1-1-1,1 0 1,0 0 0,0 0 0,0 0 0,0-1-1,2 0 1,3 1-29,0-1 0,0 0-1,0 0 1,0-1 0,0 0 0,6-3-1,22-20-215,-31 21 247,0 1 0,0-1 0,1 1 0,-1 0 0,1 0 0,0 0-1,0 0 1,0 1 0,0 0 0,11-3 0,-15 5 1,0 0-1,0 1 0,1-1 0,-1 0 1,0 1-1,0-1 0,0 0 1,0 1-1,0 0 0,0-1 1,0 1-1,0 0 0,0-1 1,0 1-1,0 0 0,0 0 1,0 0-1,0 0 0,-1 0 1,1 0-1,0 0 0,-1 0 0,1 0 1,-1 0-1,1 0 0,-1 1 1,1-1-1,-1 0 0,0 0 1,0 2-1,8 47 239,-6-37-152,5 47 194,-3-22-82,1 0 0,2 0 0,2-1-1,18 52 1,-27-89-251,0 1 0,0 0 0,0 0 0,0-1 0,1 1 0,-1 0 0,0-1 0,1 1 0,-1 0 0,0-1 0,1 1 0,-1 0 0,1-1 0,-1 1 0,1-1 0,-1 1 0,1-1 0,-1 1 0,1-1 0,0 1-1,-1-1 1,1 1 0,0-1 0,-1 0 0,1 0 0,0 1 0,0-1 0,-1 0 0,1 0 0,0 0 0,0 0 0,-1 0 0,1 0 0,0 0 0,0 0 0,-1 0 0,1 0 0,0 0 0,0 0 0,-1 0 0,1-1 0,0 1 0,0 0 0,-1-1 0,1 1 0,1-1-1,7-16-3579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33.3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58 189 6993,'0'0'2088,"0"0"-633,0 0-366,0 0-113,0 0-49,0 0-321,22-4-446,71-17-180,-90 20-5,0 0 1,-1-1 0,1 1 0,-1 0 0,1-1-1,-1 0 1,1 1 0,-1-1 0,0 0-1,0 0 1,0-1 0,0 1 0,0 0-1,-1-1 1,1 1 0,-1-1 0,1 1-1,-1-1 1,0 0 0,0 1 0,0-1-1,0-4 1,1-1-212,-1-1-1,-1 1 1,0 0-1,0-1 1,-2-10-1,1 14 13,1 2 213,0 1 0,-1 0-1,0 0 1,1 0 0,-1 0 0,0-1-1,0 1 1,0 0 0,0 0-1,-1 1 1,1-1 0,0 0 0,-1 0-1,0 1 1,1-1 0,-1 1-1,0-1 1,1 1 0,-1 0 0,0-1-1,0 1 1,0 0 0,0 0-1,-1 1 1,1-1 0,0 0 0,0 1-1,0-1 1,-1 1 0,1 0-1,0 0 1,0 0 0,-1 0 0,1 0-1,-4 1 1,1-1 35,-1 0 0,1 1 0,0 0 0,-1 0 0,1 1 0,0-1 0,0 1 0,0 0 0,0 0 0,0 1 0,0 0 0,1 0 0,-1 0 0,-4 4 0,1 2 129,1 1 1,0 0 0,0 0 0,1 1 0,1 0 0,-1 0-1,2 0 1,0 1 0,-6 23 0,6-13 161,1 1 0,1 0 0,0 0 0,4 31 1,-3-50-310,2 0 1,-1-1-1,0 1 1,1 0-1,-1-1 1,1 1 0,0-1-1,0 1 1,1-1-1,-1 0 1,1 1-1,-1-1 1,1 0 0,0 0-1,0 0 1,1 0-1,-1 0 1,0-1 0,1 1-1,0-1 1,0 1-1,0-1 1,0 0-1,0 0 1,0 0 0,0-1-1,0 1 1,1-1-1,-1 0 1,1 0-1,-1 0 1,1 0 0,0 0-1,-1-1 1,1 0-1,-1 1 1,1-2-1,0 1 1,-1 0 0,1-1-1,0 1 1,-1-1-1,1 0 1,-1 0-1,1-1 1,-1 1 0,0-1-1,0 1 1,1-1-1,-1 0 1,0 0 0,0-1-1,-1 1 1,1 0-1,-1-1 1,1 0-1,2-3 1,9-13-536,0-1 0,-1-1 0,12-26 0,-16 28 382,1 0 1,1 1-1,1 0 1,20-24-1,-31 41 161,-1 0-1,1 0 0,0 0 1,-1 0-1,1 1 0,0-1 0,0 0 1,-1 0-1,1 1 0,0-1 1,0 0-1,0 1 0,0-1 1,0 1-1,0-1 0,0 1 1,0 0-1,0-1 0,0 1 0,0 0 1,0 0-1,0 0 0,0 0 1,0 0-1,0 0 0,0 0 1,0 0-1,0 0 0,0 0 0,1 0 1,-1 1-1,0-1 0,0 0 1,0 1-1,0-1 0,-1 1 1,1-1-1,0 1 0,0 0 1,0-1-1,0 1 0,0 0 0,-1 0 1,1-1-1,0 1 0,-1 0 1,1 0-1,-1 0 0,1 0 1,-1 0-1,1 0 0,-1 0 0,1 1 1,3 8 373,0 1 1,-1 0 0,0 0-1,2 12 1,-3-12-84,2 11 372,10 38 221,-13-57-867,0 1 0,0-1 0,0 0 0,1 0 0,-1 0 0,1 0 1,0-1-1,-1 1 0,1 0 0,1-1 0,-1 1 0,0-1 0,1 0 0,2 3 0,-3-4-17,-1-1-1,0 1 0,0-1 0,1 1 0,-1-1 0,0 1 0,1-1 0,-1 0 1,0 0-1,1 0 0,-1 0 0,0 0 0,1 0 0,-1 0 0,0 0 1,1 0-1,-1-1 0,0 1 0,1 0 0,-1-1 0,0 1 0,0-1 0,1 0 1,-1 1-1,0-1 0,0 0 0,0 0 0,0 0 0,0 1 0,0-1 0,1-2 1,24-37 68,-21 31-80,23-49-74,-22 42-119,1 0 1,1 1-1,1 0 1,19-27-1,-28 42 181,0-1-1,1 1 0,-1 0 1,0 0-1,0-1 0,0 1 0,0 0 1,0 0-1,1 0 0,-1-1 1,0 1-1,0 0 0,0 0 1,1 0-1,-1 0 0,0 0 0,0-1 1,0 1-1,1 0 0,-1 0 1,0 0-1,0 0 0,1 0 1,-1 0-1,0 0 0,0 0 0,1 0 1,-1 0-1,0 0 0,0 0 1,1 0-1,-1 0 0,0 0 0,0 0 1,1 0-1,-1 0 0,0 0 1,0 1-1,1-1 0,-1 0 1,0 0-1,0 0 0,0 0 0,1 0 1,-1 1-1,5 15-160,-4 31 232,-2-38-96,1 13 45,-1-10 2,0 0-1,1 0 1,1-1 0,2 15-1,-3-24-4,1 0 0,-1 0-1,1 0 1,-1 0 0,1 0-1,0-1 1,-1 1-1,1 0 1,0 0 0,0 0-1,1-1 1,-1 1 0,0-1-1,0 1 1,1-1-1,-1 1 1,1-1 0,-1 0-1,1 0 1,0 1 0,0-1-1,-1 0 1,1-1 0,0 1-1,0 0 1,0 0-1,0-1 1,0 1 0,0-1-1,3 0 1,0 1-11,0-2 1,0 1 0,0-1-1,0 1 1,0-2-1,0 1 1,0 0-1,0-1 1,0 0 0,-1 0-1,1 0 1,-1-1-1,1 0 1,-1 1-1,0-2 1,0 1 0,0 0-1,5-7 1,25-18-220,-33 27 190,0 1 1,0-1-1,0 0 0,1 0 1,-1 1-1,0-1 0,0 1 1,1-1-1,-1 1 1,0 0-1,1-1 0,-1 1 1,0 0-1,1 0 0,-1 0 1,0 0-1,1 0 1,-1 0-1,0 1 0,1-1 1,-1 0-1,0 1 0,1-1 1,-1 0-1,0 1 0,0 0 1,1-1-1,-1 1 1,0 0-1,1 1 0,30 36-101,-9-8 150,-17-24 48,1-1 1,0-1-1,0 0 0,0 0 1,1 0-1,-1-1 0,1 0 0,0 0 1,0-1-1,0 0 0,0 0 1,0-1-1,1 0 0,-1-1 1,0 0-1,1 0 0,-1-1 1,0 0-1,0 0 0,0-1 1,0 0-1,11-4 0,-12 4 33,-1 0 0,1-1 0,-1 0 0,0 0 0,0-1 0,0 0 0,0 0 0,-1 0 0,0 0 0,0-1 0,0 0 1,0 0-1,-1-1 0,0 1 0,0-1 0,0 0 0,-1 0 0,1 0 0,-2 0 0,1-1 0,-1 1 0,0-1 0,0 0 0,0 1 0,-1-1 0,0-12 0,-1 15-71,1 1 1,-2-1-1,1 0 0,0 0 1,-1 1-1,0-1 0,0 0 1,0 1-1,0-1 1,0 1-1,-1-1 0,0 1 1,0 0-1,0 0 1,0-1-1,0 1 0,0 1 1,-1-1-1,0 0 0,1 1 1,-6-5-1,1 3-59,0 1 1,0 0-1,-1 0 0,1 0 0,-1 1 0,1 0 1,-1 1-1,0-1 0,0 2 0,-8-1 0,-4 0-350,1 2 0,0 0-1,0 1 1,-38 8 0,-3 9-2457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34.6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208 51 5697,'0'0'860,"0"0"-315,0 0 137,0 0 587,0 0-37,-19 19-669,-59 61-311,71-73-212,0 1 1,1 0-1,0 0 0,0 1 1,1 0-1,0 0 1,0 0-1,1 1 1,0-1-1,-3 17 0,-2 1 121,-1 6 121,2 0 0,0 0-1,3 1 1,1 0 0,1 0-1,2 0 1,1 0 0,7 50-1,-3-66-232,1 0-1,0 0 0,2-1 1,0 0-1,1 0 0,0 0 1,1-1-1,1 0 0,1-1 1,22 25-1,-10-15-39,2-1 1,0 0-1,2-2 1,55 36-1,-60-46 57,0-1-1,1 0 1,0-2 0,1 0-1,0-2 1,0-1 0,1-1-1,0-1 1,0 0 0,0-3-1,0 0 1,0-1 0,0-1-1,0-2 1,0 0 0,-1-2-1,1 0 1,-1-2 0,0-1-1,-1-1 1,1 0 0,-2-2-1,0-1 1,0-1 0,-1-1-1,-1 0 1,0-2 0,-1 0-1,0-1 1,-2-1 0,0-1-1,-1 0 1,15-24 0,-16 16 46,0-1 0,-2 0 0,-1-1 0,-1 0 0,-2 0 0,-1-1 0,-1-1 0,-2 1 0,-1-1 0,-1 0 0,-3-61 0,-1 78-97,-1 0-1,-1 0 1,0 1-1,-1-1 1,0 1 0,-1 0-1,-1 0 1,0 0-1,0 1 1,-1 0 0,-1 0-1,0 1 1,-16-18-1,2 6 52,0 0 0,-2 2 0,-1 0 0,-52-33-1,58 44-50,1 0 0,-1 2-1,-1 0 1,1 1-1,-1 1 1,-1 0-1,1 2 1,-1 0 0,0 2-1,-31-1 1,36 3-136,-1 1 1,1 1-1,0 0 0,-1 1 1,1 1-1,1 0 1,-1 1-1,0 1 0,1 0 1,1 1-1,-1 1 1,1 0-1,0 1 1,-16 13-1,-11 17-3432,-56 69 1,41-35-6200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35.5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28 6569,'0'0'1281,"0"0"-41,0 0 200,0 0-5,24-4-377,-1-2-860,-9 1-113,0 2 0,0 0 1,0 0-1,0 1 0,0 1 1,1 0-1,-1 1 0,26 3 0,-36-1-25,1-1 0,0 1 0,0-1 0,-1 1 1,1 1-1,-1-1 0,0 1 0,0-1 0,0 1 0,0 0 0,0 1 0,-1-1 0,1 1 0,-1-1 0,0 1 0,0 0 0,0 0 0,-1 1 0,1-1 0,-1 0 0,3 9 0,-1 0 35,0 1 0,0 0 0,-2-1-1,0 1 1,0 0 0,-1 20 0,-2-27-78,-1 1 0,0-1 1,0 0-1,0 0 0,-1 0 1,0 0-1,0 0 0,-1 0 0,0-1 1,0 0-1,0 1 0,-1-2 1,0 1-1,0 0 0,-1-1 1,-10 8-1,-12 10 27,-62 37 0,90-60-44,-14 9 2,9-5-1,0-1 0,0 0 1,0 0-1,0 0 0,0 0 1,-1-1-1,1 0 0,-1 0 1,-6 1-1,12-3 50,0 0-87,0 0-66,0 0 1,8 3 109,0-1 0,0 1 0,1-1 0,11 1 0,-16-3 15,38 7 178,0-2-1,0-1 1,78-5 0,-81-7 413,-37 8-711,-1 0 0,1 0 0,-1 0 0,1-1 0,-1 1 0,0-1 0,1 1 0,-1-1 0,0 0 0,1 1 0,-1-1 0,0 0 0,0 0 0,0 0 0,1 0 0,-1 0 0,0 0 0,0 0 1,0 0-1,-1-1 0,2-1 0,-2-1-4278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36.1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64 4425,'0'0'1404,"0"0"-748,0 0-193,0 0 3,0 0 324,0 0 189,-2 14 278,-1-3-910,1-7-250,1 0 0,-1 0-1,1 0 1,0 1-1,1-1 1,-1 0-1,1 1 1,0-1-1,0 0 1,0 1-1,0-1 1,1 0-1,0 1 1,0-1-1,0 0 1,0 0-1,1 0 1,3 8-1,0-5 32,0-1 0,0 1 0,1-1 0,0-1 0,0 1 0,0-1 0,1 0 0,0 0 0,0-1-1,0 1 1,0-2 0,1 1 0,0-1 0,-1 0 0,1-1 0,0 0 0,0 0 0,0-1 0,1 0 0,-1 0-1,0-1 1,12 0 0,-16-1-54,0 1 0,0-1 0,-1 1 0,1-1 0,-1 0 0,1 0 0,-1-1 0,1 1 0,-1-1 0,1 0 0,-1 0 0,0 0 0,0 0 0,0 0 0,0-1 0,-1 1 0,1-1 0,-1 0 0,1 0 0,-1 0 0,0 0 0,0 0 0,0 0 0,-1-1 0,1 1 0,-1-1 0,2-6 0,2-5 30,-2 0 1,0-1-1,0 1 1,-2 0-1,1-24 0,-2 35-93,-1 1-1,1-1 1,-1 1 0,0 0-1,0-1 1,0 1-1,0 0 1,0 0-1,-1 0 1,1 0 0,-1 0-1,0 0 1,0 0-1,0 0 1,0 1 0,-1-1-1,1 1 1,-1-1-1,1 1 1,-1 0-1,0 0 1,0 0 0,0 1-1,0-1 1,0 1-1,0 0 1,0-1-1,-1 1 1,1 1 0,0-1-1,-1 0 1,1 1-1,-1 0 1,-4 0 0,1-1-148,0 1 1,-1-1-1,1 2 1,0-1-1,0 1 1,0 0-1,0 1 1,0 0-1,0 0 1,0 0-1,0 1 1,0 0-1,1 0 1,0 1-1,-11 7 1,-3 10-2764,7-4-2438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36.5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11779,'0'0'2856,"0"0"-2248,0 0 128,0 0 177,166 109-345,-122-78-152,-2-2-392,-2-6 88,-11-8-64,-7-8-48,-4-7-328,-11-9-672,-2-16-1849,-2-6-4489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36.8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245 276 9946,'0'0'2817,"0"0"-1841,0 0-216,0 0-400,0 0 448,0 0-55,-151 142-457,119-99-40,5-6-256,7-8 8,10-6-104,6-12 8,4-11-2073,17-3 1,8-14-4970</inkml:trace>
  <inkml:trace contextRef="#ctx0" brushRef="#br0" timeOffset="1">406 323 11747,'0'0'2520,"0"0"-1760,0 0 176,0 0-135,0 0 119,64 131-688,-54-107-64,0-6-168,-5-7-104,-5-11-336,0-6-2321,0-17-6345</inkml:trace>
  <inkml:trace contextRef="#ctx0" brushRef="#br0" timeOffset="2">495 27 13483,'0'0'2872,"0"0"-2159,0 0-393,0 0-232,0 0-80,0 0-16,0 0-1705,121-27-5168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37.2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224 56 13115,'0'0'1689,"0"0"-1034,0 0-417,0 0 22,0 0-39,-11-10-50,-36-29-140,45 38-33,1 0 1,-1 0 0,0 0 0,0 1-1,0-1 1,1 1 0,-1-1 0,0 1-1,0 0 1,0 0 0,0 0 0,0 0 0,0 0-1,1 0 1,-1 0 0,0 1 0,0-1-1,0 1 1,0-1 0,1 1 0,-1 0 0,0 0-1,1 0 1,-1 0 0,-3 2 0,-32 34 45,30-29-39,-4 4 36,2-1 0,0 2 0,0-1 0,-7 17 0,13-25-15,0 1 1,1 0 0,0 1 0,0-1 0,1 0-1,-1 0 1,1 1 0,0-1 0,1 1 0,-1-1-1,1 1 1,0 0 0,0-1 0,2 9 0,-1-13-23,0 0 0,0 0 0,0-1 0,0 1 0,0 0 0,1-1 0,-1 1 0,0-1 0,0 1 0,0-1 0,1 0-1,-1 1 1,0-1 0,0 0 0,1 0 0,-1 0 0,0 0 0,0 0 0,1 0 0,-1 0 0,2-1 0,28-3 43,-22 1-100,0 0-1,-1-2 0,1 1 0,-1-1 0,0 0 1,-1 0-1,1-1 0,-1 0 0,0-1 1,9-10-1,-9 9-6,1 0 1,1 0-1,0 0 1,0 2-1,0-1 1,14-6-1,-23 12 70,1 1 0,0 0 0,0-1 0,0 1-1,0 0 1,0 0 0,0 0 0,-1 0 0,1 0 0,0 0 0,0 0-1,0 0 1,0 0 0,0 0 0,0 1 0,0-1 0,-1 0 0,1 0 0,0 1-1,0-1 1,0 1 0,-1-1 0,1 1 0,0-1 0,0 1 0,-1-1-1,1 1 1,0 0 0,-1-1 0,1 1 0,-1 0 0,1 0 0,-1-1-1,1 1 1,-1 0 0,0 0 0,1 0 0,-1 0 0,0-1 0,0 1-1,1 0 1,-1 0 0,0 0 0,0 1 0,6 52 521,-6-41-412,4 90 440,4 40-106,-8-142-514,0 0 1,1 0-1,-1-1 1,0 1-1,0 0 0,0-1 1,1 1-1,-1 0 1,0 0-1,1-1 1,-1 1-1,0-1 1,1 1-1,-1 0 0,1-1 1,-1 1-1,1-1 1,-1 1-1,1-1 1,0 1-1,-1-1 0,1 1 1,-1-1-1,1 0 1,0 1-1,0-1 1,-1 0-1,1 0 0,0 1 1,-1-1-1,1 0 1,0 0-1,0 0 1,-1 0-1,1 0 0,0 0 1,0 0-1,-1 0 1,1 0-1,0 0 1,0-1-1,-1 1 0,1 0 1,0 0-1,-1-1 1,1 1-1,1-1 1,12-7-5507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15.6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1 330 7642,'0'0'1573,"0"0"-516,1 20-107,5 60-48,0-51-263,2-22 113,-7-8-711,-1 0 0,1 0 0,0 0 0,0 0 0,0 0 0,0 0 0,-1 0 1,1 0-1,-1 0 0,1 0 0,0 0 0,-1 0 0,0 0 0,1-1 0,-1 1 0,0 0 0,0 0 0,1-3 0,3-269 569,-6 154-596,2 117-19,0-1 0,0 0 0,1 1 0,-1-1-1,1 0 1,-1 1 0,1-1 0,0 0 0,0 1 0,0-1-1,0 1 1,1 0 0,-1-1 0,1 1 0,-1 0 0,4-4 0,-4 6 0,-1-1 1,1 1 0,0-1 0,-1 1 0,1 0 0,-1-1 0,1 1 0,0 0 0,0 0 0,-1-1 0,1 1 0,0 0 0,0 0 0,-1 0 0,1 0 0,0 0 0,0 0-1,-1 0 1,1 0 0,0 0 0,-1 0 0,1 1 0,1-1 0,-1 1-3,1 0-1,-1 0 0,1 0 1,-1 0-1,1 0 1,-1 1-1,0-1 1,1 0-1,-1 1 1,0-1-1,0 1 1,0-1-1,1 4 0,16 35 220,-1 1-1,-2 1 0,13 64 1,4 9 205,-31-116-406,-1 1 1,1 0-1,0-1 0,-1 1 0,1-1 0,-1 1 0,1-1 0,-1 0 0,1 1 0,-1-1 0,1 1 0,-1-1 0,0 0 1,1 1-1,-1-1 0,0 0 0,1 1 0,-1-1 0,0 0 0,0 0 0,0 1 0,0-1 0,0 0 0,0 0 0,0 1 0,0-3 1,9-32-17,6-49-82,-12 57 34,2 0 0,1 0 1,0 1-1,18-42 0,-24 67 51,1-1 0,-1 1-1,1-1 1,0 1 0,-1 0 0,1 0-1,0-1 1,0 1 0,0 0-1,0 0 1,0 0 0,0 0-1,0 0 1,0 0 0,0 0-1,0 0 1,1 0 0,-1 1-1,3-2 1,-3 2-2,0 0 0,0 0 0,-1 1 0,1-1 0,0 0 0,0 1 0,0-1 0,0 0-1,-1 1 1,1-1 0,0 1 0,0-1 0,-1 1 0,1 0 0,0-1 0,-1 1 0,1 0 0,-1-1 0,1 1 0,-1 0 0,1 0-1,-1-1 1,1 2 0,4 8-22,0 1 0,-1 0 0,4 19 0,-6-23 46,9 36 185,15 51 105,-24-87-304,1-1 0,0 1 0,0-1 0,1 0 0,-1 0 0,1 0 0,1 0 0,-1 0 0,1-1 0,9 8-1,-13-12-1,0 0 0,0 0 0,0 0-1,0 0 1,0-1 0,0 1-1,1 0 1,-1-1 0,0 1-1,0-1 1,1 1 0,-1-1-1,0 0 1,1 0 0,-1 1-1,1-1 1,-1 0 0,0 0-1,1 0 1,-1 0 0,0-1-1,1 1 1,-1 0 0,0 0 0,1-1-1,-1 1 1,0-1 0,1 1-1,-1-1 1,0 0 0,0 0-1,0 1 1,0-1 0,1 0-1,-1 0 1,0 0 0,-1 0-1,1 0 1,0 0 0,0 0-1,0 0 1,-1-1 0,1 1-1,0-2 1,4-7-13,-1 0-1,0 0 0,-1-1 1,3-15-1,-4 17-68,25-126-2151,-23 150 1933,-3 18 525,-1-10 199,4 92 724,-3-103-1071,1 0 0,0-1 0,1 1 0,0-1 0,1 0 0,0 1 0,8 15 0,-11-26-76,-1 0 0,1 0-1,-1 0 1,1 1-1,-1-1 1,1 0-1,0 0 1,-1 0 0,1 0-1,0 0 1,0 0-1,0 0 1,0-1-1,0 1 1,0 0 0,0 0-1,0-1 1,0 1-1,0 0 1,0-1-1,0 1 1,1-1 0,-1 0-1,0 1 1,0-1-1,1 0 1,-1 0 0,0 0-1,0 0 1,1 0-1,-1 0 1,0 0-1,0 0 1,1 0 0,-1 0-1,0-1 1,0 1-1,1-1 1,-1 1-1,0-1 1,0 1 0,0-1-1,0 0 1,0 1-1,0-1 1,0 0-1,0 0 1,0 0 0,0 0-1,0 0 1,1-2-1,3-4-53,1-1 0,-1 0 0,0 0-1,-1 0 1,6-14 0,2-24-733,13-74 1,-20 90 429,-1 70 969,8 56 465,-10-89-1044,-1 1-1,1-1 1,1 0 0,-1 0-1,1 0 1,1-1-1,-1 1 1,1-1-1,0 1 1,6 6-1,-9-12-32,0 0 0,0 0-1,-1 0 1,1 0 0,0-1-1,0 1 1,0 0-1,0-1 1,0 1 0,0 0-1,0-1 1,0 1 0,0-1-1,0 1 1,0-1-1,1 0 1,-1 0 0,0 1-1,0-1 1,0 0 0,0 0-1,1 0 1,-1 0-1,0 0 1,0-1 0,0 1-1,1 0 1,-1 0 0,0-1-1,0 1 1,0-1-1,0 1 1,0-1 0,0 1-1,0-1 1,0 0 0,0 1-1,0-1 1,0 0-1,0 0 1,1-1 0,2-3-103,0-1 1,-1 1-1,1-1 1,-1 1-1,0-1 1,3-8-1,9-30-2438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38.2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4 183 12243,'0'0'1579,"0"0"-1070,0 0-286,0 0 322,0 0 255,0 0-287,15 4-303,-4 0-160,-3-1-1,1 0-1,0 0 1,0-1-1,0 0 1,1 0 0,-1-1-1,0-1 1,0 1-1,1-2 1,11-1-1,-17 1-49,-1-1 0,0 0-1,0 0 1,0 0 0,0 0-1,0-1 1,0 1 0,-1-1-1,1 0 1,-1 0-1,0 0 1,1 0 0,-2 0-1,1 0 1,0 0 0,0-1-1,-1 1 1,0-1 0,0 1-1,0-1 1,1-7 0,-1 8-83,0 0 0,-1-1-1,1 1 1,-1-1 0,0 1 0,0-1 0,0 1 0,0-1 0,0 1 0,-1-1 0,0 1 0,0-1 0,0 1 0,0 0 0,0-1 0,-1 1 0,1 0 0,-1 0 0,0 0-1,0 0 1,0 0 0,-5-5 0,3 5 52,0 0-1,-1 1 0,1-1 0,-1 1 1,0 0-1,1 0 0,-1 0 0,0 0 1,0 1-1,0 0 0,0 0 1,-1 1-1,1-1 0,0 1 0,0 0 1,0 0-1,0 1 0,-1 0 0,1 0 1,-6 2-1,7-2 64,1 1 0,-1 0 0,0 0 1,1 0-1,0 1 0,-1-1 0,1 1 0,0 0 0,0 0 0,1 0 1,-1 0-1,0 0 0,1 1 0,0-1 0,0 1 0,0-1 1,0 1-1,1 0 0,-1 0 0,1 0 0,0 0 0,0 0 0,1 0 1,-1 0-1,1 5 0,-1 1 94,0 1 1,1-1-1,0 0 1,1 0-1,0 1 1,1-1-1,0 0 0,6 17 1,-6-23-111,-1-1-1,1 1 1,1-1 0,-1 1 0,0-1-1,1 0 1,0 0 0,0 0 0,0 0-1,0 0 1,0-1 0,0 1 0,1-1-1,-1 0 1,1 0 0,0 0 0,-1-1-1,1 1 1,0-1 0,0 0 0,0 0-1,0 0 1,0-1 0,7 1 0,-5 0-2,1-1 1,-1 0-1,1-1 1,-1 1-1,0-1 1,0 0-1,1-1 1,-1 1-1,0-1 1,0-1 0,0 1-1,-1-1 1,1 0-1,0 0 1,5-5-1,3-4-104,-1 0-1,-1-1 1,22-27 0,-23 25-108,0 1 0,2 0-1,0 1 1,16-13 0,-28 25 188,0 0 0,0 0-1,-1 0 1,1 0-1,0 0 1,0 1 0,0-1-1,0 0 1,0 1-1,0-1 1,0 1 0,1-1-1,-1 1 1,0-1-1,0 1 1,0 0 0,0-1-1,1 1 1,-1 0-1,0 0 1,0 0 0,0 0-1,1 0 1,-1 0-1,0 1 1,0-1 0,0 0-1,1 0 1,-1 1-1,0-1 1,0 1 0,0-1-1,0 1 1,0 0-1,0-1 1,0 1 0,0 0-1,0 0 1,0-1-1,0 1 1,-1 0 0,1 0-1,0 0 1,-1 0-1,1 0 1,0 0 0,-1 0-1,1 0 1,-1 1-1,1 1 1,2 9 97,0 0-1,-1 0 1,0 0-1,0 18 1,2 8 643,-4-36-711,0 0 0,1 0 0,-1 0 0,1 0 0,-1 0 0,1-1 0,0 1 0,0 0 0,-1 0 0,1 0 0,1-1 0,-1 1 0,0 0 0,0-1 0,1 1 0,-1-1 0,1 1 0,-1-1 0,1 0 0,-1 0 0,1 0 0,0 0 0,0 0 0,-1 0 0,1 0 0,0 0 0,0-1 0,0 1 0,0-1 0,0 1 0,0-1 0,0 0 0,0 0 0,0 0 0,0 0 0,0 0 0,0 0 0,0-1 0,0 1 0,0-1 0,0 1 0,0-1 0,0 0 0,0 0 0,0 0 0,-1 0 0,4-2 0,7-4-14,-1-1 1,0 0 0,0 0 0,-1-1 0,16-17 0,66-90-208,-92 117 197,0-1 0,0 1 0,0-1-1,0 0 1,0 1 0,0-1 0,0 1 0,1-1 0,-1 0 0,0 1 0,0-1 0,0 1-1,0-1 1,1 0 0,-1 1 0,0-1 0,0 0 0,1 1 0,-1-1 0,0 0 0,0 0-1,1 1 1,-1-1 0,0 0 0,1 0 0,-1 1 0,1-1 0,-1 0 0,0 0-1,1 0 1,-1 0 0,0 0 0,1 0 0,-1 1 0,1-1 0,-1 0 0,1 0 0,-1 0-1,0 0 1,1 0 0,-1 0 0,1-1 0,-1 1 0,0 0 0,1 0 0,-1 0-1,0 0 1,1 0 0,-1-1 0,1 1 0,-1 0 0,0 0 0,1-1 0,-1 1 0,0 0-1,0 0 1,1-1 0,-1 1 0,0 0 0,0-1 0,1 1 0,-1 0 0,0-1-1,0 1 1,0-1 0,1 0 0,-1 42 303,-1-31-153,1 0-77,0-1 0,0 0 0,1 0 1,0 0-1,1-1 0,0 1 1,6 16-1,-7-22-63,1-1-1,-1 1 1,1-1 0,0 0-1,0 1 1,0-1 0,0 0-1,0 0 1,0 0 0,0-1 0,1 1-1,-1 0 1,1-1 0,-1 0-1,1 1 1,0-1 0,-1 0-1,1 0 1,0-1 0,0 1 0,0 0-1,0-1 1,0 0 0,0 0-1,0 0 1,-1 0 0,1 0-1,4-1 1,0 0 13,0 0 0,0-1 0,0 0 0,-1 0 0,1-1 1,0 1-1,-1-1 0,0-1 0,11-6 0,52-47-116,0 1-212,-68 55 305,0 0-1,1 1 1,-1-1-1,0 0 1,0 0-1,0 1 0,0-1 1,1 0-1,-1 1 1,0-1-1,1 1 0,-1 0 1,0 0-1,1-1 1,-1 1-1,0 0 1,1 0-1,-1 0 0,1 0 1,-1 0-1,0 1 1,1-1-1,-1 0 1,0 1-1,1-1 0,-1 1 1,0-1-1,2 2 1,0 1-12,-1 0 0,0 0 0,0 0 0,0 0 0,0 0 0,0 0 0,-1 1 0,2 5 0,-1-4 17,-1-1 1,1 0 0,-1 0-1,1-1 1,0 1 0,1 0-1,-1-1 1,1 1 0,5 5-1,16 6-2,0-2-1,1-1 0,0-1 0,1-1 0,0-1 0,49 9 1,-68-15-18,1-2-1,-1 1 1,1-1 0,0 0 0,-1-1 0,1 1 0,0-2 0,-1 1 0,12-3 0,-16 2 11,1 0 1,-1 0 0,0-1-1,0 0 1,0 1 0,0-1 0,0 0-1,-1-1 1,1 1 0,-1 0-1,1-1 1,-1 1 0,0-1-1,0 0 1,0 0 0,0 0-1,0 0 1,-1 0 0,1 0-1,-1 0 1,0 0 0,1-5-1,1-2-14,0 0-1,0-1 1,-1 1-1,-1 0 1,0-1-1,0 1 1,-1-1-1,-2-16 1,1 22 56,0 0 0,0 1 0,-1-1 0,1 1 0,-1-1 1,-1 1-1,1-1 0,0 1 0,-1 0 0,0 0 0,0 1 1,0-1-1,0 0 0,-1 1 0,1 0 0,-1 0 0,0 0 1,0 0-1,0 1 0,-7-4 0,-1 1-35,0 0 1,-1 1-1,1 0 0,-1 1 1,0 1-1,-25-2 0,-81 5-874,118-1 861,-6 0-122,0 0 0,0 1-1,0 0 1,1 1 0,-1-1 0,0 1 0,0 1 0,1-1 0,0 1 0,-1 0 0,1 1 0,0-1-1,0 1 1,1 0 0,-1 1 0,1-1 0,0 1 0,0 0 0,1 0 0,-1 1 0,1 0 0,-4 6-1,5-5-342,-1 0-1,1 1 1,1 0 0,-1-1-1,1 1 1,0 0-1,0 9 1,1 15-4847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48.4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5905,'0'0'4024,"0"0"-2847,0 0-990,0 0 124,0 0 120,16 1 95,38 0-253,152 11 1112,-74 15-931,229 79-1,-158-42-190,450 100 14,14-30-141,-516-105-127,978 149 824,-192-35-360,1048 96 142,-848-167-579,382 28 18,954 135 5,-1622-147-76,-614-69-358,-137-17-4242,-89-2-3982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49.1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2306 672,'0'0'8435,"24"-12"-6342,82-41-1941,130-43 1,69 4 1068,338-57 0,338 8 135,980-109-721,-405 45-362,678-35-91,1101-140 93,-2029 158-1232,-28-96-582,-924 208-2831,-241 73 201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50.2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 10786,'0'0'2243,"0"0"-1213,0 0-554,0 0-16,0 0-74,0 0-380,0 0 1,1 0 0,-1 0-1,0-1 1,0 1 0,0 0-1,0 0 1,0 0-1,0 0 1,0 0 0,0-1-1,1 1 1,-1 0 0,0 0-1,0 0 1,0 0 0,0 0-1,0 0 1,1 0 0,-1-1-1,0 1 1,0 0 0,0 0-1,0 0 1,1 0-1,-1 0 1,0 0 0,0 0-1,0 0 1,1 0 0,-1 0-1,0 0 1,0 0 0,0 0-1,0 0 1,1 0 0,-1 0-1,0 0 1,0 0 0,0 1-1,0-1 1,1 0-1,-1 0 1,0 0 0,0 0-1,0 0 1,0 0 0,0 0-1,1 1 1,-1-1 0,0 0-1,0 0 1,0 0 0,0 0-1,0 0 1,0 1 0,0-1-1,0 0 1,0 0-1,0 0 1,1 1 0,-1-1-1,9 16 138,1 0-1,-2 0 1,0 1-1,-1 0 1,8 32-1,-4-18 9,-2-6-176,3 10-321,0 1 1,9 54-1,-21-87-1430,0-7-760,-2-12-1755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50.5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12763,'0'0'2232,"0"0"-2048,0 0-184,0 0-808,0 0-88,0 0-592,0 0-2505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50.8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58 3777,'0'0'5182,"0"0"-3612,0 0-1239,0 0 237,22-3 31,71-12-147,-88 15-404,0 0 1,0 0 0,0 0 0,0 0-1,0 1 1,0 0 0,-1 0-1,1 0 1,0 1 0,-1 0 0,1 0-1,-1 0 1,1 0 0,-1 0 0,0 1-1,0 0 1,0 0 0,0 0-1,-1 1 1,1-1 0,-1 1 0,0 0-1,0 0 1,0 0 0,2 4 0,4 9 259,0 0 1,-1 0 0,-1 0 0,7 28-1,-13-43-282,9 34 248,-1 0 0,-2 0 0,-2 0 0,2 50 0,-3-148-809,2 1 0,19-75 1,-24 130 374,22-84-1099,-21 83 1212,0 1 0,1-1 0,0 1 1,0-1-1,0 1 0,1 0 0,0 0 0,0 1 0,1-1 1,7-7-1,-10 12 51,-1-1 0,1 1 0,0 0 0,0-1 0,0 1 1,0 0-1,1 0 0,-1 0 0,0 1 0,0-1 0,0 0 0,1 1 1,-1 0-1,0-1 0,1 1 0,-1 0 0,0 0 0,1 0 0,-1 1 1,0-1-1,1 0 0,-1 1 0,0 0 0,0-1 0,1 1 0,-1 0 1,0 0-1,0 0 0,0 1 0,0-1 0,0 0 0,0 1 0,-1-1 0,1 1 1,0 0-1,-1-1 0,1 1 0,-1 0 0,2 3 0,6 9 184,0 0-1,-1 0 1,0 1 0,7 22-1,-10-24 27,15 40 183,-13-31-165,1-1 0,1 0 0,14 24 0,-21-41-318,1 1 0,1-1 0,-1 1 0,0-1 0,1 0 0,0 0 0,0-1 0,0 1 0,0-1-1,1 0 1,0 0 0,-1 0 0,1-1 0,0 1 0,0-1 0,0 0 0,0-1 0,8 2 0,14-1-3626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51.3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64 22 4441,'0'0'6903,"0"0"-5074,-10 24-1432,-30 79 257,37-94-579,1-1-1,-1 1 1,1 0-1,1 0 1,0 0-1,0 0 1,1 0-1,0 0 1,0 0-1,1 0 0,0 0 1,1 0-1,0 0 1,0-1-1,1 1 1,0-1-1,1 1 1,0-1-1,9 14 1,-9-16-66,1-1 1,1 1 0,-1-1-1,1 0 1,0 0 0,0-1-1,0 0 1,1 0 0,-1 0-1,1-1 1,0 0 0,0 0-1,0-1 1,0 0-1,0 0 1,1-1 0,-1 0-1,1 0 1,-1 0 0,1-1-1,11-1 1,-11-1-29,0 0-1,-1 0 1,1-1-1,-1 1 1,0-1-1,0-1 1,0 0 0,0 0-1,-1 0 1,1-1-1,-1 0 1,0 0-1,-1 0 1,1-1 0,-1 0-1,0 0 1,0 0-1,-1-1 1,0 1-1,6-15 1,1-1-242,-1-1 1,-1 0-1,-1 0 0,-2-1 0,7-35 1,-11 17 213,-1 27-7,-1 28-341,-1 39 309,-1-25 70,2 1 0,1 0 0,1 0 0,8 44-1,-8-66 48,-1 0 0,1 0 0,0 0 0,1 0 0,-1 0 0,1 0-1,1-1 1,-1 1 0,1-1 0,0 0 0,0 0 0,0 0 0,0-1-1,1 1 1,0-1 0,0 0 0,0-1 0,1 1 0,-1-1 0,1 0-1,0 0 1,0-1 0,0 0 0,0 0 0,10 2 0,-9-2 43,1-1 0,-1 0 0,0-1 0,0 1-1,0-1 1,0-1 0,1 1 0,-1-1 0,0 0 0,0-1 0,0 0 0,0 0 0,0 0 0,-1-1 0,1 0 0,-1-1 0,0 1 0,0-1 0,8-6 0,-7 3-51,-1 0 0,0 0 0,0 0 0,0-1 0,-1 0 1,0 0-1,-1 0 0,1-1 0,-2 0 0,1 0 0,-1 0 0,-1 0 0,0 0 0,2-13 0,-2 6 48,0 1 0,-1-1 0,-1 1 0,0-1 0,-1 0 0,-1 1 0,-6-29 0,6 38-24,0 1 0,0-1-1,-1 0 1,1 1-1,-1-1 1,0 1-1,0 0 1,-1 0 0,0 1-1,0-1 1,0 0-1,0 1 1,-1 0-1,1 0 1,-1 1 0,0-1-1,0 1 1,-1 0-1,1 0 1,-1 1-1,1 0 1,-1 0 0,-6-2-1,6 3-34,0-1 1,-1 1-1,1 1 0,-1-1 0,1 1 1,-1 0-1,1 0 0,-1 1 0,1 0 0,0 0 1,-1 0-1,1 1 0,0 0 0,0 0 1,0 1-1,0 0 0,0 0 0,1 0 1,-1 0-1,1 1 0,0 0 0,-5 5 1,3-2-166,1 0 1,0 1 0,1 0 0,0 0-1,0 0 1,0 0 0,1 1 0,1-1 0,-1 1-1,1 0 1,1 1 0,0-1 0,0 0 0,-1 14-1,2 19-2577,1-9-2741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52.2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0 108 10218,'0'0'1549,"0"0"-717,11 23-72,16 41-442,5 14 1205,63 113-1,-83-178-1553,-5-14-57,-3-30-231,-13-48-687,1 59 804,0 0-1,-1 1 1,-15-24-1,-18-41 91,42 83 113,-1 0-1,1 0 0,0 0 0,0 0 1,0-1-1,0 1 0,0 0 0,0 0 0,0 0 1,0 0-1,0 0 0,0-1 0,1 1 1,-1 0-1,0 0 0,1 0 0,-1 0 1,1 0-1,-1 0 0,1 0 0,0 0 0,-1 0 1,1 0-1,0 0 0,0 1 0,0-1 1,-1 0-1,1 0 0,0 1 0,0-1 1,0 0-1,0 1 0,2-1 0,42-16-109,-30 12 61,3-1-25,87-27-93,-95 31 159,-1 0-1,1 0 1,0 1 0,0 1 0,0-1 0,0 2-1,0-1 1,17 4 0,-24-3 16,0 1 1,-1-1-1,1 0 0,0 1 1,0 0-1,-1 0 0,1 0 1,-1 0-1,0 0 0,0 0 1,0 1-1,0-1 0,0 1 1,0-1-1,0 1 0,1 3 1,21 53 563,-19-45-520,23 57 174,-15-42-240,-1 1 0,-2-1 0,13 62 0,-24-91 12,1 0 0,0 0 0,0 0 0,0-1 0,0 1 0,0 0 0,-1 0 0,1 0 0,0 0 0,0 0-1,0 0 1,0 0 0,-1 0 0,1 0 0,0 0 0,0 0 0,0 0 0,0 0 0,0 0 0,-1 0 0,1 0 0,0 0 0,0 0 0,0 0 0,0 0-1,-1 0 1,1 0 0,0 0 0,0 0 0,0 1 0,0-1 0,0 0 0,-1 0 0,1 0 0,0 0 0,0 0 0,0 0 0,0 0 0,0 1 0,0-1-1,0 0 1,0 0 0,-1 0 0,1 0 0,0 0 0,0 1 0,0-1 0,0 0 0,0 0 0,0 0 0,0 0 0,0 1 0,0-1 0,0 0 0,0 0-1,0 0 1,0 1 0,0-2-2,-9-7-40,0 0 0,1-1-1,0 0 1,1-1 0,0 1 0,0-1 0,1-1 0,0 1 0,1-1-1,-4-12 1,3 5-173,1 1-1,1-1 0,0 0 0,1 0 0,1 0 0,0-19 0,2 34 145,0 0 1,1 1-1,-1-1 0,0 1 0,1-1 0,-1 1 0,1-1 0,0 1 0,0-1 0,0 1 0,0-1 0,1 1 0,-1 0 0,1 0 1,-1 0-1,1 0 0,0 0 0,-1 0 0,4-2 0,-1 1-22,1 0 1,0 0-1,-1 1 0,1-1 1,0 1-1,0 0 0,1 1 1,9-3-1,7 1-121,1 1-1,-1 1 0,34 3 1,-54-2 196,21 3 65,0 1 0,0 1 0,-1 1 0,0 1 0,0 1 0,28 15 0,-31-14 92,1 0 1,1-1-1,0 0 1,0-2-1,0-1 1,1-1-1,33 3 1,-54-7-113,1 0 0,-1 0 1,0 0-1,0 0 0,0 0 0,0-1 1,1 1-1,-1-1 0,0 1 0,0 0 1,0-1-1,0 0 0,0 1 0,0-1 0,0 0 1,0 1-1,0-1 0,0 0 0,0 0 1,-1 0-1,1 0 0,0 0 0,-1 0 1,1 0-1,0-2 0,1 0 7,-1-1 1,0 0-1,0 0 1,0 0-1,-1 1 0,1-1 1,-1 0-1,0-5 1,0-1-41,-1 1 0,0-1 1,-1 1-1,0-1 1,0 1-1,-6-13 0,4 14-10,-1 1 1,0 0-1,0 0 0,0 0 0,-1 1 1,0 0-1,0 0 0,-1 0 0,-9-6 0,14 11 17,1-1 0,-1 1-1,0 0 1,0 0-1,0 0 1,0 0 0,0 0-1,0 0 1,0 0-1,-1 1 1,1-1 0,0 1-1,0-1 1,-1 1-1,1 0 1,0 0 0,0 0-1,-1 0 1,1 0-1,0 1 1,0-1 0,-1 1-1,1-1 1,0 1-1,0 0 1,0 0-1,0 0 1,0 0 0,0 0-1,0 0 1,0 1-1,0-1 1,1 1 0,-1-1-1,0 1 1,1 0-1,0-1 1,-1 1 0,-1 4-1,-4 6 155,1 1 0,1 0 0,0 0 0,1 0 0,0 1 0,1-1 0,-1 19 0,1 3 705,2 63 0,1-93-858,0 0 0,0 1 0,1-1 0,0 0 0,-1 0 0,2 0 0,-1 0 0,1 0 0,-1 0 0,1 0 0,1 0 0,-1-1 0,1 1 0,0-1 0,0 0 0,0 0 0,0 0-1,1 0 1,-1 0 0,1-1 0,0 1 0,0-1 0,1 0 0,-1-1 0,1 1 0,-1-1 0,1 1 0,0-1 0,0-1 0,0 1 0,0-1 0,0 0 0,0 0 0,0 0 0,8-1 0,41 2-1659,-1-2-2212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52.5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67 0 12483,'0'0'2696,"0"0"-2120,0 0-400,0 0-72,0 0 240,-66 145 361,66-103-313,2-2-168,25-2 112,13-7-336,7-11 96,7-9-96,5-11-48,1-2-104,-4-27-504,14-45-1745,-16 5-2792,-12 1-4265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52.8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 0 9898,'0'0'1138,"0"0"-601,0 0-282,0 0-58,0 0 222,-5 36 97,0 3-281,1 0 1,2 0-1,2 1 0,2-1 1,1 0-1,14 62 0,1-26 320,4-1-1,3-2 1,3 0-1,3-2 1,52 86 0,-40-93-2351,-26-39-327,-15-22 791,-7-10-168,-18-21-7243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16.3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7842,'0'0'3422,"0"0"-2433,0 0-719,1 23 478,13 160 1822,-10-147-2112,3 44-16,4 0 0,3 0 0,31 99 0,-43-175-446,-1 0 0,1 0 1,0 0-1,0-1 0,0 1 1,1 0-1,-1-1 0,1 1 1,4 4-1,-6-7-16,1 0 0,-1-1 0,0 1 0,0 0 0,0-1 0,1 1 0,-1-1-1,0 1 1,1-1 0,-1 1 0,1-1 0,-1 0 0,0 0 0,1 0 0,-1 0 0,1 0 0,-1 0 0,0 0 0,1 0 0,-1 0 0,1-1 0,-1 1-1,0-1 1,1 1 0,-1-1 0,0 1 0,0-1 0,1 0 0,-1 1 0,0-1 0,0 0 0,0 0 0,2-2 0,3-3-198,-1 0 0,0-1 1,0 0-1,0 1 0,4-11 1,-6 11 95,0 0 0,0 1 1,1-1-1,0 1 0,0 0 1,0 0-1,0 0 0,1 1 1,0-1-1,7-4 0,-11 8 121,-1 1 0,1 0 0,-1 0 0,1-1-1,-1 1 1,1 0 0,0 0 0,-1 0 0,1 0 0,-1 0 0,1 0-1,0 0 1,-1 0 0,1 0 0,0 0 0,-1 0 0,1 0 0,-1 0-1,1 1 1,-1-1 0,1 0 0,0 0 0,-1 1 0,1-1 0,-1 0-1,1 1 1,-1-1 0,1 1 0,-1-1 0,0 0 0,1 1-1,-1-1 1,1 1 0,-1-1 0,0 1 0,1 0 0,8 24 221,-8-21-139,8 33 822,-5-17-605,1 1 0,1-1 1,14 34-1,-19-51-274,1 0 0,0 1 1,-1-1-1,1 0 0,0 0 0,0 0 1,1 0-1,-1 0 0,1-1 0,-1 1 0,1-1 1,0 0-1,0 1 0,0-1 0,0 0 0,0-1 1,1 1-1,-1-1 0,1 1 0,-1-1 0,1 0 1,-1 0-1,1 0 0,-1-1 0,1 0 0,0 1 1,5-1-1,-6-1-20,1-1 0,-1 1 0,1 0 0,-1-1 0,0 0 1,0 0-1,0 0 0,0 0 0,0 0 0,0-1 0,0 1 0,0-1 0,-1 0 1,0 0-1,1 1 0,-1-2 0,0 1 0,-1 0 0,1 0 0,0-1 0,-1 1 1,0-1-1,2-5 0,1-5-8,0-1-1,0 0 1,-2 0-1,2-22 1,-3 25-27,-1-1 0,0 1 0,-1 0 0,0 0 0,-1-1 0,0 1 0,-1 0 0,-1 0 0,-5-12 0,7 20 16,0-1 0,-1 1 0,1 0 0,-1 0 1,0 0-1,0 0 0,-1 1 0,1-1 0,-1 1 0,0 0 0,0 0 0,0 0 0,0 1 0,0-1 1,0 1-1,-1 0 0,0 0 0,1 0 0,-1 1 0,0 0 0,1 0 0,-1 0 0,0 0 0,0 1 1,-8 0-1,10 0 12,-1 0 0,1 1-1,0-1 1,0 1 0,-1 0 0,1 0 0,0 0 0,0 0 0,0 0 0,0 1 0,0 0 0,0-1 0,1 1 0,-1 0-1,0 0 1,1 0 0,0 1 0,-1-1 0,1 1 0,0-1 0,-3 6 0,2-3-11,0 1 0,0 0 0,1-1 0,0 1-1,0 0 1,0 0 0,1 1 0,-1-1 0,2 0 0,-1 12 0,1-17 7,0 0 1,1 1-1,0-1 1,-1 1-1,1-1 0,0 0 1,-1 1-1,1-1 1,0 0-1,0 0 0,0 0 1,0 0-1,0 0 1,1 0-1,-1 0 1,0 0-1,0 0 0,1 0 1,-1 0-1,0-1 1,1 1-1,-1-1 0,1 1 1,-1-1-1,1 0 1,-1 1-1,1-1 0,-1 0 1,1 0-1,-1 0 1,1 0-1,-1 0 1,3-1-1,56-3-421,-46 1 106,0-1 1,0 0-1,20-10 1,-22 9 121,1 0 0,0 0 0,0 1 0,18-2 0,-13 4 246,0 1-1,-1 1 1,1 0 0,0 1-1,-1 2 1,1-1 0,-1 2-1,30 10 1,-34-9 130,-1 0 0,0 1 1,-1 0-1,1 1 0,-1 0 0,0 1 0,-1 0 1,0 1-1,0 0 0,-1 0 0,0 1 1,10 14-1,-16-19-135,0 0 1,0 0-1,0 0 1,0 0 0,-1 0-1,0 0 1,0 0-1,-1 1 1,0-1-1,1 1 1,-2 0-1,1-1 1,-1 1-1,0-1 1,0 1-1,0 0 1,-1-1-1,0 1 1,0 0-1,0-1 1,-1 0 0,0 1-1,0-1 1,0 0-1,0 0 1,-1 0-1,0 0 1,0 0-1,-1-1 1,1 1-1,-1-1 1,0 0-1,0 0 1,0 0-1,-1-1 1,1 0-1,-1 0 1,0 0-1,0 0 1,0 0 0,0-1-1,-9 2 1,2 0-95,0-1 1,-1-1 0,-20 2 0,-15-5-3852,26-3-3633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48:53.2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1 106 1568,'0'0'8143,"0"0"-5750,0 0-1900,0 0-221,24-1 469,-13 1-623,192-13 1173,-155 6-1188,-25 3 44,1 1 1,-1 1-1,1 1 1,28 2-1,-50 0-124,1 0 0,0 0 0,-1 0 0,1 0 0,0 0 0,-1 0 0,0 1 0,1 0 0,-1-1 0,0 1 0,0 0 0,0 0 0,0 0 0,0 0 0,0 0 0,0 1-1,-1-1 1,1 0 0,1 5 0,23 58 671,-20-46-582,-3-10-41,3 9 24,1 0-1,1 0 1,0-1-1,18 28 1,-23-42-86,0 1 0,-1-1 0,1 1 0,0-1 1,1 0-1,-1 0 0,0 0 0,1-1 0,0 1 0,-1-1 0,1 0 0,0 0 1,0 0-1,1-1 0,-1 1 0,0-1 0,0 0 0,1 0 0,-1-1 1,0 1-1,1-1 0,-1 0 0,1 0 0,-1 0 0,0-1 0,7-1 1,-6 0-8,0 0 1,1 0-1,-2-1 1,1 1 0,0-1-1,0-1 1,-1 1 0,0-1-1,0 1 1,0-1 0,0 0-1,0 0 1,-1-1 0,0 1-1,0-1 1,0 0 0,0 0-1,-1 0 1,0 0 0,0 0-1,2-11 1,2-3-52,-2 0 0,0 0 0,-1 0 0,0-38 0,-3 51 45,-1 0 0,0 1 0,0-1-1,0 1 1,0 0 0,-1-1 0,0 1 0,0 0 0,-1 0 0,1 0 0,-1 0 0,0 0 0,0 1 0,-1-1 0,1 1-1,-1 0 1,0 0 0,0 0 0,-1 1 0,1-1 0,-1 1 0,1 0 0,-1 1 0,0-1 0,0 1 0,-1 0 0,1 0-1,0 0 1,-6-1 0,-5-1 8,-1 1 1,1 0-1,-1 1 0,0 0 0,0 2 0,1 0 0,-1 1 0,-29 5 0,36-4 3,1 1 0,0 1 0,0 0 0,0 0 0,0 0-1,1 2 1,0-1 0,0 1 0,0 0 0,1 0 0,-1 1-1,2 0 1,-1 0 0,1 1 0,0 0 0,0 0 0,1 0-1,0 1 1,1-1 0,0 1 0,0 0 0,1 1 0,0-1-1,1 1 1,0-1 0,0 1 0,1 0 0,0 0 0,1-1 0,0 1-1,2 11 1,-1-18-8,0 0 0,0 0 1,1 0-1,0 0 0,-1 0 0,1 0 0,0-1 0,0 1 0,1 0 0,-1-1 0,1 0 1,-1 0-1,1 0 0,-1 0 0,1 0 0,0 0 0,0-1 0,0 1 0,0-1 1,0 0-1,1 0 0,-1 0 0,0 0 0,0 0 0,1-1 0,5 1 0,9 1-35,0-1 0,0-1-1,28-3 1,-35 1 5,-1-1 0,0 0 0,1 0 1,-1-1-1,0 0 0,-1-1 0,1 0 0,12-9 1,-15 8 20,1 1 1,0 0 0,1 1 0,-1 0 0,1 0 0,0 1 0,0 0 0,0 1 0,0-1-1,16 0 1,-21 3 46,0 0 0,-1 1 0,1 0-1,0 0 1,0 0 0,0 1 0,-1-1 0,1 1-1,-1 0 1,1-1 0,-1 2 0,1-1-1,-1 0 1,4 4 0,42 48 508,-18-18-336,-25-30-293,1-1-1,0 1 1,0-1 0,0 0 0,1-1 0,-1 1-1,1-1 1,0-1 0,0 0 0,1 0-1,-1 0 1,0-1 0,1-1 0,0 1-1,-1-1 1,1-1 0,12 0 0,13 0-4233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0:17.7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25 8386,'0'0'1559,"0"0"-650,0 0-325,0 0-91,0 0 228,9 0 2389,880 15-2633,-768-12-455,-29-1 19,460-8 263,-514 3-243,-26 3-50,1 0 0,0-2 0,-1 1 0,25-8 0,-36 9-81,-1 0 0,0-1 1,1 1-1,-1 0 0,1 0 0,-1-1 0,0 1 0,1 0 0,-1-1 0,0 1 0,1-1 0,-1 1 1,0-1-1,0 1 0,1 0 0,-1-1 0,0 1 0,0-1 0,0 1 0,0-1 0,0 1 0,1-1 1,-1 1-1,0-1 0,0 1 0,0-1 0,0 1 0,-1-2 0,1-8-3695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0:18.4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84 92 10082,'0'0'2339,"0"0"-1368,0 0-804,0 0-46,3 25-45,40 275 634,16 153 26,-39-291 141,-14-126-534,-6-36-319,0-1 0,0 1 0,0 0 0,0 0 0,0 0 0,0 0 0,0 0 0,0 0 0,0 0-1,0 0 1,0 0 0,1 0 0,-1 0 0,0 0 0,0 0 0,0 0 0,0 0 0,0 0 0,0 0 0,0 0 0,0 0 0,0 0 0,1 0 0,-1 0-1,0 0 1,0 0 0,0 0 0,0 0 0,0 0 0,0 0 0,-1-62 432,-12-46-428,-41-164 0,24 135-12,7 22-15,-61-237 40,75 332-76,6 24-205,8 35 41,0-25 192,1-1 1,0 0 0,1 0-1,0-1 1,1 0 0,0 0-1,1-1 1,0 0 0,1-1-1,0 0 1,19 14 0,9 5-12,1-2 1,49 25 0,34 13 38,103 62 48,-216-121-70,0 1-1,0 0 1,-1 1-1,0-1 1,0 2-1,-1-1 1,0 1-1,0 0 0,-1 0 1,-1 1-1,1 0 1,-1 0-1,-1 0 1,7 22-1,-10-24 4,1 1-1,-1 0 1,-1 0 0,0-1-1,0 1 1,0 0 0,-1 0-1,-1-1 1,1 1-1,-1 0 1,-1-1 0,0 0-1,0 0 1,0 1 0,-1-2-1,0 1 1,-1 0-1,0-1 1,-8 10 0,-13 12 23,-1-1 1,-1-2 0,-2-1-1,0-1 1,-2-1 0,-60 32 0,39-28 212,-2-2 0,0-3 0,-99 27 0,128-44-773,25-5-1405,1 0-4531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0:20.4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601 211 4761,'0'0'1244,"0"0"-159,0 0 217,0 0-84,0 0-126,0 0-382,-6-2-234,-4-1-238,0 0-1,0 1 1,-1 0-1,1 0 1,-1 1 0,0 0-1,1 1 1,-1 1 0,0-1-1,1 2 1,-1-1 0,1 2-1,-1-1 1,1 1 0,0 1-1,0 0 1,0 0 0,1 1-1,-17 11 1,0 2-246,1 1 0,0 2 0,1 0 0,1 2 0,2 1 1,0 0-1,1 1 0,2 2 0,0-1 0,-25 56 0,-33 118-96,67-169 82,2 0 0,1 1 0,1-1 0,0 54-1,7-54 34,3-1 0,0 1-1,2-1 1,1 0 0,1-1-1,18 39 1,-8-20 36,-13-32-52,2 0 1,-1-1-1,2 0 1,0-1-1,1 0 1,1 0-1,0-1 1,0-1-1,1 1 1,1-2-1,0 0 1,1 0-1,0-2 1,17 10-1,-11-8 39,2-1-1,-1-1 1,1 0-1,1-2 0,-1-1 1,1 0-1,1-2 1,-1-1-1,40 1 1,-32-4 27,0-2 0,0-1 0,0-1 0,-1-2 0,1-1 0,-1-1 0,-1-2 0,56-26 0,-76 30-53,0 0 0,0-1-1,0 0 1,-1-1 0,0 0 0,-1 0-1,0-1 1,0 0 0,-1 0 0,0 0-1,6-12 1,7-19 21,21-62 0,-24 60-31,-1-4 17,-1-1-1,-3-1 0,-1 0 0,-3 0 0,-2-1 0,-2 0 1,-7-94-1,-1 96-7,-2 0 0,-2 0 0,-2 0 0,-2 1 0,-2 1 0,-3 1 0,-1 0-1,-34-58 1,41 84 13,0 0 0,-2 1 0,0 1 0,0 0-1,-2 1 1,0 0 0,-1 1 0,-29-18-1,35 24-39,-1 1 0,-1 1 0,1 0 0,-1 1 0,0 0 0,0 1-1,0 0 1,-1 1 0,1 1 0,-1 0 0,0 1 0,0 0 0,0 1 0,-23 3-1,30-1-17,-1 1-1,1 0 0,0 0 0,0 0 1,1 1-1,-1 0 0,1 0 0,0 1 1,0 0-1,0 0 0,1 0 0,-1 1 1,1 0-1,1 0 0,-8 12 0,0 1-341,0 1 0,2 0-1,-15 41 1,5 0-1914,5-5-2307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0:22.3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486 92 1616,'0'0'2670,"0"0"-1375,0 0-549,0 0-70,0 0 91,0 0-34,-16 15-211,-123 112 1685,90-78-1674,3 1 0,2 2 1,-40 61-1,70-89-452,0 0 0,1 1 0,1 0 0,2 0 0,0 1 0,2 1 0,1 0 0,1 0 0,1 0 0,-2 40 0,6-22 119,1 1-1,2-1 0,3 1 1,1-1-1,17 63 0,-17-89-98,0-1 0,2 0 0,0 0 0,1 0 0,0-1-1,1 0 1,1-1 0,1 0 0,1-1 0,0 0 0,0-1 0,2 0 0,0-1 0,0-1-1,19 11 1,-11-10-31,0-2 0,1-1 0,0-1-1,1-1 1,0-1 0,0-1 0,0-1 0,30 1-1,211-1 107,-227-6-160,-22 1 6,1-2 1,-1 1-1,0-2 0,0 0 0,0-1 0,0-1 0,-1-1 0,1 0 0,-1-1 0,-1-1 0,1 0 0,-1-1 0,-1-1 0,0 0 0,0-1 0,-1 0 0,-1-1 0,1-1 0,-2 0 0,0-1 0,18-28 0,-15 19-5,-1 0 0,-2-1 0,0-1-1,-1 1 1,-1-2 0,-2 1 0,-1-1 0,0 0 0,-2-1 0,1-50 0,-4 36-12,-1 1 0,-3 0 0,-1 0 0,-2 0 0,-12-43 0,-3 24 1,-1 2 1,-46-80 0,-74-102-64,124 211 48,9 13 4,-1 1 0,0 0-1,-1 0 1,-1 1-1,0 1 1,0 0 0,-22-16-1,23 22 9,1-1 1,-1 2-1,0-1 0,-1 2 0,1 0 1,-1 0-1,0 1 0,0 0 1,0 1-1,0 0 0,-18 0 0,5 1 10,0 1-1,-1 1 1,1 2 0,-29 5-1,42-5-82,0 1 0,0 1 0,0-1 0,1 2-1,0-1 1,0 2 0,0-1 0,1 2 0,0-1 0,0 1 0,-9 11-1,-81 101-3120,55-60-2774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21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97 5393,'0'0'2225,"0"0"-416,0 0-602,0 0-195,0 0 43,0 0-158,-13-14 2478,13 34-3367,0 1 1,2 0-1,0-1 0,1 1 0,1-1 1,1 0-1,1 0 0,0-1 1,2 0-1,0 0 0,1 0 0,1-1 1,17 23-1,-15-24 59,1-2 0,1 1 0,0-2 0,2 0 0,-1 0 1,1-2-1,1 0 0,0-1 0,1-1 0,0 0 0,1-1 0,24 8 0,-6-7 135,0 0 0,1-3 0,0-1-1,0-1 1,63-2 0,-92-3-192,1 0-1,-1-1 0,1 0 1,-1 0-1,1-1 1,-1 0-1,0-1 0,0 0 1,0-1-1,0 1 1,-1-2-1,1 1 0,-1-1 1,0-1-1,-1 1 1,11-11-1,48-41 7,-2-3-1,-3-3 1,-3-3-1,-3-2 1,49-79-1,-100 142-15,-13 19 8,-16 26-16,-15 14-44,-38 66-1,78-119-38,0-1 37,0 0 23,0 0 19,0-46 53,0 25-24,0 0-1,-1-1 1,-2 1-1,0 0 0,-1 0 1,-1 0-1,-1 0 0,-1 1 1,0 0-1,-12-20 0,19 43-40,-1 0-1,0 0 1,1 1-1,0-1 1,0 0-1,0 0 1,0 0-1,0 1 1,0-1-1,1 0 1,0 0-1,1 4 1,1-3 11,0 0 0,1-1-1,-1 0 1,1 0 0,-1 0 0,1 0 0,0 0 0,0-1 0,1 1 0,-1-1 0,0 0-1,1-1 1,-1 1 0,1-1 0,0 0 0,-1 0 0,7 1 0,13 0-86,0 0 0,29-3 0,-25 1 70,-28-1 30,1 1 0,0 0 0,-1 0-1,1 0 1,0 0 0,0 0 0,-1 0-1,1 0 1,0 0 0,0 0 0,-1 0 0,1 0-1,0 0 1,-1 1 0,1-1 0,0 0-1,-1 1 1,1-1 0,0 0 0,-1 1-1,1-1 1,0 1 0,-1-1 0,1 1 0,-1-1-1,1 1 1,-1-1 0,1 1 0,-1-1-1,0 1 1,1 0 0,-1-1 0,1 2-1,-2 0 5,1-1 0,0 1-1,-1 0 1,1-1 0,-1 1-1,1-1 1,-1 1 0,0-1-1,1 1 1,-1-1 0,0 1-1,0-1 1,-2 3 0,-42 40 162,19-22-25,-2 0 0,0-2 0,-58 30 0,123-61-4077,1-8-3948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0:56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0 300 6305,'0'0'2376,"0"0"-724,0 0-404,0 0-250,0 0-75,18 28 1329,-4-3-2239,1-1 0,1 0 0,1-1 0,1-1 0,1 0 0,1-2 0,1 0 0,34 25 0,-37-33-10,0-1 0,1-1-1,0-1 1,1 0 0,-1-2 0,2 0 0,-1-1-1,1-1 1,0-1 0,0-1 0,0 0 0,25-2-1,-37 0 9,-1-1 1,1-1-1,-1 0 0,1 0 0,-1 0 0,0-1 0,0 0 0,0-1 0,0 0 0,0 0 0,0-1 0,12-7 0,15-10-11,-2-2 0,47-39 0,-67 49 3,0 0 1,0 0 0,-1-1 0,-1-1-1,0 0 1,-1-1 0,15-30 0,-18 25-301,-1 0 0,-1-1 0,-1 1 0,-1-1 0,-1 0 0,-1 0 0,-1-29 1,0 51 121,0 0-64,0 0-21,0 0 147,0 0-37,0 0-3,0 0 53,0 0-65,0 0 102,0 0 6,0 0 35,0 0 12,0 0 14,0 0 4,0 0-3,-1 1-5,1 1 1,0-1-1,-1 1 0,1 0 0,0-1 1,-1 1-1,0-1 0,1 1 1,-1-1-1,0 0 0,0 1 0,0-1 1,-1 2-1,-92 54-1595,94-56 1598,0-1 41,0 0 58,0 0 104,0 0-46,4-2-75,-1 0 0,1 0 0,-1 0 1,0 0-1,1-1 0,-1 1 0,0-1 0,0 0 1,3-4-1,2-1 103,15-13 185,-1 0 1,-1-2-1,-1 0 1,-1-2-1,-1 0 0,17-32 1,-35 57-367,1-1 1,-1 1-1,0 0 1,1-1-1,-1 1 1,1 0-1,-1 0 1,0-1-1,1 1 1,-1 0-1,1 0 1,-1 0-1,1-1 1,-1 1-1,1 0 0,-1 0 1,1 0-1,-1 0 1,1 0-1,-1 0 1,1 0-1,-1 0 1,1 0-1,-1 0 1,1 0-1,-1 0 1,1 1-1,-1-1 1,1 0-1,-1 0 1,0 0-1,1 1 1,-1-1-1,1 0 1,-1 0-1,0 1 1,1-1-1,-1 1 1,1-1-1,-1 0 0,0 1 1,0-1-1,1 0 1,-1 1-1,0-1 1,0 1-1,1-1 1,-1 1-1,0-1 1,0 1-1,0-1 1,0 2-1,15 25 220,-10-12-224,0 0-1,-1 1 1,-1 0 0,0 0 0,-1 0 0,-1 0 0,-2 30 0,1-41-4,0-3-178,0 0-1,0 0 0,-1 0 0,1 0 0,0 0 1,-1 0-1,0 0 0,0-1 0,1 1 1,-1 0-1,0 0 0,0 0 0,0-1 1,-1 1-1,1-1 0,0 1 0,-1-1 1,1 1-1,-1-1 0,1 0 0,-1 0 1,0 0-1,-3 2 0,-12 5-5008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0:57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4537,'0'0'1375,"0"0"-626,0 0-332,0 0-27,0 0 270,0 0 151,0 9 69,2 9-407,1-1-1,1 1 0,0-1 1,2 0-1,0-1 0,11 24 0,1 0-310,2-1 0,2-1 0,1 0 0,45 53 0,-52-72-95,2-1-1,0-1 1,1 0-1,0-2 1,1 0-1,1-1 1,1-1-1,0-1 1,38 14-1,-22-14 94,1-2 1,0-1-1,0-2 0,1-2 0,0-2 0,0-1 0,0-2 0,49-7 0,-47 1-81,1-3-1,-2-1 1,1-2 0,-2-1 0,0-3 0,0-1-1,-2-2 1,0-1 0,-1-2 0,34-28 0,-51 34-58,0-1 1,0-1-1,-2-1 1,0 0-1,-1-1 0,-1-1 1,-2-1-1,0 0 1,17-37-1,-29 52-4,0 0-1,-1 0 1,0 0-1,0-1 1,-1 1-1,0 0 1,-1-12-1,0-7 23,1 25-39,0 1-47,0 34-130,0 56 114,0-89 61,0-1 7,0-45-302,0-154 282,0 198 18,0 1 0,0-1 0,1 0 0,-1 0 0,-1 1 0,1-1 0,0 0 1,0 0-1,0 1 0,0-1 0,0 0 0,-1 1 0,1-1 0,0 0 0,-1 1 0,1-1 0,0 0 0,-1 1 0,1-1 0,-1 1 1,1-1-1,-1 1 0,1-1 0,-1 1 0,1-1 0,-1 1 0,0 0 0,1-1 0,-2 0 0,-21 5-136,18-2 101,0 0 0,0 1 0,0 0 0,1 0 1,-1 0-1,-7 8 0,12-11 20,-1 1 1,0 0-1,0-1 1,1 1 0,-1 0-1,0-1 1,1 1-1,-1 0 1,1 0-1,-1-1 1,1 1-1,-1 0 1,1 0-1,0 0 1,-1 0-1,1 0 1,0 0-1,0 0 1,0 0 0,0 0-1,-1 0 1,1 0-1,0 0 1,1-1-1,-1 1 1,0 0-1,0 2 1,25 2-364,-11-3 488,2-1-109,0 1 0,0 1 0,0 0 1,0 1-1,-1 1 0,0 0 0,0 1 0,0 1 0,19 12 0,-32-18 15,0 0-1,-1 1 1,0-1-1,1 0 1,-1 1-1,0-1 0,1 0 1,-1 1-1,0 0 1,0-1-1,0 1 1,0 0-1,-1-1 0,1 1 1,0 0-1,-1 0 1,1 0-1,-1-1 1,0 1-1,1 0 1,-1 0-1,0 0 0,0 0 1,0 0-1,-1 0 1,1 0-1,0-1 1,-1 1-1,1 0 0,-1 0 1,1 0-1,-1-1 1,0 1-1,0 0 1,0 0-1,-1 1 1,-2 2-33,1 0 0,-1 0 1,0 0-1,-1-1 1,1 1-1,-1-1 1,0 0-1,0-1 1,-9 6-1,-44 13-5419,49-20 3323,-15 3-5113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28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23 7034,'0'0'1401,"0"0"-366,0 0 109,0 0 161,0 0-171,0 0-437,-2-4-201,-6-14 479,8 18-689,0 0-152,0 0-108,0 14-19,0 20 32,2 0 1,1-1-1,2 1 1,1-1-1,1 0 1,2-1-1,1 0 1,2 0-1,24 46 1,-7-26 262,2-1 0,3-1 0,2-1 0,2-3 0,2-1 0,80 70 0,-97-98-192,0 0 0,1-2 0,1-1 1,1 0-1,0-2 0,0-1 0,1-2 1,55 13-1,-34-13 59,0-2 0,0-3-1,0-1 1,73-6 0,-98 0-142,0-1 0,-1-1 0,0 0 1,0-2-1,-1-1 0,1 0 0,-2-2 0,22-13 0,-8 3 4,-1-2 0,-1-2-1,53-50 1,-43 31-32,-2-2 1,-2-1 0,50-81-1,-83 118-32,0 2-1,0-1 1,1 1-1,1 0 0,-1 0 1,1 1-1,0-1 1,0 1-1,16-8 0,-42 23-120,1 2 1,-20 15-1,16-11 90,0 0 1,-33 15-1,54-30-93,1 0-114,0 0 179,37 5 20,-16 4 81,-1 1 0,-1 1-1,0 1 1,-1 0 0,0 1 0,-1 1 0,20 21 0,-22-21-4,-73-10 503,25-5-445,18 1-32,-1-1-1,1 0 0,-18-5 0,99 26-1929,-20-10-2595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22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112 101 8650,'0'0'1396,"0"0"-438,0 0 593,0 0 154,0 0-303,0 0-394,-14-4-446,-42-15-281,54 18-273,1 0 1,0 1-1,0-1 1,0 0-1,-1 0 0,1 0 1,0 0-1,0 0 0,0 0 1,0 0-1,1 0 1,-1 0-1,0 0 0,0-1 1,1 1-1,-1 0 1,1-1-1,-1 1 0,1 0 1,-1-1-1,1 1 0,0 0 1,0-1-1,-1 1 1,1-1-1,0 1 0,0-1 1,1-1-1,-1 0-12,0 1 0,1 0 0,-1 0 0,1 0 0,-1-1 0,1 1 0,0 0 0,0 0 0,0 0 0,0 0 0,0 0 0,3-3 0,-1 3-3,0 1 0,0-1 0,0 1 1,1 0-1,-1 0 0,1 0 0,-1 0 1,1 1-1,-1-1 0,1 1 0,-1 0 0,1 0 1,-1 0-1,1 1 0,-1-1 0,7 3 0,-4-2 2,1 1 0,-1 0 0,0 0-1,0 1 1,0 0 0,0 0 0,0 1-1,5 3 1,-3 1 6,0-1 1,0 1-1,-1 0 0,0 1 0,0 0 0,-1 0 1,0 0-1,-1 1 0,0 0 0,0 0 1,-1 0-1,-1 1 0,5 19 0,-6-21 0,-1 0 0,0 0 0,-1 0-1,0 0 1,0 0 0,-1 0 0,0 0-1,-1 0 1,0 0 0,0 0 0,-1-1-1,0 1 1,-1-1 0,0 0 0,0 0-1,0 0 1,-9 10 0,1-3 27,0-1 1,-1 0-1,-1-1 0,-24 18 1,32-27-159,1 0 0,0-1 0,-1 1-1,0-1 1,0 0 0,0-1 0,0 1 0,0-1 0,-1 0 0,1-1 0,-1 0 0,1 0-1,-1 0 1,1 0 0,-1-1 0,-10-2 0,16 0 10,0 0 1,1-1-1,0 0 1,0 1-1,-1-1 1,2 1-1,-1-1 1,0 1-1,0-1 1,1 1-1,-1-1 1,1 1-1,0-1 1,0 1-1,2-4 1,-1 4 132,0 0 1,0 0 0,0 1 0,1-1 0,-1 1 0,1-1 0,-1 1-1,1 0 1,0 0 0,-1 0 0,1 0 0,0 0 0,0 1 0,0-1-1,0 1 1,-1 0 0,1 0 0,0 0 0,0 0 0,0 1 0,0-1 0,0 1-1,-1-1 1,6 3 0,6 1 374,-1 2-1,0 0 0,20 11 1,-26-13-244,5 3 14,0-1 1,1-1-1,-1 0 1,1-1-1,0 0 1,24 4-1,-30-8-290,1 1 0,-1-1 0,1 0 0,-1 0 0,1-1 0,-1 0-1,1 0 1,-1-1 0,0 0 0,0 0 0,0-1 0,0 0 0,11-6 0,14-13-3332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27.357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544 16 5153,'0'0'1280,"0"0"-23,0 0 540,0 0-275,0 0-571,0 0-346,-3-2-394,-12-2 91,0 1 0,0 0 1,0 1-1,0 1 0,0 0 0,0 1 0,-23 3 1,-11-1-94,42-1-233,1 0 0,-1 0 0,1 1 0,0 0 0,-1 0 0,1 1-1,0 0 1,0 0 0,0 0 0,1 1 0,-1-1 0,1 1 0,0 1 0,-8 7-1,-9 11-380,-31 42 0,47-58 414,-15 24-74,1 1-1,1 1 0,2 0 1,1 2-1,2 0 0,1 0 1,2 2-1,1-1 0,2 1 1,2 0-1,-3 58 0,8-65 66,-4 224 23,6-241-25,2-1-1,-1 1 1,2-1 0,-1 0 0,2 0 0,0 0-1,0-1 1,1 0 0,11 17 0,10 11-5,37 39 0,-56-69 8,1 1 38,1 0-1,0-1 1,1-1-1,0 0 1,0 0 0,0-1-1,1 0 1,0-1-1,1-1 1,-1 0-1,1 0 1,0-1 0,15 2-1,3-1-3,-1-1 0,1-1 0,0-2 0,51-5 0,-75 3-33,-1-1 1,0 0-1,0 0 0,1-1 0,-1 1 0,-1-1 1,1-1-1,0 1 0,-1-1 0,0 0 1,1 0-1,-2-1 0,1 1 0,0-1 1,-1 0-1,0 0 0,0-1 0,3-6 1,7-11 7,-1 0 1,-1-1 0,10-27-1,-10 13-468,-2 0-1,-2 0 0,-1-1 1,3-69-1,3-20-788,-2-22 1281,-8 82 130,-1 42-65,-1 1-1,0-1 1,-3 1 0,0-1-1,-1 1 1,-1 0-1,-2 0 1,0 0 0,-2 1-1,-1 0 1,-12-25-1,18 44-94,0-1-1,-1 1 0,0 0 1,0 0-1,0 0 0,-1 1 1,0-1-1,0 1 0,0 0 1,0 0-1,0 1 1,-1 0-1,0 0 0,1 0 1,-1 0-1,0 1 0,0 0 1,-1 0-1,1 1 0,0 0 1,-1 0-1,1 0 0,-1 1 1,1 0-1,0 0 1,-13 2-1,17-1-122,1 0-1,0 0 1,-1-1 0,1 1 0,0 0-1,0 0 1,-1 0 0,1 0 0,0 1-1,0-1 1,0 0 0,0 0 0,1 1-1,-1-1 1,0 0 0,0 1 0,1-1-1,-1 1 1,1-1 0,-1 1 0,1-1-1,-1 3 1,1-1-273,-3 8-1948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22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11258,'0'0'1506,"0"0"-975,0 0-314,0 0-11,8 11 34,5 8 165,-2 1 0,0 0 0,-1 1 0,-1 0 1,10 33-1,6 48 243,-25-99-635,0-3 59,3-17 119,7-21-404,18-47 1,-24 73 102,1 1-1,1 0 1,0 0 0,0 0-1,1 1 1,1 0 0,0 0 0,12-11-1,-19 19 105,0 1-1,0 0 0,1-1 0,-1 1 0,1 0 1,-1 0-1,1-1 0,-1 1 0,1 0 0,0 1 1,-1-1-1,1 0 0,0 0 0,0 1 0,0-1 0,-1 1 1,1 0-1,0-1 0,0 1 0,0 0 0,0 0 1,0 0-1,0 0 0,-1 1 0,1-1 0,0 0 1,0 1-1,0-1 0,0 1 0,-1 0 0,1 0 1,0 0-1,-1-1 0,1 2 0,0-1 0,-1 0 0,0 0 1,1 0-1,-1 1 0,1-1 0,-1 0 0,0 1 1,1 2-1,6 8 31,-1 0 1,-1 1-1,0-1 1,7 27-1,-3-12 201,-7-18-158,2 1 0,-1-1 0,1-1 0,0 1 0,1-1 0,0 0 0,12 12 0,-16-17-63,1-1 0,0 1 0,1-1 1,-1 0-1,0 0 0,1 0 0,-1 0 0,1 0 0,-1-1 0,1 0 1,0 0-1,0 0 0,-1 0 0,1 0 0,0-1 0,0 0 0,0 0 1,0 0-1,0 0 0,0 0 0,0-1 0,5-1 0,-5 0-10,0 0 0,-1 0-1,1 0 1,0-1 0,-1 0 0,0 1-1,1-1 1,-1 0 0,0-1 0,0 1 0,-1 0-1,1-1 1,-1 0 0,0 1 0,0-1-1,0 0 1,2-5 0,3-9-471,0 0 1,5-29 0,-8 22-256,0 0 0,-1-32 0,-4 78 863,0-7-10,1 0-1,0 1 0,0-1 1,2 0-1,0 0 0,0 0 1,1 0-1,1 0 0,0-1 1,1 0-1,7 14 0,-11-25-164,0-1-1,0 0 0,0 1 0,0-1 0,1 0 0,-1 1 0,0-1 0,1 0 0,-1 0 0,1 0 1,-1 0-1,1 0 0,0-1 0,-1 1 0,1 0 0,0-1 0,-1 1 0,1-1 0,0 1 0,0-1 1,-1 0-1,1 0 0,0 0 0,0 0 0,0 0 0,-1 0 0,1-1 0,0 1 0,0 0 0,-1-1 1,1 0-1,0 1 0,-1-1 0,1 0 0,-1 0 0,1 0 0,-1 0 0,1 0 0,-1 0 0,1 0 1,-1 0-1,0-1 0,0 1 0,0 0 0,0-1 0,0 1 0,2-3 0,10-22-5579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23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13411,'0'0'2824,"0"0"-2399,0 0-425,0 0-377,0 0-263,0 0-600,0 0-944,86 27-3930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23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11666,'0'0'1302,"6"21"-442,19 73-109,72 316 997,-95-399-1771,0-2-39,-1 0 0,1 1 1,-2-1-1,1 0 0,-1 0 0,-3 19 0,3-28-27,-1 1-1,1-1 0,-1 0 1,1 1-1,-1-1 0,1 0 0,-1 0 1,0 0-1,1 1 0,-1-1 0,1 0 1,-1 0-1,0 0 0,1 0 1,-1 0-1,0 0 0,1 0 0,-1 0 1,1 0-1,-1-1 0,0 1 1,1 0-1,-1 0 0,1 0 0,-1-1 1,0 1-1,1 0 0,-1-1 1,-19-9-2183,4-3 1340,1-1 0,0-1 0,-18-23-1,-12-21 7631,44 58-6673,1 1 1,0-1-1,0 1 1,0-1-1,0 1 1,1-1 0,-1 1-1,0-1 1,0 1-1,0-1 1,0 1-1,0-1 1,1 1-1,-1 0 1,0-1-1,0 1 1,1-1-1,-1 1 1,0 0-1,1-1 1,-1 1-1,0 0 1,1-1-1,-1 1 1,0 0-1,1-1 1,-1 1-1,1 0 1,-1 0-1,1 0 1,-1-1-1,1 1 1,-1 0-1,0 0 1,2 0-1,21-9-211,-19 7 251,75-31-29,41-14 157,-107 43-154,1 0 1,-1 2-1,0-1 1,1 2-1,0 0 1,-1 1-1,20 1 1,-31 0-19,-1-1-1,1 0 1,-1 1 0,0 0 0,1-1 0,-1 1 0,1 0 0,-1 0 0,0 0 0,0 0 0,0 0 0,1 0-1,-1 0 1,0 0 0,0 0 0,-1 0 0,1 1 0,0-1 0,0 0 0,0 1 0,-1-1 0,1 1 0,-1-1-1,1 1 1,-1-1 0,0 1 0,1-1 0,-1 3 0,1 52 1039,-1-40-783,0 75 169,0-91-442,0 0-1,1 1 0,-1-1 0,0 0 0,1 1 0,-1-1 1,0 0-1,1 1 0,-1-1 0,1 0 0,-1 0 1,1 1-1,-1-1 0,1 0 0,-1 0 0,1 0 0,-1 0 1,1 0-1,-1 0 0,1 0 0,-1 0 0,1 0 0,-1 0 1,1 0-1,-1 0 0,1 0 0,-1 0 0,1 0 0,-1 0 1,1 0-1,-1-1 0,0 1 0,1 0 0,-1 0 0,1-1 1,21-9 41,12-30-195,-30 34 113,0 0 0,1 0 0,-1 1 0,2-1 0,-1 1 0,0 0 0,11-7 0,-14 11 28,1 0 0,0 0 0,-1 0 0,1 0 0,0 1 0,0-1 0,-1 1 0,1-1 0,0 1 1,0 0-1,0 0 0,0 0 0,-1 1 0,1-1 0,0 1 0,0-1 0,0 1 0,-1 0 0,1 0 0,-1 0 0,1 1 0,0-1 1,-1 1-1,0-1 0,1 1 0,-1 0 0,0 0 0,0 0 0,0 0 0,0 0 0,3 5 0,6 7 72,0 2 0,-1-1 0,14 31 0,-15-28-29,2 3-30,-7-12 8,0 0-1,0-1 1,1 0-1,0 0 1,0 0-1,1 0 1,0-1-1,0 0 0,1 0 1,14 11-1,-19-17-2,-1-1 0,0 1-1,0 0 1,0-1 0,1 0-1,-1 1 1,0-1 0,1 0-1,-1 0 1,0 1-1,1-1 1,-1 0 0,0 0-1,1-1 1,-1 1 0,0 0-1,1 0 1,-1-1 0,0 1-1,0 0 1,1-1-1,-1 1 1,0-1 0,0 0-1,0 1 1,0-1 0,1 0-1,-1 0 1,0 0 0,0 0-1,-1 0 1,1 0-1,0 0 1,0 0 0,0 0-1,-1 0 1,1 0 0,-1-1-1,1 1 1,-1 0 0,1 0-1,0-3 1,3-7 27,-1-1 0,0 0 0,2-22 1,-3 21-21,1-2 8,0 0 0,-2 0 1,0 0-1,0 0 0,-1 0 1,-1-1-1,-5-22 0,5 34-18,0 0 0,0 0 0,-1 0 0,0 0-1,0 1 1,0-1 0,0 0 0,0 1 0,-1 0-1,0-1 1,1 1 0,-1 0 0,-1 0-1,1 1 1,0-1 0,-1 0 0,1 1 0,-1 0-1,1 0 1,-1 0 0,0 1 0,0-1 0,0 1-1,0 0 1,0 0 0,-1 0 0,1 0-1,0 1 1,0 0 0,0 0 0,-6 0 0,2 1-8,1 0 0,0 0 0,-1 0 0,1 1 0,0 0 0,0 0 0,0 1 0,0 0 1,0 0-1,1 0 0,-1 1 0,-10 8 0,-25 26-1176,6 3-3549,28-31-1645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24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0 136 12883,'0'0'2904,"0"0"-2159,0 0-481,0 0-256,0 0 960,0 0-664,104-125-288,-87 116-16,-2 7-368,2 4-1129,-4 18-1359,-3 7-3481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24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30 11570,'0'0'1527,"0"0"-722,0 0 168,0 0 914,0 0-716,0 0-1143,0-1-1,0 0 1,1 1 0,-2-1-1,1 0 1,0 0-1,0 1 1,0-1 0,0 0-1,0 1 1,0-1-1,-1 0 1,1 1 0,0-1-1,-1 0 1,1 1-1,0-1 1,-1 0 0,1 1-1,-1-1 1,1 1-1,-2-1 1,-1-1-23,0 0-1,0 0 1,-1 1 0,1-1-1,-1 1 1,0 0 0,1 0-1,-1 0 1,0 1 0,1-1-1,-1 1 1,0 0 0,0 0-1,-4 1 1,-1-1-9,0 1 0,0 0 0,0 1 0,0 0 1,-10 4-1,8-1-27,1 0 1,1 1-1,-1 1 1,1-1-1,0 1 1,1 1-1,-1 0 1,-13 17-1,17-18 18,0 0-1,0-1 0,0 2 1,1-1-1,0 0 1,1 1-1,0 0 1,0 0-1,0 0 1,1 0-1,0 0 0,-1 16 1,4-23-5,-1-1 0,1 1 0,-1 0-1,1-1 1,0 1 0,-1 0 0,1-1 0,0 1 0,-1-1 0,1 1 0,0-1-1,0 0 1,0 1 0,-1-1 0,1 0 0,0 1 0,0-1 0,0 0 0,0 0 0,-1 0-1,1 0 1,0 0 0,0 0 0,0 0 0,0 0 0,0 0 0,0 0 0,1 0-1,30-4-86,-24 0 60,0 1-1,0-1 1,0-1-1,0 0 0,-1 0 1,0 0-1,0-1 1,0 0-1,6-7 1,-8 7 0,1 0 1,0 0-1,1 1 1,-1 0-1,1 0 0,0 0 1,0 1-1,1 0 1,-1 1-1,9-4 1,-15 7 48,0 0 0,0 0 0,0 0 0,0 0 0,0 0 0,0 0 0,0 0 0,0 0 0,0 0 0,0 1 0,0-1 0,0 0 0,0 1 0,0-1 0,0 0 0,0 1 0,0 0 0,-1-1 0,1 1 0,0-1 0,0 1 0,-1 0 0,1-1 0,0 1 0,-1 0 0,1 0 0,0 0 0,-1-1 0,1 1 0,-1 0 0,1 1 0,9 33 444,-9-32-390,8 62 204,-3 0-1,-3 1 0,-5 77 0,4 102 164,-2-244-433,0 0 0,0 0 0,0 0 0,0 0 0,1 0 0,-1 1 0,0-1 0,0 0 0,1 0 0,-1 0 0,0 0 0,1 0 0,-1 0 0,1 0 0,0 0 0,-1 0 0,1 0 0,0 0 0,-1 0 0,1-1 0,1 2 0,-1-2-21,0 0 1,-1 0-1,1 0 0,0 0 1,0 0-1,-1 0 1,1 0-1,0 0 1,0-1-1,-1 1 0,1 0 1,0 0-1,0-1 1,-1 1-1,1 0 0,0-1 1,-1 1-1,1-1 1,-1 1-1,1-1 0,-1 1 1,2-2-1,28-40-3507,-8-3-3793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2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 11827,'0'0'1707,"0"0"-1161,0 0-219,0 0 544,0 0 84,0 0-340,17 9-374,56 28-70,-71-36-163,-1 0 0,1 0 0,0 0 1,0 0-1,-1 0 0,1-1 0,0 1 1,0-1-1,0 1 0,0-1 1,0 0-1,0 0 0,0 0 0,0 0 1,-1 0-1,1 0 0,0 0 0,0 0 1,0-1-1,0 1 0,0-1 0,0 0 1,0 1-1,-1-1 0,1 0 0,0 0 1,-1 0-1,1 0 0,0 0 0,-1-1 1,0 1-1,1 0 0,-1-1 0,0 1 1,1-1-1,0-1 0,-1-1-9,1 0 0,-1 1 1,0-1-1,0 0 0,0 1 0,0-1 0,-1 0 0,1 0 0,-1 0 1,0 0-1,0 0 0,-1 1 0,0-8 0,0 10-10,0-1-1,0 1 1,1-1-1,-1 1 1,0-1-1,-1 1 1,1 0-1,0-1 1,0 1-1,-1 0 1,1 0-1,0 0 1,-1 0-1,1 0 1,-1 0-1,1 0 1,-1 1-1,0-1 1,1 0-1,-1 1 1,0-1-1,1 1 1,-1 0-1,0 0 0,0-1 1,1 1-1,-1 0 1,0 1-1,0-1 1,-2 1-1,0-1-13,-1 0-1,1 1 1,0 0-1,0 0 1,1 0-1,-1 0 1,0 1-1,0-1 1,1 1-1,-1 0 1,1 0-1,-6 5 1,2 1 20,1 0-1,1 0 1,-1 0-1,1 1 1,1 0 0,0 0-1,0 1 1,1-1 0,0 1-1,-2 13 1,2-8 112,1 0 0,0 1 0,1-1 0,1 0 0,1 1-1,2 17 1,-3-31-98,1 1 0,0-1 0,-1 0-1,1 1 1,0-1 0,0 0 0,0 0-1,0 0 1,1 0 0,-1 0 0,0 0-1,1 0 1,0 0 0,-1-1 0,1 1-1,0 0 1,0-1 0,0 0 0,0 1-1,0-1 1,0 0 0,0 0-1,0 0 1,1 0 0,-1-1 0,0 1-1,1-1 1,-1 1 0,0-1 0,1 0-1,-1 1 1,5-2 0,-2 1-7,0 0 0,0-1 0,1 0 0,-1 0 0,0 0 1,0 0-1,0-1 0,0 0 0,0 0 0,-1 0 0,1-1 0,-1 0 0,1 0 0,3-3 0,10-13-422,30-40-1,-35 41 257,0 1-1,2 0 1,23-21-1,-36 36 171,1 0-1,-1 0 0,1 0 0,-1 0 1,1 1-1,0-1 0,0 1 0,-1 0 0,1-1 1,0 1-1,0 1 0,0-1 0,0 0 0,1 1 1,-1-1-1,0 1 0,0 0 0,0 0 0,0 0 1,0 1-1,0-1 0,0 1 0,1 0 0,-1-1 1,-1 1-1,1 1 0,0-1 0,0 0 0,0 1 1,0-1-1,-1 1 0,1 0 0,2 2 0,7 8 179,-1 0 0,0 0 0,0 1-1,-2 1 1,11 17 0,9 12 400,-24-37-540,0 0 0,0 0 0,0-1 0,1 0 0,0 0 0,0 0 0,0-1 0,1 0 0,8 4 0,-13-7-37,1 0 0,-1 0 1,0-1-1,1 1 1,-1-1-1,1 1 0,-1-1 1,0 0-1,1 0 0,-1 0 1,1 0-1,-1 0 1,1-1-1,-1 1 0,1-1 1,-1 1-1,0-1 0,1 0 1,-1 0-1,0 0 1,0 0-1,0-1 0,0 1 1,0-1-1,0 1 0,0-1 1,0 1-1,-1-1 1,1 0-1,0 0 0,2-4 1,36-63-26,-32 53 0,0 1 0,1 0 0,1 1-1,0 0 1,21-23 0,-30 36 4,0 0 0,0 0 0,0 0 1,0 0-1,0 1 0,1-1 0,-1 0 0,0 0 0,1 1 0,-1-1 1,0 1-1,1-1 0,-1 1 0,1 0 0,-1 0 0,1-1 0,-1 1 1,1 0-1,-1 0 0,1 0 0,-1 0 0,0 1 0,1-1 0,-1 0 1,1 1-1,-1-1 0,1 1 0,-1-1 0,0 1 0,1 0 0,0 0 1,4 4 8,0 0 0,0 0 1,-1 1-1,1 0 0,4 7 1,21 20 67,-12-19-93,-5-4 28,0 0-1,0-1 1,22 11-1,-33-19 4,0 1 0,-1-1 1,1 0-1,0 0 0,0 0 0,0-1 0,0 1 1,-1-1-1,1 1 0,0-1 0,0 0 0,0 0 0,0 0 1,0 0-1,0-1 0,0 1 0,0-1 0,0 0 0,0 0 1,-1 0-1,1 0 0,0-1 0,-1 1 0,1 0 1,-1-1-1,3-2 0,1-2-13,0 0 0,0-1 0,0 0 0,-1 0 0,-1 0 0,1 0 0,-1-1 1,0 0-1,-1 0 0,0 0 0,0 0 0,0 0 0,-1-1 0,-1 1 0,0-1 0,1-14 0,-2 21-5,0 1-1,0-1 1,0 1-1,-1 0 1,1-1-1,0 1 1,-1 0-1,1-1 1,-1 1-1,1 0 1,-1-1 0,0 1-1,1 0 1,-1 0-1,0 0 1,0 0-1,0 0 1,0 0-1,0 0 1,0 0-1,0 0 1,-2-1-1,-1 0-5,1 1 0,-1-1 0,0 1 1,0-1-1,0 1 0,1 0 0,-9 0 0,-4 0-17,0 0 1,1 2 0,-19 2-1,3 6-515,26-3-809,22-4 48,67-8 521,-61 3 1141,1 1-1,0 0 1,0 2 0,0 1 0,35 6 0,-53-6-209,0 1-1,0 0 1,-1 0-1,1 0 0,-1 1 1,1 0-1,-1 0 1,0 0-1,0 0 1,-1 1-1,1 0 1,-1 0-1,1 0 1,-1 1-1,-1-1 1,1 1-1,0 0 0,-1 0 1,0 0-1,-1 1 1,1-1-1,-1 1 1,0-1-1,0 1 1,-1 0-1,1 0 1,0 6-1,2 53 343,-4-61-500,0 1 0,-1 0 0,0-1 0,0 0 0,0 1 0,0-1 0,-1 0 0,0 1 0,0-1 0,0 0-1,0 0 1,-1 0 0,-4 5 0,-5 2-275,0 0 0,-1-1 0,-23 14 1,-25 10-3387,-17 1-6528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29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7586,'0'0'2835,"0"0"-1367,0 0-625,0 0-279,0 0-282,0 0-68,2 11 194,3 32 266,-2 1 1,-3 53-1,-1-39-431,7 59 1,-6-114-241,1 0-1,-1-1 1,0 1 0,1 0-1,0 0 1,0-1-1,0 1 1,0 0 0,0-1-1,0 1 1,1-1-1,-1 0 1,1 1 0,-1-1-1,1 0 1,0 0-1,0 0 1,0 0-1,0 0 1,1 0 0,-1-1-1,0 1 1,1-1-1,-1 0 1,1 1 0,-1-1-1,5 1 1,3 0 22,1-1-1,0 0 1,0 0 0,0-1 0,20-2-1,-15 1-30,0 0 69,0-1 0,-1 0 0,1-1 0,-1-1 0,1 0 0,-1-1 0,21-11 0,-29 13-215,0-1 0,-1-1 0,1 1 1,-1-1-1,0-1 0,0 1 0,5-7 0,-7 7-421,0 0 0,-1-1 0,1 1 0,-1-1 1,0 0-1,-1 1 0,0-1 0,0-1 0,3-9 0,-2-16-5887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2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9154,'0'0'2897,"0"0"-1601,0 0-600,0 0-408,0 0 248,0 0 600,-5 164-407,5-95-329,0 0 56,0-2-368,5-12 0,13-10-88,4-17-224,15-23-953,-3-5-1199,-6 0-3833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29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10762,'0'0'1667,"0"21"-899,-1-4-777,1 15 317,0-1 1,3 1-1,9 54 1,-10-77-207,1 1 1,0-1 0,1 0-1,0 0 1,0 0 0,0-1-1,12 16 1,-13-20-77,1 0 1,-1-1-1,1 1 1,0-1 0,0 0-1,0 0 1,0 0-1,1-1 1,-1 1-1,1-1 1,-1 0-1,1 0 1,0-1-1,0 1 1,0-1-1,7 1 1,-7-1 19,1-1 0,0 1 0,0-1 0,0 0 0,-1 0 0,1-1 0,0 0 0,0 0 0,-1 0 0,1-1 0,-1 1 0,1-1 0,-1-1 0,1 1 0,-1-1 0,0 0 1,0 0-1,-1 0 0,1-1 0,-1 0 0,1 0 0,-1 0 0,0 0 0,-1-1 0,1 1 0,-1-1 0,0 0 0,0 0 0,0 0 0,-1-1 0,0 1 0,0-1 0,0 1 0,1-8 0,0 4 25,0 0 0,-1-1 1,-1 1-1,1-1 0,-1 1 0,-1-1 1,0 1-1,0-1 0,-1 0 0,0 1 0,-1-1 1,-3-11-1,4 17-40,-1 0 1,0-1-1,-1 1 0,1 0 0,-1 0 1,1 1-1,-1-1 0,0 0 1,-1 1-1,1 0 0,0 0 1,-1 0-1,0 0 0,0 0 0,0 1 1,0 0-1,0-1 0,0 2 1,-1-1-1,1 0 0,-1 1 1,1 0-1,-1 0 0,1 0 0,-1 1 1,-7-1-1,3 1 31,0 0 0,0 0 0,0 1 0,0 0 0,1 0 0,-1 1 0,0 0 0,1 1 0,0 0 0,-10 4 0,14-4-190,0-1 0,0 1-1,1-1 1,-1 1 0,1 0-1,-1 0 1,1 0 0,0 1-1,-3 4 1,4-4-465,0-1-1,0 1 1,0 0 0,1-1 0,-1 1-1,1 0 1,0 0 0,0 0 0,1 0-1,-1 0 1,1 7 0,0-3-8130</inkml:trace>
  <inkml:trace contextRef="#ctx0" brushRef="#br0" timeOffset="1">484 21 12579,'0'0'1984,"0"0"-1320,0 0 16,135 87 33,-93-59-49,-2-1-384,-8-7-48,-5-4-224,-4-7 0,-11-7-8,-5-2-888,-7-14-849,0-10-1447,0 0-2658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30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0 6265,'0'0'6754,"0"0"-5538,0 0-600,0 0-192,0 0 424,-91 134-255,69-88-225,2 1-240,3-9-120,4-7 72,8-13-80,5-11-464,8-7-1441,16-25-191,4-4-4346</inkml:trace>
  <inkml:trace contextRef="#ctx0" brushRef="#br0" timeOffset="1">317 7 11146,'0'0'2769,"0"0"-1745,0 0-168,0 0-207,14 138 271,-9-100-520,0-5-88,0-9-272,0-8-40,-2-9-8,-3-7-936,0-14-849,0-10-4528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29.42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559 15 5369,'0'0'1012,"0"0"-257,0 0-84,0 0-138,0 0 421,0 0-242,-4-1-164,-3-2-511,-1 0-1,1 1 1,0 1-1,-1-1 1,1 1-1,-1 0 1,1 1-1,-1 0 0,1 0 1,-1 0-1,1 1 1,-12 3-1,6-1 68,1 2 0,0-1-1,-1 2 1,2-1-1,-1 2 1,-17 12-1,-7 10 171,1 1 0,2 2-1,-35 43 1,51-56-255,-1 5-23,0 0 1,2 1 0,1 0-1,0 1 1,2 1 0,1 0-1,2 1 1,0 0 0,-10 58-1,15-37 7,2 0 0,4 58 0,0-27 0,0-67 8,1 1-1,1 0 1,0-1-1,0 1 1,1-1-1,1 0 0,0 0 1,1-1-1,1 0 1,0 0-1,0 0 0,1-1 1,1 0-1,-1 0 1,2-1-1,0 0 1,16 12-1,-4-3 36,1-2 1,1 0-1,1-2 1,0-1-1,1-1 0,0-1 1,40 12-1,-51-19-37,1-2-1,0 0 0,0 0 1,0-2-1,0 0 0,0-1 1,0 0-1,0-2 0,0 0 1,0 0-1,0-2 1,-1 0-1,1 0 0,-1-2 1,0 0-1,-1-1 0,1 0 1,-1-1-1,-1 0 0,1-2 1,15-13-1,8-7 36,63-66 0,-87 80-29,0 0 0,-2-1 0,1 0 0,-2-1 0,-1 0 0,0 0 0,7-23 0,-4 0 42,-2 0 0,-1 0 0,-3-1 0,-1 0 0,-2 0 0,-5-82 0,0 108-61,-1 1 1,0-1-1,-2 1 1,0 0-1,0 0 0,-2 0 1,0 0-1,-10-15 0,1 4 5,-2 0 0,-1 1 0,-26-28 0,29 36 36,-1 2 0,0 0 1,-1 1-1,-21-13 1,30 21-57,-1 1 1,0 0-1,0 1 1,-1 0-1,1 0 1,-1 1-1,1 1 1,-1-1 0,0 2-1,-16-1 1,22 2-138,1 1 0,-1 0 0,1 1 0,-1-1 0,1 1 0,0-1 0,-1 1 0,1 0 0,0 1 0,0-1 1,0 1-1,1 0 0,-1 0 0,0 0 0,1 0 0,-6 8 0,-5 3-1470,-16 13-3150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30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11739,'0'0'5329,"0"0"-4857,0 0-472,0 0-168,0 0-152,0 0 64,0 0-1817,44 0-3784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30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2 9898,'0'0'1602,"0"0"-542,0 0 172,0 0 273,0 0-396,-22-1-510,-70 0-488,85 2-111,0 0 1,0 0 0,0 1 0,0 0-1,0 1 1,0-1 0,1 1-1,-1 0 1,1 1 0,0 0 0,0 0-1,0 0 1,1 1 0,-1-1-1,1 1 1,0 1 0,0-1 0,1 1-1,0-1 1,-7 14 0,0-4 5,3-5-1,1 1 1,0 1-1,1-1 0,-5 14 0,9-21 3,0 1 0,0 0 0,1 1 1,0-1-1,0 0 0,0 0 0,1 0 0,0 1 0,-1-1 0,2 0 0,-1 0 0,3 11 0,-2-14-7,0-1 0,0 1 1,1 0-1,-1 0 0,1-1 0,-1 1 1,1-1-1,0 0 0,0 1 0,-1-1 1,1 0-1,0 0 0,0 0 1,0 0-1,0 0 0,0-1 0,0 1 1,0-1-1,1 1 0,-1-1 0,0 0 1,0 1-1,0-1 0,1 0 0,-1-1 1,0 1-1,0 0 0,3-1 1,4 0-5,-1 0 0,1-1 0,-1 0 0,0 0 1,1-1-1,8-3 0,3-7-265,0 0 1,21-19-1,5-3-260,-45 34 542,1 0 0,-1 0-1,0 0 1,1-1 0,0 2-1,-1-1 1,1 0 0,-1 0 0,1 0-1,0 1 1,0-1 0,-1 1-1,1-1 1,0 1 0,0 0 0,0 0-1,0-1 1,-1 1 0,1 1-1,0-1 1,0 0 0,0 0 0,0 1-1,-1-1 1,1 1 0,0-1 0,0 1-1,-1 0 1,1 0 0,-1 0-1,1 0 1,0 0 0,-1 0 0,0 0-1,1 0 1,-1 1 0,0-1-1,1 0 1,-1 1 0,0-1 0,0 1-1,0 0 1,-1-1 0,1 1 0,1 2-1,3 10 242,0 0 0,-1-1 0,0 1-1,2 25 1,-5-32-261,6 69 693,-2 78 1,-6-80-3311,1-58-623,0-44-5120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31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29 182 8938,'0'0'1568,"0"0"-956,0 0-212,0 0 494,0 0 54,0 0-244,18 2-240,57 5-234,-72-7-218,-1 0 0,1-1 0,-1 1 0,1-1 0,-1 0 0,0 0 0,1 0 0,-1 0 0,0 0 0,0 0 0,0-1 0,0 1 0,0-1 0,0 1 0,0-1 0,0 0 0,0 0 0,-1 0 0,1 0 0,-1 0 0,0 0 0,1 0 0,-1-1 0,1-3 0,1-2 18,0 1 0,-1-1 0,0 0 1,0 0-1,0-10 0,-1 12 33,-1 0 0,1 0 0,-1 0 0,0-1 0,-1 1 0,0 0 0,0 0 0,0 0 0,-4-11 0,4 15-60,0 0 0,-1 1 1,1-1-1,0 1 1,-1-1-1,1 1 1,-1 0-1,1-1 1,-1 1-1,0 0 1,1 0-1,-1 0 0,0 0 1,0 0-1,0 1 1,0-1-1,0 0 1,0 1-1,0 0 1,0-1-1,0 1 1,0 0-1,0 0 1,0 0-1,0 0 0,0 1 1,0-1-1,0 0 1,0 1-1,0-1 1,0 1-1,0 0 1,-3 2-1,-1-1-14,0 1 0,1 0 0,-1 1 0,0-1 0,1 1 0,0 0 0,0 1 0,0-1 1,1 1-1,0 0 0,-1 0 0,2 0 0,-1 1 0,1 0 0,-1-1 0,-1 8 0,-1-1 62,1 1 0,0 0 0,1 1 0,0-1 0,1 1 0,-2 22 0,4-28 14,1 1 1,0-1-1,0 1 1,1-1-1,0 1 0,0-1 1,5 15-1,-5-21-52,0 1 0,1 0 0,-1-1 0,1 1 0,0-1 0,0 1 0,0-1 0,0 0 0,0 1 0,0-1 0,1 0-1,-1-1 1,0 1 0,1 0 0,0-1 0,-1 1 0,1-1 0,0 0 0,0 0 0,0 0 0,0 0 0,0-1 0,0 1 0,6 0 0,-2-1-19,0 1 1,1-1-1,-1 0 0,0-1 1,1 0-1,-1 0 1,0 0-1,1-1 1,-1 0-1,0-1 1,0 1-1,-1-1 0,1-1 1,-1 1-1,8-6 1,2-4-75,0-1 1,0-1-1,23-30 1,-29 32 77,1 1 0,0 0 0,0 0-1,1 1 1,0 1 0,1 0 0,0 0 0,22-10 0,-33 19 11,1 0 0,-1 0 0,1 0 0,0 0 0,0 1-1,-1-1 1,1 1 0,0 0 0,-1 0 0,1 0 0,0 0 0,0 1 0,-1-1-1,1 0 1,0 1 0,-1 0 0,1 0 0,0 0 0,-1 0 0,1 0 0,-1 0-1,0 1 1,1-1 0,-1 1 0,0 0 0,0 0 0,0 0 0,0 0 0,0 0-1,-1 0 1,1 0 0,0 0 0,-1 1 0,2 3 0,6 10 245,-2 1 0,0 0 0,-1 0 0,5 23 0,-2-12 180,-7-22-356,0 2 7,1 0 0,0 0 0,0 0 0,9 14 0,-11-21-80,-1 0 1,1 0-1,0 0 0,0 0 1,0 0-1,0 0 0,0 0 1,0 0-1,0 0 1,0 0-1,0 0 0,0-1 1,0 1-1,1 0 0,-1-1 1,0 1-1,0-1 1,1 0-1,-1 1 0,0-1 1,1 0-1,-1 0 0,1 1 1,-1-1-1,0 0 1,1-1-1,-1 1 0,0 0 1,1 0-1,-1-1 0,0 1 1,1 0-1,-1-1 1,0 1-1,0-1 0,1 0 1,-1 1-1,2-2 0,5-5-1,-1-1 0,0 1-1,0-1 1,0 0 0,-1-1-1,0 0 1,-1 0 0,0 0-1,4-10 1,25-39-147,-34 57 137,0 0 0,1 1-1,-1-1 1,1 0 0,-1 1 0,1-1 0,-1 1 0,1-1 0,0 1 0,-1-1 0,1 1-1,0-1 1,-1 1 0,1-1 0,0 1 0,-1 0 0,1 0 0,0-1 0,0 1 0,-1 0-1,1 0 1,0 0 0,0 0 0,0 0 0,-1 0 0,1 0 0,0 0 0,0 0-1,0 0 1,-1 0 0,1 0 0,0 1 0,0-1 0,-1 0 0,1 0 0,0 1 0,0-1-1,-1 1 1,1-1 0,0 1 0,-1-1 0,2 2 0,26 34 17,-7-8-29,-18-26 17,0 0-1,0-1 0,1 1 0,-1-1 0,0 0 0,1 1 1,-1-2-1,1 1 0,-1 0 0,1-1 0,-1 1 1,1-1-1,-1 0 0,1 0 0,0 0 0,-1-1 1,1 1-1,-1-1 0,1 0 0,-1 0 0,0 0 0,1-1 1,-1 1-1,0-1 0,0 0 0,0 1 0,0-1 1,3-3-1,0 1-53,1 1 1,-1-1 0,0 2-1,1-1 1,11-3 0,-13 6 45,-1 0-1,1 0 1,-1 0 0,0 0 0,1 1 0,-1 0 0,1 0 0,-1 0-1,0 0 1,0 1 0,0-1 0,0 1 0,0 0 0,0 1 0,4 2 0,-3-2 24,-1 0 0,1-1 0,0 1 0,-1-1 0,1 0 0,0-1 0,0 1 0,1-1 0,-1 0 1,8 1-1,-10-2-11,0-1 1,-1 1-1,1-1 1,0 1-1,0-1 1,-1 0-1,1 0 1,0 0-1,-1 0 1,1-1-1,-1 1 1,1-1 0,-1 0-1,0 1 1,0-1-1,0 0 1,0 0-1,0 0 1,0-1-1,0 1 1,-1 0-1,1-1 1,-1 1-1,1-1 1,-1 1-1,0-1 1,0 0 0,-1 1-1,1-1 1,0 0-1,-1 0 1,0 0-1,1 0 1,-1-4-1,0 2-21,0 0-1,0 0 0,0 0 0,0 0 1,-1 0-1,0 0 0,0 0 0,0 0 1,-1 0-1,1 0 0,-1 0 0,0 0 1,-1 1-1,1-1 0,-1 1 1,0 0-1,0 0 0,0 0 0,-5-4 1,-1 2-29,0 0 0,0 1 0,0 0 0,-1 1 0,0 0 0,0 0 0,-16-3 0,24 7-119,14-2-210,0 0 0,0 1 0,1 1 0,12 0 0,13 0 371,-24 0-40,21-3 283,0 3 0,0 0 1,50 9-1,-76-8-110,0 1-1,0 0 1,0 1 0,0 0-1,-1 0 1,0 1 0,1 0 0,-1 1-1,0-1 1,-1 2 0,1-1-1,-1 1 1,0 0 0,-1 0 0,1 1-1,-1 0 1,-1 0 0,8 11-1,-11-12-79,1 0 0,-1 0-1,0 0 1,0 1-1,-1-1 1,0 1-1,0-1 1,0 0-1,-1 1 1,0-1-1,0 1 1,-2 11-1,1-16-68,0 0 0,1 0 0,-1 0 0,0 0 1,0 0-1,0 0 0,-1 0 0,1 0 0,0-1 0,-1 1 0,1-1 0,-1 1 0,0-1 0,1 0 0,-1 1 0,0-1 0,0 0 0,0 0 0,0 0 0,0 0 1,0-1-1,0 1 0,0 0 0,-2 0 0,-59 9-1953,55-9 1294,-46 2-5545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32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1 191 10506,'0'0'2033,"0"0"-1253,0 0-387,0 0 359,22-11 571,7-3-926,4-2 82,61-39 0,-71 40-354,-4 1 4,1 1-1,0 1 0,1 1 1,0 0-1,26-7 0,-46 18-162,-1 0-1,1-1 0,0 1 1,0 0-1,0 0 0,-1 0 1,1 0-1,0 0 1,0 1-1,0-1 0,0 0 1,-1 0-1,1 0 0,0 1 1,0-1-1,-1 0 0,1 1 1,0-1-1,-1 1 1,1-1-1,0 1 0,-1-1 1,1 1-1,0-1 0,-1 1 1,1 0-1,-1-1 1,1 1-1,-1 0 0,0-1 1,1 1-1,-1 0 0,0 0 1,1-1-1,-1 1 0,0 0 1,0 0-1,0 0 1,0 0-1,0-1 0,1 1 1,-2 0-1,1 0 0,0 0 1,0-1-1,0 2 0,0 3-1316,1 4-3777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33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6433,'0'0'2157,"33"4"478,8 1-1886,166 15 1904,106-17-1447,-209-3-992,-174 0-5365,30 2-1544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34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9642,'0'0'2043,"0"0"-1129,0 0-505,0 0-169,0 0-40,0 0 116,21-5 155,42-10 308,1 3 1,69-4-1,566 14 516,-697 2-1297,22 0 19,-1 0-1,1 2 1,-1 1-1,0 1 0,0 0 1,40 15-1,-61-17-1071,-7-1-2619,-9-1-3985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01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3569,'0'0'1604,"0"0"-894,0 0-280,0 0 6,0 0 118,0 0 111,-25 0 2884,20 2-7288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03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2577,'0'0'2619,"0"0"-1016,0 0-418,0 0-148,0 0 20,0 0-129,1-1-801,0 1 1,0 0-1,0 0 0,0 0 0,0 0 0,0 0 0,0 0 0,-1 0 0,1 0 1,0 0-1,0 0 0,0 1 0,0-1 0,0 0 0,0 1 0,-1-1 0,1 0 0,1 2 1,24 40 306,-2 1 0,24 60 0,-29-58-347,3 0 0,37 58 0,-50-90-62,1 0-1,0-1 0,1 0 0,1-1 1,-1 0-1,2-1 0,-1 0 0,1 0 1,1-2-1,0 0 0,23 10 1,-15-8 106,1-2-1,0 0 1,1-1 0,0-2 0,0 0 0,0-2 0,1 0 0,-1-2 0,1 0 0,33-5 0,-45 1-89,0-1 1,-1-1-1,0 0 0,1-1 1,-2 0-1,1-1 0,-1 0 1,14-11-1,-3-1 44,0 0 1,33-39-1,-38 36-89,-1-1 0,-1-1 0,-1 0 0,-1-2-1,14-36 1,-19 13 37,-7 42-29,-1-1 0,1 1 0,1 0 0,-1 0 0,1 0 1,3-7-1,41-58-57,-45 72 21,-15 21 35,-27 31-59,-2-1-1,-84 75 1,98-102 48,0-1-1,-2-1 1,0-1 0,-1-2-1,-1-2 1,-48 19 0,48-33 96,33-3-122,0 0-47,0 0 6,37-1-151,-19-4 231,0 0-1,0-1 1,0-1-1,0 0 1,-1-2-1,27-17 1,90-72 90,-24 9-158,-111 112-55,-2-14 118,-1 0 1,0-1-1,0 1 1,-1-1-1,0 0 0,0 0 1,-10 10-1,-50 51 46,46-49-53,-86 78-40,92-88 72,1-1 1,-1 0-1,0-1 1,-1-1 0,0 0-1,0 0 1,-18 4 0,2-8 99,30-3-262,0 0 74,25 0-74,-3 1 135,-17 0 1,1 0 0,-1-1 0,1 1 0,-1-1 0,1-1 0,0 1 0,-1-1 0,1 0 0,-1 0 0,0 0-1,1-1 1,-1 0 0,5-2 0,-9 4 3,-1 0-1,0 0 1,0 0-1,0 0 1,0-1 0,0 1-1,1 0 1,-1 0-1,0 0 1,0 0-1,0 0 1,0 0-1,0 0 1,0-1 0,0 1-1,1 0 1,-1 0-1,0 0 1,0 0-1,0 0 1,0-1-1,0 1 1,0 0 0,0 0-1,0 0 1,0 0-1,0-1 1,0 1-1,0 0 1,0 0-1,0 0 1,0 0 0,0-1-1,0 1 1,0 0-1,0 0 1,0 0-1,0 0 1,0-1-1,-1 1 1,1 0 0,0 0-1,0 0 1,0 0-1,0 0 1,0 0-1,0-1 1,0 1-1,-1 0 1,1 0-1,-13-3-32,-23 2-597,32 1 357,-42 7-3078,28-1 333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0:48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2841,'0'0'706,"0"0"-171,0 0-31,0 0-62,0 0 23,0 0-99,0 0-58,0 0-31,0 0-37,0 0 55,0 0-6,0 0 15,0 0 10,0 0-126,0 0 8,0 0 45,0 0-15,0 0 43,0 0-8,0 0-7,0 0 40,0 0-130,0 0 19,0 0-25,0 0-18,0 0 98,0 0-74,0 0-34,0 0 102,0 0-94,0 0-11,0 0-20,0 0 12,0 0-61,0 0-31,0 0 28,0 0 49,0 0-7,0 0-24,0 0-38,0 0-8,0 0-11,0 0 20,0 0 20,0 0-43,0 0 28,0 0-11,0 0 23,0 0-54,0 0-41,0 0 24,0 0 32,0 0 52,0 0 11,0 0-45,0 0 13,0 0-17,0 0 12,0 0-72,0 0-1,0 0 54,0 0 50,0 0-63,0 0-28,0 0 8,0 0 28,0 0 17,0 0-31,0 0-16,0 0-18,0 0 19,0 0 49,0 0-15,0 0-15,0 0-8,0 0 34,0 0-16,0 0-25,0 0 0,0 0 10,0 0 31,0 0-20,0 0-19,0 0 5,0 0 26,0 0-47,0 0 54,0 0-30,0 0-28,0 0-13,0 0 46,0 0 31,0 0-37,0 0-8,0 0 40,0 0-31,0 0-10,0 0 28,0 0 23,0 0-47,0 0-18,0 0 29,0 0 18,0 0-12,0 0-4,0 0 0,0 0 1,0 0 10,0 0 11,0 0-19,0 0-14,0 0 18,0 0 61,0 0 114,0 0 68,0 0-94,0 0-28,0 0 55,0 0-116,0 0 30,0 0-5,0 0-44,0 0-31,0 0 21,0 0-29,0 0 7,0 0 55,0 0-31,0 0-48,0 0-2,0 0 41,0 0-42,0 0-29,0 0 32,0 0 11,0 0-15,0 0-1,0 0-3,15 35-100,-1 5 162,-5-12 46,2 0 0,0-1 1,2 0-1,1-1 1,18 25-1,-18-31-4,1-1 1,1-1-1,0 0 0,33 26 1,-40-38-84,0 0 1,0-1 0,0 1-1,1-2 1,0 1 0,0-2 0,0 1-1,0-1 1,1-1 0,-1 0-1,1 0 1,0-1 0,11 0-1,0-1 14,-11 1 3,-1 0 1,1-1 0,-1-1-1,1 1 1,-1-2-1,0 1 1,0-2 0,1 1-1,-1-1 1,-1-1-1,1 0 1,0 0 0,11-8-1,2-4 9,0-1-1,-2-1 1,0-2-1,-1 0 1,-1-1-1,-1-1 1,-1 0-1,24-42 1,16-22 10,-55 154-202,-2-65 150,-1 1 0,1-1 0,0 1 0,1-1 0,-1 0 0,1 1 0,-1-1 0,1 0 0,0 1 0,0-1 0,0 0 0,1 0 0,-1 0 0,1 0 0,0 0 0,0 0 0,0 0 0,4 4 0,-6-7-3,0 0 26,0 0 54,0 0-17,-12-35-2,-19-14-117,10 14-63,-35-44 1,56 79 116,1-1 1,-1 0-1,1 1 1,-1-1-1,1 1 1,0-1-1,-1 1 1,1-1-1,0 1 1,-1 0-1,1-1 0,0 1 1,-1 0-1,1 0 1,0-1-1,0 1 1,0 0-1,-1 0 1,1 0-1,0 0 1,0 0-1,0 0 1,-1 0-1,1 0 1,1 1-1,46-5 22,-10 1-38,-28 1 28,0 0-1,-1-1 1,1-1-1,-1 1 1,1-1-1,14-9 0,-59 100-93,31-77 7,3-7-68,0-1-1,0 1 1,0-1 0,0 0 0,-1 1 0,1-1 0,-1 0 0,0 0 0,1 0 0,-1 0-1,-3 3 1,0-1-4163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0:49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4121,'0'0'1120,"0"0"-482,0 0-96,0 0 133,0 0-36,0 0-206,0 31 1823,2-16-2064,0 0 1,1 0 0,1-1 0,0 1 0,1-1 0,1 0 0,0 0 0,1-1 0,0 1 0,1-2 0,0 1 0,1-1 0,1 0 0,0-1 0,0 0-1,1-1 1,18 13 0,23 19 49,1-2 0,3-2 0,77 38 0,-103-61-73,1-2 0,0-2 1,1 0-1,1-3 0,-1 0 1,1-2-1,0-1 0,52 0 0,-17-4 58,-23 0-147,0-1 0,55-8 0,-86 6-69,0-1 0,0 0 0,-1-1 0,0-1 0,0 0 1,0-1-1,0 0 0,-1-1 0,0 0 0,0-1 0,15-13 1,-11 7-1,0-2 0,0 0 1,-1 0-1,-1-2 1,-1 1-1,-1-2 1,0 0-1,-1 0 1,-2-1-1,0 0 0,0-1 1,-2 0-1,6-29 1,-11-23-6,-3 42 4,1 30-50,0 1-2,0 0 4,0 0-66,0 43-102,-2-40 188,0-1 0,0 1 0,-1 0 0,1-1 0,0 0 0,-1 1 1,1-1-1,-1 0 0,0 0 0,0-1 0,0 1 0,0-1 0,0 1 0,-6 1 0,14-44 154,-1 13-131,-1-2 1,-2-44-1,-1 52 23,0 21-31,0 1-1,0-1 1,0 1 0,0 0-1,0-1 1,0 1 0,0-1-1,0 1 1,1 0 0,-1-1-1,0 1 1,0-1 0,0 1-1,1 0 1,-1-1 0,0 1-1,0 0 1,1-1 0,-1 1 0,0 0-1,1 0 1,-1-1 0,0 1-1,1 0 1,-1 0 0,0 0-1,1-1 1,-1 1 0,1 0-1,-1 0 1,0 0 0,1 0-1,-1 0 1,1 0 0,-1 0-1,1 0 1,-1 0 0,0 0-1,1 0 1,-1 0 0,1 0 0,-1 0-1,0 0 1,1 0 0,-1 1-1,1-1 1,-1 0 0,0 0-1,1 0 1,-1 1 0,0-1-1,1 0 1,-1 0 0,0 1-1,1-1 1,-1 0 0,0 1-1,0-1 1,1 0 0,-1 1-1,21 17 32,75 81-13,-95-98-54,-1 0 72,0 0 0,0 1 0,0-1 0,0 0-1,0 0 1,0 1 0,-1-1 0,1 0 0,0 1 0,-1-1-1,1 0 1,-1 0 0,1 0 0,-1 1 0,-1 1 0,-4 0 117,2-1-135,0 0 0,0 0-1,0 0 1,0 1 0,1 0 0,-1-1 0,1 1 0,-1 1 0,-2 3-1,6-7-6,0 12-3071,0-4-1950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31.644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 3689,'0'0'1132,"0"0"-360,0 0-282,0 0 32,0 0 88,0 0-10,4 0-11,64 1 265,-1 3-1,0 3 1,98 23 0,-145-26-909,29 10-152,-47-12 202,0-1-1,-1 0 1,1 1-1,-1-1 1,1 1-1,-1-1 1,0 1 0,0 0-1,0-1 1,0 1-1,0 0 1,0 0-1,0 0 1,0 0-1,-1 0 1,1 0 0,-1 0-1,1 0 1,-1 0-1,0 3 1,2 49-99,-3-41 154,1 858-535,4-813 360,1 0 0,19 77 0,-13-78 126,-2 0 0,3 80 0,-12-136 3,0 0-1,0 0 1,0 0 0,0 0 0,0 0 0,0 0 0,0 1 0,0-1 0,0 0 0,0 0 0,-1 0 0,1 0 0,0 0 0,-1 0 0,1 0 0,-1 0 0,1 0 0,-1 0 0,1 0-1,-2 1 1,-20-6 125,5-1-136,-279-71-175,187 60 256,107 15-78,1 0-34,1 1-7,0 0-180,1-2-2507,1-2-875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12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4601,'0'0'1354,"0"0"-388,0 0-69,0 0-187,0 0 161,0 0 139,0 0-884,-1 1 1,0-1 0,1 0-1,-1 0 1,1 1-1,-1-1 1,1 0-1,-1 0 1,1 1-1,0-1 1,-1 1-1,1-1 1,-1 0 0,1 1-1,0-1 1,-1 1-1,1-1 1,0 1-1,-1-1 1,1 1-1,0-1 1,0 1-1,0 0 1,-1-1 0,1 1-1,0 0 1,1 22-6,2-1 0,0 0 0,1 0 0,1 0 1,2 0-1,0-1 0,1 0 0,17 32 0,11 12-37,55 75-1,-65-107 94,0 0-1,2-2 0,2-1 1,48 38-1,145 91 565,-179-129-527,-4-6-92,0-2 0,2-2 0,0-1 1,1-3-1,1-1 0,1-2 1,0-3-1,0-1 0,1-2 0,0-2 1,0-2-1,48-4 0,-74-1-104,0-1-1,-1 0 0,1-2 1,-1 0-1,0-1 1,0-1-1,21-12 0,10-7 13,60-42 0,-96 58-19,0-1 0,-1-1 1,0 1-1,-1-2 0,0 0 0,-1 0 0,16-27 0,-3-2-16,26-66 0,-35 75-5,-3 7 2,-7 18-22,-1-1 0,0 0 0,0 0 0,-1-1 0,0 1 0,-1-1 0,0 1 0,1-20 0,7-17 86,-43 62-144,-4 13-158,-1-2 1,-1-2-1,-78 38 1,125-68 229,0 0 0,-1-1 0,1 0 0,-1 0 0,0-1 0,-1 0 0,1-1 0,-1 1 0,7-13 0,6-10 137,20-42 1,-36 66-73,-1 0 0,0-1 0,0 1 1,0-1-1,0 1 0,-1-1 0,0 0 0,-1 1 1,0-12-1,-2 16-48,-1 1 0,0 0 0,0 0 0,0 0 0,0 1 0,0-1 0,0 0 0,0 1 0,0 0 1,0 0-1,0 0 0,-1 0 0,1 1 0,-5 0 0,4 1-5,0 1 1,0-1-1,0 1 0,1-1 1,-1 1-1,1 0 0,-1 1 1,1-1-1,0 0 0,-5 8 1,-27 47-67,24-38 61,1-5-19,6-9 20,-1 0 0,2 0-1,-1 0 1,1 0 0,0 1-1,0-1 1,1 1 0,-4 12-1,34-23-160,-21-1 172,-1 1 0,1-1 0,-1 0 0,-1 0 0,1-1 0,-1 1 0,0-1 0,8-13-1,33-61 129,-31 54-105,-3 1-26,-8 17 16,0 0 0,0 0 0,1 0 0,0 0 1,0 1-1,8-8 0,-13 15-18,1 0 0,-1-1 0,1 1 0,-1 0 0,1 0 0,0 0 0,-1 0 0,1 0 1,-1 0-1,1 0 0,-1 0 0,1 1 0,0-1 0,-1 0 0,1 0 0,-1 0 0,1 1 0,-1-1 0,1 0 0,-1 0 0,1 1 0,-1-1 0,1 0 0,-1 1 0,0-1 0,1 1 0,-1-1 0,1 1 0,-1-1 0,0 1 0,0-1 0,1 1 0,-1-1 0,0 1 0,0-1 1,1 1-1,-1-1 0,0 1 0,0 0 0,13 28 13,-11-25-16,17 41 40,-2-9-31,-2 1 1,20 72-1,-35-107-4,1 0 0,0 0 1,-1-1-1,0 1 0,0 0 0,1 0 0,-1-1 0,0 1 0,0 0 0,0 0 0,-1 0 1,1-1-1,0 1 0,-1 0 0,1 0 0,-1-1 0,0 1 0,1 0 0,-1-1 1,0 1-1,0-1 0,0 1 0,0-1 0,0 1 0,0-1 0,-1 0 0,1 0 0,0 1 1,-1-1-1,-1 1 0,-3 0-8,0 0 1,0 0-1,0-1 1,-1 0 0,1 0-1,0 0 1,-10-1-1,-40-1-12,43 0 134,0 0 1,0 1-1,-1 0 1,1 1-1,0 1 1,-22 5 0,35-7-138,0 0-1,1 0 1,-1 1 0,1-1 0,-1 0 0,0 0 0,1 0 0,-1 0 0,1 0 0,-1 1 0,0-1 0,1 0 0,-1 0-1,0 1 1,1-1 0,-1 0 0,0 1 0,0-1 0,1 0 0,-1 1 0,0-1 0,0 0 0,1 1 0,-1-1 0,0 0-1,0 1 1,0-1 0,0 1 0,0-1 0,0 1 0,1-1 0,-1 0 0,0 1 0,0-1 0,0 1 0,0-1 0,-1 1-1,1-1 1,0 0 0,0 1 0,0-1 0,0 1 0,0-1 0,0 0 0,-1 1 0,1-1 0,0 0 0,0 1-1,-1-1 1,1 0 0,0 1 0,0-1 0,-1 0 0,1 1 0,0-1 0,-1 0 0,1 0 0,-1 1 0,1-1 0,0 0-1,-1 0 1,1 0 0,-1 0 0,1 0 0,0 1 0,-2-1 0,34 11-3309,-5-11-1790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05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 5961,'0'0'1454,"0"0"-531,0 0-284,0 0 18,0 0 214,0 0-184,15-13-370,49-43-94,-59 52-192,-1 1 0,1 0 0,0 0 0,0 1 0,0-1 0,0 1 0,0 0 0,0 0-1,1 1 1,-1 0 0,0 0 0,1 0 0,-1 0 0,1 1 0,0 0 0,-1 0 0,9 2 0,7-1 80,-18-1-92,1 0-1,0 1 1,-1-1-1,1 1 1,-1 0-1,1 0 1,-1 0-1,1 1 1,-1-1-1,0 1 1,0 0 0,0 0-1,0 0 1,0 0-1,0 0 1,0 1-1,0-1 1,-1 1-1,0 0 1,1 0 0,-1 0-1,0 0 1,0 0-1,-1 0 1,1 0-1,-1 1 1,0-1-1,1 1 1,-1-1-1,-1 1 1,1-1 0,0 5-1,0 1 24,0-1-1,0 1 1,-1 0-1,0 0 1,0 0-1,-1-1 1,0 1-1,-1 0 1,0-1 0,0 1-1,-1-1 1,-5 12-1,-4 1-138,-1 0 0,-1-1 0,-19 21 0,27-33 61,-1-1 0,0 0 0,0 0 0,-1-1 0,0 0 0,0 0 0,-1-1 0,1 0 0,-1 0 0,-14 5 0,22-10 35,0 1 1,0-1-1,0 1 0,-1-1 0,1 0 1,0 1-1,-1-1 0,1 0 0,0 0 1,0 0-1,-1 0 0,1 0 0,0 0 1,-1-1-1,1 1 0,0 0 0,0-1 1,0 1-1,-1 0 0,1-1 1,0 0-1,0 1 0,0-1 0,0 0 1,0 1-1,0-1 0,0 0 0,0 0 1,0 0-1,0 0 0,0 0 0,1 0 1,-1 0-1,0 0 0,1 0 0,-1 0 1,0-3-1,0 0-1,0 0 0,1-1 0,-1 1 0,1 0 1,0 0-1,0-1 0,1 1 0,-1 0 0,1-1 0,0 1 0,2-5 0,-2 6 21,0 1-1,1 0 0,-1-1 0,1 1 0,-1 0 0,1 0 0,0 0 1,0 0-1,0 0 0,0 0 0,0 1 0,0-1 0,0 1 0,1-1 1,-1 1-1,1 0 0,-1 0 0,1 0 0,-1 0 0,1 1 0,-1-1 1,1 1-1,0-1 0,-1 1 0,1 0 0,0 0 0,-1 0 0,1 0 1,0 1-1,-1-1 0,5 2 0,10 1 126,-1 0-1,0 1 1,24 10-1,-28-9-513,1-1 1,0 0-1,0-1 0,0-1 0,26 2 0,-19-4-5002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05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4065,'0'0'1770,"0"0"-978,0 0-361,0 0 354,0 0 333,0 0 40,11 8-212,33 29 106,-40-32-917,0 1-1,0-1 0,-1 1 1,0 0-1,-1 0 1,1 0-1,-1 1 1,0-1-1,-1 1 0,1-1 1,-1 1-1,0-1 1,-1 1-1,0 0 0,-1 11 1,1-1 121,3 102 375,-3-119-631,0 0 1,0 0-1,1-1 0,-1 1 1,0 0-1,0 0 0,0 0 0,0 0 1,0 0-1,0 0 0,1-1 0,-1 1 1,0 0-1,0 0 0,0 0 0,0 0 1,1 0-1,-1 0 0,0 0 0,0 0 1,0 0-1,0 0 0,1 0 0,-1 0 1,0 0-1,0 0 0,0 0 0,1 0 1,-1 0-1,0 0 0,0 0 1,0 0-1,0 0 0,1 0 0,-1 0 1,0 0-1,0 0 0,0 0 0,0 1 1,1-1-1,-1 0 0,0 0 0,0 0 1,0 0-1,0 0 0,0 0 0,0 1 1,1-1-1,-1 0 0,0 0 0,0 0 1,0 0-1,0 1 0,0-1 0,0 0 1,0 0-1,0 0 0,0 0 1,0 1-1,0-1 0,0 0 0,0 0 1,0 0-1,0 1 0,0-1 0,0 0 1,0 0-1,10-13-28,14-55-509,-21 55 369,1-1-1,0 1 1,1 0-1,1 1 1,0 0-1,0-1 1,17-21-1,-22 33 165,-1 0 0,1 0 0,-1 0-1,1 0 1,0 1 0,0-1 0,0 0 0,-1 0 0,1 0-1,0 1 1,0-1 0,0 1 0,0-1 0,0 0 0,0 1-1,0 0 1,1-1 0,-1 1 0,0 0 0,0-1 0,0 1-1,0 0 1,0 0 0,0 0 0,1 0 0,-1 0 0,0 0-1,0 1 1,0-1 0,0 0 0,0 0 0,0 1 0,1-1-1,-1 1 1,0-1 0,0 1 0,0-1 0,0 1 0,-1 0-1,1-1 1,0 1 0,0 0 0,0 0 0,0 0 0,-1 0-1,2 1 1,3 6 78,0 0 1,-1 1-1,0 0 0,5 16 0,0-2 151,-7-19-193,1 1-1,-1-1 1,1 0 0,0 0-1,1 0 1,-1 0-1,1 0 1,-1-1 0,1 0-1,0 1 1,1-1-1,-1-1 1,7 5 0,-9-6-29,0-1 0,0 1 1,1 0-1,-1 0 1,0-1-1,0 1 0,0-1 1,1 0-1,-1 0 1,0 0-1,1 0 0,-1 0 1,0 0-1,0 0 0,1-1 1,-1 1-1,0-1 1,0 0-1,0 0 0,1 0 1,-1 0-1,0 0 1,0 0-1,-1 0 0,1-1 1,0 1-1,0-1 0,-1 1 1,1-1-1,0 0 1,1-2-1,3-5-108,-1 0 0,0-1-1,0 0 1,-1 0 0,0 0 0,-1 0-1,0-1 1,2-16 0,2-3-211,-1 22-147,1 17 297,2 14 163,-8-20-6,3 10 87,0-1 0,0 1 0,9 15 1,-11-25-100,-1-1 1,0 1-1,1-1 1,0 1 0,0-1-1,0 0 1,0 0 0,0 0-1,0 0 1,0 0 0,1 0-1,-1 0 1,1-1 0,-1 1-1,1-1 1,0 0 0,-1 0-1,1 0 1,0 0 0,0 0-1,3 0 1,7-1-2158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06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8978,'0'0'0,"0"0"-168,0 0-2089,0 0-4120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06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6329,'0'0'2745,"0"0"-1457,0 0-200,30 148-823,-17-85-9,-4 1-56,-1-4-192,-3-4 56,0-12-64,-3-10-488,-2-12-817,0-9-1151,0-11-409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06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0 127 5113,'0'0'3560,"0"0"-2340,0 0-456,0 0-429,0 0-139,0 0 102,6-6 49,-2 3-301,0-1-1,0 1 1,0 0-1,0 0 1,1 0-1,-1 0 1,1 1-1,-1 0 1,1 0-1,0 0 1,0 1-1,0-1 1,0 1-1,0 0 1,8 0-1,43-3 427,57 2 1,-110 2-469,-1 0 1,0 1-1,1-1 1,-1 1-1,0 0 1,0 0-1,0 0 1,0 0 0,0 0-1,0 0 1,0 0-1,0 1 1,0-1-1,0 0 1,0 1-1,-1 0 1,1 0-1,-1-1 1,1 1 0,-1 0-1,0 0 1,0 0-1,0 0 1,0 0-1,0 0 1,0 1-1,0-1 1,-1 0-1,1 0 1,-1 3 0,3 10 36,-2-1 1,0 0 0,-1 27 0,-1-21-14,1-19-18,-7-33-224,2 21 92,1-1 0,0 0 0,1 0 1,1 0-1,-1 0 0,2-1 0,0 1 1,1-1-1,1-22 0,0 34 114,-1-1 0,1 1 0,-1 0 0,1-1 0,0 1 0,-1 0 0,1-1 0,0 1 0,0 0 0,0 0 0,0 0 0,0 0-1,0 0 1,0 0 0,0 0 0,1 0 0,-1 0 0,0 0 0,0 1 0,1-1 0,-1 1 0,1-1 0,-1 1 0,0-1 0,1 1 0,-1 0 0,1-1 0,-1 1 0,1 0 0,-1 0 0,1 0 0,-1 0 0,1 1 0,-1-1 0,1 0 0,-1 1 0,1-1 0,1 2-1,2-1 15,-1 0 1,1 0-1,-1 1 0,0 0 0,1 0 0,-1 0 0,0 0 0,0 1 0,0 0 0,-1 0 0,6 5 0,26 43 510,-27-36-382,2-1 0,-1-1 0,21 22 0,-26-31-129,0-1 0,0 1 0,0-1 0,0 0 0,1-1 0,0 1 0,-1-1 0,1 0 0,0 0 0,0 0 0,0-1 0,0 1 0,0-1 0,0-1 0,1 1 0,5-1 0,-6 1 0,-1-2-1,0 1 1,1 0-1,-1-1 1,0 0-1,0 0 1,1 0-1,-1-1 0,0 1 1,0-1-1,0 0 1,-1 0-1,1 0 1,0-1-1,-1 1 1,1-1-1,3-4 1,-3 2 10,0 0 1,0 0-1,-1-1 1,0 1-1,0-1 1,0 0-1,-1 0 1,0 0-1,0 0 1,0 0-1,1-10 1,-2 6 277,1 1-1,-2 0 1,1 0-1,-1-1 1,-2-17 0,2 25-225,-1-1-1,1 1 1,-1 0 0,0 0 0,0 0 0,0 0 0,0 0 0,0 0 0,0 0 0,0 0 0,0 1 0,-1-1-1,1 0 1,-1 1 0,0-1 0,1 1 0,-1-1 0,0 1 0,0 0 0,1 0 0,-1 0 0,0 0-1,0 0 1,-1 0 0,1 1 0,0-1 0,0 1 0,0-1 0,0 1 0,-4-1 0,-1 1-177,-1 0-1,0 0 1,0 0 0,1 1 0,-1 0 0,1 0 0,-1 1-1,1 0 1,-8 3 0,-35 22-3543,24-8-1174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07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11987,'0'0'2248,"0"0"-1744,0 0-256,0 0-168,0 0-80,0 0 0,146-35-408,-119 55-968,-2-2-3081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07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6 7362,'0'0'2596,"0"0"-710,0 0-990,0 0-281,0 0-202,-16-1-223,3 0-191,8 0-13,-1 0-1,1 0 1,-1 1-1,1 0 1,0 0 0,-1 0-1,1 1 1,-1 0-1,1 0 1,0 0 0,0 0-1,0 1 1,-1 0-1,2 0 1,-1 1-1,0-1 1,-8 6 0,1 3-54,0 1 1,1 0-1,0 0 0,1 1 1,-11 19-1,17-26 67,0 0 0,1 0 0,0 0 0,0 1 0,0-1 0,1 1 0,0-1 0,0 1 0,1 0 0,0 0 0,0 0 0,1 0 0,0 0 0,0 0 0,1 8 0,0-14 0,-1-1 1,1 1-1,0 0 0,0-1 1,0 1-1,0 0 0,0-1 1,-1 1-1,1-1 0,0 0 1,0 1-1,0-1 0,0 0 1,0 1-1,0-1 0,0 0 1,0 0-1,0 0 0,1 0 1,-1 0-1,0 0 0,0 0 1,1-1-1,26-2-46,-20 1-38,0-1-1,0-1 1,0 0-1,-1 0 1,1 0-1,-1-1 0,0 0 1,12-10-1,-14 10 48,0 0 0,0 1 0,1-1-1,0 2 1,0-1 0,0 0 0,0 1-1,0 0 1,1 1 0,-1-1 0,1 1-1,0 0 1,9 0 0,-14 2 127,-1 1 0,1-1-1,0 1 1,0 0 0,-1 0 0,1 0 0,0 0-1,-1 0 1,1 0 0,-1 0 0,0 1 0,1-1-1,-1 1 1,0-1 0,0 1 0,0-1 0,0 1 0,0-1-1,0 1 1,0 0 0,0 0 0,-1-1 0,1 1-1,0 3 1,13 54 1531,-13-53-1437,5 45 260,-1 0-1,-5 77 1,-1-62-2661,1-65-228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08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 6433,'0'0'5197,"0"0"-3619,0 0-1150,0 0-202,0 0 179,0 0-96,23 5-141,71 12 55,-88-15-194,0-2-1,0 1 1,0-1-1,0 0 0,0 0 1,0 0-1,11-3 1,-15 2-16,1 1 1,-1-1 0,1 0-1,-1 0 1,0-1 0,0 1-1,0 0 1,0-1-1,0 1 1,0-1 0,0 1-1,0-1 1,2-3 0,-1 0 8,0 0 0,-1 0 0,0-1 1,0 1-1,-1 0 0,0-1 1,1 1-1,-2-1 0,1 1 0,-1-1 1,0 0-1,0-5 0,0 10-5,0 0 0,0 0 1,0 0-1,0 0 0,-1 0 0,1 0 0,0 0 0,-1 0 0,1 0 0,0 0 0,-1 0 0,1 0 0,-1 0 0,0 0 0,1 0 0,-1 1 1,0-1-1,1 0 0,-1 0 0,0 1 0,0-1 0,0 1 0,1-1 0,-1 0 0,0 1 0,0-1 0,0 1 0,0 0 0,0-1 0,0 1 1,0 0-1,0 0 0,0 0 0,0-1 0,0 1 0,0 0 0,0 0 0,0 1 0,0-1 0,0 0 0,0 0 0,0 0 0,0 1 0,-1-1 1,-2 1 34,1 0 0,0-1 0,0 1 0,0 0 0,0 1 0,1-1 0,-1 0 0,0 1 0,0 0 0,1-1 0,-1 1 0,1 0 0,-4 4 0,0 4-56,1 1 1,0-1-1,1 1 1,0 0-1,1 0 1,0 0-1,0 0 1,1 0-1,1 1 1,0-1 0,1 1-1,0-1 1,1 1-1,1 12 1,-1-22-64,0 0 0,-1 0 0,1 0 0,0 1 0,0-1-1,0 0 1,1 0 0,-1 0 0,0 0 0,1-1 0,-1 1 0,1 0 0,0 0 0,-1-1 0,1 1 0,0-1 0,0 0 0,0 0 0,0 1 0,0-1 0,1-1 0,-1 1 0,0 0 0,0 0 0,1-1 0,-1 1 0,0-1 0,0 0 0,1 0 0,-1 0 0,1 0 0,-1 0 0,0 0 0,1 0 0,-1-1 0,2 0-1,4 0-289,-1-1-1,0 0 0,0 0 0,0 0 0,-1-1 1,1 0-1,0-1 0,-1 1 0,0-1 0,9-7 1,46-60-2297,-47 53 3750,0 1 0,31-29 0,-43 44-1001,0 0 0,-1 1 0,2-1 0,-1 0 0,0 1 0,0-1 0,0 1 0,1 0 0,-1 0 0,1 0 0,-1 0 0,1 0 0,-1 0 0,1 1 0,-1-1 0,1 1 0,0 0 0,-1 0 0,1 0 0,0 0 0,-1 0 0,1 0 0,0 1 0,-1 0 0,1-1 0,-1 1 0,1 0 0,-1 0 0,1 0 0,-1 0 0,0 1 0,1-1 0,-1 1 0,0-1 0,0 1 0,0 0 0,0 0 0,-1 0 0,1 0 0,0 0 0,-1 0 0,1 0 0,-1 1 0,1 2 0,6 8 167,-1 0 0,-1 1 0,0 1 0,-1-1-1,-1 1 1,4 18 0,-5-4-5,-2-22-224,-1 1 1,1-1-1,1 0 1,-1-1-1,1 1 1,3 7-1,-5-13 93,8-43-110,-5 24-143,0 4-62,0-1 0,0 1 0,7-16-1,-9 27 158,0 1 0,0 0 0,0 0 0,0-1 0,0 1 0,0 0-1,1 0 1,-1 0 0,1 0 0,-1 1 0,1-1 0,0 0-1,0 1 1,0-1 0,0 1 0,0-1 0,0 1 0,0 0 0,0 0-1,0 0 1,1 0 0,-1 0 0,0 1 0,1-1 0,4 0 0,-6 2 28,1-1 0,0 0 0,0 1 0,0 0 0,0 0 0,0-1 0,-1 1 0,1 0 0,0 0 0,-1 0 0,1 1 0,-1-1 0,1 0 0,-1 1 0,0-1 0,1 1 0,1 2 0,24 39-4,-9-15 13,-17-25-4,1-1 0,-1 0 0,1 0 0,-1 0 0,1 0 0,0-1 0,0 1 0,0 0 0,0-1 0,0 1 0,1-1 0,-1 0 0,0 0 0,1 0 0,-1 0 0,1 0 0,-1 0 0,1-1 0,-1 1 0,1-1 0,-1 0 0,1 0 0,3 0 0,-3-1 0,0 0 1,0 0-1,0 0 0,-1 0 1,1-1-1,0 0 0,-1 1 1,1-1-1,-1 0 0,0 0 1,0 0-1,0 0 0,0-1 1,0 1-1,0 0 0,0-1 1,-1 0-1,0 1 0,2-4 0,34-76-2118,-37 81 2110,0 1 0,1 0 1,-1-1-1,0 1 0,0 0 0,0 0 1,1-1-1,-1 1 0,0 0 0,0 0 1,1-1-1,-1 1 0,0 0 0,0 0 1,1 0-1,-1-1 0,0 1 1,1 0-1,-1 0 0,0 0 0,1 0 1,-1 0-1,0 0 0,1 0 0,-1 0 1,1 0-1,-1 0 0,0 0 0,1 0 1,-1 0-1,0 0 0,1 0 1,-1 0-1,0 0 0,1 0 0,-1 0 1,0 1-1,1-1 0,-1 0 0,0 0 1,0 0-1,1 0 0,-1 1 0,0-1 1,0 0-1,1 0 0,-1 1 1,0-1-1,0 0 0,0 1 0,1-1 1,-1 0-1,0 1 0,0-1 0,0 0 1,0 1-1,0-1 0,0 0 1,1 1-1,-1-1 0,0 0 0,0 1 1,7 21 50,-7-22-47,2 11 36,0-1 0,1 0-1,1 0 1,0 0 0,0-1 0,1 1-1,11 16 1,-13-23-26,0 1 0,0-1 0,1 1 0,-1-1 0,1 0 0,0-1 0,0 1 0,0-1 0,0 1 0,0-1 0,0-1 0,1 1 0,-1 0 0,1-1 0,-1 0 0,1 0 0,0 0-1,-1-1 1,10 0 0,-11 1 29,0-1 0,0 0 0,0 1 0,0-1 0,0-1-1,0 1 1,0 0 0,0-1 0,0 0 0,0 1-1,0-1 1,0 0 0,0 0 0,0-1 0,-1 1 0,1-1-1,0 1 1,-1-1 0,1 0 0,-1 0 0,0 0 0,0 0-1,0-1 1,0 1 0,0 0 0,0-1 0,0 1 0,-1-1-1,1 0 1,-1 0 0,0 1 0,0-1 0,0 0 0,0 0-1,-1 0 1,1-5 0,1 2 109,-1 0 0,-1 0 1,1 0-1,-1 0 0,0 0 0,0 0 0,-1 0 1,0 0-1,0 1 0,0-1 0,-1 0 0,1 0 1,-2 1-1,1-1 0,-6-9 0,6 12-122,-1 0-1,1 1 1,-1-1-1,0 1 1,0 0-1,0-1 1,0 2-1,0-1 1,0 0-1,0 1 1,-1-1 0,1 1-1,-1 0 1,1 0-1,-1 0 1,1 1-1,-1-1 1,1 1-1,-1 0 1,0 0-1,1 0 1,-1 0-1,1 1 1,-1-1-1,0 1 1,1 0 0,-1 0-1,-5 3 1,-1 0-380,0 1 0,0 1 1,0 0-1,1 0 0,0 1 1,-14 13-1,-12 13-4195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09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0 5673,'0'0'1418,"0"0"-434,0 0-217,0 0 321,0 0 0,0 0-299,-18 0-273,-58 1-303,73-1-200,0-1 0,0 2 0,0-1 0,1 0 0,-1 0 0,0 1 0,0 0 0,1-1 0,-1 1 0,0 0 0,1 0 0,-1 1 0,1-1 0,-1 0 0,1 1 0,-1-1 0,1 1 0,0 0 0,0 0 0,0 0 0,0 0 0,0 0 0,1 1 0,-1-1 0,1 0 0,-2 4 0,1 0-15,0-1 1,1 1 0,0 0-1,1 0 1,-1-1 0,1 1-1,0 0 1,1 9 0,0-13 0,0 0 1,0 0-1,0 0 1,0 0-1,0-1 1,0 1-1,0 0 1,0-1-1,1 1 1,-1-1-1,1 1 1,-1-1-1,1 0 1,0 1-1,-1-1 1,1 0-1,0 0 1,0 0-1,0 0 1,0-1 0,0 1-1,0-1 1,0 1-1,0-1 1,4 1-1,60 7-133,-60-8 118,10 1 15,3-1 22,0 2 0,0 0 0,0 1 0,-1 1 0,21 6 0,-38-9 30,0-1 0,0 0-1,0 0 1,0 1-1,0-1 1,0 1 0,0-1-1,0 0 1,-1 1-1,1 0 1,0-1 0,0 1-1,-1 0 1,1-1-1,0 1 1,-1 0 0,1-1-1,-1 1 1,1 0 0,-1 0-1,1 0 1,-1 0-1,0 0 1,1 0 0,-1-1-1,0 1 1,0 0-1,1 2 1,-2-1 43,1-1 0,-1 1 1,0-1-1,1 1 0,-1 0 0,0-1 1,0 1-1,0-1 0,0 0 0,0 1 0,0-1 1,0 0-1,-1 1 0,-1 0 0,-6 5 156,0-1 0,0 0 0,-19 9 0,5-5-157,0-1-1,0-1 1,-1-2-1,-1 0 1,1-1-1,-27 2 1,33-6-714,0-1 1,0-1-1,0 0 0,0-2 0,-26-5 1,-15-11-5508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32.34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0 1008,'0'0'2778,"0"0"-1376,0 0-555,2 22 105,16 163 1428,-11 241-948,-9-246-1373,5-79-62,18 101 0,-14-124 6,-4 84 0,-3-140-3,3-31-1000,2-2-1432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13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265 136 5737,'0'0'1232,"0"0"-163,0 0-297,0 0-27,0 0 149,0 0-29,-13 0-114,-42-1-391,51 2-330,0 0 0,0 0 1,0 0-1,0 1 0,0-1 0,0 1 0,0 0 0,0 0 0,1 0 0,-1 1 0,1-1 0,-1 1 0,1 0 0,0 0 1,0 0-1,0 0 0,1 0 0,-4 5 0,-2 3-7,-8 6-19,2 1 1,0 0-1,1 1 0,1 1 0,-14 29 1,22-40 54,0 1 0,1 0 0,0 0 0,0 0 1,1 0-1,0 0 0,1 1 0,0-1 0,1 1 1,0-1-1,1 0 0,0 1 0,0-1 0,5 15 1,-2-14 157,1 0 0,1 0 1,-1 0-1,2-1 1,-1 0-1,1-1 0,16 17 1,0-3 20,42 33 0,-53-47-145,0-1-1,1 0 1,0-1 0,0 0 0,0-1-1,1-1 1,0 0 0,0 0 0,20 2 0,-3-3 68,1-1 0,-1-2 0,41-3 0,-55 0-135,0-1 0,0 0 1,-1-2-1,1 0 0,-1 0 0,-1-2 0,1 0 1,-1-1-1,25-17 0,-18 10-6,-1 0 1,-1-2-1,-1 0 0,0-2 1,28-35-1,-39 41-15,1 0-1,-2-1 0,0 0 1,-1-1-1,0 1 1,-1-1-1,0-1 1,3-28-1,-4 18 25,-2 0-1,-1-1 1,-1 1-1,-5-40 1,4 56-1,-1 0-1,0 0 1,-1 0 0,0 1 0,-1-1 0,0 1-1,0 0 1,-1 0 0,0 0 0,0 1-1,-1 0 1,-1 0 0,1 0 0,-1 1 0,0 0-1,-14-11 1,10 11-3,0 0 0,0 0 0,-1 2-1,0-1 1,1 1 0,-2 1 0,1 0 0,0 1-1,-1 1 1,0-1 0,0 2 0,-19 0 0,15 1-65,1 1 1,-1 1 0,1 0-1,0 1 1,-1 1-1,2 1 1,-1 0 0,0 1-1,1 0 1,0 2-1,-16 9 1,11-2-646,0 0 0,1 1-1,0 1 1,1 0 0,1 2 0,-24 34 0,7-2-4167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15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1744,'0'0'4820,"0"0"-2678,0 0-1027,0 0-495,0 0 29,0 0-20,0 9-144,-11 272 730,10-225-1220,5-55 18,0 0 1,1-1-1,-1 1 1,0-1 0,1 0-1,-1 0 1,8-1 0,-11 1 1,89-14 863,-68 9-636,1 1 0,39-1 0,-17 5-281,20 0 117,-22 0-2904,-40 0-2007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15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3265,'0'0'8193,"0"0"-6960,0 0-961,0 0-264,0 0 568,0 0 568,0 167-112,0-103-143,0 5-545,0 0-96,0-4-176,0-10-64,0-10 112,0-14-120,0-11-96,10-20-833,5 0-1679,-3-7-3953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16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29 1536,'0'0'5404,"0"0"-3287,0 0-840,0 0-91,0 0-231,0 0-313,7-5-379,-4 2-207,26-14 43,-28 16-26,0 1 0,1-1 1,-1 1-1,1-1 1,-1 1-1,1 0 0,-1-1 1,0 1-1,1 0 1,-1 0-1,1 0 1,-1 0-1,1 1 0,-1-1 1,1 0-1,-1 1 1,1-1-1,-1 0 0,0 1 1,1 0-1,-1-1 1,0 1-1,1 0 1,1 1-1,-3-1 242,0-1-1,0 0-42,0 0-78,0 0-119,0 0-29,0 0-7,0 0-20,0 0-30,0 0 23,-1-2 57,-9-3-45,6 5-56,0 0 0,0 1 0,0 0 0,0-1 0,1 1 0,-1 1 0,0-1 0,0 0 1,1 1-1,-1 0 0,0 0 0,1 0 0,0 0 0,0 1 0,-1-1 0,1 1 0,1 0 0,-1 0 0,0 0 0,1 0 0,-1 1 0,1-1 0,0 0 0,0 1 0,-2 6 0,2-6 24,1 1 0,0-1 0,-1 0 1,1 1-1,1 0 0,-1-1 0,1 1 0,0-1 0,0 1 0,0 0 0,0-1 1,1 1-1,0-1 0,0 1 0,0-1 0,1 1 0,-1-1 0,1 0 1,0 1-1,0-1 0,1 0 0,4 6 0,1-3 20,0 0 0,0 0 0,0-1 0,1 0-1,0 0 1,0-1 0,1 0 0,0-1 0,0 0 0,0 0 0,0-1 0,0 0 0,1-1 0,-1 0-1,1-1 1,-1 0 0,12-1 0,-15 0-5,-1-1-1,1 1 1,0-1 0,0-1 0,0 1-1,-1-1 1,1 0 0,-1-1-1,1 1 1,-1-1 0,12-8 0,-15 8 5,1 0 1,0 0 0,-1-1-1,0 1 1,0-1 0,0 0 0,0 0-1,-1 0 1,1-1 0,-1 1-1,0 0 1,0-1 0,-1 0 0,1 1-1,-1-1 1,0 0 0,0 0-1,0-6 1,-1 6-5,1 1-1,-1-1 1,0 0-1,-1 0 1,1 1 0,-1-1-1,0 0 1,0 0-1,0 1 1,0-1 0,-1 1-1,0-1 1,0 1-1,0 0 1,-4-5 0,3 5 31,-1 0 1,0 0-1,-1 1 1,1-1-1,-1 1 1,1 0-1,-1 0 0,0 1 1,0-1-1,0 1 1,0 0-1,-11-2 1,3 1 115,0 0 0,-1 1-1,1 0 1,0 1 0,-1 1 0,-16 1 0,25-1-159,1 1-1,0 0 1,-1 0 0,1 0 0,0 0 0,0 1 0,0 0 0,0 0 0,0 0 0,-4 2 0,7-2-69,-1-1-1,0 1 1,1 0-1,-1-1 1,1 1-1,-1 0 1,1 0-1,0 0 1,0 0-1,0 0 1,0 0-1,0 0 1,0 1-1,1-1 1,-1 0-1,1 0 1,-1 1-1,1-1 1,0 5-1,0 12-2789,0-7-3178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16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11987,'0'0'1280,"0"0"-768,0 0-184,141 111-232,-106-87 104,-6-8-144,-4-5-56,-8-7-248,-7-4-2881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16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85 11707,'0'0'1280,"0"0"-880,0 0-392,0 0 56,0 0 176,-86 124-224,73-101 48,3-3-64,6-5-336,4-6-296,0-5-1561,0-4-1896</inkml:trace>
  <inkml:trace contextRef="#ctx0" brushRef="#br0" timeOffset="1">374 0 10898,'0'0'2001,"0"0"-1385,0 0 456,0 0-184,0 0 193,34 125-329,-29-98-632,-2-5 8,2-4-128,-3-5-144,-2-6-56,0-5-1457,0-2-1087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17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 11666,'0'0'2041,"0"0"-1129,0 0-496,0 0-312,0 0 544,0 0-376,0 0-168,61-93-104,-51 90-184,3 3-1248,-4 0-928,1 5-3378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17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0 10282,'0'0'1935,"0"0"-931,0 0-594,0 0-63,0 0 207,-21 0-326,-64 4-226,80-3-10,-1 0 0,1 0 1,0 0-1,0 1 0,0 0 0,0 0 0,0 1 1,1-1-1,-1 1 0,1 0 0,-1 0 1,1 1-1,0-1 0,-6 8 0,2-1-12,1 0-1,-1 1 1,-9 21-1,16-30 21,-2 2-7,1 0 0,0 1 1,-1 0-1,2-1 0,-1 1 0,0 0 0,1 0 0,0 0 1,0 0-1,1 0 0,-1 0 0,1 0 0,0 0 0,2 10 0,0-14 6,1 0 0,-1 0 0,1 0 0,0 0 0,-1-1 0,1 1 0,0-1 0,0 0 0,0 1 0,-1-1 0,1 0 0,0-1 0,0 1 0,-1 0 0,1-1 0,0 0 0,2 0 0,3-3 0,-1 1 0,0-1 1,0 0-1,0 0 0,-1-1 1,1 0-1,-1 0 0,0-1 1,-1 0-1,7-7 0,-7 6 1,1 1-1,1 0 0,-1 0 0,1 0 0,0 0 1,0 1-1,1 1 0,8-5 0,-15 8 36,0 1 1,1-1-1,-1 1 1,1-1-1,-1 1 0,0 0 1,1-1-1,-1 1 0,1 0 1,-1 0-1,1 0 1,-1 0-1,1 0 0,-1 0 1,1 1-1,-1-1 0,0 0 1,1 1-1,-1-1 1,1 1-1,-1 0 0,0-1 1,0 1-1,1 0 0,-1 0 1,0 0-1,0 0 1,0 0-1,0 0 0,0 0 1,0 0-1,0 0 0,0 0 1,0 0-1,0 2 1,2 5 229,0-1 0,0 1 0,-1-1 1,0 1-1,1 10 0,0-5-171,3 29 326,-1 0 0,-3 74-1,-2-68-517,9 79-1,-6-119-511,1-8-671,2-15-1862,1-10-2781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18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1 140 10402,'0'0'1409,"0"0"-536,0 0-429,0 0 38,23 10 98,74 28 128,-91-35-636,0-1 0,0 0 0,1 0 0,-1-1-1,1 0 1,-1 0 0,1-1 0,-1 0 0,1 0 0,12-2 0,-15 2-46,-1-1 0,0 0 0,1-1 0,-1 1 0,0-1 0,0 1 0,0-1 0,0 0 0,0 0 0,0 0 0,-1-1 0,1 1 0,-1 0 0,1-1 0,1-3 0,1-2-39,-2 1 0,1-1 0,-1 0 0,0 0 0,-1 0 0,1-1 0,-2 1 0,1-1 0,-1 1 0,-1-1 1,1 1-1,-2-15 0,0 21-22,1 0 0,0 0 0,-1 0 0,0 0 0,1 0 0,-1 0 0,0 0 0,0 0 1,0 0-1,0 1 0,0-1 0,0 0 0,-1 0 0,1 1 0,-1-1 0,1 1 0,-1 0 0,0-1 0,1 1 0,-1 0 1,0 0-1,0 0 0,0 0 0,0 0 0,0 0 0,0 0 0,0 1 0,0-1 0,0 1 0,0 0 0,0-1 1,-3 1-1,1 0 0,0 0 1,0-1 0,0 2 0,-1-1 0,1 0 0,0 1-1,0 0 1,0 0 0,0 0 0,0 0 0,0 1-1,0-1 1,0 1 0,1 0 0,-7 5 0,4-2 23,1 1 0,0-1 0,1 1 0,-1 0 1,1 1-1,0-1 0,1 1 0,0 0 0,0 0 1,0 0-1,1 0 0,-2 10 0,0 4 171,1 1 1,1-1-1,2 23 0,0-41-145,0 0-1,0 0 1,1 0 0,-1 0 0,1-1-1,0 1 1,0 0 0,0 0 0,0-1-1,0 1 1,1-1 0,-1 1 0,1-1-1,0 0 1,0 1 0,0-1 0,0 0-1,0 0 1,0 0 0,0-1 0,0 1-1,1 0 1,-1-1 0,1 0 0,-1 1-1,1-1 1,0 0 0,0 0 0,2 0-1,-1 0-13,1 0-1,-1 0 0,0-1 1,1 1-1,-1-1 0,0 0 1,1 0-1,-1-1 0,0 1 1,1-1-1,-1 0 0,0 0 1,0 0-1,0-1 1,0 1-1,0-1 0,0 0 1,0 0-1,4-4 0,1-2-147,-1-1 0,1 0-1,-2-1 1,1 0-1,8-15 1,-9 13-13,1 0-1,0 1 1,14-15 0,-21 25 168,0 0 1,0 0-1,0 0 1,0 0 0,0 0-1,1 1 1,-1-1-1,0 0 1,0 0 0,1 1-1,-1-1 1,1 1-1,-1-1 1,1 1 0,-1 0-1,0 0 1,1-1-1,-1 1 1,1 0 0,-1 0-1,1 0 1,-1 1-1,1-1 1,-1 0 0,1 1-1,-1-1 1,1 0-1,-1 1 1,0 0 0,1-1-1,-1 1 1,0 0-1,0 0 1,1-1 0,-1 1-1,0 0 1,0 0-1,0 1 1,0-1 0,0 0-1,1 1 1,5 8 240,0-1 1,-1 1-1,0 1 1,6 13 0,-4-8 42,-5-9-203,1-1 0,0-1 0,0 1 0,0 0 0,1-1 0,0 0 0,0 0 0,6 5 0,-9-9-82,-1 0 1,1-1 0,-1 1 0,1 0 0,-1 0 0,1-1-1,-1 1 1,1-1 0,0 1 0,-1-1 0,1 0 0,0 0-1,-1 1 1,1-1 0,0-1 0,-1 1 0,1 0 0,0 0-1,-1 0 1,1-1 0,-1 1 0,1-1 0,0 1 0,-1-1-1,1 0 1,-1 0 0,0 0 0,1 0 0,-1 0 0,0 0-1,1 0 1,-1 0 0,0 0 0,0 0 0,0-1 0,0 1-1,0 0 1,0-1 0,1-2 0,34-61-1029,-30 51 720,1 0 0,1 0 0,0 1 0,0 0 0,1 1 1,14-15-1,-22 26 329,0 1 0,-1-1 0,1 0 1,0 1-1,-1-1 0,1 0 0,0 1 1,0-1-1,0 1 0,0 0 1,0-1-1,0 1 0,-1 0 0,1-1 1,0 1-1,0 0 0,0 0 0,0 0 1,0 0-1,0 0 0,0 0 1,0 0-1,0 0 0,0 0 0,0 0 1,0 1-1,0-1 0,0 0 0,0 1 1,0-1-1,-1 0 0,1 1 1,0-1-1,0 1 0,0 0 0,-1-1 1,1 1-1,0-1 0,0 1 0,-1 0 1,1 0-1,-1 0 0,1-1 1,-1 1-1,1 0 0,0 2 0,19 50 1309,-16-39-1286,-3-11-25,0 1 0,0 0-1,1-1 1,-1 0 0,1 1-1,0-1 1,0 0 0,0 0-1,1 0 1,-1 0 0,1 0 0,-1-1-1,1 1 1,0-1 0,0 0-1,0 1 1,0-1 0,1-1-1,4 3 1,-5-3-34,0-1 1,0 0-1,0 1 0,0-2 0,0 1 1,0 0-1,0 0 0,0-1 0,0 0 1,0 1-1,0-1 0,0 0 0,0-1 1,-1 1-1,1 0 0,0-1 0,-1 1 0,1-1 1,-1 0-1,1 0 0,-1 0 0,0 0 1,0-1-1,2-2 0,31-40-784,-28 35 574,0 0 1,0 1-1,1-1 1,1 2-1,-1-1 1,19-14-1,-26 23 215,0-1 1,0 1-1,-1-1 1,1 1-1,0 0 0,0-1 1,0 1-1,0 0 0,0 0 1,0-1-1,0 1 0,0 0 1,-1 0-1,1 0 1,0 0-1,0 0 0,0 0 1,0 1-1,0-1 0,0 0 1,0 0-1,0 1 1,0-1-1,-1 0 0,1 1 1,0-1-1,0 1 0,0-1 1,-1 1-1,1-1 0,0 1 1,-1 0-1,1-1 1,0 1-1,-1 0 0,1 0 1,-1-1-1,1 1 0,-1 0 1,1 1-1,13 42 462,-11-30-202,0-4-124,0 1 0,1-1 0,0 0-1,1 0 1,0 0 0,11 16 0,-13-23-119,-1 0 0,1 0 0,0 0 0,0 0 0,0-1 0,1 1 0,-1-1 0,0 0 0,1 0 0,0 0 0,-1 0 0,1-1 0,0 0 0,0 1 0,0-1 0,0-1 0,0 1 0,0 0 0,0-1 0,0 0 0,5 0 0,-7-1-7,-1 1 1,1 0 0,-1 0 0,1-1-1,-1 1 1,1-1 0,-1 1-1,1-1 1,-1 0 0,0 1 0,1-1-1,-1 0 1,0 0 0,0 0-1,0 0 1,1 0 0,-1 0 0,0 0-1,-1-1 1,1 1 0,1-2-1,0-1 8,0 0 0,0 0 0,0-1-1,-1 1 1,0 0 0,0-1 0,1-5-1,-1-7 33,0 0 0,-3-32 0,1 45 7,1 0 0,-1 0-1,0 0 1,-1 1 0,1-1 0,-1 0 0,1 1 0,-1-1 0,0 1-1,0 0 1,-1 0 0,1 0 0,-1 0 0,1 0 0,-1 0 0,0 0-1,0 1 1,0 0 0,0-1 0,-1 1 0,1 0 0,-5-1 0,4 1-52,-1 0 1,0 0 0,0 0-1,-1 1 1,1 0 0,0 0-1,0 0 1,-1 1 0,1-1-1,0 1 1,-1 1 0,1-1-1,0 1 1,0 0 0,-1 0-1,-5 2 1,10 0-1105,12-3 809,16-3 284,-11-2-9,-1 1 0,1 1 0,0 1 0,1 1 0,-1 0 0,0 0 0,0 2 0,1 0 0,25 6 0,-34-5 112,0 0 0,0 1 0,0 0 1,0 0-1,0 1 0,-1 0 0,0 0 1,0 1-1,0 0 0,0 0 0,-1 0 1,0 1-1,0 0 0,0 0 0,-1 1 1,0 0-1,0 0 0,-1 0 0,1 0 1,3 11-1,-5-12-11,-1-1 0,0 0 1,0 1-1,-1-1 0,0 1 1,0-1-1,0 1 0,0 0 0,-1-1 1,0 1-1,0 0 0,0-1 0,-1 1 1,0 0-1,0-1 0,-1 1 1,1-1-1,-1 1 0,0-1 0,-1 0 1,1 0-1,-1 0 0,0 0 0,0 0 1,-1 0-1,1-1 0,-1 0 1,-7 7-1,6-7-554,-1-1-1,1 1 1,-1-1 0,0 0 0,0-1-1,0 1 1,0-1 0,0 0 0,-1-1 0,-6 1-1,7-1-7413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35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8026,'0'0'1112,"0"0"-848,0 0 72,0 0 824,0 0 273,178 48-505,-108-16-288,1 1-40,1-2-472,-8-2-32,-10-5 8,-7-4-96,-10 0-16,-9-4-144,-6-1-640,-7 3-248,-8-2-1945,-4-5-2200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40.12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55 155 1720,'0'0'1345,"0"0"-779,0 0-355,0 0-47,0 0 108,0 38 2734,-23 71-2541,14-77-460,2 0 1,-3 35 0,7-35 36,1 0-1,2 0 1,5 43 0,-3-63 116,0 0 0,2 0 0,-1 0-1,1-1 1,1 0 0,0 0 0,1 0 0,0 0 0,0-1-1,1 0 1,1-1 0,8 10 0,-5-8 23,0-2 1,0 1 0,1-1-1,0-1 1,0 0-1,1-1 1,0 0 0,0-1-1,1-1 1,-1 0 0,1 0-1,0-2 1,1 0-1,-1 0 1,1-1 0,-1-1-1,1 0 1,0-2-1,-1 1 1,1-2 0,19-3-1,-17 0-161,1 0-1,-1-1 0,0 0 1,-1-2-1,0 0 0,0-1 1,0 0-1,-1-1 0,-1-1 1,0 0-1,0-1 0,-1-1 1,-1 0-1,0-1 0,14-21 1,-13 16-1,-1 0 1,-1-1 0,-1-1 0,-1 0 0,-1 0-1,0-1 1,-2 0 0,0 0 0,-2-1 0,0 1-1,0-42 1,-4 53 4,0 0 0,-1 0-1,-1-1 1,0 1 0,0 0 0,-1 1-1,-1-1 1,1 0 0,-2 1 0,0 0 0,0 0-1,0 0 1,-1 1 0,-1-1 0,0 1-1,-10-10 1,-2-2-36,-1 0-1,-1 2 1,-1 0-1,0 1 1,-50-29 0,58 40 5,-1 0 1,1 0-1,-2 2 1,1 0 0,-1 0-1,1 2 1,-1 0 0,0 1-1,-1 0 1,1 1 0,0 1-1,-17 2 1,24 0-18,0 0 1,0 1-1,1 0 1,-1 0-1,1 1 1,-1 0-1,1 1 1,1 0-1,-1 0 1,1 1-1,-1 0 0,2 0 1,-9 9-1,1 0-97,1 0 1,1 1-1,0 1 0,1 0 0,-9 20 0,15-26-43,1 0 1,0 0 0,1 0-1,0 0 1,1 0-1,-1 22 1,1 34-3414,2-53 2153,0 28-4454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1:35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5369,'0'0'1721,"0"0"223,0 0-24,154 140-383,-103-91-865,1-2-240,-5-5-352,5 7-64,-12-11-32,-13-7-2041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5:19:00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1670 9 13510,'3'7'-622,"-1"11"-279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5:19:00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1672,'0'0'1581,"0"0"-745,0 0-537,0 0-171,0 0 14,0 0 112,25 29 1389,-10-11-1524,0-1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5:19:00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3817,'0'0'904,"0"0"-70,0 0 107,0 0 93,0 0-236,0 0-273,0 0-224,0 0 47,0 0-99,0 36 25,1-24-276,0 0 0,2 1-1,0-1 1,0 0 0,1-1 0,-1-2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7:50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5961,'0'0'2566,"0"0"-784,0 0-725,0 0-275,0 0-130,0 0 67,0 0 9,0 0-219,0 0-40,0 0-96,0 0-100,0 0 79,0 0-98,0 0 9,24 13 233,33-2-445,0-4 1,0-1 0,92-4 0,-67-1-65,607-1 197,-689 0-217,0 0-124,0 0-550,0-7-5560,0-2-2119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7:51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6009,'0'0'1429,"0"0"-847,0 0-310,0 0 58,0 0 201,0 0 106,0 12 31,8 47 1005,26 94 0,-2-11-582,-26-112-927,66 476 1899,-69-473-1805,-3-32-142,0-1 148,0 0-37,0 0-50,0-14-164,0-43-2764,0 28-4345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7:52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1464,'0'0'3697,"0"0"-2006,0 0-340,0 0 11,0 0-189,0 0-275,1 17-361,13 127 742,-9 215 797,-5-233-1827,0-125-237,0 1 0,0-1 0,1 1 0,-1-1 0,1 1 0,-1-1 0,1 1 0,0-1 0,-1 1 0,1-1 0,0 0 0,0 0 0,0 1 0,0-1-1,0 0 1,1 0 0,-1 0 0,0 0 0,0 0 0,1 0 0,-1 0 0,0-1 0,1 1 0,-1 0 0,1-1 0,-1 1 0,1-1 0,-1 0 0,1 1 0,-1-1 0,1 0 0,0 0 0,1 0 0,70-1 412,-46 0-396,384 14 616,-361-13-565,0-3 0,1-2 1,77-18-1,-70 10-70,0 2 0,1 3 0,1 2 1,-1 3-1,112 9 0,-150-4-1,0 1 1,0 1 0,-1 1-1,1 0 1,21 11 0,-41-16-300,-2-36-5428,-3 14-214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7:53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8066,'0'0'1563,"0"0"-775,0 0-477,0 0 73,0 0 269,0 0-49,4 23-6,0-1-421,28 125 839,-15-73-331,-3-1-1,7 100 0,-17-32-3808,-4-127-3124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7:54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7034,'0'0'2224,"0"0"-693,0 0-463,0 0-386,0 0-14,0 0-109,-8 7 62,4 3-542,2 1-1,0 0 0,0 0 1,1 1-1,0-1 1,1 0-1,1 14 1,-1 12 97,-4 312 846,5-213-786,-1-120-177,0 1 0,1-1 0,1 0 0,0 0 0,7 24 0,-8-36-44,0-1 0,1 1-1,-1-1 1,1 1 0,0-1 0,0 0 0,0 0 0,0 0 0,1 0 0,-1 0 0,1 0 0,0-1 0,-1 1 0,1-1 0,0 0 0,1 0 0,-1 0-1,0 0 1,0 0 0,1-1 0,-1 0 0,1 1 0,0-1 0,-1 0 0,1-1 0,0 1 0,0-1 0,7 0 0,878-51 566,-847 47-586,63-3 36,-1-6 0,197-49 0,-283 59-16,-15 3-15,0-1 1,0 1-1,0-1 0,0 0 0,-1 1 0,1-1 0,0-1 0,0 1 0,4-2 0,-10-1-436,0 1 0,0 1 0,-1-1 0,1 0 0,0 1 0,-1-1 0,0 1 0,-7-3 0,9 4-358,-20-12-5864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7:54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1824,'0'0'5222,"0"0"-3185,0 0-1213,0 0-323,0 0-5,0 0-34,-1 6 240,2 21-3,2 0 0,0 0 0,2-1 0,11 37 0,2 11 44,-1 16-305,-3 0 0,4 131 0,-18-221-2328,0 0-4134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42.15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266 9 4457,'0'0'2514,"0"0"-1262,0 0-365,0 0 61,0 0 36,0 0-67,-20-1-532,0-1-341,-1-1 10,-1 1-1,1 1 1,-1 1-1,-30 4 1,48-3-55,-1 0 0,1 1 0,0-1-1,0 1 1,0 0 0,0 0 0,0 0 0,1 1 0,-1-1-1,1 1 1,-1 0 0,1 0 0,0 0 0,0 0 0,0 1-1,1-1 1,-1 1 0,1 0 0,0 0 0,0 0 0,0 0-1,1 0 1,-1 0 0,1 0 0,-1 6 0,-2 7 7,2 1 1,0 0 0,1-1-1,2 35 1,1-39 26,1 1 1,0-1-1,1 0 0,0 0 1,1 0-1,0-1 1,1 1-1,1-1 1,0-1-1,1 1 0,0-1 1,0 0-1,1-1 1,0 0-1,1 0 1,1-1-1,-1-1 1,1 0-1,1 0 0,-1-1 1,1 0-1,0-1 1,1 0-1,0-1 1,0-1-1,0 0 0,27 4 1,-32-7-37,1 0-1,-1-1 1,1 0-1,0 0 1,-1-1 0,1 0-1,-1 0 1,1-1-1,-1 0 1,0-1 0,0 0-1,0 0 1,0-1 0,-1 0-1,1 0 1,-1 0-1,0-1 1,0-1 0,0 1-1,-1-1 1,0 0 0,0 0-1,-1-1 1,1 0-1,-1 0 1,-1 0 0,1 0-1,-1-1 1,5-16 0,-2 7-460,-2-1 0,0 1 0,-1-1 0,-1-1 0,-1 1 0,0 0 0,-2-21 0,0 37-168,3 19-458,1 5 1154,0 0 1,2 0 0,0 0 0,1-1-1,16 32 1,-20-47-47,0-1 0,0 0 0,0 0 0,0 0 0,1 0 0,0 0-1,0-1 1,0 0 0,1 0 0,0 0 0,-1 0 0,1-1 0,0 0 0,1 0 0,-1 0 0,0-1 0,1 0 0,0 0 0,-1 0 0,1 0 0,0-1 0,0 0 0,0 0-1,0-1 1,0 0 0,8 0 0,-11-1 69,0 0-1,1 0 1,-1-1-1,0 1 0,0-1 1,0 0-1,0 0 1,0 0-1,0 0 1,0 0-1,-1-1 0,1 1 1,-1-1-1,0 1 1,0-1-1,0 0 1,0 0-1,0 0 0,0 0 1,-1-1-1,1 1 1,-1 0-1,0 0 1,0-1-1,0-3 0,4-11 249,-2 0 0,0 0-1,1-28 1,-2 24 111,-1 0 0,-1 0 1,-1 0-1,-2 1 0,-5-31 1,6 47-374,1 0-1,-1 1 1,1-1 0,-1 1 0,-1-1 0,1 1 0,0 0 0,-1 0-1,0 0 1,0 0 0,0 0 0,-1 1 0,1 0 0,-1-1-1,0 1 1,0 0 0,0 1 0,0-1 0,0 1 0,-1 0-1,1 0 1,-1 0 0,1 0 0,-1 1 0,0 0 0,0 0-1,1 0 1,-1 1 0,0 0 0,-8 0 0,10 0-99,0 0-1,0 0 1,0 1 0,0-1 0,0 1-1,0 0 1,0 0 0,0 0 0,0 0 0,0 0-1,0 1 1,1-1 0,-1 1 0,1 0 0,-1 0-1,1 0 1,0 0 0,0 0 0,0 0-1,0 1 1,0-1 0,-3 6 0,-1 3-605,1 0 0,1 0 1,0 1-1,-4 16 0,8-27 602,-7 30-3905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7:55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8426,'0'0'2190,"0"0"-1149,0 0-487,0 0-57,0 0 201,0 0-38,-1 5-168,3 367 1933,5-187-2232,-8-124-115,3 64 95,-1-109-157,1 0 1,1 0 0,0-1-1,1 1 1,9 21-1,-12-34-8,1 0-1,-1-1 1,1 0-1,0 1 1,0-1-1,0 0 1,0 0-1,0 0 1,1 0-1,-1 0 1,0 0-1,1-1 1,0 1-1,-1-1 1,1 0-1,0 0 1,-1 0-1,1 0 1,0 0-1,0-1 1,5 1-1,8 1 33,0-1-1,32-3 0,-16 1-3,574-41 234,-573 39-256,33-6-2,-2-3 0,0-2-1,0-3 1,92-39 0,-140 49-9,0 1-1,0 1 1,0 0 0,1 1 0,0 1 0,0 1-1,-1 0 1,1 1 0,33 3 0,-26 7-94,5 2 385,-28-10-508,-1-1 0,1 0 0,0 0 0,-1 0 0,1 0 0,0 0 0,-1 0 0,1 0 0,0 0 0,0 0 0,-1 0 0,1 0 0,0 0 0,-1-1 0,1 1 0,0 0-1,-1 0 1,1-1 0,-1 1 0,1 0 0,0-1 0,-1 1 0,1-1 0,-1 1 0,1-1 0,-1 1 0,1-1 0,-1 1 0,0-1 0,1 1 0,-1-1 0,1 0 0,4-12-7957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7:56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8618,'0'0'1599,"0"0"-458,0 22-192,0-3-801,-1 41 1327,12 96 1,50 315 260,-56-454-1326,-1-8-1709,-1-10-2802,-2-3-4906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8:10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1 213 4689,'0'0'1600,"0"0"-892,0 0-466,0 0-81,0 0 298,0 0 400,0 0-111,0 0-164,0 0-34,0 0-110,0 0 41,0 0-51,0 0-130,0 0 24,0 0-127,0 0-65,0 26-1,0-5-128,-1 44 84,3 0 0,17 104 0,-8-113-63,34 151 296,-36-174-267,2-2 1,1 1-1,1-1 0,21 35 1,-32-63-32,-1-1 0,1 1 0,0 0 0,0-1 0,1 0 0,-1 1 1,0-1-1,1 0 0,-1 0 0,1 0 0,0-1 0,-1 1 0,1 0 1,0-1-1,0 0 0,5 2 0,0-2 111,1 0 0,-1 0 0,1 0-1,14-2 1,-1 1-28,246-4 659,120 1-433,-342 7-326,-1 3 0,0 1 0,0 2 0,53 19 0,-37-10 407,80 13-1,16-16-154,209-4 0,-200-11-134,167 23 0,-117 3-61,258-3 0,-461-24-52,804-31 103,-252 0-110,-300 35 54,380-17-42,17-61-25,164-16-17,-67 74 50,-490 18 20,-233-2-58,189 5-6,-178-1 19,-1 2 1,84 22-1,-105-22 6,0 0-1,1-1 1,-1-2 0,45 1 0,-69-4-2,1-1 1,0 0 0,0 1 0,-1-1 0,1 0-1,-1 0 1,1 0 0,-1 0 0,1 0 0,-1 0 0,1 0-1,-1-1 1,0 1 0,0 0 0,0-1 0,0 1-1,0-1 1,0 1 0,0-1 0,0 0 0,0 1 0,-1-1-1,1 0 1,0-3 0,9-46-1,-20-283 59,-2 80-94,10 163 28,-5 0 0,-23-111 0,25 181-35,2 34-5969,3-6-4458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59:54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68 2937,'0'0'1455,"0"0"-517,0 0-268,0 0-101,0 0 73,0 0-151,0 0-222,0 0 144,0 0 102,0 0 143,0 0 125,0 0-93,0 0 37,0 0-156,0 0-151,0 0 28,0 0-121,0 0 9,0 0 3,0 0-229,0 0 56,0 0-18,0-22 1156,7 17-1305,0 0 1,1 0-1,-1 1 0,1 0 1,0 0-1,0 1 0,1 0 1,-1 0-1,1 1 0,-1 0 1,1 0-1,10 0 0,19 0-3,59 4 0,-36 0 2,-58-2-3,1 0-1,0 1 0,-1-1 0,1 1 1,0 0-1,-1 0 0,1 0 0,-1 1 1,0-1-1,1 1 0,-1 0 1,0 0-1,0 0 0,0 0 0,0 0 1,-1 1-1,1 0 0,0-1 0,-1 1 1,0 0-1,0 0 0,4 6 0,-3-2-7,1 0 0,-1 0 0,0 1 0,-1-1-1,0 1 1,0-1 0,-1 1 0,0 0 0,0 12-1,-1-16 52,-1 0-1,0 0 1,0-1-1,0 1 1,0 0-1,0-1 1,-1 1-1,0-1 1,0 1-1,0-1 1,0 0-1,0 0 0,-1 0 1,1 0-1,-1 0 1,0-1-1,0 1 1,0-1-1,-5 3 1,-11 8 276,0-1 1,-26 10 0,11-5-263,11-4-39,0 1 0,-36 29-1,50-35-12,0 1 0,0 0 1,0 1-1,2 0 0,-1 0 0,1 1 0,-11 21 0,-23 47 22,23-46 7,-21 51 0,12-25-47,-5 20-34,31-79 52,1 1 0,0-1 0,-1 1 0,1-1-1,0 1 1,0-1 0,0 1 0,-1-1-1,1 1 1,0-1 0,0 1 0,0-1 0,0 1-1,0 0 1,0-1 0,0 1 0,0-1-1,0 1 1,0-1 0,0 1 0,0 0 0,1-1-1,-1 1 1,0-1 0,0 1 0,1-1 0,-1 1-1,0-1 1,0 1 0,1-1 0,-1 1-1,1-1 1,-1 0 0,0 1 0,1-1 0,-1 1-1,1-1 1,-1 0 0,1 0 0,-1 1 0,1-1-1,-1 0 1,1 0 0,-1 0 0,1 1-1,0-1 1,-1 0 0,1 0 0,-1 0 0,1 0-1,-1 0 1,1 0 0,0 0 0,-1 0-1,1 0 1,-1 0 0,1-1 0,-1 1 0,1 0-1,-1 0 1,1 0 0,-1-1 0,1 1 0,-1 0-1,1-1 1,-1 1 0,1 0 0,-1-1-1,1 0 1,49-27-15,-37 20 20,-1 2 3,0 1 1,0 0-1,1 1 0,-1 0 1,1 1-1,0 1 1,0 0-1,0 0 0,14 1 1,18 2 15,57 8 0,-77-6-15,-17-1 9,1-2-1,0 1 0,-1-1 1,1 0-1,0-1 0,-1 0 1,10-2-1,-16 2-41,0 1-1,0-1 0,0 0 1,0 0-1,0 0 1,0-1-1,0 1 1,0 0-1,0-1 0,-1 1 1,1-1-1,0 0 1,-1 1-1,1-1 1,-1 0-1,0 0 0,0 0 1,0 0-1,0 0 1,0 0-1,0 0 1,0-1-1,-1 1 1,1 0-1,-1 0 0,1-1 1,-1 1-1,0 0 1,0 0-1,0-4 1,0 6-895,-20 17-6467,10-5 3456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10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1 324 4721,'0'0'1436,"0"0"-630,0 0-209,0 0-77,2-8 4158,11-31-4580,-6-7-78,-2-1-1,-3-90 1,-2 90-43,13 78-674,-5 6 710,35 153 107,26 278 0,-68-467-97,-1 0 1,0 1-1,1-1 1,-1 0-1,0 1 1,0-1-1,0 1 1,0-1-1,0 0 0,0 1 1,-1-1-1,1 0 1,0 1-1,-1-1 1,1 0-1,-1 0 0,1 1 1,-1-1-1,0 0 1,1 0-1,-1 0 1,0 0-1,0 1 1,0-1-1,-1 0 0,0 0 51,-1-1-1,1 1 1,-1-1-1,1 0 1,-1 0-1,1 0 0,-1-1 1,0 1-1,1-1 1,-1 1-1,-2-2 1,-14-2-294,-5 1 170,1 1-1,-23 1 1,45 1 58,1 0-13,0 0-10,0-1-18,0 0 33,0 0 44,24-2 8,12-3 211,1-1 1,54-19-1,25-7 271,-49 30-530,-45 3-2860,-10 0-2033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11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54 159 4849,'0'0'1291,"0"0"-357,0 0-532,0 0-218,0 0-93,-7 3-412,-20 5 6683,25-4-6346,1 1 0,0-1-1,0 0 1,0 0 0,1 1 0,-1-1-1,1 0 1,0 1 0,1-1 0,0 5-1,-1-2 7,0-1-20,0 0-1,1 0 1,0 0-1,0 0 1,1 0-1,-1 0 1,1 0-1,1 0 1,-1 0-1,1-1 1,0 1 0,0-1-1,0 0 1,1 0-1,0 0 1,0 0-1,0-1 1,1 0-1,-1 1 1,1-2 0,0 1-1,0 0 1,1-1-1,-1 0 1,1 0-1,-1-1 1,1 0-1,0 0 1,0 0-1,0 0 1,0-1 0,0 0-1,0-1 1,1 1-1,-1-1 1,10-1-1,-11 0 2,0 0 0,1 0 0,-1-1 0,0 1 0,0-1 0,-1 0 0,1-1-1,0 1 1,-1-1 0,1 0 0,-1 0 0,0 0 0,0-1 0,0 0 0,-1 1 0,1-1-1,-1 0 1,0-1 0,0 1 0,0-1 0,0 1 0,-1-1 0,0 0 0,2-7 0,2-3 5,-1-1 0,0 0 1,-1 0-1,-1 0 0,-1-1 1,2-27-1,-4 36 0,0-1-1,-1 1 1,1-1 0,-2 1-1,1 0 1,-1-1 0,0 1-1,-1 0 1,-5-11 0,6 15 30,0 1 1,-1 0 0,1-1 0,-1 1 0,0 0 0,0 0-1,-1 0 1,1 1 0,0-1 0,-1 1 0,0 0 0,1 0-1,-1 0 1,0 0 0,0 1 0,0 0 0,0 0 0,0 0-1,0 0 1,-1 0 0,-4 1 0,2-1-13,0 0 0,0 1 0,0 0 1,0 0-1,0 1 0,0 0 0,1 0 0,-1 1 1,0 0-1,1 0 0,-1 0 0,1 1 0,-1 0 0,-8 6 1,8-4-40,0 1 1,1 0 0,-1 0 0,1 1 0,1 0 0,-1 0-1,1 1 1,0-1 0,1 1 0,-7 15 0,7-14-55,0 1 0,1 0 1,0 0-1,0 1 1,1-1-1,1 0 0,0 1 1,0 10-1,1-18 32,0 0 0,0-1-1,0 1 1,0 0 0,1 0 0,0-1-1,-1 1 1,1 0 0,0-1-1,0 1 1,0 0 0,1-1 0,-1 0-1,0 1 1,1-1 0,0 0-1,-1 0 1,1 0 0,0 0 0,0 0-1,0 0 1,1 0 0,-1-1-1,0 1 1,1-1 0,-1 1 0,1-1-1,-1 0 1,1 0 0,-1 0-1,1-1 1,0 1 0,5 0 0,3 0 3,0 0 0,1-1 1,-1 0-1,0-1 1,0-1-1,0 1 0,17-6 1,0-3-66,42-21-1,-52 23 92,-12 5 5,0 0 0,1 1 0,-1 0 0,0 0 0,1 1 0,0-1 0,-1 2 0,1-1 0,0 1 0,-1 0 0,1 0 0,10 2 0,-2 1-2,0 2 0,-1 0 1,1 0-1,16 9 0,-25-11-206,0 0-1,1-1 1,0 0-1,-1 0 1,1 0-1,0-1 1,0 0-1,13 0 1,-11-1-4606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11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0 214 10090,'0'0'1312,"0"0"-471,0 0-9,0-143-48,0 119 304,0 4-432,0 7-464,3 6 40,-3 2-232,0 3 56,0 2-136,2 0-128,8 0-1656,-2 14-2393,1-1-744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12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10162,'0'0'1894,"0"0"-1114,0 0-413,3 24 128,151 754 2441,-141-719-2897,-5-21-1880,-2-1 0,-1 1 1,-1 40-1,-4-70-5237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12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5841,'0'0'2757,"0"0"-1628,0 0-563,0 0 446,0 0 184,28 2-189,223 5 2129,-185-7-2491,115 0-2028,-173 0-3057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13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5985,'0'0'1773,"0"0"-192,0 0-412,0 0-417,0 0-299,0 0-114,0 7 128,4 80 1253,24 134 1,1-11-1706,-29-163-1832,0-46 211,0-2-2068,-2-4-3308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42.937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107 205 5129,'0'0'960,"0"0"-305,0 0-272,0 0-26,0 0 230,0 0-32,24 15 32,75 43 166,-95-56-663,0 0 0,0 0-1,0-1 1,1 1 0,-1-1-1,0 0 1,1 0 0,-1 0-1,1-1 1,-1 1 0,1-1-1,-1 0 1,1 0 0,6-2 0,-8 1-45,1 0 1,-1 0 0,0-1 0,0 1-1,0-1 1,0 0 0,0 0 0,0 0 0,0 0-1,-1-1 1,1 1 0,-1 0 0,0-1-1,4-4 1,-2-1-1,0 1-1,0-1 1,0 0-1,-1 0 1,0 0-1,-1-1 1,0 1-1,0-1 1,-1 1-1,1-18 1,-2 21-41,0 0 0,0-1 0,0 1 0,-1 0 0,1 0 0,-2 0 0,1 0 0,0 0 0,-1 0 0,0 0 1,0 0-1,-3-5 0,3 8-27,-1-1 0,1 1 1,-1-1-1,0 1 0,0 0 0,0 0 1,0 0-1,0 1 0,0-1 1,0 1-1,0-1 0,-1 1 0,1 0 1,-1 0-1,1 1 0,-1-1 1,1 1-1,-1 0 0,-3 0 1,-2-1-17,0 1 0,1 1 0,-1 0 0,0 0 0,0 1 0,1 0 0,-1 0 0,1 1 0,-1 0 1,1 1-1,-15 8 0,11-4 13,1 0 0,0 1 0,0 0 0,0 1 0,1 0 0,1 1 0,-9 12 0,7-7 59,0-1 1,2 2-1,0-1 0,1 1 0,1 1 0,0-1 0,2 1 0,0 0 0,0 0 0,2 1 0,-2 31 0,5-46 6,1-1 1,0 1-1,-1-1 0,1 0 1,0 1-1,1-1 0,-1 0 0,1 0 1,-1 0-1,1 0 0,0 0 0,0 0 1,0 0-1,0-1 0,1 1 0,-1-1 1,1 0-1,0 1 0,-1-1 1,1 0-1,0-1 0,0 1 0,0 0 1,1-1-1,-1 0 0,0 0 0,0 0 1,7 1-1,10 3 127,0-1-1,0-1 1,32 1 0,0-1-58,1-3 0,68-7 0,-98 3-404,-1 0 1,0-1 0,0-1-1,-1-1 1,0-1-1,0-1 1,0-1-1,19-13 1,-20 11-441,-1-2 1,0 0-1,-1-1 1,-1-1-1,0-1 1,-2 0-1,23-32 1,-29 35 952,-1 0 0,0-1 0,-1 0 0,8-25 0,-11 24 890,0-1 0,-1 1 1,-1-1-1,1-30 0,-3 45-974,0-1 1,-1 1-1,1 0 0,-1 0 0,0 0 0,1 0 1,-1-1-1,0 1 0,0 0 0,-1 0 0,1 1 1,0-1-1,0 0 0,-1 0 0,0 1 0,1-1 1,-1 1-1,0-1 0,1 1 0,-1-1 0,0 1 1,0 0-1,0 0 0,0 0 0,0 0 0,0 1 1,-1-1-1,-1 0 0,1 0-108,0 0 0,1 1-1,-1-1 1,0 1 0,1 0 0,-1-1-1,0 1 1,0 1 0,1-1 0,-1 0-1,0 1 1,0-1 0,1 1 0,-1 0-1,1 0 1,-1 0 0,1 0 0,-1 0-1,1 1 1,-1-1 0,1 1 0,0-1-1,-3 3 1,-1 5-23,0 0-1,1 0 1,0 0-1,1 1 1,-1 0-1,2 0 1,-1 0-1,2 0 1,-1 0-1,1 1 1,0 15-1,-1 18 49,4 62 0,0-74-30,1-1 7,2-1 0,0 0 1,2 0-1,19 55 1,57 113 28,-26-70-7,-41-90-175,39 106 204,-47-123-942,-2 0 0,0 1 0,-1 0-1,1 40 1,-5-42-3431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13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3185,'0'0'1861,"0"0"-904,0 0-76,0 0 122,0 0 11,0 0 150,20-10-176,69-34-44,-76 39-808,-1 1 0,1 0-1,1 1 1,-1 1 0,0 0-1,1 1 1,-1 0 0,0 1-1,1 0 1,13 3 0,13 0 54,-25-3-45,0 1 0,-1 1 1,1 1-1,-1 0 0,1 1 0,-1 0 0,19 9 0,-28-11-96,0 0 0,-1 1-1,1-1 1,-1 1 0,1 0 0,-1 0-1,0 1 1,0-1 0,0 1 0,-1 0-1,1 0 1,-1 0 0,0 0 0,0 1 0,0-1-1,-1 1 1,0 0 0,0 0 0,0 0-1,0 0 1,-1 0 0,0 0 0,2 9-1,-3-1-18,-1 0-1,0 0 1,-1-1-1,0 1 1,-1 0-1,0-1 1,-1 1-1,0-1 1,-1 0-1,0-1 1,-1 1-1,-1-1 1,1 0-1,-2 0 1,0-1-1,0 0 1,-1-1-1,-18 17 1,18-17-69,0 0 0,-1 0 0,0-1 0,0 0 0,-1-1 1,1 0-1,-2-1 0,-19 8 0,31-13 21,-1-1 0,1 0 1,0 0-1,0 0 0,-1 0 0,1 0 0,0 0 0,0 0 0,0 0 0,-1 0 1,1 0-1,0-1 0,0 1 0,-1 0 0,1 0 0,0 0 0,0 0 1,0 0-1,-1 0 0,1 0 0,0 0 0,0-1 0,0 1 0,0 0 1,-1 0-1,1 0 0,0 0 0,0-1 0,0 1 0,0 0 0,0 0 0,0 0 1,0-1-1,-1 1 0,1 0 0,0 0 0,0 0 0,0-1 0,0 1 1,0 0-1,0 0 0,0 0 0,0-1 0,0 1 0,2-18-313,10-13-8,-6 24 329,0 0 0,0 1-1,1 0 1,-1 0-1,1 0 1,1 1-1,-1 0 1,1 1-1,0 0 1,0 0-1,0 0 1,0 1-1,1 0 1,-1 1-1,1 0 1,0 0-1,0 1 1,-1 0-1,1 1 1,0 0-1,0 0 1,0 1-1,0 0 1,0 0-1,-1 1 1,1 0-1,0 1 1,-1 0-1,0 0 1,0 1-1,0 0 1,0 0 0,0 1-1,-1 0 1,13 11-1,-14-9 56,0 0 1,0 1-1,-1 0 0,0 0 1,0 0-1,0 0 0,-1 1 1,-1 0-1,0-1 0,0 2 1,0-1-1,-1 0 0,-1 0 0,1 1 1,-2-1-1,1 1 0,-1-1 1,-1 1-1,1-1 0,-2 0 1,1 1-1,-1-1 0,-1 0 1,0 0-1,0 0 0,-1 0 1,0 0-1,0-1 0,-1 0 1,0 0-1,0 0 0,-1 0 0,0-1 1,-1 0-1,1-1 0,-1 1 1,-1-1-1,1 0 0,-1-1 1,0 0-1,0 0 0,-1-1 1,1 0-1,-1 0 0,0-1 1,0 0-1,0 0 0,0-1 1,-12 1-1,4-2-11,0 0 1,0-1-1,0-1 1,0 0-1,0-2 1,0 0-1,-16-5 0,25 6-48,-1-1 0,1 0 0,0-1 1,1 0-1,-1 0 0,1-1 0,-1 1 0,1-2 0,1 1 0,-1-1 0,1 0 0,0 0 0,0-1 0,1 0 0,-8-12 0,13 19-51,0 0 0,0 0 0,0 0 1,-1-1-1,1 1 0,0 0 0,0 0 0,0 0 0,0-1 0,0 1 1,0 0-1,0 0 0,0 0 0,0-1 0,0 1 0,0 0 1,0 0-1,0 0 0,0-1 0,0 1 0,0 0 0,0 0 1,0 0-1,0-1 0,0 1 0,0 0 0,0 0 0,0 0 0,1-1 1,-1 1-1,0 0 0,0 0 0,0 0 0,0 0 0,0-1 1,0 1-1,1 0 0,-1 0 0,0 0 0,0 0 0,0 0 1,0 0-1,1 0 0,-1-1 0,0 1 0,0 0 0,0 0 0,1 0 1,-1 0-1,0 0 0,0 0 0,1 0 0,-1 0 0,15 0-2368,-10 1 1154,13-1-4587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14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96 142 5873,'0'0'1743,"0"0"-693,0 0-57,0 0-170,0 0 7,-5 20-237,-15 64-195,19-80-350,0 0 0,1 0 0,-1 1 0,1-1 1,0 0-1,0 0 0,0 0 0,0 1 0,1-1 0,0 0 1,0 0-1,0 0 0,0 0 0,1 0 0,-1 0 1,1 0-1,0-1 0,0 1 0,0-1 0,1 1 0,-1-1 1,1 0-1,0 0 0,0 0 0,0 0 0,0 0 1,1-1-1,-1 1 0,1-1 0,-1 0 0,1 0 0,0 0 1,0-1-1,0 1 0,8 1 0,-5-1 17,0 0 0,1-1-1,-1 0 1,1 0 0,-1-1-1,1 1 1,-1-2 0,1 1 0,-1-1-1,0 0 1,1-1 0,-1 1-1,0-2 1,0 1 0,0-1 0,0 0-1,9-5 1,-8 0 16,0 0 1,0 0-1,-1 0 0,0-1 0,-1-1 1,0 1-1,0-1 0,-1 0 1,0 0-1,-1 0 0,0-1 0,-1 1 1,0-1-1,-1 0 0,0 0 1,0 0-1,-1 0 0,-1-1 0,0 1 1,0 0-1,-1 0 0,-4-19 1,3 24-56,-1 1 0,1 0 1,-1 0-1,0 0 0,0 1 0,0-1 1,-1 1-1,0-1 0,0 1 1,0 0-1,0 1 0,0-1 0,-1 1 1,0-1-1,1 1 0,-1 1 1,0-1-1,-1 1 0,-6-3 0,-2 1 12,0 0-1,0 1 0,0 0 1,0 1-1,-1 1 0,-21 1 0,29 0-50,1 1 0,-1 1 0,1-1-1,0 1 1,0 0 0,0 0-1,0 1 1,0 0 0,0 0-1,1 1 1,-1-1 0,1 1 0,0 0-1,0 0 1,1 1 0,-1 0-1,1 0 1,0 0 0,0 0-1,0 0 1,1 1 0,0 0 0,0-1-1,0 1 1,-1 7 0,-3 4-9,1 1 1,1 1-1,1-1 1,0 1-1,1-1 1,1 1-1,1 28 1,2-43 11,-1 1 1,1-1-1,0 1 0,0 0 1,1-1-1,-1 0 0,1 1 1,0-1-1,1 0 0,-1 0 1,1 0-1,-1 0 0,1 0 1,0-1-1,0 1 0,1-1 1,-1 0-1,1 0 0,0 0 1,0 0-1,0-1 0,0 0 1,0 1-1,0-1 0,1-1 1,-1 1-1,1-1 0,-1 0 1,1 0-1,8 1 0,-3 0 15,0-1 0,0 0-1,0-1 1,0 0 0,0 0-1,-1-1 1,1 0 0,0-1 0,0 0-1,0-1 1,-1 0 0,0 0-1,1-1 1,8-5 0,-6-1-2,1 1 1,-1-2 0,-1 0-1,0 0 1,-1-1 0,0 0 0,-1-1-1,0 0 1,-1 0 0,0-1-1,-1 0 1,9-28 0,-10 38-61,2 13 58,8 20 135,-13-21-50,2-1-73,-1 1 0,1-1 0,0 0 0,1 0 0,-1 0 0,1-1 0,1 0 0,-1 0 0,1 0 0,0-1-1,0 0 1,1 0 0,-1-1 0,1 0 0,0-1 0,0 1 0,1-1 0,-1-1 0,15 3 0,-11-3-1246,0-1-1,0-1 1,1 0 0,23-2-1,-21-2-4391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18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295 204 4033,'0'0'981,"0"0"-215,0 0 610,0 0 130,0 0-157,-5 4-251,-1-1-801,0 1 0,-1-2-1,0 1 1,0-1 0,0 0 0,0 0 0,0-1-1,0 0 1,0 0 0,0 0 0,0-1-1,-12-1 1,13 1-242,-1 0 0,0 0 0,1 0 0,-1-1 0,1 0 0,-1-1 0,-8-2 0,13 3-47,0 0 0,0 0 0,1-1 0,-1 1 0,0 0 0,1-1 0,-1 1 0,1-1 1,0 0-1,-1 0 0,1 1 0,0-1 0,0 0 0,0 0 0,0 0 0,0 0 0,1 0 0,-1 0 0,1 0 0,-1 0 0,1 0 0,0 0 0,0-1 0,0 1 1,0 0-1,0-3 0,1-2-43,0-1 1,0 1 0,1 0-1,0 0 1,0 0 0,1 0-1,0 0 1,0 0 0,0 0-1,1 1 1,0 0 0,0 0-1,1 0 1,0 0 0,0 1 0,0 0-1,8-7 1,-7 7-7,0 0 1,1 0-1,-1 1 1,1 0 0,0 0-1,0 1 1,0 0-1,0 0 1,1 1-1,-1-1 1,1 2-1,-1-1 1,1 1-1,0 0 1,0 1 0,13 0-1,-17 1 25,0 1 0,0 0 0,0-1 0,0 1 0,-1 1 0,1-1 0,0 1 0,-1-1 0,0 1 0,1 0 0,-1 0 0,0 1 0,-1-1 0,1 0 0,-1 1 0,1 0 0,-1 0 0,0-1 0,0 1 0,-1 0 0,2 5 0,4 10 3,-1 0 0,0 0 0,2 26 0,-3-16-58,-2-1 1,-1 1-1,-2 0 1,0-1-1,-2 1 1,-1 0-1,-2-1 1,0 0-1,-2 0 1,-1 0-1,-1-1 1,-2 0-1,0-1 1,-19 30-1,12-25-1058,-1 0-1,-2-2 0,-28 32 1,42-53 838,-1 0 0,0 0 1,0-1-1,0 0 1,-1-1-1,0 1 0,-1-2 1,1 1-1,-1-1 1,0-1-1,0 0 0,-1 0 1,1-1-1,-18 4 1,25-7 252,1 0 0,0 0-1,0 1 1,0-1 0,0-1 0,0 1 0,0 0 0,0 0 0,0-1 0,0 1 0,0-1 0,0 0 0,0 1 0,0-1 0,1 0 0,-1 0 0,0 0 0,0 0 0,-2-3 0,-7-13-1373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19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 1568,'0'0'2279,"0"0"-627,0 0-427,0 0-59,21-15-314,70-48-57,-86 60-720,0 0 0,0 1 0,0-1-1,0 1 1,0 0 0,0 0 0,1 1 0,-1 0 0,0 0 0,1 0 0,-1 0 0,1 1 0,0 0 0,-1 0 0,1 1 0,-1 0 0,10 2 0,-5-1 121,2 1-5,0 1-1,0 1 1,0 0 0,-1 1-1,0 0 1,0 0-1,0 1 1,-1 1-1,16 15 1,-14-13-162,0 0 1,0-1-1,1-1 0,0 1 1,0-2-1,26 11 0,-25-14-800,0-1-1,0-1 1,16 2-1,2-3-4686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19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89 9634,'0'0'1626,"0"0"-857,0 0-391,0 0-260,-4 21 93,-7 66-34,11-83-169,0 0 0,0-1 0,1 1 0,0 0 0,0 0 0,0-1-1,0 1 1,1-1 0,-1 1 0,1-1 0,0 1 0,0-1-1,0 0 1,0 0 0,1 0 0,-1 0 0,1-1 0,0 1 0,0-1-1,0 1 1,0-1 0,0 0 0,0 0 0,1 0 0,-1-1 0,5 3-1,-2-1-11,3 1 13,0 0 0,0 0 0,1-1 0,0 0 0,-1 0 0,1-1 0,0 0 0,12 0-1,-19-2 1,-1 0-1,1 1 0,0-1 0,-1-1 0,1 1 0,0 0 1,-1-1-1,1 1 0,0-1 0,-1 0 0,1 0 0,-1 0 1,1 0-1,-1 0 0,0 0 0,1-1 0,-1 1 0,0-1 0,0 0 1,0 0-1,0 1 0,0-1 0,0-1 0,-1 1 0,1 0 1,-1 0-1,1 0 0,-1-1 0,0 1 0,0-1 0,0 1 1,0-1-1,0-4 0,1-3-10,-1 1 0,0 0 1,0-1-1,-1 1 0,-1 0 0,1-1 1,-2 1-1,1 0 0,-1 0 0,-1 0 1,1 0-1,-2 0 0,1 0 0,-1 1 1,0-1-1,-1 1 0,0 0 0,0 1 1,-1-1-1,0 1 0,0 0 1,-1 1-1,0-1 0,0 1 0,0 0 1,-1 1-1,0 0 0,0 0 0,0 1 1,-1 0-1,1 0 0,-1 1 0,0 0 1,0 1-1,0 0 0,0 0 0,0 1 1,-18-1-1,24 3-24,1-1 0,0 1 0,-1 0 0,1 0 0,-1 0 0,1 0 0,0 0 0,0 0 0,0 1 0,0-1 0,0 1 0,0-1 0,0 1-1,0 0 1,0 0 0,1 0 0,-1 0 0,1 0 0,0 0 0,-1 0 0,1 0 0,0 1 0,0-1 0,0 0 0,1 1 0,-2 4 0,-2 8-24,0 0 1,2 0-1,-2 16 0,3-28 46,0 10-8,-1-1 0,2 1-1,-1 0 1,2 0 0,0 0-1,3 15 1,-3-25 10,0 0 1,0 0-1,1 0 0,-1 0 1,1 0-1,-1 0 0,1-1 1,0 1-1,0-1 0,0 1 1,1-1-1,-1 0 0,1 0 1,-1 0-1,1 0 0,-1 0 1,1 0-1,0-1 0,0 1 1,0-1-1,0 0 1,0 0-1,0 0 0,0 0 1,1-1-1,-1 1 0,0-1 1,0 0-1,6 0 0,3 1-129,-1-1-1,1 0 1,0 0-1,-1-1 1,1-1-1,-1 0 1,1 0-1,-1-1 0,0-1 1,13-5-1,7-9-4149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19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1 190 10762,'0'0'1385,"0"0"-921,0 0 56,0-125-416,0 98 448,5 7-176,2 9-288,1 5-88,4 6-208,8 0-584,-3 2-2073,-2 11-2736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0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10282,'0'0'2182,"0"0"-1359,0 0-684,-4 21 38,-5 70 1044,5 173 0,16-110-947,7 227 301,-19-352-5054,-2-29-1719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0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 3273,'0'0'6265,"0"0"-5465,0 0-696,0 0 280,0 0 849,0 0-113,0 0-144,148-5-192,-104 5-8,-2-2-87,3-2-369,-6 1-120,-7-1-200,8-3 0,-8 1-945,-10-1-4520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1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287 191 4481,'0'0'6729,"0"0"-4283,0 0-1212,0 0-186,0 0-73,0 0-276,-8-10-266,-27-33-157,32 41-274,1 0-1,-1-1 0,0 1 1,1 0-1,-1 1 0,0-1 1,0 0-1,0 1 0,0 0 1,-1-1-1,1 1 0,0 0 1,-1 1-1,1-1 1,0 1-1,-1-1 0,1 1 1,-1 0-1,1 0 0,0 1 1,-1-1-1,-5 2 0,1 0-3,1 0-1,0 1 1,0 0-1,-1 0 1,2 1-1,-1-1 0,-9 8 1,8-5 5,1 0 0,-1 1 1,1 0-1,1 0 0,-1 1 0,1 0 1,1 0-1,-1 0 0,1 1 0,1-1 1,0 1-1,-6 17 0,5-5-26,1 0-1,1 0 1,0 0 0,2 40-1,2-48 22,1-1 0,0 0 0,1 1 0,0-1 0,1 0 0,1 0 1,0-1-1,0 0 0,1 1 0,1-2 0,-1 1 0,2-1 0,0 0 0,0 0 0,0-1 0,1 0 0,16 11 0,-4-3-1,0-1 1,1-1-1,1-1 1,0-1-1,1-1 0,0-1 1,37 11-1,-46-17 3,1-1 1,0 0-1,0-2 0,0 1 0,0-2 0,1 0 1,-1-1-1,0-1 0,0 0 0,1-1 0,-1-1 1,0 0-1,-1-1 0,1-1 0,-1-1 0,0 0 1,0-1-1,0 0 0,-1-1 0,0-1 0,-1 0 1,0-1-1,0 0 0,-1-1 0,-1-1 0,12-14 1,-9 8 4,-2 0 0,0-1-1,-1 0 1,-1-1 0,-1 0 0,0-1 0,-2 0 0,0-1 0,-2 1 0,4-24 0,-3-7-9,-1 1 0,-3-1 0,-6-62 0,-7 54-1,10 57 1,0 1 0,0-1 0,0 0 0,0 0-1,0 0 1,-1 1 0,1-1 0,-1 1 0,0-1 0,0 1 0,0 0 0,0-1 0,0 1 0,0 0 0,-1 1 0,1-1 0,-4-2 0,6 4-22,-1 0 1,0 0-1,1 0 0,-1-1 1,0 1-1,0 0 1,1 0-1,-1 0 1,0 0-1,1 0 1,-1 1-1,0-1 1,0 0-1,1 0 1,-1 0-1,0 1 1,1-1-1,-1 0 1,0 1-1,1-1 1,-1 0-1,1 1 1,-1-1-1,0 1 1,1-1-1,-1 1 1,1-1-1,-1 1 1,1-1-1,0 1 1,-1 0-1,1-1 1,0 1-1,-1 0 1,1-1-1,0 1 0,0 0 1,-1-1-1,1 1 1,0 0-1,0 1 1,-5 35-179,5-31 147,-1 14 34,1 0-1,0-1 1,2 1-1,0 0 0,1 0 1,2-1-1,0 0 1,8 22-1,-2-16 25,1-1 0,1 0-1,0-1 1,2 0 0,27 31-1,-28-36 70,1-1-1,1 0 1,1-1 0,0-1-1,1 0 1,1-2-1,0 0 1,1-1 0,0-1-1,0 0 1,1-2-1,1-1 1,0 0 0,0-2-1,43 8 1,-58-14-196,-6 0 124,0 0 0,0 0 0,0 0 0,0 0 0,0 0 1,0 0-1,0 0 0,0 0 0,0 0 0,0 0 0,0 1 0,0-1 0,0 0 0,0 1 0,0-1 0,0 0 1,0 1-1,0-1 0,0 1 0,-1 0 0,1-1 0,0 1 0,0 0 0,0 0 0,-1-1 0,1 1 0,-1 0 1,1 0-1,0 0 0,-1 0 0,1 0 0,-1 0 0,1 2 0,-1 3-3424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4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 11466,'0'0'1912,"0"0"-1334,0 19-416,2 111 318,-16 360 2364,7-447-3350,-16 59-1,18-91-526,5-11 977,0 1 0,0-1 1,0 0-1,0 0 1,0 0-1,0 0 0,0 0 1,-1 0-1,1 1 1,0-1-1,0 0 0,0 0 1,0 0-1,0 0 1,0 0-1,-1 0 0,1 0 1,0 0-1,0 0 1,0 0-1,0 0 0,-1 0 1,1 0-1,0 0 1,0 0-1,0 0 0,0 0 1,-1 0-1,1 0 1,0 0-1,0 0 0,0 0 1,0 0-1,-1 0 1,1 0-1,0 0 0,0 0 1,0 0-1,0 0 1,0 0-1,-1-1 0,1 1 1,0 0-1,0 0 1,0 0-1,0 0 0,0 0 1,0 0-1,0-1 1,0 1-1,0 0 1,-1 0-1,1 0 0,0 0 1,0 0-1,0-1 1,0 1-1,0 0 0,0 0 1,0 0-1,0 0 1,0-1-1,0 1 0,0 0 1,0 0-1,0-1 0,-3-16-4508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00.6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65 138 3625,'0'0'1060,"0"0"-64,0 0-100,0 0-91,0 0-1,-6 20-239,-38 143 379,39-138-738,1 1-1,1-1 1,1 1 0,2 0-1,0 0 1,2 0-1,7 39 1,-4-50-156,1 0-1,0-1 1,2 0 0,-1 0 0,2 0-1,0-1 1,0 0 0,1-1 0,1 0-1,0 0 1,1-1 0,0-1 0,0 0-1,22 13 1,-23-16 80,0 0 0,0-1 0,0-1 0,0 0 0,1-1 0,0 0 0,0 0 0,0-1 1,0-1-1,0 0 0,1-1 0,-1 0 0,1-1 0,-1 0 0,1-1 0,-1-1 0,0 1 0,0-2 0,17-5 0,-16 2-28,-1-1 0,0 0 0,0 0 0,-1-1 0,0-1 0,0 0 0,-1 0 0,0-1 0,-1-1-1,10-12 1,-2-2-16,0-1 1,-1 0-1,18-45 0,-30 60-51,0 0 0,0 0-1,-1 0 1,-1 0 0,0-1 0,-1 1 0,0-1 0,0 1 0,-1-1 0,-1 1 0,-3-20 0,0 14 15,0 1 0,-1 0 0,-1 1 1,0 0-1,-1 0 0,-1 0 0,-15-21 1,6 13-33,-1 1 1,-1 1-1,0 0 1,-2 2-1,-1 0 0,0 2 1,-1 0-1,-1 1 1,-33-15-1,39 23-18,0 1-1,0 0 1,-1 2 0,1 0-1,-1 1 1,0 1-1,-1 1 1,-34 0-1,50 2-24,0 0 0,1 1 0,-1 0 0,0 0 0,0 0 0,0 0 0,0 0 0,1 1 0,-1 0 0,0 0 0,1 0 0,0 0 0,-1 0 0,1 1 0,0-1 0,0 1 0,1 0 0,-1 0 0,0 0 0,1 0 0,0 1 0,0-1 0,0 1 0,0-1 0,0 1 0,-1 4 0,-3 8-550,1 1 1,0 0-1,1 0 0,-2 29 1,2 6-3158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43.53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92 1360,'0'0'6512,"0"0"-4583,0 0-1647,0 0-165,0 0 159,0 0 349,13 0 3,41 0 71,18 1 654,76-9 0,-127 6-1517,1-2 1,-1 0-1,-1-1 0,1-1 1,-1-1-1,0-1 1,0 0-1,26-17 1,-36 17-2174,-4 1-2251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5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8890,'0'0'2000,"0"0"-1584,0 0-168,0 0-39,0 0 655,0 0 88,155 94-136,-100-32-96,1 2-264,4-4-400,-3-8 48,-10-10-104,-5-9-192,-8-6-928,-14-9-1296,-10-10-3338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5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12043,'0'0'1552,"0"0"-1264,0 0 120,22 164 224,-12-75 216,-3 9 49,3 4-521,0-2-184,-3-11-184,3-18-8,-2-17 0,-1-21-336,1-19-297,9-17-775,-2-21-192,-3-12-3649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5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8386,'0'0'1902,"5"22"-758,-1 3-994,2 13 242,2 1 0,2-1 0,25 65 1,-30-92-309,1 0 1,0 0 0,0 0 0,1-1-1,1 0 1,0 0 0,13 13 0,-15-19-73,-1 1-1,1-1 1,0 0 0,0 0 0,1-1 0,-1 0 0,1 0 0,-1 0 0,1-1 0,0 0-1,0 0 1,0-1 0,0 0 0,10 0 0,-13 0-8,0-2 0,0 1 0,0 0 0,0-1 0,0 1-1,-1-1 1,1 0 0,0 0 0,0-1 0,-1 1 0,1-1 0,-1 0 0,1 0 0,-1 0 0,0 0 0,0-1 0,0 1 0,0-1-1,0 0 1,-1 0 0,1 0 0,-1 0 0,0 0 0,0 0 0,0-1 0,0 1 0,0-1 0,-1 1 0,1-1 0,0-7-1,3-8 56,-2 0-1,0-1 0,-1 0 0,-1-34 0,-2 41 65,0 0 1,-1 0-1,0 0 0,-1 0 1,-1 0-1,0 0 0,0 1 1,-1 0-1,-1 0 0,0 0 1,-1 0-1,-12-15 0,15 21-48,-1 0-1,0 0 1,0 0-1,-1 1 0,0 0 1,0 0-1,0 0 0,0 1 1,-1 0-1,1 0 1,-1 1-1,0-1 0,-1 1 1,1 1-1,0 0 0,-1 0 1,1 0-1,-1 1 1,0 0-1,1 0 0,-1 1 1,-13 1-1,17 0-76,0 1 0,0-1 0,0 1 0,1 0 0,-1 0 0,0 0 0,1 1-1,0-1 1,0 1 0,0-1 0,0 1 0,0 0 0,0 1 0,1-1 0,-1 0 0,1 1 0,0-1 0,0 1 0,0 0 0,1-1-1,-1 1 1,1 0 0,0 0 0,0 0 0,0 6 0,-3 11-34,0 0 0,2 0 0,0 32-1,2-36-33,-1-6 70,1 0 0,0 0-1,1 0 1,1 0 0,-1 1 0,5 12-1,-5-21-26,1 0 0,-1-1-1,1 1 1,-1 0 0,1-1-1,0 0 1,0 1 0,0-1-1,0 0 1,0 0 0,0 0 0,1 0-1,-1 0 1,1-1 0,-1 1-1,1-1 1,0 0 0,-1 1-1,1-1 1,0 0 0,0-1-1,0 1 1,0-1 0,0 1 0,0-1-1,0 0 1,0 0 0,4 0-1,2-1-122,1 0 0,-1-1-1,0 0 1,0 0 0,0-1-1,0-1 1,16-7 0,-14 6 156,-1 0 1,1 1-1,0 0 0,13-2 1,-19 5 80,-1 1 1,1-1-1,0 1 1,0 0-1,0 1 0,0-1 1,-1 1-1,1 0 1,0 0-1,-1 1 0,1-1 1,-1 1-1,9 5 1,114 70 802,-79-41-3781,-38-26-3814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2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48 215 9498,'0'0'1660,"0"0"-521,0 0-569,0 0-77,0 0-119,0 0-269,-8-16-81,-25-49-28,31 62 0,1 1 1,0-1-1,1 0 1,-1 1-1,0-1 1,1 0-1,0 1 1,-1-1-1,1 0 1,0 0-1,0 1 1,1-1-1,-1 0 1,0 0-1,1 1 1,0-1-1,0 0 1,0 1-1,0-1 1,0 1-1,0-1 1,0 1-1,1 0 1,-1-1-1,4-2 1,1-1 9,0 1 0,0-1 0,0 1 1,1 0-1,13-6 0,-20 10-5,6-2-3,-1 0 0,1 0 0,0 0 0,0 1 0,0 0 0,0 0 0,0 0 0,1 1 0,-1 0 0,0 0 0,1 1 0,-1-1 0,0 2 0,1-1 0,-1 1 0,0-1 0,9 3 0,-8 0 7,0 0-1,0 1 0,0-1 0,0 1 0,0 1 0,-1-1 1,0 1-1,0 0 0,0 0 0,-1 1 0,0 0 0,7 9 1,-1 2 26,0 0 1,-1 1 0,-1 1-1,-1-1 1,-1 1 0,0 1 0,-2-1-1,0 1 1,4 40 0,-7-29-12,-1 0 0,-1 0 1,-2 0-1,-1 0 0,-13 54 1,12-70 0,0 0 0,-2 0 0,0 0 0,0-1 1,-1 0-1,-1-1 0,-1 0 0,0 0 0,0 0 1,-1-1-1,-1-1 0,0 0 0,-17 14 0,23-21-22,0 0-1,-1-1 0,1 0 0,-1 0 0,1 0 0,-1 0 0,0-1 0,0 0 0,0 0 0,0-1 0,-1 0 0,1 0 0,0 0 0,-1-1 0,1 0 0,0 0 0,-1-1 1,-8-1-1,10 1-12,0-1 0,1 0 0,-1 0 0,1 0 0,0-1 0,0 1 0,0-1 0,0 0 0,0 0 0,0 0 0,1-1 0,0 1 0,-1-1 0,1 0 0,1 0 0,-1 0 0,0 0 0,1-1 0,0 1 0,0-1 0,0 1 0,1-1 0,-2-9 0,1 8 58,0-1 1,1 0-1,0 1 0,0-1 0,1 0 0,0 0 0,0 0 0,2-12 0,-1 17-27,0 0 0,0 0 0,0 0 1,0 0-1,0 0 0,0 0 0,0 1 0,1-1 0,-1 0 0,1 1 1,-1-1-1,1 1 0,0-1 0,-1 1 0,1 0 0,0-1 0,0 1 1,0 0-1,0 0 0,0 1 0,0-1 0,0 0 0,0 1 0,1-1 1,-1 1-1,0 0 0,0 0 0,0-1 0,5 2 0,10-1 26,0 2 0,0 0 0,0 0 0,0 2 0,0 0 0,-1 1 0,0 1 0,0 0 0,29 17 0,16 4 30,-45-20-311,1-2 0,0 0-1,1 0 1,-1-2 0,23 2 0,46-1-3964,-30-4 1297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2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80 3569,'0'0'5641,"0"0"-3966,0 0-1322,-5 22 89,-13 70 383,17-86-706,0 1 0,1-1-1,-1 0 1,1 0-1,0 0 1,1 0 0,0 0-1,1 9 1,-1-12-87,0-1 0,0 1 1,0 0-1,1-1 0,-1 0 1,0 1-1,1-1 0,0 0 1,-1 0-1,1 0 0,0 0 1,0 0-1,0 0 0,3 1 1,1 0-19,1 0 1,0 0 0,0-1-1,-1 0 1,2 0 0,-1-1-1,0 0 1,0 0 0,0 0-1,14-2 1,-14 1-6,0-1 0,0 1 0,0-1 0,0-1 0,-1 1 0,1-1 0,0-1 0,-1 1 0,0-1 0,1 0 1,-1 0-1,0-1 0,-1 0 0,1 0 0,-1 0 0,1-1 0,-1 0 0,-1 0 0,1 0 0,-1 0 0,4-7 0,-3 4 26,-1 1 0,0-1 0,0-1 1,-1 1-1,0 0 0,0-1 0,-1 1 0,0-1 0,0 0 0,-1 0 0,-1 0 1,1 0-1,-1 0 0,-1 0 0,0 0 0,-2-10 0,2 15-2,0 1 1,0-1-1,-1 1 0,1 0 0,-1-1 0,0 1 0,0 0 0,0 0 1,0 0-1,-1 0 0,1 1 0,-1-1 0,1 1 0,-1-1 1,0 1-1,-5-3 0,1 1-7,-1 0 1,1 1 0,-1 0-1,1 1 1,-1-1 0,0 1-1,-12-1 1,11 2-33,0 0 0,0 0 0,0 1 0,0 0 0,0 1 0,0 0 1,0 0-1,0 1 0,1 0 0,-1 0 0,0 1 0,1 1 0,0-1 0,-11 7 0,13-5 3,1 1 0,0-1 0,0 1-1,0 0 1,1 0 0,0 0 0,0 0 0,1 1-1,-1 0 1,1-1 0,1 1 0,-3 8-1,4-11-1,0 0-1,0 0 0,0 0 1,1 0-1,0 0 1,-1 0-1,1 0 0,1 0 1,-1 0-1,0 0 0,1 0 1,0 0-1,0 0 0,0 0 1,1-1-1,-1 1 0,1 0 1,0-1-1,0 1 1,0-1-1,0 1 0,1-1 1,3 4-1,0-2 4,1 0-1,-1 0 1,1 0-1,1-1 1,-1 0-1,0-1 1,1 1-1,0-1 1,-1-1-1,16 3 1,0-1-584,1-2-1,32-1 1,-38-2-205,23 1-4388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3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1 278 13115,'0'0'1552,"0"0"-664,0 0-560,22-126-320,3 86 408,4 4-368,21 3-48,-11 8-880,-2 8-2296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3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6729,'0'0'1826,"0"0"-764,0 0 338,7 30-150,0-3-985,36 180 1081,26 267 1572,-44-156-4376,-25-273-3583,0-37-679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9706,'0'0'2023,"0"0"-1160,0 0-395,0 0 172,0 0 422,23 3-69,33 4-619,265 29 701,-308-35-1248,43-3 600,-54 2-678,1-1-1,-1 1 1,1-1-1,-1 0 1,0 0-1,1 0 1,-1 0-1,0-1 1,0 1-1,0 0 1,3-3-1,8-10-7363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6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144 367 9010,'0'0'2914,"0"0"-1383,0 0-622,0 0-420,-4-20 151,2 6-507,-7-28 357,3-1 0,0-42 0,-4-78-45,14 234-558,3 1 0,18 76 1,7 71 130,-25-136-123,-6 85 1,-1-166 71,0 0 1,-1-1 0,1 1-1,0 0 1,-1 0 0,1-1-1,-1 1 1,0 0 0,0-1-1,1 1 1,-1-1 0,0 1-1,0-1 1,0 1 0,-1-1-1,1 0 1,0 1 0,0-1-1,-1 0 1,1 0 0,-1 0 0,1 0-1,-3 1 1,-1 0-49,1 0-1,-1-1 1,0 0 0,0 1-1,0-2 1,0 1 0,0 0-1,-8-1 1,4 0 77,-1-1 1,1 0-1,-1 0 0,1-1 1,-1 0-1,1-1 1,0 0-1,-17-8 0,26 11 26,-1 0 1,1 0-1,0 0 0,0 0 0,-1 0 0,1 0 0,0 0 0,0-1 0,-1 1 1,1 0-1,0 0 0,0 0 0,0 0 0,0 0 0,-1 0 0,1-1 0,0 1 0,0 0 1,0 0-1,0 0 0,-1-1 0,1 1 0,0 0 0,0 0 0,0 0 0,0-1 1,0 1-1,0 0 0,0 0 0,0-1 0,0 1 0,0 0 0,0 0 0,0 0 1,0-1-1,0 1 0,0 0 0,0 0 0,0-1 0,0 1 0,0 0 0,0 0 1,0-1-1,0 1 0,0 0 0,0 0 0,15-5 239,30 4-347,-38 1 236,97 2 183,-25 0-2521,145-15 0,-162 2-3443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7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91 10626,'0'0'1367,"0"0"-903,0 0-362,-1 23-68,-4 74 33,5-92-65,0 0 0,0 0 1,0 0-1,0 0 0,1-1 0,0 1 0,0 0 0,0 0 0,1 0 1,-1-1-1,1 1 0,1 0 0,-1-1 0,0 0 0,1 1 1,0-1-1,0 0 0,0-1 0,1 1 0,-1 0 0,1-1 1,5 4-1,-3-3 5,-1-2-1,1 1 1,0-1 0,0 1 0,0-2 0,0 1-1,0-1 1,0 0 0,0 0 0,1 0 0,-1-1-1,0 0 1,0 0 0,1-1 0,5-1 0,-7 0-2,0 1 0,-1-1-1,1 0 1,-1-1 0,0 1 0,1-1 0,-1 0 0,0 0 0,-1 0 0,1 0 0,-1-1 0,1 0 0,-1 1 0,0-1 0,0 0-1,-1-1 1,1 1 0,-1 0 0,0-1 0,0 1 0,0-1 0,-1 0 0,0 0 0,0 0 0,1-5 0,0 2 12,-1-1 1,0 1-1,0-1 1,-1 1 0,0-1-1,0 1 1,-1 0 0,0-1-1,-1 1 1,1 0-1,-2 0 1,1-1 0,-1 2-1,-5-12 1,2 12 95,0 0 0,0 0 1,0 0-1,-1 1 0,0-1 0,0 2 0,-1-1 1,1 1-1,-1 0 0,0 1 0,-1 0 1,1 0-1,-13-3 0,5 2-14,-1 0-1,1 2 1,-1 0-1,0 1 1,1 1-1,-27 1 1,39 0-97,0 1-1,0-1 1,0 1 0,1 0 0,-1 0-1,0 0 1,0 0 0,1 1-1,-1 0 1,1-1 0,0 1 0,-1 1-1,1-1 1,0 0 0,0 1-1,0 0 1,0-1 0,1 1 0,-1 0-1,1 0 1,0 1 0,0-1-1,0 0 1,0 1 0,-2 5 0,1 1-28,0 1 0,0 0 0,1 0 1,0 0-1,1 0 0,0 1 0,1 18 1,1-27 9,-1 0 0,1 0 0,-1 0 0,1-1 0,0 1 0,0 0 0,1 0 0,-1-1 0,1 1 0,-1-1 0,1 1 0,0-1 0,0 0 0,0 1 0,0-1 0,0 0 0,0 0 0,0-1 0,1 1 0,-1 0 0,1-1 0,0 1 1,-1-1-1,1 0 0,0 0 0,0 0 0,-1 0 0,1-1 0,0 1 0,5 0 0,12 2-3,0-1 0,1-1 0,28-2-1,-24 1 25,-5 0-224,-1 0 1,1-2 0,-1 0-1,1-1 1,-1-1 0,0-1-1,36-13 1,-26 3-4127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43.87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0 9154,'0'0'1864,"0"0"-1328,0 0-383,0 0 279,10 116 704,5-74-424,0-2-288,2-2-200,-2-5-224,0-10 0,-8-23-448,-2 0-920,-5-9-4602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7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13 190 5777,'0'0'9114,"0"0"-7978,0 0-1136,-12-125-296,24 96-432,13 9-368,2 5-2769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7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0 13707,'0'0'2184,"0"0"-1607,0 116-225,5-27-280,13 35 408,6 25-280,-2-6-136,-2-32 88,-7-34-144,-8-28-16,-1 2 8,-1 1-816,-3-8-1001,0-15-1007,-7-18-6578</inkml:trace>
  <inkml:trace contextRef="#ctx0" brushRef="#br0" timeOffset="1">1 634 11450,'0'0'2217,"0"0"-1865,0 0-224,0 0-24,0 0 456,135-13-128,-75 13-360,29 0-72,-10 0-1440,-10 0-7202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8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483 0 9378,'0'0'2422,"0"0"-1258,0 0-222,0 0 333,0 0-27,0 0-348,-21 0-537,-66 0-233,82 0-131,-1 0 0,1 1 0,-1-1-1,1 1 1,0 0 0,-1 1 0,1-1-1,0 1 1,0 0 0,0 1-1,0-1 1,0 1 0,0 0 0,1 0-1,-1 0 1,1 1 0,0-1 0,0 1-1,0 0 1,-5 8 0,-13 12 27,-28 18 26,31-27-36,0 1 0,1 0 0,1 2 0,0 0 0,-25 38 1,32-40-25,2 0 0,0 1 1,0 0-1,2 0 0,0 0 1,1 1-1,1 0 1,1 0-1,-2 23 0,5-31 48,0-1-1,0 0 0,1 1 1,0-1-1,0 0 0,1 0 1,1 0-1,0 0 0,0 0 1,0 0-1,1-1 1,1 1-1,-1-1 0,1 0 1,1-1-1,-1 1 0,1-1 1,1 0-1,12 11 0,-6-9-11,-1 0 0,1 0 0,1-2 0,0 0 0,0 0 0,0-1 0,1-1 0,0-1 0,0 0 0,0 0-1,0-2 1,0 0 0,1-1 0,-1 0 0,25-3 0,-20 0 41,0-1 0,0 0 0,0-2 0,-1-1 0,0 0 0,0-1 0,-1-1 0,1-1 0,-2 0 0,1-2 0,23-18 0,-36 25-309,40-28 743,-44 32-598,-1-1 0,1 1 0,0-1-1,-1 0 1,1 1 0,0-1 0,0 1 0,0 0-1,0-1 1,-1 1 0,1 0 0,0-1 0,0 1-1,0 0 1,0 0 0,0 0 0,0 0 0,0 0 0,0 0-1,-1 0 1,1 0 0,0 0 0,0 0 0,0 1-1,0-1 1,0 0 0,0 0 0,-1 1 0,1-1-1,0 1 1,0-1 0,0 1 0,-1-1 0,1 1-1,0-1 1,-1 1 0,1 0 0,0-1 0,-1 1 0,1 0-1,-1 0 1,1 0 0,-1-1 0,1 1 0,-1 0-1,0 0 1,1 1 0,0 17-8377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9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1192,'0'0'8669,"0"0"-5955,0 0-1974,0 0-455,0 0-183,0 0-20,3-5-10,0 0-34,1 1 0,1-1 0,-1 1 0,0-1 0,1 1 0,0 1 0,0-1 0,0 1 0,1 0 0,-1 0 0,1 0 0,-1 1 0,1-1 0,0 2 0,9-3 0,-7 2 34,1 0 0,-1 1-1,0 0 1,0 0 0,1 1 0,-1 0-1,0 0 1,1 1 0,-1 0-1,0 1 1,0-1 0,10 5 0,-14-4-57,1 1 0,-1 1 0,0-1 0,0 0 0,0 1 0,0 0-1,-1 0 1,0 0 0,0 0 0,0 1 0,0-1 0,0 1 0,-1 0 0,0 0 0,0 0 0,0 0 0,-1 0 0,1 0 0,-1 0 0,-1 0 0,1 8 0,1 1-2,-1-1-1,-1 0 0,0 1 0,-1-1 1,-1 0-1,0 0 0,-5 20 1,2-19-20,-1-1 0,0 0 0,-15 22 0,18-30-32,0 0 0,-1 0-1,1 0 1,-1-1-1,0 0 1,-1 0-1,1 0 1,-1 0-1,0-1 1,1 1-1,-1-1 1,-6 2 0,10-4-28,0-1 0,0 0 1,0 1-1,1-1 1,-1 0-1,0 1 0,0-1 1,0 0-1,0 0 1,1 0-1,-1 0 0,0 0 1,0 0-1,0 0 1,0 0-1,0 0 0,1-1 1,-1 1-1,0 0 1,0 0-1,0-1 0,1 1 1,-1-1-1,0 1 1,0-1-1,1 1 0,-1-1 1,0 1-1,1-1 1,-1 1-1,0-1 1,1 0-1,-1 1 0,1-1 1,-1 0-1,1 0 1,0 1-1,-1-1 0,1 0 1,0 0-1,-1 0 1,1 0-1,0 1 0,0-1 1,0 0-1,0 0 1,0 0-1,0 0 0,0 0 1,0 1-1,0-1 1,0 0-1,1-1 0,-1-2-35,0 1-1,1 0 1,0 0 0,-1 0-1,1-1 1,0 1-1,1 0 1,-1 0-1,1 0 1,-1 0 0,1 1-1,0-1 1,3-3-1,1 1 166,1 1-1,0 1 1,0-1-1,0 1 1,0 0-1,1 1 1,-1 0-1,1 0 1,-1 0-1,1 1 1,0 0 0,0 1-1,0 0 1,-1 0-1,11 2 1,-5-1 90,0 1 0,0 0 0,-1 1 0,1 0 1,-1 1-1,0 1 0,0 0 0,17 9 0,-24-10-82,1 0-1,-1 0 1,1 1-1,-1-1 0,-1 1 1,1 0-1,-1 1 1,0-1-1,0 1 0,0 0 1,-1 0-1,0 0 1,0 0-1,-1 0 0,1 1 1,-1-1-1,-1 1 1,1 0-1,-1-1 0,0 1 1,-1 0-1,0 0 1,0 0-1,0-1 0,-1 1 1,0 0-1,0 0 1,-1-1-1,0 1 0,0-1 1,0 1-1,-1-1 1,0 0-1,0 0 0,0 0 1,-1 0-1,-6 6 1,3-5 32,0-1 1,-1 1-1,0-2 1,0 1 0,-1-1-1,0 0 1,0-1-1,0 0 1,0 0 0,0-1-1,-16 3 1,12-3-17,0-1 0,0-1 0,0 0 1,0 0-1,0-1 0,0-1 1,0 0-1,-17-4 0,24 2-107,-1 1-1,1-1 1,1-1-1,-1 1 1,0-1 0,1 0-1,0 0 1,-8-8-1,11 10-93,0 0-1,0 0 1,1 0 0,-1 0-1,1 0 1,0 0-1,0 0 1,-1 0 0,1-1-1,1 1 1,-2-5-1,2 6-17,-1-1-1,2 1 0,-1 0 1,0 0-1,0 0 0,0-1 1,0 1-1,1 0 0,-1 0 0,0 0 1,1-1-1,0 1 0,-1 0 1,1 0-1,-1 0 0,1 0 1,0 0-1,0 0 0,-1 0 1,1 1-1,0-1 0,0 0 1,0 0-1,0 0 0,2 0 1,19-11-3281,3 1-1720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29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94 6481,'0'0'911,"0"0"55,0 0-425,18 22-261,57 64 275,-72-82-497,0-1 1,0 0-1,0 0 0,0 0 1,1 0-1,-1 0 0,1-1 1,-1 0-1,1 1 0,0-1 1,0-1-1,0 1 0,0 0 1,0-1-1,1 0 0,-1 0 1,0 0-1,1-1 0,-1 0 1,0 1-1,1-1 0,-1-1 1,0 1-1,1-1 0,6-1 1,-8 0-15,1 1-1,-1-1 1,0 0 0,1 0 0,-1 0 0,0 0 0,0-1 0,-1 1 0,1-1 0,0 0-1,-1 0 1,0 0 0,1 0 0,-1 0 0,0-1 0,-1 1 0,1 0 0,-1-1 0,1 1-1,-1-1 1,0 0 0,0 0 0,0-3 0,0-2 13,0 1 0,0-1-1,-1 1 1,-1-1 0,1 1 0,-1-1 0,0 1 0,-1-1-1,0 1 1,-4-10 0,4 14-29,0 0 1,-1 0-1,0 0 1,1 1-1,-1-1 1,0 1-1,-1-1 0,1 1 1,-1 0-1,1 0 1,-1 1-1,0-1 0,0 1 1,0 0-1,0 0 1,0 0-1,-1 0 0,1 1 1,-1-1-1,-6 0 1,5 1-17,-1 0 1,0 0-1,1 0 1,-1 1-1,0 0 1,0 0-1,1 1 1,-1 0-1,0 0 1,1 0-1,-1 1 1,1 0-1,-1 0 1,1 1-1,0 0 1,0 0-1,0 0 1,0 1-1,1 0 1,0 0-1,-1 1 1,1-1-1,-7 9 1,5-4-15,0 1-1,0 0 1,1 1 0,0-1 0,1 1 0,0 0 0,1 0-1,0 1 1,1-1 0,0 1 0,1 0 0,-1 19 0,2-27 5,1 1-10,-1 1-1,1-1 0,0 0 1,0 1-1,1-1 1,-1 0-1,3 6 0,-2-9 6,-1-1 0,1 1 0,0-1 0,0 1 0,0-1 0,0 0 0,0 1-1,0-1 1,1 0 0,-1 0 0,0 0 0,1 0 0,-1 0 0,1 0-1,-1 0 1,1-1 0,-1 1 0,1 0 0,-1-1 0,1 1 0,0-1 0,-1 0-1,1 1 1,0-1 0,-1 0 0,4 0 0,17 0-5,0-1 0,0-2-1,0 0 1,0 0 0,-1-2 0,35-13 0,11-1-26,-58 16 27,0 1 0,1 1 0,-1 0 0,1 0 0,13 1 1,-19 0 6,0 0 0,0 1-1,0 0 1,0 0 0,0 0 0,-1 0 0,1 1 0,0-1 0,-1 1 0,1 0 0,-1 0 0,0 0 0,1 1 0,-1-1 0,3 4 0,-2-2-191,23 21 390,-6-15-3468,-11-9-1581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30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3 279 13675,'0'0'2216,"0"0"-1695,0 0-521,-2-127 48,9 89-32,13 3-16,5 8-8,17 2-1017,-8 10-1791,-2 4-5362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30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11859,'0'0'1944,"0"0"-768,32 165-760,-8-58 224,1-7 17,2 4-545,1-2 8,-11-19-120,0-1-641,-7-16-911,-10-10-400,0-23-3665,-5-15-209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31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13243,'0'0'2120,"0"0"-1744,0 0-272,0 0 352,0 0 73,154-3-153,-90-1-360,5 2-16,27-5-512,-19 5-2401,-10-3-7489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31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215 167 160,'0'0'10772,"0"0"-7682,0 0-2597,0 0-344,-23 13 138,-71 42 76,89-51-326,-1 0-1,1 0 1,0 0 0,0 1 0,1-1 0,-1 1-1,1 0 1,0 1 0,0-1 0,1 1-1,0 0 1,0-1 0,0 1 0,1 1-1,-1-1 1,-1 10 0,-1 1 17,-2 5 134,2 0 1,0 0-1,2 1 1,0-1-1,1 39 1,2-47-80,1-1 1,0 0 0,1 1 0,1-1 0,0 0 0,0 0 0,2 0-1,-1-1 1,2 1 0,12 21 0,-7-19-87,0-1 1,1 0-1,1 0 1,0-1 0,0-1-1,1-1 1,1 0-1,0 0 1,1-2-1,0 0 1,0 0-1,20 6 1,-12-7-13,0-1 1,0-2-1,1 0 1,0-1-1,0-2 1,0 0-1,0-2 1,35-3-1,-45 1-7,0-1 0,0 0 0,0-1 0,-1 0 0,1-1-1,-1-1 1,-1-1 0,1 0 0,-1 0 0,0-1 0,0-1 0,-1 0-1,-1-1 1,1 0 0,-2-1 0,18-21 0,-16 16 1,-1-1 1,-1 0-1,0-1 0,-1 0 1,-1 0-1,0-1 1,-2 0-1,0 0 1,-1-1-1,-1 1 0,-1-1 1,1-26-1,-3 24 10,-2-1 0,0 1-1,-1-1 1,-1 1 0,-1 0 0,-1 0-1,-11-29 1,10 35 17,-2 1 0,1 0 0,-2 1-1,0-1 1,-1 2 0,0-1 0,-1 2 0,-1-1 0,0 1 0,-22-16-1,17 16 33,-1 0-1,0 1 0,-1 1 0,0 1 0,-1 1 0,1 0 1,-2 2-1,1 0 0,-1 1 0,0 1 0,0 1 0,0 1 0,0 1 1,0 1-1,0 1 0,-32 5 0,42-3-95,1 0 0,0 1-1,1 1 1,-1 0 0,1 0 0,0 0-1,0 2 1,0-1 0,1 1 0,0 0 0,1 0-1,-12 15 1,-2 5-455,0 2 0,-22 43 0,-3 15-2615,10-6-3509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36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61 427 9898,'0'0'1993,"0"0"-1028,0 0-406,0 0 302,0 0-96,0 0-355,-1-23-131,-15-183 330,1 9-456,15 210-607,0 32 292,7 67 0,86 263 247,-3-23-127,-87-308 90,-3-43-45,-1-1-1,0 1 1,1-1 0,-1 1 0,1-1 0,-1 1 0,0-1 0,1 0-1,-1 1 1,0-1 0,1 0 0,-1 0 0,0 1 0,0-1-1,1 0 1,-1 0 0,0 0 0,0 0 0,1 0 0,-1 0 0,0 0-1,0 0 1,1 0 0,-1 0 0,0 0 0,0-1 0,0 1 0,-21-4-34,-58-28-138,60 22 119,0 2 0,-40-12 0,164 24-71,-55-1 462,0-2 0,77-10 1,-98 5-921,1-1 1,-1-2 0,29-11-1,-23 5-3151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44.20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11779,'0'0'2024,"0"0"-2024,0 0-856,0 0 48,0 0-129,0 0-1759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37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77 567 9178,'0'0'1499,"0"0"-1015,0 0-375,0 0-22,0 0 13,-5 21 144,-12 70 118,16-85-330,0-1 1,1 1 0,0 0 0,0 0 0,1 0 0,-1-1-1,1 1 1,1 0 0,-1-1 0,1 1 0,0-1 0,0 1-1,0-1 1,1 0 0,0 0 0,0 0 0,0 0 0,1 0-1,-1-1 1,1 0 0,0 1 0,0-2 0,1 1-1,7 5 1,-6-5-1,1 1-1,0-2 1,0 1 0,0-1-1,1 0 1,-1 0-1,1-1 1,0 0-1,0-1 1,-1 1-1,1-1 1,0-1 0,0 0-1,0 0 1,13-2-1,-19 2-9,0-1 0,1 0 1,-1 0-1,0 0 0,0-1 0,0 1 0,0 0 0,0-1 0,0 0 1,0 1-1,0-1 0,-1 0 0,1 0 0,-1 0 0,1 0 1,-1 0-1,0 0 0,1 0 0,-1 0 0,0-1 0,-1 1 0,1 0 1,0-1-1,-1 1 0,1-5 0,1-7 16,0 0 0,-1-1 1,-1-16-1,0 19-1,0 7-32,0-1 1,-1 1-1,1 0 1,-1-1-1,0 1 1,-1 0-1,1 0 1,-1 0-1,0 0 1,0 0-1,-1 0 1,1 0-1,-1 1 1,0-1 0,0 1-1,-1 0 1,1 0-1,-1 0 1,0 0-1,0 1 1,-8-6-1,5 5-16,0 0 0,-1 1-1,0-1 1,0 2 0,0-1 0,0 1-1,0 0 1,0 0 0,-1 1 0,1 1-1,-1-1 1,1 1 0,-11 2 0,14-2 6,0 1 1,0 1 0,0-1 0,0 1 0,1 0-1,-1 0 1,1 0 0,-1 1 0,1-1 0,0 1-1,0 0 1,0 0 0,0 1 0,1-1 0,-1 1-1,1 0 1,0 0 0,0 0 0,0 0 0,1 1 0,-3 4-1,1-1 0,1 0-1,-1 1 1,2-1 0,-1 1-1,1-1 1,0 1-1,1 0 1,0 0 0,0 0-1,1 0 1,1 10-1,0-17 4,-1 0-1,1 0 0,0 0 0,0 0 1,0-1-1,0 1 0,0 0 1,0-1-1,1 1 0,-1-1 0,0 0 1,1 1-1,-1-1 0,1 0 0,0 0 1,-1 0-1,1 0 0,0 0 1,0 0-1,-1 0 0,1 0 0,0-1 1,0 1-1,0-1 0,0 0 0,0 1 1,0-1-1,3 0 0,69 1 62,-54-2-44,79-3-39,-97 4 26,0 0 1,0 1-1,0 0 1,0-1-1,0 1 1,0 0-1,0 0 0,-1 0 1,1 0-1,0 0 1,0 1-1,-1-1 1,1 0-1,-1 1 0,2 1 1,27 34 9,-6-7-31,-18-25 16,0 0 0,0-1 0,0 1 0,0-1 0,1 0 0,-1-1 0,1 0 0,0 0 0,0 0 0,0-1 0,0 0 0,1 0 0,-1-1 0,1 0 0,-1 0 0,1-1 0,13 0 0,-14-1-220,-1-1 1,0 1 0,0-1-1,0 0 1,0-1 0,-1 0 0,1 1-1,-1-2 1,1 1 0,-1-1-1,0 1 1,0-1 0,-1-1-1,1 1 1,-1-1 0,0 0-1,0 0 1,0 0 0,-1 0 0,0-1-1,4-7 1,3-12-251,0 0 0,-2-1-1,-1 0 1,-1 0 0,-1 0 0,1-39 0,-4-167 3641,-4 158-1369,1 41-1129,-2 0 1,-1 0-1,-2 0 0,-1 1 0,-1 0 1,-2 0-1,-16-37 0,26 69-665,0 0 0,0 0 0,0-1 0,0 1 0,0 0-1,0 0 1,0 0 0,0 0 0,0-1 0,0 1 0,0 0-1,0 0 1,0 0 0,0-1 0,0 1 0,-1 0-1,1 0 1,0 0 0,0 0 0,0 0 0,0-1 0,0 1-1,0 0 1,0 0 0,0 0 0,-1 0 0,1 0 0,0 0-1,0-1 1,0 1 0,0 0 0,0 0 0,-1 0 0,1 0-1,0 0 1,0 0 0,0 0 0,0 0 0,-1 0 0,1 0-1,0 0 1,0 0 0,0 0 0,0 0 0,-1 0-1,1 0 1,0 0 0,0 0 0,0 0 0,0 0 0,-1 0-1,1 0 1,0 0 0,0 0 0,0 0 0,0 1 0,-1-1-1,1 0 1,0 0 0,0 0 0,-4 17 58,2 35-99,2-46 67,-2 57 12,3-1 0,2 1 0,3-1 0,3 0 0,21 76 0,52 96 19,-77-201-680,-6-32 456,1-1-1,0 1 0,-1 0 1,1 0-1,-1-1 1,0 1-1,1 0 0,-1-1 1,0 1-1,1-1 1,-1 1-1,0-1 0,1 1 1,-1-1-1,0 1 0,0-1 1,0 0-1,1 1 1,-1-1-1,0 0 0,0 0 1,0 0-1,0 0 0,0 0 1,0 0-1,0 0 1,1 0-1,-1 0 0,-2 0 1,-21 0-5713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37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8954,'0'0'2865,"0"0"-2201,0 0-512,0 0 208,0 0 784,0 0 96,0 0-688,166 0-328,-109 0-32,-1 0-192,18-4-104,-14-3-2296,-11 2-6786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37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9338,'0'0'1592,"0"0"-840,0 0-367,0 0 639,-19 129 536,19-84-416,0 4-383,7 4-497,3-4-256,0-5 208,-3-10-208,-4-8 0,-1-12-8,-2-8-424,0-6-265,0-15-895,-12-10-4937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38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11626,'0'0'1194,"0"0"-750,0 0-241,24-16 56,79-52 79,-96 65-294,0-1 0,0 1-1,0 1 1,0-1 0,0 1-1,1 0 1,-1 1-1,1 0 1,0 0 0,-1 1-1,1-1 1,12 3 0,5-1 55,-2-2-30,0 2-1,-1 0 0,0 2 1,1 0-1,-1 2 0,28 9 1,-44-12-38,0 0 0,0 1 0,0 0 0,-1 0 0,1 0 0,-1 1 1,0 0-1,0 0 0,0 0 0,-1 1 0,1-1 0,-1 1 0,0 0 0,-1 0 0,1 1 1,-1-1-1,0 1 0,0 0 0,-1 0 0,1 0 0,-1 0 0,-1 0 0,1 0 0,-1 0 0,0 1 1,-1-1-1,1 7 0,-1-4 34,-1 0 0,0 0 0,-1 0 0,0 0 0,0 0 0,-1 0 0,0-1 1,0 1-1,-1-1 0,0 0 0,-1 0 0,1 0 0,-2 0 0,1-1 0,-9 9 0,4-6-32,0 0-1,0-1 0,-1 0 0,-1 0 1,1-1-1,-1-1 0,-1 0 0,1 0 1,-19 5-1,-4-6 164,35-6-199,0 0-1,-1 0 1,1 0 0,0 0-1,0 0 1,-1 0-1,1 0 1,0 0 0,0 0-1,-1 0 1,1 0-1,0 0 1,0-1 0,0 1-1,-1 0 1,1 0-1,0 0 1,0 0 0,0 0-1,-1-1 1,1 1-1,0 0 1,0 0 0,0 0-1,0-1 1,0 1-1,-1 0 1,1 0 0,0-1-1,0 1 1,0 0-1,0 0 1,0-1 0,0 1-1,0 0 1,0 0-1,0-1 1,0 1 0,0 0-1,0 0 1,0-1-1,0 1 1,0 0 0,0 0-1,0-1 1,1 1-1,-1 0 1,0 0 0,0-1-1,0 1 1,0 0-1,0 0 1,1 0 0,-1-1-1,0 1 1,0 0 0,9-12-100,-2 7 59,0 0 0,1 1 0,0-1 1,0 2-1,0-1 0,0 1 0,1 0 0,-1 1 0,1 0 0,0 0 0,12 0 0,-1 0 15,0 1-1,0 1 1,0 1-1,23 4 0,-35-3 36,0 0-1,0 0 1,0 1-1,0 0 1,-1 1-1,1-1 1,-1 2-1,0-1 1,0 1-1,-1 0 1,1 0-1,-1 1 1,0 0-1,-1 0 1,1 0-1,-1 1 1,8 12-1,-11-14 48,1 0-1,-1 0 0,0-1 0,0 2 0,0-1 0,-1 0 1,1 0-1,-1 0 0,-1 1 0,1-1 0,-1 1 1,0-1-1,0 0 0,0 1 0,-1-1 0,0 1 0,0-1 1,0 0-1,-1 0 0,0 0 0,0 0 0,0 0 1,0 0-1,-1 0 0,0-1 0,0 1 0,0-1 0,-4 5 1,-5 3-12,0-1 1,-1 0 0,0 0 0,-1-1 0,0-1 0,0 0 0,-1-1 0,0-1 0,-1 0 0,1-1 0,-25 5-1,3-3 12,-1-1 0,0-3 0,-72 0 0,105-4-49,0 0-1,0-1 1,0 0 0,1 0-1,-1 0 1,0-1-1,1 1 1,-1-1-1,1 0 1,0-1-1,-6-3 1,8 5-69,1 0 0,-1 0 1,1 0-1,0 0 0,0 0 0,-1-1 0,1 1 1,0 0-1,0-1 0,0 1 0,0 0 0,1-1 1,-1 0-1,0 1 0,1-1 0,-1 1 0,1-1 0,-1 0 1,1 1-1,0-1 0,-1 0 0,1 0 0,0 1 1,0-1-1,1 0 0,-1 1 0,0-1 0,0 0 1,1 1-1,-1-1 0,1 0 0,0 1 0,-1-1 1,1 1-1,0-1 0,1-1 0,1-1-540,1 1-1,-1 0 0,1 0 1,0 0-1,0 0 1,0 1-1,0 0 1,0-1-1,1 1 0,4-1 1,21-9-5279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38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 9250,'0'0'2056,"0"0"-930,3 24-511,11 78-211,-13-96-380,0 0 0,1-1 0,0 1 0,0 0 0,0-1 0,0 0 0,1 0 0,0 0 0,0 0 0,0 0 0,1 0 0,0-1 0,-1 1 0,2-1 1,-1 0-1,0-1 0,1 1 0,0-1 0,0 1 0,0-2 0,0 1 0,0 0 0,0-1 0,1 0 0,-1 0 0,1-1 0,0 1 0,-1-1 0,12 0 0,-6 0 107,0-1 1,-1 0-1,1-1 0,-1 0 1,1-1-1,-1 0 0,1 0 1,-1-1-1,0-1 0,0 0 1,0 0-1,-1-1 0,0 0 1,11-7-1,-12 4-34,1-1-1,-1 1 1,0-1-1,-1-1 1,0 1 0,-1-1-1,0 0 1,0-1-1,-1 1 1,0-1-1,-1 0 1,-1-1-1,1 1 1,-2-1 0,0 1-1,0-1 1,-1 0-1,0 0 1,-1 0-1,0 1 1,-3-17 0,2 23-70,-1 1 0,1-1 0,-1 0 0,1 1 0,-1-1 0,-1 1 0,1 0 0,-1 0 1,1 0-1,-1 0 0,0 0 0,-1 1 0,1-1 0,-1 1 0,1 0 0,-1 0 0,0 0 0,0 0 1,0 1-1,0-1 0,-1 1 0,1 0 0,-1 1 0,1-1 0,-1 1 0,0 0 0,0 0 1,-6 0-1,0-1-50,1 1 0,-1 0 0,0 1 0,1 1 0,-1-1 0,1 2 0,-1-1 0,1 1 0,-1 1 0,1 0 1,0 1-1,-11 5 0,10-3 8,0 0 1,1 1 0,0 0 0,1 1 0,0 0-1,0 0 1,0 1 0,1 0 0,1 1 0,0 0-1,0 0 1,0 0 0,2 1 0,-1 0 0,1 0-1,1 1 1,0-1 0,1 1 0,-4 21 0,7-29 6,0 0 0,0-1 1,1 1-1,0 0 0,0-1 1,0 1-1,0-1 0,0 1 1,1-1-1,-1 0 0,1 1 1,0-1-1,0 0 0,0 0 1,0 0-1,1 0 0,-1-1 1,1 1-1,0 0 0,0-1 1,0 0-1,0 0 0,0 0 1,0 0-1,1 0 0,-1-1 1,0 0-1,1 1 0,6 0 1,11 4 4,1 0 0,0-2-1,37 3 1,-50-6 4,109 2 18,-82-4-54,-1 2 1,0 1-1,39 8 0,-68-9-211,0 1-1,0 0 0,-1 0 1,1 0-1,0 0 1,-1 1-1,1 0 1,6 6-1,2 6-4569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0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0 194 10162,'0'0'2801,"0"0"-1881,0 0 24,0 0-192,52-136 8,-35 114-591,1 4-113,-4 5-56,1 8-361,3 5-1423,-6 0-2353,-2 12-3024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39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71 274 10562,'0'0'1530,"0"0"-683,0 0-164,3-22 218,28-182 649,-28 172-1476,-1 16-6,1 41-116,57 359 47,-39-273 14,-16-88-6,-2 0 0,0 1 0,-1 0 0,-3 40 0,0-62-10,1 0-1,-1-1 0,0 1 1,0 0-1,0 0 0,0-1 1,0 1-1,0 0 0,0-1 1,0 1-1,-1-1 1,1 1-1,-1-1 0,1 0 1,-1 0-1,1 0 0,-1 1 1,0-2-1,0 1 1,1 0-1,-1 0 0,0 0 1,0-1-1,0 1 0,0-1 1,0 0-1,0 1 0,0-1 1,0 0-1,0 0 1,0 0-1,0-1 0,0 1 1,-2-1-1,-3 1-34,1-1 1,-1 0-1,0 0 0,1-1 1,0 1-1,-1-2 0,1 1 0,0-1 1,-7-3-1,12 5 43,-54-44-114,53 43 141,0 0 0,0 0 0,0-1 0,1 1 0,-1 0 0,0-1 0,1 1 0,0-1 0,-1 0-1,1 1 1,0-1 0,0 0 0,1 0 0,-1 0 0,1 0 0,-1 1 0,1-1 0,0 0 0,0 0 0,0 0 0,1-4 0,2 6-18,-1 0-1,1 0 1,0 0 0,0 0 0,0 0 0,0 1-1,0 0 1,0-1 0,0 1 0,0 0 0,0 0 0,4 1-1,-1 0 17,37-1-189,160-6 216,-168 3-2422,63-16-1,-44 2-4022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39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40 8938,'0'0'1664,"0"0"-1072,0 0-312,-1 22 134,0 69 314,1-88-697,0 1-1,0-1 1,1 0-1,-1 0 1,1 0-1,0 0 1,0 0-1,0 0 1,0 0-1,1 0 1,-1-1-1,1 1 1,-1 0-1,1-1 1,0 1 0,0-1-1,0 0 1,1 0-1,-1 0 1,0 0-1,1 0 1,-1 0-1,1 0 1,0-1-1,0 1 1,0-1-1,-1 0 1,5 1-1,4 1-20,0-1 0,0 0 0,0-1 0,1 0 0,17-2-1,-16 1 53,-9 0-60,-1 0 0,1 0 0,-1 0 0,1 0 0,-1-1 0,1 0 0,-1 1 0,0-1 0,1-1 0,-1 1 0,0 0 0,0-1 0,0 0 0,0 1 0,0-1 0,0 0 0,0-1 0,-1 1 0,1 0 0,-1-1 0,1 0 0,-1 1 0,2-5 0,-1 2 12,0-1-1,-1 0 1,0 0-1,-1-1 1,1 1-1,-1 0 1,0-1-1,0 1 1,-1 0-1,0-1 1,-1-11-1,0 13-3,-1 0 1,1 1-1,0-1 0,-1 1 0,0-1 0,0 1 0,-1 0 1,1 0-1,-1 0 0,0 0 0,0 0 0,0 1 0,0-1 0,-1 1 1,0 0-1,1 0 0,-1 0 0,0 1 0,0-1 0,-1 1 1,1 0-1,0 0 0,-1 0 0,-6-1 0,-4-2 27,0 1 1,0 1-1,0 0 0,0 1 1,0 0-1,-23 1 0,35 2-38,1-1 0,-1 1-1,1 0 1,0-1 0,-1 1-1,1 0 1,0 1 0,-1-1 0,1 0-1,0 1 1,0-1 0,0 1 0,0-1-1,0 1 1,1 0 0,-1 0 0,1 0-1,-1 0 1,1 0 0,-1 0 0,1 1-1,0-1 1,0 0 0,0 1 0,0-1-1,1 0 1,-1 1 0,1-1-1,-1 1 1,1-1 0,0 1 0,0 3-1,0-3 0,-1 0 0,1 0 0,0 0-1,1 0 1,-1 0 0,0 0-1,1 1 1,0-1 0,0-1 0,0 1-1,0 0 1,0 0 0,0 0 0,1 0-1,-1-1 1,1 1 0,0-1-1,0 1 1,0-1 0,0 0 0,0 1-1,1-1 1,-1 0 0,0-1 0,1 1-1,0 0 1,4 2 0,7-1-453,-1 0 1,1-1-1,28 2 1,-7-4-4560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0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0 201 14803,'0'0'2033,"0"0"-1185,0 0-704,52-147 304,-39 120-136,-4 9-304,-4 10 40,-5 8-48,0 0-400,0 11-744,0 35-593,-7-3-1151,-3-1-8155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1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3873,'0'0'8648,"0"0"-6088,0 0-2154,0 0-258,0 0-53,0 0 85,4 10-72,27 72 515,-5 1 0,31 172 0,-40-169-613,-5-30-438,-3 1-1,3 89 1,-15-116-2314,-9-13-2766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44.51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107 18 7722,'0'0'1124,"0"0"-615,0 0-343,0 0 115,0 0 513,-17 24 288,-52 80-108,66-99-899,0 0 1,0 1-1,1-1 1,0 0-1,0 1 1,1-1-1,-1 1 1,1 0-1,0 0 1,1-1-1,-1 1 1,1 0-1,0 0 1,2 10-1,0 2 236,-1-7-183,1 0 0,0 0 0,0-1 0,1 1 0,1-1 0,0 1 0,0-1 0,1-1 0,0 1 0,1-1 0,0 1 0,0-2 0,1 1 0,10 10 0,-11-13-94,-1-1-1,1 0 0,0 0 0,1 0 0,-1-1 0,1 0 0,0 0 0,0 0 0,0-1 0,1 0 0,-1-1 0,1 1 1,0-1-1,-1-1 0,1 0 0,0 0 0,0 0 0,0-1 0,0 0 0,12-2 0,-14 0-27,0-1 1,0 1-1,-1-1 0,0 0 0,1 0 0,-1-1 0,-1 1 0,1-1 1,0 0-1,-1 0 0,0-1 0,0 0 0,0 1 0,0-1 0,-1 0 1,0-1-1,0 1 0,0-1 0,3-9 0,5-12 19,-2-2-1,11-45 0,-12 24-53,5-93-1,-9 88-100,-1 51 16,1 17 96,5 22 41,0 10 79,30 82 1,-33-112-84,0-1 0,1 0 0,0 0-1,1 0 1,1-1 0,0-1 0,0 1-1,2-1 1,15 14 0,-23-24-56,0 0 0,0 0 1,-1 0-1,1 0 0,0-1 0,0 1 0,1-1 1,4 1-1,-7-1-35,0-1-1,0 0 1,1 0 0,-1 0-1,0 0 1,0 0 0,0 0-1,0 0 1,0 0 0,1 0-1,-1 0 1,0-1 0,0 1-1,0 0 1,0-1 0,0 1-1,0-1 1,0 0-1,0 1 1,0-1 0,0 0-1,0 1 1,0-1 0,-1 0-1,1 0 1,0 0 0,1-1-1,6-22-4529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1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10506,'0'0'1873,"0"0"-1513,0 0-8,0 0 824,0 0-176,136 0-144,-80 3-447,6-1-409,2 0 0,15 0-177,-17 1-2127,-12-3-5402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2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354 35 10562,'0'0'1730,"0"0"-879,0 0-510,0 0 89,-24-6 240,-74-19-212,92 24-442,1 0 0,-1 0 0,0 1 1,0-1-1,1 1 0,-1 1 0,0-1 0,0 1 0,1 0 1,-1 0-1,0 1 0,1 0 0,-1 0 0,1 0 0,0 0 1,0 1-1,0 0 0,0 0 0,0 0 0,1 1 0,-1 0 1,1 0-1,0 0 0,-5 6 0,-2 4-12,1 2 0,0-1-1,1 1 1,1 1 0,-9 24 0,10-22 118,1 1 1,1 0 0,0 0-1,2 0 1,0 0 0,2 0-1,1 37 1,0-55-118,0 0 0,0 0 0,1 1 0,-1-1 0,1 0 0,-1 0 0,1-1 0,0 1 0,0 0 0,0 0 0,0 0 0,0 0 0,0-1 0,0 1 0,0-1-1,1 1 1,-1-1 0,1 1 0,0-1 0,-1 0 0,1 1 0,3 1 0,47 13 91,-15-6-67,-26 20 19,-6-26-47,1 1 1,-1-1-1,1 0 1,0 0 0,0-1-1,0 0 1,0 0-1,1 0 1,0-1-1,-1 0 1,1 0-1,0-1 1,9 1-1,15 2 4,50-2 1,-72-2-9,27 2-179,-26-1-65,0 0 0,0 0 1,0-1-1,0 0 1,-1-1-1,1 0 0,0-1 1,0 0-1,17-6 1,-21 4-2758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3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0 131 11090,'0'0'1854,"0"0"-747,0 0-32,0 0 13,0 0-609,13-15-256,-3 1-196,-5 7-20,0 0-1,0 1 1,1-1 0,-1 1-1,1 0 1,1 1 0,-1 0 0,1 0-1,0 0 1,0 1 0,0-1 0,14-4-1,-6 4 40,1 0 0,-1 1 0,1 1 0,0 0 0,26-1 0,-39 4-42,1 0-1,-1-1 0,1 1 0,-1 1 0,1-1 0,0 0 0,-1 1 1,1 0-1,-1 0 0,0 0 0,1 0 0,-1 1 0,0-1 0,0 1 1,0 0-1,0 0 0,0 0 0,0 0 0,0 0 0,-1 1 0,1-1 0,-1 1 1,1-1-1,-1 1 0,0 0 0,0 0 0,-1 0 0,1 1 0,-1-1 1,3 6-1,-2 2 5,-1-1 1,-1 1-1,1 0 1,-1-1 0,-1 1-1,0 0 1,-1-1-1,0 1 1,0-1-1,-1 0 1,-1 0-1,1 0 1,-2 0 0,1 0-1,-2-1 1,1 0-1,-1 0 1,-10 12-1,0-2-1,0 0 0,-2-1 1,0-1-1,-1 0 0,-1-1 0,-39 23 0,42-31-11,17-8-8,0 0-1,0 1 1,-1-1 0,1 0 0,0 0 0,-1 0-1,1 0 1,0 0 0,-1 0 0,1 0-1,0 0 1,-1 0 0,1-1 0,0 1 0,-1 0-1,1 0 1,0 0 0,0 0 0,-1 0 0,1 0-1,0-1 1,0 1 0,-1 0 0,1 0 0,0 0-1,0-1 1,-1 1 0,1 0 0,0 0-1,0-1 1,0 1 0,0 0 0,-1 0 0,1-1-1,0 1 1,0 0 0,0-1 0,0 1 0,0 0-1,0-1 1,0 1 0,0 0 0,0-1-1,0 1 1,0 0 0,0 0 0,0-1 0,0 1-1,0 0 1,0-1 0,0 1 0,3-18-636,-3 18 502,3-4 65,-1-1 0,1 1 0,0 0 0,0 1 0,0-1 0,1 1 0,-1-1 0,1 1 0,0 0 0,0 0 0,0 0 0,0 1 0,0 0 0,1 0 0,-1 0 0,1 0 0,-1 0 0,1 1 0,0 0 0,0 0-1,-1 0 1,1 1 0,0 0 0,5 0 0,-3-1 96,1 1 0,-1 1 0,0-1 0,0 1 0,0 1-1,0-1 1,0 1 0,0 0 0,0 1 0,-1-1 0,1 2 0,-1-1-1,0 0 1,0 1 0,11 9 0,-10-5 87,-1 0 1,0 0-1,0 1 1,-1 0-1,0 0 1,-1 0-1,0 1 0,0 0 1,-1-1-1,0 1 1,-1 0-1,0 1 0,-1-1 1,0 0-1,0 0 1,-1 1-1,-1-1 0,-2 20 1,1-25-42,1 0-1,-1 0 1,0 0 0,-1-1-1,1 1 1,-1-1 0,0 1 0,0-1-1,0 0 1,-1 0 0,0 0-1,1-1 1,-1 1 0,0-1 0,-1 0-1,1 0 1,-1 0 0,1-1 0,-1 1-1,0-1 1,0 0 0,0-1-1,0 1 1,-6 0 0,-3 2-17,-1-1 0,1-1 0,0 0 0,-1-1 0,1 0 0,-1-2 0,-24-2 0,30 1-14,0-1 1,1 0 0,-1 0 0,1-1-1,-8-5 1,13 8-90,1 0 1,-1 0-1,1-1 0,-1 1 0,1-1 0,0 0 0,0 0 0,0 0 1,0 0-1,0 0 0,0 0 0,0 0 0,1 0 0,-1-1 1,1 1-1,0-1 0,0 1 0,0-1 0,-2-4 0,4 6-95,0 1 0,0-1-1,0 0 1,0 1-1,-1-1 1,1 1 0,0-1-1,0 1 1,0 0 0,0-1-1,0 1 1,0 0-1,0 0 1,0-1 0,0 1-1,0 0 1,0 0-1,1 0 1,-1 0 0,1 1-1,31 0-2341,-28-1 1512,32 2-5039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4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35 160 11242,'0'0'1302,"0"0"-717,0 0-424,0 0-85,24 15-35,80 44 47,-100-57-83,0 0 0,0 0-1,1-1 1,-1 0 0,0 0 0,1 0 0,-1 0 0,1-1-1,-1 1 1,1-1 0,-1 0 0,0-1 0,1 1 0,-1-1-1,1 0 1,-1 0 0,0 0 0,1 0 0,-1-1-1,0 0 1,0 0 0,0 0 0,7-5 0,-6 3-2,0 0 0,0-1 0,0 1 1,-1-1-1,0 0 0,0-1 0,0 1 0,0-1 0,-1 1 1,0-1-1,0 0 0,3-9 0,-5 11-13,1 0 0,-1 0-1,0-1 1,0 1 0,-1 0 0,1-1-1,-1 1 1,0-1 0,0 1-1,-1-1 1,1 1 0,-1-1 0,0 1-1,0 0 1,0-1 0,-1 1-1,0 0 1,1 0 0,-1 0 0,-1 0-1,1 0 1,-1 1 0,1-1-1,-7-6 1,3 6 21,-1-1 0,1 1 1,-1 1-1,1-1 0,-1 1 0,0 0 0,0 0 0,-1 1 0,1 0 0,0 1 1,-1-1-1,1 1 0,-16 0 0,15 2-7,1-1 0,-1 1 1,0 0-1,1 1 0,-1 0 0,1 0 1,0 1-1,0 0 0,0 0 0,0 0 1,0 1-1,0 0 0,1 0 0,0 1 0,0 0 1,0 0-1,-9 11 0,9-9 1,0 1 0,0-1 0,1 1 0,0 0 0,1 0 0,-1 1 0,2-1 0,-1 1 0,1 0 0,0 0 0,1 0 0,0 1 0,1-1 0,-1 12 0,2-19-12,0-1 1,0 0 0,0 1 0,0-1 0,1 0 0,-1 0-1,0 1 1,1-1 0,-1 0 0,0 0 0,1 0-1,-1 0 1,1 1 0,0-1 0,-1 0 0,1 0 0,0 0-1,0 0 1,0 0 0,0-1 0,0 1 0,0 0 0,0 0-1,0 0 1,2 0 0,32 6-2297,-5-6-3302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4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14819,'0'0'2113,"0"0"-1729,0 0-384,49-116-248,-12 83-88,-7 11-1593,-3 6-3296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4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 8570,'0'0'4825,"0"0"-4313,0 117 448,-2-41-56,2 26 153,0-4-265,0 4-736,0-4 64,0-27-120,4-2-600,-4-13-337,0-21-2191,-2-15-8035</inkml:trace>
  <inkml:trace contextRef="#ctx0" brushRef="#br0" timeOffset="1">0 532 12739,'0'0'2464,"0"0"-1976,0 0-264,0 0 409,0 0-169,141 22-160,-86-20-304,19-2-104,-17 0-1697,-10 0-5032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5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132 296 9706,'0'0'1614,"0"0"-1037,0 0-475,0 0 116,-17 19 314,-55 63 58,67-75-454,0 1-1,0 0 1,1 0 0,0 0 0,0 1-1,1-1 1,0 1 0,0 0 0,1 0-1,0 0 1,1 0 0,0 0 0,1 0-1,-1 1 1,2-1 0,1 10 0,-2 10 391,1-20-460,-1 1 0,1-1-1,1 0 1,0 0 0,0 0 0,0 0-1,1 0 1,1 0 0,0-1 0,0 0-1,0 1 1,1-2 0,0 1 0,1 0-1,0-1 1,0 0 0,0 0 0,1-1-1,0 0 1,0 0 0,1-1 0,-1 0-1,1 0 1,0 0 0,11 3 0,3 2-66,1-2 0,0-1 0,0-1 1,0-1-1,1 0 0,-1-2 1,1-1-1,42-1 0,-56-2 6,0 0 0,-1 0 0,1-1 0,-1 0 0,1-1 0,-1 0 1,0 0-1,0-1 0,0 0 0,-1-1 0,1 0 0,-1 0 0,10-9 0,-8 5 35,0-1 1,-1 0-1,0 0 1,-1-1 0,0 0-1,0-1 1,-1 0-1,9-22 1,-7 11 47,-2-1 1,0 1-1,-1-2 0,-2 1 1,0 0-1,-2-1 1,0 0-1,-2 0 1,-1 1-1,-4-31 0,0 34 10,-1 0 0,-1 0 0,-1 1-1,-1-1 1,-1 2 0,0-1 0,-1 2-1,-1-1 1,-1 2 0,-1-1-1,0 2 1,-1 0 0,-1 1 0,-1 0-1,0 1 1,0 1 0,-35-19 0,45 28-107,1 1 1,-1 0-1,0 1 1,0 0-1,0 0 1,0 0-1,0 1 1,0 0-1,-1 0 1,1 1-1,0-1 1,0 2-1,-1-1 1,1 1-1,0 0 1,-9 3-1,8-1-71,1 1 1,-1 0-1,0 0 1,1 1-1,0 0 1,0 0-1,0 0 1,1 1-1,-1 0 0,2 1 1,-1-1-1,1 1 1,-6 8-1,-2 7-405,1 1-1,0 0 0,2 1 0,0 0 0,2 0 1,1 1-1,-6 38 0,-1 9-3743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7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292 346 1016,'0'0'7344,"0"0"-5036,0 0-1434,0 0 223,0 0-289,0 0-408,-7-7-151,4 5-172,0-1 0,0 0 0,0 0-1,1 0 1,-1-1 0,1 1 0,0 0-1,0-1 1,0 0 0,0 1 0,0-1-1,1 0 1,0 0 0,0 0 0,0 0-1,0 0 1,1 0 0,-1 0 0,1-6-1,0-2-63,0 1 0,0 0-1,1 0 1,1 0 0,0 0 0,0 0-1,1 0 1,0 1 0,1-1-1,1 1 1,-1 0 0,2 0-1,-1 0 1,1 1 0,1 0 0,-1 0-1,2 0 1,13-12 0,-15 15-38,0 0 0,1 0 0,0 1 0,0 0 0,1 0 0,-1 0 1,1 1-1,10-4 0,-15 7 9,-1 0 0,1 1 0,-1-1 0,1 1 0,-1-1 0,1 1-1,-1 0 1,1 0 0,-1 0 0,1 0 0,0 0 0,-1 1 0,1-1 0,-1 1 0,1-1 0,-1 1 0,0 0 0,1 0 0,-1 0 0,0 0 0,1 1 0,-1-1 0,0 1 0,0-1 0,0 1 0,0 0-1,-1 0 1,1 0 0,0 0 0,-1 0 0,3 4 0,5 12 13,-1-1 0,-1 1 0,0 1-1,-1-1 1,-1 1 0,-1 0 0,-1 1-1,-1-1 1,0 1 0,-1-1 0,-2 1-1,0-1 1,0 0 0,-2 1 0,-1-1-1,0 0 1,-1 0 0,-1-1 0,-1 1-1,-18 33 1,10-25 15,-2-1-1,-2 0 0,0-1 1,-1-1-1,-40 36 1,49-50-8,0-1 0,-1-1 1,0 0-1,-1 0 1,1-1-1,-1-1 1,-1 0-1,1-1 0,-1 0 1,0-1-1,0 0 1,-1-2-1,1 1 0,-22-1 1,29-2-46,-1 0 0,1 0 0,-1-1 1,1 0-1,-1 0 0,1-1 0,0 0 0,-11-4 1,16 4-2,-1 1 0,1-1 0,-1 0-1,1 1 1,0-1 0,0 0 0,0 0 0,0-1 0,0 1 0,1 0 0,-1 0 0,0-1 0,1 1 0,0-1 0,0 0 0,-1 1 0,2-1 0,-1 0 0,0 0 0,0 1 0,1-1 0,0 0 0,-1 0 0,1 0 0,1-3 0,-1 3 21,0 0 0,0 1 0,0-1 1,0 0-1,1 0 0,-1 0 0,1 1 1,0-1-1,0 0 0,0 1 0,0-1 1,1 1-1,-1-1 0,1 1 0,-1-1 1,1 1-1,0 0 0,0 0 0,4-3 1,-2 1 11,1 2 1,0-1-1,0 0 1,0 1 0,0 0-1,1 0 1,-1 1 0,1 0-1,8-2 1,-4 2 115,-1-1 0,1 1 0,-1 1 0,1 0 0,-1 0 0,1 1 0,-1 0 0,0 0 0,1 1 1,-1 1-1,0-1 0,0 2 0,0-1 0,-1 1 0,1 0 0,-1 1 0,0 0 0,0 0 0,0 1 0,10 10 0,8 8-75,-7-6 300,0-1 0,1-1 0,27 16 0,-40-27-587,1-1-1,0-1 0,0 1 1,0-1-1,1-1 0,-1 0 1,1 0-1,-1 0 0,1-1 1,0-1-1,-1 1 0,1-1 1,12-2-1,3-4-5110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7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72 5233,'0'0'1500,"0"0"185,-1 20 227,-6 70-373,6-85-1453,0 0-1,1 1 0,0-1 1,0 0-1,0 1 0,1-1 1,0 0-1,0 0 0,0 1 1,1-1-1,-1 0 1,1 0-1,0 0 0,1 0 1,-1-1-1,1 1 0,0-1 1,0 1-1,0-1 0,1 0 1,0 0-1,8 6 1,-6-6 33,1-1 1,-1 0 0,1-1 0,0 1-1,0-1 1,0-1 0,0 1-1,1-1 1,-1 0 0,0-1 0,1 0-1,-1 0 1,0-1 0,10-1 0,-12 1-65,-1 0 1,1-1 0,0 0-1,-1 0 1,0 0 0,1 0-1,-1-1 1,0 1 0,0-1-1,0 0 1,-1 0 0,1-1-1,-1 1 1,1-1-1,-1 0 1,0 1 0,-1-1-1,1-1 1,-1 1 0,0 0-1,0-1 1,0 1 0,0-1-1,1-7 1,0 0-16,0 1-1,-1 0 1,0 0-1,-1-1 1,-1 1-1,0-1 1,0 1 0,-1-1-1,-4-18 1,4 25-36,-1 0 0,0 0 1,0 0-1,0 0 0,-1 1 1,1-1-1,-1 1 0,0 0 1,-1 0-1,1 0 0,-1 0 1,1 1-1,-1-1 0,0 1 0,-1 0 1,-6-4-1,3 3-14,1 0 0,-1 1 0,0 0 0,0 0-1,1 1 1,-2 0 0,1 1 0,0 0 0,-15-1 0,22 2-1,-1 1 0,1-1 1,-1 0-1,1 0 0,0 1 1,-1-1-1,1 0 0,-1 1 1,1 0-1,0-1 0,-1 1 1,1 0-1,0 0 0,0-1 1,-1 1-1,1 0 0,0 0 1,0 0-1,0 1 0,0-1 1,0 0-1,0 1 1,-1 2 0,0-1 1,0 1-1,1 0 1,0 0-1,0-1 1,0 1 0,0 0-1,0 6 1,0-3 4,1-1 1,0 1-1,0-1 1,0 1-1,1-1 1,0 0-1,1 1 1,-1-1-1,1 0 1,0 0-1,4 7 1,0-6 31,0 0 1,0 0 0,1 0 0,0-1 0,0 0 0,1 0-1,0-1 1,0 0 0,0 0 0,1-1 0,-1 0-1,1 0 1,0-1 0,0 0 0,0-1 0,16 2-1,-18-2-211,0-1 0,0 0 0,0-1-1,1 0 1,-1 0 0,0 0-1,1-1 1,-1 0 0,0 0-1,0-1 1,0 0 0,0 0-1,0-1 1,-1 0 0,1 0-1,-1-1 1,1 1 0,-1-1-1,0-1 1,-1 1 0,9-9 0,8-20-6749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7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0 209 14779,'0'0'2465,"0"0"-1801,0 0-656,0 0-16,62-137-32,-8 106-336,-7 8-1841,-5 6-3608</inkml:trace>
  <inkml:trace contextRef="#ctx0" brushRef="#br0" timeOffset="1">354 74 11763,'0'0'1960,"0"0"-704,-15 187 72,15-87-343,0 4-369,0 1-352,10-5-216,4-14-96,-6-8-768,-1-25-1561,-7-19-2096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44.85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0 13099,'0'0'920,"0"0"-920,0 0-1584,0 0 127,0 0 337,0 0-1600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8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12395,'0'0'2776,"0"0"-2168,0 0-384,0 0-8,0 0 625,156 0-545,-92 0-240,3 0-112,19 0-969,-17 0-1543,-12-9-5754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8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0 8514,'0'0'1704,"0"0"-79,0 147-713,-2-69 144,-3 4-96,-2-2-488,-1-4-192,1-7-280,-3-11-152,-10-14-776,5-17-424,0-16-3393</inkml:trace>
  <inkml:trace contextRef="#ctx0" brushRef="#br0" timeOffset="1">1 218 7682,'0'0'1488,"0"0"824,0 0-671,143 143-289,-84-95-312,6-3-336,-3-7-696,-6-12 112,-4-8-120,-7-16-392,-13-2-1392,-15 0-3729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8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7042,'0'0'5857,"0"0"-4433,-5 153 320,5-64-623,0 7-57,5 4-616,8-7-128,1-6-320,1-14 56,0-19-112,-5-21-264,7-33-584,-4 0-1457,-3-27-4176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9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 8858,'0'0'1711,"1"22"-754,0-2-861,-1 4 149,1-1 0,1 1-1,8 38 1,-8-56-213,-1 1 1,1-1-1,0 0 1,1 0-1,-1 0 0,1-1 1,0 1-1,0-1 1,1 1-1,0-1 0,0 0 1,0 0-1,1-1 1,-1 1-1,1-1 0,0 0 1,0 0-1,1-1 1,-1 0-1,11 5 1,-9-5 0,1 0 0,0-1 0,0 0 1,0-1-1,0 1 0,0-1 0,0-1 1,0 0-1,0 0 0,0 0 0,0-1 1,0-1-1,0 1 0,0-1 0,-1 0 1,1-1-1,0 0 0,-1 0 0,0-1 1,0 1-1,0-2 0,0 1 0,-1-1 1,1 0-1,-1 0 0,0-1 0,-1 0 1,10-12-1,-6 6-38,-1-2 0,0 1 0,-1-1-1,-1 0 1,0 0 0,-1 0 0,0-1 0,-1 0 0,-1 0 0,0 0 0,-1-1 0,-1 1 0,0-1 0,-2-18 0,1 30 47,-1 0 0,1 0 0,-1 0 0,0 0 0,-1 0 1,1 1-1,0-1 0,-1 0 0,0 1 0,0 0 0,0-1 1,0 1-1,-1 0 0,1 0 0,-1 0 0,0 0 0,0 0 1,0 1-1,0-1 0,0 1 0,-1 0 0,1 0 0,0 0 1,-1 1-1,0-1 0,1 1 0,-1 0 0,0-1 0,0 2 0,0-1 1,0 0-1,-6 1 0,0-1-18,1 1 1,-1 0-1,1 1 0,-1 0 0,1 0 1,-1 1-1,1 0 0,0 1 1,0 0-1,0 1 0,0-1 0,-13 9 1,7-1-17,1-1 0,0 2 0,0 0 0,2 0 0,-1 2 1,-19 28-1,26-33 47,0-1-1,1 2 1,0-1 0,1 1 0,0-1 0,1 1-1,0 0 1,0 0 0,1 1 0,1-1 0,-1 0-1,2 1 1,0 13 0,0-22-51,1 1-1,0-1 1,0 0 0,0 1 0,0-1 0,0 0-1,0 0 1,0 1 0,1-1 0,0 0-1,-1 0 1,1-1 0,0 1 0,0 0-1,0 0 1,0-1 0,0 1 0,0-1-1,0 0 1,0 0 0,1 0 0,-1 0 0,0 0-1,1 0 1,-1 0 0,1-1 0,-1 1-1,1-1 1,2 0 0,15 3 36,-1-2 0,36-1-1,-34 0 41,148-6 239,54 2-18,-216 4-349,1 0 0,-1 1 1,0 0-1,1 0 0,-1 1 0,0 0 0,0 1 0,0-1 1,0 1-1,8 5 0,-11-6-89,0 1 0,-1 0 0,0 0 0,1 1 0,-1-1 0,0 0 0,0 1 0,-1 0 0,1 0 0,-1 0 0,0 0 0,0 0 0,0 0 0,-1 1 0,1-1 0,-1 0-1,1 7 1,0 21-5269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49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137 418 11266,'0'0'1517,"0"0"-582,0 0-63,0 0-279,-10-21-190,-31-69-271,38 83-125,1 0 1,0 0-1,0 0 1,1 0-1,0 0 1,0-1-1,1 1 1,0 0-1,0 0 1,1-1-1,-1 1 1,2 0-1,-1 0 0,1 0 1,0 0-1,0 0 1,1 0-1,4-7 1,1 0-5,0 1 0,2 0 0,-1 1 1,1 0-1,1 1 0,15-13 0,-18 16 4,1 1-1,0 1 1,0 0 0,0 0-1,1 1 1,0 0 0,0 0-1,0 1 1,1 1 0,0-1-1,11-1 1,-17 5-2,0-1 1,0 1-1,0-1 1,0 1-1,0 1 0,0-1 1,0 1-1,0 0 1,0 0-1,0 0 0,0 1 1,0 0-1,-1 0 0,1 0 1,-1 0-1,1 1 1,-1 0-1,0 0 0,0 0 1,0 0-1,0 0 1,-1 1-1,1 0 0,-1 0 1,5 8-1,2 5 68,-2 0 0,0 1 0,-1 0 0,-1 0 0,-1 1 0,-1 0 0,0-1 0,-1 2 0,-1-1 0,-1 0 0,-1 21 0,-1-12-33,-1 0-1,-2 0 1,0-1-1,-2 1 1,-1-1-1,-1 0 1,-13 27-1,5-20-27,-1-2-1,-1 0 0,-2-1 0,-28 34 0,39-54-14,0-1 0,0 0 0,-1 0 0,0-1 0,-1 0 0,0-1 0,0 0 0,-1-1 0,0-1 0,0 1 0,-1-2 0,0 0 0,0 0 0,-19 3 0,28-7-29,0 0-1,0-1 1,0 1 0,-1-1-1,1 0 1,0-1 0,0 1-1,0 0 1,0-1-1,0 0 1,0 0 0,0-1-1,0 1 1,0-1 0,1 1-1,-1-1 1,1 0 0,-1-1-1,1 1 1,-1-1-1,1 1 1,0-1 0,0 0-1,1 0 1,-1 0 0,1-1-1,-4-4 1,2 0-22,1 1-1,0-1 1,1 0-1,0 0 1,0 0-1,0 0 1,1 0 0,1 0-1,-1-1 1,1 1-1,1 0 1,2-16-1,-2 19 92,0 0 1,0 1-1,1-1 0,0 0 0,0 1 0,0 0 0,1-1 0,-1 1 0,1 0 1,0 1-1,0-1 0,0 0 0,1 1 0,-1-1 0,1 1 0,0 0 0,0 1 1,0-1-1,0 0 0,0 1 0,1 0 0,-1 0 0,1 1 0,0-1 0,-1 1 1,1 0-1,5-1 0,-1 1 51,0-1-1,1 2 1,-1-1 0,0 1 0,0 1 0,0-1-1,0 2 1,0-1 0,0 1 0,0 1-1,-1-1 1,1 1 0,14 8 0,82 64 120,2 0 58,-94-67-783,1 0 1,0-2-1,1 0 0,0 0 1,0-1-1,20 4 1,-7-6-4796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50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 7514,'0'0'3772,"0"0"-2594,0 0-879,0 0-174,0 0 115,0 0 26,5 24-117,18 76-13,-22-96-127,1 1 1,0-1-1,0 1 0,0-1 1,0 0-1,1 0 1,0 0-1,0 0 0,0 0 1,0-1-1,1 1 0,-1-1 1,1 0-1,0 0 1,0 0-1,0-1 0,0 1 1,1-1-1,-1 0 0,1 0 1,-1-1-1,6 2 1,2 0 11,1-1 1,0-1 0,0 0 0,-1 0 0,26-3 0,-32 1-17,1 0-1,-1-1 1,0 1 0,1-2 0,-1 1 0,0 0 0,0-1 0,-1 0 0,1-1 0,-1 1-1,1-1 1,-1 0 0,0 0 0,-1-1 0,1 1 0,-1-1 0,0 0 0,0 0 0,0-1-1,-1 1 1,1-1 0,-1 0 0,-1 0 0,3-7 0,0-1 124,0 0 1,-1-1-1,-1 1 0,-1-1 1,0 1-1,0-1 1,-2 0-1,0 0 1,-3-25-1,2 34-88,-1-1 0,0 1 0,-1 0 0,1 0 0,-1 0 0,0 1 0,-1-1 0,1 0 0,-1 1 0,0 0 0,0 0 1,-1 0-1,0 1 0,0 0 0,0-1 0,0 2 0,0-1 0,-1 0 0,0 1 0,1 0 0,-1 1 0,-1-1 0,-7-1 0,9 2-41,-1 0 1,1 1-1,-1 0 0,1 0 1,-1 0-1,0 1 0,1-1 1,-1 2-1,0-1 0,1 0 1,-1 1-1,1 0 0,-1 0 0,1 1 1,-1 0-1,1 0 0,0 0 1,0 0-1,0 1 0,0 0 1,0 0-1,0 0 0,1 1 1,0-1-1,0 1 0,-7 8 1,4-1-14,0-1 1,1 0-1,0 1 1,1 0-1,1 1 0,0-1 1,0 1-1,1 0 1,0-1-1,1 2 1,1-1-1,0 0 1,0 0-1,1 0 1,2 16-1,-1-26-4,-1 0 0,1-1 0,0 1 0,-1 0-1,1 0 1,0 0 0,0-1 0,0 1 0,0 0-1,0-1 1,1 1 0,-1-1 0,0 1 0,1-1-1,-1 0 1,1 0 0,-1 0 0,1 1 0,0-1-1,0-1 1,-1 1 0,1 0 0,0 0 0,2 0 0,48 7-1965,-48-8 1748,33 1-4330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50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1 212 14051,'0'0'2385,"0"0"-1617,34-122-712,-14 84-56,-3 11 0,5 12-680,-2 8-1713,-7 5-3608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51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4537,'0'0'9490,"0"0"-7778,0 177-527,0-45-169,0 25-248,5-8-240,4-35-392,1-39-136,-5-28 0,-2-3-152,-1-1-136,-2-6-224,0-17-1561,-10-11-2375</inkml:trace>
  <inkml:trace contextRef="#ctx0" brushRef="#br0" timeOffset="1">0 683 9690,'0'0'1936,"0"0"-799,0 0 519,0 0-96,136 13-495,-81-13-433,1 0-584,1 0-48,10 0-464,-18-4-2281,-9-5-6345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51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10 536,'0'0'9768,"0"0"-7247,0 0-2285,-26-3-48,-88-3 143,109 6-316,1 0 0,-1 1 0,1 0 0,-1 0 0,1 0 0,-1 0 0,1 1 0,0-1 0,-1 1 0,1 0 0,0 1 0,0-1 0,1 1 0,-1-1 0,0 1 0,1 0 0,0 0 0,-1 1 0,1-1 0,-4 7 0,-2 1 22,-4 5 224,2 0 0,-1 0 0,2 2 0,0-1 0,1 1 0,1 0 0,1 1 0,0 0 0,2 0 0,-5 25 0,4-4 107,2 0 0,1 1 1,2-1-1,5 46 0,-2-71-353,0-1 0,0 1 0,2-1 0,-1 1 0,2-1 0,0 0 0,1 0 1,0-1-1,1 0 0,0 0 0,1 0 0,1-1 0,17 20 0,-17-23-10,1 0 0,0-1-1,0 0 1,1-1 0,0 0 0,1 0 0,-1-1-1,1-1 1,0 0 0,0 0 0,1-2 0,0 1 0,-1-1-1,1-1 1,25 1 0,-14-3-10,1-2 1,-1 0-1,1-2 0,-1 0 0,0-2 0,-1 0 1,1-2-1,-2-1 0,1 0 0,-1-2 1,0-1-1,-1 0 0,-1-2 0,0 0 1,0-1-1,-2-1 0,31-33 0,-32 30-9,-1-1 0,-1 0 0,0-1-1,-1-1 1,-2 0 0,0-1 0,-1-1-1,-2 1 1,0-1 0,-2-1 0,0 0-1,-2 0 1,-1 0 0,-1-1 0,-1 1-1,-2-51 1,-1 68 30,-1 0-1,0 1 1,0-1 0,-1 0 0,0 1-1,0 0 1,0 0 0,-1 0 0,0 0-1,-1 0 1,0 1 0,-7-8-1,10 11-5,-1 0-1,1 0 1,-1 1-1,0-1 0,0 1 1,0 0-1,0 0 0,0 0 1,-1 0-1,1 1 1,0-1-1,-1 1 0,0 0 1,1 0-1,-1 0 0,1 0 1,-1 1-1,0 0 0,0-1 1,1 1-1,-1 1 1,0-1-1,1 0 0,-1 1 1,0 0-1,1 0 0,-1 0 1,-5 2-1,5 0-11,0 0-1,0 0 1,0 0-1,0 1 1,1-1-1,0 1 1,-1 0 0,1 0-1,0 0 1,1 0-1,-1 0 1,1 1-1,0-1 1,-2 7 0,-3 6-21,2 0 1,-6 30 0,7-22 59,0 1 0,2-1 0,0 0-1,2 1 1,1-1 0,1 1-1,1-1 1,9 34 0,-7-41-19,1 0 0,1 0 0,1-1 0,0 0 0,1-1 0,1 0 0,0 0 0,2-1 0,-1 0 0,2-1 0,27 25 0,-17-22-125,0 0 1,1-1-1,0-2 0,1 0 0,1-2 1,0-1-1,1-1 0,0-1 0,1-1 0,-1-1 1,1-2-1,1-1 0,-1-1 0,38-1 0,-16-2-3508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54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6145,'0'0'1711,"0"0"-150,0 0-229,0 0-133,0 0-348,0 0-430,0 0-109,0 0-84,0 0 66,0 0 219,0 0-133,0 0-29,0 0-71,0 0-144,0 0 41,0 0-127,0 0-21,0 0 44,0 0-51,0 0-28,0 0-2,0 0-1,0 29 109,-1 54 78,4 101 271,0-166-343,0 0 1,2 0 0,0 0-1,1 0 1,1-1-1,1 0 1,0 0-1,1-1 1,1 0-1,1-1 1,0 0-1,1 0 1,20 18-1,-4-5 33,2-2 0,1-2 0,0-1 0,2-1 0,48 23-1,-56-33 1,1-1 0,1-1 0,0-1-1,0-2 1,0 0 0,32 2 0,167 0 174,-216-9-308,1-1 16,0 0 1,0-1-1,0-1 0,0 1 0,-1-2 1,1 0-1,-1 0 0,0-1 1,11-6-1,13-10 30,36-28 0,-37 25-49,0-3 0,-2 0 0,0-2 1,-3-2-1,28-35 0,-34 30-3,-1-1-1,-2-1 1,-1-1 0,-2-1-1,19-74 1,-32 97-100,-1 0 1,0 0-1,-1-28 0,-1 43 79,0 2 20,0 0 12,0 0 0,0 0-19,0 0-20,0 0 21,0 0 32,0 0 9,0 0-57,0 0-1,0 0-23,0 0 40,0 0 2,0 0-14,-6 29-244,-7 6 244,-2-2 0,-1 0-1,-21 31 1,37-63 19,0 0 1,-1-1-1,1 1 1,0 0-1,-1-1 1,1 1-1,-1-1 0,1 1 1,0 0-1,-1-1 1,0 1-1,1-1 1,-1 1-1,1-1 0,-1 0 1,1 1-1,-1-1 1,0 0-1,1 1 1,-1-1-1,0 0 1,1 0-1,-1 0 0,-1 1 1,-4-15-88,6-37-103,0 40 179,0-35 8,-2 21-8,2-1 0,1 1 1,7-41-1,-8 66 11,0 0 0,0-1 1,1 1-1,-1 0 0,0-1 0,0 1 1,0 0-1,0-1 0,0 1 0,0 0 0,0 0 1,1-1-1,-1 1 0,0 0 0,0 0 1,0-1-1,1 1 0,-1 0 0,0 0 1,0 0-1,1-1 0,-1 1 0,0 0 1,0 0-1,1 0 0,-1 0 0,0 0 1,1 0-1,-1-1 0,0 1 0,1 0 0,-1 0 1,0 0-1,0 0 0,1 0 0,0 0 1,13 8-67,14 18-50,-26-24 114,20 18 1,0-1-1,34 22 1,-36-26 1,-19-14 3,0 0-1,0 0 0,-1-1 1,1 1-1,0 0 1,-1 0-1,1 0 1,-1 0-1,1 0 1,-1 0-1,0 0 1,1 0-1,-1 0 1,0 0-1,0 0 0,1 0 1,-1 0-1,0 0 1,0 0-1,0 0 1,0 0-1,-1 0 1,1 0-1,0 1 1,0-1-1,-1 0 1,1 0-1,0 0 0,-1 0 1,1 0-1,-1-1 1,1 1-1,-1 0 1,0 0-1,-1 1 1,-29 36 54,21-28-61,8-8-70,1 0 0,-1 0 0,1 0 0,0 0 0,0 1 0,0-1 0,0 0 0,0 0 0,0 1 0,0-1 0,1 0 0,-1 4 0,1-5-186,0 0 1,0 0-1,0-1 1,0 1-1,1 0 1,-1 0-1,0 0 1,0-1-1,1 1 0,-1 0 1,0 0-1,1-1 1,-1 1-1,1 0 1,-1-1-1,1 1 1,-1 0-1,1-1 1,-1 1-1,1-1 1,-1 1-1,1-1 1,0 1-1,-1-1 0,1 0 1,0 1-1,0-1 1,-1 0-1,1 1 1,0-1-1,0 0 1,0 0-1,-1 0 1,1 0-1,0 1 1,0-1-1,1-1 0,14 2-5626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46.19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14 267 5697,'0'0'1012,"0"0"-127,0 0 122,23 3 297,74 6-253,-93-9-964,1 0 1,-1 0-1,0-1 1,0 1-1,0-1 1,1 0-1,-1 0 1,0 0-1,0-1 1,0 0-1,-1 0 1,1 0-1,0 0 1,-1 0-1,1-1 1,-1 1-1,0-1 1,0 0-1,0 0 1,0 0 0,0 0-1,-1-1 1,0 1-1,1-1 1,-1 0-1,2-5 1,0-1 123,0 0-1,-1-1 1,-1 1 0,0-1 0,0 0 0,-1 0 0,0-17 0,-1 24-161,0 0 1,0 0 0,0-1-1,-1 1 1,0 0-1,0 0 1,0-1 0,0 1-1,-1 0 1,1 0-1,-1 0 1,0 1-1,-1-1 1,1 0 0,0 1-1,-1-1 1,0 1-1,0 0 1,0 0 0,0 0-1,-1 0 1,1 1-1,-1-1 1,-5-2-1,-1 0 26,0 2 0,0-1 0,-1 1 0,1 1 0,-1 0-1,1 0 1,-1 1 0,-19 0 0,27 1-71,0 0-1,0 0 1,0 1 0,1-1-1,-1 1 1,0 0 0,0-1-1,1 1 1,-1 0 0,1 0-1,-1 1 1,1-1-1,-1 1 1,1-1 0,0 1-1,-1 0 1,1 0 0,0 0-1,0 0 1,0 0 0,-1 2-1,0 2 5,0 0-1,0-1 1,0 1-1,1 0 1,0 0-1,0 0 1,1 0-1,-1 1 1,1 7-1,-1 4 4,2 0-1,0-1 0,1 1 1,1 0-1,1 0 0,6 22 1,-5-26-157,1 1 1,1-2-1,1 1 1,0-1-1,0 0 1,2 0-1,-1-1 1,1 0-1,1-1 1,0 0-1,1 0 1,0-1 0,1-1-1,0 1 1,0-2-1,1 0 1,0-1-1,0 0 1,1 0-1,0-2 1,0 0-1,0 0 1,30 4-1,25-5-3668,-14-4-989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0:56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 4809,'0'0'1678,"0"0"-583,0 0-195,0 0 179,0 0-58,0 0-215,0 0-742,-1-1 1,1 1 0,-1 0-1,1 0 1,0 0 0,-1 0-1,1-1 1,-1 1 0,1 0-1,-1 0 1,1 0 0,0 0-1,-1 0 1,1 0 0,-1 0-1,1 0 1,-1 0 0,1 0-1,-1 0 1,1 1 0,0-1-1,-1 0 1,1 0-1,-1 0 1,1 1 0,-1-1-1,-2 41 641,1-1 0,6 58-1,-3-79-514,3 12-49,0-1 1,2 1 0,2-1-1,0-1 1,21 48 0,78 134 97,-89-180-206,2-1 0,2 0-1,0-2 1,2-1 0,1 0 0,1-2 0,1-1-1,51 34 1,-22-22 68,2-3 1,1-3-1,115 42 0,-117-55 124,1-4 0,0-2 0,1-2 0,63 1 0,31 4-77,-120-9-125,0-2 1,1-2 0,-1-1 0,1-1-1,-1-2 1,0-1 0,0-2 0,0-1-1,39-14 1,0-5 215,137-69 0,-185 81-239,-1-1 0,0 0 0,-1-2 0,-1-1 0,0-1 0,-2 0 0,0-2 0,-1 0 0,15-23-1,3-15-11,-2-1 0,-3-2 0,-2 0 0,-3-2 0,30-118 0,-46 132-116,-2 1-1,-3-1 0,0-55 1,-7 113 123,-1-1 0,1 1 0,-1-1 0,-1 0 0,1 0 0,-1-1 0,0 1 0,0-1 1,-10 10-1,2 1 4,-3 6 1,-5 6-5,0 0 0,-2-1 0,-34 33 0,39-51-13,8-17-3,8 5 19,1 0 1,0 1 0,0-1-1,0 1 1,0-1 0,0 0 0,0 1-1,1-1 1,-1 0 0,0 1-1,1-1 1,-1 1 0,1-1 0,0 1-1,-1-1 1,1 1 0,0-1 0,0 1-1,2-3 1,10-13 28,0 0 0,16-30 0,-24 39-17,-1-1 0,-1 1 1,1 0-1,-1-1 0,-1 0 0,1 0 1,-2 0-1,2-16 0,-2 25-13,0 0 0,-1-1 0,1 1 0,-1 0 0,1 0 0,0 0 0,-1 0 0,1 0 0,0 0 0,-1 0 0,1 0 0,0 0 0,-1 0 0,1 0 0,0 0 1,-1 0-1,1 0 0,-1 0 0,1 1 0,0-1 0,-1 0 0,1 1 0,-1-1 0,1 0 0,-1 1 0,1-1 0,-1 0 0,2 2 0,167 163-29,-167-164 32,0 1 0,0 0 0,0 0 1,-1 0-1,1 1 0,-1-1 0,1 0 1,-1 1-1,0-1 0,1 0 0,-1 1 1,-1 0-1,1-1 0,0 1 0,-1 0 1,1-1-1,-1 1 0,0 3 0,0-4 0,-1 0 0,0 0-1,0 0 1,0 0-1,0 0 1,0-1-1,0 1 1,0 0-1,-1 0 1,1-1-1,-1 1 1,1-1-1,-1 1 1,1-1 0,-1 0-1,0 0 1,0 1-1,0-1 1,0-1-1,0 1 1,-3 1-1,-20 9-131,-1-2 1,1-1-1,-1-2 0,-1 0 0,1-1 0,-54 1 0,75-6-3771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7:46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25 888,'0'0'4570,"0"0"-3077,0 0-946,0 0-47,0 0 372,0 0 550,0 0-294,0 0-273,0 0-246,0 0-82,0 0 196,0 0 22,0 0-46,0 0-43,0 0-206,0 0-21,0 0-112,0 0-69,0 0 105,0 0-135,0 0-26,0 0-21,0 0-72,0 0-15,0 0 61,0 0-70,0 0-17,0 0-3,41 4-102,211 5 321,467-45-1,-673 34-145,-46 2-21,0 0-14,0 0 57,0 0 27,0 0-86,0 0-229,0 0-184,0 0-1015,-3 0-2093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7: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6649,'0'0'2632,"0"0"-1188,0 0-588,0 0 102,0 0-61,0 0 93,21 3 625,40 7-901,80 23 1,35 7-541,-129-37-90,13 2 1372,-60-5-1090,0 1 43,0 0-240,0-1-117,1 0 52,0 0-65,0 0-3,-1 0-20,0 0-29,0 24-1644,0-10-1162,0-1-4465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8:32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4761,'0'0'1283,"0"0"-512,0 0-167,0 0 63,0 0 237,0 0-137,0 0-260,0 0 30,0 0 8,0 0-143,0 0-47,0 0-142,0 0 52,0 0-1,0 0 3,0 0 76,0 0-111,0 0-4,0 0 17,0 0-170,0 0 9,0 0 4,0 0-4,0 0-41,0 0 54,0 0-12,0 0-46,0 0 52,0 0 18,0 0-35,0 0-25,0 0 22,0 0-21,0 0 77,0 0-52,0 0 6,0 0 28,0 0-15,0 0-33,0 0-10,0 0 17,0 0 89,0 0 98,0 0-161,0 0 36,0 0-15,0 0-62,0 0-16,0 0 62,0 0-58,0 0 13,0 0-14,0 0 14,0 0-32,0 0-24,0 0 12,0 0 14,0 0-6,0 0 12,0 0-37,0 0 16,0 0 33,0 0-4,0 0-39,0 0-10,0 0 33,0 0-24,0 0-8,0 0 15,0 0 4,0 0-18,0 0-7,0 0-16,0 0 35,0 0 27,0 0 6,0 0-41,0 0-27,0 0 35,0 0 27,0 0 6,0 0-58,-1 9-1560,-3-2-1037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9:02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0 149 744,'0'0'5519,"0"0"-3200,0 0-1070,0 0 41,0 0-243,0 0-251,0 0 92,0 0-57,0 0-169,0 0-81,0 0-236,0 0-44,0 0-32,0 0-109,0 0 60,0 0-83,0 0-81,24-6 90,56-24-132,1 3-1,2 3 1,0 4 0,119-13 0,-162 28-17,0 2-1,0 2 1,45 4 0,-80-2-2,-1 0 0,1 0 0,-1 0 0,1 0 0,-1 1 0,1 0 0,-1 0 0,0 0 0,0 0 0,7 6 1,7 10-5675,-8-6-4708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9:04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 4521,'0'0'950,"0"0"-505,0 0-74,0 0 412,0 0 109,0 0-288,8 0-180,18-2 117,0-1 0,0-1 0,24-8 0,-15 4-63,60-7-1,425 11-159,-506 5-315,67 4 333,0-4 0,160-18 0,-238 17-329,32-6 274,63-3 0,-98 9-158,0 0 26,0 0 84,0 0-83,0 0-56,0 0-32,0 0-29,0 0-105,0 0-351,0 7-4163,0 1-1015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9:14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92 221 3209,'0'0'1384,"0"0"-505,0 0-242,0 0-69,0 0 115,-11-2 3862,-13-1-1907,21 3-2516,0-1 1,0 1-1,1-1 1,-1 0-1,0 0 0,0 0 1,0 0-1,1 0 0,-1 0 1,1-1-1,-1 0 1,1 1-1,-1-1 0,1 0 1,0 0-1,0 0 0,0 0 1,-2-4-1,3 4-95,0-1-1,0 1 1,0 0-1,0-1 0,1 1 1,-1-1-1,1 0 1,0 1-1,0-1 1,0 1-1,0-1 1,0 0-1,0 1 0,1-1 1,-1 1-1,2-5 1,1 0-60,0 0 0,0 0 0,1 0 1,0 1-1,0-1 0,0 1 0,1 0 1,0 0-1,0 1 0,1-1 0,0 1 0,11-8 1,-1 5 11,0 0 1,0 1-1,1 1 1,0 0-1,0 2 1,1 0-1,-1 0 0,1 2 1,0 0-1,0 1 1,0 1-1,32 4 1,-38-2 16,0 1 0,0 0 0,0 1 0,-1 0 1,0 0-1,0 2 0,0-1 0,0 1 0,-1 1 0,0 0 1,0 1-1,-1-1 0,0 2 0,0-1 0,-1 1 0,0 1 0,9 14 1,-14-16 10,-1 1 1,-1 0 0,1 0 0,-2-1 0,1 1 0,-1 0 0,0 0 0,-3 15 0,2-7-35,-1 0 3,-1 0 0,-1-1 1,0 0-1,-1 0 1,0 0-1,-15 28 1,-56 85-334,45-87 355,-2 0 0,-65 62 0,4-5 19,85-89-33,1 0 1,-1 1 0,2 0 0,0 1-1,0 0 1,1 0 0,1 0-1,0 0 1,1 1 0,0 0 0,0 0-1,-1 15 1,11-27-102,0 1 1,0-1-1,-1-1 0,1 1 0,0-1 0,0 0 1,0 0-1,7-2 0,1 0 101,-1-1 1,1 0-1,-1-1 0,15-7 0,-17 6 13,0 1 0,0 0 0,1 1 0,-1 0 0,1 1 0,21-2 0,-18 4 9,0 1 0,-1 0 0,1 1 0,0 0 0,0 1 0,-1 1 0,20 8 0,-30-11 10,-1 1 1,1-1-1,0 1 1,0-1-1,0 0 0,-1-1 1,1 1-1,0-1 0,0 0 1,0 0-1,0 0 0,0 0 1,0-1-1,0 1 0,0-1 1,4-1-1,-4-1 23,0 1 0,0-1-1,0 0 1,0 0 0,0 0 0,0-1 0,-1 0 0,0 1 0,0-1 0,0 0-1,4-7 1,8-16 126,-12 21-154,0-1 0,1 1 0,0 0 1,0-1-1,1 2 0,-1-1 1,1 0-1,0 1 0,7-5 1,-12 10-93,0-1 0,1 1 0,-1 0-1,1 0 1,0-1 0,-1 1 0,1 0 0,-1 0 0,1 0 0,-1 0 0,1-1 0,-1 1 0,1 0 0,0 0 0,-1 0 0,1 0 0,-1 0 0,1 0 0,-1 1 0,1-1 0,0 0 0,-1 0 0,1 0-1,-1 0 1,1 1 0,-1-1 0,1 0 0,-1 1 0,1-1 0,-1 0 0,1 1 0,-1-1 0,0 0 0,1 1 0,-1-1 0,1 1 0,-1-1 0,0 1 0,0-1 0,1 1 0,-1-1 0,0 1-1,0-1 1,1 1 0,-1-1 0,0 1 0,0 0 0,0-1 0,0 1 0,0-1 0,0 1 0,0-1 0,0 1 0,0 0 0,0-1 0,0 1 0,-1 0 0,4 19-6386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9:56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 1568,'0'0'1902,"0"0"-739,0 0-386,0 0-50,0 0-137,-4-1 4304,3 0-6913,1 1-678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9:59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1040,'0'0'2250,"0"0"-870,0 0-515,0 0-144,0 0-25,0 0-45,0 0 264,0 0-94,0 0-274,0 0-63,0 0-48,0 0 35,0 0-25,0 0-184,0 0-30,0 0-60,0 0-92,0 0 90,0 0-45,0 0-13,0 0-5,0 0-51,0 0-26,2 34 9,10-12 14,1 0-1,0 0 1,2-1-1,0-1 0,26 26 1,-36-40-21,176 196 537,-157-180-360,1-1-1,1-1 0,1-1 0,1-2 1,0 0-1,1-2 0,1-2 1,0 0-1,1-2 0,37 8 0,-54-16-109,0-1-1,1-1 0,0 0 1,-1 0-1,1-2 0,-1 0 1,1 0-1,0-2 0,22-6 1,1-3-50,-1-2 1,47-24 0,-65 28-42,0-2 1,-1 0-1,-1-1 0,0-1 1,-1 0-1,-1-1 1,0-1-1,-1 0 0,14-22 1,-27 37-6,5-7-29,0-1 0,-1 0 0,0 0 0,-1 0 0,0 0 0,-1-1 0,0 1 0,0-1 1,2-16-1,-2 43-29,0 1 0,1-2 0,1 1 0,1 0 1,8 17-1,13 42 50,-25-73 11,-2-3 35,0-3-30,0 0-1,0-1 1,0 1-1,-1 0 1,1 0-1,-1 0 1,0 0-1,0 0 1,0 0 0,0 0-1,-3-4 1,-75-132-547,25 48 400,106 89-350,-41 2 479,0 0-1,1 1 1,-1 1-1,0 0 1,19 6-1,-25-6 21,0 0 0,0 0-1,-1 0 1,1 1 0,-1 0-1,1 0 1,-1 0 0,0 0-1,0 1 1,0-1 0,0 1-1,-1 0 1,1 0 0,3 7-1,-5-6 16,0-1 0,-1 1 0,1-1 0,-1 1-1,-1 0 1,1 0 0,0-1 0,-1 1-1,0 0 1,0 0 0,-1 0 0,1-1-1,-3 9 1,1-5 18,0 1 0,-1-1 0,0 1 0,0-1 0,-1 0 0,-6 11 0,5-11 31,4-6-37,0 1 1,-1-1 0,1 1 0,0-1 0,-1 0 0,0 0 0,1 0-1,-1 0 1,0 0 0,0 0 0,0 0 0,0-1 0,-5 4-1,7-5-14,0 0-28,-1 0 16,0 0-16,-10 0-4755,4 0-206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00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14 6009,'0'0'3546,"0"0"-1927,0 0-762,0 0-73,0 0 0,0 0 145,-7-3 2631,679 3-3232,-672 0-271,0 0 3,0 0 44,0 0-40,0 0 79,0 0-83,1 0 27,0 0 37,0 0-66,-1 0-46,0 0-85,0-6-3342,0 1-4144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46.553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4 12883,'0'0'1837,"0"0"-1072,0 0-624,0 0 143,15 20 426,0-2-568,2 3-33,-1 0 0,-1 1 1,-1 1-1,16 36 0,-7-4 21,-2 1 0,17 76 0,-37-130-40,1-30-80,0 2-85,1-30-197,2 1-1,2 0 0,3 0 0,17-56 0,-25 108 263,-1-1 0,0 1-1,1 0 1,-1 0-1,1-1 1,0 1-1,0 1 1,1-1-1,-1 0 1,0 0-1,1 1 1,5-5-1,-7 7 9,0-1-1,1 1 1,-1-1-1,1 1 1,-1-1-1,0 1 0,1 0 1,-1 0-1,0 0 1,1 0-1,-1 0 1,1 0-1,-1 0 1,1 0-1,-1 0 0,0 1 1,1-1-1,-1 1 1,0-1-1,1 1 1,-1-1-1,0 1 1,0 0-1,1-1 1,-1 1-1,0 0 0,0 0 1,0 0-1,0 0 1,0 0-1,0 0 1,0 0-1,-1 1 1,2 1-1,13 20 161,-2 0 0,0 1 0,-2 0 0,-1 0 0,9 31 0,-8-21-47,2 0 0,20 37-1,-30-67-113,-1 0 0,1 0 0,0 0 0,0-1 0,0 1 0,0 0 0,1-1 0,-1 0 0,1 0 0,7 4 0,-10-6-153,1 0 1,0-1-1,0 1 1,0 0-1,-1-1 0,1 0 1,0 1-1,0-1 1,0 0-1,0 0 0,0 0 1,0 0-1,-1 0 1,1 0-1,0-1 1,0 1-1,0-1 0,0 1 1,-1-1-1,1 0 1,0 1-1,0-1 0,-1 0 1,1 0-1,-1 0 1,1-1-1,-1 1 1,1 0-1,1-3 0,17-22-6956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03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2617,'0'0'5071,"0"0"-2912,0 0-1232,0 0-292,0 0 16,0 0 94,4 1 4431,20 1-5082,403-26-10,-265 12-100,13 8 166,-174 4-136,-1 0 19,2 0-17,-2 0 4,0 0-172,0 0-978,0 0-2329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13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124 273 6305,'0'0'2296,"0"0"-1170,0 0-180,0 0 125,0 0-46,-3-2-76,1 0-831,0 1 0,0-1 0,1 1 0,-1-1 0,1 0 0,-1 0 0,1 0 0,-1 0 0,1 0 0,0 0 0,0 0 0,0 0 0,0 0 1,1 0-1,-1-1 0,0 1 0,1 0 0,0-1 0,-1 1 0,1 0 0,0-1 0,0 1 0,1-4 0,0 0-66,1 1-1,0-1 1,0 0-1,0 1 1,1-1-1,-1 1 1,1 0-1,1 0 1,4-6-1,5-5-98,1 1-1,1 0 0,0 1 0,31-21 1,-32 26 46,-1 1 1,2 1-1,-1 0 1,1 1-1,0 0 1,0 2-1,0-1 1,1 2 0,0 0-1,-1 1 1,1 1-1,0 0 1,0 1-1,24 3 1,-34-2 0,-1 0 0,1 1 0,0-1 0,0 1 0,-1 1 0,1-1 0,-1 1-1,0 0 1,0 0 0,0 0 0,0 1 0,-1-1 0,1 1 0,-1 1 0,0-1 0,0 0 0,0 1 0,-1 0 0,1 0 0,-1 0 0,-1 0 0,1 1 0,-1-1 0,1 1 0,-2-1 0,3 9-1,2 13 5,-2 0-1,0-1 1,-2 1-1,-2 37 1,-1-43-2,-1-1 0,-2 0 0,0-1 0,-1 1 1,0-1-1,-2 1 0,-1-2 0,0 1 0,-1-1 0,-1 0 0,-12 16 0,2-5-2,-1-2 0,-1 0-1,-1-2 1,-2 0-1,-45 35 1,67-58-3,-44 29 1,46-29 2,-1-1-1,-1 0 0,1 0 1,0 0-1,0 0 0,0 0 1,0 0-1,-1-1 0,1 1 1,0-1-1,-1 0 0,1 1 1,0-1-1,-1 0 1,1 0-1,-1-1 0,1 1 1,0 0-1,-5-2 0,6-2-17,0 0 0,0-1 0,0 1 1,1 0-1,-1 0 0,1-1 0,0 1 0,1 0 0,0-8 0,0 7-1,0-1 5,0 1 0,1-1 1,0 1-1,0-1 0,1 1 1,-1 0-1,1-1 0,0 1 1,0 1-1,1-1 0,0 0 1,-1 1-1,2 0 0,-1 0 1,0 0-1,1 0 0,6-3 0,4-3 11,0 0-1,1 1 1,0 0-1,23-7 1,-25 10-2,1 1 0,0 1 1,0 0-1,0 1 1,0 1-1,0 0 1,0 1-1,1 0 1,28 4-1,-40-2 2,-1 1-1,1-1 1,0 1-1,-1 0 0,1 1 1,-1-1-1,0 0 1,0 1-1,0 0 1,0 0-1,0 0 1,-1 0-1,1 0 0,-1 0 1,0 1-1,0-1 1,0 1-1,0 0 1,2 6-1,2 7 33,-1 1 0,7 34 0,-5-8-28,-2 1 0,-1 0 0,-3-1 1,-1 1-1,-11 70 0,9-101 41,-1 0 1,0-1-1,-1 0 1,-1 1-1,0-2 1,0 1-1,-1-1 1,-1 1-1,0-2 1,-1 1-1,0-1 1,-1 0-1,0-1 1,-1 0-1,0 0 1,0-1-1,-1-1 1,0 1-1,-1-2 1,1 0-1,-2 0 1,1-1-1,-1 0 0,0-1 1,0-1-1,0 0 1,-17 2-1,3-1 92,-1-1 0,0-2 0,1-1-1,-1-1 1,-48-6 0,60 4-44,1-1 0,-1-1 0,0 0 1,1-1-1,0-1 0,0 0 1,1-1-1,0-1 0,0 0 1,1-1-1,-17-13 0,30 22-123,0 0 1,0 0-1,-1 0 0,1 0 1,0 0-1,0 0 0,0 0 1,-1 0-1,1 0 0,0 0 0,0 0 1,-1 0-1,1 0 0,0 1 1,0-1-1,0 0 0,-1 0 1,1 0-1,0 0 0,0 0 1,0 1-1,0-1 0,-1 0 0,1 0 1,0 0-1,0 1 0,0-1 1,0 0-1,0 0 0,0 0 1,0 1-1,0-1 0,0 0 0,-1 0 1,1 1-1,0-1 0,0 0 1,0 0-1,0 0 0,0 1 1,0-1-1,0 0 0,1 0 1,-1 1-1,0-1 0,0 0 0,0 0 1,0 1-1,0-1 0,0 0 1,1 0-1,-1 17-973,7 16-2202,4 6-2932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37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74 3977,'0'0'1329,"0"0"-592,0 0-83,0 0 184,0-5 237,0 4-1074,-1-44 3689,0 44-3532,1-1 1,0 1 0,0-1 0,-1 1-1,1 0 1,-1-1 0,1 1 0,-1 0 0,1-1-1,-1 1 1,0 0 0,0 0 0,0-1-1,-1 0 1,2 2-130,-1-1-1,0 1 1,0 0-1,1 0 1,-1 0-1,0 0 1,1 0-1,-1 0 1,0 0 0,0 0-1,1 0 1,-1 0-1,0 0 1,0 0-1,1 1 1,-1-1-1,0 0 1,1 0-1,-1 1 1,0-1-1,1 0 1,-1 1 0,1-1-1,-1 1 1,0-1-1,1 1 1,-1-1-1,1 1 1,-1-1-1,1 1 1,-1 1-1,-5 5-50,0 1 0,1-1 0,0 1 0,0 1 0,1-1 0,-7 18 0,-15 59 9,24-76 8,-7 30-63,1 1 1,3 0-1,1 1 0,2-1 0,2 0 0,6 52 1,-4-78 64,1-1 1,0 0 0,1 0 0,1 0-1,0 0 1,0-1 0,1 1 0,1-2-1,0 1 1,1-1 0,0 0 0,0 0 0,12 10-1,-14-15-1,1 1-1,0-2 0,0 1 1,0-1-1,1 1 0,-1-2 1,1 1-1,1-1 0,-1-1 1,0 0-1,1 0 0,0 0 1,-1-1-1,1 0 0,0-1 1,0 0-1,0 0 0,0-1 1,0 0-1,14-3 0,-19 2 21,0-1 0,-1 1 0,1-1-1,-1 0 1,1 0 0,-1-1 0,0 1-1,0-1 1,0 1 0,0-1 0,0 0 0,0 0-1,-1 0 1,0-1 0,1 1 0,-1-1 0,-1 1-1,1-1 1,0 1 0,-1-1 0,0 0 0,0 0-1,0 0 1,0 0 0,0-6 0,2-9 78,-1 1 1,-1 0 0,-1-1 0,-2-21-1,1 34-90,-1 0 0,0 0 0,0 0 0,0 0 0,-1 0 0,0 0 0,0 1 0,0-1 0,0 1 0,-1 0 0,0 0-1,0 1 1,-1-1 0,1 1 0,-1 0 0,0 0 0,0 0 0,0 0 0,-1 1 0,1 0 0,-9-3 0,6 2-12,-1 0 0,1 1 0,-1 0-1,1 1 1,-1 0 0,0 0 0,0 1 0,0 0 0,0 0 0,0 1 0,0 1 0,0-1 0,1 1 0,-17 4 0,22-3-1,0-1 0,0 1 0,0-1 0,1 1 1,-1 0-1,1 0 0,-1 0 0,1 0 0,0 1 0,0-1 1,0 0-1,0 1 0,0 0 0,0-1 0,1 1 0,-1 0 1,1 0-1,0 0 0,0 0 0,0 0 0,-1 5 0,0 5-196,0 1 0,1-1 0,0 20-1,1-32 188,1 47-1806,5-3-2521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38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11442,'0'0'1537,"0"0"-994,0 0-446,0 0 96,8 19-39,0-1-95,1 4 60,0-1-1,-2 1 1,9 42-1,5 99 676,7 34-444,-23-308-550,-5 66-1,-2 11-16,2 0 1,2 0-1,1 0 1,1 0-1,14-50 1,-18 83 206,0 0 0,0 0 0,0 0 0,1 0 0,-1 0 0,0 0 0,1 0 0,-1 0 0,1 0 0,-1 0 0,1 0 0,0 0 0,-1 0 1,1 0-1,0 0 0,0 0 0,-1 1 0,1-1 0,0 0 0,0 0 0,0 1 0,0-1 0,0 1 0,0-1 0,0 1 0,2-1 0,-2 1 5,0 1 0,1-1 0,-1 1 0,0-1 0,0 1 1,1 0-1,-1 0 0,0-1 0,0 1 0,0 0 0,0 0 0,0 0 0,0 0 0,0 0 0,-1 0 0,1 1 1,1 1-1,4 9 39,0-1 0,0 1 1,4 17-1,12 47 17,-10-32-15,1 0 0,2-1 1,3-1-1,30 56 0,-20-63 10,-27-33-44,1-1 0,-1 1 0,1-1 0,-1 0 0,1 0 1,0 0-1,-1 0 0,1 0 0,0 0 0,0-1 0,0 1 0,-1 0 0,1-1 0,0 1 1,0-1-1,0 0 0,0 0 0,0 0 0,4 0 0,-5 0-2,0-1 0,-1 0 0,1 1 1,0-1-1,0 1 0,0-1 0,0 0 0,0 0 0,-1 0 0,1 1 1,0-1-1,-1 0 0,1 0 0,-1 0 0,1 0 0,-1 0 0,1 0 1,-1 0-1,1 0 0,-1 0 0,0 0 0,0-1 0,0 1 1,0-1-1,3-34 7,-3 28-5,-1-70-349,-16-115-1,14 169 317,3 24 29,-1 0 1,1-1 0,0 1 0,0 0 0,0 0 0,0-1 0,-1 1 0,1 0 0,0 0 0,0-1 0,0 1 0,0 0 0,0 0 0,0-1 0,0 1 0,0 0 0,0-1 0,0 1 0,0 0 0,0 0 0,0-1 0,0 1 0,0 0 0,0-1 0,0 1 0,0 0 0,0 0 0,0-1 0,0 1-1,1 0 1,-1 0 0,0-1 0,0 1 0,0 0 0,0 0 0,1-1 0,-1 1 0,0 0 0,0 0 0,0 0 0,1-1 0,-1 1 0,0 0 0,0 0 0,1 0 0,-1 0 0,0 0 0,1 0 0,-1 0 0,13 15 78,17 36 258,-28-47-289,24 47 144,-16-30-164,0-1 0,1 0-1,1 0 1,1-1 0,1 0 0,0-1 0,31 29-1,-43-46-261,0 1-1,0-1 1,1 1-1,-1-1 1,0 0-1,1 0 1,-1 0-1,0 0 1,1-1-1,4 2 0,-1-2-4636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38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10138,'0'0'2545,"0"0"-1913,0 0-552,0 0-80,0 0-320,0 0-1561,0 0-4560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39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9210,'0'0'3306,"6"26"-2291,93 375 1312,-65-288-2165,-19-68-452,-1 1 0,-3 0 0,-1 1 0,6 86 0,-16-133 262,0 0 1,0 1 0,0-1 0,0 1-1,0-1 1,0 0 0,0 1-1,0-1 1,0 1 0,0-1 0,0 0-1,0 1 1,-1-1 0,1 1-1,0-1 1,0 0 0,0 1-1,-1-1 1,1 0 0,0 1 0,0-1-1,-1 0 1,1 1 0,0-1-1,-1 0 1,1 0 0,0 1 0,-1-1-1,1 0 1,0 0 0,-1 0-1,1 1 1,0-1 0,-1 0-1,0 0 1,-17-5-932,-13-17-900,-1-12 776,-39-54 0,48 55 2556,-36-69 0,55 94-1255,1 0 1,0 0-1,0-1 0,1 1 0,0-1 1,1 0-1,0 0 0,0-16 1,1 24-215,0 0 1,1 0 0,-1 0-1,0 0 1,0 0-1,1 0 1,-1 0 0,1 0-1,-1 0 1,1 0 0,-1 0-1,1 1 1,0-1 0,-1 0-1,1 0 1,0 1 0,0-1-1,-1 0 1,1 1 0,0-1-1,0 1 1,0-1 0,0 1-1,0-1 1,0 1 0,1 0-1,31-9 127,-23 8-9,45-11 253,0 2 0,101-4 0,-150 14-353,-1 0 0,0 1 0,0-1 0,0 1 0,0 1 0,0-1 1,0 0-1,-1 1 0,1 0 0,0 0 0,-1 1 0,1-1 1,-1 1-1,0 0 0,0 0 0,0 1 0,0-1 0,-1 1 0,1 0 1,-1-1-1,0 2 0,0-1 0,0 0 0,-1 1 0,0-1 0,1 1 1,-2-1-1,1 1 0,0 0 0,-1 0 0,1 5 0,3 19 159,-1 0-1,-1 0 1,-1 0-1,-3 38 1,0-29-125,1-29-88,1-3-91,-1-1 0,0 1 0,-1-1 1,1 0-1,-1 1 0,0-1 0,-2 7 1,2-10 94,0-1 1,0 0-1,0 0 0,1 0 1,-1 0-1,0 0 1,0-1-1,0 1 1,0 0-1,0 0 0,-1-1 1,1 1-1,0 0 1,0-1-1,0 1 1,-1-1-1,1 0 1,0 1-1,0-1 0,-1 0 1,1 0-1,0 0 1,-1 0-1,1 0 1,0 0-1,0 0 0,-1 0 1,1 0-1,0-1 1,-1 1-1,1-1 1,0 1-1,0-1 0,0 1 1,0-1-1,-2-1 1,-1 0-5,1 0 1,0 0-1,0 0 1,0 0-1,0-1 0,1 0 1,-1 1-1,0-1 1,1 0-1,0 0 1,0-1-1,0 1 1,0 0-1,0-1 1,1 1-1,0-1 0,-1 1 1,1-1-1,1 0 1,-1 1-1,0-6 1,-2-12-114,1 0-1,1-31 1,1 44 113,0 0 22,1 0-1,0 0 1,0 0 0,0 0-1,1 1 1,1-1-1,-1 1 1,1-1 0,0 1-1,1 0 1,0 0-1,5-7 1,-6 10 25,0 0-1,1 0 1,-1 0 0,1 1 0,-1-1-1,1 1 1,0 0 0,1 0-1,-1 0 1,0 1 0,1 0-1,-1-1 1,1 2 0,0-1-1,0 0 1,0 1 0,0 0 0,0 0-1,9 0 1,-10 1 30,-1 1 0,0 0-1,1 0 1,-1 0 0,0 0 0,0 0 0,0 1 0,0-1-1,0 1 1,0 0 0,0 0 0,-1 0 0,1 0 0,-1 0-1,1 1 1,-1-1 0,0 1 0,0 0 0,0-1 0,0 1-1,2 5 1,5 9 217,0 0 1,9 29-1,-12-31-289,2 9 126,2-1 1,0 0-1,2-1 1,17 26-1,-25-43-90,0 1-1,1-1 0,0 0 0,-1 0 0,2 0 0,-1-1 0,0 0 0,1 0 0,0 0 1,0-1-1,0 0 0,0 0 0,1 0 0,-1-1 0,1 0 0,-1 0 0,1-1 0,0 0 1,0 0-1,9 0 0,-14-1 9,0 0 1,0 0-1,1-1 1,-1 1 0,0-1-1,0 1 1,0-1-1,0 0 1,0 0 0,0 0-1,0 0 1,0 0-1,-1 0 1,1 0-1,0-1 1,0 1 0,-1 0-1,1-1 1,1-2-1,0-1 54,0 1 0,0-1 0,0 0 0,-1 0 0,0 0 0,0-1 0,2-7 0,-1-7 180,0 0 0,-1 1 0,0-28 0,-2 39-219,1-13 119,-2 0 0,0 0 0,-1 0-1,-10-40 1,11 56-117,-1 0 0,1 0 0,-1 1 0,-1-1 0,1 1-1,-1-1 1,1 1 0,-1 0 0,0 0 0,-1 0 0,1 0-1,-1 1 1,0-1 0,1 1 0,-2 0 0,1 0 0,0 0 0,0 1-1,-1 0 1,0 0 0,1 0 0,-1 0 0,0 0 0,0 1-1,0 0 1,-8-1 0,8 2-100,-1-1 0,1 1-1,-1 0 1,1 0 0,-1 0-1,1 1 1,-1 0 0,1 0 0,0 1-1,-1-1 1,1 1 0,0 0-1,0 0 1,-6 4 0,3 1-727,0-1 0,0 1 0,1 0 1,0 1-1,0-1 0,-9 15 0,-2 5-6986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39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10762,'0'0'4721,"0"0"-4265,0 0 1,0 0-385,0 0-72,0 0-153,0 0-1399,145-58-400,-117 76-3769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39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36 9162,'0'0'2706,"0"0"-767,0 0-188,0 0-439,0 0-416,0 0-329,-3-6-79,2 4-479,0 0 0,0 0 0,0 1 0,1-1 0,-1 1 0,-1-1 0,1 0 0,0 1 0,0 0 0,0-1 0,-1 1 0,1 0 0,-1 0 0,1 0 0,-1 0 0,0 0 0,1 0 0,-1 0 0,0 0 0,1 1 0,-1-1 0,0 1 0,0-1 0,0 1 0,0 0 0,1-1 0,-1 1-1,0 0 1,0 0 0,0 1 0,0-1 0,0 0 0,0 0 0,1 1 0,-1 0 0,0-1 0,0 1 0,1 0 0,-1 0 0,0-1 0,1 1 0,-1 1 0,1-1 0,-1 0 0,1 0 0,0 0 0,-1 1 0,1-1 0,0 1 0,-1 1 0,-8 9-23,1 0 0,1 1-1,0 0 1,1 0 0,0 1 0,1 0 0,1 0 0,0 0 0,-3 17-1,2 0-1,1 1 0,2 0-1,1 41 1,2-69 4,0 0 0,0 0 1,1 0-1,-1 0 0,1-1 0,0 1 0,0 0 1,0-1-1,1 1 0,-1 0 0,1-1 0,0 0 1,0 1-1,0-1 0,1 0 0,4 5 0,-5-6 0,0 0 0,1-1-1,-1 1 1,1-1-1,-1 1 1,1-1 0,-1 0-1,1 0 1,0 0-1,-1-1 1,1 1 0,0 0-1,0-1 1,0 0-1,-1 0 1,1 0 0,0 0-1,0 0 1,0-1-1,-1 1 1,1-1-1,0 1 1,0-1 0,3-2-1,0 0 7,0-1 0,0 0 0,0-1 0,0 1-1,-1-1 1,0 0 0,0-1 0,0 1 0,-1-1-1,1 0 1,-2 0 0,1 0 0,4-11 0,-3 7 7,1 1 0,0 0 0,0 0 0,16-16 0,-21 24 1,0 0 0,0 0-1,0 0 1,0 0 0,0 0 0,1 0 0,-1 1-1,0-1 1,1 0 0,-1 1 0,1-1 0,-1 1-1,0-1 1,1 1 0,-1 0 0,1 0 0,-1 0-1,1 0 1,-1 0 0,1 0 0,-1 0 0,1 0 0,-1 0-1,1 1 1,-1-1 0,0 1 0,1-1 0,-1 1-1,1-1 1,-1 1 0,0 0 0,0 0 0,1-1-1,-1 1 1,0 0 0,0 0 0,0 0 0,0 1-1,0-1 1,0 0 0,0 0 0,-1 0 0,1 1 0,1 1-1,4 8 17,0 0 0,-1 0 0,0 1-1,3 13 1,-7-24-20,13 54 76,-2 0 0,-3 1 1,4 76-1,-6 116-2250,-7-243 1952,0-44-3290,0-9-3404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40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1 297 6705,'0'0'4664,"0"0"-3340,0 0-1105,0 0-75,0 0 259,23 1 452,7-2-557,-13 1-32,0 0 0,-1 1-1,1 1 1,0 0 0,24 8-1,-34-8-202,-1-1 1,1 1-1,0-1 0,0-1 1,0 1-1,0-1 0,0 0 0,0-1 1,0 1-1,0-2 0,-1 1 0,1-1 1,0 0-1,-1 0 0,1 0 1,-1-1-1,10-6 0,-11 5-103,0 0 0,0-1 0,-1 1 0,1-1 0,-1 0 0,0-1 0,0 1 0,-1-1 0,0 0 0,0 0 0,0 0 0,-1 0 0,1 0 0,-1 0 0,-1-1 0,1 1 0,-1-1 0,0-11 0,0 6-288,0 0 0,-1 1-1,0-1 1,0 0 0,-2 1 0,1-1 0,-7-19 0,7 27 298,-1 0 0,0 0 0,0 1 0,0-1 0,0 1 0,-1 0 0,1 0 0,-1 0 0,0 0 0,0 0 1,0 0-1,0 1 0,0-1 0,0 1 0,-1 0 0,0 0 0,1 0 0,-1 0 0,0 1 0,0 0 0,1 0 0,-1 0 0,0 0 0,0 0 0,-8 0 0,7 1 41,-1-1 0,0 1-1,0-1 1,0 1-1,0 1 1,0 0 0,0-1-1,0 2 1,0-1-1,1 1 1,-1 0 0,0 0-1,1 0 1,0 1-1,-1 0 1,1 0 0,0 0-1,0 0 1,1 1-1,-1 0 1,1 0 0,0 1-1,0-1 1,0 1-1,1-1 1,-1 1 0,1 0-1,0 1 1,1-1-1,-1 0 1,1 1 0,0 0-1,1-1 1,-1 1-1,1 0 1,0 0 0,0 9-1,-1-1 189,1 1-1,0 0 0,1 0 0,1 0 1,0 0-1,1 0 0,1 0 1,0-1-1,1 1 0,1-1 1,11 26-1,-12-33-158,0 0 1,1-1-1,-1 1 0,1-1 1,0 0-1,1 0 0,-1-1 1,1 0-1,0 0 0,1 0 1,-1 0-1,1-1 1,0 0-1,0-1 0,0 1 1,1-2-1,-1 1 0,1-1 1,0 0-1,-1 0 1,1-1-1,0 0 0,0 0 1,8-1-1,-12 0-37,0 0-1,0-1 1,0 1 0,0-1 0,0 1-1,0-1 1,0-1 0,0 1-1,-1 0 1,1-1 0,0 0 0,-1 0-1,1 0 1,-1 0 0,0-1-1,0 1 1,1-1 0,-2 0 0,1 0-1,0 0 1,-1 0 0,1 0-1,-1 0 1,0-1 0,0 0-1,0 1 1,1-6 0,3-10-114,0 0 0,-2 0 0,0-1 0,1-31 0,8-29-328,-13 79 435,0 0 0,0 1 0,0-1-1,0 0 1,0 1 0,0-1 0,1 0-1,-1 1 1,0-1 0,1 0 0,-1 1-1,0-1 1,1 1 0,-1-1 0,1 1-1,-1-1 1,1 1 0,-1-1 0,1 1-1,-1-1 1,1 1 0,0 0 0,-1-1-1,1 1 1,0 0 0,-1-1 0,1 1-1,0 0 1,0 0 0,18 12-25,14 39 314,-28-42-122,11 17 232,-3-2-240,1-1-1,1 0 1,1-1-1,1-1 1,0 0-1,41 35 1,-55-53-146,0-1 0,0 0 1,0 0-1,0-1 0,0 1 0,0-1 1,0 1-1,1-1 0,-1 0 1,0 0-1,1-1 0,-1 1 0,1-1 1,-1 1-1,1-1 0,-1 0 0,6-1 1,-7 0-3,1 0 0,-1 0 0,0 0-1,1 0 1,-1-1 0,0 1 0,0-1 0,0 0 0,0 1 0,0-1 0,-1 0 0,1 0 0,0 0 0,-1 0 0,1 0 0,-1 0 0,0-1 0,0 1 0,0 0-1,0-1 1,0 1 0,0-1 0,0-2 0,5-29-166,-2 1 1,-1-1-1,-1 1 0,-5-51 0,2 13-175,3 90 354,2-1 1,0 0-1,1 1 0,1-2 1,0 1-1,1-1 1,1 0-1,1 0 0,1-1 1,12 17-1,-14-23-32,1-1-1,1 0 1,-1-1 0,1 0-1,1-1 1,-1 0-1,1 0 1,0-1 0,1-1-1,-1 0 1,1 0 0,0-1-1,23 4 1,-8-3-25,0-1 0,0-1 0,0-2 0,0 0 0,40-5 0,-65 3 63,-1 0 0,1 0 0,-1 1 0,1-1 0,-1 0 0,1 0 0,-1-1 0,0 1 0,0 0 0,1 0 0,-1-1 0,0 1 0,0 0 0,0-1 0,0 1 0,-1-1 0,1 0 0,0 1 0,-1-1 0,1 1 0,-1-1 0,1 0 0,-1 0 0,0 1 0,0-1 0,0-2 0,3-53-48,-3 50 12,0-9-77,0-1 1,-1 1-1,-5-20 1,5 31 27,0 1 0,0-1 1,-1 0-1,1 1 0,-1 0 1,-1-1-1,1 1 1,0 0-1,-1 0 0,0 0 1,0 1-1,0-1 0,-1 1 1,1-1-1,-8-5 0,9 8 45,1 0 0,-1 0-1,0 0 1,0 1 0,0-1-1,1 0 1,-1 1 0,0-1 0,0 1-1,0-1 1,0 1 0,0 0-1,0 0 1,0 0 0,0 0-1,0 0 1,0 0 0,0 1-1,0-1 1,0 1 0,-2 0-1,0 1 12,0 1 0,1-1 0,-1 0 0,1 1 0,-1-1 0,1 1-1,0 0 1,0 1 0,-4 4 0,-1 4-209,0 0 1,1 0-1,1 1 0,0 0 1,-5 15-1,8-16 105,0 1 0,1-1 0,1 1 0,0 0 0,1 21 0,0-19 36,0-13 16,0-1-1,0 0 1,1 1 0,-1-1 0,0 0 0,1 1 0,-1-1 0,1 0 0,-1 0-1,1 0 1,0 1 0,0-1 0,-1 0 0,1 0 0,0 0 0,0 0 0,0 0-1,0 0 1,0-1 0,0 1 0,0 0 0,0 0 0,1-1 0,-1 1 0,0-1-1,0 1 1,1-1 0,-1 1 0,0-1 0,0 0 0,1 0 0,-1 0 0,0 1-1,1-1 1,1-1 0,12 2-4752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41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1 10746,'0'0'1577,"0"0"-733,0 0-557,0 0-149,0 0 165,0 0-148,-16 11-74,-52 36-70,66-46-17,1 0 0,-1 0 0,1 0 1,0 0-1,-1 1 0,1-1 0,0 1 1,0-1-1,0 1 0,0-1 0,0 1 1,0 0-1,0-1 0,1 1 0,-2 3 1,2-4-4,0 0 0,0 0 1,0 0-1,0 0 1,0 0-1,1 0 0,-1-1 1,0 1-1,1 0 1,-1 0-1,0 0 0,1 0 1,-1 0-1,1 0 1,-1-1-1,1 1 0,0 0 1,-1-1-1,1 1 1,1 1-1,3 1-24,0 0 0,0 0-1,0-1 1,0 1 0,0-1 0,9 2-1,-9-3 57,64 19-42,-48-15 241,-1 0 1,0 1 0,0 1-1,-1 1 1,0 1-1,0 0 1,28 20 0,-45-27-128,0 0 0,0-1 0,0 1 0,-1 0 0,1 0 0,-1 0 0,1 1 0,-1-1 0,0 0 0,0 0 0,0 1 0,0-1 0,0 1 0,-1-1 0,1 1 0,-1-1 0,1 1 0,-1-1 0,0 1 0,0-1 0,0 1 0,0-1 0,-1 1 0,1-1 0,-1 1 0,0-1 0,1 1 0,-1-1 0,0 1 0,0-1 0,0 0 0,-1 0 0,1 1 0,-1-1 0,1 0 0,-1 0 0,-2 2 0,-8 9-5,0 1 1,-1-2-1,-1 0 1,-15 11 0,19-15 20,-7 5-428,-27 21 686,11-23-6617,20-11-4326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47.26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25 1 10882,'0'19'1383,"3"73"206,24 143 0,-1-120-912,5-1 0,51 122 0,-69-206-695,-7-17-18,-1 0-1,0 0 1,0 1-1,-2 0 1,0 0-1,3 22 1,-6-36 14,0 1 0,-1-1 0,1 0 0,0 0 0,0 1 0,0-1 0,0 0 0,0 0 0,0 1 0,-1-1 0,1 0 0,0 0 0,0 0 0,0 1 0,-1-1 0,1 0 0,0 0 0,0 0 1,0 0-1,-1 1 0,1-1 0,0 0 0,0 0 0,-1 0 0,1 0 0,0 0 0,-1 0 0,1 0 0,0 0 0,0 0 0,-1 0 0,1 0 0,0 0 0,-1 0 0,1 0 0,0 0 0,0 0 0,-1 0 0,1 0 0,0 0 0,0 0 0,-1 0 0,1-1 0,0 1 0,0 0 0,-1 0 0,1 0 0,0 0 0,0-1 0,-3 1-198,-5-4-718,0 1 1,-1-1-1,1 0 0,0-1 1,1 0-1,-1 0 0,-7-7 0,-53-53-1430,27 26 3763,31 29-575,8 8-356,0-1 1,0 0-1,-1 1 0,1 0 1,-1-1-1,0 1 0,0 0 1,0 0-1,0 1 0,0-1 1,-4-1-1,18 27 826,-4-14-1158,1-1 1,0 1-1,1-1 1,0-1-1,0 0 1,1 0-1,0-1 1,0 0-1,0 0 1,1-2-1,0 1 1,1-1-1,-1-1 1,1 0-1,0 0 1,0-1-1,14 1 1,-11-2-118,0 0 0,0-1 0,0-1 1,1 0-1,-1-1 0,0-1 1,0-1-1,-1 0 0,1 0 1,-1-2-1,1 0 0,-1 0 0,25-15 1,-14 4-2,-1-1 1,-1-1 0,-1-1-1,0-2 1,-2 0-1,0-1 1,-1-1-1,-2 0 1,0-2 0,-1 0-1,-2 0 1,0-2-1,-2 0 1,16-53-1,-40 137 48,2 1 0,3 0 0,2 0 0,3 0-1,7 82 1,-3-125-68,0 0 0,1 0 0,1-1 0,0 1-1,11 23 1,-13-34 12,-1 0 0,1 0-1,1 0 1,-1 0 0,0 0-1,1 0 1,0-1-1,0 1 1,0-1 0,0 0-1,1 0 1,-1 0 0,1 0-1,-1-1 1,1 0 0,0 1-1,0-1 1,0-1 0,1 1-1,-1 0 1,0-1 0,1 0-1,4 1 1,-5-3 2,-1 1 1,1-1-1,0 0 1,-1 1-1,1-2 0,-1 1 1,1 0-1,-1-1 1,0 1-1,1-1 1,-1 0-1,0 0 0,0-1 1,0 1-1,0-1 1,-1 1-1,1-1 0,-1 0 1,0 0-1,3-3 1,7-12 35,-1 0 0,12-27 0,-14 27-37,10-19-8,-2-1-3,3 1 0,0 1 0,3 1 0,37-45 0,-52 72 2,0 0 0,0 0 1,1 1-1,0 0 1,0 1-1,0 0 0,1 0 1,0 1-1,12-4 0,-14 6 1,0 1 0,0 0 0,1 0 0,-1 1 0,1 1 0,-1-1 0,1 1-1,-1 1 1,1-1 0,-1 2 0,0-1 0,1 1 0,11 4 0,-10-2 23,0 1 1,0 0 0,-1 1-1,0 0 1,0 0 0,0 1-1,-1 0 1,0 0 0,-1 1 0,1 0-1,-1 1 1,-1-1 0,0 1-1,0 0 1,0 1 0,-1 0-1,-1 0 1,0 0 0,5 20-1,-6-22-4,-1 0 0,0 0 0,-1 0-1,0 0 1,0 1 0,-1-1 0,0 0 0,0 1-1,-1-1 1,0 0 0,-1 0 0,0 0-1,0 0 1,-1 0 0,1 0 0,-2 0-1,1-1 1,-1 1 0,0-1 0,-1 0 0,0 0-1,0-1 1,0 1 0,-1-1 0,0 0-1,-12 9 1,-9 2-714,-1-1 1,-46 20-1,13-14-3426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43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159 111 6465,'0'0'2196,"0"0"-999,0 0-338,0 0-114,0 0 33,0 0-118,-7 6-260,3-2-328,0 0 0,0 0 0,1 0 0,-1 1 0,1-1 0,0 1 0,0 0 0,0 0 0,1 0 0,0 0-1,0 0 1,0 1 0,0-1 0,1 1 0,0-1 0,0 7 0,0-5-43,1-1-1,0 0 1,1 0-1,-1 0 1,1 0-1,1 0 1,-1 0-1,1 0 1,0 0-1,0 0 1,1-1-1,-1 1 1,1-1-1,0 1 1,1-1-1,0 0 1,-1-1 0,2 1-1,-1-1 1,0 1-1,6 3 1,-3-3-20,0-1 0,0 0 0,1 0 0,-1-1 1,1 1-1,-1-2 0,1 1 0,0-1 0,0 0 1,0-1-1,0 0 0,0 0 0,1-1 1,-1 0-1,13-2 0,-18 2-4,0-1-1,0 1 1,0-1-1,0 0 1,0 0 0,0-1-1,0 1 1,-1-1 0,1 1-1,0-1 1,-1 0 0,1 0-1,-1 0 1,0 0-1,0 0 1,0-1 0,2-2-1,0-1 13,0 0 1,0 0-1,-1-1 0,-1 1 0,1-1 0,-1 0 0,2-9 0,-1 0 21,0 0 0,-2 1 0,0-1 0,-1 0 1,0 0-1,-4-20 0,3 30 22,-1 1 1,0 0-1,0-1 1,-1 1-1,0 0 1,0 1-1,0-1 1,0 0-1,-1 1 1,1 0 0,-1 0-1,0 0 1,-1 0-1,1 0 1,-1 1-1,1 0 1,-1 0-1,0 0 1,0 1-1,-9-4 1,-12-4 232,0 1 0,-51-10 0,68 17-299,-5-1 0,0 0 0,0 0 0,0 1 0,0 1 0,-1 0 0,1 1 0,-25 3 0,38-1-104,-1-1 0,1 0-1,0 0 1,-1 1 0,1-1-1,0 1 1,0-1 0,0 1-1,0-1 1,0 1 0,0 0-1,0 0 1,0-1 0,1 1 0,-1 0-1,1 0 1,0 0 0,-1 0-1,1 0 1,0 0 0,0-1-1,0 1 1,0 0 0,0 0-1,1 0 1,-1 0 0,1 2 0,-1 5-1325,0 18-4041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43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0 9394,'0'0'1471,"0"0"-900,0 0-361,0 0 17,-16 25 467,-49 79-36,61-98-617,1 0 0,0 0 0,0 0 0,0 1 0,1-1 0,0 1 0,1 0 0,-1-1 0,1 1-1,1 0 1,-1 0 0,1 0 0,0 0 0,1-1 0,1 10 0,0 6 81,-1-17-82,-1 0 0,1 0 0,0 1 0,0-1 0,1 0 0,-1 0 1,1 0-1,0 0 0,0-1 0,1 1 0,0 0 0,0-1 0,0 0 0,0 0 1,0 0-1,1 0 0,0 0 0,0-1 0,0 1 0,0-1 0,1 0 1,-1 0-1,8 3 0,-2-2 4,2 0 0,-1 0 1,0-1-1,1 0 0,-1-1 0,1-1 1,0 0-1,0 0 0,17-2 0,-24 1 13,-1-1-1,1 0 1,0 0-1,0 0 1,-1 0 0,1-1-1,-1 0 1,1 0-1,-1 0 1,0-1-1,0 1 1,0-1-1,0 0 1,0 0-1,-1 0 1,1-1 0,-1 1-1,0-1 1,0 0-1,0 0 1,0 0-1,-1 0 1,0 0-1,0-1 1,0 1-1,0-1 1,-1 1 0,1-1-1,-1 0 1,0 1-1,-1-1 1,1-7-1,0 3-27,0-1-1,-1 1 0,-1-1 1,1 1-1,-1-1 1,-1 1-1,0-1 1,0 1-1,-1 0 0,0 0 1,0 0-1,-1 0 1,-1 0-1,1 1 0,-11-14 1,6 13 8,0-1 0,-1 1 1,0 1-1,-1 0 0,0 0 1,0 1-1,-1 0 1,0 1-1,0 1 0,0 0 1,-1 0-1,0 1 0,1 1 1,-2 0-1,1 1 0,0 0 1,-27 0-1,38 2-72,1 1-1,-1-1 1,0 0-1,0 1 1,0-1 0,1 1-1,-1-1 1,0 1-1,0 0 1,1 0 0,-1-1-1,1 1 1,-1 0 0,1 1-1,-1-1 1,1 0-1,0 0 1,-1 1 0,1-1-1,0 1 1,0-1-1,0 1 1,0-1 0,0 1-1,1-1 1,-1 1 0,0 0-1,1 0 1,-1-1-1,1 1 1,-1 0 0,1 0-1,0 0 1,0-1-1,0 1 1,0 0 0,0 0-1,0 0 1,1 3 0,0 3-539,0 1 1,1-1-1,-1 0 1,2 0 0,-1 0-1,1 0 1,6 11-1,13 16-5798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44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10722,'0'0'1643,"0"27"-864,-1 12-567,4 130 1087,-2-140-1049,2 0 1,2 0-1,0-1 0,2 0 1,1 0-1,1-1 0,1 0 1,2-1-1,17 31 0,-28-55-258,0-1 1,0 1-1,0-1 0,0 1 0,0-1 0,0 1 0,0-1 0,1 0 0,-1 0 0,0 0 1,1 1-1,-1-1 0,1-1 0,-1 1 0,3 1 0,-4-2-7,1 0 0,-1-1 1,1 1-1,-1 0 0,1 0 0,-1 0 0,1-1 1,-1 1-1,1 0 0,-1-1 0,0 1 0,1 0 0,-1-1 1,1 1-1,-1 0 0,0-1 0,1 1 0,-1-1 1,0 1-1,0-1 0,1 1 0,-1-1 0,0 1 0,0-1 1,0 1-1,0-1 0,1 1 0,-1-1 0,0 1 1,0-1-1,0 0 0,1-63-963,-1 47 921,0-132-1094,0 148 1151,-1 1 0,1-1-1,0 1 1,0 0-1,0-1 1,0 1-1,0-1 1,0 1 0,0 0-1,0-1 1,1 1-1,-1-1 1,0 1 0,0 0-1,0-1 1,0 1-1,0 0 1,1-1 0,-1 1-1,0 0 1,0-1-1,1 1 1,-1 0-1,0-1 1,0 1 0,1 0-1,-1 0 1,0-1-1,1 1 1,-1 0 0,0 0-1,1 0 1,-1-1-1,1 1 1,14 10 100,-2 10 146,-1 1 1,-1 0-1,0 1 0,8 28 1,9 17 224,-17-43-318,-1-1 91,2 0 0,13 21 0,-23-40-223,1 0 1,0 0-1,0 0 1,0 0-1,0-1 1,1 1-1,-1-1 1,1 0-1,0 0 1,0 0 0,0-1-1,0 1 1,1-1-1,-1 0 1,0 0-1,10 2 1,-12-4-23,-1 1 1,1-1-1,0 0 1,0 0-1,-1 0 1,1 0-1,0-1 1,0 1-1,-1 0 0,1-1 1,0 1-1,-1-1 1,1 0-1,0 1 1,-1-1-1,1 0 1,-1 0-1,1 0 1,-1 0-1,0 0 1,2-2-1,-1 0-8,1 0 1,-1 0-1,0 0 0,-1 0 1,1-1-1,0 1 0,-1 0 0,0-1 1,2-6-1,0-8-208,-1 0 1,-1 0-1,-1-25 0,0 30-128,0-17-438,-1 0 0,-10-51 0,8 69 775,0 0 0,0 1 1,-1-1-1,0 1 0,-1 0 1,-1 0-1,0 0 0,0 1 1,-12-15-1,18 25 33,0 0 1,-1-1-1,1 1 0,0 0 1,0 0-1,0 0 0,0 0 1,0 0-1,0 0 0,0 0 1,0-1-1,0 1 0,0 0 1,-1 0-1,1 0 1,0 0-1,0 0 0,0 0 1,0 0-1,0 0 0,0 0 1,-1 0-1,1 0 0,0-1 1,0 1-1,0 0 0,0 0 1,0 0-1,0 0 0,-1 0 1,1 0-1,0 0 0,0 0 1,0 0-1,0 0 1,0 1-1,-1-1 0,1 0 1,0 0-1,0 0 0,0 0 1,0 0-1,0 0 0,-1 0 1,1 0-1,0 0 0,0 0 1,0 0-1,0 1 0,0-1 1,0 0-1,0 0 0,0 0 1,0 0-1,-1 0 1,1 0-1,0 1 0,0-1 1,-2 14 287,4 19-366,1-14 156,1 1 0,1-1 0,1 0-1,1 0 1,0-1 0,2 0 0,0 0 0,1-1-1,0 0 1,2-1 0,20 24 0,-29-37-112,0 0 0,0-1 0,1 1 0,-1-1 0,1 0 0,-1 0 0,1 0 0,0-1-1,-1 1 1,9 1 0,-10-2-231,1-1 0,-1 0-1,1 1 1,-1-1 0,1-1 0,-1 1-1,0 0 1,1 0 0,-1-1-1,1 1 1,-1-1 0,3-1 0,9-11-5744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44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13867,'0'0'1928,"0"0"-1928,0 0-1704,0 0-3393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45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242 347 13067,'0'0'1277,"0"0"-802,0 0-293,-22 5 451,-72 16 222,88-20-803,0 1 1,-1 0-1,1 1 1,0-1-1,0 1 0,0 0 1,1 1-1,-1-1 1,1 1-1,0 0 1,0 1-1,0-1 0,1 1 1,-1 0-1,1 0 1,0 1-1,1-1 1,-1 1-1,1-1 0,0 1 1,-3 10-1,1 2-58,1-1 0,1 1-1,1 0 1,1 0 0,0 30-1,1-48 11,0 6-3,0-1 1,0 0 0,1 0-1,0 1 1,0-1 0,0 0-1,0 0 1,1 0 0,0 0-1,0 0 1,0 0 0,1-1-1,0 1 1,0-1 0,0 0-1,0 1 1,0-1-1,1-1 1,0 1 0,0 0-1,0-1 1,0 0 0,0 0-1,1 0 1,0-1 0,-1 1-1,1-1 1,0 0 0,0 0-1,0-1 1,0 0 0,0 0-1,1 0 1,-1 0 0,0-1-1,0 0 1,1 0-1,-1 0 1,0-1 0,0 1-1,7-3 1,-5 1-2,0 0 0,0-1 1,0 1-1,-1-1 0,1-1 0,-1 1 0,0-1 0,0 0 0,0-1 1,-1 0-1,1 1 0,-1-2 0,0 1 0,-1 0 0,1-1 1,-1 0-1,0 0 0,-1 0 0,0-1 0,1 1 0,1-9 0,3-6-62,-1 0 0,-1 0 0,-1 0 0,-1-1 0,3-39 0,-6 1-68,-2 0 1,-4 0 0,-1 1-1,-4 0 1,-24-87 0,28 135-119,2 26 131,3 42 73,1-49 38,2 45 10,3 0 0,1 0 0,3-1 0,2 0 1,2-1-1,3 0 0,34 75 0,-45-115 2,1 1-1,1-1 1,0 0-1,0-1 1,1 0-1,1 0 1,13 13 0,-19-20-11,0-1 0,0 1 0,0-1 0,0 0 1,1 0-1,-1 0 0,1-1 0,-1 1 1,1-1-1,-1 0 0,1 1 0,0-2 1,0 1-1,-1 0 0,1-1 0,0 0 0,0 0 1,0 0-1,0 0 0,0 0 0,-1-1 1,1 0-1,0 0 0,0 0 0,-1 0 1,1-1-1,-1 1 0,1-1 0,5-4 0,-2 0-187,0 0 0,0-1-1,0 0 1,-1 0-1,-1-1 1,1 0-1,-1 0 1,0 0-1,-1 0 1,0-1-1,5-14 1,1-7-861,-1 0-1,6-39 1,-9 26 429,0-49-1,-4 3 3485,-2 86-2262,0 9-196,0 16-283,5 144 995,-3-143-1013,1-1 0,1-1 0,1 1 0,1-1 0,13 32 1,-18-49-97,10 11 16,-10-15-19,0-1-1,-1 1 1,1-1 0,-1 0-1,0 1 1,1-1 0,-1 0-1,1 0 1,-1 1-1,0-1 1,0 0 0,1 0-1,-1 0 1,0 1 0,0-1-1,0 0 1,0 0-1,0 0 1,0 1 0,0-1-1,0 0 1,-1-1 0,1 2 0,-1-25-178,-1-1-1,-2 1 1,-10-39-1,7 34-28,4 20 103,1 1-1,0-1 0,1 0 0,0-1 0,1 1 0,0 0 1,0 0-1,2-11 0,-1 18 65,1-1-1,-1 0 1,1 0 0,-1 0-1,1 1 1,0-1 0,0 1-1,1-1 1,-1 1 0,1 0-1,-1 0 1,1 0 0,0 0-1,0 1 1,1-1 0,-1 1-1,0 0 1,1 0 0,0 0-1,-1 0 1,1 1 0,5-2-1,-2 0 47,1 0 0,-1 1 0,1 0-1,0 1 1,0 0 0,0 0-1,-1 0 1,1 1 0,0 0 0,0 1-1,10 2 1,-13-2 50,0 0 0,0 1-1,-1 0 1,1 0 0,0 0 0,-1 1 0,0 0-1,1 0 1,-1 0 0,0 0 0,-1 0 0,1 1-1,0 0 1,-1 0 0,0 0 0,0 0 0,0 0-1,2 5 1,4 12 4,0 0 0,-2 0 0,7 33 0,-10-38-51,-1-1-1,2 1 1,0-1-1,1 0 1,0 0-1,1 0 1,1-1-1,12 17 1,-19-30 3,0 1 1,0-1-1,0 1 1,1-1-1,-1 1 1,0-1-1,1 0 1,0 0-1,-1 0 1,1 0-1,-1 0 1,1 0-1,0 0 1,0 0-1,0-1 1,-1 1-1,1-1 1,0 1-1,0-1 1,0 0-1,0 1 1,0-1-1,0 0 1,0-1-1,0 1 1,0 0-1,0 0 1,0-1-1,-1 1 1,4-2-1,-3 0 82,1 1-1,-1-1 1,1 0-1,-1 0 1,0 0-1,0 0 1,0 0-1,0-1 1,0 1-1,0-1 1,0 1-1,-1-1 1,0 0-1,1 1 1,-1-1-1,0 0 1,1-6-1,0-2 50,0 1 0,0-1 0,-1-1 0,-1 1-1,0 0 1,-1 0 0,0 0 0,0 0 0,-1 0-1,0 0 1,-1 1 0,-1-1 0,0 1 0,-9-19-1,9 22-98,0 0 0,-1 1 0,0-1 0,0 1 0,-1 0 0,0 0-1,0 0 1,0 1 0,-1 0 0,1 0 0,-1 1 0,-1 0 0,1 0 0,0 1 0,-1 0-1,0 0 1,0 0 0,0 1 0,0 0 0,-12-1 0,-37 2-1565,23 11-2925,18 3-2811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45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13179,'0'0'1904,"0"0"-1904,0 0-1040,0 0-1256,0 0-1641,0 0 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45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0 11106,'0'0'1607,"0"0"-1001,0 0-414,-25 9-83,-81 34 298,99-39-327,0 0 1,-1 1-1,2 0 0,-1 1 0,1 0 1,-1 0-1,1 0 0,1 1 0,0-1 1,0 1-1,0 1 0,0-1 0,1 1 1,1-1-1,-6 17 0,2-8 6,2-5-36,1 0 0,1 0 0,0 1 0,0-1 0,1 1 0,0-1 0,0 23 0,3-34-47,-1 1-1,0-1 1,0 1 0,0-1 0,0 1 0,1-1-1,-1 1 1,0-1 0,1 1 0,-1-1 0,0 0 0,1 1-1,-1-1 1,0 0 0,1 1 0,-1-1 0,1 0 0,-1 1-1,1-1 1,-1 0 0,1 0 0,-1 1 0,1-1-1,-1 0 1,1 0 0,-1 0 0,1 0 0,-1 0 0,1 0-1,-1 0 1,1 0 0,-1 0 0,1 0 0,-1 0-1,2 0 1,20-5 29,-12 0-45,0-2-1,0 1 1,-1-1-1,0-1 1,0 1-1,10-14 1,-8 10-36,1 0 0,23-18 0,-30 26 58,-1 0 0,1 1 0,0-1 0,0 1 0,0 0 0,0 1 0,0-1 0,0 1 0,0 0 0,1 0 0,-1 1 0,10 0 0,-12 0 45,-1 1-1,1 0 1,0-1-1,-1 1 1,1 1 0,0-1-1,-1 0 1,1 1 0,-1-1-1,0 1 1,1 0-1,-1 0 1,0 0 0,0 0-1,0 0 1,0 0-1,-1 0 1,1 1 0,-1-1-1,1 1 1,-1-1-1,0 1 1,0-1 0,2 5-1,2 10 127,0 0 0,5 31 0,-9-42-157,32 334 667,-26-219-657,-4-101 166,0-14-707,-2-13-2273,0-19-2543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46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 3593,'0'0'7037,"0"0"-4967,0 0-1730,0 0-263,21 16 117,68 45 310,-87-59-441,1 0-1,0 0 1,0-1-1,0 1 1,0-1 0,1 1-1,-1-1 1,0 0 0,0 0-1,1 0 1,-1-1 0,1 1-1,-1-1 1,1 0-1,-1 0 1,0 0 0,1 0-1,-1-1 1,1 1 0,-1-1-1,0 0 1,1 0-1,-1 0 1,0-1 0,0 1-1,0-1 1,0 1 0,0-1-1,0 0 1,0 0 0,0 0-1,-1-1 1,1 1-1,2-5 1,1-1-146,0-1 0,0 0 0,-1 0 0,0 0 0,-1-1 0,0 0-1,0 0 1,2-12 0,-3 11-144,-1 0-1,-1 0 1,0 0 0,0-1-1,-1 1 1,-1 0 0,-2-17-1,3 25 231,-1 1 0,1 0 0,-1-1 1,1 1-1,-1 0 0,0 0 0,0-1 0,0 1 0,0 0 0,0 0 0,0 0 0,-1 0 1,1 1-1,-1-1 0,1 0 0,-1 0 0,0 1 0,0-1 0,1 1 0,-1 0 0,0-1 0,0 1 1,-1 0-1,1 0 0,0 0 0,0 1 0,0-1 0,-1 0 0,1 1 0,0-1 0,0 1 0,-1 0 1,1 0-1,0 0 0,-1 0 0,1 0 0,0 1 0,-1-1 0,1 1 0,0-1 0,-1 1 0,-1 1 1,0 0 4,1-1 1,0 1 0,0 0 0,0 1-1,0-1 1,0 0 0,1 1 0,-1 0-1,1-1 1,-1 1 0,1 0 0,0 0-1,0 0 1,0 1 0,1-1 0,-1 0-1,1 1 1,0-1 0,-2 7 0,-2 8 46,1 1 0,-2 26 1,6-45-55,-9 115 1197,9-107-1140,0 1-1,1-1 1,-1 0 0,1 1-1,1-1 1,0 0 0,0 0-1,1 0 1,0 0 0,0 0-1,5 9 1,-7-15-57,1 0 0,-1 1 0,1-1-1,0 0 1,-1 0 0,1 0 0,0 0 0,0-1-1,0 1 1,0 0 0,1-1 0,-1 1 0,0-1 0,1 0-1,-1 0 1,1 0 0,-1 0 0,1 0 0,-1-1-1,1 1 1,0-1 0,-1 1 0,1-1 0,0 0 0,-1 0-1,1-1 1,0 1 0,-1 0 0,1-1 0,0 1 0,-1-1-1,4-2 1,0 0-85,0 0 0,-1-1 0,1 0-1,-1 0 1,0 0 0,0-1 0,-1 0 0,1 0 0,-1 0 0,0 0-1,5-10 1,23-54-1088,-28 56 1128,1 1-1,1-1 1,0 1 0,0 0-1,1 1 1,1-1 0,0 1-1,12-12 1,-18 22 89,-1-1-1,1 0 0,0 1 1,1 0-1,-1-1 0,0 1 1,0 0-1,0 0 0,1 0 1,-1 1-1,0-1 0,1 0 1,-1 1-1,1 0 0,-1-1 1,1 1-1,-1 0 0,0 0 1,1 1-1,-1-1 0,1 0 1,-1 1-1,1 0 0,-1-1 1,0 1-1,0 0 0,1 0 1,-1 0-1,0 0 0,0 1 1,0-1-1,0 1 0,0-1 1,2 3-1,5 5 161,0 0-1,-1 1 1,0 0 0,13 23-1,-18-30-221,30 57 232,16 24 124,-44-75-291,1-1 1,0-1 0,0 1 0,1-1 0,0 0 0,0-1-1,10 7 1,-15-11-57,0-1 1,0 0-1,0 1 0,0-1 0,1 0 1,-1 0-1,0-1 0,1 1 0,-1 0 1,1-1-1,-1 1 0,1-1 0,-1 0 0,1 0 1,-1 0-1,1 0 0,-1 0 0,1 0 1,-1-1-1,0 1 0,3-2 0,-1 0-77,-1 0-1,0 0 1,0 0 0,0 0-1,0-1 1,0 1-1,0-1 1,-1 0 0,1 0-1,-1 0 1,0 0-1,3-5 1,4-11-683,-1 0 0,-1 0 1,0-1-1,3-23 0,-6 28 52,0-2 63,6-29 115,-9 45 541,-1-1 0,1 1 0,-1-1-1,1 1 1,-1 0 0,1-1-1,0 1 1,-1 0 0,1-1 0,0 1-1,0 0 1,0 0 0,0 0 0,0 0-1,0 0 1,0 0 0,1 0-1,-1 0 1,0 1 0,0-1 0,1 0-1,-1 1 1,2-1 0,-2 1 44,0 0 0,1 0 0,-1 0 0,0 1 1,0-1-1,0 0 0,0 1 0,0-1 0,0 1 0,0-1 0,0 1 1,0 0-1,0-1 0,0 1 0,0 0 0,0 0 0,0 0 0,0-1 1,-1 1-1,1 0 0,0 0 0,0 2 0,15 28 681,-10-19-552,3 6-30,0-1-1,2 0 0,0-1 1,1 0-1,21 22 1,-28-33-174,0 0 1,0-1 0,1 0 0,0 0 0,-1-1 0,1 1 0,1-1-1,-1 0 1,0-1 0,1 0 0,-1 0 0,1 0 0,0-1-1,-1 0 1,1 0 0,0 0 0,0-1 0,0 0 0,10-2 0,-14 1-19,-1 1 0,0-1 1,0 0-1,1 1 0,-1-1 1,0 0-1,0-1 1,0 1-1,0 0 0,0-1 1,0 1-1,-1-1 0,1 1 1,0-1-1,-1 0 1,1 0-1,-1 0 0,0 0 1,1 0-1,-1 0 0,0 0 1,0 0-1,-1 0 1,1 0-1,0-1 0,-1 1 1,1 0-1,-1-1 0,0 1 1,1 0-1,-1-1 1,-1-3-1,1 1 45,0 0-1,0 0 1,-1 0 0,0 0-1,0 1 1,0-1 0,0 0-1,-1 1 1,0-1 0,0 1-1,0-1 1,-1 1 0,1 0-1,-7-7 1,-8-4 151,-1 2-1,-19-12 1,20 14 213,1 0 1,1 0-1,-20-19 1,32 27-352,1 1-1,0 0 1,0-1-1,0 1 1,0-1 0,0 1-1,1-1 1,-1 0-1,1 0 1,0 0 0,0 0-1,0 0 1,0 0 0,0 0-1,1 0 1,-1-1-1,1-2 1,0 3-8,1 0 0,-1 1 0,1-1-1,0 1 1,0-1 0,0 1 0,0 0 0,0-1 0,0 1 0,1 0 0,-1 0-1,1 0 1,0 0 0,0 0 0,-1 0 0,5-3 0,2-1 16,1 1 1,0-1-1,1 2 1,-1-1-1,1 1 0,0 0 1,0 1-1,19-3 1,-5 1 420,1 2-1,0 0 1,-1 2 0,1 1 0,0 1 0,-1 1 0,1 1-1,24 6 1,-40-7-335,0 1 0,-1-1 0,1 2 0,0-1 0,-1 2 0,0-1 0,0 1 0,0 0 0,-1 0 0,0 1 0,0 0 0,0 1-1,0-1 1,-1 1 0,-1 0 0,1 1 0,-1 0 0,0-1 0,-1 2 0,1-1 0,-2 0 0,1 1 0,-1 0 0,2 10 0,-3-12-169,0 0-1,-1 0 1,0 0 0,0 0 0,0 1-1,-1-1 1,0 0 0,-1 0 0,1 1-1,-1-1 1,-1 0 0,1 0-1,-1 0 1,-1 0 0,1 0 0,-1-1-1,0 1 1,-1-1 0,1 1 0,-1-1-1,-1-1 1,-5 8 0,-22 14-3826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47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8346,'0'0'2543,"0"0"-1217,0 0-681,0 0-149,0 0 222,0 0-10,-2 4-204,-6 20-443,1 0 1,1 0 0,1 0-1,2 1 1,0-1-1,1 33 1,-1-6-5,-7 51-46,-5 102 38,15-203-48,0 0 0,1-1 0,-1 1 1,0-1-1,1 1 0,-1-1 0,1 1 0,-1-1 0,1 1 0,-1-1 1,0 1-1,1-1 0,0 0 0,-1 1 0,1-1 0,-1 0 0,1 1 0,-1-1 1,1 0-1,0 0 0,-1 0 0,1 1 0,0-1 0,-1 0 0,1 0 1,-1 0-1,1 0 0,0 0 0,-1 0 0,1 0 0,1-1 0,22 0 138,-23 0-109,24-3 137,-1-2 0,0-1 0,26-11 0,29-8 100,9 8 39,-53 11-745,0-1 0,35-12 0,-69 19 171,0 1-1,1-1 1,-1 0-1,0 0 1,0 1-1,0-1 0,0 0 1,0 0-1,0 0 1,0 0-1,0 0 1,0-1-1,0 1 0,-1 0 1,1 0-1,0-1 1,-1 1-1,1 0 1,-1-1-1,1 1 0,-1 0 1,0-1-1,0 1 1,1-1-1,-1 1 0,0 0 1,0-1-1,0 1 1,-1-1-1,1-1 1,0-15-5842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47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8834,'0'0'3249,"0"0"-2017,0 0-8,0 0-952,0 0-168,0 0 944,-3 147-255,11-74-193,2 3-240,-1-3-304,1-6 112,-2-9-168,-1-14 0,3-8-32,-3-12-1537,-2-13-5120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47.90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1 310 11450,'0'0'2174,"0"0"-1431,0 0-435,26 3 323,88 2 145,-109-5-715,1 0 0,-1-1 0,0 0 1,0 0-1,0 0 0,0-1 0,0 0 0,0 0 0,0 0 0,0-1 0,-1 1 0,1-1 1,-1 0-1,0 0 0,0-1 0,0 1 0,5-6 0,2-2 39,0 1-85,0 0 1,-1 0-1,0-1 0,-1 0 0,0 0 0,-1-1 0,-1-1 0,1 1 0,-2-1 1,0 0-1,0-1 0,-1 0 0,-1 1 0,-1-1 0,1-1 0,-2 1 0,1-17 0,-3 30-29,0 0 0,0 1 1,0-1-1,0 0 0,0 0 0,0 0 0,0 0 0,-1 0 0,1 0 0,0 1 0,0-1 0,-1 0 0,1 0 0,-1 0 0,1 1 0,0-1 0,-1 0 0,0 0 0,1 1 0,-1-1 0,1 0 0,-1 1 0,0-1 0,1 1 0,-1-1 0,0 1 0,0-1 0,0 1 1,1 0-1,-1-1 0,0 1 0,0 0 0,0-1 0,0 1 0,0 0 0,1 0 0,-1 0 0,0 0 0,0 0 0,0 0 0,0 0 0,0 0 0,0 0 0,0 1 0,0-1 0,-3 1-18,1 0 0,0 0-1,0 0 1,0 0 0,0 0 0,0 1-1,0-1 1,1 1 0,-1 0-1,0 0 1,-4 5 0,0 2 38,0 0 0,0 1 0,1 0 0,1 1-1,0-1 1,0 1 0,1 0 0,0 0 0,1 0 0,0 1 0,1-1 0,0 1 0,1 0 0,0 0-1,1-1 1,0 1 0,1 0 0,4 20 0,-4-24 2,1 0 0,0-1 0,1 1 0,0-1 0,0 1 0,0-1 0,1 0 0,0 0 0,1-1 1,0 1-1,0-1 0,0 0 0,0 0 0,1-1 0,0 0 0,0 0 0,1 0 0,-1-1 0,1 1 0,0-2 0,0 1 0,0-1 0,1 0 0,-1 0 0,1-1 0,0 0 0,0-1 0,10 2 0,-4-2-194,-1-1 1,1 0-1,0 0 0,-1-2 0,1 1 1,-1-2-1,1 0 0,-1 0 0,20-9 0,-11 2-908,-1-2 0,0 0-1,-1-1 1,29-25 0,13-17-3758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48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47 332 9194,'0'0'1412,"0"0"-850,0 0-457,0 0-21,0 0 196,25 11 459,83 34 25,-103-44-703,0 1 0,0-1 0,1 1 0,-1-2 0,0 1 0,1 0 0,-1-1 0,1 0 0,-1 0 0,1-1 0,-1 0 0,1 0 0,-1 0 1,0 0-1,0-1 0,1 0 0,-1 0 0,5-3 0,-2 0 32,0-1 0,0 0-1,0 0 1,-1-1 0,0 0 0,0 0 0,6-9 0,-8 10-33,0-1 0,-1 1 0,1-1 0,-1 0-1,-1 0 1,1-1 0,-1 1 0,-1-1 0,1 1-1,-1-1 1,0 0 0,-1 0 0,0 0 0,0 0 0,-1 0-1,0 0 1,-1 0 0,1 0 0,-1 0 0,-1 0-1,0 0 1,0 1 0,0-1 0,-1 0 0,0 1 0,0 0-1,-1 0 1,0 0 0,-1 0 0,1 0 0,-1 1 0,0 0-1,-1 0 1,0 0 0,1 1 0,-2 0 0,1 0-1,-1 0 1,1 1 0,-1 0 0,-11-4 0,7 2-17,0 2 1,-1 0-1,1 0 1,-1 1-1,0 0 1,0 1-1,0 1 1,0 0-1,0 0 1,0 1 0,0 1-1,0 0 1,-13 3-1,19-2-106,1-1 1,-1 1-1,1 0 1,-1 1-1,1 0 0,0 0 1,0 0-1,0 0 0,0 1 1,1-1-1,-1 1 1,1 0-1,0 1 0,0-1 1,1 1-1,-1 0 0,1 0 1,0 0-1,1 0 1,-1 0-1,1 1 0,0-1 1,0 1-1,0-1 0,1 1 1,0 0-1,0 0 0,0 11 1,1-9-203,-1-1 0,1 1 1,1-1-1,0 1 0,0-1 1,0 1-1,1-1 0,0 0 1,0 1-1,1-1 0,0 0 1,5 9-1,22 25-4233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48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11562,'0'0'2105,"40"120"-1225,-13-49 8,7 0-304,3-15-328,-4-14 17,-1-15-193,-5-14-80,-5-13-625,-7 0-2335,-8-9-6314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48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0 13299,'0'0'2472,"0"0"-1960,0 0-279,0 0-81,-113 147 24,83-89 136,0-1-248,6-1-56,4-9-16,5-12-416,12-17-1001,3-9-863,0-9-4458</inkml:trace>
  <inkml:trace contextRef="#ctx0" brushRef="#br0" timeOffset="1">450 87 11586,'0'0'2273,"0"0"-1513,25 122-456,-10-69 248,0-1 208,-1-8-551,1-11-25,-2-6-184,-6-20-329,-2-7-1591,-5 0-4185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49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12963,'0'0'2208,"0"0"-2208,0 0-696,0 0-256,0 0 48,0 0-3401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49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1 10882,'0'0'1491,"-23"2"-973,-76 8-433,91-8-69,-1 0 0,1 0 1,0 1-1,0 0 0,0 0 0,0 1 0,0 0 0,1 1 1,0-1-1,0 1 0,0 1 0,0 0 0,1-1 0,0 2 1,0-1-1,1 1 0,0 0 0,0 0 0,0 0 0,-4 11 1,4-7 4,1 0 1,0 0 0,0 0-1,1 0 1,0 1 0,1 0-1,1-1 1,0 1 0,0 0-1,1 0 1,0-1 0,1 1-1,3 13 1,-3-22-25,0-1 0,0 0 0,0 1 0,0-1 0,0 1-1,1-1 1,-1 0 0,1 0 0,-1 0 0,1 0 0,0 0 0,0 0 0,0 0 0,0-1 0,0 1 0,0-1 0,0 1 0,1-1 0,-1 0-1,0 0 1,1 0 0,-1 0 0,1 0 0,-1-1 0,1 1 0,0-1 0,-1 0 0,1 1 0,-1-1 0,1 0 0,3-1 0,0 1-9,0-1-1,0 1 1,0-1 0,0-1 0,0 1 0,-1-1 0,1 0 0,0 0 0,-1-1 0,1 0 0,-1 0 0,9-6 0,8-12-138,-1-1-1,19-27 1,24-25 148,-63 72 66,1 0 0,0 0 1,0 0-1,0 0 0,0 0 1,0 0-1,0 1 0,0-1 0,1 1 1,-1-1-1,0 1 0,1 0 1,0 0-1,-1 0 0,1 0 0,-1 1 1,1-1-1,0 1 0,-1 0 1,1-1-1,0 1 0,0 0 0,-1 0 1,1 1-1,0-1 0,-1 1 1,1-1-1,0 1 0,-1 0 1,1 0-1,-1 0 0,1 0 0,-1 0 1,1 1-1,-1-1 0,0 1 1,0 0-1,0-1 0,0 1 0,2 2 1,5 7 135,-1-1-1,-1 1 1,1 1 0,-2-1-1,0 1 1,9 22 0,2 22-128,-2 0 0,-3 1 0,-2 1 0,5 94 0,-1-7-667,-5-102-3220,-7-41-1734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50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10722,'0'0'1118,"0"0"-618,0 0-212,0 0 243,0 0 190,25 8-98,78 25 24,-100-32-625,0 0 0,0-1 1,0 1-1,0 0 0,1-1 1,-1 0-1,0 0 0,0 0 1,1 0-1,-1 0 0,0-1 0,0 1 1,1-1-1,-1 0 0,0 0 1,0 0-1,0-1 0,0 1 0,0-1 1,-1 1-1,1-1 0,0 0 1,-1 0-1,1 0 0,-1-1 0,0 1 1,1 0-1,-1-1 0,0 1 1,-1-1-1,3-3 0,0-2-24,0 0 0,-1 0 0,0 0-1,-1 0 1,1-1 0,-1 1 0,-1-1 0,1-12-1,-2 19-35,1 0 0,-1 0 0,0 0-1,0 0 1,-1 0 0,1 0 0,0 0-1,-1 0 1,1 0 0,-1 0-1,0 0 1,1 0 0,-1 0 0,0 0-1,0 1 1,0-1 0,0 0 0,-1 1-1,1-1 1,0 1 0,-1-1 0,1 1-1,-1-1 1,0 1 0,1 0 0,-1 0-1,0 0 1,0 0 0,1 0-1,-1 0 1,0 1 0,0-1 0,0 1-1,0-1 1,0 1 0,0 0 0,0-1-1,0 1 1,0 0 0,0 0 0,0 1-1,0-1 1,0 0 0,0 1-1,0-1 1,0 1 0,0-1 0,0 1-1,0 0 1,0 0 0,-2 2 0,-1 0 29,1 0 0,-1 1 0,1 0 0,0-1 1,0 2-1,1-1 0,-1 0 0,1 1 0,0-1 1,0 1-1,0 0 0,1 0 0,0 0 0,0 0 1,0 1-1,0-1 0,0 10 0,-3 5 91,2 2-1,0-1 0,1 28 0,2-37 45,0-1 0,1 1 0,0-1-1,1 0 1,0 0 0,7 20-1,-8-27-103,1 0 0,0-1-1,0 1 1,0 0 0,1-1-1,-1 0 1,1 1 0,0-1-1,0 0 1,0-1 0,0 1-1,1 0 1,-1-1-1,1 0 1,-1 0 0,1 0-1,0 0 1,0 0 0,0-1-1,0 0 1,8 2 0,-6-2-34,1 0 0,-1 0 0,1-1 0,-1 0 1,1 0-1,-1-1 0,1 1 0,-1-1 0,1-1 1,-1 1-1,0-1 0,0 0 0,0-1 1,0 0-1,0 0 0,0 0 0,-1 0 0,1-1 1,-1 0-1,0 0 0,7-7 0,5-9-120,0 0 0,-2-1 0,0 0 0,13-28 0,3-2 233,-25 42-46,-1 0-29,0 0-1,1 1 1,1 0 0,-1 0 0,10-8 0,-14 14-15,-1 1 0,0 0 0,1 0-1,0 0 1,-1 0 0,1 0 0,0 0 0,0 0 0,-1 0 0,1 1 0,0-1 0,0 1 0,0-1 0,0 1 0,0 0 0,0 0 0,0 0 0,-1 0 0,1 0 0,0 0 0,0 0 0,0 1 0,0-1 0,0 1 0,0 0 0,0-1 0,-1 1 0,1 0-1,0 0 1,-1 0 0,1 0 0,0 0 0,-1 0 0,3 3 0,7 8 259,0 1 0,-1 0-1,-1 0 1,0 1 0,0 1-1,5 14 1,-7-15-174,0 0 0,1 0 0,0-1 0,1 0 1,0 0-1,1-1 0,21 20 0,-29-30-108,1 0 0,0 0 0,0 0 0,0 0 0,0 0 0,0-1 0,0 1 0,0-1 0,0 0 0,1 0 0,-1 0 0,0 0 0,1-1 0,-1 0 0,1 1 0,-1-1 0,1 0 0,-1 0 0,0-1 0,1 1 0,-1-1 0,1 0 0,-1 0 0,0 0 0,0 0 0,1 0 0,-1-1 0,0 1 0,0-1 0,0 0 0,-1 0 0,1 0 0,0 0 0,-1-1 0,1 1 0,1-4 0,9-9-437,-1-1 0,-1 0-1,-1-1 1,0 0 0,7-19-1,-6 15-388,-6 10 530,23-41-375,-28 51 686,0 0 0,1 0 0,0 0 1,-1 1-1,1-1 0,-1 0 0,1 0 0,0 0 1,0 1-1,-1-1 0,1 0 0,0 1 1,0-1-1,0 0 0,0 1 0,0 0 1,0-1-1,0 1 0,-1-1 0,1 1 1,1 0-1,-1 0 0,0-1 0,0 1 0,0 0 1,0 0-1,0 0 0,0 0 0,0 0 1,0 1-1,0-1 0,0 0 0,0 0 1,0 1-1,0-1 0,0 0 0,0 1 0,0-1 1,0 1-1,0-1 0,-1 1 0,1 0 1,0-1-1,1 2 0,5 9 230,1-1 0,-1 2 0,-1-1 0,0 1 0,0 0 0,3 14-1,23 43 205,-27-62-425,0 0 0,0 1 0,0-2 0,1 1-1,0-1 1,1 0 0,-1 0 0,1 0 0,0-1-1,1-1 1,-1 1 0,1-1 0,0 0 0,0 0 0,0-1-1,1-1 1,-1 1 0,1-1 0,-1 0 0,1-1 0,0 0-1,0-1 1,-1 0 0,1 0 0,0 0 0,0-1-1,-1-1 1,1 0 0,14-5 0,-13 4-62,-1 0 0,0-1 0,-1 0 0,1-1 0,-1 1 0,0-2 0,0 1 0,0-1 0,-1-1 0,10-10 0,-13 13 28,0-1 0,0 0 1,0 0-1,-1-1 1,0 1-1,0-1 0,0 1 1,-1-1-1,0 0 1,0 0-1,0 0 1,-1 0-1,0 0 0,0-1 1,-1 1-1,0 0 1,0-8-1,-1 11 22,0 0 0,1 1 0,-1-1 0,-1 0 0,1 1-1,0-1 1,-1 1 0,1 0 0,-1-1 0,0 1 0,0 0 0,0 0 0,0 0-1,0 0 1,0 1 0,0-1 0,0 0 0,-1 1 0,1 0 0,-1-1 0,1 1 0,-1 0-1,0 0 1,1 1 0,-1-1 0,0 0 0,0 1 0,-4 0 0,-13-3 300,0 1 0,-39 2 0,37 1 5,20-1-286,1 0 0,-1 0 0,1 0 0,0 0 0,-1 0 0,1-1 0,-1 1 0,1 0 0,0-1 0,-1 1 0,1-1 0,0 1-1,0-1 1,-1 0 0,1 0 0,0 1 0,-2-3 0,3 3-37,0-1 0,0 0-1,0 0 1,-1 0-1,1 0 1,0 1 0,0-1-1,0 0 1,0 0-1,0 0 1,0 0 0,0 1-1,1-1 1,-1 0-1,0 0 1,0 0 0,1 1-1,-1-1 1,0 0-1,1 0 1,-1 1-1,1-1 1,-1 0 0,1 1-1,-1-1 1,1 0-1,0 1 1,-1-1 0,1 1-1,0-1 1,-1 1-1,1-1 1,1 0 0,8-6-18,0 1 1,1-1 0,-1 2-1,1-1 1,1 2 0,-1-1-1,0 2 1,1-1 0,0 2-1,19-3 1,17 0 339,61 2 1,-100 3-199,0 0 8,0 0-1,0 1 0,0 0 0,0 0 0,-1 1 1,1 0-1,0 0 0,-1 1 0,0 0 1,0 0-1,0 1 0,0 1 0,0-1 1,-1 1-1,1 0 0,-1 1 0,-1-1 0,1 2 1,-1-1-1,0 1 0,-1-1 0,1 2 1,-1-1-1,-1 0 0,1 1 0,-1 0 0,-1 0 1,1 1-1,2 13 0,-1-5-24,-2 1 1,-1 0-1,0 0 0,-1 0 0,-1 1 1,-3 28-1,2-39-122,0-1 1,-1 1-1,0-1 1,0 1-1,0-1 1,-1 0-1,0 0 1,0 0-1,-1-1 1,0 1 0,0-1-1,0 0 1,-1 0-1,0 0 1,0 0-1,-1-1 1,-11 9-1,-9-2-1811,1-10-2937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8:39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19 1032,'0'0'2929,"0"0"-1190,0 0-920,0 0-175,0 0 8,0-16 1895,0 14 1363,-20 327-3095,19-285-727,2 41 0,1-48-33,-2-1-1,-5 51 0,-3-58-21,7-21 9,-1 1 0,1-1 1,-1 1-1,1-1 1,1 1-1,-1-1 1,0 9-1,42-14 994,60-14-820,-53 7-92,89-4-1,45 12-248,-177-5-4587,-5-1 142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08:40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5097,'0'0'1246,"0"0"-652,0 0-228,0 0 235,0 0 257,0 0-67,0 0-291,0 0-160,0 0 275,0 0 45,0 34 1046,17 268 1262,-2-80-2590,-13-156-253,1 60 172,6 0-1,41 213 0,-42-285 349,-8-54-516,0 0 36,-12 8-1713,-4 2-4207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5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6305,'0'0'703,"0"0"-339,0 0-124,0 0 618,19 22 619,62 71-230,-66-76-1114,1-1 1,1-1-1,0-1 0,1 0 0,0-1 0,1-1 0,1-1 0,0-1 0,0 0 0,1-2 0,0 0 0,1-1 0,27 4 0,-20-5-92,-1-2-1,0-2 0,1 0 1,0-2-1,-1-1 0,32-5 0,9-7 175,86-26-1,-43 10-67,70-23-124,-182 53-23,1 0 1,0-1-1,-1 1 0,1-1 1,-1 1-1,1 0 1,-1-1-1,1 1 1,-1 0-1,1 0 1,-1-1-1,0 1 0,1 0 1,-1 0-1,0 0 1,0-1-1,0 1 1,0 0-1,0 0 1,1 0-1,-1 0 0,-1-1 1,1 1-1,0 0 1,0 0-1,0 0 1,0 0-1,-1-1 1,1 1-1,-1 1 0,1 6 67,0-7-63,0-1 6,0 0 20,0 0-20,0 0-30,0 0-46,0 0-16,0 0-223,0 0-165,0 0-614,0 0-1350,0 0-1240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53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2 9842,'0'0'2386,"0"0"-972,0 0-380,0 0 91,0 0-278,0 0-446,-4-1-201,2 1-195,0-1 0,1 1-1,-1 0 1,0 0 0,0 0 0,0 0-1,1 0 1,-1 1 0,0-1 0,0 1-1,0-1 1,1 1 0,-1-1 0,0 1-1,1 0 1,-1 0 0,1 0 0,-1 0-1,-2 2 1,-31 35 15,18-12-26,-19 41 1,34-63 8,-11 22 0,1 2 1,2 0-1,0 0 1,2 1-1,2 0 1,0 0-1,2 1 0,1 0 1,1 57-1,3-79-5,0-1-1,0 0 1,1 0-1,0-1 1,0 1-1,0 0 1,1-1 0,0 1-1,0-1 1,1 0-1,0 0 1,0 0-1,0 0 1,1-1-1,0 1 1,0-1-1,0-1 1,1 1-1,-1-1 1,1 0-1,0 0 1,0 0-1,1-1 1,11 5-1,-6-4 3,0 0 0,0-1-1,0 0 1,0 0 0,1-2-1,-1 1 1,0-1 0,1-1-1,-1-1 1,1 0 0,-1 0-1,0-1 1,21-6 0,-26 5 9,-1 0 0,1 0 0,-1 0 0,0-1 0,0 0 0,0-1 0,-1 1 0,1-1 0,-1 0 0,-1 0 0,1 0 0,0-1 0,-1 0 0,0 0 0,-1 0 0,1 0 0,-1-1 0,4-11 0,-6 13 27,1 1 1,-1-1-1,0 0 1,0 0-1,-1 1 1,1-1-1,-1 0 1,0 0-1,0 0 1,-1 1 0,1-1-1,-1 0 1,0 0-1,0 1 1,-1-1-1,1 1 1,-1-1-1,0 1 1,0-1 0,-1 1-1,1 0 1,-1 0-1,0 0 1,0 1-1,-1-1 1,1 1-1,-1 0 1,-4-4 0,3 3-4,-1 0 0,1 1 0,-1 0 1,0 0-1,0 0 0,0 0 0,0 1 1,0 0-1,-1 1 0,1-1 0,-1 1 0,1 1 1,-1-1-1,1 1 0,-1 0 0,-11 2 1,13-1-41,0 1 0,0-1 0,0 1 0,0 0 0,1 1 1,-1-1-1,0 1 0,1 0 0,0 0 0,0 0 0,0 1 1,0 0-1,0-1 0,1 1 0,0 0 0,0 1 0,0-1 1,0 1-1,1-1 0,-5 11 0,2-2-193,1 1 0,0 0 0,1 0-1,1 1 1,0-1 0,0 27 0,3-23-1392,0 0 1,5 29-1,9-3-6583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48.25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128 0 9194,'0'0'2933,"0"0"-1528,0 0-923,0 0-284,0 0-36,0 0 11,-19 13 79,-58 40-153,74-51-99,0 0 1,1 0-1,-1 0 0,1 0 1,-1 0-1,1 1 0,0-1 1,0 1-1,0-1 1,1 1-1,-1 0 0,-1 4 1,2-6-2,1 0 1,0 0-1,0 0 1,0 0-1,0 1 1,0-1-1,0 0 1,0 0 0,0 0-1,0 0 1,0 0-1,1 1 1,-1-1-1,0 0 1,1 0-1,-1 0 1,1 0-1,-1 0 1,1 0-1,0 0 1,-1 0 0,2 1-1,3 2-3,0 0 0,1 0 1,-1-1-1,1 1 0,0-1 0,0 0 1,12 3-1,-5-1 1,11 7 2,27 10 5,47 30 0,-85-45 16,-1 1-1,0 0 0,-1 1 0,1 1 0,-2 0 0,1 0 0,-2 1 1,1 1-1,7 12 0,-15-21 64,1 0 1,-1 1-1,0-1 1,-1 1-1,1-1 1,-1 1-1,1 0 1,-1 0-1,0 0 1,-1 0-1,1 0 1,-1 0-1,1 0 1,-1 0-1,0 0 1,-1 0-1,1 0 1,-1 0-1,0 0 1,0-1-1,0 1 1,0 0-1,-1 0 1,-2 5-1,0-5-35,1 0-1,-1 0 1,0 0-1,0-1 0,0 1 1,0-1-1,-1 0 1,1 0-1,-1-1 1,0 1-1,0-1 1,0 0-1,0-1 1,0 1-1,0-1 1,-1 0-1,-7 1 1,-7 1-36,-1-1 1,1-1-1,-1-1 1,1-1-1,-1 0 1,1-2-1,0 0 1,-1-2-1,2 0 1,-21-8-1,39 13-48,0 0 1,0-1-1,0 1 0,0-1 0,0 1 1,0-1-1,0 1 0,0-1 0,1 0 1,-1 1-1,0-1 0,0 0 0,0 0 0,1 0 1,-1 1-1,0-1 0,1 0 0,-1 0 1,0-2-1,1 2-10,0 0 1,0 1 0,0-1-1,0 0 1,1 1 0,-1-1 0,0 0-1,0 1 1,1-1 0,-1 0-1,0 1 1,1-1 0,-1 0-1,0 1 1,1-1 0,-1 1-1,1-1 1,-1 0 0,1 1-1,-1 0 1,2-2 0,40-19-2506,-39 20 2300,42-16-3922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54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4913,'0'0'1338,"0"0"-6,0 0 418,4 21-37,0 1-1398,62 305 4195,-56-310-4392,0-22 212,7-33 182,-13 28-591,15-40 177,24-51-128,-38 91 14,0 0 0,1 1 0,0 0 0,0 0 1,1 0-1,1 1 0,12-11 0,-19 17 16,0 1 1,1-1-1,0 1 1,-1 0-1,1 0 1,0 0-1,0 0 1,-1 0-1,1 0 1,0 0-1,0 1 0,0-1 1,0 0-1,0 1 1,0 0-1,0-1 1,0 1-1,1 0 1,-1 0-1,0 0 1,0 1-1,0-1 1,0 0-1,0 1 0,0-1 1,0 1-1,0 0 1,0 0-1,-1 0 1,1 0-1,0 0 1,0 0-1,-1 0 1,1 0-1,0 1 1,-1-1-1,1 1 0,-1-1 1,3 4-1,3 6 63,0 1-1,0 0 0,-1 0 0,0 1 0,3 13 0,0-4 66,3 8-61,-2-4-7,25 46 0,-33-67-54,0-1 1,1 1 0,0-1 0,0 0 0,0 0-1,1 0 1,-1-1 0,1 1 0,0-1 0,0 0 0,0 0-1,0 0 1,1 0 0,-1-1 0,1 0 0,9 4-1,-12-6 1,0 0-1,1 0 0,-1 0 0,0 0 0,0-1 0,1 1 0,-1-1 1,0 1-1,0-1 0,1 0 0,-1 1 0,0-1 0,0 0 0,0-1 1,0 1-1,0 0 0,-1-1 0,1 1 0,0-1 0,0 1 1,-1-1-1,1 0 0,-1 1 0,0-1 0,1 0 0,-1 0 0,0 0 1,0 0-1,0-1 0,-1 1 0,1 0 0,0-3 0,4-11 9,-1 1 0,0-1 0,2-23 0,-5 31-23,1-59 37,-2 51-31,0-1 0,6-32 0,-6 48 1,0 1 0,0 0 0,0 0-1,0 0 1,1 0 0,-1 0 0,0-1 0,0 1 0,0 0 0,0 0 0,1 0 0,-1 0 0,0 0 0,0 0-1,0 0 1,0 0 0,1 0 0,-1 0 0,0 0 0,0 0 0,0 0 0,0 0 0,1 0 0,-1 0-1,0 0 1,0 0 0,0 0 0,1 0 0,-1 0 0,0 0 0,0 0 0,0 0 0,0 0 0,1 0 0,-1 0-1,0 0 1,0 0 0,0 1 0,0-1 0,1 0 0,-1 0 0,0 0 0,0 0 0,0 0 0,0 1 0,0-1-1,0 0 1,0 0 0,0 0 0,1 0 0,-1 1 0,0-1 0,0 0 0,0 0 0,0 0 0,0 0-1,0 1 1,0-1 0,0 0 0,0 1 0,30 75 1,-21-50 5,21 45 1,-26-64-12,0-1 1,0 1-1,1-1 1,0 1-1,0-1 1,0-1 0,1 1-1,-1-1 1,1 0-1,13 8 1,-18-12-106,0-1 1,1 1-1,-1 0 1,0-1-1,0 1 1,1-1-1,-1 1 1,0-1-1,1 0 1,-1 0-1,1 1 0,-1-1 1,0 0-1,1 0 1,-1 0-1,1-1 1,-1 1-1,0 0 1,1 0-1,-1-1 1,0 1-1,1-1 1,-1 1-1,0-1 1,1 0-1,-1 1 1,0-1-1,0 0 1,0 0-1,0 0 0,0 0 1,0 0-1,0 0 1,0 0-1,0 0 1,0 0-1,-1 0 1,1-1-1,0 1 1,-1 0-1,1-1 1,-1 1-1,0 0 1,1-1-1,-1 1 1,0 0-1,0-1 0,1-2 1,3-30-7557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54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14187,'0'0'2793,"0"0"-1889,0 0-632,0 0-272,0 0 0,0 0-144,0 0-272,71 18-1673,-31-9-3880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54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12339,'0'0'2216,"0"0"-1632,22 131-312,-10-49-264,3 14 64,-5 1-72,0-1 56,-3-14-56,-2-17 0,-5-19-280,0-19-224,0-27-416,-15 0-816,0-18-3978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55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0 166 8530,'0'0'3471,"0"0"-1966,0 0-695,0 0-241,0 0-139,0 0-122,8-8 2,8-7-253,-1 2 0,2 0 0,0 1 0,26-13 0,90-41-6,-128 64-32,0 0-1,0 0 1,0 1 0,0-1 0,0 1 0,0 0 0,1 1 0,-1-1-1,0 1 1,11 1 0,-14 0 12,1-1 0,0 1 0,-1 0 0,1 0 0,-1 0 0,1 1 0,-1-1 0,1 0 0,-1 1 0,0 0 0,0-1-1,0 1 1,0 0 0,0 0 0,0 0 0,0 0 0,-1 1 0,1-1 0,-1 0 0,0 1 0,2 3 0,13 36 200,12 48 0,-20-58-107,2 0 0,1-1 1,25 50-1,-34-78-122,-1-1-1,0 0 1,1 1 0,-1-1 0,1 0-1,0 0 1,0 1 0,0-1 0,0-1-1,0 1 1,0 0 0,1 0 0,-1-1-1,0 0 1,1 1 0,-1-1 0,1 0 0,0 0-1,-1 0 1,1-1 0,5 2 0,-6-2-1,0-1 0,0 1 1,0-1-1,0 1 0,0-1 1,0 0-1,0 0 0,0 0 1,0 0-1,-1 0 0,1 0 1,0-1-1,-1 1 0,1 0 1,-1-1-1,1 0 0,-1 1 1,0-1-1,1 0 0,-1 1 1,0-1-1,0 0 0,0 0 1,-1 0-1,1 0 0,0 0 1,-1 0-1,1-2 0,4-21-69,-1 0 1,-1 0-1,-1 0 0,-2-1 0,0 1 0,-5-27 0,-6 9-258,11 43 75,0 0-12,11 5 3,31 16-44,-2 2-1,41 31 1,-51-32 310,2-1 1,0-2 0,2-1-1,39 15 1,-68-31 9,-1 0 0,1 0 1,0-1-1,1 0 0,-1 0 0,0 0 0,0-1 1,0 1-1,1-1 0,-1-1 0,0 1 0,0-1 1,0 0-1,1 0 0,5-2 0,-7 1 16,-1 0 1,0-1-1,1 1 0,-1-1 0,0 1 1,0-1-1,-1 0 0,1-1 0,-1 1 1,1 0-1,-1-1 0,0 1 0,0-1 1,0 0-1,-1 1 0,1-1 0,-1 0 1,0 0-1,1-6 0,1-9 67,0 0 0,-1 0 0,0-27 0,-2 36-36,0 0-1,-1-1 1,0 1 0,-1 0 0,0 0 0,-1 0 0,0 0 0,-4-9 0,5 15-42,0 1 0,0 0 0,0 0 0,0 0 0,-1 0 0,1 1 0,-1-1 0,0 1 0,0-1 0,0 1 0,0 0 0,0 0 0,0 0 0,0 0 0,-1 1 0,1 0 0,-5-2 0,2 2-4,-1-1 0,0 1 1,0 1-1,0-1 0,0 1 1,0 1-1,0-1 0,-11 3 1,2 1-62,0 1 1,0 0-1,0 1 1,1 1-1,0 0 1,-26 17-1,21-9-2172,-34 33-1,39-34-2845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55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14323,'0'0'2601,"0"0"-1865,0 0-648,0 0 24,69-116 88,-59 109-200,-2 7 0,-4 7-264,1 49-1040,0-5-761,-2 2-4416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55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252 161 13619,'0'0'2303,"0"0"-1352,0 0-575,-2-22-1,-9-67 57,10 87-412,1-1 0,-1 1 0,1-1 0,-1 1 0,0 0 0,0 0 0,0-1 0,0 1 1,0 0-1,-1 0 0,1 0 0,-1 0 0,1 0 0,-1 0 0,0 0 0,1 1 0,-1-1 0,0 1 0,0-1 0,0 1 1,-1 0-1,1 0 0,0 0 0,0 0 0,-1 0 0,1 0 0,0 1 0,-1-1 0,1 1 0,-1-1 0,1 1 0,-4 0 0,1 0-20,0 1 0,0-1 0,0 1 0,0 0 0,1 1 0,-1-1 0,0 1 0,1 0 0,-1 0 0,1 0 0,-1 1-1,-4 3 1,-2 3-13,1 1-1,1 0 1,-1 0-1,2 1 0,0 0 1,0 0-1,1 1 1,0 0-1,1 1 1,0-1-1,1 1 0,1 0 1,0 1-1,1-1 1,0 1-1,-2 25 1,5-38 9,1 0 0,-1 0-1,0-1 1,0 1 0,1 0 0,-1 0 0,0 0 0,1-1 0,-1 1 0,0 0 0,1-1 0,-1 1 0,1 0 0,-1-1 0,1 1 0,0 0 0,-1-1 0,1 1 0,0-1 0,-1 1 0,1-1 0,0 0 0,0 1 0,-1-1 0,1 0 0,0 1-1,0-1 1,0 0 0,-1 0 0,1 0 0,0 0 0,1 0 0,36 1-256,-26-2 127,26-3 6,19 0 49,-54 4 85,0 1 0,0-1 0,0 0 0,0 1 0,0 0 0,-1 0 0,1 0 0,0 0 0,0 0 0,0 1 0,-1-1 0,1 1 0,-1-1 0,1 1 0,3 4-1,2 4 37,-1 1 0,0-1 0,-1 1 0,0 1-1,-1-1 1,0 1 0,-1 0 0,0 0-1,-1 1 1,3 16 0,0 16 42,3 69 1,-9 145-199,11-310-3573,-5 27 1062,5-26-4828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56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0 214 11450,'0'0'3487,"0"0"-2534,0 0-750,0 0-50,22 14 235,73 42 47,-92-54-400,1 0-1,0 0 1,0-1 0,0 1 0,0-1-1,0 0 1,0 0 0,0 0 0,0-1-1,0 1 1,0-1 0,1 0 0,-1 0-1,0-1 1,0 1 0,0-1 0,0 0-1,0 0 1,0 0 0,0-1 0,7-3 0,-4 1-14,0-1 1,-1 0 0,1-1 0,-1 0-1,0 0 1,0 0 0,5-10 0,-4 8-58,-2-1 0,1 0 1,-1 0-1,0 0 0,-1-1 1,0 0-1,-1 0 0,0 0 0,0 0 1,-1-1-1,-1 1 0,0 0 1,0-1-1,-1 1 0,0-1 0,0 1 1,-4-16-1,3 24 29,1 0 0,-1 0 0,0 0 0,0 0 0,-1-1 0,1 1 0,0 1-1,-1-1 1,1 0 0,-1 0 0,0 0 0,1 1 0,-1-1 0,0 1 0,0-1 0,0 1 0,0 0 0,0 0 0,0 0 0,0 0 0,-1 0 0,1 0-1,0 1 1,-1-1 0,1 1 0,0 0 0,-1-1 0,1 1 0,0 0 0,-1 0 0,1 1 0,0-1 0,-1 0 0,1 1 0,0-1 0,-1 1-1,1 0 1,0 0 0,0 0 0,0 0 0,0 0 0,0 0 0,0 1 0,0-1 0,0 1 0,0-1 0,1 1 0,-1 0 0,1 0 0,-1 0-1,1-1 1,-2 4 0,-3 7 49,1 1 0,0 0 0,1-1 1,0 2-1,1-1 0,1 0 0,-2 20 0,2 2 145,5 59 0,-3-89-178,1 0 0,-1 0 1,1 0-1,0 0 0,1 0 0,-1 0 0,1 0 0,0-1 0,0 1 0,1-1 1,-1 1-1,1-1 0,0 0 0,0 0 0,0 0 0,1 0 0,-1-1 0,1 1 1,0-1-1,0 0 0,0 0 0,7 3 0,-7-5-15,0 1 0,0-1 0,0 0 0,0 0-1,0-1 1,0 1 0,0-1 0,0 0 0,0 0 0,0 0 0,0 0 0,0-1 0,0 0-1,0 0 1,0 0 0,0 0 0,0-1 0,0 1 0,-1-1 0,1 0 0,0 0-1,-1 0 1,0-1 0,1 1 0,-1-1 0,0 0 0,5-6 0,7-9-182,-1-1 0,17-28 1,-21 29 185,1 1 0,1 1 1,26-28-1,-37 42 14,1 0 0,-1 0 0,1 0-1,0 1 1,0-1 0,0 1 0,0-1-1,0 1 1,0 0 0,0-1 0,1 1-1,-1 0 1,0 1 0,1-1 0,-1 0-1,0 1 1,1-1 0,-1 1 0,1 0-1,-1 0 1,1 0 0,-1 0-1,1 0 1,-1 0 0,1 1 0,-1-1-1,0 1 1,1 0 0,-1 0 0,0-1-1,1 2 1,-1-1 0,0 0 0,0 0-1,0 1 1,0-1 0,0 1 0,0-1-1,0 1 1,1 2 0,7 8 90,-1 1 1,-1 0-1,0 1 1,0 0-1,7 18 1,-2-4-53,-8-17-32,1 0-1,1-1 1,0 0 0,0 0-1,1 0 1,10 8-1,-17-16-19,0-1 1,1 1-1,-1-1 0,1 0 0,-1 0 0,1 1 0,0-1 0,-1 0 1,1 0-1,0-1 0,0 1 0,0 0 0,0 0 0,0-1 0,0 0 1,0 1-1,0-1 0,0 0 0,0 0 0,0 0 0,0 0 0,0 0 1,0 0-1,0-1 0,0 1 0,0-1 0,0 1 0,0-1 0,-1 0 1,1 0-1,0 0 0,0 0 0,0 0 0,-1 0 0,1 0 0,-1 0 1,1-1-1,-1 1 0,1-1 0,-1 1 0,0-1 0,0 0 0,2-3 1,27-53-264,-27 50 236,0 0-1,1 0 1,0 0-1,0 0 0,1 0 1,0 1-1,0 0 1,1 0-1,7-7 0,-12 13 24,0 1-1,0-1 1,0 0-1,0 1 1,0-1-1,1 1 1,-1-1-1,0 1 1,0-1-1,1 1 1,-1 0-1,0 0 1,1 0-1,-1-1 1,0 1-1,1 0 1,-1 1-1,0-1 1,0 0-1,1 0 1,-1 1-1,0-1 1,0 0-1,1 1 1,-1-1-1,0 1 1,0 0-1,0-1 1,0 1-1,0 0 1,1 0-1,-2 0 1,1 0-1,0-1 1,0 1-1,0 1 1,0-1-1,-1 0 1,2 1-1,4 7 10,-1 0 0,1 1 0,6 18 0,-5-12 11,0-2-4,1-1 0,0 0 0,1 0 1,0-1-1,22 22 0,-28-31-11,0-1 1,0 1-1,0-1 1,0 0-1,1 0 0,-1 0 1,1 0-1,-1 0 1,1-1-1,0 0 0,-1 0 1,8 1-1,-9-2-8,1 0 0,-1 0-1,1 0 1,0-1-1,-1 1 1,1-1 0,-1 0-1,1 1 1,-1-1 0,0 0-1,1-1 1,-1 1 0,0 0-1,0-1 1,0 1 0,0-1-1,0 0 1,0 0 0,0 1-1,0-1 1,1-3 0,3-3-59,-1 0 0,0 0 0,-1-1 0,0 1 0,0-1 0,-1 0 0,0 0 0,0 0 0,-1-1 0,1-13 0,0-11-155,-3-52 1,0 84 221,0-3 28,0 1 0,-1-1 0,1 1-1,-1-1 1,0 1 0,0-1 0,-1 1 0,1 0 0,-1 0-1,0-1 1,0 1 0,-1 1 0,1-1 0,-1 0 0,0 0-1,0 1 1,0 0 0,0-1 0,0 1 0,-1 0 0,0 1-1,1-1 1,-1 1 0,0-1 0,0 1 0,0 0 0,-1 1-1,1-1 1,0 1 0,-1 0 0,1 0 0,-1 0 0,-7 0-1,39 1-230,1 0 0,-1 2 0,39 8 0,-56-7 223,1 0 1,-1 0-1,0 1 0,0 1 1,-1 0-1,1 0 1,-1 0-1,0 1 1,-1 1-1,1 0 0,-1 0 1,8 9-1,-6-3 123,-1 0 0,0 0-1,0 1 1,-2 0 0,0 0-1,0 1 1,-1 0 0,-1 0-1,-1 0 1,0 1 0,-1-1 0,0 1-1,-1 0 1,-1 0 0,-2 28-1,1-40-373,0 3 211,-3-5-3112,-4-2-5248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57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1 303 8026,'0'0'3650,"0"0"-2074,0 0-750,0 0-468,0 0 33,0 0 168,5 9 297,15 27-607,1-2 1,2-1-1,1-1 0,2-1 1,31 31-1,-43-49-175,0 0 0,1 0 0,1-1 0,-1-1-1,2 0 1,0-2 0,0 0 0,1 0 0,0-2 0,0 0-1,0-1 1,1-1 0,21 3 0,-27-6-91,1-1 0,-1 0 0,0-1 0,0 0 0,1-1-1,-1 0 1,0-1 0,0-1 0,0 0 0,0-1 0,-1 0 0,1-1 0,-1 0 0,0-1-1,-1-1 1,16-10 0,2-8-22,-2-1 1,-1-1-1,-1-1 0,-2-1 0,25-38 0,87-172-67,-58 98 109,-76 139-18,21-32 184,-19 38 72,-8 20-150,4-14-155,0-1 1,0 0 0,1 0-1,0 0 1,3 15 0,-1 13-6405,-2-25 734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58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1 195 10306,'0'0'1250,"0"0"-778,0 0-348,0 0 80,3 19 208,-2-7-296,0-3-57,0 0-1,1 0 1,0-1 0,3 12-1,-3-17-31,-1 1 0,0-1 1,1 0-1,0 0 0,0 0 0,0 0 0,0 0 0,0-1 0,1 1 1,-1-1-1,1 1 0,-1-1 0,1 0 0,0 0 0,0 0 0,0 0 0,4 1 1,7 3 117,0-2 0,1 1 0,-1-2 0,1 0 0,-1 0 1,1-2-1,0 0 0,0 0 0,0-2 0,0 1 0,0-2 0,27-6 1,-32 5-79,1 0 1,-1-1-1,0-1 1,0 1-1,0-2 1,-1 1 0,1-1-1,-2-1 1,1 1-1,0-2 1,-1 1-1,-1-1 1,1 0 0,-1-1-1,-1 1 1,0-1-1,10-20 1,-12 22-46,-1 0 0,-1 0-1,1 0 1,-1-1 0,0 1 0,-1-1 0,0 1-1,0-1 1,-1 0 0,0 1 0,0-1 0,-1 0 0,0 1-1,-3-12 1,3 14 10,-1 1 1,1-1-1,-1 0 0,-1 1 0,1 0 1,0-1-1,-1 1 0,0 0 1,0 1-1,0-1 0,-1 0 0,1 1 1,-1 0-1,0 0 0,0 0 0,0 0 1,0 0-1,-1 1 0,1 0 0,-1 0 1,1 0-1,-1 0 0,-5 0 0,3 0-11,0 1 0,0 0-1,0 0 1,0 0-1,-1 1 1,1 0 0,0 1-1,0-1 1,0 2-1,0-1 1,0 1 0,0 0-1,1 0 1,-1 0-1,1 1 1,-1 0 0,1 1-1,0 0 1,0-1-1,-9 10 1,6-4-69,0 0-1,1 1 1,0 0-1,0 0 1,1 1-1,1 0 1,0 0-1,1 1 1,0 0-1,0 0 1,-3 15-1,1 4-1149,2 1 0,-4 61 0,8-31-2791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58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21 112 9754,'0'0'2170,"-3"19"-1091,0-4-1090,-2 8 487,1-1 0,1 1 1,1-1-1,2 41 1,0-57-410,0-1-1,1 0 1,0 0-1,0 1 1,0-1-1,1 0 1,-1 0 0,1 0-1,0 0 1,1-1-1,-1 1 1,1-1 0,0 1-1,0-1 1,0 0-1,1 0 1,-1 0 0,1 0-1,0-1 1,0 1-1,0-1 1,1 0 0,-1-1-1,1 1 1,0-1-1,-1 0 1,1 0 0,0 0-1,7 1 1,-1-1-31,-1-1 0,1 0 0,0 0 0,0-1 1,-1-1-1,1 0 0,0 0 0,-1-1 0,1 0 0,-1-1 0,0-1 1,1 1-1,-2-1 0,1-1 0,0 0 0,-1 0 0,0-1 1,0 0-1,-1-1 0,1 0 0,9-11 0,-10 9-30,0 1 0,-1-1-1,-1 0 1,1-1 0,-2 0-1,1 0 1,-1 0 0,-1 0-1,0-1 1,0 0 0,-1 0-1,0 0 1,-1 0 0,-1 0-1,0 0 1,0-1 0,-1 1 0,0-1-1,-1 1 1,-3-16 0,2 22 17,0-1 1,0 1-1,0-1 1,-1 1-1,0 0 1,0 0 0,-1 0-1,1 0 1,-1 0-1,0 1 1,-1 0-1,1 0 1,-1 0-1,1 0 1,-1 1 0,0 0-1,0 0 1,-1 0-1,1 0 1,-1 1-1,1 0 1,-1 0-1,-7-1 1,-1-1 28,-1 1-1,1 1 1,0 1-1,-1-1 1,1 2-1,-1 0 1,1 1 0,-25 5-1,32-4-54,0 0 1,1 1-1,-1 0 0,0 0 1,1 0-1,0 1 0,0 0 1,0 0-1,0 1 0,0 0 0,1 0 1,0 0-1,0 1 0,1-1 1,-1 1-1,1 0 0,0 1 1,1-1-1,0 1 0,0-1 0,0 1 1,1 0-1,0 0 0,-2 9 1,2-6-221,0-1 0,1 1 0,0-1 0,0 1 0,1 0 0,0-1 0,1 1 0,0-1 0,1 1 0,0-1 0,0 1 0,1-1 0,0 0 0,1 0 0,0 0 0,0-1 0,10 15 0,22 17-4354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02.0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74 25 3697,'0'0'915,"0"0"-363,0 0-75,0 0-29,0 0 182,0 0-66,-1 3-177,-14 38 1384,9-25-1536,0-1 0,1 1-1,0 0 1,1 1 0,1-1 0,-1 28 0,4-13-67,-1-5-3,1 1 0,1-1 0,1 1 0,12 49 0,-12-69-154,0-1 0,1 1 0,0 0 0,0-1 0,1 1 0,-1-1 0,1 0 0,1 0 0,-1-1 0,1 1 0,0-1 0,0 0 0,1 0 0,-1-1 0,1 0 0,0 0 0,0 0 0,1-1 0,-1 1 0,1-1 1,-1-1-1,1 0 0,8 2 0,-6-1 57,0-1 0,1 0 0,-1 0 0,1-1 0,0 0 0,0-1 0,-1 0 0,13-2 0,-18 1-25,1 0 0,-1-1 0,0 0 1,0 1-1,0-2 0,0 1 0,0 0 0,0-1 0,0 1 0,-1-1 0,1 0 1,-1 0-1,0-1 0,0 1 0,0-1 0,-1 0 0,1 1 0,-1-1 0,3-6 1,3-5-9,-1-1 1,0 1 0,-2-1 0,0 0-1,0-1 1,-2 1 0,0-1 0,-1 0 0,0 0-1,-2-23 1,0 20-6,0 1-1,-2-1 0,0 0 1,-1 1-1,-1-1 1,-1 1-1,-9-23 1,11 36-1,0-1-1,0 1 1,0 0 0,-1 0 0,0 0 0,-1 0-1,1 1 1,-1-1 0,0 1 0,-1 0 0,1 1-1,-1 0 1,0-1 0,0 2 0,0-1 0,0 1-1,-1 0 1,1 0 0,-1 0 0,0 1 0,0 0-1,0 1 1,-7-1 0,3 0-26,-1 0 0,1 2 1,0-1-1,-21 3 0,29-1-13,-1 0 0,0 0-1,0 0 1,1 0-1,-1 1 1,1 0 0,-1 0-1,1 0 1,0 0 0,-1 1-1,1-1 1,1 1-1,-1-1 1,0 1 0,0 0-1,-3 7 1,-39 66-2264,20-22-2683,13-27-1494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48.58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0 13515,'0'0'1680,"0"0"-1232,0 0-376,0 167 352,5-80 665,7 6-521,3 5-176,2-5-240,1-2-144,-1-11-16,-7-13-192,-8-14-696,-2-10-801,0-17-391,-14-10-2993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59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12843,'0'0'1599,"0"0"-922,0 0-494,0 0 202,2 26 345,19 186 159,-17-186-827,19 110 204,-19-117-221,1-1 1,0 0-1,2-1 1,0 1-1,12 19 0,-19-36-42,1 0 0,0 1-1,0-1 1,0 1-1,0-1 1,0 0 0,0 0-1,0 0 1,0 0-1,0 0 1,0 0-1,1 0 1,-1 0 0,0 0-1,1 0 1,-1-1-1,1 1 1,2 0-1,-3-1 0,0 0 0,0 0 0,0 0 0,0 0 0,0 0-1,0-1 1,0 1 0,1 0 0,-1-1 0,-1 1 0,1-1-1,0 1 1,0-1 0,0 0 0,0 1 0,0-1 0,0 0-1,-1 0 1,1 1 0,1-3 0,2-2-1,0-2 0,-1 1-1,1 0 1,-1-1 0,-1 0 0,4-11 0,25-129-766,-10 37 454,-21 108 306,1 1 1,-1-1-1,0 0 1,1 1-1,-1-1 1,0 1 0,1-1-1,0 1 1,-1-1-1,1 1 1,0-1-1,0 1 1,0 0 0,0-1-1,0 1 1,0 0-1,2-2 1,-2 3 2,-1 1 1,1-1-1,0 0 1,-1 0-1,1 0 1,-1 1-1,1-1 1,0 0-1,-1 1 1,1-1-1,-1 0 1,1 1-1,-1-1 1,1 1-1,-1-1 1,1 1-1,-1-1 0,1 1 1,-1-1-1,0 1 1,1-1-1,-1 1 1,0 0-1,1-1 1,-1 1-1,0 1 1,19 59 269,-17-56-177,6 31 70,25 81 96,-29-104-212,1-2-1,0 1 1,1 0 0,0-1-1,1 0 1,0-1 0,10 12-1,-15-20-37,0 1 0,1-1 0,-1 0-1,0 0 1,1 0 0,-1 0 0,1 0-1,0 0 1,0-1 0,0 1 0,0-1 0,0 0-1,0 0 1,0 0 0,4 0 0,-4-1-2,-1 0 1,0 0-1,0 0 0,0 0 1,1-1-1,-1 1 1,0-1-1,0 0 1,0 0-1,0 0 1,0 0-1,0 0 1,0 0-1,0 0 1,-1 0-1,1-1 1,2-1-1,1-3-2,0 0-1,0-1 1,-1 1-1,0-1 1,0 0-1,-1 0 1,0 0-1,0-1 1,0 1-1,2-14 1,2-27-253,-3-1-1,-1-75 1,-4 98 167,3 51 155,2-1 0,0 0 0,1-1 0,1 1 0,1-1 0,1 0 0,2 0 0,0-1 0,1-1-1,1 0 1,1 0 0,24 28 0,-34-44-64,1-1 0,0 1 0,0-1 1,0-1-1,1 1 0,-1-1 0,1 1 0,0-1 0,0 0 0,0-1 0,0 1 0,0-1 0,0 0 0,1-1 0,-1 1 0,1-1 0,0 0 0,-1 0 1,11-1-1,-14 0-11,0 0 0,-1 0 0,1 0 0,-1-1 0,1 1 1,-1-1-1,1 1 0,-1-1 0,1 1 0,-1-1 0,1 0 0,-1 0 1,0 0-1,1 0 0,-1 0 0,0 0 0,0 0 0,0 0 1,0-1-1,0 1 0,0 0 0,1-3 0,9-34-239,-9 26 95,7-53-1847,-7-1-2910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0:59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12003,'0'0'3904,"0"0"-3696,0 0-208,0 0-1944,0 0-1121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1:00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487 219 14107,'0'0'2158,"-30"2"-1646,-5-1-422,17-2-19,0 2 0,-1 0 0,1 2 1,0 0-1,0 0 0,0 2 0,1 0 1,-18 9-1,16-6-29,0 2 1,1 0-1,0 1 1,1 1-1,1 0 0,0 2 1,0 0-1,1 0 1,-16 22-1,25-29-17,-1 1-1,1 1 0,1-1 1,0 1-1,0 0 0,1 0 1,0 1-1,1-1 0,-1 1 1,2 0-1,0 0 1,0 0-1,0 0 0,2 0 1,-1 0-1,1 1 0,1-1 1,-1 0-1,2 0 1,4 19-1,-5-26-22,1 1 0,-1-1 0,1 1 1,-1-1-1,1 0 0,0 0 0,1 0 0,-1 0 0,0 0 1,1 0-1,0 0 0,-1-1 0,1 0 0,0 1 1,0-1-1,1 0 0,2 1 0,0 0-4,0-1 1,0 0-1,1 0 0,-1-1 1,0 0-1,0 0 0,1-1 1,-1 1-1,10-2 0,-5 0-1,1 0 0,-1-1-1,0-1 1,0 1-1,0-2 1,0 0 0,-1 0-1,1-1 1,-1 0 0,19-13-1,-15 4-37,1 0-1,-2-1 1,0 0-1,-1-1 1,0-1-1,-1 1 0,-1-2 1,-1 0-1,0 0 1,-2 0-1,0-1 1,-1 0-1,6-34 1,-4 6 28,-2 0 1,-2-1-1,-2 0 1,-7-76-1,-4 83 21,4 37-39,3 27-50,2 41 125,3-1 0,12 66 0,-11-104-29,1-1 1,2-1-1,0 1 0,1-1 0,2 0 1,0-1-1,1 0 0,22 32 1,-30-50-37,0 0 0,-1-1 1,1 1-1,0 0 0,1-1 1,-1 0-1,1 0 1,-1 0-1,1 0 0,0-1 1,0 1-1,0-1 1,1 0-1,-1 0 0,0 0 1,1-1-1,-1 0 1,1 1-1,0-2 0,-1 1 1,1 0-1,0-1 1,-1 0-1,1 0 0,0-1 1,-1 1-1,1-1 1,0 0-1,-1 0 0,1 0 1,-1-1-1,0 0 0,1 0 1,-1 0-1,0 0 1,0-1-1,0 1 0,0-1 1,-1 0-1,1 0 1,5-6-1,15-23-104,-2 0 0,-1-1 0,-1-1 0,-2-1 0,-1-1 0,13-43 0,-23 62 164,-1 6 144,-1 11-44,0 26 43,-4 59 21,-2-68-118,1 26 77,-2-17-97,2 0 0,1-1 0,1 1 0,1-1 0,11 44 0,-10-61-146,-1-9-19,1-19-159,-4-32-555,-2 37 529,-1 0 0,0 0 0,-1 0 0,-11-26 0,9 28 230,1 0-1,1-1 0,0 1 1,1-1-1,0 0 0,-1-21 0,5 31 15,0 1 0,0 0 0,0 0-1,1-1 1,-1 1 0,1 0 0,0 0-1,0 0 1,0 1 0,0-1 0,1 0-1,-1 1 1,0-1 0,1 1 0,0 0-1,0 0 1,0 0 0,0 0 0,0 1-1,0-1 1,0 1 0,0-1-1,7 0 1,11-6-83,0 2 0,30-6-1,-36 9 209,0 0 0,1 1-1,-1 1 1,1 1-1,-1 0 1,1 1-1,20 4 1,-29-4-55,0 1 1,-1 0 0,1 1-1,-1-1 1,1 1 0,-1 0 0,0 1-1,0 0 1,-1 0 0,1 0-1,-1 0 1,0 1 0,0 0-1,0 0 1,-1 1 0,1-1-1,-1 1 1,5 10 0,-2 1 13,0 0 1,-1 0 0,-1 1-1,-1 0 1,0 0-1,-2 0 1,2 23-1,-2-13-1,2-1-1,7 28 0,-11-54-41,0 0 1,1 0 0,-1 0-1,0 0 1,1 1 0,-1-1-1,1 0 1,-1 0 0,1 0-1,-1 0 1,1 0 0,0 0-1,0-1 1,-1 1 0,1 0-1,0 0 1,0 0 0,0-1-1,0 1 1,1 0 0,-1-1 1,0 0 0,-1 1 0,1-1 0,0 0 0,0 0 0,0-1 0,0 1 0,-1 0 0,1 0 0,0 0 0,0 0 0,0-1 1,0 1-1,-1 0 0,1-1 0,0 1 0,-1-1 0,1 1 0,0-1 0,0 0 0,3-2 4,-1-1 0,0 1 0,0-1 1,0 1-1,-1-1 0,1 0 0,-1 0 0,3-6 0,1-8 92,0 0 1,-2 0 0,0-1-1,-1 0 1,0 0-1,-2 0 1,0 0-1,-1 0 1,-6-36 0,6 48-30,-1 1 0,-1 0 0,1-1 1,-1 1-1,0 0 0,-1 0 0,1 0 1,-1 0-1,0 1 0,-1-1 0,1 1 1,-1-1-1,0 1 0,-1 0 0,1 1 1,-1-1-1,0 1 0,0 0 0,0 0 1,-1 1-1,1-1 0,-1 1 1,0 0-1,0 1 0,0 0 0,0-1 1,0 2-1,0-1 0,-1 1 0,1 0 1,-13 0-1,14 1-127,-1 0 0,1 0 0,-1 1 0,1-1 0,0 1 0,0 1 0,-1-1 0,1 1 0,0 0 0,0 0 0,0 0 0,1 1 1,-1 0-1,0 0 0,1 0 0,0 0 0,0 1 0,-6 5 0,6-4-446,0 1 1,0-1-1,1 1 1,-1 0-1,1 0 1,1 0-1,-1 0 1,1 0-1,-2 8 1,0 10-5468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1:00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12963,'0'0'3953,"0"0"-3953,0 0-184,0 0-1225,0 0 889,153-65-176,-113 96-1448,-5 5-2385,-8-1 2384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1:00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0 10962,'0'0'2185,"0"0"-617,-26 15-916,-83 52-230,101-61-316,-1 0 0,1 1 0,0 0 0,0 1 0,1-1 0,0 1 0,1 1 0,-1 0 0,2-1 0,-1 2 0,1-1 0,0 1 0,1 0 0,1 0 0,-1 0 0,1 0 0,1 0 0,0 1 0,1-1 0,0 1 0,0 17 0,1-27-103,0 1 0,0-1-1,0 0 1,0 0 0,1 0 0,-1 0 0,0 0-1,1 0 1,-1 1 0,1-1 0,-1 0-1,1 0 1,-1 0 0,1 0 0,0 0-1,-1-1 1,1 1 0,0 0 0,0 0-1,0 0 1,0-1 0,0 1 0,0 0 0,0-1-1,0 1 1,0-1 0,0 1 0,1 0-1,2 0-4,1 0-1,-1 0 0,1-1 1,-1 1-1,1-1 0,-1 0 0,9-1 1,1 0-114,0-1 0,0-1 0,-1-1 0,17-6 0,-1-3-165,-9 3 76,0 2 1,1 0-1,30-8 0,-47 15 225,0 0 0,0 0 1,0 1-1,0-1 0,0 1 0,0 0 0,0 0 0,0 0 0,0 0 0,0 1 1,0 0-1,0 0 0,-1 0 0,1 0 0,0 1 0,0-1 0,-1 1 1,1 0-1,-1 0 0,1 0 0,-1 0 0,0 1 0,0-1 0,0 1 1,3 3-1,3 8 114,-1 1 0,0-1 0,-1 1 0,0 1 0,-1-1 0,-1 1 0,0 0 0,-1 1 0,1 16 0,2 30 30,0 64 0,-6-88-48,0 28-55,-2-31-125,6 45-1,1-69-382,-5-12 392,0 0 0,-1 0-1,1 0 1,0-1-1,-1 1 1,1 0 0,-1-1-1,1 1 1,0-1-1,-1 1 1,1-1 0,-1 1-1,1-1 1,-1 1-1,0-1 1,1 1 0,-1-1-1,1 0 1,-1 1-1,0-1 1,1 0 0,-1 1-1,0-1 1,0 0-1,0 1 1,0-1 0,1-1-1,29-109-7004,-20 49-1398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1:01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1 260 12467,'0'0'2140,"0"0"-1336,0 0-466,0 0 144,0 0 401,23 15-289,74 48-412,-94-61-173,1 0-1,0 0 1,0 0-1,0 0 1,0-1-1,0 1 1,1-1-1,-1 0 1,0-1-1,1 1 1,-1-1-1,0 1 1,1-1-1,-1-1 1,0 1-1,1-1 1,-1 1-1,0-1 1,1 0-1,-1-1 1,0 1-1,0-1 1,0 0-1,0 0 1,4-3-1,0-1 6,1-1 0,-2-1-1,1 0 1,-1 0-1,0-1 1,11-16-1,-17 23-18,9-14-44,0 0 0,-2-1 1,0 0-1,0 0 0,-2-1 0,0 0 0,-1 0 0,-1 0 0,-1 0 0,0-1 0,-1-31 0,-2 49 45,0 0 0,1 0 0,-1 0 0,0 1 0,0-1 0,0 0 0,-1 0 0,1 1-1,0-1 1,0 0 0,0 0 0,0 1 0,-1-1 0,1 0 0,0 0 0,-1 1 0,1-1-1,-1 0 1,1 1 0,-1-1 0,1 1 0,-1-1 0,1 0 0,-1 1 0,1-1 0,-1 1-1,0 0 1,1-1 0,-1 1 0,-1-1 0,1 1-5,-1 0 0,0 0 0,0 0 0,1 0 0,-1 0 0,0 0 0,1 1 0,-1-1 0,0 1 1,1-1-1,-1 1 0,1 0 0,-3 0 0,-2 3-14,0 0 1,0 0-1,0 0 0,0 1 1,1-1-1,-5 7 1,-1 4 51,2 1 1,-1 1-1,2 0 0,1 0 1,0 0-1,1 1 1,1 0-1,0 1 1,1-1-1,2 1 0,0-1 1,0 1-1,3 29 1,-1-45-27,0 0 0,0 0 0,0 0 0,1 0 0,-1 0 0,1 0 0,0-1 0,0 1 1,0 0-1,0-1 0,0 1 0,0 0 0,1-1 0,0 1 0,-1-1 0,1 0 0,0 0 0,0 1 0,0-1 0,0 0 1,0-1-1,1 1 0,-1 0 0,1-1 0,-1 1 0,1-1 0,-1 0 0,1 0 0,0 0 0,0 0 0,-1 0 1,5 0-1,-2 0-27,-1-1 1,0 0-1,1 0 1,-1 0-1,0 0 1,1-1 0,-1 1-1,0-1 1,0 0-1,1-1 1,-1 1 0,0-1-1,0 0 1,0 0-1,0 0 1,-1 0-1,1-1 1,-1 1 0,1-1-1,-1 0 1,4-5-1,35-50-1867,-31 41 1499,0 1 0,1 0 0,24-24 0,-35 39 417,1 1-1,-1-1 1,0 1 0,1-1-1,-1 1 1,0-1 0,1 1-1,-1 0 1,1 0 0,-1 0 0,1 0-1,-1 0 1,1 0 0,-1 0-1,1 0 1,-1 0 0,0 1-1,1-1 1,-1 1 0,1-1 0,-1 1-1,0-1 1,3 2 0,32 20 6,-31-18-19,50 36 64,-39-26-17,2-2-1,-1 0 1,1 0 0,20 8-1,-36-19-60,1-1 0,-1 1 0,0-1 0,0 0 0,0 1 0,0-1-1,1 0 1,-1 0 0,0-1 0,0 1 0,0 0 0,1-1-1,-1 1 1,0-1 0,0 0 0,0 0 0,0 1 0,0-1-1,0-1 1,0 1 0,0 0 0,-1 0 0,1-1 0,0 1-1,-1-1 1,1 1 0,-1-1 0,0 0 0,1 0 0,-1 0-1,0 1 1,0-1 0,1-3 0,6-10-181,-1 0 0,0-1 0,6-22 0,-5 16 35,-7 16 144,11-24 34,-12 29-13,1 0 1,-1 0 0,0 1-1,1-1 1,-1 0 0,0 0-1,1 0 1,-1 0-1,1 1 1,0-1 0,-1 0-1,1 1 1,0-1 0,-1 0-1,1 1 1,0-1 0,0 1-1,-1-1 1,1 1 0,0-1-1,0 1 1,0 0-1,0-1 1,1 1 0,-1 3 126,1 0 1,0 1 0,-1 0 0,0-1 0,0 1-1,0-1 1,0 1 0,-1 0 0,1 0-1,-1 0 1,0 4 0,1-1 45,-1 1-29,1 3-30,1-1-1,0 1 1,0-1-1,1 1 0,4 10 1,-6-20-123,-1 1 1,1-1-1,0 0 1,-1 1-1,1-1 0,0 0 1,0 0-1,0 0 1,0 0-1,0 0 1,0 0-1,0 0 0,0 0 1,1-1-1,-1 1 1,0 0-1,0-1 1,3 2-1,-2-2-7,0 0 1,0 0-1,0 0 1,0 0-1,0-1 1,0 1-1,0-1 1,0 1-1,0-1 1,-1 0-1,1 0 1,0 1-1,-1-1 1,1 0-1,0-1 1,-1 1-1,1 0 1,1-2-1,2-2-22,0 0-1,0 1 1,0-1-1,0 1 1,1 1 0,0-1-1,0 1 1,0 0-1,0 0 1,0 1 0,0 0-1,1 0 1,-1 0-1,1 1 1,0 0 0,-1 0-1,1 0 1,0 1-1,-1 0 1,12 2 0,35 17 5,-48-17 81,0 1-1,0-1 1,0 1 0,1-1-1,-1-1 1,0 1 0,1-1 0,-1 0-1,1 0 1,0-1 0,-1 1-1,1-1 1,0-1 0,5 0-1,-10-32 681,-3 28-763,1-1 1,-1 1-1,0 0 1,0-1 0,-1 1-1,1 0 1,-1 0 0,-4-4-1,4 4-78,0 1-1,0-1 1,0 0 0,1 0-1,-1-1 1,1 1-1,1 0 1,-3-11-1,3 12 18,1 0 0,0-1 0,0 1 0,1 0 0,-1 0 0,1-1 0,0 1 0,0 0 0,0 0-1,0 0 1,1 0 0,0 0 0,0 0 0,0 0 0,0 0 0,1 1 0,-1-1 0,1 1 0,0 0-1,0 0 1,0 0 0,0 0 0,1 0 0,-1 1 0,1 0 0,0-1 0,0 1 0,-1 0 0,1 1 0,7-3-1,3 0 72,1-1 0,0 2 0,-1 0-1,1 1 1,0 1 0,0 0 0,26 2 0,-33 0 234,1 1 1,-1 0 0,0 0 0,0 1 0,0 0 0,-1 1 0,1-1 0,-1 1 0,1 1 0,-1 0 0,-1 0 0,1 0 0,-1 1 0,7 7 0,-4-4-78,-1 0 0,0 1 0,-1 0 0,0 0 1,-1 1-1,0 0 0,0 0 0,-1 0 0,3 13 0,-5 7-1077,-3-29-1088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1:03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6065,'0'0'2025,"0"0"-20,0 0-47,0 0-345,0 0-161,0 0-468,14 3-68,-4-2-748,-6-1-118,0 0 0,-1 0 0,1 1 0,0 0 0,0-1-1,0 1 1,0 1 0,-1-1 0,1 1 0,0-1 0,-1 1-1,0 0 1,1 0 0,-1 0 0,0 1 0,0-1 0,0 1 0,0 0-1,-1 0 1,1 0 0,-1 0 0,1 0 0,2 7 0,106 265 1513,37 78-1312,-126-311-242,2 0 0,1-2 0,2 0-1,2-2 1,65 66 0,-79-91-26,0 0-1,1-1 1,0 0 0,1-2 0,1 0 0,0 0 0,0-2 0,0 0 0,1-2 0,0 0 0,1 0 0,31 3-1,-36-7-2,0-2-1,0 1 1,0-2 0,0 0-1,0 0 1,0-2-1,0 0 1,0 0-1,-1-2 1,0 0-1,0 0 1,0-1-1,-1-1 1,1 0-1,-2-1 1,1-1-1,14-12 1,7-12-33,-1-2 0,48-66 1,-47 56 47,55-56 0,-81 93 21,30-27-99,-1-2 0,-2-1 0,-1-2 0,-3-1-1,37-63 1,-63 94 86,1 1 0,0 0-1,0-1 1,1 2 0,14-15 0,-18 20-7,1-1 0,0 1 0,0 0 0,0 1 0,0-1 0,0 1 1,1 0-1,-1 0 0,1 0 0,0 0 0,0 1 0,-1 0 0,1 0 0,0 0 1,7 0-1,-11 2 3,0 0 0,0 0 0,0 0 1,-1-1-1,1 1 0,0 0 0,-1 0 0,1 0 1,-1 0-1,1 0 0,-1 0 0,1 0 0,-1 1 1,0-1-1,0 0 0,1 0 0,-1 0 1,0 0-1,0 0 0,0 0 0,0 1 0,0-1 1,0 0-1,-1 0 0,1 0 0,-1 2 0,1 2 0,-3 45 8,-2 0-1,-18 74 1,18-98-11,8-43 6,9-39-13,-3 1 0,3-63 0,-9-79 700,-1 194-702,4 14-37,6 18-30,120 298 258,-120-299-165,-11-27-6,0 1 1,0-1-1,0 1 1,0 0 0,-1-1-1,1 1 1,0 0-1,-1-1 1,0 1-1,1 0 1,-1 0 0,0 0-1,0-1 1,0 1-1,0 2 1,-2-3-28,1 0 1,-1 0-1,0 0 0,0 0 0,1 0 1,-1 0-1,0 0 0,0-1 0,0 1 1,0-1-1,0 0 0,0 1 1,-3-1-1,2 0-19,-96 26-5877,48-9-2115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1:03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6529,'0'0'2849,"0"0"-1033,0 0-838,0 0-433,0 0-110,0 0 13,4 3-24,0 2-234,0 0 0,0 0 0,0 0 0,0 1 0,-1-1 0,0 1-1,0 0 1,-1 0 0,0 0 0,0 0 0,0 1 0,-1-1 0,1 0-1,-1 11 1,2 20 279,-1 49-1,-3-61-440,-2 63 41,-4-1-1,-24 114 1,27-180-67,2-14 0,0 0 0,0 0 0,1 0 0,0 0 0,0 1 0,1-1 0,0 0 0,1 0 0,1 12 0,24-18-7,-12-3-2,1-1 1,-1 0-1,0-1 0,0-1 1,25-11-1,25-8 7,-23 14 44,81-7 1,-83 13-159,0-2 0,51-14-1,-86 19-68,0-1-1,0 1 0,-1-1 0,1 0 0,0 0 0,-1 0 1,0-1-1,0 1 0,1-1 0,-1 0 0,-1 0 0,6-6 1,10-27-5583,-11 8-2805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1:04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11618,'0'0'3905,"0"0"-3257,0 0 33,0 0 23,-5 171-184,5-89 48,0 11-304,0 5-96,0-4-64,0-10-96,0-13-16,3-18-368,22-12-592,-3-17-1945,0-13-3448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1:04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60 744,'0'0'9829,"6"20"-6660,4 20-2893,44 145 740,-48-168-892,0-1 0,2 0 1,-1-1-1,2 0 0,0 0 1,1 0-1,0-1 0,1-1 1,17 17-1,-23-26-107,-1-1-1,1 0 1,-1 1 0,1-2-1,0 1 1,1-1 0,-1 1 0,0-1-1,1-1 1,-1 1 0,1-1 0,-1 0-1,1 0 1,-1-1 0,1 1 0,0-1-1,-1-1 1,1 1 0,8-2-1,-7 0-5,-1 0 0,1-1-1,-1 0 1,0 0 0,0 0 0,0 0-1,-1-1 1,1 0 0,-1 0-1,0-1 1,0 1 0,0-1-1,-1 0 1,0-1 0,7-10-1,-1-2 42,0-1-1,-2-1 1,0 0-1,-1 0 0,-1 0 1,-1-1-1,-1 0 1,0 0-1,-2 0 1,-1 0-1,0 0 1,-1 0-1,-6-33 0,6 49-15,-1-1 0,0 1 0,-1 0 0,1 0 0,-1 0 0,0 0 0,0 0 0,0 0-1,-1 1 1,0-1 0,0 1 0,0 0 0,0-1 0,-1 1 0,0 1 0,0-1 0,0 1 0,0-1-1,0 1 1,-1 0 0,1 0 0,-1 1 0,0 0 0,0 0 0,1 0 0,-2 0 0,1 1-1,0-1 1,-8 0 0,5 2-32,-1-1 0,1 1 1,0 1-1,0 0 0,0 0 0,0 0 0,0 1 0,0 0 0,0 1 0,0 0 0,1 0 1,-1 1-1,1 0 0,0 0 0,0 0 0,0 1 0,1 0 0,-9 9 0,6-4-302,2 0-1,-1 0 0,2 1 0,-1 0 1,1 0-1,1 0 0,0 1 0,1 0 1,0 0-1,1 0 0,0 0 1,-2 18-1,1 16-4361</inkml:trace>
  <inkml:trace contextRef="#ctx0" brushRef="#br0" timeOffset="1">705 20 14723,'0'0'2113,"0"0"-1665,59 125-176,-32-63-176,3 2 448,-1-8-72,-1-7-472,-1-11 0,-2-12-328,-3-17-1216,-7-9-1457,-8 0-4361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49.243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0 289 5761,'0'0'5487,"0"0"-3899,0 0-1293,25 0-104,44 1 70,225-5 1891,-282 3-2121,1-1 0,-1 0 0,0-1-1,0 0 1,0-1 0,0 0 0,0-1-1,14-8 1,-22 11-50,0-1 0,0 0 0,0 0 1,0 0-1,0-1 0,-1 0 0,1 1 0,-1-1 0,0 0 0,0-1 0,-1 1 1,1 0-1,-1-1 0,0 0 0,0 1 0,-1-1 0,1 0 0,-1 0 0,0 0 1,0 0-1,-1 0 0,1-8 0,-13 58-1381,9-19 1440,2 0 0,0-1 1,2 1-1,1-1 1,7 37-1,-8-56-8,0-1 0,1 1 0,-1-1-1,1 1 1,1-1 0,-1 0 0,1 0 0,0 0 0,0 0 0,0 0-1,1-1 1,0 0 0,-1 1 0,2-1 0,-1 0 0,0-1-1,1 1 1,0-1 0,-1 0 0,1 0 0,1-1 0,-1 1 0,0-1-1,0 0 1,1-1 0,0 1 0,-1-1 0,1 0 0,-1 0-1,11-1 1,-8 0-59,0-1 0,0 1 0,0-2 0,0 1 0,0-1 1,0-1-1,0 1 0,-1-1 0,1-1 0,-1 1 0,0-1 0,0 0 0,0-1 0,0 0 0,-1 0 0,0 0 0,0-1 0,0 0 0,-1 0 0,8-11 0,6-12-857,-1 0 0,-2-2 0,21-49 0,-23 46 116,-11 50 755,-1 12 519,2-1 1,0 0-1,2 0 1,13 39-1,-16-58-441,0-1 0,0 0 0,0 0 0,1 0-1,1 0 1,-1-1 0,1 1 0,0-1 0,0 0 0,1-1-1,0 1 1,0-1 0,0 0 0,1-1 0,-1 0 0,1 0-1,0 0 1,0 0 0,1-1 0,13 3 0,-15-4-45,1 0 0,0-1 1,-1 0-1,1 0 0,0-1 0,0 0 1,0 0-1,0 0 0,-1-1 1,1 0-1,0-1 0,-1 1 0,1-1 1,-1-1-1,1 1 0,-1-1 0,9-5 1,-8 3 3,-1-1 0,0 1 0,0-1 0,0 0 0,-1-1 0,1 0 0,-2 1 0,1-2 0,-1 1 0,0 0 0,0-1 0,-1 0 0,4-16 0,-2 8-23,-1-1 0,-1 0 0,0 0 1,-2-1-1,0 1 0,-1 0 0,0-1 0,-2 1 0,0 0 0,0 0 0,-2 0 0,-9-27 0,10 35 6,0 1 1,-1 0-1,0 1 0,0-1 0,-1 1 0,0-1 0,-1 1 0,1 1 0,-1-1 0,0 1 0,-1 0 0,1 0 0,-1 1 1,-1 0-1,1 0 0,-1 1 0,1 0 0,-1 0 0,0 1 0,-1 0 0,1 0 0,-1 1 0,1 0 0,-1 0 0,1 1 1,-15 0-1,18 1 0,1 0 1,-1 0 0,0 1 0,0 0 0,0 0 0,1 0 0,-1 1-1,1 0 1,-1-1 0,1 2 0,0-1 0,-1 0 0,1 1-1,-5 4 1,2 0-2,0 0 0,0 0 0,0 0 0,1 1 0,1 0-1,-10 16 1,6-6 41,1 0-1,1 1 1,1-1-1,0 2 1,1-1-1,-4 33 1,9-46-10,-1 4 49,0 0 0,0 0 0,1 1-1,3 18 1,-2-27-74,-1 0 1,0 0-1,1 0 0,0 0 1,0 0-1,0 0 0,-1 0 0,2 0 1,-1 0-1,0 0 0,0-1 1,1 1-1,-1 0 0,0-1 0,1 1 1,0-1-1,-1 0 0,1 0 1,0 1-1,0-1 0,0 0 0,-1 0 1,1-1-1,0 1 0,0 0 1,1-1-1,-1 1 0,4 0 1,0 0-7,1-1 0,0 1 1,0-1-1,0-1 1,0 1-1,0-1 0,0-1 1,0 1-1,0-1 0,-1 0 1,1 0-1,-1-1 1,8-4-1,1-3-34,-1 0 1,0 0-1,21-23 0,-23 21-12,1 1 0,0 0-1,1 0 1,28-16 0,-40 26 43,0 0 1,-1 0 0,1 1-1,0-1 1,0 0-1,0 1 1,0-1 0,0 1-1,0 0 1,-1-1 0,1 1-1,0 0 1,0 0-1,0 0 1,0 1 0,0-1-1,0 0 1,0 1-1,0-1 1,0 1 0,0-1-1,-1 1 1,1 0-1,0 0 1,0 0 0,-1 0-1,1 0 1,-1 1 0,1-1-1,-1 0 1,1 1-1,-1-1 1,2 2 0,2 6 79,0 0 1,0 0 0,-1 0 0,0 1-1,4 13 1,-6-16-10,48 169 726,38 253 0,-74-351-800,-13-72-16,7 33-319,-2 0 1,0 44-1,-6-78 38,0-5 209,0 1-1,1-1 1,-1 0-1,0 1 1,0-1 0,0 1-1,0-1 1,0 1 0,0-1-1,0 1 1,0-1 0,0 0-1,0 1 1,0-1 0,0 1-1,0-1 1,-1 1-1,1-1 1,0 0 0,0 1-1,0-1 1,0 1 0,-1-1-1,1 0 1,0 1 0,-1-1-1,1 0 1,0 1 0,0-1-1,-1 0 1,1 0-1,-1 1 1,1-1 0,0 0-1,-1 0 1,1 0 0,-1 1-1,1-1 1,0 0 0,-1 0-1,1 0 1,-1 0 0,1 0-1,-1 0 1,-15 1-4925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1:04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0 10898,'0'0'5369,"0"0"-4424,0 0-761,0 0 32,-104 129-56,77-75 176,-3 1-40,5-4-288,3-8-8,7-8 0,5-13-480,10-10-488,0-10-1849,0-2-4561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1:05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1 400 12803,'0'0'2912,"0"0"-2167,0 0-553,15 145 16,-11-94-160,1-7 240,-2-6-288,4-7-88,1-13-1321,-3-11-3312</inkml:trace>
  <inkml:trace contextRef="#ctx0" brushRef="#br0" timeOffset="1">104 0 13571,'0'0'2152,"0"0"-2152,0 0-832,0 0-104,0 0 680,0 0-1704,0 0-6962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1:05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35 11570,'0'0'1581,"0"0"-1086,0 0-338,-24-6 407,-78-19 156,97 24-701,0 0-1,0 0 1,0 1-1,0 0 1,0 0-1,0 0 0,0 1 1,0 0-1,0 0 1,0 0-1,0 0 1,0 1-1,0 0 1,1 0-1,-1 0 1,1 1-1,-1 0 1,1-1-1,0 1 0,0 1 1,0-1-1,0 1 1,-4 5-1,-3 5-27,1 0 0,1 0 0,0 1 0,-12 29 0,18-38 23,-21 59 115,23-61-119,0 0 0,0 0 0,0 1 0,0-1 1,1 0-1,0 1 0,0-1 0,0 0 0,0 0 0,1 1 1,0-1-1,-1 0 0,3 6 0,-1-9-9,-1 1 0,0-1 0,1 0 0,-1 0 0,1 0 0,0 0 0,-1 0 0,1 0 0,0-1 0,-1 1 0,1 0 0,0-1 0,0 1 0,0-1 0,-1 0 0,1 0 0,0 0 0,0 0 0,0 0 0,2 0 0,41-5-155,-31 1-71,0 0 1,0-1 0,0-1-1,-1 0 1,0-1 0,0-1-1,15-12 1,-13 10-57,0 0 1,0 2 0,0-1-1,21-6 1,-34 14 324,0 0 1,0 0-1,0 1 1,-1-1-1,1 1 0,0-1 1,0 1-1,0 0 1,0 0-1,0 0 0,0 0 1,0 0-1,0 0 1,0 0-1,0 1 0,0-1 1,0 1-1,-1 0 1,1-1-1,0 1 0,0 0 1,0 0-1,-1 0 0,1 0 1,-1 0-1,1 1 1,-1-1-1,1 0 0,-1 1 1,1-1-1,-1 1 1,0-1-1,0 1 0,0 0 1,0-1-1,0 1 1,0 0-1,0 3 0,2 7 340,0 0-1,-1 0 0,0 1 1,-1-1-1,-1 15 1,1-6-362,3 342 910,-5-222-1308,1-141 271,0 0 0,0 0-1,0 0 1,0 0 0,0 1-1,0-1 1,0 0-1,0 0 1,0 0 0,0 0-1,1 0 1,-1 1 0,0-1-1,0 0 1,0 0 0,0 0-1,0 0 1,0 0 0,1 0-1,-1 0 1,0 0-1,0 1 1,0-1 0,0 0-1,0 0 1,1 0 0,-1 0-1,0 0 1,0 0 0,0 0-1,0 0 1,0 0 0,1 0-1,-1 0 1,0 0-1,0 0 1,0 0 0,0 0-1,1 0 1,-1 0 0,0 0-1,0 0 1,0 0 0,0-1-1,0 1 1,1 0 0,-1 0-1,0 0 1,0 0 0,0 0-1,0 0 1,0 0-1,0 0 1,1-1 0,-1 1-1,0 0 1,0 0 0,0 0-1,5-11-8007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1:06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0 248 7009,'0'0'4339,"0"0"-2994,0 0-983,0 0-69,0 0 493,0 0 90,24 17-328,-24-17-548,33 23 181,38 20 1,-69-42-177,1 0-1,0 0 1,-1 0 0,1 0 0,0 0 0,0 0-1,-1-1 1,1 1 0,0-1 0,0 0 0,0 0-1,0 0 1,0 0 0,-1 0 0,1-1 0,0 1-1,0-1 1,0 0 0,-1 0 0,1 0 0,0 0-1,-1 0 1,1-1 0,-1 1 0,1-1 0,-1 0-1,0 1 1,0-1 0,0 0 0,0 0 0,3-4-1,3-1 4,1-1-68,-1-1 0,1 1 0,-1-1 1,-1-1-1,0 1 0,0-2 0,-1 1 0,0 0 0,-1-1 0,0 0 0,-1 0 0,0-1 1,0 1-1,-2-1 0,1 0 0,-2 0 0,1 0 0,-1 0 0,-1 0 0,-2-21 1,2 31 51,0-1 0,-1 0 1,1 1-1,-1-1 1,1 1-1,-1-1 0,0 1 1,0 0-1,0-1 1,0 1-1,0 0 1,0-1-1,-1 1 0,1 0 1,-1 0-1,0 0 1,1 0-1,-1 0 1,0 1-1,0-1 0,0 1 1,0-1-1,-1 1 1,1 0-1,0-1 0,0 1 1,-1 0-1,1 1 1,-1-1-1,1 0 1,-1 1-1,1-1 0,-1 1 1,1 0-1,-1 0 1,0 0-1,1 0 1,-1 0-1,1 1 0,-4 0 1,-1 0-9,0 1 0,0 0 0,0 0 0,0 1 0,1 0 0,-1 0 0,1 0 1,0 1-1,0 0 0,0 0 0,1 0 0,-1 1 0,-7 9 0,3 1 168,1 1-1,0 0 1,2 0 0,-1 0-1,2 1 1,1 1 0,0-1-1,1 1 1,0-1 0,2 1-1,0 0 1,1 0 0,1 0 0,3 22-1,-3-34-135,0-1 0,1 0-1,0 0 1,0 0 0,0 0-1,0 0 1,1 0 0,0 0-1,0-1 1,0 1 0,1-1-1,0 1 1,0-1 0,0 0-1,0 0 1,0 0 0,1 0-1,0-1 1,0 0 0,0 1-1,0-1 1,0-1 0,1 1-1,-1 0 1,1-1 0,0 0-1,-1 0 1,1-1 0,0 1-1,8 0 1,-5-1-20,0 0 0,0 0 0,1-1 0,-1 0 0,0 0 0,0-1 0,0 0 0,1-1 0,-1 0 0,-1 0 1,1-1-1,0 0 0,-1 0 0,1 0 0,-1-1 0,0-1 0,0 1 0,11-10 0,-2-3-64,-2 0 0,0-1 0,-1 0 0,17-33 0,-19 32 56,0 1 1,1-1-1,1 2 1,21-23 0,-33 39 13,1-1 1,-1 1 0,0-1 0,0 1-1,1 0 1,-1 0 0,1 0 0,-1 0-1,1 0 1,-1 0 0,1 0 0,0 0 0,-1 1-1,1-1 1,0 0 0,0 1 0,-1 0-1,1-1 1,0 1 0,0 0 0,0 0 0,0 0-1,-1 0 1,1 0 0,0 1 0,0-1-1,0 0 1,-1 1 0,1-1 0,0 1-1,0 0 1,-1 0 0,1-1 0,-1 1 0,1 0-1,-1 0 1,1 1 0,-1-1 0,1 0-1,-1 0 1,0 1 0,0-1 0,0 1-1,0-1 1,0 1 0,2 3 0,4 9 85,0 0 1,0 1 0,-2 0-1,6 23 1,-5-18-1,2 3 2,21 60 190,-26-76-239,1 0 0,-1 0-1,1 0 1,1-1 0,-1 1 0,1-1 0,0 0 0,9 8 0,-11-12-43,-1 0 0,1 0 1,0-1-1,-1 1 0,1-1 1,0 1-1,0-1 1,0 0-1,0 0 0,0 0 1,0-1-1,0 1 0,1-1 1,-1 0-1,0 0 1,0 0-1,0 0 0,0 0 1,1-1-1,-1 1 0,0-1 1,0 0-1,0 0 1,0 0-1,0 0 0,0 0 1,-1-1-1,1 0 0,0 1 1,-1-1-1,1 0 1,-1 0-1,1 0 0,-1-1 1,0 1-1,2-3 0,9-11-298,0 0-1,-1-1 0,-1 0 1,12-25-1,-17 30-65,51-90-952,-57 101 1318,0 0 1,1 0-1,-1 0 0,1 0 0,-1 0 0,1 0 0,-1 0 1,1 1-1,-1-1 0,1 0 0,0 0 0,0 1 1,-1-1-1,1 1 0,0-1 0,0 0 0,0 1 1,0-1-1,0 1 0,-1 0 0,1-1 0,0 1 1,0 0-1,0-1 0,0 1 0,0 0 0,0 0 1,0 0-1,0 0 0,0 0 0,0 0 0,0 0 0,0 1 1,0-1-1,0 0 0,0 0 0,0 1 0,0-1 1,0 0-1,0 1 0,0-1 0,0 1 0,-1 0 1,1-1-1,0 1 0,0-1 0,-1 1 0,1 0 1,1 1-1,3 5 198,-1 0 1,1 0-1,-1 0 1,5 15-1,-5-14-4,4 10 58,0 0-1,1 0 1,1-1-1,13 16 1,-19-28-233,0 0 1,1 0-1,-1-1 1,1 1 0,0-1-1,0-1 1,1 1-1,-1-1 1,1 0-1,-1 0 1,1 0-1,0-1 1,0 0-1,1 0 1,-1 0 0,9 0-1,17 2-95,0-3-1,0 0 1,0-2-1,0-1 1,0-2-1,-1-1 1,1-2-1,52-17 1,-80 22 94,-1 1-1,0-1 1,1 0-1,-1 0 1,0 0 0,0 0-1,0-1 1,0 1 0,-1-1-1,1 1 1,-1-1-1,1 0 1,-1 0 0,0 0-1,0 0 1,0-1 0,-1 1-1,1 0 1,-1-1-1,1-4 1,1-3 114,-2-1-1,1 0 1,-2 1 0,-1-25-1,1 33-127,-1-1-1,1 1 1,-1-1-1,0 1 0,0-1 1,-1 1-1,1 0 1,-1 0-1,0 0 1,0 0-1,0 0 1,0 0-1,0 0 1,0 0-1,-1 1 1,1-1-1,-1 1 0,0 0 1,0 0-1,0 0 1,0 0-1,0 0 1,0 1-1,-1-1 1,1 1-1,-6-2 1,-10-2-32,-1 0 1,0 1 0,-31-3 0,28 5 7,4 0-65,-35-3 132,53 4-91,0 1 1,-1 0-1,1 0 0,0 0 0,-1-1 1,1 1-1,0-1 0,0 1 0,-1-1 1,1 1-1,0-1 0,0 0 0,0 0 1,0 1-1,0-1 0,0 0 0,0 0 1,0 0-1,0 0 0,0 0 0,0 0 1,1-1-1,-1 1 0,0 0 0,1 0 1,-1 0-1,1-1 0,-1 1 0,1-2 1,1 1-20,-1 0 1,2-1-1,-1 1 0,0 0 1,0 0-1,1 0 1,-1 0-1,1 0 1,-1 0-1,1 1 1,0-1-1,0 0 1,0 1-1,0-1 1,0 1-1,0 0 1,0 0-1,0 0 1,0 0-1,1 0 1,3-1-1,56-18-692,-61 19 736,16-3 130,0 1 0,0 0 0,0 1 0,0 1 0,0 1 0,1 0 0,-1 1 0,0 1 0,0 1 0,0 0 0,0 1 0,0 1 0,-1 0-1,29 15 1,-35-15 25,0 1-1,0 1 0,-1-1 0,1 1 0,-2 1 0,1 0 0,-1 0 0,0 1 0,-1-1 0,0 2 0,0-1 0,-1 1 0,-1 0 0,1 0 0,-2 1 1,1-1-1,-1 1 0,-1 0 0,0 1 0,-1-1 0,0 0 0,0 1 0,-1 11 0,0-15-135,-1 0-1,0 0 0,0 0 1,-1 0-1,0 0 1,0 0-1,-1 0 1,0 0-1,-1-1 1,1 1-1,-2-1 1,1 0-1,-1 0 1,0 0-1,0 0 1,-1-1-1,1 1 1,-2-1-1,1 0 0,-1-1 1,0 1-1,0-1 1,0 0-1,-1-1 1,1 1-1,-1-1 1,0-1-1,-1 1 1,-11 3-1,7-4-1187,1-1-1,0 0 0,-20 1 1,7-3-6285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38:50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1384,'0'0'1074,"0"0"-399,0 0-263,0 0 68,0 0 23,0 0 81,0 0 68,0 0 245,0 0 166,0 0-244,0 0-287,0 0-280,0 0-137,0 0-82,0 1-39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12:39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72 320 3569,'0'0'4133,"0"0"-2065,0 0-814,0 0-253,0 0 107,0 0-70,0 0-154,0 0-122,0 0-290,0 0-48,0 0-115,0 0-63,0 0 119,0 0-133,0-33 427,2 3-650,1 1 0,14-57 0,-11 58 0,0-1-1,2-55 1,10 140-365,15 192 368,-25-164 9,4 0 0,26 96 0,-35-162 19,-2-13-36,0 0 0,-1-1 0,1 1 0,1-1-1,-1 1 1,1-1 0,0 1 0,3 4 0,-14-10 44,0 0 0,0 1 0,0 0 0,-16 2 0,4-1-54,-11-2-72,23 0 69,1 0-1,-1 1 1,1 0-1,-1 0 1,1 1 0,-1 0-1,1 0 1,-1 1 0,1 1-1,-16 5 1,57-3-38,245-8 77,-519 19 76,154-14-83,87-2-8,0 0-29,43 1-126,237 14 680,-268-20-556,-23-4-1803,-9 1-3761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3:03:17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5313,'0'0'1427,"0"0"-883,0 0-350,0 0-76,20 17 1124,-5-14-2596,-3-1-737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3:09:55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51 3121,'0'0'989,"0"0"-467,0 0-118,0 0 127,0 0 57,-19 1 766,15 1 2314,11 1-3662,0 0-1,0 0 1,1-1 0,-1 0-1,1 0 1,0-1 0,-1 0-1,1 0 1,0 0-1,0-1 1,1-1-6,4 2 3,39 1 32,0-3 0,0-1-1,7-4-34,-33 3 15,-1-2 0,1-1 0,-1 0 0,0-2 0,-1-1 0,0-1-1,6-4-14,-26 9-6037,-10 5 2232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3:09:57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43 3505,'0'0'1347,"0"0"-495,0 0-53,0 0 154,0 0-69,0 0 34,-7-8-141,-25-23-512,32 31-264,0 0 1,0 0-1,-1-1 1,1 1 0,0 0-1,0 0 1,0 0 0,0 0-1,0-1 1,-1 1 0,1 0-1,0 0 1,0 0 0,0 0-1,-1-1 1,1 1-1,0 0 1,0 0 0,0 0-1,-1 0 1,1 0 0,0 0-1,0 0 1,-1 0 0,1 0-1,0 0 1,0 0-1,-1 0 1,1 0 0,0 0-1,0 0 1,-1 0 0,1 0-1,0 0 1,0 0 0,0 0-1,-1 0 1,1 0 0,0 0-1,0 1 1,-1-1-1,1 0 1,0 0 0,0 0-1,0 0 1,0 0 0,-1 1-1,1-1 1,0 0 0,0 0-1,0 0 1,0 1-1,0-1 1,0 0 0,-1 0-1,1 1 1,0-1 0,0 0-1,0 0-1,-1 16 44,0-14-42,-6 107 59,5 1 0,4-1 0,15 93-61,-10-167 76,-6-53 104,-5-59-75,-5 29-115,-2 0 0,-2 0 0,-2 1 0,-4-4 10,0 2-16,3-2 0,2 1 0,-2-27 16,13 63-12,1 19-16,4 25-20,15 66 26,5 0 0,10 18 22,-19-66 12,3-6 110,-11-35 120,-10-26 16,-17-33-226,-2 2 0,-2 0-1,-2 2 1,-9-9-32,6 7 3,40 59-15,1-1 0,0 0 0,0-1 0,1 0 0,0 0 0,0-1 0,1-1 0,0 0 0,3 1 12,26 11-54,2-2 0,30 6 54,-34-13-4,-20-5-9,0 1-1,-1 1 0,1 1 1,3 2 13,-22-3 169,-9 0-42,-11 3 61,-48 8 66,-23 0-254,47-10 27,1 2 0,-1 3 0,1 1 1,-36 16-28,76-28 2,3 0-62,2 0 39,1 1 0,0-2 0,-1 1 0,1 0 0,0 0-1,-1-1 1,1 1 0,0-1 0,-1 0 0,1 0 0,-1 0 0,1 0 0,1-2 21,38-20 17,0-2 1,-2-2 0,32-28-18,48-32 36,-144 123 120,-214 226-77,238-261-96,0-1 1,1 0 0,-1 0 0,0 0-1,0 0 1,0 0 0,0 0 0,0 0-1,0 0 1,0 0 0,0 0 0,0 0-1,0 0 1,0 1 0,0-1 0,0 0-1,0 0 1,0 0 0,0 0 0,0 0-1,0 0 1,0 0 0,0 0 0,0 0-1,0 1 1,0-1 0,0 0-1,0 0 1,0 0 16,19-12-156,25-23 11,1-9 96,-1-2 0,-2-2-1,-2-3 50,-39 50 30,-1 1 60,-22 19 228,-22 21-288,2 2 0,1 1 1,-12 21-31,50-145-397,4 66 402,0 0 0,-2 0 0,0 1 0,0-1 0,-1 0 0,-1 1-1,-1-1 1,0 1 0,0 0 0,-2 0 0,-1-3-5,-2-3 97,18 30-272,11 13 131,72 67 74,44 45-48,-136-135 25,0 0 0,1 1 0,-1-1-1,0 0 1,0 0 0,1 0 0,-1 0-1,0 1 1,0-1 0,0 0 0,0 0-1,1 1 1,-1-1 0,0 0 0,0 0-1,0 0 1,0 1 0,0-1 0,1 0-1,-1 1 1,0-1 0,0 0 0,0 0 0,0 1-1,0-1 1,0 0 0,0 1 0,0-1-1,0 0 1,0 0 0,0 1 0,0-1-1,-1 0 1,1 0 0,0 1 0,0-1-1,0 0 1,0 1 0,0-1 0,-1 0-7,-12 1 94,-21-11-29,13-3-32,0-1 0,1-1 0,1 0 0,0-2 0,-11-13-33,-23-21 183,65 82-264,33 31 23,-34-49 63,-1 0 0,0 1 0,-1 1-1,-1-1 1,4 8-5,-11-17-225,0 0 0,1 0 0,-2 0 0,1 0-1,0 0 1,-1 0 0,0 0 0,-1 1 225,1 1-909,0 11-3685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47:22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0 3441,'0'0'1208,"0"0"-424,0 0 520,0 0 281,21 43-1294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49.88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0 589 9658,'0'0'3557,"0"0"-2598,0 0-851,0 0 17,0 0 378,22-1 338,72-5-135,-81 4-657,0 0 0,0 0 0,0-1 0,0 0 0,-1-1 0,1-1-1,-1 0 1,0-1 0,0 0 0,-1-1 0,0 0 0,0 0 0,-1-2 0,0 1 0,0-1 0,-1-1 0,0 1 0,0-2 0,-1 1 0,-1-1 0,11-20 0,4-13-495,-3-1 0,-1 0 0,-2-1 0,11-61 0,-20 81-62,-2-2 158,-4 21 302,0 1 0,0 0 0,0-1 1,1 1-1,0 0 0,0 0 1,0 0-1,1 0 0,4-7 0,-6 13 47,-1-1 0,0 1 0,0 0 0,0 0 0,0 0 0,0 0 1,1 0-1,-1 0 0,0 0 0,0 0 0,0 0 0,1 0 0,-1 0 0,0 0 0,0 0 0,0 0 0,0 0 0,1 0 0,-1 0 0,0 0 0,0 0 0,0 0 0,0 0 0,1 0 0,-1 0 0,0 0 0,0 1 0,0-1 0,0 0 0,1 0 0,-1 0 0,0 0 0,0 0 0,0 0 0,0 0 0,0 1 0,0-1 0,0 0 0,1 0 0,-1 0 0,0 0 1,0 1-1,0-1 0,0 0 0,0 0 0,0 0 0,0 0 0,0 1 0,0-1 0,0 0 0,0 0 0,0 1 0,4 14 69,-4-14-53,8 30 561,1 18-172,3-2 0,2 0 0,2 0 1,28 57-1,-37-93-381,0 1 1,0-1-1,1 0 0,0-1 1,1 0-1,0 0 1,1-1-1,0 0 1,11 7-1,-13-11 11,0 0 1,1-1-1,-1 0 0,1-1 1,0 0-1,0 0 0,0-1 1,0 0-1,1 0 1,-1-1-1,0 0 0,1-1 1,-1 0-1,12-2 0,-15 1-31,0 0 0,0 0 0,0-1 0,0 0 0,0 0 0,-1 0 0,1-1 0,-1 1 0,0-2 0,1 1 0,-1 0 0,-1-1 0,1 0 0,4-4 0,-2-1-34,0 1 0,0-1 0,-1 0 0,0-1-1,-1 1 1,0-1 0,5-13 0,-1-4-193,-1-1 0,-1-1-1,-2 1 1,0-1 0,-1-29 0,-2 25-60,0 9 33,0 0 1,-2 0 0,-5-35-1,1 115-126,4-35 694,-1 17 209,2 0-1,1-1 1,10 45-1,-10-73-472,0 1 1,1-1-1,0 1 0,0-1 0,1 0 1,0 0-1,1 0 0,0-1 0,0 0 1,1 0-1,0 0 0,1-1 0,0 1 1,0-1-1,0-1 0,1 0 0,12 9 1,-16-13-46,0 0 0,-1 1 0,1-1 0,0-1 0,0 1 0,0 0 0,1-1 0,-1 0 0,0 0 0,1 0 0,-1-1 1,0 0-1,1 1 0,-1-1 0,0-1 0,1 1 0,-1-1 0,0 0 0,1 0 0,-1 0 0,0 0 0,0-1 0,0 1 0,0-1 0,0 0 0,0-1 1,0 1-1,-1 0 0,1-1 0,-1 0 0,0 0 0,0 0 0,0 0 0,0-1 0,0 1 0,-1-1 0,0 0 0,1 1 0,-1-1 0,-1 0 0,3-7 0,4-17-58,-2-1 0,-1 0-1,-1-1 1,-1 1 0,-2-1-1,-4-46 1,2 11 16,2 75-15,1 0-1,0-1 1,1 1 0,0-1 0,0 0 0,5 10-1,3 8 40,-3-2 45,0-2 0,1 1 0,2-1 0,1-1 0,0 0 0,1-1 0,24 29 0,-34-47-33,0 0-1,-1-1 1,1 1-1,1-1 1,-1 0-1,0 0 1,1 0 0,-1 0-1,1-1 1,5 3-1,-7-4-45,0 1 0,0-1 0,0 0 0,0 0 0,0 0 0,0 0 0,-1 0 0,1 0 0,0 0 0,0-1 0,0 1 0,0-1 0,0 1 0,-1-1 0,1 0 0,0 0 0,0 0 0,-1 0 0,1 0 0,-1 0 0,1 0 0,-1 0 0,3-3 0,14-25-2463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21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4977,'0'0'1868,"0"0"-581,0 0-480,0 0-60,0 0 259,0 0-728,-1 0 0,0 0 0,0 0 1,1 0-1,-1 0 0,0 0 0,1 0 1,-1 0-1,0 0 0,1 0 0,-1 0 1,0 1-1,1-1 0,-1 0 1,0 1-1,1-1 0,-1 0 0,0 1 1,0 0-1,-10 105-256,5-1 1,8 115-1,0-64-47,-2-131-181,0 17 399,0-32-2028,1-13-2579,1-20 506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21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7274,'0'0'1150,"0"0"-685,0 0-427,0 0 44,8 7 183,10 9 18,-2 1-1,0 1 1,-1 0 0,26 42 0,45 99 1042,18 27-398,-104-186-1002,13 17 198,-13-17-203,0 0 0,1 0 0,-1 0 0,0 1 1,0-1-1,0 0 0,0 0 0,0 1 0,1-1 0,-1 0 0,0 0 0,0 0 0,0 0 1,1 1-1,-1-1 0,0 0 0,0 0 0,1 0 0,-1 0 0,0 0 0,0 0 1,1 0-1,-1 0 0,0 0 0,0 0 0,1 0 0,-1 0 0,0 0 0,0 0 1,1 0-1,-1 0 0,0 0 0,1 0 0,-1 0 0,0 0 0,0 0 0,0 0 0,1 0 1,-1 0-1,0-1 0,0 1 0,1 0 0,-1 0 0,0 0 0,0 0 0,0-1 1,1 1-1,-1 0 0,0 0 0,0 0 0,0-1 0,0 1 0,0 0 0,0 0 0,1-1 1,-1 1-1,0 0 0,0 0 0,0-1 0,0 1 0,0 0 0,0 0 0,0-1 1,0 1-1,0 0 0,0-1 0,0 1 0,0 0 0,-1-1 0,2-17-6812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21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7210,'0'0'2440,"0"0"-1768,0 0-488,0 0-24,0 0 480,0 0 137,0 160-441,5-97-8,2 1 256,1-2-456,-3-4 48,0-9-176,2-7 8,-5-9-64,1-10-224,2-19-728,0-4-2041,-3 0-5561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22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6265,'0'0'1086,"0"0"-142,5 27-25,19 87 40,-21-103-856,1 0 0,0 0 0,0 0 1,1-1-1,1 1 0,0-1 0,0 0 0,1-1 0,0 0 1,1 0-1,0 0 0,0-1 0,1 0 0,0-1 1,0 0-1,1 0 0,0-1 0,17 8 0,-23-12-83,0 0 0,0 0 0,0 0 0,0-1 0,0 0 0,1 0 0,-1 0 0,0 0-1,1 0 1,-1-1 0,0 0 0,1 0 0,-1 0 0,0-1 0,1 1 0,-1-1 0,7-2 0,-8 2-2,0-1 0,0 0 0,0 0 1,0-1-1,0 1 0,0-1 0,-1 1 1,1-1-1,-1 0 0,0 0 0,0 0 1,0 0-1,0 0 0,0 0 0,-1-1 1,1 1-1,-1-1 0,0 1 0,0-1 1,1-4-1,0-5 106,1 0-1,-2 1 1,1-1 0,-2 0 0,0 0 0,0 0 0,-1 0-1,-1 0 1,0 0 0,-1 1 0,0-1 0,-1 1 0,-6-14-1,6 20-60,1-1 0,-1 1-1,0-1 1,0 2 0,-1-1-1,0 0 1,0 1-1,0 0 1,-1 0 0,0 0-1,0 1 1,0 0 0,0 0-1,0 0 1,-1 1-1,0 0 1,0 0 0,0 1-1,0 0 1,0 0 0,0 0-1,-1 1 1,1 0-1,-9 1 1,8-1-121,0 1-1,1 0 1,-1 0 0,0 1-1,0 0 1,-12 4 0,17-4 4,1 0 1,-1 1-1,0-1 1,1 1-1,-1 0 1,1 0-1,0-1 0,0 2 1,0-1-1,0 0 1,0 0-1,0 1 1,0-1-1,1 1 1,-1-1-1,1 1 1,0 0-1,-1 0 1,0 3-1,-8 32-2268,4-2-2673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23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0 537 4305,'0'0'3922,"0"0"-2736,0 0-944,0 0 217,0 0 273,0 0-14,22 1-139,-3 2-457,-4 0 7,0-1 1,1 0-1,-1-1 0,1-1 1,-1-1-1,1 0 1,-1-1-1,19-4 1,-27 3-68,0 0 1,-1 0 0,1-1 0,-1 0 0,1-1 0,-1 1 0,-1-1 0,1 0 0,-1-1 0,1 1 0,-2-1 0,1 0 0,0 0-1,-1 0 1,-1-1 0,1 0 0,4-13 0,-3 8-51,-2 0 0,1 0 0,-2 0 0,0-1-1,0 1 1,-1-1 0,-1 1 0,0-1 0,0 1 0,-4-15-1,3 22-25,0 0-1,-1 0 0,0 0 1,0 0-1,0 1 0,-1-1 0,0 1 1,0-1-1,0 1 0,0 0 1,0 0-1,-1 0 0,0 1 0,0-1 1,0 1-1,0 0 0,0 0 1,-1 0-1,-7-3 0,9 5 3,0-1 0,-1 1 0,1 0 0,-1 0 0,1 0-1,-1 0 1,1 0 0,-1 1 0,0 0 0,1-1 0,-1 1 0,0 1 0,1-1 0,-1 1 0,0-1-1,1 1 1,-1 0 0,1 0 0,-1 1 0,1-1 0,0 1 0,-1-1 0,1 1 0,0 0-1,0 0 1,0 1 0,0-1 0,-2 4 0,-1 1 1,0 0 0,1 1 0,0 0 0,1 0 0,0 1 0,0-1 1,0 1-1,1 0 0,1 0 0,0 0 0,-2 13 0,1 2-11,2 0-1,0 0 1,4 29 0,-2-44 43,0 0 0,1 0 0,0 0-1,1 0 1,-1 0 0,2-1 0,-1 1 0,1-1 0,1 0 0,0 0 0,0-1-1,0 1 1,1-1 0,0 0 0,0 0 0,1-1 0,-1 0 0,2 0-1,-1-1 1,1 0 0,-1 0 0,1-1 0,1 1 0,-1-2 0,0 1 0,1-1-1,0-1 1,0 0 0,0 0 0,0 0 0,0-1 0,0-1 0,0 1 0,0-2-1,1 1 1,10-3 0,-12 1-7,-1-1 1,0 1-1,1-1 0,-1-1 1,-1 0-1,1 0 0,0 0 1,-1-1-1,0 1 0,0-2 1,0 1-1,-1-1 0,0 1 1,0-1-1,0-1 0,-1 1 1,0-1-1,5-11 0,1-2 1,-1 0 0,-1-1-1,-1 0 1,-1 0 0,4-31-1,-3-10 100,-3 0 1,-7-107-1,-6 113 138,9 54-234,0 0 0,0 0 0,-1 1 0,1-1 0,0 0 0,-1 0 0,0 0 0,1 0 0,-1 1 0,0-1 0,0 0 0,0 1 0,0-1 0,0 1 0,-1-1 0,1 1 0,0 0 0,-1-1 0,1 1 1,-1 0-1,1 0 0,-1 0 0,1 0 0,-4-1 0,4 2-11,0 1 0,0 0 0,1 0 0,-1-1 0,0 1 1,1 0-1,-1 0 0,0 0 0,1 0 0,-1 0 0,1 0 0,-1 0 1,1 0-1,0 0 0,0 0 0,-1 0 0,1 0 0,0 0 0,0 0 1,0 0-1,0 0 0,0 0 0,0 2 0,0 2 11,-6 41-5,2 0-1,2 0 0,9 92 1,-4-114-13,1 1-1,1 0 1,2-1 0,0 0 0,2-1 0,0 1 0,1-2-1,2 1 1,14 20 0,-18-33 1,0 0 0,1 0-1,0-1 1,0 0 0,1-1-1,0 0 1,1-1 0,0 0 0,0 0-1,0-2 1,13 6 0,-19-9 3,0 0 0,1 0 0,-1 0 0,0-1 0,1 1 0,0-1 0,-1-1 0,1 1 0,-1-1 0,1 0 0,0 0 0,-1-1 0,1 0 0,0 0 0,-1 0 0,1 0 0,-1-1 0,0 0 0,0 0 0,1-1 0,-1 1 0,-1-1 0,1 0 0,0-1 0,-1 1 0,8-8 0,-5 2-3,0 0-1,-1-1 0,0 0 0,-1 0 0,0 0 0,-1 0 0,0-1 1,0 0-1,-1 0 0,0 0 0,1-15 0,0-16-167,-2-70 0,-2 76 79,0 23 44,1 7 34,-1-1 0,1 1-1,-1-1 1,-1 1 0,0-1 0,1 1 0,-2-1-1,1 1 1,-1 0 0,0-1 0,0 1-1,-6-10 1,3 41 10,5 2-6,-1 14 141,10 80 1,-7-109-128,1 1 0,0-1 1,0 0-1,2 0 0,-1 0 1,1 0-1,1-1 0,0 0 0,1 0 1,14 18-1,-18-25-39,1 0 0,-1-1 0,1 1 0,0-1 0,0 0 0,0 0 0,1 0 0,-1 0 0,1-1 0,-1 0 0,1 0 0,0 0 0,0-1 0,0 1 0,0-1 0,0 0 0,0-1 0,0 1 0,0-1 0,0 0 0,0 0 0,0 0 0,0-1 0,0 0 0,5-1 0,3-2-753,-1-1 1,-1 0-1,1-1 1,-1 0-1,0 0 1,0-1-1,0-1 1,15-15-1,17-17-6116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24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95 505 10778,'0'0'2493,"0"0"-1001,0 0-597,0 0-165,0 0-142,0 0-379,-13 3-120,-43 12-71,54-14-18,1 0 0,-1 0 1,0 0-1,1 1 0,-1-1 1,1 0-1,-1 1 0,1-1 1,0 1-1,0 0 0,0-1 1,0 1-1,0 0 1,0 0-1,0 0 0,0-1 1,1 1-1,-1 0 0,1 0 1,-1 3-1,0 40 14,1-32-13,0-1 1,1-1 0,-1 1 0,2-1-1,0 1 1,0-1 0,1 0 0,0 0-1,1 0 1,0 0 0,9 15 0,-9-21-15,0 1 0,0-1 0,0 0 0,1 0 0,-1 0 1,1-1-1,0 0 0,1 1 0,-1-2 0,1 1 0,0-1 1,0 0-1,0 0 0,0 0 0,0-1 0,1 0 0,-1 0 1,1-1-1,11 1 0,-9-1 17,-1 0 0,0-1-1,1 0 1,-1-1 0,1 0 0,-1 0-1,0-1 1,0 0 0,0 0 0,0-1 0,0 0-1,13-7 1,-8 1-6,-1 1 0,0-2 1,0 0-1,-1 0 0,-1-1 0,14-17 0,-2 0-355,-1 0 1,-1-2-1,-2 0 0,-1-2 0,-1 0 1,-2 0-1,-1-1 0,-2-1 0,-1 0 1,-2-1-1,-1 0 0,-2 0 0,1-42 1,-5 58 212,-2 0 1,0 1 0,-2-1 0,-4-23-1,4 33 237,0 1 0,-1-1-1,0 0 1,0 1 0,-1 0-1,1 0 1,-2 0-1,1 0 1,-1 1 0,-10-9-1,16 16-65,0-1-1,0 1 0,-1-1 1,1 1-1,0-1 0,-1 1 1,1-1-1,0 1 0,-1-1 1,1 1-1,-1 0 0,1-1 0,0 1 1,-1 0-1,1-1 0,-1 1 1,1 0-1,-1-1 0,0 1 1,1 0-1,-1 0 0,1 0 1,-1 0-1,1 0 0,-1-1 1,0 1-1,1 0 0,-1 0 1,1 0-1,-1 0 0,1 1 1,-1-1-1,0 0 0,1 0 1,-1 0-1,1 0 0,-1 1 1,1-1-1,-1 0 0,1 0 0,-1 1 1,1-1-1,-1 0 0,1 1 1,-1-1-1,1 1 0,0-1 1,-1 1-1,1-1 0,-1 1 1,1-1-1,0 1 0,0-1 1,-1 1-1,1-1 0,0 1 1,0-1-1,0 1 0,0-1 1,-1 1-1,1 0 0,0 0 1,-4 44-42,4-38 114,-1 53-3,2 0 0,3 0 0,2 0 0,3-1 0,23 83 0,-29-135-97,55 167 80,-54-163-79,-7-18-114,-1-1 1,0 1-1,0 0 1,0 0-1,-1 0 0,0 1 1,0-1-1,-11-9 1,-4-6 87,-14-19 31,10 13 57,1 0 1,-26-43 0,49 71 198,0 0-123,10 0-188,122-10 72,-97 5 17,1 2 0,-1 2 0,0 1 0,39 5-1,-70-4-26,-1-1 0,1 1 0,-1 1 0,1-1 0,-1 0 0,1 1 0,-1 0 0,0 0 0,0 0 0,0 0 0,0 0 0,0 1 0,0-1 0,-1 1 0,1-1 0,-1 1 0,0 0 0,0 0 0,0 1 0,0-1 0,0 0-1,-1 1 1,1-1 0,-1 0 0,0 1 0,1 6 0,1 8 184,-1 1 0,0-1 0,-1 1 0,-3 22 0,1-9-181,2 93-139,1-166-18,8-87 110,-8 112-137,1 0 1,0 1 0,1 0 0,1-1 0,13-25 0,-15 35 91,1 1-1,0-1 0,0 1 1,0 0-1,0 1 1,1-1-1,0 1 0,0 0 1,0 0-1,1 0 1,11-5-1,-15 8 84,1-1 1,-1 1-1,1 0 0,0 0 1,0 1-1,-1-1 0,1 0 0,0 1 1,0 0-1,0-1 0,0 1 1,0 0-1,0 1 0,-1-1 1,1 0-1,0 1 0,0 0 1,0-1-1,-1 1 0,1 0 0,0 1 1,-1-1-1,1 0 0,-1 1 1,1-1-1,-1 1 0,0 0 1,5 4-1,5 11 53,0 1 0,0 0 0,-2 0 0,0 1 0,-1 1 0,8 26 0,-12-28-25,1-1 0,1 0-1,1-1 1,0 1-1,1-1 1,1-1 0,0 0-1,1 0 1,22 21-1,-31-33-2,0-1-1,0 0 0,0-1 1,1 1-1,-1 0 0,0-1 1,1 1-1,-1-1 0,1 0 1,-1 1-1,1-1 1,-1-1-1,1 1 0,0 0 1,-1-1-1,1 1 0,0-1 1,0 0-1,0 0 0,-1 0 1,1 0-1,0 0 0,0-1 1,0 1-1,-1-1 0,1 0 1,0 1-1,-1-1 0,1-1 1,-1 1-1,1 0 0,-1-1 1,0 1-1,1-1 0,-1 0 1,0 1-1,0-1 0,0 0 1,0-1-1,0 1 0,-1 0 1,1 0-1,-1-1 0,1 1 1,-1-1-1,0 1 0,0-1 1,0 1-1,0-1 0,-1 0 1,1-3-1,4-13 82,-2-1 0,0 0 0,-2 1 0,0-1 0,-1 0 0,-5-37 0,3 44-87,0 0 0,-1 1 0,-1-1 0,0 1 0,0-1 0,-1 1-1,-1 1 1,0-1 0,-1 1 0,0 0 0,-12-14 0,16 21-44,-1 1 0,0-1 1,0 1-1,0 0 0,0 0 0,-1 0 0,1 1 0,-1-1 1,1 1-1,-1 0 0,0 1 0,0-1 0,0 1 1,0 0-1,0 0 0,0 0 0,-1 1 0,1 0 1,0 0-1,0 0 0,0 1 0,0-1 0,0 1 0,0 0 1,0 1-1,0-1 0,0 1 0,0 0 0,0 0 1,1 1-1,-1 0 0,1-1 0,0 1 0,0 1 1,0-1-1,-5 6 0,-4 9-1043,1 0 1,-14 31-1,9-13-3552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24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10666,'0'0'1561,"0"0"-841,0 0-256,-2 129 680,6-73-96,19 4-512,1 0-55,4 0-273,-4-7-96,-1-8 0,-9-10-112,1-17-360,-10-7-1753,-2-11-4264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24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65 403 6809,'0'0'5498,"0"0"-4706,0 0-464,0 0-96,37 129-232,-27-127-72,-3-2-1384,-2 0-5082</inkml:trace>
  <inkml:trace contextRef="#ctx0" brushRef="#br0" timeOffset="1">1 1 11779,'0'0'4865,"0"0"-4337,0 0-280,0 0-240,0 0 0,0 0 128,0 0-136,0 26-248,2-8-576,8-4-1809,0-3-4969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25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4809,'0'0'6713,"0"0"-5656,0 0 63,-47 167 320,47-100-688,0 8-215,14-1-385,6-3-144,7-9 136,-4-9-144,-6-13-625,-7-13-1783,-8-14-6210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25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6689,'0'0'2590,"0"0"-1583,0 0-432,0 0 412,0 0 230,23 6-374,81 18-508,-88-22-295,-1 0-1,1-1 1,-1 0 0,1-1-1,-1-1 1,1-1 0,-1 0-1,0-1 1,0-1 0,19-6-1,42-9-7,-75 19-8,0 0 0,0 0-1,1 0 1,-1 1 0,0-1 0,0 0 0,0 1-1,0-1 1,0 1 0,0 0 0,0-1 0,0 1-1,0 0 1,0-1 0,0 1 0,0 0-1,0 0 1,0 0 0,-1 0 0,1 0 0,0 0-1,-1 0 1,1 0 0,-1 0 0,1 0 0,-1 0-1,1 0 1,-1 0 0,0 1 0,0-1-1,1 0 1,-1 0 0,0 0 0,0 1 0,0-1-1,0 0 1,-1 2 0,1 65 788,-1-45-739,1-5-43,-1 0-2,1 1 1,1-1-1,1 0 0,6 31 0,-6-43-16,0 0-1,1 0 1,-1-1 0,1 1-1,0-1 1,1 1-1,-1-1 1,1 0-1,0-1 1,0 1 0,1 0-1,-1-1 1,1 0-1,0 0 1,0-1-1,1 1 1,10 4 0,-1-2 10,0 0 1,1-1 0,0-1 0,0 0 0,0-1 0,0-1-1,33 1 1,-41-3 11,0 0 0,0 0 0,0-1-1,0 0 1,0 0 0,0-1 0,0 0 0,-1 0-1,1-1 1,0 0 0,-1 0 0,0-1 0,0 0-1,0 0 1,0-1 0,-1 0 0,10-9-1,-12 8 42,0 0 0,-1 0 0,0 0 0,0-1 0,0 1 0,-1-1 0,0 0 0,-1 1 0,1-1 0,-1 0 0,-1 0 0,1 0 0,-1 0 0,0 0 0,-2-11 0,1 7 8,-1 1 1,0-1 0,-1 1-1,0 0 1,0-1 0,-1 1 0,-1 1-1,0-1 1,-8-11 0,5 9-80,0 1 0,-1 1 0,0 0-1,-1 0 1,0 1 0,-1 0 0,0 0 0,0 1 0,-1 1 0,0 0 0,0 1-1,-1 0 1,1 1 0,-1 0 0,-1 1 0,1 1 0,0 0 0,-1 0 0,0 1 0,1 1-1,-1 1 1,-20 1 0,24 2-225,1 0-1,-1 0 0,1 1 1,0 0-1,1 1 1,-1 0-1,1 0 0,0 1 1,0 0-1,1 1 0,-1-1 1,1 1-1,1 1 1,-7 8-1,-11 9-2136,-24 25-6851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50.204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15315,'0'0'1785,"0"0"-1785,0 0-1233,0 0-639,0 0 1288,47 131-1153,-25-100-3200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36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6313,'0'0'2434,"0"0"-868,0 0-385,0 0-35,0 0 141,1 5 2225,3 23-3421,-4 100-87,6-1 0,27 150 0,-33-274-10,1 0 0,-1 0-1,1-1 1,0 1 0,0 0-1,0 0 1,0 0 0,0 0-1,1-1 1,-1 1-1,1-1 1,-1 1 0,1-1-1,0 1 1,0-1 0,0 0-1,1 0 1,-1 0 0,0 0-1,1-1 1,-1 1-1,1-1 1,-1 1 0,7 1-1,-4-2-2,1 0-1,-1-1 0,1 0 0,-1 0 1,1 0-1,0 0 0,-1-1 1,0 0-1,1 0 0,-1-1 0,1 0 1,8-3-1,23-11 41,-10 4-32,0 0 0,0 2 0,1 1-1,1 2 1,-1 0 0,1 2 0,46-3-1,-73 8 527,6 0-2653,-10-5-2521,-10-3 657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36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5249,'0'0'4425,"0"0"-3857,0 0-192,0 0 392,0 0 209,128-36-313,-78 32-512,6 1 328,1 1-168,-5 2-304,-7 0 88,-13 0-96,-20 0-640,-9 9-1225,-3 0-3616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37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0 214 5761,'0'0'1801,"0"0"-1105,0 0 704,0 0 400,0 0-839,0 0-257,159 4 424,-105-1-280,0-3-440,3 0-312,7 0-96,-12 0-1336,-10-7-3793</inkml:trace>
  <inkml:trace contextRef="#ctx0" brushRef="#br0" timeOffset="1">673 1 9434,'0'0'2793,"0"0"-2241,0 0-368,0 0-32,0 0 1176,27 133-40,-20-71-896,1 5-152,-1 0-47,0-5-137,1-7-112,-1-10 56,3-14-985,-5-13-1935,0-16-5618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37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1 232 9402,'0'0'1343,"0"0"-631,0 0 307,0 0 563,23 6-661,78 20-482,-94-25-427,0 0 0,1-1-1,-1 0 1,0-1 0,1 0 0,-1 0-1,0 0 1,0-1 0,1 0 0,-2 0-1,1-1 1,0 0 0,0 0 0,-1 0 0,1-1-1,-1 0 1,0-1 0,-1 1 0,1-1-1,-1 0 1,0 0 0,0-1 0,0 0 0,-1 0-1,0 0 1,0 0 0,0 0 0,2-8-1,-3 8-5,-1 0 1,1 0-1,-1 0 0,-1-1 0,1 1 0,-1-1 0,0 1 0,-1-1 0,0 1 0,0-1 1,0 1-1,-1-1 0,1 1 0,-3-8 0,2 11-8,0-1 1,-1 1-1,1 0 0,-1 0 0,1 0 1,-1 0-1,0 0 0,0 0 1,-1 1-1,1-1 0,0 1 1,-1-1-1,0 1 0,1 0 0,-1 0 1,0 0-1,0 0 0,0 1 1,0-1-1,0 1 0,-1 0 1,1-1-1,0 2 0,-1-1 0,1 0 1,-1 1-1,-4-1 0,2 1 0,1-1 0,-1 1-1,0 0 1,1 0 0,-1 1-1,1 0 1,-1 0-1,1 0 1,0 1 0,-1 0-1,1 0 1,0 0 0,0 0-1,0 1 1,1 0 0,-1 0-1,0 0 1,1 1-1,0-1 1,0 1 0,0 0-1,0 0 1,1 0 0,0 1-1,-1 0 1,2-1-1,-1 1 1,0 0 0,1 0-1,-2 7 1,-1-1 3,1 0 0,1 0 0,0 0 0,0 0 0,1 1 0,0-1 0,1 1 0,1-1 0,0 1 1,0-1-1,1 1 0,1-1 0,3 16 0,-3-20-3,0-1 0,0 0 0,1 0 1,0 0-1,0 0 0,0 0 0,1-1 1,0 1-1,0-1 0,0 0 0,1 0 1,0-1-1,0 1 0,0-1 0,0 0 1,1 0-1,-1-1 0,1 0 0,0 0 1,0 0-1,0-1 0,0 1 0,1-2 0,10 3 1,-7-2-158,1-1 0,0 0 1,1-1-1,-1 0 1,0 0-1,0-1 0,0-1 1,-1 0-1,20-6 0,-11 1-1031,0-2 0,0 1 0,-1-2-1,22-16 1,16-14-3972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38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0 6345,'0'0'3816,"0"0"-2457,0 0-806,0 0-62,0 0-16,0 0 0,-16 18-161,-48 57-36,62-71-251,0-1 1,-1 0 0,1 1-1,1-1 1,-1 1 0,1 0-1,-1-1 1,1 1-1,0 0 1,0 0 0,1 0-1,-1 0 1,1 0 0,0 0-1,0 0 1,0 0 0,0 0-1,1-1 1,0 1-1,0 0 1,0 0 0,0 0-1,0 0 1,3 4 0,-1-3 5,0 0 1,1 0 0,-1 0 0,1-1-1,0 0 1,0 1 0,1-1 0,-1-1-1,1 1 1,0 0 0,0-1 0,9 4-1,-3-3 28,-1 0 0,1-1 0,0 0 0,0-1 0,0 0 0,0-1 0,1 0 0,13-1 0,-17 0-105,0-1 1,0 0 0,0 0-1,0 0 1,0-1 0,0-1-1,-1 1 1,1-1 0,-1-1-1,0 1 1,0-1 0,11-8 0,0-4-1319,-1-2 0,-1 1 0,26-38 0,-8 0-6243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38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0 6993,'0'0'2102,"0"0"-1167,-4 19 5,-4 32-161,2 1-1,2-1 0,2 1 1,7 67-1,6-64-497,3 0 1,2-1-1,2-1 1,41 84 0,-47-112-294,-34-67-4213,-32-50 0,-17-28 2538,56 92 1847,-11-22 1577,19 17 4081,28 33-5520,304-4 439,-319 3-737,1 2 0,-1-1 0,0 1 0,1 0 0,-1 0 0,0 0 0,1 1 0,-1 0 0,0 1 0,0-1 0,-1 1 0,1 0 0,0 1 0,-1-1 0,0 1 0,0 0 0,0 0 0,0 1 0,-1-1 0,0 1 0,0 0 0,0 0 0,0 1 0,-1-1 0,4 9 0,1 0 22,0 1 0,-1 1 0,6 18 0,-11-28-46,0 0 1,-1 0-1,0 0 1,0 0-1,0 1 1,0-1-1,-1 0 1,0 0-1,-1 1 1,1-1-1,-4 12 0,3-17 15,1 1 0,-1-1-1,0 0 1,-1 1-1,1-1 1,0 0-1,0 0 1,-1 0-1,1 0 1,0 0-1,-1 0 1,1 0-1,-1 0 1,1 0 0,-1-1-1,1 1 1,-1-1-1,0 1 1,1-1-1,-1 0 1,0 1-1,1-1 1,-1 0-1,0 0 1,1 0-1,-1 0 1,0-1 0,0 1-1,1 0 1,-1-1-1,1 1 1,-1-1-1,0 0 1,1 1-1,-1-1 1,1 0-1,-1 0 1,1 0-1,0 0 1,-1 0 0,1 0-1,0 0 1,0-1-1,0 1 1,0 0-1,0-1 1,0 1-1,0-1 1,0 1-1,1-1 1,-1 1-1,0-3 1,-1-5-313,1 0 0,1 0 0,0 0 0,0 0 0,0-1 0,1 1 0,1 0 0,0 0 0,0 1 0,0-1 0,1 0 0,1 1 0,-1-1 0,1 1 0,1 0 0,-1 0 0,1 1 0,1 0 0,7-9 0,-7 10 215,1-1-1,-1 1 1,1 0 0,1 1-1,-1-1 1,1 1-1,0 1 1,13-6 0,-14 7 368,0 1 1,1 0 0,-1 0-1,0 1 1,1-1 0,0 2-1,-1-1 1,1 1 0,-1 0-1,1 1 1,7 1 0,-10 0-78,-1-1 0,1 1 0,0 0 0,-1 0 0,1 1 0,-1-1-1,0 1 1,0 0 0,0 1 0,0-1 0,0 0 0,-1 1 0,1 0 0,2 4 0,42 67 872,-32-47-592,-6-13-325,0 0 0,0-1 0,1-1 0,1 0 0,0 0 0,24 17 0,-33-27-124,0 0 1,1-1-1,-1 1 1,1-1 0,0 0-1,0 0 1,0 0-1,0-1 1,0 1 0,0-1-1,0 0 1,0 0-1,0-1 1,1 1 0,-1-1-1,0 0 1,1 0-1,-1 0 1,0 0 0,0-1-1,1 0 1,-1 0-1,0 0 1,0 0 0,0-1-1,0 0 1,0 0-1,-1 0 1,1 0 0,0 0-1,-1-1 1,5-4-1,1-1 22,-1 0 0,-1-1 0,1 0-1,-1 0 1,-1-1 0,0 0 0,0 0 0,-1-1-1,0 0 1,-1 1 0,0-1 0,-1-1-1,0 1 1,-1 0 0,0-1 0,-1 0-1,0 1 1,-1-1 0,-1 0 0,-1-17 0,-1 23 2,1 0 0,0 0 0,-1 1 1,0-1-1,-1 1 0,1 0 0,-1 0 1,0 0-1,0 0 0,-1 0 0,1 1 1,-1 0-1,0 0 0,0 0 0,0 1 1,-1-1-1,1 1 0,-1 1 0,0-1 1,0 1-1,-11-3 0,-1-1-13,-1 2 0,0 0 0,0 1 1,0 1-1,-39 1 0,52 1-28,0 0 0,0 1 0,0 0-1,0 0 1,0 1 0,1-1 0,-1 1 0,0 0 0,1 1 0,-1 0 0,1 0 0,0 0 0,0 0 0,0 1 0,0 0 0,1 0-1,-1 0 1,1 0 0,0 1 0,-5 7 0,4-3-542,0 1 1,0 0-1,1 0 0,0 0 0,1 0 0,0 1 1,1-1-1,0 1 0,1-1 0,-1 18 0,2 7-6457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39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7890,'0'0'3644,"0"0"-2401,0 0-578,0 0-69,0 0 61,0 0-407,5 3-152,1 2 20,-1-1 0,0 1 0,0 0 0,0 0 0,-1 1 0,1-1 0,-1 1 0,-1 0 0,1 0 0,-1 1 0,0-1 0,0 1 0,1 7 0,29 110 621,-22-75-596,-6-31-142,-2-3-59,1-1-1,0 1 1,1-1-1,0 0 1,13 22 0,-17-35-18,-1-1-1,0 1 1,0-1 0,0 0 0,1 1 0,-1-1 0,0 1 0,0-1 0,1 0-1,-1 1 1,0-1 0,1 0 0,-1 1 0,0-1 0,1 0 0,-1 0 0,1 1-1,-1-1 1,0 0 0,1 0 0,-1 0 0,1 0 0,-1 1 0,1-1-1,-1 0 1,1 0 0,-1 0 0,0 0 0,1 0 0,-1 0 0,1 0 0,-1 0-1,1 0 1,-1-1 0,1 1 0,-1 0 0,1 0 0,-1 0 0,0 0 0,1-1-1,-1 1 1,1 0 0,-1 0 0,0-1 0,1 1 0,-1 0 0,0-1 0,1 1-1,-1 0 1,1-1 0,9-21-3864,0-6-1592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39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0 243 8858,'0'0'2576,"0"0"-1415,0 0-137,18 134 80,-8-92-40,-1-7-608,4-3-183,-1-10-273,-2-7 0,-5-10 0,2-7-1241,-2-21-1391,-2-8-3970</inkml:trace>
  <inkml:trace contextRef="#ctx0" brushRef="#br0" timeOffset="1">109 1 12083,'0'0'1888,"0"0"-1888,0 0-536,0 0-448,0 0-1849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39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12051,'0'0'2920,"0"0"-2320,0 0-592,0 0 264,0 0 281,0 171-33,0-86 8,18 8-280,9 5 216,5-5-64,0-8-376,-2-16 56,-8-18-80,-7-18-376,-15-28-912,0-5-1665,-3-7-3480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40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6145,'0'0'2926,"0"0"-1468,0 0-498,0 0-308,11 21-170,2 2-252,28 38 1,-39-58-207,1-1 1,0 1-1,0-1 0,0 1 0,0-1 0,0 0 1,1 0-1,-1 0 0,0-1 0,1 1 0,0-1 0,-1 0 1,1 0-1,0 0 0,0 0 0,4-1 0,54-3 354,-51 1-273,-1 0-73,0-1 0,-1 1 0,1-2 0,-1 0 0,0 0 0,0 0 0,0-1 0,-1-1 0,11-8 0,-11 8 7,1 0-1,0 0 0,0 1 1,1 0-1,-1 1 1,20-7-1,-29 11-32,1 0 1,-1 1-1,1-1 0,-1 0 0,0 0 1,1 0-1,-1 0 0,1 0 0,-1 1 1,1-1-1,-1 0 0,0 0 0,1 1 1,-1-1-1,0 0 0,1 1 1,-1-1-1,0 0 0,1 1 0,-1-1 1,0 0-1,0 1 0,1-1 0,-1 1 1,0-1-1,0 0 0,0 1 0,0-1 1,0 1-1,1-1 0,-1 1 0,0-1 1,0 1-1,0-1 0,0 1 0,0-1 1,1 23 155,-1-19-100,0 5 42,0 12-9,2-1 1,0 1-1,1-1 0,6 25 0,-8-41-94,1 1 0,-1-1 0,1 0 0,0 1 0,0-1 0,0 0 0,0 0 0,1 0 0,0-1 0,0 1 0,0-1 0,0 1 0,0-1 0,1 0 0,-1 0 0,1-1 0,0 1 0,0-1 0,0 0 0,0 0 0,0 0 0,1 0 0,-1-1 0,1 1 0,4 0 0,0-1 31,0-1-1,0 0 1,0 0 0,0-1 0,0 0 0,0 0 0,0-1-1,0 0 1,-1-1 0,1 0 0,-1 0 0,0-1 0,0 0-1,0-1 1,0 1 0,13-12 0,-17 12 16,1 0 1,-1 0-1,1 0 0,-1-1 1,0 0-1,-1 1 0,1-2 1,-1 1-1,0 0 0,0-1 1,-1 1-1,0-1 0,0 0 0,0 0 1,0 0-1,-1 0 0,0 0 1,0 0-1,-1 0 0,0 0 1,0 0-1,0 0 0,-1 0 1,0 0-1,-3-12 0,1 11 12,-1-1-1,0 1 0,0 0 0,-1 0 0,0 1 1,0-1-1,-1 1 0,1 0 0,-2 0 1,1 1-1,0 0 0,-1 0 0,0 0 0,-8-3 1,1 0-38,0 1-1,-1 0 1,0 1 0,0 0 0,-1 1 0,-20-3 0,29 7-49,1 0 0,0 0 0,-1 1 0,1 0 0,-1 0 0,1 0 0,-1 1 0,-8 2 0,13-2-25,0 0 0,0 0 0,0 0 0,0 0 1,0 0-1,0 0 0,0 1 0,1-1 0,-1 1 0,0-1 1,1 1-1,-1 0 0,1 0 0,0-1 0,0 1 0,-1 0 1,1 0-1,0 0 0,1 0 0,-1 0 0,0 1 0,0-1 1,1 0-1,-1 4 0,-2 29-1992,2-3-2423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51.023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107 45 11723,'0'0'1640,"1"31"-979,0 2-576,-1-1-49,1 0 0,2-1 1,1 0-1,10 36 0,-11-53 131,1 1 1,1-1-1,1 0 1,0-1-1,0 1 1,2-1-1,-1 0 1,15 17-1,-17-24-95,0-1-1,0-1 1,0 1-1,1-1 1,-1 0-1,1 0 1,0 0-1,0-1 1,0 0-1,1 0 1,-1-1-1,1 0 0,0 0 1,-1 0-1,1-1 1,0 0-1,0 0 1,0-1-1,0 1 1,9-2-1,-12 0-65,1 1-1,-1-1 0,1 0 0,-1 0 0,0-1 1,0 1-1,1-1 0,-1 0 0,0 0 1,0 0-1,-1 0 0,1-1 0,0 0 0,-1 0 1,5-5-1,-3 2-1,0 0 0,-1 0 0,0-1 0,0 1 0,0-1 0,-1 0 0,0 0-1,3-12 1,-2 0 18,0 0-1,-1-1 0,-1 0 1,-1 0-1,0 1 0,-4-29 0,2 40-7,-1 0-1,0-1 1,0 1-1,0 1 1,-1-1-1,-1 0 1,1 1-1,-1-1 1,0 1-1,-1 0 1,0 0-1,0 1 1,0-1-1,-1 1 1,0 1-1,0-1 1,0 1-1,-1 0 1,0 0-1,0 1 1,0 0-1,0 0 1,-9-3-1,1 1-30,1 1 0,-1 1 0,-1 0-1,1 1 1,0 1 0,-1 0 0,1 1 0,-1 0-1,0 2 1,1 0 0,-25 4 0,31-2 12,0-1-1,0 2 1,0-1 0,1 1 0,-1 1-1,1-1 1,-11 9 0,16-11-25,-1 1 1,1-1-1,0 1 1,0 0 0,0 0-1,0 0 1,0 0-1,1 0 1,-1 1-1,1 0 1,0-1-1,0 1 1,0 0 0,1 0-1,-1 0 1,1 0-1,0 0 1,-1 7-1,2-11-28,0 1-1,0-1 0,0 1 0,0-1 0,0 0 0,0 1 1,0-1-1,1 1 0,-1-1 0,0 0 0,0 1 0,1-1 1,-1 1-1,0-1 0,0 0 0,1 1 0,-1-1 1,0 0-1,1 0 0,-1 1 0,0-1 0,1 0 0,-1 0 1,0 1-1,1-1 0,-1 0 0,1 0 0,-1 0 0,1 0 1,-1 1-1,0-1 0,1 0 0,22-1-572,20-12 71,-8-5-1583,36-26 0,-41 25 1552,0 1 0,37-16 0,-56 30 1032,0 0 1,0 0-1,0 1 0,1 1 1,-1 0-1,1 0 0,-1 1 1,1 1-1,-1 0 0,20 2 0,-22 0-238,0 1 0,-1 0 1,1 0-1,-1 0 0,0 1 0,0 1 0,0 0 0,-1 0 0,1 0 0,-1 1 0,0-1 0,-1 2 0,11 11 0,6 11 348,39 62 1,-56-81-514,77 138 441,-83-148-482,1 1 1,-1-1 0,0 0 0,0 1-1,1-1 1,-1 1 0,0-1 0,0 1-1,1-1 1,-1 0 0,0 1 0,1-1-1,-1 0 1,1 1 0,-1-1-1,0 0 1,1 0 0,-1 1 0,1-1-1,-1 0 1,1 0 0,-1 0 0,1 1-1,-1-1 1,1 0 0,-1 0 0,1 0-1,-1 0 1,1 0 0,-1 0 0,1 0-1,-1 0 1,1 0 0,-1 0 0,1-1-1,-1 1 1,1 0 0,-1 0-1,0 0 1,1-1 0,-1 1 0,1 0-1,-1 0 1,1-1 0,-1 1 0,0 0-1,1-1 1,-1 1 0,0 0 0,1-1-1,-1 1 1,0-1 0,0 1 0,1-1-1,-1 1 1,0-1 0,0 1 0,0 0-1,1-1 1,-1 1 0,0-1-1,0 1 1,0-1 0,0 1 0,0-1-1,0 0 1,9-44-261,-7 38 147,6-49-723,-7 39 700,1-1 0,1 1 0,1 0 0,0 0 0,1 0 0,1 0 0,13-24 0,-19 40 140,1 0 0,-1 0 0,1 0 0,0 0 0,-1 0-1,1 0 1,0 0 0,0 0 0,0 0 0,0 1 0,0-1 0,0 0 0,0 1 0,0-1 0,0 0 0,0 1 0,0 0 0,0-1 0,0 1 0,0 0 0,1-1 0,-1 1 0,0 0 0,0 0-1,0 0 1,2 0 0,-1 1 32,0-1 0,0 1 0,0 0-1,0 0 1,0 0 0,-1 0 0,1 1 0,0-1-1,-1 0 1,1 1 0,-1-1 0,1 1-1,1 3 1,5 7 296,0 0 0,-1 0 0,8 20 0,-13-25-177,14 31 357,-6-14-349,0 0 0,1-1 1,22 34-1,-30-53-151,0 0 0,0 0 0,0 0 0,0 0 0,1-1 0,-1 1 0,1-1 0,0 0 0,0 0 0,0 0 0,0-1 0,1 1 0,-1-1-1,1 0 1,0 0 0,-1-1 0,1 1 0,0-1 0,0 0 0,0-1 0,0 1 0,0-1 0,0 0 0,6 0 0,-6-2-44,1 0 0,-1 0 0,0 0 0,0-1 0,0 1 1,0-1-1,0-1 0,-1 1 0,1-1 0,-1 1 0,0-1 0,0 0 0,0-1 1,-1 1-1,1-1 0,-1 0 0,0 1 0,3-8 0,7-14-652,0-1 0,10-32 0,-20 50 446,39-117-1078,-42 125 1318,0 0 0,1 0 0,-1 0-1,0 0 1,1 1 0,-1-1-1,1 0 1,-1 0 0,1 1 0,-1-1-1,1 0 1,-1 1 0,1-1 0,0 0-1,-1 1 1,1-1 0,0 1 0,-1-1-1,1 1 1,0 0 0,1-1 0,9 10-4,3 30 154,-13-36-102,7 30 482,0-4-116,0 1 0,2-1 1,22 47-1,-29-70-371,1 0 0,-1 0 0,1 0-1,0-1 1,1 1 0,-1-1 0,1 0 0,0 0 0,0 0 0,1-1 0,-1 0 0,1 0 0,0 0-1,0-1 1,0 0 0,0 0 0,1 0 0,0-1 0,-1 0 0,1 0 0,13 1 0,-13-3-54,0 1 1,0-2-1,0 1 1,1-1 0,-1 0-1,0 0 1,-1-1 0,1 0-1,0 0 1,0-1-1,-1 1 1,1-2 0,-1 1-1,0-1 1,0 0-1,0 0 1,-1 0 0,0-1-1,1 0 1,-1 0 0,-1 0-1,1-1 1,-1 1-1,0-1 1,0 0 0,-1 0-1,5-13 1,-3 7-51,-1 0 1,0 0-1,-1 0 1,-1-1-1,0 1 0,0-14 1,-1 22 72,-1 0 0,1-1 0,-1 1 1,-1 0-1,1 0 0,0-1 0,-1 1 0,0 0 1,0 0-1,0 0 0,-1 0 0,1 0 0,-1 0 1,0 0-1,0 0 0,0 0 0,0 1 0,-1-1 0,0 1 1,-5-6-1,7 8-5,0 1 0,0-1 1,1 0-1,-1 1 0,0-1 0,0 0 1,0 1-1,0-1 0,0 1 1,0-1-1,0 1 0,0 0 0,0-1 1,0 1-1,0 0 0,0 0 0,0 0 1,0 0-1,0 0 0,0 0 0,0 0 1,0 0-1,0 0 0,0 0 1,0 0-1,0 1 0,0-1 0,0 0 1,0 1-1,0-1 0,0 1 0,0-1 1,0 1-1,1 0 0,-1-1 0,0 1 1,0 0-1,1-1 0,-1 1 1,0 0-1,1 0 0,-1 0 0,0 0 1,1-1-1,-1 1 0,1 0 0,0 0 1,-1 0-1,1 0 0,0 0 1,-1 2-1,-1 7 17,1-1 0,0 1 0,0 0 0,2 14 0,-1-14 53,0 9 73,1 0 1,1 0-1,1 0 0,1-1 0,0 1 0,2-1 0,10 26 0,-10-32-154,0 0 0,0 0 0,1-1 0,1 0 0,0 0 0,0-1 0,1 0 0,0 0 0,1-1 0,0 0 0,17 11 0,-24-18-64,0-1 0,0 1 1,0 0-1,0-1 1,0 0-1,0 0 1,0 0-1,0 0 1,1 0-1,-1-1 1,0 1-1,0-1 1,1 0-1,-1 0 1,0 0-1,1 0 0,-1-1 1,6-1-1,-7 1-198,1 0-1,-1 0 0,1 0 0,-1-1 1,1 0-1,-1 1 0,0-1 1,1 0-1,-1 0 0,0 0 0,0 0 1,-1-1-1,4-4 0,14-33-7435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40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270 454 9210,'0'0'2464,"0"0"-1371,0 0-292,0 0 123,0 0-141,-22-7-320,-70-19-334,88 24-125,0 1-1,-1 0 0,1 0 1,-1 0-1,1 1 1,-1-1-1,1 1 0,-1 0 1,1 0-1,-1 1 0,1 0 1,-1-1-1,1 1 0,-1 1 1,1-1-1,0 1 0,0-1 1,-1 1-1,1 1 0,1-1 1,-1 0-1,0 1 1,0 0-1,1 0 0,0 0 1,-1 0-1,1 1 0,1-1 1,-1 1-1,0-1 0,1 1 1,-3 6-1,0 2 4,1-1 0,0 1 0,1 0 0,0 0 0,1 0 1,0 1-1,1-1 0,1 1 0,1 16 0,-1-24 1,1-1-1,0 0 1,0 0 0,0 0 0,1 1 0,0-2-1,-1 1 1,1 0 0,0 0 0,1 0 0,-1-1-1,1 1 1,0-1 0,0 0 0,0 0-1,0 0 1,0 0 0,1-1 0,-1 1 0,1-1-1,-1 0 1,1 0 0,0 0 0,0 0 0,0-1-1,0 1 1,6 0 0,-2 0 0,0 0 0,0-1 0,0 0 0,1 0 0,-1-1 0,0 0 0,1 0 0,-1-1 0,0 0 0,0 0 0,0-1 0,0 0 0,15-6 0,-12 1-13,0 0 0,0-1 0,-1 0 0,1-1 0,-2 0 0,1-1 0,-1 1 0,-1-2 0,0 1 0,0-1 0,-1-1-1,-1 1 1,0-1 0,8-21 0,-4 4-62,0-1 0,-2 0-1,-2 0 1,0 0 0,1-40-1,-4-68-416,-4 123 469,0-1 1,-1 1 0,-1 0-1,0 0 1,-1 0-1,-10-25 1,12 37 18,1 0 1,-1 0-1,0 0 0,0 0 1,0 0-1,0 1 0,0-1 1,-1 1-1,1-1 0,-1 1 1,-2-2-1,4 3 4,0 1-1,0 0 1,0-1-1,0 1 1,0 0 0,0-1-1,0 1 1,0 0 0,0 0-1,0 0 1,0 0 0,0 0-1,0 0 1,-1 0-1,1 1 1,0-1 0,0 0-1,0 1 1,0-1 0,1 0-1,-1 1 1,0-1 0,0 1-1,0 0 1,0-1-1,0 1 1,0-1 0,1 1-1,-1 0 1,0 0 0,1 0-1,-1-1 1,0 1 0,1 0-1,-1 0 1,1 0-1,0 0 1,-1 0 0,0 1-1,-6 14 64,1 0-1,0 0 1,1 0-1,0 1 1,2-1-1,-4 34 1,5-12 71,0 0 1,6 43 0,-2-68-118,0 0 1,1 0-1,1 0 1,0 0-1,1-1 1,0 1-1,1-1 1,1 0-1,0-1 1,0 0-1,1 0 1,0 0-1,1-1 1,0-1-1,11 10 0,-13-13-18,0 0-1,0 0 1,1-1-1,0 0 1,0 0-1,0-1 1,0 0-1,1-1 1,-1 1-1,1-2 0,0 1 1,0-1-1,0-1 1,0 1-1,1-2 1,-1 1-1,0-1 1,0 0-1,1-1 1,-1 0-1,0-1 1,15-4-1,-17 2-5,0 0 0,0 0 0,0-1 0,0 0 0,-1 0 0,1-1 0,-2 0 0,1 0 0,0 0 0,-1 0 0,0-1 0,-1 0 0,0 0 0,0 0 0,3-9 0,5-11-9,-1 0 0,13-54 0,-16 38-70,-1 1-42,-5 37 35,-1 21-23,-2 41 205,0-31-10,0 0 1,2 0-1,1 0 0,6 32 0,-5-49-56,-1-1 1,1 0-1,0 0 0,1 0 1,0 0-1,0 0 0,1-1 1,0 1-1,0-1 0,1-1 1,0 1-1,0-1 0,0 0 1,1 0-1,0-1 0,14 9 1,-10-8-38,-1-1 1,1 0-1,0-1 0,0 0 1,0-1-1,0 0 1,1-1-1,0-1 1,-1 1-1,1-2 0,0 1 1,-1-2-1,1 0 1,17-3-1,-13 1-561,-1-1 0,0 0-1,0-1 1,-1-1 0,0-1 0,16-8 0,24-22-5521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41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6313,'0'0'1514,"0"0"-732,0 0 354,0 23 388,1 149 1295,2-131-2452,2 0-1,2 0 0,1-1 0,3 0 0,1 0 0,20 43 1,-29-77-364,0 0 1,0 0-1,0 0 1,1-1 0,0 0-1,6 7 1,-9-11-1,0 1 1,0-1-1,0 0 1,0 0-1,1 0 1,-1-1 0,0 1-1,0 0 1,1 0-1,-1-1 1,1 1-1,-1-1 1,1 1-1,-1-1 1,1 0-1,-1 1 1,1-1-1,-1 0 1,1 0-1,-1 0 1,1 0 0,-1 0-1,1 0 1,-1-1-1,1 1 1,-1-1-1,1 1 1,-1-1-1,1 1 1,-1-1-1,0 0 1,1 1-1,1-3 1,7-7-6,-1 0 1,0-1-1,-1 0 1,0 0-1,-1-1 1,0 0-1,10-25 1,5-7-94,-17 36 89,7-15-81,1 1 0,1 0 0,20-22 1,-31 39 75,1 1 1,-1 0 0,1 0-1,0 1 1,0-1 0,1 1 0,-1 0-1,1 0 1,0 0 0,0 1-1,0-1 1,0 1 0,0 0-1,0 1 1,0-1 0,1 1 0,-1 0-1,0 1 1,1-1 0,-1 1-1,8 0 1,-8 2 40,0 0-1,-1 0 1,1 0-1,-1 0 1,0 1-1,0 0 1,0 0-1,0 0 1,0 0-1,0 1 1,-1-1-1,0 1 1,0 0-1,0 0 1,0 0-1,0 1 1,-1-1-1,0 0 1,3 7-1,4 12 167,0 0 0,8 35 0,-17-57-178,4 11 171,-1 0-1,-1 1 1,1 23 0,-2-34-176,-1 1 0,0-1 1,0 0-1,0 0 0,-1 0 0,1 0 0,0 0 0,-1 0 0,1 0 0,-1 0 1,0 0-1,0 0 0,0 0 0,0 0 0,0 0 0,0 0 0,0-1 0,0 1 1,-1 0-1,1-1 0,-1 1 0,1-1 0,-1 1 0,0-1 0,1 0 0,-1 0 1,0 0-1,0 0 0,0 0 0,0 0 0,-2 0 0,-15 1-14,0 0 0,0-1-1,1-1 1,-1-1 0,0-1-1,0-1 1,1 0-1,-1-1 1,-25-10 0,-42-7-282,85 20-2182,10-1 773,-7 2 873,16-4-4484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41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1 327 12523,'0'0'1992,"0"0"-1344,0 0-376,0 0 841,0 0-129,2 149-896,6-109 48,-1-5-136,0-3-8,1-8-112,-1-8-576,1-8-1929,-3-8-4080</inkml:trace>
  <inkml:trace contextRef="#ctx0" brushRef="#br0" timeOffset="1">77 0 10906,'0'0'1841,"0"0"-1841,0 0-256,0 0-352,0 0-777,0 0-5792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41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9162,'0'0'5593,"0"0"-4889,0 0-624,0 0 120,0 0 408,0 0 169,-5 160-625,5-91 264,0 7-208,2-5 112,8-5-104,-2-8-208,-6-11-16,-2-14-672,0-11-1569,-10-13-4584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42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24 6665,'0'0'2833,"0"0"-1085,0 0-442,0 0-232,0 0 39,0 0-553,7-5-305,21-14-67,-25 19 56,-5 8-178,-6 7-61,-126 143 139,181-191-74,117-92 732,-164 125-787,0 0 1,0 0-1,0 0 0,0 1 1,0-1-1,0 0 1,0 0-1,0 0 0,0 0 1,0 0-1,0 0 0,0 0 1,0 0-1,0 0 1,0 1-1,0-1 0,0 0 1,0 0-1,0 0 1,0 0-1,0 0 0,0 0 1,0 0-1,0 0 0,0 1 1,0-1-1,0 0 1,0 0-1,0 0 0,0 0 1,0 0-1,0 0 0,0 0 1,0 0-1,0 0 1,0 0-1,1 0 0,-1 0 1,0 0-1,0 0 0,0 1 1,0-1-1,0 0 1,0 0-1,0 0 0,0 0 1,0 0-1,1 0 0,-1 0 1,0 0-1,0 0 1,0 0-1,0 0 0,0 0 1,0 0-1,0 0 0,0 0 1,0 0-1,1 0 1,-1 0-1,0 0 0,0-1 1,0 1-1,0 0 0,0 0 1,0 0-1,0 0 1,0 0-1,0 0 0,-2 14 196,-7 12-234,-4 12 407,16-26-973,-2-12 438,0 0 1,0 0-1,0 0 0,0 0 0,0 0 1,0 0-1,0 0 0,0 0 0,0 0 0,0-1 1,0 1-1,0 0 0,-1-1 0,1 1 0,0-1 1,0 1-1,0-1 0,1 0 0,18-17-10211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49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6913,'0'0'2421,"0"0"-1261,0 0-174,0 0 18,0 0-186,0 0-256,0 0-255,0 0 125,0 0 12,0 0-129,0 7 76,-12 274 101,12-279-483,0 18 77,0 1 0,1 0 0,1-1 0,1 0 0,6 21 0,-8-36-63,1 0-1,-1-1 1,1 1-1,0-1 1,1 0 0,-1 0-1,1 0 1,0 0-1,0 0 1,0 0-1,0-1 1,1 1 0,-1-1-1,1 0 1,0 0-1,0 0 1,0-1 0,0 1-1,0-1 1,1 0-1,-1 0 1,1-1-1,-1 1 1,1-1 0,0 0-1,0 0 1,7 0-1,254 4 293,-203-5-976,-63 0 596,0 0 1,1 0 0,-1 0 0,0 0-1,0 0 1,1 0 0,-1 0-1,0 0 1,0 0 0,1 0 0,-1 0-1,0 0 1,1 0 0,-1 0 0,0-1-1,0 1 1,1 0 0,-1 0-1,0 0 1,0 0 0,0 0 0,1-1-1,-1 1 1,0 0 0,0 0-1,0 0 1,0-1 0,1 1 0,-1 0-1,0 0 1,0-1 0,0 1 0,0 0-1,0 0 1,0-1 0,0 1-1,0 0 1,0 0 0,1-1 0,-1 1-1,0 0 1,0-1 0,-1 1 0,1 0-1,0 0 1,0-1 0,0 1-1,0 0 1,0-1 0,0-2-1022,0-12-5341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49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6769,'0'0'1593,"0"0"-1281,0 0 616,126-9 952,-71 5-663,6-1-145,4-1-440,-6 1-328,-7 3-184,-13 0-120,-16 2-664,-23 0-656,-5 18-1969,-25 2 825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49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5737,'0'0'1545,"0"0"-1009,0 0-120,0 0-184,0 0 1016,0 0 384,0 0-423,104 67-425,-54-67-280,-1 0-48,3 0-192,-3-9-264,18-15-560,-13 4-1312,-9-3-5074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50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9722,'0'0'2042,"0"0"-1243,0 0-523,0 0 18,0 0-105,0 0-85,1 16 40,9 131 494,26 247-15,-35-389-778,-1-1 1,1 1-1,0 0 0,1-1 0,-1 1 1,1-1-1,3 8 0,-4-11-79,1 1 0,-1-1 0,0 0 0,1 0 0,-1 1 0,1-1 0,-1 0-1,1-1 1,-1 1 0,1 0 0,0 0 0,-1-1 0,1 1 0,0-1 0,0 1 0,-1-1 0,1 0 0,0 0-1,0 1 1,0-1 0,2-1 0,11 1-2200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50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0 124 4721,'0'0'3977,"0"0"-2604,0 0-562,0 0 478,0 0 19,0 0-159,25 0-367,164 0 400,-187 0-1180,-1-1 0,0 1 0,0-1 0,1 1 0,-1-1 0,0 1 0,0-1 1,0 0-1,0 1 0,0-1 0,0 0 0,0 0 0,0 0 0,0 0 0,0 0 1,0 0-1,0 0 0,-1 0 0,1 0 0,0-1 0,-1 1 0,1 0 0,-1 0 1,1-1-1,-1 1 0,0 0 0,0 0 0,1-1 0,-1 1 0,0 0 0,0-1 1,0 1-1,0 0 0,-1-1 0,1 1 0,0 0 0,-1-2 0,1-1-88,-1 0 0,1 0 1,-1 0-1,0 0 0,0 0 0,0 0 0,-1 0 0,1 1 0,-1-1 0,0 0 0,0 1 0,-2-4 0,1 4 4,0 0-1,0 1 0,0-1 0,0 1 1,-1-1-1,1 1 0,-1 0 1,1 1-1,-1-1 0,0 1 1,0-1-1,1 1 0,-1 0 0,0 0 1,0 1-1,0-1 0,0 1 1,0 0-1,0 0 0,0 0 0,0 1 1,0-1-1,0 1 0,0 0 1,0 0-1,-5 3 0,4-2 72,0 1 0,1 0-1,-1 0 1,1 0 0,0 1 0,-1 0-1,2-1 1,-1 1 0,0 1 0,1-1-1,0 1 1,0-1 0,0 1-1,1 0 1,-1 0 0,1 0 0,0 0-1,-2 10 1,2-5 74,0 0-1,1 0 1,0 0 0,0 0-1,1 0 1,0 0 0,1 0-1,0 0 1,0 0 0,2 0-1,-1 0 1,1 0 0,0-1-1,1 1 1,0-1-1,1 0 1,-1 0 0,2 0-1,-1-1 1,2 0 0,-1 0-1,1 0 1,0-1 0,0 0-1,1 0 1,0-1 0,0 0-1,0 0 1,1-1-1,0 0 1,0-1 0,0 0-1,1 0 1,0-1 0,-1 0-1,1-1 1,15 2 0,-9-2-306,-1-1 0,1 0 0,-1-1 0,1-1 1,-1 0-1,1-1 0,-1-1 0,0-1 0,0 0 1,0-1-1,0 0 0,-1-1 0,0-1 0,0 0 1,21-15-1,23-19-2535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51.35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0 211 15715,'0'0'2729,"0"0"-1841,0 0-800,0 0 8,45-129-88,-25 114-8,2 4 0,0 2-104,5 0-488,0 2-312,3-2-1753,2 1-2088,-7 1 592,-8 0-936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51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173 423 5881,'0'0'5515,"0"0"-3884,0 0-1350,0 0 169,0 0 462,-22 20-96,-71 65-341,88-79-450,-1 1 0,1-1 0,0 1 0,0 0 0,0 0 0,1 1 0,1-1 0,-1 1 0,1 0-1,0 0 1,1 0 0,0 0 0,0 0 0,1 1 0,0-1 0,0 1 0,1-1 0,1 16 0,-1-8-14,0-11 9,1 0 1,-1 0-1,1 0 0,0 0 0,0 0 1,0 0-1,1 0 0,-1 0 0,1 0 1,0-1-1,1 1 0,-1 0 0,1-1 1,0 0-1,0 0 0,7 7 0,-4-6 5,0 0 0,0-1-1,0 0 1,0 0-1,1 0 1,-1-1 0,1 0-1,0 0 1,0-1-1,0 0 1,8 1 0,-6-1-26,1-1 0,-1 0 1,0 0-1,1-1 1,-1 0-1,0-1 1,1 0-1,-1 0 0,0-1 1,0 0-1,0-1 1,0 0-1,0 0 1,0-1-1,-1 0 1,0 0-1,0-1 0,0-1 1,8-6-1,-1-6-518,0 0 0,-2 0 0,-1-1 0,0-1-1,-1 0 1,-1 0 0,-1-1 0,-1-1 0,-1 0 0,-1 0-1,6-35 1,-1-22-3134,2-152-1,-12 94 4079,-1 76 5467,0 58-3342,-1 77-1667,0 70 956,29 242 0,-21-346-1844,5 36 207,-9-54-376,-3-20-60,-2-8-127,-8-25-310,-2 0-1,-1 1 1,-24-39 0,16 30 672,-18-48 0,91 84 965,36 1-638,85 2 488,-151 1-750,0 2 1,0 0 0,0 1-1,0 2 1,30 11-1,-47-15-65,-1 0-1,1 0 1,-1 1-1,0 0 1,0 0-1,0 0 1,0 0-1,-1 1 1,1 0-1,-1-1 1,0 1-1,0 0 1,0 1-1,-1-1 1,1 0-1,-1 1 1,0-1-1,0 1 1,-1 0-1,1 0 1,0 9-1,1 7 3,-1 0 1,-2-1-1,-3 43 0,2-44-3,-2-4-114,1-38-147,0-41-205,1 39 384,2 0 1,0 0-1,2 0 0,11-47 1,-12 66 70,0-1 1,1 1 0,-1 0 0,1 0-1,0 0 1,1 0 0,0 0 0,0 1-1,0-1 1,0 1 0,1 0-1,0 0 1,0 1 0,0 0 0,0 0-1,1 0 1,0 0 0,-1 1 0,1 0-1,1 0 1,-1 0 0,0 1-1,12-2 1,-16 3 0,0 0 1,1 0-1,-1 1 0,0-1 1,1 1-1,-1 0 0,1 0 0,-1 0 1,0 0-1,1 0 0,-1 0 0,1 0 1,-1 1-1,0 0 0,1-1 1,-1 1-1,0 0 0,0 0 0,1 0 1,-1 0-1,0 0 0,0 1 0,0-1 1,2 3-1,-1 1 16,-1-1 0,0 1 0,0-1 0,0 1 0,0 0 1,-1 0-1,0 0 0,0 0 0,0 0 0,-1 9 0,3 27 104,-1-8 23,8 49 0,-8-74-108,-1-1 0,2 1 0,-1 0 0,1-1 0,0 1 0,0-1 0,1 0 0,0 0 0,1-1 0,-1 1 0,10 9 0,-13-14-12,1 0 0,0 0 0,-1-1 0,1 1 1,0-1-1,0 1 0,0-1 0,0 0 0,0 0 0,0 0 0,0 0 0,0 0 0,0 0 0,1 0 0,-1-1 0,0 1 0,0-1 0,1 0 0,-1 0 0,0 0 1,1 0-1,-1 0 0,1 0 0,-1 0 0,0-1 0,0 1 0,1-1 0,-1 0 0,0 0 0,0 1 0,0-2 0,0 1 0,0 0 0,0 0 0,0-1 0,0 1 0,0-1 1,2-2-1,2-2-3,-1-1 0,0 1 1,-1-1-1,0 0 1,0-1-1,0 1 0,-1 0 1,0-1-1,3-13 1,0-12 87,-2 1 1,-1-1 0,-2-51-1,-2 53 97,2 28-168,-1-1 0,0 0 0,-1 1 0,1-1 0,-1 1 0,1-1 0,-1 1 0,0 0 0,-1-1 0,1 1 0,0 0 0,-1-1 0,0 1 0,1 0 0,-1 0 0,-1 1-1,1-1 1,0 0 0,-4-3 0,3 5-29,0-1-1,0 1 0,0-1 1,0 1-1,0 0 0,0 0 1,0 0-1,-1 0 0,1 1 1,0 0-1,-1-1 0,1 1 0,0 0 1,-1 0-1,1 1 0,0-1 1,0 1-1,-1 0 0,1 0 1,0 0-1,-4 1 0,-1 2-20,0 0-1,0 0 1,1 1-1,-1 0 1,1 0-1,0 1 1,0 0-1,1 0 1,0 1-1,-7 8 0,-3 7-2137,-28 48-1,23-31-5273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51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1640,'0'0'8222,"0"0"-5575,1 28-1817,-1 4-485,0-8 46,1 1-1,1-1 0,1 0 0,1 0 0,9 29 0,1-7 307,31 67-1,-36-94-582,1-1-1,0 0 0,2 0 1,0-1-1,0-1 1,17 17-1,-28-32-124,0 0 1,0 0-1,0 0 1,0-1-1,0 1 1,0 0-1,0 0 0,0 0 1,0-1-1,1 1 1,-1-1-1,0 1 1,0-1-1,1 1 0,-1-1 1,0 0-1,1 0 1,-1 0-1,2 1 1,-2-2-19,0 1 1,0-1 0,0 1 0,0 0 0,0-1 0,0 0-1,-1 1 1,1-1 0,0 1 0,0-1 0,-1 0 0,1 0 0,0 1-1,-1-1 1,1 0 0,-1 0 0,1 0 0,-1 0 0,2-1-1,1-8-322,0 0-1,-1 0 0,0 0 0,1-14 1,-1 9-199,24-146-6701,-13 88 2862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52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1 205 3673,'0'0'1664,"0"0"-760,0 0 1025,0 0 767,24 113-903,-21-55-849,2-2 0,5-3-312,0-11-112,4-9-392,-1-10-48,-3-23-80,-3 0-1776,-7-7-4225</inkml:trace>
  <inkml:trace contextRef="#ctx0" brushRef="#br0" timeOffset="1">3 0 12499,'0'0'832,"0"0"-832,0 0-1136,0 0-3833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52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12323,'0'0'2112,"0"0"-1672,-13 118 680,11-50-135,2 10-289,0 7-24,17 1-520,5-8-8,0-9-136,-2-11 56,-2-18-128,-6-11-392,-2-16-808,-10-13-905,0-18-1064,0-13-8001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52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0 307 3913,'0'0'6533,"0"0"-4607,0 0-1639,0 0 62,0 0 77,22 2-110,318 5 2267,-338-7-2574,0 1 0,0-1 0,0 0-1,0 0 1,0 1 0,0-1 0,0 1 0,0 0 0,0 0 0,0-1 0,0 1 0,-1 1 0,1-1 0,0 0 0,-1 0 0,1 0-1,-1 1 1,1-1 0,-1 1 0,1-1 0,-1 1 0,0 0 0,0 0 0,0-1 0,0 1 0,0 0 0,0 0 0,0 3-1,2 5 2,-1 0 0,-1 0 0,1 0 0,-2 19 0,3 11 43,-2-33-46,0 0 1,1 0-1,0 0 0,0 0 0,1 0 0,0 0 0,0-1 0,0 1 1,8 10-1,-8-14 13,-1 0 0,1-1 0,0 1 0,0-1 0,0 1 0,0-1 0,0 0-1,1 0 1,-1-1 0,0 1 0,1-1 0,0 1 0,-1-1 0,1 0 0,0-1 0,-1 1 0,1-1 0,0 1 0,0-1 0,5-1 0,-5 0 28,-1 0 0,1 0 0,-1 0 0,1-1 0,-1 1 1,0-1-1,1 0 0,-1 0 0,0 0 0,0-1 0,-1 1 0,1-1 0,0 1 0,-1-1 0,0 0 0,1 0 1,-1 0-1,0 0 0,-1-1 0,1 1 0,0 0 0,-1-1 0,2-6 0,3-7 41,-1-1 0,-1 1 0,4-29 0,-6 36-87,0-3 25,-1 0 0,0 0 0,-1 0 0,0 0 0,-3-19 0,3 29-27,-1 1 0,0-1 0,1 0 0,-1 1 0,-1-1 0,1 1 0,0-1 0,-1 1 0,1-1 0,-1 1 0,0 0 0,0 0-1,1 0 1,-1 0 0,-1 0 0,1 0 0,0 0 0,0 1 0,-1-1 0,1 1 0,-1-1 0,1 1 0,-1 0 0,0 0 0,1 1 0,-1-1 0,0 0 0,0 1-1,0 0 1,-4-1 0,0 1-44,-1 0 0,1 0 0,-1 1 0,1 0 0,-1 1-1,1-1 1,0 1 0,0 1 0,-1-1 0,2 1 0,-1 0-1,0 1 1,1 0 0,-1 0 0,1 0 0,0 1 0,0 0-1,1 0 1,-1 0 0,-5 9 0,3-4-327,1 0 1,0 1 0,0-1-1,-9 23 1,11-21-708,1 0 0,0 1 1,1 0-1,-3 17 0,4 16-6986</inkml:trace>
  <inkml:trace contextRef="#ctx0" brushRef="#br0" timeOffset="1">1216 0 10506,'0'0'1793,"0"0"-1233,0 0-448,0 0 496,-49 138 1136,49-69-944,2 11-255,20 9-129,8 2-144,2 3 96,0-3-288,0-9 16,-2-9-64,-8-10-32,-17-17-552,-5-15-1977,0-20-1392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53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0 180 3977,'0'0'4724,"0"0"-2951,0 0-442,0 0 127,0 0 116,23 14-582,76 42-336,-89-51-593,0 0 0,0-2 0,0 1 0,1-1 0,0 0 0,0-1 1,0-1-1,-1 0 0,1 0 0,0-1 0,20-2 0,-10 1-9,-9 0-94,-1-1 1,1-1 0,-1 0-1,0 0 1,1-1-1,-1-1 1,-1 1 0,1-2-1,-1 0 1,0 0-1,0-1 1,-1 0 0,0 0-1,16-17 1,-15 13-199,1-1-1,-2 0 1,1 0-1,-2-1 1,0 0 0,0 0-1,-1-1 1,-1 0-1,0 0 1,-1-1 0,3-15-1,-7 16 187,-2 19 200,0 0 1,0 0-1,-1-1 0,0 1 0,0 0 1,0-1-1,-5 7 0,-4 11 415,2 3-317,1 1 1,1-1 0,2 1 0,0 1-1,2-1 1,1 1 0,0-1-1,4 28 1,-2-49-227,1 1 0,0-1 0,1 0 0,-1 1 0,1-1 1,0 0-1,0 0 0,1 0 0,0 0 0,-1-1 0,2 1 0,-1-1 0,0 1 0,6 4 0,-7-8-13,-1 1-1,1-1 1,0 1-1,0-1 1,0 1-1,0-1 1,0 0-1,0 0 1,0 0-1,0 0 1,1-1-1,-1 1 1,0-1-1,0 1 1,1-1-1,-1 0 1,0 1-1,1-1 1,-1 0-1,1-1 1,-1 1-1,0 0 1,0-1-1,1 1 1,-1-1-1,0 0 1,0 0-1,1 0 1,-1 0-1,0 0 1,0 0-1,0-1 1,-1 1-1,1 0 1,0-1-1,2-2 1,5-6-26,0-1 1,-1 0 0,0 0 0,-1 0-1,-1-1 1,1 0 0,-2-1 0,7-19-1,27-115-266,-34 125 230,-1 2-90,0-8 17,-2 25-16,-1 16-113,-8 68 492,3-50-44,1 61-1,3-85-183,0 0-1,1 0 0,0 0 0,1 1 1,-1-1-1,1-1 0,1 1 0,-1 0 1,1 0-1,0-1 0,1 0 0,0 1 1,6 8-1,-7-12 0,0 0 1,0 0-1,0 0 1,0 0-1,0-1 1,1 1-1,-1-1 1,1 0-1,-1 0 1,1 0-1,0 0 1,0-1-1,0 1 1,0-1-1,0 0 1,0-1-1,0 1 1,0 0-1,1-1 1,-1 0 0,0 0-1,0-1 1,0 1-1,1-1 1,5-1-1,-4-1-3,1 1-1,-1-1 1,0-1-1,0 1 1,0-1 0,0 0-1,-1 0 1,1-1-1,-1 0 1,0 0 0,-1 0-1,1 0 1,-1-1-1,4-7 1,3-6-84,-1-1 0,-2 0 0,0 0 0,-1-1 0,7-32 0,10-98-283,-22 130 283,-7 58 147,0-7 24,2 0 1,0 0-1,2 0 1,4 48 0,-2-73-82,-1 1 0,1 0 1,0 0-1,1-1 1,0 1-1,-1 0 0,2-1 1,-1 0-1,1 1 0,-1-1 1,1 0-1,1-1 1,-1 1-1,1 0 0,0-1 1,0 0-1,0 0 1,1 0-1,-1 0 0,1-1 1,0 0-1,0 0 0,0 0 1,0 0-1,1-1 1,-1 0-1,1 0 0,-1 0 1,1-1-1,7 1 0,-7-2-57,-1 1-1,1-2 0,-1 1 0,1-1 0,-1 0 0,1 0 0,-1 0 0,0-1 0,1 1 1,-1-2-1,0 1 0,0 0 0,0-1 0,-1 0 0,1 0 0,0 0 0,-1-1 0,0 0 0,0 1 1,5-8-1,22-24-3452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53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 10282,'0'0'2058,"0"0"-1401,0 0-426,0 0 125,-4 19 170,-3 17 24,-4 52 0,10-72-362,0 1 1,2-1-1,0 1 0,0 0 1,2-1-1,8 32 1,-8-40-104,1 4 20,1 0-1,0 0 0,0 0 0,12 16 1,-17-27 152,-10-299 938,10 296-1196,0-1-1,1 1 1,-1 0-1,0-1 1,1 1 0,-1 0-1,1 0 1,-1-1-1,1 1 1,0 0 0,0 0-1,0 0 1,1 0-1,-1 0 1,0 0-1,1 0 1,-1 0 0,1 0-1,-1 1 1,4-3-1,-1 2-5,0-1-1,0 1 0,0 1 1,0-1-1,0 0 0,1 1 1,-1 0-1,0 0 1,1 0-1,4 0 0,9 1-19,0 0 0,0 1 1,0 1-1,25 5 0,-25-4-622,0-1 0,0 0 0,23-2 1,-20 0-1454,12 0-4636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37:54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12043,'0'0'1415,"-1"27"-402,0 36-632,3 279 1956,4-283-2084,3 0-1,2 0 1,37 108 0,-63-246-8235,-2 36 5851,-6-19 1703,16 21 5433,17 45-4438,8 4-396,1 0 1,0-1-1,0-1 1,0-1-1,1 0 1,0-2-1,0 0 1,0-2-1,0 0 1,0-1-1,0-1 1,0 0-1,0-2 1,0 0-1,-1-2 1,1 0-1,-1-1 1,0-1-1,-1-1 1,1 0-1,-1-1 1,-1-1-1,0-1 1,25-21-1,-39 30-165,0-1-1,0 1 0,-1-1 0,1 0 1,-1 0-1,0 0 0,0 0 0,0 0 0,0 0 1,0 0-1,-1-1 0,1 1 0,-1-1 1,0 1-1,0-1 0,0 1 0,-1-1 0,1 0 1,-1 0-1,0 1 0,0-1 0,0 0 1,-1-7-1,-1 10 0,1 0 0,0-1 1,-1 1-1,0 0 0,1 0 0,-1 0 1,1 0-1,-1 0 0,0 0 1,0 0-1,0 1 0,1-1 0,-1 0 1,0 1-1,0 0 0,0-1 1,0 1-1,0 0 0,0 0 0,0 0 1,0 0-1,0 1 0,0-1 0,-2 1 1,-3 0-13,0 0 0,0 0 1,0 1-1,1-1 0,-13 6 1,12-2 1,0 0 0,0 1 0,0-1 1,1 1-1,0 1 0,0-1 0,1 1 1,0 0-1,0 0 0,0 0 0,1 1 0,0 0 1,1 0-1,0 0 0,0 0 0,0 0 0,1 0 1,1 1-1,-2 10 0,2-9 47,0-1 1,0 0-1,1 1 0,0-1 1,1 1-1,0-1 0,1 1 0,0-1 1,0 0-1,1 0 0,0 0 1,1 0-1,-1 0 0,2-1 0,-1 0 1,1 0-1,9 11 0,-8-13-18,0 0-1,0 0 0,1-1 1,0 0-1,0 0 0,0-1 1,0 1-1,1-2 1,0 1-1,-1-1 0,2 0 1,-1-1-1,0 0 0,0 0 1,13 1-1,-7-3-407,-1 0 0,1-1 0,-1 0 0,1-1 0,-1 0 0,0-1 0,0-1 0,25-10 0,0-2-6885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11.4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1 7466,'0'0'2224,"0"0"-1001,0 0-432,0 0-86,0 0 241,0 0 58,0 0-933,0 0 0,-1 0 0,1 0-1,0 0 1,-1 0 0,1-1 0,0 1 0,0 0 0,-1 0-1,1 0 1,0 0 0,-1 0 0,1 0 0,0 0-1,-1 0 1,1 1 0,0-1 0,-1 0 0,1 0 0,0 0-1,-1 0 1,1 0 0,0 0 0,-1 1 0,1-1 0,0 0-1,0 0 1,-1 0 0,1 1 0,0-1 0,0 0-1,0 0 1,-1 1 0,1-1 0,0 0 0,0 1 0,-6 18-27,1 1 1,1 0 0,1 0 0,1 0-1,0 0 1,3 34 0,-1-16-22,-1 2-2,-3 111 15,21 184 0,-12-304-124,-2-45-178,-2-53 46,-1 64 259,-16-220-212,0-1 76,14 177 63,1 34 33,-1-1 0,2 1 1,0 0-1,1-1 0,0 1 1,1 0-1,0-1 0,5-12 1,-7 25-4,0 1 1,1-1 0,-1 1 0,0-1 0,1 1 0,-1-1 0,1 1 0,-1-1 0,1 1 0,-1-1-1,1 1 1,-1 0 0,1-1 0,-1 1 0,1 0 0,0 0 0,-1-1 0,1 1 0,-1 0 0,1 0-1,0 0 1,-1 0 0,1 0 0,-1 0 0,1 0 0,0 0 0,-1 0 0,1 0 0,0 0 0,-1 0 0,1 0-1,-1 1 1,1-1 0,0 0 0,-1 0 0,1 1 0,-1-1 0,1 0 0,-1 1 0,1-1 0,-1 0-1,1 1 1,21 19-7,0 12 1,-2 1 0,-1 1 0,-2 1 1,-2 0-1,0 1 0,10 44 0,-12-35 23,3 0 0,2-2-1,36 65 1,-54-106-14,1 0-1,0-1 1,0 1 0,0-1 0,0 1 0,0-1 0,0 0-1,0 1 1,0-1 0,1 0 0,-1 0 0,0 0 0,1 0-1,-1 0 1,1 0 0,-1 0 0,1-1 0,-1 1 0,4 1-1,-3-3 2,-1 1-1,0 0 1,0-1-1,0 1 0,0-1 1,0 1-1,0-1 1,0 1-1,0-1 1,0 0-1,-1 1 0,1-1 1,0 0-1,0 0 1,0 1-1,-1-1 1,1 0-1,-1 0 0,1 0 1,0 0-1,-1 0 1,1-2-1,4-10 6,-1 1 0,0-1 0,4-25 0,-7 29-5,28-180 7,-16 90 1,30-107-1,-33 234-31,14 76 75,104 363 499,-125-459-609,18 42-1325,-21-49 1287,1 1 1,0-1-1,-1 0 0,1 1 0,0-1 0,0 0 0,-1 1 0,1-1 0,0 0 0,0 0 0,0 0 0,1 0 1,-1 0-1,0 0 0,0 0 0,1 0 0,-1 0 0,0-1 0,1 1 0,-1 0 0,0-1 0,1 1 0,-1-1 1,1 0-1,-1 1 0,4-1 0,3-6-3913,-1-9-1392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12.3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1 564 7882,'0'0'1952,"0"0"-1098,0 0-322,0 0 12,6 22 159,19 71-159,-21-80-521,1 0 0,0 0 0,0-1 1,1 0-1,1 0 0,0 0 0,1 0 1,0-1-1,0-1 0,1 1 0,1-1 1,0-1-1,0 0 0,1 0 0,0-1 1,0 0-1,1-1 0,14 6 0,-22-11-11,0 0 0,0-1 0,0 0 0,0 1 0,0-1-1,0-1 1,0 1 0,0-1 0,0 0 0,1 0 0,-1 0 0,0 0-1,0-1 1,0 1 0,7-3 0,-8 1-3,0 1-1,-1-1 1,1 0-1,-1 0 1,1 0 0,-1 0-1,0 0 1,0-1 0,0 1-1,0-1 1,0 1-1,0-1 1,-1 0 0,0 0-1,1 0 1,-1 1-1,0-1 1,0 0 0,-1-1-1,2-4 1,1-11 22,0 0-1,-2 0 1,0 0-1,-1 0 1,-1 0 0,0 0-1,-2 0 1,-6-26-1,6 33-9,-1 0-1,0 1 0,0-1 0,-2 1 0,1 0 0,-1 0 0,-1 1 1,0 0-1,0 0 0,-1 0 0,0 1 0,-1 0 0,0 1 0,-11-8 0,18 14 32,-1 0-1,0 0 0,1 0 1,-1 0-1,0 1 0,0-1 1,0 1-1,-1 0 0,1 0 1,0 0-1,0 0 0,-1 0 1,1 1-1,0 0 0,-1-1 0,1 1 1,-1 1-1,1-1 0,-6 1 1,6 1-15,0-1 0,1 1-1,-1-1 1,0 1 0,1 0 0,-1 0 0,1 0 0,0 0 0,-1 1 0,1-1 0,0 0-1,1 1 1,-1 0 0,0-1 0,1 1 0,-3 6 0,0 3-74,0 0 1,1 0-1,0 0 0,1 0 1,1 0-1,0 1 0,0-1 1,1 1-1,3 16 0,-3-26 5,1 0 0,-1 0-1,1-1 1,0 1-1,0 0 1,0-1 0,1 1-1,-1-1 1,0 1-1,1-1 1,0 0 0,0 1-1,-1-1 1,1 0-1,1 0 1,-1 0 0,4 2-1,-1-1 12,1 0 0,0 0-1,0 0 1,0-1-1,0 0 1,0 0-1,10 1 1,5-1-21,0 0-1,0-1 1,38-5-1,-43 1 43,-1 0 1,0-1-1,-1-1 1,1 0-1,-1-1 0,0-1 1,0 0-1,-1 0 0,0-2 1,0 0-1,-1 0 0,0-1 1,15-16-1,-11 8 4,0 0 1,0 0-1,-2-2 1,-1 0-1,0 0 0,-1-1 1,16-44-1,-21 44-2,-1 0 0,-1-1-1,-1 0 1,0 0 0,-2-1-1,-1 1 1,-2-26 0,1 38-9,-1 0 1,0 0 0,-1 0-1,0 0 1,-1 0 0,0 0-1,0 0 1,-1 1 0,0 0 0,-1 0-1,0 0 1,0 0 0,-1 1-1,0 0 1,-1 0 0,0 0-1,-12-10 1,16 16 3,0 0 0,1 0-1,-1 0 1,-1 0 0,1 1 0,0-1-1,0 1 1,-1 0 0,1 0 0,0 0-1,-1 1 1,-3-1 0,6 1 5,0 0 0,0 0 0,-1 0 0,1 0 0,0 1 0,0-1 0,0 0 0,0 1 1,0-1-1,0 1 0,0-1 0,0 1 0,0 0 0,0-1 0,0 1 0,0 0 0,0 0 0,0 0 0,1-1 0,-1 1 1,0 0-1,1 0 0,-1 0 0,0 0 0,1 0 0,0 1 0,-1-1 0,1 0 0,-1 0 0,1 0 0,0 0 0,0 0 0,0 1 1,0-1-1,0 0 0,0 2 0,-2 38 24,3-1 1,1 1-1,2-1 0,1 1 1,2-2-1,3 1 1,0-1-1,3 0 0,1-1 1,2-1-1,1 0 1,2-1-1,2-1 0,37 49 1,-46-70 20,0 1-1,2-2 1,-1 0 0,2 0 0,-1-2-1,2 0 1,21 13 0,-28-20 10,-1 1 0,1-2 0,1 1 0,-1-1 0,0 0 0,1-1 0,-1 0 0,1-1 0,0 0 0,0 0 0,-1-1 0,1 0 0,0-1 0,0 0 0,17-4 0,-21 3-52,-1-1 0,1 1 1,-1-1-1,0 0 1,0 0-1,0-1 1,-1 0-1,1 1 0,-1-2 1,0 1-1,0 0 1,0-1-1,-1 0 1,0 1-1,1-1 1,-2-1-1,1 1 0,-1 0 1,1-1-1,-1 1 1,-1-1-1,1 0 1,0-7-1,2-9 11,-1-1 0,-1 0-1,-1 0 1,-4-37 0,3 51-10,-1 0 1,-1 0-1,0 0 0,0 0 0,-1 0 1,0 0-1,0 1 0,-1-1 1,0 1-1,-1 0 0,1 1 1,-2-1-1,1 1 0,-13-14 1,17 21-7,1-1 1,-1 0-1,1 1 1,-1-1-1,0 0 1,1 1-1,-1-1 1,0 1-1,0-1 1,1 1-1,-1-1 1,0 1-1,0 0 1,1-1-1,-1 1 1,0 0-1,0 0 1,0-1-1,0 1 1,0 0-1,1 0 1,-1 0 0,0 0-1,0 0 1,0 0-1,0 0 1,0 1-1,0-1 1,1 0-1,-1 0 1,0 1-1,0-1 1,0 0-1,1 1 1,-1-1-1,0 1 1,0-1-1,1 1 1,-1 0-1,1-1 1,-1 1-1,0-1 1,1 1-1,-1 0 1,1 0-1,-1-1 1,1 1 0,0 0-1,-1 0 1,1 0-1,0-1 1,-1 1-1,1 0 1,0 0-1,0 0 1,0 0-1,0 0 1,0-1-1,0 3 1,-3 64 64,3-57-49,0 13 11,2 1 0,0-1 0,2 0 1,0 0-1,2-1 0,0 1 0,1-1 1,15 28-1,-16-36-29,2 0 0,0-1 1,1 0-1,0-1 0,0 0 0,1 0 0,1-1 0,0 0 1,1-1-1,0 0 0,0-1 0,1 0 0,23 11 1,-28-17-296,1 0 0,-1 0 0,1-1 0,-1 0 1,1 0-1,0-1 0,-1 0 0,1-1 0,0 0 0,0 0 1,0-1-1,-1 0 0,15-4 0,13-12-5121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51.70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 5113,'0'0'4478,"0"0"-1638,5 20-795,185 740 1893,-92-372-3652,-97-385-369,4 26-363,-5-29 392,1 1 1,-1-1-1,0 0 0,0 1 0,0-1 0,0 1 1,0-1-1,0 0 0,0 1 0,0-1 0,0 1 1,0-1-1,0 1 0,-1-1 0,1 0 0,0 1 1,0-1-1,0 0 0,0 1 0,-1-1 0,1 0 1,0 1-1,0-1 0,-1 0 0,1 1 0,0-1 1,-1 0-1,1 0 0,0 1 0,-1-1 0,1 0 1,0 0-1,-1 1 0,1-1 0,0 0 0,-1 0 1,1 0-1,-1 0 0,1 0 0,0 0 0,-1 0 1,1 0-1,-1 0 0,1 0 0,0 0 0,-1 0 1,1 0-1,-1 0 0,1 0 0,0 0 0,-1 0 1,1 0-1,-1-1 0,1 1 0,0 0 0,-1 0 1,1 0-1,0-1 0,-1 1 0,-29-20-4065,-6-8-2392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12.8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 11442,'0'0'2230,"0"0"-1271,0 0-611,0 0-118,0 0-57,-3 25-6,-7 82 61,10-97-201,1-1 0,1 1 0,0-1 0,0 0 1,0 0-1,1 1 0,1-2 0,-1 1 0,1 0 0,1-1 0,0 0 1,0 0-1,1 0 0,0 0 0,10 10 0,-9-10 27,0 0-36,0 1 0,1-1 0,0-1 0,0 1 0,0-1-1,1-1 1,0 0 0,1 0 0,0-1 0,-1 0 0,2 0 0,-1-1 0,0-1 0,1 1 0,0-2 0,-1 0 0,1 0 0,0-1 0,0 0 0,0-1 0,22-2 0,-29 1-14,1 0 1,-1 0-1,1-1 0,-1 1 1,0-1-1,0 0 1,0-1-1,0 1 1,0-1-1,-1 0 1,1 0-1,-1 0 1,0 0-1,1 0 1,-1-1-1,-1 0 1,1 1-1,-1-1 1,1 0-1,-1 0 1,0 0-1,0-1 1,-1 1-1,1 0 0,-1-1 1,0 1-1,0-7 1,2-3-8,-1 0 0,-1 0-1,0 0 1,-1 0 0,0 0 0,-1 0 0,-6-26 0,6 34 4,-1 0 0,0 0 0,0-1 0,-1 1 0,0 1 0,0-1 0,0 0 0,-1 1 0,-5-7 0,9 12-1,0 0-1,-1 0 0,1 0 1,0 0-1,0 0 1,0 0-1,0 0 1,-1 0-1,1 0 0,0 0 1,0 0-1,0 0 1,-1 0-1,1 0 0,0 0 1,0 0-1,0 0 1,-1 0-1,1 0 1,0 0-1,0 0 0,0 1 1,0-1-1,0 0 1,-1 0-1,1 0 0,0 0 1,0 0-1,0 1 1,0-1-1,0 0 1,0 0-1,0 0 0,0 0 1,-1 1-1,1-1 1,0 0-1,0 0 0,0 0 1,0 1-1,0-1 1,0 0-1,0 0 0,0 0 1,0 1-1,0-1 1,0 0-1,0 0 1,0 0-1,1 0 0,-1 1 1,0-1-1,0 0 1,0 0-1,0 0 0,0 0 1,0 1-1,1 15-26,2 0 31,0-1 0,2 0 0,0 0 0,0-1 0,1 1 0,1-1 0,1 0 1,0-1-1,12 16 0,-6-10 40,1-1 0,1 0 1,1-1-1,0-1 0,30 22 1,-35-30-31,0-1 0,0-1 1,0 0-1,1 0 0,-1-2 0,1 1 1,1-1-1,-1-1 0,0-1 1,1 0-1,0 0 0,-1-1 0,16-2 1,-26 1-13,1 0 0,-1 0 0,0-1 1,0 0-1,1 1 0,-1-1 1,0 0-1,0-1 0,0 1 0,0 0 1,0-1-1,0 0 0,0 0 0,-1 0 1,1 0-1,-1 0 0,1 0 1,2-4-1,-1 1 2,-1 0 1,0-1-1,0 1 1,0-1 0,-1 1-1,0-1 1,0 0-1,0 0 1,1-10-1,-2 4-1,1-1 1,-2 0-1,0 0 0,0 1 0,-1-1 0,-1 0 0,0 0 0,-1 1 1,-6-16-1,5 16-2,-1 1 0,-1 1 0,0-1 0,-1 1 1,0 0-1,0 0 0,-10-9 0,19 66 19,6-28-12,0 1-1,1-2 1,1 1-1,21 28 1,-24-37-3,1 0 0,0-1-1,1 1 1,-1-1 0,2-1 0,-1 0 0,2 0 0,-1-1 0,14 7 0,-21-12-78,0-1 0,0 0 0,0 0 0,0 0 0,0 0 0,0 0 0,0-1 0,0 1 0,0-1 0,1 0 0,-1 0 1,0 0-1,0-1 0,0 1 0,0-1 0,0 0 0,1 1 0,-1-1 0,0-1 0,-1 1 0,1 0 0,0-1 0,0 1 0,0-1 0,-1 0 0,1 0 1,-1 0-1,0 0 0,1 0 0,-1-1 0,3-3 0,16-29-3371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13.2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12459,'0'0'2827,"0"0"-1696,0 0-754,0 0-241,5 28 118,0-1-149,5 27 168,24 77-1,-10-56-78,25 76-84,-40-129-106,0 0 0,2-1-1,0 0 1,21 27 0,-30-46-34,0 1 1,0-1-1,0 0 0,0 0 0,0 1 0,0-2 0,1 1 0,-1 0 1,1 0-1,-1-1 0,1 1 0,4 1 0,-6-3-52,1 0-1,-1 1 0,1-1 1,-1 0-1,1 0 1,-1 0-1,1 0 1,-1 0-1,1-1 1,-1 1-1,1 0 0,-1-1 1,0 1-1,1-1 1,-1 1-1,0-1 1,1 1-1,1-3 1,2-1-462,0-1 0,-1 0 0,0 0 1,1 0-1,-2 0 0,1-1 1,-1 1-1,0-1 0,4-10 1,11-30-3788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13.5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74 7418,'0'0'2972,"0"0"-909,12 23-874,80 149 544,-80-150-1465,2 0 0,0-1 0,1-1 0,20 21 0,-29-36-246,-1 1 0,1-1 0,1 0 0,-1 0 0,1-1 0,0 0 0,0 0 0,0 0 0,0-1 0,0 0 0,1-1 0,0 0-1,-1 0 1,1 0 0,0-1 0,0 0 0,9-1 0,-13 0-19,-1 0 0,1-1-1,-1 0 1,1 0-1,-1 0 1,0-1 0,1 1-1,-1-1 1,0 1 0,0-1-1,0 0 1,0 0-1,0-1 1,-1 1 0,1 0-1,-1-1 1,1 0 0,-1 0-1,0 1 1,0-1-1,0-1 1,0 1 0,-1 0-1,1 0 1,-1-1 0,0 1-1,0 0 1,0-1-1,0-5 1,3-11-89,-1 0 1,-1-1-1,0-35 0,-2 52 61,0-9 3,-1 0 1,-1 0 0,0 0-1,0 1 1,-1-1-1,-1 1 1,0-1-1,-1 1 1,0 1-1,-1-1 1,0 1 0,-1 0-1,-10-14 1,11 18 44,1 1 0,-1 0 0,0 0 0,0 1 0,-1 0 0,0 0 0,1 0 0,-2 1-1,1 0 1,0 0 0,-1 1 0,0 0 0,0 0 0,0 1 0,0 0 0,0 0 0,0 1 0,-1 0 0,1 1 0,0-1 0,-15 3 0,17-1-19,0 1 0,0 0-1,0 0 1,0 1-1,1 0 1,-1 0-1,1 0 1,0 0 0,0 1-1,0 0 1,0 0-1,1 0 1,-1 1 0,1-1-1,0 1 1,1 0-1,-1 1 1,1-1 0,0 0-1,0 1 1,1 0-1,-1-1 1,0 7 0,-5 9 4,2 0 0,1 0 0,0 1 0,2-1 0,-1 29 0,2-35-17,2 0 0,0 1 0,1-1 0,1 0 0,0 0 0,7 23 0,-8-34 7,1 0 0,0 1-1,0-1 1,0 0 0,0 0-1,1-1 1,-1 1 0,1 0-1,0-1 1,0 0 0,1 0-1,-1 0 1,1 0 0,-1 0-1,1-1 1,0 1 0,0-1 0,0 0-1,0 0 1,0-1 0,1 1-1,-1-1 1,1 0 0,-1 0-1,0 0 1,7 0 0,-6-1-16,0 0-1,0 1 1,1-2 0,-1 1 0,0-1 0,0 1 0,0-1 0,0-1 0,0 1 0,0-1 0,0 0 0,-1 0 0,1 0-1,0-1 1,7-5 0,-6 3-27,-1 0 0,1-1-1,-1 0 1,-1 0-1,1 0 1,-1 0 0,0-1-1,0 0 1,5-12 0,-2-2 49,-1 0 0,-1 0 0,0 0 0,-2-1 0,0 0 0,-1-33 0,-2 46 15,2-11 564,15 40-181,-16-19-387,26 42 275,2-2 1,67 74-1,-84-104-275,0 0-1,1 0 0,0-2 0,0 0 0,27 14 0,-32-20-23,0 1 0,1-1 0,-1-1 0,1 0 0,0 0-1,0 0 1,0-1 0,0-1 0,0 1 0,0-1 0,13-2 0,-16 1-129,-1 0 1,0-1 0,1 1 0,-1-1 0,0 0 0,8-5-1,21-19-3133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31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35 127 8450,'0'0'2219,"0"0"-972,0 0-376,0 0-151,0 0 164,-4-13-200,-17-73 263,14 157 445,5 12-1353,2 492 32,2-557-70,0-19 66,1-32 109,-5-132-67,-1 30-111,22-219 0,-17 342-9,6-35-36,-8 45 40,0 1-1,0 0 1,1-1-1,-1 1 0,0 0 1,1 0-1,-1 0 1,1-1-1,0 1 0,-1 0 1,1 0-1,0 0 1,-1 0-1,1 0 0,0 0 1,0 0-1,0 0 1,0 0-1,0 1 0,0-1 1,0 0-1,1 0 0,-1 1 1,0-1-1,0 1 1,0-1-1,2 1 0,-1 0 7,-1 1-1,0-1 1,0 1-1,0 0 1,1-1-1,-1 1 0,0 0 1,0 0-1,0 0 1,0 0-1,0 0 0,0 0 1,0 0-1,-1 0 1,1 0-1,0 0 1,0 1-1,-1-1 0,1 0 1,0 3-1,14 37 6,-11-28-9,94 303 30,0-2-37,-95-305 10,19 43 18,-22-50-18,1 0-1,0 0 1,0 0 0,0-1 0,0 1 0,0 0-1,0 0 1,1-1 0,-1 1 0,1-1 0,-1 0-1,1 1 1,-1-1 0,1 0 0,0 0 0,-1 0-1,1 0 1,0 0 0,0 0 0,0 0 0,2 0-1,-3-2 3,0 1 0,0 0 0,0-1 0,0 1 0,0-1 0,0 1 0,0-1 0,-1 1 0,1-1 0,0 0 0,0 1 0,0-1 0,-1 0 0,1 0 0,0 0 0,-1 0 0,1 1 0,-1-1 0,1 0 0,-1 0 0,1 0 0,-1 0 0,0 0 0,1-2 0,7-31 38,-7 29-32,9-74 49,2-133 0,-10 125-63,14-91 0,-9 158-7,0 17-22,1 14-14,6 27 60,-2 0 0,-2 1 0,5 42 0,1-4 43,-13-63-36,10 49 37,3-1 0,36 92 0,-49-148-76,0 0-1,0 0 1,0-1 0,1 1 0,0-1 0,0 0 0,1 0-1,5 6 1,-8-10-126,0 1 0,-1-1 0,1 0 0,0 0 0,0 0 0,0 0-1,0 0 1,-1 0 0,1-1 0,0 1 0,1 0 0,-1-1 0,0 0 0,0 1-1,0-1 1,0 0 0,0 0 0,0 0 0,0-1 0,0 1 0,0 0-1,0-1 1,0 1 0,0-1 0,0 0 0,0 0 0,0 0 0,0 0 0,2-1-1,17-21-5065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32.1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0 449 8450,'0'0'1724,"2"20"-737,0 11-511,2 1 0,1-1 0,18 57 0,-21-79-374,1 0-1,1-1 1,-1 1 0,1-1 0,1 0 0,-1 0 0,1-1 0,1 1 0,0-1 0,0 0 0,0 0 0,0-1 0,1 0 0,0 0 0,1-1 0,-1 1 0,1-2 0,0 1-1,1-1 1,-1 0 0,10 2 0,-13-4-58,0-1-1,0 0 0,0 0 1,0 0-1,0-1 1,0 1-1,0-1 0,0-1 1,0 1-1,0-1 0,0 0 1,0 0-1,0 0 1,0-1-1,0 1 0,0-1 1,0 0-1,-1-1 0,1 1 1,-1-1-1,8-6 1,-7 3-26,0 0 0,-1 0 0,0 0 0,0 0 0,0-1 0,-1 1 0,0-1 0,0 0 0,0 0 0,-1 0 0,0-1 0,-1 1 0,1 0 0,-1-12 0,1 2-18,-1 0 1,-1-1 0,-1 1-1,-1 0 1,0 0 0,-1 0-1,0 1 1,-2-1 0,-10-25-1,13 36-47,-2-1 0,1 1 1,-1 0-1,0 0 0,0 0 0,0 1 0,-1-1 0,0 1 0,0 0 0,0 1 0,-1-1 0,1 1 0,-1 0 0,0 1 0,-1-1 0,1 1 0,-1 0 0,1 1 1,-1-1-1,0 1 0,0 1 0,0-1 0,0 1 0,0 0 0,-12 1 0,15 0 40,0 0 0,0 0 0,0 1 1,0-1-1,0 1 0,0 0 0,0 0 0,1 1 1,-1-1-1,1 1 0,-1 0 0,1 0 0,-1 0 0,1 0 1,0 0-1,0 1 0,0-1 0,-3 5 0,2-2-6,0 1 0,0-1 0,1 1 0,0-1 0,0 1 0,1 0-1,0 0 1,0 1 0,0-1 0,-1 11 0,1-7 2,1 0 0,1 0 0,0 0 0,0 0 0,1 0-1,0 0 1,0 0 0,1-1 0,1 1 0,0 0 0,0-1 0,0 1 0,2-1 0,9 16 0,-6-15 48,1 0 0,1-1 1,-1 0-1,2 0 0,-1-1 0,1 0 0,1-1 1,-1-1-1,1 0 0,0 0 0,0-1 1,1 0-1,0-2 0,-1 1 0,1-1 0,1-1 1,-1 0-1,0-1 0,0-1 0,1 0 1,-1 0-1,15-4 0,-20 2-28,1 0 1,-1-1-1,0 0 1,-1 0-1,1-1 0,-1 0 1,1-1-1,-1 1 1,0-1-1,-1-1 0,0 1 1,1-1-1,-2 0 0,1-1 1,-1 0-1,0 1 1,0-1-1,-1-1 0,1 1 1,-2-1-1,4-8 1,4-11-155,-2-1-1,0 1 1,-2-1 0,6-56 0,-6 23-277,-3-1-1,-2 0 1,-9-74 0,-3 80 348,9 52 71,0 0-1,0 0 1,0 0-1,-1 0 1,1 0 0,-1 1-1,0-1 1,0 1-1,-1-1 1,1 1-1,-4-5 1,5 8 3,1 0 0,-1 0 0,0-1 0,1 1 1,-1 0-1,1 0 0,-1 0 0,0 0 0,1 0 0,-1 0 0,1 0 1,-1 0-1,0 0 0,1 0 0,-1 0 0,1 0 0,-1 0 0,0 0 1,1 0-1,-1 1 0,1-1 0,-1 0 0,1 0 0,-1 1 0,1-1 0,-1 0 1,1 1-1,-1-1 0,1 1 0,-1-1 0,1 1 0,0-1 0,-1 1 1,1-1-1,0 1 0,-1-1 0,1 1 0,0-1 0,0 1 0,-1-1 1,1 1-1,0 0 0,0-1 0,0 1 0,0-1 0,0 1 0,0 0 1,0 0-1,-8 35 108,7-33-83,-9 97 853,3 152 0,7-233-802,0 10 103,2 1-1,1-1 0,1 0 1,15 52-1,-16-69-127,1 0-1,1 0 1,0 0-1,1-1 0,0 1 1,0-1-1,1-1 1,1 0-1,0 0 0,0 0 1,1-1-1,0 0 1,17 13-1,-21-19-35,0 0 1,0 0 0,0 0-1,0-1 1,0 1-1,1-1 1,-1-1-1,1 1 1,-1-1-1,1 0 1,0 0-1,-1 0 1,1-1-1,0 0 1,0 0-1,-1 0 1,1-1-1,0 0 1,-1 0-1,1 0 1,0-1-1,-1 0 1,0 0-1,1 0 1,-1-1-1,0 0 1,0 0-1,-1 0 1,1 0-1,-1-1 1,1 0-1,-1 0 1,0 0-1,0 0 1,-1-1 0,1 0-1,-1 1 1,0-1-1,-1 0 1,5-9-1,2-8-39,-1-1 1,-1 1-1,-1-1 0,-1 0 0,5-47 0,-6-121-213,-5 123 184,2 53 14,-1 11 24,0 0-1,0 0 1,0 1-1,0-1 1,0 0 0,-1 0-1,1 1 1,-1-1-1,0 0 1,-2-3 0,3 7 13,0 0 1,0 0 0,-1 0 0,1 0 0,0 0-1,0-1 1,0 1 0,0 0 0,-1 0 0,1 0 0,0 0-1,0 0 1,0 0 0,-1 0 0,1 0 0,0 0-1,0 0 1,0 0 0,-1 1 0,1-1 0,0 0-1,0 0 1,0 0 0,-1 0 0,1 0 0,0 0-1,0 0 1,0 0 0,0 0 0,-1 1 0,1-1 0,0 0-1,0 0 1,0 0 0,0 0 0,0 1 0,0-1-1,0 0 1,-1 0 0,1 0 0,0 0 0,0 1-1,0-1 1,0 0 0,0 0 0,0 0 0,0 1-1,0-1 1,0 0 0,0 0 0,0 0 0,0 1-1,0-1 1,0 0 0,-5 18-40,-1 45 253,2 0 0,7 78-1,-3-119-183,1 4 6,2 0 1,0 0 0,2 0-1,8 28 1,-10-43-26,0-1 1,2 1-1,-1-1 0,1 0 1,0 0-1,1 0 0,0-1 1,1 1-1,0-2 0,1 1 1,-1-1-1,10 8 0,-14-14-23,1 0-1,-1 0 0,0 0 1,1 0-1,-1-1 0,1 1 0,0-1 1,-1 0-1,1 0 0,0 0 0,0-1 1,0 1-1,0-1 0,-1 0 0,1 0 1,0 0-1,0 0 0,0-1 0,0 0 1,0 0-1,-1 0 0,7-3 0,0 0-283,-1-1-1,-1 0 0,1 0 0,-1-1 0,0 0 0,0 0 0,11-13 1,24-31-4165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32.6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 26 8994,'0'0'2911,"0"0"-1508,0 0-644,-10 23-126,-31 77 172,37-88-710,1-1 1,0 1 0,1-1 0,1 1 0,0 0 0,0 0-1,1-1 1,1 1 0,0 0 0,0 0 0,1-1-1,5 17 1,-3-15-46,0-1-1,1 0 1,1 0-1,0 0 0,0 0 1,1-1-1,1 0 1,0-1-1,0 0 1,1 0-1,17 14 1,-21-19-28,-1-2 0,1 1 0,0 0 0,0-1 1,1 0-1,-1 0 0,1 0 0,-1-1 0,1 0 1,0 0-1,0-1 0,0 1 0,0-1 0,0 0 1,0-1-1,0 0 0,1 0 0,-1 0 0,0 0 1,0-1-1,0 0 0,0-1 0,0 1 0,0-1 1,0 0-1,-1 0 0,8-5 0,-4 1-41,0-1 0,0-1-1,-1 0 1,0 0 0,0 0 0,-1-1-1,0 0 1,0-1 0,-1 0 0,-1 0-1,0 0 1,0 0 0,0-1 0,3-15-1,0-4-232,0 0-1,-2 0 0,-2 0 1,2-37-1,-6-67-695,-2 119 869,-4 16-25,-5 27 59,6 20 440,3 1 0,3 51 1,0-57-219,0-27-122,1-1 0,0 0 0,1 1 0,0-1 0,2 0 0,-1-1 0,2 1 1,10 20-1,-13-30-40,0 0 0,0-1 0,1 1 0,-1 0 0,1-1 0,0 0 0,1 0 0,-1 0 0,0 0 0,1-1 0,7 5 0,-8-7 0,-1 1 0,1-1 1,0 0-1,0 0 0,0 0 0,0-1 0,0 1 0,-1-1 0,1 0 1,0 0-1,0 0 0,0-1 0,0 1 0,0-1 0,0 0 0,0 0 0,-1 0 1,7-4-1,-4 2-25,0-1 0,0-1 0,0 1 0,-1-1 0,1 0 0,-1 0 0,-1-1 0,1 1 0,-1-1 0,0 0 0,0 0 0,0-1 0,-1 1 0,3-8 0,7-18-370,13-51 0,-15 37-43,-2 0-1,6-94 0,-17 210 1062,0-33-295,2-1 0,1 0-1,6 38 1,-7-68-356,1-1-1,1 0 1,-1 1 0,1-1 0,0 0 0,0 0 0,0 0-1,0 0 1,1-1 0,0 1 0,0-1 0,0 1 0,1-1-1,0 0 1,-1 0 0,1-1 0,1 1 0,-1-1 0,0 0-1,1 0 1,0 0 0,0 0 0,-1-1 0,1 0 0,1 0 0,-1-1-1,0 1 1,0-1 0,1 0 0,-1 0 0,1-1 0,-1 0-1,0 0 1,1 0 0,-1 0 0,1-1 0,-1 0 0,0 0-1,1-1 1,-1 1 0,0-1 0,0 0 0,0 0 0,0-1-1,4-3 1,35-29-2137,-5-5-3124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33.5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 11426,'0'0'1637,"0"0"-1004,0 0-273,-2 28 722,-1 5-682,0-3-128,1 0 0,1 0 0,2 0 0,4 30 0,17 58 160,52 164 0,-69-267-473,1 7 95,1 0 1,15 30-1,-20-48-98,0 0 0,0 0-1,0 0 1,1-1-1,-1 1 1,1-1-1,0 1 1,0-1-1,0 0 1,0 0 0,1 0-1,-1-1 1,1 1-1,0-1 1,-1 0-1,1 0 1,0 0 0,0 0-1,7 1 1,-9-3-55,0 0 0,0 0 0,1 0 0,-1 0 0,0-1 0,0 1 0,0-1 0,0 1 1,0-1-1,1 0 0,-1 0 0,-1 0 0,1 0 0,0 0 0,0 0 0,0-1 0,0 1 1,-1-1-1,1 1 0,-1-1 0,1 1 0,-1-1 0,0 0 0,1 0 0,-1 0 0,0 0 0,1-3 1,4-8-633,-1 1 0,-1-1 0,4-18 1,-6 25 299,4-22-929,-2 1 1,0-1-1,-1-31 0,-2-1 5208,-2 93-2138,0-8-1023,1 1-1,1-1 0,2 0 0,8 45 0,-9-64-593,-1 0-1,1-1 0,1 1 0,-1-1 1,1 0-1,-1 1 0,1-1 0,1-1 1,-1 1-1,1 0 0,0-1 0,0 1 1,0-1-1,1 0 0,-1-1 0,1 1 1,0-1-1,0 0 0,0 0 0,0 0 1,1-1-1,-1 0 0,1 0 1,0 0-1,-1-1 0,10 1 0,-7 0-54,0-2 0,-1 1 0,1-1 0,0-1 0,0 1 0,-1-1 0,1-1 0,0 1 0,-1-1 0,1 0 0,-1-1-1,0 0 1,0 0 0,0-1 0,0 0 0,-1 0 0,1 0 0,7-7 0,-6 3-33,-1 0 0,1-1 0,-2 1 0,1-2 0,-1 1 0,0 0 0,-1-1 0,-1 0 0,1 0 0,-1-1 0,-1 1 0,4-16 0,-4 9-19,0 0 0,-1 0 0,-1 1 0,0-1 1,-1 0-1,-1 0 0,0 0 0,-2 0 0,-5-21 1,7 32 11,-1-1 1,-1 1 0,0 0 0,1 0 0,-2 0 0,1 0 0,-1 1-1,0-1 1,0 1 0,0 0 0,-1 0 0,0 0 0,0 1 0,0-1-1,0 1 1,-1 0 0,0 1 0,1 0 0,-1 0 0,-1 0-1,1 0 1,0 1 0,-1 0 0,1 0 0,-14-1 0,13 2 7,-1 1 0,1 0 1,-1 0-1,1 1 0,0 0 1,-1 0-1,1 1 0,0 0 1,0 0-1,0 0 0,0 1 1,0 0-1,0 1 0,1-1 1,-1 1-1,1 0 0,0 1 1,1 0-1,-1 0 0,1 0 1,0 0-1,0 1 0,0 0 1,1 0-1,0 0 0,-4 9 1,-1 2 13,1 0-1,0 1 1,1 0 0,2 0 0,-1 0 0,2 1 0,1 0-1,0 0 1,0 23 0,2-28-16,1 0 0,1 0 0,0 0-1,1 0 1,5 21 0,-6-31-3,1 0-1,-1-1 1,1 1-1,0 0 1,-1-1-1,2 1 1,-1-1 0,0 0-1,1 0 1,-1 0-1,1 0 1,0 0 0,0 0-1,0-1 1,1 1-1,-1-1 1,0 0-1,1 0 1,0 0 0,-1-1-1,1 1 1,0-1-1,0 0 1,4 1 0,-2-1-1,0 0 1,-1-1 0,1 1 0,0-1 0,0 0-1,0-1 1,-1 1 0,1-1 0,0 0 0,-1-1-1,1 1 1,-1-1 0,1 0 0,-1 0 0,0-1-1,9-5 1,-7 2-1,1 0-1,-1 0 1,-1-1 0,1 0-1,-1 0 1,0-1 0,-1 0-1,0 0 1,6-12-1,1-6 14,-2-1 0,-1-1 0,-1 1 0,-1-2-1,6-50 1,-7 8 27,1 85-81,6 40 235,3-1 0,26 62 0,-36-100-169,1 0 0,0-1 0,2 0 0,-1 0 1,2-1-1,-1 0 0,2 0 0,0-1 1,0-1-1,1 0 0,1 0 0,19 12 0,-24-19-21,1-1-1,0 0 1,0 0 0,0-1-1,0 0 1,0 0-1,0-1 1,0-1-1,10 1 1,47 6-5378,-50-2-2644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34.6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0 122 8618,'0'0'1882,"0"0"-917,0 0-213,0 0 32,0 0 219,0 0-108,2-12-355,1-1-399,2-33 529,-4 51-665,0 1-1,0-1 1,1 0 0,-1 0-1,1 0 1,4 7-1,5 14 107,8 35 154,6 22-148,46 101 0,-65-236 455,-9-55-472,1 42-84,8-100 0,-6 163-20,0 0 1,0-1-1,0 1 1,1-1-1,-1 1 0,1 0 1,-1-1-1,1 1 1,0 0-1,0-1 1,0 1-1,0 0 1,1 0-1,-1 0 0,0 0 1,1 0-1,-1 0 1,1 0-1,0 1 1,0-1-1,0 0 0,0 1 1,0 0-1,0-1 1,0 1-1,0 0 1,0 0-1,1 0 1,-1 0-1,0 1 0,1-1 1,-1 1-1,0-1 1,1 1-1,-1 0 1,1 0-1,-1 0 1,1 0-1,-1 0 0,0 0 1,4 2-1,10 2 43,0 1-1,0 0 0,-1 1 0,0 1 1,15 9-1,-8-5 75,128 60-816,-149-70-2084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39.9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65 9874,'0'0'1766,"0"0"-894,0 0-573,0 0 309,0 0 396,0 0-326,-5-9 1039,81 6-1070,117-22-1,26-2-634,-186 27-817,-32 0-823,-1 1-1163,0 7-2306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40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234 0 7890,'0'0'3746,"0"0"-2646,0 0-967,0 0 81,-3 30 175,1-3-267,-6 170 762,11-126-534,2-1 0,4 1 0,2-1 0,4-1 0,45 130 0,-60-199-344,1 0-1,-1 1 0,0-1 1,0 1-1,1-1 0,-1 0 1,0 1-1,0-1 0,0 1 1,0-1-1,0 1 0,0-1 1,0 1-1,0-1 0,0 1 1,0-1-1,0 1 0,0-1 1,0 0-1,0 1 1,0-1-1,0 1 0,0-1 1,-1 1-1,1-1 0,0 1 1,0-1-1,-1 0 0,1 1 1,0-1-1,0 0 0,-1 1 1,1-1-1,0 0 0,-1 1 1,1-1-1,-1 0 0,1 0 1,0 1-1,-1-1 0,1 0 1,-1 0-1,1 0 0,-1 1 1,1-1-1,0 0 1,-1 0-1,1 0 0,-1 0 1,1 0-1,-1 0 0,1 0 1,-1 0-1,1 0 0,-1 0 1,1 0-1,-1-1 0,-36-8 7,24 6 1,-249-36-176,570 18 850,-164 7-643,-95 12-375,55-7 745,-55-3-2539,-9-10-3433,-28 9 1182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52.054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1 694 9594,'0'0'2350,"0"0"-1266,0 0-832,0 0-198,0 0-93,23-18 4,75-59 41,-86 68 161,-1 1 1,2 1 0,-1 0 0,1 0 0,-1 1 0,2 1 0,-1 0 0,1 1 0,-1 1 0,1 0 0,0 0 0,0 2 0,0 0 0,1 0 0,-1 1 0,25 4 0,-33-3-130,-1 0 1,0 1-1,1 0 1,-1 0-1,0 0 1,0 0 0,0 1-1,0 0 1,-1 0-1,1 0 1,-1 0-1,0 1 1,1 0-1,-2 0 1,1 0-1,0 0 1,-1 1-1,0-1 1,0 1-1,0 0 1,-1 0-1,3 7 1,6 14 40,-2 1 0,-1 0-1,6 32 1,-9-36-105,5 22 11,-7-26 30,0-1 0,2 1 0,0-1 0,1 0 1,13 25-1,-19-42-20,1 1 0,0 0 0,0 0 0,0-1 0,1 1 1,-1-1-1,0 1 0,0-1 0,1 1 0,-1-1 0,1 0 0,-1 1 0,1-1 1,0 0-1,-1 0 0,1 0 0,0-1 0,0 1 0,0 0 0,0-1 0,0 1 1,-1-1-1,1 1 0,0-1 0,0 0 0,0 0 0,0 0 0,0 0 1,0 0-1,0-1 0,0 1 0,0 0 0,0-1 0,0 1 0,0-1 0,0 0 1,2-2-1,2 0-119,0-1-1,-1 0 1,1 0 0,-1-1 0,0 1 0,-1-1-1,1-1 1,-1 1 0,5-9 0,6-11-559,-10 14 460,1 0 0,0 1-1,1 0 1,0 0 0,17-16-1,-23 24 222,0 1 0,1 0 0,-1 0 0,0 0 0,1 1-1,-1-1 1,1 0 0,0 1 0,-1-1 0,1 0 0,0 1 0,-1 0 0,1-1-1,0 1 1,-1 0 0,1 0 0,0 0 0,0 0 0,1 1 0,0 0 36,0 0 1,-1 0 0,1 0-1,0 1 1,-1-1-1,0 1 1,1 0 0,-1 0-1,0 0 1,0 0 0,0 0-1,0 0 1,0 0-1,0 1 1,1 2 0,11 20 257,-10-19-691,-1 1-1,1-1 1,0 0 0,0-1 0,7 9 0,-8-12-3706</inkml:trace>
  <inkml:trace contextRef="#ctx0" brushRef="#br0" timeOffset="1">552 1 14995,'0'0'2977,"0"0"-2257,0 0-720,0 0-288,0 0 280,0 0-136,0 0 144,20 46-104,4-1-784,-4-10-2993,2 3-4505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40.7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52 307 3625,'0'0'2151,"0"0"-692,4 20-243,13 67-102,-15-83-1021,0 1-1,-1-1 1,1 0 0,1 0 0,-1 1 0,0-1-1,1-1 1,0 1 0,0 0 0,0-1 0,1 1 0,-1-1-1,1 0 1,-1 0 0,1-1 0,0 1 0,0-1-1,1 1 1,-1-2 0,0 1 0,1 0 0,-1-1 0,1 1-1,-1-1 1,1-1 0,0 1 0,0-1 0,4 1-1,0-1-12,-1-1-1,0 1 0,0-1 0,1 0 0,-1-1 0,0 0 0,-1 0 0,1-1 1,0 0-1,-1 0 0,1-1 0,-1 0 0,11-8 0,-6 1 89,-1 0 0,-1-1 0,0 0 0,0-1-1,-1 0 1,-1 0 0,0-1 0,-1 0 0,0 0 0,-1-1 0,-1 0-1,0 0 1,-1 0 0,-1-1 0,0 1 0,-2-1 0,1 0 0,-2 0-1,0 1 1,-1-1 0,-3-17 0,2 26-118,0 0 1,-1 1-1,0-1 0,0 1 1,-1 0-1,0 0 0,0 0 1,0 0-1,-1 1 1,0 0-1,0 0 0,0 0 1,0 1-1,-1-1 0,0 1 1,0 0-1,0 1 0,0 0 1,-1 0-1,1 0 0,-1 1 1,0 0-1,0 0 0,-9-1 1,6 0-39,-1 1 0,1 0 0,-1 1 0,0 1 0,0-1 0,1 2 0,-1-1 1,0 1-1,1 1 0,-1 0 0,1 1 0,-1 0 0,1 0 0,0 1 0,-14 8 0,16-7-100,1 0 0,0 0-1,0 1 1,1 1-1,-1-1 1,2 1 0,-1 0-1,1 0 1,0 0-1,0 1 1,1 0 0,0 0-1,-5 15 1,4-6-1428,1 0 0,1 1 1,1-1-1,1 1 0,1 33 1,2-13-4134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41.1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1 158 5641,'0'0'6786,"0"0"-5362,0 0-336,0 0 272,0 0-279,101-131-745,-84 117-248,1 3-88,-6 9-200,-2 2-880,2 0-1617,-2 9-1840,-2 4-760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41.5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12291,'0'0'1724,"0"0"-1015,0 0-102,0 0 123,0 0-464,0 0-185,11 16-36,5 7 72,-1 0 1,-2 1-1,0 0 0,-2 1 1,0 1-1,7 29 0,3 71 246,-15-82-322,2 0-1,16 53 0,-23-96-37,-1 1 0,0-1-1,1 1 1,-1-1 0,1 1-1,-1-1 1,1 0-1,0 1 1,-1-1 0,1 0-1,0 1 1,0-1 0,0 0-1,0 0 1,0 0-1,0 0 1,0 0 0,1 0-1,1 2 1,-2-4 1,0 1 0,0 0 0,-1 0 0,1-1 0,0 1 0,0 0 0,0-1 0,-1 1 0,1-1-1,0 1 1,-1-1 0,1 1 0,0-1 0,-1 1 0,1-1 0,-1 0 0,1 1 0,-1-1 0,1 0 0,-1 1 0,1-1 0,-1 0 0,0 0 0,1-1 0,20-61 90,-21 61-99,61-317-205,-51 296 130,-9 23 78,-1 0 0,0 0 0,1 0-1,-1 0 1,1 0 0,-1 0 0,0 0 0,1 0-1,-1 0 1,0 0 0,0 0 0,1 0-1,-1 0 1,0 1 0,1-1 0,-1 0 0,0 0-1,1 0 1,-1 0 0,0 1 0,0-1 0,1 0-1,-1 0 1,0 1 0,0-1 0,0 0-1,1 0 1,-1 1 0,0-1 0,0 0 0,0 1-1,0-1 1,0 0 0,1 1 0,-1-1-1,0 1 1,14 47-41,-12-36 92,5 13-17,0 0 0,2-1-1,1 0 1,24 45 0,-31-63-17,1 0-1,0 0 1,0 0-1,0-1 1,1 1 0,0-1-1,0 0 1,0-1-1,0 1 1,1-1 0,0 0-1,0 0 1,0-1-1,0 1 1,1-1 0,-1-1-1,1 1 1,0-1-1,0 0 1,0-1 0,0 0-1,14 1 1,-18-3 0,1 0 0,0 0 0,-1 0 0,1-1 1,0 1-1,-1-1 0,1 0 0,-1 0 0,0 0 0,0-1 1,0 1-1,0-1 0,0 0 0,-1 1 0,1-1 0,-1-1 0,1 1 1,-1 0-1,0 0 0,-1-1 0,1 1 0,0-1 0,0-3 0,7-15-7,-2 1 0,8-36 0,-14 53-3,6-32 20,-1 1 0,-2-1 0,0-46 0,-4 79-82,0 7-73,0-2 125,0 47-89,8 63 0,-6-98 97,0 0-1,1 0 1,1 0 0,0 0 0,1-1 0,0 0-1,1 0 1,1 0 0,11 16 0,-16-26-42,0 0 0,0 0 0,0-1 1,1 1-1,-1-1 0,1 1 0,-1-1 0,1 0 0,0 0 1,0 0-1,0-1 0,0 1 0,0-1 0,0 1 1,0-1-1,1 0 0,-1 0 0,0-1 0,1 1 0,-1-1 1,1 1-1,-1-1 0,0 0 0,1 0 0,-1-1 0,1 1 1,-1-1-1,0 1 0,1-1 0,-1 0 0,0-1 0,0 1 1,0 0-1,0-1 0,0 0 0,0 0 0,0 0 0,0 0 1,-1 0-1,1 0 0,-1-1 0,1 1 0,2-5 1,23-33-3483,-5-2-4453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41.9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12843,'0'0'2160,"0"0"-1744,0 0-416,0 0-192,0 0-1632,0 0-6346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42.2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131 1 10362,'0'0'1354,"0"0"-646,0 0 248,0 0 275,0 0-637,-14 2-412,4-1-158,7-1-12,-1 0-1,0 0 0,1 0 1,-1 1-1,0-1 0,1 1 0,-1 0 1,1 0-1,-1 1 0,1-1 0,0 1 1,0-1-1,-1 1 0,1 0 1,0 0-1,0 0 0,1 1 0,-1-1 1,0 1-1,1-1 0,0 1 0,-1 0 1,-1 4-1,-2 6 56,1 0-1,1 1 0,0 0 1,0 0-1,2 0 1,0 1-1,0-1 1,1 0-1,1 1 1,1-1-1,3 26 1,-3-34-45,0 1 0,0-1 0,1 0 0,0 0 0,0-1 0,0 1 0,1 0 0,-1-1 0,1 1 0,1-1 0,-1 0 0,1 0 0,0 0 0,0-1 0,0 1 0,1-1 0,-1 0 0,1 0 0,0-1 0,1 1 0,-1-1 0,0 0 0,1-1 0,0 1 0,-1-1 0,1 0 0,0-1 0,0 1 0,9 0 0,-2-1-46,-1 0 1,0-2 0,1 1-1,-1-1 1,1-1 0,-1 0-1,0-1 1,0 0 0,0-1-1,-1-1 1,1 1 0,18-12-1,-14 5-40,0 0-1,-1-1 1,0-1 0,-1 0-1,0-1 1,-1 0-1,17-26 1,-16 21-272,-1-1 0,-1-1 0,0 0 1,14-38-1,-34 87 436,1 1 1,1 0 0,2 0-1,0 1 1,3-1-1,1 47 1,2-69-75,-1 0-1,1 0 1,0-1 0,0 1 0,1 0-1,0-1 1,0 1 0,0-1 0,1 0-1,0 0 1,0 0 0,1-1 0,-1 1-1,1-1 1,1 0 0,-1-1 0,1 1-1,-1-1 1,1 0 0,0 0 0,1-1-1,-1 0 1,1 0 0,-1-1 0,1 1-1,0-1 1,10 1 0,-10-1-5,1 0 1,0-1-1,0 0 1,0-1-1,0 1 0,0-2 1,0 1-1,0-1 1,0 0-1,0-1 0,0 0 1,0 0-1,-1 0 1,1-1-1,-1 0 1,1-1-1,-1 0 0,0 0 1,-1 0-1,1-1 1,-1 0-1,0 0 0,0-1 1,6-7-1,-6 3 23,0 1-1,0-1 0,-1-1 1,0 1-1,-1-1 0,-1 0 1,1 0-1,-2 0 0,1 0 1,-2-1-1,1 1 1,-2-1-1,1 1 0,-1-1 1,-1 1-1,0-1 0,-1 1 1,-4-16-1,3 19 19,1 0 0,-1 0 0,0 0 0,-1 1 0,0-1 0,0 1 0,0 0 0,-1 0 0,0 0 0,-1 1 0,1 0 0,-1 0 0,0 0 0,-1 1 0,0 0 0,1 0 0,-1 0 0,-1 1 0,1 0 0,-1 1 0,0 0 0,1 0-1,-2 0 1,1 1 0,-13-2 0,9 2-48,1 0-1,-1 1 0,0 1 1,0 0-1,0 0 0,0 1 1,1 1-1,-1 0 0,0 0 1,1 1-1,0 1 0,-1 0 1,1 0-1,1 1 0,-12 7 1,-14 13-740,1 1 1,-34 35-1,17-7-4337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3:44:57.9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90 8858,'0'0'2115,"0"0"-1069,0 0-68,0 0 213,0 0-114,0 2 1827,0 20-2941,0 253 326,-18-281-153,13-1-121,0 0 0,0-1 0,1 1 0,0-1 0,0 0-1,1 0 1,0-1 0,0 1 0,1 0 0,0-1 0,-1-12-1,-1-14 24,2-50-1,2 83-32,0-7-2,0 1 1,0-1 0,1 1-1,0-1 1,1 0 0,0 1-1,0 0 1,1-1 0,5-11-1,-5 16-5,-1 0 1,1 1-1,0-1 0,0 1 0,0-1 0,1 1 0,-1 0 1,1 0-1,0 0 0,0 1 0,0 0 0,0-1 0,0 1 1,0 0-1,0 1 0,1-1 0,-1 1 0,1 0 1,8-1-1,14 0 3,1 0 0,0 2 0,0 2 0,0 0 1,38 8-1,-26-3 55,70 2-1,-110-9-24,0 11-1494,0-6-2707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52.72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31 0 7218,'0'0'3688,"0"0"-2269,-5 26-374,1-8-932,-3 20 825,-5 53 1,10-79-727,2 1-1,0-1 1,0 0-1,1 1 0,1-1 1,0 1-1,1-1 1,0 0-1,10 23 0,-10-28-175,1 0 0,1 0 0,0 0 0,0 0 0,0-1 0,0 1-1,1-2 1,0 1 0,1 0 0,-1-1 0,1 0 0,0-1 0,0 0-1,0 0 1,1 0 0,10 3 0,-13-6-73,1 1 0,0-1 1,0 0-1,0-1 0,0 0 0,0 0 0,0 0 1,0-1-1,0 1 0,0-1 0,-1-1 0,1 1 1,0-1-1,-1 0 0,1 0 0,-1-1 1,1 0-1,-1 0 0,0 0 0,0 0 0,-1-1 1,1 0-1,4-5 0,9-10-602,0-2 1,-2 0-1,21-35 1,14-19 19,-50 75 623,-1-1 0,0 0 0,1 1 0,-1-1 1,0 0-1,1 1 0,-1-1 0,1 0 0,-1 1 0,1-1 0,-1 1 0,1-1 0,-1 1 0,1-1 0,-1 1 0,1-1 0,0 1 0,-1-1 0,1 1 0,0 0 0,0-1 0,-1 1 0,1 0 0,0 0 0,0 0 0,-1 0 0,1 0 0,0-1 1,0 1-1,-1 1 0,1-1 0,0 0 0,0 0 0,0 0 0,-1 0 0,1 0 0,0 1 0,-1-1 0,1 0 0,0 1 0,0-1 0,-1 0 0,1 1 0,-1-1 0,1 1 0,0-1 0,-1 1 0,1-1 0,-1 1 0,1 0 0,-1-1 0,1 2 0,17 44 508,-13-28-211,1-3-233,1 0-1,0 0 1,1 0-1,1-1 1,0 0-1,1-1 1,0 0-1,18 16 1,-22-23-67,1 0 1,0-1-1,0 0 0,1 0 0,-1-1 1,1 1-1,0-2 0,0 1 1,0-1-1,1-1 0,-1 0 0,1 0 1,-1 0-1,1-1 0,0 0 0,0-1 1,12-1-1,-18 1 10,0-1 0,0 0 1,-1 0-1,1 0 0,0 0 0,-1-1 1,1 1-1,-1 0 0,0-1 0,0 0 0,1 0 1,-1 0-1,0 0 0,0 0 0,-1 0 0,1 0 1,0-1-1,-1 1 0,1-1 0,-1 1 1,0-1-1,0 1 0,0-1 0,0 0 0,0 1 1,-1-1-1,1 0 0,-1 0 0,0 0 0,1 0 1,-2-3-1,2-1 50,-1 0 0,0 0 1,0 1-1,-1-1 0,0 0 0,0 0 1,-1 1-1,1-1 0,-1 1 0,-1 0 0,1-1 1,-7-9-1,3 9-45,0 0-1,0 0 1,-1 1 0,0 0 0,0 1-1,-1-1 1,1 1 0,-1 1 0,0-1-1,0 1 1,-17-5 0,-4 1-11,-1 1 0,-36-4 0,18 3 198,47 8-199,1 0 0,0 0 0,-1 0 0,1 0 0,0 0 0,-1 0 0,1-1 0,0 1 0,-1 0 0,1 0 0,0 0 0,-1 0 0,1-1 1,0 1-1,-1 0 0,1 0 0,0-1 0,0 1 0,0 0 0,-1 0 0,1-1 0,0 1 0,0 0 0,0-1 0,-1 1 0,1 0 0,0-1 0,0 1 0,0 0 0,0-1 0,0 1 1,0 0-1,0-1 0,0 1 0,0 0 0,0-1 0,0 1 0,0 0 0,0-1 0,0 1 0,0 0 0,0-1 0,0 1 0,1 0 0,-1-1 0,0 1 0,11-15-72,10 0 13,1 1-1,1 1 0,0 1 0,1 1 0,0 1 0,0 2 0,1 0 0,49-8 1,-50 12 96,-1 1 0,1 2 1,0 0-1,0 1 1,-1 1-1,1 2 1,0 0-1,31 9 1,-47-9 19,0-1 1,0 1 0,0 0-1,0 1 1,0 0 0,-1 0-1,1 1 1,-1 0 0,0 0 0,-1 0-1,1 1 1,-1 0 0,0 1-1,0-1 1,-1 1 0,0 0 0,0 0-1,-1 1 1,0 0 0,0-1-1,-1 1 1,0 0 0,0 1 0,-1-1-1,0 0 1,1 10 0,-2-9-36,0 0 1,0 0 0,0 0-1,-1 0 1,-1 0-1,0 0 1,0 0 0,0 0-1,-1 0 1,-1-1 0,1 1-1,-2-1 1,1 1-1,-1-1 1,0 0 0,-1 0-1,1-1 1,-2 0-1,1 1 1,-1-2 0,0 1-1,0-1 1,-1 0 0,-9 7-1,-9 3-596,-1-1 1,0 0-1,-33 11 0,-2-4-4096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7:01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0 9946,'0'0'1368,"0"0"-735,0 0 55,0 0-112,0 0 96,0 0-184,-103 7 128,98-7-72,2 0-192,3 0-128,-2 0-152,2 0-72,0 6-192,0 32-1376,0 0-2345,10 2-1544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05.0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40 134 5873,'0'0'1246,"0"0"-399,0 0-323,0 0 92,0 0 99,0 0-236,-1 7-191,-5 25 51,1-1 1,2 1-1,1 0 1,1 1-1,2-1 1,5 34-1,-4-53-265,1-1 0,0 1 0,1-1 0,0 0 0,1 0 0,0 0 0,1-1 0,0 0-1,1 0 1,0 0 0,1-1 0,0 0 0,1 0 0,0-1 0,0 0 0,1-1 0,0 0 0,18 11-1,-19-14-31,1 1-1,0-1 1,0-1-1,0 0 0,0-1 1,1 0-1,0 0 0,0-1 1,-1 0-1,1-1 1,0-1-1,0 1 0,0-2 1,0 1-1,0-2 0,0 1 1,0-2-1,-1 1 1,1-1-1,-1-1 0,0 0 1,0-1-1,0 1 0,0-2 1,-1 1-1,0-2 1,0 1-1,0-1 0,-1 0 1,0-1-1,-1 0 1,1 0-1,-2-1 0,1 0 1,-1 0-1,6-12 0,-5 7 2,0 0 0,-1 0 0,0-1 0,-2 0-1,1 0 1,3-27 0,-5 6-8,-1-65 0,-3 91-28,0 0 0,0 1 0,-1-1 0,0 0 1,-1 1-1,0 0 0,0-1 0,-1 1 0,0 0 0,-1 1 1,0-1-1,0 1 0,-1 0 0,0 0 0,0 1 0,-1 0 1,0 0-1,0 0 0,-1 1 0,-12-8 0,5 5 28,1 1 0,-1 0 0,-1 2 0,1 0-1,-1 0 1,0 1 0,-1 1 0,1 1 0,-1 0-1,1 1 1,-21 1 0,29 1-16,-11-1 21,-1 1 0,1 2 0,-1-1 0,-32 9 0,46-8-52,-1 0 0,1 1 0,0 0 0,0 0 0,0 1 0,0-1 0,1 1 0,0 0 0,-1 1 1,1 0-1,1-1 0,-1 1 0,1 1 0,0-1 0,0 1 0,0-1 0,-4 11 0,3-4-82,0 0 0,1 1 0,0 0 0,1 0 0,1 0 0,0 0 0,0 1 0,2-1 0,-1 1 0,4 23 0,-1-18-791,1-1 0,1 0 0,12 35 0,9 6-5053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7:10.0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46 5337,'0'0'1406,"0"0"-485,0 0-298,0 0 112,0 0 116,0 0-15,1-1 2119,15-1-2971,144-18 39,-105 11-39,93-4 0,-130 13 31,20 0-18,42 5 0,-69-4 1,0 1 0,-1 1 0,1-1-1,0 2 1,-1-1 0,0 1 0,1 1-1,13 9 1,-23-14 3,-1 0 0,0 0 0,1 0-1,-1 1 1,0-1 0,1 0 0,-1 0-1,0 1 1,0-1 0,1 0 0,-1 0 0,0 1-1,0-1 1,0 0 0,1 1 0,-1-1-1,0 0 1,0 1 0,0-1 0,0 0 0,0 1-1,0-1 1,1 1 0,-1-1 0,0 0-1,0 1 1,0-1 0,0 0 0,0 1 0,0-1-1,-1 1 1,1-1 0,0 0 0,0 1-1,0-1 1,0 0 0,0 1 0,-1-1 0,1 0-1,0 1 1,0-1 0,0 0 0,-1 1-1,1-1 1,0 0 0,0 0 0,-1 1 0,1-1-1,0 0 1,-1 0 0,1 0 0,0 1-1,-1-1 1,1 0 0,0 0 0,-1 0 0,1 0-1,0 0 1,-1 0 0,1 0 0,-1 0-1,-30 11 71,23-9-63,-31 14-11,0 1 0,1 3 1,1 0-1,1 3 0,-63 52 0,-11 4-9,107-76 10,-1 0 0,1-1-1,0 1 1,0 0 0,0 0 0,0 1 0,1-1 0,-1 1 0,1-1 0,0 1 0,0 0 0,0 0 0,0 0 0,1 0 0,-2 7 0,1 2-24,0 1 1,1 0-1,0 20 1,1-22 1,1-11 23,0 1 1,-1-1 0,1 1-1,0-1 1,0 0-1,0 0 1,0 1 0,0-1-1,0 0 1,0 0-1,1 0 1,-1 0 0,0 0-1,0-1 1,1 1-1,-1 0 1,1 0 0,-1-1-1,1 1 1,-1-1-1,1 0 1,-1 1 0,1-1-1,-1 0 1,1 0-1,1 0 1,45 5 7,129-15-14,-128 7 6,52 0-15,-101 4 18,1 0 0,-1-1 0,1 1 0,-1-1 1,0 1-1,1 0 0,-1-1 0,0 1 0,1 0 0,-1-1 0,0 1 0,0 0 1,0-1-1,0 1 0,1 0 0,-1 0 0,0-1 0,0 1 0,-1 0 0,1-1 1,0 1-1,0 0 0,0 0 0,0-1 0,-1 2 0,-4 21 56,-9-4-48,-1 0-1,0-1 0,-2-1 0,0 0 1,-32 23-1,40-32-17,-37 27 6,-92 53 0,66-46 5,63-36-5,0-1-1,0 1 1,0 1-1,1 0 1,0 0 0,1 0-1,-1 1 1,1 0-1,-10 17 1,16-24 0,1 1 1,-1-1-1,1 0 1,0 0-1,-1 1 1,1-1-1,0 0 1,0 0-1,0 1 1,0-1-1,0 0 1,0 1-1,0-1 1,0 0-1,1 0 1,-1 1-1,1-1 1,-1 0-1,0 0 0,1 0 1,0 0-1,-1 1 1,1-1-1,0 0 1,0 0-1,-1 0 1,1 0-1,0-1 1,0 1-1,0 0 1,0 0-1,0 0 1,0-1-1,0 1 1,1-1-1,-1 1 1,0-1-1,2 2 1,7 1-19,-1 0 0,1 0 0,19 3 0,-18-5 15,42 9 17,1-2 0,-1-3 0,1-2 0,78-5 0,-114-1 3,0-1 0,0 0 0,32-13 0,-35 11-19,0 1 0,0 0 0,1 1 0,-1 1 0,32-3 0,-47 6 13,0 0 103,0 0 178,0 0 115,-25-41 17,8-10-644,3-1 1,2 0-1,-10-95 1,14 81 229,-1-13-25,-9-55 83,15 118-71,-1 0 0,-1 0-1,0 0 1,-1 1 0,-14-27-1,18 39 8,0 0 1,0 0-1,0 0 0,0 0 0,-1 1 0,1-1 0,-1 1 0,1-1 1,-1 1-1,0 0 0,0 0 0,0 0 0,0 0 0,0 1 0,-1-1 0,1 1 1,0 0-1,-5-1 0,2 1-1,1 1 1,0 0-1,0 0 1,0 0-1,-1 1 1,1 0-1,0 0 1,0 0-1,0 1 1,0-1-1,-6 4 1,-6 4-17,0 1 1,0 1-1,1 1 0,0 0 1,-18 19-1,5-2-54,21-20-51,-1 1 0,0-1 0,0-1 0,-1 0 0,0 0 0,0-1 0,-1 0 0,1-1-1,-13 6 1,22-12 112,1 0-1,-1 0 0,1 0 0,0 0 0,-1 0 0,1-1 0,-1 1 1,1 0-1,-1 0 0,1 0 0,0 0 0,-1-1 0,1 1 1,0 0-1,-1 0 0,1 0 0,0-1 0,-1 1 0,1 0 1,0-1-1,-1 1 0,1 0 0,0-1 0,0 1 0,-1 0 1,1-1-1,0 1 0,0-1 0,0 1 0,0 0 0,-1-1 0,1 1 1,0-1-1,0 1 0,0-1 0,0 1 0,0 0 0,0-1 1,0 1-1,0-1 0,0 1 0,0-1 0,0 1 0,1 0 1,-1-1-1,0 1 0,0-1 0,0 1 0,1 0 0,-1-1 0,9-25-256,19-2-1633,-15 18-607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7:11.9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5225,'0'0'970,"0"0"-476,0 0-256,0 0-29,0 0 293,0 0 58,6 0-19,212 9 2552,220 19-2896,-437-28-191,1 0 0,0 0 0,0 1 0,-1-1 0,1 0 0,0 1 0,0-1 0,-1 1 1,1-1-1,-1 1 0,1 0 0,0 0 0,-1-1 0,1 1 0,-1 0 0,0 1 0,1-1 0,-1 0 0,0 0 0,0 1 0,1-1 0,-1 0 0,0 1 0,0-1 0,-1 1 0,1-1 0,0 1 0,1 3 0,-3-3 13,1 1-1,0 0 1,0-1-1,-1 1 1,1-1-1,-1 1 1,0 0-1,0-1 1,0 1-1,0-1 1,-1 0-1,1 1 1,0-1-1,-1 0 1,0 0-1,1 0 1,-1 0 0,-4 3-1,-5 5 8,-1 0 1,0-1-1,-1 0 0,0-1 0,0-1 1,0 0-1,-23 8 0,-9 0 10,-51 9-1,64-18-34,0 2 1,0 1-1,1 2 1,-37 17-1,55-20-2,0 0 0,1 1-1,0 0 1,0 1 0,1 0 0,0 1 0,1 0-1,0 1 1,-14 22 0,23-32-1,0 0 0,0 0 1,0-1-1,0 1 0,1 0 0,-1 0 0,1 0 0,0 0 0,-1 0 1,1 0-1,0 0 0,0 1 0,0-1 0,0 0 0,1 0 0,-1 0 1,1 0-1,-1 0 0,1 0 0,0-1 0,-1 1 0,1 0 1,0 0-1,0 0 0,0-1 0,1 1 0,-1 0 0,0-1 0,1 1 1,-1-1-1,1 1 0,-1-1 0,1 0 0,-1 0 0,1 0 1,0 0-1,0 0 0,0 0 0,0 0 0,-1 0 0,1-1 0,0 1 1,3-1-1,15 4 1,0-1-1,0-2 1,0 0 0,0-1 0,0-1 0,20-3 0,116-30 183,-117 23-36,1 1 0,0 3 0,73-5 1,-100 12-79,-5-1-54,0 1 0,0 0 0,0 1 0,13 2 0,-19-2-9,-1-1 0,1 0 0,-1 1 0,0-1 0,1 1 0,-1 0-1,0-1 1,1 1 0,-1 0 0,0 0 0,0 0 0,0 0 0,0 0-1,1 0 1,-2 0 0,1 0 0,0 0 0,0 1 0,0-1 0,0 0-1,-1 1 1,1-1 0,-1 0 0,1 1 0,-1-1 0,1 1 0,-1-1-1,0 1 1,0-1 0,0 4 0,-1 2 77,0 0 1,-1 1-1,0-1 1,0 0-1,0 0 1,-1 0 0,0 0-1,-1-1 1,0 1-1,0-1 1,0 0-1,-1 0 1,1 0-1,-1-1 1,-1 1-1,-7 5 1,-16 14-149,-61 39 1,72-53 135,-43 28-14,26-18-85,-48 37 1,74-50 25,0 0 1,0 1 0,1 0 0,0 0 0,0 1 0,1 0-1,1 0 1,-1 0 0,-5 16 0,10-24-1,1 0-1,0 0 1,0 0 0,0 1 0,0-1 0,1 0-1,-1 1 1,0-1 0,1 0 0,0 1-1,-1-1 1,1 0 0,0 1 0,0-1 0,0 1-1,1-1 1,-1 0 0,1 1 0,-1-1-1,1 0 1,0 1 0,0-1 0,0 0-1,0 0 1,0 0 0,0 0 0,1 0 0,-1 0-1,1 0 1,-1 0 0,1 0 0,0-1-1,-1 1 1,1-1 0,0 1 0,0-1 0,0 0-1,0 0 1,1 0 0,-1 0 0,0 0-1,0 0 1,3 0 0,11 3 9,0-2 0,1 0 0,-1 0 0,0-2 0,21-1 0,-14 1-1,-5-1-3,0-1 0,0-1 0,0 0 0,31-11 0,25-5-2,-69 19 3,-5 33 121,-2-15-95,-1 2 157,4-20-241,-1 1 0,0-1 0,0 1 0,0-1 0,1 1 0,-1-1 0,0 1 0,1-1 0,-1 1 0,0-1 0,1 0 1,-1 1-1,1-1 0,-1 1 0,0-1 0,1 0 0,-1 0 0,1 1 0,-1-1 0,1 0 0,-1 0 0,1 0 0,-1 1 0,1-1 0,0 0 0,-1 0 0,1 0 0,-1 0 0,1 0 0,-1 0 0,1 0 0,0 0 0,14 0-3810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7:14.18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57 5209,'0'0'1410,"0"0"-329,0 0-50,0 0 313,0 0 25,0 0-332,0 0-960,0 0 0,-1-1 1,1 1-1,0 0 0,0-1 0,0 1 0,0-1 0,0 1 0,0 0 0,0-1 0,0 1 0,0-1 0,0 1 0,0 0 0,0-1 1,1 1-1,-1-1 0,0 1 0,0 0 0,0-1 0,0 1 0,1 0 0,-1-1 0,0 1 0,0 0 0,1-1 0,-1 1 0,1-1 0,36-5-3,1 1-1,0 1 0,52 3 1,-20 0-41,-28-1-34,-2 0-3,0 1-1,61 8 1,-99-7-17,1 1 1,0-1 0,0 1 0,0 0-1,-1 0 1,1 0 0,-1 0 0,1 1-1,-1-1 1,1 1 0,2 2 0,-2 7-470,-21 1 270,-98 22 177,89-28 48,1 1 1,0 1-1,0 1 1,1 2 0,0 0-1,0 2 1,2 0-1,-28 21 1,34-20-12,-2 2-2,0 0 0,-21 24 1,36-35-3,0 0 0,0 0 0,1 0 1,-1 0-1,1 1 0,1-1 0,-1 1 0,1 0 1,0 0-1,0 0 0,0 0 0,1 0 1,0 1-1,0 6 0,1-12 11,1 0 1,-1-1-1,1 1 0,0 0 0,-1 0 1,1-1-1,0 1 0,-1-1 1,1 1-1,0-1 0,0 1 0,0-1 1,0 1-1,-1-1 0,1 0 1,0 1-1,0-1 0,0 0 0,0 0 1,0 0-1,0 1 0,0-1 1,0 0-1,0-1 0,1 1 0,31 1 1,-29-1-4,63 0 77,-1-3 0,100-18-1,-99 9-63,0 4 0,97-1-1,-161 9-9,-1 0-1,1 0 1,-1 0-1,1 0 1,-1 1-1,1-1 1,-1 1-1,1 0 1,-1 0-1,0 0 1,1 0-1,-1 0 1,0 0-1,0 1 0,0-1 1,0 1-1,0-1 1,0 1-1,0 0 1,0 0-1,-1 0 1,1 0-1,-1 0 1,1 0-1,-1 0 1,0 0-1,0 1 1,0-1-1,0 0 1,0 1-1,-1-1 1,1 1-1,-1-1 1,1 1-1,-1-1 0,0 1 1,0-1-1,0 1 1,0-1-1,-1 1 1,1-1-1,-1 1 1,1-1-1,-1 1 1,0-1-1,0 0 1,0 1-1,0-1 1,-1 0-1,1 0 1,0 0-1,-1 0 1,0 0-1,1 0 0,-1 0 1,0-1-1,0 1 1,-3 2-1,-13 8-2,0 1 0,-1-2-1,0-1 1,-1 0 0,0-2-1,-1 0 1,-39 9 0,29-8-17,0 1 0,-44 22-1,72-31 0,1 1 0,-1-1 0,1 1 0,-1-1 0,1 1 0,0 0 0,-1 0 0,1 0 0,0 0 0,0 1 0,1-1 0,-1 0 0,0 1 0,1-1 0,0 1 0,-1 0 0,1-1 0,0 1 0,0 0 0,0 5 0,0-3 14,1-1 1,0 0-1,1 1 1,-1-1-1,1 0 1,0 0-1,0 1 0,0-1 1,0 0-1,1 0 1,0 0-1,0 0 1,3 4-1,-2-3 6,0 1 0,1-1 0,0 0 0,0 0 0,1 0 0,-1-1 0,1 1-1,0-1 1,0 0 0,1-1 0,-1 1 0,1-1 0,0 0 0,0 0 0,0-1 0,0 0 0,0 0-1,0 0 1,11 1 0,9-3 7,1-1 1,-1-2-1,0 0 0,48-13 0,-61 12 3,-1-1 0,1 0 0,-1-1 0,0 0 0,0-1 0,-1 0 0,0-1-1,0 0 1,0-1 0,-1 0 0,12-15 0,-14 14 4,-1 1 0,-1-1 0,0-1 1,0 1-1,-1-1 0,0 0 0,-1 0 0,0-1 0,-1 1 1,0-1-1,-1 0 0,0 0 0,-1 0 0,0 0 0,-2-16 1,1 27-18,-1-1 1,1 1 0,-1 0 0,0 0 0,0 0-1,0 0 1,1 0 0,-1 0 0,0 0 0,0 0-1,0 1 1,0-1 0,-1 0 0,1 1 0,0-1-1,0 1 1,0-1 0,-1 1 0,1-1-1,0 1 1,0 0 0,-1-1 0,1 1 0,0 0-1,-1 0 1,1 0 0,-3 1 0,-48-1-323,39 1 208,-16 1-92,0 2 1,-57 15 0,59-12 213,0-1 0,-1-1-1,-45 3 1,70-8 1,0 0-1,1 0 1,-1 0-1,0 0 1,0 0-1,1-1 1,-1 1-1,0-1 1,1 1-1,-1-1 1,0 0-1,1 0 1,-1 0-1,1-1 1,0 1-1,-1-1 1,1 1-1,-4-5 1,4 3 1,0-1-1,0 1 1,1-1-1,0 0 1,-1 0 0,1 0-1,1 1 1,-1-1-1,1 0 1,-1 0 0,1 0-1,1-7 1,0-5 39,1 0 0,1 0 0,0 0 0,1 1 0,1-1 0,0 1 0,1 0-1,1 1 1,0-1 0,1 1 0,16-22 0,14-14 46,71-72 0,-97 110-87,27-30 34,-38 39-73,-44 6 154,-45 8-301,-59 12 712,129-18-1059,1 0-1,0 1 1,0 0-1,1 2 0,0 0 1,-21 14-1,18-8-4584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01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7 6105,'0'0'4159,"0"0"-2496,0 0-763,0 0-217,0 0 213,0 0 108,0 0-883,0-1 0,0 1 0,0-1 0,0 1-1,-1 0 1,1-1 0,0 1 0,0 0 0,-1-1 0,1 1 0,0 0 0,-1-1 0,1 1 0,0 0-1,-1 0 1,1-1 0,0 1 0,-1 0 0,1 0 0,-1 0 0,1 0 0,0 0 0,-1-1 0,1 1-1,-1 0 1,1 0 0,0 0 0,-2 0 0,-2 1-117,0-1 0,0 1 1,1 0-1,-1 1 0,0-1 0,0 0 0,0 1 0,1 0 0,-1 0 1,1 0-1,-1 0 0,1 1 0,0 0 0,-3 2 0,-43 48 68,36-37-65,-5 4-8,1 2-1,0 0 0,2 1 0,1 1 1,1 0-1,1 1 0,1 0 0,1 1 0,1 0 1,1 1-1,2 0 0,0 0 0,2 0 1,-1 45-1,5-38 1,2 0 1,1 0 0,2 0 0,1-1-1,1 0 1,2 0 0,1 0 0,2-1-1,25 49 1,-20-51 36,1-1 0,2 0 1,40 46-1,-46-59 168,2-1 0,0-1 0,0 0 0,2-1 0,-1-1 0,2-1 0,23 12-1,-41-23-230,0 0 0,0-1 0,0 1 0,0 0 0,0-1 0,0 1 0,0 0 0,0-1 0,0 1 0,0-1 0,0 1 0,0-1 0,0 0 0,-1 1 0,1-1-1,0 0 1,0 0 0,-1 0 0,1 1 0,0-1 0,-1 0 0,2-2 0,13-21-1547,0-8-1991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02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5945,'0'0'2003,"0"0"-1008,0 0-229,0 0 65,0 0 182,0 0-121,7 0-420,33-1 43,-2 1 763,74 7 1,-99-5-1111,1 1 1,-1 1-1,0 0 1,0 0-1,0 1 0,-1 1 1,1 0-1,-1 1 1,15 11-1,-7-2-119,-1 0 0,0 2-1,-1 0 1,-1 1 0,-1 1 0,-1 0-1,0 1 1,-2 1 0,-1 0 0,0 1-1,-2 0 1,0 1 0,-2 0 0,0 0-1,-2 1 1,-1 0 0,-1 0 0,-1 0-1,0 42 1,-3-43-37,0 0 0,-2-1 0,-1 1 0,-1 0 0,0-1 1,-2 0-1,-1 0 0,-1-1 0,-1 1 0,0-2 0,-2 1 0,-1-1 0,0-1 0,-24 29 0,23-33 120,0 0-1,-1-1 1,-1-1-1,0 0 1,-1-1-1,0-1 1,-1 0-1,-1-1 1,-28 13-1,19-17 668,49-9-4597,-3 2-3713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03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1 406 6937,'0'0'1785,"0"0"-1005,0 0-397,0 0 181,0 0 600,0 0 4,23-4-215,75-14 89,-87 14-946,-1 1-1,0-1 1,-1-1-1,1 0 1,-1 0-1,0-1 1,0 0-1,0 0 1,-1-1-1,0 0 0,-1-1 1,1 1-1,-1-2 1,-1 1-1,0-1 1,0 0-1,0 0 1,-1-1-1,-1 1 0,6-18 1,-6 16-79,0 0 1,-2 0-1,1 0 1,-1 0-1,-1-1 1,0 1-1,0-1 0,-1 0 1,-3-20-1,2 28-13,0-1-1,1 1 0,-2 0 0,1 0 0,0 0 1,-1 1-1,0-1 0,0 0 0,0 1 0,0-1 1,0 1-1,-1-1 0,0 1 0,0 0 0,0 0 1,0 0-1,0 1 0,0-1 0,-1 1 1,1 0-1,-1 0 0,0 0 0,1 0 0,-1 0 1,0 1-1,0 0 0,0 0 0,0 0 0,-8-1 1,6 1-10,-1 1 1,0-1 0,0 1-1,1 0 1,-1 1 0,0 0 0,0 0-1,1 0 1,-1 1 0,1 0-1,-1 0 1,1 1 0,0-1-1,0 1 1,0 1 0,0-1 0,0 1-1,1 0 1,0 1 0,0-1-1,0 1 1,0 0 0,1 0-1,0 0 1,0 1 0,0-1 0,0 1-1,1 0 1,0 0 0,1 1-1,-1-1 1,1 0 0,0 1-1,1 0 1,-1-1 0,1 1 0,0 9-1,0-5 21,0 0-1,0 1 0,1-1 1,1 0-1,-1 1 0,2-1 1,0 0-1,0 0 0,1 0 1,0 0-1,1-1 0,0 1 1,1-1-1,0 0 0,1 0 1,0 0-1,1-1 1,-1 0-1,2 0 0,-1-1 1,1 0-1,1 0 0,-1-1 1,1 0-1,0 0 0,1-1 1,0 0-1,10 4 0,0-1-42,1-1 0,-1-1 0,1-1-1,0 0 1,1-2 0,-1-1 0,1 0 0,36-1-1,-40-3-545,0 0-1,0-1 1,-1-1-1,0-1 1,1 0-1,25-10 1,11-12-4375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03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1 11739,'0'0'1737,"0"0"-997,0 0-518,0 0 153,0 0 618,0 0-403,-14 6-388,8-3-193,-4 1-6,0 0-1,1 1 1,0 0-1,0 0 0,1 1 1,0 0-1,0 1 1,0 0-1,-9 11 1,2 0-36,-43 58-14,54-70 35,0-1 0,1 1 1,-1 1-1,1-1 0,1 0 1,-1 1-1,1 0 0,0 0 1,0-1-1,0 11 1,2-17-15,0 1 1,1 0-1,-1-1 1,0 1-1,0-1 1,1 1-1,-1-1 1,1 1-1,-1-1 1,0 1-1,1-1 1,-1 0 0,1 1-1,-1-1 1,1 1-1,-1-1 1,1 0-1,-1 1 1,1-1-1,0 0 1,-1 0-1,1 0 1,-1 1-1,1-1 1,0 0 0,-1 0-1,1 0 1,-1 0-1,1 0 1,1 0-1,25 0-197,-19 0 202,85-2-69,-30 0 423,85 8 0,-143-6-278,1 1 1,-1 0-1,0 0 0,1 1 1,-1 0-1,0 0 0,0 0 1,0 0-1,0 1 0,0 0 1,0 0-1,-1 0 0,0 1 1,1-1-1,-1 1 0,0 0 1,-1 0-1,1 1 0,-1-1 1,4 8-1,-5-8-23,0 1 0,0-1-1,-1 1 1,0-1 0,0 1 0,0-1-1,-1 1 1,1 0 0,-1-1 0,0 1 0,0 0-1,-1 0 1,1-1 0,-1 1 0,0-1 0,-1 1-1,1-1 1,-1 1 0,0-1 0,0 0-1,0 0 1,0 0 0,-1 0 0,-5 6 0,-1 1-14,-1 0 1,-1 0-1,1-1 1,-2-1-1,0 0 1,0-1-1,0 0 1,-1-1 0,0 0-1,0-1 1,-1 0-1,-22 5 1,4-3-17,-1-1 0,0-2-1,0-2 1,-49 0 0,58-9-511,23-2-505,17-4-326,93-35-3618,-50 20-921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03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13531,'0'0'1638,"4"26"-1082,100 417 1235,-29-155-1335,-54-203-468,-4 2 1,10 159-1,-27-246-21,0 1 0,0-1 0,0 0 0,0 0 1,0 0-1,0 1 0,0-1 0,0 0 0,0 0 0,0 1 0,0-1 0,0 0 0,0 0 0,0 1 0,0-1 0,0 0 0,0 0 1,0 0-1,0 1 0,-1-1 0,1 0 0,0 0 0,0 0 0,0 1 0,0-1 0,0 0 0,0 0 0,-1 0 0,1 0 0,0 1 0,0-1 1,0 0-1,-1 0 0,1 0 0,0 0 0,0 0 0,0 0 0,-1 0 0,1 0 0,0 1 0,0-1 0,-1 0 0,-9-8-1446,-13-21-2265,21 26 2998,-28-39-8078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04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0 250 8666,'0'0'2235,"0"0"-1187,0 0-721,0 0-99,0 0 273,30-11 113,180-66 609,-186 67-1104,1 2 1,0 0 0,1 2-1,-1 1 1,51-3-1,-73 8-111,0 0-1,0 0 1,0 1-1,-1-1 1,1 1-1,0 0 0,0 0 1,0 0-1,0 0 1,-1 0-1,1 1 1,-1-1-1,1 1 1,-1 0-1,0-1 0,1 1 1,-1 0-1,0 1 1,0-1-1,0 0 1,0 1-1,-1-1 1,3 5-1,2 5 81,-1 1 0,0-1 1,-1 1-1,3 15 0,-1-1 94,2 0-126,-2-3 22,2 1-1,0-1 1,23 44 0,-28-62-71,0-1 1,0 0-1,1 0 0,0 0 1,0 0-1,1 0 1,-1-1-1,1 1 1,0-1-1,0-1 1,0 1-1,1-1 1,-1 0-1,1 0 0,0 0 1,0-1-1,0 0 1,0 0-1,0 0 1,0-1-1,7 1 1,-2-2-18,-1-1 0,1 0 0,-1-1 0,1 0 0,-1 0 0,0-1 0,0 0 0,0-1 0,0 0 0,-1-1 1,1 0-1,-1 0 0,0-1 0,-1 0 0,1-1 0,-1 0 0,-1 0 0,1-1 0,-1 0 0,-1 0 0,1 0 0,7-14 1,-7 11-3,-1 0 0,1 0 0,-2 0 0,1-1 0,-2 0 0,0 0 0,0 0 0,-1-1 0,0 1 0,-1-1 0,-1 0 0,0 1 0,-1-1 0,0 0 0,-1 0 0,0 1 0,-1-1 0,-5-20 0,3 25 33,0 1 0,0-1 0,-1 1 0,0 0 0,0 0 0,0 1 0,-1-1 0,0 1 1,0 1-1,-1-1 0,1 1 0,-1 0 0,-1 0 0,1 1 0,-1 0 0,1 0 0,-1 1 1,-16-4-1,6 1 35,0 2 0,-1 0 1,0 2-1,0 0 1,1 0-1,-1 2 0,-29 3 1,42-2-49,-1 1 1,1 0-1,-1 0 1,1 0 0,0 1-1,0 0 1,0 0 0,0 0-1,0 1 1,1 0-1,-1 0 1,1 1 0,0-1-1,1 1 1,-1 0-1,1 0 1,0 1 0,0-1-1,1 1 1,-1 0-1,1 0 1,0 0 0,1 0-1,-3 11 1,0 0 9,0 0 0,1 1 1,1-1-1,1 1 0,1 0 1,0 0-1,1 0 0,3 21 1,-2-34-21,0 1 0,0-1 1,1 0-1,0 0 0,0 1 1,0-1-1,1 0 0,-1-1 1,1 1-1,0 0 0,1-1 1,-1 0-1,1 0 0,0 0 1,0 0-1,0 0 0,0-1 1,1 0-1,-1 0 0,1 0 1,0 0-1,0-1 0,0 0 1,0 0-1,0 0 0,0-1 0,1 1 1,7 0-1,-4-1-3,0 0-1,-1 0 1,1-1-1,0 0 1,0 0-1,0-1 1,0 0-1,0-1 1,-1 0 0,1 0-1,-1-1 1,1 0-1,-1-1 1,0 0-1,0 0 1,14-10-1,-13 6-54,0 0 0,-1-1 0,0 0 0,0 0 0,-1-1 1,0 0-1,-1 0 0,0-1 0,-1 0 0,0 0 0,0 0 0,5-23 0,-4 3 334,-1 0 0,-2 0 1,-1-53-1,-1 105-171,1-1 0,1 1-1,1-1 1,1 1 0,0-1 0,2 0 0,0-1 0,1 0 0,1 0 0,1 0 0,1-1-1,16 22 1,-20-32-209,0 0-1,1 0 0,-1 0 1,1-1-1,1 0 0,0-1 1,0 1-1,0-2 0,0 1 1,1-2-1,13 6 1,-15-8-276,0 0 0,0 0 0,1-1 0,-1 0 0,1-1 1,-1 1-1,1-2 0,-1 1 0,0-1 0,1-1 0,-1 1 1,0-1-1,1-1 0,-1 0 0,-1 0 0,9-4 0,32-22-7539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05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214 371 12427,'0'0'2768,"0"0"-1534,0 0-881,0 0-226,0 0-83,-24 16-11,-79 57 39,95-66-70,2 0-1,-1 0 1,1 1-1,0 0 1,0 0-1,1 0 1,0 0-1,0 1 0,1 0 1,0 0-1,1 0 1,0 1-1,0-1 1,1 1-1,0 0 1,1-1-1,0 12 1,-1-7 2,-1 9-1,0-1-1,2 1 1,0 0-1,1-1 1,2 1-1,5 28 1,-6-46-3,0 0 0,1 0 0,-1 0 0,1 0 0,0 0 0,1 0 0,-1-1 0,1 1 0,0-1 0,0 0 0,0 1 0,1-1 0,-1-1 0,1 1 0,0-1 0,0 1 0,0-1 0,1 0 0,-1 0 0,1-1 0,0 0 0,-1 1 0,1-1 0,0-1-1,0 1 1,0-1 0,1 0 0,-1 0 0,0-1 0,0 1 0,1-1 0,7-1 0,-6 1-21,0-1-1,0 0 1,0 0-1,-1-1 0,1 0 1,0 0-1,-1 0 1,1-1-1,-1 0 1,0 0-1,0-1 1,0 1-1,7-8 0,-3 2-71,0 0 1,-1 0-1,-1-1 0,0-1 0,0 0 0,10-19 0,-4 3-18,-2-1-1,-1 0 0,-2-1 1,0 0-1,7-48 1,-10 31 77,-1 0 1,-3-1-1,-1 1 0,-8-64 1,4 87 113,-1-1 1,-1 1-1,-1 1 0,-1-1 1,-1 1-1,0 0 0,-2 1 1,-1 0-1,-1 1 0,-20-29 1,31 48-53,0 0 0,0-1 0,0 1 0,0 0 0,0 0 1,0 0-1,0 0 0,0 0 0,0 0 0,-1 0 0,1 0 0,0 1 0,-1-1 0,1 0 1,-3 0-1,4 1-20,-1 0 0,1 0 1,-1 0-1,1 1 1,-1-1-1,1 0 0,-1 0 1,1 1-1,-1-1 1,1 0-1,-1 0 0,1 1 1,0-1-1,-1 0 1,1 1-1,-1-1 0,1 1 1,0-1-1,0 0 1,-1 1-1,1-1 0,0 1 1,0-1-1,-1 1 1,1-1-1,0 1 0,0-1 1,0 2-1,-4 53 139,4-48-138,1 53 150,4-1 0,1 0 0,4 0 0,2 0 0,2-1 1,4-1-1,24 58 0,-34-99-147,0-1 0,0 1 1,2-1-1,0-1 1,0 0-1,1 0 1,1-1-1,14 12 0,-21-20-10,0-1-1,1 0 0,0 1 1,0-2-1,0 1 0,0-1 0,0 0 1,1 0-1,-1-1 0,1 0 1,0 0-1,0 0 0,0-1 0,0 0 1,0-1-1,0 1 0,0-1 0,0-1 1,0 1-1,0-1 0,13-4 1,-13 2-4,1 0 0,-2-1 0,1 0 0,0 0 1,-1-1-1,0 0 0,0 0 0,-1-1 1,1 1-1,-1-1 0,0 0 0,0-1 0,-1 1 1,0-1-1,0 0 0,-1 0 0,0 0 0,0 0 1,3-12-1,0-3-243,0-1 0,-1-1 1,-1 1-1,-2 0 0,1-30 0,-3 18 10,0 23 140,0 17-191,0 30 375,3 0 1,0 0-1,3-1 0,10 38 1,-13-58-32,2 1 0,-1-1 0,2 0 0,0 0 1,1-1-1,0 0 0,1 0 0,0 0 0,1-1 1,1-1-1,0 1 0,15 12 0,-20-20-39,0 0-1,1 0 1,-1-1-1,1 1 1,-1-2-1,1 1 1,0-1-1,0 1 1,0-2 0,1 1-1,-1-1 1,0 0-1,0 0 1,1 0-1,-1-1 1,1 0-1,-1 0 1,0-1-1,1 0 1,9-3 0,-10 2-12,0-1 0,0 0 1,0 0-1,0 0 1,-1-1-1,1 0 0,-1 0 1,0-1-1,0 1 1,-1-1-1,1 0 0,-1 0 1,0-1-1,0 1 1,-1-1-1,0 0 0,0 0 1,0 0-1,2-9 1,1-1 3,-2-1 1,0 1 0,-1-1-1,-1 0 1,0 0 0,-1 0-1,-1 0 1,-1 0 0,0 0-1,-1 0 1,-7-24-1,7 33 27,0 0-1,-1 0 0,0 0 0,0 1 0,-1-1 1,0 1-1,0 0 0,0 0 0,-1 1 0,-1-1 1,1 1-1,-1 0 0,0 0 0,0 1 0,0 0 1,-1 0-1,0 0 0,0 1 0,0 0 0,-1 0 0,1 1 1,-1 0-1,0 1 0,0-1 0,-12-1 0,10 2-23,1 1-1,-1 0 0,1 1 0,-1 0 1,0 1-1,1-1 0,-1 2 0,1-1 0,0 2 1,-1-1-1,1 1 0,0 0 0,-12 7 1,15-6-43,0-1 1,1 2 0,0-1-1,0 1 1,0-1 0,0 1-1,1 0 1,0 1 0,0-1-1,0 1 1,1 0 0,0 0 0,0 0-1,0 0 1,1 1 0,0-1-1,0 1 1,0-1 0,1 1-1,-1 8 1,1-4-449,1-1 0,-1 0 0,2 1-1,-1-1 1,1 0 0,1 1 0,0-1 0,4 13 0,14 18-5311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06.5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246 1 4761,'0'0'2054,"0"0"-1034,0 0-672,0 0 228,0 0 383,0 0-365,-7 0-196,-1 0-298,0 0 0,0 1 0,0 0 0,0 0 0,0 1 0,0 0 0,1 0 0,-1 1 0,1 0 1,-1 0-1,-11 8 0,1 1-79,0 0 0,1 2 0,1 0 0,0 0 0,-26 33 0,42-47-22,-1 0 0,1 1 0,-1-1 0,1 1 1,-1-1-1,1 1 0,0-1 0,-1 1 0,1-1 0,0 1 0,-1 0 0,1-1 0,0 1 0,0-1 0,-1 1 0,1 0 0,0-1 0,0 1 0,0 0 0,0-1 0,0 1 1,0-1-1,0 1 0,0 0 0,0-1 0,0 1 0,0 0 0,1-1 0,-1 1 0,0-1 0,0 1 0,1 0 0,-1-1 0,0 1 0,1-1 0,-1 1 0,1-1 1,-1 1-1,0-1 0,1 1 0,-1-1 0,1 1 0,-1-1 0,1 0 0,-1 1 0,1-1 0,0 0 0,-1 0 0,1 1 0,-1-1 0,1 0 0,0 0 0,-1 0 0,1 0 1,0 0-1,-1 0 0,1 0 0,1 0 0,50 2-83,-36-3 70,10 3 39,0 1 1,0 1-1,0 1 1,-1 2-1,0 0 1,0 2-1,0 0 0,-2 2 1,1 1-1,-1 0 1,-1 2-1,21 17 1,-40-29 28,-1 0 0,1 0 1,-1 0-1,0 1 1,0-1-1,0 1 0,0 0 1,-1 0-1,1-1 1,-1 1-1,1 0 1,-1 0-1,0 0 0,0 1 1,1 5-1,-2-7-4,0 0 0,0 0-1,-1 0 1,1 0 0,0 0 0,-1 0 0,1 0-1,-1 0 1,0 0 0,1 0 0,-1-1-1,0 1 1,0 0 0,0 0 0,-1-1-1,1 1 1,0 0 0,-1-1 0,1 1-1,-1-1 1,1 0 0,-1 0 0,0 1 0,1-1-1,-3 1 1,-9 4 31,0 1-1,0-2 1,-1 0-1,1-1 1,-1 0-1,0-1 1,-18 2-1,-101 0 825,106-5-740,25 0-163,-1 1-9,-1-1 0,1 0 0,-1 0 1,1-1-1,-1 1 0,1-1 0,-1 1 0,1-1 0,-1 0 1,1 0-1,0-1 0,0 1 0,-4-3 0,26-7-2829,7 1-342,3-2-5039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05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24 13515,'0'0'2122,"0"0"-1018,0 0-571,0 0-311,0 0 182,0 0-105,-22-5-147,-68-13-111,88 18-48,0 0 1,1 0-1,-1 0 0,0 1 1,0-1-1,0 0 0,0 1 1,0 0-1,1-1 0,-1 1 1,0 0-1,0 0 0,1 0 1,-1 0-1,1 0 0,-1 0 1,1 0-1,-1 1 0,1-1 1,0 1-1,0-1 0,-1 1 1,1-1-1,0 1 0,0-1 1,1 1-1,-1 0 0,0 0 1,1 0-1,-1-1 0,1 1 1,-1 0-1,1 2 0,-1 1-70,0-1 0,0 1 0,1 0 0,0-1 0,0 1 0,0 0 0,1-1-1,0 1 1,0 0 0,2 6 0,-2-8 43,1 0 0,0-1 0,0 1 0,0-1-1,0 1 1,0-1 0,1 0 0,-1 0 0,1 0 0,-1 0 0,1-1 0,0 1-1,0 0 1,3 0 0,49 16-245,-34-12 209,27 8-21,-25-9 24,0 1-1,0 1 0,-1 1 1,0 1-1,-1 1 1,0 1-1,37 25 1,-56-34 98,1 0 1,-1 0 0,0 0 0,1 0 0,-1 0-1,0 0 1,0 1 0,0-1 0,-1 0 0,1 1-1,0 0 1,-1 0 0,0-1 0,0 1-1,0 0 1,0 0 0,0 0 0,0 0 0,-1 0-1,1 0 1,-1 0 0,0 0 0,0 0 0,0 0-1,-1 0 1,1 1 0,-1-1 0,1 0-1,-1 0 1,0-1 0,0 1 0,0 0 0,-1 0-1,1 0 1,-1-1 0,1 1 0,-1-1-1,-2 3 1,-4 4 66,-1-1-1,1 0 1,-2 0 0,1-1-1,-1 0 1,0-1-1,0 0 1,-17 7 0,4-2-226,-1-1 0,0-1 0,-1-1 0,0-2 0,0 0 0,-39 3 1,63-9-2917,1 0-3734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06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331 452 12291,'0'0'2692,"0"0"-1501,0 0-699,0 0-250,0 0-150,0 0 188,-24-7 156,-79-19-332,96 24-117,0 0 0,0 1 0,0 0 0,1 1 1,-1-1-1,0 1 0,0 1 0,0-1 0,0 1 0,0 0 0,0 1 1,1-1-1,-1 2 0,0-1 0,-11 7 0,12-6 1,1 1 0,0 1 0,0-1 0,0 1 0,1 0-1,0 0 1,0 0 0,0 1 0,0-1 0,1 1 0,0 0 0,0 0-1,-3 10 1,0 9-2,1-1 1,1 1-1,1 0 0,1 0 0,1 0 1,4 42-1,-3-60 10,1 0 0,0 0-1,0 0 1,1 0 0,0 0 0,0-1 0,0 1 0,1-1 0,0 1 0,1-1 0,-1 0 0,1 0 0,0 0 0,1-1 0,-1 1-1,1-1 1,10 8 0,-11-10 5,0-1-1,1 1 0,-1-1 0,1 0 0,0 0 1,0 0-1,-1-1 0,1 0 0,0 0 0,0 0 1,0-1-1,0 1 0,0-1 0,1 0 0,-1-1 1,0 1-1,0-1 0,0 0 0,0 0 0,-1-1 1,1 1-1,0-1 0,0 0 0,-1 0 0,1-1 1,3-2-1,5-5-33,0 0 0,-1 0 0,0-1 0,0 0 0,-1-1 0,-1 0 1,0-1-1,-1 0 0,0-1 0,-1 0 0,8-20 0,-1-1-190,-1 0 0,-2-1 0,12-65 0,-16 59 241,-3 0 0,-1 0 1,-2-1-1,-2 1 0,-2 0 0,-10-63 1,-9 37 318,20 64-316,-1 0 0,0 1 0,0-1 0,0 0-1,0 1 1,0-1 0,-1 1 0,0 0 0,0 0 0,0 0 0,0 0 0,0 0 0,0 1 0,-5-3 0,6 4-15,1 1 0,0 0 0,0 0 1,0-1-1,0 1 0,0 0 0,0 0 1,0 1-1,0-1 0,0 0 0,-1 0 1,1 0-1,0 1 0,0-1 1,0 0-1,0 1 0,0-1 0,0 1 1,0-1-1,1 1 0,-1 0 0,0-1 1,0 1-1,0 0 0,0 0 0,1 0 1,-1-1-1,0 1 0,1 0 0,-1 0 1,1 0-1,-1 0 0,1 0 0,-1 0 1,1 0-1,0 0 0,0 0 1,-1 0-1,1 0 0,0 1 0,0 0 1,-9 53 5,9-54-5,-4 61 131,2 1 0,9 78 0,-3-104-15,2-1 0,1 1-1,2-1 1,2-1-1,17 41 1,-22-62-94,2 0 0,-1-1 0,2 0 0,0 0 0,0-1 0,1 0 0,1 0-1,0-1 1,0-1 0,25 17 0,-29-22-28,1 0-1,0-1 1,0 1-1,0-2 1,1 1-1,0-2 1,-1 1-1,1-1 1,0 0-1,0-1 1,0 0-1,0 0 1,0-1-1,0 0 1,1-1-1,-1 0 1,0 0-1,0-1 0,11-3 1,-11 1-10,-1 0-1,1-1 1,-1 0 0,-1 0-1,1 0 1,-1-1 0,0 0-1,0-1 1,0 0-1,-1 0 1,0 0 0,-1 0-1,0-1 1,0 0 0,0 0-1,-1-1 1,0 1 0,-1-1-1,5-17 1,-2 2 24,0-1 1,-2 0-1,-1 0 1,-1 0-1,-1 0 1,-3-32-1,0 43 8,0 0-1,0 0 1,-2 0 0,-4-13-1,7 24-18,0 0 0,0-1 0,0 1 1,-1 0-1,1 0 0,-1 0 0,0 0 0,0 0 0,0 0 0,0 0 0,0 1 0,0-1 0,-1 1 0,0 0 0,1 0 0,-1-1 1,0 2-1,0-1 0,0 0 0,0 1 0,-4-2 0,7 3-5,-1 0 1,1 0-1,0 0 1,-1 0-1,1 0 1,0 0-1,-1 0 1,1 0-1,0 0 1,-1 0-1,1 0 1,-1 0-1,1 0 1,0 0-1,-1 0 1,1 0-1,0 1 1,0-1-1,-1 0 1,1 0-1,0 0 1,-1 1-1,1-1 1,0 0-1,0 1 1,-1-1-1,1 0 1,0 0-1,0 1 1,0-1-1,0 0 1,-1 1-1,1-1 1,0 0-1,0 1 1,0-1-1,0 0 1,0 1-1,0 0 1,-4 20 4,1 1-1,1 1 1,1-1-1,1 0 1,1 0 0,6 37-1,-2-34-97,0 0 0,2 0 0,1-1 0,1 0 1,1-1-1,0 0 0,18 26 0,-7-15-3101,49 56 1,-20-37-6455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07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6 231 14427,'0'0'2401,"0"0"-1449,0 0-759,0 0-111,0 0 155,4 26 279,-1 2-414,-3-12-73,2-1 0,0 0 0,1 0 0,0 0 0,1 0 0,1-1 0,0 0 0,13 26 0,-11-29-39,1 0 1,0 0 0,1 0 0,0-1-1,1 0 1,-1-1 0,2 0-1,-1-1 1,1 0 0,24 13-1,-30-19 6,-1 1 0,1-1 0,0 0 0,-1-1-1,1 1 1,0-1 0,0 0 0,0 0-1,0 0 1,1 0 0,-1-1 0,0 0 0,0 0-1,0-1 1,0 1 0,0-1 0,0 0-1,0-1 1,0 1 0,0-1 0,0 0 0,-1 0-1,1 0 1,-1-1 0,1 0 0,-1 0-1,0 0 1,0 0 0,0 0 0,-1-1 0,6-6-1,-1-1-42,0-1-1,-1 0 1,-1 0-1,0-1 1,-1 1-1,0-1 0,-1-1 1,0 1-1,3-19 1,-4 7 5,-1 0 1,-1 1-1,0-1 1,-6-36 0,4 52 50,-1 1 0,-1-1 0,1 1 0,-1 0 0,-1-1 0,1 1 0,-1 1 0,-1-1 0,0 1 0,0-1 0,0 1 0,-1 1 0,0-1 0,0 1 0,0 0 0,-1 0 0,0 1 0,0 0 1,-1 0-1,1 1 0,-1 0 0,0 0 0,-11-3 0,12 4-1,0 1 1,0 0-1,0 0 1,-1 1-1,1 0 1,-1 0-1,1 1 1,-1 0-1,1 0 1,-1 0-1,1 1 1,0 0-1,-1 1 1,1 0-1,0 0 1,0 0-1,0 1 1,0 0-1,0 1 0,1-1 1,-1 1-1,1 1 1,0-1-1,0 1 1,1 0-1,-1 0 1,-6 10-1,3-2 16,1 0-1,1 1 0,0 1 1,1-1-1,0 1 0,2 0 0,-1 0 1,2 1-1,0-1 0,1 1 1,0 0-1,2-1 0,0 1 1,0 0-1,1 0 0,7 30 0,-6-40-27,1-1-1,-1 1 0,1-1 0,0 0 1,0 0-1,0 0 0,1 0 1,0 0-1,0-1 0,0 0 0,0 0 1,1 0-1,-1 0 0,1-1 0,0 1 1,0-1-1,1-1 0,-1 1 0,1-1 1,-1 0-1,1 0 0,0 0 1,-1-1-1,1 0 0,0 0 0,0 0 1,7-1-1,-3 0-64,-1 0 0,1 0 0,0-1 0,-1 0 0,1-1 0,-1 0 0,1-1 0,-1 0 0,0 0 0,0-1 0,0 0 0,-1 0 0,1-1 0,-1 0 0,0-1 0,7-7 0,-3 2-266,-1-2 0,-1 0 0,-1 0 0,0-1 0,0 0 0,-1-1 0,-1 1 0,11-32 0,-13 26 604,0 0 0,0 0 0,2-38 0,34 186 1762,-37-116-1973,0 0 0,1 0 0,0-1 0,1 0 0,1 0 0,0 0 0,0-1 0,14 15 0,-17-21-59,0-1 1,0 1-1,0-1 0,0 0 0,1 0 0,0-1 0,-1 1 0,1-1 0,0 0 0,0-1 0,0 1 0,1-1 0,-1 0 0,0 0 0,0 0 0,1-1 0,-1 0 1,0 0-1,1 0 0,-1 0 0,0-1 0,0 0 0,6-2 0,-3 0-76,-1 0 1,1-1-1,-1 0 0,1 0 1,-1-1-1,-1 0 1,1 0-1,-1-1 0,1 0 1,-2 0-1,1 0 1,-1-1-1,0 1 0,8-15 1,3-8-840,-1 0 0,16-43 0,-22 44 593,-8 22 331,0 0 0,1 0 0,0 0 1,1 0-1,-1 0 0,1 1 0,0-1 0,0 1 1,5-6-1,-7 11 4,-1 0 1,1 0-1,-1 0 0,1 0 1,-1 0-1,1 0 1,-1 0-1,1 0 1,-1 0-1,1 0 0,-1 0 1,1 0-1,-1 0 1,1 0-1,-1 0 1,1 1-1,-1-1 0,1 0 1,-1 0-1,1 1 1,-1-1-1,1 0 1,-1 1-1,0-1 0,1 0 1,-1 1-1,1-1 1,-1 1-1,0-1 0,0 1 1,1-1-1,-1 1 1,0-1-1,0 0 1,1 1-1,-1 0 0,0-1 1,0 1-1,0-1 1,0 2-1,29 74 1400,-21-51-1058,1-1 0,1 0 0,23 38 0,-29-56-317,0 0 0,0-1-1,0 1 1,1-1 0,0 0 0,0-1 0,0 1 0,0-1-1,1 0 1,0 0 0,0-1 0,0 0 0,0 0-1,0 0 1,1-1 0,-1 0 0,1 0 0,13 2 0,-10-3-41,0-1 0,0 0 1,0 0-1,0-1 1,0 0-1,1 0 0,-2-2 1,1 1-1,0-1 0,0 0 1,-1-1-1,0 0 1,0-1-1,0 0 0,0 0 1,-1-1-1,1 0 1,-2-1-1,1 1 0,-1-1 1,0-1-1,0 0 1,-1 0-1,0 0 0,0 0 1,-1-1-1,0 0 0,-1 0 1,0-1-1,0 1 1,-1-1-1,0 0 0,-1 1 1,0-1-1,-1-1 1,0 1-1,0 0 0,-1 0 1,0 0-1,-4-18 1,2 19-1,-1 0 0,-1 1 1,1-1-1,-1 1 1,-1 0-1,0 0 1,0 0-1,0 1 1,-1-1-1,0 1 0,-1 1 1,1-1-1,-1 1 1,-1 1-1,1-1 1,-1 1-1,0 0 1,0 1-1,0 0 0,-1 0 1,1 1-1,-1 0 1,-15-3-1,14 3 8,0 0 1,-1 1-1,1 1 0,-1 0 0,1 0 0,-1 1 0,1 0 0,-1 1 0,1 0 1,-1 0-1,1 2 0,0-1 0,0 1 0,0 0 0,0 1 0,0 1 0,1-1 1,0 1-1,0 1 0,-14 10 0,17-10-7,-1 1 0,1-1 0,0 2 0,0-1 0,1 0 0,0 1 1,1 0-1,-1 0 0,2 1 0,-1-1 0,1 1 0,0 0 0,1 0 0,0 0 0,0 0 0,0 16 1,2-23-27,1 0 1,-1 0-1,0-1 1,1 1-1,-1 0 1,1-1-1,0 1 1,-1-1-1,1 1 1,0-1 0,0 1-1,0-1 1,0 1-1,0-1 1,0 0-1,1 1 1,-1-1-1,0 0 1,1 0-1,-1 0 1,1 0 0,-1 0-1,1-1 1,-1 1-1,1 0 1,-1-1-1,1 1 1,0-1-1,-1 1 1,1-1-1,0 0 1,0 0 0,2 0-1,11 1-297,-1 0 1,0-1-1,18-3 1,-17 1 47,28-2-558,-24 2 529,1 0 1,38 2-1,-52 0 407,0 1-1,-1 0 0,1 0 0,0 1 1,-1 0-1,1 0 0,-1 0 1,1 0-1,-1 1 0,0 0 0,0 0 1,0 0-1,-1 1 0,7 6 1,3 6 297,-1 0 1,-1 1 0,0 1 0,-1 0 0,-1 1-1,-1 0 1,0 1 0,-2 0 0,10 39-1,-1 17-27,9 104 0,-19-125-214,-3-26-309,-3-16 142,2 0 1,-1 0 0,2-1-1,5 21 1,-7-30-160,0 0 1,1-1-1,-1 1 0,0-1 1,1 1-1,0-1 1,-1 1-1,1-1 0,0 0 1,0 0-1,0 0 1,1 0-1,-1 0 0,0 0 1,1-1-1,-1 1 1,1-1-1,0 0 0,-1 1 1,1-1-1,0 0 1,0-1-1,0 1 0,-1 0 1,5-1-1,17 1-4547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07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10786,'0'0'4844,"0"0"-3314,1 24-1297,2 10-326,16 183 791,-14-181-493,1 1-1,2-1 0,2-1 1,17 44-1,-14-56-210,-5-15-83,-4-13-157,-18-173-1070,7 118 1048,1-110 1,6 165 262,1 0 0,-1 0 0,1 0 0,0 0 0,0 0 0,0 0 0,1 0-1,0 1 1,0-1 0,0 0 0,0 1 0,1 0 0,-1-1 0,1 1 0,1 0 0,-1 1 0,5-6 0,-3 5 1,0 1-1,1 0 1,-1 0-1,1 0 1,0 0-1,0 1 1,0 0-1,0 0 1,0 1-1,0 0 0,0 0 1,8 0-1,16 1 76,-1 2-1,1 0 1,-1 3 0,51 13-1,-56-13 72,-2 1-126,1-1 0,0-2-1,0 0 1,1-1 0,-1-2 0,26-1 0,-47 0-16,0 0 0,0 1 0,1-1 0,-1 0 0,0 0 0,0 0 0,0-1 0,-1 1 0,1 0 0,0-1 0,0 1 0,-1-1 0,1 1 0,-1-1 0,1 0 0,-1 0 0,0 0 0,1 0 0,-1 0 0,0 0 0,-1 0 1,1 0-1,0 0 0,0 0 0,-1-1 0,1 1 0,-1 0 0,0 0 0,0-1 0,0 1 0,0 0 0,0-3 0,0 2-19,0 0 0,-1 0 0,1 0 0,0 1 0,-1-1 0,1 0 0,-1 0 1,0 1-1,0-1 0,0 0 0,0 1 0,-1-1 0,1 1 0,-1 0 0,1-1 0,-1 1 0,0 0 0,0 0 0,0 0 0,0 0 1,0 0-1,-1 1 0,1-1 0,0 0 0,-6-1 0,5 2 22,0 0 0,0 0 1,0 0-1,0 1 0,0-1 0,-1 1 0,1 0 1,0 0-1,0 0 0,0 1 0,-1-1 0,1 1 1,0-1-1,0 1 0,0 0 0,0 0 0,0 1 1,0-1-1,0 1 0,-5 3 0,5-2 44,-1 1-1,1 0 0,-1 0 1,1 1-1,0-1 0,0 1 1,1-1-1,0 1 1,0 0-1,0 0 0,-2 8 1,-2 12 205,2 1 1,1-1-1,1 0 1,2 29-1,0-47-215,-1-1-1,2 1 1,-1 0-1,1 0 0,0-1 1,0 1-1,1-1 0,-1 1 1,2-1-1,-1 0 0,1 1 1,0-1-1,0-1 0,0 1 1,1 0-1,0-1 0,0 1 1,10 8-1,-7-8-288,0-1-1,1 0 1,0-1-1,0 1 1,0-2 0,0 1-1,1-1 1,-1 0-1,1-1 1,0 0 0,0 0-1,16 0 1,18 0-6115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08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1 12483,'0'0'2523,"0"0"-1490,0 0-703,-28 4-37,-1-1-196,15-2-47,0 1 0,0 0 0,0 0 1,0 2-1,1-1 0,-1 2 1,1 0-1,0 1 0,0 0 0,-18 12 1,12-5 3,1 0-1,1 1 1,0 2 0,1-1 0,-20 26 0,29-32-42,1 0 1,0 0-1,1 1 0,-1-1 1,2 1-1,-1 0 0,2 1 1,-1-1-1,1 1 1,1-1-1,0 1 0,-1 22 1,3-32-29,1 0 1,-1 0-1,1 1 0,-1-1 1,1 0-1,0 0 0,0 0 1,-1 0-1,1 0 0,0 0 1,0 0-1,0 0 0,0 0 1,0 0-1,0-1 1,0 1-1,0 0 0,0-1 1,1 1-1,-1-1 0,0 1 1,0-1-1,1 1 0,-1-1 1,0 0-1,0 0 1,1 0-1,-1 0 0,0 0 1,1 0-1,-1 0 0,2 0 1,49-4-733,12-19-209,-53 18 944,0 0-1,0 1 1,1 0-1,0 1 1,23-4 0,-31 7 88,0 0 0,-1 1 0,1-1 1,0 1-1,-1-1 0,1 1 0,0 0 1,-1 1-1,1-1 0,-1 0 0,0 1 1,1 0-1,-1 0 0,0 0 0,0 0 1,0 1-1,0-1 0,-1 1 0,1-1 1,-1 1-1,1 0 0,-1 0 0,0 0 0,2 4 1,7 13 205,-1 1 1,0 0 0,-2 1 0,0 0 0,-1 0-1,-2 0 1,0 1 0,1 26 0,2 190 744,-9-173-978,1 55-336,0-43-4973,0-60-5231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08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4401,'0'0'4704,"0"0"-2992,0 0-721,0 0-135,0 0 256,0 0-30,16 18-498,0 0-454,19 23 380,53 48 0,-73-76-327,1-1 1,0 0-1,1-2 1,0 0 0,1-1-1,32 12 1,-36-16-175,-1-1 0,0-1 0,1 0 0,0-1 0,0-1 0,-1 0 0,1-1 0,0 0 0,0-1 0,22-4 0,-30 3-18,1-1 1,-1 1-1,0-1 1,0 0-1,0-1 1,0 1-1,0-1 1,0 0-1,-1-1 0,0 1 1,0-1-1,0 0 1,-1 0-1,0-1 1,0 1-1,0-1 1,0 0-1,-1 0 1,0 0-1,0-1 1,-1 1-1,4-14 0,-4 13-24,-1-1-1,1 0 0,-1 1 0,0-1 0,-1 0 0,0 1 1,0-1-1,0 0 0,-1 0 0,-1 1 0,1-1 0,-1 1 1,0-1-1,-1 1 0,0 0 0,0 0 0,0 0 0,-1 0 1,0 0-1,-6-7 0,1 6 27,1-1 0,-1 1 0,-1 1-1,1-1 1,-2 2 0,1-1 0,0 2 0,-13-6 0,15 8 27,1 0 0,-1 1 1,0-1-1,0 2 1,0-1-1,0 1 1,0 0-1,0 1 0,0 0 1,-1 0-1,1 1 1,0 0-1,-8 2 0,11-1-14,0 0 0,0 1 0,0-1-1,1 1 1,-1 0 0,1 1 0,-1-1-1,1 1 1,0 0 0,0 0 0,1 0-1,-1 0 1,1 1 0,0-1 0,0 1-1,1 0 1,-1 0 0,1 0 0,0 0-1,1 0 1,-3 7 0,0 8 65,-1-1 0,2 1 0,1 0 0,0 31 0,1-40-35,1-1 0,1 0 0,0 1 0,0-1 0,1 0 0,0 0 0,1 0 0,7 17 0,-8-23-39,0 0 1,1 0 0,0-1 0,0 0 0,0 1 0,0-1 0,0 0 0,0 0 0,1-1 0,0 1-1,-1-1 1,1 1 0,0-1 0,0 0 0,0-1 0,1 1 0,-1-1 0,0 0 0,0 0 0,1 0-1,-1 0 1,1-1 0,4 0 0,-3 1-18,-1-1 0,1 0 0,0-1-1,-1 1 1,1-1 0,-1 0 0,1-1 0,-1 1-1,0-1 1,0 0 0,0 0 0,0-1 0,0 0-1,0 1 1,0-2 0,-1 1 0,1 0 0,-1-1-1,7-8 1,1-3-196,-1-1-1,-1 0 1,0-1-1,10-26 1,-5 11 77,-14 31 149,-1 0 1,1 0 0,-1 0 0,1-1-1,0 1 1,0 0 0,-1 0 0,1 0-1,0 0 1,0 0 0,0 0 0,0 1-1,0-1 1,0 0 0,0 0 0,1 1-1,-1-1 1,0 0 0,0 1 0,1 0-1,-1-1 1,0 1 0,0 0 0,1-1-1,-1 1 1,0 0 0,1 0 0,-1 0 0,0 0-1,1 0 1,-1 0 0,0 1 0,1-1-1,-1 0 1,0 1 0,0-1 0,1 1-1,-1-1 1,0 1 0,0 0 0,0-1-1,0 1 1,0 0 0,0 0 0,0 0-1,0 0 1,1 1 0,8 7 26,0 0 1,-1 1-1,14 20 0,-13-17-89,47 44-1082,-15-28-3271,-16-17-2784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09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0 12515,'0'0'2766,"0"0"-1551,0 0-791,0 0-231,0 0-28,0 0 265,-21 19-21,-9 8-263,-25 30 0,52-53-122,0 0-1,0 0 1,0 0 0,1 1-1,-1-1 1,1 1-1,0-1 1,1 1-1,-1 0 1,1 0 0,0 0-1,0-1 1,1 1-1,-1 0 1,1 0-1,0 0 1,0 0 0,2 7-1,-1 9 32,-1-6-38,2 1 0,0-1 0,0 0 0,2 0 0,0 0 0,0 0 0,1 0 0,1-1 0,1 0 0,0 0 0,1-1 0,0 1 0,16 18 0,-18-25-84,0 0 1,1 0-1,0 0 0,0-1 1,1 0-1,-1 0 1,1-1-1,1 0 0,-1 0 1,1-1-1,-1 0 1,1-1-1,0 0 1,1 0-1,-1-1 0,0 0 1,1-1-1,-1 0 1,1 0-1,-1-1 0,1 0 1,-1-1-1,13-2 1,-14 1-127,-2-1 1,1 0-1,0 0 1,0 0-1,-1-1 1,0 0-1,0 0 1,0-1 0,0 1-1,-1-1 1,1-1-1,-1 1 1,0-1-1,-1 0 1,0 0-1,0 0 1,5-10-1,3-7-754,-2-1-1,0 0 0,11-42 1,-14 32 966,7-67 0,-11 28 5388,-3 107-5138,2 0 0,1 0 0,1-1 0,2 0 0,2 0 0,12 34 0,-16-55-280,1-1 1,0 0-1,1 0 0,0-1 0,1 0 1,0 0-1,1-1 0,0 1 1,10 8-1,-12-13-66,1 0 1,-1-1-1,1 0 1,0 0-1,0 0 1,0-1-1,0 0 1,1 0 0,-1-1-1,1 0 1,0-1-1,0 1 1,0-1-1,-1-1 1,12 0-1,-13 0-96,-1-1 0,0 0 1,0 0-1,0 0 0,0 0 0,0-1 0,0 0 0,0 0 1,0 0-1,-1-1 0,1 1 0,-1-1 0,0 0 0,5-5 1,-1 0-195,0 0 1,-1 0-1,0-1 1,-1 0-1,0 0 0,7-15 1,0-5 19,-1 0 1,-1-1 0,11-55-1,-19 67 458,-3 14-29,0 0-1,0 0 1,1 0-1,0 0 0,0-1 1,0 1-1,0 0 1,1 0-1,-1 1 0,1-1 1,0 0-1,3-4 1,-3 9-10,-1 1 0,0 0 0,0-1 0,0 1 0,0 0 0,0-1 0,0 1 1,0 0-1,0 0 0,-1 0 0,1 0 0,-1 0 0,0 0 0,1 3 0,-1-4-22,7 35 623,2-1 0,1 0 0,2 0 0,32 63 1,-39-89-563,0-1 0,1 1 0,1-1 1,-1 0-1,1-1 0,1 1 0,-1-1 1,1-1-1,16 11 0,-17-14-105,0 1 0,0-1 0,0-1 0,1 1 0,-1-1-1,1-1 1,-1 1 0,1-1 0,0 0 0,-1-1 0,1 0-1,0 0 1,0-1 0,13-3 0,-16 3-84,1-2 1,0 1-1,-1-1 1,0 0-1,1 0 1,-1 0-1,0-1 0,-1 1 1,1-1-1,0-1 1,-1 1-1,0-1 1,0 1-1,-1-1 1,1 0-1,-1 0 0,0-1 1,0 1-1,-1-1 1,0 1-1,0-1 1,3-10-1,-3 7-55,1-1 0,-1 1-1,-1 0 1,0-1 0,0 1 0,-1 0 0,0-1-1,0 1 1,-1-1 0,0 1 0,-1-1-1,0 1 1,-1 0 0,-3-10 0,1 12 109,1 0 0,-1 1 1,-1-1-1,1 1 0,-1 0 0,0 1 1,0 0-1,0 0 0,-1 0 0,0 0 1,0 1-1,0 1 0,-1-1 1,1 1-1,-1 0 0,1 1 0,-1-1 1,-13 0-1,4-1 53,-1 2 1,0 1-1,0 0 0,1 1 1,-1 1-1,0 0 0,-26 6 1,35-4-18,0 0-1,0 0 1,0 0 0,-16 10 0,22-11 31,0 0 0,0 0 0,0 0 0,0 0 0,0 0 0,0 1 0,1-1 0,0 1 0,-1-1 0,1 1 0,0 0 0,0 0 0,0 0 0,1 1 0,-3 5 0,4-9-39,0 1 1,1 0-1,-1-1 1,0 1 0,0-1-1,1 1 1,-1-1-1,0 1 1,1-1 0,-1 1-1,1-1 1,-1 0-1,1 1 1,-1-1 0,1 0-1,-1 1 1,1-1 0,-1 0-1,1 1 1,-1-1-1,1 0 1,0 0 0,-1 0-1,1 0 1,-1 1-1,1-1 1,0 0 0,-1 0-1,1 0 1,0 0 0,-1 0-1,1-1 1,-1 1-1,1 0 1,0 0 0,0-1-1,28-1-257,-7-4-265,1-2 1,-1 0-1,-1-1 1,0-1 0,0-1-1,22-15 1,51-26-926,-77 45 1801,-1 0 1,1 1 0,1 1-1,-1 1 1,1 1 0,26-3-1,-36 6-145,-1-1 0,0 1 0,1 1 0,-1 0 0,0 0-1,0 0 1,1 1 0,-1 0 0,0 0 0,0 1 0,-1-1 0,1 2-1,-1-1 1,1 1 0,-1 0 0,0 0 0,-1 1 0,8 7-1,-2 2-49,0 1 0,-1 0 0,-1 1 0,0 0 0,-1 0-1,-1 1 1,-1 0 0,0 0 0,3 19 0,20 54-31,-29-89-134,1 0 1,-1 1 0,0-1-1,1 0 1,-1 0-1,1 1 1,0-1 0,-1 0-1,1 0 1,0 0-1,0 0 1,-1 0 0,1 0-1,0 0 1,0 0-1,0 0 1,0-1 0,0 1-1,0 0 1,1-1 0,-1 1-1,0 0 1,0-1-1,0 0 1,1 1 0,0-1-1,0 0-16,0 0 0,0-1 0,-1 0 0,1 1 0,-1-1-1,1 0 1,0 0 0,-1 0 0,0 0 0,1 0 0,-1 0 0,1 0 0,-1 0 0,0-1-1,0 1 1,2-3 0,6-9-301,-1 0 0,0-1 0,7-18 0,-12 26 86,14-32-466,-13 23 631,2 1 0,0 1 0,1-1 0,0 1 0,1 1 0,1-1 0,-1 1 0,14-13 0,-19 23 162,-1 0 0,0 1 1,1-1-1,-1 1 0,0 0 1,1-1-1,0 1 0,-1 1 0,1-1 1,0 0-1,-1 0 0,1 1 1,0 0-1,0-1 0,-1 1 0,1 0 1,0 1-1,0-1 0,0 0 1,-1 1-1,1-1 0,0 1 0,-1 0 1,1 0-1,0 0 0,-1 0 1,1 1-1,-1-1 0,0 1 0,1-1 1,-1 1-1,3 3 0,7 6 193,-1 0-1,-1 1 0,0 0 1,13 20-1,-16-21-263,143 231-379,-143-233-1839,-4-8-1905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10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1 345 13339,'0'0'2408,"0"0"-1647,54-131-297,-27 80 216,1 6-160,-4 7-200,-4 5-320,-8 9-280,-12 8-144,0 9-1377,-14 7-2247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10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13299,'0'0'4329,"0"0"-3529,0 0-120,0 0-528,0 0-152,0 0-16,0 0-432,0 5-1640,0 4-10939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13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48 4977,'0'0'1351,"0"0"-400,0 0-182,0 0-79,0 0 353,0 0 120,0-5-124,0 4-833,0-1 1,0 1 0,0-1 0,0 0 0,0 1-1,-1-1 1,1 1 0,-1-1 0,1 0 0,-1 1-1,1 0 1,-1-1 0,0 1 0,0-1-1,0 1 1,0 0 0,0-1 0,0 1 0,0 0-1,-2-1 1,1 0-85,-1 1 0,0-1 0,1 1 0,-1 0 0,0 0 1,0 0-1,0 1 0,0-1 0,0 1 0,0-1 0,0 1 0,-6 0 0,-1 0-126,-1 0 1,1 1-1,-1 1 1,1-1-1,-1 2 1,1-1-1,0 1 1,0 1-1,0 0 0,0 0 1,1 1-1,0 0 1,0 1-1,0 0 1,1 1-1,0-1 1,0 1-1,0 1 1,-7 9-1,7-9-27,0 1 0,1-1 0,1 1 0,-1 0 0,1 1 0,1 0 0,0 0 0,0 0 0,1 0 0,0 1 0,1 0 1,0 0-1,1-1 0,0 2 0,0-1 0,2 0 0,0 21 0,1-26 15,1 1 0,0-1 0,0 0 1,1-1-1,0 1 0,0 0 0,0-1 1,0 1-1,1-1 0,0 0 0,0 0 1,1-1-1,-1 1 0,1-1 0,7 5 1,3 3-36,1-2 0,-1 1 1,2-2-1,17 8 0,-30-15 44,1 0 0,0 0-1,0 0 1,0 0 0,0-1 0,0 0-1,0 0 1,0-1 0,1 1 0,-1-1-1,0 0 1,0 0 0,0-1 0,1 1-1,5-3 1,-8 2 6,0-1-1,0 0 1,0 0-1,0 0 1,-1 0-1,1 0 1,0-1 0,-1 1-1,0-1 1,1 0-1,-1 0 1,0 0-1,-1 0 1,1 0-1,0 0 1,-1 0 0,0 0-1,1-1 1,-1 1-1,-1 0 1,1-1-1,0-5 1,5-36-384,-3-1-1,-4-84 1,-1 40 218,16 132-521,6 103 738,1 178 1,-15-199-22,-1 269 3156,15-407-4393,-5-5-2015,2-3-3213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06.9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 0 3305,'0'0'3554,"0"0"-2551,0 0-723,0 0 560,0 0 299,0 0-328,-8 17-379,-26 54-230,31-61-69,0 0 0,0 0 0,1 0 0,0 0 0,1 1 0,0-1 0,1 1-1,0-1 1,3 21 0,-1 7 105,-2-29-206,1 1 0,0-1-1,1 1 1,-1-1 0,2 0-1,-1 0 1,2 0 0,-1 0-1,1-1 1,0 1 0,1-1-1,0 0 1,7 10 0,-7-13 15,-1 0 0,1 0 0,0 0 0,0-1 0,0 1 0,1-1 0,-1 0 0,1-1 0,0 1 0,0-1 0,1-1 0,-1 1 0,1-1 0,-1 0 0,1 0 0,-1-1 0,1 0 0,12 1 0,-17-3 5,0 1 0,0-1 0,0 0 0,0 0 0,0 0 1,0 0-1,0 0 0,0 0 0,-1 0 0,1-1 0,0 1 0,-1-1 1,1 1-1,-1-1 0,1 1 0,-1-1 0,0 0 0,0 0 0,0 0 0,0 0 1,0 0-1,0 0 0,0 0 0,-1 0 0,1 0 0,-1 0 0,1 0 1,-1-4-1,8-65 395,-7-94-411,-2 92-4069,1 58-901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14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8674,'0'0'1868,"0"0"-1069,0 0-524,0 0-108,0 0 225,8 0 133,49 0-62,0-3-1,-1-3 1,0-1-1,106-30 1,-155 35-932,11-4 7,-5 5-5114,-12 1 655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14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6937,'0'0'1833,"0"0"-1241,0 0-216,0 0 968,0 0 313,0 0-881,0 0 384,127 0-384,-93 0-168,-2 0-103,3 0-369,-3 0-88,-2 0-48,-1 0-8,6-4-1089,-5-1-1983,-8-4-6802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15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36 8122,'0'0'2246,"0"0"-1122,0 0-377,0 0-129,0 0-243,-24-6-95,-76-17-132,95 21-149,-1 1 0,1 0 1,-1 0-1,1 0 0,-1 1 0,0 0 0,1 0 0,-1 0 0,1 1 0,-1 0 0,0 0 0,1 0 1,0 1-1,-1 0 0,1 0 0,0 0 0,0 1 0,0-1 0,0 1 0,0 0 0,1 1 0,-1-1 1,1 1-1,0 0 0,0 0 0,1 0 0,-1 1 0,1-1 0,-5 8 0,3 0-6,-1 1-1,2-1 0,0 0 0,0 1 1,1 0-1,0 0 0,2 0 0,-1 0 1,1 0-1,2 15 0,-1-22 12,1 0-1,0-1 0,0 1 1,1-1-1,0 0 1,0 1-1,0-1 0,0 0 1,1 0-1,0 0 1,0-1-1,0 1 0,1-1 1,-1 1-1,1-1 1,0 0-1,0-1 0,1 1 1,-1-1-1,1 1 1,6 2-1,-1 0 64,0-1-1,0-1 1,1 0-1,0 0 1,-1-1-1,1 0 1,0-1-1,0 0 1,22 0-1,-31-2-62,1 0 0,0 0 0,0-1 0,-1 1 0,1-1-1,0 0 1,-1 0 0,1 0 0,0 0 0,-1 0 0,0 0-1,1-1 1,-1 1 0,0-1 0,1 1 0,-1-1 0,3-4-1,-1 1-22,0 0-1,-1 0 1,1-1-1,-1 1 1,-1-1-1,1 1 0,2-11 1,1-9-184,-1 1 1,-1-1 0,0-27-1,-3 39 51,0-3 67,-1 12 72,0 0 0,0 0 0,0 0 0,1 0 0,-1 0 0,1 0 0,0 0 0,0 0 0,2-4 0,-2 8 14,-1 0 0,0-1 0,0 1 0,1 0 0,-1 0 0,0 0 0,0-1 0,1 1 0,-1 0 0,0 0 0,1 0 0,-1 0 1,0 0-1,1 0 0,-1-1 0,0 1 0,1 0 0,-1 0 0,0 0 0,1 0 0,-1 0 0,1 0 0,-1 0 0,0 0 0,1 1 0,-1-1 0,0 0 0,1 0 0,-1 0 0,0 0 0,1 0 0,-1 1 0,0-1 0,0 0 0,1 0 0,-1 0 0,0 1 0,0-1 0,1 0 0,-1 0 0,0 1 0,0-1 0,0 0 0,1 1 0,10 15 145,8 29 360,-2 1-1,-2 1 0,13 72 1,-11-44 19,77 360 340,-84-405-1671,-4-32-1043,1-16-828,0-12-3410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16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71 3121,'0'0'5964,"0"0"-4133,0 22-1543,-1 13-237,-1 25 1252,7 66-1,-3-118-1228,-1-1-1,1 1 0,1-1 0,-1 0 1,1 0-1,0 0 0,1 0 0,0-1 0,0 1 1,0-1-1,1 0 0,0 0 0,0-1 1,1 1-1,-1-1 0,1 0 0,0-1 1,0 1-1,1-1 0,0 0 0,-1-1 1,1 0-1,0 0 0,1 0 0,-1-1 1,0 0-1,1 0 0,-1-1 0,1 0 1,11 0-1,-12 0-112,0-1-1,1 0 1,-1 0 0,1 0 0,-1-1 0,1 0 0,-1-1 0,0 0-1,0 0 1,1 0 0,-1-1 0,-1 0 0,1 0 0,0-1-1,-1 0 1,0 0 0,0 0 0,0-1 0,0 0 0,-1 0 0,0 0-1,0-1 1,0 0 0,-1 0 0,0 0 0,0-1 0,0 1-1,-1-1 1,0 0 0,0 0 0,2-8 0,-3 4-37,0 0 1,-1 0-1,0 0 0,0 0 1,-1 0-1,-1 0 0,0 0 1,0 0-1,-1 1 0,-1-1 1,0 0-1,0 1 0,-1-1 1,0 1-1,-10-16 0,6 14 127,0 0-1,-1 1 1,0 0-1,-1 0 1,0 1 0,-1 1-1,0-1 1,-1 2-1,1 0 1,-2 0-1,-20-9 1,28 14 6,-1 0 0,0 0 1,0 1-1,-1 0 1,1 0-1,0 1 0,-1 0 1,1 0-1,-1 0 0,1 1 1,-1 0-1,1 0 1,-1 0-1,1 1 0,-1 0 1,1 1-1,-10 2 0,10-1-55,1 0-1,0 0 1,0 1-1,0 0 0,0-1 1,1 1-1,0 1 0,0-1 1,0 1-1,0 0 1,0-1-1,1 2 0,0-1 1,0 0-1,1 1 0,-1-1 1,1 1-1,-2 10 1,0-2 16,0 0 0,1 0 0,1 0 0,1 0 1,0 0-1,0 0 0,2 1 0,0-1 0,4 22 1,-4-29-11,1 0 0,0-1 0,1 0 0,-1 1 0,1-1 0,0 0 0,1 0 0,-1-1 0,1 1 0,0-1 0,1 0 0,-1 0 0,1 0 0,0 0 0,0-1 0,1 0 0,-1 0 0,1 0 0,0-1 0,0 0 0,12 5 0,-7-5-59,1 1 1,-1-2-1,1 1 0,0-2 0,0 1 0,0-2 0,0 1 0,0-2 1,0 0-1,0 0 0,-1-1 0,1 0 0,0-1 0,-1-1 0,21-8 1,-25 8-8,0 1 1,0-1 0,-1-1 0,0 1-1,1-1 1,-1 0 0,-1-1 0,1 1 0,-1-1-1,0 0 1,0 0 0,-1-1 0,0 0-1,0 1 1,0-1 0,-1-1 0,0 1-1,-1 0 1,1-1 0,-2 1 0,1-1 0,-1 0-1,0 0 1,0-12 0,0 1 38,0 14 70,-1 1 0,0-1 0,0 1-1,0-1 1,0 1 0,-1-1 0,-1-6 0,2 11-44,0 0 0,0 1 0,0-1 1,0 0-1,0 0 0,0 0 0,0 0 0,0 0 0,0 1 0,0-1 1,0 0-1,0 0 0,0 0 0,0 0 0,0 0 0,0 1 0,-1-1 1,1 0-1,0 0 0,0 0 0,0 0 0,0 0 0,0 0 0,0 0 1,0 1-1,-1-1 0,1 0 0,0 0 0,0 0 0,0 0 0,0 0 1,0 0-1,-1 0 0,1 0 0,0 0 0,0 0 0,0 0 1,0 0-1,-1 0 0,1 0 0,0 0 0,0 0 0,0 0 0,0 0 1,0 0-1,-1 0 0,1 0 0,0 0 0,0 0 0,0 0 0,0-1 1,0 1-1,-1 0 0,1 0 0,0 0 0,0 0 0,0 0 0,0 0 1,0-1-1,-3 19 241,3 10-173,1-1 0,2 1-1,0 0 1,2-1 0,12 39 0,-14-56-52,0-1 0,1 0 0,0 0 0,1 0 1,-1-1-1,2 1 0,-1-1 0,1 0 0,0-1 1,1 1-1,0-1 0,0-1 0,0 1 0,1-1 1,0 0-1,0-1 0,1 0 0,0 0 0,11 4 1,-16-7-29,-1-1 0,1 0 0,0 1 0,0-1 0,0-1 0,-1 1 0,1 0 0,0-1 0,0 0 0,0 0 0,0 0 0,0 0 0,0-1 0,0 0 0,0 1 0,-1-1 0,1-1 0,0 1 0,0 0 0,-1-1 1,1 0-1,-1 0 0,0 0 0,1 0 0,-1-1 0,0 1 0,0-1 0,-1 0 0,1 1 0,0-2 0,-1 1 0,0 0 0,0 0 0,3-6 0,4-11-181,-2 0 1,0 0-1,-2 0 0,0-1 0,3-28 0,1 0-299,-5 29 214,1 1 1,0 0 0,2 0-1,0 1 1,18-34-1,-23 48 277,1 1 1,-1-1-1,1 0 0,0 1 1,0-1-1,0 1 0,0 0 0,0 0 1,1 0-1,-1 1 0,1-1 0,0 1 1,0 0-1,0 0 0,0 0 0,0 0 1,1 1-1,-1 0 0,0-1 0,1 2 1,-1-1-1,1 0 0,-1 1 0,1 0 1,-1 0-1,1 0 0,-1 1 0,0 0 1,1 0-1,-1 0 0,0 0 0,6 3 1,1 0 84,-2 1 0,1 1 0,0 0 0,-1 0 0,0 1 0,-1 0 1,0 1-1,0 0 0,0 0 0,-1 1 0,0-1 0,-1 2 0,0-1 0,0 1 1,6 14-1,-6-12 24,-1 1 1,0 0-1,-1 0 1,-1 0 0,0 0-1,0 1 1,-1-1-1,-1 1 1,0 0 0,-1-1-1,-1 1 1,-3 19-1,3-27-108,-1 0 0,-1-1-1,1 1 1,-1-1 0,0 0-1,0 1 1,0-1-1,-1-1 1,0 1 0,0-1-1,0 1 1,0-1 0,-1 0-1,1-1 1,-1 1 0,0-1-1,0 0 1,-1 0 0,1 0-1,-9 2 1,5-1-2,0-1 0,-1 0-1,1-1 1,-1 0 0,1-1 0,-1 0 0,0 0-1,0-1 1,0 0 0,1-1 0,-20-3 0,2-12-278,27 16 247,-1 0-1,0-1 1,1 1-1,-1 0 0,0-1 1,1 1-1,-1-1 1,0 1-1,1-1 0,-1 1 1,1-1-1,-1 1 1,1-1-1,-1 1 0,1-1 1,-1 0-1,1 1 1,0-1-1,-1 0 0,1 1 1,0-1-1,0 0 1,-1 0-1,1 1 1,0-1-1,0 0 0,0 0 1,0 1-1,0-1 1,0 0-1,0 0 0,0 1 1,0-1-1,1 0 1,-1 0-1,1-1 0,0 2 15,1-1 0,0 1-1,0-1 1,-1 1 0,1 0-1,0 0 1,0 0 0,0 0-1,0 0 1,0 0-1,-1 0 1,1 0 0,2 1-1,4 0 17,18 3 238,0 0 0,40 12 1,-36-7-43,45 5 1,-46-10-175,-1-2 0,1-1 0,-1-1 0,1-2 0,0-1 0,34-7 0,-50 6-91,0 0 1,0 0-1,0-2 1,0 1-1,-1-2 0,0 1 1,-1-2-1,0 1 0,0-2 1,0 1-1,-1-2 1,0 1-1,-1-1 0,0-1 1,9-12-1,-9 7-102,0-1 0,-1 0 1,0 0-1,-2-1 0,0 0 0,-1 0 1,-1 0-1,0-1 0,-2 1 0,0-1 0,-1 0 1,0 1-1,-2-1 0,-4-28 0,4 45 180,1-1 0,-1 1 0,1-1 0,-1 0 0,0 1 0,0 0 1,0-1-1,-1 1 0,1 0 0,-1 0 0,1-1 0,-1 1 0,0 0 0,1 0 0,-1 1 0,0-1 0,-4-2 0,5 3-2,1 1 1,-1 0-1,1-1 0,-1 1 0,0 0 1,1 0-1,-1 0 0,0 0 0,1-1 1,-1 1-1,0 0 0,1 0 0,-1 0 1,0 0-1,1 0 0,-1 1 0,1-1 1,-1 0-1,0 0 0,1 0 0,-1 1 1,0-1-1,1 0 0,-1 0 0,0 1 1,0 1-8,0-1 0,0 0 0,0 1 0,0-1 0,0 1 0,0-1 1,0 1-1,1-1 0,-1 1 0,1-1 0,-1 1 0,1 0 0,0-1 1,-1 4-1,-1 14 85,1-1 0,1 0 0,1 1 0,0-1 0,1 0 0,1 0-1,1 0 1,1 0 0,0-1 0,1 1 0,1-1 0,1-1 0,0 1 0,1-1 0,1-1 0,0 0 0,1 0 0,1-1 0,0 0 0,1-1 0,0-1 0,1 0 0,1-1 0,18 12 0,-27-18-88,1-1-1,0 0 1,-1 0-1,1 0 1,1-1 0,-1 0-1,0-1 1,1 1-1,-1-1 1,1-1-1,0 0 1,0 0 0,11 0-1,-17-2-2,0 1-1,-1-1 0,1 0 1,-1 0-1,1 0 1,-1 0-1,0 0 1,1 0-1,-1-1 1,0 1-1,0 0 0,0-1 1,0 1-1,0-1 1,0 1-1,0-1 1,0 1-1,0-1 1,-1 0-1,1 1 0,-1-1 1,1-3-1,9-49-204,-7 39 74,0-6-390,2 1-1,0 0 0,1-1 0,2 2 0,0-1 1,18-31-1,-22 44 453,1 0 1,0 0-1,1 0 1,-1 0 0,1 1-1,1 0 1,-1 1-1,1-1 1,0 1-1,0 0 1,1 1-1,-1 0 1,1 0 0,0 0-1,0 1 1,0 1-1,1-1 1,16-2-1,-12 4 315,0 0 0,0 0 0,0 1 0,0 1 0,0 0 0,0 1 0,0 0 0,-1 1 0,1 0 0,-1 1 0,19 9 0,-24-10-147,-1 1-1,0 0 0,0 0 1,-1 0-1,1 1 0,-1 0 1,0 0-1,0 0 0,0 1 1,-1 0-1,0 0 0,0 0 1,0 0-1,-1 1 0,0-1 1,0 1-1,-1 0 0,0 0 1,0 0-1,0 0 0,-1 0 1,0 9-1,0-6 5,0 1 0,-1 0 0,0-1 0,-1 1 0,0 0 0,-1-1 0,0 1 0,-1-1 0,0 0 0,0 0 0,-7 13 0,5-15-37,0-1 0,0 1 0,-1-1 1,0 0-1,0-1 0,0 0 0,-1 0 0,0 0 0,0 0 0,-1-1 0,1-1 1,-1 1-1,-15 5 0,9-5 105,1-1 1,-1 0-1,0-1 0,0 0 1,0-1-1,-21 0 1,29-2-104,0-1 0,-1 1 0,1-1 0,0 0 1,-1 0-1,1-1 0,-9-3 0,13 4-67,-1-1-1,1 1 1,0 0-1,0-1 0,-1 1 1,1-1-1,0 0 1,0 1-1,1-1 1,-1 0-1,0 0 1,1-1-1,-1 1 0,1 0 1,0 0-1,-1-1 1,1 1-1,-1-3 1,1-3-627,1 7 567,0 1 0,1 0 0,-1 0 1,0 0-1,0 0 0,0 0 0,0 0 0,0 0 0,0-1 0,0 1 0,0 0 0,0 0 1,0 0-1,0 0 0,1 0 0,-1 0 0,0 0 0,0 0 0,0 0 0,0 0 0,0 0 1,0-1-1,0 1 0,1 0 0,-1 0 0,0 0 0,0 0 0,0 0 0,0 0 0,0 0 0,1 0 1,-1 0-1,0 0 0,0 0 0,0 0 0,0 0 0,0 1 0,0-1 0,1 0 0,-1 0 1,0 0-1,0 0 0,0 0 0,0 0 0,0 0 0,0 0 0,0 0 0,0 0 0,1 0 1,-1 0-1,0 1 0,0-1 0,0 0 0,0 0 0,0 0 0,0 0 0,0 0 0,0 0 0,0 1 1,0-1-1,0 0 0,0 0 0,0 0 0,0 0 0,0 0 0,11 15-5301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18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1005 10114,'0'0'1865,"0"0"-845,0 0-380,0 0 25,0 0 225,0 0-379,12-8-143,12-5-328,0-1 0,-1-1 0,-1-1 1,0-1-1,-1-1 0,-1-1 0,0-1 1,-2-1-1,0 0 0,-2-1 0,0-1 1,-1-1-1,-2 0 0,0-1 0,-2 0 0,-1-1 1,14-51-1,-15 39-499,-3-1 1,0 0-1,-3 0 1,-1 0-1,-5-61 1,2 81 314,-2 1 1,0-1-1,-1 1 1,-1 0-1,0 0 1,-2 0 0,0 1-1,-1 0 1,0 0-1,-2 1 1,0 0-1,0 1 1,-22-24-1,31 38 159,0-1-1,-1 1 0,1-1 1,-1 1-1,1 0 0,-1 0 1,0 0-1,1 0 1,-1 0-1,0 0 0,1 0 1,-1 0-1,0 1 0,0-1 1,0 1-1,-3-1 1,4 1-9,0 0 0,0 1 0,0-1 0,0 0 0,0 1 0,0-1 0,0 0 0,1 1 0,-1-1 0,0 1 0,0 0 0,0-1 0,0 1 0,1 0 1,-1-1-1,0 1 0,1 0 0,-1 0 0,0 0 0,1-1 0,-1 1 0,0 2 0,-2 5 4,1 0 0,-1 0 0,1 1 0,0-1 0,0 15 0,-3 27 351,2 1 0,3-1-1,2 1 1,1-1-1,4 0 1,1 0 0,2 0-1,3-2 1,34 86-1,-26-83-185,2-2-1,2-1 0,2-1 0,2-1 1,54 65-1,-77-105-197,0 0 0,0 0-1,0 0 1,1-1 0,-1 0 0,1 0 0,1-1-1,-1 0 1,11 5 0,-14-8-176,0 0 1,0 0-1,0 0 0,0-1 0,0 1 1,0-1-1,0 0 0,0 0 1,0 0-1,0-1 0,0 0 0,0 1 1,0-1-1,0-1 0,0 1 1,0 0-1,-1-1 0,1 0 0,-1 0 1,7-5-1,19-16-5560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18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12195,'0'0'1688,"0"0"-1560,0 0 56,0 0-8,0 0 728,171 3-320,-117-3-392,-2 0 16,-5 0-208,-10 0-112,-10 0-800,-9 0-1128,-14 6-2833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18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8978,'0'0'4265,"0"0"-3857,0 0-336,0 0-72,0 0 104,0 0 192,158-38 96,-83 23-392,-11 1-744,-7 5-4121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19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1 609 4241,'0'0'5908,"0"0"-4080,0 0-1488,10-23-122,4-8-98,-1 5-5,-2 0-1,-1 0 1,10-41-1,-12 26-54,-1-1 0,-2 0 0,-1 0 0,-3 0-1,-4-48 1,2 80-47,-1 1 0,0-1 0,0 1 0,-1 0 0,-5-13 0,7 20 28,1 0 0,-1-1-1,0 1 1,-1 0 0,1-1 0,0 1 0,-1 0 0,1 0 0,-1 0-1,0 0 1,1 0 0,-1 0 0,0 1 0,0-1 0,0 1-1,0-1 1,-1 1 0,1 0 0,0 0 0,-1 0 0,1 0 0,0 0-1,-1 0 1,-2 0 0,4 2-27,0-1 1,0 0-1,0 0 0,0 1 0,0-1 0,0 1 1,0-1-1,0 1 0,1-1 0,-1 1 0,0 0 1,0-1-1,1 1 0,-1 0 0,0-1 0,1 1 1,-1 0-1,1 0 0,-1 0 0,1 0 0,-1-1 1,1 1-1,0 0 0,0 0 0,-1 0 1,1 0-1,0 0 0,0 0 0,0 0 0,0 0 1,0 2-1,-1 41-76,2-30 93,1 25 17,1 0 0,2-1 1,2 0-1,1 0 0,23 63 0,-11-49 69,2-2-1,2 0 1,45 67-1,-60-103-90,1 0 0,1-1 0,1 0 0,0-1 0,0 0 0,1-1 1,27 17-1,-36-25-27,0 0 1,1-1 0,-1 1 0,1-1-1,-1 0 1,1 0 0,0-1-1,0 0 1,0 1 0,0-2 0,0 1-1,0 0 1,0-1 0,0 0-1,0 0 1,0-1 0,0 1 0,0-1-1,0 0 1,0-1 0,-1 1 0,1-1-1,0 0 1,-1 0 0,1 0-1,-1-1 1,1 1 0,-1-1 0,0 0-1,6-6 1,-1-1-16,-1-1 0,0 0 0,0 0 0,-1 0 1,-1-1-1,0 0 0,0-1 0,-1 1 0,-1-1 0,0 0 0,-1 0 0,2-17 0,1-20-253,-1-95 0,-5 122 123,3 38 161,0 0 1,2 0-1,-1 0 0,2-1 1,0 1-1,1-1 0,0-1 0,11 15 1,-15-21 40,6 8-7,1-1 0,0 0 1,1 0-1,0-1 0,25 23 0,-28-29-149,0-1 0,0 0 0,1-1 0,0 0 0,0 0 0,0-1 0,1 0 0,-1-1 0,1 0 0,0 0 0,12 1 0,23 1-2348,-9-5-3379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19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5 245 14995,'0'0'1881,"0"0"-1873,0 0-16,-5-133-224,20 93 232,5 7 144,2 8-144,-2 12-176,14 13-1697,-4 0-1159,-8 11-3018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19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27 856,'0'0'9606,"0"0"-6864,0 0-2223,0 0-198,-24-5 223,-81-15 51,101 19-585,-1 1 0,1-1 0,-1 1 1,1 0-1,0 0 0,-1 1 0,1-1 0,-1 1 0,1 0 0,0 0 0,0 1 0,0-1 0,0 1 0,0 0 0,0 0 0,0 0 0,0 0 0,1 1 0,-1 0 1,1-1-1,-1 1 0,-3 5 0,0 1-5,1 1 1,0 0 0,0 0-1,1 0 1,-8 21 0,12-27-6,-7 17-10,1 1 0,1 0 0,2 1 0,0 0 0,1-1 0,1 1 0,1 0 0,1 0 0,2 0 0,3 24 0,-3-42 6,-1-1-1,1 1 0,0-1 1,0 1-1,1-1 0,-1 0 0,1 0 1,0 0-1,0 0 0,0 0 1,1 0-1,-1-1 0,1 0 1,0 0-1,0 0 0,0 0 0,1-1 1,-1 1-1,0-1 0,1 0 1,-1 0-1,1-1 0,0 0 1,0 1-1,7-1 0,-3 1-17,1-1 0,0 0 0,0-1 0,-1 0 0,1 0 0,0-1 0,0-1 0,-1 1 0,1-2 0,-1 1 0,0-1 0,12-5 0,-11 2-105,1-1 1,-1 0-1,0 0 0,0-1 0,-1 0 0,0 0 1,-1-1-1,1-1 0,-2 1 0,1-1 0,-2-1 1,11-18-1,-5 1 671,0-1-1,-2 0 1,12-56 0,-14 127-177,33 372 1477,-3-19-1683,-29-344-2040,-8-48-733,-1-4-1633,0-3-288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07.8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 4945,'0'0'2733,"0"0"-1174,0 0-662,0 0-54,0 0-68,0 0-315,0-5-177,5 41 1042,19 64 0,-1-9-920,53 382 585,-74-499-891,0 0 1,2 0 0,1 0 0,1 1 0,2 0 0,0 0 0,12-24-1,-18 45-104,0 1 0,0 0 0,1 1 0,-1-1 0,1 0 0,-1 1 0,1-1 0,0 1 0,0 0 0,0 0 0,0 0 0,0 0-1,0 0 1,1 1 0,-1-1 0,0 1 0,1 0 0,-1 0 0,1 0 0,0 1 0,-1-1 0,1 1 0,-1 0 0,1 0 0,0 0 0,-1 0-1,1 1 1,0 0 0,-1-1 0,1 1 0,-1 1 0,1-1 0,3 2 0,5 2-13,-1 1 0,0-1 0,-1 2 0,1-1 0,-1 2 0,0-1 0,-1 1 0,13 14 0,-15-14 45,-1 0 0,-1 0 0,1 1 0,-1-1 0,-1 1 0,0 0 0,0 0 0,-1 1 0,4 15 0,-6-21-15,0 0 0,0 0 1,-1 0-1,1 0 1,-1 0-1,0 0 0,-1 0 1,1 0-1,-1 0 1,1 0-1,-1 0 0,0 0 1,-1 0-1,1 0 0,-1 0 1,1 0-1,-1-1 1,0 1-1,-1-1 0,1 1 1,-1-1-1,1 0 1,-1 0-1,0 0 0,-5 3 1,0 0 21,-1-1 1,0-1 0,0 1-1,0-2 1,0 1 0,-1-1-1,1-1 1,-1 1-1,-18 0 1,-7-1 24,-52-3-1,25-1-237,61 2-73,6 0-1709,11 0-271,3 0-1585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20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1 463 11322,'0'0'1874,"0"0"-1316,0 0-394,0 0 0,0 0 517,25-5 186,83-19-380,-86 19-524,0-1 1,0-1-1,-1-1 1,0-1-1,-1-1 1,0-1-1,0-1 1,-2 0-1,1-1 1,-1-1 0,-1-1-1,-1-1 1,0 0-1,-1-1 1,-1 0-1,18-29 1,-25 34-434,-1-1 1,0-1-1,0 1 0,-1-1 1,-1 0-1,-1 0 1,0 0-1,0 0 1,-2-1-1,0 1 1,-1-19-1,1 69 796,1 0 0,2-1-1,1 1 1,2-1 0,13 39-1,-15-58-125,1 1 0,1-1-1,0-1 1,1 1-1,0-1 1,1-1 0,1 0-1,0 0 1,1-1-1,1 0 1,0 0-1,25 18 1,-31-27-182,-1 0 1,0-1-1,1 0 1,0 0-1,0-1 1,0 1-1,0-1 0,0-1 1,0 1-1,1-1 1,-1 0-1,1 0 0,-1-1 1,0 0-1,1 0 1,-1-1-1,1 1 0,-1-1 1,0-1-1,1 1 1,-1-1-1,0 0 0,10-5 1,-6 1-81,0-1 0,-1 1 0,0-1 0,0-1 0,-1 0 1,0 0-1,0 0 0,-1-1 0,0 0 0,0-1 0,-1 1 0,7-17 0,-5 8-297,0-1 0,-2 0-1,0-1 1,-1 0 0,4-37-1,-3-102-49,-6 157 424,0-6 69,1 4 22,-1 1 0,0-1 0,0 0 0,-1 0 0,1 1 0,-1-1 0,0 0 0,0 0 0,0 1 0,-2-5 0,-2 41 476,6-9-443,0-1 0,2 1 1,1-1-1,1 0 0,12 37 1,-11-44-19,0 0 1,2-1 0,-1 0 0,2 0 0,0-1-1,0 0 1,1 0 0,21 20 0,-27-30-115,0 0 1,0 0-1,1-1 1,-1 1-1,1-1 0,0 0 1,0-1-1,0 1 1,0-1-1,0 0 0,1 0 1,-1-1-1,0 1 1,1-1-1,-1-1 0,1 1 1,0-1-1,-1 0 1,1 0-1,-1 0 0,1-1 1,0 0-1,-1 0 1,0 0-1,1-1 0,-1 0 1,0 0-1,0 0 1,0 0-1,0-1 0,0 0 1,0 0-1,6-6 1,2-2-268,-2 0 0,1-1 1,-1 0-1,-1 0 1,0-1-1,-1-1 1,-1 0-1,0 0 1,0 0-1,7-23 1,-9 15 104,-1-1-1,-1 0 1,0 0 0,-2-1 0,-2-45 0,0 64 227,-1 31 871,0-8-598,1-1 0,0 1 0,1-1-1,1 1 1,1-1 0,5 21 0,-2-21-153,1 0 0,1-1 1,0 0-1,2 0 1,-1-1-1,2 0 0,0-1 1,23 24-1,-29-34-222,-1 1 1,1-1-1,0 0 0,1 0 0,-1-1 0,0 1 0,1-1 1,0 0-1,0-1 0,0 0 0,0 1 0,0-2 0,1 1 1,-1-1-1,0 0 0,1 0 0,-1-1 0,1 0 0,-1 0 0,1-1 1,-1 1-1,1-1 0,-1-1 0,0 1 0,0-1 0,1 0 1,8-5-1,-9 4-349,-1-1 1,0 1-1,1-1 1,-1 0-1,8-9 1,16-24-4410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21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3833,'0'0'10410,"0"0"-10410,0 0-1264,0 0-5754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21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250 273 12099,'0'0'2132,"0"0"-1354,-25 3-636,-82 14 96,103-15-207,-1-1 1,1 0-1,0 1 0,0 0 1,1 0-1,-1 0 1,0 0-1,1 1 1,-1-1-1,1 1 1,0 0-1,0 0 1,0 0-1,0 0 1,0 1-1,1-1 0,-1 1 1,1 0-1,0 0 1,0-1-1,-2 8 1,0-1 56,-5 13-6,1 0 0,1 1 0,2 0 0,0 0 1,1 0-1,2 1 0,0-1 0,2 1 0,5 46 0,-5-66-79,1 1 1,0-1-1,0 0 0,0 1 0,1-1 0,0 0 0,0 0 0,0 0 0,0 0 0,1-1 1,0 1-1,0-1 0,0 1 0,0-1 0,1 0 0,0 0 0,0 0 0,0-1 0,0 1 1,0-1-1,1 0 0,0-1 0,-1 1 0,1-1 0,0 1 0,0-2 0,0 1 0,1 0 1,-1-1-1,0 0 0,0 0 0,1-1 0,-1 1 0,1-1 0,-1-1 0,0 1 0,1-1 1,-1 1-1,0-1 0,1-1 0,-1 1 0,0-1 0,0 0 0,0 0 0,0-1 0,0 1 1,-1-1-1,1 0 0,-1 0 0,0-1 0,0 0 0,0 1 0,5-7 0,5-7-156,-1-1 0,-1-1 0,-1 0 0,0 0 0,-1-1-1,-2-1 1,0 1 0,-1-2 0,-1 1 0,0 0 0,1-25 0,2-31 139,-3-140 0,-6 172 268,-9-80 366,13 187-496,-3-29 103,9 50 1,-6-58-117,9 43 317,26 78 0,-34-128-377,2-1 1,0 0 0,1 0-1,0 0 1,2-1 0,0 0-1,1-1 1,0 0 0,21 21-1,-28-33-52,-1 1 0,1-1 0,0 0-1,1 0 1,-1-1 0,0 1 0,1-1-1,-1 0 1,1 0 0,0-1 0,-1 1 0,1-1-1,0 0 1,0 0 0,0 0 0,0-1-1,0 0 1,0 0 0,0 0 0,0-1 0,0 1-1,0-1 1,0-1 0,7-1 0,-4-1-51,-1 1 0,0-1 0,0-1 0,-1 1 0,1-1 1,-1 0-1,0-1 0,0 1 0,-1-1 0,0 0 0,0-1 1,0 1-1,-1-1 0,5-10 0,-1-1-47,-1 0-1,-1 0 0,-1-1 1,0 0-1,-2-1 1,0 1-1,-1 0 1,-1-1-1,-1 1 1,-3-27-1,-1 20 185,4 26-71,0-1 1,-1 0-1,1 0 0,0 1 1,-1-1-1,1 0 1,0 1-1,-1-1 0,1 0 1,-1 1-1,1-1 0,-1 1 1,1-1-1,-1 0 0,0 1 1,1 0-1,-1-1 0,0 1 1,1-1-1,-1 1 0,0 0 1,1-1-1,-1 1 1,0 0-1,0 0 0,1-1 1,-3 1-1,3 1-11,-1 1 0,0-1 0,0 0 0,1 1 0,-1-1 0,1 0 0,-1 1 0,1-1 0,-1 1 0,1-1 0,0 1 0,0-1 0,0 1 0,0-1 0,0 1 0,0-1 0,0 1 0,0-1 0,1 2 0,-1 3 17,0 28 193,2 1 1,1-1-1,12 48 1,-12-68-155,1 0 0,0 0 0,1-1 1,1 1-1,0-1 0,1-1 1,0 1-1,1-1 0,0 0 0,20 21 1,-27-32-71,0 0 0,0 1 0,1-1 0,-1 0 0,0 0 0,1 0 0,-1 0 0,1 0 0,-1 0 0,1 0 0,-1 0 0,1 0 0,0-1 0,-1 1 0,1-1 0,0 1 0,0-1 0,-1 0 0,1 0 0,0 0 0,0 0 1,-1 0-1,1 0 0,0 0 0,0-1 0,-1 1 0,1 0 0,0-1 0,0 0 0,-1 1 0,1-1 0,-1 0 0,3-1 0,0-2-494,0 0 0,0 0 1,0 0-1,-1 0 0,0-1 0,0 1 0,0-1 1,4-10-1,6-12-6009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22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13 442 8306,'0'0'1596,"0"0"-761,0 0-478,27 2-47,87 3 257,-104-5-477,-1-1 0,0 1 0,1-2 0,-1 1 0,0-1 0,0-1 0,0 0 0,0 0 0,0-1 0,-1 0 0,1 0 0,-1-1 0,0 0 0,0 0 0,13-13 0,-10 7-35,-1-1-1,1 0 1,-2-1-1,0 0 1,0-1-1,-2 1 1,9-21-1,-10 21-8,-2 1 0,0-1 0,0 1 1,-2-1-1,1 0 0,-1 0 0,-1 0 0,-1-1 0,-1-19 0,1 28 30,-1 0 0,1 0 0,-1 0 0,-1 0-1,1 0 1,-1 0 0,0 0 0,0 1-1,0-1 1,0 1 0,-1-1 0,0 1 0,0 0-1,0 0 1,-1 0 0,1 0 0,-1 1-1,0-1 1,0 1 0,0 0 0,0 0 0,0 1-1,-1-1 1,0 1 0,1 0 0,-1 0-1,-5-1 1,1 1-18,0-1 0,0 2-1,0-1 1,0 1 0,0 1-1,0 0 1,0 0 0,0 0-1,0 1 1,0 1 0,0 0-1,0 0 1,0 0 0,0 1-1,1 1 1,0-1 0,-12 7-1,11-3-53,0 1 0,0-1 0,0 1 0,1 1 0,0 0 0,1 0 0,0 0 0,0 1 0,1 0 0,0 0 0,1 1 0,0-1 0,-6 20 0,-26 125-934,24-89-1317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2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1 9674,'0'0'2285,"0"0"-1269,0 0-304,-25 7 63,12-4-732,-16 4 238,1 1 0,0 2 0,0 1 0,1 1 0,-29 17 0,52-27-246,-4 3 23,1 0 0,0 0 0,0 1 0,-10 11 0,16-17-63,0 1 1,0 0 0,0 0-1,1 0 1,-1 0-1,0 0 1,1 0 0,-1 1-1,1-1 1,-1 0 0,1 0-1,-1 0 1,1 0 0,0 1-1,-1-1 1,1 0 0,0 0-1,0 1 1,0-1 0,0 0-1,0 1 1,0-1-1,1 0 1,-1 0 0,0 0-1,1 1 1,-1-1 0,1 0-1,-1 0 1,1 0 0,-1 0-1,1 0 1,0 1 0,-1-1-1,1-1 1,0 1 0,0 0-1,0 0 1,0 0 0,0 0-1,2 1 1,17 10-26,1-1-1,0-1 1,0-1 0,1-1-1,44 11 1,12 4 29,-76-22 1,20 6 7,-1 1 0,-1 1 1,36 21-1,-51-27 19,-1 0 1,1 1-1,-1-1 0,0 1 1,0-1-1,0 1 1,-1 1-1,1-1 0,-1 0 1,0 1-1,0 0 1,-1-1-1,1 1 0,-1 0 1,0 1-1,0-1 1,-1 0-1,1 0 0,-1 1 1,-1-1-1,1 8 1,0-8 5,-1 0 1,0 0-1,-1-1 1,1 1-1,-1 0 1,0 0-1,0 0 1,0-1-1,-1 1 1,1-1-1,-1 1 1,-1-1-1,1 0 1,0 0-1,-1 0 1,0 0-1,0 0 1,0 0-1,0-1 1,-1 1-1,0-1 1,1 0-1,-1 0 1,0 0-1,0-1 1,-1 0-1,1 1 1,-6 1-1,-6 2 62,-1-1-1,0 0 0,-1-1 0,1 0 0,-1-2 0,1 0 1,-1-1-1,0-1 0,1 0 0,-1-2 0,0 0 1,1 0-1,0-2 0,-1 0 0,1-1 0,1-1 0,-1-1 1,1 0-1,0-1 0,1-1 0,-27-19 0,41 27-137,-1 1 1,1-1-1,0 0 0,-1 0 0,1 0 1,0 0-1,0 0 0,0-1 0,0 1 0,0 0 1,0-1-1,0 1 0,0 0 0,0-1 1,0 1-1,1-1 0,-1 1 0,1-1 0,-1 1 1,1-1-1,0 0 0,-1 1 0,1-1 1,0 1-1,0-4 0,2 3-217,-1 0 0,0 0 1,0 1-1,1-1 0,-1 0 0,1 1 0,-1-1 1,1 1-1,0 0 0,0-1 0,-1 1 0,1 0 1,0 0-1,0 0 0,0 0 0,0 1 1,0-1-1,3 0 0,27-8-7229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25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11482,'0'0'3017,"0"0"-2337,0 0-552,0 0 24,0 0-24,150 0-8,-118 0 128,-2 0-248,-5 0 80,-5 0-80,-8 0-1208,-2 2-1496,-10 9-3138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25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7362,'0'0'7665,"0"0"-6369,0 0-1119,0 0-177,0 0 0,0 0 112,0 0 80,151 0-192,-69 0-248,-13 0-2169,-7-2-5281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25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17 9674,'0'0'2497,"0"0"-746,0 0-556,0 0-421,0 0-7,-26-3-187,-3-1-465,2 0 19,-1 1 1,0 1 0,-54 3 0,73 1-132,0 0 0,0 0 0,0 1 1,0 0-1,1 0 0,-10 6 0,16-8-17,0-1-1,0 1 0,0 0 1,1 0-1,-1 0 0,0 0 1,1 0-1,-1 0 1,1 0-1,0 0 0,-1 1 1,1-1-1,0 0 0,0 1 1,-1-1-1,1 1 1,0 0-1,1-1 0,-1 1 1,0 0-1,0 0 0,1-1 1,-1 1-1,1 0 1,-1 0-1,1 0 0,0 0 1,0 0-1,0-1 0,0 1 1,0 0-1,0 0 1,1 0-1,-1 0 0,1 0 1,-1-1-1,2 4 0,0-3-42,0 1-1,0-1 1,1 1-1,-1-1 1,1 0-1,0 0 1,0 0-1,-1 0 1,1-1-1,0 1 1,1-1-1,5 3 1,49 12-349,-32-9 403,-5-1-8,28 8 6,0 1-1,-2 3 1,0 1 0,55 33 0,-97-49 6,0 1-1,0 0 1,0 0 0,-1 0 0,0 0-1,0 1 1,5 6 0,-8-9 19,0-1 1,0 0-1,0 1 0,0-1 0,-1 1 1,1-1-1,0 1 0,-1-1 0,1 1 1,-1 0-1,0-1 0,1 1 0,-1-1 1,0 1-1,0 0 0,0-1 0,0 1 1,-1 0-1,1-1 0,0 1 0,-1 0 1,1-1-1,-1 1 0,1-1 1,-1 1-1,0-1 0,1 1 0,-1-1 1,0 1-1,0-1 0,0 0 0,-2 2 1,-3 2 15,0-1 1,0 0-1,-1 0 1,1-1 0,-1 0-1,0 0 1,1 0 0,-2-1-1,-9 2 1,-74 12 242,73-14-190,-48 6 280,0-2-1,0-4 1,-79-6-1,144 4-394,1 0-1,0 0 1,-1 0 0,1 0 0,-1 0-1,1 0 1,0 0 0,-1 0-1,1 0 1,0 0 0,-1 0-1,1 0 1,0 0 0,-1 0-1,1 0 1,0 0 0,-1-1 0,1 1-1,0 0 1,-1 0 0,1 0-1,0 0 1,0-1 0,-1 1-1,1 0 1,0 0 0,0-1 0,-1 1-1,1 0 1,0 0 0,0-1-1,0 1 1,-1 0 0,1-1-1,0 1 1,0 0 0,0-1-1,0 1 1,0-1 0,11-10-976,19-4-554,10-3-1541,-3 2-2202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26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10538,'0'0'1787,"0"0"-1116,12 22-459,39 70-157,-48-87-16,0 0 1,1-1-1,-1 1 0,1-1 1,0 0-1,0 0 1,0 0-1,1-1 1,-1 0-1,1 0 0,0 0 1,0 0-1,0 0 1,0-1-1,7 2 0,-1-2 75,0 0 0,0-1-1,0 0 1,0 0-1,15-2 1,-7 0-89,-11 0 31,1 0-1,-1 0 0,1 0 0,-1-1 1,0-1-1,0 0 0,0 0 0,0 0 1,0-1-1,-1 0 0,1 0 0,-1-1 1,0 0-1,0-1 0,-1 1 0,0-1 1,0 0-1,0-1 0,-1 1 0,0-1 1,0 0-1,-1-1 0,6-11 0,-6 11 48,0-1 0,-1 1-1,0-1 1,-1 0-1,0 1 1,0-1 0,-1 0-1,0 0 1,-1 0 0,0 0-1,0 0 1,-1 0-1,0 0 1,0 0 0,-1 0-1,-1 0 1,1 1-1,-1-1 1,-1 1 0,1 0-1,-2 0 1,-6-12 0,4 11-75,-1-1 0,0 1 0,0 0 0,-1 1 0,0 0 0,0 0 1,-1 1-1,0 0 0,0 1 0,-1 0 0,0 1 0,0 0 0,0 1 1,0 0-1,-1 0 0,1 1 0,-1 1 0,0 0 0,-21-1 0,31 4-154,-1-1-1,1 0 1,0 1-1,0-1 0,-1 1 1,1-1-1,0 1 1,0 0-1,-1 0 1,1 0-1,0 0 0,0 1 1,0-1-1,1 1 1,-1-1-1,0 1 1,0-1-1,1 1 0,-1 0 1,1 0-1,-1 0 1,1 0-1,0 0 1,0 0-1,0 0 0,0 0 1,0 0-1,1 1 1,-1-1-1,0 0 1,1 1-1,-1 3 0,-4 22-4215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2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0 205 13539,'0'0'2881,"0"0"-1913,0 0-344,0 0-544,97-122 232,-75 93-312,-2 7-48,-3 4 0,8 9-624,-8 4-1937,0 5-3104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6:08.1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10562,'0'0'1585,"0"0"-1313,0 0-208,0 0 256,0 0 176,0 0 320,70 154-376,-51-101 40,-1-2 200,-4-4-432,-4-12-24,-2-10-88,-8-16-55,0-18-162,-10-22-583,-10-12-6529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26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8122,'0'0'5021,"0"0"-3389,0 0-1288,4 28-258,-1-9-65,34 171 630,-34-179-620,55 209 945,-48-188-843,2 0 0,2-1-1,1-1 1,31 49 0,-40-72-132,-1 1 1,2-1-1,-1-1 1,1 1-1,0-1 1,0 0-1,0-1 1,1 1-1,0-1 1,0-1-1,1 0 1,13 5-1,-18-8-1,0 1 0,0-2 0,0 1 0,0 0 0,0-1 0,0 1 0,0-1 0,1-1 0,-1 1 0,0 0 0,0-1-1,0 0 1,0 0 0,0 0 0,0-1 0,0 1 0,0-1 0,0 0 0,-1 0 0,1 0 0,-1 0 0,1-1 0,-1 1 0,0-1-1,0 0 1,0 0 0,-1 0 0,1-1 0,3-5 0,2-5-12,-1 1 1,0-2-1,-1 1 1,0-1-1,-2 0 0,1 0 1,-2 0-1,2-21 1,0-18 131,-3-56 1,-2 91-37,8 44-467,-1-7 365,2 17 55,1-1-1,2 1 1,18 38 0,-25-63-20,1-1 1,0 1-1,0-1 1,1 0-1,0-1 0,12 12 1,-14-16-24,-1-1 0,1 1-1,0-1 1,0 0 0,0 0 0,0-1 0,1 0 0,-1 1 0,1-2-1,-1 1 1,1-1 0,0 0 0,7 1 0,-9-2-25,-1 0 1,1 0-1,-1 0 1,1-1-1,0 1 1,-1-1-1,1 0 0,-1 0 1,1-1-1,-1 1 1,0 0-1,1-1 1,-1 0-1,0 0 1,0 0-1,3-3 1,0-1-549,0 0 1,0-1 0,-1 1 0,1-1 0,6-13 0,9-24-6161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27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15131,'0'0'2353,"0"0"-2353,0 0-3857,0 0-3649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27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228 124 11963,'0'0'3847,"0"0"-2924,0 0-976,-24 5 23,-78 17 61,96-21-33,1 1 0,0 0 0,0 0 0,0 0 0,0 1 0,1 0 0,-1 0 0,1 0 1,-1 0-1,1 1 0,0 0 0,1-1 0,-1 2 0,0-1 0,1 0 0,0 1 0,0-1 0,1 1 0,-1 0 0,1 0 0,-3 7 1,2 3 4,-1 0 0,2 0 0,0 0 1,1 0-1,1 21 0,0-31 1,0 7 7,2-1 0,-1 1 0,1-1 0,1 0 0,0 1 0,1-1 0,0-1 0,1 1 0,0 0 0,0-1 0,1 0 0,0-1 0,1 1 0,0-1 0,1 0 0,11 10 0,-13-14-47,-1 0-1,1 0 0,0-1 0,0 0 0,0 0 0,1 0 0,-1-1 0,1 0 1,0 0-1,0-1 0,0 0 0,0 0 0,0-1 0,0 0 0,0 0 0,1 0 0,-1-1 1,0 0-1,1-1 0,-1 1 0,0-2 0,0 1 0,1-1 0,-1 0 0,0 0 0,-1-1 1,10-4-1,-8 2-86,0-1 0,1 0 0,-2-1 0,1 1 0,-1-2 0,0 1 0,-1-1 0,0 0 0,0 0 0,0 0 0,-1-1 0,-1 0 0,1 0 0,-1-1 0,-1 1 0,0-1 0,0 0 0,2-14 0,1-20 376,-1 0-1,-2-84 1,-3 100 322,0 4-186,1 11-206,0-1-1,-2 0 0,1 1 1,-2-1-1,0 1 1,0 0-1,-1-1 0,-5-12 1,4 62-238,5-4 149,1 0 0,2 1 0,1-2 0,2 1 0,0-1 0,3 0 0,0 0 0,2-1 0,30 53 0,-40-78-105,1-1 0,0 0 0,1 0 0,-1 0 0,1 0 0,0 0 0,0-1 0,0 0 0,0 0 0,0 0 0,1 0 0,-1 0 0,1-1 0,0 0 0,0 0 0,0-1 0,9 3 0,-11-4-83,1 0 1,0 0-1,0 0 1,0 0 0,-1-1-1,1 1 1,0-1-1,-1 0 1,1 0-1,0-1 1,-1 1 0,1-1-1,-1 0 1,0 1-1,0-1 1,0-1 0,0 1-1,0 0 1,0-1-1,0 0 1,-1 0-1,1 1 1,-1-1 0,3-5-1,5-9-1152,-1-1-1,0 1 1,-2-1 0,7-24-1,-5 17 903,-9 24 354,0 1 0,0 0 0,0-1 0,0 1 0,0 0-1,0-1 1,0 1 0,0 0 0,0-1 0,0 1 0,1 0 0,-1-1 0,0 1 0,0 0-1,0-1 1,1 1 0,-1 0 0,0 0 0,0-1 0,1 1 0,-1 0 0,0 0 0,1 0-1,-1-1 1,0 1 0,1 0 0,-1 0 0,0 0 0,1 0 0,-1 0 0,0 0 0,1-1-1,8 11 133,5 29-76,-11-31-13,11 29 274,2-1 0,35 61 1,-43-85-221,0 0 1,0-1-1,1 0 1,0 0-1,1-1 1,0 0 0,0-1-1,1 0 1,1 0-1,-1-2 1,18 10-1,-25-15-49,1 0-1,-1 0 0,1 0 0,-1-1 0,1 0 1,0 0-1,-1 0 0,1 0 0,0-1 0,0 0 1,0 0-1,-1 0 0,1 0 0,0-1 0,0 0 1,-1 0-1,1 0 0,5-2 0,-6 0 0,0 1-1,0-1 1,0 0 0,0 0-1,0-1 1,-1 1-1,0-1 1,0 0 0,0 0-1,0 0 1,0 0 0,-1 0-1,0 0 1,4-9-1,0-6 208,-1 0-1,-1-1 0,-1 1 1,0-1-1,-2 1 0,0-1 0,-3-29 1,1 41-159,0 0 0,-1 0 1,0 1-1,0-1 1,-1 1-1,0-1 1,0 1-1,0 0 0,-1 0 1,-1 0-1,1 0 1,-1 1-1,0 0 0,0 0 1,-1 0-1,0 1 1,0 0-1,0 0 0,-1 0 1,1 1-1,-1 0 1,0 0-1,0 0 0,-1 1 1,1 0-1,-12-2 1,7 1-104,0 1 1,-1 1-1,1 0 1,-1 0-1,0 1 1,0 1-1,1 0 1,-1 1-1,0 0 1,0 1-1,1 0 1,-1 1-1,1 0 1,0 1-1,-23 11 1,20-5-178,1-1 0,-1 2 0,2 0 0,0 0 0,0 2 0,-20 23 0,11-5-1677,1 0-1,-17 35 1,11-15-5348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29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59 251 2761,'0'0'2724,"0"0"-1126,0 0-437,0 0-214,0 0 154,0 0-404,-3 10-166,-1 5-215,1 1 0,0 0 1,0 22-1,2-30-138,1 0 1,0 0-1,1 0 0,0 0 1,0-1-1,1 1 1,0 0-1,0-1 0,1 1 1,5 11-1,-3-11-78,0-1 1,1 0-1,0 0 0,0 0 1,0-1-1,1 0 0,0 0 1,0-1-1,0 0 1,1 0-1,0-1 0,0 0 1,0 0-1,14 4 0,-16-6-89,-1-1 0,0 0-1,1 0 1,-1 0 0,0 0 0,1-1-1,-1 0 1,1 0 0,-1-1 0,1 0-1,-1 0 1,0 0 0,1 0 0,-1-1-1,0 0 1,0 0 0,0 0 0,0-1-1,0 1 1,-1-1 0,1 0 0,-1-1-1,0 1 1,0-1 0,4-4 0,-1-1 0,0 0 0,-1-1 0,0 0 0,0 0 0,-1 0 0,-1-1 0,0 0 0,0 0 1,-1 0-1,0 0 0,1-14 0,0-13-104,-2 0 0,-2-39 0,-1 65 24,1 1 45,-1 0-1,0 0 1,-1 0 0,0 0-1,-1 0 1,0 1 0,-1-1-1,0 1 1,-1-1 0,0 1-1,-9-13 1,11 19 19,0 0 0,-1 0 0,1 0 0,-1 1 0,1-1 0,-1 1 0,0 0 0,0 0 0,-1 1-1,1-1 1,0 1 0,-1 0 0,0 0 0,1 0 0,-1 0 0,0 1 0,0 0 0,0 0 0,0 1 0,0-1 0,0 1 0,0 0 0,0 0 0,0 1 0,0-1 0,0 1-1,-10 3 1,7-1 1,0 1-1,-1 0 0,1 1 1,1 0-1,-1 0 1,1 1-1,0-1 0,0 2 1,0-1-1,-7 10 0,-3 4-6,2 1 0,-19 31 0,27-40 16,1 0-1,0 1 1,1 0 0,0 0-1,-5 25 1,9-33-6,0-1 1,0 1 0,1 0 0,0 0-1,-1 0 1,2-1 0,-1 1-1,0 0 1,1 0 0,0 0-1,0-1 1,1 1 0,-1-1 0,1 1-1,0-1 1,0 1 0,0-1-1,1 0 1,5 7 0,1-3 4,0-1-1,1 0 1,0-1 0,0 1 0,0-2-1,1 0 1,-1 0 0,2-1 0,-1 0 0,0-1-1,0 0 1,1-1 0,0 0 0,-1-1 0,1 0-1,0-1 1,0 0 0,20-4 0,-30 4-4,0-1 1,0 1-1,0-1 1,0 1-1,-1-1 1,1 0 0,0 1-1,0-1 1,-1 0-1,1 0 1,0 0-1,-1-1 1,1 1-1,-1 0 1,1-1 0,-1 1-1,0-1 1,0 1-1,1-1 1,-1 1-1,0-1 1,0 0-1,-1 0 1,1 1-1,0-1 1,0-3 0,1-3 8,-1-1 0,0 1 1,0-1-1,-1-15 1,-1 10-7,1 23 10,0 0 0,1 1 1,0-1-1,1 0 0,-1 0 0,2 0 0,-1 0 0,1 0 1,1 0-1,0-1 0,0 0 0,0 0 0,1 0 0,0 0 1,10 10-1,-6-9-238,1 0 1,1-1-1,-1 0 0,1-1 1,1-1-1,-1 1 1,1-2-1,0 1 0,0-2 1,1 0-1,22 5 1,18 1-3360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30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58 4993,'0'0'2277,"0"0"-549,0 0-293,0 0-304,0 0 78,0 0 1,0-5 1710,-4-17-1844,-1 18-1041,-1 1 1,0-1 0,0 1 0,0 0 0,0 1-1,-1-1 1,1 1 0,-1 1 0,0-1 0,1 1 0,-1 0-1,-12 0 1,-9 1-43,-49 5-1,64-3 5,1 1 0,-1 0-1,0 1 1,1 0 0,0 1-1,0 0 1,0 1 0,0 0-1,1 1 1,0 0 0,-12 11-1,17-12 2,-1-1-1,1 1 1,0 1-1,0-1 0,1 1 1,0 0-1,0 0 1,1 1-1,0-1 0,0 1 1,0 0-1,1 0 1,1 0-1,-1 0 0,1 1 1,1-1-1,-2 16 1,3-15 8,1-1 0,-1 1 0,2 0 0,-1-1 0,1 1 0,1-1 0,-1 1 0,1-1 0,1 0 0,-1 0 0,2 0 0,-1-1 0,1 1 0,0-1 0,0 0 0,1 0 0,0-1 0,0 0 0,1 0 0,10 8 0,-3-2 16,1-1 0,0-1 0,0 0 0,1-1 0,0 0 1,1-1-1,26 8 0,-35-13 2,1-1 1,0 0 0,0 0 0,-1-1 0,1-1 0,0 1 0,0-1 0,0-1-1,0 0 1,0 0 0,0 0 0,-1-1 0,1-1 0,0 1 0,-1-1 0,0-1 0,11-5-1,-15 7 29,0 0 0,0 0 1,0 1-1,0 0 0,0 0 0,0 0 0,0 0 0,1 0 0,-1 1 0,0 0 0,7 0 0,-10 0 13,-1 0 76,0 0-53,0 0-45,0 0 16,0 0-68,0 0-87,0 0-134,0 0-66,23 10-4413,-11-2-358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31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61 120 10490,'0'0'1909,"0"0"-1159,0 0-508,0 0-95,0 0 98,-7 20-49,-15 64 227,21-82-380,1 1 0,0-1-1,0 1 1,1 0 0,-1-1 0,0 1 0,1-1 0,0 1 0,-1-1 0,1 1 0,0-1 0,0 0 0,1 1-1,-1-1 1,0 0 0,1 0 0,-1 0 0,1 0 0,3 3 0,36 23 619,-35-24-559,3 0-78,-1 1 1,1-2-1,0 1 1,0-1-1,1-1 1,-1 0-1,0 0 0,12 0 1,-17-1-19,-1-1 0,1 0 1,0 0-1,-1 0 0,1 0 0,-1 0 0,1-1 1,-1 0-1,0 0 0,1 0 0,-1 0 0,0 0 1,0-1-1,1 1 0,-1-1 0,0 0 0,0 0 1,-1 0-1,1-1 0,0 1 0,-1 0 1,0-1-1,1 0 0,2-4 0,-1-2 6,0-1 0,0 1 0,-1-1-1,-1 1 1,0-1 0,0 0 0,-1 0 0,0 0-1,-1 0 1,0 0 0,0 0 0,-1 0 0,0 0-1,-1 0 1,0 0 0,-1 0 0,0 1 0,0-1-1,-7-10 1,8 14 29,-1 0 0,-1 1 0,1-1 0,-1 1 0,0-1 0,0 1 0,-1 0 0,0 1 0,1-1-1,-2 1 1,1 0 0,0 0 0,-1 0 0,0 1 0,1 0 0,-1 0 0,-1 1 0,1-1 0,0 1 0,-1 1 0,1-1-1,-1 1 1,1 0 0,-1 1 0,1-1 0,-1 1 0,0 1 0,1-1 0,-13 3 0,14-1-39,0 0 0,0 0 0,0 1-1,1-1 1,-1 1 0,1 0 0,0 0 0,-1 0 0,2 1 0,-1-1 0,0 1 0,1 0 0,-1 0-1,1 1 1,0-1 0,0 0 0,1 1 0,0 0 0,-1 0 0,2 0 0,-1 0 0,0 0-1,0 8 1,-2 5-893,1-1 0,0 1 0,2 0-1,0-1 1,2 31 0,4-26-5929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31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 13947,'0'0'2192,"0"0"-1871,0 0 71,72-120-336,-43 89 432,-4 8-184,-3 10-304,-2 11-232,-7 8-881,-4 23-1871,-6 5-2353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32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79 289 8250,'0'0'2180,"0"0"-1030,0 0-495,0 0-99,3 21 357,11 66 182,-12-82-1036,0 0-1,1 0 1,-1 0 0,1 0-1,0-1 1,0 1 0,1-1-1,-1 0 1,1 0 0,0 0-1,0 0 1,1 0 0,-1-1-1,1 0 1,-1 0 0,1 0-1,0-1 1,0 0 0,0 0-1,7 2 1,-2 0-25,2 1-6,-1 0-1,1-1 1,0-1 0,0 0 0,0-1-1,1 0 1,21 0 0,-29-2-15,0-1-1,0 1 1,0-1 0,0 1 0,0-1-1,0-1 1,0 1 0,0-1 0,-1 0-1,1 0 1,-1 0 0,1 0 0,-1-1-1,0 0 1,0 0 0,0 0 0,0-1-1,-1 1 1,1-1 0,-1 0 0,5-6 0,-1-4-10,0 0 1,-1-1 0,-1 0 0,0 0 0,-1 0-1,-1 0 1,0-1 0,-1 1 0,-1-1 0,0 1 0,-3-23-1,1 23 30,0 1 0,-1-1-1,-1 1 1,0-1 0,-1 1-1,0 0 1,-2 1 0,1-1 0,-2 1-1,0 0 1,0 0 0,-12-14-1,15 22-25,0 0 0,-1 1 0,1-1 0,-1 1 1,0 0-1,0 0 0,-1 1 0,1 0 0,-1 0 0,0 0 0,1 0 0,-1 1 0,-1 0 0,1 0 0,0 1 0,0 0 0,-1 0 0,-5 0 0,2 1-37,1 1 1,0 0-1,0 1 0,0 0 0,0 0 0,0 1 0,0 0 1,0 1-1,1-1 0,0 2 0,-12 7 0,7-4-20,1 1 0,0 1-1,1 0 1,0 0 0,0 1-1,1 1 1,1 0 0,0 0-1,0 1 1,1 0 0,1 0-1,0 1 1,1 0-1,1 0 1,-5 16 0,8-19 49,0 0 1,1 1-1,0-1 1,1 0-1,0 0 1,0 0-1,4 18 0,-2-24-1,-1-1-1,1 1 0,-1-1 1,1 1-1,0-1 1,1 0-1,-1 0 0,1 0 1,0 0-1,0-1 0,0 1 1,0-1-1,1 1 0,-1-1 1,1 0-1,0-1 0,0 1 1,0-1-1,8 4 0,-3-2-73,0 0-1,0-1 1,0-1-1,0 1 1,0-1-1,1-1 0,-1 0 1,1 0-1,-1-1 1,1 0-1,-1-1 0,1 0 1,-1 0-1,1-1 1,-1 0-1,18-7 1,-21 6-30,0 0 1,0-1-1,0 0 1,0 0-1,0 0 1,-1 0-1,0-1 1,0 0-1,0 0 1,0 0 0,-1-1-1,0 0 1,0 0-1,-1 0 1,1 0-1,-1 0 1,-1-1-1,1 1 1,-1-1-1,0 0 1,-1 1-1,1-1 1,-1-10 0,2-1 478,-2-1 1,0 1 0,-2-1 0,0 1 0,-4-22 0,-2 26 953,3 23-752,2 28-506,3-26-89,1 0 1,0 0 0,0-1-1,1 1 1,1 0 0,0-1-1,0 1 1,1-1 0,0-1-1,1 1 1,13 16-1,-12-17-627,1-1 0,0 0-1,17 13 1,0-5-3902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32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1 230 7962,'0'0'1356,"0"0"-769,0 0-354,0 22 595,1 70 453,0-86-1187,-1-1 0,1 1 0,0-1 1,1 0-1,-1 0 0,1 0 0,0 0 1,0 0-1,0 0 0,1 0 0,0 0 1,0-1-1,0 0 0,0 1 0,1-1 1,0 0-1,0-1 0,0 1 0,0-1 1,8 6-1,-1-4-71,-1 1-1,1-2 1,0 1 0,0-1 0,0-1 0,1 0 0,12 1-1,-8-1-44,0-1 0,1 0 0,-1-2 0,1 1-1,-1-2 1,21-3 0,-31 3 22,0-1-1,0 0 1,0 0-1,-1 0 1,1-1-1,-1 0 1,1 0-1,-1 0 1,0 0-1,0-1 1,0 0-1,-1 0 1,1 0-1,-1-1 1,0 0-1,0 0 1,-1 0-1,1 0 1,3-8-1,2-11 168,-1 1 0,-1-1 0,-1 0 0,-1 0 0,-1-1 0,-1 1 1,-2-1-1,0 0 0,-1 1 0,-5-26 0,5 45-139,-1 0-1,1 0 1,-2 0 0,1 0 0,0 0 0,-1 0-1,0 1 1,0-1 0,0 1 0,-1-1 0,0 1 0,0 0-1,0-1 1,0 2 0,0-1 0,-1 0 0,0 1-1,0-1 1,0 1 0,0 0 0,0 0 0,0 1 0,-1-1-1,0 1 1,1 0 0,-1 0 0,-8-1 0,5 1-29,0 1 0,1 0 0,-1 0 0,0 1 0,0 0 0,0 0 0,1 1 0,-1 0 0,0 0 0,1 1 0,-1 0 0,1 0 0,-1 1 0,1 0 0,0 0 0,0 0 0,-11 9 0,9-6-6,1 1-1,0 0 1,0 1 0,1 0-1,0 0 1,0 0-1,1 1 1,0 0 0,0 0-1,1 1 1,0 0-1,-3 12 1,3-8 8,2 2 0,-1-1 1,2 0-1,0 1 0,1-1 0,1 1 0,2 29 1,-1-39-18,1 1 1,-1-1-1,1 1 1,1-1 0,-1 0-1,1 0 1,0 0 0,0 0-1,1 0 1,-1-1 0,1 0-1,0 1 1,1-1-1,0-1 1,-1 1 0,1-1-1,1 0 1,-1 0 0,1 0-1,-1-1 1,1 0 0,0 0-1,0 0 1,1-1-1,-1 0 1,9 2 0,-9-2-38,1-1 0,-1 1 1,1-1-1,0-1 0,-1 1 1,1-1-1,-1 0 0,1-1 0,0 0 1,-1 0-1,1 0 0,-1-1 1,0 0-1,1 0 0,-1 0 1,0-1-1,0 0 0,0 0 0,-1-1 1,1 0-1,-1 0 0,0 0 1,0 0-1,0-1 0,-1 0 1,6-7-1,-2-1 184,-2 1 1,0-1 0,7-21-1,-3 6 943,-10 27-1056,0 1-1,0 0 1,0-1-1,0 1 1,0 0-1,0 0 1,1-1-1,-1 1 1,0 0-1,0 0 1,0-1-1,0 1 1,0 0 0,0 0-1,0 0 1,1-1-1,-1 1 1,0 0-1,0 0 1,0 0-1,1-1 1,-1 1-1,0 0 1,0 0-1,0 0 1,1 0-1,-1 0 1,0 0-1,0-1 1,1 1-1,-1 0 1,0 0 0,0 0-1,1 0 1,-1 0-1,0 0 1,1 0-1,-1 0 1,0 0-1,0 0 1,1 0-1,-1 0 1,0 0-1,0 0 1,1 1-1,-1-1 1,9 14 217,3 21-92,53 186 912,21 83-562,-65-214-757,14 128-1,-32-143-3177,-3-59-1165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2:38:32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1 125 10850,'0'0'1943,"0"0"-1261,0 0-454,0 0 187,0 0 684,0 0-82,8-13-398,-3 3-477,-3 6-104,-1 1-1,1-1 1,0 1-1,0 0 1,0-1-1,0 1 1,1 0-1,-1 0 1,1 1-1,0-1 0,0 0 1,0 1-1,0 0 1,0 0-1,0 0 1,1 0-1,-1 0 1,1 0-1,0 1 1,-1 0-1,1 0 1,4-1-1,117-1 912,-85 4-774,67-7 0,-104 6-253,-1 0 0,1-1 0,-1 1 0,0-1 0,1 1 1,-1-1-1,0 0 0,1 0 0,-1 0 0,0-1 0,0 1 0,0 0 0,0-1 0,0 0 0,0 1 0,0-1 0,-1 0 1,1 0-1,-1 0 0,3-3 0,1-4-3687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3.xml"/><Relationship Id="rId117" Type="http://schemas.openxmlformats.org/officeDocument/2006/relationships/image" Target="../media/image396.png"/><Relationship Id="rId21" Type="http://schemas.openxmlformats.org/officeDocument/2006/relationships/image" Target="../media/image351.png"/><Relationship Id="rId42" Type="http://schemas.openxmlformats.org/officeDocument/2006/relationships/customXml" Target="../ink/ink371.xml"/><Relationship Id="rId47" Type="http://schemas.openxmlformats.org/officeDocument/2006/relationships/customXml" Target="../ink/ink374.xml"/><Relationship Id="rId63" Type="http://schemas.openxmlformats.org/officeDocument/2006/relationships/image" Target="../media/image370.png"/><Relationship Id="rId68" Type="http://schemas.openxmlformats.org/officeDocument/2006/relationships/image" Target="../media/image372.png"/><Relationship Id="rId84" Type="http://schemas.openxmlformats.org/officeDocument/2006/relationships/image" Target="../media/image380.png"/><Relationship Id="rId89" Type="http://schemas.openxmlformats.org/officeDocument/2006/relationships/customXml" Target="../ink/ink396.xml"/><Relationship Id="rId112" Type="http://schemas.openxmlformats.org/officeDocument/2006/relationships/customXml" Target="../ink/ink408.xml"/><Relationship Id="rId16" Type="http://schemas.openxmlformats.org/officeDocument/2006/relationships/customXml" Target="../ink/ink358.xml"/><Relationship Id="rId107" Type="http://schemas.openxmlformats.org/officeDocument/2006/relationships/image" Target="../media/image391.png"/><Relationship Id="rId11" Type="http://schemas.openxmlformats.org/officeDocument/2006/relationships/image" Target="../media/image346.png"/><Relationship Id="rId32" Type="http://schemas.openxmlformats.org/officeDocument/2006/relationships/customXml" Target="../ink/ink366.xml"/><Relationship Id="rId37" Type="http://schemas.openxmlformats.org/officeDocument/2006/relationships/image" Target="../media/image358.png"/><Relationship Id="rId53" Type="http://schemas.openxmlformats.org/officeDocument/2006/relationships/image" Target="../media/image365.png"/><Relationship Id="rId58" Type="http://schemas.openxmlformats.org/officeDocument/2006/relationships/customXml" Target="../ink/ink380.xml"/><Relationship Id="rId74" Type="http://schemas.openxmlformats.org/officeDocument/2006/relationships/image" Target="../media/image375.png"/><Relationship Id="rId79" Type="http://schemas.openxmlformats.org/officeDocument/2006/relationships/customXml" Target="../ink/ink391.xml"/><Relationship Id="rId102" Type="http://schemas.openxmlformats.org/officeDocument/2006/relationships/customXml" Target="../ink/ink403.xml"/><Relationship Id="rId123" Type="http://schemas.openxmlformats.org/officeDocument/2006/relationships/image" Target="../media/image399.png"/><Relationship Id="rId5" Type="http://schemas.openxmlformats.org/officeDocument/2006/relationships/image" Target="../media/image343.png"/><Relationship Id="rId61" Type="http://schemas.openxmlformats.org/officeDocument/2006/relationships/image" Target="../media/image369.png"/><Relationship Id="rId82" Type="http://schemas.openxmlformats.org/officeDocument/2006/relationships/image" Target="../media/image379.png"/><Relationship Id="rId90" Type="http://schemas.openxmlformats.org/officeDocument/2006/relationships/image" Target="../media/image383.png"/><Relationship Id="rId95" Type="http://schemas.openxmlformats.org/officeDocument/2006/relationships/customXml" Target="../ink/ink399.xml"/><Relationship Id="rId19" Type="http://schemas.openxmlformats.org/officeDocument/2006/relationships/image" Target="../media/image350.png"/><Relationship Id="rId14" Type="http://schemas.openxmlformats.org/officeDocument/2006/relationships/customXml" Target="../ink/ink357.xml"/><Relationship Id="rId22" Type="http://schemas.openxmlformats.org/officeDocument/2006/relationships/customXml" Target="../ink/ink361.xml"/><Relationship Id="rId27" Type="http://schemas.openxmlformats.org/officeDocument/2006/relationships/image" Target="../media/image354.png"/><Relationship Id="rId30" Type="http://schemas.openxmlformats.org/officeDocument/2006/relationships/customXml" Target="../ink/ink365.xml"/><Relationship Id="rId35" Type="http://schemas.openxmlformats.org/officeDocument/2006/relationships/image" Target="../media/image357.png"/><Relationship Id="rId43" Type="http://schemas.openxmlformats.org/officeDocument/2006/relationships/image" Target="../media/image361.png"/><Relationship Id="rId48" Type="http://schemas.openxmlformats.org/officeDocument/2006/relationships/image" Target="../media/image363.png"/><Relationship Id="rId56" Type="http://schemas.openxmlformats.org/officeDocument/2006/relationships/customXml" Target="../ink/ink379.xml"/><Relationship Id="rId64" Type="http://schemas.openxmlformats.org/officeDocument/2006/relationships/customXml" Target="../ink/ink383.xml"/><Relationship Id="rId69" Type="http://schemas.openxmlformats.org/officeDocument/2006/relationships/customXml" Target="../ink/ink386.xml"/><Relationship Id="rId77" Type="http://schemas.openxmlformats.org/officeDocument/2006/relationships/customXml" Target="../ink/ink390.xml"/><Relationship Id="rId100" Type="http://schemas.openxmlformats.org/officeDocument/2006/relationships/customXml" Target="../ink/ink402.xml"/><Relationship Id="rId105" Type="http://schemas.openxmlformats.org/officeDocument/2006/relationships/image" Target="../media/image390.png"/><Relationship Id="rId113" Type="http://schemas.openxmlformats.org/officeDocument/2006/relationships/image" Target="../media/image394.png"/><Relationship Id="rId118" Type="http://schemas.openxmlformats.org/officeDocument/2006/relationships/customXml" Target="../ink/ink411.xml"/><Relationship Id="rId8" Type="http://schemas.openxmlformats.org/officeDocument/2006/relationships/customXml" Target="../ink/ink354.xml"/><Relationship Id="rId51" Type="http://schemas.openxmlformats.org/officeDocument/2006/relationships/image" Target="../media/image364.png"/><Relationship Id="rId72" Type="http://schemas.openxmlformats.org/officeDocument/2006/relationships/image" Target="../media/image374.png"/><Relationship Id="rId80" Type="http://schemas.openxmlformats.org/officeDocument/2006/relationships/image" Target="../media/image378.png"/><Relationship Id="rId85" Type="http://schemas.openxmlformats.org/officeDocument/2006/relationships/customXml" Target="../ink/ink394.xml"/><Relationship Id="rId93" Type="http://schemas.openxmlformats.org/officeDocument/2006/relationships/customXml" Target="../ink/ink398.xml"/><Relationship Id="rId98" Type="http://schemas.openxmlformats.org/officeDocument/2006/relationships/image" Target="../media/image387.png"/><Relationship Id="rId121" Type="http://schemas.openxmlformats.org/officeDocument/2006/relationships/image" Target="../media/image398.png"/><Relationship Id="rId3" Type="http://schemas.openxmlformats.org/officeDocument/2006/relationships/image" Target="../media/image342.png"/><Relationship Id="rId12" Type="http://schemas.openxmlformats.org/officeDocument/2006/relationships/customXml" Target="../ink/ink356.xml"/><Relationship Id="rId17" Type="http://schemas.openxmlformats.org/officeDocument/2006/relationships/image" Target="../media/image349.png"/><Relationship Id="rId25" Type="http://schemas.openxmlformats.org/officeDocument/2006/relationships/image" Target="../media/image353.png"/><Relationship Id="rId33" Type="http://schemas.openxmlformats.org/officeDocument/2006/relationships/image" Target="../media/image356.png"/><Relationship Id="rId38" Type="http://schemas.openxmlformats.org/officeDocument/2006/relationships/customXml" Target="../ink/ink369.xml"/><Relationship Id="rId46" Type="http://schemas.openxmlformats.org/officeDocument/2006/relationships/customXml" Target="../ink/ink373.xml"/><Relationship Id="rId59" Type="http://schemas.openxmlformats.org/officeDocument/2006/relationships/image" Target="../media/image368.png"/><Relationship Id="rId67" Type="http://schemas.openxmlformats.org/officeDocument/2006/relationships/customXml" Target="../ink/ink385.xml"/><Relationship Id="rId103" Type="http://schemas.openxmlformats.org/officeDocument/2006/relationships/image" Target="../media/image389.png"/><Relationship Id="rId108" Type="http://schemas.openxmlformats.org/officeDocument/2006/relationships/customXml" Target="../ink/ink406.xml"/><Relationship Id="rId116" Type="http://schemas.openxmlformats.org/officeDocument/2006/relationships/customXml" Target="../ink/ink410.xml"/><Relationship Id="rId20" Type="http://schemas.openxmlformats.org/officeDocument/2006/relationships/customXml" Target="../ink/ink360.xml"/><Relationship Id="rId41" Type="http://schemas.openxmlformats.org/officeDocument/2006/relationships/image" Target="../media/image360.png"/><Relationship Id="rId54" Type="http://schemas.openxmlformats.org/officeDocument/2006/relationships/customXml" Target="../ink/ink378.xml"/><Relationship Id="rId62" Type="http://schemas.openxmlformats.org/officeDocument/2006/relationships/customXml" Target="../ink/ink382.xml"/><Relationship Id="rId70" Type="http://schemas.openxmlformats.org/officeDocument/2006/relationships/image" Target="../media/image373.png"/><Relationship Id="rId75" Type="http://schemas.openxmlformats.org/officeDocument/2006/relationships/customXml" Target="../ink/ink389.xml"/><Relationship Id="rId83" Type="http://schemas.openxmlformats.org/officeDocument/2006/relationships/customXml" Target="../ink/ink393.xml"/><Relationship Id="rId88" Type="http://schemas.openxmlformats.org/officeDocument/2006/relationships/image" Target="../media/image382.png"/><Relationship Id="rId91" Type="http://schemas.openxmlformats.org/officeDocument/2006/relationships/customXml" Target="../ink/ink397.xml"/><Relationship Id="rId96" Type="http://schemas.openxmlformats.org/officeDocument/2006/relationships/image" Target="../media/image386.png"/><Relationship Id="rId111" Type="http://schemas.openxmlformats.org/officeDocument/2006/relationships/image" Target="../media/image3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3.xml"/><Relationship Id="rId15" Type="http://schemas.openxmlformats.org/officeDocument/2006/relationships/image" Target="../media/image348.png"/><Relationship Id="rId23" Type="http://schemas.openxmlformats.org/officeDocument/2006/relationships/image" Target="../media/image352.png"/><Relationship Id="rId28" Type="http://schemas.openxmlformats.org/officeDocument/2006/relationships/customXml" Target="../ink/ink364.xml"/><Relationship Id="rId36" Type="http://schemas.openxmlformats.org/officeDocument/2006/relationships/customXml" Target="../ink/ink368.xml"/><Relationship Id="rId49" Type="http://schemas.openxmlformats.org/officeDocument/2006/relationships/customXml" Target="../ink/ink375.xml"/><Relationship Id="rId57" Type="http://schemas.openxmlformats.org/officeDocument/2006/relationships/image" Target="../media/image367.png"/><Relationship Id="rId106" Type="http://schemas.openxmlformats.org/officeDocument/2006/relationships/customXml" Target="../ink/ink405.xml"/><Relationship Id="rId114" Type="http://schemas.openxmlformats.org/officeDocument/2006/relationships/customXml" Target="../ink/ink409.xml"/><Relationship Id="rId119" Type="http://schemas.openxmlformats.org/officeDocument/2006/relationships/image" Target="../media/image397.png"/><Relationship Id="rId10" Type="http://schemas.openxmlformats.org/officeDocument/2006/relationships/customXml" Target="../ink/ink355.xml"/><Relationship Id="rId31" Type="http://schemas.openxmlformats.org/officeDocument/2006/relationships/image" Target="../media/image355.png"/><Relationship Id="rId44" Type="http://schemas.openxmlformats.org/officeDocument/2006/relationships/customXml" Target="../ink/ink372.xml"/><Relationship Id="rId52" Type="http://schemas.openxmlformats.org/officeDocument/2006/relationships/customXml" Target="../ink/ink377.xml"/><Relationship Id="rId60" Type="http://schemas.openxmlformats.org/officeDocument/2006/relationships/customXml" Target="../ink/ink381.xml"/><Relationship Id="rId65" Type="http://schemas.openxmlformats.org/officeDocument/2006/relationships/customXml" Target="../ink/ink384.xml"/><Relationship Id="rId73" Type="http://schemas.openxmlformats.org/officeDocument/2006/relationships/customXml" Target="../ink/ink388.xml"/><Relationship Id="rId78" Type="http://schemas.openxmlformats.org/officeDocument/2006/relationships/image" Target="../media/image377.png"/><Relationship Id="rId81" Type="http://schemas.openxmlformats.org/officeDocument/2006/relationships/customXml" Target="../ink/ink392.xml"/><Relationship Id="rId86" Type="http://schemas.openxmlformats.org/officeDocument/2006/relationships/image" Target="../media/image381.png"/><Relationship Id="rId94" Type="http://schemas.openxmlformats.org/officeDocument/2006/relationships/image" Target="../media/image385.png"/><Relationship Id="rId99" Type="http://schemas.openxmlformats.org/officeDocument/2006/relationships/customXml" Target="../ink/ink401.xml"/><Relationship Id="rId101" Type="http://schemas.openxmlformats.org/officeDocument/2006/relationships/image" Target="../media/image388.png"/><Relationship Id="rId122" Type="http://schemas.openxmlformats.org/officeDocument/2006/relationships/customXml" Target="../ink/ink413.xml"/><Relationship Id="rId4" Type="http://schemas.openxmlformats.org/officeDocument/2006/relationships/customXml" Target="../ink/ink352.xml"/><Relationship Id="rId9" Type="http://schemas.openxmlformats.org/officeDocument/2006/relationships/image" Target="../media/image345.png"/><Relationship Id="rId13" Type="http://schemas.openxmlformats.org/officeDocument/2006/relationships/image" Target="../media/image347.png"/><Relationship Id="rId18" Type="http://schemas.openxmlformats.org/officeDocument/2006/relationships/customXml" Target="../ink/ink359.xml"/><Relationship Id="rId39" Type="http://schemas.openxmlformats.org/officeDocument/2006/relationships/image" Target="../media/image359.png"/><Relationship Id="rId109" Type="http://schemas.openxmlformats.org/officeDocument/2006/relationships/image" Target="../media/image392.png"/><Relationship Id="rId34" Type="http://schemas.openxmlformats.org/officeDocument/2006/relationships/customXml" Target="../ink/ink367.xml"/><Relationship Id="rId50" Type="http://schemas.openxmlformats.org/officeDocument/2006/relationships/customXml" Target="../ink/ink376.xml"/><Relationship Id="rId55" Type="http://schemas.openxmlformats.org/officeDocument/2006/relationships/image" Target="../media/image366.png"/><Relationship Id="rId76" Type="http://schemas.openxmlformats.org/officeDocument/2006/relationships/image" Target="../media/image376.png"/><Relationship Id="rId97" Type="http://schemas.openxmlformats.org/officeDocument/2006/relationships/customXml" Target="../ink/ink400.xml"/><Relationship Id="rId104" Type="http://schemas.openxmlformats.org/officeDocument/2006/relationships/customXml" Target="../ink/ink404.xml"/><Relationship Id="rId120" Type="http://schemas.openxmlformats.org/officeDocument/2006/relationships/customXml" Target="../ink/ink412.xml"/><Relationship Id="rId7" Type="http://schemas.openxmlformats.org/officeDocument/2006/relationships/image" Target="../media/image344.png"/><Relationship Id="rId71" Type="http://schemas.openxmlformats.org/officeDocument/2006/relationships/customXml" Target="../ink/ink387.xml"/><Relationship Id="rId92" Type="http://schemas.openxmlformats.org/officeDocument/2006/relationships/image" Target="../media/image384.png"/><Relationship Id="rId2" Type="http://schemas.openxmlformats.org/officeDocument/2006/relationships/customXml" Target="../ink/ink351.xml"/><Relationship Id="rId29" Type="http://schemas.openxmlformats.org/officeDocument/2006/relationships/image" Target="../media/image82.png"/><Relationship Id="rId24" Type="http://schemas.openxmlformats.org/officeDocument/2006/relationships/customXml" Target="../ink/ink362.xml"/><Relationship Id="rId40" Type="http://schemas.openxmlformats.org/officeDocument/2006/relationships/customXml" Target="../ink/ink370.xml"/><Relationship Id="rId45" Type="http://schemas.openxmlformats.org/officeDocument/2006/relationships/image" Target="../media/image362.png"/><Relationship Id="rId66" Type="http://schemas.openxmlformats.org/officeDocument/2006/relationships/image" Target="../media/image371.png"/><Relationship Id="rId87" Type="http://schemas.openxmlformats.org/officeDocument/2006/relationships/customXml" Target="../ink/ink395.xml"/><Relationship Id="rId110" Type="http://schemas.openxmlformats.org/officeDocument/2006/relationships/customXml" Target="../ink/ink407.xml"/><Relationship Id="rId115" Type="http://schemas.openxmlformats.org/officeDocument/2006/relationships/image" Target="../media/image39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customXml" Target="../ink/ink4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0.png"/><Relationship Id="rId4" Type="http://schemas.openxmlformats.org/officeDocument/2006/relationships/customXml" Target="../ink/ink4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ustomXml" Target="../ink/ink416.xml"/><Relationship Id="rId1" Type="http://schemas.openxmlformats.org/officeDocument/2006/relationships/slideLayout" Target="../slideLayouts/slideLayout7.xml"/><Relationship Id="rId113" Type="http://schemas.openxmlformats.org/officeDocument/2006/relationships/image" Target="../media/image5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7.xml"/><Relationship Id="rId50" Type="http://schemas.openxmlformats.org/officeDocument/2006/relationships/image" Target="../media/image820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7.xml"/><Relationship Id="rId49" Type="http://schemas.openxmlformats.org/officeDocument/2006/relationships/customXml" Target="../ink/ink418.xml"/><Relationship Id="rId48" Type="http://schemas.openxmlformats.org/officeDocument/2006/relationships/image" Target="../media/image811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14.png"/><Relationship Id="rId21" Type="http://schemas.openxmlformats.org/officeDocument/2006/relationships/customXml" Target="../ink/ink428.xml"/><Relationship Id="rId42" Type="http://schemas.openxmlformats.org/officeDocument/2006/relationships/image" Target="../media/image422.png"/><Relationship Id="rId47" Type="http://schemas.openxmlformats.org/officeDocument/2006/relationships/customXml" Target="../ink/ink441.xml"/><Relationship Id="rId63" Type="http://schemas.openxmlformats.org/officeDocument/2006/relationships/customXml" Target="../ink/ink449.xml"/><Relationship Id="rId68" Type="http://schemas.openxmlformats.org/officeDocument/2006/relationships/image" Target="../media/image435.png"/><Relationship Id="rId84" Type="http://schemas.openxmlformats.org/officeDocument/2006/relationships/image" Target="../media/image443.png"/><Relationship Id="rId89" Type="http://schemas.openxmlformats.org/officeDocument/2006/relationships/customXml" Target="../ink/ink462.xml"/><Relationship Id="rId112" Type="http://schemas.openxmlformats.org/officeDocument/2006/relationships/image" Target="../media/image457.png"/><Relationship Id="rId16" Type="http://schemas.openxmlformats.org/officeDocument/2006/relationships/image" Target="../media/image409.png"/><Relationship Id="rId107" Type="http://schemas.openxmlformats.org/officeDocument/2006/relationships/customXml" Target="../ink/ink471.xml"/><Relationship Id="rId11" Type="http://schemas.openxmlformats.org/officeDocument/2006/relationships/customXml" Target="../ink/ink423.xml"/><Relationship Id="rId24" Type="http://schemas.openxmlformats.org/officeDocument/2006/relationships/image" Target="../media/image413.png"/><Relationship Id="rId32" Type="http://schemas.openxmlformats.org/officeDocument/2006/relationships/image" Target="../media/image417.png"/><Relationship Id="rId37" Type="http://schemas.openxmlformats.org/officeDocument/2006/relationships/customXml" Target="../ink/ink436.xml"/><Relationship Id="rId40" Type="http://schemas.openxmlformats.org/officeDocument/2006/relationships/image" Target="../media/image421.png"/><Relationship Id="rId45" Type="http://schemas.openxmlformats.org/officeDocument/2006/relationships/customXml" Target="../ink/ink440.xml"/><Relationship Id="rId53" Type="http://schemas.openxmlformats.org/officeDocument/2006/relationships/customXml" Target="../ink/ink444.xml"/><Relationship Id="rId58" Type="http://schemas.openxmlformats.org/officeDocument/2006/relationships/image" Target="../media/image430.png"/><Relationship Id="rId66" Type="http://schemas.openxmlformats.org/officeDocument/2006/relationships/image" Target="../media/image434.png"/><Relationship Id="rId74" Type="http://schemas.openxmlformats.org/officeDocument/2006/relationships/image" Target="../media/image438.png"/><Relationship Id="rId79" Type="http://schemas.openxmlformats.org/officeDocument/2006/relationships/customXml" Target="../ink/ink457.xml"/><Relationship Id="rId87" Type="http://schemas.openxmlformats.org/officeDocument/2006/relationships/customXml" Target="../ink/ink461.xml"/><Relationship Id="rId102" Type="http://schemas.openxmlformats.org/officeDocument/2006/relationships/image" Target="../media/image452.png"/><Relationship Id="rId110" Type="http://schemas.openxmlformats.org/officeDocument/2006/relationships/image" Target="../media/image456.png"/><Relationship Id="rId115" Type="http://schemas.openxmlformats.org/officeDocument/2006/relationships/customXml" Target="../ink/ink475.xml"/><Relationship Id="rId5" Type="http://schemas.openxmlformats.org/officeDocument/2006/relationships/customXml" Target="../ink/ink420.xml"/><Relationship Id="rId61" Type="http://schemas.openxmlformats.org/officeDocument/2006/relationships/customXml" Target="../ink/ink448.xml"/><Relationship Id="rId82" Type="http://schemas.openxmlformats.org/officeDocument/2006/relationships/image" Target="../media/image442.png"/><Relationship Id="rId90" Type="http://schemas.openxmlformats.org/officeDocument/2006/relationships/image" Target="../media/image446.png"/><Relationship Id="rId95" Type="http://schemas.openxmlformats.org/officeDocument/2006/relationships/customXml" Target="../ink/ink465.xml"/><Relationship Id="rId19" Type="http://schemas.openxmlformats.org/officeDocument/2006/relationships/customXml" Target="../ink/ink427.xml"/><Relationship Id="rId14" Type="http://schemas.openxmlformats.org/officeDocument/2006/relationships/image" Target="../media/image408.png"/><Relationship Id="rId22" Type="http://schemas.openxmlformats.org/officeDocument/2006/relationships/image" Target="../media/image412.png"/><Relationship Id="rId27" Type="http://schemas.openxmlformats.org/officeDocument/2006/relationships/customXml" Target="../ink/ink431.xml"/><Relationship Id="rId30" Type="http://schemas.openxmlformats.org/officeDocument/2006/relationships/image" Target="../media/image416.png"/><Relationship Id="rId35" Type="http://schemas.openxmlformats.org/officeDocument/2006/relationships/customXml" Target="../ink/ink435.xml"/><Relationship Id="rId43" Type="http://schemas.openxmlformats.org/officeDocument/2006/relationships/customXml" Target="../ink/ink439.xml"/><Relationship Id="rId48" Type="http://schemas.openxmlformats.org/officeDocument/2006/relationships/image" Target="../media/image425.png"/><Relationship Id="rId56" Type="http://schemas.openxmlformats.org/officeDocument/2006/relationships/image" Target="../media/image429.png"/><Relationship Id="rId64" Type="http://schemas.openxmlformats.org/officeDocument/2006/relationships/image" Target="../media/image433.png"/><Relationship Id="rId69" Type="http://schemas.openxmlformats.org/officeDocument/2006/relationships/customXml" Target="../ink/ink452.xml"/><Relationship Id="rId77" Type="http://schemas.openxmlformats.org/officeDocument/2006/relationships/customXml" Target="../ink/ink456.xml"/><Relationship Id="rId100" Type="http://schemas.openxmlformats.org/officeDocument/2006/relationships/image" Target="../media/image451.png"/><Relationship Id="rId105" Type="http://schemas.openxmlformats.org/officeDocument/2006/relationships/customXml" Target="../ink/ink470.xml"/><Relationship Id="rId113" Type="http://schemas.openxmlformats.org/officeDocument/2006/relationships/customXml" Target="../ink/ink474.xml"/><Relationship Id="rId8" Type="http://schemas.openxmlformats.org/officeDocument/2006/relationships/image" Target="../media/image405.png"/><Relationship Id="rId51" Type="http://schemas.openxmlformats.org/officeDocument/2006/relationships/customXml" Target="../ink/ink443.xml"/><Relationship Id="rId72" Type="http://schemas.openxmlformats.org/officeDocument/2006/relationships/image" Target="../media/image437.png"/><Relationship Id="rId80" Type="http://schemas.openxmlformats.org/officeDocument/2006/relationships/image" Target="../media/image441.png"/><Relationship Id="rId85" Type="http://schemas.openxmlformats.org/officeDocument/2006/relationships/customXml" Target="../ink/ink460.xml"/><Relationship Id="rId93" Type="http://schemas.openxmlformats.org/officeDocument/2006/relationships/customXml" Target="../ink/ink464.xml"/><Relationship Id="rId98" Type="http://schemas.openxmlformats.org/officeDocument/2006/relationships/image" Target="../media/image450.png"/><Relationship Id="rId3" Type="http://schemas.openxmlformats.org/officeDocument/2006/relationships/customXml" Target="../ink/ink419.xml"/><Relationship Id="rId12" Type="http://schemas.openxmlformats.org/officeDocument/2006/relationships/image" Target="../media/image407.png"/><Relationship Id="rId17" Type="http://schemas.openxmlformats.org/officeDocument/2006/relationships/customXml" Target="../ink/ink426.xml"/><Relationship Id="rId25" Type="http://schemas.openxmlformats.org/officeDocument/2006/relationships/customXml" Target="../ink/ink430.xml"/><Relationship Id="rId33" Type="http://schemas.openxmlformats.org/officeDocument/2006/relationships/customXml" Target="../ink/ink434.xml"/><Relationship Id="rId38" Type="http://schemas.openxmlformats.org/officeDocument/2006/relationships/image" Target="../media/image420.png"/><Relationship Id="rId46" Type="http://schemas.openxmlformats.org/officeDocument/2006/relationships/image" Target="../media/image424.png"/><Relationship Id="rId59" Type="http://schemas.openxmlformats.org/officeDocument/2006/relationships/customXml" Target="../ink/ink447.xml"/><Relationship Id="rId67" Type="http://schemas.openxmlformats.org/officeDocument/2006/relationships/customXml" Target="../ink/ink451.xml"/><Relationship Id="rId103" Type="http://schemas.openxmlformats.org/officeDocument/2006/relationships/customXml" Target="../ink/ink469.xml"/><Relationship Id="rId108" Type="http://schemas.openxmlformats.org/officeDocument/2006/relationships/image" Target="../media/image455.png"/><Relationship Id="rId116" Type="http://schemas.openxmlformats.org/officeDocument/2006/relationships/image" Target="../media/image459.png"/><Relationship Id="rId20" Type="http://schemas.openxmlformats.org/officeDocument/2006/relationships/image" Target="../media/image411.png"/><Relationship Id="rId41" Type="http://schemas.openxmlformats.org/officeDocument/2006/relationships/customXml" Target="../ink/ink438.xml"/><Relationship Id="rId54" Type="http://schemas.openxmlformats.org/officeDocument/2006/relationships/image" Target="../media/image428.png"/><Relationship Id="rId62" Type="http://schemas.openxmlformats.org/officeDocument/2006/relationships/image" Target="../media/image432.png"/><Relationship Id="rId70" Type="http://schemas.openxmlformats.org/officeDocument/2006/relationships/image" Target="../media/image436.png"/><Relationship Id="rId75" Type="http://schemas.openxmlformats.org/officeDocument/2006/relationships/customXml" Target="../ink/ink455.xml"/><Relationship Id="rId83" Type="http://schemas.openxmlformats.org/officeDocument/2006/relationships/customXml" Target="../ink/ink459.xml"/><Relationship Id="rId88" Type="http://schemas.openxmlformats.org/officeDocument/2006/relationships/image" Target="../media/image445.png"/><Relationship Id="rId91" Type="http://schemas.openxmlformats.org/officeDocument/2006/relationships/customXml" Target="../ink/ink463.xml"/><Relationship Id="rId96" Type="http://schemas.openxmlformats.org/officeDocument/2006/relationships/image" Target="../media/image449.png"/><Relationship Id="rId111" Type="http://schemas.openxmlformats.org/officeDocument/2006/relationships/customXml" Target="../ink/ink47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4.png"/><Relationship Id="rId15" Type="http://schemas.openxmlformats.org/officeDocument/2006/relationships/customXml" Target="../ink/ink425.xml"/><Relationship Id="rId23" Type="http://schemas.openxmlformats.org/officeDocument/2006/relationships/customXml" Target="../ink/ink429.xml"/><Relationship Id="rId28" Type="http://schemas.openxmlformats.org/officeDocument/2006/relationships/image" Target="../media/image415.png"/><Relationship Id="rId36" Type="http://schemas.openxmlformats.org/officeDocument/2006/relationships/image" Target="../media/image419.png"/><Relationship Id="rId49" Type="http://schemas.openxmlformats.org/officeDocument/2006/relationships/customXml" Target="../ink/ink442.xml"/><Relationship Id="rId57" Type="http://schemas.openxmlformats.org/officeDocument/2006/relationships/customXml" Target="../ink/ink446.xml"/><Relationship Id="rId106" Type="http://schemas.openxmlformats.org/officeDocument/2006/relationships/image" Target="../media/image454.png"/><Relationship Id="rId114" Type="http://schemas.openxmlformats.org/officeDocument/2006/relationships/image" Target="../media/image458.png"/><Relationship Id="rId10" Type="http://schemas.openxmlformats.org/officeDocument/2006/relationships/image" Target="../media/image406.png"/><Relationship Id="rId31" Type="http://schemas.openxmlformats.org/officeDocument/2006/relationships/customXml" Target="../ink/ink433.xml"/><Relationship Id="rId44" Type="http://schemas.openxmlformats.org/officeDocument/2006/relationships/image" Target="../media/image423.png"/><Relationship Id="rId52" Type="http://schemas.openxmlformats.org/officeDocument/2006/relationships/image" Target="../media/image427.png"/><Relationship Id="rId60" Type="http://schemas.openxmlformats.org/officeDocument/2006/relationships/image" Target="../media/image431.png"/><Relationship Id="rId65" Type="http://schemas.openxmlformats.org/officeDocument/2006/relationships/customXml" Target="../ink/ink450.xml"/><Relationship Id="rId73" Type="http://schemas.openxmlformats.org/officeDocument/2006/relationships/customXml" Target="../ink/ink454.xml"/><Relationship Id="rId78" Type="http://schemas.openxmlformats.org/officeDocument/2006/relationships/image" Target="../media/image440.png"/><Relationship Id="rId81" Type="http://schemas.openxmlformats.org/officeDocument/2006/relationships/customXml" Target="../ink/ink458.xml"/><Relationship Id="rId86" Type="http://schemas.openxmlformats.org/officeDocument/2006/relationships/image" Target="../media/image444.png"/><Relationship Id="rId94" Type="http://schemas.openxmlformats.org/officeDocument/2006/relationships/image" Target="../media/image448.png"/><Relationship Id="rId99" Type="http://schemas.openxmlformats.org/officeDocument/2006/relationships/customXml" Target="../ink/ink467.xml"/><Relationship Id="rId101" Type="http://schemas.openxmlformats.org/officeDocument/2006/relationships/customXml" Target="../ink/ink468.xml"/><Relationship Id="rId4" Type="http://schemas.openxmlformats.org/officeDocument/2006/relationships/image" Target="../media/image1310.png"/><Relationship Id="rId9" Type="http://schemas.openxmlformats.org/officeDocument/2006/relationships/customXml" Target="../ink/ink422.xml"/><Relationship Id="rId13" Type="http://schemas.openxmlformats.org/officeDocument/2006/relationships/customXml" Target="../ink/ink424.xml"/><Relationship Id="rId18" Type="http://schemas.openxmlformats.org/officeDocument/2006/relationships/image" Target="../media/image410.png"/><Relationship Id="rId39" Type="http://schemas.openxmlformats.org/officeDocument/2006/relationships/customXml" Target="../ink/ink437.xml"/><Relationship Id="rId109" Type="http://schemas.openxmlformats.org/officeDocument/2006/relationships/customXml" Target="../ink/ink472.xml"/><Relationship Id="rId34" Type="http://schemas.openxmlformats.org/officeDocument/2006/relationships/image" Target="../media/image418.png"/><Relationship Id="rId50" Type="http://schemas.openxmlformats.org/officeDocument/2006/relationships/image" Target="../media/image426.png"/><Relationship Id="rId55" Type="http://schemas.openxmlformats.org/officeDocument/2006/relationships/customXml" Target="../ink/ink445.xml"/><Relationship Id="rId76" Type="http://schemas.openxmlformats.org/officeDocument/2006/relationships/image" Target="../media/image439.png"/><Relationship Id="rId97" Type="http://schemas.openxmlformats.org/officeDocument/2006/relationships/customXml" Target="../ink/ink466.xml"/><Relationship Id="rId104" Type="http://schemas.openxmlformats.org/officeDocument/2006/relationships/image" Target="../media/image453.png"/><Relationship Id="rId7" Type="http://schemas.openxmlformats.org/officeDocument/2006/relationships/customXml" Target="../ink/ink421.xml"/><Relationship Id="rId71" Type="http://schemas.openxmlformats.org/officeDocument/2006/relationships/customXml" Target="../ink/ink453.xml"/><Relationship Id="rId92" Type="http://schemas.openxmlformats.org/officeDocument/2006/relationships/image" Target="../media/image447.png"/><Relationship Id="rId2" Type="http://schemas.openxmlformats.org/officeDocument/2006/relationships/image" Target="../media/image403.jpeg"/><Relationship Id="rId29" Type="http://schemas.openxmlformats.org/officeDocument/2006/relationships/customXml" Target="../ink/ink4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63" Type="http://schemas.openxmlformats.org/officeDocument/2006/relationships/image" Target="../media/image33.png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159" Type="http://schemas.openxmlformats.org/officeDocument/2006/relationships/customXml" Target="../ink/ink80.xml"/><Relationship Id="rId170" Type="http://schemas.openxmlformats.org/officeDocument/2006/relationships/image" Target="../media/image86.png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26" Type="http://schemas.openxmlformats.org/officeDocument/2006/relationships/customXml" Target="../ink/ink114.xml"/><Relationship Id="rId247" Type="http://schemas.openxmlformats.org/officeDocument/2006/relationships/image" Target="../media/image124.png"/><Relationship Id="rId107" Type="http://schemas.openxmlformats.org/officeDocument/2006/relationships/customXml" Target="../ink/ink54.xml"/><Relationship Id="rId268" Type="http://schemas.openxmlformats.org/officeDocument/2006/relationships/customXml" Target="../ink/ink135.xml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53" Type="http://schemas.openxmlformats.org/officeDocument/2006/relationships/image" Target="../media/image28.png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149" Type="http://schemas.openxmlformats.org/officeDocument/2006/relationships/customXml" Target="../ink/ink75.xml"/><Relationship Id="rId5" Type="http://schemas.openxmlformats.org/officeDocument/2006/relationships/image" Target="../media/image4.png"/><Relationship Id="rId95" Type="http://schemas.openxmlformats.org/officeDocument/2006/relationships/customXml" Target="../ink/ink48.xml"/><Relationship Id="rId160" Type="http://schemas.openxmlformats.org/officeDocument/2006/relationships/image" Target="../media/image81.png"/><Relationship Id="rId181" Type="http://schemas.openxmlformats.org/officeDocument/2006/relationships/customXml" Target="../ink/ink91.xml"/><Relationship Id="rId216" Type="http://schemas.openxmlformats.org/officeDocument/2006/relationships/customXml" Target="../ink/ink109.xml"/><Relationship Id="rId237" Type="http://schemas.openxmlformats.org/officeDocument/2006/relationships/image" Target="../media/image119.png"/><Relationship Id="rId258" Type="http://schemas.openxmlformats.org/officeDocument/2006/relationships/customXml" Target="../ink/ink130.xml"/><Relationship Id="rId22" Type="http://schemas.openxmlformats.org/officeDocument/2006/relationships/customXml" Target="../ink/ink11.xml"/><Relationship Id="rId43" Type="http://schemas.openxmlformats.org/officeDocument/2006/relationships/image" Target="../media/image23.png"/><Relationship Id="rId64" Type="http://schemas.openxmlformats.org/officeDocument/2006/relationships/customXml" Target="../ink/ink32.xml"/><Relationship Id="rId118" Type="http://schemas.openxmlformats.org/officeDocument/2006/relationships/image" Target="../media/image60.png"/><Relationship Id="rId139" Type="http://schemas.openxmlformats.org/officeDocument/2006/relationships/customXml" Target="../ink/ink70.xml"/><Relationship Id="rId85" Type="http://schemas.openxmlformats.org/officeDocument/2006/relationships/customXml" Target="../ink/ink43.xml"/><Relationship Id="rId150" Type="http://schemas.openxmlformats.org/officeDocument/2006/relationships/image" Target="../media/image76.png"/><Relationship Id="rId171" Type="http://schemas.openxmlformats.org/officeDocument/2006/relationships/customXml" Target="../ink/ink8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27" Type="http://schemas.openxmlformats.org/officeDocument/2006/relationships/image" Target="../media/image114.png"/><Relationship Id="rId248" Type="http://schemas.openxmlformats.org/officeDocument/2006/relationships/customXml" Target="../ink/ink125.xml"/><Relationship Id="rId269" Type="http://schemas.openxmlformats.org/officeDocument/2006/relationships/image" Target="../media/image135.png"/><Relationship Id="rId12" Type="http://schemas.openxmlformats.org/officeDocument/2006/relationships/customXml" Target="../ink/ink6.xml"/><Relationship Id="rId33" Type="http://schemas.openxmlformats.org/officeDocument/2006/relationships/image" Target="../media/image18.png"/><Relationship Id="rId108" Type="http://schemas.openxmlformats.org/officeDocument/2006/relationships/image" Target="../media/image55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5" Type="http://schemas.openxmlformats.org/officeDocument/2006/relationships/customXml" Target="../ink/ink38.xml"/><Relationship Id="rId96" Type="http://schemas.openxmlformats.org/officeDocument/2006/relationships/image" Target="../media/image49.png"/><Relationship Id="rId140" Type="http://schemas.openxmlformats.org/officeDocument/2006/relationships/image" Target="../media/image71.png"/><Relationship Id="rId161" Type="http://schemas.openxmlformats.org/officeDocument/2006/relationships/customXml" Target="../ink/ink81.xml"/><Relationship Id="rId182" Type="http://schemas.openxmlformats.org/officeDocument/2006/relationships/customXml" Target="../ink/ink92.xml"/><Relationship Id="rId217" Type="http://schemas.openxmlformats.org/officeDocument/2006/relationships/image" Target="../media/image109.png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259" Type="http://schemas.openxmlformats.org/officeDocument/2006/relationships/image" Target="../media/image130.png"/><Relationship Id="rId23" Type="http://schemas.openxmlformats.org/officeDocument/2006/relationships/image" Target="../media/image13.png"/><Relationship Id="rId119" Type="http://schemas.openxmlformats.org/officeDocument/2006/relationships/customXml" Target="../ink/ink60.xml"/><Relationship Id="rId270" Type="http://schemas.openxmlformats.org/officeDocument/2006/relationships/customXml" Target="../ink/ink136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81" Type="http://schemas.openxmlformats.org/officeDocument/2006/relationships/customXml" Target="../ink/ink41.xml"/><Relationship Id="rId86" Type="http://schemas.openxmlformats.org/officeDocument/2006/relationships/image" Target="../media/image44.png"/><Relationship Id="rId130" Type="http://schemas.openxmlformats.org/officeDocument/2006/relationships/image" Target="../media/image66.png"/><Relationship Id="rId135" Type="http://schemas.openxmlformats.org/officeDocument/2006/relationships/customXml" Target="../ink/ink68.xml"/><Relationship Id="rId151" Type="http://schemas.openxmlformats.org/officeDocument/2006/relationships/customXml" Target="../ink/ink76.xml"/><Relationship Id="rId156" Type="http://schemas.openxmlformats.org/officeDocument/2006/relationships/image" Target="../media/image79.png"/><Relationship Id="rId177" Type="http://schemas.openxmlformats.org/officeDocument/2006/relationships/customXml" Target="../ink/ink89.xml"/><Relationship Id="rId198" Type="http://schemas.openxmlformats.org/officeDocument/2006/relationships/customXml" Target="../ink/ink100.xml"/><Relationship Id="rId172" Type="http://schemas.openxmlformats.org/officeDocument/2006/relationships/image" Target="../media/image87.png"/><Relationship Id="rId193" Type="http://schemas.openxmlformats.org/officeDocument/2006/relationships/image" Target="../media/image97.png"/><Relationship Id="rId202" Type="http://schemas.openxmlformats.org/officeDocument/2006/relationships/customXml" Target="../ink/ink102.xml"/><Relationship Id="rId207" Type="http://schemas.openxmlformats.org/officeDocument/2006/relationships/image" Target="../media/image104.png"/><Relationship Id="rId223" Type="http://schemas.openxmlformats.org/officeDocument/2006/relationships/image" Target="../media/image112.png"/><Relationship Id="rId228" Type="http://schemas.openxmlformats.org/officeDocument/2006/relationships/customXml" Target="../ink/ink115.xml"/><Relationship Id="rId244" Type="http://schemas.openxmlformats.org/officeDocument/2006/relationships/customXml" Target="../ink/ink123.xml"/><Relationship Id="rId249" Type="http://schemas.openxmlformats.org/officeDocument/2006/relationships/image" Target="../media/image125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109" Type="http://schemas.openxmlformats.org/officeDocument/2006/relationships/customXml" Target="../ink/ink55.xml"/><Relationship Id="rId260" Type="http://schemas.openxmlformats.org/officeDocument/2006/relationships/customXml" Target="../ink/ink131.xml"/><Relationship Id="rId265" Type="http://schemas.openxmlformats.org/officeDocument/2006/relationships/image" Target="../media/image133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image" Target="../media/image39.png"/><Relationship Id="rId97" Type="http://schemas.openxmlformats.org/officeDocument/2006/relationships/customXml" Target="../ink/ink49.xml"/><Relationship Id="rId104" Type="http://schemas.openxmlformats.org/officeDocument/2006/relationships/image" Target="../media/image53.png"/><Relationship Id="rId120" Type="http://schemas.openxmlformats.org/officeDocument/2006/relationships/image" Target="../media/image61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image" Target="../media/image74.png"/><Relationship Id="rId167" Type="http://schemas.openxmlformats.org/officeDocument/2006/relationships/customXml" Target="../ink/ink84.xml"/><Relationship Id="rId188" Type="http://schemas.openxmlformats.org/officeDocument/2006/relationships/customXml" Target="../ink/ink95.xml"/><Relationship Id="rId7" Type="http://schemas.openxmlformats.org/officeDocument/2006/relationships/image" Target="../media/image5.png"/><Relationship Id="rId71" Type="http://schemas.openxmlformats.org/officeDocument/2006/relationships/customXml" Target="../ink/ink36.xml"/><Relationship Id="rId92" Type="http://schemas.openxmlformats.org/officeDocument/2006/relationships/image" Target="../media/image47.png"/><Relationship Id="rId162" Type="http://schemas.openxmlformats.org/officeDocument/2006/relationships/image" Target="../media/image82.png"/><Relationship Id="rId183" Type="http://schemas.openxmlformats.org/officeDocument/2006/relationships/image" Target="../media/image92.png"/><Relationship Id="rId213" Type="http://schemas.openxmlformats.org/officeDocument/2006/relationships/image" Target="../media/image107.png"/><Relationship Id="rId218" Type="http://schemas.openxmlformats.org/officeDocument/2006/relationships/customXml" Target="../ink/ink110.xml"/><Relationship Id="rId234" Type="http://schemas.openxmlformats.org/officeDocument/2006/relationships/customXml" Target="../ink/ink118.xml"/><Relationship Id="rId239" Type="http://schemas.openxmlformats.org/officeDocument/2006/relationships/image" Target="../media/image120.png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50" Type="http://schemas.openxmlformats.org/officeDocument/2006/relationships/customXml" Target="../ink/ink126.xml"/><Relationship Id="rId255" Type="http://schemas.openxmlformats.org/officeDocument/2006/relationships/image" Target="../media/image128.png"/><Relationship Id="rId271" Type="http://schemas.openxmlformats.org/officeDocument/2006/relationships/image" Target="../media/image13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customXml" Target="../ink/ink44.xml"/><Relationship Id="rId110" Type="http://schemas.openxmlformats.org/officeDocument/2006/relationships/image" Target="../media/image56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69.png"/><Relationship Id="rId157" Type="http://schemas.openxmlformats.org/officeDocument/2006/relationships/customXml" Target="../ink/ink79.xml"/><Relationship Id="rId178" Type="http://schemas.openxmlformats.org/officeDocument/2006/relationships/image" Target="../media/image90.png"/><Relationship Id="rId61" Type="http://schemas.openxmlformats.org/officeDocument/2006/relationships/image" Target="../media/image32.png"/><Relationship Id="rId82" Type="http://schemas.openxmlformats.org/officeDocument/2006/relationships/image" Target="../media/image42.png"/><Relationship Id="rId152" Type="http://schemas.openxmlformats.org/officeDocument/2006/relationships/image" Target="../media/image77.png"/><Relationship Id="rId173" Type="http://schemas.openxmlformats.org/officeDocument/2006/relationships/customXml" Target="../ink/ink87.xml"/><Relationship Id="rId194" Type="http://schemas.openxmlformats.org/officeDocument/2006/relationships/customXml" Target="../ink/ink98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208" Type="http://schemas.openxmlformats.org/officeDocument/2006/relationships/customXml" Target="../ink/ink105.xml"/><Relationship Id="rId229" Type="http://schemas.openxmlformats.org/officeDocument/2006/relationships/image" Target="../media/image115.png"/><Relationship Id="rId19" Type="http://schemas.openxmlformats.org/officeDocument/2006/relationships/image" Target="../media/image11.png"/><Relationship Id="rId224" Type="http://schemas.openxmlformats.org/officeDocument/2006/relationships/customXml" Target="../ink/ink113.xml"/><Relationship Id="rId240" Type="http://schemas.openxmlformats.org/officeDocument/2006/relationships/customXml" Target="../ink/ink121.xml"/><Relationship Id="rId245" Type="http://schemas.openxmlformats.org/officeDocument/2006/relationships/image" Target="../media/image123.png"/><Relationship Id="rId261" Type="http://schemas.openxmlformats.org/officeDocument/2006/relationships/image" Target="../media/image131.png"/><Relationship Id="rId266" Type="http://schemas.openxmlformats.org/officeDocument/2006/relationships/customXml" Target="../ink/ink134.xml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customXml" Target="../ink/ink39.xml"/><Relationship Id="rId100" Type="http://schemas.openxmlformats.org/officeDocument/2006/relationships/image" Target="../media/image51.png"/><Relationship Id="rId105" Type="http://schemas.openxmlformats.org/officeDocument/2006/relationships/customXml" Target="../ink/ink53.xml"/><Relationship Id="rId126" Type="http://schemas.openxmlformats.org/officeDocument/2006/relationships/image" Target="../media/image64.png"/><Relationship Id="rId147" Type="http://schemas.openxmlformats.org/officeDocument/2006/relationships/customXml" Target="../ink/ink74.xml"/><Relationship Id="rId168" Type="http://schemas.openxmlformats.org/officeDocument/2006/relationships/image" Target="../media/image85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image" Target="../media/image37.png"/><Relationship Id="rId93" Type="http://schemas.openxmlformats.org/officeDocument/2006/relationships/customXml" Target="../ink/ink47.xml"/><Relationship Id="rId98" Type="http://schemas.openxmlformats.org/officeDocument/2006/relationships/image" Target="../media/image50.png"/><Relationship Id="rId121" Type="http://schemas.openxmlformats.org/officeDocument/2006/relationships/customXml" Target="../ink/ink61.xml"/><Relationship Id="rId142" Type="http://schemas.openxmlformats.org/officeDocument/2006/relationships/image" Target="../media/image72.png"/><Relationship Id="rId163" Type="http://schemas.openxmlformats.org/officeDocument/2006/relationships/customXml" Target="../ink/ink82.xml"/><Relationship Id="rId184" Type="http://schemas.openxmlformats.org/officeDocument/2006/relationships/customXml" Target="../ink/ink93.xml"/><Relationship Id="rId189" Type="http://schemas.openxmlformats.org/officeDocument/2006/relationships/image" Target="../media/image95.png"/><Relationship Id="rId219" Type="http://schemas.openxmlformats.org/officeDocument/2006/relationships/image" Target="../media/image110.png"/><Relationship Id="rId3" Type="http://schemas.openxmlformats.org/officeDocument/2006/relationships/image" Target="../media/image3.png"/><Relationship Id="rId214" Type="http://schemas.openxmlformats.org/officeDocument/2006/relationships/customXml" Target="../ink/ink108.xml"/><Relationship Id="rId230" Type="http://schemas.openxmlformats.org/officeDocument/2006/relationships/customXml" Target="../ink/ink116.xml"/><Relationship Id="rId235" Type="http://schemas.openxmlformats.org/officeDocument/2006/relationships/image" Target="../media/image118.png"/><Relationship Id="rId251" Type="http://schemas.openxmlformats.org/officeDocument/2006/relationships/image" Target="../media/image126.png"/><Relationship Id="rId256" Type="http://schemas.openxmlformats.org/officeDocument/2006/relationships/customXml" Target="../ink/ink129.xml"/><Relationship Id="rId25" Type="http://schemas.openxmlformats.org/officeDocument/2006/relationships/image" Target="../media/image14.png"/><Relationship Id="rId46" Type="http://schemas.openxmlformats.org/officeDocument/2006/relationships/customXml" Target="../ink/ink23.xml"/><Relationship Id="rId67" Type="http://schemas.openxmlformats.org/officeDocument/2006/relationships/image" Target="../media/image35.png"/><Relationship Id="rId116" Type="http://schemas.openxmlformats.org/officeDocument/2006/relationships/image" Target="../media/image59.png"/><Relationship Id="rId137" Type="http://schemas.openxmlformats.org/officeDocument/2006/relationships/customXml" Target="../ink/ink69.xml"/><Relationship Id="rId158" Type="http://schemas.openxmlformats.org/officeDocument/2006/relationships/image" Target="../media/image80.png"/><Relationship Id="rId272" Type="http://schemas.openxmlformats.org/officeDocument/2006/relationships/customXml" Target="../ink/ink137.xml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62" Type="http://schemas.openxmlformats.org/officeDocument/2006/relationships/customXml" Target="../ink/ink31.xml"/><Relationship Id="rId83" Type="http://schemas.openxmlformats.org/officeDocument/2006/relationships/customXml" Target="../ink/ink42.xml"/><Relationship Id="rId88" Type="http://schemas.openxmlformats.org/officeDocument/2006/relationships/image" Target="../media/image45.png"/><Relationship Id="rId111" Type="http://schemas.openxmlformats.org/officeDocument/2006/relationships/customXml" Target="../ink/ink56.xml"/><Relationship Id="rId132" Type="http://schemas.openxmlformats.org/officeDocument/2006/relationships/image" Target="../media/image67.png"/><Relationship Id="rId153" Type="http://schemas.openxmlformats.org/officeDocument/2006/relationships/customXml" Target="../ink/ink77.xml"/><Relationship Id="rId174" Type="http://schemas.openxmlformats.org/officeDocument/2006/relationships/image" Target="../media/image88.png"/><Relationship Id="rId179" Type="http://schemas.openxmlformats.org/officeDocument/2006/relationships/customXml" Target="../ink/ink90.xml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0" Type="http://schemas.openxmlformats.org/officeDocument/2006/relationships/customXml" Target="../ink/ink111.xml"/><Relationship Id="rId225" Type="http://schemas.openxmlformats.org/officeDocument/2006/relationships/image" Target="../media/image113.png"/><Relationship Id="rId241" Type="http://schemas.openxmlformats.org/officeDocument/2006/relationships/image" Target="../media/image121.png"/><Relationship Id="rId246" Type="http://schemas.openxmlformats.org/officeDocument/2006/relationships/customXml" Target="../ink/ink124.xml"/><Relationship Id="rId267" Type="http://schemas.openxmlformats.org/officeDocument/2006/relationships/image" Target="../media/image134.png"/><Relationship Id="rId15" Type="http://schemas.openxmlformats.org/officeDocument/2006/relationships/image" Target="../media/image9.png"/><Relationship Id="rId36" Type="http://schemas.openxmlformats.org/officeDocument/2006/relationships/customXml" Target="../ink/ink18.xml"/><Relationship Id="rId57" Type="http://schemas.openxmlformats.org/officeDocument/2006/relationships/image" Target="../media/image30.png"/><Relationship Id="rId106" Type="http://schemas.openxmlformats.org/officeDocument/2006/relationships/image" Target="../media/image54.png"/><Relationship Id="rId127" Type="http://schemas.openxmlformats.org/officeDocument/2006/relationships/customXml" Target="../ink/ink64.xml"/><Relationship Id="rId262" Type="http://schemas.openxmlformats.org/officeDocument/2006/relationships/customXml" Target="../ink/ink132.xml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52" Type="http://schemas.openxmlformats.org/officeDocument/2006/relationships/customXml" Target="../ink/ink26.xml"/><Relationship Id="rId73" Type="http://schemas.openxmlformats.org/officeDocument/2006/relationships/customXml" Target="../ink/ink37.xml"/><Relationship Id="rId78" Type="http://schemas.openxmlformats.org/officeDocument/2006/relationships/image" Target="../media/image40.png"/><Relationship Id="rId94" Type="http://schemas.openxmlformats.org/officeDocument/2006/relationships/image" Target="../media/image48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2.png"/><Relationship Id="rId143" Type="http://schemas.openxmlformats.org/officeDocument/2006/relationships/customXml" Target="../ink/ink72.xml"/><Relationship Id="rId148" Type="http://schemas.openxmlformats.org/officeDocument/2006/relationships/image" Target="../media/image75.png"/><Relationship Id="rId164" Type="http://schemas.openxmlformats.org/officeDocument/2006/relationships/image" Target="../media/image83.png"/><Relationship Id="rId169" Type="http://schemas.openxmlformats.org/officeDocument/2006/relationships/customXml" Target="../ink/ink85.xml"/><Relationship Id="rId185" Type="http://schemas.openxmlformats.org/officeDocument/2006/relationships/image" Target="../media/image93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80" Type="http://schemas.openxmlformats.org/officeDocument/2006/relationships/image" Target="../media/image91.png"/><Relationship Id="rId210" Type="http://schemas.openxmlformats.org/officeDocument/2006/relationships/customXml" Target="../ink/ink106.xml"/><Relationship Id="rId215" Type="http://schemas.openxmlformats.org/officeDocument/2006/relationships/image" Target="../media/image108.png"/><Relationship Id="rId236" Type="http://schemas.openxmlformats.org/officeDocument/2006/relationships/customXml" Target="../ink/ink119.xml"/><Relationship Id="rId257" Type="http://schemas.openxmlformats.org/officeDocument/2006/relationships/image" Target="../media/image129.png"/><Relationship Id="rId26" Type="http://schemas.openxmlformats.org/officeDocument/2006/relationships/customXml" Target="../ink/ink13.xml"/><Relationship Id="rId231" Type="http://schemas.openxmlformats.org/officeDocument/2006/relationships/image" Target="../media/image116.png"/><Relationship Id="rId252" Type="http://schemas.openxmlformats.org/officeDocument/2006/relationships/customXml" Target="../ink/ink127.xml"/><Relationship Id="rId273" Type="http://schemas.openxmlformats.org/officeDocument/2006/relationships/image" Target="../media/image137.png"/><Relationship Id="rId47" Type="http://schemas.openxmlformats.org/officeDocument/2006/relationships/image" Target="../media/image25.png"/><Relationship Id="rId68" Type="http://schemas.openxmlformats.org/officeDocument/2006/relationships/customXml" Target="../ink/ink34.xml"/><Relationship Id="rId89" Type="http://schemas.openxmlformats.org/officeDocument/2006/relationships/customXml" Target="../ink/ink45.xml"/><Relationship Id="rId112" Type="http://schemas.openxmlformats.org/officeDocument/2006/relationships/image" Target="../media/image57.png"/><Relationship Id="rId133" Type="http://schemas.openxmlformats.org/officeDocument/2006/relationships/customXml" Target="../ink/ink67.xml"/><Relationship Id="rId154" Type="http://schemas.openxmlformats.org/officeDocument/2006/relationships/image" Target="../media/image78.png"/><Relationship Id="rId175" Type="http://schemas.openxmlformats.org/officeDocument/2006/relationships/customXml" Target="../ink/ink88.xml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8.xml"/><Relationship Id="rId221" Type="http://schemas.openxmlformats.org/officeDocument/2006/relationships/image" Target="../media/image111.png"/><Relationship Id="rId242" Type="http://schemas.openxmlformats.org/officeDocument/2006/relationships/customXml" Target="../ink/ink122.xml"/><Relationship Id="rId263" Type="http://schemas.openxmlformats.org/officeDocument/2006/relationships/image" Target="../media/image132.png"/><Relationship Id="rId37" Type="http://schemas.openxmlformats.org/officeDocument/2006/relationships/image" Target="../media/image20.png"/><Relationship Id="rId58" Type="http://schemas.openxmlformats.org/officeDocument/2006/relationships/customXml" Target="../ink/ink29.xml"/><Relationship Id="rId79" Type="http://schemas.openxmlformats.org/officeDocument/2006/relationships/customXml" Target="../ink/ink40.xml"/><Relationship Id="rId102" Type="http://schemas.openxmlformats.org/officeDocument/2006/relationships/image" Target="../media/image52.png"/><Relationship Id="rId123" Type="http://schemas.openxmlformats.org/officeDocument/2006/relationships/customXml" Target="../ink/ink62.xml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65" Type="http://schemas.openxmlformats.org/officeDocument/2006/relationships/customXml" Target="../ink/ink83.xml"/><Relationship Id="rId186" Type="http://schemas.openxmlformats.org/officeDocument/2006/relationships/customXml" Target="../ink/ink94.xml"/><Relationship Id="rId211" Type="http://schemas.openxmlformats.org/officeDocument/2006/relationships/image" Target="../media/image106.png"/><Relationship Id="rId232" Type="http://schemas.openxmlformats.org/officeDocument/2006/relationships/customXml" Target="../ink/ink117.xml"/><Relationship Id="rId253" Type="http://schemas.openxmlformats.org/officeDocument/2006/relationships/image" Target="../media/image127.png"/><Relationship Id="rId27" Type="http://schemas.openxmlformats.org/officeDocument/2006/relationships/image" Target="../media/image15.png"/><Relationship Id="rId48" Type="http://schemas.openxmlformats.org/officeDocument/2006/relationships/customXml" Target="../ink/ink24.xml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image" Target="../media/image68.png"/><Relationship Id="rId80" Type="http://schemas.openxmlformats.org/officeDocument/2006/relationships/image" Target="../media/image41.png"/><Relationship Id="rId155" Type="http://schemas.openxmlformats.org/officeDocument/2006/relationships/customXml" Target="../ink/ink78.xml"/><Relationship Id="rId176" Type="http://schemas.openxmlformats.org/officeDocument/2006/relationships/image" Target="../media/image89.png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222" Type="http://schemas.openxmlformats.org/officeDocument/2006/relationships/customXml" Target="../ink/ink112.xml"/><Relationship Id="rId243" Type="http://schemas.openxmlformats.org/officeDocument/2006/relationships/image" Target="../media/image122.png"/><Relationship Id="rId264" Type="http://schemas.openxmlformats.org/officeDocument/2006/relationships/customXml" Target="../ink/ink133.xml"/><Relationship Id="rId17" Type="http://schemas.openxmlformats.org/officeDocument/2006/relationships/image" Target="../media/image10.png"/><Relationship Id="rId38" Type="http://schemas.openxmlformats.org/officeDocument/2006/relationships/customXml" Target="../ink/ink19.xml"/><Relationship Id="rId59" Type="http://schemas.openxmlformats.org/officeDocument/2006/relationships/image" Target="../media/image31.png"/><Relationship Id="rId103" Type="http://schemas.openxmlformats.org/officeDocument/2006/relationships/customXml" Target="../ink/ink52.xml"/><Relationship Id="rId124" Type="http://schemas.openxmlformats.org/officeDocument/2006/relationships/image" Target="../media/image63.png"/><Relationship Id="rId70" Type="http://schemas.openxmlformats.org/officeDocument/2006/relationships/image" Target="../media/image36.png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66" Type="http://schemas.openxmlformats.org/officeDocument/2006/relationships/image" Target="../media/image84.png"/><Relationship Id="rId187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7.xml"/><Relationship Id="rId233" Type="http://schemas.openxmlformats.org/officeDocument/2006/relationships/image" Target="../media/image117.png"/><Relationship Id="rId254" Type="http://schemas.openxmlformats.org/officeDocument/2006/relationships/customXml" Target="../ink/ink128.xml"/><Relationship Id="rId28" Type="http://schemas.openxmlformats.org/officeDocument/2006/relationships/customXml" Target="../ink/ink14.xml"/><Relationship Id="rId49" Type="http://schemas.openxmlformats.org/officeDocument/2006/relationships/image" Target="../media/image26.png"/><Relationship Id="rId11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customXml" Target="../ink/ink146.xml"/><Relationship Id="rId26" Type="http://schemas.openxmlformats.org/officeDocument/2006/relationships/customXml" Target="../ink/ink150.xml"/><Relationship Id="rId39" Type="http://schemas.openxmlformats.org/officeDocument/2006/relationships/customXml" Target="../ink/ink157.xml"/><Relationship Id="rId21" Type="http://schemas.openxmlformats.org/officeDocument/2006/relationships/image" Target="../media/image147.png"/><Relationship Id="rId34" Type="http://schemas.openxmlformats.org/officeDocument/2006/relationships/customXml" Target="../ink/ink154.xml"/><Relationship Id="rId42" Type="http://schemas.openxmlformats.org/officeDocument/2006/relationships/image" Target="../media/image157.png"/><Relationship Id="rId47" Type="http://schemas.openxmlformats.org/officeDocument/2006/relationships/customXml" Target="../ink/ink161.xml"/><Relationship Id="rId50" Type="http://schemas.openxmlformats.org/officeDocument/2006/relationships/image" Target="../media/image161.png"/><Relationship Id="rId55" Type="http://schemas.openxmlformats.org/officeDocument/2006/relationships/customXml" Target="../ink/ink165.xml"/><Relationship Id="rId63" Type="http://schemas.openxmlformats.org/officeDocument/2006/relationships/customXml" Target="../ink/ink169.xml"/><Relationship Id="rId68" Type="http://schemas.openxmlformats.org/officeDocument/2006/relationships/image" Target="../media/image170.png"/><Relationship Id="rId7" Type="http://schemas.openxmlformats.org/officeDocument/2006/relationships/image" Target="../media/image140.png"/><Relationship Id="rId2" Type="http://schemas.openxmlformats.org/officeDocument/2006/relationships/customXml" Target="../ink/ink138.xml"/><Relationship Id="rId16" Type="http://schemas.openxmlformats.org/officeDocument/2006/relationships/customXml" Target="../ink/ink145.xml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0.xml"/><Relationship Id="rId11" Type="http://schemas.openxmlformats.org/officeDocument/2006/relationships/image" Target="../media/image142.png"/><Relationship Id="rId24" Type="http://schemas.openxmlformats.org/officeDocument/2006/relationships/customXml" Target="../ink/ink149.xml"/><Relationship Id="rId32" Type="http://schemas.openxmlformats.org/officeDocument/2006/relationships/customXml" Target="../ink/ink153.xml"/><Relationship Id="rId37" Type="http://schemas.openxmlformats.org/officeDocument/2006/relationships/customXml" Target="../ink/ink156.xml"/><Relationship Id="rId40" Type="http://schemas.openxmlformats.org/officeDocument/2006/relationships/image" Target="../media/image156.png"/><Relationship Id="rId45" Type="http://schemas.openxmlformats.org/officeDocument/2006/relationships/customXml" Target="../ink/ink160.xml"/><Relationship Id="rId53" Type="http://schemas.openxmlformats.org/officeDocument/2006/relationships/customXml" Target="../ink/ink164.xml"/><Relationship Id="rId58" Type="http://schemas.openxmlformats.org/officeDocument/2006/relationships/image" Target="../media/image165.png"/><Relationship Id="rId66" Type="http://schemas.openxmlformats.org/officeDocument/2006/relationships/image" Target="../media/image169.png"/><Relationship Id="rId5" Type="http://schemas.openxmlformats.org/officeDocument/2006/relationships/image" Target="../media/image139.png"/><Relationship Id="rId15" Type="http://schemas.openxmlformats.org/officeDocument/2006/relationships/image" Target="../media/image144.png"/><Relationship Id="rId23" Type="http://schemas.openxmlformats.org/officeDocument/2006/relationships/image" Target="../media/image148.png"/><Relationship Id="rId28" Type="http://schemas.openxmlformats.org/officeDocument/2006/relationships/customXml" Target="../ink/ink151.xml"/><Relationship Id="rId36" Type="http://schemas.openxmlformats.org/officeDocument/2006/relationships/image" Target="../media/image154.png"/><Relationship Id="rId49" Type="http://schemas.openxmlformats.org/officeDocument/2006/relationships/customXml" Target="../ink/ink162.xml"/><Relationship Id="rId57" Type="http://schemas.openxmlformats.org/officeDocument/2006/relationships/customXml" Target="../ink/ink166.xml"/><Relationship Id="rId61" Type="http://schemas.openxmlformats.org/officeDocument/2006/relationships/customXml" Target="../ink/ink168.xml"/><Relationship Id="rId10" Type="http://schemas.openxmlformats.org/officeDocument/2006/relationships/customXml" Target="../ink/ink142.xml"/><Relationship Id="rId19" Type="http://schemas.openxmlformats.org/officeDocument/2006/relationships/image" Target="../media/image146.png"/><Relationship Id="rId31" Type="http://schemas.openxmlformats.org/officeDocument/2006/relationships/image" Target="../media/image152.png"/><Relationship Id="rId44" Type="http://schemas.openxmlformats.org/officeDocument/2006/relationships/image" Target="../media/image158.png"/><Relationship Id="rId52" Type="http://schemas.openxmlformats.org/officeDocument/2006/relationships/image" Target="../media/image162.png"/><Relationship Id="rId60" Type="http://schemas.openxmlformats.org/officeDocument/2006/relationships/image" Target="../media/image166.png"/><Relationship Id="rId65" Type="http://schemas.openxmlformats.org/officeDocument/2006/relationships/customXml" Target="../ink/ink170.xml"/><Relationship Id="rId4" Type="http://schemas.openxmlformats.org/officeDocument/2006/relationships/customXml" Target="../ink/ink139.xml"/><Relationship Id="rId9" Type="http://schemas.openxmlformats.org/officeDocument/2006/relationships/image" Target="../media/image141.png"/><Relationship Id="rId14" Type="http://schemas.openxmlformats.org/officeDocument/2006/relationships/customXml" Target="../ink/ink144.xml"/><Relationship Id="rId22" Type="http://schemas.openxmlformats.org/officeDocument/2006/relationships/customXml" Target="../ink/ink148.xml"/><Relationship Id="rId27" Type="http://schemas.openxmlformats.org/officeDocument/2006/relationships/image" Target="../media/image150.png"/><Relationship Id="rId30" Type="http://schemas.openxmlformats.org/officeDocument/2006/relationships/customXml" Target="../ink/ink152.xml"/><Relationship Id="rId35" Type="http://schemas.openxmlformats.org/officeDocument/2006/relationships/customXml" Target="../ink/ink155.xml"/><Relationship Id="rId43" Type="http://schemas.openxmlformats.org/officeDocument/2006/relationships/customXml" Target="../ink/ink159.xml"/><Relationship Id="rId48" Type="http://schemas.openxmlformats.org/officeDocument/2006/relationships/image" Target="../media/image160.png"/><Relationship Id="rId56" Type="http://schemas.openxmlformats.org/officeDocument/2006/relationships/image" Target="../media/image164.png"/><Relationship Id="rId64" Type="http://schemas.openxmlformats.org/officeDocument/2006/relationships/image" Target="../media/image168.png"/><Relationship Id="rId69" Type="http://schemas.openxmlformats.org/officeDocument/2006/relationships/customXml" Target="../ink/ink172.xml"/><Relationship Id="rId8" Type="http://schemas.openxmlformats.org/officeDocument/2006/relationships/customXml" Target="../ink/ink141.xml"/><Relationship Id="rId51" Type="http://schemas.openxmlformats.org/officeDocument/2006/relationships/customXml" Target="../ink/ink163.xml"/><Relationship Id="rId3" Type="http://schemas.openxmlformats.org/officeDocument/2006/relationships/image" Target="../media/image138.png"/><Relationship Id="rId12" Type="http://schemas.openxmlformats.org/officeDocument/2006/relationships/customXml" Target="../ink/ink143.xml"/><Relationship Id="rId17" Type="http://schemas.openxmlformats.org/officeDocument/2006/relationships/image" Target="../media/image145.png"/><Relationship Id="rId25" Type="http://schemas.openxmlformats.org/officeDocument/2006/relationships/image" Target="../media/image149.png"/><Relationship Id="rId33" Type="http://schemas.openxmlformats.org/officeDocument/2006/relationships/image" Target="../media/image153.png"/><Relationship Id="rId38" Type="http://schemas.openxmlformats.org/officeDocument/2006/relationships/image" Target="../media/image155.png"/><Relationship Id="rId46" Type="http://schemas.openxmlformats.org/officeDocument/2006/relationships/image" Target="../media/image159.png"/><Relationship Id="rId59" Type="http://schemas.openxmlformats.org/officeDocument/2006/relationships/customXml" Target="../ink/ink167.xml"/><Relationship Id="rId67" Type="http://schemas.openxmlformats.org/officeDocument/2006/relationships/customXml" Target="../ink/ink171.xml"/><Relationship Id="rId20" Type="http://schemas.openxmlformats.org/officeDocument/2006/relationships/customXml" Target="../ink/ink147.xml"/><Relationship Id="rId41" Type="http://schemas.openxmlformats.org/officeDocument/2006/relationships/customXml" Target="../ink/ink158.xml"/><Relationship Id="rId54" Type="http://schemas.openxmlformats.org/officeDocument/2006/relationships/image" Target="../media/image163.png"/><Relationship Id="rId62" Type="http://schemas.openxmlformats.org/officeDocument/2006/relationships/image" Target="../media/image167.png"/><Relationship Id="rId70" Type="http://schemas.openxmlformats.org/officeDocument/2006/relationships/image" Target="../media/image17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0.png"/><Relationship Id="rId42" Type="http://schemas.openxmlformats.org/officeDocument/2006/relationships/customXml" Target="../ink/ink178.xml"/><Relationship Id="rId47" Type="http://schemas.openxmlformats.org/officeDocument/2006/relationships/image" Target="../media/image176.png"/><Relationship Id="rId63" Type="http://schemas.openxmlformats.org/officeDocument/2006/relationships/image" Target="../media/image184.png"/><Relationship Id="rId68" Type="http://schemas.openxmlformats.org/officeDocument/2006/relationships/customXml" Target="../ink/ink191.xml"/><Relationship Id="rId84" Type="http://schemas.openxmlformats.org/officeDocument/2006/relationships/image" Target="../media/image194.png"/><Relationship Id="rId89" Type="http://schemas.openxmlformats.org/officeDocument/2006/relationships/customXml" Target="../ink/ink202.xml"/><Relationship Id="rId112" Type="http://schemas.openxmlformats.org/officeDocument/2006/relationships/image" Target="../media/image208.png"/><Relationship Id="rId133" Type="http://schemas.openxmlformats.org/officeDocument/2006/relationships/image" Target="../media/image218.png"/><Relationship Id="rId138" Type="http://schemas.openxmlformats.org/officeDocument/2006/relationships/customXml" Target="../ink/ink227.xml"/><Relationship Id="rId154" Type="http://schemas.openxmlformats.org/officeDocument/2006/relationships/customXml" Target="../ink/ink235.xml"/><Relationship Id="rId159" Type="http://schemas.openxmlformats.org/officeDocument/2006/relationships/image" Target="../media/image231.png"/><Relationship Id="rId175" Type="http://schemas.openxmlformats.org/officeDocument/2006/relationships/image" Target="../media/image239.png"/><Relationship Id="rId170" Type="http://schemas.openxmlformats.org/officeDocument/2006/relationships/customXml" Target="../ink/ink243.xml"/><Relationship Id="rId191" Type="http://schemas.openxmlformats.org/officeDocument/2006/relationships/image" Target="../media/image82.png"/><Relationship Id="rId196" Type="http://schemas.openxmlformats.org/officeDocument/2006/relationships/customXml" Target="../ink/ink256.xml"/><Relationship Id="rId200" Type="http://schemas.openxmlformats.org/officeDocument/2006/relationships/customXml" Target="../ink/ink258.xml"/><Relationship Id="rId205" Type="http://schemas.openxmlformats.org/officeDocument/2006/relationships/image" Target="../media/image253.png"/><Relationship Id="rId107" Type="http://schemas.openxmlformats.org/officeDocument/2006/relationships/customXml" Target="../ink/ink211.xml"/><Relationship Id="rId221" Type="http://schemas.openxmlformats.org/officeDocument/2006/relationships/image" Target="../media/image261.png"/><Relationship Id="rId37" Type="http://schemas.openxmlformats.org/officeDocument/2006/relationships/image" Target="../media/image172.png"/><Relationship Id="rId53" Type="http://schemas.openxmlformats.org/officeDocument/2006/relationships/image" Target="../media/image179.png"/><Relationship Id="rId58" Type="http://schemas.openxmlformats.org/officeDocument/2006/relationships/customXml" Target="../ink/ink186.xml"/><Relationship Id="rId74" Type="http://schemas.openxmlformats.org/officeDocument/2006/relationships/customXml" Target="../ink/ink194.xml"/><Relationship Id="rId79" Type="http://schemas.openxmlformats.org/officeDocument/2006/relationships/image" Target="../media/image192.png"/><Relationship Id="rId102" Type="http://schemas.openxmlformats.org/officeDocument/2006/relationships/image" Target="../media/image203.png"/><Relationship Id="rId123" Type="http://schemas.openxmlformats.org/officeDocument/2006/relationships/image" Target="../media/image213.png"/><Relationship Id="rId128" Type="http://schemas.openxmlformats.org/officeDocument/2006/relationships/customXml" Target="../ink/ink222.xml"/><Relationship Id="rId144" Type="http://schemas.openxmlformats.org/officeDocument/2006/relationships/customXml" Target="../ink/ink230.xml"/><Relationship Id="rId149" Type="http://schemas.openxmlformats.org/officeDocument/2006/relationships/image" Target="../media/image226.png"/><Relationship Id="rId90" Type="http://schemas.openxmlformats.org/officeDocument/2006/relationships/image" Target="../media/image197.png"/><Relationship Id="rId95" Type="http://schemas.openxmlformats.org/officeDocument/2006/relationships/customXml" Target="../ink/ink205.xml"/><Relationship Id="rId160" Type="http://schemas.openxmlformats.org/officeDocument/2006/relationships/customXml" Target="../ink/ink238.xml"/><Relationship Id="rId165" Type="http://schemas.openxmlformats.org/officeDocument/2006/relationships/image" Target="../media/image234.png"/><Relationship Id="rId181" Type="http://schemas.openxmlformats.org/officeDocument/2006/relationships/image" Target="../media/image242.png"/><Relationship Id="rId186" Type="http://schemas.openxmlformats.org/officeDocument/2006/relationships/customXml" Target="../ink/ink251.xml"/><Relationship Id="rId216" Type="http://schemas.openxmlformats.org/officeDocument/2006/relationships/customXml" Target="../ink/ink266.xml"/><Relationship Id="rId211" Type="http://schemas.openxmlformats.org/officeDocument/2006/relationships/image" Target="../media/image256.png"/><Relationship Id="rId43" Type="http://schemas.openxmlformats.org/officeDocument/2006/relationships/image" Target="../media/image142.png"/><Relationship Id="rId48" Type="http://schemas.openxmlformats.org/officeDocument/2006/relationships/customXml" Target="../ink/ink181.xml"/><Relationship Id="rId64" Type="http://schemas.openxmlformats.org/officeDocument/2006/relationships/customXml" Target="../ink/ink189.xml"/><Relationship Id="rId69" Type="http://schemas.openxmlformats.org/officeDocument/2006/relationships/image" Target="../media/image187.png"/><Relationship Id="rId113" Type="http://schemas.openxmlformats.org/officeDocument/2006/relationships/customXml" Target="../ink/ink214.xml"/><Relationship Id="rId118" Type="http://schemas.openxmlformats.org/officeDocument/2006/relationships/customXml" Target="../ink/ink217.xml"/><Relationship Id="rId134" Type="http://schemas.openxmlformats.org/officeDocument/2006/relationships/customXml" Target="../ink/ink225.xml"/><Relationship Id="rId139" Type="http://schemas.openxmlformats.org/officeDocument/2006/relationships/image" Target="../media/image221.png"/><Relationship Id="rId80" Type="http://schemas.openxmlformats.org/officeDocument/2006/relationships/customXml" Target="../ink/ink197.xml"/><Relationship Id="rId85" Type="http://schemas.openxmlformats.org/officeDocument/2006/relationships/customXml" Target="../ink/ink200.xml"/><Relationship Id="rId150" Type="http://schemas.openxmlformats.org/officeDocument/2006/relationships/customXml" Target="../ink/ink233.xml"/><Relationship Id="rId155" Type="http://schemas.openxmlformats.org/officeDocument/2006/relationships/image" Target="../media/image229.png"/><Relationship Id="rId171" Type="http://schemas.openxmlformats.org/officeDocument/2006/relationships/image" Target="../media/image237.png"/><Relationship Id="rId176" Type="http://schemas.openxmlformats.org/officeDocument/2006/relationships/customXml" Target="../ink/ink246.xml"/><Relationship Id="rId192" Type="http://schemas.openxmlformats.org/officeDocument/2006/relationships/customXml" Target="../ink/ink254.xml"/><Relationship Id="rId197" Type="http://schemas.openxmlformats.org/officeDocument/2006/relationships/image" Target="../media/image249.png"/><Relationship Id="rId206" Type="http://schemas.openxmlformats.org/officeDocument/2006/relationships/customXml" Target="../ink/ink261.xml"/><Relationship Id="rId201" Type="http://schemas.openxmlformats.org/officeDocument/2006/relationships/image" Target="../media/image251.png"/><Relationship Id="rId222" Type="http://schemas.openxmlformats.org/officeDocument/2006/relationships/customXml" Target="../ink/ink269.xml"/><Relationship Id="rId33" Type="http://schemas.openxmlformats.org/officeDocument/2006/relationships/image" Target="../media/image1910.png"/><Relationship Id="rId38" Type="http://schemas.openxmlformats.org/officeDocument/2006/relationships/customXml" Target="../ink/ink176.xml"/><Relationship Id="rId59" Type="http://schemas.openxmlformats.org/officeDocument/2006/relationships/image" Target="../media/image182.png"/><Relationship Id="rId103" Type="http://schemas.openxmlformats.org/officeDocument/2006/relationships/customXml" Target="../ink/ink209.xml"/><Relationship Id="rId108" Type="http://schemas.openxmlformats.org/officeDocument/2006/relationships/image" Target="../media/image206.png"/><Relationship Id="rId124" Type="http://schemas.openxmlformats.org/officeDocument/2006/relationships/customXml" Target="../ink/ink220.xml"/><Relationship Id="rId129" Type="http://schemas.openxmlformats.org/officeDocument/2006/relationships/image" Target="../media/image216.png"/><Relationship Id="rId54" Type="http://schemas.openxmlformats.org/officeDocument/2006/relationships/customXml" Target="../ink/ink184.xml"/><Relationship Id="rId70" Type="http://schemas.openxmlformats.org/officeDocument/2006/relationships/customXml" Target="../ink/ink192.xml"/><Relationship Id="rId75" Type="http://schemas.openxmlformats.org/officeDocument/2006/relationships/image" Target="../media/image190.png"/><Relationship Id="rId91" Type="http://schemas.openxmlformats.org/officeDocument/2006/relationships/customXml" Target="../ink/ink203.xml"/><Relationship Id="rId96" Type="http://schemas.openxmlformats.org/officeDocument/2006/relationships/image" Target="../media/image200.png"/><Relationship Id="rId140" Type="http://schemas.openxmlformats.org/officeDocument/2006/relationships/customXml" Target="../ink/ink228.xml"/><Relationship Id="rId145" Type="http://schemas.openxmlformats.org/officeDocument/2006/relationships/image" Target="../media/image224.png"/><Relationship Id="rId161" Type="http://schemas.openxmlformats.org/officeDocument/2006/relationships/image" Target="../media/image232.png"/><Relationship Id="rId166" Type="http://schemas.openxmlformats.org/officeDocument/2006/relationships/customXml" Target="../ink/ink241.xml"/><Relationship Id="rId182" Type="http://schemas.openxmlformats.org/officeDocument/2006/relationships/customXml" Target="../ink/ink249.xml"/><Relationship Id="rId187" Type="http://schemas.openxmlformats.org/officeDocument/2006/relationships/image" Target="../media/image245.png"/><Relationship Id="rId217" Type="http://schemas.openxmlformats.org/officeDocument/2006/relationships/image" Target="../media/image25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64.xml"/><Relationship Id="rId49" Type="http://schemas.openxmlformats.org/officeDocument/2006/relationships/image" Target="../media/image177.png"/><Relationship Id="rId114" Type="http://schemas.openxmlformats.org/officeDocument/2006/relationships/customXml" Target="../ink/ink215.xml"/><Relationship Id="rId119" Type="http://schemas.openxmlformats.org/officeDocument/2006/relationships/image" Target="../media/image211.png"/><Relationship Id="rId44" Type="http://schemas.openxmlformats.org/officeDocument/2006/relationships/customXml" Target="../ink/ink179.xml"/><Relationship Id="rId60" Type="http://schemas.openxmlformats.org/officeDocument/2006/relationships/customXml" Target="../ink/ink187.xml"/><Relationship Id="rId65" Type="http://schemas.openxmlformats.org/officeDocument/2006/relationships/image" Target="../media/image185.png"/><Relationship Id="rId81" Type="http://schemas.openxmlformats.org/officeDocument/2006/relationships/image" Target="../media/image193.png"/><Relationship Id="rId86" Type="http://schemas.openxmlformats.org/officeDocument/2006/relationships/image" Target="../media/image195.png"/><Relationship Id="rId130" Type="http://schemas.openxmlformats.org/officeDocument/2006/relationships/customXml" Target="../ink/ink223.xml"/><Relationship Id="rId135" Type="http://schemas.openxmlformats.org/officeDocument/2006/relationships/image" Target="../media/image219.png"/><Relationship Id="rId151" Type="http://schemas.openxmlformats.org/officeDocument/2006/relationships/image" Target="../media/image227.png"/><Relationship Id="rId156" Type="http://schemas.openxmlformats.org/officeDocument/2006/relationships/customXml" Target="../ink/ink236.xml"/><Relationship Id="rId177" Type="http://schemas.openxmlformats.org/officeDocument/2006/relationships/image" Target="../media/image240.png"/><Relationship Id="rId198" Type="http://schemas.openxmlformats.org/officeDocument/2006/relationships/customXml" Target="../ink/ink257.xml"/><Relationship Id="rId172" Type="http://schemas.openxmlformats.org/officeDocument/2006/relationships/customXml" Target="../ink/ink244.xml"/><Relationship Id="rId193" Type="http://schemas.openxmlformats.org/officeDocument/2006/relationships/image" Target="../media/image247.png"/><Relationship Id="rId202" Type="http://schemas.openxmlformats.org/officeDocument/2006/relationships/customXml" Target="../ink/ink259.xml"/><Relationship Id="rId207" Type="http://schemas.openxmlformats.org/officeDocument/2006/relationships/image" Target="../media/image254.png"/><Relationship Id="rId223" Type="http://schemas.openxmlformats.org/officeDocument/2006/relationships/image" Target="../media/image262.png"/><Relationship Id="rId39" Type="http://schemas.openxmlformats.org/officeDocument/2006/relationships/image" Target="../media/image173.png"/><Relationship Id="rId109" Type="http://schemas.openxmlformats.org/officeDocument/2006/relationships/customXml" Target="../ink/ink212.xml"/><Relationship Id="rId34" Type="http://schemas.openxmlformats.org/officeDocument/2006/relationships/customXml" Target="../ink/ink174.xml"/><Relationship Id="rId50" Type="http://schemas.openxmlformats.org/officeDocument/2006/relationships/customXml" Target="../ink/ink182.xml"/><Relationship Id="rId55" Type="http://schemas.openxmlformats.org/officeDocument/2006/relationships/image" Target="../media/image180.png"/><Relationship Id="rId76" Type="http://schemas.openxmlformats.org/officeDocument/2006/relationships/customXml" Target="../ink/ink195.xml"/><Relationship Id="rId97" Type="http://schemas.openxmlformats.org/officeDocument/2006/relationships/customXml" Target="../ink/ink206.xml"/><Relationship Id="rId104" Type="http://schemas.openxmlformats.org/officeDocument/2006/relationships/image" Target="../media/image204.png"/><Relationship Id="rId120" Type="http://schemas.openxmlformats.org/officeDocument/2006/relationships/customXml" Target="../ink/ink218.xml"/><Relationship Id="rId125" Type="http://schemas.openxmlformats.org/officeDocument/2006/relationships/image" Target="../media/image214.png"/><Relationship Id="rId141" Type="http://schemas.openxmlformats.org/officeDocument/2006/relationships/image" Target="../media/image222.png"/><Relationship Id="rId146" Type="http://schemas.openxmlformats.org/officeDocument/2006/relationships/customXml" Target="../ink/ink231.xml"/><Relationship Id="rId167" Type="http://schemas.openxmlformats.org/officeDocument/2006/relationships/image" Target="../media/image235.png"/><Relationship Id="rId188" Type="http://schemas.openxmlformats.org/officeDocument/2006/relationships/customXml" Target="../ink/ink252.xml"/><Relationship Id="rId71" Type="http://schemas.openxmlformats.org/officeDocument/2006/relationships/image" Target="../media/image188.png"/><Relationship Id="rId92" Type="http://schemas.openxmlformats.org/officeDocument/2006/relationships/image" Target="../media/image198.png"/><Relationship Id="rId162" Type="http://schemas.openxmlformats.org/officeDocument/2006/relationships/customXml" Target="../ink/ink239.xml"/><Relationship Id="rId183" Type="http://schemas.openxmlformats.org/officeDocument/2006/relationships/image" Target="../media/image243.png"/><Relationship Id="rId213" Type="http://schemas.openxmlformats.org/officeDocument/2006/relationships/image" Target="../media/image257.png"/><Relationship Id="rId218" Type="http://schemas.openxmlformats.org/officeDocument/2006/relationships/customXml" Target="../ink/ink267.xml"/><Relationship Id="rId2" Type="http://schemas.openxmlformats.org/officeDocument/2006/relationships/customXml" Target="../ink/ink173.xml"/><Relationship Id="rId40" Type="http://schemas.openxmlformats.org/officeDocument/2006/relationships/customXml" Target="../ink/ink177.xml"/><Relationship Id="rId45" Type="http://schemas.openxmlformats.org/officeDocument/2006/relationships/image" Target="../media/image175.png"/><Relationship Id="rId66" Type="http://schemas.openxmlformats.org/officeDocument/2006/relationships/customXml" Target="../ink/ink190.xml"/><Relationship Id="rId87" Type="http://schemas.openxmlformats.org/officeDocument/2006/relationships/customXml" Target="../ink/ink201.xml"/><Relationship Id="rId110" Type="http://schemas.openxmlformats.org/officeDocument/2006/relationships/image" Target="../media/image207.png"/><Relationship Id="rId115" Type="http://schemas.openxmlformats.org/officeDocument/2006/relationships/image" Target="../media/image209.png"/><Relationship Id="rId131" Type="http://schemas.openxmlformats.org/officeDocument/2006/relationships/image" Target="../media/image217.png"/><Relationship Id="rId136" Type="http://schemas.openxmlformats.org/officeDocument/2006/relationships/customXml" Target="../ink/ink226.xml"/><Relationship Id="rId157" Type="http://schemas.openxmlformats.org/officeDocument/2006/relationships/image" Target="../media/image230.png"/><Relationship Id="rId178" Type="http://schemas.openxmlformats.org/officeDocument/2006/relationships/customXml" Target="../ink/ink247.xml"/><Relationship Id="rId61" Type="http://schemas.openxmlformats.org/officeDocument/2006/relationships/image" Target="../media/image183.png"/><Relationship Id="rId82" Type="http://schemas.openxmlformats.org/officeDocument/2006/relationships/customXml" Target="../ink/ink198.xml"/><Relationship Id="rId152" Type="http://schemas.openxmlformats.org/officeDocument/2006/relationships/customXml" Target="../ink/ink234.xml"/><Relationship Id="rId173" Type="http://schemas.openxmlformats.org/officeDocument/2006/relationships/image" Target="../media/image238.png"/><Relationship Id="rId194" Type="http://schemas.openxmlformats.org/officeDocument/2006/relationships/customXml" Target="../ink/ink255.xml"/><Relationship Id="rId199" Type="http://schemas.openxmlformats.org/officeDocument/2006/relationships/image" Target="../media/image250.png"/><Relationship Id="rId203" Type="http://schemas.openxmlformats.org/officeDocument/2006/relationships/image" Target="../media/image252.png"/><Relationship Id="rId208" Type="http://schemas.openxmlformats.org/officeDocument/2006/relationships/customXml" Target="../ink/ink262.xml"/><Relationship Id="rId224" Type="http://schemas.openxmlformats.org/officeDocument/2006/relationships/customXml" Target="../ink/ink270.xml"/><Relationship Id="rId35" Type="http://schemas.openxmlformats.org/officeDocument/2006/relationships/image" Target="../media/image460.png"/><Relationship Id="rId56" Type="http://schemas.openxmlformats.org/officeDocument/2006/relationships/customXml" Target="../ink/ink185.xml"/><Relationship Id="rId77" Type="http://schemas.openxmlformats.org/officeDocument/2006/relationships/image" Target="../media/image191.png"/><Relationship Id="rId100" Type="http://schemas.openxmlformats.org/officeDocument/2006/relationships/image" Target="../media/image202.png"/><Relationship Id="rId105" Type="http://schemas.openxmlformats.org/officeDocument/2006/relationships/customXml" Target="../ink/ink210.xml"/><Relationship Id="rId126" Type="http://schemas.openxmlformats.org/officeDocument/2006/relationships/customXml" Target="../ink/ink221.xml"/><Relationship Id="rId147" Type="http://schemas.openxmlformats.org/officeDocument/2006/relationships/image" Target="../media/image225.png"/><Relationship Id="rId168" Type="http://schemas.openxmlformats.org/officeDocument/2006/relationships/customXml" Target="../ink/ink242.xml"/><Relationship Id="rId51" Type="http://schemas.openxmlformats.org/officeDocument/2006/relationships/image" Target="../media/image178.png"/><Relationship Id="rId72" Type="http://schemas.openxmlformats.org/officeDocument/2006/relationships/customXml" Target="../ink/ink193.xml"/><Relationship Id="rId93" Type="http://schemas.openxmlformats.org/officeDocument/2006/relationships/customXml" Target="../ink/ink204.xml"/><Relationship Id="rId98" Type="http://schemas.openxmlformats.org/officeDocument/2006/relationships/image" Target="../media/image201.png"/><Relationship Id="rId121" Type="http://schemas.openxmlformats.org/officeDocument/2006/relationships/image" Target="../media/image212.png"/><Relationship Id="rId142" Type="http://schemas.openxmlformats.org/officeDocument/2006/relationships/customXml" Target="../ink/ink229.xml"/><Relationship Id="rId163" Type="http://schemas.openxmlformats.org/officeDocument/2006/relationships/image" Target="../media/image233.png"/><Relationship Id="rId184" Type="http://schemas.openxmlformats.org/officeDocument/2006/relationships/customXml" Target="../ink/ink250.xml"/><Relationship Id="rId189" Type="http://schemas.openxmlformats.org/officeDocument/2006/relationships/image" Target="../media/image246.png"/><Relationship Id="rId219" Type="http://schemas.openxmlformats.org/officeDocument/2006/relationships/image" Target="../media/image260.png"/><Relationship Id="rId214" Type="http://schemas.openxmlformats.org/officeDocument/2006/relationships/customXml" Target="../ink/ink265.xml"/><Relationship Id="rId46" Type="http://schemas.openxmlformats.org/officeDocument/2006/relationships/customXml" Target="../ink/ink180.xml"/><Relationship Id="rId67" Type="http://schemas.openxmlformats.org/officeDocument/2006/relationships/image" Target="../media/image186.png"/><Relationship Id="rId116" Type="http://schemas.openxmlformats.org/officeDocument/2006/relationships/customXml" Target="../ink/ink216.xml"/><Relationship Id="rId137" Type="http://schemas.openxmlformats.org/officeDocument/2006/relationships/image" Target="../media/image220.png"/><Relationship Id="rId158" Type="http://schemas.openxmlformats.org/officeDocument/2006/relationships/customXml" Target="../ink/ink237.xml"/><Relationship Id="rId41" Type="http://schemas.openxmlformats.org/officeDocument/2006/relationships/image" Target="../media/image174.png"/><Relationship Id="rId62" Type="http://schemas.openxmlformats.org/officeDocument/2006/relationships/customXml" Target="../ink/ink188.xml"/><Relationship Id="rId83" Type="http://schemas.openxmlformats.org/officeDocument/2006/relationships/customXml" Target="../ink/ink199.xml"/><Relationship Id="rId88" Type="http://schemas.openxmlformats.org/officeDocument/2006/relationships/image" Target="../media/image196.png"/><Relationship Id="rId111" Type="http://schemas.openxmlformats.org/officeDocument/2006/relationships/customXml" Target="../ink/ink213.xml"/><Relationship Id="rId132" Type="http://schemas.openxmlformats.org/officeDocument/2006/relationships/customXml" Target="../ink/ink224.xml"/><Relationship Id="rId153" Type="http://schemas.openxmlformats.org/officeDocument/2006/relationships/image" Target="../media/image228.png"/><Relationship Id="rId174" Type="http://schemas.openxmlformats.org/officeDocument/2006/relationships/customXml" Target="../ink/ink245.xml"/><Relationship Id="rId179" Type="http://schemas.openxmlformats.org/officeDocument/2006/relationships/image" Target="../media/image241.png"/><Relationship Id="rId195" Type="http://schemas.openxmlformats.org/officeDocument/2006/relationships/image" Target="../media/image248.png"/><Relationship Id="rId209" Type="http://schemas.openxmlformats.org/officeDocument/2006/relationships/image" Target="../media/image255.png"/><Relationship Id="rId190" Type="http://schemas.openxmlformats.org/officeDocument/2006/relationships/customXml" Target="../ink/ink253.xml"/><Relationship Id="rId204" Type="http://schemas.openxmlformats.org/officeDocument/2006/relationships/customXml" Target="../ink/ink260.xml"/><Relationship Id="rId220" Type="http://schemas.openxmlformats.org/officeDocument/2006/relationships/customXml" Target="../ink/ink268.xml"/><Relationship Id="rId225" Type="http://schemas.openxmlformats.org/officeDocument/2006/relationships/image" Target="../media/image263.png"/><Relationship Id="rId36" Type="http://schemas.openxmlformats.org/officeDocument/2006/relationships/customXml" Target="../ink/ink175.xml"/><Relationship Id="rId57" Type="http://schemas.openxmlformats.org/officeDocument/2006/relationships/image" Target="../media/image181.png"/><Relationship Id="rId106" Type="http://schemas.openxmlformats.org/officeDocument/2006/relationships/image" Target="../media/image205.png"/><Relationship Id="rId127" Type="http://schemas.openxmlformats.org/officeDocument/2006/relationships/image" Target="../media/image215.png"/><Relationship Id="rId52" Type="http://schemas.openxmlformats.org/officeDocument/2006/relationships/customXml" Target="../ink/ink183.xml"/><Relationship Id="rId73" Type="http://schemas.openxmlformats.org/officeDocument/2006/relationships/image" Target="../media/image189.png"/><Relationship Id="rId78" Type="http://schemas.openxmlformats.org/officeDocument/2006/relationships/customXml" Target="../ink/ink196.xml"/><Relationship Id="rId94" Type="http://schemas.openxmlformats.org/officeDocument/2006/relationships/image" Target="../media/image199.png"/><Relationship Id="rId99" Type="http://schemas.openxmlformats.org/officeDocument/2006/relationships/customXml" Target="../ink/ink207.xml"/><Relationship Id="rId101" Type="http://schemas.openxmlformats.org/officeDocument/2006/relationships/customXml" Target="../ink/ink208.xml"/><Relationship Id="rId122" Type="http://schemas.openxmlformats.org/officeDocument/2006/relationships/customXml" Target="../ink/ink219.xml"/><Relationship Id="rId143" Type="http://schemas.openxmlformats.org/officeDocument/2006/relationships/image" Target="../media/image223.png"/><Relationship Id="rId148" Type="http://schemas.openxmlformats.org/officeDocument/2006/relationships/customXml" Target="../ink/ink232.xml"/><Relationship Id="rId164" Type="http://schemas.openxmlformats.org/officeDocument/2006/relationships/customXml" Target="../ink/ink240.xml"/><Relationship Id="rId169" Type="http://schemas.openxmlformats.org/officeDocument/2006/relationships/image" Target="../media/image236.png"/><Relationship Id="rId185" Type="http://schemas.openxmlformats.org/officeDocument/2006/relationships/image" Target="../media/image244.png"/><Relationship Id="rId180" Type="http://schemas.openxmlformats.org/officeDocument/2006/relationships/customXml" Target="../ink/ink248.xml"/><Relationship Id="rId210" Type="http://schemas.openxmlformats.org/officeDocument/2006/relationships/customXml" Target="../ink/ink263.xml"/><Relationship Id="rId215" Type="http://schemas.openxmlformats.org/officeDocument/2006/relationships/image" Target="../media/image2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customXml" Target="../ink/ink276.xml"/><Relationship Id="rId18" Type="http://schemas.openxmlformats.org/officeDocument/2006/relationships/image" Target="../media/image269.png"/><Relationship Id="rId26" Type="http://schemas.openxmlformats.org/officeDocument/2006/relationships/image" Target="../media/image273.png"/><Relationship Id="rId3" Type="http://schemas.openxmlformats.org/officeDocument/2006/relationships/customXml" Target="../ink/ink271.xml"/><Relationship Id="rId21" Type="http://schemas.openxmlformats.org/officeDocument/2006/relationships/customXml" Target="../ink/ink280.xml"/><Relationship Id="rId7" Type="http://schemas.openxmlformats.org/officeDocument/2006/relationships/customXml" Target="../ink/ink273.xml"/><Relationship Id="rId12" Type="http://schemas.openxmlformats.org/officeDocument/2006/relationships/image" Target="../media/image266.png"/><Relationship Id="rId17" Type="http://schemas.openxmlformats.org/officeDocument/2006/relationships/customXml" Target="../ink/ink278.xml"/><Relationship Id="rId25" Type="http://schemas.openxmlformats.org/officeDocument/2006/relationships/customXml" Target="../ink/ink282.xml"/><Relationship Id="rId2" Type="http://schemas.openxmlformats.org/officeDocument/2006/relationships/image" Target="../media/image264.png"/><Relationship Id="rId16" Type="http://schemas.openxmlformats.org/officeDocument/2006/relationships/image" Target="../media/image268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customXml" Target="../ink/ink275.xml"/><Relationship Id="rId24" Type="http://schemas.openxmlformats.org/officeDocument/2006/relationships/image" Target="../media/image272.png"/><Relationship Id="rId5" Type="http://schemas.openxmlformats.org/officeDocument/2006/relationships/customXml" Target="../ink/ink272.xml"/><Relationship Id="rId15" Type="http://schemas.openxmlformats.org/officeDocument/2006/relationships/customXml" Target="../ink/ink277.xml"/><Relationship Id="rId23" Type="http://schemas.openxmlformats.org/officeDocument/2006/relationships/customXml" Target="../ink/ink281.xml"/><Relationship Id="rId10" Type="http://schemas.openxmlformats.org/officeDocument/2006/relationships/image" Target="../media/image265.png"/><Relationship Id="rId19" Type="http://schemas.openxmlformats.org/officeDocument/2006/relationships/customXml" Target="../ink/ink279.xml"/><Relationship Id="rId4" Type="http://schemas.openxmlformats.org/officeDocument/2006/relationships/image" Target="../media/image610.png"/><Relationship Id="rId9" Type="http://schemas.openxmlformats.org/officeDocument/2006/relationships/customXml" Target="../ink/ink274.xml"/><Relationship Id="rId14" Type="http://schemas.openxmlformats.org/officeDocument/2006/relationships/image" Target="../media/image267.png"/><Relationship Id="rId22" Type="http://schemas.openxmlformats.org/officeDocument/2006/relationships/image" Target="../media/image271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5.png"/><Relationship Id="rId117" Type="http://schemas.openxmlformats.org/officeDocument/2006/relationships/customXml" Target="../ink/ink340.xml"/><Relationship Id="rId21" Type="http://schemas.openxmlformats.org/officeDocument/2006/relationships/customXml" Target="../ink/ink292.xml"/><Relationship Id="rId42" Type="http://schemas.openxmlformats.org/officeDocument/2006/relationships/image" Target="../media/image293.png"/><Relationship Id="rId47" Type="http://schemas.openxmlformats.org/officeDocument/2006/relationships/customXml" Target="../ink/ink305.xml"/><Relationship Id="rId63" Type="http://schemas.openxmlformats.org/officeDocument/2006/relationships/customXml" Target="../ink/ink313.xml"/><Relationship Id="rId68" Type="http://schemas.openxmlformats.org/officeDocument/2006/relationships/image" Target="../media/image306.png"/><Relationship Id="rId84" Type="http://schemas.openxmlformats.org/officeDocument/2006/relationships/image" Target="../media/image314.png"/><Relationship Id="rId89" Type="http://schemas.openxmlformats.org/officeDocument/2006/relationships/customXml" Target="../ink/ink326.xml"/><Relationship Id="rId112" Type="http://schemas.openxmlformats.org/officeDocument/2006/relationships/image" Target="../media/image328.png"/><Relationship Id="rId133" Type="http://schemas.openxmlformats.org/officeDocument/2006/relationships/customXml" Target="../ink/ink348.xml"/><Relationship Id="rId138" Type="http://schemas.openxmlformats.org/officeDocument/2006/relationships/image" Target="../media/image341.png"/><Relationship Id="rId16" Type="http://schemas.openxmlformats.org/officeDocument/2006/relationships/image" Target="../media/image280.png"/><Relationship Id="rId107" Type="http://schemas.openxmlformats.org/officeDocument/2006/relationships/customXml" Target="../ink/ink335.xml"/><Relationship Id="rId11" Type="http://schemas.openxmlformats.org/officeDocument/2006/relationships/customXml" Target="../ink/ink287.xml"/><Relationship Id="rId32" Type="http://schemas.openxmlformats.org/officeDocument/2006/relationships/image" Target="../media/image288.png"/><Relationship Id="rId37" Type="http://schemas.openxmlformats.org/officeDocument/2006/relationships/customXml" Target="../ink/ink300.xml"/><Relationship Id="rId53" Type="http://schemas.openxmlformats.org/officeDocument/2006/relationships/customXml" Target="../ink/ink308.xml"/><Relationship Id="rId58" Type="http://schemas.openxmlformats.org/officeDocument/2006/relationships/image" Target="../media/image301.png"/><Relationship Id="rId74" Type="http://schemas.openxmlformats.org/officeDocument/2006/relationships/image" Target="../media/image309.png"/><Relationship Id="rId79" Type="http://schemas.openxmlformats.org/officeDocument/2006/relationships/customXml" Target="../ink/ink321.xml"/><Relationship Id="rId102" Type="http://schemas.openxmlformats.org/officeDocument/2006/relationships/image" Target="../media/image323.png"/><Relationship Id="rId123" Type="http://schemas.openxmlformats.org/officeDocument/2006/relationships/customXml" Target="../ink/ink343.xml"/><Relationship Id="rId128" Type="http://schemas.openxmlformats.org/officeDocument/2006/relationships/image" Target="../media/image336.png"/><Relationship Id="rId5" Type="http://schemas.openxmlformats.org/officeDocument/2006/relationships/customXml" Target="../ink/ink284.xml"/><Relationship Id="rId90" Type="http://schemas.openxmlformats.org/officeDocument/2006/relationships/image" Target="../media/image317.png"/><Relationship Id="rId95" Type="http://schemas.openxmlformats.org/officeDocument/2006/relationships/customXml" Target="../ink/ink329.xml"/><Relationship Id="rId14" Type="http://schemas.openxmlformats.org/officeDocument/2006/relationships/image" Target="../media/image279.png"/><Relationship Id="rId22" Type="http://schemas.openxmlformats.org/officeDocument/2006/relationships/image" Target="../media/image283.png"/><Relationship Id="rId27" Type="http://schemas.openxmlformats.org/officeDocument/2006/relationships/customXml" Target="../ink/ink295.xml"/><Relationship Id="rId30" Type="http://schemas.openxmlformats.org/officeDocument/2006/relationships/image" Target="../media/image287.png"/><Relationship Id="rId35" Type="http://schemas.openxmlformats.org/officeDocument/2006/relationships/customXml" Target="../ink/ink299.xml"/><Relationship Id="rId43" Type="http://schemas.openxmlformats.org/officeDocument/2006/relationships/customXml" Target="../ink/ink303.xml"/><Relationship Id="rId48" Type="http://schemas.openxmlformats.org/officeDocument/2006/relationships/image" Target="../media/image296.png"/><Relationship Id="rId56" Type="http://schemas.openxmlformats.org/officeDocument/2006/relationships/image" Target="../media/image300.png"/><Relationship Id="rId64" Type="http://schemas.openxmlformats.org/officeDocument/2006/relationships/image" Target="../media/image304.png"/><Relationship Id="rId69" Type="http://schemas.openxmlformats.org/officeDocument/2006/relationships/customXml" Target="../ink/ink316.xml"/><Relationship Id="rId77" Type="http://schemas.openxmlformats.org/officeDocument/2006/relationships/customXml" Target="../ink/ink320.xml"/><Relationship Id="rId100" Type="http://schemas.openxmlformats.org/officeDocument/2006/relationships/image" Target="../media/image322.png"/><Relationship Id="rId105" Type="http://schemas.openxmlformats.org/officeDocument/2006/relationships/customXml" Target="../ink/ink334.xml"/><Relationship Id="rId113" Type="http://schemas.openxmlformats.org/officeDocument/2006/relationships/customXml" Target="../ink/ink338.xml"/><Relationship Id="rId118" Type="http://schemas.openxmlformats.org/officeDocument/2006/relationships/image" Target="../media/image331.png"/><Relationship Id="rId126" Type="http://schemas.openxmlformats.org/officeDocument/2006/relationships/image" Target="../media/image335.png"/><Relationship Id="rId134" Type="http://schemas.openxmlformats.org/officeDocument/2006/relationships/image" Target="../media/image339.png"/><Relationship Id="rId8" Type="http://schemas.openxmlformats.org/officeDocument/2006/relationships/image" Target="../media/image276.png"/><Relationship Id="rId51" Type="http://schemas.openxmlformats.org/officeDocument/2006/relationships/customXml" Target="../ink/ink307.xml"/><Relationship Id="rId72" Type="http://schemas.openxmlformats.org/officeDocument/2006/relationships/image" Target="../media/image308.png"/><Relationship Id="rId80" Type="http://schemas.openxmlformats.org/officeDocument/2006/relationships/image" Target="../media/image312.png"/><Relationship Id="rId85" Type="http://schemas.openxmlformats.org/officeDocument/2006/relationships/customXml" Target="../ink/ink324.xml"/><Relationship Id="rId93" Type="http://schemas.openxmlformats.org/officeDocument/2006/relationships/customXml" Target="../ink/ink328.xml"/><Relationship Id="rId98" Type="http://schemas.openxmlformats.org/officeDocument/2006/relationships/image" Target="../media/image321.png"/><Relationship Id="rId121" Type="http://schemas.openxmlformats.org/officeDocument/2006/relationships/customXml" Target="../ink/ink342.xml"/><Relationship Id="rId3" Type="http://schemas.openxmlformats.org/officeDocument/2006/relationships/customXml" Target="../ink/ink283.xml"/><Relationship Id="rId12" Type="http://schemas.openxmlformats.org/officeDocument/2006/relationships/image" Target="../media/image278.png"/><Relationship Id="rId17" Type="http://schemas.openxmlformats.org/officeDocument/2006/relationships/customXml" Target="../ink/ink290.xml"/><Relationship Id="rId25" Type="http://schemas.openxmlformats.org/officeDocument/2006/relationships/customXml" Target="../ink/ink294.xml"/><Relationship Id="rId33" Type="http://schemas.openxmlformats.org/officeDocument/2006/relationships/customXml" Target="../ink/ink298.xml"/><Relationship Id="rId38" Type="http://schemas.openxmlformats.org/officeDocument/2006/relationships/image" Target="../media/image291.png"/><Relationship Id="rId46" Type="http://schemas.openxmlformats.org/officeDocument/2006/relationships/image" Target="../media/image295.png"/><Relationship Id="rId59" Type="http://schemas.openxmlformats.org/officeDocument/2006/relationships/customXml" Target="../ink/ink311.xml"/><Relationship Id="rId67" Type="http://schemas.openxmlformats.org/officeDocument/2006/relationships/customXml" Target="../ink/ink315.xml"/><Relationship Id="rId103" Type="http://schemas.openxmlformats.org/officeDocument/2006/relationships/customXml" Target="../ink/ink333.xml"/><Relationship Id="rId108" Type="http://schemas.openxmlformats.org/officeDocument/2006/relationships/image" Target="../media/image326.png"/><Relationship Id="rId116" Type="http://schemas.openxmlformats.org/officeDocument/2006/relationships/image" Target="../media/image330.png"/><Relationship Id="rId124" Type="http://schemas.openxmlformats.org/officeDocument/2006/relationships/image" Target="../media/image334.png"/><Relationship Id="rId129" Type="http://schemas.openxmlformats.org/officeDocument/2006/relationships/customXml" Target="../ink/ink346.xml"/><Relationship Id="rId137" Type="http://schemas.openxmlformats.org/officeDocument/2006/relationships/customXml" Target="../ink/ink350.xml"/><Relationship Id="rId20" Type="http://schemas.openxmlformats.org/officeDocument/2006/relationships/image" Target="../media/image282.png"/><Relationship Id="rId41" Type="http://schemas.openxmlformats.org/officeDocument/2006/relationships/customXml" Target="../ink/ink302.xml"/><Relationship Id="rId54" Type="http://schemas.openxmlformats.org/officeDocument/2006/relationships/image" Target="../media/image299.png"/><Relationship Id="rId62" Type="http://schemas.openxmlformats.org/officeDocument/2006/relationships/image" Target="../media/image303.png"/><Relationship Id="rId70" Type="http://schemas.openxmlformats.org/officeDocument/2006/relationships/image" Target="../media/image307.png"/><Relationship Id="rId75" Type="http://schemas.openxmlformats.org/officeDocument/2006/relationships/customXml" Target="../ink/ink319.xml"/><Relationship Id="rId83" Type="http://schemas.openxmlformats.org/officeDocument/2006/relationships/customXml" Target="../ink/ink323.xml"/><Relationship Id="rId88" Type="http://schemas.openxmlformats.org/officeDocument/2006/relationships/image" Target="../media/image316.png"/><Relationship Id="rId91" Type="http://schemas.openxmlformats.org/officeDocument/2006/relationships/customXml" Target="../ink/ink327.xml"/><Relationship Id="rId96" Type="http://schemas.openxmlformats.org/officeDocument/2006/relationships/image" Target="../media/image320.png"/><Relationship Id="rId111" Type="http://schemas.openxmlformats.org/officeDocument/2006/relationships/customXml" Target="../ink/ink337.xml"/><Relationship Id="rId132" Type="http://schemas.openxmlformats.org/officeDocument/2006/relationships/image" Target="../media/image3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5.png"/><Relationship Id="rId15" Type="http://schemas.openxmlformats.org/officeDocument/2006/relationships/customXml" Target="../ink/ink289.xml"/><Relationship Id="rId23" Type="http://schemas.openxmlformats.org/officeDocument/2006/relationships/customXml" Target="../ink/ink293.xml"/><Relationship Id="rId28" Type="http://schemas.openxmlformats.org/officeDocument/2006/relationships/image" Target="../media/image286.png"/><Relationship Id="rId36" Type="http://schemas.openxmlformats.org/officeDocument/2006/relationships/image" Target="../media/image290.png"/><Relationship Id="rId49" Type="http://schemas.openxmlformats.org/officeDocument/2006/relationships/customXml" Target="../ink/ink306.xml"/><Relationship Id="rId57" Type="http://schemas.openxmlformats.org/officeDocument/2006/relationships/customXml" Target="../ink/ink310.xml"/><Relationship Id="rId106" Type="http://schemas.openxmlformats.org/officeDocument/2006/relationships/image" Target="../media/image325.png"/><Relationship Id="rId114" Type="http://schemas.openxmlformats.org/officeDocument/2006/relationships/image" Target="../media/image329.png"/><Relationship Id="rId119" Type="http://schemas.openxmlformats.org/officeDocument/2006/relationships/customXml" Target="../ink/ink341.xml"/><Relationship Id="rId127" Type="http://schemas.openxmlformats.org/officeDocument/2006/relationships/customXml" Target="../ink/ink345.xml"/><Relationship Id="rId10" Type="http://schemas.openxmlformats.org/officeDocument/2006/relationships/image" Target="../media/image277.png"/><Relationship Id="rId31" Type="http://schemas.openxmlformats.org/officeDocument/2006/relationships/customXml" Target="../ink/ink297.xml"/><Relationship Id="rId44" Type="http://schemas.openxmlformats.org/officeDocument/2006/relationships/image" Target="../media/image294.png"/><Relationship Id="rId52" Type="http://schemas.openxmlformats.org/officeDocument/2006/relationships/image" Target="../media/image298.png"/><Relationship Id="rId60" Type="http://schemas.openxmlformats.org/officeDocument/2006/relationships/image" Target="../media/image302.png"/><Relationship Id="rId65" Type="http://schemas.openxmlformats.org/officeDocument/2006/relationships/customXml" Target="../ink/ink314.xml"/><Relationship Id="rId73" Type="http://schemas.openxmlformats.org/officeDocument/2006/relationships/customXml" Target="../ink/ink318.xml"/><Relationship Id="rId78" Type="http://schemas.openxmlformats.org/officeDocument/2006/relationships/image" Target="../media/image311.png"/><Relationship Id="rId81" Type="http://schemas.openxmlformats.org/officeDocument/2006/relationships/customXml" Target="../ink/ink322.xml"/><Relationship Id="rId86" Type="http://schemas.openxmlformats.org/officeDocument/2006/relationships/image" Target="../media/image315.png"/><Relationship Id="rId94" Type="http://schemas.openxmlformats.org/officeDocument/2006/relationships/image" Target="../media/image319.png"/><Relationship Id="rId99" Type="http://schemas.openxmlformats.org/officeDocument/2006/relationships/customXml" Target="../ink/ink331.xml"/><Relationship Id="rId101" Type="http://schemas.openxmlformats.org/officeDocument/2006/relationships/customXml" Target="../ink/ink332.xml"/><Relationship Id="rId122" Type="http://schemas.openxmlformats.org/officeDocument/2006/relationships/image" Target="../media/image333.png"/><Relationship Id="rId130" Type="http://schemas.openxmlformats.org/officeDocument/2006/relationships/image" Target="../media/image337.png"/><Relationship Id="rId135" Type="http://schemas.openxmlformats.org/officeDocument/2006/relationships/customXml" Target="../ink/ink349.xml"/><Relationship Id="rId4" Type="http://schemas.openxmlformats.org/officeDocument/2006/relationships/image" Target="../media/image274.png"/><Relationship Id="rId9" Type="http://schemas.openxmlformats.org/officeDocument/2006/relationships/customXml" Target="../ink/ink286.xml"/><Relationship Id="rId13" Type="http://schemas.openxmlformats.org/officeDocument/2006/relationships/customXml" Target="../ink/ink288.xml"/><Relationship Id="rId18" Type="http://schemas.openxmlformats.org/officeDocument/2006/relationships/image" Target="../media/image281.png"/><Relationship Id="rId39" Type="http://schemas.openxmlformats.org/officeDocument/2006/relationships/customXml" Target="../ink/ink301.xml"/><Relationship Id="rId109" Type="http://schemas.openxmlformats.org/officeDocument/2006/relationships/customXml" Target="../ink/ink336.xml"/><Relationship Id="rId34" Type="http://schemas.openxmlformats.org/officeDocument/2006/relationships/image" Target="../media/image289.png"/><Relationship Id="rId50" Type="http://schemas.openxmlformats.org/officeDocument/2006/relationships/image" Target="../media/image297.png"/><Relationship Id="rId55" Type="http://schemas.openxmlformats.org/officeDocument/2006/relationships/customXml" Target="../ink/ink309.xml"/><Relationship Id="rId76" Type="http://schemas.openxmlformats.org/officeDocument/2006/relationships/image" Target="../media/image310.png"/><Relationship Id="rId97" Type="http://schemas.openxmlformats.org/officeDocument/2006/relationships/customXml" Target="../ink/ink330.xml"/><Relationship Id="rId104" Type="http://schemas.openxmlformats.org/officeDocument/2006/relationships/image" Target="../media/image324.png"/><Relationship Id="rId120" Type="http://schemas.openxmlformats.org/officeDocument/2006/relationships/image" Target="../media/image332.png"/><Relationship Id="rId125" Type="http://schemas.openxmlformats.org/officeDocument/2006/relationships/customXml" Target="../ink/ink344.xml"/><Relationship Id="rId7" Type="http://schemas.openxmlformats.org/officeDocument/2006/relationships/customXml" Target="../ink/ink285.xml"/><Relationship Id="rId71" Type="http://schemas.openxmlformats.org/officeDocument/2006/relationships/customXml" Target="../ink/ink317.xml"/><Relationship Id="rId92" Type="http://schemas.openxmlformats.org/officeDocument/2006/relationships/image" Target="../media/image318.png"/><Relationship Id="rId2" Type="http://schemas.openxmlformats.org/officeDocument/2006/relationships/image" Target="../media/image264.png"/><Relationship Id="rId29" Type="http://schemas.openxmlformats.org/officeDocument/2006/relationships/customXml" Target="../ink/ink296.xml"/><Relationship Id="rId24" Type="http://schemas.openxmlformats.org/officeDocument/2006/relationships/image" Target="../media/image284.png"/><Relationship Id="rId40" Type="http://schemas.openxmlformats.org/officeDocument/2006/relationships/image" Target="../media/image292.png"/><Relationship Id="rId45" Type="http://schemas.openxmlformats.org/officeDocument/2006/relationships/customXml" Target="../ink/ink304.xml"/><Relationship Id="rId66" Type="http://schemas.openxmlformats.org/officeDocument/2006/relationships/image" Target="../media/image305.png"/><Relationship Id="rId87" Type="http://schemas.openxmlformats.org/officeDocument/2006/relationships/customXml" Target="../ink/ink325.xml"/><Relationship Id="rId110" Type="http://schemas.openxmlformats.org/officeDocument/2006/relationships/image" Target="../media/image327.png"/><Relationship Id="rId115" Type="http://schemas.openxmlformats.org/officeDocument/2006/relationships/customXml" Target="../ink/ink339.xml"/><Relationship Id="rId131" Type="http://schemas.openxmlformats.org/officeDocument/2006/relationships/customXml" Target="../ink/ink347.xml"/><Relationship Id="rId136" Type="http://schemas.openxmlformats.org/officeDocument/2006/relationships/image" Target="../media/image340.png"/><Relationship Id="rId61" Type="http://schemas.openxmlformats.org/officeDocument/2006/relationships/customXml" Target="../ink/ink312.xml"/><Relationship Id="rId82" Type="http://schemas.openxmlformats.org/officeDocument/2006/relationships/image" Target="../media/image313.png"/><Relationship Id="rId19" Type="http://schemas.openxmlformats.org/officeDocument/2006/relationships/customXml" Target="../ink/ink29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F230-674D-48DC-9B4E-B18CCC03F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Reacciones químicas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73DE0-4F29-4933-94CB-E33D8A97D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Dra. Carla muñoz</a:t>
            </a:r>
          </a:p>
        </p:txBody>
      </p:sp>
    </p:spTree>
    <p:extLst>
      <p:ext uri="{BB962C8B-B14F-4D97-AF65-F5344CB8AC3E}">
        <p14:creationId xmlns:p14="http://schemas.microsoft.com/office/powerpoint/2010/main" val="7785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Rectángulo">
            <a:extLst>
              <a:ext uri="{FF2B5EF4-FFF2-40B4-BE49-F238E27FC236}">
                <a16:creationId xmlns:a16="http://schemas.microsoft.com/office/drawing/2014/main" id="{89EEECB8-94F6-485E-8835-68A36CF6C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69" y="1326687"/>
            <a:ext cx="11356463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</a:rPr>
              <a:t>Ejemplo: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</a:rPr>
              <a:t>En el motor de un cohete se emplea hidracina como combustible y </a:t>
            </a:r>
            <a:r>
              <a:rPr lang="es-ES" altLang="es-CL" sz="2800" dirty="0" err="1">
                <a:latin typeface="Arial" panose="020B0604020202020204" pitchFamily="34" charset="0"/>
              </a:rPr>
              <a:t>tetróxido</a:t>
            </a:r>
            <a:r>
              <a:rPr lang="es-ES" altLang="es-CL" sz="2800" dirty="0">
                <a:latin typeface="Arial" panose="020B0604020202020204" pitchFamily="34" charset="0"/>
              </a:rPr>
              <a:t> de </a:t>
            </a:r>
            <a:r>
              <a:rPr lang="es-ES" altLang="es-CL" sz="2800" dirty="0" err="1">
                <a:latin typeface="Arial" panose="020B0604020202020204" pitchFamily="34" charset="0"/>
              </a:rPr>
              <a:t>dinitrógeno</a:t>
            </a:r>
            <a:r>
              <a:rPr lang="es-ES" altLang="es-CL" sz="2800" dirty="0">
                <a:latin typeface="Arial" panose="020B0604020202020204" pitchFamily="34" charset="0"/>
              </a:rPr>
              <a:t> como oxidante. El análisis de la mezcla que sale del escape del cohete muestra que se compone de nitrógeno gaseoso  y agua líquida. </a:t>
            </a:r>
          </a:p>
          <a:p>
            <a:pPr algn="just" eaLnBrk="1" hangingPunct="1">
              <a:spcBef>
                <a:spcPct val="50000"/>
              </a:spcBef>
            </a:pPr>
            <a:endParaRPr lang="es-ES" altLang="es-CL" sz="28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</a:rPr>
              <a:t>   N</a:t>
            </a:r>
            <a:r>
              <a:rPr lang="es-ES" altLang="es-CL" sz="2800" baseline="-25000" dirty="0">
                <a:latin typeface="Arial" panose="020B0604020202020204" pitchFamily="34" charset="0"/>
              </a:rPr>
              <a:t>2</a:t>
            </a:r>
            <a:r>
              <a:rPr lang="es-ES" altLang="es-CL" sz="2800" dirty="0">
                <a:latin typeface="Arial" panose="020B0604020202020204" pitchFamily="34" charset="0"/>
              </a:rPr>
              <a:t>H</a:t>
            </a:r>
            <a:r>
              <a:rPr lang="es-ES" altLang="es-CL" sz="2800" baseline="-25000" dirty="0">
                <a:latin typeface="Arial" panose="020B0604020202020204" pitchFamily="34" charset="0"/>
              </a:rPr>
              <a:t>4</a:t>
            </a:r>
            <a:r>
              <a:rPr lang="es-ES" altLang="es-CL" sz="2800" dirty="0">
                <a:latin typeface="Arial" panose="020B0604020202020204" pitchFamily="34" charset="0"/>
              </a:rPr>
              <a:t>(l)    +      N</a:t>
            </a:r>
            <a:r>
              <a:rPr lang="es-ES" altLang="es-CL" sz="2800" baseline="-25000" dirty="0">
                <a:latin typeface="Arial" panose="020B0604020202020204" pitchFamily="34" charset="0"/>
              </a:rPr>
              <a:t>2</a:t>
            </a:r>
            <a:r>
              <a:rPr lang="es-ES" altLang="es-CL" sz="2800" dirty="0">
                <a:latin typeface="Arial" panose="020B0604020202020204" pitchFamily="34" charset="0"/>
              </a:rPr>
              <a:t>O</a:t>
            </a:r>
            <a:r>
              <a:rPr lang="es-ES" altLang="es-CL" sz="2800" baseline="-25000" dirty="0">
                <a:latin typeface="Arial" panose="020B0604020202020204" pitchFamily="34" charset="0"/>
              </a:rPr>
              <a:t>4</a:t>
            </a:r>
            <a:r>
              <a:rPr lang="es-ES" altLang="es-CL" sz="2800" dirty="0">
                <a:latin typeface="Arial" panose="020B0604020202020204" pitchFamily="34" charset="0"/>
              </a:rPr>
              <a:t>(l)              N</a:t>
            </a:r>
            <a:r>
              <a:rPr lang="es-ES" altLang="es-CL" sz="2800" baseline="-25000" dirty="0">
                <a:latin typeface="Arial" panose="020B0604020202020204" pitchFamily="34" charset="0"/>
              </a:rPr>
              <a:t>2</a:t>
            </a:r>
            <a:r>
              <a:rPr lang="es-ES" altLang="es-CL" sz="2800" dirty="0">
                <a:latin typeface="Arial" panose="020B0604020202020204" pitchFamily="34" charset="0"/>
              </a:rPr>
              <a:t>(g)     +     H</a:t>
            </a:r>
            <a:r>
              <a:rPr lang="es-ES" altLang="es-CL" sz="2800" baseline="-25000" dirty="0">
                <a:latin typeface="Arial" panose="020B0604020202020204" pitchFamily="34" charset="0"/>
              </a:rPr>
              <a:t>2</a:t>
            </a:r>
            <a:r>
              <a:rPr lang="es-ES" altLang="es-CL" sz="2800" dirty="0">
                <a:latin typeface="Arial" panose="020B0604020202020204" pitchFamily="34" charset="0"/>
              </a:rPr>
              <a:t>O(l)</a:t>
            </a:r>
          </a:p>
        </p:txBody>
      </p:sp>
      <p:cxnSp>
        <p:nvCxnSpPr>
          <p:cNvPr id="10243" name="3 Conector recto de flecha">
            <a:extLst>
              <a:ext uri="{FF2B5EF4-FFF2-40B4-BE49-F238E27FC236}">
                <a16:creationId xmlns:a16="http://schemas.microsoft.com/office/drawing/2014/main" id="{5EDE2DFC-F837-41BF-8544-DE1367F285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10223" y="4797425"/>
            <a:ext cx="8651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 Box 4">
            <a:extLst>
              <a:ext uri="{FF2B5EF4-FFF2-40B4-BE49-F238E27FC236}">
                <a16:creationId xmlns:a16="http://schemas.microsoft.com/office/drawing/2014/main" id="{FE70DC46-C3B9-4DF7-9708-E8B5BF934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22" y="305813"/>
            <a:ext cx="11553410" cy="584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3200" dirty="0">
                <a:latin typeface="Arial" panose="020B0604020202020204" pitchFamily="34" charset="0"/>
              </a:rPr>
              <a:t>Balanceo de ecuaciones químicas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75" name="Ink 10274">
                <a:extLst>
                  <a:ext uri="{FF2B5EF4-FFF2-40B4-BE49-F238E27FC236}">
                    <a16:creationId xmlns:a16="http://schemas.microsoft.com/office/drawing/2014/main" id="{B4BCE220-DD08-481C-826D-9EDEE35CE86D}"/>
                  </a:ext>
                </a:extLst>
              </p14:cNvPr>
              <p14:cNvContentPartPr/>
              <p14:nvPr/>
            </p14:nvContentPartPr>
            <p14:xfrm>
              <a:off x="3627914" y="5026348"/>
              <a:ext cx="381240" cy="14040"/>
            </p14:xfrm>
          </p:contentPart>
        </mc:Choice>
        <mc:Fallback>
          <p:pic>
            <p:nvPicPr>
              <p:cNvPr id="10275" name="Ink 10274">
                <a:extLst>
                  <a:ext uri="{FF2B5EF4-FFF2-40B4-BE49-F238E27FC236}">
                    <a16:creationId xmlns:a16="http://schemas.microsoft.com/office/drawing/2014/main" id="{B4BCE220-DD08-481C-826D-9EDEE35CE8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9914" y="5008348"/>
                <a:ext cx="4168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76" name="Ink 10275">
                <a:extLst>
                  <a:ext uri="{FF2B5EF4-FFF2-40B4-BE49-F238E27FC236}">
                    <a16:creationId xmlns:a16="http://schemas.microsoft.com/office/drawing/2014/main" id="{6313B572-C1BD-48E3-B71C-D2F299F13AF6}"/>
                  </a:ext>
                </a:extLst>
              </p14:cNvPr>
              <p14:cNvContentPartPr/>
              <p14:nvPr/>
            </p14:nvContentPartPr>
            <p14:xfrm>
              <a:off x="8146994" y="4979908"/>
              <a:ext cx="183600" cy="53280"/>
            </p14:xfrm>
          </p:contentPart>
        </mc:Choice>
        <mc:Fallback>
          <p:pic>
            <p:nvPicPr>
              <p:cNvPr id="10276" name="Ink 10275">
                <a:extLst>
                  <a:ext uri="{FF2B5EF4-FFF2-40B4-BE49-F238E27FC236}">
                    <a16:creationId xmlns:a16="http://schemas.microsoft.com/office/drawing/2014/main" id="{6313B572-C1BD-48E3-B71C-D2F299F13A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9354" y="4961908"/>
                <a:ext cx="2192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77" name="Ink 10276">
                <a:extLst>
                  <a:ext uri="{FF2B5EF4-FFF2-40B4-BE49-F238E27FC236}">
                    <a16:creationId xmlns:a16="http://schemas.microsoft.com/office/drawing/2014/main" id="{E1411372-CE6E-40BD-942D-D3FFFCB11A13}"/>
                  </a:ext>
                </a:extLst>
              </p14:cNvPr>
              <p14:cNvContentPartPr/>
              <p14:nvPr/>
            </p14:nvContentPartPr>
            <p14:xfrm>
              <a:off x="7434554" y="4625308"/>
              <a:ext cx="2160" cy="6120"/>
            </p14:xfrm>
          </p:contentPart>
        </mc:Choice>
        <mc:Fallback>
          <p:pic>
            <p:nvPicPr>
              <p:cNvPr id="10277" name="Ink 10276">
                <a:extLst>
                  <a:ext uri="{FF2B5EF4-FFF2-40B4-BE49-F238E27FC236}">
                    <a16:creationId xmlns:a16="http://schemas.microsoft.com/office/drawing/2014/main" id="{E1411372-CE6E-40BD-942D-D3FFFCB11A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6554" y="4607308"/>
                <a:ext cx="37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81" name="Ink 10280">
                <a:extLst>
                  <a:ext uri="{FF2B5EF4-FFF2-40B4-BE49-F238E27FC236}">
                    <a16:creationId xmlns:a16="http://schemas.microsoft.com/office/drawing/2014/main" id="{EB114864-99AE-4850-8447-7894A7DD78A5}"/>
                  </a:ext>
                </a:extLst>
              </p14:cNvPr>
              <p14:cNvContentPartPr/>
              <p14:nvPr/>
            </p14:nvContentPartPr>
            <p14:xfrm>
              <a:off x="1297994" y="4961548"/>
              <a:ext cx="302760" cy="54000"/>
            </p14:xfrm>
          </p:contentPart>
        </mc:Choice>
        <mc:Fallback>
          <p:pic>
            <p:nvPicPr>
              <p:cNvPr id="10281" name="Ink 10280">
                <a:extLst>
                  <a:ext uri="{FF2B5EF4-FFF2-40B4-BE49-F238E27FC236}">
                    <a16:creationId xmlns:a16="http://schemas.microsoft.com/office/drawing/2014/main" id="{EB114864-99AE-4850-8447-7894A7DD78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9994" y="4943548"/>
                <a:ext cx="3384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82" name="Ink 10281">
                <a:extLst>
                  <a:ext uri="{FF2B5EF4-FFF2-40B4-BE49-F238E27FC236}">
                    <a16:creationId xmlns:a16="http://schemas.microsoft.com/office/drawing/2014/main" id="{CB987270-9384-4657-B5D8-5646A166A99C}"/>
                  </a:ext>
                </a:extLst>
              </p14:cNvPr>
              <p14:cNvContentPartPr/>
              <p14:nvPr/>
            </p14:nvContentPartPr>
            <p14:xfrm>
              <a:off x="7485314" y="5086108"/>
              <a:ext cx="482400" cy="26640"/>
            </p14:xfrm>
          </p:contentPart>
        </mc:Choice>
        <mc:Fallback>
          <p:pic>
            <p:nvPicPr>
              <p:cNvPr id="10282" name="Ink 10281">
                <a:extLst>
                  <a:ext uri="{FF2B5EF4-FFF2-40B4-BE49-F238E27FC236}">
                    <a16:creationId xmlns:a16="http://schemas.microsoft.com/office/drawing/2014/main" id="{CB987270-9384-4657-B5D8-5646A166A9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67314" y="5068468"/>
                <a:ext cx="5180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283" name="Ink 10282">
                <a:extLst>
                  <a:ext uri="{FF2B5EF4-FFF2-40B4-BE49-F238E27FC236}">
                    <a16:creationId xmlns:a16="http://schemas.microsoft.com/office/drawing/2014/main" id="{22DAEB39-2829-4A17-B40A-D7E248299030}"/>
                  </a:ext>
                </a:extLst>
              </p14:cNvPr>
              <p14:cNvContentPartPr/>
              <p14:nvPr/>
            </p14:nvContentPartPr>
            <p14:xfrm>
              <a:off x="545234" y="4605148"/>
              <a:ext cx="236160" cy="350640"/>
            </p14:xfrm>
          </p:contentPart>
        </mc:Choice>
        <mc:Fallback>
          <p:pic>
            <p:nvPicPr>
              <p:cNvPr id="10283" name="Ink 10282">
                <a:extLst>
                  <a:ext uri="{FF2B5EF4-FFF2-40B4-BE49-F238E27FC236}">
                    <a16:creationId xmlns:a16="http://schemas.microsoft.com/office/drawing/2014/main" id="{22DAEB39-2829-4A17-B40A-D7E2482990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7594" y="4587148"/>
                <a:ext cx="27180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86" name="Group 10285">
            <a:extLst>
              <a:ext uri="{FF2B5EF4-FFF2-40B4-BE49-F238E27FC236}">
                <a16:creationId xmlns:a16="http://schemas.microsoft.com/office/drawing/2014/main" id="{CF42D516-2EDE-449F-93EC-5C2ED176F3FF}"/>
              </a:ext>
            </a:extLst>
          </p:cNvPr>
          <p:cNvGrpSpPr/>
          <p:nvPr/>
        </p:nvGrpSpPr>
        <p:grpSpPr>
          <a:xfrm>
            <a:off x="643154" y="4935628"/>
            <a:ext cx="478800" cy="212760"/>
            <a:chOff x="643154" y="4935628"/>
            <a:chExt cx="47880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284" name="Ink 10283">
                  <a:extLst>
                    <a:ext uri="{FF2B5EF4-FFF2-40B4-BE49-F238E27FC236}">
                      <a16:creationId xmlns:a16="http://schemas.microsoft.com/office/drawing/2014/main" id="{46EF5F7E-921B-4298-85A0-F22D0C0C8A51}"/>
                    </a:ext>
                  </a:extLst>
                </p14:cNvPr>
                <p14:cNvContentPartPr/>
                <p14:nvPr/>
              </p14:nvContentPartPr>
              <p14:xfrm>
                <a:off x="657554" y="4990348"/>
                <a:ext cx="2160" cy="1080"/>
              </p14:xfrm>
            </p:contentPart>
          </mc:Choice>
          <mc:Fallback>
            <p:pic>
              <p:nvPicPr>
                <p:cNvPr id="10284" name="Ink 10283">
                  <a:extLst>
                    <a:ext uri="{FF2B5EF4-FFF2-40B4-BE49-F238E27FC236}">
                      <a16:creationId xmlns:a16="http://schemas.microsoft.com/office/drawing/2014/main" id="{46EF5F7E-921B-4298-85A0-F22D0C0C8A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9554" y="4972348"/>
                  <a:ext cx="37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285" name="Ink 10284">
                  <a:extLst>
                    <a:ext uri="{FF2B5EF4-FFF2-40B4-BE49-F238E27FC236}">
                      <a16:creationId xmlns:a16="http://schemas.microsoft.com/office/drawing/2014/main" id="{84B71577-6184-4F3B-B464-553AED7637E1}"/>
                    </a:ext>
                  </a:extLst>
                </p14:cNvPr>
                <p14:cNvContentPartPr/>
                <p14:nvPr/>
              </p14:nvContentPartPr>
              <p14:xfrm>
                <a:off x="643154" y="4935628"/>
                <a:ext cx="478800" cy="212760"/>
              </p14:xfrm>
            </p:contentPart>
          </mc:Choice>
          <mc:Fallback>
            <p:pic>
              <p:nvPicPr>
                <p:cNvPr id="10285" name="Ink 10284">
                  <a:extLst>
                    <a:ext uri="{FF2B5EF4-FFF2-40B4-BE49-F238E27FC236}">
                      <a16:creationId xmlns:a16="http://schemas.microsoft.com/office/drawing/2014/main" id="{84B71577-6184-4F3B-B464-553AED7637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5514" y="4917988"/>
                  <a:ext cx="51444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287" name="Ink 10286">
                <a:extLst>
                  <a:ext uri="{FF2B5EF4-FFF2-40B4-BE49-F238E27FC236}">
                    <a16:creationId xmlns:a16="http://schemas.microsoft.com/office/drawing/2014/main" id="{D589E25D-6918-4091-AC4A-EF4C4E7A70E1}"/>
                  </a:ext>
                </a:extLst>
              </p14:cNvPr>
              <p14:cNvContentPartPr/>
              <p14:nvPr/>
            </p14:nvContentPartPr>
            <p14:xfrm>
              <a:off x="3312194" y="5080708"/>
              <a:ext cx="243000" cy="5040"/>
            </p14:xfrm>
          </p:contentPart>
        </mc:Choice>
        <mc:Fallback>
          <p:pic>
            <p:nvPicPr>
              <p:cNvPr id="10287" name="Ink 10286">
                <a:extLst>
                  <a:ext uri="{FF2B5EF4-FFF2-40B4-BE49-F238E27FC236}">
                    <a16:creationId xmlns:a16="http://schemas.microsoft.com/office/drawing/2014/main" id="{D589E25D-6918-4091-AC4A-EF4C4E7A70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4194" y="5062708"/>
                <a:ext cx="2786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288" name="Ink 10287">
                <a:extLst>
                  <a:ext uri="{FF2B5EF4-FFF2-40B4-BE49-F238E27FC236}">
                    <a16:creationId xmlns:a16="http://schemas.microsoft.com/office/drawing/2014/main" id="{54700DF7-7AA2-4490-8578-74B03883CDCA}"/>
                  </a:ext>
                </a:extLst>
              </p14:cNvPr>
              <p14:cNvContentPartPr/>
              <p14:nvPr/>
            </p14:nvContentPartPr>
            <p14:xfrm>
              <a:off x="5849114" y="5121388"/>
              <a:ext cx="286920" cy="14760"/>
            </p14:xfrm>
          </p:contentPart>
        </mc:Choice>
        <mc:Fallback>
          <p:pic>
            <p:nvPicPr>
              <p:cNvPr id="10288" name="Ink 10287">
                <a:extLst>
                  <a:ext uri="{FF2B5EF4-FFF2-40B4-BE49-F238E27FC236}">
                    <a16:creationId xmlns:a16="http://schemas.microsoft.com/office/drawing/2014/main" id="{54700DF7-7AA2-4490-8578-74B03883CD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31474" y="5103748"/>
                <a:ext cx="3225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289" name="Ink 10288">
                <a:extLst>
                  <a:ext uri="{FF2B5EF4-FFF2-40B4-BE49-F238E27FC236}">
                    <a16:creationId xmlns:a16="http://schemas.microsoft.com/office/drawing/2014/main" id="{55A9D691-D103-4E7E-BE36-2C1560E8A36B}"/>
                  </a:ext>
                </a:extLst>
              </p14:cNvPr>
              <p14:cNvContentPartPr/>
              <p14:nvPr/>
            </p14:nvContentPartPr>
            <p14:xfrm>
              <a:off x="5373194" y="4537468"/>
              <a:ext cx="247680" cy="473760"/>
            </p14:xfrm>
          </p:contentPart>
        </mc:Choice>
        <mc:Fallback>
          <p:pic>
            <p:nvPicPr>
              <p:cNvPr id="10289" name="Ink 10288">
                <a:extLst>
                  <a:ext uri="{FF2B5EF4-FFF2-40B4-BE49-F238E27FC236}">
                    <a16:creationId xmlns:a16="http://schemas.microsoft.com/office/drawing/2014/main" id="{55A9D691-D103-4E7E-BE36-2C1560E8A36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55194" y="4519828"/>
                <a:ext cx="283320" cy="50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98" name="Group 10297">
            <a:extLst>
              <a:ext uri="{FF2B5EF4-FFF2-40B4-BE49-F238E27FC236}">
                <a16:creationId xmlns:a16="http://schemas.microsoft.com/office/drawing/2014/main" id="{5B3B3D5C-115A-4A97-8FAA-511DF35792FA}"/>
              </a:ext>
            </a:extLst>
          </p:cNvPr>
          <p:cNvGrpSpPr/>
          <p:nvPr/>
        </p:nvGrpSpPr>
        <p:grpSpPr>
          <a:xfrm>
            <a:off x="1597874" y="5135068"/>
            <a:ext cx="1753200" cy="443880"/>
            <a:chOff x="1597874" y="5135068"/>
            <a:chExt cx="175320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290" name="Ink 10289">
                  <a:extLst>
                    <a:ext uri="{FF2B5EF4-FFF2-40B4-BE49-F238E27FC236}">
                      <a16:creationId xmlns:a16="http://schemas.microsoft.com/office/drawing/2014/main" id="{4768C606-7855-448C-A73B-472B28EDEC24}"/>
                    </a:ext>
                  </a:extLst>
                </p14:cNvPr>
                <p14:cNvContentPartPr/>
                <p14:nvPr/>
              </p14:nvContentPartPr>
              <p14:xfrm>
                <a:off x="1597874" y="5192668"/>
                <a:ext cx="126720" cy="272520"/>
              </p14:xfrm>
            </p:contentPart>
          </mc:Choice>
          <mc:Fallback>
            <p:pic>
              <p:nvPicPr>
                <p:cNvPr id="10290" name="Ink 10289">
                  <a:extLst>
                    <a:ext uri="{FF2B5EF4-FFF2-40B4-BE49-F238E27FC236}">
                      <a16:creationId xmlns:a16="http://schemas.microsoft.com/office/drawing/2014/main" id="{4768C606-7855-448C-A73B-472B28EDEC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0234" y="5175028"/>
                  <a:ext cx="1623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291" name="Ink 10290">
                  <a:extLst>
                    <a:ext uri="{FF2B5EF4-FFF2-40B4-BE49-F238E27FC236}">
                      <a16:creationId xmlns:a16="http://schemas.microsoft.com/office/drawing/2014/main" id="{5727E399-56C1-458A-B872-03092FF03161}"/>
                    </a:ext>
                  </a:extLst>
                </p14:cNvPr>
                <p14:cNvContentPartPr/>
                <p14:nvPr/>
              </p14:nvContentPartPr>
              <p14:xfrm>
                <a:off x="1845194" y="5271868"/>
                <a:ext cx="228240" cy="205920"/>
              </p14:xfrm>
            </p:contentPart>
          </mc:Choice>
          <mc:Fallback>
            <p:pic>
              <p:nvPicPr>
                <p:cNvPr id="10291" name="Ink 10290">
                  <a:extLst>
                    <a:ext uri="{FF2B5EF4-FFF2-40B4-BE49-F238E27FC236}">
                      <a16:creationId xmlns:a16="http://schemas.microsoft.com/office/drawing/2014/main" id="{5727E399-56C1-458A-B872-03092FF031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27194" y="5253868"/>
                  <a:ext cx="263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292" name="Ink 10291">
                  <a:extLst>
                    <a:ext uri="{FF2B5EF4-FFF2-40B4-BE49-F238E27FC236}">
                      <a16:creationId xmlns:a16="http://schemas.microsoft.com/office/drawing/2014/main" id="{A773C201-5950-4385-A81B-2823144CA3AD}"/>
                    </a:ext>
                  </a:extLst>
                </p14:cNvPr>
                <p14:cNvContentPartPr/>
                <p14:nvPr/>
              </p14:nvContentPartPr>
              <p14:xfrm>
                <a:off x="1974794" y="5182948"/>
                <a:ext cx="360" cy="360"/>
              </p14:xfrm>
            </p:contentPart>
          </mc:Choice>
          <mc:Fallback>
            <p:pic>
              <p:nvPicPr>
                <p:cNvPr id="10292" name="Ink 10291">
                  <a:extLst>
                    <a:ext uri="{FF2B5EF4-FFF2-40B4-BE49-F238E27FC236}">
                      <a16:creationId xmlns:a16="http://schemas.microsoft.com/office/drawing/2014/main" id="{A773C201-5950-4385-A81B-2823144CA3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57154" y="51653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293" name="Ink 10292">
                  <a:extLst>
                    <a:ext uri="{FF2B5EF4-FFF2-40B4-BE49-F238E27FC236}">
                      <a16:creationId xmlns:a16="http://schemas.microsoft.com/office/drawing/2014/main" id="{45E00240-9972-4F58-9742-65D65346BF8D}"/>
                    </a:ext>
                  </a:extLst>
                </p14:cNvPr>
                <p14:cNvContentPartPr/>
                <p14:nvPr/>
              </p14:nvContentPartPr>
              <p14:xfrm>
                <a:off x="2125994" y="5135068"/>
                <a:ext cx="310320" cy="312840"/>
              </p14:xfrm>
            </p:contentPart>
          </mc:Choice>
          <mc:Fallback>
            <p:pic>
              <p:nvPicPr>
                <p:cNvPr id="10293" name="Ink 10292">
                  <a:extLst>
                    <a:ext uri="{FF2B5EF4-FFF2-40B4-BE49-F238E27FC236}">
                      <a16:creationId xmlns:a16="http://schemas.microsoft.com/office/drawing/2014/main" id="{45E00240-9972-4F58-9742-65D65346BF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08354" y="5117068"/>
                  <a:ext cx="3459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294" name="Ink 10293">
                  <a:extLst>
                    <a:ext uri="{FF2B5EF4-FFF2-40B4-BE49-F238E27FC236}">
                      <a16:creationId xmlns:a16="http://schemas.microsoft.com/office/drawing/2014/main" id="{1FF25D68-F3C3-4424-8AC4-856584E69076}"/>
                    </a:ext>
                  </a:extLst>
                </p14:cNvPr>
                <p14:cNvContentPartPr/>
                <p14:nvPr/>
              </p14:nvContentPartPr>
              <p14:xfrm>
                <a:off x="2397434" y="5209588"/>
                <a:ext cx="62640" cy="21240"/>
              </p14:xfrm>
            </p:contentPart>
          </mc:Choice>
          <mc:Fallback>
            <p:pic>
              <p:nvPicPr>
                <p:cNvPr id="10294" name="Ink 10293">
                  <a:extLst>
                    <a:ext uri="{FF2B5EF4-FFF2-40B4-BE49-F238E27FC236}">
                      <a16:creationId xmlns:a16="http://schemas.microsoft.com/office/drawing/2014/main" id="{1FF25D68-F3C3-4424-8AC4-856584E690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79794" y="5191588"/>
                  <a:ext cx="98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295" name="Ink 10294">
                  <a:extLst>
                    <a:ext uri="{FF2B5EF4-FFF2-40B4-BE49-F238E27FC236}">
                      <a16:creationId xmlns:a16="http://schemas.microsoft.com/office/drawing/2014/main" id="{59FDF0F4-091E-46DC-A630-1EBF326F3BBC}"/>
                    </a:ext>
                  </a:extLst>
                </p14:cNvPr>
                <p14:cNvContentPartPr/>
                <p14:nvPr/>
              </p14:nvContentPartPr>
              <p14:xfrm>
                <a:off x="2520194" y="5253508"/>
                <a:ext cx="129240" cy="325440"/>
              </p14:xfrm>
            </p:contentPart>
          </mc:Choice>
          <mc:Fallback>
            <p:pic>
              <p:nvPicPr>
                <p:cNvPr id="10295" name="Ink 10294">
                  <a:extLst>
                    <a:ext uri="{FF2B5EF4-FFF2-40B4-BE49-F238E27FC236}">
                      <a16:creationId xmlns:a16="http://schemas.microsoft.com/office/drawing/2014/main" id="{59FDF0F4-091E-46DC-A630-1EBF326F3B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02554" y="5235508"/>
                  <a:ext cx="1648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296" name="Ink 10295">
                  <a:extLst>
                    <a:ext uri="{FF2B5EF4-FFF2-40B4-BE49-F238E27FC236}">
                      <a16:creationId xmlns:a16="http://schemas.microsoft.com/office/drawing/2014/main" id="{3A90E4A3-14FC-4193-A0C5-24985462EEB1}"/>
                    </a:ext>
                  </a:extLst>
                </p14:cNvPr>
                <p14:cNvContentPartPr/>
                <p14:nvPr/>
              </p14:nvContentPartPr>
              <p14:xfrm>
                <a:off x="2708834" y="5260348"/>
                <a:ext cx="460440" cy="164520"/>
              </p14:xfrm>
            </p:contentPart>
          </mc:Choice>
          <mc:Fallback>
            <p:pic>
              <p:nvPicPr>
                <p:cNvPr id="10296" name="Ink 10295">
                  <a:extLst>
                    <a:ext uri="{FF2B5EF4-FFF2-40B4-BE49-F238E27FC236}">
                      <a16:creationId xmlns:a16="http://schemas.microsoft.com/office/drawing/2014/main" id="{3A90E4A3-14FC-4193-A0C5-24985462EE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91194" y="5242348"/>
                  <a:ext cx="496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297" name="Ink 10296">
                  <a:extLst>
                    <a:ext uri="{FF2B5EF4-FFF2-40B4-BE49-F238E27FC236}">
                      <a16:creationId xmlns:a16="http://schemas.microsoft.com/office/drawing/2014/main" id="{EEB5F1E1-EC78-4FD6-83CF-31EB6F00DE29}"/>
                    </a:ext>
                  </a:extLst>
                </p14:cNvPr>
                <p14:cNvContentPartPr/>
                <p14:nvPr/>
              </p14:nvContentPartPr>
              <p14:xfrm>
                <a:off x="3230474" y="5273308"/>
                <a:ext cx="120600" cy="162720"/>
              </p14:xfrm>
            </p:contentPart>
          </mc:Choice>
          <mc:Fallback>
            <p:pic>
              <p:nvPicPr>
                <p:cNvPr id="10297" name="Ink 10296">
                  <a:extLst>
                    <a:ext uri="{FF2B5EF4-FFF2-40B4-BE49-F238E27FC236}">
                      <a16:creationId xmlns:a16="http://schemas.microsoft.com/office/drawing/2014/main" id="{EEB5F1E1-EC78-4FD6-83CF-31EB6F00DE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12474" y="5255668"/>
                  <a:ext cx="15624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15" name="Group 10314">
            <a:extLst>
              <a:ext uri="{FF2B5EF4-FFF2-40B4-BE49-F238E27FC236}">
                <a16:creationId xmlns:a16="http://schemas.microsoft.com/office/drawing/2014/main" id="{40452397-E232-4E9A-A584-FAF2251748F4}"/>
              </a:ext>
            </a:extLst>
          </p:cNvPr>
          <p:cNvGrpSpPr/>
          <p:nvPr/>
        </p:nvGrpSpPr>
        <p:grpSpPr>
          <a:xfrm>
            <a:off x="1759514" y="5671108"/>
            <a:ext cx="1802880" cy="936000"/>
            <a:chOff x="1759514" y="5671108"/>
            <a:chExt cx="1802880" cy="93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299" name="Ink 10298">
                  <a:extLst>
                    <a:ext uri="{FF2B5EF4-FFF2-40B4-BE49-F238E27FC236}">
                      <a16:creationId xmlns:a16="http://schemas.microsoft.com/office/drawing/2014/main" id="{08337CF5-3226-43DE-8E5C-3581AF62D389}"/>
                    </a:ext>
                  </a:extLst>
                </p14:cNvPr>
                <p14:cNvContentPartPr/>
                <p14:nvPr/>
              </p14:nvContentPartPr>
              <p14:xfrm>
                <a:off x="1759514" y="5721868"/>
                <a:ext cx="138240" cy="132480"/>
              </p14:xfrm>
            </p:contentPart>
          </mc:Choice>
          <mc:Fallback>
            <p:pic>
              <p:nvPicPr>
                <p:cNvPr id="10299" name="Ink 10298">
                  <a:extLst>
                    <a:ext uri="{FF2B5EF4-FFF2-40B4-BE49-F238E27FC236}">
                      <a16:creationId xmlns:a16="http://schemas.microsoft.com/office/drawing/2014/main" id="{08337CF5-3226-43DE-8E5C-3581AF62D3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41874" y="5703868"/>
                  <a:ext cx="173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300" name="Ink 10299">
                  <a:extLst>
                    <a:ext uri="{FF2B5EF4-FFF2-40B4-BE49-F238E27FC236}">
                      <a16:creationId xmlns:a16="http://schemas.microsoft.com/office/drawing/2014/main" id="{D01B59BD-9013-4AE9-BC67-A0DBD0E34195}"/>
                    </a:ext>
                  </a:extLst>
                </p14:cNvPr>
                <p14:cNvContentPartPr/>
                <p14:nvPr/>
              </p14:nvContentPartPr>
              <p14:xfrm>
                <a:off x="1816394" y="5849668"/>
                <a:ext cx="116640" cy="142200"/>
              </p14:xfrm>
            </p:contentPart>
          </mc:Choice>
          <mc:Fallback>
            <p:pic>
              <p:nvPicPr>
                <p:cNvPr id="10300" name="Ink 10299">
                  <a:extLst>
                    <a:ext uri="{FF2B5EF4-FFF2-40B4-BE49-F238E27FC236}">
                      <a16:creationId xmlns:a16="http://schemas.microsoft.com/office/drawing/2014/main" id="{D01B59BD-9013-4AE9-BC67-A0DBD0E3419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98754" y="5831668"/>
                  <a:ext cx="152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301" name="Ink 10300">
                  <a:extLst>
                    <a:ext uri="{FF2B5EF4-FFF2-40B4-BE49-F238E27FC236}">
                      <a16:creationId xmlns:a16="http://schemas.microsoft.com/office/drawing/2014/main" id="{1D697A3C-AA81-4AFA-A8F1-5FF7216FCAB3}"/>
                    </a:ext>
                  </a:extLst>
                </p14:cNvPr>
                <p14:cNvContentPartPr/>
                <p14:nvPr/>
              </p14:nvContentPartPr>
              <p14:xfrm>
                <a:off x="2077034" y="5716108"/>
                <a:ext cx="202680" cy="248400"/>
              </p14:xfrm>
            </p:contentPart>
          </mc:Choice>
          <mc:Fallback>
            <p:pic>
              <p:nvPicPr>
                <p:cNvPr id="10301" name="Ink 10300">
                  <a:extLst>
                    <a:ext uri="{FF2B5EF4-FFF2-40B4-BE49-F238E27FC236}">
                      <a16:creationId xmlns:a16="http://schemas.microsoft.com/office/drawing/2014/main" id="{1D697A3C-AA81-4AFA-A8F1-5FF7216FCA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59034" y="5698108"/>
                  <a:ext cx="238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302" name="Ink 10301">
                  <a:extLst>
                    <a:ext uri="{FF2B5EF4-FFF2-40B4-BE49-F238E27FC236}">
                      <a16:creationId xmlns:a16="http://schemas.microsoft.com/office/drawing/2014/main" id="{67233656-3033-4734-B7C5-233675D4C38D}"/>
                    </a:ext>
                  </a:extLst>
                </p14:cNvPr>
                <p14:cNvContentPartPr/>
                <p14:nvPr/>
              </p14:nvContentPartPr>
              <p14:xfrm>
                <a:off x="2198354" y="5738428"/>
                <a:ext cx="360" cy="360"/>
              </p14:xfrm>
            </p:contentPart>
          </mc:Choice>
          <mc:Fallback>
            <p:pic>
              <p:nvPicPr>
                <p:cNvPr id="10302" name="Ink 10301">
                  <a:extLst>
                    <a:ext uri="{FF2B5EF4-FFF2-40B4-BE49-F238E27FC236}">
                      <a16:creationId xmlns:a16="http://schemas.microsoft.com/office/drawing/2014/main" id="{67233656-3033-4734-B7C5-233675D4C3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80354" y="57204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303" name="Ink 10302">
                  <a:extLst>
                    <a:ext uri="{FF2B5EF4-FFF2-40B4-BE49-F238E27FC236}">
                      <a16:creationId xmlns:a16="http://schemas.microsoft.com/office/drawing/2014/main" id="{84C085DC-08D7-4574-A3CD-DFD7A3D39C94}"/>
                    </a:ext>
                  </a:extLst>
                </p14:cNvPr>
                <p14:cNvContentPartPr/>
                <p14:nvPr/>
              </p14:nvContentPartPr>
              <p14:xfrm>
                <a:off x="2334434" y="5681548"/>
                <a:ext cx="407160" cy="265320"/>
              </p14:xfrm>
            </p:contentPart>
          </mc:Choice>
          <mc:Fallback>
            <p:pic>
              <p:nvPicPr>
                <p:cNvPr id="10303" name="Ink 10302">
                  <a:extLst>
                    <a:ext uri="{FF2B5EF4-FFF2-40B4-BE49-F238E27FC236}">
                      <a16:creationId xmlns:a16="http://schemas.microsoft.com/office/drawing/2014/main" id="{84C085DC-08D7-4574-A3CD-DFD7A3D39C9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16434" y="5663908"/>
                  <a:ext cx="4428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304" name="Ink 10303">
                  <a:extLst>
                    <a:ext uri="{FF2B5EF4-FFF2-40B4-BE49-F238E27FC236}">
                      <a16:creationId xmlns:a16="http://schemas.microsoft.com/office/drawing/2014/main" id="{0171D8A9-C1E5-4A02-90C6-89AE54B4151D}"/>
                    </a:ext>
                  </a:extLst>
                </p14:cNvPr>
                <p14:cNvContentPartPr/>
                <p14:nvPr/>
              </p14:nvContentPartPr>
              <p14:xfrm>
                <a:off x="2770394" y="5671108"/>
                <a:ext cx="360" cy="360"/>
              </p14:xfrm>
            </p:contentPart>
          </mc:Choice>
          <mc:Fallback>
            <p:pic>
              <p:nvPicPr>
                <p:cNvPr id="10304" name="Ink 10303">
                  <a:extLst>
                    <a:ext uri="{FF2B5EF4-FFF2-40B4-BE49-F238E27FC236}">
                      <a16:creationId xmlns:a16="http://schemas.microsoft.com/office/drawing/2014/main" id="{0171D8A9-C1E5-4A02-90C6-89AE54B415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52394" y="56534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305" name="Ink 10304">
                  <a:extLst>
                    <a:ext uri="{FF2B5EF4-FFF2-40B4-BE49-F238E27FC236}">
                      <a16:creationId xmlns:a16="http://schemas.microsoft.com/office/drawing/2014/main" id="{DA4E08EE-4A60-4C46-867F-B890701911CF}"/>
                    </a:ext>
                  </a:extLst>
                </p14:cNvPr>
                <p14:cNvContentPartPr/>
                <p14:nvPr/>
              </p14:nvContentPartPr>
              <p14:xfrm>
                <a:off x="2821874" y="5774428"/>
                <a:ext cx="132840" cy="285120"/>
              </p14:xfrm>
            </p:contentPart>
          </mc:Choice>
          <mc:Fallback>
            <p:pic>
              <p:nvPicPr>
                <p:cNvPr id="10305" name="Ink 10304">
                  <a:extLst>
                    <a:ext uri="{FF2B5EF4-FFF2-40B4-BE49-F238E27FC236}">
                      <a16:creationId xmlns:a16="http://schemas.microsoft.com/office/drawing/2014/main" id="{DA4E08EE-4A60-4C46-867F-B890701911C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03874" y="5756428"/>
                  <a:ext cx="168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306" name="Ink 10305">
                  <a:extLst>
                    <a:ext uri="{FF2B5EF4-FFF2-40B4-BE49-F238E27FC236}">
                      <a16:creationId xmlns:a16="http://schemas.microsoft.com/office/drawing/2014/main" id="{D634A3BE-4663-420B-A8E0-6FDBCBB895EA}"/>
                    </a:ext>
                  </a:extLst>
                </p14:cNvPr>
                <p14:cNvContentPartPr/>
                <p14:nvPr/>
              </p14:nvContentPartPr>
              <p14:xfrm>
                <a:off x="3020234" y="5766868"/>
                <a:ext cx="538920" cy="160200"/>
              </p14:xfrm>
            </p:contentPart>
          </mc:Choice>
          <mc:Fallback>
            <p:pic>
              <p:nvPicPr>
                <p:cNvPr id="10306" name="Ink 10305">
                  <a:extLst>
                    <a:ext uri="{FF2B5EF4-FFF2-40B4-BE49-F238E27FC236}">
                      <a16:creationId xmlns:a16="http://schemas.microsoft.com/office/drawing/2014/main" id="{D634A3BE-4663-420B-A8E0-6FDBCBB895E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02234" y="5749228"/>
                  <a:ext cx="574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307" name="Ink 10306">
                  <a:extLst>
                    <a:ext uri="{FF2B5EF4-FFF2-40B4-BE49-F238E27FC236}">
                      <a16:creationId xmlns:a16="http://schemas.microsoft.com/office/drawing/2014/main" id="{2F6508FF-60FE-4477-B38C-39B1429B5E2E}"/>
                    </a:ext>
                  </a:extLst>
                </p14:cNvPr>
                <p14:cNvContentPartPr/>
                <p14:nvPr/>
              </p14:nvContentPartPr>
              <p14:xfrm>
                <a:off x="1772834" y="6114628"/>
                <a:ext cx="177840" cy="206640"/>
              </p14:xfrm>
            </p:contentPart>
          </mc:Choice>
          <mc:Fallback>
            <p:pic>
              <p:nvPicPr>
                <p:cNvPr id="10307" name="Ink 10306">
                  <a:extLst>
                    <a:ext uri="{FF2B5EF4-FFF2-40B4-BE49-F238E27FC236}">
                      <a16:creationId xmlns:a16="http://schemas.microsoft.com/office/drawing/2014/main" id="{2F6508FF-60FE-4477-B38C-39B1429B5E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55194" y="6096628"/>
                  <a:ext cx="213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308" name="Ink 10307">
                  <a:extLst>
                    <a:ext uri="{FF2B5EF4-FFF2-40B4-BE49-F238E27FC236}">
                      <a16:creationId xmlns:a16="http://schemas.microsoft.com/office/drawing/2014/main" id="{EE609E9F-38BD-4392-8C54-84B1C69C8326}"/>
                    </a:ext>
                  </a:extLst>
                </p14:cNvPr>
                <p14:cNvContentPartPr/>
                <p14:nvPr/>
              </p14:nvContentPartPr>
              <p14:xfrm>
                <a:off x="1934114" y="6189868"/>
                <a:ext cx="27000" cy="219600"/>
              </p14:xfrm>
            </p:contentPart>
          </mc:Choice>
          <mc:Fallback>
            <p:pic>
              <p:nvPicPr>
                <p:cNvPr id="10308" name="Ink 10307">
                  <a:extLst>
                    <a:ext uri="{FF2B5EF4-FFF2-40B4-BE49-F238E27FC236}">
                      <a16:creationId xmlns:a16="http://schemas.microsoft.com/office/drawing/2014/main" id="{EE609E9F-38BD-4392-8C54-84B1C69C83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16114" y="6171868"/>
                  <a:ext cx="62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309" name="Ink 10308">
                  <a:extLst>
                    <a:ext uri="{FF2B5EF4-FFF2-40B4-BE49-F238E27FC236}">
                      <a16:creationId xmlns:a16="http://schemas.microsoft.com/office/drawing/2014/main" id="{6A37995B-4FC9-48EE-81DE-25691013862F}"/>
                    </a:ext>
                  </a:extLst>
                </p14:cNvPr>
                <p14:cNvContentPartPr/>
                <p14:nvPr/>
              </p14:nvContentPartPr>
              <p14:xfrm>
                <a:off x="2094314" y="6274468"/>
                <a:ext cx="143280" cy="142560"/>
              </p14:xfrm>
            </p:contentPart>
          </mc:Choice>
          <mc:Fallback>
            <p:pic>
              <p:nvPicPr>
                <p:cNvPr id="10309" name="Ink 10308">
                  <a:extLst>
                    <a:ext uri="{FF2B5EF4-FFF2-40B4-BE49-F238E27FC236}">
                      <a16:creationId xmlns:a16="http://schemas.microsoft.com/office/drawing/2014/main" id="{6A37995B-4FC9-48EE-81DE-2569101386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76314" y="6256468"/>
                  <a:ext cx="178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310" name="Ink 10309">
                  <a:extLst>
                    <a:ext uri="{FF2B5EF4-FFF2-40B4-BE49-F238E27FC236}">
                      <a16:creationId xmlns:a16="http://schemas.microsoft.com/office/drawing/2014/main" id="{DE2F1CA9-E610-42C1-B6C2-4385EF086AE4}"/>
                    </a:ext>
                  </a:extLst>
                </p14:cNvPr>
                <p14:cNvContentPartPr/>
                <p14:nvPr/>
              </p14:nvContentPartPr>
              <p14:xfrm>
                <a:off x="2356754" y="6281668"/>
                <a:ext cx="99000" cy="144360"/>
              </p14:xfrm>
            </p:contentPart>
          </mc:Choice>
          <mc:Fallback>
            <p:pic>
              <p:nvPicPr>
                <p:cNvPr id="10310" name="Ink 10309">
                  <a:extLst>
                    <a:ext uri="{FF2B5EF4-FFF2-40B4-BE49-F238E27FC236}">
                      <a16:creationId xmlns:a16="http://schemas.microsoft.com/office/drawing/2014/main" id="{DE2F1CA9-E610-42C1-B6C2-4385EF086A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8754" y="6264028"/>
                  <a:ext cx="134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311" name="Ink 10310">
                  <a:extLst>
                    <a:ext uri="{FF2B5EF4-FFF2-40B4-BE49-F238E27FC236}">
                      <a16:creationId xmlns:a16="http://schemas.microsoft.com/office/drawing/2014/main" id="{2AAE2DF2-B390-499F-9379-04BD281450CC}"/>
                    </a:ext>
                  </a:extLst>
                </p14:cNvPr>
                <p14:cNvContentPartPr/>
                <p14:nvPr/>
              </p14:nvContentPartPr>
              <p14:xfrm>
                <a:off x="2327234" y="6293908"/>
                <a:ext cx="201240" cy="154080"/>
              </p14:xfrm>
            </p:contentPart>
          </mc:Choice>
          <mc:Fallback>
            <p:pic>
              <p:nvPicPr>
                <p:cNvPr id="10311" name="Ink 10310">
                  <a:extLst>
                    <a:ext uri="{FF2B5EF4-FFF2-40B4-BE49-F238E27FC236}">
                      <a16:creationId xmlns:a16="http://schemas.microsoft.com/office/drawing/2014/main" id="{2AAE2DF2-B390-499F-9379-04BD281450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09234" y="6275908"/>
                  <a:ext cx="236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312" name="Ink 10311">
                  <a:extLst>
                    <a:ext uri="{FF2B5EF4-FFF2-40B4-BE49-F238E27FC236}">
                      <a16:creationId xmlns:a16="http://schemas.microsoft.com/office/drawing/2014/main" id="{5D20E54A-207A-46D2-809A-CE4954F9A652}"/>
                    </a:ext>
                  </a:extLst>
                </p14:cNvPr>
                <p14:cNvContentPartPr/>
                <p14:nvPr/>
              </p14:nvContentPartPr>
              <p14:xfrm>
                <a:off x="2477714" y="6190588"/>
                <a:ext cx="360" cy="360"/>
              </p14:xfrm>
            </p:contentPart>
          </mc:Choice>
          <mc:Fallback>
            <p:pic>
              <p:nvPicPr>
                <p:cNvPr id="10312" name="Ink 10311">
                  <a:extLst>
                    <a:ext uri="{FF2B5EF4-FFF2-40B4-BE49-F238E27FC236}">
                      <a16:creationId xmlns:a16="http://schemas.microsoft.com/office/drawing/2014/main" id="{5D20E54A-207A-46D2-809A-CE4954F9A6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59714" y="61725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313" name="Ink 10312">
                  <a:extLst>
                    <a:ext uri="{FF2B5EF4-FFF2-40B4-BE49-F238E27FC236}">
                      <a16:creationId xmlns:a16="http://schemas.microsoft.com/office/drawing/2014/main" id="{A1EA7ECB-68A7-4581-9408-FCB8E24168DB}"/>
                    </a:ext>
                  </a:extLst>
                </p14:cNvPr>
                <p14:cNvContentPartPr/>
                <p14:nvPr/>
              </p14:nvContentPartPr>
              <p14:xfrm>
                <a:off x="2627474" y="6313708"/>
                <a:ext cx="199800" cy="293400"/>
              </p14:xfrm>
            </p:contentPart>
          </mc:Choice>
          <mc:Fallback>
            <p:pic>
              <p:nvPicPr>
                <p:cNvPr id="10313" name="Ink 10312">
                  <a:extLst>
                    <a:ext uri="{FF2B5EF4-FFF2-40B4-BE49-F238E27FC236}">
                      <a16:creationId xmlns:a16="http://schemas.microsoft.com/office/drawing/2014/main" id="{A1EA7ECB-68A7-4581-9408-FCB8E24168D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09834" y="6296068"/>
                  <a:ext cx="2354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314" name="Ink 10313">
                  <a:extLst>
                    <a:ext uri="{FF2B5EF4-FFF2-40B4-BE49-F238E27FC236}">
                      <a16:creationId xmlns:a16="http://schemas.microsoft.com/office/drawing/2014/main" id="{FBB0A0D6-1B95-404A-89B8-3E309206E3AD}"/>
                    </a:ext>
                  </a:extLst>
                </p14:cNvPr>
                <p14:cNvContentPartPr/>
                <p14:nvPr/>
              </p14:nvContentPartPr>
              <p14:xfrm>
                <a:off x="2915114" y="6273028"/>
                <a:ext cx="647280" cy="169920"/>
              </p14:xfrm>
            </p:contentPart>
          </mc:Choice>
          <mc:Fallback>
            <p:pic>
              <p:nvPicPr>
                <p:cNvPr id="10314" name="Ink 10313">
                  <a:extLst>
                    <a:ext uri="{FF2B5EF4-FFF2-40B4-BE49-F238E27FC236}">
                      <a16:creationId xmlns:a16="http://schemas.microsoft.com/office/drawing/2014/main" id="{FBB0A0D6-1B95-404A-89B8-3E309206E3A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897474" y="6255028"/>
                  <a:ext cx="68292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43" name="Group 10342">
            <a:extLst>
              <a:ext uri="{FF2B5EF4-FFF2-40B4-BE49-F238E27FC236}">
                <a16:creationId xmlns:a16="http://schemas.microsoft.com/office/drawing/2014/main" id="{D04B1F7F-1588-4DBE-99E8-CA0357C4122D}"/>
              </a:ext>
            </a:extLst>
          </p:cNvPr>
          <p:cNvGrpSpPr/>
          <p:nvPr/>
        </p:nvGrpSpPr>
        <p:grpSpPr>
          <a:xfrm>
            <a:off x="5501354" y="4596868"/>
            <a:ext cx="2711520" cy="2026800"/>
            <a:chOff x="5501354" y="4596868"/>
            <a:chExt cx="2711520" cy="20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278" name="Ink 10277">
                  <a:extLst>
                    <a:ext uri="{FF2B5EF4-FFF2-40B4-BE49-F238E27FC236}">
                      <a16:creationId xmlns:a16="http://schemas.microsoft.com/office/drawing/2014/main" id="{D5004D4B-B8CB-449A-807B-1C68F780853B}"/>
                    </a:ext>
                  </a:extLst>
                </p14:cNvPr>
                <p14:cNvContentPartPr/>
                <p14:nvPr/>
              </p14:nvContentPartPr>
              <p14:xfrm>
                <a:off x="7402514" y="4596868"/>
                <a:ext cx="185400" cy="239040"/>
              </p14:xfrm>
            </p:contentPart>
          </mc:Choice>
          <mc:Fallback>
            <p:pic>
              <p:nvPicPr>
                <p:cNvPr id="10278" name="Ink 10277">
                  <a:extLst>
                    <a:ext uri="{FF2B5EF4-FFF2-40B4-BE49-F238E27FC236}">
                      <a16:creationId xmlns:a16="http://schemas.microsoft.com/office/drawing/2014/main" id="{D5004D4B-B8CB-449A-807B-1C68F780853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384514" y="4579228"/>
                  <a:ext cx="2210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279" name="Ink 10278">
                  <a:extLst>
                    <a:ext uri="{FF2B5EF4-FFF2-40B4-BE49-F238E27FC236}">
                      <a16:creationId xmlns:a16="http://schemas.microsoft.com/office/drawing/2014/main" id="{5390FD2A-033B-4D68-BC43-2185021BCE55}"/>
                    </a:ext>
                  </a:extLst>
                </p14:cNvPr>
                <p14:cNvContentPartPr/>
                <p14:nvPr/>
              </p14:nvContentPartPr>
              <p14:xfrm>
                <a:off x="7556234" y="4601908"/>
                <a:ext cx="37800" cy="463680"/>
              </p14:xfrm>
            </p:contentPart>
          </mc:Choice>
          <mc:Fallback>
            <p:pic>
              <p:nvPicPr>
                <p:cNvPr id="10279" name="Ink 10278">
                  <a:extLst>
                    <a:ext uri="{FF2B5EF4-FFF2-40B4-BE49-F238E27FC236}">
                      <a16:creationId xmlns:a16="http://schemas.microsoft.com/office/drawing/2014/main" id="{5390FD2A-033B-4D68-BC43-2185021BCE5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38594" y="4584268"/>
                  <a:ext cx="734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316" name="Ink 10315">
                  <a:extLst>
                    <a:ext uri="{FF2B5EF4-FFF2-40B4-BE49-F238E27FC236}">
                      <a16:creationId xmlns:a16="http://schemas.microsoft.com/office/drawing/2014/main" id="{AC158045-FCD4-4EAA-B9E5-930DAB02FA62}"/>
                    </a:ext>
                  </a:extLst>
                </p14:cNvPr>
                <p14:cNvContentPartPr/>
                <p14:nvPr/>
              </p14:nvContentPartPr>
              <p14:xfrm>
                <a:off x="5501354" y="5046868"/>
                <a:ext cx="414000" cy="106560"/>
              </p14:xfrm>
            </p:contentPart>
          </mc:Choice>
          <mc:Fallback>
            <p:pic>
              <p:nvPicPr>
                <p:cNvPr id="10316" name="Ink 10315">
                  <a:extLst>
                    <a:ext uri="{FF2B5EF4-FFF2-40B4-BE49-F238E27FC236}">
                      <a16:creationId xmlns:a16="http://schemas.microsoft.com/office/drawing/2014/main" id="{AC158045-FCD4-4EAA-B9E5-930DAB02FA6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83354" y="5029228"/>
                  <a:ext cx="449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317" name="Ink 10316">
                  <a:extLst>
                    <a:ext uri="{FF2B5EF4-FFF2-40B4-BE49-F238E27FC236}">
                      <a16:creationId xmlns:a16="http://schemas.microsoft.com/office/drawing/2014/main" id="{3D86E92B-BD26-4AEF-AB57-64E81DD0E6C3}"/>
                    </a:ext>
                  </a:extLst>
                </p14:cNvPr>
                <p14:cNvContentPartPr/>
                <p14:nvPr/>
              </p14:nvContentPartPr>
              <p14:xfrm>
                <a:off x="5868194" y="5288068"/>
                <a:ext cx="147240" cy="254880"/>
              </p14:xfrm>
            </p:contentPart>
          </mc:Choice>
          <mc:Fallback>
            <p:pic>
              <p:nvPicPr>
                <p:cNvPr id="10317" name="Ink 10316">
                  <a:extLst>
                    <a:ext uri="{FF2B5EF4-FFF2-40B4-BE49-F238E27FC236}">
                      <a16:creationId xmlns:a16="http://schemas.microsoft.com/office/drawing/2014/main" id="{3D86E92B-BD26-4AEF-AB57-64E81DD0E6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850194" y="5270068"/>
                  <a:ext cx="182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318" name="Ink 10317">
                  <a:extLst>
                    <a:ext uri="{FF2B5EF4-FFF2-40B4-BE49-F238E27FC236}">
                      <a16:creationId xmlns:a16="http://schemas.microsoft.com/office/drawing/2014/main" id="{16DD47E7-A30E-4A6A-B4F9-1C14565AEEB1}"/>
                    </a:ext>
                  </a:extLst>
                </p14:cNvPr>
                <p14:cNvContentPartPr/>
                <p14:nvPr/>
              </p14:nvContentPartPr>
              <p14:xfrm>
                <a:off x="6171314" y="5378428"/>
                <a:ext cx="280440" cy="145800"/>
              </p14:xfrm>
            </p:contentPart>
          </mc:Choice>
          <mc:Fallback>
            <p:pic>
              <p:nvPicPr>
                <p:cNvPr id="10318" name="Ink 10317">
                  <a:extLst>
                    <a:ext uri="{FF2B5EF4-FFF2-40B4-BE49-F238E27FC236}">
                      <a16:creationId xmlns:a16="http://schemas.microsoft.com/office/drawing/2014/main" id="{16DD47E7-A30E-4A6A-B4F9-1C14565AEEB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53314" y="5360428"/>
                  <a:ext cx="316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319" name="Ink 10318">
                  <a:extLst>
                    <a:ext uri="{FF2B5EF4-FFF2-40B4-BE49-F238E27FC236}">
                      <a16:creationId xmlns:a16="http://schemas.microsoft.com/office/drawing/2014/main" id="{0B5EB00A-817F-4145-B606-AD2C2483CC9A}"/>
                    </a:ext>
                  </a:extLst>
                </p14:cNvPr>
                <p14:cNvContentPartPr/>
                <p14:nvPr/>
              </p14:nvContentPartPr>
              <p14:xfrm>
                <a:off x="6379394" y="5312548"/>
                <a:ext cx="40320" cy="10080"/>
              </p14:xfrm>
            </p:contentPart>
          </mc:Choice>
          <mc:Fallback>
            <p:pic>
              <p:nvPicPr>
                <p:cNvPr id="10319" name="Ink 10318">
                  <a:extLst>
                    <a:ext uri="{FF2B5EF4-FFF2-40B4-BE49-F238E27FC236}">
                      <a16:creationId xmlns:a16="http://schemas.microsoft.com/office/drawing/2014/main" id="{0B5EB00A-817F-4145-B606-AD2C2483CC9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61754" y="5294908"/>
                  <a:ext cx="75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320" name="Ink 10319">
                  <a:extLst>
                    <a:ext uri="{FF2B5EF4-FFF2-40B4-BE49-F238E27FC236}">
                      <a16:creationId xmlns:a16="http://schemas.microsoft.com/office/drawing/2014/main" id="{6CD35FDF-80F3-4B7E-BF63-88BA765C8605}"/>
                    </a:ext>
                  </a:extLst>
                </p14:cNvPr>
                <p14:cNvContentPartPr/>
                <p14:nvPr/>
              </p14:nvContentPartPr>
              <p14:xfrm>
                <a:off x="6547514" y="5275828"/>
                <a:ext cx="29880" cy="260280"/>
              </p14:xfrm>
            </p:contentPart>
          </mc:Choice>
          <mc:Fallback>
            <p:pic>
              <p:nvPicPr>
                <p:cNvPr id="10320" name="Ink 10319">
                  <a:extLst>
                    <a:ext uri="{FF2B5EF4-FFF2-40B4-BE49-F238E27FC236}">
                      <a16:creationId xmlns:a16="http://schemas.microsoft.com/office/drawing/2014/main" id="{6CD35FDF-80F3-4B7E-BF63-88BA765C860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529874" y="5258188"/>
                  <a:ext cx="655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321" name="Ink 10320">
                  <a:extLst>
                    <a:ext uri="{FF2B5EF4-FFF2-40B4-BE49-F238E27FC236}">
                      <a16:creationId xmlns:a16="http://schemas.microsoft.com/office/drawing/2014/main" id="{5F04F0CB-0605-4CF0-8911-09FA4F67AC75}"/>
                    </a:ext>
                  </a:extLst>
                </p14:cNvPr>
                <p14:cNvContentPartPr/>
                <p14:nvPr/>
              </p14:nvContentPartPr>
              <p14:xfrm>
                <a:off x="6519074" y="5393908"/>
                <a:ext cx="390960" cy="140400"/>
              </p14:xfrm>
            </p:contentPart>
          </mc:Choice>
          <mc:Fallback>
            <p:pic>
              <p:nvPicPr>
                <p:cNvPr id="10321" name="Ink 10320">
                  <a:extLst>
                    <a:ext uri="{FF2B5EF4-FFF2-40B4-BE49-F238E27FC236}">
                      <a16:creationId xmlns:a16="http://schemas.microsoft.com/office/drawing/2014/main" id="{5F04F0CB-0605-4CF0-8911-09FA4F67AC7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01074" y="5375908"/>
                  <a:ext cx="426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322" name="Ink 10321">
                  <a:extLst>
                    <a:ext uri="{FF2B5EF4-FFF2-40B4-BE49-F238E27FC236}">
                      <a16:creationId xmlns:a16="http://schemas.microsoft.com/office/drawing/2014/main" id="{EA3F804C-5D27-4A49-A18B-F52A011EA35A}"/>
                    </a:ext>
                  </a:extLst>
                </p14:cNvPr>
                <p14:cNvContentPartPr/>
                <p14:nvPr/>
              </p14:nvContentPartPr>
              <p14:xfrm>
                <a:off x="6994274" y="5275108"/>
                <a:ext cx="37800" cy="60480"/>
              </p14:xfrm>
            </p:contentPart>
          </mc:Choice>
          <mc:Fallback>
            <p:pic>
              <p:nvPicPr>
                <p:cNvPr id="10322" name="Ink 10321">
                  <a:extLst>
                    <a:ext uri="{FF2B5EF4-FFF2-40B4-BE49-F238E27FC236}">
                      <a16:creationId xmlns:a16="http://schemas.microsoft.com/office/drawing/2014/main" id="{EA3F804C-5D27-4A49-A18B-F52A011EA35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976274" y="5257108"/>
                  <a:ext cx="73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323" name="Ink 10322">
                  <a:extLst>
                    <a:ext uri="{FF2B5EF4-FFF2-40B4-BE49-F238E27FC236}">
                      <a16:creationId xmlns:a16="http://schemas.microsoft.com/office/drawing/2014/main" id="{DC72B2FD-8FCF-49D3-9B3E-B1F1A3676F54}"/>
                    </a:ext>
                  </a:extLst>
                </p14:cNvPr>
                <p14:cNvContentPartPr/>
                <p14:nvPr/>
              </p14:nvContentPartPr>
              <p14:xfrm>
                <a:off x="7062674" y="5411908"/>
                <a:ext cx="114120" cy="303120"/>
              </p14:xfrm>
            </p:contentPart>
          </mc:Choice>
          <mc:Fallback>
            <p:pic>
              <p:nvPicPr>
                <p:cNvPr id="10323" name="Ink 10322">
                  <a:extLst>
                    <a:ext uri="{FF2B5EF4-FFF2-40B4-BE49-F238E27FC236}">
                      <a16:creationId xmlns:a16="http://schemas.microsoft.com/office/drawing/2014/main" id="{DC72B2FD-8FCF-49D3-9B3E-B1F1A3676F5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44674" y="5393908"/>
                  <a:ext cx="1497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324" name="Ink 10323">
                  <a:extLst>
                    <a:ext uri="{FF2B5EF4-FFF2-40B4-BE49-F238E27FC236}">
                      <a16:creationId xmlns:a16="http://schemas.microsoft.com/office/drawing/2014/main" id="{FF71F223-F082-41E1-A555-88A17BC4AFD4}"/>
                    </a:ext>
                  </a:extLst>
                </p14:cNvPr>
                <p14:cNvContentPartPr/>
                <p14:nvPr/>
              </p14:nvContentPartPr>
              <p14:xfrm>
                <a:off x="7251314" y="5414428"/>
                <a:ext cx="513720" cy="156240"/>
              </p14:xfrm>
            </p:contentPart>
          </mc:Choice>
          <mc:Fallback>
            <p:pic>
              <p:nvPicPr>
                <p:cNvPr id="10324" name="Ink 10323">
                  <a:extLst>
                    <a:ext uri="{FF2B5EF4-FFF2-40B4-BE49-F238E27FC236}">
                      <a16:creationId xmlns:a16="http://schemas.microsoft.com/office/drawing/2014/main" id="{FF71F223-F082-41E1-A555-88A17BC4AFD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233314" y="5396428"/>
                  <a:ext cx="549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325" name="Ink 10324">
                  <a:extLst>
                    <a:ext uri="{FF2B5EF4-FFF2-40B4-BE49-F238E27FC236}">
                      <a16:creationId xmlns:a16="http://schemas.microsoft.com/office/drawing/2014/main" id="{F5474BF2-6D8D-4C18-9EE7-2115CAF93FFA}"/>
                    </a:ext>
                  </a:extLst>
                </p14:cNvPr>
                <p14:cNvContentPartPr/>
                <p14:nvPr/>
              </p14:nvContentPartPr>
              <p14:xfrm>
                <a:off x="7614914" y="4971628"/>
                <a:ext cx="389160" cy="244080"/>
              </p14:xfrm>
            </p:contentPart>
          </mc:Choice>
          <mc:Fallback>
            <p:pic>
              <p:nvPicPr>
                <p:cNvPr id="10325" name="Ink 10324">
                  <a:extLst>
                    <a:ext uri="{FF2B5EF4-FFF2-40B4-BE49-F238E27FC236}">
                      <a16:creationId xmlns:a16="http://schemas.microsoft.com/office/drawing/2014/main" id="{F5474BF2-6D8D-4C18-9EE7-2115CAF93FF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597274" y="4953988"/>
                  <a:ext cx="424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327" name="Ink 10326">
                  <a:extLst>
                    <a:ext uri="{FF2B5EF4-FFF2-40B4-BE49-F238E27FC236}">
                      <a16:creationId xmlns:a16="http://schemas.microsoft.com/office/drawing/2014/main" id="{3B73BE10-F34F-430F-A4ED-EC7411900F12}"/>
                    </a:ext>
                  </a:extLst>
                </p14:cNvPr>
                <p14:cNvContentPartPr/>
                <p14:nvPr/>
              </p14:nvContentPartPr>
              <p14:xfrm>
                <a:off x="6017234" y="5717188"/>
                <a:ext cx="166320" cy="145800"/>
              </p14:xfrm>
            </p:contentPart>
          </mc:Choice>
          <mc:Fallback>
            <p:pic>
              <p:nvPicPr>
                <p:cNvPr id="10327" name="Ink 10326">
                  <a:extLst>
                    <a:ext uri="{FF2B5EF4-FFF2-40B4-BE49-F238E27FC236}">
                      <a16:creationId xmlns:a16="http://schemas.microsoft.com/office/drawing/2014/main" id="{3B73BE10-F34F-430F-A4ED-EC7411900F1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999594" y="5699188"/>
                  <a:ext cx="201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328" name="Ink 10327">
                  <a:extLst>
                    <a:ext uri="{FF2B5EF4-FFF2-40B4-BE49-F238E27FC236}">
                      <a16:creationId xmlns:a16="http://schemas.microsoft.com/office/drawing/2014/main" id="{F6422D1B-87A3-461B-8885-02206214D6E6}"/>
                    </a:ext>
                  </a:extLst>
                </p14:cNvPr>
                <p14:cNvContentPartPr/>
                <p14:nvPr/>
              </p14:nvContentPartPr>
              <p14:xfrm>
                <a:off x="6080954" y="5835988"/>
                <a:ext cx="144360" cy="152640"/>
              </p14:xfrm>
            </p:contentPart>
          </mc:Choice>
          <mc:Fallback>
            <p:pic>
              <p:nvPicPr>
                <p:cNvPr id="10328" name="Ink 10327">
                  <a:extLst>
                    <a:ext uri="{FF2B5EF4-FFF2-40B4-BE49-F238E27FC236}">
                      <a16:creationId xmlns:a16="http://schemas.microsoft.com/office/drawing/2014/main" id="{F6422D1B-87A3-461B-8885-02206214D6E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63314" y="5817988"/>
                  <a:ext cx="180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329" name="Ink 10328">
                  <a:extLst>
                    <a:ext uri="{FF2B5EF4-FFF2-40B4-BE49-F238E27FC236}">
                      <a16:creationId xmlns:a16="http://schemas.microsoft.com/office/drawing/2014/main" id="{1A4DC3BC-99FE-4E89-A048-76370434A9F4}"/>
                    </a:ext>
                  </a:extLst>
                </p14:cNvPr>
                <p14:cNvContentPartPr/>
                <p14:nvPr/>
              </p14:nvContentPartPr>
              <p14:xfrm>
                <a:off x="6335834" y="5771908"/>
                <a:ext cx="288720" cy="209880"/>
              </p14:xfrm>
            </p:contentPart>
          </mc:Choice>
          <mc:Fallback>
            <p:pic>
              <p:nvPicPr>
                <p:cNvPr id="10329" name="Ink 10328">
                  <a:extLst>
                    <a:ext uri="{FF2B5EF4-FFF2-40B4-BE49-F238E27FC236}">
                      <a16:creationId xmlns:a16="http://schemas.microsoft.com/office/drawing/2014/main" id="{1A4DC3BC-99FE-4E89-A048-76370434A9F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317834" y="5754268"/>
                  <a:ext cx="3243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330" name="Ink 10329">
                  <a:extLst>
                    <a:ext uri="{FF2B5EF4-FFF2-40B4-BE49-F238E27FC236}">
                      <a16:creationId xmlns:a16="http://schemas.microsoft.com/office/drawing/2014/main" id="{345D9972-D146-4CB7-821E-E1467FC1AB08}"/>
                    </a:ext>
                  </a:extLst>
                </p14:cNvPr>
                <p14:cNvContentPartPr/>
                <p14:nvPr/>
              </p14:nvContentPartPr>
              <p14:xfrm>
                <a:off x="6568754" y="5760748"/>
                <a:ext cx="360" cy="360"/>
              </p14:xfrm>
            </p:contentPart>
          </mc:Choice>
          <mc:Fallback>
            <p:pic>
              <p:nvPicPr>
                <p:cNvPr id="10330" name="Ink 10329">
                  <a:extLst>
                    <a:ext uri="{FF2B5EF4-FFF2-40B4-BE49-F238E27FC236}">
                      <a16:creationId xmlns:a16="http://schemas.microsoft.com/office/drawing/2014/main" id="{345D9972-D146-4CB7-821E-E1467FC1AB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51114" y="57431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331" name="Ink 10330">
                  <a:extLst>
                    <a:ext uri="{FF2B5EF4-FFF2-40B4-BE49-F238E27FC236}">
                      <a16:creationId xmlns:a16="http://schemas.microsoft.com/office/drawing/2014/main" id="{C6A924A9-BD43-41E0-9337-626587A0AED0}"/>
                    </a:ext>
                  </a:extLst>
                </p14:cNvPr>
                <p14:cNvContentPartPr/>
                <p14:nvPr/>
              </p14:nvContentPartPr>
              <p14:xfrm>
                <a:off x="6671354" y="5753548"/>
                <a:ext cx="505080" cy="244800"/>
              </p14:xfrm>
            </p:contentPart>
          </mc:Choice>
          <mc:Fallback>
            <p:pic>
              <p:nvPicPr>
                <p:cNvPr id="10331" name="Ink 10330">
                  <a:extLst>
                    <a:ext uri="{FF2B5EF4-FFF2-40B4-BE49-F238E27FC236}">
                      <a16:creationId xmlns:a16="http://schemas.microsoft.com/office/drawing/2014/main" id="{C6A924A9-BD43-41E0-9337-626587A0AE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53354" y="5735908"/>
                  <a:ext cx="540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332" name="Ink 10331">
                  <a:extLst>
                    <a:ext uri="{FF2B5EF4-FFF2-40B4-BE49-F238E27FC236}">
                      <a16:creationId xmlns:a16="http://schemas.microsoft.com/office/drawing/2014/main" id="{482F9940-C5C3-40B3-A802-714A61A72D3C}"/>
                    </a:ext>
                  </a:extLst>
                </p14:cNvPr>
                <p14:cNvContentPartPr/>
                <p14:nvPr/>
              </p14:nvContentPartPr>
              <p14:xfrm>
                <a:off x="7253114" y="5759308"/>
                <a:ext cx="92160" cy="37080"/>
              </p14:xfrm>
            </p:contentPart>
          </mc:Choice>
          <mc:Fallback>
            <p:pic>
              <p:nvPicPr>
                <p:cNvPr id="10332" name="Ink 10331">
                  <a:extLst>
                    <a:ext uri="{FF2B5EF4-FFF2-40B4-BE49-F238E27FC236}">
                      <a16:creationId xmlns:a16="http://schemas.microsoft.com/office/drawing/2014/main" id="{482F9940-C5C3-40B3-A802-714A61A72D3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35114" y="5741308"/>
                  <a:ext cx="127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333" name="Ink 10332">
                  <a:extLst>
                    <a:ext uri="{FF2B5EF4-FFF2-40B4-BE49-F238E27FC236}">
                      <a16:creationId xmlns:a16="http://schemas.microsoft.com/office/drawing/2014/main" id="{E65658F2-EA74-4A62-B8F8-CCABA68E1A59}"/>
                    </a:ext>
                  </a:extLst>
                </p14:cNvPr>
                <p14:cNvContentPartPr/>
                <p14:nvPr/>
              </p14:nvContentPartPr>
              <p14:xfrm>
                <a:off x="7256714" y="5827348"/>
                <a:ext cx="191520" cy="315360"/>
              </p14:xfrm>
            </p:contentPart>
          </mc:Choice>
          <mc:Fallback>
            <p:pic>
              <p:nvPicPr>
                <p:cNvPr id="10333" name="Ink 10332">
                  <a:extLst>
                    <a:ext uri="{FF2B5EF4-FFF2-40B4-BE49-F238E27FC236}">
                      <a16:creationId xmlns:a16="http://schemas.microsoft.com/office/drawing/2014/main" id="{E65658F2-EA74-4A62-B8F8-CCABA68E1A5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38714" y="5809348"/>
                  <a:ext cx="2271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334" name="Ink 10333">
                  <a:extLst>
                    <a:ext uri="{FF2B5EF4-FFF2-40B4-BE49-F238E27FC236}">
                      <a16:creationId xmlns:a16="http://schemas.microsoft.com/office/drawing/2014/main" id="{0F191461-CD83-4099-A6F7-5BEA03679ADD}"/>
                    </a:ext>
                  </a:extLst>
                </p14:cNvPr>
                <p14:cNvContentPartPr/>
                <p14:nvPr/>
              </p14:nvContentPartPr>
              <p14:xfrm>
                <a:off x="7487834" y="5825908"/>
                <a:ext cx="567000" cy="140400"/>
              </p14:xfrm>
            </p:contentPart>
          </mc:Choice>
          <mc:Fallback>
            <p:pic>
              <p:nvPicPr>
                <p:cNvPr id="10334" name="Ink 10333">
                  <a:extLst>
                    <a:ext uri="{FF2B5EF4-FFF2-40B4-BE49-F238E27FC236}">
                      <a16:creationId xmlns:a16="http://schemas.microsoft.com/office/drawing/2014/main" id="{0F191461-CD83-4099-A6F7-5BEA03679A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70194" y="5808268"/>
                  <a:ext cx="602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335" name="Ink 10334">
                  <a:extLst>
                    <a:ext uri="{FF2B5EF4-FFF2-40B4-BE49-F238E27FC236}">
                      <a16:creationId xmlns:a16="http://schemas.microsoft.com/office/drawing/2014/main" id="{FBDDDDE4-3C9C-4C6B-8319-3462295FFBDE}"/>
                    </a:ext>
                  </a:extLst>
                </p14:cNvPr>
                <p14:cNvContentPartPr/>
                <p14:nvPr/>
              </p14:nvContentPartPr>
              <p14:xfrm>
                <a:off x="7510874" y="4898188"/>
                <a:ext cx="702000" cy="401040"/>
              </p14:xfrm>
            </p:contentPart>
          </mc:Choice>
          <mc:Fallback>
            <p:pic>
              <p:nvPicPr>
                <p:cNvPr id="10335" name="Ink 10334">
                  <a:extLst>
                    <a:ext uri="{FF2B5EF4-FFF2-40B4-BE49-F238E27FC236}">
                      <a16:creationId xmlns:a16="http://schemas.microsoft.com/office/drawing/2014/main" id="{FBDDDDE4-3C9C-4C6B-8319-3462295FFBD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93234" y="4880188"/>
                  <a:ext cx="7376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336" name="Ink 10335">
                  <a:extLst>
                    <a:ext uri="{FF2B5EF4-FFF2-40B4-BE49-F238E27FC236}">
                      <a16:creationId xmlns:a16="http://schemas.microsoft.com/office/drawing/2014/main" id="{27FDBD77-9DBE-4575-9B05-BE7261696869}"/>
                    </a:ext>
                  </a:extLst>
                </p14:cNvPr>
                <p14:cNvContentPartPr/>
                <p14:nvPr/>
              </p14:nvContentPartPr>
              <p14:xfrm>
                <a:off x="6006794" y="5985028"/>
                <a:ext cx="219240" cy="262800"/>
              </p14:xfrm>
            </p:contentPart>
          </mc:Choice>
          <mc:Fallback>
            <p:pic>
              <p:nvPicPr>
                <p:cNvPr id="10336" name="Ink 10335">
                  <a:extLst>
                    <a:ext uri="{FF2B5EF4-FFF2-40B4-BE49-F238E27FC236}">
                      <a16:creationId xmlns:a16="http://schemas.microsoft.com/office/drawing/2014/main" id="{27FDBD77-9DBE-4575-9B05-BE726169686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88794" y="5967028"/>
                  <a:ext cx="2548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337" name="Ink 10336">
                  <a:extLst>
                    <a:ext uri="{FF2B5EF4-FFF2-40B4-BE49-F238E27FC236}">
                      <a16:creationId xmlns:a16="http://schemas.microsoft.com/office/drawing/2014/main" id="{4D0CDA72-0E8B-4E4A-B2A8-CE84AE8FE099}"/>
                    </a:ext>
                  </a:extLst>
                </p14:cNvPr>
                <p14:cNvContentPartPr/>
                <p14:nvPr/>
              </p14:nvContentPartPr>
              <p14:xfrm>
                <a:off x="6167714" y="6080068"/>
                <a:ext cx="26280" cy="296280"/>
              </p14:xfrm>
            </p:contentPart>
          </mc:Choice>
          <mc:Fallback>
            <p:pic>
              <p:nvPicPr>
                <p:cNvPr id="10337" name="Ink 10336">
                  <a:extLst>
                    <a:ext uri="{FF2B5EF4-FFF2-40B4-BE49-F238E27FC236}">
                      <a16:creationId xmlns:a16="http://schemas.microsoft.com/office/drawing/2014/main" id="{4D0CDA72-0E8B-4E4A-B2A8-CE84AE8FE0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49714" y="6062428"/>
                  <a:ext cx="619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338" name="Ink 10337">
                  <a:extLst>
                    <a:ext uri="{FF2B5EF4-FFF2-40B4-BE49-F238E27FC236}">
                      <a16:creationId xmlns:a16="http://schemas.microsoft.com/office/drawing/2014/main" id="{8064AB58-9A0E-4468-9E7B-0D8356B22460}"/>
                    </a:ext>
                  </a:extLst>
                </p14:cNvPr>
                <p14:cNvContentPartPr/>
                <p14:nvPr/>
              </p14:nvContentPartPr>
              <p14:xfrm>
                <a:off x="6290474" y="6301108"/>
                <a:ext cx="351000" cy="181440"/>
              </p14:xfrm>
            </p:contentPart>
          </mc:Choice>
          <mc:Fallback>
            <p:pic>
              <p:nvPicPr>
                <p:cNvPr id="10338" name="Ink 10337">
                  <a:extLst>
                    <a:ext uri="{FF2B5EF4-FFF2-40B4-BE49-F238E27FC236}">
                      <a16:creationId xmlns:a16="http://schemas.microsoft.com/office/drawing/2014/main" id="{8064AB58-9A0E-4468-9E7B-0D8356B2246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72474" y="6283108"/>
                  <a:ext cx="3866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339" name="Ink 10338">
                  <a:extLst>
                    <a:ext uri="{FF2B5EF4-FFF2-40B4-BE49-F238E27FC236}">
                      <a16:creationId xmlns:a16="http://schemas.microsoft.com/office/drawing/2014/main" id="{DFE573C7-F68B-441E-A54A-4E5CE3F844F3}"/>
                    </a:ext>
                  </a:extLst>
                </p14:cNvPr>
                <p14:cNvContentPartPr/>
                <p14:nvPr/>
              </p14:nvContentPartPr>
              <p14:xfrm>
                <a:off x="6539594" y="6341788"/>
                <a:ext cx="83880" cy="145080"/>
              </p14:xfrm>
            </p:contentPart>
          </mc:Choice>
          <mc:Fallback>
            <p:pic>
              <p:nvPicPr>
                <p:cNvPr id="10339" name="Ink 10338">
                  <a:extLst>
                    <a:ext uri="{FF2B5EF4-FFF2-40B4-BE49-F238E27FC236}">
                      <a16:creationId xmlns:a16="http://schemas.microsoft.com/office/drawing/2014/main" id="{DFE573C7-F68B-441E-A54A-4E5CE3F844F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21594" y="6323788"/>
                  <a:ext cx="119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340" name="Ink 10339">
                  <a:extLst>
                    <a:ext uri="{FF2B5EF4-FFF2-40B4-BE49-F238E27FC236}">
                      <a16:creationId xmlns:a16="http://schemas.microsoft.com/office/drawing/2014/main" id="{894EE82B-D149-45A6-BE30-92659F1D0614}"/>
                    </a:ext>
                  </a:extLst>
                </p14:cNvPr>
                <p14:cNvContentPartPr/>
                <p14:nvPr/>
              </p14:nvContentPartPr>
              <p14:xfrm>
                <a:off x="6666674" y="6214708"/>
                <a:ext cx="37800" cy="264600"/>
              </p14:xfrm>
            </p:contentPart>
          </mc:Choice>
          <mc:Fallback>
            <p:pic>
              <p:nvPicPr>
                <p:cNvPr id="10340" name="Ink 10339">
                  <a:extLst>
                    <a:ext uri="{FF2B5EF4-FFF2-40B4-BE49-F238E27FC236}">
                      <a16:creationId xmlns:a16="http://schemas.microsoft.com/office/drawing/2014/main" id="{894EE82B-D149-45A6-BE30-92659F1D061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49034" y="6196708"/>
                  <a:ext cx="73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341" name="Ink 10340">
                  <a:extLst>
                    <a:ext uri="{FF2B5EF4-FFF2-40B4-BE49-F238E27FC236}">
                      <a16:creationId xmlns:a16="http://schemas.microsoft.com/office/drawing/2014/main" id="{B948AB92-6B11-4A3B-87C5-FC3AC1F7C468}"/>
                    </a:ext>
                  </a:extLst>
                </p14:cNvPr>
                <p14:cNvContentPartPr/>
                <p14:nvPr/>
              </p14:nvContentPartPr>
              <p14:xfrm>
                <a:off x="6798074" y="6327748"/>
                <a:ext cx="144000" cy="295920"/>
              </p14:xfrm>
            </p:contentPart>
          </mc:Choice>
          <mc:Fallback>
            <p:pic>
              <p:nvPicPr>
                <p:cNvPr id="10341" name="Ink 10340">
                  <a:extLst>
                    <a:ext uri="{FF2B5EF4-FFF2-40B4-BE49-F238E27FC236}">
                      <a16:creationId xmlns:a16="http://schemas.microsoft.com/office/drawing/2014/main" id="{B948AB92-6B11-4A3B-87C5-FC3AC1F7C4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80434" y="6310108"/>
                  <a:ext cx="1796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342" name="Ink 10341">
                  <a:extLst>
                    <a:ext uri="{FF2B5EF4-FFF2-40B4-BE49-F238E27FC236}">
                      <a16:creationId xmlns:a16="http://schemas.microsoft.com/office/drawing/2014/main" id="{F39A0B8C-3BA1-4F25-A173-061A0C423DB8}"/>
                    </a:ext>
                  </a:extLst>
                </p14:cNvPr>
                <p14:cNvContentPartPr/>
                <p14:nvPr/>
              </p14:nvContentPartPr>
              <p14:xfrm>
                <a:off x="7068074" y="6304708"/>
                <a:ext cx="652680" cy="198360"/>
              </p14:xfrm>
            </p:contentPart>
          </mc:Choice>
          <mc:Fallback>
            <p:pic>
              <p:nvPicPr>
                <p:cNvPr id="10342" name="Ink 10341">
                  <a:extLst>
                    <a:ext uri="{FF2B5EF4-FFF2-40B4-BE49-F238E27FC236}">
                      <a16:creationId xmlns:a16="http://schemas.microsoft.com/office/drawing/2014/main" id="{F39A0B8C-3BA1-4F25-A173-061A0C423D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50074" y="6287068"/>
                  <a:ext cx="688320" cy="234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2036CE3E-AE2D-4393-BC81-3816315B5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1512096"/>
            <a:ext cx="8940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s-ES" altLang="es-CL" sz="2800" dirty="0">
                <a:latin typeface="Arial" panose="020B0604020202020204" pitchFamily="34" charset="0"/>
              </a:rPr>
              <a:t>N</a:t>
            </a:r>
            <a:r>
              <a:rPr lang="es-ES" altLang="es-CL" sz="2800" baseline="-25000" dirty="0">
                <a:latin typeface="Arial" panose="020B0604020202020204" pitchFamily="34" charset="0"/>
              </a:rPr>
              <a:t>2</a:t>
            </a:r>
            <a:r>
              <a:rPr lang="es-ES" altLang="es-CL" sz="2800" dirty="0">
                <a:latin typeface="Arial" panose="020B0604020202020204" pitchFamily="34" charset="0"/>
              </a:rPr>
              <a:t>H</a:t>
            </a:r>
            <a:r>
              <a:rPr lang="es-ES" altLang="es-CL" sz="2800" baseline="-25000" dirty="0">
                <a:latin typeface="Arial" panose="020B0604020202020204" pitchFamily="34" charset="0"/>
              </a:rPr>
              <a:t>4</a:t>
            </a:r>
            <a:r>
              <a:rPr lang="es-ES" altLang="es-CL" sz="2800" dirty="0">
                <a:latin typeface="Arial" panose="020B0604020202020204" pitchFamily="34" charset="0"/>
              </a:rPr>
              <a:t>(l)    +      N</a:t>
            </a:r>
            <a:r>
              <a:rPr lang="es-ES" altLang="es-CL" sz="2800" baseline="-25000" dirty="0">
                <a:latin typeface="Arial" panose="020B0604020202020204" pitchFamily="34" charset="0"/>
              </a:rPr>
              <a:t>2</a:t>
            </a:r>
            <a:r>
              <a:rPr lang="es-ES" altLang="es-CL" sz="2800" dirty="0">
                <a:latin typeface="Arial" panose="020B0604020202020204" pitchFamily="34" charset="0"/>
              </a:rPr>
              <a:t>O</a:t>
            </a:r>
            <a:r>
              <a:rPr lang="es-ES" altLang="es-CL" sz="2800" baseline="-25000" dirty="0">
                <a:latin typeface="Arial" panose="020B0604020202020204" pitchFamily="34" charset="0"/>
              </a:rPr>
              <a:t>4</a:t>
            </a:r>
            <a:r>
              <a:rPr lang="es-ES" altLang="es-CL" sz="2800" dirty="0">
                <a:latin typeface="Arial" panose="020B0604020202020204" pitchFamily="34" charset="0"/>
              </a:rPr>
              <a:t>(l)                 </a:t>
            </a:r>
            <a:r>
              <a:rPr lang="es-ES" altLang="es-CL" sz="28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s-ES" altLang="es-CL" sz="2800" dirty="0">
                <a:latin typeface="Arial" panose="020B0604020202020204" pitchFamily="34" charset="0"/>
              </a:rPr>
              <a:t>N</a:t>
            </a:r>
            <a:r>
              <a:rPr lang="es-ES" altLang="es-CL" sz="2800" baseline="-25000" dirty="0">
                <a:latin typeface="Arial" panose="020B0604020202020204" pitchFamily="34" charset="0"/>
              </a:rPr>
              <a:t>2</a:t>
            </a:r>
            <a:r>
              <a:rPr lang="es-ES" altLang="es-CL" sz="2800" dirty="0">
                <a:latin typeface="Arial" panose="020B0604020202020204" pitchFamily="34" charset="0"/>
              </a:rPr>
              <a:t>(g)     +     </a:t>
            </a:r>
            <a:r>
              <a:rPr lang="es-ES" altLang="es-CL" sz="2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s-ES" altLang="es-CL" sz="2800" dirty="0">
                <a:latin typeface="Arial" panose="020B0604020202020204" pitchFamily="34" charset="0"/>
              </a:rPr>
              <a:t>H</a:t>
            </a:r>
            <a:r>
              <a:rPr lang="es-ES" altLang="es-CL" sz="2800" baseline="-25000" dirty="0">
                <a:latin typeface="Arial" panose="020B0604020202020204" pitchFamily="34" charset="0"/>
              </a:rPr>
              <a:t>2</a:t>
            </a:r>
            <a:r>
              <a:rPr lang="es-ES" altLang="es-CL" sz="2800" dirty="0">
                <a:latin typeface="Arial" panose="020B0604020202020204" pitchFamily="34" charset="0"/>
              </a:rPr>
              <a:t>O(l)</a:t>
            </a:r>
          </a:p>
        </p:txBody>
      </p:sp>
      <p:sp>
        <p:nvSpPr>
          <p:cNvPr id="11267" name="Line 5">
            <a:extLst>
              <a:ext uri="{FF2B5EF4-FFF2-40B4-BE49-F238E27FC236}">
                <a16:creationId xmlns:a16="http://schemas.microsoft.com/office/drawing/2014/main" id="{E49B93B9-5F35-4F57-B145-3E5837FAE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081" y="1783643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08E0398C-597D-4789-B4F9-DEE765978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22" y="2708276"/>
            <a:ext cx="11422966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dirty="0">
                <a:latin typeface="Arial" panose="020B0604020202020204" pitchFamily="34" charset="0"/>
              </a:rPr>
              <a:t>Ejercicios: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dirty="0">
                <a:latin typeface="Arial" panose="020B0604020202020204" pitchFamily="34" charset="0"/>
              </a:rPr>
              <a:t>1.- hidróxido de amonio + ácido nítrico           nitrato de amonio + agua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dirty="0">
                <a:latin typeface="Arial" panose="020B0604020202020204" pitchFamily="34" charset="0"/>
              </a:rPr>
              <a:t>2.- óxido de estaño (IV) + carbono              estaño + monóxido de carbono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dirty="0">
                <a:latin typeface="Arial" panose="020B0604020202020204" pitchFamily="34" charset="0"/>
              </a:rPr>
              <a:t>3.- carbonato hidrógeno de sodio + agua          carbonato de sodio  + dióxido de carbono  </a:t>
            </a:r>
          </a:p>
        </p:txBody>
      </p:sp>
      <p:sp>
        <p:nvSpPr>
          <p:cNvPr id="11269" name="Line 7">
            <a:extLst>
              <a:ext uri="{FF2B5EF4-FFF2-40B4-BE49-F238E27FC236}">
                <a16:creationId xmlns:a16="http://schemas.microsoft.com/office/drawing/2014/main" id="{456F314F-057B-42C0-A09A-0CFFC1F93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3950" y="46302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1270" name="Line 8">
            <a:extLst>
              <a:ext uri="{FF2B5EF4-FFF2-40B4-BE49-F238E27FC236}">
                <a16:creationId xmlns:a16="http://schemas.microsoft.com/office/drawing/2014/main" id="{4B1ABFD5-E900-4039-A974-AAAF2A462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2150" y="345252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BACB6908-0F85-49F0-A62A-342F4B344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081" y="4084784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BE8BD83F-9DF4-455C-96B6-1FD48D8D8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22" y="374076"/>
            <a:ext cx="11553410" cy="584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3200" dirty="0">
                <a:solidFill>
                  <a:schemeClr val="bg1"/>
                </a:solidFill>
                <a:latin typeface="Arial" panose="020B0604020202020204" pitchFamily="34" charset="0"/>
              </a:rPr>
              <a:t>Balanceo de ecuaciones químicas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D946E62-8C85-4703-8BDC-1A9023E3E104}"/>
                  </a:ext>
                </a:extLst>
              </p14:cNvPr>
              <p14:cNvContentPartPr/>
              <p14:nvPr/>
            </p14:nvContentPartPr>
            <p14:xfrm>
              <a:off x="1769594" y="1870948"/>
              <a:ext cx="360" cy="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946E62-8C85-4703-8BDC-1A9023E3E1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1594" y="1852948"/>
                <a:ext cx="360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A80A32-2F15-4E21-B9E8-43043830C637}"/>
                  </a:ext>
                </a:extLst>
              </p14:cNvPr>
              <p14:cNvContentPartPr/>
              <p14:nvPr/>
            </p14:nvContentPartPr>
            <p14:xfrm>
              <a:off x="3938234" y="1661428"/>
              <a:ext cx="121320" cy="276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A80A32-2F15-4E21-B9E8-43043830C6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0594" y="1643788"/>
                <a:ext cx="156960" cy="31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989-3E8D-4D8A-814F-07D8DDC06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</a:rPr>
              <a:t>Generalidades de las Disoluciones acuosas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6A39E-A3BB-4DD3-B8CF-2C17E1D91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Dra. </a:t>
            </a:r>
            <a:r>
              <a:rPr lang="es-CL"/>
              <a:t>Carla Muñoz</a:t>
            </a:r>
          </a:p>
        </p:txBody>
      </p:sp>
    </p:spTree>
    <p:extLst>
      <p:ext uri="{BB962C8B-B14F-4D97-AF65-F5344CB8AC3E}">
        <p14:creationId xmlns:p14="http://schemas.microsoft.com/office/powerpoint/2010/main" val="183507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>
            <a:extLst>
              <a:ext uri="{FF2B5EF4-FFF2-40B4-BE49-F238E27FC236}">
                <a16:creationId xmlns:a16="http://schemas.microsoft.com/office/drawing/2014/main" id="{7D29673D-2815-4C96-96D1-6829F0BE1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95" y="404814"/>
            <a:ext cx="11549576" cy="7080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4000" b="1" dirty="0">
                <a:solidFill>
                  <a:schemeClr val="bg1"/>
                </a:solidFill>
              </a:rPr>
              <a:t>Soluciones</a:t>
            </a: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3F65D143-21A8-4AA4-8335-E4E70D13F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009" y="1341438"/>
            <a:ext cx="1026941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altLang="es-CL" sz="2800" dirty="0"/>
              <a:t>Solución: sistema homogéneo de dos o más componentes cuya composición puede variar entre ciertos límites sin perder la homogeneidad.</a:t>
            </a:r>
          </a:p>
        </p:txBody>
      </p:sp>
      <p:pic>
        <p:nvPicPr>
          <p:cNvPr id="1038" name="Picture 14" descr="http://cl.kalipedia.com/kalipediamedia/cienciasnaturales/media/200709/24/fisicayquimica/20070924klpcnafyq_39.Ies.SCO.jpg">
            <a:extLst>
              <a:ext uri="{FF2B5EF4-FFF2-40B4-BE49-F238E27FC236}">
                <a16:creationId xmlns:a16="http://schemas.microsoft.com/office/drawing/2014/main" id="{385B2C84-B7E5-4F10-AEF5-ECB98B826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9869" y="2954337"/>
            <a:ext cx="2543175" cy="3324225"/>
          </a:xfrm>
          <a:prstGeom prst="rect">
            <a:avLst/>
          </a:prstGeom>
          <a:noFill/>
          <a:ln w="57150"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2053" name="5 CuadroTexto">
            <a:extLst>
              <a:ext uri="{FF2B5EF4-FFF2-40B4-BE49-F238E27FC236}">
                <a16:creationId xmlns:a16="http://schemas.microsoft.com/office/drawing/2014/main" id="{1681BCE0-EB3D-49AB-936A-BF6A3135B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008" y="3284538"/>
            <a:ext cx="6710289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CL" altLang="es-CL" sz="2800" u="sng" dirty="0"/>
              <a:t>Soluto: </a:t>
            </a:r>
            <a:r>
              <a:rPr lang="es-CL" altLang="es-CL" sz="2800" dirty="0"/>
              <a:t>sustancia presente en menor cantidad.</a:t>
            </a:r>
          </a:p>
          <a:p>
            <a:pPr eaLnBrk="1" hangingPunct="1"/>
            <a:endParaRPr lang="es-CL" altLang="es-CL" sz="2800" dirty="0"/>
          </a:p>
          <a:p>
            <a:pPr eaLnBrk="1" hangingPunct="1"/>
            <a:r>
              <a:rPr lang="es-CL" altLang="es-CL" sz="2800" u="sng" dirty="0"/>
              <a:t>Solvente: </a:t>
            </a:r>
            <a:r>
              <a:rPr lang="es-CL" altLang="es-CL" sz="2800" dirty="0"/>
              <a:t>sustancia que está en mayor cantidad.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Organization Chart 7">
            <a:extLst>
              <a:ext uri="{FF2B5EF4-FFF2-40B4-BE49-F238E27FC236}">
                <a16:creationId xmlns:a16="http://schemas.microsoft.com/office/drawing/2014/main" id="{9436A76D-4908-48A4-B32A-AE3449C8C0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" y="309490"/>
            <a:ext cx="12084148" cy="6214096"/>
            <a:chOff x="1134" y="1270"/>
            <a:chExt cx="3447" cy="1724"/>
          </a:xfrm>
        </p:grpSpPr>
        <p:cxnSp>
          <p:nvCxnSpPr>
            <p:cNvPr id="3075" name="_s44036">
              <a:extLst>
                <a:ext uri="{FF2B5EF4-FFF2-40B4-BE49-F238E27FC236}">
                  <a16:creationId xmlns:a16="http://schemas.microsoft.com/office/drawing/2014/main" id="{2BCFECAF-3851-4DB2-8CA2-AD51FB80EC68}"/>
                </a:ext>
              </a:extLst>
            </p:cNvPr>
            <p:cNvCxnSpPr>
              <a:cxnSpLocks noChangeShapeType="1"/>
              <a:stCxn id="10" idx="0"/>
              <a:endCxn id="3078" idx="2"/>
            </p:cNvCxnSpPr>
            <p:nvPr/>
          </p:nvCxnSpPr>
          <p:spPr bwMode="auto">
            <a:xfrm rot="5400000" flipH="1">
              <a:off x="3289" y="1552"/>
              <a:ext cx="144" cy="100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6" name="_s44037">
              <a:extLst>
                <a:ext uri="{FF2B5EF4-FFF2-40B4-BE49-F238E27FC236}">
                  <a16:creationId xmlns:a16="http://schemas.microsoft.com/office/drawing/2014/main" id="{117A8A24-9FED-4FB4-BE70-488D89CC32A7}"/>
                </a:ext>
              </a:extLst>
            </p:cNvPr>
            <p:cNvCxnSpPr>
              <a:cxnSpLocks noChangeShapeType="1"/>
              <a:stCxn id="9" idx="0"/>
              <a:endCxn id="3078" idx="2"/>
            </p:cNvCxnSpPr>
            <p:nvPr/>
          </p:nvCxnSpPr>
          <p:spPr bwMode="auto">
            <a:xfrm rot="-5400000">
              <a:off x="2786" y="2055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7" name="_s44038">
              <a:extLst>
                <a:ext uri="{FF2B5EF4-FFF2-40B4-BE49-F238E27FC236}">
                  <a16:creationId xmlns:a16="http://schemas.microsoft.com/office/drawing/2014/main" id="{6B88A3A3-6A77-4134-B73B-0BD4E6582502}"/>
                </a:ext>
              </a:extLst>
            </p:cNvPr>
            <p:cNvCxnSpPr>
              <a:cxnSpLocks noChangeShapeType="1"/>
              <a:stCxn id="8" idx="0"/>
              <a:endCxn id="3078" idx="2"/>
            </p:cNvCxnSpPr>
            <p:nvPr/>
          </p:nvCxnSpPr>
          <p:spPr bwMode="auto">
            <a:xfrm rot="-5400000">
              <a:off x="2281" y="1552"/>
              <a:ext cx="144" cy="100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8" name="_s44039">
              <a:extLst>
                <a:ext uri="{FF2B5EF4-FFF2-40B4-BE49-F238E27FC236}">
                  <a16:creationId xmlns:a16="http://schemas.microsoft.com/office/drawing/2014/main" id="{40B83229-53DE-4F02-8FB4-1DDBF3299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1557"/>
              <a:ext cx="1362" cy="4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4700"/>
                </a:gs>
                <a:gs pos="5000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s-CL" sz="2400" b="1" dirty="0">
                  <a:solidFill>
                    <a:schemeClr val="bg1"/>
                  </a:solidFill>
                </a:rPr>
                <a:t>Solución</a:t>
              </a:r>
            </a:p>
            <a:p>
              <a:pPr algn="ctr" eaLnBrk="1" hangingPunct="1"/>
              <a:r>
                <a:rPr lang="es-ES" altLang="es-CL" sz="2400" b="1" dirty="0">
                  <a:solidFill>
                    <a:schemeClr val="bg1"/>
                  </a:solidFill>
                </a:rPr>
                <a:t>(mezcla homogénea)</a:t>
              </a:r>
            </a:p>
          </p:txBody>
        </p:sp>
        <p:sp>
          <p:nvSpPr>
            <p:cNvPr id="8" name="_s44040">
              <a:extLst>
                <a:ext uri="{FF2B5EF4-FFF2-40B4-BE49-F238E27FC236}">
                  <a16:creationId xmlns:a16="http://schemas.microsoft.com/office/drawing/2014/main" id="{757C7B30-CFF6-4A95-A9E2-91B8E334E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" y="2128"/>
              <a:ext cx="864" cy="44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99">
                    <a:gamma/>
                    <a:shade val="46275"/>
                    <a:invGamma/>
                  </a:srgbClr>
                </a:gs>
                <a:gs pos="5000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400" b="1" dirty="0">
                  <a:solidFill>
                    <a:schemeClr val="bg1"/>
                  </a:solidFill>
                  <a:latin typeface="Arial" charset="0"/>
                </a:rPr>
                <a:t>Sólida</a:t>
              </a:r>
            </a:p>
            <a:p>
              <a:pPr algn="ctr">
                <a:defRPr/>
              </a:pPr>
              <a:r>
                <a:rPr lang="es-ES" sz="2400" b="1" dirty="0">
                  <a:solidFill>
                    <a:schemeClr val="bg1"/>
                  </a:solidFill>
                  <a:latin typeface="Arial" charset="0"/>
                </a:rPr>
                <a:t>(acero)</a:t>
              </a:r>
            </a:p>
          </p:txBody>
        </p:sp>
        <p:sp>
          <p:nvSpPr>
            <p:cNvPr id="9" name="_s44041">
              <a:extLst>
                <a:ext uri="{FF2B5EF4-FFF2-40B4-BE49-F238E27FC236}">
                  <a16:creationId xmlns:a16="http://schemas.microsoft.com/office/drawing/2014/main" id="{D7F87251-4502-4BCD-9D18-D9FF99FBF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2128"/>
              <a:ext cx="864" cy="44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99">
                    <a:gamma/>
                    <a:shade val="46275"/>
                    <a:invGamma/>
                  </a:srgbClr>
                </a:gs>
                <a:gs pos="5000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400" b="1">
                  <a:solidFill>
                    <a:schemeClr val="bg1"/>
                  </a:solidFill>
                  <a:latin typeface="Arial" charset="0"/>
                </a:rPr>
                <a:t>Líquida</a:t>
              </a:r>
            </a:p>
            <a:p>
              <a:pPr algn="ctr">
                <a:defRPr/>
              </a:pPr>
              <a:r>
                <a:rPr lang="es-ES" sz="2400" b="1">
                  <a:solidFill>
                    <a:schemeClr val="bg1"/>
                  </a:solidFill>
                  <a:latin typeface="Arial" charset="0"/>
                </a:rPr>
                <a:t>(salmuera)</a:t>
              </a:r>
            </a:p>
          </p:txBody>
        </p:sp>
        <p:sp>
          <p:nvSpPr>
            <p:cNvPr id="10" name="_s44042">
              <a:extLst>
                <a:ext uri="{FF2B5EF4-FFF2-40B4-BE49-F238E27FC236}">
                  <a16:creationId xmlns:a16="http://schemas.microsoft.com/office/drawing/2014/main" id="{11B40D32-B8FF-454D-B900-48A9A7719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2128"/>
              <a:ext cx="864" cy="44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99">
                    <a:gamma/>
                    <a:shade val="46275"/>
                    <a:invGamma/>
                  </a:srgbClr>
                </a:gs>
                <a:gs pos="5000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400" b="1" dirty="0">
                  <a:solidFill>
                    <a:schemeClr val="bg1"/>
                  </a:solidFill>
                  <a:latin typeface="Arial" charset="0"/>
                </a:rPr>
                <a:t>Gaseosa</a:t>
              </a:r>
            </a:p>
            <a:p>
              <a:pPr algn="ctr">
                <a:defRPr/>
              </a:pPr>
              <a:r>
                <a:rPr lang="es-ES" sz="2400" b="1" dirty="0">
                  <a:solidFill>
                    <a:schemeClr val="bg1"/>
                  </a:solidFill>
                  <a:latin typeface="Arial" charset="0"/>
                </a:rPr>
                <a:t>(aire)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>
            <a:extLst>
              <a:ext uri="{FF2B5EF4-FFF2-40B4-BE49-F238E27FC236}">
                <a16:creationId xmlns:a16="http://schemas.microsoft.com/office/drawing/2014/main" id="{353B9585-38E2-4B74-812B-4630C675C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94" y="1165568"/>
            <a:ext cx="1154957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</a:rPr>
              <a:t>El estado físico de una solución no siempre lo determina el estado de sus  componentes puros.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</a:rPr>
              <a:t>El estado físico de una solución lo determina a menudo el estado de su componente principal, el solvente.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</a:rPr>
              <a:t>             Compuesto puro                      solución</a:t>
            </a:r>
          </a:p>
          <a:p>
            <a:pPr algn="just" eaLnBrk="1" hangingPunct="1">
              <a:spcBef>
                <a:spcPct val="50000"/>
              </a:spcBef>
            </a:pPr>
            <a:endParaRPr lang="es-ES" altLang="es-CL" sz="2800" dirty="0">
              <a:solidFill>
                <a:schemeClr val="bg1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endParaRPr lang="es-ES" altLang="es-CL" sz="2800" dirty="0">
              <a:solidFill>
                <a:schemeClr val="bg1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</a:rPr>
              <a:t>           Composición fija            composición variable </a:t>
            </a:r>
          </a:p>
          <a:p>
            <a:pPr algn="just" eaLnBrk="1" hangingPunct="1">
              <a:spcBef>
                <a:spcPct val="50000"/>
              </a:spcBef>
            </a:pPr>
            <a:endParaRPr lang="es-ES" altLang="es-CL" sz="2800" dirty="0">
              <a:solidFill>
                <a:schemeClr val="bg1"/>
              </a:solidFill>
            </a:endParaRPr>
          </a:p>
        </p:txBody>
      </p:sp>
      <p:sp>
        <p:nvSpPr>
          <p:cNvPr id="4099" name="AutoShape 7">
            <a:extLst>
              <a:ext uri="{FF2B5EF4-FFF2-40B4-BE49-F238E27FC236}">
                <a16:creationId xmlns:a16="http://schemas.microsoft.com/office/drawing/2014/main" id="{27C2FDA1-86C9-458A-B685-C89614462B3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19828" y="4147346"/>
            <a:ext cx="541338" cy="50323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L"/>
          </a:p>
        </p:txBody>
      </p:sp>
      <p:sp>
        <p:nvSpPr>
          <p:cNvPr id="4100" name="AutoShape 8">
            <a:extLst>
              <a:ext uri="{FF2B5EF4-FFF2-40B4-BE49-F238E27FC236}">
                <a16:creationId xmlns:a16="http://schemas.microsoft.com/office/drawing/2014/main" id="{4DF32F82-7E08-4C0D-A055-94B2194797E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86348" y="4146552"/>
            <a:ext cx="503238" cy="5048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31" name="Ink 4130">
                <a:extLst>
                  <a:ext uri="{FF2B5EF4-FFF2-40B4-BE49-F238E27FC236}">
                    <a16:creationId xmlns:a16="http://schemas.microsoft.com/office/drawing/2014/main" id="{486F63A0-3A62-4E15-9AD4-E6459DE42C75}"/>
                  </a:ext>
                </a:extLst>
              </p14:cNvPr>
              <p14:cNvContentPartPr/>
              <p14:nvPr/>
            </p14:nvContentPartPr>
            <p14:xfrm>
              <a:off x="525794" y="5717548"/>
              <a:ext cx="17280" cy="8280"/>
            </p14:xfrm>
          </p:contentPart>
        </mc:Choice>
        <mc:Fallback xmlns="">
          <p:pic>
            <p:nvPicPr>
              <p:cNvPr id="4131" name="Ink 4130">
                <a:extLst>
                  <a:ext uri="{FF2B5EF4-FFF2-40B4-BE49-F238E27FC236}">
                    <a16:creationId xmlns:a16="http://schemas.microsoft.com/office/drawing/2014/main" id="{486F63A0-3A62-4E15-9AD4-E6459DE42C7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07794" y="5699908"/>
                <a:ext cx="52920" cy="439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 Box 4">
            <a:extLst>
              <a:ext uri="{FF2B5EF4-FFF2-40B4-BE49-F238E27FC236}">
                <a16:creationId xmlns:a16="http://schemas.microsoft.com/office/drawing/2014/main" id="{9E1A5565-C5B1-4F8E-870B-9E0180199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95" y="404814"/>
            <a:ext cx="11549576" cy="7080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4000" b="1" dirty="0">
                <a:solidFill>
                  <a:schemeClr val="bg1"/>
                </a:solidFill>
              </a:rPr>
              <a:t>Soluciones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>
            <a:extLst>
              <a:ext uri="{FF2B5EF4-FFF2-40B4-BE49-F238E27FC236}">
                <a16:creationId xmlns:a16="http://schemas.microsoft.com/office/drawing/2014/main" id="{B859D1E9-6BE0-4443-8886-6AF3DE976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66" y="1443841"/>
            <a:ext cx="1114161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</a:rPr>
              <a:t>En resumen una mezcla de dos o más componentes es una solución si: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</a:rPr>
              <a:t>1.- Es homogénea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</a:rPr>
              <a:t>2.- No tiende a separarse en cada uno de sus componentes.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</a:rPr>
              <a:t>3.- su composición es variable.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</a:rPr>
              <a:t>4.- Sus propiedades son una resultante de las propiedades de cada uno de sus componentes.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7327E-65AB-404A-BCD9-43AE02EDE656}"/>
              </a:ext>
            </a:extLst>
          </p:cNvPr>
          <p:cNvSpPr txBox="1"/>
          <p:nvPr/>
        </p:nvSpPr>
        <p:spPr>
          <a:xfrm>
            <a:off x="450165" y="380296"/>
            <a:ext cx="11577711" cy="58477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Disoluciones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>
            <a:extLst>
              <a:ext uri="{FF2B5EF4-FFF2-40B4-BE49-F238E27FC236}">
                <a16:creationId xmlns:a16="http://schemas.microsoft.com/office/drawing/2014/main" id="{38005D61-5D83-4021-AAB0-64BEF67F2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altLang="es-CL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Propiedades Electrolíticas de las sustancias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E4858803-E42E-4112-8588-2D8EF6741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s-CL" dirty="0"/>
              <a:t>Dra. Carla Muñoz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html.rincondelvago.com/000319830.png">
            <a:extLst>
              <a:ext uri="{FF2B5EF4-FFF2-40B4-BE49-F238E27FC236}">
                <a16:creationId xmlns:a16="http://schemas.microsoft.com/office/drawing/2014/main" id="{2180D76A-3C55-410C-AAF6-2F6C018D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8" y="369253"/>
            <a:ext cx="11197883" cy="607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2 CuadroTexto">
            <a:extLst>
              <a:ext uri="{FF2B5EF4-FFF2-40B4-BE49-F238E27FC236}">
                <a16:creationId xmlns:a16="http://schemas.microsoft.com/office/drawing/2014/main" id="{07BBA637-8C48-4FF1-8D06-9387514B0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4520" y="4971809"/>
            <a:ext cx="1728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CL" altLang="es-CL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Agua Pura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4373B-9555-46A6-A69F-9CFAA6064062}"/>
              </a:ext>
            </a:extLst>
          </p:cNvPr>
          <p:cNvSpPr txBox="1"/>
          <p:nvPr/>
        </p:nvSpPr>
        <p:spPr>
          <a:xfrm>
            <a:off x="9383150" y="5284107"/>
            <a:ext cx="17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batería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B7757C-043B-443E-BBA7-070461823E78}"/>
              </a:ext>
            </a:extLst>
          </p:cNvPr>
          <p:cNvGrpSpPr/>
          <p:nvPr/>
        </p:nvGrpSpPr>
        <p:grpSpPr>
          <a:xfrm>
            <a:off x="3338114" y="4275388"/>
            <a:ext cx="192240" cy="211680"/>
            <a:chOff x="3338114" y="4275388"/>
            <a:chExt cx="19224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4024C2B-3AC6-42D7-8E11-CAC32EE9C7E8}"/>
                    </a:ext>
                  </a:extLst>
                </p14:cNvPr>
                <p14:cNvContentPartPr/>
                <p14:nvPr/>
              </p14:nvContentPartPr>
              <p14:xfrm>
                <a:off x="3338114" y="4340548"/>
                <a:ext cx="190800" cy="2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4024C2B-3AC6-42D7-8E11-CAC32EE9C7E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20474" y="4322548"/>
                  <a:ext cx="2264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F8E869-79D6-4065-ADDE-BFA32056B909}"/>
                    </a:ext>
                  </a:extLst>
                </p14:cNvPr>
                <p14:cNvContentPartPr/>
                <p14:nvPr/>
              </p14:nvContentPartPr>
              <p14:xfrm>
                <a:off x="3369794" y="4275388"/>
                <a:ext cx="160560" cy="211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F8E869-79D6-4065-ADDE-BFA32056B90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352154" y="4257748"/>
                  <a:ext cx="196200" cy="247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8C7048-2420-4117-BD3B-AB399EB60889}"/>
              </a:ext>
            </a:extLst>
          </p:cNvPr>
          <p:cNvSpPr txBox="1"/>
          <p:nvPr/>
        </p:nvSpPr>
        <p:spPr>
          <a:xfrm>
            <a:off x="9840351" y="5284107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batería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educarchile.cl/UserFiles/P0001/Image/CR_FichasTematicas_quimica_Polimeros/215744_imagen_2.jpg">
            <a:extLst>
              <a:ext uri="{FF2B5EF4-FFF2-40B4-BE49-F238E27FC236}">
                <a16:creationId xmlns:a16="http://schemas.microsoft.com/office/drawing/2014/main" id="{96A52498-E3D3-49B7-9600-6064E611A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058588"/>
            <a:ext cx="11521439" cy="523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2 CuadroTexto">
            <a:extLst>
              <a:ext uri="{FF2B5EF4-FFF2-40B4-BE49-F238E27FC236}">
                <a16:creationId xmlns:a16="http://schemas.microsoft.com/office/drawing/2014/main" id="{2F8C45F5-3920-47F2-8D38-620C35833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516" y="5470861"/>
            <a:ext cx="3508888" cy="5857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CL" altLang="es-CL" sz="3200" dirty="0">
                <a:solidFill>
                  <a:srgbClr val="FF0000"/>
                </a:solidFill>
                <a:latin typeface="Arial" panose="020B0604020202020204" pitchFamily="34" charset="0"/>
              </a:rPr>
              <a:t>NaCl (ac)</a:t>
            </a:r>
          </a:p>
        </p:txBody>
      </p:sp>
      <p:sp>
        <p:nvSpPr>
          <p:cNvPr id="4100" name="3 CuadroTexto">
            <a:extLst>
              <a:ext uri="{FF2B5EF4-FFF2-40B4-BE49-F238E27FC236}">
                <a16:creationId xmlns:a16="http://schemas.microsoft.com/office/drawing/2014/main" id="{78ED7D79-C834-4B4C-972A-D01D3F44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156" y="5518461"/>
            <a:ext cx="3645030" cy="553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CL" altLang="es-CL" sz="3000" dirty="0">
                <a:solidFill>
                  <a:srgbClr val="FF0000"/>
                </a:solidFill>
                <a:latin typeface="Arial" panose="020B0604020202020204" pitchFamily="34" charset="0"/>
              </a:rPr>
              <a:t>CH</a:t>
            </a:r>
            <a:r>
              <a:rPr lang="es-CL" altLang="es-CL" sz="3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s-CL" altLang="es-CL" sz="3000" dirty="0">
                <a:solidFill>
                  <a:srgbClr val="FF0000"/>
                </a:solidFill>
                <a:latin typeface="Arial" panose="020B0604020202020204" pitchFamily="34" charset="0"/>
              </a:rPr>
              <a:t>COOH (ac)</a:t>
            </a:r>
          </a:p>
        </p:txBody>
      </p:sp>
      <p:sp>
        <p:nvSpPr>
          <p:cNvPr id="4101" name="4 CuadroTexto">
            <a:extLst>
              <a:ext uri="{FF2B5EF4-FFF2-40B4-BE49-F238E27FC236}">
                <a16:creationId xmlns:a16="http://schemas.microsoft.com/office/drawing/2014/main" id="{7459E405-56FD-4E91-97E2-FB145EA5A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31" y="5487760"/>
            <a:ext cx="4348469" cy="5857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CL" altLang="es-CL" sz="3200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s-CL" altLang="es-CL" sz="32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11</a:t>
            </a:r>
            <a:r>
              <a:rPr lang="es-CL" altLang="es-CL" sz="3200" dirty="0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s-CL" altLang="es-CL" sz="32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22</a:t>
            </a:r>
            <a:r>
              <a:rPr lang="es-CL" altLang="es-CL" sz="3200" dirty="0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r>
              <a:rPr lang="es-CL" altLang="es-CL" sz="32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11</a:t>
            </a:r>
            <a:r>
              <a:rPr lang="es-CL" altLang="es-CL" sz="3200" dirty="0">
                <a:solidFill>
                  <a:srgbClr val="FF0000"/>
                </a:solidFill>
                <a:latin typeface="Arial" panose="020B0604020202020204" pitchFamily="34" charset="0"/>
              </a:rPr>
              <a:t>(ac) </a:t>
            </a:r>
            <a:endParaRPr lang="es-CL" altLang="es-CL" sz="3200" baseline="-25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9E784-2E3A-4EA9-A6EF-541E959973E6}"/>
              </a:ext>
            </a:extLst>
          </p:cNvPr>
          <p:cNvSpPr txBox="1"/>
          <p:nvPr/>
        </p:nvSpPr>
        <p:spPr>
          <a:xfrm>
            <a:off x="211015" y="275938"/>
            <a:ext cx="11859065" cy="5847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 electrolíticas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D17A878-99E5-4622-AFCC-1310333A13B1}"/>
                  </a:ext>
                </a:extLst>
              </p14:cNvPr>
              <p14:cNvContentPartPr/>
              <p14:nvPr/>
            </p14:nvContentPartPr>
            <p14:xfrm>
              <a:off x="10256594" y="5766508"/>
              <a:ext cx="7920" cy="15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D17A878-99E5-4622-AFCC-1310333A1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38594" y="5748508"/>
                <a:ext cx="4356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DD9D332-1A1A-493D-B28B-D7F941E23548}"/>
              </a:ext>
            </a:extLst>
          </p:cNvPr>
          <p:cNvGrpSpPr/>
          <p:nvPr/>
        </p:nvGrpSpPr>
        <p:grpSpPr>
          <a:xfrm>
            <a:off x="1579154" y="5947948"/>
            <a:ext cx="1926360" cy="342000"/>
            <a:chOff x="1579154" y="5947948"/>
            <a:chExt cx="192636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4A7954E-7BF8-4905-B461-E26257459E35}"/>
                    </a:ext>
                  </a:extLst>
                </p14:cNvPr>
                <p14:cNvContentPartPr/>
                <p14:nvPr/>
              </p14:nvContentPartPr>
              <p14:xfrm>
                <a:off x="1611194" y="6048748"/>
                <a:ext cx="11520" cy="241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4A7954E-7BF8-4905-B461-E26257459E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93554" y="6031108"/>
                  <a:ext cx="47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CE020A-D71D-440F-8F4F-5C6C82B1EF49}"/>
                    </a:ext>
                  </a:extLst>
                </p14:cNvPr>
                <p14:cNvContentPartPr/>
                <p14:nvPr/>
              </p14:nvContentPartPr>
              <p14:xfrm>
                <a:off x="1579154" y="6044788"/>
                <a:ext cx="118800" cy="181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CE020A-D71D-440F-8F4F-5C6C82B1EF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61154" y="6027148"/>
                  <a:ext cx="1544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2E44E25-D71A-4797-AC39-8764F51F1991}"/>
                    </a:ext>
                  </a:extLst>
                </p14:cNvPr>
                <p14:cNvContentPartPr/>
                <p14:nvPr/>
              </p14:nvContentPartPr>
              <p14:xfrm>
                <a:off x="1697234" y="6024988"/>
                <a:ext cx="19800" cy="201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2E44E25-D71A-4797-AC39-8764F51F199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79594" y="6006988"/>
                  <a:ext cx="554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2F422A-5CF5-458B-92CE-AD16DA83297A}"/>
                    </a:ext>
                  </a:extLst>
                </p14:cNvPr>
                <p14:cNvContentPartPr/>
                <p14:nvPr/>
              </p14:nvContentPartPr>
              <p14:xfrm>
                <a:off x="1744394" y="6139828"/>
                <a:ext cx="114120" cy="129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2F422A-5CF5-458B-92CE-AD16DA83297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26754" y="6122188"/>
                  <a:ext cx="149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4BBA9F-63E7-4E89-8BB8-B498353F9873}"/>
                    </a:ext>
                  </a:extLst>
                </p14:cNvPr>
                <p14:cNvContentPartPr/>
                <p14:nvPr/>
              </p14:nvContentPartPr>
              <p14:xfrm>
                <a:off x="1999994" y="6044788"/>
                <a:ext cx="446040" cy="243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4BBA9F-63E7-4E89-8BB8-B498353F987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81994" y="6027148"/>
                  <a:ext cx="4816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86479B-E29F-40F4-90A8-D2304F3D10BD}"/>
                    </a:ext>
                  </a:extLst>
                </p14:cNvPr>
                <p14:cNvContentPartPr/>
                <p14:nvPr/>
              </p14:nvContentPartPr>
              <p14:xfrm>
                <a:off x="2456834" y="5947948"/>
                <a:ext cx="473400" cy="299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86479B-E29F-40F4-90A8-D2304F3D10B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39194" y="5929948"/>
                  <a:ext cx="5090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536815-CD42-44BC-B603-B47823ABA97B}"/>
                    </a:ext>
                  </a:extLst>
                </p14:cNvPr>
                <p14:cNvContentPartPr/>
                <p14:nvPr/>
              </p14:nvContentPartPr>
              <p14:xfrm>
                <a:off x="2973074" y="6032908"/>
                <a:ext cx="59040" cy="190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536815-CD42-44BC-B603-B47823ABA97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55434" y="6014908"/>
                  <a:ext cx="94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549434-EFBB-4C46-BD5D-B1D9825E0CCA}"/>
                    </a:ext>
                  </a:extLst>
                </p14:cNvPr>
                <p14:cNvContentPartPr/>
                <p14:nvPr/>
              </p14:nvContentPartPr>
              <p14:xfrm>
                <a:off x="3073514" y="6008788"/>
                <a:ext cx="45000" cy="192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549434-EFBB-4C46-BD5D-B1D9825E0C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55874" y="5991148"/>
                  <a:ext cx="80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0D7AE6-4A38-4F29-856B-5F22D629838B}"/>
                    </a:ext>
                  </a:extLst>
                </p14:cNvPr>
                <p14:cNvContentPartPr/>
                <p14:nvPr/>
              </p14:nvContentPartPr>
              <p14:xfrm>
                <a:off x="3247034" y="5981788"/>
                <a:ext cx="41400" cy="234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0D7AE6-4A38-4F29-856B-5F22D62983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29394" y="5963788"/>
                  <a:ext cx="77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BFC678-0955-4E13-AE09-677F9E2B6A56}"/>
                    </a:ext>
                  </a:extLst>
                </p14:cNvPr>
                <p14:cNvContentPartPr/>
                <p14:nvPr/>
              </p14:nvContentPartPr>
              <p14:xfrm>
                <a:off x="3203474" y="6132268"/>
                <a:ext cx="302040" cy="153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BFC678-0955-4E13-AE09-677F9E2B6A5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85834" y="6114628"/>
                  <a:ext cx="33768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202CF4-CF63-49B0-A81D-F39E0D1A7006}"/>
              </a:ext>
            </a:extLst>
          </p:cNvPr>
          <p:cNvGrpSpPr/>
          <p:nvPr/>
        </p:nvGrpSpPr>
        <p:grpSpPr>
          <a:xfrm>
            <a:off x="5350154" y="5949748"/>
            <a:ext cx="1612800" cy="334080"/>
            <a:chOff x="5350154" y="5949748"/>
            <a:chExt cx="161280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7D927E-A7E8-48BB-915F-7884BB6BFB91}"/>
                    </a:ext>
                  </a:extLst>
                </p14:cNvPr>
                <p14:cNvContentPartPr/>
                <p14:nvPr/>
              </p14:nvContentPartPr>
              <p14:xfrm>
                <a:off x="5435474" y="6057748"/>
                <a:ext cx="176040" cy="226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7D927E-A7E8-48BB-915F-7884BB6BFB9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17834" y="6039748"/>
                  <a:ext cx="211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954833-1E6D-4060-AAB6-152FF328B5B5}"/>
                    </a:ext>
                  </a:extLst>
                </p14:cNvPr>
                <p14:cNvContentPartPr/>
                <p14:nvPr/>
              </p14:nvContentPartPr>
              <p14:xfrm>
                <a:off x="5390114" y="6096268"/>
                <a:ext cx="156960" cy="16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954833-1E6D-4060-AAB6-152FF328B5B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72474" y="6078268"/>
                  <a:ext cx="192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1D722-B34F-43C5-90AF-65730B5D1FA2}"/>
                    </a:ext>
                  </a:extLst>
                </p14:cNvPr>
                <p14:cNvContentPartPr/>
                <p14:nvPr/>
              </p14:nvContentPartPr>
              <p14:xfrm>
                <a:off x="5350154" y="6072868"/>
                <a:ext cx="275400" cy="19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1D722-B34F-43C5-90AF-65730B5D1FA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32154" y="6055228"/>
                  <a:ext cx="311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93C959-955B-4CE9-8AD4-665327F73983}"/>
                    </a:ext>
                  </a:extLst>
                </p14:cNvPr>
                <p14:cNvContentPartPr/>
                <p14:nvPr/>
              </p14:nvContentPartPr>
              <p14:xfrm>
                <a:off x="5692514" y="6129748"/>
                <a:ext cx="182880" cy="137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93C959-955B-4CE9-8AD4-665327F7398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74874" y="6111748"/>
                  <a:ext cx="218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1D84A3-6CA9-40D4-81DB-04CC209A1558}"/>
                    </a:ext>
                  </a:extLst>
                </p14:cNvPr>
                <p14:cNvContentPartPr/>
                <p14:nvPr/>
              </p14:nvContentPartPr>
              <p14:xfrm>
                <a:off x="5882594" y="6144148"/>
                <a:ext cx="152640" cy="9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1D84A3-6CA9-40D4-81DB-04CC209A15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64954" y="6126148"/>
                  <a:ext cx="188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8E8188-F514-499D-96F6-72F255DAEFC2}"/>
                    </a:ext>
                  </a:extLst>
                </p14:cNvPr>
                <p14:cNvContentPartPr/>
                <p14:nvPr/>
              </p14:nvContentPartPr>
              <p14:xfrm>
                <a:off x="6004994" y="5985028"/>
                <a:ext cx="408960" cy="260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8E8188-F514-499D-96F6-72F255DAEFC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86994" y="5967028"/>
                  <a:ext cx="4446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CB4F12-7DBD-4367-89ED-44EEC2C51A79}"/>
                    </a:ext>
                  </a:extLst>
                </p14:cNvPr>
                <p14:cNvContentPartPr/>
                <p14:nvPr/>
              </p14:nvContentPartPr>
              <p14:xfrm>
                <a:off x="6453194" y="6034348"/>
                <a:ext cx="69840" cy="143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CB4F12-7DBD-4367-89ED-44EEC2C51A7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35554" y="6016708"/>
                  <a:ext cx="105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5D1F2B7-30F8-492A-B1D3-619F4960452D}"/>
                    </a:ext>
                  </a:extLst>
                </p14:cNvPr>
                <p14:cNvContentPartPr/>
                <p14:nvPr/>
              </p14:nvContentPartPr>
              <p14:xfrm>
                <a:off x="6569834" y="5995108"/>
                <a:ext cx="39600" cy="190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5D1F2B7-30F8-492A-B1D3-619F4960452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51834" y="5977468"/>
                  <a:ext cx="75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7B5A5E9-3380-45C6-AF8B-41BE81D57D86}"/>
                    </a:ext>
                  </a:extLst>
                </p14:cNvPr>
                <p14:cNvContentPartPr/>
                <p14:nvPr/>
              </p14:nvContentPartPr>
              <p14:xfrm>
                <a:off x="6724634" y="5949748"/>
                <a:ext cx="63360" cy="281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7B5A5E9-3380-45C6-AF8B-41BE81D57D8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06634" y="5931748"/>
                  <a:ext cx="990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CF7BF0B-AE88-4A3D-B133-B8F458FEA9A8}"/>
                    </a:ext>
                  </a:extLst>
                </p14:cNvPr>
                <p14:cNvContentPartPr/>
                <p14:nvPr/>
              </p14:nvContentPartPr>
              <p14:xfrm>
                <a:off x="6706634" y="6098068"/>
                <a:ext cx="256320" cy="125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CF7BF0B-AE88-4A3D-B133-B8F458FEA9A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88994" y="6080428"/>
                  <a:ext cx="29196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9CE2C9-1EC6-4EFB-A960-FD96B3BD3905}"/>
              </a:ext>
            </a:extLst>
          </p:cNvPr>
          <p:cNvGrpSpPr/>
          <p:nvPr/>
        </p:nvGrpSpPr>
        <p:grpSpPr>
          <a:xfrm>
            <a:off x="7152314" y="5913028"/>
            <a:ext cx="827640" cy="332280"/>
            <a:chOff x="7152314" y="5913028"/>
            <a:chExt cx="82764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404F8EC-88B3-4319-A8A5-848206D40223}"/>
                    </a:ext>
                  </a:extLst>
                </p14:cNvPr>
                <p14:cNvContentPartPr/>
                <p14:nvPr/>
              </p14:nvContentPartPr>
              <p14:xfrm>
                <a:off x="7152314" y="5990428"/>
                <a:ext cx="436320" cy="254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404F8EC-88B3-4319-A8A5-848206D4022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34674" y="5972428"/>
                  <a:ext cx="471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D6BC8FE-4E31-4C85-A4EF-32CC3B81B1BB}"/>
                    </a:ext>
                  </a:extLst>
                </p14:cNvPr>
                <p14:cNvContentPartPr/>
                <p14:nvPr/>
              </p14:nvContentPartPr>
              <p14:xfrm>
                <a:off x="7567754" y="5943268"/>
                <a:ext cx="204120" cy="209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D6BC8FE-4E31-4C85-A4EF-32CC3B81B1B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50114" y="5925268"/>
                  <a:ext cx="2397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7D8196F-385A-4465-AC5B-13F8E655A523}"/>
                    </a:ext>
                  </a:extLst>
                </p14:cNvPr>
                <p14:cNvContentPartPr/>
                <p14:nvPr/>
              </p14:nvContentPartPr>
              <p14:xfrm>
                <a:off x="7808954" y="5960188"/>
                <a:ext cx="28080" cy="227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7D8196F-385A-4465-AC5B-13F8E655A52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91314" y="5942188"/>
                  <a:ext cx="637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D69578-E6FA-4D4B-A682-77304FC78294}"/>
                    </a:ext>
                  </a:extLst>
                </p14:cNvPr>
                <p14:cNvContentPartPr/>
                <p14:nvPr/>
              </p14:nvContentPartPr>
              <p14:xfrm>
                <a:off x="7971674" y="5913028"/>
                <a:ext cx="8280" cy="220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D69578-E6FA-4D4B-A682-77304FC7829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54034" y="5895028"/>
                  <a:ext cx="43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6A12F9B-AF41-49F5-9954-4031544FD5DA}"/>
                    </a:ext>
                  </a:extLst>
                </p14:cNvPr>
                <p14:cNvContentPartPr/>
                <p14:nvPr/>
              </p14:nvContentPartPr>
              <p14:xfrm>
                <a:off x="7416194" y="5962708"/>
                <a:ext cx="83520" cy="65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A12F9B-AF41-49F5-9954-4031544FD5D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398194" y="5944708"/>
                  <a:ext cx="11916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3" name="Group 4112">
            <a:extLst>
              <a:ext uri="{FF2B5EF4-FFF2-40B4-BE49-F238E27FC236}">
                <a16:creationId xmlns:a16="http://schemas.microsoft.com/office/drawing/2014/main" id="{99C9FEE1-AD01-486E-9177-B75B85406777}"/>
              </a:ext>
            </a:extLst>
          </p:cNvPr>
          <p:cNvGrpSpPr/>
          <p:nvPr/>
        </p:nvGrpSpPr>
        <p:grpSpPr>
          <a:xfrm>
            <a:off x="9018914" y="5846428"/>
            <a:ext cx="2652120" cy="474120"/>
            <a:chOff x="9018914" y="5846428"/>
            <a:chExt cx="2652120" cy="4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E4BD01A2-DFA7-464E-90FE-A49FB7FD447C}"/>
                    </a:ext>
                  </a:extLst>
                </p14:cNvPr>
                <p14:cNvContentPartPr/>
                <p14:nvPr/>
              </p14:nvContentPartPr>
              <p14:xfrm>
                <a:off x="9057794" y="6090508"/>
                <a:ext cx="164520" cy="188640"/>
              </p14:xfrm>
            </p:contentPart>
          </mc:Choice>
          <mc:Fallback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E4BD01A2-DFA7-464E-90FE-A49FB7FD447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40154" y="6072868"/>
                  <a:ext cx="2001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B3BE03BF-1D17-4D06-96FD-CB967B523071}"/>
                    </a:ext>
                  </a:extLst>
                </p14:cNvPr>
                <p14:cNvContentPartPr/>
                <p14:nvPr/>
              </p14:nvContentPartPr>
              <p14:xfrm>
                <a:off x="9020714" y="6005548"/>
                <a:ext cx="172800" cy="14040"/>
              </p14:xfrm>
            </p:contentPart>
          </mc:Choice>
          <mc:Fallback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B3BE03BF-1D17-4D06-96FD-CB967B5230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002714" y="5987908"/>
                  <a:ext cx="208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02" name="Ink 4101">
                  <a:extLst>
                    <a:ext uri="{FF2B5EF4-FFF2-40B4-BE49-F238E27FC236}">
                      <a16:creationId xmlns:a16="http://schemas.microsoft.com/office/drawing/2014/main" id="{BC79A6A2-D28C-4525-8A59-C8AFE8D33994}"/>
                    </a:ext>
                  </a:extLst>
                </p14:cNvPr>
                <p14:cNvContentPartPr/>
                <p14:nvPr/>
              </p14:nvContentPartPr>
              <p14:xfrm>
                <a:off x="9018914" y="6122548"/>
                <a:ext cx="169560" cy="27720"/>
              </p14:xfrm>
            </p:contentPart>
          </mc:Choice>
          <mc:Fallback>
            <p:pic>
              <p:nvPicPr>
                <p:cNvPr id="4102" name="Ink 4101">
                  <a:extLst>
                    <a:ext uri="{FF2B5EF4-FFF2-40B4-BE49-F238E27FC236}">
                      <a16:creationId xmlns:a16="http://schemas.microsoft.com/office/drawing/2014/main" id="{BC79A6A2-D28C-4525-8A59-C8AFE8D3399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00914" y="6104548"/>
                  <a:ext cx="205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03" name="Ink 4102">
                  <a:extLst>
                    <a:ext uri="{FF2B5EF4-FFF2-40B4-BE49-F238E27FC236}">
                      <a16:creationId xmlns:a16="http://schemas.microsoft.com/office/drawing/2014/main" id="{09BB7351-30CD-4ED0-B14C-175853B09C05}"/>
                    </a:ext>
                  </a:extLst>
                </p14:cNvPr>
                <p14:cNvContentPartPr/>
                <p14:nvPr/>
              </p14:nvContentPartPr>
              <p14:xfrm>
                <a:off x="9270554" y="6011308"/>
                <a:ext cx="41400" cy="222120"/>
              </p14:xfrm>
            </p:contentPart>
          </mc:Choice>
          <mc:Fallback>
            <p:pic>
              <p:nvPicPr>
                <p:cNvPr id="4103" name="Ink 4102">
                  <a:extLst>
                    <a:ext uri="{FF2B5EF4-FFF2-40B4-BE49-F238E27FC236}">
                      <a16:creationId xmlns:a16="http://schemas.microsoft.com/office/drawing/2014/main" id="{09BB7351-30CD-4ED0-B14C-175853B09C0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52914" y="5993308"/>
                  <a:ext cx="77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04" name="Ink 4103">
                  <a:extLst>
                    <a:ext uri="{FF2B5EF4-FFF2-40B4-BE49-F238E27FC236}">
                      <a16:creationId xmlns:a16="http://schemas.microsoft.com/office/drawing/2014/main" id="{00498493-F9F3-47AC-8756-CF5E4DA354AD}"/>
                    </a:ext>
                  </a:extLst>
                </p14:cNvPr>
                <p14:cNvContentPartPr/>
                <p14:nvPr/>
              </p14:nvContentPartPr>
              <p14:xfrm>
                <a:off x="9362354" y="6115708"/>
                <a:ext cx="204120" cy="140400"/>
              </p14:xfrm>
            </p:contentPart>
          </mc:Choice>
          <mc:Fallback>
            <p:pic>
              <p:nvPicPr>
                <p:cNvPr id="4104" name="Ink 4103">
                  <a:extLst>
                    <a:ext uri="{FF2B5EF4-FFF2-40B4-BE49-F238E27FC236}">
                      <a16:creationId xmlns:a16="http://schemas.microsoft.com/office/drawing/2014/main" id="{00498493-F9F3-47AC-8756-CF5E4DA354A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344354" y="6098068"/>
                  <a:ext cx="239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05" name="Ink 4104">
                  <a:extLst>
                    <a:ext uri="{FF2B5EF4-FFF2-40B4-BE49-F238E27FC236}">
                      <a16:creationId xmlns:a16="http://schemas.microsoft.com/office/drawing/2014/main" id="{A726B6DA-FFAF-4C71-892F-201D14547D0B}"/>
                    </a:ext>
                  </a:extLst>
                </p14:cNvPr>
                <p14:cNvContentPartPr/>
                <p14:nvPr/>
              </p14:nvContentPartPr>
              <p14:xfrm>
                <a:off x="9556394" y="5962348"/>
                <a:ext cx="480600" cy="302400"/>
              </p14:xfrm>
            </p:contentPart>
          </mc:Choice>
          <mc:Fallback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A726B6DA-FFAF-4C71-892F-201D14547D0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38754" y="5944348"/>
                  <a:ext cx="5162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06" name="Ink 4105">
                  <a:extLst>
                    <a:ext uri="{FF2B5EF4-FFF2-40B4-BE49-F238E27FC236}">
                      <a16:creationId xmlns:a16="http://schemas.microsoft.com/office/drawing/2014/main" id="{A014CB2E-A984-49ED-9AD3-92157A744448}"/>
                    </a:ext>
                  </a:extLst>
                </p14:cNvPr>
                <p14:cNvContentPartPr/>
                <p14:nvPr/>
              </p14:nvContentPartPr>
              <p14:xfrm>
                <a:off x="10103234" y="6028948"/>
                <a:ext cx="98280" cy="195840"/>
              </p14:xfrm>
            </p:contentPart>
          </mc:Choice>
          <mc:Fallback>
            <p:pic>
              <p:nvPicPr>
                <p:cNvPr id="4106" name="Ink 4105">
                  <a:extLst>
                    <a:ext uri="{FF2B5EF4-FFF2-40B4-BE49-F238E27FC236}">
                      <a16:creationId xmlns:a16="http://schemas.microsoft.com/office/drawing/2014/main" id="{A014CB2E-A984-49ED-9AD3-92157A74444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085594" y="6010948"/>
                  <a:ext cx="133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07" name="Ink 4106">
                  <a:extLst>
                    <a:ext uri="{FF2B5EF4-FFF2-40B4-BE49-F238E27FC236}">
                      <a16:creationId xmlns:a16="http://schemas.microsoft.com/office/drawing/2014/main" id="{6B7AD73A-7ADD-479B-B0B9-69F0BC3CECF4}"/>
                    </a:ext>
                  </a:extLst>
                </p14:cNvPr>
                <p14:cNvContentPartPr/>
                <p14:nvPr/>
              </p14:nvContentPartPr>
              <p14:xfrm>
                <a:off x="10210874" y="6007348"/>
                <a:ext cx="34920" cy="209880"/>
              </p14:xfrm>
            </p:contentPart>
          </mc:Choice>
          <mc:Fallback>
            <p:pic>
              <p:nvPicPr>
                <p:cNvPr id="4107" name="Ink 4106">
                  <a:extLst>
                    <a:ext uri="{FF2B5EF4-FFF2-40B4-BE49-F238E27FC236}">
                      <a16:creationId xmlns:a16="http://schemas.microsoft.com/office/drawing/2014/main" id="{6B7AD73A-7ADD-479B-B0B9-69F0BC3CECF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193234" y="5989348"/>
                  <a:ext cx="70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08" name="Ink 4107">
                  <a:extLst>
                    <a:ext uri="{FF2B5EF4-FFF2-40B4-BE49-F238E27FC236}">
                      <a16:creationId xmlns:a16="http://schemas.microsoft.com/office/drawing/2014/main" id="{B6E8DCF0-B369-4E0C-8547-8068797A1B46}"/>
                    </a:ext>
                  </a:extLst>
                </p14:cNvPr>
                <p14:cNvContentPartPr/>
                <p14:nvPr/>
              </p14:nvContentPartPr>
              <p14:xfrm>
                <a:off x="10350554" y="5929588"/>
                <a:ext cx="43920" cy="260280"/>
              </p14:xfrm>
            </p:contentPart>
          </mc:Choice>
          <mc:Fallback>
            <p:pic>
              <p:nvPicPr>
                <p:cNvPr id="4108" name="Ink 4107">
                  <a:extLst>
                    <a:ext uri="{FF2B5EF4-FFF2-40B4-BE49-F238E27FC236}">
                      <a16:creationId xmlns:a16="http://schemas.microsoft.com/office/drawing/2014/main" id="{B6E8DCF0-B369-4E0C-8547-8068797A1B4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332914" y="5911948"/>
                  <a:ext cx="795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109" name="Ink 4108">
                  <a:extLst>
                    <a:ext uri="{FF2B5EF4-FFF2-40B4-BE49-F238E27FC236}">
                      <a16:creationId xmlns:a16="http://schemas.microsoft.com/office/drawing/2014/main" id="{D9F57CCA-E8A0-4D89-8275-3719B225AE42}"/>
                    </a:ext>
                  </a:extLst>
                </p14:cNvPr>
                <p14:cNvContentPartPr/>
                <p14:nvPr/>
              </p14:nvContentPartPr>
              <p14:xfrm>
                <a:off x="10366754" y="5975308"/>
                <a:ext cx="495000" cy="345240"/>
              </p14:xfrm>
            </p:contentPart>
          </mc:Choice>
          <mc:Fallback>
            <p:pic>
              <p:nvPicPr>
                <p:cNvPr id="4109" name="Ink 4108">
                  <a:extLst>
                    <a:ext uri="{FF2B5EF4-FFF2-40B4-BE49-F238E27FC236}">
                      <a16:creationId xmlns:a16="http://schemas.microsoft.com/office/drawing/2014/main" id="{D9F57CCA-E8A0-4D89-8275-3719B225AE4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348754" y="5957308"/>
                  <a:ext cx="5306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110" name="Ink 4109">
                  <a:extLst>
                    <a:ext uri="{FF2B5EF4-FFF2-40B4-BE49-F238E27FC236}">
                      <a16:creationId xmlns:a16="http://schemas.microsoft.com/office/drawing/2014/main" id="{45FF3268-27F6-48FA-856F-3DE7C3966321}"/>
                    </a:ext>
                  </a:extLst>
                </p14:cNvPr>
                <p14:cNvContentPartPr/>
                <p14:nvPr/>
              </p14:nvContentPartPr>
              <p14:xfrm>
                <a:off x="10733234" y="6053788"/>
                <a:ext cx="460440" cy="152640"/>
              </p14:xfrm>
            </p:contentPart>
          </mc:Choice>
          <mc:Fallback>
            <p:pic>
              <p:nvPicPr>
                <p:cNvPr id="4110" name="Ink 4109">
                  <a:extLst>
                    <a:ext uri="{FF2B5EF4-FFF2-40B4-BE49-F238E27FC236}">
                      <a16:creationId xmlns:a16="http://schemas.microsoft.com/office/drawing/2014/main" id="{45FF3268-27F6-48FA-856F-3DE7C396632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715234" y="6035788"/>
                  <a:ext cx="4960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111" name="Ink 4110">
                  <a:extLst>
                    <a:ext uri="{FF2B5EF4-FFF2-40B4-BE49-F238E27FC236}">
                      <a16:creationId xmlns:a16="http://schemas.microsoft.com/office/drawing/2014/main" id="{07EAAD39-9C6A-4F9F-AAE3-8D1334C1DF56}"/>
                    </a:ext>
                  </a:extLst>
                </p14:cNvPr>
                <p14:cNvContentPartPr/>
                <p14:nvPr/>
              </p14:nvContentPartPr>
              <p14:xfrm>
                <a:off x="11204114" y="6040828"/>
                <a:ext cx="137880" cy="135720"/>
              </p14:xfrm>
            </p:contentPart>
          </mc:Choice>
          <mc:Fallback>
            <p:pic>
              <p:nvPicPr>
                <p:cNvPr id="4111" name="Ink 4110">
                  <a:extLst>
                    <a:ext uri="{FF2B5EF4-FFF2-40B4-BE49-F238E27FC236}">
                      <a16:creationId xmlns:a16="http://schemas.microsoft.com/office/drawing/2014/main" id="{07EAAD39-9C6A-4F9F-AAE3-8D1334C1DF5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186114" y="6023188"/>
                  <a:ext cx="173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112" name="Ink 4111">
                  <a:extLst>
                    <a:ext uri="{FF2B5EF4-FFF2-40B4-BE49-F238E27FC236}">
                      <a16:creationId xmlns:a16="http://schemas.microsoft.com/office/drawing/2014/main" id="{76EF92AF-A526-4C5C-8A1B-C73459D914F6}"/>
                    </a:ext>
                  </a:extLst>
                </p14:cNvPr>
                <p14:cNvContentPartPr/>
                <p14:nvPr/>
              </p14:nvContentPartPr>
              <p14:xfrm>
                <a:off x="11409314" y="5846428"/>
                <a:ext cx="261720" cy="287280"/>
              </p14:xfrm>
            </p:contentPart>
          </mc:Choice>
          <mc:Fallback>
            <p:pic>
              <p:nvPicPr>
                <p:cNvPr id="4112" name="Ink 4111">
                  <a:extLst>
                    <a:ext uri="{FF2B5EF4-FFF2-40B4-BE49-F238E27FC236}">
                      <a16:creationId xmlns:a16="http://schemas.microsoft.com/office/drawing/2014/main" id="{76EF92AF-A526-4C5C-8A1B-C73459D914F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391674" y="5828788"/>
                  <a:ext cx="29736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9" name="Group 4118">
            <a:extLst>
              <a:ext uri="{FF2B5EF4-FFF2-40B4-BE49-F238E27FC236}">
                <a16:creationId xmlns:a16="http://schemas.microsoft.com/office/drawing/2014/main" id="{AED93AF0-1E29-43C5-9FA9-6BC51410E5B2}"/>
              </a:ext>
            </a:extLst>
          </p:cNvPr>
          <p:cNvGrpSpPr/>
          <p:nvPr/>
        </p:nvGrpSpPr>
        <p:grpSpPr>
          <a:xfrm>
            <a:off x="1758434" y="5248108"/>
            <a:ext cx="1585800" cy="336960"/>
            <a:chOff x="1758434" y="5248108"/>
            <a:chExt cx="158580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114" name="Ink 4113">
                  <a:extLst>
                    <a:ext uri="{FF2B5EF4-FFF2-40B4-BE49-F238E27FC236}">
                      <a16:creationId xmlns:a16="http://schemas.microsoft.com/office/drawing/2014/main" id="{6C859B64-CD63-42DE-B962-2A7DAEDBDFE3}"/>
                    </a:ext>
                  </a:extLst>
                </p14:cNvPr>
                <p14:cNvContentPartPr/>
                <p14:nvPr/>
              </p14:nvContentPartPr>
              <p14:xfrm>
                <a:off x="1758434" y="5277988"/>
                <a:ext cx="245160" cy="278280"/>
              </p14:xfrm>
            </p:contentPart>
          </mc:Choice>
          <mc:Fallback>
            <p:pic>
              <p:nvPicPr>
                <p:cNvPr id="4114" name="Ink 4113">
                  <a:extLst>
                    <a:ext uri="{FF2B5EF4-FFF2-40B4-BE49-F238E27FC236}">
                      <a16:creationId xmlns:a16="http://schemas.microsoft.com/office/drawing/2014/main" id="{6C859B64-CD63-42DE-B962-2A7DAEDBDFE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740794" y="5259988"/>
                  <a:ext cx="2808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115" name="Ink 4114">
                  <a:extLst>
                    <a:ext uri="{FF2B5EF4-FFF2-40B4-BE49-F238E27FC236}">
                      <a16:creationId xmlns:a16="http://schemas.microsoft.com/office/drawing/2014/main" id="{1733BA3A-9646-4998-BE4A-A5A4B312ECF0}"/>
                    </a:ext>
                  </a:extLst>
                </p14:cNvPr>
                <p14:cNvContentPartPr/>
                <p14:nvPr/>
              </p14:nvContentPartPr>
              <p14:xfrm>
                <a:off x="2040674" y="5248108"/>
                <a:ext cx="495720" cy="325800"/>
              </p14:xfrm>
            </p:contentPart>
          </mc:Choice>
          <mc:Fallback>
            <p:pic>
              <p:nvPicPr>
                <p:cNvPr id="4115" name="Ink 4114">
                  <a:extLst>
                    <a:ext uri="{FF2B5EF4-FFF2-40B4-BE49-F238E27FC236}">
                      <a16:creationId xmlns:a16="http://schemas.microsoft.com/office/drawing/2014/main" id="{1733BA3A-9646-4998-BE4A-A5A4B312ECF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23034" y="5230468"/>
                  <a:ext cx="5313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116" name="Ink 4115">
                  <a:extLst>
                    <a:ext uri="{FF2B5EF4-FFF2-40B4-BE49-F238E27FC236}">
                      <a16:creationId xmlns:a16="http://schemas.microsoft.com/office/drawing/2014/main" id="{210AA63F-381A-4BA3-9CED-E4201FDF6CE3}"/>
                    </a:ext>
                  </a:extLst>
                </p14:cNvPr>
                <p14:cNvContentPartPr/>
                <p14:nvPr/>
              </p14:nvContentPartPr>
              <p14:xfrm>
                <a:off x="2533154" y="5420548"/>
                <a:ext cx="376920" cy="164520"/>
              </p14:xfrm>
            </p:contentPart>
          </mc:Choice>
          <mc:Fallback>
            <p:pic>
              <p:nvPicPr>
                <p:cNvPr id="4116" name="Ink 4115">
                  <a:extLst>
                    <a:ext uri="{FF2B5EF4-FFF2-40B4-BE49-F238E27FC236}">
                      <a16:creationId xmlns:a16="http://schemas.microsoft.com/office/drawing/2014/main" id="{210AA63F-381A-4BA3-9CED-E4201FDF6CE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515514" y="5402908"/>
                  <a:ext cx="412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117" name="Ink 4116">
                  <a:extLst>
                    <a:ext uri="{FF2B5EF4-FFF2-40B4-BE49-F238E27FC236}">
                      <a16:creationId xmlns:a16="http://schemas.microsoft.com/office/drawing/2014/main" id="{DD818F23-1158-47D3-A58D-0EB8929E4DEF}"/>
                    </a:ext>
                  </a:extLst>
                </p14:cNvPr>
                <p14:cNvContentPartPr/>
                <p14:nvPr/>
              </p14:nvContentPartPr>
              <p14:xfrm>
                <a:off x="2907194" y="5300668"/>
                <a:ext cx="117000" cy="226440"/>
              </p14:xfrm>
            </p:contentPart>
          </mc:Choice>
          <mc:Fallback>
            <p:pic>
              <p:nvPicPr>
                <p:cNvPr id="4117" name="Ink 4116">
                  <a:extLst>
                    <a:ext uri="{FF2B5EF4-FFF2-40B4-BE49-F238E27FC236}">
                      <a16:creationId xmlns:a16="http://schemas.microsoft.com/office/drawing/2014/main" id="{DD818F23-1158-47D3-A58D-0EB8929E4DE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89554" y="5283028"/>
                  <a:ext cx="152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118" name="Ink 4117">
                  <a:extLst>
                    <a:ext uri="{FF2B5EF4-FFF2-40B4-BE49-F238E27FC236}">
                      <a16:creationId xmlns:a16="http://schemas.microsoft.com/office/drawing/2014/main" id="{04400773-3442-4599-B03B-5F821AEA4163}"/>
                    </a:ext>
                  </a:extLst>
                </p14:cNvPr>
                <p14:cNvContentPartPr/>
                <p14:nvPr/>
              </p14:nvContentPartPr>
              <p14:xfrm>
                <a:off x="3060194" y="5407948"/>
                <a:ext cx="284040" cy="168120"/>
              </p14:xfrm>
            </p:contentPart>
          </mc:Choice>
          <mc:Fallback>
            <p:pic>
              <p:nvPicPr>
                <p:cNvPr id="4118" name="Ink 4117">
                  <a:extLst>
                    <a:ext uri="{FF2B5EF4-FFF2-40B4-BE49-F238E27FC236}">
                      <a16:creationId xmlns:a16="http://schemas.microsoft.com/office/drawing/2014/main" id="{04400773-3442-4599-B03B-5F821AEA416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042554" y="5389948"/>
                  <a:ext cx="31968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5" name="Group 4124">
            <a:extLst>
              <a:ext uri="{FF2B5EF4-FFF2-40B4-BE49-F238E27FC236}">
                <a16:creationId xmlns:a16="http://schemas.microsoft.com/office/drawing/2014/main" id="{78B12601-BE52-4D74-A876-C9279C5BBC93}"/>
              </a:ext>
            </a:extLst>
          </p:cNvPr>
          <p:cNvGrpSpPr/>
          <p:nvPr/>
        </p:nvGrpSpPr>
        <p:grpSpPr>
          <a:xfrm>
            <a:off x="5733554" y="5250988"/>
            <a:ext cx="1659600" cy="330120"/>
            <a:chOff x="5733554" y="5250988"/>
            <a:chExt cx="165960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120" name="Ink 4119">
                  <a:extLst>
                    <a:ext uri="{FF2B5EF4-FFF2-40B4-BE49-F238E27FC236}">
                      <a16:creationId xmlns:a16="http://schemas.microsoft.com/office/drawing/2014/main" id="{EB6106DE-E50D-4088-92C6-5BE938425A76}"/>
                    </a:ext>
                  </a:extLst>
                </p14:cNvPr>
                <p14:cNvContentPartPr/>
                <p14:nvPr/>
              </p14:nvContentPartPr>
              <p14:xfrm>
                <a:off x="5733554" y="5250988"/>
                <a:ext cx="255600" cy="290160"/>
              </p14:xfrm>
            </p:contentPart>
          </mc:Choice>
          <mc:Fallback>
            <p:pic>
              <p:nvPicPr>
                <p:cNvPr id="4120" name="Ink 4119">
                  <a:extLst>
                    <a:ext uri="{FF2B5EF4-FFF2-40B4-BE49-F238E27FC236}">
                      <a16:creationId xmlns:a16="http://schemas.microsoft.com/office/drawing/2014/main" id="{EB6106DE-E50D-4088-92C6-5BE938425A7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715914" y="5233348"/>
                  <a:ext cx="2912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121" name="Ink 4120">
                  <a:extLst>
                    <a:ext uri="{FF2B5EF4-FFF2-40B4-BE49-F238E27FC236}">
                      <a16:creationId xmlns:a16="http://schemas.microsoft.com/office/drawing/2014/main" id="{06C568CC-DD57-437E-9F61-62F44178A9EF}"/>
                    </a:ext>
                  </a:extLst>
                </p14:cNvPr>
                <p14:cNvContentPartPr/>
                <p14:nvPr/>
              </p14:nvContentPartPr>
              <p14:xfrm>
                <a:off x="6029834" y="5262508"/>
                <a:ext cx="421920" cy="304560"/>
              </p14:xfrm>
            </p:contentPart>
          </mc:Choice>
          <mc:Fallback>
            <p:pic>
              <p:nvPicPr>
                <p:cNvPr id="4121" name="Ink 4120">
                  <a:extLst>
                    <a:ext uri="{FF2B5EF4-FFF2-40B4-BE49-F238E27FC236}">
                      <a16:creationId xmlns:a16="http://schemas.microsoft.com/office/drawing/2014/main" id="{06C568CC-DD57-437E-9F61-62F44178A9E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011834" y="5244868"/>
                  <a:ext cx="4575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122" name="Ink 4121">
                  <a:extLst>
                    <a:ext uri="{FF2B5EF4-FFF2-40B4-BE49-F238E27FC236}">
                      <a16:creationId xmlns:a16="http://schemas.microsoft.com/office/drawing/2014/main" id="{D697AD68-A72D-4EFD-8B0A-9632E6F1FAD0}"/>
                    </a:ext>
                  </a:extLst>
                </p14:cNvPr>
                <p14:cNvContentPartPr/>
                <p14:nvPr/>
              </p14:nvContentPartPr>
              <p14:xfrm>
                <a:off x="6477674" y="5398588"/>
                <a:ext cx="357840" cy="182160"/>
              </p14:xfrm>
            </p:contentPart>
          </mc:Choice>
          <mc:Fallback>
            <p:pic>
              <p:nvPicPr>
                <p:cNvPr id="4122" name="Ink 4121">
                  <a:extLst>
                    <a:ext uri="{FF2B5EF4-FFF2-40B4-BE49-F238E27FC236}">
                      <a16:creationId xmlns:a16="http://schemas.microsoft.com/office/drawing/2014/main" id="{D697AD68-A72D-4EFD-8B0A-9632E6F1FAD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59674" y="5380948"/>
                  <a:ext cx="393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123" name="Ink 4122">
                  <a:extLst>
                    <a:ext uri="{FF2B5EF4-FFF2-40B4-BE49-F238E27FC236}">
                      <a16:creationId xmlns:a16="http://schemas.microsoft.com/office/drawing/2014/main" id="{7B69175C-F585-45BF-A284-8D278734A4AA}"/>
                    </a:ext>
                  </a:extLst>
                </p14:cNvPr>
                <p14:cNvContentPartPr/>
                <p14:nvPr/>
              </p14:nvContentPartPr>
              <p14:xfrm>
                <a:off x="6895274" y="5272588"/>
                <a:ext cx="367200" cy="308520"/>
              </p14:xfrm>
            </p:contentPart>
          </mc:Choice>
          <mc:Fallback>
            <p:pic>
              <p:nvPicPr>
                <p:cNvPr id="4123" name="Ink 4122">
                  <a:extLst>
                    <a:ext uri="{FF2B5EF4-FFF2-40B4-BE49-F238E27FC236}">
                      <a16:creationId xmlns:a16="http://schemas.microsoft.com/office/drawing/2014/main" id="{7B69175C-F585-45BF-A284-8D278734A4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877274" y="5254948"/>
                  <a:ext cx="4028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124" name="Ink 4123">
                  <a:extLst>
                    <a:ext uri="{FF2B5EF4-FFF2-40B4-BE49-F238E27FC236}">
                      <a16:creationId xmlns:a16="http://schemas.microsoft.com/office/drawing/2014/main" id="{C06E3939-FF62-4F4D-AFA9-2AFF4184CC8D}"/>
                    </a:ext>
                  </a:extLst>
                </p14:cNvPr>
                <p14:cNvContentPartPr/>
                <p14:nvPr/>
              </p14:nvContentPartPr>
              <p14:xfrm>
                <a:off x="7209554" y="5409748"/>
                <a:ext cx="183600" cy="161280"/>
              </p14:xfrm>
            </p:contentPart>
          </mc:Choice>
          <mc:Fallback>
            <p:pic>
              <p:nvPicPr>
                <p:cNvPr id="4124" name="Ink 4123">
                  <a:extLst>
                    <a:ext uri="{FF2B5EF4-FFF2-40B4-BE49-F238E27FC236}">
                      <a16:creationId xmlns:a16="http://schemas.microsoft.com/office/drawing/2014/main" id="{C06E3939-FF62-4F4D-AFA9-2AFF4184CC8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91554" y="5392108"/>
                  <a:ext cx="21924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3" name="Group 4132">
            <a:extLst>
              <a:ext uri="{FF2B5EF4-FFF2-40B4-BE49-F238E27FC236}">
                <a16:creationId xmlns:a16="http://schemas.microsoft.com/office/drawing/2014/main" id="{FD6C3C8A-9F18-4C65-95FD-EE7D2F478176}"/>
              </a:ext>
            </a:extLst>
          </p:cNvPr>
          <p:cNvGrpSpPr/>
          <p:nvPr/>
        </p:nvGrpSpPr>
        <p:grpSpPr>
          <a:xfrm>
            <a:off x="9513554" y="5210308"/>
            <a:ext cx="1230480" cy="348480"/>
            <a:chOff x="9513554" y="5210308"/>
            <a:chExt cx="123048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126" name="Ink 4125">
                  <a:extLst>
                    <a:ext uri="{FF2B5EF4-FFF2-40B4-BE49-F238E27FC236}">
                      <a16:creationId xmlns:a16="http://schemas.microsoft.com/office/drawing/2014/main" id="{0FC1F5BB-D6E5-4114-BD8F-2DC9D5693578}"/>
                    </a:ext>
                  </a:extLst>
                </p14:cNvPr>
                <p14:cNvContentPartPr/>
                <p14:nvPr/>
              </p14:nvContentPartPr>
              <p14:xfrm>
                <a:off x="9513554" y="5211748"/>
                <a:ext cx="187920" cy="23400"/>
              </p14:xfrm>
            </p:contentPart>
          </mc:Choice>
          <mc:Fallback>
            <p:pic>
              <p:nvPicPr>
                <p:cNvPr id="4126" name="Ink 4125">
                  <a:extLst>
                    <a:ext uri="{FF2B5EF4-FFF2-40B4-BE49-F238E27FC236}">
                      <a16:creationId xmlns:a16="http://schemas.microsoft.com/office/drawing/2014/main" id="{0FC1F5BB-D6E5-4114-BD8F-2DC9D569357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495554" y="5194108"/>
                  <a:ext cx="223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127" name="Ink 4126">
                  <a:extLst>
                    <a:ext uri="{FF2B5EF4-FFF2-40B4-BE49-F238E27FC236}">
                      <a16:creationId xmlns:a16="http://schemas.microsoft.com/office/drawing/2014/main" id="{F1765A2B-A23D-4EC3-93DF-24586F21725A}"/>
                    </a:ext>
                  </a:extLst>
                </p14:cNvPr>
                <p14:cNvContentPartPr/>
                <p14:nvPr/>
              </p14:nvContentPartPr>
              <p14:xfrm>
                <a:off x="9547034" y="5210308"/>
                <a:ext cx="254160" cy="295920"/>
              </p14:xfrm>
            </p:contentPart>
          </mc:Choice>
          <mc:Fallback>
            <p:pic>
              <p:nvPicPr>
                <p:cNvPr id="4127" name="Ink 4126">
                  <a:extLst>
                    <a:ext uri="{FF2B5EF4-FFF2-40B4-BE49-F238E27FC236}">
                      <a16:creationId xmlns:a16="http://schemas.microsoft.com/office/drawing/2014/main" id="{F1765A2B-A23D-4EC3-93DF-24586F21725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529034" y="5192308"/>
                  <a:ext cx="2898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128" name="Ink 4127">
                  <a:extLst>
                    <a:ext uri="{FF2B5EF4-FFF2-40B4-BE49-F238E27FC236}">
                      <a16:creationId xmlns:a16="http://schemas.microsoft.com/office/drawing/2014/main" id="{EFFB1994-C9F7-44FD-B848-1EF9B90E810C}"/>
                    </a:ext>
                  </a:extLst>
                </p14:cNvPr>
                <p14:cNvContentPartPr/>
                <p14:nvPr/>
              </p14:nvContentPartPr>
              <p14:xfrm>
                <a:off x="9783914" y="5346388"/>
                <a:ext cx="152280" cy="177120"/>
              </p14:xfrm>
            </p:contentPart>
          </mc:Choice>
          <mc:Fallback>
            <p:pic>
              <p:nvPicPr>
                <p:cNvPr id="4128" name="Ink 4127">
                  <a:extLst>
                    <a:ext uri="{FF2B5EF4-FFF2-40B4-BE49-F238E27FC236}">
                      <a16:creationId xmlns:a16="http://schemas.microsoft.com/office/drawing/2014/main" id="{EFFB1994-C9F7-44FD-B848-1EF9B90E810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766274" y="5328388"/>
                  <a:ext cx="187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129" name="Ink 4128">
                  <a:extLst>
                    <a:ext uri="{FF2B5EF4-FFF2-40B4-BE49-F238E27FC236}">
                      <a16:creationId xmlns:a16="http://schemas.microsoft.com/office/drawing/2014/main" id="{E574061A-1240-4FCF-82EE-D35DCF630AE5}"/>
                    </a:ext>
                  </a:extLst>
                </p14:cNvPr>
                <p14:cNvContentPartPr/>
                <p14:nvPr/>
              </p14:nvContentPartPr>
              <p14:xfrm>
                <a:off x="9944834" y="5299228"/>
                <a:ext cx="68040" cy="57240"/>
              </p14:xfrm>
            </p:contentPart>
          </mc:Choice>
          <mc:Fallback>
            <p:pic>
              <p:nvPicPr>
                <p:cNvPr id="4129" name="Ink 4128">
                  <a:extLst>
                    <a:ext uri="{FF2B5EF4-FFF2-40B4-BE49-F238E27FC236}">
                      <a16:creationId xmlns:a16="http://schemas.microsoft.com/office/drawing/2014/main" id="{E574061A-1240-4FCF-82EE-D35DCF630AE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927194" y="5281228"/>
                  <a:ext cx="1036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130" name="Ink 4129">
                  <a:extLst>
                    <a:ext uri="{FF2B5EF4-FFF2-40B4-BE49-F238E27FC236}">
                      <a16:creationId xmlns:a16="http://schemas.microsoft.com/office/drawing/2014/main" id="{6F82B3BC-57D0-4043-B39A-11A56D7D3F74}"/>
                    </a:ext>
                  </a:extLst>
                </p14:cNvPr>
                <p14:cNvContentPartPr/>
                <p14:nvPr/>
              </p14:nvContentPartPr>
              <p14:xfrm>
                <a:off x="10025834" y="5358268"/>
                <a:ext cx="323280" cy="199800"/>
              </p14:xfrm>
            </p:contentPart>
          </mc:Choice>
          <mc:Fallback>
            <p:pic>
              <p:nvPicPr>
                <p:cNvPr id="4130" name="Ink 4129">
                  <a:extLst>
                    <a:ext uri="{FF2B5EF4-FFF2-40B4-BE49-F238E27FC236}">
                      <a16:creationId xmlns:a16="http://schemas.microsoft.com/office/drawing/2014/main" id="{6F82B3BC-57D0-4043-B39A-11A56D7D3F7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008194" y="5340628"/>
                  <a:ext cx="358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131" name="Ink 4130">
                  <a:extLst>
                    <a:ext uri="{FF2B5EF4-FFF2-40B4-BE49-F238E27FC236}">
                      <a16:creationId xmlns:a16="http://schemas.microsoft.com/office/drawing/2014/main" id="{F1EE44F5-A5F4-4894-A048-3707CF87968A}"/>
                    </a:ext>
                  </a:extLst>
                </p14:cNvPr>
                <p14:cNvContentPartPr/>
                <p14:nvPr/>
              </p14:nvContentPartPr>
              <p14:xfrm>
                <a:off x="10312394" y="5330188"/>
                <a:ext cx="360" cy="360"/>
              </p14:xfrm>
            </p:contentPart>
          </mc:Choice>
          <mc:Fallback>
            <p:pic>
              <p:nvPicPr>
                <p:cNvPr id="4131" name="Ink 4130">
                  <a:extLst>
                    <a:ext uri="{FF2B5EF4-FFF2-40B4-BE49-F238E27FC236}">
                      <a16:creationId xmlns:a16="http://schemas.microsoft.com/office/drawing/2014/main" id="{F1EE44F5-A5F4-4894-A048-3707CF87968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294394" y="53125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132" name="Ink 4131">
                  <a:extLst>
                    <a:ext uri="{FF2B5EF4-FFF2-40B4-BE49-F238E27FC236}">
                      <a16:creationId xmlns:a16="http://schemas.microsoft.com/office/drawing/2014/main" id="{75294F58-39C7-4AF6-892B-946E01B0439B}"/>
                    </a:ext>
                  </a:extLst>
                </p14:cNvPr>
                <p14:cNvContentPartPr/>
                <p14:nvPr/>
              </p14:nvContentPartPr>
              <p14:xfrm>
                <a:off x="10432634" y="5394988"/>
                <a:ext cx="311400" cy="163800"/>
              </p14:xfrm>
            </p:contentPart>
          </mc:Choice>
          <mc:Fallback>
            <p:pic>
              <p:nvPicPr>
                <p:cNvPr id="4132" name="Ink 4131">
                  <a:extLst>
                    <a:ext uri="{FF2B5EF4-FFF2-40B4-BE49-F238E27FC236}">
                      <a16:creationId xmlns:a16="http://schemas.microsoft.com/office/drawing/2014/main" id="{75294F58-39C7-4AF6-892B-946E01B0439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414634" y="5377348"/>
                  <a:ext cx="3470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4134" name="Ink 4133">
                <a:extLst>
                  <a:ext uri="{FF2B5EF4-FFF2-40B4-BE49-F238E27FC236}">
                    <a16:creationId xmlns:a16="http://schemas.microsoft.com/office/drawing/2014/main" id="{67646E20-3FD6-4207-B307-E6B7A4961B7E}"/>
                  </a:ext>
                </a:extLst>
              </p14:cNvPr>
              <p14:cNvContentPartPr/>
              <p14:nvPr/>
            </p14:nvContentPartPr>
            <p14:xfrm>
              <a:off x="3332354" y="5428468"/>
              <a:ext cx="164880" cy="140400"/>
            </p14:xfrm>
          </p:contentPart>
        </mc:Choice>
        <mc:Fallback>
          <p:pic>
            <p:nvPicPr>
              <p:cNvPr id="4134" name="Ink 4133">
                <a:extLst>
                  <a:ext uri="{FF2B5EF4-FFF2-40B4-BE49-F238E27FC236}">
                    <a16:creationId xmlns:a16="http://schemas.microsoft.com/office/drawing/2014/main" id="{67646E20-3FD6-4207-B307-E6B7A4961B7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314714" y="5410468"/>
                <a:ext cx="200520" cy="176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2C3E0280-1840-4880-AF58-AF5A673BD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2" y="371281"/>
            <a:ext cx="1116974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3200" b="1" dirty="0">
                <a:solidFill>
                  <a:schemeClr val="bg1"/>
                </a:solidFill>
                <a:latin typeface="Arial" panose="020B0604020202020204" pitchFamily="34" charset="0"/>
              </a:rPr>
              <a:t>Ecuaciones químicas</a:t>
            </a:r>
          </a:p>
        </p:txBody>
      </p:sp>
      <p:sp>
        <p:nvSpPr>
          <p:cNvPr id="3075" name="Text Box 5">
            <a:extLst>
              <a:ext uri="{FF2B5EF4-FFF2-40B4-BE49-F238E27FC236}">
                <a16:creationId xmlns:a16="http://schemas.microsoft.com/office/drawing/2014/main" id="{797953AD-5512-415A-862D-FB897D616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3" y="1484314"/>
            <a:ext cx="1116974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altLang="es-CL" b="1" dirty="0">
                <a:solidFill>
                  <a:schemeClr val="bg1"/>
                </a:solidFill>
                <a:latin typeface="Tahoma" panose="020B0604030504040204" pitchFamily="34" charset="0"/>
              </a:rPr>
              <a:t>Reacción química:</a:t>
            </a:r>
            <a:r>
              <a:rPr lang="es-ES" altLang="es-CL" dirty="0">
                <a:solidFill>
                  <a:schemeClr val="bg1"/>
                </a:solidFill>
                <a:latin typeface="Tahoma" panose="020B0604030504040204" pitchFamily="34" charset="0"/>
              </a:rPr>
              <a:t> proceso en el cual una o varias sustancias cambian para formar una o más sustancias nuevas.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dirty="0">
                <a:solidFill>
                  <a:schemeClr val="bg1"/>
                </a:solidFill>
                <a:latin typeface="Tahoma" panose="020B0604030504040204" pitchFamily="34" charset="0"/>
              </a:rPr>
              <a:t>Reactantes: sustancias que se transforman.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dirty="0">
                <a:solidFill>
                  <a:schemeClr val="bg1"/>
                </a:solidFill>
                <a:latin typeface="Tahoma" panose="020B0604030504040204" pitchFamily="34" charset="0"/>
              </a:rPr>
              <a:t>Productos: sustancias que se forman.</a:t>
            </a:r>
          </a:p>
          <a:p>
            <a:pPr algn="just" eaLnBrk="1" hangingPunct="1">
              <a:spcBef>
                <a:spcPct val="50000"/>
              </a:spcBef>
            </a:pPr>
            <a:endParaRPr lang="es-ES" altLang="es-CL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s-ES" altLang="es-CL" b="1" dirty="0">
                <a:solidFill>
                  <a:schemeClr val="bg1"/>
                </a:solidFill>
                <a:latin typeface="Tahoma" panose="020B0604030504040204" pitchFamily="34" charset="0"/>
              </a:rPr>
              <a:t>Ecuación química:</a:t>
            </a:r>
            <a:r>
              <a:rPr lang="es-ES" altLang="es-CL" dirty="0">
                <a:solidFill>
                  <a:schemeClr val="bg1"/>
                </a:solidFill>
                <a:latin typeface="Tahoma" panose="020B0604030504040204" pitchFamily="34" charset="0"/>
              </a:rPr>
              <a:t> representación de una reacción química, que indica la  naturaleza y cantidades de las sustancias que participan en ella.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7878FB8-6B02-40B4-8383-5E38C8307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564697"/>
              </p:ext>
            </p:extLst>
          </p:nvPr>
        </p:nvGraphicFramePr>
        <p:xfrm>
          <a:off x="225083" y="309489"/>
          <a:ext cx="11760591" cy="6175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00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ages.slideplayer.es/3/1109846/slides/slide_19.jpg">
            <a:extLst>
              <a:ext uri="{FF2B5EF4-FFF2-40B4-BE49-F238E27FC236}">
                <a16:creationId xmlns:a16="http://schemas.microsoft.com/office/drawing/2014/main" id="{8F70815F-600B-4A6B-A577-22DA6E9A2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4" y="168812"/>
            <a:ext cx="11732454" cy="641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mage.slidesharecdn.com/propiedadesdelassoluciones18demarzo-130520123747-phpapp01/95/propiedades-de-lassoluciones18demarzo-26-638.jpg?cb=1369053531">
            <a:extLst>
              <a:ext uri="{FF2B5EF4-FFF2-40B4-BE49-F238E27FC236}">
                <a16:creationId xmlns:a16="http://schemas.microsoft.com/office/drawing/2014/main" id="{24933A0E-BF06-4176-A509-150FEF5A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2" y="309488"/>
            <a:ext cx="11380762" cy="626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http://images.slideplayer.es/3/1485696/slides/slide_8.jpg">
            <a:extLst>
              <a:ext uri="{FF2B5EF4-FFF2-40B4-BE49-F238E27FC236}">
                <a16:creationId xmlns:a16="http://schemas.microsoft.com/office/drawing/2014/main" id="{E243BEDB-446E-4146-AC08-53F3CBBD3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" y="239152"/>
            <a:ext cx="11394831" cy="644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D7B61C73-E1A1-4661-B89D-79BADC77F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2" y="371281"/>
            <a:ext cx="1116974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3200" b="1" dirty="0">
                <a:solidFill>
                  <a:schemeClr val="bg1"/>
                </a:solidFill>
                <a:latin typeface="Arial" panose="020B0604020202020204" pitchFamily="34" charset="0"/>
              </a:rPr>
              <a:t>Ecuaciones químicas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BB392-97AC-4495-BD2E-7F3BF244B478}"/>
              </a:ext>
            </a:extLst>
          </p:cNvPr>
          <p:cNvSpPr txBox="1"/>
          <p:nvPr/>
        </p:nvSpPr>
        <p:spPr>
          <a:xfrm>
            <a:off x="984738" y="1747427"/>
            <a:ext cx="1015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Reactantes     =      Productos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C0AE4-9067-45C3-88F5-D9585A1CED9F}"/>
              </a:ext>
            </a:extLst>
          </p:cNvPr>
          <p:cNvSpPr txBox="1"/>
          <p:nvPr/>
        </p:nvSpPr>
        <p:spPr>
          <a:xfrm>
            <a:off x="3424306" y="3167390"/>
            <a:ext cx="4499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</a:t>
            </a:r>
            <a:r>
              <a:rPr lang="es-CL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(g) + O</a:t>
            </a:r>
            <a:r>
              <a:rPr lang="es-CL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(g)   =  2H</a:t>
            </a:r>
            <a:r>
              <a:rPr lang="es-CL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O(g)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1F57FE-2496-49E6-B981-EF83BF6DC121}"/>
                  </a:ext>
                </a:extLst>
              </p14:cNvPr>
              <p14:cNvContentPartPr/>
              <p14:nvPr/>
            </p14:nvContentPartPr>
            <p14:xfrm>
              <a:off x="3990434" y="3395548"/>
              <a:ext cx="212400" cy="29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1F57FE-2496-49E6-B981-EF83BF6DC1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2794" y="3377908"/>
                <a:ext cx="2480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0D1C8D-1EC8-4682-AB22-CEA7C69F6F9E}"/>
                  </a:ext>
                </a:extLst>
              </p14:cNvPr>
              <p14:cNvContentPartPr/>
              <p14:nvPr/>
            </p14:nvContentPartPr>
            <p14:xfrm>
              <a:off x="5193554" y="3421468"/>
              <a:ext cx="280080" cy="317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0D1C8D-1EC8-4682-AB22-CEA7C69F6F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5554" y="3403828"/>
                <a:ext cx="315720" cy="35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FB559F5-0BC3-4FD7-9F49-0146DFF5F980}"/>
              </a:ext>
            </a:extLst>
          </p:cNvPr>
          <p:cNvGrpSpPr/>
          <p:nvPr/>
        </p:nvGrpSpPr>
        <p:grpSpPr>
          <a:xfrm>
            <a:off x="6924794" y="3437668"/>
            <a:ext cx="528840" cy="294840"/>
            <a:chOff x="6924794" y="3437668"/>
            <a:chExt cx="52884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ACFDD8-6CD5-4765-BCF6-378F4365D78D}"/>
                    </a:ext>
                  </a:extLst>
                </p14:cNvPr>
                <p14:cNvContentPartPr/>
                <p14:nvPr/>
              </p14:nvContentPartPr>
              <p14:xfrm>
                <a:off x="6924794" y="3437668"/>
                <a:ext cx="239040" cy="294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ACFDD8-6CD5-4765-BCF6-378F4365D7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07154" y="3420028"/>
                  <a:ext cx="2746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8D38892-9AA8-4944-9092-CCBC0DF9706A}"/>
                    </a:ext>
                  </a:extLst>
                </p14:cNvPr>
                <p14:cNvContentPartPr/>
                <p14:nvPr/>
              </p14:nvContentPartPr>
              <p14:xfrm>
                <a:off x="7315394" y="3497068"/>
                <a:ext cx="138240" cy="19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8D38892-9AA8-4944-9092-CCBC0DF970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97394" y="3479068"/>
                  <a:ext cx="173880" cy="23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0D0E49-B87D-446D-9306-165AD11BD9E9}"/>
                  </a:ext>
                </a:extLst>
              </p14:cNvPr>
              <p14:cNvContentPartPr/>
              <p14:nvPr/>
            </p14:nvContentPartPr>
            <p14:xfrm>
              <a:off x="8417354" y="3334348"/>
              <a:ext cx="208440" cy="234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0D0E49-B87D-446D-9306-165AD11BD9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99354" y="3316348"/>
                <a:ext cx="24408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B7D3564-447B-4405-9DAE-8B3C9BDAA3B0}"/>
              </a:ext>
            </a:extLst>
          </p:cNvPr>
          <p:cNvGrpSpPr/>
          <p:nvPr/>
        </p:nvGrpSpPr>
        <p:grpSpPr>
          <a:xfrm>
            <a:off x="8910914" y="3152188"/>
            <a:ext cx="3099240" cy="595440"/>
            <a:chOff x="8910914" y="3152188"/>
            <a:chExt cx="3099240" cy="59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91B45A-482C-47EB-B2CF-4D4FE2CA38BA}"/>
                    </a:ext>
                  </a:extLst>
                </p14:cNvPr>
                <p14:cNvContentPartPr/>
                <p14:nvPr/>
              </p14:nvContentPartPr>
              <p14:xfrm>
                <a:off x="8910914" y="3391228"/>
                <a:ext cx="163440" cy="156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91B45A-482C-47EB-B2CF-4D4FE2CA38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93274" y="3373588"/>
                  <a:ext cx="199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A21DD8-228E-48AC-A9BC-8B2DC241356F}"/>
                    </a:ext>
                  </a:extLst>
                </p14:cNvPr>
                <p14:cNvContentPartPr/>
                <p14:nvPr/>
              </p14:nvContentPartPr>
              <p14:xfrm>
                <a:off x="9123674" y="3381868"/>
                <a:ext cx="80640" cy="160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A21DD8-228E-48AC-A9BC-8B2DC24135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06034" y="3363868"/>
                  <a:ext cx="116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F48DB3-FAF8-4AFB-9EDF-633070852579}"/>
                    </a:ext>
                  </a:extLst>
                </p14:cNvPr>
                <p14:cNvContentPartPr/>
                <p14:nvPr/>
              </p14:nvContentPartPr>
              <p14:xfrm>
                <a:off x="9283874" y="3243988"/>
                <a:ext cx="164520" cy="272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F48DB3-FAF8-4AFB-9EDF-6330708525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66234" y="3225988"/>
                  <a:ext cx="2001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B59B11-75BE-4DD9-9DF6-DE28B95250EC}"/>
                    </a:ext>
                  </a:extLst>
                </p14:cNvPr>
                <p14:cNvContentPartPr/>
                <p14:nvPr/>
              </p14:nvContentPartPr>
              <p14:xfrm>
                <a:off x="9496634" y="3378628"/>
                <a:ext cx="50040" cy="134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B59B11-75BE-4DD9-9DF6-DE28B95250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78634" y="3360628"/>
                  <a:ext cx="85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F92DD2-82E6-433F-B5DF-C3317380865F}"/>
                    </a:ext>
                  </a:extLst>
                </p14:cNvPr>
                <p14:cNvContentPartPr/>
                <p14:nvPr/>
              </p14:nvContentPartPr>
              <p14:xfrm>
                <a:off x="9480434" y="3156868"/>
                <a:ext cx="68040" cy="7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F92DD2-82E6-433F-B5DF-C331738086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62794" y="3138868"/>
                  <a:ext cx="103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61EAE52-304D-42FC-A008-6136B14032C5}"/>
                    </a:ext>
                  </a:extLst>
                </p14:cNvPr>
                <p14:cNvContentPartPr/>
                <p14:nvPr/>
              </p14:nvContentPartPr>
              <p14:xfrm>
                <a:off x="9578354" y="3371428"/>
                <a:ext cx="144360" cy="136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61EAE52-304D-42FC-A008-6136B14032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60714" y="3353428"/>
                  <a:ext cx="180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88123E-CEFB-4467-A427-6BFDB865AC4E}"/>
                    </a:ext>
                  </a:extLst>
                </p14:cNvPr>
                <p14:cNvContentPartPr/>
                <p14:nvPr/>
              </p14:nvContentPartPr>
              <p14:xfrm>
                <a:off x="9790034" y="3234628"/>
                <a:ext cx="317160" cy="274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88123E-CEFB-4467-A427-6BFDB865AC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72394" y="3216988"/>
                  <a:ext cx="3528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B3EF45-CE63-48A8-86C5-9682326AEF5A}"/>
                    </a:ext>
                  </a:extLst>
                </p14:cNvPr>
                <p14:cNvContentPartPr/>
                <p14:nvPr/>
              </p14:nvContentPartPr>
              <p14:xfrm>
                <a:off x="10031234" y="3200788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B3EF45-CE63-48A8-86C5-9682326AEF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13594" y="31831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665BEC-414F-42EE-BFEE-6181D538FEDF}"/>
                    </a:ext>
                  </a:extLst>
                </p14:cNvPr>
                <p14:cNvContentPartPr/>
                <p14:nvPr/>
              </p14:nvContentPartPr>
              <p14:xfrm>
                <a:off x="10224194" y="3294388"/>
                <a:ext cx="400320" cy="223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665BEC-414F-42EE-BFEE-6181D538FE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06554" y="3276748"/>
                  <a:ext cx="435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3A9320-6EFE-49B3-ABAF-DFAD9C39269F}"/>
                    </a:ext>
                  </a:extLst>
                </p14:cNvPr>
                <p14:cNvContentPartPr/>
                <p14:nvPr/>
              </p14:nvContentPartPr>
              <p14:xfrm>
                <a:off x="10765994" y="3337588"/>
                <a:ext cx="75240" cy="8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3A9320-6EFE-49B3-ABAF-DFAD9C3926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48354" y="3319948"/>
                  <a:ext cx="110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98A970-4207-4CD0-A9A2-8CAD773FCD9F}"/>
                    </a:ext>
                  </a:extLst>
                </p14:cNvPr>
                <p14:cNvContentPartPr/>
                <p14:nvPr/>
              </p14:nvContentPartPr>
              <p14:xfrm>
                <a:off x="10750154" y="3390508"/>
                <a:ext cx="84960" cy="2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98A970-4207-4CD0-A9A2-8CAD773FCD9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32154" y="3372868"/>
                  <a:ext cx="120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D96A22-926D-4F49-A124-690B2751B75B}"/>
                    </a:ext>
                  </a:extLst>
                </p14:cNvPr>
                <p14:cNvContentPartPr/>
                <p14:nvPr/>
              </p14:nvContentPartPr>
              <p14:xfrm>
                <a:off x="10875434" y="3239308"/>
                <a:ext cx="138600" cy="228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D96A22-926D-4F49-A124-690B2751B7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57794" y="3221668"/>
                  <a:ext cx="174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776AF2-31EB-4D80-BFD6-5FE68CA3A619}"/>
                    </a:ext>
                  </a:extLst>
                </p14:cNvPr>
                <p14:cNvContentPartPr/>
                <p14:nvPr/>
              </p14:nvContentPartPr>
              <p14:xfrm>
                <a:off x="11105114" y="3286468"/>
                <a:ext cx="66240" cy="461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776AF2-31EB-4D80-BFD6-5FE68CA3A6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87114" y="3268828"/>
                  <a:ext cx="10188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CF4AAA-7CD1-45DA-BD86-17C35D31FCB9}"/>
                    </a:ext>
                  </a:extLst>
                </p14:cNvPr>
                <p14:cNvContentPartPr/>
                <p14:nvPr/>
              </p14:nvContentPartPr>
              <p14:xfrm>
                <a:off x="11028434" y="3339388"/>
                <a:ext cx="300600" cy="183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CF4AAA-7CD1-45DA-BD86-17C35D31FC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010794" y="3321388"/>
                  <a:ext cx="336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DDD1E67-859C-4372-A6EF-4A3044F02307}"/>
                    </a:ext>
                  </a:extLst>
                </p14:cNvPr>
                <p14:cNvContentPartPr/>
                <p14:nvPr/>
              </p14:nvContentPartPr>
              <p14:xfrm>
                <a:off x="11310674" y="3152188"/>
                <a:ext cx="20880" cy="64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DDD1E67-859C-4372-A6EF-4A3044F023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92674" y="3134188"/>
                  <a:ext cx="56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2143714-CD0B-4B26-B1FC-793336D0F2BB}"/>
                    </a:ext>
                  </a:extLst>
                </p14:cNvPr>
                <p14:cNvContentPartPr/>
                <p14:nvPr/>
              </p14:nvContentPartPr>
              <p14:xfrm>
                <a:off x="11370074" y="3323908"/>
                <a:ext cx="302760" cy="167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2143714-CD0B-4B26-B1FC-793336D0F2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52434" y="3306268"/>
                  <a:ext cx="338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A1E12C0-8897-4D3B-869D-E80824F6E4E2}"/>
                    </a:ext>
                  </a:extLst>
                </p14:cNvPr>
                <p14:cNvContentPartPr/>
                <p14:nvPr/>
              </p14:nvContentPartPr>
              <p14:xfrm>
                <a:off x="11685794" y="3177028"/>
                <a:ext cx="324360" cy="326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A1E12C0-8897-4D3B-869D-E80824F6E4E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68154" y="3159028"/>
                  <a:ext cx="360000" cy="36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0A0124-8260-4824-84A8-274C46054FB3}"/>
                  </a:ext>
                </a:extLst>
              </p14:cNvPr>
              <p14:cNvContentPartPr/>
              <p14:nvPr/>
            </p14:nvContentPartPr>
            <p14:xfrm>
              <a:off x="3469514" y="3210508"/>
              <a:ext cx="279000" cy="46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0A0124-8260-4824-84A8-274C46054FB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33874" y="3174508"/>
                <a:ext cx="35064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1E005C0-D42B-469B-9E06-47DAAAF7A8BE}"/>
                  </a:ext>
                </a:extLst>
              </p14:cNvPr>
              <p14:cNvContentPartPr/>
              <p14:nvPr/>
            </p14:nvContentPartPr>
            <p14:xfrm>
              <a:off x="6434474" y="3248308"/>
              <a:ext cx="356760" cy="439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1E005C0-D42B-469B-9E06-47DAAAF7A8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98834" y="3212668"/>
                <a:ext cx="428400" cy="51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FDEA9F7-C687-4810-8AD0-DD0D17A19DDD}"/>
              </a:ext>
            </a:extLst>
          </p:cNvPr>
          <p:cNvGrpSpPr/>
          <p:nvPr/>
        </p:nvGrpSpPr>
        <p:grpSpPr>
          <a:xfrm>
            <a:off x="4781714" y="3133468"/>
            <a:ext cx="190080" cy="563400"/>
            <a:chOff x="4781714" y="3133468"/>
            <a:chExt cx="190080" cy="56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D29F5A-41BA-44E0-8E53-631B486E127D}"/>
                    </a:ext>
                  </a:extLst>
                </p14:cNvPr>
                <p14:cNvContentPartPr/>
                <p14:nvPr/>
              </p14:nvContentPartPr>
              <p14:xfrm>
                <a:off x="4781714" y="3133468"/>
                <a:ext cx="190080" cy="563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D29F5A-41BA-44E0-8E53-631B486E12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45714" y="3097828"/>
                  <a:ext cx="26172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66F0B57-B0F5-4342-B90F-EAF459BB8B0B}"/>
                    </a:ext>
                  </a:extLst>
                </p14:cNvPr>
                <p14:cNvContentPartPr/>
                <p14:nvPr/>
              </p14:nvContentPartPr>
              <p14:xfrm>
                <a:off x="4793954" y="3156148"/>
                <a:ext cx="24480" cy="496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66F0B57-B0F5-4342-B90F-EAF459BB8B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58314" y="3120148"/>
                  <a:ext cx="96120" cy="56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BDD2411-1A3B-402D-B547-2797FB7FBFBA}"/>
              </a:ext>
            </a:extLst>
          </p:cNvPr>
          <p:cNvGrpSpPr/>
          <p:nvPr/>
        </p:nvGrpSpPr>
        <p:grpSpPr>
          <a:xfrm>
            <a:off x="8385314" y="3783268"/>
            <a:ext cx="3733920" cy="1166400"/>
            <a:chOff x="8385314" y="3783268"/>
            <a:chExt cx="3733920" cy="11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DCB846-5FA7-4894-A379-C2EA50567320}"/>
                    </a:ext>
                  </a:extLst>
                </p14:cNvPr>
                <p14:cNvContentPartPr/>
                <p14:nvPr/>
              </p14:nvContentPartPr>
              <p14:xfrm>
                <a:off x="8385314" y="3929428"/>
                <a:ext cx="267120" cy="308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DCB846-5FA7-4894-A379-C2EA5056732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49674" y="3893788"/>
                  <a:ext cx="3387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9F1217E-269A-4B12-9D8B-FB9FAC0CC2B3}"/>
                    </a:ext>
                  </a:extLst>
                </p14:cNvPr>
                <p14:cNvContentPartPr/>
                <p14:nvPr/>
              </p14:nvContentPartPr>
              <p14:xfrm>
                <a:off x="8878874" y="4021228"/>
                <a:ext cx="282240" cy="173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9F1217E-269A-4B12-9D8B-FB9FAC0CC2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43234" y="3985228"/>
                  <a:ext cx="353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C846538-118C-4D12-90EF-6A2D444EAA40}"/>
                    </a:ext>
                  </a:extLst>
                </p14:cNvPr>
                <p14:cNvContentPartPr/>
                <p14:nvPr/>
              </p14:nvContentPartPr>
              <p14:xfrm>
                <a:off x="9263354" y="3984148"/>
                <a:ext cx="347400" cy="437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C846538-118C-4D12-90EF-6A2D444EAA4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27714" y="3948148"/>
                  <a:ext cx="41904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3068C8-427E-49C0-A8B9-779105616C42}"/>
                    </a:ext>
                  </a:extLst>
                </p14:cNvPr>
                <p14:cNvContentPartPr/>
                <p14:nvPr/>
              </p14:nvContentPartPr>
              <p14:xfrm>
                <a:off x="9460274" y="4133908"/>
                <a:ext cx="185400" cy="3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3068C8-427E-49C0-A8B9-779105616C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24274" y="4098268"/>
                  <a:ext cx="257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9E61D1B-90C6-4947-A0C2-F8CA37D10152}"/>
                    </a:ext>
                  </a:extLst>
                </p14:cNvPr>
                <p14:cNvContentPartPr/>
                <p14:nvPr/>
              </p14:nvContentPartPr>
              <p14:xfrm>
                <a:off x="9656834" y="4065148"/>
                <a:ext cx="36000" cy="105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9E61D1B-90C6-4947-A0C2-F8CA37D101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0834" y="4029148"/>
                  <a:ext cx="107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9C27BF-D7D8-4BBD-9591-C83A87177481}"/>
                    </a:ext>
                  </a:extLst>
                </p14:cNvPr>
                <p14:cNvContentPartPr/>
                <p14:nvPr/>
              </p14:nvContentPartPr>
              <p14:xfrm>
                <a:off x="9633434" y="3925828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9C27BF-D7D8-4BBD-9591-C83A871774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97794" y="389018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D29B3F-F4CF-4CA3-AD5F-C3B18C99B134}"/>
                    </a:ext>
                  </a:extLst>
                </p14:cNvPr>
                <p14:cNvContentPartPr/>
                <p14:nvPr/>
              </p14:nvContentPartPr>
              <p14:xfrm>
                <a:off x="9808754" y="4021228"/>
                <a:ext cx="226440" cy="171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D29B3F-F4CF-4CA3-AD5F-C3B18C99B1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72754" y="3985588"/>
                  <a:ext cx="298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A1ECED9-9F6B-4C25-A94A-6A8935579905}"/>
                    </a:ext>
                  </a:extLst>
                </p14:cNvPr>
                <p14:cNvContentPartPr/>
                <p14:nvPr/>
              </p14:nvContentPartPr>
              <p14:xfrm>
                <a:off x="9922874" y="3906028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A1ECED9-9F6B-4C25-A94A-6A89355799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86874" y="387002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521436-09B6-4DEC-A9C6-8F06844CBC45}"/>
                    </a:ext>
                  </a:extLst>
                </p14:cNvPr>
                <p14:cNvContentPartPr/>
                <p14:nvPr/>
              </p14:nvContentPartPr>
              <p14:xfrm>
                <a:off x="10117274" y="4014028"/>
                <a:ext cx="150840" cy="176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521436-09B6-4DEC-A9C6-8F06844CBC4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081634" y="3978028"/>
                  <a:ext cx="222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DEB1973-B78F-4669-ADF1-49E3648E2F39}"/>
                    </a:ext>
                  </a:extLst>
                </p14:cNvPr>
                <p14:cNvContentPartPr/>
                <p14:nvPr/>
              </p14:nvContentPartPr>
              <p14:xfrm>
                <a:off x="10308794" y="4021588"/>
                <a:ext cx="213120" cy="155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DEB1973-B78F-4669-ADF1-49E3648E2F3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273154" y="3985948"/>
                  <a:ext cx="284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0340A8E-C859-4BA2-B829-F35CCEBE8F4C}"/>
                    </a:ext>
                  </a:extLst>
                </p14:cNvPr>
                <p14:cNvContentPartPr/>
                <p14:nvPr/>
              </p14:nvContentPartPr>
              <p14:xfrm>
                <a:off x="10557194" y="3783268"/>
                <a:ext cx="536400" cy="398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0340A8E-C859-4BA2-B829-F35CCEBE8F4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521194" y="3747628"/>
                  <a:ext cx="60804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9A2AB00-FC61-4C86-8E12-A7CF14A1756D}"/>
                    </a:ext>
                  </a:extLst>
                </p14:cNvPr>
                <p14:cNvContentPartPr/>
                <p14:nvPr/>
              </p14:nvContentPartPr>
              <p14:xfrm>
                <a:off x="8947634" y="4580308"/>
                <a:ext cx="272520" cy="145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9A2AB00-FC61-4C86-8E12-A7CF14A1756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11994" y="4544668"/>
                  <a:ext cx="344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07262F7-D4EF-4CDD-8519-67B0A8D05EB2}"/>
                    </a:ext>
                  </a:extLst>
                </p14:cNvPr>
                <p14:cNvContentPartPr/>
                <p14:nvPr/>
              </p14:nvContentPartPr>
              <p14:xfrm>
                <a:off x="9232754" y="4535668"/>
                <a:ext cx="139320" cy="184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07262F7-D4EF-4CDD-8519-67B0A8D05EB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197114" y="4499668"/>
                  <a:ext cx="210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F4B53AD-990A-4567-B562-490BA008D12E}"/>
                    </a:ext>
                  </a:extLst>
                </p14:cNvPr>
                <p14:cNvContentPartPr/>
                <p14:nvPr/>
              </p14:nvContentPartPr>
              <p14:xfrm>
                <a:off x="9507434" y="4362868"/>
                <a:ext cx="34920" cy="329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F4B53AD-990A-4567-B562-490BA008D12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71434" y="4326868"/>
                  <a:ext cx="1065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AAB9368-51DA-4D48-833D-71692BA195A8}"/>
                    </a:ext>
                  </a:extLst>
                </p14:cNvPr>
                <p14:cNvContentPartPr/>
                <p14:nvPr/>
              </p14:nvContentPartPr>
              <p14:xfrm>
                <a:off x="9496634" y="4524508"/>
                <a:ext cx="553320" cy="425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AAB9368-51DA-4D48-833D-71692BA195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460634" y="4488868"/>
                  <a:ext cx="6249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90A1287-26BF-4F5C-A559-81066B1F299D}"/>
                    </a:ext>
                  </a:extLst>
                </p14:cNvPr>
                <p14:cNvContentPartPr/>
                <p14:nvPr/>
              </p14:nvContentPartPr>
              <p14:xfrm>
                <a:off x="9951314" y="4556548"/>
                <a:ext cx="567000" cy="212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90A1287-26BF-4F5C-A559-81066B1F299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15314" y="4520548"/>
                  <a:ext cx="638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55CF01C-5076-4F12-9E29-C1BDB3BC339F}"/>
                    </a:ext>
                  </a:extLst>
                </p14:cNvPr>
                <p14:cNvContentPartPr/>
                <p14:nvPr/>
              </p14:nvContentPartPr>
              <p14:xfrm>
                <a:off x="10454594" y="4403548"/>
                <a:ext cx="25200" cy="58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55CF01C-5076-4F12-9E29-C1BDB3BC339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18954" y="4367908"/>
                  <a:ext cx="96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FAB5B4-F7C2-42F7-A4EA-9BA3455A650C}"/>
                    </a:ext>
                  </a:extLst>
                </p14:cNvPr>
                <p14:cNvContentPartPr/>
                <p14:nvPr/>
              </p14:nvContentPartPr>
              <p14:xfrm>
                <a:off x="10592474" y="4561948"/>
                <a:ext cx="687960" cy="182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FAB5B4-F7C2-42F7-A4EA-9BA3455A650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556834" y="4526308"/>
                  <a:ext cx="759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D57378A-9699-4B38-9F78-468F48F87634}"/>
                    </a:ext>
                  </a:extLst>
                </p14:cNvPr>
                <p14:cNvContentPartPr/>
                <p14:nvPr/>
              </p14:nvContentPartPr>
              <p14:xfrm>
                <a:off x="11207354" y="4269268"/>
                <a:ext cx="96480" cy="76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D57378A-9699-4B38-9F78-468F48F8763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171354" y="4233268"/>
                  <a:ext cx="168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2710EF4-0D49-4EFF-83BF-1A545BBF65B6}"/>
                    </a:ext>
                  </a:extLst>
                </p14:cNvPr>
                <p14:cNvContentPartPr/>
                <p14:nvPr/>
              </p14:nvContentPartPr>
              <p14:xfrm>
                <a:off x="11313194" y="4266748"/>
                <a:ext cx="108000" cy="437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2710EF4-0D49-4EFF-83BF-1A545BBF65B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277194" y="4231108"/>
                  <a:ext cx="17964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BBF9CE5-67BD-4BE9-93BF-A61A0CAAED81}"/>
                    </a:ext>
                  </a:extLst>
                </p14:cNvPr>
                <p14:cNvContentPartPr/>
                <p14:nvPr/>
              </p14:nvContentPartPr>
              <p14:xfrm>
                <a:off x="11313914" y="4374748"/>
                <a:ext cx="316080" cy="354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BBF9CE5-67BD-4BE9-93BF-A61A0CAAED8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278274" y="4339108"/>
                  <a:ext cx="3877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105B1CA-F74E-4F30-8185-F70D4A3A1C3C}"/>
                    </a:ext>
                  </a:extLst>
                </p14:cNvPr>
                <p14:cNvContentPartPr/>
                <p14:nvPr/>
              </p14:nvContentPartPr>
              <p14:xfrm>
                <a:off x="11709554" y="4560508"/>
                <a:ext cx="409680" cy="189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105B1CA-F74E-4F30-8185-F70D4A3A1C3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673914" y="4524508"/>
                  <a:ext cx="481320" cy="26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A1501A5-0367-4521-A9C9-1FB0C7EA18C7}"/>
                  </a:ext>
                </a:extLst>
              </p14:cNvPr>
              <p14:cNvContentPartPr/>
              <p14:nvPr/>
            </p14:nvContentPartPr>
            <p14:xfrm>
              <a:off x="966074" y="4419748"/>
              <a:ext cx="41400" cy="46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A1501A5-0367-4521-A9C9-1FB0C7EA18C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48434" y="4401748"/>
                <a:ext cx="770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B6F69A6-2F9C-4936-8FC7-BC357B00AA83}"/>
                  </a:ext>
                </a:extLst>
              </p14:cNvPr>
              <p14:cNvContentPartPr/>
              <p14:nvPr/>
            </p14:nvContentPartPr>
            <p14:xfrm>
              <a:off x="4235594" y="3270268"/>
              <a:ext cx="261000" cy="359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B6F69A6-2F9C-4936-8FC7-BC357B00AA8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181594" y="3162628"/>
                <a:ext cx="36864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4CE7C9E-16DA-47DA-9D0E-E734A484E6EB}"/>
                  </a:ext>
                </a:extLst>
              </p14:cNvPr>
              <p14:cNvContentPartPr/>
              <p14:nvPr/>
            </p14:nvContentPartPr>
            <p14:xfrm>
              <a:off x="5414954" y="3268828"/>
              <a:ext cx="277200" cy="370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4CE7C9E-16DA-47DA-9D0E-E734A484E6E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361314" y="3161188"/>
                <a:ext cx="38484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8A624F1-970A-40CE-A5F5-07E856921B36}"/>
                  </a:ext>
                </a:extLst>
              </p14:cNvPr>
              <p14:cNvContentPartPr/>
              <p14:nvPr/>
            </p14:nvContentPartPr>
            <p14:xfrm>
              <a:off x="7461914" y="3333988"/>
              <a:ext cx="308520" cy="283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8A624F1-970A-40CE-A5F5-07E856921B3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407914" y="3225988"/>
                <a:ext cx="416160" cy="49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6A7C69A3-1FEC-4CE8-9AAC-F52BA99FD284}"/>
              </a:ext>
            </a:extLst>
          </p:cNvPr>
          <p:cNvGrpSpPr/>
          <p:nvPr/>
        </p:nvGrpSpPr>
        <p:grpSpPr>
          <a:xfrm>
            <a:off x="1114754" y="4768588"/>
            <a:ext cx="5319000" cy="804600"/>
            <a:chOff x="1114754" y="4768588"/>
            <a:chExt cx="5319000" cy="80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C80D4D9-C31D-4947-9AE8-DDF7C964DC74}"/>
                    </a:ext>
                  </a:extLst>
                </p14:cNvPr>
                <p14:cNvContentPartPr/>
                <p14:nvPr/>
              </p14:nvContentPartPr>
              <p14:xfrm>
                <a:off x="1114754" y="5087908"/>
                <a:ext cx="149760" cy="423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C80D4D9-C31D-4947-9AE8-DDF7C964DC7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96754" y="5069908"/>
                  <a:ext cx="1854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7A2D14D-4C1E-4A93-A468-733D3F20E78B}"/>
                    </a:ext>
                  </a:extLst>
                </p14:cNvPr>
                <p14:cNvContentPartPr/>
                <p14:nvPr/>
              </p14:nvContentPartPr>
              <p14:xfrm>
                <a:off x="1445594" y="5114548"/>
                <a:ext cx="207000" cy="383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7A2D14D-4C1E-4A93-A468-733D3F20E78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427954" y="5096908"/>
                  <a:ext cx="2426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6AA664-6783-4842-B8B0-87532DC7E371}"/>
                    </a:ext>
                  </a:extLst>
                </p14:cNvPr>
                <p14:cNvContentPartPr/>
                <p14:nvPr/>
              </p14:nvContentPartPr>
              <p14:xfrm>
                <a:off x="1882274" y="5234788"/>
                <a:ext cx="221040" cy="172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6AA664-6783-4842-B8B0-87532DC7E37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864634" y="5216788"/>
                  <a:ext cx="256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6A8A2F7-7835-45FA-B489-7294623447CA}"/>
                    </a:ext>
                  </a:extLst>
                </p14:cNvPr>
                <p14:cNvContentPartPr/>
                <p14:nvPr/>
              </p14:nvContentPartPr>
              <p14:xfrm>
                <a:off x="2110874" y="5214988"/>
                <a:ext cx="168120" cy="210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6A8A2F7-7835-45FA-B489-7294623447C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093234" y="5197348"/>
                  <a:ext cx="2037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DB457B-CCF5-40E4-AC3E-FA19BA48FADE}"/>
                    </a:ext>
                  </a:extLst>
                </p14:cNvPr>
                <p14:cNvContentPartPr/>
                <p14:nvPr/>
              </p14:nvContentPartPr>
              <p14:xfrm>
                <a:off x="2344154" y="4987828"/>
                <a:ext cx="89640" cy="425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DB457B-CCF5-40E4-AC3E-FA19BA48FAD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26154" y="4969828"/>
                  <a:ext cx="1252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13DB480-554F-4F8A-A111-10A4ECB1304C}"/>
                    </a:ext>
                  </a:extLst>
                </p14:cNvPr>
                <p14:cNvContentPartPr/>
                <p14:nvPr/>
              </p14:nvContentPartPr>
              <p14:xfrm>
                <a:off x="2339834" y="5187628"/>
                <a:ext cx="470880" cy="182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13DB480-554F-4F8A-A111-10A4ECB1304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321834" y="5169628"/>
                  <a:ext cx="506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BD375F0-1538-4C48-89C7-1552192FDDE1}"/>
                    </a:ext>
                  </a:extLst>
                </p14:cNvPr>
                <p14:cNvContentPartPr/>
                <p14:nvPr/>
              </p14:nvContentPartPr>
              <p14:xfrm>
                <a:off x="2837354" y="5056948"/>
                <a:ext cx="408600" cy="334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BD375F0-1538-4C48-89C7-1552192FDDE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819354" y="5038948"/>
                  <a:ext cx="4442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1ABC54F-9096-48F9-AFC7-B953B94077F9}"/>
                    </a:ext>
                  </a:extLst>
                </p14:cNvPr>
                <p14:cNvContentPartPr/>
                <p14:nvPr/>
              </p14:nvContentPartPr>
              <p14:xfrm>
                <a:off x="3322994" y="5165668"/>
                <a:ext cx="149400" cy="18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1ABC54F-9096-48F9-AFC7-B953B94077F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304994" y="5148028"/>
                  <a:ext cx="185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24A887-E393-4717-AF5C-F52E4D960D0E}"/>
                    </a:ext>
                  </a:extLst>
                </p14:cNvPr>
                <p14:cNvContentPartPr/>
                <p14:nvPr/>
              </p14:nvContentPartPr>
              <p14:xfrm>
                <a:off x="3693794" y="5071708"/>
                <a:ext cx="348120" cy="317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24A887-E393-4717-AF5C-F52E4D960D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76154" y="5053708"/>
                  <a:ext cx="3837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9C18FAD-D75B-43D1-8368-DB79115C7B31}"/>
                    </a:ext>
                  </a:extLst>
                </p14:cNvPr>
                <p14:cNvContentPartPr/>
                <p14:nvPr/>
              </p14:nvContentPartPr>
              <p14:xfrm>
                <a:off x="4195994" y="5181508"/>
                <a:ext cx="537120" cy="347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9C18FAD-D75B-43D1-8368-DB79115C7B3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78354" y="5163868"/>
                  <a:ext cx="5727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8FC2396-EFF4-4064-82BA-362A4B8C5AF5}"/>
                    </a:ext>
                  </a:extLst>
                </p14:cNvPr>
                <p14:cNvContentPartPr/>
                <p14:nvPr/>
              </p14:nvContentPartPr>
              <p14:xfrm>
                <a:off x="4842914" y="5205268"/>
                <a:ext cx="253080" cy="218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8FC2396-EFF4-4064-82BA-362A4B8C5AF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25274" y="5187268"/>
                  <a:ext cx="288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50F44A1-1DA1-47F6-A5D9-BA0F35F10656}"/>
                    </a:ext>
                  </a:extLst>
                </p14:cNvPr>
                <p14:cNvContentPartPr/>
                <p14:nvPr/>
              </p14:nvContentPartPr>
              <p14:xfrm>
                <a:off x="5162234" y="5182948"/>
                <a:ext cx="145440" cy="390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50F44A1-1DA1-47F6-A5D9-BA0F35F1065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144594" y="5165308"/>
                  <a:ext cx="1810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EE946CA-17AB-460E-B5E7-785AE4473EF5}"/>
                    </a:ext>
                  </a:extLst>
                </p14:cNvPr>
                <p14:cNvContentPartPr/>
                <p14:nvPr/>
              </p14:nvContentPartPr>
              <p14:xfrm>
                <a:off x="5301194" y="5175748"/>
                <a:ext cx="281520" cy="141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EE946CA-17AB-460E-B5E7-785AE4473EF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283194" y="5158108"/>
                  <a:ext cx="317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16D43C-65CB-44FE-8D1F-734DD901D3DF}"/>
                    </a:ext>
                  </a:extLst>
                </p14:cNvPr>
                <p14:cNvContentPartPr/>
                <p14:nvPr/>
              </p14:nvContentPartPr>
              <p14:xfrm>
                <a:off x="5659394" y="5171068"/>
                <a:ext cx="774360" cy="192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16D43C-65CB-44FE-8D1F-734DD901D3D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41754" y="5153068"/>
                  <a:ext cx="810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19E0EC7-B479-4A8B-9957-612BEDB3A61F}"/>
                    </a:ext>
                  </a:extLst>
                </p14:cNvPr>
                <p14:cNvContentPartPr/>
                <p14:nvPr/>
              </p14:nvContentPartPr>
              <p14:xfrm>
                <a:off x="6138194" y="4768588"/>
                <a:ext cx="60120" cy="124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19E0EC7-B479-4A8B-9957-612BEDB3A61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120554" y="4750588"/>
                  <a:ext cx="95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F7E3898-4D0F-435C-A4E9-0EC94BD08798}"/>
                    </a:ext>
                  </a:extLst>
                </p14:cNvPr>
                <p14:cNvContentPartPr/>
                <p14:nvPr/>
              </p14:nvContentPartPr>
              <p14:xfrm>
                <a:off x="5847314" y="4980628"/>
                <a:ext cx="360" cy="5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F7E3898-4D0F-435C-A4E9-0EC94BD0879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829674" y="4962628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B9E2C3A-3C0C-4B11-AE6C-31FB17712531}"/>
              </a:ext>
            </a:extLst>
          </p:cNvPr>
          <p:cNvGrpSpPr/>
          <p:nvPr/>
        </p:nvGrpSpPr>
        <p:grpSpPr>
          <a:xfrm>
            <a:off x="2138594" y="5629348"/>
            <a:ext cx="2591640" cy="1021320"/>
            <a:chOff x="2138594" y="5629348"/>
            <a:chExt cx="2591640" cy="10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02A30F-EC25-4E9B-8849-7AB68215CB9A}"/>
                    </a:ext>
                  </a:extLst>
                </p14:cNvPr>
                <p14:cNvContentPartPr/>
                <p14:nvPr/>
              </p14:nvContentPartPr>
              <p14:xfrm>
                <a:off x="2156594" y="5629348"/>
                <a:ext cx="149760" cy="396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02A30F-EC25-4E9B-8849-7AB68215CB9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38954" y="5611708"/>
                  <a:ext cx="1854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D2906D4-C276-4365-BEBA-2C573785D9B3}"/>
                    </a:ext>
                  </a:extLst>
                </p14:cNvPr>
                <p14:cNvContentPartPr/>
                <p14:nvPr/>
              </p14:nvContentPartPr>
              <p14:xfrm>
                <a:off x="2516594" y="5693428"/>
                <a:ext cx="156960" cy="22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D2906D4-C276-4365-BEBA-2C573785D9B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498954" y="5675788"/>
                  <a:ext cx="192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EBD21AE-7FEA-4919-B028-DA8CFA24F9DD}"/>
                    </a:ext>
                  </a:extLst>
                </p14:cNvPr>
                <p14:cNvContentPartPr/>
                <p14:nvPr/>
              </p14:nvContentPartPr>
              <p14:xfrm>
                <a:off x="2542514" y="5770468"/>
                <a:ext cx="146160" cy="6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EBD21AE-7FEA-4919-B028-DA8CFA24F9D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24514" y="5752468"/>
                  <a:ext cx="181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F9F0D91-CD39-40F9-92A2-E3F0BD624FE1}"/>
                    </a:ext>
                  </a:extLst>
                </p14:cNvPr>
                <p14:cNvContentPartPr/>
                <p14:nvPr/>
              </p14:nvContentPartPr>
              <p14:xfrm>
                <a:off x="2976674" y="5642308"/>
                <a:ext cx="196920" cy="325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F9F0D91-CD39-40F9-92A2-E3F0BD624FE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958674" y="5624668"/>
                  <a:ext cx="2325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E578839-ED12-46FB-A4BC-9D03CFF238DE}"/>
                    </a:ext>
                  </a:extLst>
                </p14:cNvPr>
                <p14:cNvContentPartPr/>
                <p14:nvPr/>
              </p14:nvContentPartPr>
              <p14:xfrm>
                <a:off x="3267914" y="5657068"/>
                <a:ext cx="844560" cy="203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E578839-ED12-46FB-A4BC-9D03CFF238D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249914" y="5639428"/>
                  <a:ext cx="880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D99566-E8C8-4937-9DDF-5A7D4CD80353}"/>
                    </a:ext>
                  </a:extLst>
                </p14:cNvPr>
                <p14:cNvContentPartPr/>
                <p14:nvPr/>
              </p14:nvContentPartPr>
              <p14:xfrm>
                <a:off x="2138594" y="5880988"/>
                <a:ext cx="242280" cy="387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D99566-E8C8-4937-9DDF-5A7D4CD8035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120954" y="5863348"/>
                  <a:ext cx="2779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BDBE2DF-9330-445B-90F3-DAA94E0B1FF9}"/>
                    </a:ext>
                  </a:extLst>
                </p14:cNvPr>
                <p14:cNvContentPartPr/>
                <p14:nvPr/>
              </p14:nvContentPartPr>
              <p14:xfrm>
                <a:off x="2534594" y="6161788"/>
                <a:ext cx="147960" cy="3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BDBE2DF-9330-445B-90F3-DAA94E0B1FF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516594" y="6143788"/>
                  <a:ext cx="183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5E7A3B0-3835-4B6E-A76E-9D8725B538D1}"/>
                    </a:ext>
                  </a:extLst>
                </p14:cNvPr>
                <p14:cNvContentPartPr/>
                <p14:nvPr/>
              </p14:nvContentPartPr>
              <p14:xfrm>
                <a:off x="2579954" y="6208948"/>
                <a:ext cx="127440" cy="27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5E7A3B0-3835-4B6E-A76E-9D8725B538D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561954" y="6190948"/>
                  <a:ext cx="163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1D69465-5FB3-4797-964F-530493FAAD3C}"/>
                    </a:ext>
                  </a:extLst>
                </p14:cNvPr>
                <p14:cNvContentPartPr/>
                <p14:nvPr/>
              </p14:nvContentPartPr>
              <p14:xfrm>
                <a:off x="3003314" y="5956948"/>
                <a:ext cx="331200" cy="282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1D69465-5FB3-4797-964F-530493FAAD3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985674" y="5938948"/>
                  <a:ext cx="3668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6C98172-FF4F-4D95-B112-9B45633E80BB}"/>
                    </a:ext>
                  </a:extLst>
                </p14:cNvPr>
                <p14:cNvContentPartPr/>
                <p14:nvPr/>
              </p14:nvContentPartPr>
              <p14:xfrm>
                <a:off x="3257834" y="5875948"/>
                <a:ext cx="59040" cy="88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6C98172-FF4F-4D95-B112-9B45633E80B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239834" y="5858308"/>
                  <a:ext cx="946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1DA7B81-DAE7-4FDF-BBA0-3E2D7229FCB2}"/>
                    </a:ext>
                  </a:extLst>
                </p14:cNvPr>
                <p14:cNvContentPartPr/>
                <p14:nvPr/>
              </p14:nvContentPartPr>
              <p14:xfrm>
                <a:off x="3410474" y="6057748"/>
                <a:ext cx="186840" cy="383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1DA7B81-DAE7-4FDF-BBA0-3E2D7229FCB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392474" y="6039748"/>
                  <a:ext cx="2224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C1C33C7-2EDE-4591-AA2D-3542FD28A1B1}"/>
                    </a:ext>
                  </a:extLst>
                </p14:cNvPr>
                <p14:cNvContentPartPr/>
                <p14:nvPr/>
              </p14:nvContentPartPr>
              <p14:xfrm>
                <a:off x="3498674" y="6108148"/>
                <a:ext cx="648000" cy="181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C1C33C7-2EDE-4591-AA2D-3542FD28A1B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481034" y="6090508"/>
                  <a:ext cx="6836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389563A-4583-4890-86D1-FF13E5971221}"/>
                    </a:ext>
                  </a:extLst>
                </p14:cNvPr>
                <p14:cNvContentPartPr/>
                <p14:nvPr/>
              </p14:nvContentPartPr>
              <p14:xfrm>
                <a:off x="4018514" y="5987188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389563A-4583-4890-86D1-FF13E597122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00514" y="59695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361E932-D64E-4F69-9F41-5812DAB19A79}"/>
                    </a:ext>
                  </a:extLst>
                </p14:cNvPr>
                <p14:cNvContentPartPr/>
                <p14:nvPr/>
              </p14:nvContentPartPr>
              <p14:xfrm>
                <a:off x="4272674" y="5983588"/>
                <a:ext cx="346680" cy="279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361E932-D64E-4F69-9F41-5812DAB19A7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254674" y="5965948"/>
                  <a:ext cx="382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99D2B32-00D9-4BD3-B5E8-2BBE286B8F29}"/>
                    </a:ext>
                  </a:extLst>
                </p14:cNvPr>
                <p14:cNvContentPartPr/>
                <p14:nvPr/>
              </p14:nvContentPartPr>
              <p14:xfrm>
                <a:off x="4580474" y="6057028"/>
                <a:ext cx="149760" cy="161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99D2B32-00D9-4BD3-B5E8-2BBE286B8F2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562834" y="6039388"/>
                  <a:ext cx="185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94B1E56-C56A-4712-91F6-645C3244A07B}"/>
                    </a:ext>
                  </a:extLst>
                </p14:cNvPr>
                <p14:cNvContentPartPr/>
                <p14:nvPr/>
              </p14:nvContentPartPr>
              <p14:xfrm>
                <a:off x="2166314" y="6422428"/>
                <a:ext cx="178560" cy="205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94B1E56-C56A-4712-91F6-645C3244A07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148314" y="6404788"/>
                  <a:ext cx="214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D21A39B-2D73-4B05-83EE-BB5AEB416537}"/>
                    </a:ext>
                  </a:extLst>
                </p14:cNvPr>
                <p14:cNvContentPartPr/>
                <p14:nvPr/>
              </p14:nvContentPartPr>
              <p14:xfrm>
                <a:off x="2586074" y="6547348"/>
                <a:ext cx="100800" cy="5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D21A39B-2D73-4B05-83EE-BB5AEB41653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68434" y="6529708"/>
                  <a:ext cx="136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8E9E3CE-84A1-43D3-9A9C-EEC73B0B91F6}"/>
                    </a:ext>
                  </a:extLst>
                </p14:cNvPr>
                <p14:cNvContentPartPr/>
                <p14:nvPr/>
              </p14:nvContentPartPr>
              <p14:xfrm>
                <a:off x="2606594" y="6619348"/>
                <a:ext cx="131040" cy="1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8E9E3CE-84A1-43D3-9A9C-EEC73B0B91F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588594" y="6601708"/>
                  <a:ext cx="166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4B26AC5-58CF-47DB-BC7B-0E95FC1776E7}"/>
                    </a:ext>
                  </a:extLst>
                </p14:cNvPr>
                <p14:cNvContentPartPr/>
                <p14:nvPr/>
              </p14:nvContentPartPr>
              <p14:xfrm>
                <a:off x="2961554" y="6459148"/>
                <a:ext cx="198720" cy="151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4B26AC5-58CF-47DB-BC7B-0E95FC1776E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3914" y="6441508"/>
                  <a:ext cx="234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BD52845-4F95-49C0-99F4-C4DBA10976C3}"/>
                    </a:ext>
                  </a:extLst>
                </p14:cNvPr>
                <p14:cNvContentPartPr/>
                <p14:nvPr/>
              </p14:nvContentPartPr>
              <p14:xfrm>
                <a:off x="3142274" y="6489028"/>
                <a:ext cx="155520" cy="161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BD52845-4F95-49C0-99F4-C4DBA10976C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124274" y="6471028"/>
                  <a:ext cx="191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27D55B-7007-4457-A63F-A23641763338}"/>
                    </a:ext>
                  </a:extLst>
                </p14:cNvPr>
                <p14:cNvContentPartPr/>
                <p14:nvPr/>
              </p14:nvContentPartPr>
              <p14:xfrm>
                <a:off x="3304994" y="6352228"/>
                <a:ext cx="77760" cy="74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27D55B-7007-4457-A63F-A2364176333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286994" y="6334228"/>
                  <a:ext cx="113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3709E7E-5AF2-4602-813D-AE8FBED4332C}"/>
                    </a:ext>
                  </a:extLst>
                </p14:cNvPr>
                <p14:cNvContentPartPr/>
                <p14:nvPr/>
              </p14:nvContentPartPr>
              <p14:xfrm>
                <a:off x="3435674" y="6344308"/>
                <a:ext cx="294840" cy="272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3709E7E-5AF2-4602-813D-AE8FBED4332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418034" y="6326308"/>
                  <a:ext cx="330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A64733F-3362-4FE0-90ED-789BE7C25A2B}"/>
                    </a:ext>
                  </a:extLst>
                </p14:cNvPr>
                <p14:cNvContentPartPr/>
                <p14:nvPr/>
              </p14:nvContentPartPr>
              <p14:xfrm>
                <a:off x="3650234" y="6379228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A64733F-3362-4FE0-90ED-789BE7C25A2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632234" y="63615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1B6DD9-7131-4559-B4BA-BFCC2D47CF77}"/>
                    </a:ext>
                  </a:extLst>
                </p14:cNvPr>
                <p14:cNvContentPartPr/>
                <p14:nvPr/>
              </p14:nvContentPartPr>
              <p14:xfrm>
                <a:off x="3842114" y="6407668"/>
                <a:ext cx="407880" cy="230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1B6DD9-7131-4559-B4BA-BFCC2D47CF7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24474" y="6389668"/>
                  <a:ext cx="44352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E728A3A-3AEA-4795-B51E-E68326BF1EE4}"/>
              </a:ext>
            </a:extLst>
          </p:cNvPr>
          <p:cNvGrpSpPr/>
          <p:nvPr/>
        </p:nvGrpSpPr>
        <p:grpSpPr>
          <a:xfrm>
            <a:off x="5602154" y="5577868"/>
            <a:ext cx="429120" cy="204120"/>
            <a:chOff x="5602154" y="5577868"/>
            <a:chExt cx="42912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1F3AF1-3AFF-4FD1-B399-C031D5759535}"/>
                    </a:ext>
                  </a:extLst>
                </p14:cNvPr>
                <p14:cNvContentPartPr/>
                <p14:nvPr/>
              </p14:nvContentPartPr>
              <p14:xfrm>
                <a:off x="5602154" y="5577868"/>
                <a:ext cx="201960" cy="204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1F3AF1-3AFF-4FD1-B399-C031D575953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84154" y="5560228"/>
                  <a:ext cx="237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B7C510-D662-467C-947C-129EB124818B}"/>
                    </a:ext>
                  </a:extLst>
                </p14:cNvPr>
                <p14:cNvContentPartPr/>
                <p14:nvPr/>
              </p14:nvContentPartPr>
              <p14:xfrm>
                <a:off x="5851994" y="5583988"/>
                <a:ext cx="179280" cy="175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B7C510-D662-467C-947C-129EB124818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33994" y="5566348"/>
                  <a:ext cx="21492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49FC86-B0B7-4F97-9693-1664C807CB9B}"/>
              </a:ext>
            </a:extLst>
          </p:cNvPr>
          <p:cNvGrpSpPr/>
          <p:nvPr/>
        </p:nvGrpSpPr>
        <p:grpSpPr>
          <a:xfrm>
            <a:off x="6314954" y="5208508"/>
            <a:ext cx="4649760" cy="790200"/>
            <a:chOff x="6314954" y="5208508"/>
            <a:chExt cx="4649760" cy="79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AA2735D-BA87-4A00-BF2E-B9E4343CA036}"/>
                    </a:ext>
                  </a:extLst>
                </p14:cNvPr>
                <p14:cNvContentPartPr/>
                <p14:nvPr/>
              </p14:nvContentPartPr>
              <p14:xfrm>
                <a:off x="6314954" y="5582548"/>
                <a:ext cx="106560" cy="120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AA2735D-BA87-4A00-BF2E-B9E4343CA03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97314" y="5564548"/>
                  <a:ext cx="142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AE0CC4E-6EAA-4EDC-A19C-61B416CA5984}"/>
                    </a:ext>
                  </a:extLst>
                </p14:cNvPr>
                <p14:cNvContentPartPr/>
                <p14:nvPr/>
              </p14:nvContentPartPr>
              <p14:xfrm>
                <a:off x="6437354" y="5412628"/>
                <a:ext cx="69840" cy="68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AE0CC4E-6EAA-4EDC-A19C-61B416CA598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19354" y="5394988"/>
                  <a:ext cx="105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FCDBE98-6CCF-466F-B787-288A99AD4AD4}"/>
                    </a:ext>
                  </a:extLst>
                </p14:cNvPr>
                <p14:cNvContentPartPr/>
                <p14:nvPr/>
              </p14:nvContentPartPr>
              <p14:xfrm>
                <a:off x="6684674" y="5585788"/>
                <a:ext cx="164880" cy="182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FCDBE98-6CCF-466F-B787-288A99AD4A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67034" y="5568148"/>
                  <a:ext cx="200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E3DC6E-EA4F-4417-ABC1-90ABC2BE6622}"/>
                    </a:ext>
                  </a:extLst>
                </p14:cNvPr>
                <p14:cNvContentPartPr/>
                <p14:nvPr/>
              </p14:nvContentPartPr>
              <p14:xfrm>
                <a:off x="6910394" y="5550148"/>
                <a:ext cx="240480" cy="448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E3DC6E-EA4F-4417-ABC1-90ABC2BE662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92754" y="5532508"/>
                  <a:ext cx="2761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93DA782-89E5-473A-B285-361F54AEBC34}"/>
                    </a:ext>
                  </a:extLst>
                </p14:cNvPr>
                <p14:cNvContentPartPr/>
                <p14:nvPr/>
              </p14:nvContentPartPr>
              <p14:xfrm>
                <a:off x="7051874" y="5808988"/>
                <a:ext cx="146160" cy="45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93DA782-89E5-473A-B285-361F54AEBC3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34234" y="5790988"/>
                  <a:ext cx="181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705B993-4ED5-43CC-9138-7F118EA4D495}"/>
                    </a:ext>
                  </a:extLst>
                </p14:cNvPr>
                <p14:cNvContentPartPr/>
                <p14:nvPr/>
              </p14:nvContentPartPr>
              <p14:xfrm>
                <a:off x="7346354" y="5614228"/>
                <a:ext cx="63360" cy="3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705B993-4ED5-43CC-9138-7F118EA4D49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28714" y="5596588"/>
                  <a:ext cx="99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7B2C785-1253-4506-AC52-F0F8EF532457}"/>
                    </a:ext>
                  </a:extLst>
                </p14:cNvPr>
                <p14:cNvContentPartPr/>
                <p14:nvPr/>
              </p14:nvContentPartPr>
              <p14:xfrm>
                <a:off x="7345634" y="5617468"/>
                <a:ext cx="83880" cy="66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7B2C785-1253-4506-AC52-F0F8EF53245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27634" y="5599828"/>
                  <a:ext cx="119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06C8F0E-21FD-46BC-8351-9EFE8C521342}"/>
                    </a:ext>
                  </a:extLst>
                </p14:cNvPr>
                <p14:cNvContentPartPr/>
                <p14:nvPr/>
              </p14:nvContentPartPr>
              <p14:xfrm>
                <a:off x="7640114" y="5427388"/>
                <a:ext cx="346320" cy="284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06C8F0E-21FD-46BC-8351-9EFE8C52134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622114" y="5409388"/>
                  <a:ext cx="3819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85AF71C-30E6-420A-B4F0-7E289A6055FB}"/>
                    </a:ext>
                  </a:extLst>
                </p14:cNvPr>
                <p14:cNvContentPartPr/>
                <p14:nvPr/>
              </p14:nvContentPartPr>
              <p14:xfrm>
                <a:off x="7880954" y="5456548"/>
                <a:ext cx="11880" cy="14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85AF71C-30E6-420A-B4F0-7E289A6055F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63314" y="5438908"/>
                  <a:ext cx="47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C532A07-9553-4218-B1A6-9B0BF5C07F9F}"/>
                    </a:ext>
                  </a:extLst>
                </p14:cNvPr>
                <p14:cNvContentPartPr/>
                <p14:nvPr/>
              </p14:nvContentPartPr>
              <p14:xfrm>
                <a:off x="8008034" y="5548348"/>
                <a:ext cx="148320" cy="170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C532A07-9553-4218-B1A6-9B0BF5C07F9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990394" y="5530348"/>
                  <a:ext cx="183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220F9D3-8F1A-4BDD-A788-AE8C403148EA}"/>
                    </a:ext>
                  </a:extLst>
                </p14:cNvPr>
                <p14:cNvContentPartPr/>
                <p14:nvPr/>
              </p14:nvContentPartPr>
              <p14:xfrm>
                <a:off x="8204954" y="5428108"/>
                <a:ext cx="500400" cy="294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220F9D3-8F1A-4BDD-A788-AE8C403148E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86954" y="5410468"/>
                  <a:ext cx="5360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5AD7F27-127C-4807-AF8B-9E3F0CF521F0}"/>
                    </a:ext>
                  </a:extLst>
                </p14:cNvPr>
                <p14:cNvContentPartPr/>
                <p14:nvPr/>
              </p14:nvContentPartPr>
              <p14:xfrm>
                <a:off x="8738474" y="5552668"/>
                <a:ext cx="406800" cy="156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5AD7F27-127C-4807-AF8B-9E3F0CF521F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20474" y="5535028"/>
                  <a:ext cx="442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C8DCC90-B038-42FF-B337-3DBBDBF11E6F}"/>
                    </a:ext>
                  </a:extLst>
                </p14:cNvPr>
                <p14:cNvContentPartPr/>
                <p14:nvPr/>
              </p14:nvContentPartPr>
              <p14:xfrm>
                <a:off x="9167594" y="5555188"/>
                <a:ext cx="192960" cy="127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C8DCC90-B038-42FF-B337-3DBBDBF11E6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149594" y="5537188"/>
                  <a:ext cx="228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CBB314E-CF1C-4367-9914-C368325AD4BE}"/>
                    </a:ext>
                  </a:extLst>
                </p14:cNvPr>
                <p14:cNvContentPartPr/>
                <p14:nvPr/>
              </p14:nvContentPartPr>
              <p14:xfrm>
                <a:off x="8900474" y="5208508"/>
                <a:ext cx="346320" cy="220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CBB314E-CF1C-4367-9914-C368325AD4B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882834" y="5190868"/>
                  <a:ext cx="381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BF3AA55-9607-41EB-9881-76C09A72D4F8}"/>
                    </a:ext>
                  </a:extLst>
                </p14:cNvPr>
                <p14:cNvContentPartPr/>
                <p14:nvPr/>
              </p14:nvContentPartPr>
              <p14:xfrm>
                <a:off x="9536594" y="5523148"/>
                <a:ext cx="282240" cy="151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BF3AA55-9607-41EB-9881-76C09A72D4F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18954" y="5505508"/>
                  <a:ext cx="317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A0B9249-A9F0-4AFC-A5D0-15A5FB5597FF}"/>
                    </a:ext>
                  </a:extLst>
                </p14:cNvPr>
                <p14:cNvContentPartPr/>
                <p14:nvPr/>
              </p14:nvContentPartPr>
              <p14:xfrm>
                <a:off x="9853754" y="5493628"/>
                <a:ext cx="542520" cy="171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A0B9249-A9F0-4AFC-A5D0-15A5FB5597F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36114" y="5475988"/>
                  <a:ext cx="578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757E5ED-1145-40C8-8FCD-A72BD665E888}"/>
                    </a:ext>
                  </a:extLst>
                </p14:cNvPr>
                <p14:cNvContentPartPr/>
                <p14:nvPr/>
              </p14:nvContentPartPr>
              <p14:xfrm>
                <a:off x="10484474" y="5462668"/>
                <a:ext cx="135000" cy="166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757E5ED-1145-40C8-8FCD-A72BD665E88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466834" y="5444668"/>
                  <a:ext cx="170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98BE550-81EF-4917-A939-0196CBB9EBF6}"/>
                    </a:ext>
                  </a:extLst>
                </p14:cNvPr>
                <p14:cNvContentPartPr/>
                <p14:nvPr/>
              </p14:nvContentPartPr>
              <p14:xfrm>
                <a:off x="10668794" y="5491828"/>
                <a:ext cx="295920" cy="164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98BE550-81EF-4917-A939-0196CBB9EBF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651154" y="5474188"/>
                  <a:ext cx="33156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BCB813A-D5E7-4C25-8604-9E6B7598A6DF}"/>
              </a:ext>
            </a:extLst>
          </p:cNvPr>
          <p:cNvGrpSpPr/>
          <p:nvPr/>
        </p:nvGrpSpPr>
        <p:grpSpPr>
          <a:xfrm>
            <a:off x="8649554" y="925948"/>
            <a:ext cx="2393640" cy="2393640"/>
            <a:chOff x="8649554" y="925948"/>
            <a:chExt cx="2393640" cy="23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8A83030-DA0D-4593-B64D-CB2729F1579F}"/>
                    </a:ext>
                  </a:extLst>
                </p14:cNvPr>
                <p14:cNvContentPartPr/>
                <p14:nvPr/>
              </p14:nvContentPartPr>
              <p14:xfrm>
                <a:off x="8649554" y="1045108"/>
                <a:ext cx="225720" cy="2274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8A83030-DA0D-4593-B64D-CB2729F1579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31914" y="1027108"/>
                  <a:ext cx="261360" cy="23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4EAE406-3AB7-4642-83D2-539B8195E711}"/>
                    </a:ext>
                  </a:extLst>
                </p14:cNvPr>
                <p14:cNvContentPartPr/>
                <p14:nvPr/>
              </p14:nvContentPartPr>
              <p14:xfrm>
                <a:off x="8966354" y="1023868"/>
                <a:ext cx="174600" cy="196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4EAE406-3AB7-4642-83D2-539B8195E71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48714" y="1006228"/>
                  <a:ext cx="2102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0FD793F-A8FA-4E60-8EAC-87CEC05E0101}"/>
                    </a:ext>
                  </a:extLst>
                </p14:cNvPr>
                <p14:cNvContentPartPr/>
                <p14:nvPr/>
              </p14:nvContentPartPr>
              <p14:xfrm>
                <a:off x="9028634" y="1067428"/>
                <a:ext cx="22680" cy="159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0FD793F-A8FA-4E60-8EAC-87CEC05E010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010994" y="1049428"/>
                  <a:ext cx="58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8B633E2-E2CF-4654-A216-1E7B3DD1A147}"/>
                    </a:ext>
                  </a:extLst>
                </p14:cNvPr>
                <p14:cNvContentPartPr/>
                <p14:nvPr/>
              </p14:nvContentPartPr>
              <p14:xfrm>
                <a:off x="9201074" y="925948"/>
                <a:ext cx="387360" cy="308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8B633E2-E2CF-4654-A216-1E7B3DD1A14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83434" y="908308"/>
                  <a:ext cx="4230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BC616F6-75C6-4603-B2AC-54852B517386}"/>
                    </a:ext>
                  </a:extLst>
                </p14:cNvPr>
                <p14:cNvContentPartPr/>
                <p14:nvPr/>
              </p14:nvContentPartPr>
              <p14:xfrm>
                <a:off x="9485834" y="1080388"/>
                <a:ext cx="246600" cy="138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BC616F6-75C6-4603-B2AC-54852B51738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68194" y="1062388"/>
                  <a:ext cx="282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2FDAD3B-9CAD-44E8-9BF8-35698BB4869E}"/>
                    </a:ext>
                  </a:extLst>
                </p14:cNvPr>
                <p14:cNvContentPartPr/>
                <p14:nvPr/>
              </p14:nvContentPartPr>
              <p14:xfrm>
                <a:off x="9771674" y="1089748"/>
                <a:ext cx="126360" cy="133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2FDAD3B-9CAD-44E8-9BF8-35698BB4869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754034" y="1071748"/>
                  <a:ext cx="162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4136C2B-1175-4CDF-98B3-F8C37884D921}"/>
                    </a:ext>
                  </a:extLst>
                </p14:cNvPr>
                <p14:cNvContentPartPr/>
                <p14:nvPr/>
              </p14:nvContentPartPr>
              <p14:xfrm>
                <a:off x="10029794" y="1116028"/>
                <a:ext cx="138960" cy="118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4136C2B-1175-4CDF-98B3-F8C37884D92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011794" y="1098388"/>
                  <a:ext cx="174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44C3997-104A-42FB-93CF-251D4A0E1D1A}"/>
                    </a:ext>
                  </a:extLst>
                </p14:cNvPr>
                <p14:cNvContentPartPr/>
                <p14:nvPr/>
              </p14:nvContentPartPr>
              <p14:xfrm>
                <a:off x="10229594" y="1127548"/>
                <a:ext cx="128520" cy="69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44C3997-104A-42FB-93CF-251D4A0E1D1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211954" y="1109548"/>
                  <a:ext cx="164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9FD7FA7-D036-482D-A9A2-D700200DAD34}"/>
                    </a:ext>
                  </a:extLst>
                </p14:cNvPr>
                <p14:cNvContentPartPr/>
                <p14:nvPr/>
              </p14:nvContentPartPr>
              <p14:xfrm>
                <a:off x="10232474" y="1104148"/>
                <a:ext cx="92160" cy="129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9FD7FA7-D036-482D-A9A2-D700200DAD3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214474" y="1086508"/>
                  <a:ext cx="127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C0A276-2D6D-48B8-99FB-1B9EE22DEFEE}"/>
                    </a:ext>
                  </a:extLst>
                </p14:cNvPr>
                <p14:cNvContentPartPr/>
                <p14:nvPr/>
              </p14:nvContentPartPr>
              <p14:xfrm>
                <a:off x="10464314" y="948268"/>
                <a:ext cx="19800" cy="259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C0A276-2D6D-48B8-99FB-1B9EE22DEFE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446674" y="930268"/>
                  <a:ext cx="55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6E49B6A-2221-4F5F-9F60-6EA9A0F0F9D8}"/>
                    </a:ext>
                  </a:extLst>
                </p14:cNvPr>
                <p14:cNvContentPartPr/>
                <p14:nvPr/>
              </p14:nvContentPartPr>
              <p14:xfrm>
                <a:off x="10413914" y="1100548"/>
                <a:ext cx="418320" cy="143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6E49B6A-2221-4F5F-9F60-6EA9A0F0F9D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395914" y="1082548"/>
                  <a:ext cx="453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9D1958B-424D-4045-BA6A-7077F9C10143}"/>
                    </a:ext>
                  </a:extLst>
                </p14:cNvPr>
                <p14:cNvContentPartPr/>
                <p14:nvPr/>
              </p14:nvContentPartPr>
              <p14:xfrm>
                <a:off x="10924394" y="1089028"/>
                <a:ext cx="118800" cy="129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9D1958B-424D-4045-BA6A-7077F9C1014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906394" y="1071388"/>
                  <a:ext cx="1544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94700FE-CCC9-4261-94FD-44C821ECFD51}"/>
              </a:ext>
            </a:extLst>
          </p:cNvPr>
          <p:cNvGrpSpPr/>
          <p:nvPr/>
        </p:nvGrpSpPr>
        <p:grpSpPr>
          <a:xfrm>
            <a:off x="9163994" y="1410148"/>
            <a:ext cx="626400" cy="754920"/>
            <a:chOff x="9163994" y="1410148"/>
            <a:chExt cx="626400" cy="75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7082175-6989-48DB-AAF9-07AA301750D5}"/>
                    </a:ext>
                  </a:extLst>
                </p14:cNvPr>
                <p14:cNvContentPartPr/>
                <p14:nvPr/>
              </p14:nvContentPartPr>
              <p14:xfrm>
                <a:off x="9163994" y="1410148"/>
                <a:ext cx="158400" cy="309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7082175-6989-48DB-AAF9-07AA301750D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146354" y="1392148"/>
                  <a:ext cx="194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7FA9F2C-D15D-448F-B21C-73AA7010CDD2}"/>
                    </a:ext>
                  </a:extLst>
                </p14:cNvPr>
                <p14:cNvContentPartPr/>
                <p14:nvPr/>
              </p14:nvContentPartPr>
              <p14:xfrm>
                <a:off x="9389714" y="1445788"/>
                <a:ext cx="6480" cy="281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7FA9F2C-D15D-448F-B21C-73AA7010CDD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72074" y="1428148"/>
                  <a:ext cx="421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DE39D6B-044F-4706-B99E-611852BCC96C}"/>
                    </a:ext>
                  </a:extLst>
                </p14:cNvPr>
                <p14:cNvContentPartPr/>
                <p14:nvPr/>
              </p14:nvContentPartPr>
              <p14:xfrm>
                <a:off x="9385394" y="1577908"/>
                <a:ext cx="242280" cy="35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DE39D6B-044F-4706-B99E-611852BCC96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367394" y="1560268"/>
                  <a:ext cx="277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09A3103-7859-4189-BE51-D7F2F890F9CA}"/>
                    </a:ext>
                  </a:extLst>
                </p14:cNvPr>
                <p14:cNvContentPartPr/>
                <p14:nvPr/>
              </p14:nvContentPartPr>
              <p14:xfrm>
                <a:off x="9536954" y="1419508"/>
                <a:ext cx="22320" cy="290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09A3103-7859-4189-BE51-D7F2F890F9C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518954" y="1401868"/>
                  <a:ext cx="579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799E5CA-8512-405C-9187-04BE5DAB7D14}"/>
                    </a:ext>
                  </a:extLst>
                </p14:cNvPr>
                <p14:cNvContentPartPr/>
                <p14:nvPr/>
              </p14:nvContentPartPr>
              <p14:xfrm>
                <a:off x="9652154" y="1410148"/>
                <a:ext cx="129240" cy="113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799E5CA-8512-405C-9187-04BE5DAB7D1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634514" y="1392148"/>
                  <a:ext cx="164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8B48C86-512B-44F6-90D0-9E96D320817D}"/>
                    </a:ext>
                  </a:extLst>
                </p14:cNvPr>
                <p14:cNvContentPartPr/>
                <p14:nvPr/>
              </p14:nvContentPartPr>
              <p14:xfrm>
                <a:off x="9178394" y="1889668"/>
                <a:ext cx="178200" cy="275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8B48C86-512B-44F6-90D0-9E96D320817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160394" y="1872028"/>
                  <a:ext cx="2138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7A0468A-452D-44E7-BE37-096C0E8BD6E8}"/>
                    </a:ext>
                  </a:extLst>
                </p14:cNvPr>
                <p14:cNvContentPartPr/>
                <p14:nvPr/>
              </p14:nvContentPartPr>
              <p14:xfrm>
                <a:off x="9449114" y="1865908"/>
                <a:ext cx="219960" cy="294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7A0468A-452D-44E7-BE37-096C0E8BD6E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31114" y="1848268"/>
                  <a:ext cx="2556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B8E2A51-4A59-47AF-ABDB-65FA88BB71A4}"/>
                    </a:ext>
                  </a:extLst>
                </p14:cNvPr>
                <p14:cNvContentPartPr/>
                <p14:nvPr/>
              </p14:nvContentPartPr>
              <p14:xfrm>
                <a:off x="9687794" y="1823788"/>
                <a:ext cx="102600" cy="83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B8E2A51-4A59-47AF-ABDB-65FA88BB71A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70154" y="1806148"/>
                  <a:ext cx="13824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03F671F-241A-4C60-BA6A-A9ED706B1057}"/>
              </a:ext>
            </a:extLst>
          </p:cNvPr>
          <p:cNvGrpSpPr/>
          <p:nvPr/>
        </p:nvGrpSpPr>
        <p:grpSpPr>
          <a:xfrm>
            <a:off x="9209354" y="2395108"/>
            <a:ext cx="259200" cy="296280"/>
            <a:chOff x="9209354" y="2395108"/>
            <a:chExt cx="25920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9EC4ED4-D4CB-4F31-A66C-E75789E092F1}"/>
                    </a:ext>
                  </a:extLst>
                </p14:cNvPr>
                <p14:cNvContentPartPr/>
                <p14:nvPr/>
              </p14:nvContentPartPr>
              <p14:xfrm>
                <a:off x="9209354" y="2395108"/>
                <a:ext cx="187200" cy="256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9EC4ED4-D4CB-4F31-A66C-E75789E092F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191354" y="2377108"/>
                  <a:ext cx="2228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45F7F16-75F9-4A35-8BAD-23F629EB64CC}"/>
                    </a:ext>
                  </a:extLst>
                </p14:cNvPr>
                <p14:cNvContentPartPr/>
                <p14:nvPr/>
              </p14:nvContentPartPr>
              <p14:xfrm>
                <a:off x="9364874" y="2398348"/>
                <a:ext cx="103680" cy="293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45F7F16-75F9-4A35-8BAD-23F629EB64C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347234" y="2380348"/>
                  <a:ext cx="13932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353A841-0C09-4B58-8993-BF5103442F05}"/>
              </a:ext>
            </a:extLst>
          </p:cNvPr>
          <p:cNvGrpSpPr/>
          <p:nvPr/>
        </p:nvGrpSpPr>
        <p:grpSpPr>
          <a:xfrm>
            <a:off x="9315194" y="2813428"/>
            <a:ext cx="355680" cy="318960"/>
            <a:chOff x="9315194" y="2813428"/>
            <a:chExt cx="35568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B317ADC-E650-42DC-9872-8E640BB7D9BF}"/>
                    </a:ext>
                  </a:extLst>
                </p14:cNvPr>
                <p14:cNvContentPartPr/>
                <p14:nvPr/>
              </p14:nvContentPartPr>
              <p14:xfrm>
                <a:off x="9315914" y="2813428"/>
                <a:ext cx="18000" cy="318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B317ADC-E650-42DC-9872-8E640BB7D9B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298274" y="2795788"/>
                  <a:ext cx="536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54FA5EE-C109-44AD-89CD-40A82315B766}"/>
                    </a:ext>
                  </a:extLst>
                </p14:cNvPr>
                <p14:cNvContentPartPr/>
                <p14:nvPr/>
              </p14:nvContentPartPr>
              <p14:xfrm>
                <a:off x="9315194" y="2825308"/>
                <a:ext cx="270360" cy="198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54FA5EE-C109-44AD-89CD-40A82315B76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297194" y="2807308"/>
                  <a:ext cx="306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36DF986-E7D3-4650-9A4A-1E7E3A601FC4}"/>
                    </a:ext>
                  </a:extLst>
                </p14:cNvPr>
                <p14:cNvContentPartPr/>
                <p14:nvPr/>
              </p14:nvContentPartPr>
              <p14:xfrm>
                <a:off x="9376394" y="2948068"/>
                <a:ext cx="294480" cy="143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36DF986-E7D3-4650-9A4A-1E7E3A601FC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358754" y="2930068"/>
                  <a:ext cx="330120" cy="17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462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>
            <a:extLst>
              <a:ext uri="{FF2B5EF4-FFF2-40B4-BE49-F238E27FC236}">
                <a16:creationId xmlns:a16="http://schemas.microsoft.com/office/drawing/2014/main" id="{23AF4B75-9530-4D8C-B11B-76BFB7E8E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138" y="1562978"/>
            <a:ext cx="87219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dirty="0">
                <a:solidFill>
                  <a:schemeClr val="bg1"/>
                </a:solidFill>
                <a:latin typeface="Arial" panose="020B0604020202020204" pitchFamily="34" charset="0"/>
              </a:rPr>
              <a:t>Fe(NO</a:t>
            </a:r>
            <a:r>
              <a:rPr lang="es-ES" altLang="es-CL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s-ES" altLang="es-CL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s-ES" altLang="es-CL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s-ES" altLang="es-CL" dirty="0">
                <a:solidFill>
                  <a:schemeClr val="bg1"/>
                </a:solidFill>
                <a:latin typeface="Arial" panose="020B0604020202020204" pitchFamily="34" charset="0"/>
              </a:rPr>
              <a:t>    +  3 NaOH                    Fe(OH)</a:t>
            </a:r>
            <a:r>
              <a:rPr lang="es-ES" altLang="es-CL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s-ES" altLang="es-CL" dirty="0">
                <a:solidFill>
                  <a:schemeClr val="bg1"/>
                </a:solidFill>
                <a:latin typeface="Arial" panose="020B0604020202020204" pitchFamily="34" charset="0"/>
              </a:rPr>
              <a:t>    +   3 NaNO</a:t>
            </a:r>
            <a:r>
              <a:rPr lang="es-ES" altLang="es-CL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s-ES" altLang="es-CL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Line 5">
            <a:extLst>
              <a:ext uri="{FF2B5EF4-FFF2-40B4-BE49-F238E27FC236}">
                <a16:creationId xmlns:a16="http://schemas.microsoft.com/office/drawing/2014/main" id="{AE501F80-A167-40CB-A4DE-2F6B753C4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4" y="1746334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4100" name="Text Box 6">
            <a:extLst>
              <a:ext uri="{FF2B5EF4-FFF2-40B4-BE49-F238E27FC236}">
                <a16:creationId xmlns:a16="http://schemas.microsoft.com/office/drawing/2014/main" id="{BAFA618F-42DB-48BD-A353-FA7289258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2463933"/>
            <a:ext cx="237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1800" dirty="0">
                <a:latin typeface="Arial" panose="020B0604020202020204" pitchFamily="34" charset="0"/>
              </a:rPr>
              <a:t>Reactantes</a:t>
            </a:r>
          </a:p>
        </p:txBody>
      </p:sp>
      <p:sp>
        <p:nvSpPr>
          <p:cNvPr id="4101" name="Text Box 7">
            <a:extLst>
              <a:ext uri="{FF2B5EF4-FFF2-40B4-BE49-F238E27FC236}">
                <a16:creationId xmlns:a16="http://schemas.microsoft.com/office/drawing/2014/main" id="{F3F45910-C3DE-4B2E-95C1-0B8227B39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754" y="2463933"/>
            <a:ext cx="2303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1800" dirty="0">
                <a:latin typeface="Arial" panose="020B0604020202020204" pitchFamily="34" charset="0"/>
              </a:rPr>
              <a:t>Productos</a:t>
            </a:r>
          </a:p>
        </p:txBody>
      </p:sp>
      <p:sp>
        <p:nvSpPr>
          <p:cNvPr id="4102" name="AutoShape 8">
            <a:extLst>
              <a:ext uri="{FF2B5EF4-FFF2-40B4-BE49-F238E27FC236}">
                <a16:creationId xmlns:a16="http://schemas.microsoft.com/office/drawing/2014/main" id="{603582B2-F40D-439A-9ADC-B260B60285B0}"/>
              </a:ext>
            </a:extLst>
          </p:cNvPr>
          <p:cNvSpPr>
            <a:spLocks/>
          </p:cNvSpPr>
          <p:nvPr/>
        </p:nvSpPr>
        <p:spPr bwMode="auto">
          <a:xfrm rot="5400000">
            <a:off x="3383694" y="688254"/>
            <a:ext cx="431800" cy="3119559"/>
          </a:xfrm>
          <a:prstGeom prst="rightBrace">
            <a:avLst>
              <a:gd name="adj1" fmla="val 430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103" name="AutoShape 9">
            <a:extLst>
              <a:ext uri="{FF2B5EF4-FFF2-40B4-BE49-F238E27FC236}">
                <a16:creationId xmlns:a16="http://schemas.microsoft.com/office/drawing/2014/main" id="{6775CEC5-D030-492A-927B-025CE2B5B34E}"/>
              </a:ext>
            </a:extLst>
          </p:cNvPr>
          <p:cNvSpPr>
            <a:spLocks/>
          </p:cNvSpPr>
          <p:nvPr/>
        </p:nvSpPr>
        <p:spPr bwMode="auto">
          <a:xfrm rot="5400000">
            <a:off x="7930290" y="386237"/>
            <a:ext cx="431800" cy="3740018"/>
          </a:xfrm>
          <a:prstGeom prst="rightBrace">
            <a:avLst>
              <a:gd name="adj1" fmla="val 430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104" name="Text Box 10">
            <a:extLst>
              <a:ext uri="{FF2B5EF4-FFF2-40B4-BE49-F238E27FC236}">
                <a16:creationId xmlns:a16="http://schemas.microsoft.com/office/drawing/2014/main" id="{17FF01D9-A019-4D6C-829E-54268F9FD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3118861"/>
            <a:ext cx="1088839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b="1" dirty="0">
                <a:solidFill>
                  <a:schemeClr val="bg1"/>
                </a:solidFill>
                <a:latin typeface="Tahoma" panose="020B0604030504040204" pitchFamily="34" charset="0"/>
              </a:rPr>
              <a:t>Microscópicamente:</a:t>
            </a:r>
            <a:r>
              <a:rPr lang="es-ES" altLang="es-CL" dirty="0">
                <a:solidFill>
                  <a:schemeClr val="bg1"/>
                </a:solidFill>
                <a:latin typeface="Tahoma" panose="020B0604030504040204" pitchFamily="34" charset="0"/>
              </a:rPr>
              <a:t> 1 </a:t>
            </a:r>
            <a:r>
              <a:rPr lang="es-ES" altLang="es-CL" b="1" dirty="0">
                <a:solidFill>
                  <a:schemeClr val="bg1"/>
                </a:solidFill>
                <a:latin typeface="Tahoma" panose="020B0604030504040204" pitchFamily="34" charset="0"/>
              </a:rPr>
              <a:t>unidad fórmula</a:t>
            </a:r>
            <a:r>
              <a:rPr lang="es-ES" altLang="es-CL" dirty="0">
                <a:solidFill>
                  <a:schemeClr val="bg1"/>
                </a:solidFill>
                <a:latin typeface="Tahoma" panose="020B0604030504040204" pitchFamily="34" charset="0"/>
              </a:rPr>
              <a:t> de nitrato de hierro (III) reacciona con 3 </a:t>
            </a:r>
            <a:r>
              <a:rPr lang="es-ES" altLang="es-CL" b="1" dirty="0">
                <a:solidFill>
                  <a:schemeClr val="bg1"/>
                </a:solidFill>
                <a:latin typeface="Tahoma" panose="020B0604030504040204" pitchFamily="34" charset="0"/>
              </a:rPr>
              <a:t>unidades fórmula</a:t>
            </a:r>
            <a:r>
              <a:rPr lang="es-ES" altLang="es-CL" dirty="0">
                <a:solidFill>
                  <a:schemeClr val="bg1"/>
                </a:solidFill>
                <a:latin typeface="Tahoma" panose="020B0604030504040204" pitchFamily="34" charset="0"/>
              </a:rPr>
              <a:t> de hidróxido de sodio para dar lugar a 1 </a:t>
            </a:r>
            <a:r>
              <a:rPr lang="es-ES" altLang="es-CL" b="1" dirty="0">
                <a:solidFill>
                  <a:schemeClr val="bg1"/>
                </a:solidFill>
                <a:latin typeface="Tahoma" panose="020B0604030504040204" pitchFamily="34" charset="0"/>
              </a:rPr>
              <a:t>unidad fórmula</a:t>
            </a:r>
            <a:r>
              <a:rPr lang="es-ES" altLang="es-CL" dirty="0">
                <a:solidFill>
                  <a:schemeClr val="bg1"/>
                </a:solidFill>
                <a:latin typeface="Tahoma" panose="020B0604030504040204" pitchFamily="34" charset="0"/>
              </a:rPr>
              <a:t> de hidróxido de hierro (III) y 3 </a:t>
            </a:r>
            <a:r>
              <a:rPr lang="es-ES" altLang="es-CL" b="1" dirty="0">
                <a:solidFill>
                  <a:schemeClr val="bg1"/>
                </a:solidFill>
                <a:latin typeface="Tahoma" panose="020B0604030504040204" pitchFamily="34" charset="0"/>
              </a:rPr>
              <a:t>unidades fórmula</a:t>
            </a:r>
            <a:r>
              <a:rPr lang="es-ES" altLang="es-CL" dirty="0">
                <a:solidFill>
                  <a:schemeClr val="bg1"/>
                </a:solidFill>
                <a:latin typeface="Tahoma" panose="020B0604030504040204" pitchFamily="34" charset="0"/>
              </a:rPr>
              <a:t> de nitrato de sodio.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b="1" dirty="0">
                <a:solidFill>
                  <a:schemeClr val="bg1"/>
                </a:solidFill>
                <a:latin typeface="Tahoma" panose="020B0604030504040204" pitchFamily="34" charset="0"/>
              </a:rPr>
              <a:t>Macroscópicamente:</a:t>
            </a:r>
            <a:r>
              <a:rPr lang="es-ES" altLang="es-CL" dirty="0">
                <a:solidFill>
                  <a:schemeClr val="bg1"/>
                </a:solidFill>
                <a:latin typeface="Tahoma" panose="020B0604030504040204" pitchFamily="34" charset="0"/>
              </a:rPr>
              <a:t>  1 </a:t>
            </a:r>
            <a:r>
              <a:rPr lang="es-ES" altLang="es-CL" b="1" dirty="0">
                <a:solidFill>
                  <a:schemeClr val="bg1"/>
                </a:solidFill>
                <a:latin typeface="Tahoma" panose="020B0604030504040204" pitchFamily="34" charset="0"/>
              </a:rPr>
              <a:t>mol</a:t>
            </a:r>
            <a:r>
              <a:rPr lang="es-ES" altLang="es-CL" dirty="0">
                <a:solidFill>
                  <a:schemeClr val="bg1"/>
                </a:solidFill>
                <a:latin typeface="Tahoma" panose="020B0604030504040204" pitchFamily="34" charset="0"/>
              </a:rPr>
              <a:t> de nitrato de hierro (III) reacciona con 3 </a:t>
            </a:r>
            <a:r>
              <a:rPr lang="es-ES" altLang="es-CL" b="1" dirty="0">
                <a:solidFill>
                  <a:schemeClr val="bg1"/>
                </a:solidFill>
                <a:latin typeface="Tahoma" panose="020B0604030504040204" pitchFamily="34" charset="0"/>
              </a:rPr>
              <a:t>moles</a:t>
            </a:r>
            <a:r>
              <a:rPr lang="es-ES" altLang="es-CL" dirty="0">
                <a:solidFill>
                  <a:schemeClr val="bg1"/>
                </a:solidFill>
                <a:latin typeface="Tahoma" panose="020B0604030504040204" pitchFamily="34" charset="0"/>
              </a:rPr>
              <a:t> de hidróxido de sodio para dar lugar a 1 </a:t>
            </a:r>
            <a:r>
              <a:rPr lang="es-ES" altLang="es-CL" b="1" dirty="0">
                <a:solidFill>
                  <a:schemeClr val="bg1"/>
                </a:solidFill>
                <a:latin typeface="Tahoma" panose="020B0604030504040204" pitchFamily="34" charset="0"/>
              </a:rPr>
              <a:t>mol </a:t>
            </a:r>
            <a:r>
              <a:rPr lang="es-ES" altLang="es-CL" dirty="0">
                <a:solidFill>
                  <a:schemeClr val="bg1"/>
                </a:solidFill>
                <a:latin typeface="Tahoma" panose="020B0604030504040204" pitchFamily="34" charset="0"/>
              </a:rPr>
              <a:t>de hidróxido de hiero (III) y 3 </a:t>
            </a:r>
            <a:r>
              <a:rPr lang="es-ES" altLang="es-CL" b="1" dirty="0">
                <a:solidFill>
                  <a:schemeClr val="bg1"/>
                </a:solidFill>
                <a:latin typeface="Tahoma" panose="020B0604030504040204" pitchFamily="34" charset="0"/>
              </a:rPr>
              <a:t>moles</a:t>
            </a:r>
            <a:r>
              <a:rPr lang="es-ES" altLang="es-CL" dirty="0">
                <a:solidFill>
                  <a:schemeClr val="bg1"/>
                </a:solidFill>
                <a:latin typeface="Tahoma" panose="020B0604030504040204" pitchFamily="34" charset="0"/>
              </a:rPr>
              <a:t> de  nitrato de sodio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400F9D4-95B0-46CF-84E4-13EF8F4B5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2" y="371281"/>
            <a:ext cx="1116974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3200" b="1" dirty="0">
                <a:solidFill>
                  <a:schemeClr val="bg1"/>
                </a:solidFill>
                <a:latin typeface="Arial" panose="020B0604020202020204" pitchFamily="34" charset="0"/>
              </a:rPr>
              <a:t>Ecuaciones químicas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708C0C-9FF6-4B9A-88B4-D8483CAD5B58}"/>
                  </a:ext>
                </a:extLst>
              </p14:cNvPr>
              <p14:cNvContentPartPr/>
              <p14:nvPr/>
            </p14:nvContentPartPr>
            <p14:xfrm>
              <a:off x="1817834" y="1619668"/>
              <a:ext cx="142200" cy="30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708C0C-9FF6-4B9A-88B4-D8483CAD5B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194" y="1601668"/>
                <a:ext cx="1778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E438B3-095C-4896-A529-4DC2F0152BF7}"/>
                  </a:ext>
                </a:extLst>
              </p14:cNvPr>
              <p14:cNvContentPartPr/>
              <p14:nvPr/>
            </p14:nvContentPartPr>
            <p14:xfrm>
              <a:off x="6464354" y="1678348"/>
              <a:ext cx="130680" cy="278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E438B3-095C-4896-A529-4DC2F0152B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6354" y="1660348"/>
                <a:ext cx="166320" cy="31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710DFC8-F720-4811-8397-8149CFE3AAD2}"/>
              </a:ext>
            </a:extLst>
          </p:cNvPr>
          <p:cNvGrpSpPr/>
          <p:nvPr/>
        </p:nvGrpSpPr>
        <p:grpSpPr>
          <a:xfrm>
            <a:off x="1957514" y="5856868"/>
            <a:ext cx="3100680" cy="889200"/>
            <a:chOff x="1957514" y="5856868"/>
            <a:chExt cx="3100680" cy="88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BBDE8E-EBB0-4EA8-BDB9-5B2DCDCF77B4}"/>
                    </a:ext>
                  </a:extLst>
                </p14:cNvPr>
                <p14:cNvContentPartPr/>
                <p14:nvPr/>
              </p14:nvContentPartPr>
              <p14:xfrm>
                <a:off x="1957514" y="6021028"/>
                <a:ext cx="202680" cy="218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BBDE8E-EBB0-4EA8-BDB9-5B2DCDCF77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39514" y="6003028"/>
                  <a:ext cx="2383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8188DFB-6C5D-4EEA-A9E9-9D87F86B94CD}"/>
                    </a:ext>
                  </a:extLst>
                </p14:cNvPr>
                <p14:cNvContentPartPr/>
                <p14:nvPr/>
              </p14:nvContentPartPr>
              <p14:xfrm>
                <a:off x="2168834" y="6065668"/>
                <a:ext cx="315360" cy="170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8188DFB-6C5D-4EEA-A9E9-9D87F86B94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1194" y="6048028"/>
                  <a:ext cx="351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1171FA-6F2A-4BB4-AF29-8BD88690CFB4}"/>
                    </a:ext>
                  </a:extLst>
                </p14:cNvPr>
                <p14:cNvContentPartPr/>
                <p14:nvPr/>
              </p14:nvContentPartPr>
              <p14:xfrm>
                <a:off x="2377994" y="6003388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1171FA-6F2A-4BB4-AF29-8BD88690CF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59994" y="59853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6BCB981-F49D-4856-9700-B20F82A18907}"/>
                    </a:ext>
                  </a:extLst>
                </p14:cNvPr>
                <p14:cNvContentPartPr/>
                <p14:nvPr/>
              </p14:nvContentPartPr>
              <p14:xfrm>
                <a:off x="2577074" y="6042628"/>
                <a:ext cx="495000" cy="19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6BCB981-F49D-4856-9700-B20F82A189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59434" y="6024988"/>
                  <a:ext cx="5306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72BC8A-9DEA-4931-A030-8E3644053BBF}"/>
                    </a:ext>
                  </a:extLst>
                </p14:cNvPr>
                <p14:cNvContentPartPr/>
                <p14:nvPr/>
              </p14:nvContentPartPr>
              <p14:xfrm>
                <a:off x="3070274" y="5930668"/>
                <a:ext cx="531360" cy="305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72BC8A-9DEA-4931-A030-8E3644053B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52634" y="5913028"/>
                  <a:ext cx="5670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7CF9F3-E508-473D-9D44-2EA3A7953DA7}"/>
                    </a:ext>
                  </a:extLst>
                </p14:cNvPr>
                <p14:cNvContentPartPr/>
                <p14:nvPr/>
              </p14:nvContentPartPr>
              <p14:xfrm>
                <a:off x="3860474" y="6057748"/>
                <a:ext cx="61920" cy="375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7CF9F3-E508-473D-9D44-2EA3A7953DA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42834" y="6039748"/>
                  <a:ext cx="975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3FE9A5-A0CE-452E-9CB7-69377200CC9F}"/>
                    </a:ext>
                  </a:extLst>
                </p14:cNvPr>
                <p14:cNvContentPartPr/>
                <p14:nvPr/>
              </p14:nvContentPartPr>
              <p14:xfrm>
                <a:off x="3782714" y="6100228"/>
                <a:ext cx="303840" cy="177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E3FE9A5-A0CE-452E-9CB7-69377200CC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64714" y="6082228"/>
                  <a:ext cx="339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449057-A8C9-463A-868F-B91523E141FC}"/>
                    </a:ext>
                  </a:extLst>
                </p14:cNvPr>
                <p14:cNvContentPartPr/>
                <p14:nvPr/>
              </p14:nvContentPartPr>
              <p14:xfrm>
                <a:off x="4043354" y="5964868"/>
                <a:ext cx="60840" cy="35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449057-A8C9-463A-868F-B91523E141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25354" y="5947228"/>
                  <a:ext cx="96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275EF3-6BAE-45E3-B191-B590E7A2B085}"/>
                    </a:ext>
                  </a:extLst>
                </p14:cNvPr>
                <p14:cNvContentPartPr/>
                <p14:nvPr/>
              </p14:nvContentPartPr>
              <p14:xfrm>
                <a:off x="4195994" y="6073948"/>
                <a:ext cx="439200" cy="139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275EF3-6BAE-45E3-B191-B590E7A2B0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78354" y="6056308"/>
                  <a:ext cx="474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72F23F-6D0C-4F16-BD00-C86DB99AA44B}"/>
                    </a:ext>
                  </a:extLst>
                </p14:cNvPr>
                <p14:cNvContentPartPr/>
                <p14:nvPr/>
              </p14:nvContentPartPr>
              <p14:xfrm>
                <a:off x="4657874" y="5856868"/>
                <a:ext cx="273600" cy="347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72F23F-6D0C-4F16-BD00-C86DB99AA4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39874" y="5838868"/>
                  <a:ext cx="3092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627F30-2C66-46D5-856B-08F2A70316C5}"/>
                    </a:ext>
                  </a:extLst>
                </p14:cNvPr>
                <p14:cNvContentPartPr/>
                <p14:nvPr/>
              </p14:nvContentPartPr>
              <p14:xfrm>
                <a:off x="4948754" y="6171508"/>
                <a:ext cx="104400" cy="38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627F30-2C66-46D5-856B-08F2A70316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1114" y="6153508"/>
                  <a:ext cx="140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435860-8C32-4B9B-94B0-C47E89FDAE08}"/>
                    </a:ext>
                  </a:extLst>
                </p14:cNvPr>
                <p14:cNvContentPartPr/>
                <p14:nvPr/>
              </p14:nvContentPartPr>
              <p14:xfrm>
                <a:off x="2245514" y="6325948"/>
                <a:ext cx="103320" cy="255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435860-8C32-4B9B-94B0-C47E89FDAE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7874" y="6307948"/>
                  <a:ext cx="138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962C2A-5E53-470F-967D-0BEC62D93DC4}"/>
                    </a:ext>
                  </a:extLst>
                </p14:cNvPr>
                <p14:cNvContentPartPr/>
                <p14:nvPr/>
              </p14:nvContentPartPr>
              <p14:xfrm>
                <a:off x="2489954" y="6430348"/>
                <a:ext cx="876600" cy="315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962C2A-5E53-470F-967D-0BEC62D93D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72314" y="6412348"/>
                  <a:ext cx="9122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1278071-D6B5-4AE7-B9E4-8337652A2659}"/>
                    </a:ext>
                  </a:extLst>
                </p14:cNvPr>
                <p14:cNvContentPartPr/>
                <p14:nvPr/>
              </p14:nvContentPartPr>
              <p14:xfrm>
                <a:off x="3592994" y="6522508"/>
                <a:ext cx="20880" cy="10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1278071-D6B5-4AE7-B9E4-8337652A26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75354" y="6504868"/>
                  <a:ext cx="56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FDC8037-37DC-4930-BC6D-608CAD53058F}"/>
                    </a:ext>
                  </a:extLst>
                </p14:cNvPr>
                <p14:cNvContentPartPr/>
                <p14:nvPr/>
              </p14:nvContentPartPr>
              <p14:xfrm>
                <a:off x="3533594" y="6438628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FDC8037-37DC-4930-BC6D-608CAD5305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15594" y="64206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DA7980-63AA-41C2-93B3-7B155349CD74}"/>
                    </a:ext>
                  </a:extLst>
                </p14:cNvPr>
                <p14:cNvContentPartPr/>
                <p14:nvPr/>
              </p14:nvContentPartPr>
              <p14:xfrm>
                <a:off x="3715034" y="6415948"/>
                <a:ext cx="559800" cy="216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DA7980-63AA-41C2-93B3-7B155349CD7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97034" y="6397948"/>
                  <a:ext cx="595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1980660-CB27-4BB5-B3A2-431F4E601F34}"/>
                    </a:ext>
                  </a:extLst>
                </p14:cNvPr>
                <p14:cNvContentPartPr/>
                <p14:nvPr/>
              </p14:nvContentPartPr>
              <p14:xfrm>
                <a:off x="4184834" y="6365908"/>
                <a:ext cx="32400" cy="46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1980660-CB27-4BB5-B3A2-431F4E601F3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66834" y="6347908"/>
                  <a:ext cx="68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264025E-585F-4792-A1B7-73DE0C1856A5}"/>
                    </a:ext>
                  </a:extLst>
                </p14:cNvPr>
                <p14:cNvContentPartPr/>
                <p14:nvPr/>
              </p14:nvContentPartPr>
              <p14:xfrm>
                <a:off x="4415954" y="6430708"/>
                <a:ext cx="443160" cy="194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264025E-585F-4792-A1B7-73DE0C1856A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98314" y="6412708"/>
                  <a:ext cx="478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3C01D4-0F15-41BE-825D-8D48D85710B5}"/>
                    </a:ext>
                  </a:extLst>
                </p14:cNvPr>
                <p14:cNvContentPartPr/>
                <p14:nvPr/>
              </p14:nvContentPartPr>
              <p14:xfrm>
                <a:off x="4859834" y="6283468"/>
                <a:ext cx="198360" cy="410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3C01D4-0F15-41BE-825D-8D48D85710B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42194" y="6265468"/>
                  <a:ext cx="234000" cy="44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7" name="Group 4096">
            <a:extLst>
              <a:ext uri="{FF2B5EF4-FFF2-40B4-BE49-F238E27FC236}">
                <a16:creationId xmlns:a16="http://schemas.microsoft.com/office/drawing/2014/main" id="{ECAB9FCA-024C-43E7-9D66-B215FB9D6A12}"/>
              </a:ext>
            </a:extLst>
          </p:cNvPr>
          <p:cNvGrpSpPr/>
          <p:nvPr/>
        </p:nvGrpSpPr>
        <p:grpSpPr>
          <a:xfrm>
            <a:off x="6245474" y="6202468"/>
            <a:ext cx="3135600" cy="490320"/>
            <a:chOff x="6245474" y="6202468"/>
            <a:chExt cx="3135600" cy="4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145398-05F6-4C67-98C8-5A50BE045E95}"/>
                    </a:ext>
                  </a:extLst>
                </p14:cNvPr>
                <p14:cNvContentPartPr/>
                <p14:nvPr/>
              </p14:nvContentPartPr>
              <p14:xfrm>
                <a:off x="6245474" y="6249268"/>
                <a:ext cx="190080" cy="299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145398-05F6-4C67-98C8-5A50BE045E9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27834" y="6231628"/>
                  <a:ext cx="2257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C08921-EF0F-420E-A7EE-3A0C6E0F43C9}"/>
                    </a:ext>
                  </a:extLst>
                </p14:cNvPr>
                <p14:cNvContentPartPr/>
                <p14:nvPr/>
              </p14:nvContentPartPr>
              <p14:xfrm>
                <a:off x="6519074" y="6309388"/>
                <a:ext cx="326520" cy="160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C08921-EF0F-420E-A7EE-3A0C6E0F43C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01074" y="6291388"/>
                  <a:ext cx="362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E3DCCB-1796-4B69-8677-B2AA13A830CA}"/>
                    </a:ext>
                  </a:extLst>
                </p14:cNvPr>
                <p14:cNvContentPartPr/>
                <p14:nvPr/>
              </p14:nvContentPartPr>
              <p14:xfrm>
                <a:off x="6813554" y="6319828"/>
                <a:ext cx="642960" cy="372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E3DCCB-1796-4B69-8677-B2AA13A830C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95554" y="6301828"/>
                  <a:ext cx="6786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2AB28A-0B09-460E-BFD4-EAEA97F53F91}"/>
                    </a:ext>
                  </a:extLst>
                </p14:cNvPr>
                <p14:cNvContentPartPr/>
                <p14:nvPr/>
              </p14:nvContentPartPr>
              <p14:xfrm>
                <a:off x="7557314" y="6259708"/>
                <a:ext cx="838440" cy="319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2AB28A-0B09-460E-BFD4-EAEA97F53F9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39314" y="6242068"/>
                  <a:ext cx="8740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C8D6CB-FCEA-4521-A23A-A9B16255A453}"/>
                    </a:ext>
                  </a:extLst>
                </p14:cNvPr>
                <p14:cNvContentPartPr/>
                <p14:nvPr/>
              </p14:nvContentPartPr>
              <p14:xfrm>
                <a:off x="8390714" y="6312268"/>
                <a:ext cx="358920" cy="261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C8D6CB-FCEA-4521-A23A-A9B16255A45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72714" y="6294628"/>
                  <a:ext cx="3945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EB906EC-5B6E-4B30-B9B1-93AD87FE7DE3}"/>
                    </a:ext>
                  </a:extLst>
                </p14:cNvPr>
                <p14:cNvContentPartPr/>
                <p14:nvPr/>
              </p14:nvContentPartPr>
              <p14:xfrm>
                <a:off x="8806154" y="6383908"/>
                <a:ext cx="405360" cy="207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EB906EC-5B6E-4B30-B9B1-93AD87FE7DE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88514" y="6366268"/>
                  <a:ext cx="441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98893EB7-5C63-4B94-B510-6FA3CB5DBF57}"/>
                    </a:ext>
                  </a:extLst>
                </p14:cNvPr>
                <p14:cNvContentPartPr/>
                <p14:nvPr/>
              </p14:nvContentPartPr>
              <p14:xfrm>
                <a:off x="9234194" y="6202468"/>
                <a:ext cx="146880" cy="349200"/>
              </p14:xfrm>
            </p:contentPart>
          </mc:Choice>
          <mc:Fallback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98893EB7-5C63-4B94-B510-6FA3CB5DBF5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16194" y="6184828"/>
                  <a:ext cx="18252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8" name="Group 4107">
            <a:extLst>
              <a:ext uri="{FF2B5EF4-FFF2-40B4-BE49-F238E27FC236}">
                <a16:creationId xmlns:a16="http://schemas.microsoft.com/office/drawing/2014/main" id="{A02B01A1-6364-46D4-BFDC-6C57463011E4}"/>
              </a:ext>
            </a:extLst>
          </p:cNvPr>
          <p:cNvGrpSpPr/>
          <p:nvPr/>
        </p:nvGrpSpPr>
        <p:grpSpPr>
          <a:xfrm>
            <a:off x="9879314" y="5862268"/>
            <a:ext cx="797400" cy="388800"/>
            <a:chOff x="9879314" y="5862268"/>
            <a:chExt cx="79740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05" name="Ink 4104">
                  <a:extLst>
                    <a:ext uri="{FF2B5EF4-FFF2-40B4-BE49-F238E27FC236}">
                      <a16:creationId xmlns:a16="http://schemas.microsoft.com/office/drawing/2014/main" id="{E4FAFF64-FF76-4905-A538-0315DEF8F860}"/>
                    </a:ext>
                  </a:extLst>
                </p14:cNvPr>
                <p14:cNvContentPartPr/>
                <p14:nvPr/>
              </p14:nvContentPartPr>
              <p14:xfrm>
                <a:off x="9879314" y="5862268"/>
                <a:ext cx="292320" cy="281880"/>
              </p14:xfrm>
            </p:contentPart>
          </mc:Choice>
          <mc:Fallback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E4FAFF64-FF76-4905-A538-0315DEF8F86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861674" y="5844268"/>
                  <a:ext cx="3279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06" name="Ink 4105">
                  <a:extLst>
                    <a:ext uri="{FF2B5EF4-FFF2-40B4-BE49-F238E27FC236}">
                      <a16:creationId xmlns:a16="http://schemas.microsoft.com/office/drawing/2014/main" id="{FA1DA008-379B-4490-9570-0C7F6D16B5B3}"/>
                    </a:ext>
                  </a:extLst>
                </p14:cNvPr>
                <p14:cNvContentPartPr/>
                <p14:nvPr/>
              </p14:nvContentPartPr>
              <p14:xfrm>
                <a:off x="10206194" y="5884588"/>
                <a:ext cx="228600" cy="275760"/>
              </p14:xfrm>
            </p:contentPart>
          </mc:Choice>
          <mc:Fallback>
            <p:pic>
              <p:nvPicPr>
                <p:cNvPr id="4106" name="Ink 4105">
                  <a:extLst>
                    <a:ext uri="{FF2B5EF4-FFF2-40B4-BE49-F238E27FC236}">
                      <a16:creationId xmlns:a16="http://schemas.microsoft.com/office/drawing/2014/main" id="{FA1DA008-379B-4490-9570-0C7F6D16B5B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88554" y="5866588"/>
                  <a:ext cx="264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07" name="Ink 4106">
                  <a:extLst>
                    <a:ext uri="{FF2B5EF4-FFF2-40B4-BE49-F238E27FC236}">
                      <a16:creationId xmlns:a16="http://schemas.microsoft.com/office/drawing/2014/main" id="{2A4F03E8-AB8A-4421-80A5-2E2CE7EC63EC}"/>
                    </a:ext>
                  </a:extLst>
                </p14:cNvPr>
                <p14:cNvContentPartPr/>
                <p14:nvPr/>
              </p14:nvContentPartPr>
              <p14:xfrm>
                <a:off x="10450274" y="6005548"/>
                <a:ext cx="226440" cy="245520"/>
              </p14:xfrm>
            </p:contentPart>
          </mc:Choice>
          <mc:Fallback>
            <p:pic>
              <p:nvPicPr>
                <p:cNvPr id="4107" name="Ink 4106">
                  <a:extLst>
                    <a:ext uri="{FF2B5EF4-FFF2-40B4-BE49-F238E27FC236}">
                      <a16:creationId xmlns:a16="http://schemas.microsoft.com/office/drawing/2014/main" id="{2A4F03E8-AB8A-4421-80A5-2E2CE7EC63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432274" y="5987908"/>
                  <a:ext cx="26208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3" name="Group 4112">
            <a:extLst>
              <a:ext uri="{FF2B5EF4-FFF2-40B4-BE49-F238E27FC236}">
                <a16:creationId xmlns:a16="http://schemas.microsoft.com/office/drawing/2014/main" id="{77F7D62A-C8F1-4851-9106-ED92031E18B0}"/>
              </a:ext>
            </a:extLst>
          </p:cNvPr>
          <p:cNvGrpSpPr/>
          <p:nvPr/>
        </p:nvGrpSpPr>
        <p:grpSpPr>
          <a:xfrm>
            <a:off x="6643274" y="5643028"/>
            <a:ext cx="2122560" cy="515160"/>
            <a:chOff x="6643274" y="5643028"/>
            <a:chExt cx="2122560" cy="51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09" name="Ink 4108">
                  <a:extLst>
                    <a:ext uri="{FF2B5EF4-FFF2-40B4-BE49-F238E27FC236}">
                      <a16:creationId xmlns:a16="http://schemas.microsoft.com/office/drawing/2014/main" id="{7B270F7A-D5E2-4278-986A-27B15D43E93A}"/>
                    </a:ext>
                  </a:extLst>
                </p14:cNvPr>
                <p14:cNvContentPartPr/>
                <p14:nvPr/>
              </p14:nvContentPartPr>
              <p14:xfrm>
                <a:off x="6643274" y="5741308"/>
                <a:ext cx="1110240" cy="373680"/>
              </p14:xfrm>
            </p:contentPart>
          </mc:Choice>
          <mc:Fallback>
            <p:pic>
              <p:nvPicPr>
                <p:cNvPr id="4109" name="Ink 4108">
                  <a:extLst>
                    <a:ext uri="{FF2B5EF4-FFF2-40B4-BE49-F238E27FC236}">
                      <a16:creationId xmlns:a16="http://schemas.microsoft.com/office/drawing/2014/main" id="{7B270F7A-D5E2-4278-986A-27B15D43E93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625274" y="5723308"/>
                  <a:ext cx="11458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10" name="Ink 4109">
                  <a:extLst>
                    <a:ext uri="{FF2B5EF4-FFF2-40B4-BE49-F238E27FC236}">
                      <a16:creationId xmlns:a16="http://schemas.microsoft.com/office/drawing/2014/main" id="{4E0B6DF7-1744-4EE2-9C79-8EDDA0398B6A}"/>
                    </a:ext>
                  </a:extLst>
                </p14:cNvPr>
                <p14:cNvContentPartPr/>
                <p14:nvPr/>
              </p14:nvContentPartPr>
              <p14:xfrm>
                <a:off x="7590074" y="5643028"/>
                <a:ext cx="45000" cy="60480"/>
              </p14:xfrm>
            </p:contentPart>
          </mc:Choice>
          <mc:Fallback>
            <p:pic>
              <p:nvPicPr>
                <p:cNvPr id="4110" name="Ink 4109">
                  <a:extLst>
                    <a:ext uri="{FF2B5EF4-FFF2-40B4-BE49-F238E27FC236}">
                      <a16:creationId xmlns:a16="http://schemas.microsoft.com/office/drawing/2014/main" id="{4E0B6DF7-1744-4EE2-9C79-8EDDA0398B6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572434" y="5625388"/>
                  <a:ext cx="80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11" name="Ink 4110">
                  <a:extLst>
                    <a:ext uri="{FF2B5EF4-FFF2-40B4-BE49-F238E27FC236}">
                      <a16:creationId xmlns:a16="http://schemas.microsoft.com/office/drawing/2014/main" id="{A32171D6-3B7A-4BC5-B429-EE2CC7CE384E}"/>
                    </a:ext>
                  </a:extLst>
                </p14:cNvPr>
                <p14:cNvContentPartPr/>
                <p14:nvPr/>
              </p14:nvContentPartPr>
              <p14:xfrm>
                <a:off x="7816874" y="5895748"/>
                <a:ext cx="498600" cy="219240"/>
              </p14:xfrm>
            </p:contentPart>
          </mc:Choice>
          <mc:Fallback>
            <p:pic>
              <p:nvPicPr>
                <p:cNvPr id="4111" name="Ink 4110">
                  <a:extLst>
                    <a:ext uri="{FF2B5EF4-FFF2-40B4-BE49-F238E27FC236}">
                      <a16:creationId xmlns:a16="http://schemas.microsoft.com/office/drawing/2014/main" id="{A32171D6-3B7A-4BC5-B429-EE2CC7CE384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799234" y="5877748"/>
                  <a:ext cx="5342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12" name="Ink 4111">
                  <a:extLst>
                    <a:ext uri="{FF2B5EF4-FFF2-40B4-BE49-F238E27FC236}">
                      <a16:creationId xmlns:a16="http://schemas.microsoft.com/office/drawing/2014/main" id="{05163C68-A432-49BD-921C-998EB7A3388F}"/>
                    </a:ext>
                  </a:extLst>
                </p14:cNvPr>
                <p14:cNvContentPartPr/>
                <p14:nvPr/>
              </p14:nvContentPartPr>
              <p14:xfrm>
                <a:off x="8278394" y="5763988"/>
                <a:ext cx="487440" cy="394200"/>
              </p14:xfrm>
            </p:contentPart>
          </mc:Choice>
          <mc:Fallback>
            <p:pic>
              <p:nvPicPr>
                <p:cNvPr id="4112" name="Ink 4111">
                  <a:extLst>
                    <a:ext uri="{FF2B5EF4-FFF2-40B4-BE49-F238E27FC236}">
                      <a16:creationId xmlns:a16="http://schemas.microsoft.com/office/drawing/2014/main" id="{05163C68-A432-49BD-921C-998EB7A3388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60394" y="5746348"/>
                  <a:ext cx="523080" cy="429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28B73457-B022-40AF-B291-FC3264966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394" y="1340084"/>
            <a:ext cx="8137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NO    +     O</a:t>
            </a:r>
            <a:r>
              <a:rPr lang="es-ES" altLang="es-CL" sz="2800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s-ES" altLang="es-CL" sz="28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NO</a:t>
            </a:r>
            <a:r>
              <a:rPr lang="es-ES" altLang="es-CL" sz="2800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endParaRPr lang="es-ES" altLang="es-CL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Line 5">
            <a:extLst>
              <a:ext uri="{FF2B5EF4-FFF2-40B4-BE49-F238E27FC236}">
                <a16:creationId xmlns:a16="http://schemas.microsoft.com/office/drawing/2014/main" id="{74AF10AE-E056-466F-AB18-16B20CC34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9780" y="1602469"/>
            <a:ext cx="12969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5124" name="Text Box 6">
            <a:extLst>
              <a:ext uri="{FF2B5EF4-FFF2-40B4-BE49-F238E27FC236}">
                <a16:creationId xmlns:a16="http://schemas.microsoft.com/office/drawing/2014/main" id="{FC9C96A0-199F-42C0-9067-48F07C3C7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04" y="2146770"/>
            <a:ext cx="110853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  <a:latin typeface="Arial" panose="020B0604020202020204" pitchFamily="34" charset="0"/>
              </a:rPr>
              <a:t>Ley de conservación de la materia   debe haber el mismo número de cada tipo átomos en ambos lados de la ecuación</a:t>
            </a:r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735D2FCA-7CC8-4535-9361-C935CBB72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7759" y="3366559"/>
            <a:ext cx="62766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  <a:latin typeface="Arial" panose="020B0604020202020204" pitchFamily="34" charset="0"/>
              </a:rPr>
              <a:t>    2NO    +    O</a:t>
            </a:r>
            <a:r>
              <a:rPr lang="es-ES" altLang="es-CL" sz="2800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s-ES" altLang="es-CL" sz="28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  2NO</a:t>
            </a:r>
            <a:r>
              <a:rPr lang="es-ES" altLang="es-CL" sz="2800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endParaRPr lang="es-ES" altLang="es-CL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Line 9">
            <a:extLst>
              <a:ext uri="{FF2B5EF4-FFF2-40B4-BE49-F238E27FC236}">
                <a16:creationId xmlns:a16="http://schemas.microsoft.com/office/drawing/2014/main" id="{E112B107-D04A-4193-A295-BE0DD4DC7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1286" y="3653960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5127" name="Text Box 10">
            <a:extLst>
              <a:ext uri="{FF2B5EF4-FFF2-40B4-BE49-F238E27FC236}">
                <a16:creationId xmlns:a16="http://schemas.microsoft.com/office/drawing/2014/main" id="{32645134-4604-4FB7-904A-61C178388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33" y="4179262"/>
            <a:ext cx="1136669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</a:rPr>
              <a:t>Se debe también en las ecuaciones indicar los estados físicos de los reactantes y los productos  (g), (l) y (s); (</a:t>
            </a:r>
            <a:r>
              <a:rPr lang="es-ES" altLang="es-CL" sz="2800" dirty="0" err="1">
                <a:latin typeface="Arial" panose="020B0604020202020204" pitchFamily="34" charset="0"/>
              </a:rPr>
              <a:t>aq</a:t>
            </a:r>
            <a:r>
              <a:rPr lang="es-ES" altLang="es-CL" sz="2800" dirty="0">
                <a:latin typeface="Arial" panose="020B0604020202020204" pitchFamily="34" charset="0"/>
              </a:rPr>
              <a:t>).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</a:rPr>
              <a:t>  </a:t>
            </a:r>
            <a:r>
              <a:rPr lang="es-ES" altLang="es-CL" sz="2800" dirty="0" err="1">
                <a:latin typeface="Arial" panose="020B0604020202020204" pitchFamily="34" charset="0"/>
              </a:rPr>
              <a:t>KBr</a:t>
            </a:r>
            <a:r>
              <a:rPr lang="es-ES" altLang="es-CL" sz="2800" dirty="0">
                <a:latin typeface="Arial" panose="020B0604020202020204" pitchFamily="34" charset="0"/>
              </a:rPr>
              <a:t>(</a:t>
            </a:r>
            <a:r>
              <a:rPr lang="es-ES" altLang="es-CL" sz="2800" dirty="0" err="1">
                <a:latin typeface="Arial" panose="020B0604020202020204" pitchFamily="34" charset="0"/>
              </a:rPr>
              <a:t>aq</a:t>
            </a:r>
            <a:r>
              <a:rPr lang="es-ES" altLang="es-CL" sz="2800" dirty="0">
                <a:latin typeface="Arial" panose="020B0604020202020204" pitchFamily="34" charset="0"/>
              </a:rPr>
              <a:t>)   +  AgNO</a:t>
            </a:r>
            <a:r>
              <a:rPr lang="es-ES" altLang="es-CL" sz="2800" baseline="-25000" dirty="0">
                <a:latin typeface="Arial" panose="020B0604020202020204" pitchFamily="34" charset="0"/>
              </a:rPr>
              <a:t>3</a:t>
            </a:r>
            <a:r>
              <a:rPr lang="es-ES" altLang="es-CL" sz="2800" dirty="0">
                <a:latin typeface="Arial" panose="020B0604020202020204" pitchFamily="34" charset="0"/>
              </a:rPr>
              <a:t>(</a:t>
            </a:r>
            <a:r>
              <a:rPr lang="es-ES" altLang="es-CL" sz="2800" dirty="0" err="1">
                <a:latin typeface="Arial" panose="020B0604020202020204" pitchFamily="34" charset="0"/>
              </a:rPr>
              <a:t>aq</a:t>
            </a:r>
            <a:r>
              <a:rPr lang="es-ES" altLang="es-CL" sz="2800" dirty="0">
                <a:latin typeface="Arial" panose="020B0604020202020204" pitchFamily="34" charset="0"/>
              </a:rPr>
              <a:t>)             </a:t>
            </a:r>
            <a:r>
              <a:rPr lang="es-CL" altLang="es-CL" sz="2800" dirty="0">
                <a:latin typeface="Arial" panose="020B0604020202020204" pitchFamily="34" charset="0"/>
              </a:rPr>
              <a:t>  </a:t>
            </a:r>
            <a:r>
              <a:rPr lang="es-ES" altLang="es-CL" sz="2800" dirty="0">
                <a:latin typeface="Arial" panose="020B0604020202020204" pitchFamily="34" charset="0"/>
              </a:rPr>
              <a:t> KNO</a:t>
            </a:r>
            <a:r>
              <a:rPr lang="es-ES" altLang="es-CL" sz="2800" baseline="-25000" dirty="0">
                <a:latin typeface="Arial" panose="020B0604020202020204" pitchFamily="34" charset="0"/>
              </a:rPr>
              <a:t>3</a:t>
            </a:r>
            <a:r>
              <a:rPr lang="es-ES" altLang="es-CL" sz="2800" dirty="0">
                <a:latin typeface="Arial" panose="020B0604020202020204" pitchFamily="34" charset="0"/>
              </a:rPr>
              <a:t>(</a:t>
            </a:r>
            <a:r>
              <a:rPr lang="es-ES" altLang="es-CL" sz="2800" dirty="0" err="1">
                <a:latin typeface="Arial" panose="020B0604020202020204" pitchFamily="34" charset="0"/>
              </a:rPr>
              <a:t>aq</a:t>
            </a:r>
            <a:r>
              <a:rPr lang="es-ES" altLang="es-CL" sz="2800" dirty="0">
                <a:latin typeface="Arial" panose="020B0604020202020204" pitchFamily="34" charset="0"/>
              </a:rPr>
              <a:t>)     +     </a:t>
            </a:r>
            <a:r>
              <a:rPr lang="es-ES" altLang="es-CL" sz="2800" dirty="0" err="1">
                <a:latin typeface="Arial" panose="020B0604020202020204" pitchFamily="34" charset="0"/>
              </a:rPr>
              <a:t>AgBr</a:t>
            </a:r>
            <a:r>
              <a:rPr lang="es-ES" altLang="es-CL" sz="2800" dirty="0">
                <a:latin typeface="Arial" panose="020B0604020202020204" pitchFamily="34" charset="0"/>
              </a:rPr>
              <a:t>(s)</a:t>
            </a:r>
          </a:p>
        </p:txBody>
      </p:sp>
      <p:sp>
        <p:nvSpPr>
          <p:cNvPr id="5128" name="Line 11">
            <a:extLst>
              <a:ext uri="{FF2B5EF4-FFF2-40B4-BE49-F238E27FC236}">
                <a16:creationId xmlns:a16="http://schemas.microsoft.com/office/drawing/2014/main" id="{39173445-DDD3-4D62-AE93-4467519D3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6138" y="5517916"/>
            <a:ext cx="1046163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7F9FA3F-45C6-46F3-94BA-E96E0D059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2" y="371281"/>
            <a:ext cx="1116974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3200" b="1" dirty="0">
                <a:solidFill>
                  <a:schemeClr val="bg1"/>
                </a:solidFill>
                <a:latin typeface="Arial" panose="020B0604020202020204" pitchFamily="34" charset="0"/>
              </a:rPr>
              <a:t>Ecuaciones químicas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B2C9D80-FBEA-43D1-9A4E-54BFF399E11F}"/>
                  </a:ext>
                </a:extLst>
              </p14:cNvPr>
              <p14:cNvContentPartPr/>
              <p14:nvPr/>
            </p14:nvContentPartPr>
            <p14:xfrm>
              <a:off x="1447394" y="4197268"/>
              <a:ext cx="1080" cy="5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B2C9D80-FBEA-43D1-9A4E-54BFF399E11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29754" y="4179268"/>
                <a:ext cx="367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54" name="Ink 5153">
                <a:extLst>
                  <a:ext uri="{FF2B5EF4-FFF2-40B4-BE49-F238E27FC236}">
                    <a16:creationId xmlns:a16="http://schemas.microsoft.com/office/drawing/2014/main" id="{69C43907-43B5-4786-8C28-AED4822B1517}"/>
                  </a:ext>
                </a:extLst>
              </p14:cNvPr>
              <p14:cNvContentPartPr/>
              <p14:nvPr/>
            </p14:nvContentPartPr>
            <p14:xfrm>
              <a:off x="8083994" y="4283668"/>
              <a:ext cx="2880" cy="8280"/>
            </p14:xfrm>
          </p:contentPart>
        </mc:Choice>
        <mc:Fallback xmlns="">
          <p:pic>
            <p:nvPicPr>
              <p:cNvPr id="5154" name="Ink 5153">
                <a:extLst>
                  <a:ext uri="{FF2B5EF4-FFF2-40B4-BE49-F238E27FC236}">
                    <a16:creationId xmlns:a16="http://schemas.microsoft.com/office/drawing/2014/main" id="{69C43907-43B5-4786-8C28-AED4822B151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67994" y="4265668"/>
                <a:ext cx="3456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66" name="Group 5165">
            <a:extLst>
              <a:ext uri="{FF2B5EF4-FFF2-40B4-BE49-F238E27FC236}">
                <a16:creationId xmlns:a16="http://schemas.microsoft.com/office/drawing/2014/main" id="{ADAC4483-EC4C-4C6F-89F7-840F4C5015AD}"/>
              </a:ext>
            </a:extLst>
          </p:cNvPr>
          <p:cNvGrpSpPr/>
          <p:nvPr/>
        </p:nvGrpSpPr>
        <p:grpSpPr>
          <a:xfrm>
            <a:off x="3585074" y="1299628"/>
            <a:ext cx="6159240" cy="1042920"/>
            <a:chOff x="3585074" y="1299628"/>
            <a:chExt cx="6159240" cy="104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EC63F0F-7F46-4EBA-AC7B-B382465AAC3C}"/>
                    </a:ext>
                  </a:extLst>
                </p14:cNvPr>
                <p14:cNvContentPartPr/>
                <p14:nvPr/>
              </p14:nvContentPartPr>
              <p14:xfrm>
                <a:off x="3767594" y="1309348"/>
                <a:ext cx="451440" cy="527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EC63F0F-7F46-4EBA-AC7B-B382465AAC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49594" y="1291348"/>
                  <a:ext cx="48708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19F52CF-97C2-40CC-8130-944CEEE4D70C}"/>
                    </a:ext>
                  </a:extLst>
                </p14:cNvPr>
                <p14:cNvContentPartPr/>
                <p14:nvPr/>
              </p14:nvContentPartPr>
              <p14:xfrm>
                <a:off x="4266554" y="1793188"/>
                <a:ext cx="27000" cy="186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19F52CF-97C2-40CC-8130-944CEEE4D7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8554" y="1775548"/>
                  <a:ext cx="62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49885FD-EA83-4F6E-8904-BD38447BA650}"/>
                    </a:ext>
                  </a:extLst>
                </p14:cNvPr>
                <p14:cNvContentPartPr/>
                <p14:nvPr/>
              </p14:nvContentPartPr>
              <p14:xfrm>
                <a:off x="4368794" y="1875268"/>
                <a:ext cx="221040" cy="115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49885FD-EA83-4F6E-8904-BD38447BA6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51154" y="1857268"/>
                  <a:ext cx="256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09EB686-7785-48A7-A6A8-67EFADFD1909}"/>
                    </a:ext>
                  </a:extLst>
                </p14:cNvPr>
                <p14:cNvContentPartPr/>
                <p14:nvPr/>
              </p14:nvContentPartPr>
              <p14:xfrm>
                <a:off x="4542314" y="1770868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09EB686-7785-48A7-A6A8-67EFADFD19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24674" y="17528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E803BC5-EE2B-499C-821A-9C20B77BBE34}"/>
                    </a:ext>
                  </a:extLst>
                </p14:cNvPr>
                <p14:cNvContentPartPr/>
                <p14:nvPr/>
              </p14:nvContentPartPr>
              <p14:xfrm>
                <a:off x="4642754" y="1746748"/>
                <a:ext cx="19080" cy="214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E803BC5-EE2B-499C-821A-9C20B77BBE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25114" y="1729108"/>
                  <a:ext cx="54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0EE03E-0419-4AC4-9489-812E4803FAB0}"/>
                    </a:ext>
                  </a:extLst>
                </p14:cNvPr>
                <p14:cNvContentPartPr/>
                <p14:nvPr/>
              </p14:nvContentPartPr>
              <p14:xfrm>
                <a:off x="4642754" y="1864468"/>
                <a:ext cx="262080" cy="116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0EE03E-0419-4AC4-9489-812E4803FA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25114" y="1846468"/>
                  <a:ext cx="297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96F1C0-DBA5-49E2-BA7A-E76F161FCF35}"/>
                    </a:ext>
                  </a:extLst>
                </p14:cNvPr>
                <p14:cNvContentPartPr/>
                <p14:nvPr/>
              </p14:nvContentPartPr>
              <p14:xfrm>
                <a:off x="4929314" y="1789228"/>
                <a:ext cx="32400" cy="33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96F1C0-DBA5-49E2-BA7A-E76F161FCF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11674" y="1771588"/>
                  <a:ext cx="68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CF4685-B677-462A-9257-6B41CB5FB7C4}"/>
                    </a:ext>
                  </a:extLst>
                </p14:cNvPr>
                <p14:cNvContentPartPr/>
                <p14:nvPr/>
              </p14:nvContentPartPr>
              <p14:xfrm>
                <a:off x="4994834" y="1886428"/>
                <a:ext cx="105480" cy="174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CF4685-B677-462A-9257-6B41CB5FB7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77194" y="1868428"/>
                  <a:ext cx="1411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48B7CF-5542-408B-A3CA-F02000507203}"/>
                    </a:ext>
                  </a:extLst>
                </p14:cNvPr>
                <p14:cNvContentPartPr/>
                <p14:nvPr/>
              </p14:nvContentPartPr>
              <p14:xfrm>
                <a:off x="5182754" y="1851868"/>
                <a:ext cx="79920" cy="109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48B7CF-5542-408B-A3CA-F0200050720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65114" y="1833868"/>
                  <a:ext cx="115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1447B8-0A8B-4D1F-9724-E9FF337935C3}"/>
                    </a:ext>
                  </a:extLst>
                </p14:cNvPr>
                <p14:cNvContentPartPr/>
                <p14:nvPr/>
              </p14:nvContentPartPr>
              <p14:xfrm>
                <a:off x="5304794" y="1847908"/>
                <a:ext cx="249840" cy="123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1447B8-0A8B-4D1F-9724-E9FF337935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86794" y="1829908"/>
                  <a:ext cx="285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13FB8E-C105-4D9A-AECA-B2E61F7C4F02}"/>
                    </a:ext>
                  </a:extLst>
                </p14:cNvPr>
                <p14:cNvContentPartPr/>
                <p14:nvPr/>
              </p14:nvContentPartPr>
              <p14:xfrm>
                <a:off x="4100594" y="1369828"/>
                <a:ext cx="423720" cy="422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13FB8E-C105-4D9A-AECA-B2E61F7C4F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82954" y="1352188"/>
                  <a:ext cx="4593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9F04C5-2076-4D87-A878-D7C7B5C59199}"/>
                    </a:ext>
                  </a:extLst>
                </p14:cNvPr>
                <p14:cNvContentPartPr/>
                <p14:nvPr/>
              </p14:nvContentPartPr>
              <p14:xfrm>
                <a:off x="5515034" y="1338868"/>
                <a:ext cx="520200" cy="525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9F04C5-2076-4D87-A878-D7C7B5C591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97034" y="1320868"/>
                  <a:ext cx="55584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91AC8C-46A1-4177-A8BC-9C2630110371}"/>
                    </a:ext>
                  </a:extLst>
                </p14:cNvPr>
                <p14:cNvContentPartPr/>
                <p14:nvPr/>
              </p14:nvContentPartPr>
              <p14:xfrm>
                <a:off x="4256834" y="2075788"/>
                <a:ext cx="109440" cy="140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91AC8C-46A1-4177-A8BC-9C263011037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38834" y="2057788"/>
                  <a:ext cx="145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BD8A8F2-D400-4215-B352-65B4B603106F}"/>
                    </a:ext>
                  </a:extLst>
                </p14:cNvPr>
                <p14:cNvContentPartPr/>
                <p14:nvPr/>
              </p14:nvContentPartPr>
              <p14:xfrm>
                <a:off x="4461314" y="2139868"/>
                <a:ext cx="90000" cy="9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BD8A8F2-D400-4215-B352-65B4B603106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43674" y="2121868"/>
                  <a:ext cx="125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0C6DBD-93A6-4594-A6B4-B1234A1ABCC5}"/>
                    </a:ext>
                  </a:extLst>
                </p14:cNvPr>
                <p14:cNvContentPartPr/>
                <p14:nvPr/>
              </p14:nvContentPartPr>
              <p14:xfrm>
                <a:off x="4625834" y="2155708"/>
                <a:ext cx="133920" cy="74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0C6DBD-93A6-4594-A6B4-B1234A1ABCC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08194" y="2138068"/>
                  <a:ext cx="169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BC934E5-9130-4C8F-83D6-F09660066947}"/>
                    </a:ext>
                  </a:extLst>
                </p14:cNvPr>
                <p14:cNvContentPartPr/>
                <p14:nvPr/>
              </p14:nvContentPartPr>
              <p14:xfrm>
                <a:off x="4651034" y="2149228"/>
                <a:ext cx="168480" cy="10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BC934E5-9130-4C8F-83D6-F096600669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33034" y="2131588"/>
                  <a:ext cx="204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0B16DF-983B-4E69-BA1E-DA8BDDD0D157}"/>
                    </a:ext>
                  </a:extLst>
                </p14:cNvPr>
                <p14:cNvContentPartPr/>
                <p14:nvPr/>
              </p14:nvContentPartPr>
              <p14:xfrm>
                <a:off x="4795034" y="2037988"/>
                <a:ext cx="66960" cy="21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0B16DF-983B-4E69-BA1E-DA8BDDD0D1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77034" y="2020348"/>
                  <a:ext cx="102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E5560E-0CF2-4B96-B519-FB37CCA58997}"/>
                    </a:ext>
                  </a:extLst>
                </p14:cNvPr>
                <p14:cNvContentPartPr/>
                <p14:nvPr/>
              </p14:nvContentPartPr>
              <p14:xfrm>
                <a:off x="4901954" y="2138788"/>
                <a:ext cx="127440" cy="203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E5560E-0CF2-4B96-B519-FB37CCA589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84314" y="2120788"/>
                  <a:ext cx="163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01D7F15-8F2B-4F3D-8638-938A60C57635}"/>
                    </a:ext>
                  </a:extLst>
                </p14:cNvPr>
                <p14:cNvContentPartPr/>
                <p14:nvPr/>
              </p14:nvContentPartPr>
              <p14:xfrm>
                <a:off x="5072594" y="2114668"/>
                <a:ext cx="528840" cy="132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01D7F15-8F2B-4F3D-8638-938A60C5763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54594" y="2096668"/>
                  <a:ext cx="564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61CEE4-BABF-4423-BD5A-F655D38384D0}"/>
                    </a:ext>
                  </a:extLst>
                </p14:cNvPr>
                <p14:cNvContentPartPr/>
                <p14:nvPr/>
              </p14:nvContentPartPr>
              <p14:xfrm>
                <a:off x="8232674" y="1373788"/>
                <a:ext cx="367560" cy="428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61CEE4-BABF-4423-BD5A-F655D38384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14674" y="1356148"/>
                  <a:ext cx="403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7B9FBA-4B77-4648-A555-B58FAD6F0FC1}"/>
                    </a:ext>
                  </a:extLst>
                </p14:cNvPr>
                <p14:cNvContentPartPr/>
                <p14:nvPr/>
              </p14:nvContentPartPr>
              <p14:xfrm>
                <a:off x="8235914" y="1723708"/>
                <a:ext cx="36720" cy="186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7B9FBA-4B77-4648-A555-B58FAD6F0FC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18274" y="1705708"/>
                  <a:ext cx="72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BA7313C-DECE-4C8E-A39C-FD29D0365B18}"/>
                    </a:ext>
                  </a:extLst>
                </p14:cNvPr>
                <p14:cNvContentPartPr/>
                <p14:nvPr/>
              </p14:nvContentPartPr>
              <p14:xfrm>
                <a:off x="8336714" y="1865908"/>
                <a:ext cx="174600" cy="70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BA7313C-DECE-4C8E-A39C-FD29D0365B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18714" y="1847908"/>
                  <a:ext cx="210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3B9F7B-2E9C-4368-A46C-D86343685AB7}"/>
                    </a:ext>
                  </a:extLst>
                </p14:cNvPr>
                <p14:cNvContentPartPr/>
                <p14:nvPr/>
              </p14:nvContentPartPr>
              <p14:xfrm>
                <a:off x="8521754" y="1853308"/>
                <a:ext cx="31320" cy="67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3B9F7B-2E9C-4368-A46C-D86343685AB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03754" y="1835308"/>
                  <a:ext cx="66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6655BF-5105-4652-A609-A6776D4E717D}"/>
                    </a:ext>
                  </a:extLst>
                </p14:cNvPr>
                <p14:cNvContentPartPr/>
                <p14:nvPr/>
              </p14:nvContentPartPr>
              <p14:xfrm>
                <a:off x="8533994" y="1782028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6655BF-5105-4652-A609-A6776D4E71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16354" y="17643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917623-7DD8-47C6-A37D-1B2013749AD8}"/>
                    </a:ext>
                  </a:extLst>
                </p14:cNvPr>
                <p14:cNvContentPartPr/>
                <p14:nvPr/>
              </p14:nvContentPartPr>
              <p14:xfrm>
                <a:off x="8621114" y="1754668"/>
                <a:ext cx="34200" cy="205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917623-7DD8-47C6-A37D-1B2013749AD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603474" y="1737028"/>
                  <a:ext cx="698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FDDB8C-CFC1-4EF2-99D9-3AA0482A9B64}"/>
                    </a:ext>
                  </a:extLst>
                </p14:cNvPr>
                <p14:cNvContentPartPr/>
                <p14:nvPr/>
              </p14:nvContentPartPr>
              <p14:xfrm>
                <a:off x="8623994" y="1845388"/>
                <a:ext cx="240840" cy="123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FDDB8C-CFC1-4EF2-99D9-3AA0482A9B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06354" y="1827388"/>
                  <a:ext cx="276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B431A7B-70F7-44F3-91A0-69CDD06FC1F7}"/>
                    </a:ext>
                  </a:extLst>
                </p14:cNvPr>
                <p14:cNvContentPartPr/>
                <p14:nvPr/>
              </p14:nvContentPartPr>
              <p14:xfrm>
                <a:off x="8917394" y="1781308"/>
                <a:ext cx="94680" cy="35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B431A7B-70F7-44F3-91A0-69CDD06FC1F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99754" y="1763308"/>
                  <a:ext cx="130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52" name="Ink 5151">
                  <a:extLst>
                    <a:ext uri="{FF2B5EF4-FFF2-40B4-BE49-F238E27FC236}">
                      <a16:creationId xmlns:a16="http://schemas.microsoft.com/office/drawing/2014/main" id="{54DDC286-0ED1-4E7C-9C6B-8607281E59C8}"/>
                    </a:ext>
                  </a:extLst>
                </p14:cNvPr>
                <p14:cNvContentPartPr/>
                <p14:nvPr/>
              </p14:nvContentPartPr>
              <p14:xfrm>
                <a:off x="8983634" y="1801468"/>
                <a:ext cx="119880" cy="212760"/>
              </p14:xfrm>
            </p:contentPart>
          </mc:Choice>
          <mc:Fallback>
            <p:pic>
              <p:nvPicPr>
                <p:cNvPr id="5152" name="Ink 5151">
                  <a:extLst>
                    <a:ext uri="{FF2B5EF4-FFF2-40B4-BE49-F238E27FC236}">
                      <a16:creationId xmlns:a16="http://schemas.microsoft.com/office/drawing/2014/main" id="{54DDC286-0ED1-4E7C-9C6B-8607281E59C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965994" y="1783828"/>
                  <a:ext cx="155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153" name="Ink 5152">
                  <a:extLst>
                    <a:ext uri="{FF2B5EF4-FFF2-40B4-BE49-F238E27FC236}">
                      <a16:creationId xmlns:a16="http://schemas.microsoft.com/office/drawing/2014/main" id="{3C9A9C71-2D36-4C30-B241-35E020524234}"/>
                    </a:ext>
                  </a:extLst>
                </p14:cNvPr>
                <p14:cNvContentPartPr/>
                <p14:nvPr/>
              </p14:nvContentPartPr>
              <p14:xfrm>
                <a:off x="9145994" y="1792468"/>
                <a:ext cx="415080" cy="142920"/>
              </p14:xfrm>
            </p:contentPart>
          </mc:Choice>
          <mc:Fallback>
            <p:pic>
              <p:nvPicPr>
                <p:cNvPr id="5153" name="Ink 5152">
                  <a:extLst>
                    <a:ext uri="{FF2B5EF4-FFF2-40B4-BE49-F238E27FC236}">
                      <a16:creationId xmlns:a16="http://schemas.microsoft.com/office/drawing/2014/main" id="{3C9A9C71-2D36-4C30-B241-35E02052423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127994" y="1774828"/>
                  <a:ext cx="450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156" name="Ink 5155">
                  <a:extLst>
                    <a:ext uri="{FF2B5EF4-FFF2-40B4-BE49-F238E27FC236}">
                      <a16:creationId xmlns:a16="http://schemas.microsoft.com/office/drawing/2014/main" id="{F9BC452F-E0D0-4526-AED8-153926FD7874}"/>
                    </a:ext>
                  </a:extLst>
                </p14:cNvPr>
                <p14:cNvContentPartPr/>
                <p14:nvPr/>
              </p14:nvContentPartPr>
              <p14:xfrm>
                <a:off x="8561714" y="1406908"/>
                <a:ext cx="423360" cy="390600"/>
              </p14:xfrm>
            </p:contentPart>
          </mc:Choice>
          <mc:Fallback>
            <p:pic>
              <p:nvPicPr>
                <p:cNvPr id="5156" name="Ink 5155">
                  <a:extLst>
                    <a:ext uri="{FF2B5EF4-FFF2-40B4-BE49-F238E27FC236}">
                      <a16:creationId xmlns:a16="http://schemas.microsoft.com/office/drawing/2014/main" id="{F9BC452F-E0D0-4526-AED8-153926FD787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544074" y="1388908"/>
                  <a:ext cx="4590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157" name="Ink 5156">
                  <a:extLst>
                    <a:ext uri="{FF2B5EF4-FFF2-40B4-BE49-F238E27FC236}">
                      <a16:creationId xmlns:a16="http://schemas.microsoft.com/office/drawing/2014/main" id="{6043804A-83A0-4EA3-BC6C-E2CAFF3908A7}"/>
                    </a:ext>
                  </a:extLst>
                </p14:cNvPr>
                <p14:cNvContentPartPr/>
                <p14:nvPr/>
              </p14:nvContentPartPr>
              <p14:xfrm>
                <a:off x="8312594" y="1986508"/>
                <a:ext cx="147960" cy="166320"/>
              </p14:xfrm>
            </p:contentPart>
          </mc:Choice>
          <mc:Fallback>
            <p:pic>
              <p:nvPicPr>
                <p:cNvPr id="5157" name="Ink 5156">
                  <a:extLst>
                    <a:ext uri="{FF2B5EF4-FFF2-40B4-BE49-F238E27FC236}">
                      <a16:creationId xmlns:a16="http://schemas.microsoft.com/office/drawing/2014/main" id="{6043804A-83A0-4EA3-BC6C-E2CAFF3908A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294594" y="1968508"/>
                  <a:ext cx="183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158" name="Ink 5157">
                  <a:extLst>
                    <a:ext uri="{FF2B5EF4-FFF2-40B4-BE49-F238E27FC236}">
                      <a16:creationId xmlns:a16="http://schemas.microsoft.com/office/drawing/2014/main" id="{C328C39B-61AE-4338-A4FA-52468E7554B8}"/>
                    </a:ext>
                  </a:extLst>
                </p14:cNvPr>
                <p14:cNvContentPartPr/>
                <p14:nvPr/>
              </p14:nvContentPartPr>
              <p14:xfrm>
                <a:off x="8594834" y="2084068"/>
                <a:ext cx="102240" cy="93960"/>
              </p14:xfrm>
            </p:contentPart>
          </mc:Choice>
          <mc:Fallback>
            <p:pic>
              <p:nvPicPr>
                <p:cNvPr id="5158" name="Ink 5157">
                  <a:extLst>
                    <a:ext uri="{FF2B5EF4-FFF2-40B4-BE49-F238E27FC236}">
                      <a16:creationId xmlns:a16="http://schemas.microsoft.com/office/drawing/2014/main" id="{C328C39B-61AE-4338-A4FA-52468E7554B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577194" y="2066068"/>
                  <a:ext cx="137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159" name="Ink 5158">
                  <a:extLst>
                    <a:ext uri="{FF2B5EF4-FFF2-40B4-BE49-F238E27FC236}">
                      <a16:creationId xmlns:a16="http://schemas.microsoft.com/office/drawing/2014/main" id="{B8CA41FB-CB40-49E1-A13C-445206CF2D89}"/>
                    </a:ext>
                  </a:extLst>
                </p14:cNvPr>
                <p14:cNvContentPartPr/>
                <p14:nvPr/>
              </p14:nvContentPartPr>
              <p14:xfrm>
                <a:off x="8738474" y="2086948"/>
                <a:ext cx="135720" cy="77040"/>
              </p14:xfrm>
            </p:contentPart>
          </mc:Choice>
          <mc:Fallback>
            <p:pic>
              <p:nvPicPr>
                <p:cNvPr id="5159" name="Ink 5158">
                  <a:extLst>
                    <a:ext uri="{FF2B5EF4-FFF2-40B4-BE49-F238E27FC236}">
                      <a16:creationId xmlns:a16="http://schemas.microsoft.com/office/drawing/2014/main" id="{B8CA41FB-CB40-49E1-A13C-445206CF2D8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20834" y="2068948"/>
                  <a:ext cx="171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160" name="Ink 5159">
                  <a:extLst>
                    <a:ext uri="{FF2B5EF4-FFF2-40B4-BE49-F238E27FC236}">
                      <a16:creationId xmlns:a16="http://schemas.microsoft.com/office/drawing/2014/main" id="{90C27213-CE80-4B28-8435-34ECCE0833F0}"/>
                    </a:ext>
                  </a:extLst>
                </p14:cNvPr>
                <p14:cNvContentPartPr/>
                <p14:nvPr/>
              </p14:nvContentPartPr>
              <p14:xfrm>
                <a:off x="8767994" y="1982908"/>
                <a:ext cx="221760" cy="201960"/>
              </p14:xfrm>
            </p:contentPart>
          </mc:Choice>
          <mc:Fallback>
            <p:pic>
              <p:nvPicPr>
                <p:cNvPr id="5160" name="Ink 5159">
                  <a:extLst>
                    <a:ext uri="{FF2B5EF4-FFF2-40B4-BE49-F238E27FC236}">
                      <a16:creationId xmlns:a16="http://schemas.microsoft.com/office/drawing/2014/main" id="{90C27213-CE80-4B28-8435-34ECCE0833F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750354" y="1964908"/>
                  <a:ext cx="2574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161" name="Ink 5160">
                  <a:extLst>
                    <a:ext uri="{FF2B5EF4-FFF2-40B4-BE49-F238E27FC236}">
                      <a16:creationId xmlns:a16="http://schemas.microsoft.com/office/drawing/2014/main" id="{A5A97C0B-6125-477F-A48D-CCC2FF2D5DFB}"/>
                    </a:ext>
                  </a:extLst>
                </p14:cNvPr>
                <p14:cNvContentPartPr/>
                <p14:nvPr/>
              </p14:nvContentPartPr>
              <p14:xfrm>
                <a:off x="9028274" y="2068588"/>
                <a:ext cx="115560" cy="161640"/>
              </p14:xfrm>
            </p:contentPart>
          </mc:Choice>
          <mc:Fallback>
            <p:pic>
              <p:nvPicPr>
                <p:cNvPr id="5161" name="Ink 5160">
                  <a:extLst>
                    <a:ext uri="{FF2B5EF4-FFF2-40B4-BE49-F238E27FC236}">
                      <a16:creationId xmlns:a16="http://schemas.microsoft.com/office/drawing/2014/main" id="{A5A97C0B-6125-477F-A48D-CCC2FF2D5DF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010274" y="2050948"/>
                  <a:ext cx="151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162" name="Ink 5161">
                  <a:extLst>
                    <a:ext uri="{FF2B5EF4-FFF2-40B4-BE49-F238E27FC236}">
                      <a16:creationId xmlns:a16="http://schemas.microsoft.com/office/drawing/2014/main" id="{E16F8C01-95C3-449A-A2A8-9D85C1FB3370}"/>
                    </a:ext>
                  </a:extLst>
                </p14:cNvPr>
                <p14:cNvContentPartPr/>
                <p14:nvPr/>
              </p14:nvContentPartPr>
              <p14:xfrm>
                <a:off x="9221234" y="2034748"/>
                <a:ext cx="523080" cy="104400"/>
              </p14:xfrm>
            </p:contentPart>
          </mc:Choice>
          <mc:Fallback>
            <p:pic>
              <p:nvPicPr>
                <p:cNvPr id="5162" name="Ink 5161">
                  <a:extLst>
                    <a:ext uri="{FF2B5EF4-FFF2-40B4-BE49-F238E27FC236}">
                      <a16:creationId xmlns:a16="http://schemas.microsoft.com/office/drawing/2014/main" id="{E16F8C01-95C3-449A-A2A8-9D85C1FB337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203594" y="2017108"/>
                  <a:ext cx="558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164" name="Ink 5163">
                  <a:extLst>
                    <a:ext uri="{FF2B5EF4-FFF2-40B4-BE49-F238E27FC236}">
                      <a16:creationId xmlns:a16="http://schemas.microsoft.com/office/drawing/2014/main" id="{55BA2DC2-7B49-4AF3-9C8C-76B7C8053159}"/>
                    </a:ext>
                  </a:extLst>
                </p14:cNvPr>
                <p14:cNvContentPartPr/>
                <p14:nvPr/>
              </p14:nvContentPartPr>
              <p14:xfrm>
                <a:off x="3585074" y="1299628"/>
                <a:ext cx="4616640" cy="581400"/>
              </p14:xfrm>
            </p:contentPart>
          </mc:Choice>
          <mc:Fallback>
            <p:pic>
              <p:nvPicPr>
                <p:cNvPr id="5164" name="Ink 5163">
                  <a:extLst>
                    <a:ext uri="{FF2B5EF4-FFF2-40B4-BE49-F238E27FC236}">
                      <a16:creationId xmlns:a16="http://schemas.microsoft.com/office/drawing/2014/main" id="{55BA2DC2-7B49-4AF3-9C8C-76B7C805315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67434" y="1281628"/>
                  <a:ext cx="465228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165" name="Ink 5164">
                  <a:extLst>
                    <a:ext uri="{FF2B5EF4-FFF2-40B4-BE49-F238E27FC236}">
                      <a16:creationId xmlns:a16="http://schemas.microsoft.com/office/drawing/2014/main" id="{FE9BC472-4132-4C23-9A69-4D5CDBDA17DA}"/>
                    </a:ext>
                  </a:extLst>
                </p14:cNvPr>
                <p14:cNvContentPartPr/>
                <p14:nvPr/>
              </p14:nvContentPartPr>
              <p14:xfrm>
                <a:off x="3812954" y="1380268"/>
                <a:ext cx="5195520" cy="830160"/>
              </p14:xfrm>
            </p:contentPart>
          </mc:Choice>
          <mc:Fallback>
            <p:pic>
              <p:nvPicPr>
                <p:cNvPr id="5165" name="Ink 5164">
                  <a:extLst>
                    <a:ext uri="{FF2B5EF4-FFF2-40B4-BE49-F238E27FC236}">
                      <a16:creationId xmlns:a16="http://schemas.microsoft.com/office/drawing/2014/main" id="{FE9BC472-4132-4C23-9A69-4D5CDBDA17D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94954" y="1362628"/>
                  <a:ext cx="5231160" cy="86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5" name="Group 5174">
            <a:extLst>
              <a:ext uri="{FF2B5EF4-FFF2-40B4-BE49-F238E27FC236}">
                <a16:creationId xmlns:a16="http://schemas.microsoft.com/office/drawing/2014/main" id="{31F3D316-B9AD-451E-9F78-DB09939745EE}"/>
              </a:ext>
            </a:extLst>
          </p:cNvPr>
          <p:cNvGrpSpPr/>
          <p:nvPr/>
        </p:nvGrpSpPr>
        <p:grpSpPr>
          <a:xfrm>
            <a:off x="9534074" y="1121068"/>
            <a:ext cx="1906560" cy="514080"/>
            <a:chOff x="9534074" y="1121068"/>
            <a:chExt cx="190656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5167" name="Ink 5166">
                  <a:extLst>
                    <a:ext uri="{FF2B5EF4-FFF2-40B4-BE49-F238E27FC236}">
                      <a16:creationId xmlns:a16="http://schemas.microsoft.com/office/drawing/2014/main" id="{7FE5B23E-2AE6-4C15-9103-C0603FA56A9E}"/>
                    </a:ext>
                  </a:extLst>
                </p14:cNvPr>
                <p14:cNvContentPartPr/>
                <p14:nvPr/>
              </p14:nvContentPartPr>
              <p14:xfrm>
                <a:off x="9574034" y="1507348"/>
                <a:ext cx="47520" cy="127800"/>
              </p14:xfrm>
            </p:contentPart>
          </mc:Choice>
          <mc:Fallback>
            <p:pic>
              <p:nvPicPr>
                <p:cNvPr id="5167" name="Ink 5166">
                  <a:extLst>
                    <a:ext uri="{FF2B5EF4-FFF2-40B4-BE49-F238E27FC236}">
                      <a16:creationId xmlns:a16="http://schemas.microsoft.com/office/drawing/2014/main" id="{7FE5B23E-2AE6-4C15-9103-C0603FA56A9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556034" y="1489348"/>
                  <a:ext cx="83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5168" name="Ink 5167">
                  <a:extLst>
                    <a:ext uri="{FF2B5EF4-FFF2-40B4-BE49-F238E27FC236}">
                      <a16:creationId xmlns:a16="http://schemas.microsoft.com/office/drawing/2014/main" id="{1CB6D077-8F98-4678-BE36-5781B9501CAF}"/>
                    </a:ext>
                  </a:extLst>
                </p14:cNvPr>
                <p14:cNvContentPartPr/>
                <p14:nvPr/>
              </p14:nvContentPartPr>
              <p14:xfrm>
                <a:off x="9534074" y="1360468"/>
                <a:ext cx="360" cy="360"/>
              </p14:xfrm>
            </p:contentPart>
          </mc:Choice>
          <mc:Fallback>
            <p:pic>
              <p:nvPicPr>
                <p:cNvPr id="5168" name="Ink 5167">
                  <a:extLst>
                    <a:ext uri="{FF2B5EF4-FFF2-40B4-BE49-F238E27FC236}">
                      <a16:creationId xmlns:a16="http://schemas.microsoft.com/office/drawing/2014/main" id="{1CB6D077-8F98-4678-BE36-5781B9501C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16074" y="13424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169" name="Ink 5168">
                  <a:extLst>
                    <a:ext uri="{FF2B5EF4-FFF2-40B4-BE49-F238E27FC236}">
                      <a16:creationId xmlns:a16="http://schemas.microsoft.com/office/drawing/2014/main" id="{9D328690-56AC-4645-A2A4-54031A1F76B7}"/>
                    </a:ext>
                  </a:extLst>
                </p14:cNvPr>
                <p14:cNvContentPartPr/>
                <p14:nvPr/>
              </p14:nvContentPartPr>
              <p14:xfrm>
                <a:off x="9683474" y="1433908"/>
                <a:ext cx="264600" cy="160200"/>
              </p14:xfrm>
            </p:contentPart>
          </mc:Choice>
          <mc:Fallback>
            <p:pic>
              <p:nvPicPr>
                <p:cNvPr id="5169" name="Ink 5168">
                  <a:extLst>
                    <a:ext uri="{FF2B5EF4-FFF2-40B4-BE49-F238E27FC236}">
                      <a16:creationId xmlns:a16="http://schemas.microsoft.com/office/drawing/2014/main" id="{9D328690-56AC-4645-A2A4-54031A1F76B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65474" y="1415908"/>
                  <a:ext cx="300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170" name="Ink 5169">
                  <a:extLst>
                    <a:ext uri="{FF2B5EF4-FFF2-40B4-BE49-F238E27FC236}">
                      <a16:creationId xmlns:a16="http://schemas.microsoft.com/office/drawing/2014/main" id="{24544EDF-2202-4FC8-9D46-1A2AF0AA6A2C}"/>
                    </a:ext>
                  </a:extLst>
                </p14:cNvPr>
                <p14:cNvContentPartPr/>
                <p14:nvPr/>
              </p14:nvContentPartPr>
              <p14:xfrm>
                <a:off x="10033394" y="1389268"/>
                <a:ext cx="264240" cy="156240"/>
              </p14:xfrm>
            </p:contentPart>
          </mc:Choice>
          <mc:Fallback>
            <p:pic>
              <p:nvPicPr>
                <p:cNvPr id="5170" name="Ink 5169">
                  <a:extLst>
                    <a:ext uri="{FF2B5EF4-FFF2-40B4-BE49-F238E27FC236}">
                      <a16:creationId xmlns:a16="http://schemas.microsoft.com/office/drawing/2014/main" id="{24544EDF-2202-4FC8-9D46-1A2AF0AA6A2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15754" y="1371628"/>
                  <a:ext cx="299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171" name="Ink 5170">
                  <a:extLst>
                    <a:ext uri="{FF2B5EF4-FFF2-40B4-BE49-F238E27FC236}">
                      <a16:creationId xmlns:a16="http://schemas.microsoft.com/office/drawing/2014/main" id="{4BECD84F-3D5A-46AF-BE49-94A895203BB1}"/>
                    </a:ext>
                  </a:extLst>
                </p14:cNvPr>
                <p14:cNvContentPartPr/>
                <p14:nvPr/>
              </p14:nvContentPartPr>
              <p14:xfrm>
                <a:off x="10376474" y="1346428"/>
                <a:ext cx="388080" cy="171720"/>
              </p14:xfrm>
            </p:contentPart>
          </mc:Choice>
          <mc:Fallback>
            <p:pic>
              <p:nvPicPr>
                <p:cNvPr id="5171" name="Ink 5170">
                  <a:extLst>
                    <a:ext uri="{FF2B5EF4-FFF2-40B4-BE49-F238E27FC236}">
                      <a16:creationId xmlns:a16="http://schemas.microsoft.com/office/drawing/2014/main" id="{4BECD84F-3D5A-46AF-BE49-94A895203BB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58474" y="1328788"/>
                  <a:ext cx="423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172" name="Ink 5171">
                  <a:extLst>
                    <a:ext uri="{FF2B5EF4-FFF2-40B4-BE49-F238E27FC236}">
                      <a16:creationId xmlns:a16="http://schemas.microsoft.com/office/drawing/2014/main" id="{D31D31F4-5EA1-428C-9CE6-2B9409C19C69}"/>
                    </a:ext>
                  </a:extLst>
                </p14:cNvPr>
                <p14:cNvContentPartPr/>
                <p14:nvPr/>
              </p14:nvContentPartPr>
              <p14:xfrm>
                <a:off x="10894154" y="1374868"/>
                <a:ext cx="184680" cy="118080"/>
              </p14:xfrm>
            </p:contentPart>
          </mc:Choice>
          <mc:Fallback>
            <p:pic>
              <p:nvPicPr>
                <p:cNvPr id="5172" name="Ink 5171">
                  <a:extLst>
                    <a:ext uri="{FF2B5EF4-FFF2-40B4-BE49-F238E27FC236}">
                      <a16:creationId xmlns:a16="http://schemas.microsoft.com/office/drawing/2014/main" id="{D31D31F4-5EA1-428C-9CE6-2B9409C19C6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76514" y="1356868"/>
                  <a:ext cx="220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173" name="Ink 5172">
                  <a:extLst>
                    <a:ext uri="{FF2B5EF4-FFF2-40B4-BE49-F238E27FC236}">
                      <a16:creationId xmlns:a16="http://schemas.microsoft.com/office/drawing/2014/main" id="{85CE1204-2CF1-436B-AB64-788A82A87610}"/>
                    </a:ext>
                  </a:extLst>
                </p14:cNvPr>
                <p14:cNvContentPartPr/>
                <p14:nvPr/>
              </p14:nvContentPartPr>
              <p14:xfrm>
                <a:off x="11018354" y="1121068"/>
                <a:ext cx="105120" cy="353160"/>
              </p14:xfrm>
            </p:contentPart>
          </mc:Choice>
          <mc:Fallback>
            <p:pic>
              <p:nvPicPr>
                <p:cNvPr id="5173" name="Ink 5172">
                  <a:extLst>
                    <a:ext uri="{FF2B5EF4-FFF2-40B4-BE49-F238E27FC236}">
                      <a16:creationId xmlns:a16="http://schemas.microsoft.com/office/drawing/2014/main" id="{85CE1204-2CF1-436B-AB64-788A82A8761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000354" y="1103068"/>
                  <a:ext cx="1407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174" name="Ink 5173">
                  <a:extLst>
                    <a:ext uri="{FF2B5EF4-FFF2-40B4-BE49-F238E27FC236}">
                      <a16:creationId xmlns:a16="http://schemas.microsoft.com/office/drawing/2014/main" id="{6EEFFD92-81B8-434E-BEDA-7CCBBDB518AD}"/>
                    </a:ext>
                  </a:extLst>
                </p14:cNvPr>
                <p14:cNvContentPartPr/>
                <p14:nvPr/>
              </p14:nvContentPartPr>
              <p14:xfrm>
                <a:off x="11064794" y="1336708"/>
                <a:ext cx="375840" cy="142560"/>
              </p14:xfrm>
            </p:contentPart>
          </mc:Choice>
          <mc:Fallback>
            <p:pic>
              <p:nvPicPr>
                <p:cNvPr id="5174" name="Ink 5173">
                  <a:extLst>
                    <a:ext uri="{FF2B5EF4-FFF2-40B4-BE49-F238E27FC236}">
                      <a16:creationId xmlns:a16="http://schemas.microsoft.com/office/drawing/2014/main" id="{6EEFFD92-81B8-434E-BEDA-7CCBBDB518A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047154" y="1319068"/>
                  <a:ext cx="41148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8" name="Group 5177">
            <a:extLst>
              <a:ext uri="{FF2B5EF4-FFF2-40B4-BE49-F238E27FC236}">
                <a16:creationId xmlns:a16="http://schemas.microsoft.com/office/drawing/2014/main" id="{872FF423-8993-4301-A5DA-83F99A2324BC}"/>
              </a:ext>
            </a:extLst>
          </p:cNvPr>
          <p:cNvGrpSpPr/>
          <p:nvPr/>
        </p:nvGrpSpPr>
        <p:grpSpPr>
          <a:xfrm>
            <a:off x="838994" y="3553588"/>
            <a:ext cx="918720" cy="419040"/>
            <a:chOff x="838994" y="3553588"/>
            <a:chExt cx="91872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176" name="Ink 5175">
                  <a:extLst>
                    <a:ext uri="{FF2B5EF4-FFF2-40B4-BE49-F238E27FC236}">
                      <a16:creationId xmlns:a16="http://schemas.microsoft.com/office/drawing/2014/main" id="{096ABE1C-DB47-420C-9498-26D9024895B6}"/>
                    </a:ext>
                  </a:extLst>
                </p14:cNvPr>
                <p14:cNvContentPartPr/>
                <p14:nvPr/>
              </p14:nvContentPartPr>
              <p14:xfrm>
                <a:off x="838994" y="3725668"/>
                <a:ext cx="646200" cy="16200"/>
              </p14:xfrm>
            </p:contentPart>
          </mc:Choice>
          <mc:Fallback>
            <p:pic>
              <p:nvPicPr>
                <p:cNvPr id="5176" name="Ink 5175">
                  <a:extLst>
                    <a:ext uri="{FF2B5EF4-FFF2-40B4-BE49-F238E27FC236}">
                      <a16:creationId xmlns:a16="http://schemas.microsoft.com/office/drawing/2014/main" id="{096ABE1C-DB47-420C-9498-26D9024895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0994" y="3708028"/>
                  <a:ext cx="681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177" name="Ink 5176">
                  <a:extLst>
                    <a:ext uri="{FF2B5EF4-FFF2-40B4-BE49-F238E27FC236}">
                      <a16:creationId xmlns:a16="http://schemas.microsoft.com/office/drawing/2014/main" id="{A6365A5D-2660-4647-8946-285835D6BEFE}"/>
                    </a:ext>
                  </a:extLst>
                </p14:cNvPr>
                <p14:cNvContentPartPr/>
                <p14:nvPr/>
              </p14:nvContentPartPr>
              <p14:xfrm>
                <a:off x="1489514" y="3553588"/>
                <a:ext cx="268200" cy="419040"/>
              </p14:xfrm>
            </p:contentPart>
          </mc:Choice>
          <mc:Fallback>
            <p:pic>
              <p:nvPicPr>
                <p:cNvPr id="5177" name="Ink 5176">
                  <a:extLst>
                    <a:ext uri="{FF2B5EF4-FFF2-40B4-BE49-F238E27FC236}">
                      <a16:creationId xmlns:a16="http://schemas.microsoft.com/office/drawing/2014/main" id="{A6365A5D-2660-4647-8946-285835D6BE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71514" y="3535948"/>
                  <a:ext cx="303840" cy="45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5179" name="Ink 5178">
                <a:extLst>
                  <a:ext uri="{FF2B5EF4-FFF2-40B4-BE49-F238E27FC236}">
                    <a16:creationId xmlns:a16="http://schemas.microsoft.com/office/drawing/2014/main" id="{B347FCBA-DC20-478C-8A52-B6061C926B5B}"/>
                  </a:ext>
                </a:extLst>
              </p14:cNvPr>
              <p14:cNvContentPartPr/>
              <p14:nvPr/>
            </p14:nvContentPartPr>
            <p14:xfrm>
              <a:off x="2873354" y="3351628"/>
              <a:ext cx="392760" cy="550800"/>
            </p14:xfrm>
          </p:contentPart>
        </mc:Choice>
        <mc:Fallback>
          <p:pic>
            <p:nvPicPr>
              <p:cNvPr id="5179" name="Ink 5178">
                <a:extLst>
                  <a:ext uri="{FF2B5EF4-FFF2-40B4-BE49-F238E27FC236}">
                    <a16:creationId xmlns:a16="http://schemas.microsoft.com/office/drawing/2014/main" id="{B347FCBA-DC20-478C-8A52-B6061C926B5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855714" y="3333628"/>
                <a:ext cx="42840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5180" name="Ink 5179">
                <a:extLst>
                  <a:ext uri="{FF2B5EF4-FFF2-40B4-BE49-F238E27FC236}">
                    <a16:creationId xmlns:a16="http://schemas.microsoft.com/office/drawing/2014/main" id="{08D5F9FE-493C-4ACD-9239-DACF2B5A235D}"/>
                  </a:ext>
                </a:extLst>
              </p14:cNvPr>
              <p14:cNvContentPartPr/>
              <p14:nvPr/>
            </p14:nvContentPartPr>
            <p14:xfrm>
              <a:off x="7533554" y="3374308"/>
              <a:ext cx="443160" cy="540360"/>
            </p14:xfrm>
          </p:contentPart>
        </mc:Choice>
        <mc:Fallback>
          <p:pic>
            <p:nvPicPr>
              <p:cNvPr id="5180" name="Ink 5179">
                <a:extLst>
                  <a:ext uri="{FF2B5EF4-FFF2-40B4-BE49-F238E27FC236}">
                    <a16:creationId xmlns:a16="http://schemas.microsoft.com/office/drawing/2014/main" id="{08D5F9FE-493C-4ACD-9239-DACF2B5A235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515914" y="3356308"/>
                <a:ext cx="47880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188" name="Ink 5187">
                <a:extLst>
                  <a:ext uri="{FF2B5EF4-FFF2-40B4-BE49-F238E27FC236}">
                    <a16:creationId xmlns:a16="http://schemas.microsoft.com/office/drawing/2014/main" id="{C2F7AC88-7DD4-4E87-AA49-68D8D9EAEA86}"/>
                  </a:ext>
                </a:extLst>
              </p14:cNvPr>
              <p14:cNvContentPartPr/>
              <p14:nvPr/>
            </p14:nvContentPartPr>
            <p14:xfrm>
              <a:off x="7789154" y="3749428"/>
              <a:ext cx="434880" cy="213840"/>
            </p14:xfrm>
          </p:contentPart>
        </mc:Choice>
        <mc:Fallback>
          <p:pic>
            <p:nvPicPr>
              <p:cNvPr id="5188" name="Ink 5187">
                <a:extLst>
                  <a:ext uri="{FF2B5EF4-FFF2-40B4-BE49-F238E27FC236}">
                    <a16:creationId xmlns:a16="http://schemas.microsoft.com/office/drawing/2014/main" id="{C2F7AC88-7DD4-4E87-AA49-68D8D9EAEA8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771514" y="3731428"/>
                <a:ext cx="47052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08" name="Group 5207">
            <a:extLst>
              <a:ext uri="{FF2B5EF4-FFF2-40B4-BE49-F238E27FC236}">
                <a16:creationId xmlns:a16="http://schemas.microsoft.com/office/drawing/2014/main" id="{A899962F-D480-4770-945E-61BBAD7C6EB0}"/>
              </a:ext>
            </a:extLst>
          </p:cNvPr>
          <p:cNvGrpSpPr/>
          <p:nvPr/>
        </p:nvGrpSpPr>
        <p:grpSpPr>
          <a:xfrm>
            <a:off x="7806434" y="3724948"/>
            <a:ext cx="732240" cy="342720"/>
            <a:chOff x="7806434" y="3724948"/>
            <a:chExt cx="73224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120" name="Ink 5119">
                  <a:extLst>
                    <a:ext uri="{FF2B5EF4-FFF2-40B4-BE49-F238E27FC236}">
                      <a16:creationId xmlns:a16="http://schemas.microsoft.com/office/drawing/2014/main" id="{3CE24E0A-8DB3-4258-AA72-EF802F0CF1CA}"/>
                    </a:ext>
                  </a:extLst>
                </p14:cNvPr>
                <p14:cNvContentPartPr/>
                <p14:nvPr/>
              </p14:nvContentPartPr>
              <p14:xfrm>
                <a:off x="7825154" y="3751588"/>
                <a:ext cx="380520" cy="230760"/>
              </p14:xfrm>
            </p:contentPart>
          </mc:Choice>
          <mc:Fallback>
            <p:pic>
              <p:nvPicPr>
                <p:cNvPr id="5120" name="Ink 5119">
                  <a:extLst>
                    <a:ext uri="{FF2B5EF4-FFF2-40B4-BE49-F238E27FC236}">
                      <a16:creationId xmlns:a16="http://schemas.microsoft.com/office/drawing/2014/main" id="{3CE24E0A-8DB3-4258-AA72-EF802F0CF1C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07154" y="3733948"/>
                  <a:ext cx="4161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121" name="Ink 5120">
                  <a:extLst>
                    <a:ext uri="{FF2B5EF4-FFF2-40B4-BE49-F238E27FC236}">
                      <a16:creationId xmlns:a16="http://schemas.microsoft.com/office/drawing/2014/main" id="{4A6C82A7-89CD-474A-8A67-2018E099A803}"/>
                    </a:ext>
                  </a:extLst>
                </p14:cNvPr>
                <p14:cNvContentPartPr/>
                <p14:nvPr/>
              </p14:nvContentPartPr>
              <p14:xfrm>
                <a:off x="7945034" y="3821068"/>
                <a:ext cx="593640" cy="240480"/>
              </p14:xfrm>
            </p:contentPart>
          </mc:Choice>
          <mc:Fallback>
            <p:pic>
              <p:nvPicPr>
                <p:cNvPr id="5121" name="Ink 5120">
                  <a:extLst>
                    <a:ext uri="{FF2B5EF4-FFF2-40B4-BE49-F238E27FC236}">
                      <a16:creationId xmlns:a16="http://schemas.microsoft.com/office/drawing/2014/main" id="{4A6C82A7-89CD-474A-8A67-2018E099A80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27394" y="3803068"/>
                  <a:ext cx="6292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198" name="Ink 5197">
                  <a:extLst>
                    <a:ext uri="{FF2B5EF4-FFF2-40B4-BE49-F238E27FC236}">
                      <a16:creationId xmlns:a16="http://schemas.microsoft.com/office/drawing/2014/main" id="{CE0AFD88-D041-4FCE-9867-83F1FBD6B1C8}"/>
                    </a:ext>
                  </a:extLst>
                </p14:cNvPr>
                <p14:cNvContentPartPr/>
                <p14:nvPr/>
              </p14:nvContentPartPr>
              <p14:xfrm>
                <a:off x="7806434" y="3724948"/>
                <a:ext cx="628920" cy="342720"/>
              </p14:xfrm>
            </p:contentPart>
          </mc:Choice>
          <mc:Fallback>
            <p:pic>
              <p:nvPicPr>
                <p:cNvPr id="5198" name="Ink 5197">
                  <a:extLst>
                    <a:ext uri="{FF2B5EF4-FFF2-40B4-BE49-F238E27FC236}">
                      <a16:creationId xmlns:a16="http://schemas.microsoft.com/office/drawing/2014/main" id="{CE0AFD88-D041-4FCE-9867-83F1FBD6B1C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88434" y="3707308"/>
                  <a:ext cx="66456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1" name="Group 5210">
            <a:extLst>
              <a:ext uri="{FF2B5EF4-FFF2-40B4-BE49-F238E27FC236}">
                <a16:creationId xmlns:a16="http://schemas.microsoft.com/office/drawing/2014/main" id="{F0196D59-BF8C-4E1C-8D69-F396106D629C}"/>
              </a:ext>
            </a:extLst>
          </p:cNvPr>
          <p:cNvGrpSpPr/>
          <p:nvPr/>
        </p:nvGrpSpPr>
        <p:grpSpPr>
          <a:xfrm>
            <a:off x="8875634" y="3296188"/>
            <a:ext cx="1912680" cy="819000"/>
            <a:chOff x="8875634" y="3296188"/>
            <a:chExt cx="1912680" cy="81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189" name="Ink 5188">
                  <a:extLst>
                    <a:ext uri="{FF2B5EF4-FFF2-40B4-BE49-F238E27FC236}">
                      <a16:creationId xmlns:a16="http://schemas.microsoft.com/office/drawing/2014/main" id="{8469491C-9760-40BB-A1FD-98290647EBF8}"/>
                    </a:ext>
                  </a:extLst>
                </p14:cNvPr>
                <p14:cNvContentPartPr/>
                <p14:nvPr/>
              </p14:nvContentPartPr>
              <p14:xfrm>
                <a:off x="9048074" y="3382228"/>
                <a:ext cx="150120" cy="174960"/>
              </p14:xfrm>
            </p:contentPart>
          </mc:Choice>
          <mc:Fallback>
            <p:pic>
              <p:nvPicPr>
                <p:cNvPr id="5189" name="Ink 5188">
                  <a:extLst>
                    <a:ext uri="{FF2B5EF4-FFF2-40B4-BE49-F238E27FC236}">
                      <a16:creationId xmlns:a16="http://schemas.microsoft.com/office/drawing/2014/main" id="{8469491C-9760-40BB-A1FD-98290647EBF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30074" y="3364228"/>
                  <a:ext cx="185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190" name="Ink 5189">
                  <a:extLst>
                    <a:ext uri="{FF2B5EF4-FFF2-40B4-BE49-F238E27FC236}">
                      <a16:creationId xmlns:a16="http://schemas.microsoft.com/office/drawing/2014/main" id="{4C8414CD-0AAF-421D-B974-2D46B736858C}"/>
                    </a:ext>
                  </a:extLst>
                </p14:cNvPr>
                <p14:cNvContentPartPr/>
                <p14:nvPr/>
              </p14:nvContentPartPr>
              <p14:xfrm>
                <a:off x="9300794" y="3433348"/>
                <a:ext cx="248400" cy="99000"/>
              </p14:xfrm>
            </p:contentPart>
          </mc:Choice>
          <mc:Fallback>
            <p:pic>
              <p:nvPicPr>
                <p:cNvPr id="5190" name="Ink 5189">
                  <a:extLst>
                    <a:ext uri="{FF2B5EF4-FFF2-40B4-BE49-F238E27FC236}">
                      <a16:creationId xmlns:a16="http://schemas.microsoft.com/office/drawing/2014/main" id="{4C8414CD-0AAF-421D-B974-2D46B736858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83154" y="3415708"/>
                  <a:ext cx="284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191" name="Ink 5190">
                  <a:extLst>
                    <a:ext uri="{FF2B5EF4-FFF2-40B4-BE49-F238E27FC236}">
                      <a16:creationId xmlns:a16="http://schemas.microsoft.com/office/drawing/2014/main" id="{AAF85578-DBAB-4419-AC91-AE46107C0639}"/>
                    </a:ext>
                  </a:extLst>
                </p14:cNvPr>
                <p14:cNvContentPartPr/>
                <p14:nvPr/>
              </p14:nvContentPartPr>
              <p14:xfrm>
                <a:off x="9504554" y="3350548"/>
                <a:ext cx="31320" cy="10080"/>
              </p14:xfrm>
            </p:contentPart>
          </mc:Choice>
          <mc:Fallback>
            <p:pic>
              <p:nvPicPr>
                <p:cNvPr id="5191" name="Ink 5190">
                  <a:extLst>
                    <a:ext uri="{FF2B5EF4-FFF2-40B4-BE49-F238E27FC236}">
                      <a16:creationId xmlns:a16="http://schemas.microsoft.com/office/drawing/2014/main" id="{AAF85578-DBAB-4419-AC91-AE46107C063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86914" y="3332548"/>
                  <a:ext cx="66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192" name="Ink 5191">
                  <a:extLst>
                    <a:ext uri="{FF2B5EF4-FFF2-40B4-BE49-F238E27FC236}">
                      <a16:creationId xmlns:a16="http://schemas.microsoft.com/office/drawing/2014/main" id="{A9FA952C-2E78-49B4-9791-1A054FF25F88}"/>
                    </a:ext>
                  </a:extLst>
                </p14:cNvPr>
                <p14:cNvContentPartPr/>
                <p14:nvPr/>
              </p14:nvContentPartPr>
              <p14:xfrm>
                <a:off x="9656114" y="3296188"/>
                <a:ext cx="295560" cy="254160"/>
              </p14:xfrm>
            </p:contentPart>
          </mc:Choice>
          <mc:Fallback>
            <p:pic>
              <p:nvPicPr>
                <p:cNvPr id="5192" name="Ink 5191">
                  <a:extLst>
                    <a:ext uri="{FF2B5EF4-FFF2-40B4-BE49-F238E27FC236}">
                      <a16:creationId xmlns:a16="http://schemas.microsoft.com/office/drawing/2014/main" id="{A9FA952C-2E78-49B4-9791-1A054FF25F8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638114" y="3278188"/>
                  <a:ext cx="331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193" name="Ink 5192">
                  <a:extLst>
                    <a:ext uri="{FF2B5EF4-FFF2-40B4-BE49-F238E27FC236}">
                      <a16:creationId xmlns:a16="http://schemas.microsoft.com/office/drawing/2014/main" id="{BA9B285F-27FD-4473-BE2B-38B1C98E5FF3}"/>
                    </a:ext>
                  </a:extLst>
                </p14:cNvPr>
                <p14:cNvContentPartPr/>
                <p14:nvPr/>
              </p14:nvContentPartPr>
              <p14:xfrm>
                <a:off x="10015394" y="3335428"/>
                <a:ext cx="63360" cy="49320"/>
              </p14:xfrm>
            </p:contentPart>
          </mc:Choice>
          <mc:Fallback>
            <p:pic>
              <p:nvPicPr>
                <p:cNvPr id="5193" name="Ink 5192">
                  <a:extLst>
                    <a:ext uri="{FF2B5EF4-FFF2-40B4-BE49-F238E27FC236}">
                      <a16:creationId xmlns:a16="http://schemas.microsoft.com/office/drawing/2014/main" id="{BA9B285F-27FD-4473-BE2B-38B1C98E5FF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997394" y="3317428"/>
                  <a:ext cx="99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194" name="Ink 5193">
                  <a:extLst>
                    <a:ext uri="{FF2B5EF4-FFF2-40B4-BE49-F238E27FC236}">
                      <a16:creationId xmlns:a16="http://schemas.microsoft.com/office/drawing/2014/main" id="{5CAF567F-56C6-4821-B688-5402AF17B91C}"/>
                    </a:ext>
                  </a:extLst>
                </p14:cNvPr>
                <p14:cNvContentPartPr/>
                <p14:nvPr/>
              </p14:nvContentPartPr>
              <p14:xfrm>
                <a:off x="10066874" y="3440548"/>
                <a:ext cx="127440" cy="272880"/>
              </p14:xfrm>
            </p:contentPart>
          </mc:Choice>
          <mc:Fallback>
            <p:pic>
              <p:nvPicPr>
                <p:cNvPr id="5194" name="Ink 5193">
                  <a:extLst>
                    <a:ext uri="{FF2B5EF4-FFF2-40B4-BE49-F238E27FC236}">
                      <a16:creationId xmlns:a16="http://schemas.microsoft.com/office/drawing/2014/main" id="{5CAF567F-56C6-4821-B688-5402AF17B91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48874" y="3422908"/>
                  <a:ext cx="1630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195" name="Ink 5194">
                  <a:extLst>
                    <a:ext uri="{FF2B5EF4-FFF2-40B4-BE49-F238E27FC236}">
                      <a16:creationId xmlns:a16="http://schemas.microsoft.com/office/drawing/2014/main" id="{ED11653C-BF73-49AD-8EAD-3DEF6AED23A7}"/>
                    </a:ext>
                  </a:extLst>
                </p14:cNvPr>
                <p14:cNvContentPartPr/>
                <p14:nvPr/>
              </p14:nvContentPartPr>
              <p14:xfrm>
                <a:off x="10313114" y="3419308"/>
                <a:ext cx="475200" cy="153360"/>
              </p14:xfrm>
            </p:contentPart>
          </mc:Choice>
          <mc:Fallback>
            <p:pic>
              <p:nvPicPr>
                <p:cNvPr id="5195" name="Ink 5194">
                  <a:extLst>
                    <a:ext uri="{FF2B5EF4-FFF2-40B4-BE49-F238E27FC236}">
                      <a16:creationId xmlns:a16="http://schemas.microsoft.com/office/drawing/2014/main" id="{ED11653C-BF73-49AD-8EAD-3DEF6AED23A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95474" y="3401308"/>
                  <a:ext cx="510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199" name="Ink 5198">
                  <a:extLst>
                    <a:ext uri="{FF2B5EF4-FFF2-40B4-BE49-F238E27FC236}">
                      <a16:creationId xmlns:a16="http://schemas.microsoft.com/office/drawing/2014/main" id="{A8466623-C015-4B39-8124-8364BF3BDD1A}"/>
                    </a:ext>
                  </a:extLst>
                </p14:cNvPr>
                <p14:cNvContentPartPr/>
                <p14:nvPr/>
              </p14:nvContentPartPr>
              <p14:xfrm>
                <a:off x="9017834" y="3657628"/>
                <a:ext cx="144360" cy="157320"/>
              </p14:xfrm>
            </p:contentPart>
          </mc:Choice>
          <mc:Fallback>
            <p:pic>
              <p:nvPicPr>
                <p:cNvPr id="5199" name="Ink 5198">
                  <a:extLst>
                    <a:ext uri="{FF2B5EF4-FFF2-40B4-BE49-F238E27FC236}">
                      <a16:creationId xmlns:a16="http://schemas.microsoft.com/office/drawing/2014/main" id="{A8466623-C015-4B39-8124-8364BF3BDD1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00194" y="3639988"/>
                  <a:ext cx="180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200" name="Ink 5199">
                  <a:extLst>
                    <a:ext uri="{FF2B5EF4-FFF2-40B4-BE49-F238E27FC236}">
                      <a16:creationId xmlns:a16="http://schemas.microsoft.com/office/drawing/2014/main" id="{1A94AB53-9C54-4CBE-B87E-61C0DF347683}"/>
                    </a:ext>
                  </a:extLst>
                </p14:cNvPr>
                <p14:cNvContentPartPr/>
                <p14:nvPr/>
              </p14:nvContentPartPr>
              <p14:xfrm>
                <a:off x="9130154" y="3692188"/>
                <a:ext cx="51840" cy="181080"/>
              </p14:xfrm>
            </p:contentPart>
          </mc:Choice>
          <mc:Fallback>
            <p:pic>
              <p:nvPicPr>
                <p:cNvPr id="5200" name="Ink 5199">
                  <a:extLst>
                    <a:ext uri="{FF2B5EF4-FFF2-40B4-BE49-F238E27FC236}">
                      <a16:creationId xmlns:a16="http://schemas.microsoft.com/office/drawing/2014/main" id="{1A94AB53-9C54-4CBE-B87E-61C0DF34768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112154" y="3674548"/>
                  <a:ext cx="87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201" name="Ink 5200">
                  <a:extLst>
                    <a:ext uri="{FF2B5EF4-FFF2-40B4-BE49-F238E27FC236}">
                      <a16:creationId xmlns:a16="http://schemas.microsoft.com/office/drawing/2014/main" id="{B3239674-209D-4A0B-B300-D8EF9241734B}"/>
                    </a:ext>
                  </a:extLst>
                </p14:cNvPr>
                <p14:cNvContentPartPr/>
                <p14:nvPr/>
              </p14:nvContentPartPr>
              <p14:xfrm>
                <a:off x="9224834" y="3822508"/>
                <a:ext cx="289080" cy="127080"/>
              </p14:xfrm>
            </p:contentPart>
          </mc:Choice>
          <mc:Fallback>
            <p:pic>
              <p:nvPicPr>
                <p:cNvPr id="5201" name="Ink 5200">
                  <a:extLst>
                    <a:ext uri="{FF2B5EF4-FFF2-40B4-BE49-F238E27FC236}">
                      <a16:creationId xmlns:a16="http://schemas.microsoft.com/office/drawing/2014/main" id="{B3239674-209D-4A0B-B300-D8EF9241734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07194" y="3804868"/>
                  <a:ext cx="324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202" name="Ink 5201">
                  <a:extLst>
                    <a:ext uri="{FF2B5EF4-FFF2-40B4-BE49-F238E27FC236}">
                      <a16:creationId xmlns:a16="http://schemas.microsoft.com/office/drawing/2014/main" id="{FB0FFE23-0D1D-4528-A98A-7B011B7305B5}"/>
                    </a:ext>
                  </a:extLst>
                </p14:cNvPr>
                <p14:cNvContentPartPr/>
                <p14:nvPr/>
              </p14:nvContentPartPr>
              <p14:xfrm>
                <a:off x="9421034" y="3821068"/>
                <a:ext cx="127440" cy="115560"/>
              </p14:xfrm>
            </p:contentPart>
          </mc:Choice>
          <mc:Fallback>
            <p:pic>
              <p:nvPicPr>
                <p:cNvPr id="5202" name="Ink 5201">
                  <a:extLst>
                    <a:ext uri="{FF2B5EF4-FFF2-40B4-BE49-F238E27FC236}">
                      <a16:creationId xmlns:a16="http://schemas.microsoft.com/office/drawing/2014/main" id="{FB0FFE23-0D1D-4528-A98A-7B011B7305B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403034" y="3803068"/>
                  <a:ext cx="163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203" name="Ink 5202">
                  <a:extLst>
                    <a:ext uri="{FF2B5EF4-FFF2-40B4-BE49-F238E27FC236}">
                      <a16:creationId xmlns:a16="http://schemas.microsoft.com/office/drawing/2014/main" id="{529D19BF-FFAE-4C5D-B428-72D0E596AD93}"/>
                    </a:ext>
                  </a:extLst>
                </p14:cNvPr>
                <p14:cNvContentPartPr/>
                <p14:nvPr/>
              </p14:nvContentPartPr>
              <p14:xfrm>
                <a:off x="9527594" y="3755548"/>
                <a:ext cx="16200" cy="360"/>
              </p14:xfrm>
            </p:contentPart>
          </mc:Choice>
          <mc:Fallback>
            <p:pic>
              <p:nvPicPr>
                <p:cNvPr id="5203" name="Ink 5202">
                  <a:extLst>
                    <a:ext uri="{FF2B5EF4-FFF2-40B4-BE49-F238E27FC236}">
                      <a16:creationId xmlns:a16="http://schemas.microsoft.com/office/drawing/2014/main" id="{529D19BF-FFAE-4C5D-B428-72D0E596AD9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509954" y="3737548"/>
                  <a:ext cx="51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204" name="Ink 5203">
                  <a:extLst>
                    <a:ext uri="{FF2B5EF4-FFF2-40B4-BE49-F238E27FC236}">
                      <a16:creationId xmlns:a16="http://schemas.microsoft.com/office/drawing/2014/main" id="{99C05310-1D35-4AEA-8B07-EF6833DFA77F}"/>
                    </a:ext>
                  </a:extLst>
                </p14:cNvPr>
                <p14:cNvContentPartPr/>
                <p14:nvPr/>
              </p14:nvContentPartPr>
              <p14:xfrm>
                <a:off x="9625874" y="3836548"/>
                <a:ext cx="131040" cy="216720"/>
              </p14:xfrm>
            </p:contentPart>
          </mc:Choice>
          <mc:Fallback>
            <p:pic>
              <p:nvPicPr>
                <p:cNvPr id="5204" name="Ink 5203">
                  <a:extLst>
                    <a:ext uri="{FF2B5EF4-FFF2-40B4-BE49-F238E27FC236}">
                      <a16:creationId xmlns:a16="http://schemas.microsoft.com/office/drawing/2014/main" id="{99C05310-1D35-4AEA-8B07-EF6833DFA77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07874" y="3818548"/>
                  <a:ext cx="166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205" name="Ink 5204">
                  <a:extLst>
                    <a:ext uri="{FF2B5EF4-FFF2-40B4-BE49-F238E27FC236}">
                      <a16:creationId xmlns:a16="http://schemas.microsoft.com/office/drawing/2014/main" id="{C9747BED-2022-4207-BCE5-E7559D30D6E4}"/>
                    </a:ext>
                  </a:extLst>
                </p14:cNvPr>
                <p14:cNvContentPartPr/>
                <p14:nvPr/>
              </p14:nvContentPartPr>
              <p14:xfrm>
                <a:off x="9817394" y="3825388"/>
                <a:ext cx="538200" cy="124560"/>
              </p14:xfrm>
            </p:contentPart>
          </mc:Choice>
          <mc:Fallback>
            <p:pic>
              <p:nvPicPr>
                <p:cNvPr id="5205" name="Ink 5204">
                  <a:extLst>
                    <a:ext uri="{FF2B5EF4-FFF2-40B4-BE49-F238E27FC236}">
                      <a16:creationId xmlns:a16="http://schemas.microsoft.com/office/drawing/2014/main" id="{C9747BED-2022-4207-BCE5-E7559D30D6E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99754" y="3807388"/>
                  <a:ext cx="573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206" name="Ink 5205">
                  <a:extLst>
                    <a:ext uri="{FF2B5EF4-FFF2-40B4-BE49-F238E27FC236}">
                      <a16:creationId xmlns:a16="http://schemas.microsoft.com/office/drawing/2014/main" id="{FD5F6F59-CBAA-4965-90FB-C64CCC4874FD}"/>
                    </a:ext>
                  </a:extLst>
                </p14:cNvPr>
                <p14:cNvContentPartPr/>
                <p14:nvPr/>
              </p14:nvContentPartPr>
              <p14:xfrm>
                <a:off x="9538394" y="3678868"/>
                <a:ext cx="134640" cy="69120"/>
              </p14:xfrm>
            </p:contentPart>
          </mc:Choice>
          <mc:Fallback>
            <p:pic>
              <p:nvPicPr>
                <p:cNvPr id="5206" name="Ink 5205">
                  <a:extLst>
                    <a:ext uri="{FF2B5EF4-FFF2-40B4-BE49-F238E27FC236}">
                      <a16:creationId xmlns:a16="http://schemas.microsoft.com/office/drawing/2014/main" id="{FD5F6F59-CBAA-4965-90FB-C64CCC4874F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20754" y="3660868"/>
                  <a:ext cx="170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209" name="Ink 5208">
                  <a:extLst>
                    <a:ext uri="{FF2B5EF4-FFF2-40B4-BE49-F238E27FC236}">
                      <a16:creationId xmlns:a16="http://schemas.microsoft.com/office/drawing/2014/main" id="{E6D6C1B8-842E-402D-90DB-FAE5B59CB115}"/>
                    </a:ext>
                  </a:extLst>
                </p14:cNvPr>
                <p14:cNvContentPartPr/>
                <p14:nvPr/>
              </p14:nvContentPartPr>
              <p14:xfrm>
                <a:off x="8966354" y="4033108"/>
                <a:ext cx="251640" cy="12240"/>
              </p14:xfrm>
            </p:contentPart>
          </mc:Choice>
          <mc:Fallback>
            <p:pic>
              <p:nvPicPr>
                <p:cNvPr id="5209" name="Ink 5208">
                  <a:extLst>
                    <a:ext uri="{FF2B5EF4-FFF2-40B4-BE49-F238E27FC236}">
                      <a16:creationId xmlns:a16="http://schemas.microsoft.com/office/drawing/2014/main" id="{E6D6C1B8-842E-402D-90DB-FAE5B59CB11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948714" y="4015108"/>
                  <a:ext cx="2872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210" name="Ink 5209">
                  <a:extLst>
                    <a:ext uri="{FF2B5EF4-FFF2-40B4-BE49-F238E27FC236}">
                      <a16:creationId xmlns:a16="http://schemas.microsoft.com/office/drawing/2014/main" id="{F1345B68-4C36-4F71-BC21-2419B1AAF37A}"/>
                    </a:ext>
                  </a:extLst>
                </p14:cNvPr>
                <p14:cNvContentPartPr/>
                <p14:nvPr/>
              </p14:nvContentPartPr>
              <p14:xfrm>
                <a:off x="8875634" y="4096468"/>
                <a:ext cx="428040" cy="18720"/>
              </p14:xfrm>
            </p:contentPart>
          </mc:Choice>
          <mc:Fallback>
            <p:pic>
              <p:nvPicPr>
                <p:cNvPr id="5210" name="Ink 5209">
                  <a:extLst>
                    <a:ext uri="{FF2B5EF4-FFF2-40B4-BE49-F238E27FC236}">
                      <a16:creationId xmlns:a16="http://schemas.microsoft.com/office/drawing/2014/main" id="{F1345B68-4C36-4F71-BC21-2419B1AAF3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57994" y="4078828"/>
                  <a:ext cx="46368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4" name="Group 5213">
            <a:extLst>
              <a:ext uri="{FF2B5EF4-FFF2-40B4-BE49-F238E27FC236}">
                <a16:creationId xmlns:a16="http://schemas.microsoft.com/office/drawing/2014/main" id="{12EFA3DD-7604-49EF-9316-487BFD844875}"/>
              </a:ext>
            </a:extLst>
          </p:cNvPr>
          <p:cNvGrpSpPr/>
          <p:nvPr/>
        </p:nvGrpSpPr>
        <p:grpSpPr>
          <a:xfrm>
            <a:off x="3103034" y="3566548"/>
            <a:ext cx="2567520" cy="800640"/>
            <a:chOff x="3103034" y="3566548"/>
            <a:chExt cx="2567520" cy="80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130" name="Ink 5129">
                  <a:extLst>
                    <a:ext uri="{FF2B5EF4-FFF2-40B4-BE49-F238E27FC236}">
                      <a16:creationId xmlns:a16="http://schemas.microsoft.com/office/drawing/2014/main" id="{1B545FD0-5EC5-4671-BFA0-EAC77A14CAD7}"/>
                    </a:ext>
                  </a:extLst>
                </p14:cNvPr>
                <p14:cNvContentPartPr/>
                <p14:nvPr/>
              </p14:nvContentPartPr>
              <p14:xfrm>
                <a:off x="4150994" y="3894508"/>
                <a:ext cx="11160" cy="1080"/>
              </p14:xfrm>
            </p:contentPart>
          </mc:Choice>
          <mc:Fallback>
            <p:pic>
              <p:nvPicPr>
                <p:cNvPr id="5130" name="Ink 5129">
                  <a:extLst>
                    <a:ext uri="{FF2B5EF4-FFF2-40B4-BE49-F238E27FC236}">
                      <a16:creationId xmlns:a16="http://schemas.microsoft.com/office/drawing/2014/main" id="{1B545FD0-5EC5-4671-BFA0-EAC77A14CAD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32994" y="3876868"/>
                  <a:ext cx="46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131" name="Ink 5130">
                  <a:extLst>
                    <a:ext uri="{FF2B5EF4-FFF2-40B4-BE49-F238E27FC236}">
                      <a16:creationId xmlns:a16="http://schemas.microsoft.com/office/drawing/2014/main" id="{577C4D48-95CF-48E4-AB8A-0641924D22D8}"/>
                    </a:ext>
                  </a:extLst>
                </p14:cNvPr>
                <p14:cNvContentPartPr/>
                <p14:nvPr/>
              </p14:nvContentPartPr>
              <p14:xfrm>
                <a:off x="3103034" y="3720628"/>
                <a:ext cx="384840" cy="207720"/>
              </p14:xfrm>
            </p:contentPart>
          </mc:Choice>
          <mc:Fallback>
            <p:pic>
              <p:nvPicPr>
                <p:cNvPr id="5131" name="Ink 5130">
                  <a:extLst>
                    <a:ext uri="{FF2B5EF4-FFF2-40B4-BE49-F238E27FC236}">
                      <a16:creationId xmlns:a16="http://schemas.microsoft.com/office/drawing/2014/main" id="{577C4D48-95CF-48E4-AB8A-0641924D22D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85034" y="3702988"/>
                  <a:ext cx="4204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5181" name="Ink 5180">
                  <a:extLst>
                    <a:ext uri="{FF2B5EF4-FFF2-40B4-BE49-F238E27FC236}">
                      <a16:creationId xmlns:a16="http://schemas.microsoft.com/office/drawing/2014/main" id="{53B5F16A-C185-48F8-8009-2D4CB41DFBEA}"/>
                    </a:ext>
                  </a:extLst>
                </p14:cNvPr>
                <p14:cNvContentPartPr/>
                <p14:nvPr/>
              </p14:nvContentPartPr>
              <p14:xfrm>
                <a:off x="3170714" y="3750508"/>
                <a:ext cx="326520" cy="162720"/>
              </p14:xfrm>
            </p:contentPart>
          </mc:Choice>
          <mc:Fallback>
            <p:pic>
              <p:nvPicPr>
                <p:cNvPr id="5181" name="Ink 5180">
                  <a:extLst>
                    <a:ext uri="{FF2B5EF4-FFF2-40B4-BE49-F238E27FC236}">
                      <a16:creationId xmlns:a16="http://schemas.microsoft.com/office/drawing/2014/main" id="{53B5F16A-C185-48F8-8009-2D4CB41DFBE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52714" y="3732868"/>
                  <a:ext cx="362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182" name="Ink 5181">
                  <a:extLst>
                    <a:ext uri="{FF2B5EF4-FFF2-40B4-BE49-F238E27FC236}">
                      <a16:creationId xmlns:a16="http://schemas.microsoft.com/office/drawing/2014/main" id="{AE56CA9B-2DA6-4687-92E8-E3D645BE9D3D}"/>
                    </a:ext>
                  </a:extLst>
                </p14:cNvPr>
                <p14:cNvContentPartPr/>
                <p14:nvPr/>
              </p14:nvContentPartPr>
              <p14:xfrm>
                <a:off x="3203474" y="3763108"/>
                <a:ext cx="533520" cy="218520"/>
              </p14:xfrm>
            </p:contentPart>
          </mc:Choice>
          <mc:Fallback>
            <p:pic>
              <p:nvPicPr>
                <p:cNvPr id="5182" name="Ink 5181">
                  <a:extLst>
                    <a:ext uri="{FF2B5EF4-FFF2-40B4-BE49-F238E27FC236}">
                      <a16:creationId xmlns:a16="http://schemas.microsoft.com/office/drawing/2014/main" id="{AE56CA9B-2DA6-4687-92E8-E3D645BE9D3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85834" y="3745468"/>
                  <a:ext cx="569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143" name="Ink 5142">
                  <a:extLst>
                    <a:ext uri="{FF2B5EF4-FFF2-40B4-BE49-F238E27FC236}">
                      <a16:creationId xmlns:a16="http://schemas.microsoft.com/office/drawing/2014/main" id="{C2D2D187-FEB9-40E5-BF07-C4548148F582}"/>
                    </a:ext>
                  </a:extLst>
                </p14:cNvPr>
                <p14:cNvContentPartPr/>
                <p14:nvPr/>
              </p14:nvContentPartPr>
              <p14:xfrm>
                <a:off x="3106634" y="3665908"/>
                <a:ext cx="677520" cy="357480"/>
              </p14:xfrm>
            </p:contentPart>
          </mc:Choice>
          <mc:Fallback>
            <p:pic>
              <p:nvPicPr>
                <p:cNvPr id="5143" name="Ink 5142">
                  <a:extLst>
                    <a:ext uri="{FF2B5EF4-FFF2-40B4-BE49-F238E27FC236}">
                      <a16:creationId xmlns:a16="http://schemas.microsoft.com/office/drawing/2014/main" id="{C2D2D187-FEB9-40E5-BF07-C4548148F58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088634" y="3647908"/>
                  <a:ext cx="713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133" name="Ink 5132">
                  <a:extLst>
                    <a:ext uri="{FF2B5EF4-FFF2-40B4-BE49-F238E27FC236}">
                      <a16:creationId xmlns:a16="http://schemas.microsoft.com/office/drawing/2014/main" id="{5DD8DED6-3168-4169-8E92-BE69029B9DEE}"/>
                    </a:ext>
                  </a:extLst>
                </p14:cNvPr>
                <p14:cNvContentPartPr/>
                <p14:nvPr/>
              </p14:nvContentPartPr>
              <p14:xfrm>
                <a:off x="4206074" y="3878308"/>
                <a:ext cx="124920" cy="138240"/>
              </p14:xfrm>
            </p:contentPart>
          </mc:Choice>
          <mc:Fallback>
            <p:pic>
              <p:nvPicPr>
                <p:cNvPr id="5133" name="Ink 5132">
                  <a:extLst>
                    <a:ext uri="{FF2B5EF4-FFF2-40B4-BE49-F238E27FC236}">
                      <a16:creationId xmlns:a16="http://schemas.microsoft.com/office/drawing/2014/main" id="{5DD8DED6-3168-4169-8E92-BE69029B9DE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188434" y="3860668"/>
                  <a:ext cx="160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134" name="Ink 5133">
                  <a:extLst>
                    <a:ext uri="{FF2B5EF4-FFF2-40B4-BE49-F238E27FC236}">
                      <a16:creationId xmlns:a16="http://schemas.microsoft.com/office/drawing/2014/main" id="{CCC9E069-7EDE-456B-A507-B2B39FBD9E2A}"/>
                    </a:ext>
                  </a:extLst>
                </p14:cNvPr>
                <p14:cNvContentPartPr/>
                <p14:nvPr/>
              </p14:nvContentPartPr>
              <p14:xfrm>
                <a:off x="4401914" y="3936988"/>
                <a:ext cx="199800" cy="106920"/>
              </p14:xfrm>
            </p:contentPart>
          </mc:Choice>
          <mc:Fallback>
            <p:pic>
              <p:nvPicPr>
                <p:cNvPr id="5134" name="Ink 5133">
                  <a:extLst>
                    <a:ext uri="{FF2B5EF4-FFF2-40B4-BE49-F238E27FC236}">
                      <a16:creationId xmlns:a16="http://schemas.microsoft.com/office/drawing/2014/main" id="{CCC9E069-7EDE-456B-A507-B2B39FBD9E2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83914" y="3919348"/>
                  <a:ext cx="235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135" name="Ink 5134">
                  <a:extLst>
                    <a:ext uri="{FF2B5EF4-FFF2-40B4-BE49-F238E27FC236}">
                      <a16:creationId xmlns:a16="http://schemas.microsoft.com/office/drawing/2014/main" id="{8A11E9C8-B209-4303-9FA1-0225ECF2242C}"/>
                    </a:ext>
                  </a:extLst>
                </p14:cNvPr>
                <p14:cNvContentPartPr/>
                <p14:nvPr/>
              </p14:nvContentPartPr>
              <p14:xfrm>
                <a:off x="4546634" y="3881188"/>
                <a:ext cx="360" cy="360"/>
              </p14:xfrm>
            </p:contentPart>
          </mc:Choice>
          <mc:Fallback>
            <p:pic>
              <p:nvPicPr>
                <p:cNvPr id="5135" name="Ink 5134">
                  <a:extLst>
                    <a:ext uri="{FF2B5EF4-FFF2-40B4-BE49-F238E27FC236}">
                      <a16:creationId xmlns:a16="http://schemas.microsoft.com/office/drawing/2014/main" id="{8A11E9C8-B209-4303-9FA1-0225ECF2242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528994" y="38631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136" name="Ink 5135">
                  <a:extLst>
                    <a:ext uri="{FF2B5EF4-FFF2-40B4-BE49-F238E27FC236}">
                      <a16:creationId xmlns:a16="http://schemas.microsoft.com/office/drawing/2014/main" id="{B42BA713-134F-4031-8AEC-F3F9636BF51B}"/>
                    </a:ext>
                  </a:extLst>
                </p14:cNvPr>
                <p14:cNvContentPartPr/>
                <p14:nvPr/>
              </p14:nvContentPartPr>
              <p14:xfrm>
                <a:off x="4653554" y="3846628"/>
                <a:ext cx="26280" cy="182880"/>
              </p14:xfrm>
            </p:contentPart>
          </mc:Choice>
          <mc:Fallback>
            <p:pic>
              <p:nvPicPr>
                <p:cNvPr id="5136" name="Ink 5135">
                  <a:extLst>
                    <a:ext uri="{FF2B5EF4-FFF2-40B4-BE49-F238E27FC236}">
                      <a16:creationId xmlns:a16="http://schemas.microsoft.com/office/drawing/2014/main" id="{B42BA713-134F-4031-8AEC-F3F9636BF51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635554" y="3828988"/>
                  <a:ext cx="61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137" name="Ink 5136">
                  <a:extLst>
                    <a:ext uri="{FF2B5EF4-FFF2-40B4-BE49-F238E27FC236}">
                      <a16:creationId xmlns:a16="http://schemas.microsoft.com/office/drawing/2014/main" id="{85D084D8-8576-4404-9B5E-1FFD1C522710}"/>
                    </a:ext>
                  </a:extLst>
                </p14:cNvPr>
                <p14:cNvContentPartPr/>
                <p14:nvPr/>
              </p14:nvContentPartPr>
              <p14:xfrm>
                <a:off x="4647434" y="3929788"/>
                <a:ext cx="243720" cy="83520"/>
              </p14:xfrm>
            </p:contentPart>
          </mc:Choice>
          <mc:Fallback>
            <p:pic>
              <p:nvPicPr>
                <p:cNvPr id="5137" name="Ink 5136">
                  <a:extLst>
                    <a:ext uri="{FF2B5EF4-FFF2-40B4-BE49-F238E27FC236}">
                      <a16:creationId xmlns:a16="http://schemas.microsoft.com/office/drawing/2014/main" id="{85D084D8-8576-4404-9B5E-1FFD1C52271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29434" y="3912148"/>
                  <a:ext cx="279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5138" name="Ink 5137">
                  <a:extLst>
                    <a:ext uri="{FF2B5EF4-FFF2-40B4-BE49-F238E27FC236}">
                      <a16:creationId xmlns:a16="http://schemas.microsoft.com/office/drawing/2014/main" id="{0EF05CD1-4061-4392-8AA1-6E0978C181E2}"/>
                    </a:ext>
                  </a:extLst>
                </p14:cNvPr>
                <p14:cNvContentPartPr/>
                <p14:nvPr/>
              </p14:nvContentPartPr>
              <p14:xfrm>
                <a:off x="4896554" y="3868948"/>
                <a:ext cx="71640" cy="14040"/>
              </p14:xfrm>
            </p:contentPart>
          </mc:Choice>
          <mc:Fallback>
            <p:pic>
              <p:nvPicPr>
                <p:cNvPr id="5138" name="Ink 5137">
                  <a:extLst>
                    <a:ext uri="{FF2B5EF4-FFF2-40B4-BE49-F238E27FC236}">
                      <a16:creationId xmlns:a16="http://schemas.microsoft.com/office/drawing/2014/main" id="{0EF05CD1-4061-4392-8AA1-6E0978C181E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78554" y="3851308"/>
                  <a:ext cx="107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139" name="Ink 5138">
                  <a:extLst>
                    <a:ext uri="{FF2B5EF4-FFF2-40B4-BE49-F238E27FC236}">
                      <a16:creationId xmlns:a16="http://schemas.microsoft.com/office/drawing/2014/main" id="{8771BA86-0E7A-4F22-98D2-9983B1E1471A}"/>
                    </a:ext>
                  </a:extLst>
                </p14:cNvPr>
                <p14:cNvContentPartPr/>
                <p14:nvPr/>
              </p14:nvContentPartPr>
              <p14:xfrm>
                <a:off x="4954874" y="3921508"/>
                <a:ext cx="103320" cy="194400"/>
              </p14:xfrm>
            </p:contentPart>
          </mc:Choice>
          <mc:Fallback>
            <p:pic>
              <p:nvPicPr>
                <p:cNvPr id="5139" name="Ink 5138">
                  <a:extLst>
                    <a:ext uri="{FF2B5EF4-FFF2-40B4-BE49-F238E27FC236}">
                      <a16:creationId xmlns:a16="http://schemas.microsoft.com/office/drawing/2014/main" id="{8771BA86-0E7A-4F22-98D2-9983B1E1471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37234" y="3903868"/>
                  <a:ext cx="138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140" name="Ink 5139">
                  <a:extLst>
                    <a:ext uri="{FF2B5EF4-FFF2-40B4-BE49-F238E27FC236}">
                      <a16:creationId xmlns:a16="http://schemas.microsoft.com/office/drawing/2014/main" id="{85223F14-E01E-47BF-B1FD-2C1BA635325C}"/>
                    </a:ext>
                  </a:extLst>
                </p14:cNvPr>
                <p14:cNvContentPartPr/>
                <p14:nvPr/>
              </p14:nvContentPartPr>
              <p14:xfrm>
                <a:off x="5113634" y="3917188"/>
                <a:ext cx="394560" cy="98640"/>
              </p14:xfrm>
            </p:contentPart>
          </mc:Choice>
          <mc:Fallback>
            <p:pic>
              <p:nvPicPr>
                <p:cNvPr id="5140" name="Ink 5139">
                  <a:extLst>
                    <a:ext uri="{FF2B5EF4-FFF2-40B4-BE49-F238E27FC236}">
                      <a16:creationId xmlns:a16="http://schemas.microsoft.com/office/drawing/2014/main" id="{85223F14-E01E-47BF-B1FD-2C1BA63532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95634" y="3899188"/>
                  <a:ext cx="430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142" name="Ink 5141">
                  <a:extLst>
                    <a:ext uri="{FF2B5EF4-FFF2-40B4-BE49-F238E27FC236}">
                      <a16:creationId xmlns:a16="http://schemas.microsoft.com/office/drawing/2014/main" id="{4B64A238-7CFA-4D0C-87E0-DE9E4C33E6E5}"/>
                    </a:ext>
                  </a:extLst>
                </p14:cNvPr>
                <p14:cNvContentPartPr/>
                <p14:nvPr/>
              </p14:nvContentPartPr>
              <p14:xfrm>
                <a:off x="5505674" y="3920428"/>
                <a:ext cx="164880" cy="105480"/>
              </p14:xfrm>
            </p:contentPart>
          </mc:Choice>
          <mc:Fallback>
            <p:pic>
              <p:nvPicPr>
                <p:cNvPr id="5142" name="Ink 5141">
                  <a:extLst>
                    <a:ext uri="{FF2B5EF4-FFF2-40B4-BE49-F238E27FC236}">
                      <a16:creationId xmlns:a16="http://schemas.microsoft.com/office/drawing/2014/main" id="{4B64A238-7CFA-4D0C-87E0-DE9E4C33E6E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88034" y="3902428"/>
                  <a:ext cx="200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144" name="Ink 5143">
                  <a:extLst>
                    <a:ext uri="{FF2B5EF4-FFF2-40B4-BE49-F238E27FC236}">
                      <a16:creationId xmlns:a16="http://schemas.microsoft.com/office/drawing/2014/main" id="{2D08585B-D840-4235-938C-BB5B0C07DC03}"/>
                    </a:ext>
                  </a:extLst>
                </p14:cNvPr>
                <p14:cNvContentPartPr/>
                <p14:nvPr/>
              </p14:nvContentPartPr>
              <p14:xfrm>
                <a:off x="4978274" y="3566548"/>
                <a:ext cx="317160" cy="271440"/>
              </p14:xfrm>
            </p:contentPart>
          </mc:Choice>
          <mc:Fallback>
            <p:pic>
              <p:nvPicPr>
                <p:cNvPr id="5144" name="Ink 5143">
                  <a:extLst>
                    <a:ext uri="{FF2B5EF4-FFF2-40B4-BE49-F238E27FC236}">
                      <a16:creationId xmlns:a16="http://schemas.microsoft.com/office/drawing/2014/main" id="{2D08585B-D840-4235-938C-BB5B0C07DC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60634" y="3548908"/>
                  <a:ext cx="3528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5147" name="Ink 5146">
                  <a:extLst>
                    <a:ext uri="{FF2B5EF4-FFF2-40B4-BE49-F238E27FC236}">
                      <a16:creationId xmlns:a16="http://schemas.microsoft.com/office/drawing/2014/main" id="{1E577BF2-1B46-4D6F-B755-E56CB1A89FD3}"/>
                    </a:ext>
                  </a:extLst>
                </p14:cNvPr>
                <p14:cNvContentPartPr/>
                <p14:nvPr/>
              </p14:nvContentPartPr>
              <p14:xfrm>
                <a:off x="4264034" y="4090708"/>
                <a:ext cx="142560" cy="126360"/>
              </p14:xfrm>
            </p:contentPart>
          </mc:Choice>
          <mc:Fallback>
            <p:pic>
              <p:nvPicPr>
                <p:cNvPr id="5147" name="Ink 5146">
                  <a:extLst>
                    <a:ext uri="{FF2B5EF4-FFF2-40B4-BE49-F238E27FC236}">
                      <a16:creationId xmlns:a16="http://schemas.microsoft.com/office/drawing/2014/main" id="{1E577BF2-1B46-4D6F-B755-E56CB1A89FD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246034" y="4073068"/>
                  <a:ext cx="178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148" name="Ink 5147">
                  <a:extLst>
                    <a:ext uri="{FF2B5EF4-FFF2-40B4-BE49-F238E27FC236}">
                      <a16:creationId xmlns:a16="http://schemas.microsoft.com/office/drawing/2014/main" id="{596D1566-96D4-4E39-A046-4C81063B240B}"/>
                    </a:ext>
                  </a:extLst>
                </p14:cNvPr>
                <p14:cNvContentPartPr/>
                <p14:nvPr/>
              </p14:nvContentPartPr>
              <p14:xfrm>
                <a:off x="4371674" y="4107628"/>
                <a:ext cx="13680" cy="210960"/>
              </p14:xfrm>
            </p:contentPart>
          </mc:Choice>
          <mc:Fallback>
            <p:pic>
              <p:nvPicPr>
                <p:cNvPr id="5148" name="Ink 5147">
                  <a:extLst>
                    <a:ext uri="{FF2B5EF4-FFF2-40B4-BE49-F238E27FC236}">
                      <a16:creationId xmlns:a16="http://schemas.microsoft.com/office/drawing/2014/main" id="{596D1566-96D4-4E39-A046-4C81063B240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53674" y="4089628"/>
                  <a:ext cx="493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149" name="Ink 5148">
                  <a:extLst>
                    <a:ext uri="{FF2B5EF4-FFF2-40B4-BE49-F238E27FC236}">
                      <a16:creationId xmlns:a16="http://schemas.microsoft.com/office/drawing/2014/main" id="{07E28283-658F-4B75-B7E0-6198E71D4C08}"/>
                    </a:ext>
                  </a:extLst>
                </p14:cNvPr>
                <p14:cNvContentPartPr/>
                <p14:nvPr/>
              </p14:nvContentPartPr>
              <p14:xfrm>
                <a:off x="4488674" y="4184668"/>
                <a:ext cx="123480" cy="88200"/>
              </p14:xfrm>
            </p:contentPart>
          </mc:Choice>
          <mc:Fallback>
            <p:pic>
              <p:nvPicPr>
                <p:cNvPr id="5149" name="Ink 5148">
                  <a:extLst>
                    <a:ext uri="{FF2B5EF4-FFF2-40B4-BE49-F238E27FC236}">
                      <a16:creationId xmlns:a16="http://schemas.microsoft.com/office/drawing/2014/main" id="{07E28283-658F-4B75-B7E0-6198E71D4C0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71034" y="4166668"/>
                  <a:ext cx="159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150" name="Ink 5149">
                  <a:extLst>
                    <a:ext uri="{FF2B5EF4-FFF2-40B4-BE49-F238E27FC236}">
                      <a16:creationId xmlns:a16="http://schemas.microsoft.com/office/drawing/2014/main" id="{E01C4AC7-E222-4378-85E2-56F22EFF6D85}"/>
                    </a:ext>
                  </a:extLst>
                </p14:cNvPr>
                <p14:cNvContentPartPr/>
                <p14:nvPr/>
              </p14:nvContentPartPr>
              <p14:xfrm>
                <a:off x="4694594" y="4202668"/>
                <a:ext cx="92880" cy="60480"/>
              </p14:xfrm>
            </p:contentPart>
          </mc:Choice>
          <mc:Fallback>
            <p:pic>
              <p:nvPicPr>
                <p:cNvPr id="5150" name="Ink 5149">
                  <a:extLst>
                    <a:ext uri="{FF2B5EF4-FFF2-40B4-BE49-F238E27FC236}">
                      <a16:creationId xmlns:a16="http://schemas.microsoft.com/office/drawing/2014/main" id="{E01C4AC7-E222-4378-85E2-56F22EFF6D8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76594" y="4185028"/>
                  <a:ext cx="128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151" name="Ink 5150">
                  <a:extLst>
                    <a:ext uri="{FF2B5EF4-FFF2-40B4-BE49-F238E27FC236}">
                      <a16:creationId xmlns:a16="http://schemas.microsoft.com/office/drawing/2014/main" id="{59151522-D257-4ECF-B7AB-9295D32A358F}"/>
                    </a:ext>
                  </a:extLst>
                </p14:cNvPr>
                <p14:cNvContentPartPr/>
                <p14:nvPr/>
              </p14:nvContentPartPr>
              <p14:xfrm>
                <a:off x="4714034" y="4176388"/>
                <a:ext cx="152640" cy="101160"/>
              </p14:xfrm>
            </p:contentPart>
          </mc:Choice>
          <mc:Fallback>
            <p:pic>
              <p:nvPicPr>
                <p:cNvPr id="5151" name="Ink 5150">
                  <a:extLst>
                    <a:ext uri="{FF2B5EF4-FFF2-40B4-BE49-F238E27FC236}">
                      <a16:creationId xmlns:a16="http://schemas.microsoft.com/office/drawing/2014/main" id="{59151522-D257-4ECF-B7AB-9295D32A358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96394" y="4158388"/>
                  <a:ext cx="188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184" name="Ink 5183">
                  <a:extLst>
                    <a:ext uri="{FF2B5EF4-FFF2-40B4-BE49-F238E27FC236}">
                      <a16:creationId xmlns:a16="http://schemas.microsoft.com/office/drawing/2014/main" id="{A58C016A-485C-483B-A790-7A5C8FB6DBDD}"/>
                    </a:ext>
                  </a:extLst>
                </p14:cNvPr>
                <p14:cNvContentPartPr/>
                <p14:nvPr/>
              </p14:nvContentPartPr>
              <p14:xfrm>
                <a:off x="4867034" y="4093948"/>
                <a:ext cx="37800" cy="34920"/>
              </p14:xfrm>
            </p:contentPart>
          </mc:Choice>
          <mc:Fallback>
            <p:pic>
              <p:nvPicPr>
                <p:cNvPr id="5184" name="Ink 5183">
                  <a:extLst>
                    <a:ext uri="{FF2B5EF4-FFF2-40B4-BE49-F238E27FC236}">
                      <a16:creationId xmlns:a16="http://schemas.microsoft.com/office/drawing/2014/main" id="{A58C016A-485C-483B-A790-7A5C8FB6DBD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49394" y="4075948"/>
                  <a:ext cx="73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5185" name="Ink 5184">
                  <a:extLst>
                    <a:ext uri="{FF2B5EF4-FFF2-40B4-BE49-F238E27FC236}">
                      <a16:creationId xmlns:a16="http://schemas.microsoft.com/office/drawing/2014/main" id="{D2A160CF-43AF-4E1C-B423-4527AD669645}"/>
                    </a:ext>
                  </a:extLst>
                </p14:cNvPr>
                <p14:cNvContentPartPr/>
                <p14:nvPr/>
              </p14:nvContentPartPr>
              <p14:xfrm>
                <a:off x="4963154" y="4169188"/>
                <a:ext cx="110880" cy="198000"/>
              </p14:xfrm>
            </p:contentPart>
          </mc:Choice>
          <mc:Fallback>
            <p:pic>
              <p:nvPicPr>
                <p:cNvPr id="5185" name="Ink 5184">
                  <a:extLst>
                    <a:ext uri="{FF2B5EF4-FFF2-40B4-BE49-F238E27FC236}">
                      <a16:creationId xmlns:a16="http://schemas.microsoft.com/office/drawing/2014/main" id="{D2A160CF-43AF-4E1C-B423-4527AD66964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45154" y="4151188"/>
                  <a:ext cx="146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5186" name="Ink 5185">
                  <a:extLst>
                    <a:ext uri="{FF2B5EF4-FFF2-40B4-BE49-F238E27FC236}">
                      <a16:creationId xmlns:a16="http://schemas.microsoft.com/office/drawing/2014/main" id="{5BA6FC6B-6F2B-4FA0-9CF4-B39AE269D5E3}"/>
                    </a:ext>
                  </a:extLst>
                </p14:cNvPr>
                <p14:cNvContentPartPr/>
                <p14:nvPr/>
              </p14:nvContentPartPr>
              <p14:xfrm>
                <a:off x="5154314" y="4160548"/>
                <a:ext cx="499680" cy="121680"/>
              </p14:xfrm>
            </p:contentPart>
          </mc:Choice>
          <mc:Fallback>
            <p:pic>
              <p:nvPicPr>
                <p:cNvPr id="5186" name="Ink 5185">
                  <a:extLst>
                    <a:ext uri="{FF2B5EF4-FFF2-40B4-BE49-F238E27FC236}">
                      <a16:creationId xmlns:a16="http://schemas.microsoft.com/office/drawing/2014/main" id="{5BA6FC6B-6F2B-4FA0-9CF4-B39AE269D5E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6674" y="4142548"/>
                  <a:ext cx="535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5212" name="Ink 5211">
                  <a:extLst>
                    <a:ext uri="{FF2B5EF4-FFF2-40B4-BE49-F238E27FC236}">
                      <a16:creationId xmlns:a16="http://schemas.microsoft.com/office/drawing/2014/main" id="{262CB6FC-D8E7-415A-B3BE-C5EDA2280C53}"/>
                    </a:ext>
                  </a:extLst>
                </p14:cNvPr>
                <p14:cNvContentPartPr/>
                <p14:nvPr/>
              </p14:nvContentPartPr>
              <p14:xfrm>
                <a:off x="4024634" y="4209148"/>
                <a:ext cx="240480" cy="113040"/>
              </p14:xfrm>
            </p:contentPart>
          </mc:Choice>
          <mc:Fallback>
            <p:pic>
              <p:nvPicPr>
                <p:cNvPr id="5212" name="Ink 5211">
                  <a:extLst>
                    <a:ext uri="{FF2B5EF4-FFF2-40B4-BE49-F238E27FC236}">
                      <a16:creationId xmlns:a16="http://schemas.microsoft.com/office/drawing/2014/main" id="{262CB6FC-D8E7-415A-B3BE-C5EDA2280C5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06634" y="4191508"/>
                  <a:ext cx="276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5213" name="Ink 5212">
                  <a:extLst>
                    <a:ext uri="{FF2B5EF4-FFF2-40B4-BE49-F238E27FC236}">
                      <a16:creationId xmlns:a16="http://schemas.microsoft.com/office/drawing/2014/main" id="{B4AB1F8B-544F-44C8-8C27-0AA024378885}"/>
                    </a:ext>
                  </a:extLst>
                </p14:cNvPr>
                <p14:cNvContentPartPr/>
                <p14:nvPr/>
              </p14:nvContentPartPr>
              <p14:xfrm>
                <a:off x="4134074" y="4175668"/>
                <a:ext cx="152640" cy="142920"/>
              </p14:xfrm>
            </p:contentPart>
          </mc:Choice>
          <mc:Fallback>
            <p:pic>
              <p:nvPicPr>
                <p:cNvPr id="5213" name="Ink 5212">
                  <a:extLst>
                    <a:ext uri="{FF2B5EF4-FFF2-40B4-BE49-F238E27FC236}">
                      <a16:creationId xmlns:a16="http://schemas.microsoft.com/office/drawing/2014/main" id="{B4AB1F8B-544F-44C8-8C27-0AA02437888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116074" y="4157668"/>
                  <a:ext cx="188280" cy="178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36F91600-6FD5-48F5-8DBC-0FEE059E4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22" y="374076"/>
            <a:ext cx="11553410" cy="584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3200" dirty="0">
                <a:solidFill>
                  <a:schemeClr val="bg1"/>
                </a:solidFill>
                <a:latin typeface="Arial" panose="020B0604020202020204" pitchFamily="34" charset="0"/>
              </a:rPr>
              <a:t>Balanceo de ecuaciones químicas</a:t>
            </a:r>
          </a:p>
        </p:txBody>
      </p:sp>
      <p:sp>
        <p:nvSpPr>
          <p:cNvPr id="6147" name="Text Box 5">
            <a:extLst>
              <a:ext uri="{FF2B5EF4-FFF2-40B4-BE49-F238E27FC236}">
                <a16:creationId xmlns:a16="http://schemas.microsoft.com/office/drawing/2014/main" id="{4F594FCE-61E3-44F4-9EA0-ABEE35A48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70" y="1304924"/>
            <a:ext cx="114569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  <a:latin typeface="Arial" panose="020B0604020202020204" pitchFamily="34" charset="0"/>
              </a:rPr>
              <a:t>Antes de comenzar a utilizar cualquier método de balanceo de ecuaciones, es de suma importancia identificar a los reactantes y a los productos y escribir su fórmula correctamente  (nomenclatura).</a:t>
            </a:r>
          </a:p>
        </p:txBody>
      </p:sp>
      <p:sp>
        <p:nvSpPr>
          <p:cNvPr id="6148" name="Text Box 6">
            <a:extLst>
              <a:ext uri="{FF2B5EF4-FFF2-40B4-BE49-F238E27FC236}">
                <a16:creationId xmlns:a16="http://schemas.microsoft.com/office/drawing/2014/main" id="{3ADBDDF6-8DDB-40A5-B696-D0C6A718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25" y="3074678"/>
            <a:ext cx="884100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  <a:latin typeface="Arial" panose="020B0604020202020204" pitchFamily="34" charset="0"/>
              </a:rPr>
              <a:t>Métodos para balancear ecuaciones: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  <a:latin typeface="Arial" panose="020B0604020202020204" pitchFamily="34" charset="0"/>
              </a:rPr>
              <a:t>1.- Método por inspección o “tanteo”.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  <a:latin typeface="Arial" panose="020B0604020202020204" pitchFamily="34" charset="0"/>
              </a:rPr>
              <a:t>2.- Método algebraico.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  <a:latin typeface="Arial" panose="020B0604020202020204" pitchFamily="34" charset="0"/>
              </a:rPr>
              <a:t>3.- Método del ion – electrón (de las </a:t>
            </a:r>
            <a:r>
              <a:rPr lang="es-ES" altLang="es-CL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semireacciones</a:t>
            </a:r>
            <a:r>
              <a:rPr lang="es-ES" altLang="es-CL" sz="2800" dirty="0">
                <a:solidFill>
                  <a:schemeClr val="bg1"/>
                </a:solidFill>
                <a:latin typeface="Arial" panose="020B0604020202020204" pitchFamily="34" charset="0"/>
              </a:rPr>
              <a:t>).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800" dirty="0">
                <a:solidFill>
                  <a:schemeClr val="bg1"/>
                </a:solidFill>
                <a:latin typeface="Arial" panose="020B0604020202020204" pitchFamily="34" charset="0"/>
              </a:rPr>
              <a:t>4.- Método del estado de oxidación.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>
            <a:extLst>
              <a:ext uri="{FF2B5EF4-FFF2-40B4-BE49-F238E27FC236}">
                <a16:creationId xmlns:a16="http://schemas.microsoft.com/office/drawing/2014/main" id="{E4AFF89E-47A8-41A0-8A9A-258C2598A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91" y="1193704"/>
            <a:ext cx="11559018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800" b="1" dirty="0">
                <a:latin typeface="Arial" panose="020B0604020202020204" pitchFamily="34" charset="0"/>
              </a:rPr>
              <a:t>Método por inspección o tanteo.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800" b="1" u="sng" dirty="0">
                <a:solidFill>
                  <a:schemeClr val="bg1"/>
                </a:solidFill>
                <a:latin typeface="Arial" panose="020B0604020202020204" pitchFamily="34" charset="0"/>
              </a:rPr>
              <a:t>1.- Se escribe la fórmula correcta de cada uno de los compuestos.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</a:rPr>
              <a:t>Cloruro de bario reacciona con carbonato de sodio  para formar carbonato de bario y cloruro de sodio.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</a:rPr>
              <a:t>E</a:t>
            </a:r>
            <a:r>
              <a:rPr lang="es-ES" altLang="es-CL" sz="2800" baseline="-25000" dirty="0">
                <a:latin typeface="Arial" panose="020B0604020202020204" pitchFamily="34" charset="0"/>
              </a:rPr>
              <a:t>1</a:t>
            </a:r>
            <a:r>
              <a:rPr lang="es-ES" altLang="es-CL" sz="2800" dirty="0">
                <a:latin typeface="Arial" panose="020B0604020202020204" pitchFamily="34" charset="0"/>
              </a:rPr>
              <a:t> BaCl</a:t>
            </a:r>
            <a:r>
              <a:rPr lang="es-ES" altLang="es-CL" sz="2800" baseline="-25000" dirty="0">
                <a:latin typeface="Arial" panose="020B0604020202020204" pitchFamily="34" charset="0"/>
              </a:rPr>
              <a:t>2 (</a:t>
            </a:r>
            <a:r>
              <a:rPr lang="es-ES" altLang="es-CL" sz="2800" baseline="-25000" dirty="0" err="1">
                <a:latin typeface="Arial" panose="020B0604020202020204" pitchFamily="34" charset="0"/>
              </a:rPr>
              <a:t>aq</a:t>
            </a:r>
            <a:r>
              <a:rPr lang="es-ES" altLang="es-CL" sz="2800" baseline="-25000" dirty="0">
                <a:latin typeface="Arial" panose="020B0604020202020204" pitchFamily="34" charset="0"/>
              </a:rPr>
              <a:t>)    </a:t>
            </a:r>
            <a:r>
              <a:rPr lang="es-ES" altLang="es-CL" sz="2800" dirty="0">
                <a:latin typeface="Arial" panose="020B0604020202020204" pitchFamily="34" charset="0"/>
              </a:rPr>
              <a:t>+ E</a:t>
            </a:r>
            <a:r>
              <a:rPr lang="es-ES" altLang="es-CL" sz="2800" baseline="-25000" dirty="0">
                <a:latin typeface="Arial" panose="020B0604020202020204" pitchFamily="34" charset="0"/>
              </a:rPr>
              <a:t>2</a:t>
            </a:r>
            <a:r>
              <a:rPr lang="es-ES" altLang="es-CL" sz="2800" dirty="0">
                <a:latin typeface="Arial" panose="020B0604020202020204" pitchFamily="34" charset="0"/>
              </a:rPr>
              <a:t> Na</a:t>
            </a:r>
            <a:r>
              <a:rPr lang="es-ES" altLang="es-CL" sz="2800" baseline="-25000" dirty="0">
                <a:latin typeface="Arial" panose="020B0604020202020204" pitchFamily="34" charset="0"/>
              </a:rPr>
              <a:t>2</a:t>
            </a:r>
            <a:r>
              <a:rPr lang="es-ES" altLang="es-CL" sz="2800" dirty="0">
                <a:latin typeface="Arial" panose="020B0604020202020204" pitchFamily="34" charset="0"/>
              </a:rPr>
              <a:t>CO</a:t>
            </a:r>
            <a:r>
              <a:rPr lang="es-ES" altLang="es-CL" sz="2800" baseline="-25000" dirty="0">
                <a:latin typeface="Arial" panose="020B0604020202020204" pitchFamily="34" charset="0"/>
              </a:rPr>
              <a:t>3(</a:t>
            </a:r>
            <a:r>
              <a:rPr lang="es-ES" altLang="es-CL" sz="2800" baseline="-25000" dirty="0" err="1">
                <a:latin typeface="Arial" panose="020B0604020202020204" pitchFamily="34" charset="0"/>
              </a:rPr>
              <a:t>aq</a:t>
            </a:r>
            <a:r>
              <a:rPr lang="es-ES" altLang="es-CL" sz="2800" baseline="-25000" dirty="0">
                <a:latin typeface="Arial" panose="020B0604020202020204" pitchFamily="34" charset="0"/>
              </a:rPr>
              <a:t>)</a:t>
            </a:r>
            <a:r>
              <a:rPr lang="es-ES" altLang="es-CL" sz="2800" dirty="0">
                <a:latin typeface="Arial" panose="020B0604020202020204" pitchFamily="34" charset="0"/>
              </a:rPr>
              <a:t>     </a:t>
            </a:r>
            <a:r>
              <a:rPr lang="es-CL" altLang="es-CL" sz="2800" dirty="0">
                <a:latin typeface="Arial" panose="020B0604020202020204" pitchFamily="34" charset="0"/>
              </a:rPr>
              <a:t>   </a:t>
            </a:r>
            <a:r>
              <a:rPr lang="es-ES" altLang="es-CL" sz="2800" dirty="0">
                <a:latin typeface="Arial" panose="020B0604020202020204" pitchFamily="34" charset="0"/>
              </a:rPr>
              <a:t> E</a:t>
            </a:r>
            <a:r>
              <a:rPr lang="es-ES" altLang="es-CL" sz="2800" baseline="-25000" dirty="0">
                <a:latin typeface="Arial" panose="020B0604020202020204" pitchFamily="34" charset="0"/>
              </a:rPr>
              <a:t>3</a:t>
            </a:r>
            <a:r>
              <a:rPr lang="es-ES" altLang="es-CL" sz="2800" dirty="0">
                <a:latin typeface="Arial" panose="020B0604020202020204" pitchFamily="34" charset="0"/>
              </a:rPr>
              <a:t> BaCO</a:t>
            </a:r>
            <a:r>
              <a:rPr lang="es-ES" altLang="es-CL" sz="2800" baseline="-25000" dirty="0">
                <a:latin typeface="Arial" panose="020B0604020202020204" pitchFamily="34" charset="0"/>
              </a:rPr>
              <a:t>3(s)</a:t>
            </a:r>
            <a:r>
              <a:rPr lang="es-ES" altLang="es-CL" sz="2800" dirty="0">
                <a:latin typeface="Arial" panose="020B0604020202020204" pitchFamily="34" charset="0"/>
              </a:rPr>
              <a:t>   +   E</a:t>
            </a:r>
            <a:r>
              <a:rPr lang="es-ES" altLang="es-CL" sz="2800" baseline="-25000" dirty="0">
                <a:latin typeface="Arial" panose="020B0604020202020204" pitchFamily="34" charset="0"/>
              </a:rPr>
              <a:t>4</a:t>
            </a:r>
            <a:r>
              <a:rPr lang="es-ES" altLang="es-CL" sz="2800" dirty="0">
                <a:latin typeface="Arial" panose="020B0604020202020204" pitchFamily="34" charset="0"/>
              </a:rPr>
              <a:t> NaCl </a:t>
            </a:r>
            <a:r>
              <a:rPr lang="es-ES" altLang="es-CL" sz="2800" baseline="-25000" dirty="0">
                <a:latin typeface="Arial" panose="020B0604020202020204" pitchFamily="34" charset="0"/>
              </a:rPr>
              <a:t>(</a:t>
            </a:r>
            <a:r>
              <a:rPr lang="es-ES" altLang="es-CL" sz="2800" baseline="-25000" dirty="0" err="1">
                <a:latin typeface="Arial" panose="020B0604020202020204" pitchFamily="34" charset="0"/>
              </a:rPr>
              <a:t>aq</a:t>
            </a:r>
            <a:r>
              <a:rPr lang="es-ES" altLang="es-CL" sz="2800" baseline="-25000" dirty="0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endParaRPr lang="es-ES" altLang="es-CL" sz="2800" baseline="-250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</a:rPr>
              <a:t>Donde E</a:t>
            </a:r>
            <a:r>
              <a:rPr lang="es-ES" altLang="es-CL" sz="2800" baseline="-25000" dirty="0">
                <a:latin typeface="Arial" panose="020B0604020202020204" pitchFamily="34" charset="0"/>
              </a:rPr>
              <a:t>1</a:t>
            </a:r>
            <a:r>
              <a:rPr lang="es-ES" altLang="es-CL" sz="2800" dirty="0">
                <a:latin typeface="Arial" panose="020B0604020202020204" pitchFamily="34" charset="0"/>
              </a:rPr>
              <a:t>, E</a:t>
            </a:r>
            <a:r>
              <a:rPr lang="es-ES" altLang="es-CL" sz="2800" baseline="-25000" dirty="0">
                <a:latin typeface="Arial" panose="020B0604020202020204" pitchFamily="34" charset="0"/>
              </a:rPr>
              <a:t>2</a:t>
            </a:r>
            <a:r>
              <a:rPr lang="es-ES" altLang="es-CL" sz="2800" dirty="0">
                <a:latin typeface="Arial" panose="020B0604020202020204" pitchFamily="34" charset="0"/>
              </a:rPr>
              <a:t>, E</a:t>
            </a:r>
            <a:r>
              <a:rPr lang="es-ES" altLang="es-CL" sz="2800" baseline="-25000" dirty="0">
                <a:latin typeface="Arial" panose="020B0604020202020204" pitchFamily="34" charset="0"/>
              </a:rPr>
              <a:t>3</a:t>
            </a:r>
            <a:r>
              <a:rPr lang="es-ES" altLang="es-CL" sz="2800" dirty="0">
                <a:latin typeface="Arial" panose="020B0604020202020204" pitchFamily="34" charset="0"/>
              </a:rPr>
              <a:t> y E</a:t>
            </a:r>
            <a:r>
              <a:rPr lang="es-ES" altLang="es-CL" sz="2800" baseline="-25000" dirty="0">
                <a:latin typeface="Arial" panose="020B0604020202020204" pitchFamily="34" charset="0"/>
              </a:rPr>
              <a:t>4</a:t>
            </a:r>
            <a:r>
              <a:rPr lang="es-ES" altLang="es-CL" sz="2800" dirty="0">
                <a:latin typeface="Arial" panose="020B0604020202020204" pitchFamily="34" charset="0"/>
              </a:rPr>
              <a:t> corresponden a los coeficientes estequiométricos de la ecuación química y pueden tener valores como 1, 2, 3, 4, 5, 6, </a:t>
            </a:r>
            <a:r>
              <a:rPr lang="es-ES" altLang="es-CL" sz="2800" dirty="0" err="1">
                <a:latin typeface="Arial" panose="020B0604020202020204" pitchFamily="34" charset="0"/>
              </a:rPr>
              <a:t>etc</a:t>
            </a:r>
            <a:endParaRPr lang="es-ES" altLang="es-CL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s-ES" altLang="es-CL" sz="2800" dirty="0">
              <a:latin typeface="Arial" panose="020B0604020202020204" pitchFamily="34" charset="0"/>
            </a:endParaRPr>
          </a:p>
        </p:txBody>
      </p:sp>
      <p:sp>
        <p:nvSpPr>
          <p:cNvPr id="7171" name="Line 5">
            <a:extLst>
              <a:ext uri="{FF2B5EF4-FFF2-40B4-BE49-F238E27FC236}">
                <a16:creationId xmlns:a16="http://schemas.microsoft.com/office/drawing/2014/main" id="{7C529231-EBF9-4545-A9F9-773D300BC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0050" y="3814226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35BBDC-A97D-4A07-9878-AB8C5678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1" y="156177"/>
            <a:ext cx="11559018" cy="8596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092A0AC-09ED-486B-BBBA-9A0C3DA4BCF8}"/>
                  </a:ext>
                </a:extLst>
              </p14:cNvPr>
              <p14:cNvContentPartPr/>
              <p14:nvPr/>
            </p14:nvContentPartPr>
            <p14:xfrm>
              <a:off x="3910874" y="3873988"/>
              <a:ext cx="2160" cy="9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092A0AC-09ED-486B-BBBA-9A0C3DA4B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2874" y="3855988"/>
                <a:ext cx="37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F485FAE-A927-4061-A36A-974E26BE668D}"/>
                  </a:ext>
                </a:extLst>
              </p14:cNvPr>
              <p14:cNvContentPartPr/>
              <p14:nvPr/>
            </p14:nvContentPartPr>
            <p14:xfrm>
              <a:off x="5860634" y="3922948"/>
              <a:ext cx="20160" cy="23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F485FAE-A927-4061-A36A-974E26BE66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42634" y="3904948"/>
                <a:ext cx="55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4EDF2B4-67B5-450A-A032-F877E8732752}"/>
                  </a:ext>
                </a:extLst>
              </p14:cNvPr>
              <p14:cNvContentPartPr/>
              <p14:nvPr/>
            </p14:nvContentPartPr>
            <p14:xfrm>
              <a:off x="8983274" y="3897028"/>
              <a:ext cx="6840" cy="42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4EDF2B4-67B5-450A-A032-F877E87327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65274" y="3879028"/>
                <a:ext cx="4248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71F880A-E357-46FC-89CA-537793B6C8AB}"/>
              </a:ext>
            </a:extLst>
          </p:cNvPr>
          <p:cNvGrpSpPr/>
          <p:nvPr/>
        </p:nvGrpSpPr>
        <p:grpSpPr>
          <a:xfrm>
            <a:off x="338954" y="3763468"/>
            <a:ext cx="466560" cy="337320"/>
            <a:chOff x="338954" y="3763468"/>
            <a:chExt cx="46656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E6ACCB-062E-4E11-B336-20F6D4A210C0}"/>
                    </a:ext>
                  </a:extLst>
                </p14:cNvPr>
                <p14:cNvContentPartPr/>
                <p14:nvPr/>
              </p14:nvContentPartPr>
              <p14:xfrm>
                <a:off x="338954" y="4020148"/>
                <a:ext cx="401400" cy="14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E6ACCB-062E-4E11-B336-20F6D4A210C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0954" y="4002508"/>
                  <a:ext cx="437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EC3A96F-C428-437D-A6D0-D240C7817FAE}"/>
                    </a:ext>
                  </a:extLst>
                </p14:cNvPr>
                <p14:cNvContentPartPr/>
                <p14:nvPr/>
              </p14:nvContentPartPr>
              <p14:xfrm>
                <a:off x="748994" y="3763468"/>
                <a:ext cx="56520" cy="337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EC3A96F-C428-437D-A6D0-D240C7817F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1354" y="3745468"/>
                  <a:ext cx="9216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DE0897F-2624-4C1C-857B-1E6918A8D406}"/>
              </a:ext>
            </a:extLst>
          </p:cNvPr>
          <p:cNvGrpSpPr/>
          <p:nvPr/>
        </p:nvGrpSpPr>
        <p:grpSpPr>
          <a:xfrm>
            <a:off x="2765714" y="3823588"/>
            <a:ext cx="525960" cy="280440"/>
            <a:chOff x="2765714" y="3823588"/>
            <a:chExt cx="52596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47C9E6B-72E4-4759-A168-5ECEB893B7B3}"/>
                    </a:ext>
                  </a:extLst>
                </p14:cNvPr>
                <p14:cNvContentPartPr/>
                <p14:nvPr/>
              </p14:nvContentPartPr>
              <p14:xfrm>
                <a:off x="2765714" y="3855628"/>
                <a:ext cx="525960" cy="248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47C9E6B-72E4-4759-A168-5ECEB893B7B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48074" y="3837628"/>
                  <a:ext cx="5616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5AAD48-2494-4932-823E-188C922DAA8F}"/>
                    </a:ext>
                  </a:extLst>
                </p14:cNvPr>
                <p14:cNvContentPartPr/>
                <p14:nvPr/>
              </p14:nvContentPartPr>
              <p14:xfrm>
                <a:off x="3234794" y="3823588"/>
                <a:ext cx="34920" cy="240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5AAD48-2494-4932-823E-188C922DAA8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16794" y="3805588"/>
                  <a:ext cx="7056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744DE-B93E-404A-A39B-A1518644FBB3}"/>
              </a:ext>
            </a:extLst>
          </p:cNvPr>
          <p:cNvGrpSpPr/>
          <p:nvPr/>
        </p:nvGrpSpPr>
        <p:grpSpPr>
          <a:xfrm>
            <a:off x="5808074" y="3817828"/>
            <a:ext cx="574200" cy="294120"/>
            <a:chOff x="5808074" y="3817828"/>
            <a:chExt cx="57420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9BCFE3-4217-4AD0-B1B1-45BDB4ED7D7F}"/>
                    </a:ext>
                  </a:extLst>
                </p14:cNvPr>
                <p14:cNvContentPartPr/>
                <p14:nvPr/>
              </p14:nvContentPartPr>
              <p14:xfrm>
                <a:off x="5808074" y="3817828"/>
                <a:ext cx="574200" cy="294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9BCFE3-4217-4AD0-B1B1-45BDB4ED7D7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90074" y="3800188"/>
                  <a:ext cx="6098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E703D3-2B28-4D2B-AB78-7834C1A01D85}"/>
                    </a:ext>
                  </a:extLst>
                </p14:cNvPr>
                <p14:cNvContentPartPr/>
                <p14:nvPr/>
              </p14:nvContentPartPr>
              <p14:xfrm>
                <a:off x="6296594" y="3852388"/>
                <a:ext cx="34200" cy="234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E703D3-2B28-4D2B-AB78-7834C1A01D8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78594" y="3834388"/>
                  <a:ext cx="6984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BBB47-0A21-443E-ACE6-2D2BCC40E37A}"/>
              </a:ext>
            </a:extLst>
          </p:cNvPr>
          <p:cNvGrpSpPr/>
          <p:nvPr/>
        </p:nvGrpSpPr>
        <p:grpSpPr>
          <a:xfrm>
            <a:off x="8405834" y="3828268"/>
            <a:ext cx="557640" cy="325440"/>
            <a:chOff x="8405834" y="3828268"/>
            <a:chExt cx="55764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89DF43-BE2A-472A-9F21-2492179E8E05}"/>
                    </a:ext>
                  </a:extLst>
                </p14:cNvPr>
                <p14:cNvContentPartPr/>
                <p14:nvPr/>
              </p14:nvContentPartPr>
              <p14:xfrm>
                <a:off x="8405834" y="3828268"/>
                <a:ext cx="552240" cy="325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89DF43-BE2A-472A-9F21-2492179E8E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87834" y="3810268"/>
                  <a:ext cx="5878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248108-0C8B-47DD-88D7-F8EFC223FEF3}"/>
                    </a:ext>
                  </a:extLst>
                </p14:cNvPr>
                <p14:cNvContentPartPr/>
                <p14:nvPr/>
              </p14:nvContentPartPr>
              <p14:xfrm>
                <a:off x="8932514" y="3854548"/>
                <a:ext cx="30960" cy="271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248108-0C8B-47DD-88D7-F8EFC223FEF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14514" y="3836908"/>
                  <a:ext cx="66600" cy="30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0C94D87-2427-404E-BFF8-3200AEFB02A5}"/>
                  </a:ext>
                </a:extLst>
              </p14:cNvPr>
              <p14:cNvContentPartPr/>
              <p14:nvPr/>
            </p14:nvContentPartPr>
            <p14:xfrm>
              <a:off x="8840714" y="5191228"/>
              <a:ext cx="3113280" cy="453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0C94D87-2427-404E-BFF8-3200AEFB02A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22714" y="5173228"/>
                <a:ext cx="3148920" cy="48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5" name="5 Conector recto de flecha">
            <a:extLst>
              <a:ext uri="{FF2B5EF4-FFF2-40B4-BE49-F238E27FC236}">
                <a16:creationId xmlns:a16="http://schemas.microsoft.com/office/drawing/2014/main" id="{9727E805-8765-4EC6-BC1B-F7A86B3842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37225" y="3564308"/>
            <a:ext cx="3587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679DD22-AB0D-4A83-BA81-52B12C15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1" y="227859"/>
            <a:ext cx="11559018" cy="8596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F61754-B004-486C-910D-DA3DB5D2BFAF}"/>
              </a:ext>
            </a:extLst>
          </p:cNvPr>
          <p:cNvSpPr txBox="1"/>
          <p:nvPr/>
        </p:nvSpPr>
        <p:spPr>
          <a:xfrm>
            <a:off x="450166" y="1308295"/>
            <a:ext cx="11291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2.- Se deben encontrar los coeficientes estequiométricos de la ecuación de tal manera que tanto los reactivos como los productos tengan el mismo número y tipo de átomos.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776A7-A215-4F27-A450-42892B84CEAF}"/>
              </a:ext>
            </a:extLst>
          </p:cNvPr>
          <p:cNvSpPr txBox="1"/>
          <p:nvPr/>
        </p:nvSpPr>
        <p:spPr>
          <a:xfrm>
            <a:off x="1195753" y="3302698"/>
            <a:ext cx="1014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BaCl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(ac) + Na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(ac)             BaCO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(s)  +  </a:t>
            </a:r>
            <a:r>
              <a:rPr lang="es-CL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NaCl(ac)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98F757-4858-488D-837E-AFF576523A06}"/>
                  </a:ext>
                </a:extLst>
              </p14:cNvPr>
              <p14:cNvContentPartPr/>
              <p14:nvPr/>
            </p14:nvContentPartPr>
            <p14:xfrm>
              <a:off x="8466314" y="3433348"/>
              <a:ext cx="185400" cy="285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98F757-4858-488D-837E-AFF576523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8674" y="3415348"/>
                <a:ext cx="221040" cy="32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BDA9AE5-19FF-456F-980C-E5C192E581A7}"/>
              </a:ext>
            </a:extLst>
          </p:cNvPr>
          <p:cNvGrpSpPr/>
          <p:nvPr/>
        </p:nvGrpSpPr>
        <p:grpSpPr>
          <a:xfrm>
            <a:off x="1521194" y="3851308"/>
            <a:ext cx="654480" cy="381960"/>
            <a:chOff x="1521194" y="3851308"/>
            <a:chExt cx="654480" cy="3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38CA8D-0A5E-4631-ACDD-AF3E889964AC}"/>
                    </a:ext>
                  </a:extLst>
                </p14:cNvPr>
                <p14:cNvContentPartPr/>
                <p14:nvPr/>
              </p14:nvContentPartPr>
              <p14:xfrm>
                <a:off x="1521194" y="3940588"/>
                <a:ext cx="149040" cy="274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38CA8D-0A5E-4631-ACDD-AF3E889964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03554" y="3922588"/>
                  <a:ext cx="184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8321DB-D0BC-4E12-A5F6-7D0D90725781}"/>
                    </a:ext>
                  </a:extLst>
                </p14:cNvPr>
                <p14:cNvContentPartPr/>
                <p14:nvPr/>
              </p14:nvContentPartPr>
              <p14:xfrm>
                <a:off x="1769594" y="4086388"/>
                <a:ext cx="197640" cy="133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8321DB-D0BC-4E12-A5F6-7D0D907257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51954" y="4068748"/>
                  <a:ext cx="233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788D596-7703-4BF2-B708-857C1E674D72}"/>
                    </a:ext>
                  </a:extLst>
                </p14:cNvPr>
                <p14:cNvContentPartPr/>
                <p14:nvPr/>
              </p14:nvContentPartPr>
              <p14:xfrm>
                <a:off x="1885154" y="3877948"/>
                <a:ext cx="11880" cy="77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788D596-7703-4BF2-B708-857C1E674D7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67154" y="3859948"/>
                  <a:ext cx="47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6761A97-F741-4C5C-B854-CF59B22DF79C}"/>
                    </a:ext>
                  </a:extLst>
                </p14:cNvPr>
                <p14:cNvContentPartPr/>
                <p14:nvPr/>
              </p14:nvContentPartPr>
              <p14:xfrm>
                <a:off x="2013314" y="3851308"/>
                <a:ext cx="69840" cy="381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6761A97-F741-4C5C-B854-CF59B22DF79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95314" y="3833668"/>
                  <a:ext cx="1054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E5CF0C-D8A0-4959-A9D0-2E8FF281545E}"/>
                    </a:ext>
                  </a:extLst>
                </p14:cNvPr>
                <p14:cNvContentPartPr/>
                <p14:nvPr/>
              </p14:nvContentPartPr>
              <p14:xfrm>
                <a:off x="1983074" y="4140388"/>
                <a:ext cx="192600" cy="3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E5CF0C-D8A0-4959-A9D0-2E8FF281545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65074" y="4122388"/>
                  <a:ext cx="22824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15B013-63A7-44A7-A0A7-62C8C75E8DC5}"/>
              </a:ext>
            </a:extLst>
          </p:cNvPr>
          <p:cNvGrpSpPr/>
          <p:nvPr/>
        </p:nvGrpSpPr>
        <p:grpSpPr>
          <a:xfrm>
            <a:off x="2495354" y="3936628"/>
            <a:ext cx="532440" cy="273240"/>
            <a:chOff x="2495354" y="3936628"/>
            <a:chExt cx="53244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B4B50C-2DC1-4DB8-8721-47D6C25E2E31}"/>
                    </a:ext>
                  </a:extLst>
                </p14:cNvPr>
                <p14:cNvContentPartPr/>
                <p14:nvPr/>
              </p14:nvContentPartPr>
              <p14:xfrm>
                <a:off x="2550434" y="3965788"/>
                <a:ext cx="22680" cy="207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B4B50C-2DC1-4DB8-8721-47D6C25E2E3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32794" y="3948148"/>
                  <a:ext cx="58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37B0C5-D18E-46FD-B991-1E3A42959697}"/>
                    </a:ext>
                  </a:extLst>
                </p14:cNvPr>
                <p14:cNvContentPartPr/>
                <p14:nvPr/>
              </p14:nvContentPartPr>
              <p14:xfrm>
                <a:off x="2495354" y="3936628"/>
                <a:ext cx="240480" cy="268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37B0C5-D18E-46FD-B991-1E3A4295969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77714" y="3918988"/>
                  <a:ext cx="276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115ED7-C6A1-462E-B57A-30A9C7E44308}"/>
                    </a:ext>
                  </a:extLst>
                </p14:cNvPr>
                <p14:cNvContentPartPr/>
                <p14:nvPr/>
              </p14:nvContentPartPr>
              <p14:xfrm>
                <a:off x="2784794" y="4071628"/>
                <a:ext cx="243000" cy="138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115ED7-C6A1-462E-B57A-30A9C7E4430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66794" y="4053988"/>
                  <a:ext cx="27864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40200C-9345-487F-89E8-CAF12AEECBCF}"/>
              </a:ext>
            </a:extLst>
          </p:cNvPr>
          <p:cNvGrpSpPr/>
          <p:nvPr/>
        </p:nvGrpSpPr>
        <p:grpSpPr>
          <a:xfrm>
            <a:off x="1515794" y="4367548"/>
            <a:ext cx="615240" cy="358200"/>
            <a:chOff x="1515794" y="4367548"/>
            <a:chExt cx="61524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3C686F9-C309-46F2-A946-68004BA29C01}"/>
                    </a:ext>
                  </a:extLst>
                </p14:cNvPr>
                <p14:cNvContentPartPr/>
                <p14:nvPr/>
              </p14:nvContentPartPr>
              <p14:xfrm>
                <a:off x="1515794" y="4415068"/>
                <a:ext cx="146880" cy="310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3C686F9-C309-46F2-A946-68004BA29C0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98154" y="4397428"/>
                  <a:ext cx="1825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9A8EFC-A63D-45FD-944C-1FB9527EAC7A}"/>
                    </a:ext>
                  </a:extLst>
                </p14:cNvPr>
                <p14:cNvContentPartPr/>
                <p14:nvPr/>
              </p14:nvContentPartPr>
              <p14:xfrm>
                <a:off x="1517594" y="4646188"/>
                <a:ext cx="206640" cy="5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9A8EFC-A63D-45FD-944C-1FB9527EAC7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99954" y="4628188"/>
                  <a:ext cx="242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88604F-CD7B-4178-8240-CDF568A244C4}"/>
                    </a:ext>
                  </a:extLst>
                </p14:cNvPr>
                <p14:cNvContentPartPr/>
                <p14:nvPr/>
              </p14:nvContentPartPr>
              <p14:xfrm>
                <a:off x="1821434" y="4603708"/>
                <a:ext cx="102240" cy="111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88604F-CD7B-4178-8240-CDF568A244C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03434" y="4585708"/>
                  <a:ext cx="137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E99884-84A2-4257-B8E8-27788CBECBFF}"/>
                    </a:ext>
                  </a:extLst>
                </p14:cNvPr>
                <p14:cNvContentPartPr/>
                <p14:nvPr/>
              </p14:nvContentPartPr>
              <p14:xfrm>
                <a:off x="1900994" y="4396348"/>
                <a:ext cx="30600" cy="68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E99884-84A2-4257-B8E8-27788CBECB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83354" y="4378708"/>
                  <a:ext cx="66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18B9DF-ADC8-4D48-A1A6-23BB0A9EA82D}"/>
                    </a:ext>
                  </a:extLst>
                </p14:cNvPr>
                <p14:cNvContentPartPr/>
                <p14:nvPr/>
              </p14:nvContentPartPr>
              <p14:xfrm>
                <a:off x="2042114" y="4367548"/>
                <a:ext cx="11520" cy="338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18B9DF-ADC8-4D48-A1A6-23BB0A9EA82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24114" y="4349908"/>
                  <a:ext cx="471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4D50398-86F4-45D8-BF2F-172B55CC28BF}"/>
                    </a:ext>
                  </a:extLst>
                </p14:cNvPr>
                <p14:cNvContentPartPr/>
                <p14:nvPr/>
              </p14:nvContentPartPr>
              <p14:xfrm>
                <a:off x="1970474" y="4573108"/>
                <a:ext cx="160560" cy="14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4D50398-86F4-45D8-BF2F-172B55CC28B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52834" y="4555468"/>
                  <a:ext cx="19620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06F60F-6B5B-4295-B8B9-A2D8B7BA7C3E}"/>
                  </a:ext>
                </a:extLst>
              </p14:cNvPr>
              <p14:cNvContentPartPr/>
              <p14:nvPr/>
            </p14:nvContentPartPr>
            <p14:xfrm>
              <a:off x="2520194" y="4409308"/>
              <a:ext cx="470880" cy="273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06F60F-6B5B-4295-B8B9-A2D8B7BA7C3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02554" y="4391308"/>
                <a:ext cx="506520" cy="30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08" name="Group 8207">
            <a:extLst>
              <a:ext uri="{FF2B5EF4-FFF2-40B4-BE49-F238E27FC236}">
                <a16:creationId xmlns:a16="http://schemas.microsoft.com/office/drawing/2014/main" id="{EA3B2687-6433-4716-AEAB-E167596DC79F}"/>
              </a:ext>
            </a:extLst>
          </p:cNvPr>
          <p:cNvGrpSpPr/>
          <p:nvPr/>
        </p:nvGrpSpPr>
        <p:grpSpPr>
          <a:xfrm>
            <a:off x="2619914" y="4860388"/>
            <a:ext cx="486000" cy="347760"/>
            <a:chOff x="2619914" y="4860388"/>
            <a:chExt cx="48600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9D989B-9E48-40F8-9B2D-496BEC97AB7F}"/>
                    </a:ext>
                  </a:extLst>
                </p14:cNvPr>
                <p14:cNvContentPartPr/>
                <p14:nvPr/>
              </p14:nvContentPartPr>
              <p14:xfrm>
                <a:off x="2619914" y="4920508"/>
                <a:ext cx="21240" cy="287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9D989B-9E48-40F8-9B2D-496BEC97AB7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1914" y="4902868"/>
                  <a:ext cx="568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B1C89D-95B1-4170-AEA9-43EDFA35BE72}"/>
                    </a:ext>
                  </a:extLst>
                </p14:cNvPr>
                <p14:cNvContentPartPr/>
                <p14:nvPr/>
              </p14:nvContentPartPr>
              <p14:xfrm>
                <a:off x="2633234" y="4966228"/>
                <a:ext cx="193320" cy="165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B1C89D-95B1-4170-AEA9-43EDFA35BE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15594" y="4948228"/>
                  <a:ext cx="228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192" name="Ink 8191">
                  <a:extLst>
                    <a:ext uri="{FF2B5EF4-FFF2-40B4-BE49-F238E27FC236}">
                      <a16:creationId xmlns:a16="http://schemas.microsoft.com/office/drawing/2014/main" id="{7223560D-7E4B-480F-99AF-2FE7FB4B0501}"/>
                    </a:ext>
                  </a:extLst>
                </p14:cNvPr>
                <p14:cNvContentPartPr/>
                <p14:nvPr/>
              </p14:nvContentPartPr>
              <p14:xfrm>
                <a:off x="2811074" y="4860388"/>
                <a:ext cx="51840" cy="293400"/>
              </p14:xfrm>
            </p:contentPart>
          </mc:Choice>
          <mc:Fallback>
            <p:pic>
              <p:nvPicPr>
                <p:cNvPr id="8192" name="Ink 8191">
                  <a:extLst>
                    <a:ext uri="{FF2B5EF4-FFF2-40B4-BE49-F238E27FC236}">
                      <a16:creationId xmlns:a16="http://schemas.microsoft.com/office/drawing/2014/main" id="{7223560D-7E4B-480F-99AF-2FE7FB4B050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93434" y="4842748"/>
                  <a:ext cx="874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193" name="Ink 8192">
                  <a:extLst>
                    <a:ext uri="{FF2B5EF4-FFF2-40B4-BE49-F238E27FC236}">
                      <a16:creationId xmlns:a16="http://schemas.microsoft.com/office/drawing/2014/main" id="{D563AF6E-199B-4DDC-917B-589F4CD24FD1}"/>
                    </a:ext>
                  </a:extLst>
                </p14:cNvPr>
                <p14:cNvContentPartPr/>
                <p14:nvPr/>
              </p14:nvContentPartPr>
              <p14:xfrm>
                <a:off x="2912594" y="4996108"/>
                <a:ext cx="193320" cy="165600"/>
              </p14:xfrm>
            </p:contentPart>
          </mc:Choice>
          <mc:Fallback>
            <p:pic>
              <p:nvPicPr>
                <p:cNvPr id="8193" name="Ink 8192">
                  <a:extLst>
                    <a:ext uri="{FF2B5EF4-FFF2-40B4-BE49-F238E27FC236}">
                      <a16:creationId xmlns:a16="http://schemas.microsoft.com/office/drawing/2014/main" id="{D563AF6E-199B-4DDC-917B-589F4CD24FD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94594" y="4978108"/>
                  <a:ext cx="2289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9670BAEC-703C-4EF4-96F7-BDB02EC1CA12}"/>
              </a:ext>
            </a:extLst>
          </p:cNvPr>
          <p:cNvGrpSpPr/>
          <p:nvPr/>
        </p:nvGrpSpPr>
        <p:grpSpPr>
          <a:xfrm>
            <a:off x="1621634" y="4883068"/>
            <a:ext cx="689760" cy="836640"/>
            <a:chOff x="1621634" y="4883068"/>
            <a:chExt cx="689760" cy="83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87A1F1-3B8B-4022-AACF-BA9A79BFA2D6}"/>
                    </a:ext>
                  </a:extLst>
                </p14:cNvPr>
                <p14:cNvContentPartPr/>
                <p14:nvPr/>
              </p14:nvContentPartPr>
              <p14:xfrm>
                <a:off x="1621634" y="4980268"/>
                <a:ext cx="209520" cy="278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87A1F1-3B8B-4022-AACF-BA9A79BFA2D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03634" y="4962268"/>
                  <a:ext cx="245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2B40AE6-2587-493A-B1E4-BC776C9B747C}"/>
                    </a:ext>
                  </a:extLst>
                </p14:cNvPr>
                <p14:cNvContentPartPr/>
                <p14:nvPr/>
              </p14:nvContentPartPr>
              <p14:xfrm>
                <a:off x="1908914" y="5126428"/>
                <a:ext cx="115200" cy="112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2B40AE6-2587-493A-B1E4-BC776C9B747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90914" y="5108788"/>
                  <a:ext cx="150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0B91B9E-7325-4F78-86BF-99F5E857B3EC}"/>
                    </a:ext>
                  </a:extLst>
                </p14:cNvPr>
                <p14:cNvContentPartPr/>
                <p14:nvPr/>
              </p14:nvContentPartPr>
              <p14:xfrm>
                <a:off x="1993514" y="4898908"/>
                <a:ext cx="73440" cy="100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0B91B9E-7325-4F78-86BF-99F5E857B3E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75874" y="4881268"/>
                  <a:ext cx="109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6B0014C-A48B-4AA9-8B04-7BF9A213A63A}"/>
                    </a:ext>
                  </a:extLst>
                </p14:cNvPr>
                <p14:cNvContentPartPr/>
                <p14:nvPr/>
              </p14:nvContentPartPr>
              <p14:xfrm>
                <a:off x="2128874" y="4883068"/>
                <a:ext cx="54720" cy="399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6B0014C-A48B-4AA9-8B04-7BF9A213A63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10874" y="4865068"/>
                  <a:ext cx="903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63DB90-6EDF-4990-8B90-859DA0BC169A}"/>
                    </a:ext>
                  </a:extLst>
                </p14:cNvPr>
                <p14:cNvContentPartPr/>
                <p14:nvPr/>
              </p14:nvContentPartPr>
              <p14:xfrm>
                <a:off x="2122754" y="5096548"/>
                <a:ext cx="184680" cy="17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63DB90-6EDF-4990-8B90-859DA0BC169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04754" y="5078908"/>
                  <a:ext cx="220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194" name="Ink 8193">
                  <a:extLst>
                    <a:ext uri="{FF2B5EF4-FFF2-40B4-BE49-F238E27FC236}">
                      <a16:creationId xmlns:a16="http://schemas.microsoft.com/office/drawing/2014/main" id="{9D2F8FC7-AAF0-4FF9-A6EC-8F228472A15C}"/>
                    </a:ext>
                  </a:extLst>
                </p14:cNvPr>
                <p14:cNvContentPartPr/>
                <p14:nvPr/>
              </p14:nvContentPartPr>
              <p14:xfrm>
                <a:off x="1696514" y="5407228"/>
                <a:ext cx="193320" cy="290880"/>
              </p14:xfrm>
            </p:contentPart>
          </mc:Choice>
          <mc:Fallback>
            <p:pic>
              <p:nvPicPr>
                <p:cNvPr id="8194" name="Ink 8193">
                  <a:extLst>
                    <a:ext uri="{FF2B5EF4-FFF2-40B4-BE49-F238E27FC236}">
                      <a16:creationId xmlns:a16="http://schemas.microsoft.com/office/drawing/2014/main" id="{9D2F8FC7-AAF0-4FF9-A6EC-8F228472A15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78874" y="5389228"/>
                  <a:ext cx="2289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196" name="Ink 8195">
                  <a:extLst>
                    <a:ext uri="{FF2B5EF4-FFF2-40B4-BE49-F238E27FC236}">
                      <a16:creationId xmlns:a16="http://schemas.microsoft.com/office/drawing/2014/main" id="{BFE190A6-E415-4CA5-A2B6-83F7CD84336F}"/>
                    </a:ext>
                  </a:extLst>
                </p14:cNvPr>
                <p14:cNvContentPartPr/>
                <p14:nvPr/>
              </p14:nvContentPartPr>
              <p14:xfrm>
                <a:off x="1933034" y="5576068"/>
                <a:ext cx="151560" cy="121320"/>
              </p14:xfrm>
            </p:contentPart>
          </mc:Choice>
          <mc:Fallback>
            <p:pic>
              <p:nvPicPr>
                <p:cNvPr id="8196" name="Ink 8195">
                  <a:extLst>
                    <a:ext uri="{FF2B5EF4-FFF2-40B4-BE49-F238E27FC236}">
                      <a16:creationId xmlns:a16="http://schemas.microsoft.com/office/drawing/2014/main" id="{BFE190A6-E415-4CA5-A2B6-83F7CD84336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15394" y="5558428"/>
                  <a:ext cx="187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197" name="Ink 8196">
                  <a:extLst>
                    <a:ext uri="{FF2B5EF4-FFF2-40B4-BE49-F238E27FC236}">
                      <a16:creationId xmlns:a16="http://schemas.microsoft.com/office/drawing/2014/main" id="{D44664EB-9224-462F-9C32-88FA5FDB427C}"/>
                    </a:ext>
                  </a:extLst>
                </p14:cNvPr>
                <p14:cNvContentPartPr/>
                <p14:nvPr/>
              </p14:nvContentPartPr>
              <p14:xfrm>
                <a:off x="2029154" y="5366188"/>
                <a:ext cx="23400" cy="68400"/>
              </p14:xfrm>
            </p:contentPart>
          </mc:Choice>
          <mc:Fallback>
            <p:pic>
              <p:nvPicPr>
                <p:cNvPr id="8197" name="Ink 8196">
                  <a:extLst>
                    <a:ext uri="{FF2B5EF4-FFF2-40B4-BE49-F238E27FC236}">
                      <a16:creationId xmlns:a16="http://schemas.microsoft.com/office/drawing/2014/main" id="{D44664EB-9224-462F-9C32-88FA5FDB427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011514" y="5348548"/>
                  <a:ext cx="59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198" name="Ink 8197">
                  <a:extLst>
                    <a:ext uri="{FF2B5EF4-FFF2-40B4-BE49-F238E27FC236}">
                      <a16:creationId xmlns:a16="http://schemas.microsoft.com/office/drawing/2014/main" id="{F28C4E70-AE5E-4484-AFBF-B2F9223DEECA}"/>
                    </a:ext>
                  </a:extLst>
                </p14:cNvPr>
                <p14:cNvContentPartPr/>
                <p14:nvPr/>
              </p14:nvContentPartPr>
              <p14:xfrm>
                <a:off x="2155514" y="5343148"/>
                <a:ext cx="155880" cy="376560"/>
              </p14:xfrm>
            </p:contentPart>
          </mc:Choice>
          <mc:Fallback>
            <p:pic>
              <p:nvPicPr>
                <p:cNvPr id="8198" name="Ink 8197">
                  <a:extLst>
                    <a:ext uri="{FF2B5EF4-FFF2-40B4-BE49-F238E27FC236}">
                      <a16:creationId xmlns:a16="http://schemas.microsoft.com/office/drawing/2014/main" id="{F28C4E70-AE5E-4484-AFBF-B2F9223DEEC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37874" y="5325148"/>
                  <a:ext cx="191520" cy="41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8199" name="Ink 8198">
                <a:extLst>
                  <a:ext uri="{FF2B5EF4-FFF2-40B4-BE49-F238E27FC236}">
                    <a16:creationId xmlns:a16="http://schemas.microsoft.com/office/drawing/2014/main" id="{E9953A9A-49AE-419D-912C-DF872C4B02EF}"/>
                  </a:ext>
                </a:extLst>
              </p14:cNvPr>
              <p14:cNvContentPartPr/>
              <p14:nvPr/>
            </p14:nvContentPartPr>
            <p14:xfrm>
              <a:off x="2728994" y="5378428"/>
              <a:ext cx="241920" cy="256680"/>
            </p14:xfrm>
          </p:contentPart>
        </mc:Choice>
        <mc:Fallback>
          <p:pic>
            <p:nvPicPr>
              <p:cNvPr id="8199" name="Ink 8198">
                <a:extLst>
                  <a:ext uri="{FF2B5EF4-FFF2-40B4-BE49-F238E27FC236}">
                    <a16:creationId xmlns:a16="http://schemas.microsoft.com/office/drawing/2014/main" id="{E9953A9A-49AE-419D-912C-DF872C4B02E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711354" y="5360428"/>
                <a:ext cx="27756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206" name="Group 8205">
            <a:extLst>
              <a:ext uri="{FF2B5EF4-FFF2-40B4-BE49-F238E27FC236}">
                <a16:creationId xmlns:a16="http://schemas.microsoft.com/office/drawing/2014/main" id="{9152EDA1-8254-4D49-BF64-7653A05A7A1A}"/>
              </a:ext>
            </a:extLst>
          </p:cNvPr>
          <p:cNvGrpSpPr/>
          <p:nvPr/>
        </p:nvGrpSpPr>
        <p:grpSpPr>
          <a:xfrm>
            <a:off x="1778234" y="5896108"/>
            <a:ext cx="663120" cy="354600"/>
            <a:chOff x="1778234" y="5896108"/>
            <a:chExt cx="663120" cy="3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200" name="Ink 8199">
                  <a:extLst>
                    <a:ext uri="{FF2B5EF4-FFF2-40B4-BE49-F238E27FC236}">
                      <a16:creationId xmlns:a16="http://schemas.microsoft.com/office/drawing/2014/main" id="{53D3A82B-44B5-4713-B645-2ADF1E81B36C}"/>
                    </a:ext>
                  </a:extLst>
                </p14:cNvPr>
                <p14:cNvContentPartPr/>
                <p14:nvPr/>
              </p14:nvContentPartPr>
              <p14:xfrm>
                <a:off x="1778234" y="6029668"/>
                <a:ext cx="174240" cy="221040"/>
              </p14:xfrm>
            </p:contentPart>
          </mc:Choice>
          <mc:Fallback>
            <p:pic>
              <p:nvPicPr>
                <p:cNvPr id="8200" name="Ink 8199">
                  <a:extLst>
                    <a:ext uri="{FF2B5EF4-FFF2-40B4-BE49-F238E27FC236}">
                      <a16:creationId xmlns:a16="http://schemas.microsoft.com/office/drawing/2014/main" id="{53D3A82B-44B5-4713-B645-2ADF1E81B36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60594" y="6012028"/>
                  <a:ext cx="2098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201" name="Ink 8200">
                  <a:extLst>
                    <a:ext uri="{FF2B5EF4-FFF2-40B4-BE49-F238E27FC236}">
                      <a16:creationId xmlns:a16="http://schemas.microsoft.com/office/drawing/2014/main" id="{37D73DC5-B7D6-45BD-9F88-81E3DDDB60B1}"/>
                    </a:ext>
                  </a:extLst>
                </p14:cNvPr>
                <p14:cNvContentPartPr/>
                <p14:nvPr/>
              </p14:nvContentPartPr>
              <p14:xfrm>
                <a:off x="2038874" y="6103108"/>
                <a:ext cx="176760" cy="108360"/>
              </p14:xfrm>
            </p:contentPart>
          </mc:Choice>
          <mc:Fallback>
            <p:pic>
              <p:nvPicPr>
                <p:cNvPr id="8201" name="Ink 8200">
                  <a:extLst>
                    <a:ext uri="{FF2B5EF4-FFF2-40B4-BE49-F238E27FC236}">
                      <a16:creationId xmlns:a16="http://schemas.microsoft.com/office/drawing/2014/main" id="{37D73DC5-B7D6-45BD-9F88-81E3DDDB60B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20874" y="6085468"/>
                  <a:ext cx="212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202" name="Ink 8201">
                  <a:extLst>
                    <a:ext uri="{FF2B5EF4-FFF2-40B4-BE49-F238E27FC236}">
                      <a16:creationId xmlns:a16="http://schemas.microsoft.com/office/drawing/2014/main" id="{85B13918-6890-455D-8B09-0182257D3A01}"/>
                    </a:ext>
                  </a:extLst>
                </p14:cNvPr>
                <p14:cNvContentPartPr/>
                <p14:nvPr/>
              </p14:nvContentPartPr>
              <p14:xfrm>
                <a:off x="2146514" y="5897548"/>
                <a:ext cx="58320" cy="100440"/>
              </p14:xfrm>
            </p:contentPart>
          </mc:Choice>
          <mc:Fallback>
            <p:pic>
              <p:nvPicPr>
                <p:cNvPr id="8202" name="Ink 8201">
                  <a:extLst>
                    <a:ext uri="{FF2B5EF4-FFF2-40B4-BE49-F238E27FC236}">
                      <a16:creationId xmlns:a16="http://schemas.microsoft.com/office/drawing/2014/main" id="{85B13918-6890-455D-8B09-0182257D3A0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128874" y="5879908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203" name="Ink 8202">
                  <a:extLst>
                    <a:ext uri="{FF2B5EF4-FFF2-40B4-BE49-F238E27FC236}">
                      <a16:creationId xmlns:a16="http://schemas.microsoft.com/office/drawing/2014/main" id="{FEB8F63A-D1A8-41B2-AEE8-AA05A2568D66}"/>
                    </a:ext>
                  </a:extLst>
                </p14:cNvPr>
                <p14:cNvContentPartPr/>
                <p14:nvPr/>
              </p14:nvContentPartPr>
              <p14:xfrm>
                <a:off x="2259554" y="5896108"/>
                <a:ext cx="65160" cy="330120"/>
              </p14:xfrm>
            </p:contentPart>
          </mc:Choice>
          <mc:Fallback>
            <p:pic>
              <p:nvPicPr>
                <p:cNvPr id="8203" name="Ink 8202">
                  <a:extLst>
                    <a:ext uri="{FF2B5EF4-FFF2-40B4-BE49-F238E27FC236}">
                      <a16:creationId xmlns:a16="http://schemas.microsoft.com/office/drawing/2014/main" id="{FEB8F63A-D1A8-41B2-AEE8-AA05A2568D6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41914" y="5878108"/>
                  <a:ext cx="1008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204" name="Ink 8203">
                  <a:extLst>
                    <a:ext uri="{FF2B5EF4-FFF2-40B4-BE49-F238E27FC236}">
                      <a16:creationId xmlns:a16="http://schemas.microsoft.com/office/drawing/2014/main" id="{D870E642-3984-464A-9DB2-C7A26D132692}"/>
                    </a:ext>
                  </a:extLst>
                </p14:cNvPr>
                <p14:cNvContentPartPr/>
                <p14:nvPr/>
              </p14:nvContentPartPr>
              <p14:xfrm>
                <a:off x="2251634" y="6086548"/>
                <a:ext cx="189720" cy="8280"/>
              </p14:xfrm>
            </p:contentPart>
          </mc:Choice>
          <mc:Fallback>
            <p:pic>
              <p:nvPicPr>
                <p:cNvPr id="8204" name="Ink 8203">
                  <a:extLst>
                    <a:ext uri="{FF2B5EF4-FFF2-40B4-BE49-F238E27FC236}">
                      <a16:creationId xmlns:a16="http://schemas.microsoft.com/office/drawing/2014/main" id="{D870E642-3984-464A-9DB2-C7A26D13269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33634" y="6068548"/>
                  <a:ext cx="22536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8205" name="Ink 8204">
                <a:extLst>
                  <a:ext uri="{FF2B5EF4-FFF2-40B4-BE49-F238E27FC236}">
                    <a16:creationId xmlns:a16="http://schemas.microsoft.com/office/drawing/2014/main" id="{75883198-8387-46AC-8EC3-16E1BE332D4C}"/>
                  </a:ext>
                </a:extLst>
              </p14:cNvPr>
              <p14:cNvContentPartPr/>
              <p14:nvPr/>
            </p14:nvContentPartPr>
            <p14:xfrm>
              <a:off x="2762474" y="5860108"/>
              <a:ext cx="303480" cy="316080"/>
            </p14:xfrm>
          </p:contentPart>
        </mc:Choice>
        <mc:Fallback>
          <p:pic>
            <p:nvPicPr>
              <p:cNvPr id="8205" name="Ink 8204">
                <a:extLst>
                  <a:ext uri="{FF2B5EF4-FFF2-40B4-BE49-F238E27FC236}">
                    <a16:creationId xmlns:a16="http://schemas.microsoft.com/office/drawing/2014/main" id="{75883198-8387-46AC-8EC3-16E1BE332D4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744474" y="5842108"/>
                <a:ext cx="339120" cy="35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219" name="Group 8218">
            <a:extLst>
              <a:ext uri="{FF2B5EF4-FFF2-40B4-BE49-F238E27FC236}">
                <a16:creationId xmlns:a16="http://schemas.microsoft.com/office/drawing/2014/main" id="{C99EA529-F696-4DF8-B303-A9E98CAD133C}"/>
              </a:ext>
            </a:extLst>
          </p:cNvPr>
          <p:cNvGrpSpPr/>
          <p:nvPr/>
        </p:nvGrpSpPr>
        <p:grpSpPr>
          <a:xfrm>
            <a:off x="6699074" y="3866788"/>
            <a:ext cx="1135800" cy="348120"/>
            <a:chOff x="6699074" y="3866788"/>
            <a:chExt cx="113580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209" name="Ink 8208">
                  <a:extLst>
                    <a:ext uri="{FF2B5EF4-FFF2-40B4-BE49-F238E27FC236}">
                      <a16:creationId xmlns:a16="http://schemas.microsoft.com/office/drawing/2014/main" id="{D2CFA986-6F42-40EB-85D6-4DE27E37C069}"/>
                    </a:ext>
                  </a:extLst>
                </p14:cNvPr>
                <p14:cNvContentPartPr/>
                <p14:nvPr/>
              </p14:nvContentPartPr>
              <p14:xfrm>
                <a:off x="6699074" y="3873268"/>
                <a:ext cx="181440" cy="341640"/>
              </p14:xfrm>
            </p:contentPart>
          </mc:Choice>
          <mc:Fallback>
            <p:pic>
              <p:nvPicPr>
                <p:cNvPr id="8209" name="Ink 8208">
                  <a:extLst>
                    <a:ext uri="{FF2B5EF4-FFF2-40B4-BE49-F238E27FC236}">
                      <a16:creationId xmlns:a16="http://schemas.microsoft.com/office/drawing/2014/main" id="{D2CFA986-6F42-40EB-85D6-4DE27E37C06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81074" y="3855628"/>
                  <a:ext cx="2170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210" name="Ink 8209">
                  <a:extLst>
                    <a:ext uri="{FF2B5EF4-FFF2-40B4-BE49-F238E27FC236}">
                      <a16:creationId xmlns:a16="http://schemas.microsoft.com/office/drawing/2014/main" id="{01D1472B-88EF-4DF7-A00E-A02C10DA57BF}"/>
                    </a:ext>
                  </a:extLst>
                </p14:cNvPr>
                <p14:cNvContentPartPr/>
                <p14:nvPr/>
              </p14:nvContentPartPr>
              <p14:xfrm>
                <a:off x="6909674" y="3866788"/>
                <a:ext cx="245520" cy="329760"/>
              </p14:xfrm>
            </p:contentPart>
          </mc:Choice>
          <mc:Fallback>
            <p:pic>
              <p:nvPicPr>
                <p:cNvPr id="8210" name="Ink 8209">
                  <a:extLst>
                    <a:ext uri="{FF2B5EF4-FFF2-40B4-BE49-F238E27FC236}">
                      <a16:creationId xmlns:a16="http://schemas.microsoft.com/office/drawing/2014/main" id="{01D1472B-88EF-4DF7-A00E-A02C10DA57B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91674" y="3849148"/>
                  <a:ext cx="2811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211" name="Ink 8210">
                  <a:extLst>
                    <a:ext uri="{FF2B5EF4-FFF2-40B4-BE49-F238E27FC236}">
                      <a16:creationId xmlns:a16="http://schemas.microsoft.com/office/drawing/2014/main" id="{24D8AD41-1F17-4C02-825A-BEA363303225}"/>
                    </a:ext>
                  </a:extLst>
                </p14:cNvPr>
                <p14:cNvContentPartPr/>
                <p14:nvPr/>
              </p14:nvContentPartPr>
              <p14:xfrm>
                <a:off x="7069874" y="4093948"/>
                <a:ext cx="166680" cy="6120"/>
              </p14:xfrm>
            </p:contentPart>
          </mc:Choice>
          <mc:Fallback>
            <p:pic>
              <p:nvPicPr>
                <p:cNvPr id="8211" name="Ink 8210">
                  <a:extLst>
                    <a:ext uri="{FF2B5EF4-FFF2-40B4-BE49-F238E27FC236}">
                      <a16:creationId xmlns:a16="http://schemas.microsoft.com/office/drawing/2014/main" id="{24D8AD41-1F17-4C02-825A-BEA36330322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51874" y="4075948"/>
                  <a:ext cx="202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212" name="Ink 8211">
                  <a:extLst>
                    <a:ext uri="{FF2B5EF4-FFF2-40B4-BE49-F238E27FC236}">
                      <a16:creationId xmlns:a16="http://schemas.microsoft.com/office/drawing/2014/main" id="{708A690A-A4A6-4E24-8EB2-230E156F1176}"/>
                    </a:ext>
                  </a:extLst>
                </p14:cNvPr>
                <p14:cNvContentPartPr/>
                <p14:nvPr/>
              </p14:nvContentPartPr>
              <p14:xfrm>
                <a:off x="7425554" y="4025908"/>
                <a:ext cx="14760" cy="162000"/>
              </p14:xfrm>
            </p:contentPart>
          </mc:Choice>
          <mc:Fallback>
            <p:pic>
              <p:nvPicPr>
                <p:cNvPr id="8212" name="Ink 8211">
                  <a:extLst>
                    <a:ext uri="{FF2B5EF4-FFF2-40B4-BE49-F238E27FC236}">
                      <a16:creationId xmlns:a16="http://schemas.microsoft.com/office/drawing/2014/main" id="{708A690A-A4A6-4E24-8EB2-230E156F117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407914" y="4007908"/>
                  <a:ext cx="50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213" name="Ink 8212">
                  <a:extLst>
                    <a:ext uri="{FF2B5EF4-FFF2-40B4-BE49-F238E27FC236}">
                      <a16:creationId xmlns:a16="http://schemas.microsoft.com/office/drawing/2014/main" id="{C0BCBDDF-72E8-4678-8718-0090595173E5}"/>
                    </a:ext>
                  </a:extLst>
                </p14:cNvPr>
                <p14:cNvContentPartPr/>
                <p14:nvPr/>
              </p14:nvContentPartPr>
              <p14:xfrm>
                <a:off x="7362554" y="3904228"/>
                <a:ext cx="254520" cy="262080"/>
              </p14:xfrm>
            </p:contentPart>
          </mc:Choice>
          <mc:Fallback>
            <p:pic>
              <p:nvPicPr>
                <p:cNvPr id="8213" name="Ink 8212">
                  <a:extLst>
                    <a:ext uri="{FF2B5EF4-FFF2-40B4-BE49-F238E27FC236}">
                      <a16:creationId xmlns:a16="http://schemas.microsoft.com/office/drawing/2014/main" id="{C0BCBDDF-72E8-4678-8718-0090595173E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344554" y="3886228"/>
                  <a:ext cx="2901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214" name="Ink 8213">
                  <a:extLst>
                    <a:ext uri="{FF2B5EF4-FFF2-40B4-BE49-F238E27FC236}">
                      <a16:creationId xmlns:a16="http://schemas.microsoft.com/office/drawing/2014/main" id="{53D6278A-D04C-40C4-91DD-FB39C6DABA17}"/>
                    </a:ext>
                  </a:extLst>
                </p14:cNvPr>
                <p14:cNvContentPartPr/>
                <p14:nvPr/>
              </p14:nvContentPartPr>
              <p14:xfrm>
                <a:off x="7628234" y="4070908"/>
                <a:ext cx="206640" cy="143640"/>
              </p14:xfrm>
            </p:contentPart>
          </mc:Choice>
          <mc:Fallback>
            <p:pic>
              <p:nvPicPr>
                <p:cNvPr id="8214" name="Ink 8213">
                  <a:extLst>
                    <a:ext uri="{FF2B5EF4-FFF2-40B4-BE49-F238E27FC236}">
                      <a16:creationId xmlns:a16="http://schemas.microsoft.com/office/drawing/2014/main" id="{53D6278A-D04C-40C4-91DD-FB39C6DABA1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610594" y="4052908"/>
                  <a:ext cx="24228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8220" name="Ink 8219">
                <a:extLst>
                  <a:ext uri="{FF2B5EF4-FFF2-40B4-BE49-F238E27FC236}">
                    <a16:creationId xmlns:a16="http://schemas.microsoft.com/office/drawing/2014/main" id="{21B70209-C291-4CDD-B0A7-443D8FA4A5C4}"/>
                  </a:ext>
                </a:extLst>
              </p14:cNvPr>
              <p14:cNvContentPartPr/>
              <p14:nvPr/>
            </p14:nvContentPartPr>
            <p14:xfrm>
              <a:off x="7083194" y="3857068"/>
              <a:ext cx="56520" cy="69840"/>
            </p14:xfrm>
          </p:contentPart>
        </mc:Choice>
        <mc:Fallback>
          <p:pic>
            <p:nvPicPr>
              <p:cNvPr id="8220" name="Ink 8219">
                <a:extLst>
                  <a:ext uri="{FF2B5EF4-FFF2-40B4-BE49-F238E27FC236}">
                    <a16:creationId xmlns:a16="http://schemas.microsoft.com/office/drawing/2014/main" id="{21B70209-C291-4CDD-B0A7-443D8FA4A5C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065194" y="3839068"/>
                <a:ext cx="9216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24" name="Group 8223">
            <a:extLst>
              <a:ext uri="{FF2B5EF4-FFF2-40B4-BE49-F238E27FC236}">
                <a16:creationId xmlns:a16="http://schemas.microsoft.com/office/drawing/2014/main" id="{86ECF700-70FE-4140-B1E5-574A36C69004}"/>
              </a:ext>
            </a:extLst>
          </p:cNvPr>
          <p:cNvGrpSpPr/>
          <p:nvPr/>
        </p:nvGrpSpPr>
        <p:grpSpPr>
          <a:xfrm>
            <a:off x="6777554" y="4353868"/>
            <a:ext cx="918720" cy="357120"/>
            <a:chOff x="6777554" y="4353868"/>
            <a:chExt cx="91872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215" name="Ink 8214">
                  <a:extLst>
                    <a:ext uri="{FF2B5EF4-FFF2-40B4-BE49-F238E27FC236}">
                      <a16:creationId xmlns:a16="http://schemas.microsoft.com/office/drawing/2014/main" id="{A81B26CD-EC2A-4BCD-A889-8BB660409605}"/>
                    </a:ext>
                  </a:extLst>
                </p14:cNvPr>
                <p14:cNvContentPartPr/>
                <p14:nvPr/>
              </p14:nvContentPartPr>
              <p14:xfrm>
                <a:off x="6777554" y="4454668"/>
                <a:ext cx="174240" cy="256320"/>
              </p14:xfrm>
            </p:contentPart>
          </mc:Choice>
          <mc:Fallback>
            <p:pic>
              <p:nvPicPr>
                <p:cNvPr id="8215" name="Ink 8214">
                  <a:extLst>
                    <a:ext uri="{FF2B5EF4-FFF2-40B4-BE49-F238E27FC236}">
                      <a16:creationId xmlns:a16="http://schemas.microsoft.com/office/drawing/2014/main" id="{A81B26CD-EC2A-4BCD-A889-8BB66040960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59914" y="4436668"/>
                  <a:ext cx="2098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216" name="Ink 8215">
                  <a:extLst>
                    <a:ext uri="{FF2B5EF4-FFF2-40B4-BE49-F238E27FC236}">
                      <a16:creationId xmlns:a16="http://schemas.microsoft.com/office/drawing/2014/main" id="{BC74C2BB-A038-4EE5-9F2A-23AC5FC0CD21}"/>
                    </a:ext>
                  </a:extLst>
                </p14:cNvPr>
                <p14:cNvContentPartPr/>
                <p14:nvPr/>
              </p14:nvContentPartPr>
              <p14:xfrm>
                <a:off x="6979874" y="4602268"/>
                <a:ext cx="95040" cy="83520"/>
              </p14:xfrm>
            </p:contentPart>
          </mc:Choice>
          <mc:Fallback>
            <p:pic>
              <p:nvPicPr>
                <p:cNvPr id="8216" name="Ink 8215">
                  <a:extLst>
                    <a:ext uri="{FF2B5EF4-FFF2-40B4-BE49-F238E27FC236}">
                      <a16:creationId xmlns:a16="http://schemas.microsoft.com/office/drawing/2014/main" id="{BC74C2BB-A038-4EE5-9F2A-23AC5FC0CD2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61874" y="4584268"/>
                  <a:ext cx="130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217" name="Ink 8216">
                  <a:extLst>
                    <a:ext uri="{FF2B5EF4-FFF2-40B4-BE49-F238E27FC236}">
                      <a16:creationId xmlns:a16="http://schemas.microsoft.com/office/drawing/2014/main" id="{B3A02DC3-7596-48AD-8687-50F6918E605A}"/>
                    </a:ext>
                  </a:extLst>
                </p14:cNvPr>
                <p14:cNvContentPartPr/>
                <p14:nvPr/>
              </p14:nvContentPartPr>
              <p14:xfrm>
                <a:off x="7111634" y="4363588"/>
                <a:ext cx="28800" cy="72360"/>
              </p14:xfrm>
            </p:contentPart>
          </mc:Choice>
          <mc:Fallback>
            <p:pic>
              <p:nvPicPr>
                <p:cNvPr id="8217" name="Ink 8216">
                  <a:extLst>
                    <a:ext uri="{FF2B5EF4-FFF2-40B4-BE49-F238E27FC236}">
                      <a16:creationId xmlns:a16="http://schemas.microsoft.com/office/drawing/2014/main" id="{B3A02DC3-7596-48AD-8687-50F6918E605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093634" y="4345948"/>
                  <a:ext cx="64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221" name="Ink 8220">
                  <a:extLst>
                    <a:ext uri="{FF2B5EF4-FFF2-40B4-BE49-F238E27FC236}">
                      <a16:creationId xmlns:a16="http://schemas.microsoft.com/office/drawing/2014/main" id="{D7F84A21-6B89-4513-A9FC-5ADE950F60D6}"/>
                    </a:ext>
                  </a:extLst>
                </p14:cNvPr>
                <p14:cNvContentPartPr/>
                <p14:nvPr/>
              </p14:nvContentPartPr>
              <p14:xfrm>
                <a:off x="7154114" y="4353868"/>
                <a:ext cx="60840" cy="296280"/>
              </p14:xfrm>
            </p:contentPart>
          </mc:Choice>
          <mc:Fallback>
            <p:pic>
              <p:nvPicPr>
                <p:cNvPr id="8221" name="Ink 8220">
                  <a:extLst>
                    <a:ext uri="{FF2B5EF4-FFF2-40B4-BE49-F238E27FC236}">
                      <a16:creationId xmlns:a16="http://schemas.microsoft.com/office/drawing/2014/main" id="{D7F84A21-6B89-4513-A9FC-5ADE950F60D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36474" y="4336228"/>
                  <a:ext cx="964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222" name="Ink 8221">
                  <a:extLst>
                    <a:ext uri="{FF2B5EF4-FFF2-40B4-BE49-F238E27FC236}">
                      <a16:creationId xmlns:a16="http://schemas.microsoft.com/office/drawing/2014/main" id="{8908EFC8-8304-433C-AAA5-19BE79466891}"/>
                    </a:ext>
                  </a:extLst>
                </p14:cNvPr>
                <p14:cNvContentPartPr/>
                <p14:nvPr/>
              </p14:nvContentPartPr>
              <p14:xfrm>
                <a:off x="7146194" y="4550068"/>
                <a:ext cx="183600" cy="4320"/>
              </p14:xfrm>
            </p:contentPart>
          </mc:Choice>
          <mc:Fallback>
            <p:pic>
              <p:nvPicPr>
                <p:cNvPr id="8222" name="Ink 8221">
                  <a:extLst>
                    <a:ext uri="{FF2B5EF4-FFF2-40B4-BE49-F238E27FC236}">
                      <a16:creationId xmlns:a16="http://schemas.microsoft.com/office/drawing/2014/main" id="{8908EFC8-8304-433C-AAA5-19BE7946689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128554" y="4532068"/>
                  <a:ext cx="219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223" name="Ink 8222">
                  <a:extLst>
                    <a:ext uri="{FF2B5EF4-FFF2-40B4-BE49-F238E27FC236}">
                      <a16:creationId xmlns:a16="http://schemas.microsoft.com/office/drawing/2014/main" id="{6A45D241-6ACB-4747-9187-D323749AF1BE}"/>
                    </a:ext>
                  </a:extLst>
                </p14:cNvPr>
                <p14:cNvContentPartPr/>
                <p14:nvPr/>
              </p14:nvContentPartPr>
              <p14:xfrm>
                <a:off x="7515554" y="4429468"/>
                <a:ext cx="180720" cy="186840"/>
              </p14:xfrm>
            </p:contentPart>
          </mc:Choice>
          <mc:Fallback>
            <p:pic>
              <p:nvPicPr>
                <p:cNvPr id="8223" name="Ink 8222">
                  <a:extLst>
                    <a:ext uri="{FF2B5EF4-FFF2-40B4-BE49-F238E27FC236}">
                      <a16:creationId xmlns:a16="http://schemas.microsoft.com/office/drawing/2014/main" id="{6A45D241-6ACB-4747-9187-D323749AF1B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97914" y="4411468"/>
                  <a:ext cx="21636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30" name="Group 8229">
            <a:extLst>
              <a:ext uri="{FF2B5EF4-FFF2-40B4-BE49-F238E27FC236}">
                <a16:creationId xmlns:a16="http://schemas.microsoft.com/office/drawing/2014/main" id="{90B17619-5F19-4ED0-AB06-0669D3581B56}"/>
              </a:ext>
            </a:extLst>
          </p:cNvPr>
          <p:cNvGrpSpPr/>
          <p:nvPr/>
        </p:nvGrpSpPr>
        <p:grpSpPr>
          <a:xfrm>
            <a:off x="6849194" y="4834108"/>
            <a:ext cx="497520" cy="309600"/>
            <a:chOff x="6849194" y="4834108"/>
            <a:chExt cx="49752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225" name="Ink 8224">
                  <a:extLst>
                    <a:ext uri="{FF2B5EF4-FFF2-40B4-BE49-F238E27FC236}">
                      <a16:creationId xmlns:a16="http://schemas.microsoft.com/office/drawing/2014/main" id="{4C47122E-A9AA-489A-BA60-0F39FF62C138}"/>
                    </a:ext>
                  </a:extLst>
                </p14:cNvPr>
                <p14:cNvContentPartPr/>
                <p14:nvPr/>
              </p14:nvContentPartPr>
              <p14:xfrm>
                <a:off x="6849194" y="4892788"/>
                <a:ext cx="132120" cy="241560"/>
              </p14:xfrm>
            </p:contentPart>
          </mc:Choice>
          <mc:Fallback>
            <p:pic>
              <p:nvPicPr>
                <p:cNvPr id="8225" name="Ink 8224">
                  <a:extLst>
                    <a:ext uri="{FF2B5EF4-FFF2-40B4-BE49-F238E27FC236}">
                      <a16:creationId xmlns:a16="http://schemas.microsoft.com/office/drawing/2014/main" id="{4C47122E-A9AA-489A-BA60-0F39FF62C13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31194" y="4874788"/>
                  <a:ext cx="1677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226" name="Ink 8225">
                  <a:extLst>
                    <a:ext uri="{FF2B5EF4-FFF2-40B4-BE49-F238E27FC236}">
                      <a16:creationId xmlns:a16="http://schemas.microsoft.com/office/drawing/2014/main" id="{76790821-7A6D-45A4-BFEC-EA0A60839222}"/>
                    </a:ext>
                  </a:extLst>
                </p14:cNvPr>
                <p14:cNvContentPartPr/>
                <p14:nvPr/>
              </p14:nvContentPartPr>
              <p14:xfrm>
                <a:off x="7064474" y="5055148"/>
                <a:ext cx="120960" cy="88560"/>
              </p14:xfrm>
            </p:contentPart>
          </mc:Choice>
          <mc:Fallback>
            <p:pic>
              <p:nvPicPr>
                <p:cNvPr id="8226" name="Ink 8225">
                  <a:extLst>
                    <a:ext uri="{FF2B5EF4-FFF2-40B4-BE49-F238E27FC236}">
                      <a16:creationId xmlns:a16="http://schemas.microsoft.com/office/drawing/2014/main" id="{76790821-7A6D-45A4-BFEC-EA0A6083922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46474" y="5037148"/>
                  <a:ext cx="156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227" name="Ink 8226">
                  <a:extLst>
                    <a:ext uri="{FF2B5EF4-FFF2-40B4-BE49-F238E27FC236}">
                      <a16:creationId xmlns:a16="http://schemas.microsoft.com/office/drawing/2014/main" id="{820B8E27-FF36-48C0-B12B-E7927D20DCDC}"/>
                    </a:ext>
                  </a:extLst>
                </p14:cNvPr>
                <p14:cNvContentPartPr/>
                <p14:nvPr/>
              </p14:nvContentPartPr>
              <p14:xfrm>
                <a:off x="7161314" y="4850308"/>
                <a:ext cx="51840" cy="67680"/>
              </p14:xfrm>
            </p:contentPart>
          </mc:Choice>
          <mc:Fallback>
            <p:pic>
              <p:nvPicPr>
                <p:cNvPr id="8227" name="Ink 8226">
                  <a:extLst>
                    <a:ext uri="{FF2B5EF4-FFF2-40B4-BE49-F238E27FC236}">
                      <a16:creationId xmlns:a16="http://schemas.microsoft.com/office/drawing/2014/main" id="{820B8E27-FF36-48C0-B12B-E7927D20DCD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43674" y="4832308"/>
                  <a:ext cx="87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228" name="Ink 8227">
                  <a:extLst>
                    <a:ext uri="{FF2B5EF4-FFF2-40B4-BE49-F238E27FC236}">
                      <a16:creationId xmlns:a16="http://schemas.microsoft.com/office/drawing/2014/main" id="{E51F3049-F1B0-4F8C-8F92-FAECA691124F}"/>
                    </a:ext>
                  </a:extLst>
                </p14:cNvPr>
                <p14:cNvContentPartPr/>
                <p14:nvPr/>
              </p14:nvContentPartPr>
              <p14:xfrm>
                <a:off x="7212074" y="4834108"/>
                <a:ext cx="134640" cy="304560"/>
              </p14:xfrm>
            </p:contentPart>
          </mc:Choice>
          <mc:Fallback>
            <p:pic>
              <p:nvPicPr>
                <p:cNvPr id="8228" name="Ink 8227">
                  <a:extLst>
                    <a:ext uri="{FF2B5EF4-FFF2-40B4-BE49-F238E27FC236}">
                      <a16:creationId xmlns:a16="http://schemas.microsoft.com/office/drawing/2014/main" id="{E51F3049-F1B0-4F8C-8F92-FAECA691124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194074" y="4816468"/>
                  <a:ext cx="170280" cy="34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8229" name="Ink 8228">
                <a:extLst>
                  <a:ext uri="{FF2B5EF4-FFF2-40B4-BE49-F238E27FC236}">
                    <a16:creationId xmlns:a16="http://schemas.microsoft.com/office/drawing/2014/main" id="{2190EC65-DF01-4CF7-B161-667A3CB3A7B7}"/>
                  </a:ext>
                </a:extLst>
              </p14:cNvPr>
              <p14:cNvContentPartPr/>
              <p14:nvPr/>
            </p14:nvContentPartPr>
            <p14:xfrm>
              <a:off x="7552634" y="4847788"/>
              <a:ext cx="234360" cy="297720"/>
            </p14:xfrm>
          </p:contentPart>
        </mc:Choice>
        <mc:Fallback>
          <p:pic>
            <p:nvPicPr>
              <p:cNvPr id="8229" name="Ink 8228">
                <a:extLst>
                  <a:ext uri="{FF2B5EF4-FFF2-40B4-BE49-F238E27FC236}">
                    <a16:creationId xmlns:a16="http://schemas.microsoft.com/office/drawing/2014/main" id="{2190EC65-DF01-4CF7-B161-667A3CB3A7B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534634" y="4829788"/>
                <a:ext cx="270000" cy="3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44" name="Group 8243">
            <a:extLst>
              <a:ext uri="{FF2B5EF4-FFF2-40B4-BE49-F238E27FC236}">
                <a16:creationId xmlns:a16="http://schemas.microsoft.com/office/drawing/2014/main" id="{E9DC32AD-DC80-4EF3-BE35-53FE2B87E672}"/>
              </a:ext>
            </a:extLst>
          </p:cNvPr>
          <p:cNvGrpSpPr/>
          <p:nvPr/>
        </p:nvGrpSpPr>
        <p:grpSpPr>
          <a:xfrm>
            <a:off x="6898874" y="5279068"/>
            <a:ext cx="1202400" cy="364680"/>
            <a:chOff x="6898874" y="5279068"/>
            <a:chExt cx="120240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231" name="Ink 8230">
                  <a:extLst>
                    <a:ext uri="{FF2B5EF4-FFF2-40B4-BE49-F238E27FC236}">
                      <a16:creationId xmlns:a16="http://schemas.microsoft.com/office/drawing/2014/main" id="{D16502A4-D426-406E-BDD1-DD4C82FBD64A}"/>
                    </a:ext>
                  </a:extLst>
                </p14:cNvPr>
                <p14:cNvContentPartPr/>
                <p14:nvPr/>
              </p14:nvContentPartPr>
              <p14:xfrm>
                <a:off x="6898874" y="5317948"/>
                <a:ext cx="204120" cy="279360"/>
              </p14:xfrm>
            </p:contentPart>
          </mc:Choice>
          <mc:Fallback>
            <p:pic>
              <p:nvPicPr>
                <p:cNvPr id="8231" name="Ink 8230">
                  <a:extLst>
                    <a:ext uri="{FF2B5EF4-FFF2-40B4-BE49-F238E27FC236}">
                      <a16:creationId xmlns:a16="http://schemas.microsoft.com/office/drawing/2014/main" id="{D16502A4-D426-406E-BDD1-DD4C82FBD64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880874" y="5300308"/>
                  <a:ext cx="239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232" name="Ink 8231">
                  <a:extLst>
                    <a:ext uri="{FF2B5EF4-FFF2-40B4-BE49-F238E27FC236}">
                      <a16:creationId xmlns:a16="http://schemas.microsoft.com/office/drawing/2014/main" id="{1BE7DFE3-85F2-4932-8137-B6BA1812D97D}"/>
                    </a:ext>
                  </a:extLst>
                </p14:cNvPr>
                <p14:cNvContentPartPr/>
                <p14:nvPr/>
              </p14:nvContentPartPr>
              <p14:xfrm>
                <a:off x="7234034" y="5494348"/>
                <a:ext cx="145440" cy="116280"/>
              </p14:xfrm>
            </p:contentPart>
          </mc:Choice>
          <mc:Fallback>
            <p:pic>
              <p:nvPicPr>
                <p:cNvPr id="8232" name="Ink 8231">
                  <a:extLst>
                    <a:ext uri="{FF2B5EF4-FFF2-40B4-BE49-F238E27FC236}">
                      <a16:creationId xmlns:a16="http://schemas.microsoft.com/office/drawing/2014/main" id="{1BE7DFE3-85F2-4932-8137-B6BA1812D97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216394" y="5476348"/>
                  <a:ext cx="181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233" name="Ink 8232">
                  <a:extLst>
                    <a:ext uri="{FF2B5EF4-FFF2-40B4-BE49-F238E27FC236}">
                      <a16:creationId xmlns:a16="http://schemas.microsoft.com/office/drawing/2014/main" id="{1A46D307-84EF-4225-ABED-FE2DF1D62CDE}"/>
                    </a:ext>
                  </a:extLst>
                </p14:cNvPr>
                <p14:cNvContentPartPr/>
                <p14:nvPr/>
              </p14:nvContentPartPr>
              <p14:xfrm>
                <a:off x="7315394" y="5279068"/>
                <a:ext cx="136440" cy="331560"/>
              </p14:xfrm>
            </p:contentPart>
          </mc:Choice>
          <mc:Fallback>
            <p:pic>
              <p:nvPicPr>
                <p:cNvPr id="8233" name="Ink 8232">
                  <a:extLst>
                    <a:ext uri="{FF2B5EF4-FFF2-40B4-BE49-F238E27FC236}">
                      <a16:creationId xmlns:a16="http://schemas.microsoft.com/office/drawing/2014/main" id="{1A46D307-84EF-4225-ABED-FE2DF1D62CD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297394" y="5261428"/>
                  <a:ext cx="1720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234" name="Ink 8233">
                  <a:extLst>
                    <a:ext uri="{FF2B5EF4-FFF2-40B4-BE49-F238E27FC236}">
                      <a16:creationId xmlns:a16="http://schemas.microsoft.com/office/drawing/2014/main" id="{27463473-8935-4AA9-B494-DC6E2C974DC3}"/>
                    </a:ext>
                  </a:extLst>
                </p14:cNvPr>
                <p14:cNvContentPartPr/>
                <p14:nvPr/>
              </p14:nvContentPartPr>
              <p14:xfrm>
                <a:off x="7364354" y="5496868"/>
                <a:ext cx="180000" cy="3600"/>
              </p14:xfrm>
            </p:contentPart>
          </mc:Choice>
          <mc:Fallback>
            <p:pic>
              <p:nvPicPr>
                <p:cNvPr id="8234" name="Ink 8233">
                  <a:extLst>
                    <a:ext uri="{FF2B5EF4-FFF2-40B4-BE49-F238E27FC236}">
                      <a16:creationId xmlns:a16="http://schemas.microsoft.com/office/drawing/2014/main" id="{27463473-8935-4AA9-B494-DC6E2C974DC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346354" y="5478868"/>
                  <a:ext cx="215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235" name="Ink 8234">
                  <a:extLst>
                    <a:ext uri="{FF2B5EF4-FFF2-40B4-BE49-F238E27FC236}">
                      <a16:creationId xmlns:a16="http://schemas.microsoft.com/office/drawing/2014/main" id="{68D1E622-6657-4153-B90A-88F827DCB8BE}"/>
                    </a:ext>
                  </a:extLst>
                </p14:cNvPr>
                <p14:cNvContentPartPr/>
                <p14:nvPr/>
              </p14:nvContentPartPr>
              <p14:xfrm>
                <a:off x="7616714" y="5375908"/>
                <a:ext cx="191520" cy="241920"/>
              </p14:xfrm>
            </p:contentPart>
          </mc:Choice>
          <mc:Fallback>
            <p:pic>
              <p:nvPicPr>
                <p:cNvPr id="8235" name="Ink 8234">
                  <a:extLst>
                    <a:ext uri="{FF2B5EF4-FFF2-40B4-BE49-F238E27FC236}">
                      <a16:creationId xmlns:a16="http://schemas.microsoft.com/office/drawing/2014/main" id="{68D1E622-6657-4153-B90A-88F827DCB8B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99074" y="5357908"/>
                  <a:ext cx="227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236" name="Ink 8235">
                  <a:extLst>
                    <a:ext uri="{FF2B5EF4-FFF2-40B4-BE49-F238E27FC236}">
                      <a16:creationId xmlns:a16="http://schemas.microsoft.com/office/drawing/2014/main" id="{280BEEE6-F891-4D98-89A0-05844EE1DC92}"/>
                    </a:ext>
                  </a:extLst>
                </p14:cNvPr>
                <p14:cNvContentPartPr/>
                <p14:nvPr/>
              </p14:nvContentPartPr>
              <p14:xfrm>
                <a:off x="7770794" y="5342428"/>
                <a:ext cx="40320" cy="280440"/>
              </p14:xfrm>
            </p:contentPart>
          </mc:Choice>
          <mc:Fallback>
            <p:pic>
              <p:nvPicPr>
                <p:cNvPr id="8236" name="Ink 8235">
                  <a:extLst>
                    <a:ext uri="{FF2B5EF4-FFF2-40B4-BE49-F238E27FC236}">
                      <a16:creationId xmlns:a16="http://schemas.microsoft.com/office/drawing/2014/main" id="{280BEEE6-F891-4D98-89A0-05844EE1DC9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752794" y="5324428"/>
                  <a:ext cx="759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237" name="Ink 8236">
                  <a:extLst>
                    <a:ext uri="{FF2B5EF4-FFF2-40B4-BE49-F238E27FC236}">
                      <a16:creationId xmlns:a16="http://schemas.microsoft.com/office/drawing/2014/main" id="{943FB157-C915-4EA1-9FA2-B7E0DCB5C189}"/>
                    </a:ext>
                  </a:extLst>
                </p14:cNvPr>
                <p14:cNvContentPartPr/>
                <p14:nvPr/>
              </p14:nvContentPartPr>
              <p14:xfrm>
                <a:off x="7846394" y="5476348"/>
                <a:ext cx="254880" cy="167400"/>
              </p14:xfrm>
            </p:contentPart>
          </mc:Choice>
          <mc:Fallback>
            <p:pic>
              <p:nvPicPr>
                <p:cNvPr id="8237" name="Ink 8236">
                  <a:extLst>
                    <a:ext uri="{FF2B5EF4-FFF2-40B4-BE49-F238E27FC236}">
                      <a16:creationId xmlns:a16="http://schemas.microsoft.com/office/drawing/2014/main" id="{943FB157-C915-4EA1-9FA2-B7E0DCB5C18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828394" y="5458348"/>
                  <a:ext cx="29052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43" name="Group 8242">
            <a:extLst>
              <a:ext uri="{FF2B5EF4-FFF2-40B4-BE49-F238E27FC236}">
                <a16:creationId xmlns:a16="http://schemas.microsoft.com/office/drawing/2014/main" id="{7CC8139F-17A1-42C4-AF2E-1332902F61DA}"/>
              </a:ext>
            </a:extLst>
          </p:cNvPr>
          <p:cNvGrpSpPr/>
          <p:nvPr/>
        </p:nvGrpSpPr>
        <p:grpSpPr>
          <a:xfrm>
            <a:off x="6947474" y="5761468"/>
            <a:ext cx="1272240" cy="419040"/>
            <a:chOff x="6947474" y="5761468"/>
            <a:chExt cx="127224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238" name="Ink 8237">
                  <a:extLst>
                    <a:ext uri="{FF2B5EF4-FFF2-40B4-BE49-F238E27FC236}">
                      <a16:creationId xmlns:a16="http://schemas.microsoft.com/office/drawing/2014/main" id="{E89E6C7C-2585-40F8-A0E7-738D5EF6F44E}"/>
                    </a:ext>
                  </a:extLst>
                </p14:cNvPr>
                <p14:cNvContentPartPr/>
                <p14:nvPr/>
              </p14:nvContentPartPr>
              <p14:xfrm>
                <a:off x="6947474" y="5870548"/>
                <a:ext cx="217080" cy="309960"/>
              </p14:xfrm>
            </p:contentPart>
          </mc:Choice>
          <mc:Fallback>
            <p:pic>
              <p:nvPicPr>
                <p:cNvPr id="8238" name="Ink 8237">
                  <a:extLst>
                    <a:ext uri="{FF2B5EF4-FFF2-40B4-BE49-F238E27FC236}">
                      <a16:creationId xmlns:a16="http://schemas.microsoft.com/office/drawing/2014/main" id="{E89E6C7C-2585-40F8-A0E7-738D5EF6F44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29474" y="5852548"/>
                  <a:ext cx="2527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239" name="Ink 8238">
                  <a:extLst>
                    <a:ext uri="{FF2B5EF4-FFF2-40B4-BE49-F238E27FC236}">
                      <a16:creationId xmlns:a16="http://schemas.microsoft.com/office/drawing/2014/main" id="{2F872785-FDE7-436D-BB5E-C6B086541F5D}"/>
                    </a:ext>
                  </a:extLst>
                </p14:cNvPr>
                <p14:cNvContentPartPr/>
                <p14:nvPr/>
              </p14:nvContentPartPr>
              <p14:xfrm>
                <a:off x="7262834" y="6006988"/>
                <a:ext cx="128880" cy="143280"/>
              </p14:xfrm>
            </p:contentPart>
          </mc:Choice>
          <mc:Fallback>
            <p:pic>
              <p:nvPicPr>
                <p:cNvPr id="8239" name="Ink 8238">
                  <a:extLst>
                    <a:ext uri="{FF2B5EF4-FFF2-40B4-BE49-F238E27FC236}">
                      <a16:creationId xmlns:a16="http://schemas.microsoft.com/office/drawing/2014/main" id="{2F872785-FDE7-436D-BB5E-C6B086541F5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44834" y="5988988"/>
                  <a:ext cx="164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40" name="Ink 8239">
                  <a:extLst>
                    <a:ext uri="{FF2B5EF4-FFF2-40B4-BE49-F238E27FC236}">
                      <a16:creationId xmlns:a16="http://schemas.microsoft.com/office/drawing/2014/main" id="{B023CD28-20F6-46B1-A262-DBFDAB141FCB}"/>
                    </a:ext>
                  </a:extLst>
                </p14:cNvPr>
                <p14:cNvContentPartPr/>
                <p14:nvPr/>
              </p14:nvContentPartPr>
              <p14:xfrm>
                <a:off x="7348154" y="5761468"/>
                <a:ext cx="45720" cy="76320"/>
              </p14:xfrm>
            </p:contentPart>
          </mc:Choice>
          <mc:Fallback>
            <p:pic>
              <p:nvPicPr>
                <p:cNvPr id="8240" name="Ink 8239">
                  <a:extLst>
                    <a:ext uri="{FF2B5EF4-FFF2-40B4-BE49-F238E27FC236}">
                      <a16:creationId xmlns:a16="http://schemas.microsoft.com/office/drawing/2014/main" id="{B023CD28-20F6-46B1-A262-DBFDAB141FC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330514" y="5743828"/>
                  <a:ext cx="81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241" name="Ink 8240">
                  <a:extLst>
                    <a:ext uri="{FF2B5EF4-FFF2-40B4-BE49-F238E27FC236}">
                      <a16:creationId xmlns:a16="http://schemas.microsoft.com/office/drawing/2014/main" id="{8F05D8B4-5EC1-4A9D-89F7-42AF26BD59E5}"/>
                    </a:ext>
                  </a:extLst>
                </p14:cNvPr>
                <p14:cNvContentPartPr/>
                <p14:nvPr/>
              </p14:nvContentPartPr>
              <p14:xfrm>
                <a:off x="7402514" y="5785588"/>
                <a:ext cx="165960" cy="362160"/>
              </p14:xfrm>
            </p:contentPart>
          </mc:Choice>
          <mc:Fallback>
            <p:pic>
              <p:nvPicPr>
                <p:cNvPr id="8241" name="Ink 8240">
                  <a:extLst>
                    <a:ext uri="{FF2B5EF4-FFF2-40B4-BE49-F238E27FC236}">
                      <a16:creationId xmlns:a16="http://schemas.microsoft.com/office/drawing/2014/main" id="{8F05D8B4-5EC1-4A9D-89F7-42AF26BD59E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384514" y="5767948"/>
                  <a:ext cx="2016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242" name="Ink 8241">
                  <a:extLst>
                    <a:ext uri="{FF2B5EF4-FFF2-40B4-BE49-F238E27FC236}">
                      <a16:creationId xmlns:a16="http://schemas.microsoft.com/office/drawing/2014/main" id="{47B35ED0-4AC4-429B-A1CF-B3C2111013FC}"/>
                    </a:ext>
                  </a:extLst>
                </p14:cNvPr>
                <p14:cNvContentPartPr/>
                <p14:nvPr/>
              </p14:nvContentPartPr>
              <p14:xfrm>
                <a:off x="7753154" y="5828788"/>
                <a:ext cx="466560" cy="302040"/>
              </p14:xfrm>
            </p:contentPart>
          </mc:Choice>
          <mc:Fallback>
            <p:pic>
              <p:nvPicPr>
                <p:cNvPr id="8242" name="Ink 8241">
                  <a:extLst>
                    <a:ext uri="{FF2B5EF4-FFF2-40B4-BE49-F238E27FC236}">
                      <a16:creationId xmlns:a16="http://schemas.microsoft.com/office/drawing/2014/main" id="{47B35ED0-4AC4-429B-A1CF-B3C2111013F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735154" y="5811148"/>
                  <a:ext cx="50220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47" name="Group 8246">
            <a:extLst>
              <a:ext uri="{FF2B5EF4-FFF2-40B4-BE49-F238E27FC236}">
                <a16:creationId xmlns:a16="http://schemas.microsoft.com/office/drawing/2014/main" id="{0019C16B-11BC-4997-ACE7-FCEB6991CD19}"/>
              </a:ext>
            </a:extLst>
          </p:cNvPr>
          <p:cNvGrpSpPr/>
          <p:nvPr/>
        </p:nvGrpSpPr>
        <p:grpSpPr>
          <a:xfrm>
            <a:off x="8549474" y="3693628"/>
            <a:ext cx="896760" cy="425520"/>
            <a:chOff x="8549474" y="3693628"/>
            <a:chExt cx="89676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45" name="Ink 8244">
                  <a:extLst>
                    <a:ext uri="{FF2B5EF4-FFF2-40B4-BE49-F238E27FC236}">
                      <a16:creationId xmlns:a16="http://schemas.microsoft.com/office/drawing/2014/main" id="{C3DEA0AD-5F49-49C7-9BDC-27C0E3AE874F}"/>
                    </a:ext>
                  </a:extLst>
                </p14:cNvPr>
                <p14:cNvContentPartPr/>
                <p14:nvPr/>
              </p14:nvContentPartPr>
              <p14:xfrm>
                <a:off x="8555594" y="3693628"/>
                <a:ext cx="531360" cy="284400"/>
              </p14:xfrm>
            </p:contentPart>
          </mc:Choice>
          <mc:Fallback>
            <p:pic>
              <p:nvPicPr>
                <p:cNvPr id="8245" name="Ink 8244">
                  <a:extLst>
                    <a:ext uri="{FF2B5EF4-FFF2-40B4-BE49-F238E27FC236}">
                      <a16:creationId xmlns:a16="http://schemas.microsoft.com/office/drawing/2014/main" id="{C3DEA0AD-5F49-49C7-9BDC-27C0E3AE874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537954" y="3675988"/>
                  <a:ext cx="567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246" name="Ink 8245">
                  <a:extLst>
                    <a:ext uri="{FF2B5EF4-FFF2-40B4-BE49-F238E27FC236}">
                      <a16:creationId xmlns:a16="http://schemas.microsoft.com/office/drawing/2014/main" id="{ABFA29B1-AF4C-4A54-8A9E-8E277A8A196E}"/>
                    </a:ext>
                  </a:extLst>
                </p14:cNvPr>
                <p14:cNvContentPartPr/>
                <p14:nvPr/>
              </p14:nvContentPartPr>
              <p14:xfrm>
                <a:off x="8549474" y="3696508"/>
                <a:ext cx="896760" cy="422640"/>
              </p14:xfrm>
            </p:contentPart>
          </mc:Choice>
          <mc:Fallback>
            <p:pic>
              <p:nvPicPr>
                <p:cNvPr id="8246" name="Ink 8245">
                  <a:extLst>
                    <a:ext uri="{FF2B5EF4-FFF2-40B4-BE49-F238E27FC236}">
                      <a16:creationId xmlns:a16="http://schemas.microsoft.com/office/drawing/2014/main" id="{ABFA29B1-AF4C-4A54-8A9E-8E277A8A196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31474" y="3678508"/>
                  <a:ext cx="932400" cy="458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>
            <a:extLst>
              <a:ext uri="{FF2B5EF4-FFF2-40B4-BE49-F238E27FC236}">
                <a16:creationId xmlns:a16="http://schemas.microsoft.com/office/drawing/2014/main" id="{0F514C7F-8BD1-43DD-B561-03D2DB909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84" y="1249974"/>
            <a:ext cx="11394831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</a:rPr>
              <a:t>Para balancear:</a:t>
            </a:r>
          </a:p>
          <a:p>
            <a:pPr algn="just" eaLnBrk="1" hangingPunct="1">
              <a:spcBef>
                <a:spcPct val="50000"/>
              </a:spcBef>
              <a:buFontTx/>
              <a:buChar char="-"/>
            </a:pPr>
            <a:r>
              <a:rPr lang="es-ES" altLang="es-CL" sz="2800" dirty="0">
                <a:latin typeface="Arial" panose="020B0604020202020204" pitchFamily="34" charset="0"/>
              </a:rPr>
              <a:t>Se buscan los elementos que aparecen una sola vez en cada lado de la ecuación y con igual número de átomos: las fórmulas que contengan estos átomos deben contener los mismos coeficientes.(no es necesario igualar coeficientes por el momento)</a:t>
            </a:r>
          </a:p>
          <a:p>
            <a:pPr algn="just" eaLnBrk="1" hangingPunct="1">
              <a:spcBef>
                <a:spcPct val="50000"/>
              </a:spcBef>
              <a:buFontTx/>
              <a:buChar char="-"/>
            </a:pPr>
            <a:r>
              <a:rPr lang="es-ES" altLang="es-CL" sz="2800" dirty="0">
                <a:latin typeface="Arial" panose="020B0604020202020204" pitchFamily="34" charset="0"/>
              </a:rPr>
              <a:t>Se buscan los elementos que aparecen una sola vez en cada lado de la ecuación pero con diferente número de átomos y se balancean estos elementos.</a:t>
            </a:r>
          </a:p>
          <a:p>
            <a:pPr algn="just" eaLnBrk="1" hangingPunct="1">
              <a:spcBef>
                <a:spcPct val="50000"/>
              </a:spcBef>
              <a:buFontTx/>
              <a:buChar char="-"/>
            </a:pPr>
            <a:r>
              <a:rPr lang="es-ES" altLang="es-CL" sz="2800" dirty="0">
                <a:latin typeface="Arial" panose="020B0604020202020204" pitchFamily="34" charset="0"/>
              </a:rPr>
              <a:t>Por último se balancean los elementos que aparecen en dos o más fórmulas del mismo lado de la ecuación.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5D72DD2-D90B-4608-84FD-6AE876596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22" y="374076"/>
            <a:ext cx="11553410" cy="584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3200" dirty="0">
                <a:solidFill>
                  <a:schemeClr val="bg1"/>
                </a:solidFill>
                <a:latin typeface="Arial" panose="020B0604020202020204" pitchFamily="34" charset="0"/>
              </a:rPr>
              <a:t>Balanceo de ecuaciones químicas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319</TotalTime>
  <Words>916</Words>
  <Application>Microsoft Office PowerPoint</Application>
  <PresentationFormat>Widescreen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Tahoma</vt:lpstr>
      <vt:lpstr>Times New Roman</vt:lpstr>
      <vt:lpstr>Tw Cen MT</vt:lpstr>
      <vt:lpstr>Circuit</vt:lpstr>
      <vt:lpstr>Reacciones químicas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Generalidades de las Disoluciones acuosas</vt:lpstr>
      <vt:lpstr>PowerPoint Presentation</vt:lpstr>
      <vt:lpstr>PowerPoint Presentation</vt:lpstr>
      <vt:lpstr>PowerPoint Presentation</vt:lpstr>
      <vt:lpstr>PowerPoint Presentation</vt:lpstr>
      <vt:lpstr>Propiedades Electrolíticas de las sustancias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Reacciones químicas</dc:title>
  <dc:creator>Carla Beatriz Muñoz Vega</dc:creator>
  <cp:lastModifiedBy>Carla Beatriz Muñoz Vega</cp:lastModifiedBy>
  <cp:revision>3</cp:revision>
  <dcterms:created xsi:type="dcterms:W3CDTF">2021-04-13T17:01:48Z</dcterms:created>
  <dcterms:modified xsi:type="dcterms:W3CDTF">2021-04-14T14:04:51Z</dcterms:modified>
</cp:coreProperties>
</file>