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8" r:id="rId4"/>
    <p:sldId id="269" r:id="rId5"/>
    <p:sldId id="270" r:id="rId6"/>
    <p:sldId id="266" r:id="rId7"/>
    <p:sldId id="260" r:id="rId8"/>
    <p:sldId id="271" r:id="rId9"/>
    <p:sldId id="257" r:id="rId10"/>
    <p:sldId id="258" r:id="rId11"/>
    <p:sldId id="259" r:id="rId12"/>
    <p:sldId id="264" r:id="rId13"/>
    <p:sldId id="272" r:id="rId14"/>
    <p:sldId id="267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3:46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8330,'0'0'1568,"0"0"-1000,0 0 288,0 0-127,0 0 7,0 0-80,0 0-224,0 0 80,0 0-248,0 0-40,0 0-72,0 0-144,0 0-16,10 20-832,0-3-3985,2 3-2433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8:26.0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0 3977,'0'0'2672,"0"0"-1065,0 0-336,0 0-126,0 0-44,0 0-403,-7 6-321,-7 9-2,0 0 0,1 1 0,1 1 1,1 0-1,0 1 0,-8 19 0,-31 70 21,5 3-1,-46 170 1,73-217-394,3 0 0,4 1 0,1 0 0,0 94 1,11-105 282,2 0 0,2 0 1,3 0-1,2-1 1,25 80-1,-16-77 5,86 237 617,-86-248-795,2 0 1,2-2-1,1 0 1,42 51-1,-53-78-57,1 0 0,0-1 0,1-1 0,0 0-1,33 19 1,89 38 383,-84-45-83,-49-23-284,2 0-4,-1 0 1,0 0-1,0 1 1,0 0 0,0 0-1,0 0 1,-1 0-1,0 1 1,7 6-1,-11-10 144,0 0-114,0-17-499,0-9-1225,0-6-2676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16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0 10666,'0'0'1537,"0"0"-1193,0 0-280,-69 120 328,51-75 16,4-1 120,4 3-24,7-1-328,3-3 288,0-5-264,5-5-80,15-4-64,5-9-56,2-7-144,10-13-1248,-7 0-1489,-6-4-3840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09.2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11522,'0'0'1311,"0"0"-864,1 24-336,35 525 2722,3 28-1064,-38 53-227,-9-524-993,-4-154-135,8 12-1273,2-70-1,3 52-753,-1-21-2790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10.7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1 356 8362,'0'0'4299,"0"0"-2984,0 0-965,0 0-30,0 0 563,0 0 184,15 0-378,1842-78 2184,-860-22-2516,227-10-220,-50 106-134,-604 7 77,-551-4-78,-1-1 0,0-1 0,-1-1 0,1-1 0,27-10 0,42-10-29,-50 20 4,0 1 0,45 2 0,-80 3 15,0 1 0,0 0 0,0 0 0,0 0 0,0 1 0,0-1-1,-1 0 1,1 1 0,-1-1 0,0 1 0,0 0 0,1-1 0,-2 1 0,2 3 0,1 1 0,13 37 13,-1 0 0,-3 1 1,14 91-1,-1 145-26,-20-201 23,70 861 9,-63-665-6,-3-50 123,8-124 250,-17-102-374,0 0-16,-3 7-648,-6 0 670,-52 16-50,-1-3 0,0-2 0,-1-3-1,-123 13 1,-441-7 50,405-19 0,-1335 40 66,-587 4 272,1961-47-207,-472 18 305,603-8 123,46-2-1614,-64 35-3850,25-16-3230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33.3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11018,'0'0'1413,"0"0"-848,0 0-353,0 0-52,0 0 335,1 0-442,0 0 1,-1 1-1,1-1 1,0 0-1,-1 1 1,1-1-1,0 1 1,-1-1-1,1 1 1,-1-1-1,1 1 1,-1-1-1,1 1 1,-1 0-1,1-1 1,-1 1-1,1 0 0,-1-1 1,0 1-1,1 1 1,6 38 237,-2 0 0,-1 0 0,-2 0-1,-4 49 1,2 41-159,0-127-130,2 46-30,15 78 0,-15-114 25,1 0 0,0-1 1,1 1-1,1-1 0,0 0 0,1-1 0,0 1 0,0-1 0,2 0 0,-1 0 0,13 13 1,-13-19 11,-1 0 1,1 0 0,0-1 0,1 1-1,-1-2 1,1 1 0,-1-1 0,1 0-1,0-1 1,0 0 0,0 0 0,1-1-1,9 1 1,14 0-5,65-5 0,-88 3 1,179-29 172,-133 18 63,111-7 0,54 19-25,-219-1-443,-3-1-920,-10-9-2263,-6-5-4317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33.7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37 5065,'0'0'1134,"0"0"121,0 0 294,22-5 68,-6 0-1309,7-1 34,0 1 1,0 0-1,0 2 1,40-1-1,82 2 477,0 0-42,149 17 1,-294-15-807,1 0 0,-1 0 1,1 0-1,0 0 0,-1 0 0,1 0 0,-1 0 1,1 0-1,-1 1 0,1-1 0,-1 0 1,1 0-1,-1 0 0,1 1 0,-1-1 1,1 0-1,-1 1 0,1-1 0,-1 0 0,0 1 1,1-1-1,-1 0 0,1 1 0,-1-1 1,0 1-1,0-1 0,1 1 0,-1-1 1,1 2-1,-2-2-140,1 1 1,0 0 0,0 0-1,-1 0 1,1-1 0,0 1 0,-1 0-1,1-1 1,-1 1 0,1 0-1,-1-1 1,1 1 0,-1 0-1,1-1 1,-1 1 0,0-1-1,1 1 1,-1-1 0,0 0-1,1 1 1,-2 0 0,-20 9-4775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34.0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39 9690,'0'0'1792,"0"0"-1223,0 0-393,0 0 456,143 0 576,-71-5-432,10-6-144,4 0-336,5 4-240,23 3-56,-22 4-856,-16 0-3561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34.5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88 343 1768,'0'0'5875,"0"0"-4037,0 0-1544,0 0-207,0 0-74,5-28-29,-2 14 7689,-4 18-7661,0-1 1,0 1-1,0-1 1,-1 1-1,1-1 1,-1 0-1,1 0 1,-1 1-1,-4 4 1,-4 7-10,-2 10 19,1 1 0,1 0 0,1 1 0,-8 39 1,14-50-15,1 0 0,0 1 0,1-1 0,0 1 0,2-1 0,0 1 0,0-1 0,9 32-1,-6-39-6,0 1 0,0-1-1,1 0 1,1 0-1,0 0 1,0-1-1,0 0 1,1 0-1,0-1 1,1 0-1,0 0 1,0 0-1,0-1 1,1 0-1,0-1 1,0 0-1,0-1 1,1 0-1,-1 0 1,20 4 0,-1 0 7,1-2 1,-1-1 0,1-2-1,1 0 1,-1-2 0,35-4-1,-47 2-8,-1-2 0,1 0 0,-1-1 0,0-1 0,0-1-1,-1 0 1,0-1 0,0 0 0,0-1 0,-1-1 0,0 0-1,-1-1 1,0 0 0,0-2 0,-1 1 0,14-18-1,-13 12 27,0 0 0,-1-1-1,-1-1 1,0 1-1,-2-2 1,0 1-1,-1-1 1,-1-1 0,-1 1-1,-1-1 1,-1 0-1,2-28 1,-4 33 33,-1 0 1,-1-1-1,-1 1 0,0 0 1,-1 0-1,0 0 1,-2 0-1,0 0 0,0 1 1,-2 0-1,0 0 0,0 0 1,-2 0-1,0 1 1,0 1-1,-1-1 0,-1 1 1,0 1-1,-1 0 0,-20-18 1,16 17 43,-1 0-1,-1 1 1,0 1 0,-1 0-1,0 2 1,0 0 0,-1 1-1,-22-7 1,12 8-12,-1 0 1,0 2-1,0 1 0,-55 0 0,77 4-100,1 1 1,-1-1-1,1 2 0,0-1 1,-1 1-1,1 0 0,0 0 1,0 1-1,0 0 0,1 0 1,-1 0-1,1 1 0,-1 0 1,1 1-1,0-1 0,1 1 0,-9 9 1,7-6-108,1 1 0,-1 0 0,2 0 1,-1 1-1,1-1 0,1 1 0,0 1 0,0-1 1,1 0-1,0 1 0,1 0 0,-1 11 0,-2 115-4142,5-121 2947,0 52-6384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35.2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485 1 8786,'0'0'2671,"0"0"-1383,0 0-305,0 0-201,-26 0 182,-133 0 326,149 1-1265,1 1 0,-1 1 0,1-1 0,0 1 0,0 1 0,0 0 0,1 0 0,-1 1 0,1-1 1,0 2-1,0-1 0,1 1 0,-1 1 0,2-1 0,-1 1 0,0 1 0,1-1 0,1 1 0,-1 0 1,1 0-1,-7 17 0,11-23-24,0 1 0,1-1 0,-1 1 1,1-1-1,-1 1 0,1 0 0,0-1 0,0 1 1,0-1-1,0 1 0,0 0 0,1-1 1,-1 1-1,1-1 0,0 1 0,0-1 0,0 1 1,0-1-1,0 0 0,0 1 0,1-1 0,-1 0 1,1 0-1,0 0 0,-1 0 0,1 0 1,0 0-1,0-1 0,0 1 0,0 0 0,0-1 1,1 0-1,-1 1 0,0-1 0,5 1 1,9 4 22,0-1 0,0-1 0,0 0 0,27 2 0,-30-4-14,82 8 10,48 8 33,-125-15-37,0 1 0,0 1 0,-1 1 0,0 0 0,26 15-1,-40-20-8,0 1-1,1 0 0,-1 0 0,0 0 0,0 0 1,0 1-1,-1-1 0,1 1 0,-1 0 1,1 0-1,-1 0 0,0 0 0,0 0 0,0 0 1,0 0-1,-1 1 0,0-1 0,1 1 0,-1-1 1,0 1-1,-1-1 0,1 1 0,0 0 0,-1 0 1,0-1-1,0 1 0,0 0 0,-1-1 0,1 1 1,-1 0-1,0-1 0,0 1 0,0-1 1,0 1-1,-1-1 0,-2 6 0,-2 1 13,1-1 0,-1 0 0,-1 0 0,1-1 0,-1 0 0,-1 0 0,0-1 0,0 0 0,0 0 0,-1-1 0,-16 9 0,9-7 14,0-1 0,0-1 1,-1-1-1,1 0 0,-1-1 0,0-1 1,-1 0-1,1-2 0,-1 0 0,1-1 1,0 0-1,-1-2 0,-26-5 0,13 0 51,0-2 0,1-1-1,1-2 1,0 0-1,0-2 1,-39-27 0,-6-8 1213,72 48-1199,2 1-105,0 0-118,4 1 53,0 0 0,-1 1 1,1-1-1,-1 1 0,1-1 1,-1 1-1,0 0 0,4 3 1,13 7-257,-5-7-485,0-1-1,1-1 1,-1 0-1,0-1 1,1 0-1,26-1 0,-24-1-1115,35 0-6487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35.6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 13243,'0'0'1848,"0"0"-1152,0 0-440,0 0 129,143 0 663,-83 0-584,1 0-264,1 0-24,0 0-128,-3 0-48,-9-4 0,-11 1 8,-12 1-128,-12 0 72,-15 2-864,0 0-1969,-15 2-3208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35.9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81 12323,'0'0'2680,"0"0"-2112,0 0-304,0 0 280,143-2 417,-86-5-169,0-2-504,2 2-184,-2-2 0,-5 3-104,-8-1-112,13-6-952,-15 4-2985,-3-2-4321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36.5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311 109 9858,'0'0'2270,"0"0"-843,0 0-712,0 0-132,0 0 271,0 0-81,-18 20-255,-55 65-327,69-80-154,0-1 0,1 1 1,-1 0-1,1 0 0,1 1 0,-1-1 0,1 0 0,0 1 1,0 0-1,0-1 0,1 1 0,0 0 0,0 0 1,0 0-1,1 0 0,1 10 0,-1 3 78,-1 12 179,1-1 1,7 55-1,-5-73-262,1-1-1,0 0 1,1 0-1,0 0 1,1 0 0,0 0-1,0-1 1,1 0 0,1 0-1,11 13 1,-3-6-6,1-1 0,1-1-1,1 0 1,0-1 0,0-1 0,2-1 0,-1-1 0,2 0 0,-1-2 0,1 0 0,30 7-1,-16-7-18,1-1 0,0-2-1,0-2 1,0-1 0,1-2-1,49-5 1,-70 2 44,-1 0 1,1-2-1,-1 0 0,1 0 1,-1-2-1,0 0 0,-1 0 0,0-2 1,0 1-1,0-2 0,-1 0 1,0-1-1,-1 0 0,0-1 0,-1 0 1,0 0-1,-1-2 0,0 1 0,-1-1 1,0-1-1,-1 1 0,0-2 1,-2 1-1,1-1 0,-2 0 0,0 0 1,-1 0-1,0-1 0,-1 1 1,1-26-1,-2 14 51,-1 0 0,-1 1 0,-1-1 0,-5-27 1,3 43-75,0-1 1,0 1-1,-1 0 0,0 0 1,-1 0-1,0 1 1,-1-1-1,0 1 1,-1 0-1,0 1 1,-13-13-1,6 7-1,-1 2 0,-1 0 1,-1 1-1,0 1 0,0 0 0,-1 1 1,0 1-1,-1 1 0,1 0 0,-2 2 0,1 0 1,-23-4-1,-19 1-30,-1 3 0,-102 1 0,144 5-20,0 2-1,-1 0 0,1 1 0,0 1 0,0 1 0,1 0 0,-1 2 0,1 0 1,1 1-1,-1 1 0,2 1 0,-29 20 0,24-12-490,0 0 1,1 2-1,1 0 1,1 2-1,1 0 0,1 1 1,1 0-1,-18 37 0,4-1-4647,4-5-5592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16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13 9282,'0'0'1483,"0"0"-828,0 0-479,0 0-20,-2 21 232,-4 64-208,6-82-175,0 0 0,1-1-1,-1 1 1,1 0 0,-1 0 0,1-1-1,0 1 1,0 0 0,0-1 0,1 1-1,-1-1 1,0 1 0,1-1 0,0 0 0,-1 0-1,1 1 1,0-1 0,0-1 0,0 1-1,0 0 1,1 0 0,-1-1 0,0 1-1,4 1 1,1 0 1,0-1-1,0 1 1,1-1-1,-1-1 0,0 1 1,9-1-1,-10 0 5,-1 0 0,1-1 0,0 0 1,0 0-1,0 0 0,0-1 0,0 0 0,0 0 0,0-1 0,0 1 0,0-1 0,-1 0 0,1-1 0,-1 0 0,8-5 0,-9 5 20,0 0 0,-1-1 0,0 0 0,0 1-1,0-1 1,0 0 0,0-1 0,-1 1 0,0 0 0,0-1-1,0 1 1,-1-1 0,1 0 0,-1 0 0,0 1 0,0-1-1,-1 0 1,1 0 0,-2-8 0,2 10 17,-1 1-1,0-1 1,0 0 0,0 0 0,0 1 0,0-1 0,-1 0-1,1 1 1,-1-1 0,0 0 0,0 1 0,0-1-1,0 1 1,0-1 0,0 1 0,-1 0 0,1-1 0,-1 1-1,0 0 1,1 0 0,-1 0 0,0 0 0,0 0-1,-1 1 1,1-1 0,0 1 0,0-1 0,-1 1 0,1 0-1,-1 0 1,1 0 0,-1 0 0,1 0 0,-1 0-1,0 1 1,0 0 0,-4-1 0,-5 0 33,1 0-1,0 1 1,-1 0-1,1 0 1,0 2 0,-1-1-1,1 1 1,0 1 0,-14 5-1,22-7-91,0 0 0,0 0 0,0 0 0,0 0 0,1 1 0,-1-1 0,0 1 0,1 0 0,-1-1 0,1 1 0,0 1 0,0-1 0,0 0 0,0 0 0,0 1 0,0-1 0,0 1 0,1 0 0,-1-1-1,1 1 1,0 0 0,0 0 0,0 0 0,0 0 0,0 0 0,1 0 0,-1 0 0,1 0 0,0 0 0,0 0 0,0 0 0,1 1 0,-1-1 0,1 0 0,-1 0 0,1 0 0,0 0 0,0 0 0,2 3 0,-1-2-258,0-1 0,1 0 1,-1 0-1,1 0 1,-1 0-1,1 0 0,0 0 1,0-1-1,0 1 1,1-1-1,-1 0 0,6 3 1,18 7-4914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36.9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0 1736,'0'0'5987,"0"0"-3190,0 0-1057,0 0-164,0 0 78,0 0-331,0 19 544,-1-6-1704,0-1-1,-1 1 1,-1-1-1,0 0 1,0 0-1,-10 20 1,-40 75 151,26-54-208,-4 11-118,-9 19-252,-52 81 0,89-160-7,2-2-35,0 0 0,0 0-1,-1 0 1,1-1 0,0 1 0,-1 0 0,1-1 0,-1 1 0,0-1 0,0 1 0,-2 0 0,-3-1-6822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37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 20 10658,'0'0'1599,"0"0"-816,0 0-268,0 0-47,0 0 204,0 0-45,-3-5-247,-9-10-175,6 23-123,7 46-18,0-24 37,32 346 1253,-6-99-1066,-7 593 279,-34-701-196,-1 30 59,16-209-674,0-1 0,1 1 0,0 0 1,6-17-1,3-16-1666,-1-19-3003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38.6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0 412 6937,'0'0'1362,"0"0"-114,0 0 109,0 0-93,28-8-259,92-28-131,-81 28-504,1 1 1,0 2-1,0 1 1,1 3-1,51 3 1,-4 1 95,150-3 219,901-23 514,65-70-260,485-23-495,-963 63-240,241-7 309,-113 58-397,-666 10-96,199 34 0,-280-28 0,-97-13-26,-6-1-5,0 0 0,0 0 1,0 1-1,0-1 0,0 1 0,0 0 0,0 0 1,-1 0-1,1 1 0,0 0 0,4 2 0,-9-3-84,0 0-1,0 0 1,0 1 0,0-1-1,0 0 1,0 0-1,0 0 1,0 0-1,0 0 1,0 0-1,-1-1 1,1 1-1,0 0 1,-1 0-1,1-1 1,-1 1-1,1-1 1,0 0-1,-1 1 1,-2-1-1,0 2-114,-60 21-6211,34-14-1126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39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7868 1 24,'0'0'7294,"0"0"-4486,0 0-1702,0 0-613,0 0 318,0 0 416,0 17-228,0-7-879,-2 66 1036,11 109-1,99 310-361,-57-290-498,159 831 762,-104-582-920,-106-454-152,0 1 1,0-1-1,1 1 1,-1-1 0,0 0-1,0 1 1,0-1-1,0 1 1,0-1-1,0 1 1,0-1-1,0 1 1,0-1-1,0 1 1,-1-1-1,1 1 1,0-1-1,0 1 1,0-1 0,0 0-1,-1 1 1,1-1-1,0 1 1,0-1-1,-1 0 1,1 1-1,0-1 1,-1 0-1,1 1 1,0-1-1,-1 0 1,1 1 0,-1-1-1,1 0 1,-1 0-1,1 0 1,0 1-1,-1-1 1,1 0-1,-1 0 1,1 0-1,-1 0 1,1 0-1,-1 0 1,1 0-1,-1 0 1,1 0 0,-1 0-1,1 0 1,-1 0-1,1 0 1,0 0-1,-1-1 1,1 1-1,-1 0 1,1 0-1,-1 0 1,1-1-1,-1 1 1,-39-16-847,26 11 478,-11 0 330,0 1 0,0 2-1,-1 1 1,1 1 0,-38 4 0,34-2 20,-205 17 311,-125 3 807,-282-24 188,-681 5-431,935 11-836,-103 0 103,-295-34-85,142 38-49,-240-19 92,-2-53-62,145 46 11,392 13-10,5 4-63,342-9-63,1 0-194,0 14-1170,8 43-4363,2-28-3078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41.4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1 11883,'0'0'1901,"0"0"-1063,0 0-609,0 0 55,0 0 368,-1 30-288,-3 205 225,5-165-130,19 132 0,-15-171-415,2 0 0,1-1-1,1 0 1,2 0 0,1-1-1,27 47 1,-35-69-42,1 1 1,0-1 0,1 0-1,-1-1 1,1 1 0,1-1-1,-1-1 1,1 1-1,0-1 1,0 0 0,0 0-1,16 6 1,-9-6 21,0-1 0,0-1 1,1 0-1,-1-1 0,1-1 1,27 0-1,29-5 1,0-3 0,83-19 0,-62 10-25,-83 14-401,44-10 1114,-33-2-2417,-19 13 1332,0 0 0,0 0 1,-1 0-1,1 0 0,0-1 0,-1 1 0,1 0 1,-1 0-1,1-1 0,-1 1 0,1 0 0,-1 0 1,0-1-1,0 1 0,0-2 0,0-8-6225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41.7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1 114 9090,'0'0'1136,"0"0"-952,0 0 432,185-27 673,-98 14-425,7 0-200,2-1-152,-2-1 48,-8 1-320,-14 6-232,-20 1 16,-22 5-24,-21 2-792,-21 4-520,-22 14-1913,-16 6-1680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42.1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74 7922,'0'0'2280,"0"0"-1008,0 0-39,0 0 159,168-33-328,-96 19-576,7 1-168,5 4-176,2 5-56,23 4-88,-20 0-1272,-17 4-3153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42.9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159 214 11402,'0'0'2697,"0"0"-1481,0 0-804,0 0-286,-21 18-72,3-3-33,9-8-1,1-1 0,-1 1 1,1 0-1,1 1 0,-1 0 0,2 0 0,-1 1 0,1 0 0,0 0 0,1 0 1,0 1-1,0-1 0,1 1 0,0 1 0,-2 10 0,0 8 70,2 0 0,0 0-1,2 0 1,2 0 0,0 0 0,2 0-1,1 0 1,1 0 0,14 47-1,-12-59-76,0-1-1,1 1 1,0-1-1,2 0 0,0-1 1,0 0-1,1-1 1,1 0-1,1 0 0,0-1 1,0-1-1,2 0 0,-1 0 1,1-2-1,1 0 1,0 0-1,18 7 0,-19-10-9,1-1-1,-1 0 1,1-2 0,1 1-1,-1-2 1,1 0-1,-1-1 1,1-1-1,0 0 1,0-1-1,-1 0 1,20-4 0,-22 1 0,0 0 0,-1 0 1,0-1-1,0-1 1,0 0-1,0-1 1,-1 0-1,1-1 0,-2 0 1,1-1-1,-1 0 1,0 0-1,-1-1 1,0-1-1,10-11 0,-8 5 22,0-1-1,-1 0 0,-1 0 0,-1-1 0,0 0 0,-1 0 1,-1-1-1,6-36 0,-4 5 196,-3 0-1,-2-64 1,-4 88-108,-1 1 0,-1 0 0,-1-1 0,-1 1 1,-1 1-1,-2-1 0,0 1 0,-1 1 0,-2-1 1,0 2-1,-27-40 0,29 49-91,-1 1-1,0 0 0,0 0 1,-1 1-1,-1 0 1,1 1-1,-2 0 1,0 1-1,0 0 1,0 1-1,-1 1 1,0 0-1,-1 1 1,0 0-1,0 2 1,0-1-1,0 2 1,0 0-1,-1 1 0,-19-1 1,27 3-62,0 1 0,0 0 0,1 0 0,-1 1 0,0-1 0,0 2 0,1-1 0,0 1 0,-1 0 0,1 1 0,0 0 0,0 0 0,1 0 0,-1 1 0,1 0 0,0 0 0,1 1 0,-1-1 0,-6 11 0,-3 5-768,1 0 0,2 1 0,0 1 0,-15 41 0,3 4-6075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43.8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534 67 10730,'0'0'1649,"0"0"-907,0 0 156,0 0 620,0 0-446,0 0-455,-18-10-291,-59-30-140,67 36-147,0 1 0,0 0-1,-1 1 1,1 0-1,-1 0 1,1 2 0,-1-1-1,0 1 1,1 1-1,-1-1 1,1 2-1,-1 0 1,-16 5 0,4 0-43,-1 1 0,1 1 0,1 2 0,0 0 0,0 1 0,1 1 0,1 1 1,0 1-1,1 1 0,-19 21 0,36-35-3,-1 1-1,1 0 1,0 0 0,1 0 0,-1 0-1,0 0 1,1 0 0,-1 0 0,1 1-1,0-1 1,0 0 0,1 1 0,-1-1-1,0 8 1,1-9-7,1 0 1,-1 0-1,0 0 0,1 0 0,-1-1 0,1 1 0,0 0 1,-1 0-1,1 0 0,0 0 0,0-1 0,0 1 0,0 0 1,1-1-1,-1 1 0,0-1 0,1 0 0,-1 1 1,1-1-1,-1 0 0,1 0 0,0 0 0,-1 0 0,1 0 1,4 2-1,36 10-7,0-1 0,1-2 1,48 5-1,62 15 74,-132-25-46,-1 2 0,0 0 0,-1 1 1,1 1-1,22 15 0,-38-21 30,1 0 0,-1 0 0,0 1 0,1 0-1,-2 0 1,1 0 0,0 0 0,-1 1 0,0-1 0,0 1-1,0 0 1,-1 0 0,1 0 0,-1 0 0,-1 0 0,3 10-1,-3-11 1,-1-1-1,0 1 1,1 0 0,-2-1-1,1 1 1,0 0-1,-1-1 1,0 1-1,1 0 1,-2-1-1,1 1 1,0-1-1,-1 1 1,1-1 0,-1 0-1,0 0 1,0 0-1,0 0 1,-1 0-1,1 0 1,-1 0-1,1-1 1,-1 1-1,0-1 1,-5 3-1,-6 3 11,1-1 0,-2 0-1,1-2 1,-1 1 0,0-2-1,0 0 1,0-1 0,0 0-1,-1-1 1,0-1 0,1-1-1,-1 0 1,-16-2 0,8-1-22,1 0 1,0-1-1,1-2 1,-1 0-1,1-2 1,0 0-1,1-1 1,-23-14-1,44 23-57,-1 0-1,1 0 0,0 0 1,-1 0-1,1-1 1,0 1-1,-1 0 0,1 0 1,0-1-1,-1 1 0,1 0 1,0-1-1,-1 1 0,1 0 1,0-1-1,0 1 0,0 0 1,-1-1-1,1 1 1,0-1-1,0 1 0,0 0 1,0-1-1,0 1 0,0-1 1,-1 1-1,1 0 0,0-1 1,0 1-1,0-1 1,1 1-1,-1-1 0,0 1 1,12-12-679,26-5-319,-34 15 717,43-18-2920,0-2-2737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44.1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11723,'0'0'2448,"0"0"-1888,0 0-560,0 0 80,0 0 184,151 27-128,-107-22 40,0-1-168,-4-2-8,-5 3-448,-13-1-1792,-10-2-4266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17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0 9210,'0'0'1408,"0"0"-712,0 0-336,0 0-111,0 0 447,0 0-440,0 0-240,-52 138 216,52-107-224,0-2 40,18 0-48,1-7 104,4-2-88,1-6-16,8-12 0,-7-2-152,-3 0-3945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44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 9354,'0'0'1808,"0"0"-583,129 0 695,-65-3-184,3-3-535,-10 1-801,-11 1-248,-11 4-152,-28 0-216,-7 9-2177,0 6-5312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48.5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9058,'0'0'2376,"0"0"-1199,0 0-206,0 0 553,0 0-137,0 0-484,4-1-387,57-8-49,-1 3 1,104 3-1,124 23 165,-66-2-559,-89-17-37,-133-15-3928,0 6-1909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48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0 11226,'0'0'4180,"0"0"-2881,0 0-966,0 0 117,0 0 167,0 0-285,-3 1-240,2 0-88,-1 0 0,1 0-1,0-1 1,0 1 0,0 0-1,1 0 1,-1 0 0,0 0-1,0 0 1,0 0 0,1 0-1,-1 1 1,0-1 0,1 0-1,-1 0 1,1 0 0,0 1-1,-1-1 1,1 0 0,0 1-1,0-1 1,0 2 0,0 41 66,0-23-45,1 593 1665,-1-568-1578,3 1 1,2-1-1,2 0 0,2 0 0,23 71 1,-32-116-127,0-1 1,0 0-1,0 0 1,0 0-1,0 1 1,0-1-1,0 0 1,0 0-1,0 0 1,0 1-1,0-1 1,0 0-1,0 0 1,0 0-1,1 1 1,-1-1-1,0 0 1,0 0-1,0 0 1,0 1-1,0-1 1,0 0-1,1 0 1,-1 0-1,0 0 1,0 0-1,0 1 1,0-1-1,1 0 1,-1 0-1,0 0 1,0 0-1,0 0 1,1 0-1,-1 0 1,0 0-1,0 0 1,0 0-1,1 0 1,-1 0-1,0 0 1,0 0-1,0 0 1,1 0-1,-1 0 1,0 0-1,0 0 1,0 0-1,1 0 1,-1 0-1,0 0 1,0 0-1,0 0 1,1-1-1,-1 1 1,0 0-1,0 0 1,0 0-1,1 0 1,0-2-244,4-1-574,-1-1 1,1 1 0,-1-1 0,-1 0 0,1 0 0,0-1-1,2-5 1,16-22-9997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49.4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497 1 11899,'0'0'2437,"0"0"-1507,0 0-410,0 0 210,0 0-49,0 0-257,-16 7-272,1-2-126,9-3-11,0 0 0,0 1 0,0-1 0,0 1 0,0 0 0,1 1 1,-1-1-1,1 1 0,0 0 0,0 0 0,0 1 0,1 0 0,-1-1 0,1 1 0,-4 7 0,-8 18 75,0 0 0,2 1 0,1 1 0,1 0 0,2 1 0,-9 51 0,9-16 76,3 1-1,1 84 1,7-130-163,0-1 0,2 0-1,0 1 1,2-1 0,0-1 0,1 1 0,1-1 0,2 0 0,0 0-1,1-1 1,0 0 0,2-1 0,22 29 0,-24-37 1,-1 0 0,1-1 1,1 0-1,0-1 0,1 0 0,-1 0 1,2-2-1,-1 1 0,1-1 0,0-1 0,0 0 1,1-1-1,0-1 0,0 0 0,0-1 1,0 0-1,1-1 0,-1-1 0,1 0 0,-1-1 1,1 0-1,14-3 0,-18 0 65,-1 1 1,0-1-1,0-1 0,0 0 0,0-1 1,-1 1-1,1-2 0,-1 1 0,-1-2 1,1 1-1,-1-1 0,0 0 0,-1-1 1,1 1-1,-1-1 0,-1-1 0,0 0 1,8-15-1,-7 12 1,0 0 1,-1-1 0,-1 1-1,0-1 1,-1-1 0,-1 1-1,0-1 1,0 0-1,-2 1 1,1-1 0,-2 0-1,0 0 1,-4-26 0,3 33-34,0 1 1,-1 0 0,0-1-1,-1 1 1,0 0 0,1 1-1,-2-1 1,1 0 0,-1 1-1,0 0 1,0 0 0,0 0-1,-1 0 1,-5-4 0,2 3 4,0 0 1,-1 1 0,0 0 0,0 0 0,0 1 0,0 0 0,-1 1 0,-15-4 0,5 4-22,0 0 0,0 1 0,0 1 0,0 1 0,0 0 1,-1 2-1,1 0 0,-34 9 0,24-1-57,1 2-1,1 0 1,0 2 0,1 0-1,0 2 1,1 2 0,1 0-1,-37 36 1,22-16-1624,2 2 0,2 2 0,-60 91 0,60-73-6937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50.2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6369,'0'0'1810,"0"0"-452,0 25-197,0 3-781,-1 28 625,11 88 0,42 190 901,16 123-344,-36 505 791,-32-779-2219,7-241-3498,0 15-2769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51.7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1 102 5737,'0'0'1506,"0"0"-18,25-3 415,400-35 2540,518 13-2610,-440 16-1179,1508-9 117,-684 11-749,-1211 6-18,1223 1 23,-1248 6-25,0 4 1,-1 4-1,107 30 0,-195-44-1,0 1 0,0-1 0,0 0 0,-1 1 0,1-1-1,0 1 1,0 0 0,0 0 0,-1-1 0,1 1 0,0 0 0,-1 0-1,1 1 1,-1-1 0,1 0 0,-1 0 0,0 1 0,1-1 0,-1 1 0,2 2-1,-3-1 2,0 0 0,0 1 0,0-1 0,0 0 0,0 0 0,-1 0 0,1 1 0,-1-1 0,0 0 0,0 0 0,0 0 0,-3 4 0,-16 56 38,2 1-1,2 0 1,-6 71-1,-4 206 9,43 938-2,-10-1101-19,20 120 280,-27-297-305,-1 0 0,1 0 1,0 0-1,0 0 0,0 0 1,0-1-1,-1 1 0,1 0 1,0 0-1,-1 0 0,1-1 1,-1 1-1,1 0 0,-1 0 1,1-1-1,-1 1 0,0 0 0,1-1 1,-1 1-1,0-1 0,1 1 1,-1-1-1,0 1 0,0-1 1,0 1-1,1-1 0,-1 0 1,-1 1-1,-29 8 80,22-7-70,-161 49-44,-2-7-1,-291 36 1,-216-57 35,512-24 4,-509-17 83,223 3-168,-1198-108 106,577 13 43,161 129-134,643-16 62,167-3 1,103 0-30,-1 0 0,0 1 0,1-1 0,-1 1 0,1 0-1,-1-1 1,1 1 0,-1-1 0,1 1 0,-1 0 0,1-1 0,-1 1 0,1 0 0,0 0-1,0-1 1,-1 1 0,1 0 0,0 0 0,0-1 0,0 1 0,0 0 0,0 0 0,0 0-1,0-1 1,0 1 0,0 0 0,0 0 0,0 0 0,0-1 0,1 1 0,-1 0 0,0 0 0,1-1-1,-1 1 1,1 1 0,10 29-3224,-3-17-2706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52.6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297 0 9938,'0'0'2334,"0"0"-963,0 0-375,0 0-185,0 0 28,0 0 4,0 0-266,0 0-137,0 0-2,-15 3 370,-6 2-782,0 0 1,0 2-1,1 0 1,0 1-1,0 2 1,1 0-1,-25 17 1,36-21-57,1 0-1,-1 0 1,1 1 0,1-1 0,-1 2 0,1-1-1,1 1 1,-1 0 0,1 0 0,1 0 0,-1 1 0,1-1-1,1 1 1,0 0 0,0 1 0,0-1 0,2 0 0,-3 19-1,4-18 11,-1-1-1,1 0 0,1 0 1,0 0-1,0 0 0,1 0 0,0 0 1,1 0-1,5 13 0,-5-16 20,1 0-1,0 0 1,0-1-1,0 1 1,1-1-1,-1 0 1,1-1-1,1 1 1,-1-1-1,1 0 1,-1 0-1,1 0 1,10 3-1,1 1 30,2-1 0,-1-1 1,1 0-1,0-2 0,0 0 0,30 1 0,119-4-25,-148-1-25,-14-1-74,1 1-1,0-1 1,0 0 0,-1-1 0,1 0-1,-1 0 1,0 0 0,1-1 0,10-5 0,25-26-4577,-22 14-1818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53.1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4849,'0'0'859,"0"0"-156,0 0 740,22 1 453,2 0-1376,12 0 526,69 12-1,-61-4-594,-1 1 0,0 2 0,0 2 0,-1 2 0,76 41 0,-93-41-333,0 0 0,-1 2 1,-1 1-1,0 0 0,-2 2 1,0 1-1,-1 0 0,-2 1 1,32 51-1,-26-29 32,-3 1 0,-1 1 0,-2 0 0,-2 2 1,-2-1-1,-3 2 0,-2 0 0,-1 0 0,-4 1 0,-1 0 0,-2 0 0,-9 66 0,5-95-66,-1 0-1,-2 0 1,0 0 0,-1-1-1,-13 27 1,14-36 54,-1 1 0,0-1 0,0-1 0,-1 0 0,-1 0 0,0 0 0,0-1 0,-1 0 0,-20 15 0,8-14-228,14-7 387,0 0-1,0 0 0,0 1 1,-9 7-1,3 7-2218,14-17 1574,0-1 1,0 1 0,0-1-1,-1 0 1,1 1 0,1-1-1,-1 0 1,0 1 0,0-1 0,0 1-1,1-1 1,-1 0 0,1 1-1,-1-1 1,1 0 0,0 2-1,1-2-7531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54.3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8994,'0'0'2168,"0"0"-839,0 0-613,0 0-80,0 0 227,0 0-190,0 92 797,22 440-100,-11-323-1352,-11-190-34,2 35-85,17 100 1,-14-147-4438,-5-7-822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54.6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 3625,'0'0'6337,"0"0"-4390,0 0-1493,0 0-129,0 0 220,0 0 334,18-6-146,-8 2-635,7-2 66,0 1 1,1 1-1,-1 0 0,1 1 0,34-1 1,427 22 1118,-450-15-1369,-16-1-332,1 0 1,-1-1-1,0-1 0,1 0 0,-1-1 0,16-3 1,-18-3-4495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17.6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7138,'0'0'1096,"0"0"-216,0 0 984,0 0-463,0 0 15,0 0-160,156 78-264,-127-38-359,-4 9-257,-10 4 304,-13 5-232,-2 2-288,0 0 88,-17 0-248,-3-7-8,-7-8-400,5-14-2193,4-18-5256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54.9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13451,'0'0'2088,"0"0"-1560,0 0-528,0 0 24,0 0-24,30 149 16,-3-69 96,0 11 185,3 3-169,-8-1 56,3-4-96,-8-11-32,-2-7 16,-3-11-72,0-7-80,8-2-801,-5-13-2279,0-16-4154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55.3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12635,'0'0'1532,"0"0"-1049,0 0-325,0 0-83,0 0 124,27-3 66,1 0-229,8-2-15,0 2-1,0 1 0,55 4 1,-84-1-16,1 1-1,-1 0 1,1 0 0,-1 0 0,0 1 0,0 0 0,0 1 0,0-1-1,-1 1 1,1 0 0,-1 1 0,0 0 0,-1 0 0,1 0 0,-1 1 0,0 0-1,0-1 1,0 2 0,-1-1 0,6 13 0,-7-13 0,0 0 0,-1 0 0,0 1 0,0-1 0,-1 1 0,1 0 0,-1-1 0,-1 1 0,1 0 0,-1 0-1,-1 0 1,1-1 0,-1 1 0,0 0 0,-1-1 0,1 1 0,-1-1 0,-1 1 0,1-1 0,-1 0 0,0 0 0,0 0 0,-7 8 0,-13 14 178,-2-2 0,0-1 0,-2 0-1,-1-2 1,-1-2 0,0 0 0,-2-2 0,0-1-1,-1-2 1,-56 21 0,184-40 133,-36-3 194,-9 0-346,1-1 0,65-18 0,-106 21-494,0-1-1,-1 0 1,0 0 0,0-1 0,0 0 0,0-1-1,-1 0 1,0-1 0,12-13 0,10-12-5637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55.8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409 26 10114,'0'0'2799,"0"0"-1686,0 0-848,-22-4-138,5 0-114,-5-1 5,0 0-1,1 2 1,-1 0-1,-1 2 1,1 0-1,-24 3 1,34 1-18,-1 0 0,1 1 0,-1 1 0,1 0 0,1 0 0,-1 1 0,1 1 0,0 0 0,-19 16 0,26-20-2,-1 1 0,1-1 1,0 1-1,0 0 0,0 1 0,1-1 0,0 1 1,-1-1-1,1 1 0,1 0 0,-1 0 0,1 0 1,0 1-1,0-1 0,1 1 0,-1-1 0,1 1 1,0-1-1,1 1 0,0-1 0,-1 1 0,2 0 1,-1-1-1,1 1 0,1 5 0,-1-7-2,1 0 0,1 0 0,-1-1 0,0 1 0,1-1 0,0 1 0,0-1 0,0 0 0,0 0 0,0 0 0,1-1-1,4 4 1,52 28-10,-48-27 17,151 71 21,64 36 293,-202-99-121,-1 1-1,-1 1 1,0 2 0,-2 0 0,0 1-1,30 37 1,-44-47-74,0 0 0,-1 0 0,-1 0 0,1 1 0,-2 0 0,1 0 0,-2 0 0,5 21 0,-7-27-68,0 0 0,0-1 0,-1 1 0,0 0 0,0-1 1,0 1-1,0 0 0,-1-1 0,0 1 0,0-1 0,0 1 0,-1-1 1,1 1-1,-1-1 0,0 0 0,0 1 0,-1-1 0,1 0 0,-1-1 1,0 1-1,0 0 0,0-1 0,0 0 0,-5 5 0,-4-1 10,0-1 0,0 1-1,-1-2 1,1 0-1,-1 0 1,0-1 0,0-1-1,-1 0 1,-24 2-1,6-3 39,0-1-1,-1-2 1,-33-5-1,37 0 10,0-1 0,0-1 0,0-2 0,2 0 0,-1-2 0,1-1 0,1-2 0,0 0 0,1-1 0,1-2 0,1-1 0,-24-24 0,46 43-152,1 0 0,0-1 0,0 1 0,-1-1 1,1 1-1,0-1 0,0 1 0,0 0 0,0-1 0,0 1 0,0-1 1,-1 1-1,1-1 0,0 1 0,0-1 0,1 1 0,-1-1 0,0 1 1,0 0-1,0-1 0,0 1 0,0-1 0,0 1 0,1-1 1,-1 1-1,0 0 0,0-1 0,0 1 0,1-1 0,-1 1 0,0 0 1,1-1-1,-1 1 0,0 0 0,1-1 0,-1 1 0,1 0 0,-1 0 1,0 0-1,1-1 0,-1 1 0,1 0 0,-1 0 0,0 0 0,1 0 1,0-1-1,25-8-1535,-23 8 1034,29-10-3395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56.3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223 157 12163,'0'0'2423,"0"0"-1523,0 0-505,0 0-251,0 0 204,-7 26 140,-3 3-376,3-10-64,2 0 0,0 1 1,0-1-1,2 1 0,1 0 0,0 22 0,1-20-24,1 0 0,2-1 0,0 1 0,1 0 0,9 27 0,-8-35 6,1-1 1,1 1-1,0-1 1,1 0-1,1-1 1,0 0-1,0 0 0,21 21 1,-15-20 10,0-1 1,1-1 0,0 0-1,1-1 1,0 0-1,1-1 1,0-1 0,1-1-1,-1 0 1,1-2-1,0 0 1,1-1 0,-1 0-1,1-2 1,0 0 0,0-1-1,-1-1 1,1-1-1,34-5 1,-44 5 1,1-1 0,0 0 0,-1-1-1,1 0 1,-1 0 0,0-1 0,0 0 0,-1 0 0,1-1 0,-1-1-1,0 1 1,0-1 0,0 0 0,-1-1 0,0 0 0,-1 0 0,1-1-1,-1 0 1,-1 0 0,1 0 0,-1 0 0,-1-1 0,0 0 0,0 0 0,-1 0-1,0-1 1,3-13 0,-3 8 17,-1-1 0,-1 1 1,0-1-1,-1 1 0,-1-1 0,0 0 0,-1 1 1,-1-1-1,0 1 0,-1 0 0,0 0 0,-2 0 0,0 1 1,0 0-1,-1 0 0,-15-21 0,0 5 34,-2 2-1,-1 0 1,-1 2-1,-1 1 1,-1 1-1,-1 1 1,-36-21 0,44 31-92,-1 1 0,0 1 0,-1 1 0,-1 1 0,1 1 0,-1 1 0,-1 1 0,1 1 0,-1 1 0,0 1 1,-37 1-1,53 3-52,0 0 0,1 0 0,-1 1 0,0 0 0,0 1 0,1 0 0,0 0 1,-1 1-1,1 0 0,0 0 0,1 1 0,-1 0 0,1 0 0,0 1 0,0 0 0,1 0 1,0 0-1,0 1 0,-7 11 0,4-5-718,1 1 0,0 1-1,1-1 1,1 1 0,0 0 0,1 1 0,1-1 0,1 1 0,-4 31-1,4 7-5739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56.7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 11899,'0'0'2813,"0"0"-1347,0 0-804,0 0-136,0 0 116,-1 21-59,-2 39-229,-12 68 1,10-102-318,1 1-1,1 0 1,1 0-1,3 38 1,-1-64-31,1 0 0,-1-1 0,1 1 0,-1 0 0,1 0 0,-1-1 0,1 1 0,0 0 0,-1-1 0,1 1 0,0 0 0,-1-1 0,1 1 0,0-1 0,0 1 0,-1-1 0,1 0 0,0 1 0,0-1 0,0 0 0,0 0 0,0 1 0,0-1 0,-1 0 0,1 0 0,0 0 0,0 0 0,1 0 0,33-1 98,-27 1-43,21-3 75,0-1 0,45-12 1,-46 9-110,0 1 1,54-4 0,-74 10-195,33-1 422,42 4-1,-24 8-1589,-1 13-4422,-54-22-189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57.1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10594,'0'0'2753,"0"0"-1572,0 0-719,0 0-351,0 0 205,0 0 647,0 24-257,0-3-568,0 26 221,7 61 1,8 22 451,2 33-63,62 267 0,-73-412-926,0 0 0,1 0 0,1 0 0,0-1-1,1 0 1,1-1 0,22 28 0,-27-38-2505,-4-3-3665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59.5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82 6185,'0'0'4777,"0"0"-3155,0 0-1225,0 0-150,0 0 53,14-7 460,0 0-562,1 1 0,-1 0 0,1 1-1,1 1 1,-1 0 0,0 1-1,24-1 1,100 6 727,-87 1-818,0-3-1,0-1 1,53-10-1,-78 2-957,-17-4-3640,-9 6-1843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59.9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5025,'0'0'1000,"0"0"-544,0 0 441,0 0 991,0 0-136,139 7-663,-92-5-449,4 2-184,-1-1-296,-1 1 56,-7-2-216,0-2-336,-7 0-616,-13-4-4057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00.5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 1 6145,'0'0'942,"0"0"-491,0 0-270,0 0 80,0 0 813,0 0 14,3 19-246,38 317 1742,-32-130-2061,21 213-252,-25-394-102,-3-39 417,-5-42-186,-53-234-266,17 117-155,25 75 26,3 0 0,4-130 0,7 227-6,0 1 1,1-1 0,-1 1 0,0-1-1,0 0 1,0 1 0,1-1 0,-1 1-1,0-1 1,1 1 0,-1-1 0,0 1 0,1-1-1,-1 1 1,1 0 0,-1-1 0,1 1-1,-1-1 1,1 1 0,-1 0 0,1-1-1,-1 1 1,1 0 0,-1 0 0,1 0-1,0-1 1,-1 1 0,1 0 0,-1 0-1,1 0 1,0 0 0,-1 0 0,1 0-1,-1 0 1,1 0 0,0 0 0,26 5-41,-5 6 24,-1 1-1,0 1 0,0 0 0,-2 2 0,24 21 1,2 1 5,181 154 10,-199-166 2,-2 2 0,-1 0-1,-1 2 1,-1 1 0,-1 1 0,16 33 0,-32-54 5,-1-1 0,0 2 0,0-1 0,-1 0 0,0 1 0,-1-1 0,0 1 0,-1 0 0,0 0 0,0 0 0,-1 0 0,-1-1 0,0 1 0,0 0 0,-1 0 0,-1-1 0,1 1 0,-2-1 0,0 1 0,0-1 0,0-1 0,-1 1 0,-1 0 0,0-1 0,0 0-1,-1-1 1,0 0 0,0 0 0,-1 0 0,0-1 0,0 0 0,-1 0 0,-16 9 0,9-6 99,-1-1-1,0-1 0,0-1 0,-1 0 0,0-1 0,0-1 0,0 0 1,-21 1-1,-19 0 416,-73-3 0,128-3-520,1 0-65,1 0 38,1 0 0,0 1 0,0-1 0,0 0 0,-1 0 1,1 0-1,0 0 0,0 0 0,-1 0 0,1 0 0,0 0 0,0 0 1,0 0-1,-1 0 0,1 0 0,0 0 0,0 0 0,0 0 0,-1 0 1,1 0-1,0-1 0,0 1 0,0 0 0,-1 0 0,1 0 0,0 0 1,0 0-1,0 0 0,0 0 0,-1-1 0,1 1 0,0 0 1,0 0-1,0 0 0,0-1 0,0 1 0,0 0 0,0 0 0,-1 0 1,1 0-1,0-1 0,0 1 0,0 0 0,0 0 0,0-1 0,0 1 1,0 0-1,0 0 0,0 0 0,0-1 0,0-7-3467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03.1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53 325 7282,'0'0'1118,"0"0"-197,0 0 242,0 0-233,0 0-369,0 0-99,-4-10 45,1-2-127,-1 0 0,1 0-1,1 0 1,-1-18 0,2 25-346,1-1 1,0 0 0,0 0-1,1 1 1,-1-1-1,1 0 1,1 0 0,-1 1-1,1-1 1,0 1 0,0 0-1,1-1 1,-1 1-1,5-5 1,1-2-42,1 0 0,1 1-1,0 0 1,1 1 0,0 0 0,0 0 0,1 1 0,0 1-1,1 0 1,0 1 0,0 0 0,1 1 0,-1 0-1,1 1 1,1 1 0,-1 0 0,1 1 0,-1 1 0,1 0-1,24 0 1,-21 2-24,1 1 0,-1 1 0,0 0 0,0 2 0,0 0 0,0 1 0,-1 0 0,0 2-1,0 0 1,0 1 0,-1 0 0,0 2 0,0 0 0,-2 0 0,25 22 0,-37-29 13,1 0 1,-1 0 0,0 0-1,0 0 1,0 0-1,-1 0 1,1 1 0,-1-1-1,1 1 1,-1-1-1,0 1 1,0-1-1,-1 1 1,1-1 0,-1 1-1,0 0 1,0 0-1,0-1 1,0 1 0,-1 0-1,1-1 1,-1 1-1,0-1 1,0 1 0,0-1-1,-1 1 1,1-1-1,-1 0 1,0 1 0,-4 4-1,-6 10-123,0-1 0,-1-1 0,-1 0 0,-17 14 0,25-24 107,-180 161-573,116-109 460,3 3-1,3 3 0,-63 80 0,122-138 158,1 0-1,-1 0 1,1 1-1,1 0 1,-1-1-1,1 2 0,0-1 1,1 0-1,0 0 1,0 1-1,-1 7 1,48-15 91,-3-10-85,-29 6-7,0 1 1,1 0 0,-1 1 0,15 0 0,-19 3-3,0-1 0,-1 1-1,1 1 1,0 0 0,0 0 0,-1 1-1,0 0 1,1 0 0,-1 1-1,11 6 1,6 7 206,41 35 0,-50-38-3,0 0-1,1-1 0,0-1 0,1-1 0,33 16 0,-44-24-92,1-1 0,0 1 0,-1-1 0,1-1 0,0 1 0,0-1-1,0-1 1,0 1 0,0-1 0,0-1 0,0 1 0,0-2 0,9-1 0,-6-1-74,-1-1 0,0 1 0,0-2 0,0 1 0,-1-1 0,1-1-1,-2 0 1,15-14 0,36-42-1486,-23 19-3490,-12 12-3474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17.9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 8410,'0'0'1264,"0"0"696,0 0-903,178-9 87,-118 5 56,-4-1-528,1 1-112,-5 0-263,-5 1-209,-10 1 160,-7 0-240,-8 2 40,-10 0-40,-4 0-8,-8 0 0,0 0-945,0 0-2207,-15 0-2914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03.8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10698,'0'0'1619,"0"0"-919,0 0-594,0 0-98,0 0 9,0 6 28,0 77-33,2 139 1038,2-174-746,1 0 1,19 78 0,-14-85-268,3 1 0,0-1 1,3-1-1,33 60 0,-48-98-32,0-1 0,0 0-1,0 1 1,1-1 0,-1 0-1,0 0 1,1 0 0,-1 0-1,1 0 1,-1 0 0,1-1-1,-1 1 1,1 0 0,0-1-1,-1 1 1,1-1 0,0 0-1,0 0 1,-1 1 0,1-1 0,0 0-1,-1 0 1,1-1 0,0 1-1,0 0 1,-1 0 0,1-1-1,3-1 1,48-21 236,-47 20-210,18-10 38,0 2 0,1 0 0,0 2 0,0 1-1,1 1 1,0 1 0,0 1 0,1 2 0,53-1 0,-66 4-52,-1 2 1,1 0-1,0 0 1,-1 1-1,23 8 1,13 4-10,-48-15-29,0 1 0,0-1 1,0 1-1,0-1 0,0 0 1,0 0-1,0 1 0,0-1 1,0 0-1,0 0 0,0 0 0,0 0 1,0 0-1,0 0 0,0 0 1,0-1-1,0 1 0,0 0 1,0-1-1,0 1 0,0 0 0,0-1 1,0 1-1,0-1 0,0 1 1,0-1-1,0 0 0,-1 1 1,2-3-1,1-29-3552,-4 23 2347,-1-22-5286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04.1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9578,'0'0'1630,"0"0"-802,0 0-469,0 0 245,0 0 491,0 0 41,27 0-380,294 7 658,-61 4-1301,-255-6-3096,-5-1-1545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04.5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43 9418,'0'0'1568,"0"0"-1288,0 0-64,0 0 809,0 0 375,165 2-288,-100-4-608,1-7-256,1 0-120,17 0-128,-17 3-1328,-15-3-3313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04.8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46 105 10058,'0'0'1060,"0"0"-585,0 0-359,-5 22 83,-10 51 843,-9 133 0,23-173-879,1 1 0,2-1 0,1 0 0,10 45 0,-10-66-142,0-1 0,1 0 0,1 0 1,0 0-1,0 0 0,1-1 1,1 0-1,-1 0 0,2-1 0,-1 0 1,1 0-1,1 0 0,-1-1 1,1-1-1,20 14 0,-14-13 22,0 0-1,1-2 0,0 1 1,0-2-1,0 0 0,0-1 1,1 0-1,0-2 1,0 0-1,0-1 0,0 0 1,0-1-1,0-1 0,0-1 1,0-1-1,-1 0 1,19-6-1,-24 6 8,1-1 1,-1 0-1,1-1 0,-1 0 0,-1-1 1,1 0-1,-1-1 0,0 0 1,-1-1-1,1 0 0,-2 0 1,1-1-1,-1 0 0,0 0 1,-1-1-1,0 0 0,-1-1 1,0 1-1,0-1 0,-1 0 0,-1-1 1,0 1-1,0-1 0,2-15 1,-2 8 51,-2 0 0,0 0 0,-1 0 1,-1 0-1,0 0 0,-2 0 0,0 0 0,-2 0 1,1 0-1,-2 0 0,-1 1 0,0 0 1,-1 0-1,-1 1 0,-1 0 0,-1 0 0,0 1 1,-1 0-1,-23-26 0,9 17 80,0 1 0,-1 1 0,-2 2 0,-39-25 0,50 36-247,0 0-1,0 2 0,0 0 0,-1 1 0,-1 0 0,1 2 1,-1 0-1,0 1 0,-26-2 0,40 6 5,0 0 0,1 0 0,-1 1 1,0 0-1,1 0 0,-1 0 0,1 0 0,-1 1 0,1-1 0,0 1 0,-1 0 0,1 1 0,0-1 0,0 1 0,1 0 1,-1 0-1,0 0 0,1 0 0,0 0 0,0 1 0,0 0 0,0 0 0,1-1 0,-1 2 0,1-1 0,0 0 0,-2 5 1,-3 11-932,0 0 1,2 1-1,0-1 1,-3 35-1,2-1-4311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05.1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8546,'0'0'2158,"0"0"-929,0 0-413,0 0 114,0 26 332,0 374 1965,0-288-2985,0-63-5248,0-49-1717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05.5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1 119 11971,'0'0'1412,"0"0"-735,0 0-18,23-5-80,368-59 783,-223 50-1576,-139 5-1063,-16-6-3459,-10 4-1344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05.8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11362,'0'0'1933,"0"0"-1065,0 0-625,0 0-111,0 0 283,0 0-110,0 16 191,15 253 1818,-3-184-1850,3 0 0,31 93 0,-43-162-411,-4-11-5319,-5-5-1027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07.3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 6793,'0'0'3455,"0"0"-1923,0 0-620,0 0-178,0 0 182,0 0-93,31-2 464,262-14 193,-126 13-1113,-95 4-287,-71-1-194,-1 0-595,-4 5-4980,-5-1 47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07.8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7090,'0'0'2220,"0"0"-974,0 0-474,0 0-67,0 0-125,0 0-149,-1 10-64,4 164 2128,31 217 1,-23-289-2063,-4-41 25,15-63-1288,-6-7-1646,3-4-3933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08.7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 5033,'0'0'4266,"0"0"-2448,0 0-671,0 0-374,0 0-60,0 0-103,0-1-362,22 92 901,-5 122-57,-15-148-1029,3 1 1,3-1 0,18 69 0,-24-126-62,0 0 1,1 0 0,0 0-1,1 0 1,-1-1 0,2 0 0,-1 1-1,8 8 1,-9-13 3,0 0 0,0 0 0,1 0 0,-1 0 0,1-1 0,0 0 0,-1 1 0,1-1 0,0-1 0,0 1 0,0-1 0,0 1 0,1-1 0,-1 0 0,0-1 0,0 1 0,1-1 0,4 0 0,113-2 640,-43-1-525,99 10 1,-116 4-38,-47-6-13,1-2 0,1 0 1,25 0-1,-42-3-150,-1-3-340,1 0 0,-1 0 0,0 0 0,0 0 0,0 0 0,0 0 0,-1 0 0,1 1 0,-1-1 0,0 0 1,-3-4-1,1 2-1111,-14-20-6605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18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0 11963,'0'0'3168,"0"0"-2392,0 0-464,0 0 233,-5 145 95,5-90-96,0 1-408,0-5-88,0-4-8,0-1-40,0-15-1008,-8-8-2985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09.0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7578,'0'0'1988,"0"0"-752,0 0-70,0 0 63,26 0 108,390 0 1422,-396 0-2727,0 1 0,-1 1 1,1 1-1,0 1 0,33 10 0,-52-13-60,0-1 0,0 1 0,1-1 0,-1 1 0,0-1 0,0 1 0,0 0 0,0-1 0,0 1 0,0 0 0,0 0 0,-1 0 0,1 0 0,0 0 0,0 0 0,-1 0 0,1 0 0,0 0 0,-1 0 0,1 0 0,-1 0 0,0 1-1,1-1 1,-1 0 0,0 0 0,1 0 0,-1 1 0,0 1 0,-1-1-253,1 1 0,0-1 0,-1 0 0,0 1 0,0-1-1,0 1 1,0-1 0,0 0 0,0 0 0,0 0 0,-1 0 0,1 0 0,-3 3-1,-17 17-5037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09.3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5025,'0'0'2481,"0"0"-1633,0 0-40,0 0 648,0 0 161,0 0-393,0 0-8,109 36-104,-65-32-375,8-2-217,0 1-136,2-3-376,-2 2-16,18-2-40,-14 0-1657,-6 0-3128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09.8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 1 1144,'0'0'8773,"0"0"-6073,0 0-2189,0 0-419,0 0 28,0 0 199,-14 20-48,-4 3-137,10-14-67,0 1 1,1 0-1,0 0 1,0 1-1,1 0 0,1 0 1,0 1-1,0-1 1,1 1-1,-2 12 1,-3 16 246,2 0-1,1 0 1,3 1 0,1 0 0,2-1 0,8 59-1,-5-82-301,2 0 1,0 0-1,0-1 0,2 1 0,0-1 0,1 0 1,1-1-1,0 0 0,1 0 0,0-1 0,2 0 0,-1-1 1,2-1-1,0 1 0,0-2 0,25 17 0,-22-17 5,1-1 0,0-1 0,0 0 0,1-2 0,0 0 0,0 0 0,1-2-1,-1 0 1,1-2 0,0 0 0,0-1 0,1 0 0,-1-2 0,0 0 0,22-4 0,-28 0 26,0 1 0,-1-2 1,1 0-1,-1-1 1,0 0-1,-1 0 0,1-1 1,-1-1-1,-1 0 0,1-1 1,-1 0-1,-1 0 0,0-1 1,11-15-1,-2 1 112,-1 0-1,-1-1 1,-1-1-1,-2 0 1,16-41-1,-24 52-45,0-1-1,-1 0 0,0 0 1,-1 0-1,-1 0 0,-1 0 1,0-1-1,-1 1 0,-1 0 1,-1-1-1,-3-16 0,2 20-58,-1 0-1,-1 0 0,0 1 0,-1-1 0,0 1 0,-1 1 1,0-1-1,0 1 0,-2 1 0,1-1 0,-1 1 0,-1 1 1,-18-16-1,8 11-45,-1 0-1,0 1 1,-1 1 0,0 1 0,-1 1-1,0 1 1,-48-12 0,34 13-81,0 2 0,0 2 0,0 1 0,-62 4 0,90 0 24,1-1-1,0 1 0,0 1 1,0 0-1,1 0 1,-1 0-1,0 1 1,1 0-1,0 1 1,-1-1-1,1 2 0,1-1 1,-1 1-1,1 0 1,-1 0-1,-6 8 1,7-6-296,0 1-1,0 0 1,1 0 0,0 0 0,-5 13 0,5-8-1019,0 0 1,1 1-1,-4 18 1,2 13-6008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10.5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319 1 7522,'0'0'3495,"0"0"-1743,0 0-554,0 0 86,0 0-114,0 0-410,-11 0-328,-6-1-389,0 2 0,0 0 0,0 1 0,1 0-1,-1 2 1,-24 7 0,26-4-41,0 0-1,0 0 1,1 1 0,0 1-1,1 1 1,0 0-1,0 0 1,1 1 0,-17 21-1,28-31-4,0 0 1,0 0-1,0 1 0,0-1 1,0 0-1,0 1 0,0-1 1,0 1-1,0-1 0,1 1 1,-1-1-1,1 1 0,-1-1 1,1 1-1,0 0 0,-1-1 0,1 1 1,0 0-1,0-1 0,0 1 1,1 0-1,-1-1 0,0 1 1,0-1-1,1 1 0,-1 0 1,1-1-1,0 1 0,-1-1 0,1 1 1,0-1-1,0 1 0,0-1 1,0 0-1,0 1 0,0-1 1,0 0-1,0 0 0,1 0 1,-1 0-1,0 0 0,1 0 1,-1 0-1,1-1 0,-1 1 0,1 0 1,1 0-1,10 4 9,0-1 1,0 0-1,0-1 0,22 3 1,-24-4-5,54 6 0,-25-3-11,72 18 0,-102-21 14,0 1 1,0 1 0,-1 0 0,1 1 0,-1-1 0,0 2-1,0-1 1,-1 1 0,0 1 0,0-1 0,0 1-1,7 9 1,-12-12 5,0-1 1,-1 1-1,1 0 0,-1 0 1,1 0-1,-1 0 0,0 1 0,-1-1 1,1 1-1,-1-1 0,0 1 1,0-1-1,0 1 0,-1 0 1,1-1-1,-1 1 0,-1 0 0,0 6 1,0-5 7,-1 0-1,0 0 1,-1-1 0,1 1 0,-1-1 0,0 1 0,0-1 0,-1 0 0,0 0 0,1-1 0,-2 1-1,-6 6 1,-1-1 22,-1-1 0,0 0 0,0 0-1,-1-2 1,0 1 0,0-2-1,-1 0 1,0-1 0,0 0 0,-16 2-1,14-3 140,-1-1-1,1-1 0,0-1 1,-1-1-1,1 0 1,0-1-1,-1-1 0,1 0 1,0-2-1,0 0 0,0-1 1,1 0-1,-28-14 1,44 19-201,0 0 0,0 0 1,0 0-1,0 0 0,-1 0 1,1 0-1,0 0 0,0 0 1,0 0-1,0 0 1,0 0-1,-1 0 0,1 0 1,0 0-1,0 0 0,0-1 1,0 1-1,0 0 0,0 0 1,0 0-1,0 0 0,-1 0 1,1 0-1,0 0 1,0-1-1,0 1 0,0 0 1,0 0-1,0 0 0,0 0 1,0 0-1,0-1 0,0 1 1,0 0-1,0 0 1,0 0-1,0 0 0,0 0 1,0-1-1,0 1 0,0 0 1,0 0-1,0 0 0,0 0 1,0 0-1,0 0 0,0-1 1,0 1-1,0 0 1,0 0-1,1 0 0,-1 0 1,0 0-1,0 0 0,0 0 1,0-1-1,10-2-789,-6 1 612,37-11-2014,-11 1-2036,5-3-5307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11.0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9738,'0'0'3474,"0"0"-2115,0 0-772,0 0-291,0 0 373,0 0-36,31 8 928,357-4-609,-224-5-1006,-164 1-497,-10-9-4409,-4 0-1847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11.3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11602,'0'0'1970,"0"0"-1000,0 0-457,0 0 253,0 0 6,0 0-215,0 13-65,16 251 1945,-2-102-1402,-4-22-1088,7-144-2937,-4-10-642,1-7-4070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12.4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 7618,'0'0'2201,"0"0"-844,0 0-682,0 0-229,0 0 74,0 0-225,0 7 97,5 151 2653,-1-89-2664,-2 0 0,-4 0 0,-17 118 0,12-155-319,2-16-48,2 1 0,0 0 1,-1 31-1,9-46 25,0 0 1,0 0-1,1 0 0,-1-1 0,1 0 1,-1 0-1,1 0 0,10 0 1,-15-1-21,182 5 774,-116-5-683,124 15 0,-160-10-100,16 4 606,93 4-1,-140-54-6272,0 17-1279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12.7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13171,'0'0'1976,"0"0"-920,0 0-575,0 0-127,0 0 41,0 0-203,4 19-104,56 290 987,-28-31-21,5 26-293,-35-292-738,8 28-9,-9-40-55,-1 0 0,1 0 0,-1 1 0,1-1 0,-1 0 0,0 0-1,1 0 1,-1 0 0,1 0 0,-1 0 0,1 0 0,-1 0 0,1 0-1,-1-1 1,1 1 0,-1 0 0,1 0 0,-1 0 0,0 0 0,1-1-1,-1 1 1,1 0 0,-1 0 0,0-1 0,1 1 0,-1 0 0,0-1-1,1 1 1,-1 0 0,0-1 0,1 1 0,-1-1 0,0 1 0,0 0-1,0-1 1,1 1 0,-1-1 0,0 1 0,0-1 0,28-53-5690,-13 26-251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13.3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 14659,'0'0'1909,"0"0"-1167,0 0-616,0 0-9,-3 18 10,-11 84 540,-1 157-1,15-226-552,-1-10-58,1 1 0,1-1-1,1 1 1,7 28-1,-7-45-46,0 1 0,1-1 0,0 0 0,0 0 0,1-1 0,-1 1 0,2-1 0,-1 0-1,1 0 1,-1 0 0,2 0 0,-1-1 0,1 0 0,-1 0 0,1 0 0,1-1 0,9 5 0,-2-2 2,1 0 1,0-2-1,0 0 1,0-1-1,0 0 1,1-1-1,22 1 1,116-3 20,-80-2 25,-27 2-46,-31 1-63,-1-1-1,0-1 0,1-1 1,-1 0-1,29-6 1,-42 6-32,-1 1 0,1 0 0,-1-1-1,1 1 1,-1-1 0,0 0 0,1 0 0,-1 1 0,0-1 0,0 0 0,0 0 0,0 0 0,1 0 0,-1 0-1,-1-1 1,1 1 0,0 0 0,0 0 0,0-1 0,-1 1 0,1 0 0,0-1 0,-1 1 0,1-3-1,1-22-4429,-3 17 2157,1-13-6504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13.6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54 3793,'0'0'5237,"0"0"-3561,0 0-1212,0 0 62,22-7 419,-2 0-728,3-1 7,1 1 1,0 0-1,0 2 1,43-4-1,468 6 1695,-533 3-1959,0 0 0,-1 0 0,1 0 0,0 0 0,0 0 0,-1 0 0,1 0 0,0 0 0,0 1-1,-1-1 1,1 1 0,0 0 0,0-1 0,-1 1 0,1 0 0,-1 0 0,1 0 0,-1 0 0,1 0 0,-1 0-1,0 0 1,2 2 0,-3-2-130,-1 1 0,1-1 0,-1 1 0,1-1 0,-1 1 1,0-1-1,1 1 0,-1-1 0,0 0 0,0 0 0,0 1 0,0-1 0,0 0 0,0 0 0,-1 0 0,1 0 0,0 0 0,-1 0 0,1 0 0,0-1 0,-1 1 0,1 0 0,-1-1 0,1 1 0,-2-1 0,-31 16-4619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20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25 4905,'0'0'1351,"0"0"-109,0 0-77,0 0 705,0 0-384,0 0-744,0-4 29,0 3-694,0 0-1,0 0 1,0 1-1,-1-1 0,1 0 1,0 0-1,0 0 1,0 1-1,0-1 1,-1 0-1,1 0 0,0 1 1,-1-1-1,1 0 1,-1 1-1,1-1 1,0 0-1,-1 1 0,0-1 1,1 1-1,-1-1 1,1 1-1,-1-1 1,0 1-1,1-1 0,-1 1 1,0-1-1,1 1 1,-1 0-1,-1-1 1,0 1-44,0 0 0,0 0 0,0 0 0,0 0 0,0 0 0,0 1 0,0-1 0,0 1 0,1-1 0,-1 1 0,0 0 0,0-1 0,0 1 0,1 0 0,-1 0 0,-2 3 1,-13 9-34,1 0 0,1 2 1,0 0-1,1 1 1,0 0-1,2 1 1,0 0-1,-13 26 1,11-17-17,1 1 1,2 0 0,1 1-1,1 1 1,-7 40-1,11-42 20,2 1 0,0-1 0,2 1 0,5 52 0,-2-66-1,0 1 0,2-1 1,-1 0-1,2-1 0,0 1 1,0-1-1,2 0 0,-1 0 0,2 0 1,-1-1-1,11 12 0,-5-9 5,0 0-1,1 0 0,1-1 1,0-1-1,1-1 1,0 0-1,1-1 0,1 0 1,-1-2-1,1 0 1,1-1-1,0-1 0,0-1 1,0 0-1,1-2 1,0 0-1,0-1 0,0-1 1,33-1-1,-49-1-3,1-1 0,-1 1 1,1-1-1,-1-1 0,1 1 0,-1 0 0,0-1 0,1 0 0,-1 0 0,0 0 1,0-1-1,0 1 0,-1-1 0,1 0 0,-1 0 0,1 0 0,-1-1 0,0 1 1,0-1-1,-1 0 0,1 1 0,-1-1 0,0-1 0,0 1 0,0 0 0,0 0 1,-1-1-1,1 1 0,-1-1 0,0-6 0,1 4 35,-1 0-1,-1-1 1,0 1-1,0-1 0,0 1 1,-1-1-1,0 1 1,0 0-1,-1 0 1,0-1-1,0 1 1,-1 0-1,1 0 1,-2 1-1,1-1 1,-1 1-1,0-1 1,-8-8-1,3 6 5,-1 1 0,0 1 0,0-1-1,0 2 1,-1 0 0,0 0 0,-1 1 0,1 0-1,-1 1 1,0 0 0,0 1 0,0 0 0,0 1 0,0 0-1,-1 1 1,1 1 0,-22 1 0,30-1-40,1 1 0,-1-1 0,1 1 0,0 0 0,-1 0 0,1 0-1,0 0 1,0 1 0,0-1 0,0 1 0,0 0 0,0 0 0,0 0 0,1 0 0,-1 1 0,1-1 0,-4 5 0,2-1-40,-1 1 1,2-1-1,-1 1 1,1 0-1,0 0 1,0 0 0,-2 13-1,1 1-335,1 0 1,0 0-1,2 0 0,2 36 0,9 4-2424,11-11-2064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13.9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 8242,'0'0'2072,"0"0"-1496,0 0-112,0 0 457,158-4 431,-96-5-512,7 2-592,0 3-64,3-1-176,14 3-8,-19 0-1360,-13 0-7226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14.3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149 47 12379,'0'0'1956,"0"0"-980,0 0-660,0 0-198,0 0 174,0 0-52,-20 26 75,-63 92 250,76-106-475,1 0 1,0 1-1,0 0 0,2 1 1,-1-1-1,2 1 0,0-1 1,1 1-1,0 0 0,1 0 1,0 0-1,2 22 0,0-1 23,-2-9-58,2 0 1,0 0-1,2 0 1,1-1 0,11 39-1,-10-49-34,1 1 1,1-1-1,1 0 0,0 0 0,1-1 0,0 0 1,1-1-1,1 0 0,19 19 0,-14-17-18,1-1-1,1-1 1,0 0-1,0-1 1,1-1 0,1-1-1,0 0 1,0-2-1,1 0 1,0-2-1,0 0 1,1-1-1,0-1 1,-1-1-1,1-1 1,0-1-1,24-2 1,-37 0 8,-1 0 0,1 0 0,0-1 0,-1 0 0,1-1 0,-1 0 1,1 0-1,-1-1 0,0 0 0,-1 0 0,1-1 0,7-6 0,-4 2-8,-1 0-1,0-1 0,0-1 1,-1 0-1,-1 0 0,15-25 1,-9 9 47,-2-1 1,0 0-1,-2-1 1,-1 0-1,-1 0 1,5-43 0,-8 37 132,-2 0 0,-1 0 0,-2 0 0,-4-37 1,3 58-106,-1 0 1,-1 1-1,-1-1 1,0 1-1,-1 0 1,0 0-1,0 1 1,-2-1-1,0 1 1,0 0-1,-1 1 1,0 0-1,-12-12 1,6 9-103,-2 1 1,0 1 0,0 0 0,-1 0 0,0 2-1,-1 0 1,-1 2 0,1-1 0,-1 2 0,0 1 0,-1 0-1,0 1 1,0 2 0,0 0 0,0 1 0,0 0-1,-38 4 1,52-2-75,0 1-1,0 0 1,0 0 0,0 1-1,1 0 1,-1 0-1,0 0 1,1 1 0,0-1-1,-1 1 1,1 1-1,0-1 1,1 1 0,-1 0-1,0 0 1,-5 7-1,2-1-592,1 1 0,1 0-1,0 0 1,0 0 0,1 1-1,-6 22 1,-3 15-6262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14.8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 0 10218,'0'0'2150,"0"0"-1338,0 0-521,0 0 80,0 0 628,0 0-139,-8 22-344,-23 73 24,28-82-421,0 0 0,1 0 0,0 0 0,1 0-1,0 1 1,1-1 0,3 18 0,-1-1 41,-1-20-129,0 1 0,1-1 0,0 1 0,1-1 0,0 0 0,0 0 0,1 0 0,1 0 0,-1-1 1,2 0-1,-1 0 0,1 0 0,1 0 0,-1-1 0,1 0 0,1-1 0,9 9 0,-6-8-15,1 0-1,-1 0 0,1-1 1,0 0-1,1-1 1,0-1-1,0 0 1,0-1-1,0 0 1,1-1-1,0 0 1,23 1-1,-23-3 42,0-1 1,0 0-1,0-1 1,0-1-1,0 0 1,-1-1-1,1 0 1,23-10-1,-30 10 8,0-1 1,0 0-1,-1 0 1,0-1-1,0 0 0,0 0 1,0 0-1,-1-1 0,1 0 1,-2 0-1,1 0 0,-1-1 1,0 1-1,0-1 1,0 0-1,-1 0 0,3-11 1,-2 7 59,-1-1 0,0 0 0,0 0 0,-1-1 1,-1 1-1,0 0 0,-1-1 0,0 1 0,-1 0 1,0-1-1,-5-15 0,4 20-65,0 1 1,-1 0-1,0-1 1,0 1-1,-1 0 0,0 0 1,-1 1-1,1-1 1,-1 1-1,0 0 0,-1 0 1,1 0-1,-1 1 1,0 0-1,-1 0 0,1 1 1,-1 0-1,-10-5 1,-2 1-115,0 2 0,0 0 1,0 2-1,-1 0 1,0 1-1,0 0 0,0 2 1,0 1-1,0 0 1,-25 4-1,38-3-70,-1 1-1,0 0 1,1 0 0,-1 1-1,1 0 1,0 0-1,0 0 1,0 1 0,0 0-1,1 1 1,0-1-1,0 1 1,0 1 0,-7 6-1,1 3-1337,0 0 0,0 1 0,2 0 0,-14 27-1,6-4-7229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15.8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10066,'0'0'2221,"0"0"-1174,0 0-458,0 0 350,0 0 172,0 0-262,18 2-273,364 38 1063,-310-30-2029,81 0 0,-152-10-1585,-4 0-2247,-12 0-3053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16.2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10386,'0'0'1849,"0"0"-972,0 0-226,0 0 672,0 0 103,27 0-508,210 0 653,-162 2-1128,-34-1-806,0-1 1,50-6-1,-76 2-3278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17.4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299 341 5449,'0'0'5568,"0"0"-3952,0 0-1160,0 0 7,0 0 421,0 0-113,-13 8-460,-40 28-88,47-30-108,0 0 1,0 0 0,0 1 0,1 0 0,0 0-1,1 1 1,-1 0 0,2-1 0,-1 1-1,1 1 1,0-1 0,0 0 0,1 1-1,-1 12 1,0-10 17,-3 19 5,0 0-1,3 1 0,0-1 0,2 1 1,1-1-1,2 1 0,1-1 0,1 1 1,2-1-1,0 0 0,15 37 0,-12-43-74,1-1-1,1-1 1,1 0 0,1 0-1,0-1 1,2-1-1,0-1 1,2 0 0,0-1-1,1 0 1,1-1-1,0-2 1,1 0 0,28 16-1,-10-12 50,0-1 0,2-2 0,0-1 0,1-2 0,0-3 0,0 0 0,1-3 0,1-2 0,-1-1-1,1-2 1,69-7 0,-96 3-79,1-1 0,-1 0-1,1-2 1,-1 1 0,-1-2-1,1 0 1,-1-1 0,0-1-1,0 0 1,-1-1 0,0-1-1,-1 0 1,0-1 0,15-16-1,-13 10 0,0 0-1,-2 0 0,0-1 1,-1-1-1,-1 0 0,0-1 1,-2 0-1,0-1 0,-1 0 1,6-28-1,-6 7-6,-1-2 1,-2 1-1,-2-1 0,-4-81 1,-2 106-19,0 1 1,-1-1-1,-1 1 1,-1 0-1,-1 0 0,-12-25 1,-62-96 44,51 95-48,-1 2 0,-3 1 1,-1 2-1,-2 1 0,-77-61 0,97 88 3,0 0 0,-1 2 0,0 0 0,0 1-1,-1 0 1,0 2 0,0 0 0,-1 1 0,-25-2 0,-21 0 33,-96 3 1,137 4-40,12 0-2,-1 2 1,0 0-1,1 0 1,-1 1-1,1 1 1,0 0-1,-17 8 1,-86 50-6,85-44 5,16-9-135,0 1 0,1 0 0,0 1 0,1 1 0,0 0-1,0 1 1,2 0 0,0 1 0,0 0 0,-14 27 0,5-1-884,1 2 0,-24 83 0,25-65-3254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18.3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556 3 1096,'0'0'6327,"0"0"-3470,0 0-1377,0 0-143,0 0 182,0 0-206,0 0-1233,-1-1 1,1 1 0,0 0-1,-1 0 1,1 0-1,-1-1 1,1 1-1,-1 0 1,1 0 0,-1 0-1,1 0 1,0 0-1,-1 0 1,1 0 0,-1 0-1,1 0 1,-1 0-1,1 0 1,-1 0 0,1 0-1,-1 1 1,1-1-1,0 0 1,-1 0-1,1 0 1,-1 1 0,0-1-1,-5 8-16,-1 0-1,1 0 0,1 0 1,0 1-1,-8 16 1,1-2-2,-76 155 312,-98 284-1,144-348-304,-115 294 1006,156-404-1018,1-3 9,0-1-2,0 0-30,0 0-139,-6 0-6120,-3 0-5056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25.9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125 73 4305,'0'0'1574,"0"0"-167,0 0-55,0 0 346,0 0 74,3-9-156,3-3-885,2-11-138,-5-6 3792,-3 29-3844,0 0-93,0 0 33,0 0-274,-2 0-231,0 1 0,0-1 0,0 1 0,0-1 0,0 1 0,0 0 0,0 0 0,0 0 0,0 0 0,1 0 0,-3 1 0,-7 10 25,1 0 1,1 1-1,0 0 1,1 0 0,1 1-1,0 0 1,0 0-1,-8 30 1,6-9 2,1 0 1,-7 66 0,12-55-9,1-1 0,3 1 0,2 0 0,1-1-1,3 1 1,1-1 0,20 59 0,-18-75 8,1-1-1,1-1 1,2 0-1,0 0 1,2-2-1,1 0 1,0 0-1,2-2 1,1 0 0,1-2-1,1 0 1,29 22-1,-21-24 13,-1-2 0,2-1 1,45 18-1,-20-10 186,-55-24-114,-1 0-16,0 0 29,0 0-41,0 0 78,0 0-73,0 0-46,0 0-51,15 0-3700,-8-2-1230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27.3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10098,'0'0'2287,"0"0"-850,0 0-278,0 0-503,0 0-55,0 0-25,90 4 563,262 63-105,-313-64-862,-32-3-7709,-15-7 828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27.7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 7962,'0'0'2447,"0"0"-1124,0 0-771,0 0-127,0 0 201,0 0-62,-6 13-56,3 14-81,1 0 0,2 1 1,0-1-1,2 1 0,5 26 0,-1-4-229,2-1 0,2-1-1,2 0 1,21 52 0,-33-99-244,1 0 1,-1 1 0,1-1 0,0 0 0,-1 0 0,1-1-1,0 1 1,0 0 0,-1 0 0,1 0 0,0 0 0,0-1-1,0 1 1,0 0 0,0-1 0,0 1 0,0-1 0,0 1-1,0-1 1,1 0 0,1 1 0,15-5-4288,-8-4-1257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21.0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0 2785,'0'0'6712,"0"0"-4725,0 0-1534,0 0-271,-2 19 175,-38 556 3455,35-320-9188,5-255-503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28.2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0 258 6433,'0'0'3626,"0"0"-2497,0 0-701,0 0-101,0-24 343,0-185 1683,2 185-1977,-2 24-367,0 0 0,0 0-1,0 0 1,0 0 0,0 0-1,0 0 1,0 0 0,0 0 0,0 1-1,0-1 1,0 0 0,0 0 0,0 0-1,0 0 1,0 0 0,0 0-1,0 0 1,0 0 0,1 0 0,-1 1-1,0-1 1,0 0 0,0 0 0,0 0-1,0 0 1,0 0 0,0 0 0,0 0-1,0 0 1,1 0 0,-1 0-1,0 0 1,0 0 0,0 0 0,0 0-1,0 0 1,0 0 0,0 0 0,0 0-1,1 0 1,-1 0 0,0 0-1,0 0 1,0 0 0,0 0 0,0 0-1,0 0 1,0 0 0,0 0 0,1 0-1,-1 0 1,0 0 0,0 0-1,0 0 1,0 0 0,0 0 0,0-1-1,0 1 1,0 0 0,0 0 0,0 0-1,0 0 1,0 0 0,1 0 0,-1 0-1,13 40 1077,-8-21-908,36 135 88,36 274 0,-72-378 24,-5-50-223,0-24-3648,0 11-1819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28.6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59 7242,'0'0'4482,"0"0"-2990,0 0-648,0 0-201,0 0 41,0 0-148,25-18 467,-15 15-885,1 1-1,-1 0 0,1 0 1,-1 1-1,1 1 1,0-1-1,-1 2 0,12 1 1,13-1-6,207-1 780,-242-18-4462,0 3-2333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29.1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2921,'0'0'6186,"0"0"-4053,0 0-1641,0 0-260,0 0 303,0 0 181,12 7 15,11 7-356,0 1 1,-1 1-1,-1 1 1,27 27-1,-18-10-236,-1 2 0,-1 1 0,-3 1 0,-1 1 0,-1 2 0,-3 0 0,-1 1 0,-2 0 0,-2 2 0,-2 0 0,-2 1 0,-1 0 0,-3 0 0,3 84 0,-10-88-99,-8 66 0,6-94-32,-1 0 0,0 0 0,-1 0 0,0 0 0,-1-1 0,0 0 0,-1 0 0,-1-1 0,-8 13 0,13-22-178,0-1 1,1 1 0,-1-1-1,0 1 1,0-1-1,0 0 1,0 0-1,0 0 1,-1 0-1,1 0 1,0-1-1,0 1 1,-1-1 0,1 1-1,-4-1 1,6 0 65,-15 1-4571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0.3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88 445 9402,'0'0'2279,"0"0"-696,0 0-233,0 0-30,0 0-266,0 0-344,-12-20-235,-35-64-184,42 74-257,1 1 1,0-2-1,0 1 1,1 0-1,1-1 0,0 1 1,0-1-1,1 0 1,0 0-1,1 0 0,0 1 1,1-1-1,0 0 1,4-16-1,-3 20-35,0-1-1,0 1 1,1 0-1,0-1 1,0 1-1,1 1 1,0-1 0,0 0-1,1 1 1,0 0-1,0 0 1,0 0-1,0 1 1,1 0 0,0 0-1,0 0 1,1 0-1,0 1 1,9-4-1,-2 1-2,1 0-1,0 2 1,1-1-1,-1 2 1,1 0-1,0 1 1,0 1-1,21-1 1,-22 3-5,0 0 1,0 0 0,0 2 0,-1 0-1,1 1 1,0 0 0,-1 1 0,22 9-1,-30-10 2,0 0 0,0 0 0,-1 1 0,0 0 0,1 0 1,-1 0-1,-1 0 0,1 1 0,-1 0 0,0 0 0,0 0 0,0 0 0,0 1 0,-1-1 0,0 1 0,-1 0 0,1 0 0,-1 0 0,0 1 0,0-1 0,-1 0 0,1 8 0,0-2 5,-1 0-1,0 1 1,-1-1-1,0 0 1,-1 1 0,0-1-1,-1 0 1,0 0 0,-1 0-1,-1 0 1,0 0-1,0 0 1,-1-1 0,-1 0-1,0 0 1,0-1-1,-1 1 1,-16 17 0,-63 69-32,-145 128 1,231-225 32,0 0 0,0 0 1,0 0-1,1 0 0,-1 0 0,0 0 0,0 0 1,0 0-1,0 0 0,0 0 0,0 0 0,0 0 1,0 1-1,1-1 0,-1 0 0,0 0 0,0 0 1,0 0-1,0 0 0,0 0 0,0 0 0,0 1 1,0-1-1,0 0 0,0 0 0,0 0 0,0 0 1,0 0-1,0 0 0,0 1 0,0-1 0,0 0 1,0 0-1,0 0 0,0 0 0,0 0 0,0 0 1,0 1-1,0-1 0,0 0 0,0 0 0,0 0 1,0 0-1,0 0 0,0 0 0,0 1 0,0-1 1,-1 0-1,1 0 0,0 0 0,0 0 0,0 0 1,0 0-1,0 0 0,0 0 0,0 0 0,0 0 1,-1 0-1,1 1 0,0-1 0,0 0 0,0 0 1,0 0-1,0 0 0,-1 0 0,1 0 0,0 0 1,0 0-1,0 0 0,15-3-124,22-8-71,-35 10 196,8-2 1,0 0 1,1 0 0,-1 1 0,1 0-1,0 1 1,0 0 0,-1 1 0,1 0 0,0 1-1,0 0 1,0 0 0,10 4 0,-7-1-1,-1 1 0,0 1 0,0 0 1,-1 1-1,0 0 0,0 1 1,0 0-1,17 17 0,-20-17-14,9 8 18,0-1 0,23 16 0,-34-27-1,-1 0-1,1-1 0,0 0 1,0 0-1,0-1 0,0 1 1,0-2-1,1 1 0,-1-1 1,16 1-1,-19-2 12,1 0 0,-1 0 1,1-1-1,0 1 0,-1-1 1,1 0-1,-1 0 0,1-1 0,-1 1 1,0-1-1,0 0 0,0 0 1,8-6-1,-6 3 52,-1 0-1,0-1 1,0 0 0,0 0 0,-1-1 0,0 1-1,5-12 1,1-3-22,-9 17-58,0 1 0,1 0 0,-1 0 1,1 0-1,-1 1 0,1-1 0,0 0 1,0 1-1,0-1 0,0 1 0,1-1 1,-1 1-1,1 0 0,5-4 0,7-3-2012,-1 1-3129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2.3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330 1 9522,'0'0'2122,"0"0"-1070,0 0-571,0 0 4,0 0 187,0 0-179,-14 4-182,2-1-258,6-2-29,0 0 0,0 1 0,0 0 0,0 0 0,1 1 0,-1 0 0,0 0 0,1 0-1,0 0 1,0 1 0,0 0 0,0 0 0,-7 8 0,-18 25 259,1 2 0,1 0 0,3 2 0,-34 72 1,50-91-195,1 0 1,0 0 0,2 1-1,0 0 1,2 0-1,0 0 1,2 0 0,1 1-1,0-1 1,2 1 0,5 36-1,-2-45-74,1-1-1,0 0 1,1 0-1,0 0 1,1-1-1,1 0 1,0-1-1,0 1 1,2-1 0,-1-1-1,1 0 1,1 0-1,0-1 1,1-1-1,0 0 1,19 12-1,-4-5-25,1 0-1,1-2 0,0-1 1,1-2-1,0 0 0,55 10 1,-60-17-468,0 0 1,31-1-1,14-9-3572,-28-5-2308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2.8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10162,'0'0'2675,"0"0"-1044,0 0-682,0 0-320,0 0 23,0 0-329,4 0-244,74 0 654,220 9 9,-280-9-1907,-11 0-2257,-2 0-3805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3.3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9034,'0'0'3543,"0"0"-2492,0 0-928,0 0 17,0 0 87,13-1-103,1-2-8,0 2 0,0 0 1,1 0-1,-1 1 0,0 1 1,0 1-1,0 0 0,0 0 1,0 2-1,0-1 0,-1 2 1,24 10-1,-24-7-7,0 1-1,-1 0 1,0 0 0,11 12 0,-19-17-77,-1 0 1,1 0 0,-1 0 0,0 0 0,-1 0 0,1 1 0,-1-1 0,0 1-1,0 0 1,0 0 0,-1 0 0,1 0 0,-1 0 0,-1 0 0,2 10 0,-3-6 11,0 0 1,0 0 0,-1 0 0,0 1 0,0-2 0,-1 1 0,0 0 0,-1 0-1,0-1 1,0 0 0,-1 0 0,0 0 0,0 0 0,-1-1 0,0 0 0,-8 8-1,-48 50 83,42-46-58,0 2 0,1 0 0,1 1 0,-17 29 1,35-50-70,-1 0 1,0 0 0,1 0-1,-1-1 1,1 1 0,-1 0-1,1 0 1,0 0 0,-1 0 0,1 0-1,0 0 1,0 0 0,0 0-1,0 0 1,0 0 0,0 0-1,0 0 1,0 0 0,0 0 0,0 0-1,0 0 1,1 0 0,-1 0-1,0 0 1,1 0 0,-1 0 0,1 0-1,-1 0 1,1-1 0,-1 1-1,1 0 1,0 0 0,-1 0-1,1-1 1,0 1 0,0 0 0,-1-1-1,1 1 1,0-1 0,0 1-1,0-1 1,0 1 0,0-1-1,0 0 1,0 1 0,0-1 0,0 0-1,0 0 1,0 0 0,1 0-1,9 2 53,0-1 0,0 0-1,20-2 1,-19 1 85,20 0 40,-1-1 0,42-7 1,-62 6-518,-1 0 0,0-1 0,1-1 1,-1 1-1,-1-2 0,1 1 0,-1-1 1,0-1-1,0 0 0,14-12 0,1-6-5246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3.7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1256,'0'0'5007,"0"0"-3435,0 0-784,0 0 327,0 0 213,24 6-197,75 23-271,-91-25-725,-1 0 0,1 0 0,-1 1 0,0 0 0,0 0 0,0 1 0,-1 0 0,0 0 0,0 0 0,0 1-1,-1 0 1,0 0 0,0 0 0,-1 1 0,5 12 0,2-1 128,1 6-31,0 1 0,-2 0-1,-1 1 1,-1 0 0,-1 0-1,-2 1 1,0 0 0,-2 0-1,-1 0 1,-2 0 0,-2 33-1,-8 37-28,-42 174 0,43-232-172,6-23-262,-10 35 712,12-50-597,1-1 1,-1 1-1,1-1 1,-1 1-1,0-1 1,0 1-1,0-1 0,0 0 1,0 1-1,0-1 1,0 0-1,0 0 1,0 0-1,-1 0 1,1 0-1,0 0 1,-1 0-1,1 0 0,-1-1 1,1 1-1,-1 0 1,1-1-1,-1 1 1,1-1-1,-1 0 1,-1 1-1,-12-1-4740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4.4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 0 11843,'0'0'2712,"0"0"-1432,0 0-921,0 0-112,0 0 32,0 0-87,0 14-16,-1 19-31,0 1 0,-12 61 1,1-48-12,1 0 0,3 0 1,-3 76-1,11-123-134,0 1 0,1 0 0,-1-1-1,0 1 1,0-1 0,1 1 0,-1 0-1,1-1 1,-1 1 0,1-1 0,-1 1 0,0-1-1,1 1 1,0-1 0,-1 1 0,1-1-1,-1 0 1,1 1 0,0-1 0,-1 0 0,1 1-1,0-1 1,-1 0 0,1 0 0,0 0-1,-1 0 1,1 0 0,0 1 0,-1-1 0,1 0-1,1-1 1,29 2 1,-23-2 11,35-1 155,0-2 0,65-16 1,40-4 127,-6 21-1110,-142-24-8635,0 12 867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4.8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 5825,'0'0'1506,"0"0"-311,0 0 324,0 0 116,0 0-455,0 0-620,0-13-22,16 276 3129,0-19-2956,-16-139-446,8 135 490,-6-229-2031,-3-20-3105,-3-8-3877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21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7458,'0'0'824,"0"0"1016,0 0-760,0 0 129,145 95-169,-85-50-368,2 2 112,2 1-472,0-1-304,-7-5 184,-8-4-192,-7-7 8,-7-9-8,-8-8-1136,-10-8-736,-7-6-4130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5.2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70 8754,'0'0'1424,"0"0"-832,0 0 1129,176 15-609,-110-12-424,3-3-80,-2 0-232,-3 0-368,-9-14 208,-8-1-208,-13-1-8,-6-2-872,-14 5-1920,-11 2-3986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5.5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 12523,'0'0'2384,"0"0"-1704,-12 126-144,12-59-151,0 4 303,0-2-240,0-4-448,12-5 48,6-3-48,-3-17-1040,-6-13-3505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6.0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 11058,'0'0'1593,"0"0"-929,0 0-648,0 0 32,0 0 72,0 0 144,0 0 432,153 6-304,-101-6 48,-3 0-104,-2 0-336,-3 0 0,-14-4-1408,-10-7-3569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6.4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11162,'0'0'1721,"0"0"-1185,0 0-432,0 0 328,0 154 520,0-94-648,0 4-72,0-4-232,10-7 80,2-8-160,16-12-600,-1-11-2336,-3-15-5858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6.7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7330,'0'0'1475,"0"0"274,8 24-659,2 5-829,2 3 100,-2 2-1,9 49 1,-11-23 684,0 75-1,2 27-71,-7-138-913,1 0 0,1-1 0,1 0 0,15 36 0,-18-52-52,0 0 0,1 0-1,-1-1 1,1 0 0,1 1 0,-1-2 0,1 1 0,0 0 0,1-1-1,-1 0 1,1 0 0,0-1 0,10 7 0,-7-7 5,1 0-1,-1 0 1,1-1 0,0-1-1,0 0 1,0 0 0,0 0 0,0-2-1,15 1 1,34-4 83,-1-2 1,0-3-1,0-2 0,-1-3 0,74-26 1,-129 38-156,1 1-1,-1-1 1,0 0 0,0 0 0,1 0 0,-1 0 0,0 0 0,0 0 0,0 0-1,0-1 1,0 1 0,-1-1 0,1 0 0,2-2 0,1-23-6740,-5 12-2343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7.0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23 9514,'0'0'4392,"21"0"-3459,415-11 842,45 0-1339,-476 11-476,0 0 0,0 0 0,0 0-1,0 1 1,0 0 0,0 0 0,8 3 0,-12-4-74,0 1 0,0 0 1,0-1-1,0 1 0,0 0 1,-1-1-1,1 1 0,0 0 1,0 0-1,-1 0 0,1 0 0,-1 0 1,1 0-1,-1 0 0,1 0 1,-1 0-1,0 0 0,1 0 1,-1 0-1,0 0 0,0 0 1,0 0-1,0 0 0,0 0 1,0 0-1,0 0 0,0 0 1,0 1-1,0-1 0,-1 0 1,1 0-1,0 0 0,-1 0 1,1 0-1,-1 0 0,1 0 1,-1-1-1,1 1 0,-1 0 1,-1 1-1,-14 16-5833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7.4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12 784,'0'0'11147,"0"0"-9531,0 0-1312,0 0-232,0 0 368,0 0 432,151 8-384,-80-8-288,31-6-200,-16-1-464,-14 0-3969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7.7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58 156 9354,'0'0'3694,"0"0"-2522,-9 19-961,-2 3-93,6-12-32,0 0 1,0 1 0,1 0-1,0 0 1,1 0 0,1 0-1,-1 0 1,2 0 0,-2 16-1,1 11 160,2 0 0,1 0-1,2 0 1,1 0 0,18 67 0,-18-90-234,1-1 0,0 0 0,1 0 0,1-1 0,0 0 0,1 0 0,0 0 0,1-1 1,1 0-1,-1-1 0,2 0 0,0-1 0,0 0 0,1 0 0,0-2 0,0 1 1,25 11-1,-23-13 17,1-2 1,0 1-1,0-2 1,0 0 0,0-1-1,1 0 1,-1-2-1,1 1 1,0-2 0,-1 0-1,1-1 1,0-1-1,-1 0 1,1-1 0,-1-1-1,0 0 1,0-1-1,-1 0 1,1-2-1,-1 1 1,0-2 0,-1 0-1,20-15 1,-17 11 14,-1-2 0,0 0 0,-1 0 0,-1-1 0,0-1 1,-1 0-1,-1-1 0,0 0 0,-1-1 0,-1 0 0,-1-1 0,0 0 0,-2 0 1,0 0-1,-1-1 0,-1 0 0,3-36 0,-6 41 35,-1 0 1,0 0-1,-1 1 1,-1-1-1,0 0 0,-1 0 1,-1 1-1,0-1 1,-1 1-1,0 0 0,-1 1 1,-1-1-1,0 1 1,0 0-1,-2 1 0,0 0 1,0 0-1,-1 1 1,0 0-1,-1 1 0,0 0 1,-1 1-1,-14-9 1,-1 0-24,0 1 0,-1 2 0,-1 1 0,0 1 0,-1 1 0,0 2 0,-1 1 0,0 1 0,0 2 0,-1 1 0,0 2 0,-45 0 0,69 3-109,0 1-1,0-1 1,0 1 0,0 1 0,0-1 0,0 1-1,0 1 1,0 0 0,1 0 0,-1 0 0,1 1-1,-7 4 1,9-4-26,1-1 0,0 1 0,0 0-1,0 0 1,0 1 0,0-1 0,1 1 0,0 0-1,0 0 1,0 0 0,0 0 0,1 1 0,0-1-1,0 0 1,1 1 0,-1 0 0,1-1 0,0 8-1,0-1-500,1 0-1,0-1 1,1 1 0,0-1-1,1 1 1,0-1-1,5 17 1,14 18-5928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8.1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411 0 10594,'0'0'2163,"0"0"-600,0 0-484,0 0-324,0 0 111,-23 4-430,-76 14-262,92-16-163,-1 0 0,1 0 0,0 1 0,0 0-1,0 1 1,1-1 0,-1 1 0,1 1-1,-1-1 1,2 1 0,-1 0 0,0 0 0,1 1-1,0 0 1,-8 11 0,3-4 15,6-8-16,0-1-1,1 1 0,0 0 1,0 0-1,0 0 1,1 0-1,0 0 0,0 0 1,0 1-1,0-1 1,0 7-1,2-10-10,0 0-1,0 1 1,0-1-1,0 0 1,1 1-1,-1-1 1,1 0-1,-1 1 1,1-1 0,0 0-1,0 0 1,0 0-1,0 0 1,1 0-1,-1 0 1,0 0-1,1 0 1,-1 0-1,1 0 1,0-1-1,0 1 1,0-1 0,0 1-1,0-1 1,0 0-1,0 0 1,0 0-1,3 1 1,143 52 108,-103-41-75,0 3 1,51 25-1,-83-34 6,-2 0 1,1 0-1,-1 1 0,0 0 0,0 1 0,-1 0 0,0 1 0,-1 0 0,0 1 1,-1 0-1,0 0 0,7 13 0,-12-19-9,0 0 1,-1 0-1,0 0 0,0 0 0,0 1 1,0-1-1,-1 1 0,0-1 1,0 1-1,-1-1 0,1 1 1,-1-1-1,0 1 0,-1-1 1,1 1-1,-1 0 0,0-1 0,-1 0 1,1 1-1,-1-1 0,0 0 1,-1 0-1,1 0 0,-1 0 1,0 0-1,0 0 0,0-1 0,-1 1 1,1-1-1,-1 0 0,0 0 1,-1-1-1,1 1 0,-1-1 1,1 0-1,-8 4 0,-1-1 88,-1-1 0,0 0-1,0-1 1,-1-1 0,1 0 0,-22 1-1,-91-2 519,99-2-480,1-3-35,0 0 1,0-1-1,0-2 0,1 0 0,0-2 0,0-1 0,1-1 0,0-2 1,-34-20-1,57 31-151,0 0 0,0-1 0,0 1 0,0 0 0,0-1 0,1 1 0,-1-1 0,0 0 0,1 1 0,-1-1 0,-1-3 0,3 5-21,0-1 0,-1 0 0,1 0 0,0 1 0,0-1 0,0 0 0,0 0 0,0 1 1,0-1-1,0 0 0,0 1 0,0-1 0,0 0 0,0 0 0,0 1 0,0-1 0,1 0 1,-1 0-1,0 1 0,0-1 0,1 0 0,-1 1 0,1-2 0,2-1-397,0 0 0,1 1-1,-1-1 1,1 0 0,-1 1-1,1 0 1,0 0 0,0 0-1,0 1 1,5-2 0,32-13-8819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8.9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29 12427,'0'0'3808,"0"0"-3407,0 0-153,0 0-200,0 0 152,0 0 392,0 0-344,123 0-32,-73-2 0,4-2-208,3-1 32,-3 1-40,-4-3-72,-6 3-200,-12 2-1809,-17 2-3104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21.7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8906,'0'0'2560,"0"0"-1727,0 0-537,0 0 120,0 0 376,-3 163 112,3-90 56,5 11-464,2 10 17,3-3-57,0-4-360,-2-12-40,2-13-8,-1-15-48,1-18-72,5-27-1337,0-2-2760,-3-13-1544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9.3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43 13411,'0'0'2240,"0"0"-1816,0 0-416,0 0 88,0 0 129,0 0-1,175 0-184,-110 0-40,33-11-8,-13-3-2593,-11-4-8721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39.6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141 70 11386,'0'0'2952,"0"0"-1416,0 0-966,0 0-106,0 0 232,0 0-378,-19 13-191,-61 50-67,75-58-48,1 1 0,0 0 0,0 0 0,0 0 0,1 0 0,0 1 0,0-1 0,1 1 0,0 0 0,0 0 0,0 0 0,1 0 0,0 0 0,0 0 0,1 1 0,0-1 0,0 0 0,2 8 0,-2 10 52,-1-2 12,2 0 0,0 0-1,2 1 1,0-1 0,10 33 0,-8-41-69,1-1 1,0 0 0,1 0-1,0-1 1,1 1 0,1-2-1,0 1 1,0-1-1,18 16 1,-12-15-14,0 0 1,2-1-1,-1 0 1,1-2-1,1 0 0,0-1 1,0-1-1,1 0 1,0-1-1,0-1 0,1-1 1,0-1-1,24 2 1,-28-5-3,0 0 1,0 0 0,0-2-1,0 0 1,0-1 0,-1 0 0,1-1-1,-1-1 1,0 0 0,1-2 0,-2 1-1,1-2 1,-1 0 0,0-1-1,0 0 1,-1-1 0,14-12 0,-12 6 15,-1 0 1,-1 0 0,-1-1-1,-1 0 1,0-1 0,0-1-1,-2 0 1,0 0 0,10-34-1,-12 28 158,-1-1 0,-1 0-1,-1 0 1,-1 0 0,-1 0 0,-1-1-1,-4-34 1,2 53-70,0-1 0,-1 2 0,0-1 0,0 0 0,0 0 1,-1 0-1,0 1 0,0 0 0,-1-1 0,0 1 0,0 1 0,-9-11 0,4 7 9,0 0-1,-1 1 1,0 0-1,-1 1 1,0 0-1,-18-9 0,1 4-40,0 1 0,-1 1 0,0 2 0,0 1 0,-40-4 0,27 6-102,-67 0 0,95 5-68,0 1-1,0 0 1,1 2-1,-1-1 1,1 2-1,0 0 1,0 0-1,0 1 0,-15 9 1,-1 4-929,1 2 1,-43 39 0,23-12-2986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40.1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203 1 10842,'0'0'1985,"0"0"-761,-52 158-144,27-85 8,-2-4 105,0-5-713,2-6-280,6-9-56,1-13-128,11-19-32,4-8-208,3-9-3577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53.8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359 486 9210,'0'0'2323,"0"0"-1129,0 0-175,0 0 130,0 0-455,0 0-153,-25-3-214,-77-9-86,94 11-239,0 0 1,1 0-1,-1 1 0,0 0 0,1 1 0,-1-1 0,0 1 0,1 1 1,-1-1-1,1 2 0,-1-1 0,1 1 0,0 0 0,0 0 0,0 1 1,0 0-1,1 0 0,0 0 0,-1 1 0,2 0 0,-1 0 0,0 1 1,1 0-1,0 0 0,1 0 0,-1 0 0,-4 10 0,1 2-20,1 0 0,1 1 0,1-1 0,0 1 0,1 0 0,2 0 0,-1 1 0,2 34 0,2-41 16,0-1 1,1 0 0,0 0 0,1 0 0,0 0 0,1 0-1,0 0 1,1-1 0,1 0 0,-1 0 0,2 0-1,-1-1 1,2 0 0,9 12 0,-11-16 0,0 1 1,0-1 0,1 0-1,-1-1 1,1 0-1,1 0 1,-1 0-1,1-1 1,-1 0-1,1 0 1,0-1-1,1 0 1,-1-1-1,0 0 1,1 0-1,-1 0 1,1-1-1,0-1 1,-1 1-1,1-1 1,10-2 0,-14 0 19,1 1 1,-1-2-1,0 1 1,1-1-1,-1 1 1,-1-1-1,1-1 1,0 1 0,-1-1-1,0 1 1,1-1-1,-2 0 1,1-1-1,0 1 1,-1-1-1,0 0 1,0 0 0,0 0-1,-1 0 1,4-10-1,3-8 32,-1 0 0,-1-1-1,5-34 1,-2-26 12,-3-1 1,-6-92-1,-1 114-50,-4-1-11,-2 1 1,-4 0-1,-2 1 0,-25-76 1,35 130 15,3 13-52,0 1-1,0-1 0,-1 0 0,1 1 0,-1-1 0,-1 1 1,0 5-1,1 25-64,7 14 90,2-1 1,21 67-1,43 95 90,-65-189-76,134 325-36,-139-340 8,1 1 0,0-1-1,0 0 1,1 0 0,10 12-1,-12-16-305,0-1 0,-1 1 0,1-1-1,0 0 1,1 0 0,-1 0-1,0-1 1,0 1 0,6 1 0,12-1-5215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54.2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5569,'0'0'1346,"0"0"-6,32 12 146,-4-2-1203,-1-1-23,-1 1 1,0 1-1,0 1 0,-2 2 0,1 0 0,25 21 0,-10-2-2,-2 2 0,-1 2 0,-1 1 0,-3 2 0,-1 1 0,-2 2 0,-1 1 1,-3 1-1,-2 1 0,33 88 0,-43-93 12,-1 0 0,-3 1 1,-1 1-1,-2-1 1,-2 1-1,-2 1 0,-2-1 1,-1 0-1,-3 0 1,-1 0-1,-2 0 0,-2 0 1,-18 54-1,-54 90 1002,20-52-947,58-131-362,0-1 0,1 1 1,0-1-1,0 1 0,0 0 0,0 0 1,1 0-1,-1 4 0,1-7-135,1 0 0,-1 0 0,0 0 0,1-1 0,-1 1-1,1 0 1,-1 0 0,1-1 0,-1 1 0,1 0 0,0 0-1,-1-1 1,1 1 0,0-1 0,-1 1 0,1-1 0,0 1-1,0-1 1,-1 1 0,1-1 0,0 1 0,0-1 0,0 0-1,0 0 1,0 1 0,0-1 0,-1 0 0,1 0 0,0 0-1,0 0 1,0 0 0,0 0 0,0 0 0,2-1 0,23 1-9025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55.2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506 32 11498,'0'0'3436,"0"0"-2259,0 0-467,0 0-75,-24-5 117,2 0-572,-4-1 10,0 0 0,0 2 0,-53-1 0,69 5-192,-1 0 0,1 1 1,1 0-1,-1 1 0,0 0 0,0 0 0,0 1 1,1 0-1,0 1 0,-1 0 0,1 0 0,1 1 1,-1 0-1,1 1 0,0 0 0,0 0 0,0 1 1,1 0-1,-12 14 0,13-14-24,1 0 0,0 1-1,0 0 1,0 0 0,1 0 0,0 0 0,0 1-1,1 0 1,0-1 0,1 1 0,0 0 0,0 0-1,1 0 1,0 1 0,0-1 0,2 14 0,0-20 18,0 1 1,0-1-1,0 0 1,1 1-1,-1-1 1,1 0-1,0 0 1,0 0-1,0 0 1,0 0-1,0 0 1,1-1-1,-1 1 1,1-1-1,-1 1 1,1-1-1,0 0 1,0 0-1,0 0 1,1-1-1,-1 1 1,0-1-1,6 2 1,11 4 7,1 0 1,34 5 0,-49-10-2,57 7 16,91 2 0,-92-8-11,121 20 0,-164-19-6,-1 1 1,0 1-1,0 0 0,-1 1 1,0 1-1,0 1 0,0 0 1,-1 1-1,-1 1 1,26 23-1,-33-27 3,-1 1-1,-1 0 1,1 1 0,-1 0-1,0 0 1,-1 0 0,0 0-1,-1 1 1,0 0 0,0 0-1,2 13 1,-1 0 21,-2 1 1,-1-1-1,0 0 1,-3 25-1,1-39-7,-1 0-1,-1 0 1,1 0 0,-1 0-1,-1 0 1,0-1-1,0 1 1,0-1 0,-1 0-1,0 0 1,-1 0 0,0 0-1,0-1 1,-1 0 0,0 0-1,0-1 1,0 1 0,-1-1-1,0 0 1,-12 7 0,5-4 31,-1-1 1,0-1 0,-1 0-1,0-1 1,0 0 0,0-1 0,-1-1-1,1-1 1,-1 0 0,-20 0-1,-3-2 86,0-2 0,0-2 0,0-2 0,-74-18 0,28-2 522,-89-39 1,28 7-59,203 58-7996,-24 5-405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55.8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 8586,'0'0'4517,"0"0"-2912,0 0-846,0 0-320,0 0-248,0 0 6,14-2-2,17-3-164,1 1-1,40 1 1,-55 3-14,0 1 1,0 1-1,0 0 1,0 1-1,0 1 1,0 0-1,16 8 1,-24-8 8,1 1 0,0 0 1,-1 1-1,0 0 0,0 0 0,-1 1 0,12 12 1,-19-18-19,1 1 0,0 0 0,-1 0 0,0 0 1,1 0-1,-1 0 0,0 1 0,0-1 0,0 0 1,0 1-1,0-1 0,-1 0 0,1 1 0,-1-1 1,1 1-1,-1-1 0,0 1 0,0-1 0,0 1 1,0-1-1,-1 0 0,1 1 0,-1-1 0,1 1 1,-1-1-1,0 0 0,0 1 0,0-1 0,0 0 1,0 0-1,-1 0 0,1 0 0,-1 0 0,1 0 1,-1 0-1,0 0 0,0 0 0,-2 1 0,-28 24 200,-2-1 0,-73 41 0,27-18 262,79-48-470,0-1 0,0 1 0,0-1 1,0 0-1,0 1 0,0 0 0,0-1 0,0 1 0,1 0 1,-1-1-1,0 1 0,0 0 0,1 0 0,-1-1 0,0 1 1,1 0-1,-1 0 0,1 0 0,-1 0 0,1 0 0,0 0 1,-1 0-1,1 0 0,0 0 0,0 0 0,0 0 0,-1 0 1,1 0-1,0 0 0,0 0 0,1 0 0,-1 0 0,0 0 0,0 1 1,0-1-1,1 0 0,-1 0 0,1-1 0,-1 1 0,0 0 1,1 0-1,0 0 0,-1 0 0,1 0 0,0 0 0,-1-1 1,1 1-1,0 0 0,0 0 0,-1-1 0,1 1 0,0-1 1,0 1-1,0-1 0,0 1 0,0-1 0,0 1 0,2-1 1,4 4 17,1 0 1,1-1 0,-1 0 0,0 0 0,16 2 0,3-2 110,-1-1 0,1-1-1,-1-2 1,1-1 0,41-8 0,-39 4-1651,0-2-1,40-17 0,-25 5-6548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56.8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1 11867,'0'0'4190,"0"0"-2705,0 0-1007,0 0-302,0 0 123,0 0-89,11 2-103,405 43 2411,-468-42-2463,0 2-1,0 3 1,-51 14-1,-11 1 83,191-11-1576,-31-11 1386,-14 2 36,0-2 0,0-1 1,0-2-1,0-1 0,42-10 0,-69 9-4,-16 0 20,-19 0 17,7 3 24,-371-15 356,444 4-635,45-3 245,-18 2 35,129-5 0,-204 18-81,-28 3-4045,5 5-3671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58.8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92 10906,'0'0'1366,"0"0"-637,0 0-376,0 0-80,0 0 391,23-6 119,-7 1-623,14-3 151,0 1 0,1 1 0,33-1 0,177-18 880,22-2-1363,-260 27-133,8-1-370,-7 3-2709,-3 8-2964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59.1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8186,'0'0'1272,"0"0"-760,0 0 368,0 0 561,178 15-473,-116-10-144,2-3-368,3 0-448,-5 1 64,9-3-72,-16 0-1048,-16 0-3225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8:27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3369,'0'0'1381,"0"0"-210,0 0-79,0 0-9,0 0-68,0 0-1,14 10 27,122 83 1345,-102-68-1863,-1 2 1,-2 2-1,0 1 0,-3 1 0,36 49 0,-28-28-201,-2 1 0,-2 2 1,23 59-1,-41-78-238,-1 1 1,-2 1-1,12 69 0,1 121 41,-17-144-76,-6-67-22,13 218 158,-15-205-157,-1 1 1,-1-1-1,-1 0 1,-2 0-1,-15 47 0,-50 85 5,43-105 211,-24 73 1,49-123-76,1-9-191,2-12-2388,0 12 1540,0-15-8190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22.0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163 136 10522,'0'0'1705,"0"0"-977,0 0-539,-4 23-27,0-4-107,-2 14 34,1 1 0,-1 59 0,6-54-61,2 0 0,1 0 0,2 0 0,11 42 0,-12-66-28,1 0 0,0 0-1,1 0 1,1-1 0,0 0 0,1 0-1,0-1 1,1 0 0,1-1-1,0 0 1,0 0 0,1-1 0,17 13-1,-24-21 0,1 1 1,0-1-1,1 1 0,-1-1 0,0-1 0,1 1 1,0-1-1,0 0 0,-1 0 0,1-1 0,0 0 1,0 0-1,1 0 0,-1-1 0,0 0 0,0 0 0,0 0 1,0-1-1,0 0 0,0 0 0,0 0 0,0-1 1,0 0-1,-1 0 0,1-1 0,-1 1 0,1-1 0,-1-1 1,0 1-1,0-1 0,0 1 0,-1-1 0,1-1 1,-1 1-1,0-1 0,0 1 0,0-1 0,-1 0 1,0-1-1,5-9 0,0-3 49,-1-1 0,0 0-1,-2 0 1,0-1 0,-1 1 0,2-26 0,-3-10 803,-4-58 1,0 95-653,-2 0 0,0 0 0,-1 0 0,0 0 0,-2 1 0,0 0 1,-1 0-1,0 0 0,-2 1 0,0 0 0,0 0 0,-2 1 0,0 1 0,-1 0 0,-23-22 1,23 24-202,-1 2 1,0-1 0,0 2 0,-1 0-1,0 0 1,-1 2 0,1-1 0,-2 2-1,1 0 1,-1 1 0,0 1 0,0 0-1,0 1 1,0 0 0,-1 2 0,1 0-1,-28 2 1,40 0-64,0-1 0,0 1 0,-1 0 0,1 1 0,0-1 0,0 1 0,0 0 0,0 0 0,1 0 0,-1 0 0,1 1 1,-1 0-1,-5 5 0,-32 46-3193,41-53 3228,-21 35-2662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2:59.6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62 11042,'0'0'1517,"0"0"-889,0 20-598,48 683 1686,-44-669-1730,-2 2 35,-2-26-8,1 1 0,0-1 0,0 0 1,1 0-1,4 12 0,-2-47 1726,-4-133-1518,-6-1-1,-46-266 1,46 392-220,0 2-23,2 0 1,-1-34-1,6 66 2,-1 1 0,1-1 1,-1 1-1,1-1 0,0 1 0,-1-1 1,1 1-1,0-1 0,0 0 1,0 1-1,0-1 0,0 0 0,2 2 1,4 4-25,56 64-18,3-2 1,85 67 0,29 28 78,-168-151-31,0 0 0,0 1 0,-1 0-1,-1 1 1,0 0 0,-1 1 0,8 20 0,-15-30 16,1 0 0,-1 1-1,0-1 1,-1 1 0,1-1-1,-1 1 1,-1-1 0,1 1 0,-1 0-1,0-1 1,-1 1 0,1 0-1,-1-1 1,-1 1 0,1-1 0,-1 1-1,0-1 1,-1 0 0,1 1-1,-1-1 1,-1-1 0,-4 9 0,-3-2 58,-1 0 0,0 0 0,0-1 0,-1-1 0,-1 0 0,1-1 1,-2 0-1,1-1 0,-1-1 0,-21 8 0,0-2 262,0-3-1,0 0 0,-57 6 1,69-14 125,6-1-4642,31-3-2886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00.0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1 9978,'0'0'2515,"0"0"-858,0 0-1037,0 0-527,-1 28-74,-2 0 2,1 3 7,0-1-1,3 1 1,0-1-1,6 31 1,3 11 66,19 107 292,-23-153-346,1-1 0,1 0 0,1 0 0,21 40 0,-26-57 15,1-1 0,1 0 0,-1 1 0,1-2 0,0 1 0,1-1 0,-1 0 0,1 0 0,0 0 0,1-1 0,0-1 0,-1 1 0,1-1 0,1 0 0,-1-1 0,1 0 0,11 3 0,9-1 178,1-1-1,0-1 1,56-3-1,-46 0-329,66-6 161,182-33 1,-248 32-106,-35 7-192,-1-1 0,0 1 1,0-1-1,1-1 0,-1 1 1,0 0-1,0-1 0,0 0 1,0 0-1,-1 0 0,1 0 1,-1-1-1,1 0 0,3-3 1,-1-3-3780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00.4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 8466,'0'0'1528,"0"0"-1232,0 0-144,0 0 96,146-11 865,-75 11 87,13 0-832,8 0-168,2 0-56,-3 0-144,-7 0 160,-12 0-152,-15 0 48,-18 0-56,-19 6-312,-13 3-1320,-7 0-3890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00.7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69 6705,'0'0'4097,"0"0"-3665,0 0-424,0 0 264,0 0 857,170-9-465,-98-2-248,7 0-344,5 2-8,3 0-64,14 0-328,-20 5-1593,-14-3-3352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01.1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253 152 9434,'0'0'2195,"0"0"-992,0 0-451,0 0 268,-21-2 105,-68-7-464,86 8-650,0 1-1,0 0 1,0 0-1,0 0 1,0 1-1,0-1 1,0 1-1,0-1 1,0 1-1,1 0 1,-1 0-1,0 0 1,0 0-1,1 1 1,-1-1-1,1 1 1,-1 0-1,1 0 1,-1 0-1,1 0 1,0 0-1,-3 4 1,0 2-38,1-1 1,0 0 0,0 1 0,1 0 0,-4 15 0,2-9 59,-6 21 79,1 1-1,2 0 1,2 0 0,-3 40 0,8-57-46,0-1-1,1 0 0,1 1 0,1-1 1,0 0-1,2 0 0,0 0 0,1-1 1,0 1-1,10 18 0,-7-22-50,2 0 1,-1-1-1,1 0 0,1-1 0,1 0 1,-1 0-1,2-2 0,-1 1 0,2-2 0,-1 1 1,1-2-1,1 0 0,-1-1 0,1 0 1,1-1-1,-1-1 0,21 5 0,5-1-10,0-2-1,0-2 0,0-2 1,0-1-1,72-7 0,-93 3-6,0-1 0,0-1 0,-1-1 0,1 0 0,-1-2 0,0 0 0,0-1 0,-1-1 0,27-18 0,-34 20 39,-2 0 0,1 0-1,-1-1 1,-1-1 0,1 1 0,-1-1 0,-1-1 0,1 1 0,-2-1 0,1-1 0,-2 1 0,1-1 0,-1 0 0,-1 0 0,0-1-1,-1 1 1,3-17 0,-3 8 35,-1 0-1,-2 0 0,0-1 0,-1 1 0,0 0 1,-2 0-1,-1 0 0,0 0 0,-1 1 0,-2 0 1,-8-19-1,4 15 13,-1 0 1,-2 1-1,0 1 1,-1 0-1,-2 1 1,0 1-1,0 0 1,-27-20-1,21 21-128,-1 1-1,-1 1 0,0 1 0,-1 1 1,-1 2-1,0 1 0,0 0 0,-1 2 1,0 2-1,-1 0 0,0 2 0,0 1 1,0 1-1,0 2 0,0 1 0,-1 1 1,-30 5-1,51-5-150,1 0 0,0 1 0,-1 0 0,1 0 1,0 1-1,0 0 0,0 1 0,1-1 0,-1 1 0,1 1 0,0 0 1,0 0-1,0 0 0,1 1 0,0 0 0,0 0 0,0 0 0,1 1 1,0 0-1,0 0 0,0 0 0,1 0 0,0 1 0,1 0 0,0 0 1,-3 10-1,-6 29-4417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01.6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494 1 11739,'0'0'2160,"0"0"-669,0 0-555,0 0-214,-26 0-26,-85 1-397,104 0-291,0-1 0,0 1 0,0 1 1,0 0-1,0 0 0,1 0 1,-1 0-1,1 1 0,-1 0 0,1 1 1,0 0-1,0 0 0,1 0 1,-1 0-1,1 1 0,-5 5 0,-2 1 12,2-2-22,0 1 0,0 1 1,-14 19-1,21-26-10,0 0 1,1 0-1,0 0 0,0 0 0,0 0 1,1 1-1,-1-1 0,1 1 0,0-1 0,0 0 1,1 1-1,-1 0 0,1-1 0,0 1 1,1 7-1,0-10-2,0 0 0,0 0-1,0 0 1,0-1 0,0 1 0,1 0 0,-1-1 0,1 1 0,-1-1 0,1 1-1,-1-1 1,1 0 0,0 0 0,0 0 0,-1 0 0,1 0 0,0 0 0,0 0-1,0-1 1,4 2 0,52 11 4,-41-10-1,21 5 0,114 28 1,-135-30 13,0 0 0,-1 0 0,0 2 1,0 0-1,0 0 0,20 17 1,-33-23 12,-1 0 1,1 0-1,-1 0 0,1 0 1,-1 1-1,0-1 0,0 1 1,0-1-1,0 1 1,0 0-1,0 0 0,-1 0 1,0 0-1,1 0 1,-1 0-1,0 1 0,-1-1 1,1 0-1,0 0 1,-1 1-1,0-1 0,0 0 1,0 1-1,0-1 0,0 0 1,-1 1-1,0-1 1,1 0-1,-1 0 0,-3 6 1,0-1 36,0-1 1,-1 0 0,0 0 0,0-1-1,-1 1 1,1-1 0,-2 0-1,1-1 1,0 1 0,-1-1-1,-8 4 1,0 0-14,0-1 0,-1-1 0,-1-1 0,1 0-1,-1-1 1,0 0 0,0-2 0,-19 3 0,-9-3 129,-88-4-1,117 0-168,-1 0 1,1-2-1,-1 0 0,1-1 0,0 0 1,0-2-1,0 1 0,1-2 0,0 0 1,-21-14-1,35 20-45,1 1 0,-1 0-1,1 0 1,0 0 0,-1 0 0,1 0 0,0-1-1,0 1 1,-1 0 0,1 0 0,0-1 0,-1 1 0,1 0-1,0 0 1,0-1 0,0 1 0,-1 0 0,1-1 0,0 1-1,0 0 1,0-1 0,0 1 0,-1 0 0,1-1 0,0 1-1,0-1 1,0 1 0,0 0 0,0-1 0,0 1 0,0 0-1,0-1 1,0 1 0,0-1 0,0 1 0,0 0 0,1-1-1,-1 1 1,0 0 0,0-1 0,0 1 0,0 0 0,1-1-1,-1 1 1,0 0 0,0 0 0,1-1 0,-1 1-1,0 0 1,0-1 0,1 1 0,-1 0 0,0 0 0,1 0-1,-1 0 1,0-1 0,1 1 0,-1 0 0,0 0 0,1 0-1,-1 0 1,0 0 0,1 0 0,-1 0 0,1 0 0,-1 0-1,0 0 1,1 0 0,35-6-3021,-30 6 1759,28-5-5313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02.0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1296,'0'0'9506,"0"0"-8553,0 0-625,0 0 88,0 0 544,128 13 144,-100-11-736,1 0-184,-4-2 16,-3 0-192,-12 5-16,-5-3-1112,-5 0-3993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02.3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 10938,'0'0'1985,"0"0"-1217,0 0 312,0 0 472,141 0-207,-94 0-929,-5-3-208,-7 3-208,-8 0-56,-27 14-200,0 8-2145,-10 2-6409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04.5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 11082,'0'0'1918,"0"0"-375,0 0-208,0 0-301,0 0-201,0 0-367,6-1-204,30-3-78,-1 2-1,1 2 1,0 1-1,44 8 1,66 1-51,-132-9-260,-2 0-2960,-5-1-3741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05.2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 13099,'0'0'2398,"0"0"-1536,0 0-709,0 0-80,21-2 168,395-8 538,-383 10-757,-8-1-1,0 1 0,0 0 1,-1 2-1,1 1 0,-1 1 0,43 13 1,-66-17-24,0 0 0,0 1 0,0-1 0,0 1 0,0-1 0,0 1 0,0-1 0,0 1 0,-1 0 0,1-1 0,0 1 0,0 0 0,-1-1 0,1 1 0,-1 0 0,1 0 0,-1 0 0,1 0 0,-1 0 0,1-1 0,-1 1 0,1 0 0,-1 0 0,0 0 0,0 0 0,0 0 0,1 0 0,-1 0 0,0 0 0,0 0 0,0 0 0,-1 0 0,1 0 0,0 0 0,0 0 0,0 0 0,-1 0 0,1 0 0,-1 0 0,1 0 0,-1 0 0,1 0 0,-1 0 0,1-1 0,-1 1 0,0 0 0,-1 1 0,-5 7 75,0-1 0,-1 0-1,-15 12 1,10-9 17,-96 91 53,-80 79-134,152-142 6,2 2-1,-53 79 0,85-115-17,0 0 0,0 0 0,0 1 0,1-1 0,-1 1-1,2 0 1,-1-1 0,0 1 0,1 0 0,0 0 0,0 0 0,1 8 0,0-13 2,1 0 0,-1 0 0,1 0-1,-1 0 1,1-1 0,-1 1 0,1 0 0,0 0 0,-1 0 0,1-1 0,0 1 0,0 0 0,0 0-1,-1-1 1,1 1 0,0-1 0,0 1 0,0-1 0,0 1 0,0-1 0,0 0 0,0 0-1,0 1 1,0-1 0,0 0 0,0 0 0,2 0 0,34 4 10,-35-4-8,72-1 66,84-11 1,43-2-119,-45 23 120,-152-9-54,-1 1 0,1-1 0,0 0-1,0 0 1,-1-1 0,1 1 0,0-1 0,0 0 0,-1 0 0,1 0 0,-1 0 0,1-1-1,-1 1 1,1-1 0,-1 0 0,0 0 0,0 0 0,5-5 0,-4 3-7,-1 0 0,0 0 0,0 0 0,0 0 0,-1-1 0,0 1 0,0-1 0,0 0 1,0 1-1,-1-1 0,1 0 0,-1 0 0,0-9 0,0 11-20,-1 1 1,0-1-1,0 0 1,0 0-1,0 1 1,0-1-1,0 0 0,-1 0 1,1 1-1,-1-1 1,0 1-1,0-1 1,0 0-1,0 1 0,0-1 1,-1 1-1,-1-3 1,1 2-342,-1 1 1,0 0-1,1 0 1,-1-1-1,0 2 1,0-1-1,0 0 1,-5-2-1,-19-5-7280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22.6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33 104 6705,'0'0'1147,"0"0"-731,0 0 137,0 0 819,0 0-189,0 0-458,24-17-291,78-49-162,-97 63-253,0 0 0,-1 1 1,1 0-1,0 0 0,0 0 0,0 0 1,0 1-1,0 0 0,1 0 0,-1 0 1,0 1-1,0 0 0,1 0 0,5 1 1,-7-1-14,-1 1-1,1 1 1,-1-1 0,1 0 0,-1 1 0,0 0 0,0 0 0,1 0 0,-1 0 0,0 0 0,-1 1 0,1-1 0,0 1 0,-1 0 0,3 3 0,1 3 77,-1-1 1,-1 1 0,0 0-1,0 1 1,0-1 0,-2 1-1,1-1 1,-1 1 0,0 0-1,0 19 1,-2-17-12,0 0-1,-1 0 1,0 0 0,-1 0 0,-1-1-1,0 1 1,0 0 0,-1-1 0,-1 0-1,0 0 1,0 0 0,-1-1-1,0 0 1,-1 0 0,0 0 0,-1-1-1,0 0 1,0 0 0,-1-1 0,0 0-1,-1-1 1,-17 11 0,25-16-34,0-1 0,1 0 0,-1 0 0,0 1 1,0-1-1,1 0 0,-1-1 0,0 1 0,0 0 1,0 0-1,0-1 0,0 1 0,-1-1 0,1 0 1,0 0-1,0 1 0,0-1 0,0-1 0,0 1 1,0 0-1,-4-1 0,5-1-31,-1 0 0,1 1 0,0-1 0,-1 0 0,1 0 0,0 0 0,0 0 0,0 0 0,1 0 0,-1 0 0,0 0 0,1-1 0,0 1 0,-1 0 0,1 0 0,0 0 0,0-1 0,0 1 0,1-3 0,-1 0-28,0 1 1,1 0-1,-1 0 0,1 0 1,0 0-1,0 0 0,1 0 1,-1 0-1,1 0 0,0 0 1,0 1-1,0-1 0,0 0 1,1 1-1,-1 0 0,1 0 1,0 0-1,0 0 0,0 0 1,0 0-1,1 1 0,-1 0 1,1-1-1,0 1 0,-1 0 1,1 1-1,0-1 0,0 1 1,0 0-1,0 0 0,8-1 1,-5 1 10,0 0 1,0 0 0,0 1 0,0 0 0,0 0 0,-1 1 0,1 0 0,0 0-1,0 0 1,0 1 0,-1 0 0,1 0 0,-1 1 0,1 0 0,-1 0-1,0 1 1,0-1 0,9 9 0,-7-3 81,0 0 0,0 0 0,-1 1 0,0 0 0,-1 0 1,0 1-1,0 0 0,-1 0 0,-1 0 0,4 16 0,-2-6 113,-2 1-1,-1 0 1,-1 0 0,-1 39-1,-1-54-141,-1 1 0,0-1-1,-1 1 1,1-1 0,-1 1-1,-1-1 1,1 0 0,-1 0-1,-1 0 1,1 0 0,-1-1-1,0 0 1,-1 1 0,1-1-1,-1-1 1,0 1 0,-1-1-1,1 0 1,-1 0 0,0 0-1,0-1 1,-1 0 0,0 0-1,1-1 1,-1 1 0,0-2-1,0 1 1,-9 1 0,5-1-17,-1 0-1,1-1 1,0 0 0,-1-1 0,0 0 0,1-1-1,-1 0 1,1-1 0,-1-1 0,1 1 0,-1-2-1,1 0 1,0 0 0,0-1 0,0 0 0,1-1-1,-19-11 1,22 11-77,0 0 0,1 0 0,-1 0 0,2-1 0,-1 0 0,0 0 0,1-1 0,0 1 0,1-1 0,0 0 0,-6-13 0,6 10-782,1 0 1,0-1 0,1 1 0,0 0 0,0-13 0,2-11-7494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23.7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 6129,'0'0'1193,"0"0"-444,0 0-171,0 0 586,0-6 177,0-18-120,0 18-236,0 6-341,0 12-599,1 1-1,0-1 1,1 0 0,1 0-1,0 0 1,8 22-1,-1-5-5,224 867 1156,-197-679-1094,-9 0 0,0 286 0,-23-334-2686,-5-157-1121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25.0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618 492 6105,'0'0'4356,"0"0"-3090,27-2-1090,307-9 1252,735 12 807,1966-9-496,-1575 9-1349,-582 2-313,-607-7-82,0-12 0,-2-12 0,0-11 1,398-113-1,-654 148 4,128-43-37,-125 41 33,0-2 1,-1 0-1,0 0 0,0-2 0,-1 0 1,16-15-1,-27 24 7,-2-1 1,1 0 0,0 0-1,0 0 1,-1 0 0,1 0-1,-1 0 1,1 0 0,-1 0-1,0-1 1,0 1 0,0-1-1,0 1 1,0-1 0,-1 1-1,1-1 1,0-3 0,-2 4 3,1 0 1,0 0 0,-1 0 0,1 0-1,-1 0 1,0 0 0,0 0 0,1 1-1,-1-1 1,0 0 0,-1 0 0,1 1-1,0-1 1,0 1 0,-1-1 0,1 1-1,-3-3 1,-2 0 21,0 0-1,0 1 0,0-1 1,0 1-1,-1 0 1,0 1-1,1-1 1,-1 1-1,0 1 1,0-1-1,-9 0 1,-87 2 465,102 0-498,0 0-1,0 0 1,0 1-1,0-1 1,0 0-1,0 1 1,1-1-1,-1 1 1,0-1-1,0 1 1,1-1 0,-1 1-1,0-1 1,0 1-1,1 0 1,-1-1-1,1 1 1,-1 0-1,1 0 1,-1 0-1,1-1 1,-1 1 0,1 0-1,0 0 1,-1 0-1,1 0 1,0 0-1,0 0 1,-1 1-1,-2 37-41,2-28 57,-9 540-91,11-454 92,25 596-22,-16-510-15,-6-102 196,4 0-1,4 0 1,3-2-1,45 138 1,-59-215-190,0-1 0,-1 1 0,1 0 0,0 0 0,0 0-1,-1 0 1,0 0 0,1 0 0,-1 0 0,0 0 0,0 0 0,0 0 0,0 0 0,0 0-1,0 0 1,-1 0 0,1 0 0,-1 0 0,0 2 0,-1-2-42,-1 0 1,0 0 0,0 0-1,1-1 1,-1 1-1,0-1 1,0 0 0,0 0-1,-1 0 1,-5 1-1,7-1 72,-425 88-3486,255-60 2103,133-22 1136,-1014 178-1122,-12-63 4152,-759-73-796,484-26-1726,661 0-178,-459 20-153,10 46 513,1024-76-325,-205 12 64,305-25-215,-27-3 138,31 3-136,-1-1-1,0 1 0,0-1 0,1 1 1,-1-1-1,0 0 0,1 1 1,-1-1-1,1 1 0,-1-1 0,1 0 1,-1 0-1,1 1 0,-1-1 0,1 0 1,0 0-1,-1 0 0,1 1 1,0-1-1,0 0 0,0 0 0,-1 0 1,1 0-1,0 0 0,0 1 0,0-1 1,0 0-1,1 0 0,-1 0 1,0 0-1,0 0 0,0 1 0,1-2 1,7-22-2300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28.5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1070 7074,'0'0'2260,"0"0"-942,0 0 55,0 0-110,0 0 195,0 0-253,0-1-1057,0 1 1,0-1-1,0 1 0,0 0 0,0-1 0,0 1 0,0 0 0,-1-1 0,1 1 0,0 0 0,0-1 0,0 1 0,-1 0 0,1 0 1,0-1-1,0 1 0,-1 0 0,1 0 0,0-1 0,0 1 0,-1 0 0,1 0 0,0 0 0,-1-1 0,1 1 0,0 0 0,-1 0 1,1 0-1,-1 0 0,-4 99-2,34-109 82,6-11 3,-1-2 0,49-42 0,-36 27-99,725-624 166,-605 501-1429,-71 46-3286,-49 49-4132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28.9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1259 14931,'0'0'2105,"0"0"-1153,0 0 48,0 0-8,205-203-32,15 37-503,56-37-257,36-10-96,2 4-104,-102 62-785,-44 29-1711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32.9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42 739 9154,'0'0'2018,"0"0"-1117,0 0-542,0 0-23,0 0 452,0 0 35,-3 2-360,-1 3-276,0 1-1,0 0 1,0-1 0,1 1 0,0 0 0,0 1-1,0-1 1,1 0 0,0 1 0,0 0 0,0-1-1,1 1 1,0 0 0,0 11 0,9-16 6,-1-3-115,0 0 0,0 0 0,0-1 0,0 0 0,0-1 0,0 1 0,0-1 0,-1-1 0,1 1 0,7-6 0,565-393 1990,-308 201-3163,11 15-4930,-237 159 408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33.2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1121 12963,'0'0'3873,"0"0"-3569,0 0-88,271-162-208,-46 17 448,32-19 88,-5 2-496,-34 24 0,-53 33-48,-36 23-528,-20 7-520,-40 23-2849,-25 17-4817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05.1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843 1 6481,'0'0'5201,"0"0"-4120,0 0-553,-144 35 64,78-21 296,-13 1-40,-10 3-312,-5 0-336,0 0-200,7-1 57,13-1-9,20-5-48,17-4 0,17-3-313,15-2-799,5-2-1176,5 0-3049,10 0 2232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05.7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188 1 10178,'0'0'1759,"0"0"-701,0 0-570,0 0-324,-1 20 81,0 154 738,33 281 0,-30-443-874,-23-99 218,-22-118 633,38 169-959,-1-8 3,-23-81 1,29 124-6,0 0 1,0 0 0,-1 1-1,1-1 1,0 0 0,-1 0-1,1 0 1,0 0-1,-1 0 1,1 0 0,-1 0-1,0 0 1,1 1 0,-1-1-1,0 0 1,1 1 0,-1-1-1,0 0 1,0 1 0,0-1-1,-1 0 1,2 1-6,-1 0 0,0 0 0,1 1 0,-1-1 0,0 0 0,1 0 0,-1 1 0,1-1 0,-1 0 0,0 1-1,1-1 1,-1 1 0,1-1 0,-1 1 0,1-1 0,-1 1 0,1-1 0,-1 1 0,1-1 0,0 1 0,-1-1 0,1 2 0,-19 45-210,18-43 229,-54 199-23,49-174 11,2 1-1,1 0 1,1 0-1,1 0 1,5 33 0,-3-58-1,-1 1 0,2-1 0,-1 1 0,1-1 0,0 0 0,0 0 0,0 0 0,1 0 0,-1 0 0,1 0 0,1-1 0,-1 0 0,0 1 0,1-1 0,0 0 0,0-1 0,0 1 0,1-1 0,-1 0 0,1 0 0,0 0 0,0 0 0,0-1 0,0 0 0,0 0 0,0 0 0,1-1 0,5 1 0,16 3 12,1-1 1,1-2 0,-1-1-1,37-2 1,-19-1-102,-40 2 10,25-4-2466,-29 2-1711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15.5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1 165 11987,'0'0'1457,"0"0"-1074,0 0-256,0 0-59,0 0 73,23 8 251,-12-4-351,7 3 39,0-1 0,1 0 1,0-2-1,0 0 1,0-1-1,1-1 0,-1-1 1,32-2-1,-37-1-28,-1-2-1,0 0 0,0-1 0,0 0 1,0-1-1,-1 0 0,0-1 1,12-9-1,-18 12-38,-2 0 0,1-1 0,0 1-1,-1-1 1,0 1 0,0-1 0,0-1 0,-1 1 0,4-7 0,-6 9-17,1 0 1,-1 0 0,0 0 0,0-1-1,-1 1 1,1 0 0,-1-1 0,0 1 0,0 0-1,0-1 1,0 1 0,0-1 0,-1 1-1,1 0 1,-1 0 0,0-1 0,-3-5-1,3 7-16,-1-1 0,1 1 0,-1 0-1,0 0 1,0 0 0,0 0 0,0 0-1,0 1 1,0-1 0,-1 1 0,1-1-1,0 1 1,-1 0 0,1 0 0,-1 0-1,0 0 1,1 0 0,-1 1 0,0-1-1,-3 0 1,-63-2-243,57 3 226,3 0 27,0 1-1,0 0 1,0 0 0,0 1 0,0 1-1,0-1 1,0 1 0,1 1 0,-1-1-1,1 2 1,0-1 0,0 1-1,0 0 1,1 1 0,0-1 0,0 2-1,0-1 1,1 1 0,0 0 0,0 0-1,1 0 1,0 1 0,0 0 0,0 0-1,-3 11 1,4-9 14,0-1 0,1 1-1,0 0 1,1 0 0,0 1 0,1-1-1,0 0 1,0 1 0,1-1 0,1 0 0,0 1-1,0-1 1,1 0 0,0 1 0,0-1-1,1 0 1,1-1 0,0 1 0,0-1 0,1 1-1,0-1 1,9 12 0,-5-10-19,1 0 0,0 0 0,0-1 0,1-1 0,1 0 1,-1 0-1,1-1 0,1-1 0,-1 0 0,1 0 0,1-1 0,-1-1 0,1 0 1,0-1-1,0-1 0,0 0 0,0-1 0,1 0 0,-1-1 0,1-1 0,-1 0 1,1-1-1,-1-1 0,0 0 0,20-5 0,24-17-2253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15.9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11082,'0'0'2073,"0"0"-1380,0 0-678,27 13 44,5 2-33,155 81 37,-139-66-46,-2 1 0,-1 2 0,-2 2 0,-1 2 0,-2 2 0,-1 2 0,-2 1 0,-3 2 0,-1 1 0,-2 1 0,33 69 0,-54-92 99,0 1-1,-2 0 1,-1 0-1,-1 1 1,-1-1-1,-1 2 1,1 39-1,-4-48 115,-2 0 0,0 0 0,-2 0 0,1 0-1,-2 0 1,0 0 0,-1-1 0,-1 0 0,-1 0 0,0 0-1,-16 25 1,8-19-74,-1 0-1,-2-2 0,0 1 1,-1-2-1,0-1 0,-2 0 1,0-2-1,-1 0 0,-1-1 1,0-2-1,-1 0 1,0-1-1,-39 12 0,62-24-146,-4 2 34,1-1-1,-1 0 0,1 0 0,-1 0 0,0 0 1,1-1-1,-1 0 0,0 0 0,0 0 1,-8-2-1,17-4-508,8-7-1675,2 1 0,24-19-1,4-2-8609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23.3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70 36 5945,'0'0'4263,"0"0"-2926,0 0-770,0 0-136,0 0 93,0 0 367,15-2-235,308-7 2444,-323 9-3013,0 0 73,-20 3 346,-100 28-828,79-19 362,-1-1 0,0-2-1,-1-2 1,-56 2 0,99-9 95,31-12-25,20-8-78,2 1 0,0 3 0,63-10 0,3 13-2528,-95 12-3643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19.7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9026,'0'0'1424,"0"0"-1032,0 0-344,0 0 104,30 171 553,-10-69-137,2-4 400,0 11 152,-2-2-360,-8-18-8,1 4-352,-1-11-239,-2-6-65,-3-10-88,1-8-16,-8 0-601,0-16-2095,0-13-3377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20.0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29 10162,'0'0'2009,"0"0"-1681,0 0-40,0 0 280,173 0 408,-94 0 120,2 2-624,11 0-272,-6 1-56,1-3-80,-8 0-112,-10 0 48,-5-7-1016,-17-6-1416,-17-3-5050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20.3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13203,'0'0'1827,"0"0"-952,0 0-344,0 0-378,0 0-70,0 0 10,8 32 228,98 334 1042,-83-299-1225,28 79 40,42 204 1,-78-291-429,5-25-4038,-9-25-3076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20.9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465 20 12859,'0'0'1867,"0"0"-710,0 0-374,0 0-137,-27-3-141,-90-12-207,107 14-283,0 0 1,-1 1 0,1 1 0,-1 0-1,1 0 1,0 1 0,0 0 0,-1 1-1,2 0 1,-1 1 0,0 0 0,1 0-1,-1 1 1,-13 9 0,9-3-14,-1 1-1,2 0 1,0 1 0,0 1-1,1 0 1,-13 20 0,18-25-10,1 1 0,0 0 0,1 0 0,0 0 0,1 1 1,0 0-1,0 0 0,1 0 0,1 0 0,0 0 0,0 1 1,1-1-1,0 0 0,1 1 0,3 22 0,-1-30-12,-1 0-1,1 0 1,0-1-1,0 1 1,1 0-1,-1-1 1,1 1-1,0-1 1,0 0-1,0 0 1,0 0-1,0 0 1,1 0-1,-1-1 1,1 1-1,0-1 1,0 0-1,0 0 1,4 1-1,11 4-30,-1-1-1,37 7 1,15-2 34,100 3 0,14 0 10,-154-10 9,-1 2-1,1 1 1,56 21-1,-77-25 20,-1 1 0,0 0-1,0 0 1,0 1-1,-1 0 1,1 0 0,-1 1-1,0 0 1,-1 0-1,1 1 1,-1-1 0,-1 1-1,1 1 1,-1-1-1,0 1 1,-1 0 0,0 0-1,0 0 1,-1 1-1,0-1 1,0 1-1,-1 0 1,0-1 0,-1 1-1,0 0 1,0 0-1,-1 1 1,0-1 0,-1 0-1,0 0 1,0 0-1,-1 0 1,0-1 0,0 1-1,-1 0 1,0-1-1,-1 0 1,0 1 0,0-1-1,-1-1 1,0 1-1,-7 8 1,-2-1 19,0 0 0,-1-1 0,-1-1 0,0 0 0,-1-1 0,0-1 0,0-1 0,-2 0-1,1-1 1,-1-1 0,0-1 0,-1-1 0,0 0 0,0-2 0,0 0 0,0-1 0,0-1 0,-1-1 0,1-1 0,-38-4 0,44 2 31,1-1 1,0 0-1,0-1 0,1 0 1,-1-1-1,1-1 1,0 0-1,0 0 1,1-1-1,0 0 0,-15-14 1,21 17-137,0-1 0,1 1 0,0-1-1,0 0 1,0 0 0,1 0 0,-1-1 0,1 1 0,0-1 0,1 0 0,-3-9 0,4 11-145,0-1 0,1 1 0,-1-1 0,1 1 0,0 0 0,1-1 0,-1 1 0,1-1 0,0 1 0,0 0 0,0-1 1,0 1-1,1 0 0,0 0 0,0 0 0,0 0 0,0 0 0,3-3 0,19-25-5702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21.5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140 0 10522,'0'0'4649,"0"0"-3343,0 0-1154,0 0-172,0 0-15,21 2 82,295 14 176,-292-11-81,-35 4 182,-40 6 247,-35 0-295,0-3-1,0-4 0,-90-3 1,175-5-272,1 0 0,0 0 1,0 0-1,0 0 0,-1-1 1,1 1-1,0 0 0,0 0 0,-1 0 1,1 0-1,0 0 0,0 0 1,0-1-1,0 1 0,-1 0 1,1 0-1,0 0 0,0 0 1,0-1-1,0 1 0,0 0 0,0 0 1,-1 0-1,1-1 0,0 1 1,0 0-1,0 0 0,0-1 1,0 1-1,0 0 0,0 0 0,0 0 1,0-1-1,0 1 0,0 0 1,0 0-1,0-1 0,0 1 1,0 0-1,0 0 0,1-1 1,-1 1-1,0 0 0,0 0 0,0 0 1,0-1-1,0 1 0,0 0 1,1 0-1,-1 0 0,0 0 1,0-1-1,0 1 0,1 0 0,10-13-18,0 8-13,0 0-1,0 1 0,1 0 0,0 0 0,0 2 0,0-1 0,0 1 0,14 0 0,108 3 12,-68 1 2,-31-3 13,-22 0 11,-14 1 34,-305 0-337,303-2-1262,3-3-3147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26.5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6025,'0'0'5389,"0"0"-3553,0 0-1307,0 0-73,0 0 73,0 0 125,47 0 453,-28 0-1067,1 0 0,-1 1 0,0 1 0,1 1 0,-1 0 0,29 11 0,-42-13-19,-1 0 0,1 0 1,-1 0-1,1 0 0,0-1 1,-1 0-1,7-1 0,19-2-3885,-25 1-709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26.9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41 8482,'0'0'1824,"0"0"-1256,0 0-368,0 0 64,0 0 809,140-27-401,-85 27-152,4 0 0,-2 0-400,-3 0 16,-9 0-136,-8 0 8,-8 4-8,-1-4 0,-9 0-464,4 0-944,-9-4-2625,-6-9-3457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27.5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73 67 8058,'0'0'1245,"0"0"-343,0 26-155,0 165 384,15 251-63,-15-492 204,-20-426-40,13 426-1109,0 10 411,-1-69-1,8 109-465,14 6-223,33 29 133,-2 2 0,81 85-1,-72-67 24,-15-18-4,-2 2 1,-2 1 0,38 57-1,-70-94 26,0 1-1,-1 0 1,0 0 0,1 0-1,-1 0 1,-1 1-1,1-1 1,-1 1-1,1-1 1,-1 1 0,-1-1-1,1 1 1,-1-1-1,1 1 1,-1 0-1,-1-1 1,1 1 0,-1 0-1,0-1 1,0 1-1,0-1 1,0 1-1,-1-1 1,0 0 0,0 1-1,0-1 1,0 0-1,-1 0 1,1 0-1,-1-1 1,0 1 0,0-1-1,-1 1 1,1-1-1,-1 0 1,1 0-1,-1-1 1,0 1 0,-5 2-1,-12 7 94,0 0 0,-1-1 0,-1-1 0,1-1 0,-2-1 0,-40 8 0,-150 11 621,163-23-459,50-4-305,1 0 0,-1 0 0,0 0 0,0 0 0,1 1 0,-1-1 0,0 0 0,1 0 0,-1 1 1,0-1-1,1 0 0,-1 1 0,0-1 0,1 0 0,-1 1 0,1-1 0,-1 1 0,1-1 0,-1 1 0,1-1 0,-1 1 0,1 0 0,0-1 0,-1 1 0,1-1 0,0 1 0,-1 0 0,1-1 0,0 1 0,0 0 0,0-1 0,-1 1 0,1 0 0,0 0 0,0-1 0,0 1 0,0 0 1,0-1-1,0 1 0,1 0 0,-1 1 0,13 27-4401,1-14-1278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29.9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 6001,'0'0'4765,"0"0"-2536,0 0-776,0 0-248,0 0-221,0 0-361,0-3-175,0 7-248,9 187-114,49 274 0,-48-403-82,-10-60-4,2 15 0,1 0 0,1 0 1,0 0-1,8 16 1,-11-30-2,0 1 0,1-1 0,0 1 0,0-1 0,0 0 0,0 0 1,0 0-1,1 0 0,-1 0 0,1 0 0,0-1 0,0 1 0,0-1 0,0 0 1,0 0-1,1 0 0,-1 0 0,1-1 0,-1 1 0,1-1 0,-1 0 0,1 0 1,0 0-1,4 0 0,34-1 8,0-1 0,0-2 0,0-2 0,51-12 0,55-7-29,203 12 49,-314 12-42,-36 0-3,-1 0 1,1-1-1,0 1 0,-1 0 0,1-1 0,0 1 0,-1 0 1,1-1-1,-1 1 0,1-1 0,0 1 0,-1-1 1,1 0-1,-1 1 0,0-1 0,1 0 0,-1 1 1,1-1-1,-1 0 0,0 1 0,0-1 0,1 0 0,-1 1 1,0-1-1,0 0 0,0 0 0,0 1 0,0-1 1,0 0-1,0 0 0,0 1 0,0-1 0,0-1 0,-3-29-3482,-5 5-3169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0.2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52 7009,'0'0'1121,"0"0"-49,0 0 528,0 0 25,164-18-841,-98 14-128,8-3-96,6 3-280,-1-3 56,-8 3-232,-4-1-40,-13 3 40,-9 2-104,-13 0 0,-15 0-176,-17 0-1392,0 2-3033,-22 9 32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23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 1 4241,'0'0'2416,"0"0"-1519,0 0 911,-49 113-328,42-71 153,2 3-433,5-1-376,0-1-32,0-8-248,0-2-88,10-8 73,2-3-481,3-4-24,0-5-24,9-4-304,-6-2-1113,-1-5-1703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0.6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 6025,'0'0'5698,"0"0"-4682,0 0-864,0 0-40,0 0 808,171 0-448,-99-7-168,2 3-72,0 0-224,-2-3 72,19-2-80,-19 0-1280,-13 0-4201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0.9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87 134 10562,'0'0'1817,"0"0"-1043,-8 24-573,-2 2-147,2-9 74,2 1 1,1-1-1,0 1 0,1 0 0,1 0 0,-2 32 1,4-23 170,2 1 0,0 0 1,2-1-1,1 1 1,14 50-1,-12-58-255,2-1 0,0 0 0,1 0 0,1-1 0,1 0 0,1 0 0,0-2 0,22 24 0,-22-27-17,0-1 0,1-1-1,0 0 1,1-1 0,0 0 0,1-1-1,0 0 1,0-2 0,1 1 0,0-2-1,0 0 1,1-1 0,0-1 0,-1-1-1,2 0 1,-1-1 0,0 0 0,33-3-1,-41 0 9,0-1 0,1 0 0,-1 0-1,0-1 1,0 0 0,-1-1 0,1 0-1,-1 0 1,0-1 0,0 0 0,0 0 0,0-1-1,-1 0 1,0-1 0,0 1 0,-1-1-1,0 0 1,0-1 0,-1 0 0,0 0-1,0 0 1,5-13 0,1-2 47,-2 0 1,0-1-1,-2 0 0,0 0 0,-2 0 0,-1-1 1,2-35-1,-5 28-4,0 0 0,-3 0-1,-7-51 1,6 69-18,0 1-1,-2-1 1,1 0-1,-2 1 1,0 0-1,0 0 1,-1 1-1,-1-1 1,0 2-1,-14-17 0,8 13 12,-1-1 0,-1 2-1,-1 0 1,0 1 0,-1 1-1,0 1 1,-1 0 0,0 1-1,-37-13 1,25 14-74,-1 0-1,0 3 1,0 0 0,-1 2 0,-56 1-1,82 3-49,-1 0 1,1 1-1,-1 0 0,0 0 0,1 1 0,0 0 0,-1 0 0,1 1 1,0 0-1,0 0 0,1 1 0,-1 0 0,1 0 0,-1 1 0,1-1 1,0 1-1,1 0 0,0 1 0,-1 0 0,2-1 0,-1 2 0,1-1 1,0 0-1,0 1 0,0 0 0,1 0 0,0 0 0,1 0 0,-3 12 1,1 10-1958,1 1 0,2 37 0,1-66 1900,0 55-7840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1.2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0 11202,'0'0'3418,"0"0"-2312,-1 24-843,-5 149 1205,10-81-565,22 125 0,-5-57-850,-18-92-1434,-5-60-1443,-11-5-2765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1.6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78 8618,'0'0'1624,"0"0"-1112,0 0 553,0 0 183,0 0 16,176-13-48,-120 10-480,6 3-175,2-2-49,-2 0-456,-5-2 88,-8-1-144,-9-2-128,-8-8 128,-10 2-1329,-12-1-3456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1.9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6489,'0'0'5938,"0"0"-5058,0 0 24,0 135 80,5-70 225,13 4-161,-1 2 40,0 0-480,0-6-240,-4-5-112,-3-12-192,-3-5-72,1-12 8,-4-9-128,4-6 128,-1-16-528,1 0-1488,-1 0-5730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2.2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43 11362,'0'0'3613,"0"0"-2251,0 0-789,0 0-101,0 0-41,0 0 88,16 1-227,220 1 425,-123-3-575,-74-1-174,0-2-1,-1-2 1,55-14 0,-50 10-573,-43 10 460,0 0-1,0 0 0,0 0 1,0 0-1,0-1 1,0 1-1,0 0 0,0 0 1,0 0-1,0 0 0,0 0 1,0 0-1,0 0 1,0 0-1,0 0 0,0 0 1,0 0-1,0 0 0,0 0 1,0 0-1,0-1 1,0 1-1,0 0 0,0 0 1,0 0-1,0 0 0,0 0 1,1 0-1,-1 0 1,0 0-1,0 0 0,0 0 1,-9-1-4170,-7 1-3914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2.6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0 12563,'0'0'2776,"0"0"-2072,0 0-560,0 0 113,0 0 487,-2 125 152,11-65-104,9 4-480,-1-1 160,0-3-208,-2-11-176,-2-5 96,-9-8-184,1-8 0,-2-5 0,7-3-448,0-9-800,2-7-4409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3.2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11546,'0'0'2438,"0"0"-1395,0 0-859,0 0-97,0 0 192,0 0 229,11 26 155,4 6-480,-4-12-114,-2 1 0,0 1-1,-1 0 1,-2 0 0,6 28 0,-3 21 110,-3 1 0,-3 0 0,-10 112 0,2-86-170,4-85-9,3 23 20,-2-35-19,1 0 0,-1 0 0,1 0 0,-1 0 0,1 0-1,0 0 1,-1 0 0,1 0 0,0 0 0,0-1 0,0 1 0,-1 0 0,1-1-1,0 1 1,0 0 0,0-1 0,0 1 0,0-1 0,0 1 0,1-1 0,-1 0-1,0 1 1,0-1 0,0 0 0,0 0 0,0 0 0,0 0 0,2 0 0,335-1 54,67 4 11,-333 0-47,-71-3-48,-1 0 0,1-1 0,-1 1 0,0 0 0,1 0 0,-1 0 0,1-1 0,-1 1 0,0 0 0,1-1 1,-1 1-1,0 0 0,1-1 0,-1 1 0,0 0 0,0-1 0,1 1 0,-1 0 0,0-1 0,0 1 0,0-1 1,0 1-1,0 0 0,1-1 0,-1 1 0,0-1 0,0 1 0,0-1 0,0 1 0,0-1 0,0 1 0,0 0 1,0-1-1,-1 1 0,1-1 0,-3-18-2342,-9-5-3638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3.6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 10506,'0'0'1385,"0"0"-977,0 0-352,141-9 224,-69 9 640,9 0-216,6 0-88,2 7 32,-5-2-520,-10-1 24,-10 0-152,-14-1-16,-18-1-48,-27 7-1376,-5-3-2649,-8 3-2088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3.9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70 5721,'0'0'7018,"0"0"-6050,0 0-584,0 0-312,158-16 688,-84 5-64,10 0-368,8 2 40,2 2-287,29 1-81,-24 1-945,-18 1-4216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24.2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66 9194,'0'0'1132,"0"0"-696,0 0-328,0 0 96,-5 21 522,-13 69-193,17-86-504,1-1 0,-1 1 0,1-1 0,-1 1 0,1 0 0,0-1 0,1 1 0,-1 0 0,1-1 0,-1 1 0,1-1 0,0 1 0,0-1 0,1 1 0,-1-1 1,1 0-1,0 1 0,0-1 0,0 0 0,0 0 0,0 0 0,0-1 0,1 1 0,0-1 0,-1 1 0,1-1 0,0 0 0,0 0 0,0 0 0,1 0 0,-1 0 0,0-1 0,1 0 0,3 2 0,0-1 0,1 0 0,0-1 0,-1 1 0,1-1 0,0-1 0,0 0 0,0 0 0,0 0 0,0-1 0,0 0 0,-1 0 0,16-6 0,-16 4-30,-1-1 1,1 0 0,-1-1 0,0 0-1,0 0 1,-1 0 0,0 0-1,0-1 1,0 0 0,0 0 0,-1 0-1,0-1 1,0 1 0,-1-1 0,0 0-1,0 0 1,3-14 0,-4 16-12,-1 1 0,1-1 1,-1 0-1,-1 0 0,1 0 1,-1 0-1,0 0 0,0 1 0,0-1 1,-1 0-1,1 0 0,-1 0 1,0 0-1,-1 1 0,1-1 1,-1 0-1,0 1 0,0-1 0,-1 1 1,1 0-1,-1 0 0,0 0 1,0 0-1,0 0 0,0 1 1,-1-1-1,0 1 0,-5-4 1,1 2 4,-1 1 0,0 0 0,0 0 1,0 1-1,0 0 0,-1 1 1,1 0-1,-1 1 0,0-1 1,1 2-1,-1 0 0,0 0 1,1 0-1,-11 3 0,16-3 13,-1 1-1,1 0 0,0 0 1,0 1-1,0-1 0,0 1 0,0 0 1,0 0-1,0 0 0,1 0 1,-1 1-1,1-1 0,-1 1 1,1 0-1,0 0 0,0 0 0,0 1 1,1-1-1,-1 1 0,1 0 1,0-1-1,0 1 0,0 0 1,0 0-1,1 0 0,0 0 0,-1 1 1,1-1-1,1 0 0,-1 1 1,1-1-1,0 6 0,0-6 9,0 0 0,0 0 0,1 0 0,-1 0 0,1 0 0,0 0 0,0 0 0,1 0-1,-1-1 1,1 1 0,0-1 0,0 1 0,0-1 0,0 1 0,1-1 0,-1 0 0,1 0 0,0 0 0,-1-1 0,2 1 0,-1-1-1,0 1 1,0-1 0,1 0 0,-1 0 0,1-1 0,4 2 0,6 2-336,0-1 0,0 0 0,0-2 0,1 1 0,-1-2 0,18 0 0,4 0-4653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5.2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453 209 13179,'0'0'2383,"0"0"-1439,0 0-754,0 0 144,-24-8 153,-80-25-64,94 31-419,1-1 1,-1 1-1,0 1 1,1 0-1,-1 0 0,0 1 1,0 0-1,1 1 1,-1 0-1,0 0 1,1 1-1,-1 0 0,1 1 1,-1 0-1,1 1 1,0 0-1,1 0 1,-1 1-1,1 0 1,0 0-1,0 1 0,0 0 1,1 1-1,0-1 1,0 1-1,0 1 1,1-1-1,0 1 0,1 0 1,0 1-1,0-1 1,1 1-1,0 0 1,0 0-1,1 0 1,0 1-1,1-1 0,0 1 1,1 0-1,0-1 1,0 1-1,1 16 1,2-20-13,-1 0 0,1 0 1,0-1-1,0 1 0,1-1 1,0 0-1,0 0 0,0 1 1,0-2-1,1 1 0,0 0 1,0-1-1,0 0 0,6 4 1,-3 0-3,1-2 1,0 1 0,1-1 0,0-1 0,0 1 0,0-2 0,15 7-1,-22-11 56,-1 0 151,-1 0-9,0 0-58,0 0-57,0 0 86,0 0-114,0 0-29,0 0 24,0 0-27,0 0-22,0 0-16,0 0 14,0 0 27,0 1-23,0 0-3,0 0 6,0-1 25,-1 2-24,0 1 1,-1-1-1,1 1 0,-1-1 0,1 1 1,-1-1-1,0 0 0,0 1 1,0-1-1,0 0 0,0 0 0,0-1 1,-1 1-1,1 0 0,-4 1 0,-22 23-26,27-23 22,0 0 1,0 1 0,1-1 0,-1 0-1,1 1 1,0-1 0,0 1 0,0-1-1,0 0 1,2 5 0,-1 7 32,0-6-16,0-1 0,1 0 1,0 0-1,0 0 0,0-1 0,1 1 1,1 0-1,-1-1 0,7 10 0,45 61 92,-44-63-80,2-1-1,-1-1 1,2 0-1,0-1 1,1 0-1,0-1 1,0-1 0,1 0-1,28 12 1,-23-14 24,1-1-1,0 0 1,1-2 0,0 0 0,-1-2 0,1 0 0,32-2 0,-27-1-28,0-1 0,1-1-1,-1-2 1,34-8 0,-47 8-2,-1-1 0,0-1 1,0 0-1,0-1 0,0 0 0,-1-1 0,-1-1 0,1 0 0,16-16 1,-17 12 6,0 0 1,-1-1-1,-1 0 1,0 0-1,-1-1 1,-1-1 0,0 1-1,-1-1 1,-1-1-1,0 1 1,5-32 0,-4 10-6,-2-1 1,-2 0 0,-2 0 0,-3-47 0,0 68 4,-1 1 1,0-1-1,-1 1 1,-1 0-1,0 0 0,-2 1 1,0-1-1,0 1 1,-2 1-1,0-1 0,-1 2 1,0-1-1,-1 1 1,-14-14-1,8 12 64,0 1 0,0 0 0,-1 1 1,-1 1-1,-1 1 0,0 0 0,0 2 0,-1 0 0,0 2 0,-33-10 1,-5 6-76,0 3 0,0 2 0,-110 1 0,156 7-16,1 0 0,0 1-1,-1 0 1,1 1 0,0 0 0,0 1 0,1 0 0,-1 1 0,1 0 0,0 1 0,0 0 0,1 1 0,-1 0 0,1 1 0,1 0 0,0 0 0,0 1 0,1 1 0,-13 17 0,9-11-4,2 0 0,0 1 0,1 1 0,1-1 0,1 1 0,0 0 0,1 1-1,1 0 1,1 0 0,1 0 0,0 0 0,1 23 0,3-13 4,2-1 0,1 1 0,2-1 0,0 0 0,2 0 0,1 0 0,1-1 0,1-1 0,21 35 0,-31-58 1,19 39-2,3-1 0,52 72-1,-67-103 12,-1-1 0,2 0 0,-1 0 0,1 0 0,1-1 0,0-1 0,0 0 0,0 0-1,1-1 1,0 0 0,0-1 0,0 0 0,1-1 0,-1 0 0,1-1 0,18 3 0,-15-5-2,0 0 1,0-1 0,1 0 0,-1-2 0,0 0 0,0 0-1,0-1 1,0-1 0,25-10 0,-20 4-775,-1 0 0,0-2 1,-1 0-1,0 0 0,-1-2 0,19-18 1,5-11-9879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5.9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322 0 5169,'0'0'7756,"0"0"-5498,0 0-1994,-21 0-148,-69 2 130,78-2-140,0 2 1,0-1-1,1 2 1,-1 0-1,1 0 0,-1 1 1,1 0-1,1 1 1,-1 0-1,0 1 1,1 0-1,0 1 1,1 0-1,0 0 1,0 1-1,-13 15 0,20-22-108,0 1 1,1 0-1,-1 0 0,1 0 0,0 0 0,0 0 0,0 0 0,0 0 0,0 0 0,0 0 0,0 0 0,1 1 0,-1-1 0,1 0 0,-1 1 0,1 3 0,0-5 2,1 1-1,-1-1 0,1 1 1,-1-1-1,1 1 0,0-1 1,0 0-1,-1 1 0,1-1 1,0 0-1,0 1 0,0-1 1,0 0-1,1 0 0,-1 0 1,0 0-1,0 0 0,1-1 1,1 2-1,8 3 2,0-1-1,0 0 1,1 0 0,-1-2-1,17 3 1,-2 0 1,38 11-10,66 24-1,-112-33 33,1 1 0,-1 0 0,-1 2 0,0 0-1,0 0 1,-1 2 0,0 0 0,15 15 0,-29-24 10,1-1 1,0 1-1,-1 0 0,0 0 1,0 0-1,0 0 1,0 0-1,0 0 1,-1 0-1,1 1 0,-1-1 1,0 1-1,0-1 1,0 1-1,0 0 0,-1-1 1,0 1-1,1 0 1,-1-1-1,-1 5 1,0-3 21,-1-1 0,1 1 1,-1-1-1,0 0 1,0 0-1,-1 0 1,1 0-1,-1 0 1,0 0-1,0-1 1,0 1-1,0-1 1,-7 5-1,-7 4 29,0-1 0,0-1 0,-1-1-1,0 0 1,0-1 0,-22 6 0,0-4 62,0-2 0,0-1 1,-1-2-1,-82-1 0,122-4-153,-1 1 1,0-1-1,0 0 1,0-1-1,0 1 0,0 0 1,0 0-1,0-1 1,0 1-1,1-1 0,-1 0 1,0 1-1,0-1 1,0 0-1,1 0 0,-1 0 1,1 0-1,-1 0 0,1-1 1,-3-2-1,3 3-53,0-1-1,1 0 0,-1 0 0,1 0 1,-1 0-1,1 0 0,0-1 0,0 1 1,0 0-1,0 0 0,0 0 1,0 0-1,0 0 0,1 0 0,-1 0 1,1 0-1,0 0 0,-1 0 0,3-2 1,18-30-2640,8-2-3675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6.2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12827,'0'0'1680,"0"0"-1280,0 0-400,0 0 536,166 18 40,-119-16-159,-5 0-1,-5 0-416,-10 3 0,-7-3-1497,-18 2-4232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6.5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83 15035,'0'0'1977,"0"0"-1257,0 0-592,0 0 144,139-2-200,-78-9 0,33-14-72,-15 3-1000,-7 0-6570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7.0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163 18 14163,'0'0'2168,"0"0"-1071,0 0-737,0 0-304,22 0-48,416 2 559,-407-1-315,-42-1 610,-42-1-436,-537-19-198,909 32-242,-99-4 217,-610-8-132,466 0-3754,-32 0-2967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37.8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124 378 14227,'0'0'1967,"0"0"-852,7-26-632,55-205 832,-35 110 868,-2 384-2202,66 283 1,-15-239-15,-31-137 114,-45-169-69,0 0 0,0-1 1,1 1-1,-1 0 0,0 0 1,0 0-1,0 0 0,0-1 1,0 1-1,0 0 1,0 0-1,0 0 0,0 0 1,0-1-1,0 1 0,0 0 1,-1 0-1,1 0 1,0 0-1,-1-1 0,1 1 1,-1 0-1,1 0 0,-1-1 1,1 1-1,-1 0 0,0 0 1,0-1-4,-1 1 0,1-1 0,0 1 0,-1-1 0,1 1 0,-1-1 0,1 0 0,-1 0 0,1 0 0,0 0 0,-1 0 0,1 0 0,-1 0 0,-2-1 0,-59-22-22,51 18 18,-26-10-86,-1 2 1,0 2-1,0 1 1,-1 2-1,0 2 0,-77-2 1,370-9-468,8 1 749,-149 16 1009,-111 0-1234,-19 0-3909,-1 0-2605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44.8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9818,'0'0'1847,"0"0"-649,0 0-59,0 0 60,0 0 80,2 1 1777,19 3-3115,96 9 86,1-6 0,126-7 0,-82-2 18,-161 2-28,-1 0-21,-23-10-3261,6 4-939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45.2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6 3329,'0'0'5688,"0"0"-3449,0 0-1028,0 0-374,0 0 38,0 0-3,0 0-843,0-1-1,-1 1 0,1-1 1,0 1-1,-1 0 0,1-1 1,0 1-1,-1 0 1,1 0-1,0-1 0,-1 1 1,1 0-1,-1 0 0,1-1 1,-1 1-1,1 0 1,0 0-1,-1 0 0,1 0 1,-1 0-1,1 0 0,-1 0 1,1-1-1,-1 2 1,1-1-1,-1 0 0,1 0 1,-1 0-1,0 4 3,0-1-1,0 1 1,0 0-1,1 0 1,0 0-1,0 0 1,0 0-1,1 6 1,-1 5 107,0 563 2371,0-578-2661,18 0-4853,-9 0 104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46.2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200 374 9898,'0'0'2589,"0"0"-893,0 0-422,1-19-191,15-151 848,-8-14-1162,-8 184-818,0 28-70,4 82 128,6 0-1,4 0 1,5-1-1,37 118 1,-2-69 39,-54-157-36,0 0 0,0 0 1,0 0-1,0 0 1,0 0-1,0 0 0,0 0 1,0 0-1,0 0 0,0 0 1,-1 0-1,1 0 0,0-1 1,-1 1-1,1 0 0,-1 0 1,1 0-1,-1 0 0,1-1 1,-1 1-1,0 0 0,1 0 1,-1-1-1,0 1 0,0 0 1,1-1-1,-1 1 0,0-1 1,0 1-1,0-1 1,0 0-1,0 1 0,0-1 1,0 0-1,1 1 0,-1-1 1,0 0-1,0 0 0,-2 0 1,-49 3 141,38-3-185,-101-2 74,62 0-12,-69 6-1,120-2-423,8 0 175,23 4 137,40 4 164,379 6 122,-495-12 2320,-9 7-7642,51-9-64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47.5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0 10970,'0'0'1982,"0"0"-316,0 0-415,0 0-216,0 0-173,0 0-376,-1 0-111,-2 0-199,65 0-149,346 5 75,-404-5-102,4 0 0,-1 0 0,1 0-1,-1 1 1,1 0 0,-1 0-1,0 1 1,1 0 0,-1 0-1,0 1 1,0 0-1,8 4 1,-15 3-1083,-2-5-3906,-6-2-2098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24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0 8570,'0'0'1932,"0"0"-1065,0 0-217,0 0 190,-16 20 304,-50 64-272,61-79-727,1 1 0,0 0 0,1 0 0,-1 0 0,1 0 1,0 0-1,1 0 0,-1 1 0,1-1 0,1 1 0,-1 0 0,1 0 0,0 0 0,1-1 0,0 1 0,0 0 0,0 0 0,1 0 0,1 8 0,-1-5 3,1-6-126,-1 0 1,1 0 0,-1 0-1,1 0 1,1 0-1,-1 0 1,0-1 0,1 1-1,0-1 1,0 0 0,0 0-1,0 0 1,0 0-1,0 0 1,1-1 0,-1 0-1,1 1 1,7 2-1,0 0-45,0 0 0,0 0-1,0-1 1,1-1 0,20 5-1,-24-7-541,-1 0-1,1-1 0,-1 0 1,1 0-1,-1-1 0,12-1 1,3-11-5783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48.4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 10778,'0'0'2069,"0"0"-452,0 0-440,0 0-193,0 0-207,0 0-259,-2 16-146,9 145-22,31 165 0,-4-44 410,-33-255-587,5 25 164,-5-52-360,0 0 1,0 1-1,0-1 0,0 0 1,0 0-1,1 0 1,-1 1-1,0-1 1,0-1-1,0 1 1,0 0-1,0 0 1,0 0-1,0 0 0,0-1 1,0 1-1,1-1 1,-1 1-1,-1-1 1,1 1-1,2-2 1,17-14-1842,2-6-2651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49.0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9418,'0'0'2303,"0"0"-1475,0 0-610,0 0-1,0 0 477,0 15 270,19 231 1056,-4-61-1283,-12-117-554,3 0-1,26 119 1,-30-177-185,1 0 1,1 0 0,-1-1 0,2 1-1,-1-1 1,1 0 0,1 0 0,8 11-1,-10-16 5,0 0-1,0-1 0,0 1 0,0-1 1,1 1-1,0-2 0,0 1 0,-1 0 0,2-1 1,-1 0-1,0 0 0,0 0 0,1-1 1,-1 1-1,1-1 0,9 0 0,27-1 99,-1-1-1,1-2 1,-1-3-1,0 0 1,61-20-1,-49 14-94,1 3 0,1 1 0,0 3-1,95 4 1,-51 21-35,-96-26-343,-3-66-5780,0 30-2723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49.3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10818,'0'0'1201,"0"0"-681,0 0 211,31 1 245,196 7 405,240-6-523,-438-5-1353,-22 2-1525,-19 2-1577,-13 2-2575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49.7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0 136 9826,'0'0'4769,"0"0"-3985,0 0-456,0 0-96,126-36 128,-66 19 185,9 1-345,5 0-192,8 3 64,31-2-72,-16 3-1233,-18 1-5592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0.0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200 1 12043,'0'0'1487,"0"0"-955,0 0-350,-26 24-71,-82 82 361,101-99-372,1 0 1,0 1-1,0-1 0,1 1 0,0 0 0,0 1 0,1-1 1,0 1-1,0 0 0,1 0 0,0 0 0,1 0 1,0 0-1,1 1 0,-1-1 0,2 1 0,0 17 0,-1-6 27,2 6-61,0 0 1,1 0-1,2-1 0,1 0 1,1 0-1,1 0 0,1 0 1,1-1-1,2 0 0,0-1 1,2-1-1,0 0 1,21 27-1,-21-33-30,1 0 0,0 0 0,1-2 0,1 0 0,1 0 1,0-2-1,0 0 0,2-1 0,-1 0 0,2-2 0,-1 0 0,1-2 0,1 0 1,0-1-1,0-1 0,37 6 0,-36-10 50,0 0-1,0-2 1,0 0 0,0-2 0,1 0-1,-1-1 1,-1-2 0,1 0 0,36-14-1,-43 12-23,0 0-1,-1-1 1,0-1-1,0 0 1,-1-1 0,0 0-1,-1-1 1,0-1-1,0 0 1,-2 0-1,1-1 1,-2 0-1,16-27 1,-18 25-1,0 1-1,-1-1 1,-1 0-1,0-1 1,-1 0-1,0 1 1,-2-1-1,0 0 1,0 0 0,-2-1-1,0 1 1,-1 0-1,0 0 1,-8-31-1,3 26-33,0 1-1,-2 0 0,0 0 0,-2 1 0,0 0 0,-1 0 1,-1 1-1,0 1 0,-1 0 0,-27-26 0,24 27-27,-1 1 0,0 0-1,-1 2 1,-1 0 0,0 1 0,-1 1-1,0 0 1,-1 2 0,0 0 0,0 1-1,0 2 1,-1 0 0,-1 1 0,1 1-1,-41-1 1,44 4-71,0 1 0,0 1 0,1 1 0,-1 0 0,1 2 0,-21 5 0,33-7-81,0 1 0,-1 0 0,1 0 1,0 0-1,0 1 0,1 0 0,-1 0 0,1 0 1,0 1-1,0 0 0,0 0 0,1 0 1,0 0-1,0 1 0,0 0 0,0-1 1,1 1-1,0 1 0,1-1 0,-4 10 0,2 1-1836,1 0 0,0 0-1,-1 31 1,4-7-5872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0.5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307 0 10698,'0'0'1155,"0"0"-639,0 0-385,-27 7 260,-86 22 537,95-24-601,0 0 0,0 2 0,-27 14-1,39-18-305,1 0 0,-1 0 0,1 1-1,0 0 1,0 0 0,1 1-1,-1 0 1,1-1 0,0 1-1,-6 10 1,9-13-22,0 0 0,0 0 0,0 0-1,0 0 1,0 0 0,0 0 0,1 0 0,-1 0 0,1 0 0,0 0 0,-1 0 0,1 0-1,0 0 1,0 0 0,0 0 0,1 1 0,-1-1 0,0 0 0,1 0 0,-1 0-1,1 0 1,0 0 0,0 0 0,0 0 0,0 0 0,0-1 0,0 1 0,0 0 0,1-1-1,-1 1 1,1 0 0,-1-1 0,1 0 0,-1 1 0,1-1 0,0 0 0,0 0-1,-1 0 1,4 1 0,8 5 5,0-2 0,0 0 0,1-1 0,23 5 0,-30-7-3,88 17 8,76 19 69,-148-31 117,0 1 0,0 0 0,-1 2 0,0 1-1,21 14 1,-40-23-123,0 0-1,0 0 0,-1 0 1,1 0-1,-1 0 0,1 1 1,-1-1-1,0 1 0,0-1 1,0 1-1,0 0 1,-1 0-1,1 0 0,-1 0 1,1 0-1,-1 0 0,0 0 1,0 0-1,-1 1 0,1-1 1,-1 0-1,1 0 1,-1 6-1,-1-5-14,0-1 0,0 1 0,0 0 0,0 0 0,-1-1 0,0 1 0,1-1 0,-1 0 0,-1 1 1,1-1-1,0 0 0,-1 0 0,0 0 0,1 0 0,-1-1 0,0 1 0,0-1 0,-1 0 0,-4 3 0,-10 5 16,0-1 0,-1-1 0,0-1 0,0 0 0,-1-1 1,0-2-1,-22 4 0,-5-3 485,-93-3 1,137-1-562,0-1-1,0 0 1,0 0 0,0-1 0,0 1-1,0-1 1,0 1 0,0-1 0,0 0-1,0 0 1,0 0 0,0 0 0,1-1-1,-1 1 1,0-1 0,1 0 0,-1 0-1,1 0 1,0 0 0,-1 0 0,1 0-1,0 0 1,0-1 0,1 1 0,-3-5-1,3 3-161,0 1-1,1-1 1,-1 1-1,1-1 1,0 1-1,0-1 1,1 1-1,-1-1 1,1 1-1,-1 0 1,1-1-1,0 1 1,1 0-1,-1-1 1,0 1-1,1 0 1,0 0-1,0 0 0,0 0 1,0 1-1,0-1 1,4-3-1,20-23-4369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0.9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12443,'0'0'1536,"0"0"-496,0 0-160,0 0-151,0 0 151,156 12-568,-119-12-88,3 0-96,-3 0-128,-5 0-184,-15 0-1392,-12 0-2873,-5 0-4009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1.2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51 14403,'0'0'1976,"0"0"-1151,0 0-585,0 0 408,0 0-232,161-15-184,-114 8-96,2 3-136,23-5-96,-13 2-2385,-4-2-8329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1.5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36 10666,'0'0'5786,"0"0"-4770,0 0-848,0 0-160,0 0 248,0 0-80,139 0 96,-85 0-56,1 0-192,-1 0 128,-7 0-152,2-13-368,-12 2-1745,-12 0-5768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2.2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3 394 11570,'0'0'1634,"7"-22"-856,-6 21-774,55-189 2562,-49 152-1407,-1 0 1,1-66 0,5 129-1235,136 568 35,-148-591 39,7 28-20,-1 0 0,-1 0 0,-2 0 1,-1 53-1,-3-82 8,1 0 0,-1 0-1,1 0 1,-1 0 0,0 0 0,1 0 0,-1 0 0,0 0-1,1 0 1,-1 0 0,0-1 0,0 1 0,0 0 0,0 0-1,0-1 1,0 1 0,0-1 0,0 1 0,0-1 0,0 1 0,0-1-1,0 0 1,-1 1 0,1-1 0,0 0 0,0 0 0,0 0-1,-2 0 1,-41 1 64,34-1-71,-177-11 35,187 11-62,38 0-360,11 0 447,401 13 1243,-438-12-1171,-13 1-886,-19 1-3559,-2-2-4231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25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7178,'0'0'1824,"0"0"-656,0 0-98,0 0 18,0 0-144,0 0-210,26 15 313,81 54-89,-100-64-841,0 1-1,0 1 0,-1-1 0,0 1 0,0 0 0,0 1 0,-1-1 1,0 1-1,-1 0 0,0 0 0,0 1 0,0-1 0,-1 1 0,-1 0 1,1 0-1,-1 0 0,1 18 0,-1-15-62,3 28 153,-1 1-1,-2 0 1,-1 0 0,-3 0-1,-6 40 1,-19 60-1171,-14-7-3688,19-78-2607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3.3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 5089,'0'0'6643,"0"0"-4235,0 0-1394,0 0-699,0 0-151,0 0 114,1-1-263,-1 1-1,0 0 0,1-1 1,-1 1-1,0 0 0,1-1 1,-1 1-1,1 0 0,-1 0 1,0-1-1,1 1 0,-1 0 1,1 0-1,-1 0 0,1 0 1,-1 0-1,0-1 0,1 1 1,-1 0-1,1 0 0,-1 0 1,1 0-1,-1 0 0,1 0 1,-1 1-1,1-1 0,-1 0 1,0 0-1,1 0 0,-1 0 1,1 0-1,-1 1 1,1-1-1,-1 0 0,1 1 1,7 20 139,-1 2 1,0-1 0,-2 1 0,0 0 0,2 38 0,7 35 5,-12-86-53,-2-9-75,-1 0 1,1 0 0,0 0-1,0 1 1,0-1-1,1 0 1,-1 0 0,0 0-1,0 0 1,1 0-1,-1 0 1,0 0 0,1 0-1,-1 0 1,1 0 0,-1 0-1,1 0 1,0 0-1,-1 0 1,1-1 0,0 1-1,0 0 1,0 0 0,-1-1-1,1 1 1,0 0-1,0-1 1,0 1 0,0-1-1,0 1 1,0-1 0,0 0-1,0 1 1,0-1-1,0 0 1,2 0 0,-3 0-59,0 0 32,0 0 0,0 0-11,0 0-3,0 0-23,7-13-2804,-4 4-1925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4.2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0 6889,'0'0'4657,"0"0"-3131,0 0-1158,0 0-206,0 0 16,-2 5-88,-2 20 105,0 0 0,1 0 0,2 1 0,1-1 0,2 27 0,0 10 4,-3 8-99,4 1 0,3 0 0,2-1 0,29 109 0,-34-169-101,0 0 0,1 0-1,0-1 1,0 0 0,1 0 0,0 0-1,1-1 1,-1 1 0,2-1-1,-1 0 1,1-1 0,1 0-1,13 11 1,-10-11 50,0-1 0,0-1 0,1 0-1,0 0 1,-1-1 0,1-1 0,1 0 0,-1-1 0,0 0-1,22 1 1,48-1 115,-1-2-1,0-5 1,0-3-1,80-18 1,-155 26-315,-1-1 0,0 0-1,0 0 1,0 0 0,0-1 0,0 0 0,0 0 0,0 0 0,0 0 0,-1-1 0,1 1 0,-1-1 0,0-1 0,0 1 0,0 0 0,0-1-1,6-7 1,-6-9-4739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4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13123,'0'0'1592,"0"0"-1144,158 0-440,-71 4-8,9 5 120,0 0 8,1 0 440,-8 0-328,-13-2-168,-11-1-72,-21 1-96,-29 2-1016,-15-3-1432,0 3-2889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4.8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8330,'0'0'7033,"0"0"-6281,0 0-752,0 0-48,0 0 48,185 4 160,-98-4-104,12 0-40,46 3-16,-26-1-1088,-13 0-4577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5.2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164 91 11899,'0'0'1456,"0"0"-863,0 0-183,-24 23 503,-76 76-119,96-94-753,0-1 1,0 1-1,1 0 1,-1 0-1,1 1 1,0-1-1,1 1 1,-1-1-1,1 1 1,0 0 0,1 0-1,-1 0 1,1 0-1,1 0 1,-1 0-1,1 0 1,0 13-1,1 0 39,-2-5-58,2 0 1,0 0 0,0 0-1,2-1 1,-1 1 0,2 0-1,0-1 1,0 0 0,1 0-1,1 0 1,0 0 0,1-1-1,1 0 1,-1-1 0,2 1-1,0-2 1,0 1 0,1-1-1,0 0 1,0-1 0,1-1-1,1 1 1,17 9 0,-4-4-15,1 0 1,1-2 0,0-1 0,1-1-1,0-1 1,58 10 0,-48-14 0,0-1 0,1-2 0,0-1 0,70-9 0,-96 6 1,0-1 0,0 0 0,0-1-1,0 0 1,-1-1 0,1 0 0,-1-1-1,-1-1 1,1 0 0,15-12 0,-20 13 29,0 0 1,0-1-1,-1 0 1,0 0-1,0 0 1,-1-1 0,1 0-1,-2 0 1,1 0-1,-1-1 1,-1 1-1,0-1 1,0 0-1,0 0 1,2-16 0,-4 8 56,1 1 0,-2-1 0,0 0 0,-1 1 0,-1-1 0,-1 0-1,0 1 1,-1 0 0,0 0 0,-2 0 0,-7-17 0,3 14 17,-1 1-1,-1 0 0,0 1 0,-1 0 1,-1 0-1,0 2 0,-2 0 0,-21-17 0,13 14-104,-1 1 0,0 2-1,-1 0 1,-1 2 0,-1 1-1,0 1 1,0 1 0,-1 1-1,0 2 1,0 1 0,-1 2-1,1 0 1,-1 2 0,0 1-1,-35 4 1,52-1-297,0 0-1,0 0 1,0 1-1,1 1 1,-1 0 0,1 1-1,0 0 1,1 1 0,-1 0-1,1 1 1,0 1-1,1-1 1,-18 18 0,-12 13-4480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5.8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367 4 9690,'0'0'4041,"0"0"-2369,0 0-690,0 0 38,0 0-134,0 0-432,-14-1-232,-3-1-215,0 2-1,0 0 1,0 1 0,0 0 0,0 1 0,0 1-1,0 1 1,0 1 0,-17 6 0,18-3-5,-1 0 1,1 2-1,0-1 1,1 2-1,0 0 1,1 1-1,0 0 1,-19 22-1,32-33-3,0 1-1,0-1 1,0 1-1,0-1 1,1 1-1,-1-1 1,0 1-1,1 0 1,-1-1-1,1 1 0,-1 0 1,1-1-1,0 1 1,0 0-1,-1 0 1,1-1-1,1 1 1,-1 0-1,0 0 1,0-1-1,1 1 0,-1 0 1,1 0-1,-1-1 1,1 1-1,0-1 1,0 1-1,-1-1 1,1 1-1,0-1 1,0 1-1,1-1 0,-1 0 1,0 1-1,0-1 1,1 0-1,-1 0 1,1 0-1,-1 0 1,1 0-1,-1 0 1,1-1-1,2 2 0,10 4-14,0 0-1,0-1 0,1-1 0,16 4 1,-12-4 14,54 15 10,-35-11-9,0 2 1,-1 1-1,0 3 0,-1 0 1,45 26-1,-77-37 20,0 0 0,0 0 0,0 0 0,0 1 1,0 0-1,-1-1 0,1 1 0,-1 1 0,0-1 0,0 0 0,2 7 0,-4-8-3,0-1 0,0 0-1,0 1 1,-1-1-1,1 1 1,-1-1 0,0 1-1,0-1 1,0 1-1,0-1 1,0 1 0,0-1-1,-1 1 1,1-1-1,-1 1 1,0-1 0,1 0-1,-1 1 1,0-1-1,-1 0 1,1 1-1,0-1 1,-1 0 0,1 0-1,-4 3 1,-4 4 51,-1 0 0,-1-1 0,1-1 1,-1 1-1,-1-2 0,1 1 0,-1-2 0,0 1 0,0-2 1,-1 0-1,-25 5 0,12-4 115,-1-1-1,0-2 1,0-1 0,-51-3 0,72 1-187,0 0 0,0 0 0,0 0 0,0 0 0,0-1 0,1 0 0,-1 0-1,0-1 1,1 0 0,0 0 0,0 0 0,0 0 0,-9-8 0,12 9-83,0-1-1,1 1 0,-1-1 1,0 1-1,1-1 0,-1 1 1,1-1-1,0 0 1,0 0-1,0 0 0,0 0 1,1 0-1,-1 0 1,1 0-1,0 0 0,0 0 1,0 0-1,0 0 0,0 0 1,1 0-1,-1 0 1,1 0-1,0 0 0,0 0 1,0 0-1,0 1 1,0-1-1,3-3 0,23-31-3916,7-1-3405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6.1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11266,'0'0'2505,"0"0"-2041,0 0 512,0 0 184,168 27-63,-116-20-377,-3-3-616,-2-2-32,-5-2-72,-10 3 80,-12-3-200,-10 0 8,-10 9-1552,-20-3-2617,-10 3-1185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6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10762,'0'0'2905,"0"0"-2217,0 0-392,0 0 1184,0 0-199,165 9-505,-113-9-216,0 0-480,-5 0 168,-7 0-248,-11 2 0,-14 7 0,-8-2-2496,-7-1-6786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7.2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 0 12219,'0'0'2835,"0"0"-1328,0 0-571,0 0-80,0 0 150,0 0-221,-5 2-393,-15 6-60,20-8-327,0 0-1,0 0 0,0 0 1,-1 0-1,1 0 0,0 1 0,0-1 1,0 0-1,0 0 0,0 0 0,0 0 1,0 1-1,0-1 0,0 0 1,0 0-1,0 0 0,0 0 0,0 1 1,0-1-1,0 0 0,0 0 1,0 0-1,0 0 0,0 1 0,0-1 1,0 0-1,0 0 0,0 0 0,0 0 1,0 0-1,0 1 0,0-1 1,0 0-1,0 0 0,0 0 0,1 0 1,-1 0-1,0 1 0,0-1 0,0 0 1,0 0-1,0 0 0,0 0 1,1 0-1,-1 0 0,0 0 0,0 0 1,0 0-1,0 0 0,1 1 0,-1-1 1,0 0-1,0 0 0,0 0 1,0 0-1,1 0 0,-1 0 0,0 0 1,0 0-1,0 0 0,0 0 1,1-1-1,-1 1 0,0 0 0,13 5 56,66 12 134,1-4 0,154 5 0,-20-2-25,-208-14-437,-14 1-271,-18-4-1700,14-11-2482,6-7-3828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7.6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 14267,'0'0'3579,"0"0"-2534,0 0-1040,0 0-36,30-1 13,200-6 14,-176 5 11,77 2 40,-116 1-47,1 0 0,-1 2 1,0 0-1,-1 0 0,1 1 0,19 9 1,-32-12 3,1 0 1,0 0-1,-1 0 1,1 1-1,-1-1 1,1 1-1,-1 0 1,0-1-1,0 1 1,1 0-1,-1 0 1,-1 1-1,1-1 1,0 0-1,0 1 1,-1-1-1,0 1 1,1-1-1,-1 1 1,0 0-1,0-1 1,0 1-1,-1 0 1,1 0-1,-1 0 1,1 0-1,-1-1 1,0 1-1,0 0 1,0 0-1,-1 0 1,1 0-1,-1 0 1,1 0-1,-1-1 1,0 1-1,-3 5 1,-2 5 49,-1 0 0,-1-1 1,0 1-1,-1-2 0,0 1 0,-12 10 0,-221 203 231,84-84-244,149-133-39,3-4-3,1 1 0,-1 0 1,1 1-1,0-1 0,0 1 0,0 0 0,1 0 1,0 0-1,0 1 0,1 0 0,0 0 1,-4 11-1,7-17-2,-1 1-1,1-1 1,0 0 0,0 0 0,0 0 0,0 1-1,1-1 1,-1 0 0,0 0 0,0 0-1,1 0 1,-1 1 0,1-1 0,-1 0 0,1 0-1,-1 0 1,1 0 0,0 0 0,-1 0 0,1 0-1,0 0 1,0-1 0,0 1 0,-1 0-1,1 0 1,0-1 0,0 1 0,0 0 0,1-1-1,1 2 1,38 8 97,-36-9-84,90 8 189,0-3 1,133-10 0,31-22-448,-229 17-3246,-29 7-3060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4:56.7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0 356 3225,'0'0'5632,"0"0"-3391,0 0-1602,0 0-373,0 0 248,19-4 156,-18 4-667,31-7 488,1-1-1,-2-2 1,38-17 0,-56 21-293,0-1 1,-1-1 0,0 0 0,-1-1 0,1 0 0,18-20-1,-25 23-146,0 0 0,0 0 0,-1-1 0,0 1 0,0-1 0,-1 0-1,0 0 1,0 0 0,-1 0 0,0-1 0,0 1 0,-1 0 0,1-1 0,-1-13-1,-1 16-36,0 0 0,0 0 0,0 0 0,-1 0 0,0 0 0,0 1 0,0-1 0,-1 0 0,1 0 0,-1 1 0,0-1 0,-1 1 0,1-1 0,-4-4 0,3 6-19,-1 0 0,1 1 0,0-1 0,-1 0 0,1 1 0,-1 0-1,0 0 1,0 0 0,0 1 0,0-1 0,0 1 0,0 0 0,0 0 0,0 0-1,0 1 1,-1-1 0,-4 1 0,5 0-2,0-1 0,0 1 0,0 1 0,1-1 0,-1 0 0,0 1 0,1 0 0,-1 0 0,0 0 0,1 0 0,-1 1 0,1-1 0,-1 1 0,1 0 0,0 0 0,0 0 0,0 0-1,-3 3 1,1 1-14,1 0-1,0-1 1,0 2-1,1-1 0,-1 0 1,1 1-1,1-1 1,-4 14-1,2-6 20,1 0-1,0 0 1,1 0-1,1 0 1,0 0-1,1 1 1,1-1-1,0 0 1,1 0 0,0 0-1,1 0 1,1 0-1,0 0 1,1-1-1,1 0 1,0 0-1,0 0 1,11 15 0,-10-18-9,1 0 1,0 0 0,1 0 0,0-1-1,0 0 1,1-1 0,0 0 0,0 0-1,1-1 1,0-1 0,0 0 0,1 0 0,0-1-1,0-1 1,0 0 0,0 0 0,1-1-1,-1-1 1,1 0 0,21 0 0,-25-2-149,0-1 1,0 0-1,0 0 1,-1-1-1,1 0 1,0 0-1,-1-1 1,15-7-1,-2-2-1197,38-28 1,-51 34 858,48-36-4888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8.3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7826,'0'0'1971,"0"0"-483,0 0-345,1 27 213,60 432 2194,-22-214-2847,29 492 625,0 11-934,-65-729-407,-3-11-15,1 0 0,0 0 0,0 0 0,1-1 0,0 1 0,0 0 0,1-1 0,0 1 0,4 7-1,-6-14 10,-1-1-1,0 0 1,1 0-1,-1 0 1,1 0-1,-1 1 1,0-1-1,1 0 0,-1 0 1,0 0-1,1 0 1,-1 0-1,1 0 1,-1 0-1,0 0 1,1 0-1,-1 0 0,1 0 1,-1 0-1,0 0 1,1-1-1,-1 1 1,1 0-1,-1 0 1,0 0-1,1 0 0,-1-1 1,0 1-1,1 0 1,-1 0-1,0-1 1,0 1-1,1 0 1,-1 0-1,0-1 0,0 1 1,1 0-1,-1-1 1,0 1-1,0-1 1,0 1-1,0 0 1,1-1-1,-1 1 0,0 0 1,0-1-1,0 1 1,0-1-1,10-24-926,4-29-1630,-1-15-3023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3:59.4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130 365 11626,'0'0'2102,"0"0"-1351,0 0-564,0 0-57,0 0 129,25-14 316,-4 2-452,-5 3-69,0 0 1,0 1-1,1 0 1,-1 2-1,2 0 1,-1 1-1,1 0 1,31-3-1,997-37 882,-497 34-814,1229-87 532,-144 5-442,-356 67 22,-1089 24-243,590 2 1016,-778 1-1007,1-1 1,-1 1-1,0-1 0,1 1 1,-1 0-1,0-1 1,0 1-1,1 0 1,-1 0-1,0 0 0,0 0 1,0 0-1,0 0 1,0 0-1,-1 0 0,1 1 1,0-1-1,0 0 1,-1 0-1,1 1 1,-1-1-1,1 0 0,-1 1 1,1 1-1,11 43 10,-10-33-9,45 215 29,22 315 0,-50-353-25,103 981 58,-88-931 115,-5-36-33,-25-113-34,-4-90-100,0 0 0,-1 0 0,1 0 0,0 0 0,0 0 0,-1 0 0,1 0 1,0 0-1,-1 0 0,1 0 0,-1 0 0,1 0 0,-1 0 0,0 0 0,1 0 0,-1 0 1,0-1-1,0 1 0,0 0 0,1-1 0,-1 1 0,0 0 0,0-1 0,0 1 0,-2 0 1,-35 7 109,-42-13-53,79 5-66,-124-20 115,-48-6-108,-502 3-258,335 18 65,-938-35-367,-1296-28 550,1084 96 356,451 27 75,895-54-352,198 14-6090,-12-8-1689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00.5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329 59 11306,'0'0'2876,"0"0"-1147,0 0-400,0 0-460,0 0-321,-18-9-110,-61-27-164,74 34-246,0-1 1,-1 2-1,1-1 0,-1 0 0,1 1 0,-1 0 0,1 0 0,-1 1 0,0-1 0,0 1 0,1 1 0,-1-1 0,1 1 0,-1 0 0,0 0 0,1 0 0,-1 1 0,1 0 0,0 0 0,0 1 0,0-1 0,0 1 0,0 0 0,0 0 0,1 1 0,-1-1 0,1 1 0,-5 6 0,1 0-36,0 1-1,1-1 0,1 2 1,0-1-1,0 1 0,1-1 1,0 2-1,1-1 0,1 0 1,-3 20-1,1 6-27,2 0 0,1 0 0,2 0 0,2 1 0,1-1 0,11 50 0,74 220-412,-25-106-636,-47-123-1279,-12-25-3479,-4-36-1119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00.9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0 154 10546,'0'0'1353,"0"0"-1017,0 0 640,139-31 96,-63 20-64,8-3-112,5 1-623,0 2-137,20-16-136,-22 5-801,-18-3-3440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01.2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11899,'0'0'1896,"0"0"-1712,0 0-184,0 0-72,108 197 72,-39-52 976,3 44-136,-13 11-87,-19-18-577,-20-28-80,-20-52-96,0 2-489,-13-30-2375,-9-21-5706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07.9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592 27 9850,'0'0'1918,"0"0"-623,0 0-108,0 0 56,0 0-729,-25-3-300,-1-1-152,-147-15 565,148 18-629,-1 2 0,1 0-1,0 2 1,-1 1 0,1 0-1,-33 12 1,50-13-21,0 0 0,1 0-1,-1 0 1,1 1 0,-1 0-1,1 1 1,1-1 0,-1 1 0,1 1-1,-1-1 1,2 1 0,-1 0 0,0 0-1,1 1 1,1 0 0,-1 0-1,1 0 1,0 0 0,0 1 0,1-1-1,0 1 1,1 0 0,-3 13-1,4-15-67,0 0-1,0 1 0,1-1 1,0 1-1,0-1 0,0 1 0,1-1 1,0 0-1,0 1 0,1-1 1,0 0-1,0 0 0,0 0 0,1 0 1,0 0-1,0 0 0,0-1 1,1 0-1,0 1 0,5 4 0,1 0-51,1-1-1,1-1 0,-1 0 0,1 0 0,1-1 0,-1-1 0,1 0 1,18 6-1,26 5-183,111 20 0,-111-27 303,-2 2-1,76 27 1,-114-32 86,0 0 1,-1 1-1,0 1 1,0 0-1,-1 1 1,0 1-1,-1 1 1,0 0-1,-1 0 1,-1 1-1,19 25 0,-23-26 93,-2-1-1,0 1 0,0 0 0,-1 0 0,0 0 0,-2 1 0,1-1 0,-1 1 1,-1 0-1,0 0 0,-1 1 0,0-1 0,-1 0 0,-1 0 0,0 0 0,-1 0 0,-5 22 1,3-20-79,0-1 1,-2 1-1,1-1 1,-2 0-1,0-1 1,0 1-1,-1-1 1,-1-1-1,0 0 1,-1 0 0,0-1-1,-1 0 1,0 0-1,-25 17 1,19-19-26,0 0 0,-1-1 0,0 0 1,-1-2-1,1 0 0,-1-1 0,-1-1 1,1-1-1,0 0 0,-1-2 1,1 0-1,-1-1 0,-24-3 0,14-1-77,0-1-1,0-1 0,0-2 1,1-1-1,0-1 0,1-1 0,-47-26 1,56 27 26,0-2 0,1 0 0,0-1 0,1 0 1,0-2-1,1 0 0,-28-33 0,43 46-4,0 1 0,0-1 0,0 1 0,0-1 0,1 1 0,-1-1 0,0 0 0,1 1 0,-1-1 0,1 0 0,-1 0 0,1 0 0,0 1 0,0-1 0,0-3 0,0 4-16,0 0 0,0 0 1,1 1-1,-1-1 1,1 0-1,-1 1 0,1-1 1,-1 0-1,1 1 0,-1-1 1,1 1-1,0-1 1,-1 1-1,1-1 0,0 1 1,-1-1-1,1 1 1,0-1-1,-1 1 0,1 0 1,0 0-1,0-1 0,1 1 1,6-1-130,-1 0-1,1 1 1,-1 0 0,1 0 0,11 3-1,-15-3 139,49 11-1984,-2 3-2595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08.4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230 249 8586,'0'0'724,"0"0"-437,-9 22-46,-27 72 295,33-85-462,1 1 0,0 0 0,1 0 0,0-1-1,0 1 1,1 0 0,0 0 0,1 0 0,0 0 0,1 0-1,0 0 1,0-1 0,1 1 0,0-1 0,7 14 0,1-2 49,1-1 0,1 0 0,1-1 1,28 29-1,-25-30-102,1 0-1,1-2 1,0 0-1,2-1 1,-1-1-1,2-1 1,0-1 0,32 13-1,-36-18 7,0-1-1,1 0 1,-1-2-1,1 0 1,0-1 0,-1-1-1,2-1 1,-1 0-1,0-2 1,0 0-1,32-6 1,-42 4 60,0 0 0,0 0 1,-1-1-1,1 0 0,-1 0 0,0-1 0,-1 0 0,1 0 1,-1-1-1,0 0 0,0 0 0,-1-1 0,1 0 0,-2 0 1,1 0-1,-1-1 0,0 0 0,0 0 0,-1 0 0,0 0 0,-1-1 1,0 1-1,3-15 0,-3 10 24,0 0 0,-1 0 0,0 0 1,-2-1-1,1 1 0,-2 0 0,1 0 0,-2-1 0,0 1 0,0 0 1,-2 0-1,1 1 0,-1-1 0,-1 1 0,-12-23 0,-9-4 59,0 2 1,-3 1-1,-1 2 0,-1 0 1,-2 3-1,-1 0 0,-1 2 1,-2 2-1,-1 1 0,-1 2 0,-1 2 1,-58-24-1,84 41-148,0 0 0,0 1 0,-1 0-1,0 1 1,1 1 0,-1 1 0,0 0 0,0 0 0,0 2-1,0 0 1,0 0 0,-17 5 0,22-3-77,1 0 1,1 1-1,-1 0 0,0 0 1,1 1-1,0 0 0,0 0 1,0 1-1,1 0 0,-1 0 1,1 1-1,1 0 0,0 0 1,0 1-1,0 0 0,1 0 1,0 0-1,0 0 0,1 1 1,-4 11-1,1 3-849,0 0 0,2 0 1,0 1-1,-1 30 1,5 11-4241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09.0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135 1 6449,'0'0'4393,"0"0"-3168,0 0-1027,0 0-19,0 0 98,27 0 127,84 3 65,-102-3-417,-1 1 0,0 0 0,0 0 0,0 1 1,0 0-1,0 1 0,0-1 0,0 2 0,-1-1 1,1 1-1,-1 0 0,0 0 0,0 1 1,-1 0-1,1 1 0,-1-1 0,-1 1 0,1 0 1,8 12-1,-10-13-20,-1 1 1,1 0-1,-1 0 1,0 0 0,-1 0-1,1 0 1,-1 1-1,0-1 1,-1 1-1,0-1 1,0 1-1,0-1 1,-1 1-1,0 0 1,0 0-1,-1-1 1,1 1 0,-2-1-1,1 1 1,-1 0-1,0-1 1,0 0-1,0 0 1,-1 1-1,0-2 1,-1 1-1,-4 7 1,-7 8 8,0-1 0,-1 0 0,-2-1-1,0-1 1,-36 29 0,-113 67 113,83-59-45,53-27 32,30-28-141,1 1-1,-1-1 0,1 0 0,-1 1 0,1-1 0,-1 1 0,1-1 0,0 0 0,-1 1 0,1-1 0,-1 1 0,1-1 0,0 1 0,0 0 0,-1-1 0,1 1 0,0-1 0,0 1 0,0 0 1,-1-1-1,1 1 0,0-1 0,0 1 0,0 0 0,0-1 0,0 1 0,0-1 0,0 1 0,1 0 0,-1-1 0,0 1 0,0-1 0,0 1 0,1 0 0,-1-1 0,0 1 0,0-1 1,1 1-1,-1-1 0,1 1 0,-1-1 0,0 1 0,1-1 0,-1 1 0,1-1 0,-1 0 0,1 1 0,-1-1 0,1 0 0,-1 1 0,1-1 0,0 0 0,-1 0 0,1 0 0,-1 1 0,1-1 1,0 0-1,-1 0 0,1 0 0,1 0 0,38 3-7,1-1 0,52-4 0,-31 0 6,-26 1 94,-8-1 314,-1 2-1,0 1 1,39 6-1,-56-5-316,-1 1 0,-1 0 0,1 0 0,0 0 0,-1 1 1,1 0-1,-1 1 0,-1 0 0,1 0 0,0 1 0,-1 0 0,0 0 0,-1 1 0,8 8 0,-12-12-102,0 0-1,0-1 0,1 1 1,0 0-1,-1-1 0,1 0 0,0 0 1,0 1-1,0-2 0,0 1 1,1 0-1,-1-1 0,0 1 0,1-1 1,-1 0-1,1 0 0,0-1 0,-1 1 1,5 0-1,-5-2-438,0 1 0,0 0-1,0-1 1,0 0 0,0 0 0,0 0 0,0 0-1,0 0 1,-1-1 0,1 1 0,0-1 0,-1 0-1,1 1 1,3-5 0,16-15-10456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09.6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 12707,'0'0'2704,"0"0"-1505,0 0-1000,0 0-176,25 0 221,167 0 264,23-15 233,-107 5-1512,0 6-3971,-106 4-1925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09.9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99 9458,'0'0'2224,"0"0"-1687,0 0-457,0 0 224,187-27 256,-115 16-96,2 2-32,0 0-416,-4 3-16,-1-8-256,-20 3-2705,-17 0-5801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4:57.0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322 8 6705,'0'0'4105,"0"0"-2700,0 0-973,0 0-70,-25-2 136,-78-4-250,96 6-231,1 1-1,0 0 1,-1 0 0,1 0-1,0 1 1,0 0-1,-1 0 1,2 1 0,-1-1-1,0 1 1,0 0 0,1 1-1,0 0 1,-1-1 0,1 2-1,1-1 1,-1 1 0,1-1-1,-7 9 1,6-7-6,-3 4 34,1 0 0,0 0 0,0 0 0,1 1-1,0 0 1,1 1 0,0-1 0,1 1 0,0 0 0,1 0 0,1 0 0,-1 0-1,2 0 1,0 1 0,0-1 0,1 1 0,1-1 0,0 1 0,3 12 0,-2-20 20,0 1 1,1-1-1,-1 0 1,1 0-1,0 0 1,0-1-1,1 1 1,0-1-1,-1 1 1,1-1-1,1-1 1,-1 1-1,1 0 1,-1-1-1,1 0 1,0 0-1,0-1 1,0 1-1,0-1 1,1 0-1,-1 0 1,1-1-1,-1 1 1,1-1-1,11 0 1,0 1-100,0-1 1,0-1-1,0-1 0,0 0 0,0-1 1,0-1-1,22-7 0,21-13-1557,-7-3-1245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0.4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228 0 12843,'0'0'1409,"0"0"-1163,4 21-306,66 387 840,-18-98-720,-59-357 231,-18-67-1,-11 8-273,19 62-20,2-1 1,2-1 0,2 0 0,2 0-1,-6-86 1,27 134-185,137 88 75,-93-61 42,70 38-27,-109-57 84,-1 1 1,0 1-1,0 1 0,26 28 1,-39-38 15,1 1 1,-1 0 0,-1 0 0,1 0-1,-1 0 1,1 1 0,-1-1 0,0 1 0,-1-1-1,1 1 1,-1 0 0,0 0 0,0 0-1,-1-1 1,1 1 0,-1 0 0,0 0-1,0 0 1,-1 0 0,1 0 0,-1 0-1,0-1 1,-1 1 0,1 0 0,-1-1 0,0 1-1,0-1 1,0 1 0,-1-1 0,1 0-1,-1 0 1,0 0 0,0 0 0,-5 3-1,-6 8 141,0-2 0,-1 0 0,0 0-1,-1-2 1,-1 0 0,0-1 0,-22 10-1,7-6 222,0-2-1,-1-1 1,0-1-1,-1-2 0,-44 4 1,-174 0-18,244-13-3118,7-3-4076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1.9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7458,'0'0'2052,"0"0"-528,0 0-567,0 0-365,0 0 66,0 0 15,0 0-41,0 0 61,0 0-150,0 0-55,0 0-41,0 0-299,0 6-57,4 55-51,3 0 0,3 0 1,24 86-1,5 26-7,-17-42 23,38 178-57,-57-298 1,-1 0 0,1 0 0,1 0 0,0 0-1,7 13 1,-10-22 2,0 1 1,1-1-1,-1 0 0,1 0 0,0 0 1,0 0-1,-1 0 0,1 0 0,1 0 1,-1-1-1,0 1 0,0-1 1,1 1-1,-1-1 0,0 0 0,1 0 1,0 0-1,-1 0 0,1 0 0,-1-1 1,1 1-1,0-1 0,4 0 0,13-1 111,1-1 1,0-2-1,0 0 0,-1-1 0,0-1 0,37-16 0,-32 13-76,24-11 25,1 3 0,1 3 0,0 1 0,1 3 0,0 2 0,1 2 0,0 3 0,90 5 0,-143-2-89,0 0 1,1 0-1,-1 0 0,0 0 0,1 0 0,-1 0 0,1 0 0,-1 0 1,0 0-1,1 0 0,-1 0 0,0 0 0,1 0 0,-1 0 0,1 0 1,-1-1-1,0 1 0,1 0 0,-1 0 0,0 0 0,1 0 0,-1-1 1,0 1-1,0 0 0,1 0 0,-1-1 0,0 1 0,1 0 0,-1-1 1,0 1-1,0 0 0,0-1 0,0 1 0,1 0 0,-1-1 0,0 1 0,0 0 1,0-1-1,0 1 0,0-1 0,-2-17-3284,1 17 3000,-9-23-8450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2.2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 6977,'0'0'2289,"0"0"-1025,0 0 145,0 0-17,163-2 80,-106 2-720,5 2-88,2 5-247,1-5-265,-4 3 176,-4-1-264,-10 1-56,-7-1 88,-13 3-96,-10 2-8,-17 8-648,0-1-1849,0 2-2712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2.6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10778,'0'0'1977,"0"0"-1233,0 0-416,0 0 64,0 0 872,0 0-464,181 0-223,-119 0-145,4 0-424,-1 0 112,-4 0-120,1 0-104,17 0-40,-15 0-1649,-7 0-3752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3.0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125 229 11811,'0'0'2319,"0"0"-1384,0 0-726,-9 19-121,-6 11 231,2 1 0,1 1 0,1 0 0,2 1 0,-8 47 0,14-48-213,2 1 0,1 0 0,2 0 1,6 35-1,-4-47-56,1 0-1,1-1 1,0 0-1,2 0 1,1 0 0,0-1-1,17 25 1,-12-23 26,1-1 1,1 0-1,0-1 1,2-1-1,29 24 1,-36-33-72,0-1 0,1-1 0,0 0 0,0-1 0,0 0 0,1-1 0,0 0 1,0-1-1,0 0 0,0-1 0,24 2 0,-27-4 10,-1 0-1,1 0 1,-1-1 0,1 0-1,-1-1 1,1 0 0,-1-1-1,1 0 1,-1 0 0,0-1-1,0 0 1,0-1 0,0 0-1,-1 0 1,0-1 0,0 0-1,0 0 1,0-1 0,-1 0-1,0-1 1,0 1 0,0-1-1,-1-1 1,0 1 0,5-10-1,2-3 13,-1 0-1,-1-1 1,0 0-1,-2-1 0,-1 0 1,0-1-1,5-34 0,-6 19 162,-3-1 0,-1 1 0,-3-71 0,-3 88-124,0 1 0,-2 0 0,0 0-1,-1 0 1,-1 1 0,-1-1 0,0 1-1,-2 1 1,-21-33 0,7 17 100,-2 2-1,0 0 1,-62-55 0,72 73-151,-1 0 0,0 1 0,-1 1 1,0 0-1,-1 2 0,0 0 0,-1 1 1,0 1-1,-1 1 0,1 0 0,-1 2 1,-1 1-1,1 0 0,0 1 0,-1 2 1,-29 1-1,46 0-60,-1 1 1,1-1-1,0 2 0,0-1 0,0 0 1,1 1-1,-1 0 0,0 0 1,0 1-1,1-1 0,0 1 0,-1 0 1,1 0-1,0 0 0,1 1 1,-1-1-1,0 1 0,1 0 0,0 0 1,0 0-1,0 1 0,0-1 1,1 1-1,0-1 0,0 1 0,0 0 1,1 0-1,-1 0 0,0 6 1,-3 14-1429,1 0 1,2 1 0,0 0 0,3 35 0,-1-60 1319,2 49-7623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3.7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430 8 1792,'0'0'9144,"0"0"-6138,0 0-1751,0 0-649,-23-1-82,-74-5-185,87 5-311,-1 1 0,0 1 0,0 0 0,0 0-1,0 1 1,0 1 0,1 0 0,-1 0 0,1 1 0,0 0-1,0 1 1,0 0 0,1 0 0,-1 1 0,1 0 0,1 1-1,-1 0 1,1 1 0,0 0 0,1 0 0,0 0 0,-9 14-1,14-19-20,1 0 0,-1-1 0,0 1 0,1 0 0,0 0 0,-1 1 0,1-1 0,1 0 0,-1 0 0,0 0 0,1 1 0,-1-1 0,1 0 0,0 1 0,0-1 0,1 7 0,1-7 5,-1-1 0,0 1 0,0-1 1,1 1-1,-1-1 0,1 0 1,0 0-1,0 0 0,0 0 0,0 0 1,0 0-1,0 0 0,1 0 1,-1-1-1,0 1 0,1-1 1,-1 0-1,1 0 0,4 2 0,27 7 11,0-1-1,1-2 0,46 5 1,-37-7 47,69 18 1,-100-19-44,0 1-1,0 0 1,0 0 0,-1 2-1,1-1 1,-2 2 0,1-1 0,-1 1-1,14 14 1,-19-15 23,0 0 1,0 1 0,0 0-1,-1 0 1,-1 0-1,1 1 1,-1 0-1,-1 0 1,0 0-1,0 0 1,-1 0-1,0 1 1,0-1-1,-1 1 1,0 10 0,0-11-23,-1 0 1,-1 0 0,0-1 0,0 1 0,0 0 0,-1 0 0,0-1 0,-1 1 0,0-1 0,0 0 0,-1 0 0,0 0-1,-1 0 1,1-1 0,-2 1 0,-6 7 0,2-6-13,-1 0 0,0-1 0,0 0-1,-1-1 1,1 0 0,-2-1 0,1-1 0,-1 0 0,1 0-1,-1-1 1,-1-1 0,-15 3 0,0-3 26,-1 0 0,0-2-1,0-1 1,-43-5 0,52 1 135,0-1-1,0-1 1,1 0 0,0-2 0,0 0 0,1-1-1,0-1 1,1-1 0,0-1 0,-17-14-1,35 21-1737,12 1 844,27-1-243,-22 3-491,20-4-3476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4.1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10906,'0'0'2153,"0"0"-1100,0 0-562,0 0 24,0 0 472,0 0-130,22 3-377,181 20 541,112-18-445,-272-5-692,-40-3-2552,-3-3-1216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4.4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13883,'0'0'1960,"0"0"-1432,0 0-383,0 0 935,0 131-192,7-67-8,5 7-136,1 3-312,-3-5 153,-1-5-337,-1-8-200,-1-12 16,1-10-64,19-19-521,-5-8-1103,3-7-4449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5.2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65 258 10922,'0'0'1273,"0"0"-733,0 0 27,0 0 351,0 0 103,0 0-249,-11-19-434,-33-60-172,43 77-163,0 0 1,1 0-1,-1 0 0,0 0 1,1 0-1,-1 0 0,1 0 1,-1 0-1,1 0 0,0 0 1,0 0-1,0 0 0,0 0 1,0 0-1,1 0 0,-1 0 1,0 0-1,1 0 1,0 0-1,-1 0 0,1 0 1,0 0-1,2-3 0,0 2 3,0-1-1,1 1 1,-1 0-1,1 0 1,0 0-1,-1 1 1,7-4-1,0 0-9,5-4 2,1 0 0,0 2 1,0 0-1,1 0 0,-1 2 0,2 0 1,-1 1-1,1 1 0,0 0 0,0 1 1,0 1-1,0 1 0,0 1 0,36 3 1,-44-1 1,1 0 1,-1 0-1,0 1 1,0 1 0,0 0-1,0 0 1,0 1 0,-1 0-1,0 0 1,0 1-1,0 0 1,-1 1 0,0 0-1,-1 0 1,1 1 0,-1 0-1,0 0 1,-1 1 0,0 0-1,-1 0 1,0 0-1,0 1 1,-1-1 0,0 1-1,0 0 1,2 17 0,-2-5 39,-1 0 0,-1 0 1,-1 1-1,-1-1 1,-1 0-1,-1 0 1,-1 0-1,0 0 1,-2 0-1,-1-1 1,-1 1-1,0-2 0,-2 1 1,0-1-1,-24 38 1,8-20 31,-2-1 0,-1-2 0,-2 0 0,-1-2 0,-2-2 0,-67 52-1,90-76-60,1 1-1,-2-2 1,1 1-1,-1-1 1,0-1-1,0 0 1,0 0-1,-1-1 1,1-1-1,-1 0 1,0 0-1,0-1 1,-13 0-1,24-2-6,-1 0-1,1 0 1,0-1-1,-1 1 1,1 0-1,0-1 1,-1 1-1,1-1 1,0 1-1,0-1 1,0 0-1,-1 0 1,1 1 0,0-1-1,0 0 1,0 0-1,0 0 1,0 0-1,0 0 1,1 0-1,-1-1 1,-1 0-1,0-2-15,1 0 0,-1 0 0,1-1 0,0 1 0,0 0 0,0 0 0,0-6 0,0-5-96,1 0 0,0 0-1,4-21 1,-3 31 115,1 0 0,-1 0 1,1 0-1,-1 0 0,2 0 0,-1 0 1,0 1-1,1-1 0,0 1 0,0-1 0,0 1 1,1 0-1,-1 0 0,1 1 0,0-1 0,0 1 1,0-1-1,1 1 0,-1 1 0,1-1 1,-1 1-1,1 0 0,0 0 0,0 0 0,0 0 1,0 1-1,0 0 0,0 0 0,1 0 1,-1 1-1,0 0 0,1 0 0,-1 0 0,0 1 1,0-1-1,0 1 0,1 0 0,-1 1 0,0 0 1,0-1-1,0 1 0,-1 1 0,7 3 0,23 16 488,39 35-1,-44-33-238,1-2 0,38 23 0,-48-35-238,1 0 0,0-1 0,1-2 0,-1 0 0,1-1 0,1-1 0,-1-1 0,1-1 0,-1-1 0,1-1 0,42-4 0,-55 1-121,-1 1 0,0-1 0,-1-1 0,1 0 0,0 0 0,-1-1 0,0 0 0,1 0 0,-2-1 0,13-9 0,2-4-1848,-2-1 0,21-25 0,6-13-8397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5.5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7986,'0'0'6847,"0"0"-4704,0 0-1565,5 20-336,14 52 54,13 98 0,-23-66 63,14 108-77,-19-191-276,1-1 0,0 0-1,2 0 1,0 0 0,2-1-1,0 0 1,20 32 0,-20-41 20,0 0 1,0-1 0,1 0 0,0 0-1,0-1 1,1 0 0,0-1 0,1 0-1,-1-1 1,1 0 0,0-1 0,1 0-1,-1-1 1,1-1 0,24 4 0,15 0 70,0-3 1,88-3 0,-75-2-71,-45 1-12,0 0 0,-1-2 0,1 0 1,31-8-1,-46 9-166,-1 0 1,1-1-1,-1 1 1,0-1-1,0 0 1,0 0-1,0-1 0,0 1 1,0-1-1,-1 0 1,1 0-1,-1 0 1,1-1-1,-1 1 1,-1-1-1,1 1 1,0-1-1,-1 0 1,0 0-1,0 0 0,0-1 1,0 1-1,-1 0 1,1-1-1,0-5 1,0-21-4825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4:57.35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 6369,'0'0'7642,"0"0"-5946,0 0-919,0 0-153,0 0-328,0 0-296,0 0-504,0 0-2449,0-6-6169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5.9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 12019,'0'0'1464,"0"0"-1240,0 0-8,148-20 712,-74 16 264,10 2-223,8-1-665,2 1-8,-1 2-272,-6-2 56,-10 2-16,-13 0-64,-15 0 0,-17 0 0,-22 0-896,-10 0-1505,0 9-2728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6.2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1 121 14011,'0'0'1992,"0"0"-1567,0 0-417,180-11 152,-91-3-104,10 1 32,5-3-32,29-8-56,-24 4-633,-20-2-4472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6.5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132 1 13035,'0'0'1599,"0"0"-988,0 0-309,0 0 161,-20 27 348,-62 93-98,78-112-679,0 0-1,0-1 1,1 1-1,0 1 0,0-1 1,1 0-1,0 1 0,0-1 1,1 1-1,0-1 1,1 1-1,0 0 0,2 12 1,-1 9 55,-1-1-57,2 0-1,2 0 1,0 0 0,2 0 0,1-1 0,1 0 0,2 0 0,0-1 0,2 0 0,1-1 0,31 47 0,-32-56-13,1-1-1,0 0 0,2-1 1,-1 0-1,2-1 1,0-1-1,0 0 0,1-1 1,1-1-1,0-1 1,1 0-1,0-1 0,0-1 1,0-1-1,1-1 1,0-1-1,32 5 0,-36-8 9,-1-1 0,0 0 0,0-1 0,0-1 0,1 0 0,-1-1 0,0-1 0,0 0 0,21-8 0,-27 7 12,0-1 0,-1 1 0,0-1-1,0-1 1,0 1 0,-1-1 0,1-1 0,-2 1-1,1-1 1,-1-1 0,0 1 0,0-1 0,-1 0-1,0 0 1,0-1 0,3-10 0,0-3 17,-1 1 0,-1-1 0,-1 0 0,-2 0 0,0-1 0,-1 1 0,-1-1 0,-1 1 1,-1-1-1,-1 1 0,-1-1 0,-1 1 0,-1 0 0,-1 0 0,0 0 0,-2 1 0,-1 0 0,0 1 0,-2 0 0,-23-33 0,18 31 88,-2 0 0,0 2 0,-1 0-1,-1 1 1,-1 2 0,-1 0 0,-1 1-1,-27-15 1,33 22-172,0 0-1,-1 1 0,0 2 1,-1 0-1,1 0 0,-1 2 1,0 0-1,-1 1 1,1 1-1,0 1 0,-1 1 1,-24 3-1,36-2-62,0 0 1,1 1-1,-1 0 0,1 1 0,-1 0 1,1 0-1,0 0 0,0 1 0,0 0 1,1 0-1,0 1 0,-1 0 1,2 0-1,-1 1 0,-5 6 0,0 1-615,1 2-1,0 0 0,1 0 1,0 0-1,-9 28 0,-1 13-6169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6.9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 0 15107,'0'0'1762,"0"0"-993,0 0-416,-11 25-105,-34 86 177,40-96-362,1 0 0,0 1 0,1-1 0,1 1 0,1 0 0,0 0 0,1 0 0,0 0 0,2-1 0,3 22 0,-2-24-40,0 0 0,1 0 0,0 0 0,1-1 0,0 0 0,1 0 0,0 0 0,1-1-1,1 0 1,0 0 0,0 0 0,1-1 0,0-1 0,0 0 0,13 9 0,-10-8 2,1-1-1,0 0 1,0-1 0,1-1 0,0 0 0,0-1 0,1-1 0,0 0-1,0-1 1,0 0 0,0-1 0,26 1 0,-34-4-3,0 1 1,0-1-1,0-1 0,0 1 0,0-1 1,-1 0-1,1-1 0,0 0 1,0 0-1,-1 0 0,9-5 1,-11 4 27,0 0 1,0-1-1,-1 1 1,0-1 0,0 1-1,0-1 1,0 0 0,0 0-1,-1-1 1,1 1-1,-1 0 1,0-1 0,-1 0-1,1 1 1,-1-1 0,0 0-1,1-5 1,1-4 17,-1 1 1,-1 0-1,1 0 0,-2-1 1,0 1-1,-1 0 0,0-1 1,-1 1-1,0 0 0,-1 0 1,-6-15-1,7 22-43,-1-1 0,-1 1 1,1 0-1,-1 0 0,0 1 0,-1-1 1,1 1-1,-1 0 0,0 0 0,0 0 0,-1 1 1,1-1-1,-1 2 0,0-1 0,0 0 1,-1 1-1,1 0 0,-1 1 0,1 0 0,-1 0 1,0 0-1,-13-1 0,6 0-226,-1 1 0,1 1 0,-1 1 0,1 0 0,-1 0 0,1 2 0,0 0 0,-18 4 0,25-3 21,0-1 0,0 1 0,1 0 1,-1 1-1,1-1 0,0 1 0,0 0 1,0 1-1,0 0 0,1 0 0,0 0 1,0 0-1,0 1 0,1 0 0,0 0 1,0 0-1,-6 12 0,-4 18-4430,5-2-3736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8.3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58 247 6993,'0'0'1195,"0"0"-158,0 0 23,0 0-45,0 0 46,-3 21-46,-3 68-204,6-82-673,1 1 0,0-1 0,1 0 0,0 0 0,0 0 0,0 0 0,1 0 0,0-1 0,0 1 0,1-1 0,0 1 0,0-1 0,0-1 0,1 1 0,0 0 0,0-1 1,0 0-1,0 0 0,1-1 0,0 0 0,13 8 0,-5-4-10,0 0 0,0-1 1,1-1-1,0 0 1,0-1-1,0-1 0,32 5 1,-20-5 10,0-2 0,1-1 0,48-4 0,-69 2-126,0 0 0,0-1 0,-1 0 1,1 0-1,0 0 0,-1-1 0,1 0 1,-1 0-1,0 0 0,0-1 0,0 0 0,-1 0 1,1-1-1,-1 0 0,0 1 0,0-2 1,-1 1-1,1-1 0,-1 1 0,0-1 1,-1 0-1,1-1 0,3-11 0,-1 4 48,-2-1-1,0 0 1,-1 0-1,0 0 1,-1 0-1,-1 0 1,0 0-1,-1-1 1,-1 1-1,-2-15 1,0 18 17,0 0 0,-1 0 1,0 1-1,-1 0 0,0 0 1,-1 0-1,0 1 0,0-1 1,-1 1-1,-1 1 0,1 0 1,-2 0-1,1 0 0,-1 1 1,-10-7-1,3 3 64,0 1 0,0 0 0,-1 2 0,-1 0 1,1 1-1,-1 0 0,-1 2 0,-30-8 0,34 11-112,1 0 0,-1 1 0,1 1-1,-1 1 1,0 0 0,0 0 0,1 2 0,-18 3-1,25-3-73,-1 0 0,1 1 0,0 0 1,0 1-1,0 0 0,0 0 0,1 0 0,-1 1 0,1 0 0,0 0 0,1 0 0,-1 1 0,1 0 0,0 0 0,0 0 0,-6 13 0,3-2-378,1-1-1,1 1 0,0 0 0,1 0 1,1 0-1,1 1 0,1 0 0,0-1 0,1 24 1,1-40 388,-1 62-5825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9.1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11827,'0'0'3136,"0"0"-2536,0 0-432,0 0-120,0 0 416,141 17 345,-84-14-497,7-3-40,5 0 160,-4 0-432,-8 0 72,-11 0-72,-11 0-208,-15 2-552,-13 5-2089,-7-1-3552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19.4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12187,'0'0'1928,"0"0"-1232,0 0-104,178 0 248,-114 0-311,0 0-305,1 0-224,11 5-368,-16-5-2441,-13 0-6177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0.0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277 1 12827,'0'0'2415,"0"0"-1407,0 0-800,0 0-106,-23 18-34,-71 67 58,87-79-97,1 1 0,1 1 0,-1-1-1,2 1 1,-1 0 0,1 0 0,0 0-1,0 1 1,1-1 0,0 1 0,1 0 0,0 0-1,-2 12 1,1-4 11,-2 9 37,2 0 1,0 0-1,2 1 0,0-1 0,2 0 1,5 30-1,-3-37-54,2 0 0,0 0-1,1-1 1,0 0 0,2 0-1,0-1 1,1 1 0,22 30 0,-15-27-10,1-2 1,1 0-1,1 0 1,0-2 0,2 0-1,0-2 1,0 0 0,1-1-1,1-1 1,1-2-1,-1 0 1,2-1 0,-1-2-1,2 0 1,-1-2 0,1 0-1,-1-2 1,1-1-1,0-1 1,1-1 0,-1-2-1,30-3 1,-41 1 36,1 0 1,-1-1-1,0-1 1,-1 0-1,1-1 1,-1 0-1,0-1 1,0-1-1,-1 0 1,0-1-1,-1-1 1,0 1-1,0-2 1,-1 0-1,0 0 1,-1-1-1,17-26 1,-16 21 73,-1-1 0,-1 0 0,0 0 0,-1-1 0,-1 0 1,-1 0-1,-1-1 0,-1 0 0,0 1 0,-2-1 1,0-1-1,-1 1 0,-3-31 0,-1 37-47,0 0-1,-1 0 1,-1 0 0,0 1-1,-1 0 1,-1 0 0,0 0-1,0 1 1,-1 0 0,-1 1-1,0-1 1,0 2 0,-1-1-1,-1 1 1,1 1 0,-18-12-1,-4-1-17,-1 0 1,-1 2-1,0 2 0,-68-25 0,73 32-70,-1 2 0,0 2 0,0 0 0,-1 2 0,-46-1 0,60 5-96,0 1-1,1 1 1,-1 1-1,1 0 1,-1 2-1,1-1 0,0 2 1,0 0-1,1 1 1,-1 1-1,1 0 0,-16 11 1,-4 9-1148,1 1-1,1 2 1,-33 37 0,4 7-7000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0.4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411 1 10018,'0'0'6248,"0"0"-4319,0 0-1277,0 0-371,0 0 170,0 0 100,-3 2-297,-2 3-238,1 1 0,0-1 0,0 1 0,1-1 0,0 1 0,0 0 0,0 0 0,1 1 1,-1-1-1,2 1 0,-3 11 0,-5 15 5,-263 615-1499,218-533-1544,21-43-4690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2.4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9234,'0'0'2553,"0"0"-1303,0 0-564,0 0-207,0 0 14,0 0 78,6-1 2504,26-2-2961,51 2 109,-14-1-64,-1 3 0,93 14 0,-151-12-46,-9-3-201,0 1 0,0-1 1,0 0-1,0 1 0,-1-1 0,1 0 1,0 0-1,0 0 0,0 1 1,0-1-1,0 0 0,0 0 0,0 0 1,-1-1-1,1 1 0,0 0 1,0 0-1,0 0 0,0-1 1,0 1-1,-1 0 0,1-1 0,0 1 1,0-1-1,0 1 0,0-1 1,11-11-4114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8: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90 34 9314,'0'0'1654,"0"0"-694,0 0-405,0 0 186,0 0 230,0 0-352,0 0-226,0 0 19,0 0-49,30-3 1016,-15-3-1325,0 1-1,1 0 1,0 1-1,0 0 1,0 2-1,0 0 1,29 0-1,-41 2-47,0 1 1,0 0-1,0 0 0,0 0 0,0 0 1,0 1-1,0 0 0,-1 0 0,1 0 1,0 0-1,-1 0 0,6 5 0,42 41 2,-26-22 14,-24-25-18,1 1 1,-1 0-1,0 0 0,-1 0 1,1 0-1,0-1 0,0 1 1,-1 0-1,1 0 0,-1 0 1,0 0-1,0 1 1,1-1-1,-1 0 0,-1 0 1,1 0-1,0 0 0,0 0 1,-1 0-1,1 0 1,-2 3-1,1 0 11,-1 0 0,0 0 0,0 0 0,0-1 0,0 1 0,-1-1 0,-4 8 0,-22 16 88,-1-1 0,0-2 0,-45 28 0,-47 40-64,113-86-43,0 1 0,1 0 1,0 0-1,1 0 0,-1 1 1,2 0-1,-1 1 0,1 0 1,1 0-1,-1 0 0,2 0 1,-1 1-1,2 0 0,-1 0 1,2 0-1,-1 0 0,1 0 1,1 1-1,0 13 0,40-30 32,-3-8 12,-23 7-29,0 2 1,0 0-1,22-5 1,-30 9-14,-1-1-1,0 1 1,1 0 0,-1 0 0,0 1 0,0-1 0,1 1 0,-1 0 0,0 0 0,0 1 0,0-1 0,0 1 0,0 0-1,0 0 1,6 4 0,21 18-26,-25-18 35,-1-1 0,1 0-1,1 0 1,-1-1 0,1 0 0,0 0 0,0 0 0,0-1 0,0 0 0,0 0-1,1-1 1,-1 0 0,1-1 0,12 2 0,-16-3 12,-1 0 0,1 0 0,0-1 1,-1 0-1,1 1 0,0-1 0,-1 0 0,1-1 0,-1 1 1,0-1-1,1 1 0,-1-1 0,0 0 0,0 0 0,0-1 0,0 1 1,-1-1-1,1 1 0,-1-1 0,1 0 0,-1 0 0,0 0 0,0 0 1,0 0-1,-1 0 0,1-1 0,-1 1 0,1-1 0,-1 1 1,1-5-1,1-5-198,0 0 1,-1 0-1,1-23 1,-2-11-3089,-1 41 2545,0-10-5391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4:58.7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1 362 3017,'0'0'4025,"0"0"-1786,0 0-958,0 0-394,0 0-260,0 0-94,8 8 35,0 0-349,-1 0 0,0 1 0,-1 0 0,0 1 0,0 0-1,-1-1 1,-1 2 0,1-1 0,-2 0 0,1 1 0,3 22-1,2 27 395,0 112 1,-1-20-210,-8-152-372,0-1 0,0 1-1,0 0 1,0 0 0,0 0 0,0 0-1,0 0 1,1 0 0,-1 0-1,0 0 1,0 0 0,0 0 0,0 0-1,0 0 1,0 0 0,0 0-1,0 1 1,1-1 0,-1 0-1,0 0 1,0 0 0,0 0 0,0 0-1,0 0 1,0 0 0,0 0-1,0 0 1,0 0 0,1 0-1,-1 0 1,0 0 0,0 1 0,0-1-1,0 0 1,0 0 0,0 0-1,0 0 1,0 0 0,0 0-1,0 1 1,6-23 507,4-32-335,-6 30-168,4-28-145,1 0 0,3 1 0,2 1 0,28-66 0,-40 111 95,0 1 1,1 0-1,0-1 1,0 1-1,0 0 0,0 0 1,1 1-1,4-5 1,-7 7 5,0 1 0,0-1 0,0 1 0,0-1-1,0 1 1,0-1 0,0 1 0,0-1 0,0 1 0,0 0 0,0 0 0,0-1 0,0 1 0,0 0 0,0 0 0,0 0 0,0 0 0,0 0 0,0 1 0,0-1 0,0 0 0,0 0 0,0 1 0,0-1 0,0 0 0,0 1 0,0-1 0,0 1 0,0-1 0,0 1 0,0 0 0,0-1 0,-1 1 0,1 0 0,0 0 0,-1 0 0,1-1 0,0 1 0,-1 0 0,1 0 0,-1 0 0,1 0 0,-1 0 0,1 2 0,9 22 4,0 0 0,-2 0 0,-1 1 0,-1 0 0,2 26 0,15 60 107,-18-95-98,-5-11-8,1 0 0,1-1 0,-1 1 0,1 0-1,0-1 1,1 1 0,-1-1 0,1 0 0,0 0 0,0 0 0,5 5 0,-7-10 8,-1 0 0,1 0 0,0 1-1,0-1 1,0 0 0,0 0 0,-1-1 0,1 1 0,0 0 0,0 0 0,0 0-1,-1 0 1,1-1 0,0 1 0,0 0 0,-1-1 0,1 1 0,0-1 0,-1 1-1,1-1 1,0 1 0,-1-1 0,1 1 0,-1-1 0,1 0 0,-1 1-1,1-1 1,-1 0 0,1 1 0,-1-1 0,1 0 0,-1 0 0,1-1 0,16-32 226,-14 28-208,38-84-20,50-94-18,-74 164-16,-17 20 29,1 0 0,-1 0 0,1 0 0,-1 0 0,0 0 0,1 0 0,-1 0 0,0 0 0,1 0 0,-1 1 0,0-1 0,1 0-1,-1 0 1,0 0 0,1 1 0,-1-1 0,0 0 0,0 0 0,1 1 0,-1-1 0,0 0 0,0 1 0,0-1 0,1 0 0,-1 0 0,0 1 0,0-1 0,0 1 0,0-1 0,0 0 0,1 1 0,-1-1 0,0 0 0,0 1 0,0 0 0,2 54-148,-2-36 132,1-3 21,0 0-1,1 0 1,1 0-1,8 24 1,-10-36-4,0-1 1,0 1 0,1-1 0,-1 1 0,1-1 0,0 0-1,0 0 1,0 0 0,0 0 0,1 0 0,-1 0-1,1-1 1,0 1 0,0-1 0,0 0 0,0 0 0,0 0-1,0 0 1,0 0 0,1-1 0,-1 1 0,1-1 0,-1 0-1,1 0 1,6 1 0,-5-2-2,-1 0 1,1 0-1,0 0 0,0 0 0,-1-1 1,1 1-1,0-1 0,-1-1 1,1 1-1,-1-1 0,1 1 0,-1-1 1,0 0-1,0-1 0,0 1 0,4-4 1,1-2-2,-1 0 1,-1 0-1,1-1 1,-2 0-1,11-18 1,11-26-24,-21 37-27,1 1 1,0 1-1,15-21 1,-20 62-948,-3-13 936,0 2 35,0-1 0,0 1 0,2 0 0,0-1 0,6 25 0,-6-37 29,-1 1 1,0-1-1,1 0 0,0 1 0,0-1 0,0 0 1,0 0-1,0 0 0,1 0 0,-1-1 0,1 1 0,-1 0 1,1-1-1,0 0 0,0 0 0,1 0 0,-1 0 0,0 0 1,0-1-1,1 1 0,-1-1 0,1 0 0,0 0 1,-1 0-1,1-1 0,0 1 0,-1-1 0,1 0 0,4 0 1,-4-1 1,1 1-1,-1-1 1,0 1 0,0-1 0,0 0 0,0-1 0,0 1 0,0-1-1,0 0 1,-1 0 0,1 0 0,-1 0 0,1 0 0,-1-1 0,0 0 0,0 0-1,0 0 1,0 0 0,0 0 0,-1 0 0,1-1 0,-1 1 0,0-1 0,0 0-1,0 0 1,-1 1 0,1-1 0,-1 0 0,1-5 0,1-4-163,0 1 0,-1-1 0,-1 1 1,0-1-1,0 0 0,-1 1 0,-1-1 0,-4-22 1,4 30 31,0 1 0,-1 0 0,0 0 0,1 0 0,-2 0 0,1 0 0,0 0 0,-1 0 0,1 1 0,-1-1 0,0 1 0,-1 0 0,1 0 0,0 0 0,-1 0 0,1 0 0,-1 1 0,0 0 0,0-1 0,0 2 0,-6-3 0,7 3 115,0 0 1,0 0 0,1 0-1,-1 1 1,0 0-1,0-1 1,0 1-1,0 0 1,0 0 0,0 1-1,0-1 1,0 1-1,0-1 1,0 1 0,0 0-1,0 0 1,0 0-1,1 0 1,-1 1-1,0-1 1,1 1 0,-1 0-1,1-1 1,0 1-1,-1 0 1,1 1 0,0-1-1,0 0 1,1 0-1,-1 1 1,0-1-1,-1 4 1,-1 1 18,1 1 0,-1 0 1,1-1-1,1 1 0,0 0 0,0 0 1,0 1-1,1-1 0,0 0 0,1 0 0,0 1 1,0-1-1,0 0 0,4 13 0,-3-16 28,0 0 1,1-1-1,0 1 0,0-1 0,0 1 0,1-1 1,-1 1-1,1-1 0,0 0 0,0 0 0,1-1 1,-1 1-1,1-1 0,0 1 0,-1-1 0,2 0 1,-1-1-1,0 1 0,0-1 0,1 0 0,0 0 1,-1 0-1,1 0 0,8 1 0,-6-1 39,1-1 0,-1 0 0,1 0 0,-1 0-1,1-1 1,-1 0 0,1 0 0,-1-1 0,1 0 0,-1-1-1,0 1 1,1-1 0,-1-1 0,0 1 0,0-1 0,10-7-1,-8 4 26,0-1-1,0-1 0,-1 0 1,0 0-1,-1 0 0,0-1 0,0 0 1,-1 0-1,0-1 0,7-16 1,-1-1-45,-2-1 0,0 0 0,-2-1 0,-1 0 0,-1 0 0,2-34 0,-1-181-105,-7 177 86,-3 54 76,-4 14-71,-8 22-53,0 10 7,2 0 0,1 2 0,2-1 0,-10 64 0,12-35 72,0 120 0,8-171-51,1 0-1,0-1 1,1 1 0,0-1 0,1 0-1,0 1 1,1-1 0,0-1 0,1 1-1,6 11 1,-7-16 19,0 0 1,0 0-1,0-1 0,1 0 1,0 0-1,0 0 0,0-1 1,1 0-1,-1 0 1,1 0-1,0 0 0,0-1 1,0 0-1,1-1 0,-1 1 1,1-1-1,-1 0 0,12 1 1,-12-2-6,1 0 1,0 0-1,-1-1 1,1 0-1,0 0 1,0-1-1,0 1 1,-1-2-1,1 1 1,-1-1 0,1 0-1,-1 0 1,0-1-1,1 0 1,5-4-1,-5 2-7,0 0-1,-1-1 0,1-1 0,-1 1 1,-1-1-1,1 0 0,-1 0 1,-1 0-1,1-1 0,-1 0 0,4-11 1,1-4-12,-1-1-1,-2-1 1,0 0 0,-1 1 0,-2-1 0,-1-1 0,0-31-1,-5 40-3,0 22-50,2-4 39,-5 13-10,1 0 0,0 0-1,0 0 1,1 1 0,1 0-1,-1 15 1,-2 96 25,6-119-24,0 0 0,0 0 0,1-1 0,0 1 0,1 0 0,-1-1 0,1 1 0,0-1 0,1 1 0,-1-1 0,1 0 0,7 10 0,-7-12-103,1 0 1,-1 0-1,1 0 1,1-1-1,-1 1 1,0-1-1,1 0 1,-1 0-1,1-1 1,0 1-1,0-1 0,0 0 1,0-1-1,1 1 1,8 1-1,35 2-2563,-3-4-2781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3.1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6 5217,'0'0'5571,"0"0"-3787,0 0-1211,0 0-290,0 0 347,0 0-28,7 0-283,78-3 1,59 0 489,-126 4-733,0 1 0,0 0 0,0 1 0,0 1 0,29 11 0,-43-14-70,0 1 1,-1 0 0,1-1 0,0 2 0,-1-1-1,1 0 1,-1 1 0,0-1 0,0 1-1,0 0 1,0 0 0,0 0 0,-1 1 0,1-1-1,-1 1 1,0-1 0,0 1 0,0 0 0,-1-1-1,1 1 1,-1 0 0,0 0 0,1 7 0,-2-6 1,0 0 1,0 0 0,0 0 0,-1 0 0,0-1-1,0 1 1,0 0 0,-1-1 0,0 1 0,0 0-1,0-1 1,0 0 0,0 0 0,-1 1 0,0-2 0,0 1-1,0 0 1,-1 0 0,1-1 0,-4 3 0,-43 33 64,-80 48 1,76-54-60,-68 57 1,118-88-20,0 1 1,0 0-1,1 0 0,-1 0 1,1 1-1,0-1 1,0 1-1,0 0 1,0 0-1,1 0 1,0 0-1,0 0 1,0 1-1,0-1 0,0 1 1,1-1-1,0 1 1,0-1-1,0 1 1,1 0-1,-1 9 1,2-13 5,0 0 0,-1 0 0,1 1 0,0-1 0,0 0 0,0 0 0,-1 0 0,1 0 0,0 0 0,0 0 0,1 0 0,-1 0 0,0-1 0,0 1 0,0 0 0,1-1 0,-1 1 0,0-1 0,0 1 0,1-1 0,-1 0 0,1 1 0,-1-1 0,0 0 0,1 0 0,2 0 0,47 1 9,-40-1-2,134-4 714,84 2 431,-210 5-887,0 0-3151,-19-12-1041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3.6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281 0 1456,'0'0'7926,"0"0"-5309,0 0-1895,0 0-165,0 0 528,0 0 61,-7 4-584,-8 4-469,1 1 0,1 1 0,-1 0-1,2 1 1,0 0 0,0 1 0,1 1 0,0 0-1,1 0 1,0 1 0,-10 21 0,0 1 169,2 1 1,1 1 0,-20 69 0,29-78-174,2 0-1,1 0 1,1 0 0,0 46-1,4-61-79,0 0-1,2-1 0,-1 1 1,2 0-1,0-1 0,1 0 0,0 0 1,1 0-1,0 0 0,1 0 0,14 21 1,-5-15-18,1 0 1,1-1 0,0-1-1,1-1 1,1 0-1,1-1 1,0-1 0,1-1-1,1-1 1,-1-1-1,2-1 1,0-1 0,0-1-1,0 0 1,1-2-1,43 5 1,201-1-2200,-152-10-1681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4.3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179 0 6001,'0'0'1478,"0"0"-841,0 0-62,0 0 568,0 0 151,0 0-251,7 12-327,80 107 1103,61 96 323,-122-167-1891,-1 1 0,-3 1 0,18 60 1,-30-77-192,-2 0 0,-2 1 1,-1-1-1,-2 1 1,-1 0-1,-3 45 1,0-62-57,-2 0 1,0-1-1,-1 1 1,-1 0-1,0-1 1,-1 0-1,-1 0 0,0-1 1,-2 0-1,1 0 1,-2-1-1,0 0 1,0 0-1,-2-1 1,1-1-1,-2 0 1,-16 13-1,11-12 6,0 0-1,0-2 1,-1 0-1,0-1 1,-1-1 0,0-1-1,-1-1 1,0 0 0,0-2-1,0 0 1,-1-2-1,1 0 1,-26 0 0,-60-3 58,107 17-5379,0-10-1152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5.6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28 226 10058,'0'0'1531,"0"0"-765,0 0 54,0 0 243,0 0 138,0 0-317,-5-9-413,2 3-439,0-1 88,-1-1-1,1 1 1,0-1-1,-3-15 1,6 21-104,0-1 0,-1 0 0,1 0 0,0 1 1,0-1-1,1 0 0,-1 1 0,0-1 0,1 0 0,0 1 0,0-1 0,-1 1 0,1-1 1,1 1-1,-1-1 0,0 1 0,1 0 0,-1-1 0,1 1 0,0 0 0,3-3 0,9-7-16,0 2 0,0-1 0,1 2 0,0 0 0,1 1 0,0 0 0,32-10 0,-35 14 0,0 1-1,0 0 0,0 1 0,1 1 0,-1 0 0,1 0 0,-1 1 0,1 1 0,-1 1 1,0-1-1,14 5 0,-14-1-8,0 0 1,-1 1 0,1 1-1,-1 0 1,-1 1 0,1 0-1,-1 0 1,-1 2 0,1-1-1,-2 1 1,1 0 0,-1 1-1,-1 0 1,0 1 0,-1 0-1,0 0 1,-1 0 0,0 1-1,6 19 1,-11-28 1,1 1-1,-1 0 1,0 1-1,-1-1 1,1 0 0,-1 0-1,0 0 1,0 0-1,0 0 1,-1 0-1,0 1 1,0-1 0,0 0-1,-1-1 1,1 1-1,-1 0 1,-1 0-1,1-1 1,0 1 0,-1-1-1,0 0 1,0 0-1,0 0 1,-1 0-1,0 0 1,1-1-1,-6 4 1,-33 24-93,-81 44 1,-11 8-127,116-71 207,2 2 1,-1 0-1,2 0 1,0 2-1,-16 20 1,26-27 11,0-1 1,1 1-1,0-1 0,1 1 0,0 1 1,1-1-1,-1 0 0,2 1 1,-1-1-1,2 1 0,-1-1 1,1 1-1,2 16 0,-2 0 0,1-22 4,-1-1 0,1 1 0,-1-1 0,1 1 1,0-1-1,0 0 0,1 1 0,-1-1 0,1 0 0,0 0 1,-1 0-1,1 0 0,1 0 0,-1 0 0,0-1 1,1 1-1,-1-1 0,1 1 0,0-1 0,0 0 1,0 0-1,0 0 0,0-1 0,0 1 0,0-1 0,1 1 1,-1-1-1,7 1 0,-3 0 7,0-1 1,0 1-1,-1-1 1,1-1-1,0 1 0,0-1 1,0-1-1,0 1 0,-1-1 1,1 0-1,0 0 0,0-1 1,-1 0-1,9-4 1,-3-1 20,1 1 0,0 0 1,0 1-1,0 0 0,23-4 0,-28 7 23,-1 2 0,1-1 0,0 1-1,0 1 1,0-1 0,0 1-1,0 1 1,0-1 0,0 2-1,-1-1 1,13 6 0,-10-4-145,13 6 341,43 13 0,-59-21-421,-1-1 0,0 1 1,1-2-1,-1 1 1,0-1-1,1 0 1,-1 0-1,1 0 1,-1-1-1,0 0 0,1-1 1,7-2-1,8-10-5188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6.3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29 1712,'0'0'8786,"0"0"-7738,0 0-719,141 0 287,-82 0 128,6 0-256,-4 0-64,1-2-88,-8 0-232,-7-3 24,-9 1-128,-16-3-944,-10 3-2233,-12-1-6425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6.6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1 12619,'0'0'2928,"0"0"-1903,-15 113-673,13-49 56,2 5 160,0 5-344,0-3 72,0-4-296,2-7-8,-2-5-560,0-15-3233,-2-15-5001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7.1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10802,'0'0'1721,"0"0"-912,0 0-649,0 0-118,0 0 134,7 25 350,-3-11-411,4 11 99,-1 1-1,-1 1 1,-1-1-1,-2 1 1,1 31 0,-11 463 404,6-507-618,1-1 0,1 0-1,0 1 1,1-1-1,0 0 1,8 22 0,-8-30-1,0 0 0,1-1-1,0 1 1,0-1 0,0 0 0,0 0 0,1 0 0,-1 0 0,1 0 0,0-1 0,0 1 0,1-1 0,-1 0 0,1-1 0,-1 1 0,1-1 0,0 0 0,0 0 0,10 2-1,28 5 1,1-2 0,1-2-1,-1-2 1,89-6-1,-35 1 29,-54 2-34,-14 2-88,1-3-1,48-6 1,-78 7-59,0 0 0,0 0 0,0 0 0,0-1 0,0 1 0,0 0 0,0-1 0,0 1 0,0-1 0,-1 1 0,1-1 0,0 1 0,0-1 0,-1 1 0,1-1 0,0 0 0,-1 1 0,1-1 0,0 0 0,-1 0 0,1 0 0,0 0 0,-1-8-4936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7.5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9010,'0'0'6121,"0"0"-5761,0 0-360,0 0 0,185 15 216,-93-12-32,9-3 192,5 2 33,-2-2-337,-13 0 160,-16 0-232,-21 2-48,-22 0-136,-25 9-1169,-7 1-911,0 1-2905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7.8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78 8978,'0'0'6129,"0"0"-5465,0 0-656,0 0-8,0 0 8,195-15 256,-113 3-152,9-1-48,25-2-64,-20 3-2456,-19 1-6474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8.1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137 208 11498,'0'0'1780,"0"0"-1150,-6 21-532,-9 34 401,3 1 1,3 1 0,-4 77 0,13-119-460,0 0 0,1 0 1,1 0-1,0 0 0,1 0 1,1 0-1,0 0 0,1-1 0,0 0 1,1 0-1,1 0 0,0-1 1,1 0-1,1 0 0,-1-1 0,2 0 1,0-1-1,0 0 0,1 0 1,1-1-1,0-1 0,0 0 1,1 0-1,0-1 0,0-1 0,0 0 1,18 6-1,-14-8-1,1 0 1,-1-1-1,1 0 1,0-2-1,-1 0 0,1-1 1,0-1-1,0 0 1,0-2-1,0 0 0,0-1 1,-1-1-1,1 0 1,-1-1-1,0-1 0,-1-1 1,1 0-1,-1-1 0,-1-1 1,1-1-1,-1 0 1,-1 0-1,0-2 0,-1 0 1,0 0-1,-1-1 1,0-1-1,-1 0 0,0-1 1,-2 0-1,1 0 1,-2-1-1,0 0 0,-1-1 1,-1 1-1,0-2 1,-1 1-1,4-33 0,-6 30 47,-1 0-1,-1 0 1,-1 0-1,-1 0 1,-1 0-1,-1 0 1,0 0 0,-2 0-1,0 1 1,-1 0-1,-1 0 1,0 0-1,-2 1 1,0 0-1,-1 1 1,-1 0-1,0 1 1,-2 0-1,0 0 1,0 1-1,-1 1 1,-31-23-1,28 24 4,-1 2 1,0 0-1,-1 1 0,0 1 0,0 0 0,-1 2 0,0 0 0,0 1 0,-1 2 0,1 0 0,-1 1 0,0 0 0,0 2 0,-1 1 0,-21 2 0,25 0-176,1 0-1,0 1 1,0 1 0,0 0-1,0 2 1,1 0 0,0 0-1,0 2 1,1 0 0,-1 0-1,2 2 1,-1 0 0,2 0-1,-1 2 1,1-1 0,1 2-1,0 0 1,-15 21 0,22-26-49,1 0 0,0 0 0,0 1 0,0 0 0,1-1 0,0 1 0,1 1 0,-2 17 0,2 1-1748,3 45 1,-1-72 1825,4 56-6301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4:59.2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116 1 4257,'0'0'7642,"0"0"-5043,0 0-1999,0 0-444,0 0 99,-17 25 229,-53 87-178,66-103-264,0 0 0,0 0 0,0 0 0,1 1 0,0-1 0,1 1 0,0 0 0,1 0 0,0-1 0,1 1 0,-1 0-1,2 0 1,1 11 0,0 9-20,-2-24 1,1 0 1,0-1-1,0 1 1,0 0-1,1 0 0,0-1 1,0 1-1,0-1 1,1 0-1,0 1 1,0-1-1,0 0 1,1-1-1,-1 1 1,1-1-1,0 1 1,9 6-1,-10-9 6,1 1 0,-1-1 0,0 0 0,0-1-1,1 1 1,-1-1 0,1 1 0,-1-1 0,1 0 0,0 0 0,-1-1-1,1 1 1,0-1 0,0 0 0,-1 0 0,1 0 0,0 0 0,0-1-1,-1 1 1,1-1 0,0 0 0,-1 0 0,1-1 0,-1 1 0,1-1-1,-1 1 1,0-1 0,1 0 0,3-4 0,3-3-18,-1 0 0,0 0 1,0-1-1,-1-1 0,-1 1 1,0-1-1,0-1 0,10-22 1,-5 3-39,-1 1 1,11-47 0,-17 39-369,-19 119-260,8-55 644,-4 50-1,9-73 5,0 11 17,1 0 0,0 0 0,1-1 1,0 1-1,4 15 0,-4-26-24,0 1 0,0-1-1,0 0 1,1 0 0,-1 0 0,1 0 0,-1 0-1,1 0 1,0-1 0,0 1 0,1 0 0,-1-1 0,0 0-1,1 0 1,0 1 0,-1-1 0,1-1 0,0 1-1,0 0 1,0-1 0,0 1 0,0-1 0,0 0-1,1 0 1,-1 0 0,6 0 0,-4 0 2,0-1 1,0 0-1,0 0 1,0 0-1,0 0 0,0-1 1,0 0-1,0 0 1,0 0-1,0-1 0,-1 1 1,1-1-1,0 0 1,7-6-1,-4 3 12,-1 0-1,-1-1 1,1-1 0,-1 1 0,0-1-1,0 0 1,8-13 0,2-10 11,-1 0 0,-2-1 0,15-48 0,-24 66-28,4-13-87,4-11 554,-12 37-445,0 1 0,0-1 0,0 0 0,0 0 0,0 0 0,0 0 0,0 0 0,0 0 0,0 0 0,0 0 0,0 1 0,0-1 0,0 0 0,0 0 0,0 0 0,0 0 0,0 0 0,0 0 0,0 0 0,0 0 0,0 0 0,1 1 0,-1-1 0,0 0 0,0 0 0,0 0 0,0 0 0,0 0 0,0 0 0,0 0 0,0 0 0,0 0 0,0 0 0,0 0 0,0 0 0,1 0 0,-1 1 0,0-1 0,0 0 0,0 0 0,0 0 0,0 0 0,0 0 0,0 0 0,0 0 0,0 0 0,1 0 0,-1 0 0,0 0 0,0 0 0,0 0 0,0 0 0,0 0 0,0 0 0,0 0 0,0 0 0,1-1 0,-1 1 0,0 0 0,0 0 0,0 0 0,0 0 0,1 27 220,-7 55-82,2-53-113,2-1 1,1 0-1,2 0 1,4 33-1,-5-58-134,1 0 0,-1 0 0,1-1-1,0 1 1,0-1 0,0 1 0,0-1 0,0 1-1,1-1 1,-1 1 0,1-1 0,-1 0 0,1 0 0,0 0-1,0 0 1,0 0 0,0 0 0,1-1 0,-1 1-1,0-1 1,1 1 0,-1-1 0,1 0 0,-1 0-1,1 0 1,-1 0 0,1 0 0,0-1 0,-1 1-1,1-1 1,0 0 0,0 0 0,-1 0 0,1 0 0,0 0-1,0 0 1,-1-1 0,1 0 0,0 1 0,-1-1-1,1 0 1,0 0 0,-1 0 0,1-1 0,-1 1-1,0-1 1,3-1 0,25-23-3630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8.4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540 52 10162,'0'0'4486,"0"0"-3044,0 0-868,-26-9 55,-3-2-316,15 5-165,-1 0-1,0 2 0,0-1 1,0 2-1,0 0 0,0 1 0,0 1 1,-21 0-1,35 1-139,-26-1 100,1 2-1,0 1 1,-30 6-1,49-7-105,1 1 1,0-1-1,0 1 0,0 1 0,0-1 0,0 1 0,0 0 0,0 0 0,1 1 1,0-1-1,-1 1 0,1 1 0,1-1 0,-1 1 0,1-1 0,0 1 1,0 1-1,-6 8 0,9-12-6,0 0 0,0 1-1,0-1 1,0 0 0,1 0 0,-1 1 0,0-1 0,1 0-1,0 1 1,-1-1 0,1 0 0,0 1 0,0-1 0,1 1 0,-1-1-1,0 0 1,1 1 0,0-1 0,-1 0 0,1 1 0,0-1-1,0 0 1,0 0 0,0 0 0,1 0 0,-1 0 0,0 0 0,1 0-1,0 0 1,-1-1 0,1 1 0,0-1 0,0 1 0,0-1-1,0 1 1,4 1 0,7 3-28,1 1 1,0-2-1,0 0 0,25 6 0,-27-8 43,87 20-8,53 15 28,-130-31-30,0 1 0,-1 0 1,0 2-1,30 18 0,-46-25 19,-1 1 1,0-1-1,0 1 0,0-1 0,0 1 0,0 1 0,-1-1 0,0 0 0,0 1 0,0-1 0,-1 1 0,4 9 0,-5-12 32,0 1-1,0 0 1,-1-1 0,1 1 0,-1 0-1,0-1 1,0 1 0,0 0 0,0 0-1,-1 0 1,1-1 0,0 1 0,-1 0-1,0-1 1,0 1 0,0-1 0,0 1-1,0-1 1,-1 1 0,1-1 0,-1 1-1,1-1 1,-1 0 0,0 0 0,0 0-1,-3 3 1,-8 4 19,0 0-1,-1 0 1,0-2-1,0 0 0,0 0 1,-1-1-1,0-1 1,-28 6-1,-4-2 123,-78 5 0,101-12-114,-35 3 231,0-3 0,-82-7 0,119-1-471,21 6 138,1 0 0,0-1 0,0 1 0,0 0-1,0 0 1,0 0 0,0 0 0,-1-1 0,1 1-1,0 0 1,0 0 0,0 0 0,0 0-1,0-1 1,0 1 0,0 0 0,0 0 0,0 0-1,0-1 1,0 1 0,0 0 0,0 0 0,0 0-1,0-1 1,0 1 0,0 0 0,0 0 0,0 0-1,0-1 1,0 1 0,0 0 0,0 0-1,1 0 1,-1 0 0,0-1 0,0 1 0,0 0-1,0 0 1,0 0 0,0 0 0,1 0 0,-1-1-1,0 1 1,0 0 0,0 0 0,0 0 0,1 0-1,37-14-3265,5 3-2244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9.1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 13635,'0'0'2985,"0"0"-2241,0 0-640,0 0-48,0 0 40,128 0-96,-78-4 0,4-1 48,-5 5-8,-4 0-40,-13 0-192,-20 0-1089,-9 14-2743,-3 1-2802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9.4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 13003,'0'0'4073,"0"0"-3657,0 0-344,0 0-16,0 0-48,163 0-8,-94-2 0,42-7-472,-17 2-1921,-12-4-4344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29.7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173 228 14443,'0'0'2166,"0"0"-1370,0 0-644,-17 26-111,-54 89-29,66-105-11,1-1-1,0 1 1,1 0-1,0 1 0,0-1 1,1 0-1,1 1 0,-1 0 1,2-1-1,-1 1 1,3 14-1,-2 2 7,1-10-1,0-1-1,0 1 1,1-1-1,2 0 0,-1 0 1,2 0-1,0 0 1,1-1-1,0 1 0,1-1 1,15 22-1,-15-27-6,0-1 0,0 0 0,1-1 0,0 0 0,1 0 0,-1 0 0,2-1 0,-1-1 0,1 1 0,0-1 0,0-1 0,1 0 0,-1-1 0,1 0 0,0 0 0,0-1 0,17 2 0,-14-3 17,0 0 0,0-1 0,1-1 0,-1 0-1,0-1 1,0-1 0,0 0 0,0-1 0,0 0 0,0-1-1,-1-1 1,0 0 0,0-1 0,0 0 0,-1-1 0,1 0 0,-2-1-1,1-1 1,-1 0 0,0 0 0,-1-1 0,0 0 0,-1-1-1,0 0 1,12-20 0,-9 12 50,-1 0 0,-1-1 0,0 0 0,-2 0 0,0-1 0,-2 0 0,0 0 0,-1 0 0,-1-1-1,-1 0 1,-1 0 0,-1 0 0,-1 0 0,-1 0 0,-4-24 0,2 28 27,-1 0 0,0 1-1,-1 0 1,-1 0 0,-1 0 0,0 1 0,-1 0-1,-1 0 1,0 1 0,-1 0 0,-1 1 0,-1 0-1,0 1 1,0 0 0,-1 1 0,-1 0 0,0 1-1,-28-17 1,26 20-62,0 0 0,-1 1 0,0 1-1,0 1 1,0 0 0,-1 2 0,1 0 0,-1 0 0,0 2-1,-25 0 1,30 2-120,0 0-1,1 0 0,-1 1 1,0 1-1,1 0 0,-1 1 1,1 0-1,0 1 1,1 0-1,-1 1 0,1 0 1,0 1-1,0 0 0,1 1 1,-12 11-1,7-3-586,2 1 0,0 0 0,1 1 0,-19 37 0,9 1-5074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30.0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475 0 15227,'0'0'1825,"0"0"-1241,-87 125-512,38-61 424,-5 5 496,-3 2-424,0-2 8,5-2-256,7-9-272,11-12 112,9-15-152,10-13-16,15-18-96,0 0-1192,5-18-2593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30.4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69 0 3065,'0'0'9162,"0"0"-6478,0 0-2209,-10 19-395,0 1-59,3-9 22,1 0 0,0 1 0,1-1 0,1 1 0,0 0 0,0 1 0,2-1 0,-4 24 0,3-5 162,2 0 0,0 0 0,2 0 0,2 1 0,1-1 0,12 50 0,-12-68-136,1 0 1,-1-1-1,2 0 1,0 0-1,0 0 1,1-1-1,1 0 1,0 0-1,0-1 1,1 0-1,0-1 1,1 1-1,0-2 1,0 0-1,1 0 1,0 0-1,0-2 1,19 9-1,-2-4 23,1-1 1,0-2-1,0-1 0,1-1 0,49 4 0,158-7-58,-135-5 51,-57 2-219,1-2 0,-1-1-1,62-14 1,-103 16 20,-1 0-1,0 0 1,1 0-1,-1 0 1,0 0 0,0-1-1,0 0 1,0 1 0,0-1-1,0 0 1,0 0-1,2-4 1,-3 4-292,-1 0 0,1 0 0,-1 0 0,0 0 0,0 0 0,0 0-1,0-1 1,0 1 0,-1 0 0,1-1 0,0-3 0,0-14-6813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30.8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47 5945,'0'0'10218,"0"0"-9161,0 0-1057,146-33 0,-59 26 16,9 3-8,10 2 144,3 2-104,0 0-32,-5 0 120,-13 0-120,-14 0-32,-25 0-32,-20 2-1161,-32 9-1543,-3 0-2649,-29 3-152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31.1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29 13235,'0'0'2856,"0"0"-2319,0 0-529,0 0-8,197 0 120,-105-2 232,7-5-352,7 1 0,0 1-8,33 1-72,-28 1-905,-20 1-4984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31.4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51 150 11018,'0'0'4277,"0"0"-3039,0 0-1074,0 0-153,-9 24-18,1-4 10,2-8 8,1 1-1,0 1 1,1-1-1,0 1 1,1 0-1,1 0 1,0 0-1,1 0 1,0 0-1,2 20 1,4-11 45,0 0 1,1 0 0,2-1 0,0 0 0,2-1 0,0 0 0,1 0 0,1-1 0,1-1 0,1 0 0,0 0-1,2-2 1,0 0 0,1 0 0,0-2 0,1 0 0,25 15 0,-24-17-25,1-1 1,0-1-1,0-1 0,1-1 0,0 0 1,1-2-1,0 0 0,0-2 1,0 0-1,1-2 0,-1 0 0,1-2 1,0 0-1,0-2 0,-1 0 1,1-1-1,41-10 0,-50 7-9,-1 0-1,0-1 0,0-1 1,0 0-1,0 0 0,-1-1 1,-1-1-1,1 0 1,-1-1-1,-1 0 0,0 0 1,0-1-1,-1 0 0,0-1 1,-1 0-1,-1-1 0,0 1 1,9-25-1,-7 16 16,-2-1 0,-1 0 1,-1-1-1,0 1 0,-2-1 0,-1 0 0,0 0 0,-2 0 1,-1 0-1,0 0 0,-7-27 0,4 34 18,-1 0-1,-1 0 1,0 0-1,-2 1 1,1 0-1,-2 0 1,0 1-1,-1 0 1,0 1-1,-1 0 1,0 1 0,-1 0-1,0 0 1,-1 2-1,-1-1 1,0 2-1,0 0 1,0 0-1,-1 1 1,-1 1-1,-16-5 1,15 5-81,-1 1 1,-1 0-1,1 2 0,-1 0 1,0 1-1,0 0 0,0 2 1,0 1-1,-1 0 0,1 1 1,0 1-1,0 1 0,0 1 1,1 0-1,-1 1 1,1 1-1,0 1 0,-21 12 1,28-13-103,0 1-1,0 1 1,1 0 0,0 0 0,1 1 0,0 0 0,0 1 0,1 0 0,0 0 0,1 1 0,-11 21-1,12-18-813,0 1 1,1 0-1,0 0 0,2 1 0,-4 25 0,5 20-6813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31.9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197 0 12323,'0'0'2405,"0"0"-1464,-25 5-640,-76 17 32,97-21-288,0 0-1,0 0 1,-1 1-1,1-1 0,0 1 1,0 0-1,1 0 1,-1 1-1,0-1 0,1 1 1,-1 0-1,1 0 1,0 0-1,-4 5 0,5-5-37,1-1-1,-1 1 0,1-1 0,0 1 0,0 0 0,1 0 0,-1 0 1,1 0-1,-1 0 0,1 0 0,0-1 0,0 1 0,0 0 0,0 0 1,1 4-1,0-4-6,0-1 0,0 0 0,0 1 0,1-1-1,-1 0 1,1 0 0,-1 0 0,1 0 0,0-1 0,-1 1 0,1 0 0,0-1 0,0 1 0,0-1 0,1 1 0,-1-1 0,0 0 0,0 0 0,1 0 0,-1 0 0,4 0 0,62 16 7,-54-15 0,71 12 96,88 21-168,-157-30 100,1 0 0,-1 1 0,0 1 1,-1 0-1,1 1 0,-2 1 0,27 19 0,-38-25 48,-1-1 0,1 1 0,0 0 1,-1 0-1,1 0 0,-1 0 0,0 0 1,0 0-1,0 1 0,0-1 0,0 0 1,-1 1-1,0 0 0,0-1 0,0 1 1,0 0-1,0 0 0,-1-1 0,0 1 1,0 0-1,0 7 0,-1-6-7,0-1 0,-1 1 0,1 0 0,-1-1 0,0 0 0,0 1 1,-1-1-1,1 0 0,-1 0 0,0 0 0,0-1 0,0 1 0,-1-1 0,1 1 0,-1-1 0,-7 4 0,-13 9 2,-2-2-1,0-1 1,0 0-1,-1-3 1,0 0-1,-31 6 0,16-6-43,0-3 0,0-1 0,-66 0 0,107-6-70,1 0 1,-1 0-1,0 0 0,0 0 1,0 0-1,0 0 1,0 0-1,1 0 0,-1 0 1,0 0-1,0-1 0,0 1 1,0 0-1,1 0 1,-1-1-1,0 1 0,0-1 1,1 1-1,-1-1 1,0 1-1,1-1 0,-1 1 1,0-1-1,0-1 1,0-21-2629,2 20 2276,3-23-5558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4:59.7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 1 12587,'0'0'2263,"0"0"-874,0 0-758,0 0-324,-3 26-67,-21 177 382,11 110-226,13-310-427,0 0-1,0-1 1,0 1 0,1 0 0,-1-1 0,0 1 0,1-1 0,0 1 0,0-1 0,-1 1 0,1-1-1,1 1 1,-1-1 0,0 0 0,1 1 0,-1-1 0,1 0 0,0 0 0,-1 0 0,1 0 0,0 0 0,0-1-1,0 1 1,1-1 0,-1 1 0,0-1 0,1 0 0,2 2 0,-2-3-167,1 1 1,-1-1-1,0 0 1,0 0-1,0 0 1,0 0-1,0 0 1,0-1-1,0 1 1,0-1-1,0 0 1,0 0-1,0 0 1,0 0-1,0-1 1,0 1-1,3-3 1,5-5-973,0 0 1,0-1-1,-1 0 1,0 0-1,10-15 0,-8 11 1048,0 0 0,22-19-1,-34 33 207,1-1 0,-1 1 0,0 0 0,0 0 0,1 0-1,-1 0 1,0 0 0,0 0 0,1 0 0,-1 0 0,0 0 0,1 0-1,-1 0 1,0 0 0,0 0 0,1 0 0,-1 0 0,0 0-1,0 0 1,1 0 0,-1 1 0,0-1 0,0 0 0,1 0-1,-1 0 1,0 0 0,0 1 0,1-1 0,-1 0 0,0 0-1,0 0 1,0 1 0,1-1 0,-1 0 0,0 0 0,0 1 0,0-1-1,0 0 1,0 0 0,0 1 0,0-1 0,1 0 0,-1 0-1,0 1 1,0-1 0,0 0 0,0 1 0,0-1 0,0 0-1,0 0 1,-1 1 0,1-1 0,0 0 0,0 1 0,0-1 0,0 0-1,0 1 1,0 25 363,0-21-81,-1 17 182,1-11-298,-1-1 0,2 1 0,-1-1 0,2 1 0,3 16 0,-4-24-173,0 0-1,0-1 0,0 1 0,1 0 0,-1-1 0,1 1 0,-1-1 0,1 0 0,0 0 0,0 1 0,0-1 0,0 0 0,0-1 1,1 1-1,-1 0 0,1-1 0,-1 1 0,1-1 0,0 0 0,-1 0 0,1 0 0,0 0 0,0 0 0,-1-1 0,6 1 0,-2 0-11,1 0 0,0 0-1,-1-1 1,1 0-1,-1-1 1,1 1-1,0-1 1,-1-1 0,1 1-1,-1-1 1,0 0-1,1-1 1,-1 1-1,0-1 1,-1-1-1,1 1 1,0-1 0,-1 0-1,0 0 1,0 0-1,6-7 1,-5 4-25,0-1 0,-1 1 0,0-1 1,-1 0-1,1 0 0,-2-1 0,1 0 0,-1 1 0,0-1 1,-1 0-1,0 0 0,-1 0 0,1-1 0,-1-14 1,-2 22-30,1 0 0,0 0 1,-1 0-1,1 0 1,-1 0-1,1 0 1,-1 0-1,0 1 0,0-1 1,0 0-1,0 0 1,0 1-1,0-1 0,-1 1 1,1-1-1,0 1 1,-1 0-1,1-1 0,-1 1 1,1 0-1,-1 0 1,0 0-1,0 0 1,1 0-1,-1 1 0,0-1 1,0 0-1,0 1 1,0-1-1,0 1 0,0 0 1,0 0-1,1 0 1,-1 0-1,0 0 1,0 0-1,-4 1 0,0-1-11,1 0 0,-1 1 0,0 0-1,1 0 1,-1 0 0,1 1 0,-1 0-1,1 0 1,0 0 0,0 1 0,0-1 0,-7 6-1,6-1-73,-1 0-1,2 0 0,-1 0 1,1 1-1,0 0 0,0 0 1,1 0-1,0 1 0,1-1 1,0 1-1,0 0 0,1 0 0,0 0 1,1 0-1,0 1 0,0-1 1,1 0-1,1 15 0,-1-22-58,0 0-1,0 0 0,1 0 1,-1 0-1,1 0 1,-1 0-1,1-1 0,0 1 1,-1 0-1,1 0 0,0 0 1,0-1-1,1 1 0,-1 0 1,0-1-1,0 1 0,1-1 1,-1 0-1,1 1 1,-1-1-1,1 0 0,0 0 1,-1 0-1,4 2 0,3 0-785,0-1 0,0 1 0,0-2 0,15 3 0,17-1-4050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32.3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 15667,'0'0'2817,"0"0"-2297,0 0-208,0 0-312,0 0 184,171-15 64,-117 13-240,-2 2-8,-5 0 0,-8 0-200,-11 0 48,-23 2-688,-5 7-2041,0 0-4440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32.6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10562,'0'0'1977,"0"0"-913,0 0 488,188 13-119,-119-8-601,-2 2-712,-11-3 120,-4 3-240,-20-1-1056,-14-1-4874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34.5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 4369,'0'0'8686,"0"0"-5870,0 0-2151,0 0-535,0 0-15,25 2 25,331 7 421,-291-8-533,-1 0-89,0-2-1,0-2 1,94-19 0,-158 22-57,1 0 0,-1 0 0,1 0 0,-1 0 0,1 0 0,-1 0 0,1 0 0,-1-1 0,1 1 0,-1 0 0,1 0 0,-1 0 1,1 0-1,-1-1 0,1 1 0,-1 0 0,0-1 0,1 1 0,-1 0 0,1-1 0,-1 1 0,0 0 0,1-1 0,-1 1 0,0-1 0,0 1 0,1-1 0,-1 1 0,0 0 0,0-2 0,0 0-4152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34.9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11442,'0'0'1625,"0"0"-1073,0 131 664,0-55 48,5 9-7,8 3-689,2-1-248,-1-7-152,-1-7-168,-3-12 0,-1-17-248,11-20-992,-2-12-1817,1-12-3857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35.2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1 13715,'0'0'1895,"0"0"-1112,0 0-560,0 0 143,0 0 413,0 27-208,0 2-443,1 3 19,-2-1 1,-1 1-1,-8 37 0,4-36-25,2 1-1,1 0 0,4 65 1,0-94-103,0 0 1,0 0-1,0-1 1,1 1-1,-1 0 1,1-1-1,0 0 1,1 1 0,-1-1-1,1 0 1,0 0-1,0 0 1,0 0-1,0-1 1,1 0-1,-1 1 1,1-1-1,0 0 1,0-1-1,0 1 1,0-1-1,1 1 1,-1-1-1,1-1 1,-1 1-1,1-1 1,7 2-1,12 2 60,0-1 0,1-1 0,-1-1-1,27-2 1,-44 0-94,16-1-20,0 0 1,0-1-1,-1-2 0,0 0 0,1-1 0,-2-2 0,1 0 0,-1-1 0,0-1 0,24-15 0,-41 22-165,-1 0 1,1-1-1,-1 1 0,0-1 0,0 0 0,0 0 0,0 0 1,4-7-1,5-18-4991,-11 10-1559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35.5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134 1 13779,'0'0'2016,"0"0"-1255,-20 151 511,13-47-368,2 32-40,5 22-224,0-11-344,0-32 56,-2-39-344,-1-25 40,-4 4-48,-1 3-712,-19 13-344,0-17-1929,0-14-5784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36.0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 1 3913,'0'0'6295,"0"0"-4167,0 0-1527,0 0 240,0 0 137,0 0-92,-7 1-317,5-1-564,1 0 0,-1 0-1,1 0 1,-1 0-1,1 0 1,0 1 0,-1-1-1,1 1 1,-1-1-1,1 1 1,0-1 0,0 1-1,-1 0 1,1-1-1,0 1 1,0 0-1,0 0 1,0 0 0,0 0-1,0 0 1,0 0-1,0 1 1,-1 0 0,1 4-5,-1-1 0,1 0 0,0 1 1,0-1-1,0 1 0,1-1 0,0 11 0,65 765 1522,-19-385-1303,-6 66-212,-35-441-538,-2-19-925,1-14-1121,-1-15-1968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37.1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90 7786,'0'0'1835,"0"0"-1107,0 0-537,28-10 363,2-1-274,-10 2-59,0 2 0,1 1 0,0 0 0,0 2-1,0 0 1,36-1 0,851 31 1758,-414 1-644,-289-20-1147,591 14 541,-2-45-372,1154-60-165,-1245 95-143,-7 58-1,-690-68-34,4 0-28,1 1 1,-1 0-1,0 1 1,0 0-1,12 6 1,-20-8 20,1 1 0,-1-1 0,0 1 0,0-1 0,0 1 0,0 0 0,0 0 0,0 0 0,0 0 0,0 0 0,-1 1 1,1-1-1,-1 0 0,0 1 0,0-1 0,0 1 0,0-1 0,0 1 0,0 0 0,-1-1 0,1 1 0,-1 0 0,0-1 0,0 6 0,-1 250 479,2 242-368,34-9-136,-15-345 62,-3-40-43,3 161-1,-20-263 15,0 0 0,0 0 0,0 0 0,0-1 0,-1 1 0,0 0 0,0 0 0,0-1 0,0 1 0,0 0 0,-1-1 0,1 1 0,-1-1 0,0 0 0,0 0 0,-1 1 0,-3 3 0,2-4 7,0 0 1,-1 0-1,0 0 1,1-1-1,-1 0 1,0 0-1,-1 0 0,1 0 1,0-1-1,0 0 1,-11 1-1,-280 22-6,115-13-8,-950 46-195,95-89 143,-389-138 6,563 56 39,-3 37-85,144 57-978,706 20 6,1 0-1,0 1 0,-27 7 0,13 0-4776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1.9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473 58 11082,'0'0'1774,"0"0"-528,0 0-197,0 0-238,0 0-304,-24-9-128,-81-28 127,96 34-450,0 0 0,0 1 0,0 1-1,0 0 1,0 0 0,-1 0-1,-14 2 1,2 0 22,10 0-61,0 0-1,0 1 0,0 0 1,1 1-1,-1 0 0,1 0 1,-1 2-1,1-1 0,1 1 1,-1 1-1,-10 7 0,14-9-17,1 1 0,0 0 0,0 0 0,0 0-1,0 0 1,1 1 0,0 0 0,0 0 0,1 1-1,-1-1 1,1 1 0,1 0 0,0 0 0,0 0 0,0 0-1,0 1 1,1-1 0,-1 9 0,2-7-8,1-1 0,0 1 1,0-1-1,1 1 0,0-1 0,0 0 1,1 1-1,0-1 0,0 0 0,1 0 1,0 0-1,0 0 0,1 0 0,9 13 1,-5-11-5,1 0 0,-1-1 1,2 0-1,-1-1 0,1 0 1,0 0-1,1-1 1,0 0-1,18 7 0,-17-8 10,0-1-1,1 0 0,-1-1 0,1-1 0,0 0 0,1 0 0,-1-1 0,0-1 0,1-1 0,-1 1 0,20-4 0,-26 2 3,-1 0 0,1 0-1,-1-1 1,1 0 0,-1-1 0,0 1 0,0-1-1,0 0 1,0-1 0,0 1 0,-1-1 0,1-1-1,-1 1 1,0 0 0,-1-1 0,1 0 0,-1 0-1,0-1 1,0 1 0,-1-1 0,1 0 0,-1 0 0,0 0-1,2-9 1,0 0-5,-1 0 0,-1 0 0,-1-1-1,0 1 1,0-1 0,-2-21 0,0 30 2,0 0 0,-1 0 0,0 1 1,0-1-1,-1 0 0,0 1 1,0-1-1,0 1 0,-1 0 0,0 0 1,0 0-1,0 0 0,-1 0 0,0 1 1,0-1-1,-1 1 0,-4-5 0,8 9-12,0 1 0,1-1 0,-1 0-1,0 1 1,1-1 0,-1 0 0,0 1 0,0-1-1,1 1 1,-1-1 0,0 1 0,0 0-1,0-1 1,0 1 0,0 0 0,0 0-1,0-1 1,1 1 0,-1 0 0,0 0-1,0 0 1,0 0 0,0 0 0,0 0-1,0 0 1,0 1 0,0-1 0,0 0-1,0 0 1,0 1 0,1-1 0,-1 1 0,0-1-1,0 0 1,0 1 0,0 0 0,1-1-1,-1 1 1,0-1 0,1 1 0,-1 0-1,0 0 1,1-1 0,-1 1 0,1 0-1,-1 0 1,1 0 0,0 0 0,-1-1-1,1 1 1,0 0 0,0 0 0,-1 1-1,-2 9-42,1 1 0,0-1 0,-1 21 0,1-13 66,-4 14-22,2-8 31,0 1 0,0 27 0,4-52 132,0-1 65,0 0-169,0 0-114,0 0-145,0 0-197,0 0-588,0 0-275,0 0-124,13 0-3274,-6 0 2492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2.4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2785,'0'0'5906,"0"0"-3061,0 0-1437,0 0-545,0 0-190,0 22 57,27 549 2096,-9-281-2615,-17-263-252,0 0 0,2 0 0,1-1 0,1 1 0,1-1 0,12 32 0,-17-56-101,-1-1 0,1 0-1,0 1 1,0-1 0,-1 0 0,1 0 0,0 0 0,0 0 0,0 0 0,0 0 0,1 0-1,-1 0 1,0 0 0,0 0 0,1 0 0,-1-1 0,0 1 0,1-1 0,-1 1-1,0-1 1,1 1 0,-1-1 0,1 0 0,-1 0 0,1 0 0,-1 0 0,1 0 0,-1 0-1,3 0 1,16-4-6344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5:00.1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66 55 5025,'0'0'7486,"0"0"-4851,0 0-1607,0 0-697,0 0-282,0 0-6,-9 23 1,-27 73-40,31-82-22,1 0 0,1 0 0,0 0 1,0 0-1,2 0 0,0 1 0,1 21 0,0-11 8,0-25 9,0 0 1,0 1 0,0-1 0,0 1 0,0-1 0,-1 1 0,1-1 0,0 1 0,0-1 0,0 1 0,0-1 0,0 1 0,1-1 0,-1 1 0,0-1-1,0 0 1,0 1 0,0-1 0,0 1 0,1-1 0,-1 1 0,0-1 0,0 0 0,1 1 0,-1-1 0,0 0 0,0 1 0,1-1 0,-1 0 0,1 1 0,-1-1-1,0 0 1,1 1 0,-1-1 0,1 0 0,-1 0 0,0 0 0,2 1 0,14-14-5,13-29-3,-12 10 24,2-6 113,3 1 0,41-55 0,-58 84-103,2 0-1,-1 1 1,1-1 0,0 2-1,1-1 1,0 1-1,0 0 1,0 1 0,1 0-1,-1 0 1,1 1-1,0 0 1,1 0-1,-1 1 1,1 0 0,-1 1-1,11-1 1,-14 3 41,-1 0 0,1 1 0,-1 0 0,1 0 0,-1 0 0,0 1 0,1-1 0,-1 1 0,0 1 0,0-1 0,0 1 0,-1 0 0,1 0 0,-1 0 0,1 1-1,-1-1 1,0 1 0,0 0 0,-1 0 0,1 1 0,-1-1 0,0 1 0,3 5 0,7 14 58,0 1-1,-1 0 1,10 35-1,-14-41-168,-7-16-109,0-1 55,-1-1 1,1 1-1,0 0 0,0 0 0,-1-1 1,1 1-1,-1 0 0,1 0 0,-1 0 1,0 0-1,0 0 0,0 0 0,0 0 1,0-1-1,0 1 0,-1 2 0,-5-3-4149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2.7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12411,'0'0'1369,"0"0"-975,30 21-237,-19-13-143,40 27 26,-2 3 0,-2 2 0,52 56 1,-41-30 302,-3 2 1,-3 3 0,-3 3-1,-3 1 1,53 120 0,-78-145-231,-2 0-1,-2 0 1,-3 2 0,-2 0 0,-2 0 0,-3 1 0,-2 0 0,-2 1-1,-3-1 1,-8 76 0,3-100-75,-1-1 0,-2 0 0,-1 0 0,0-1 0,-3 0 0,0-1 0,-1 0 0,-2-1 0,0-1 0,-2 0 0,0-1 0,-2-1 0,-23 22 0,13-21-975,10-17-2904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3.5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563 57 7498,'0'0'5431,"0"0"-3602,0 0-930,0 0-267,0 0 236,-24-10-327,-76-27-220,92 35-310,0 0 1,0 0 0,-1 1 0,1 0 0,-1 0-1,1 1 1,-1 0 0,1 0 0,-1 1 0,1 0 0,0 1-1,-1 0 1,1 0 0,0 1 0,0 0 0,0 0 0,1 1-1,-15 9 1,5-1-50,1 1-1,0 1 1,1 0-1,1 1 0,-21 27 1,27-31 14,0 0 0,0 1 0,1-1 0,0 1 0,1 1 0,1-1 0,-5 16 0,9-24-1,0 0-1,0 0 1,0 0-1,1 0 0,-1 0 1,1 0-1,0 1 1,0-1-1,1 0 1,-1 0-1,1 0 1,0 0-1,0 0 1,0 0-1,0 0 1,1 0-1,0-1 0,0 1 1,0 0-1,0-1 1,0 0-1,1 1 1,0-1-1,-1 0 1,1 0-1,0 0 1,6 3-1,20 12-41,1-1 0,1-2 0,0-1 0,44 13 0,-5-1 58,-64-24 19,55 21-3,-1 3 1,-1 2-1,99 64 1,-142-81-7,-1 2-1,0 0 1,-1 1 0,0 0-1,-1 1 1,-1 1 0,14 21 0,-20-26 20,1 2 0,-2-1 1,0 1-1,0 0 1,-1 0-1,-1 0 1,0 0-1,-1 1 0,-1-1 1,0 1-1,-1 23 1,-1-26 3,-1 0 0,0-1-1,-1 1 1,-1-1 0,1 0 0,-1 0 0,-1 0 0,0 0 0,0-1 0,-1 0 0,0 0 0,-1 0 0,0-1 0,0 0 0,-1 0 0,0-1-1,0 0 1,-1-1 0,-18 12 0,5-5 15,-2-1-1,1 0 0,-2-2 1,1-1-1,-1-1 0,-1-1 1,-31 5-1,23-7 22,-1-1 0,1-2 0,-1-2 1,1-1-1,-65-10 0,80 8-42,0-2 0,1 0 0,0-1 1,0-1-1,0 0 0,1-2 0,0 0 0,1 0 1,0-2-1,1 0 0,0-1 0,-15-15 0,24 21-13,0-1 1,1 1-1,0-1 0,0-1 0,0 1 0,1-1 1,-5-11-1,8 17-25,0-1 0,1 1 0,-1 0 1,0-1-1,1 1 0,0-1 0,-1 1 0,1 0 1,0-1-1,0 1 0,1-1 0,-1 1 0,0-1 1,1 1-1,-1-1 0,1 1 0,0 0 0,0-1 1,0 1-1,0 0 0,0 0 0,0 0 0,1 0 1,-1 0-1,1 0 0,0 0 0,-1 0 0,1 0 1,0 1-1,0-1 0,0 1 0,4-3 0,30-12-1525,0 1-1,54-14 0,-4 4-5390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3.9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197 81 12243,'0'0'1381,"-10"23"-939,2-4-414,-2 3-3,0 0 1,2 1 0,1 0 0,0 0 0,-5 44-1,10-41 96,0 0-1,2 0 0,1 0 1,0 0-1,3-1 0,0 1 1,1 0-1,1-1 0,2 0 0,0-1 1,2 0-1,1 0 0,0-1 1,2 0-1,1-1 0,0 0 1,2-1-1,18 19 0,-18-22-115,2-1 0,-1-1 0,2 0-1,0-2 1,1 0 0,1-1 0,0-1 0,0-1-1,1-1 1,0 0 0,1-2 0,0-1 0,1-1-1,-1-1 1,1-1 0,0 0 0,0-2 0,1-1-1,34-4 1,-45 1 42,-1-1 0,0 0 0,0-1 0,0 0 0,0-2 0,-1 1-1,0-1 1,0-1 0,-1 0 0,1-1 0,-1 0 0,-1-1 0,0 0 0,0 0 0,-1-1 0,0 0-1,-1-1 1,0 0 0,0-1 0,-2 1 0,11-22 0,-8 10 48,0 0 0,-1-1 1,-1 0-1,-2 0 0,0 0 1,-1 0-1,-2-1 0,-1 0 0,0 1 1,-2-1-1,-4-29 0,0 33-4,0 0 1,-2 1-1,0 0 0,-1 0 0,-1 0 0,-1 1 0,-1 1 0,0-1 0,-2 2 0,0 0 0,-1 0 0,0 1 0,-18-15 1,9 11 1,0 1 0,-1 1 0,-1 0 0,-1 2 0,0 2 0,-1 0 0,0 1 0,-54-15 0,51 20-94,0 2 1,0 2 0,0 0-1,-1 2 1,1 1-1,-1 2 1,-54 8-1,68-6-102,-1 0-1,1 1 0,0 1 0,1 1 0,-1 0 0,1 2 0,0-1 0,1 2 0,0 0 1,0 1-1,1 0 0,1 1 0,-1 1 0,-20 24 0,29-28-54,0-1-1,0 1 1,1 1 0,0-1-1,0 1 1,1-1 0,0 1-1,1 0 1,0 0 0,-2 18-1,3-9-1075,0 0 0,2 1 0,0-1 0,6 28 0,15 23-7009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4.5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12843,'0'0'1537,"0"0"-1321,0 0 19,28-1 669,92 2-43,-108-1-800,0 0 0,0 1 0,0 0 0,0 1 0,-1 1 0,1 0 0,-1 0 0,1 1 0,-1 1 0,0 0 0,0 0 0,-1 1 0,0 0 0,0 1 0,0 0 0,-1 1 0,12 11 0,-18-15-26,1 0-1,-1 0 1,0 0-1,0 0 1,-1 1-1,1-1 1,-1 1-1,0-1 1,0 1-1,-1 0 1,1 0-1,-1 0 1,0 0-1,0 0 1,-1 0-1,1 0 1,-2 9-1,0-7 5,-1 0-1,1-1 1,-1 1-1,-1-1 1,1 1-1,-1-1 1,-1 0 0,1 0-1,-1 0 1,0-1-1,-8 10 1,-4 0-2,0 1 0,-1-2-1,-1-1 1,-1 0 0,1-1 0,-40 18 0,35-19-69,-1-2-1,-45 12 1,68-20-99,19-3-414,13-2 482,-1 1 1,2 2 0,-1 0-1,0 3 1,48 7-1,-67-7 85,-1 0-1,0 1 0,0 1 1,0 0-1,0 0 0,0 1 1,-1 1-1,0 0 0,0 0 1,-1 1-1,1 0 0,-1 0 0,-1 1 1,0 0-1,0 1 0,0 0 1,-1 0-1,8 14 0,-11-16 46,-1 0 0,0 0 0,0 1 0,0-1 0,-1 0 0,0 1 0,-1 0 0,1 0 0,-1-1 0,-1 1 0,0 0 0,0 0 0,0 0 0,-1-1 0,0 1-1,-1 0 1,0 0 0,0-1 0,0 1 0,-1-1 0,0 0 0,-1 0 0,1 0 0,-1 0 0,-1-1 0,1 1 0,-1-1 0,0 0 0,-7 6 0,1-3-42,1 1 0,-1-1 1,-1-1-1,1 0 0,-1-1 1,-1 0-1,1 0 0,-1-2 1,0 1-1,-1-2 0,1 0 1,-1 0-1,0-2 0,0 1 1,-21 0-1,34-3-63,0 0-1,-1-1 1,1 1 0,0 0-1,-1 0 1,1-1 0,0 1-1,0 0 1,-1-1 0,1 1-1,0-1 1,0 0 0,0 1-1,0-1 1,0 0 0,0 0-1,0 1 1,0-1 0,0 0 0,0 0-1,0 0 1,0 0 0,1 0-1,-1-1 1,0 1 0,1 0-1,-1 0 1,1 0 0,-1-1-1,1 1 1,0 0 0,-1 0-1,1-1 1,0 1 0,0 0-1,0-1 1,0 1 0,0 0-1,0 0 1,0-1 0,1 1-1,-1-2 1,2-6-563,-1 1 1,2-1-1,-1 0 1,1 1-1,4-10 0,16-28-5900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4.8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 9634,'0'0'4313,"0"0"-3961,0 0 104,0 0 224,136-11 345,-86 6-65,-1 1-712,-2-1-72,-5 3-176,-5 2-88,-10 0-40,-19 0-1169,-8 14-1319,0 3-2849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5.1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62 8426,'0'0'4017,"0"0"-3585,0 0 208,0 0 320,151-31 80,-109 25-55,2 1-713,-7 1-176,-2 1-96,7-1-200,-10 0-2049,-5-1-3384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5.5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3345,'0'0'7441,"0"0"-5268,0 20-1856,0 65 413,4 305 2635,33 9-2564,-33-386-760,0-12 93,1-24 136,1-181-281,-23-219 0,13 277-403,4 145 409,0 0-1,0 1 0,0-1 1,0 0-1,0 1 0,0-1 1,1 0-1,-1 0 0,0 1 1,0-1-1,0 0 0,1 1 1,-1-1-1,0 1 0,1-1 1,-1 0-1,0 1 0,1-1 1,-1 1-1,1-1 0,-1 1 1,1-1-1,-1 1 0,1-1 1,-1 1-1,1 0 0,0-1 1,-1 1-1,1 0 0,-1-1 1,1 1-1,0 0 1,-1 0-1,1 0 0,0 0 1,0 0-1,-1-1 0,1 1 1,0 0-1,-1 0 0,1 1 1,0-1-1,-1 0 0,1 0 1,0 0-1,-1 0 0,1 1 1,0-1-1,-1 0 0,1 0 1,0 1-1,-1-1 0,1 1 1,-1-1-1,1 0 0,-1 1 1,2 0-1,35 27-94,34 39 107,-3 4-1,89 119 1,-147-176 71,-1 0 1,0 1-1,-1 0 0,-1 0 1,0 1-1,7 27 0,-12-38-49,-1 0-1,0 0 0,0 0 0,-1 0 0,1 0 0,-1 0 1,0 1-1,-1-1 0,1 0 0,-1 0 0,0 0 0,0 0 0,-1 0 1,1 0-1,-1-1 0,0 1 0,0 0 0,-1-1 0,0 0 1,1 1-1,-1-1 0,-1 0 0,1 0 0,-1-1 0,-7 7 0,-7 3-15,-1-1 0,0-1 0,-1-1-1,0-1 1,-1-1 0,0 0-1,0-2 1,-38 7 0,34-9-2322,-49 1 1,57-5-5778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6.4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7394,'0'0'4761,"0"0"-2562,0 0-1082,0 0-458,0 0-344,0 0-208,0 6-23,2 58 177,3 0 1,19 83 0,41 128-199,-60-257-64,1 5 1,0-1 0,1 0-1,17 34 1,-22-52 0,1 0 0,-1 1 0,0-1 0,1-1 0,0 1 1,0 0-1,0-1 0,1 1 0,-1-1 0,1 0 0,0 0 0,0 0 0,0-1 0,0 1 0,0-1 0,0 0 0,1 0 0,-1 0 0,1-1 0,0 0 1,-1 0-1,1 0 0,8 0 0,13-2 26,1-2 0,-1-1 1,0-1-1,27-9 1,-16 4 56,41-6 0,169 4 288,-128 9-344,-116 3-55,0 0 0,0 0-1,-1 0 1,1-1 0,0 1 0,-1-1 0,1 1 0,0-1-1,4-2 1,-6 2-161,0 0-1,0 0 0,-1 0 1,1 0-1,0 0 0,0 0 1,-1-1-1,1 1 0,-1 0 1,1 0-1,-1-1 0,1 1 1,-1 0-1,0 0 0,1-1 1,-1 1-1,0 0 0,0-1 1,0 1-1,0 0 0,-1-2 1,1-12-4799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6.8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 9482,'0'0'1312,"0"0"-1128,131-20 817,-54 15 39,9 3 80,6 2-128,-1 0-696,-4 0-64,-13 0-232,-17 5 144,-18 6-288,-19 2-240,-23 16-1232,-24-5-2329,-15 1-3785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7.1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81 11178,'0'0'1801,"0"0"-1321,144-40 64,-65 24 272,7 3-448,3 4-56,0 7-312,22 2-152,-24 0-2160,-15 0-8010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35.6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12 7482,'0'0'2063,"0"0"-1139,0 0-433,0 0 37,0 0 29,0 0 11,8 30 48,4 36-604,-1-1 38,22 66 0,-25-108-40,0 0 0,2-1 0,1 0 0,0 0 0,2-2 0,21 29 0,-6-17-10,1 0 0,2-2 0,1-2 0,2-1 0,47 30 0,1-7-8,112 49 1,256 89 62,-387-170 168,0-2 0,1-4 0,125 10-1,201-19 1141,-206-5-1121,-99 2-233,611-16 273,-492 0-247,354-15 88,-355 33-131,224-4-17,-273-12 18,64-1 13,-166 14 1,0 2 0,-1 2 0,1 2 1,-1 2-1,72 21 0,-79-14-9,-1 2-5,1-3 1,0-1-1,1-2 0,1-2 0,63 3 0,-94-10 14,-1-1-1,1-1 1,-1 0 0,1-1 0,-1 0-1,0-1 1,0-1 0,0 0-1,0-1 1,-1-1 0,21-11-1,-22 11 96,-1-1 1,0-1-1,-1 1 0,0-2 0,15-15 0,-21 19 19,0 0 0,0-1 0,0 1 0,-1-1-1,0 0 1,-1 0 0,1 0 0,-1 0 0,0 0-1,-1-1 1,1 1 0,-1 0 0,0-8 0,6-41-68,2 0 1,20-63-1,10-57 93,-7-147-216,-24 265 70,-2 10-3,15-60-1,-14 265-757,-7-82 766,-3 1 1,-24 139 0,-61 114-22,85-317-39,-1 3 59,1 1 0,-2 26 0,2-41-33,1 0 0,0 0-1,-1-1 1,1 1 0,-1-1 0,1 0 0,-1 0-1,0 0 1,1 0 0,-1 0 0,-4 0-1,-1 2 13,-58 20 0,-1-2 1,0-3-1,-139 17 0,153-29-66,-466 64-3,420-54 114,-129 5-1,-102-16 206,300-5-204,-318 20-88,0 0 84,301-22 32,0-3 0,-51-11 0,-50-5-296,133 20 215,-521-47 365,-27-7-139,211 45-65,12 1-69,-180-53 107,508 60-173,0 0 0,1-1 0,0 0 0,0 0 0,0-1 0,0-1 0,-19-11 0,23 11 19,1-1 0,-1 1-1,1-1 1,1-1 0,-1 1 0,1-1-1,0 0 1,1 0 0,-1-1 0,1 1-1,-4-14 1,-42-88 9,27 61-48,2 0 0,-28-97 0,42 116 18,-3-12 45,1 0 1,2-1 0,-2-57 0,6 74 353,3 24-490,0 1-19,5 2-187,51 23-2785,-18-10-2818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7.4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48 124 12587,'0'0'1913,"0"0"-936,0 0-583,0 0-287,-8 23-2,1-5-43,1-1 24,0 1 1,0 0-1,2 0 1,0 1-1,1-1 1,0 34-1,4-32-27,0 0-1,2 0 1,0 0 0,2 0-1,0-1 1,1 0 0,1 0-1,1-1 1,0 1 0,1-2-1,1 1 1,1-1-1,21 25 1,-21-29-58,1 1-1,1-2 1,0 0-1,0 0 1,1-1-1,1-1 1,0 0-1,0-1 1,1-1-1,0 0 1,1-1 0,0-1-1,0 0 1,0-2-1,29 5 1,-27-7 62,1-1 0,0 0 0,0-2-1,0-1 1,-1 0 0,1-1 0,-1-1 0,1-1 0,-1-1 0,-1 0 0,21-11 0,-24 10-36,-2-1-1,1-1 1,-1 0 0,-1-1-1,1-1 1,-2 0-1,0 0 1,0-1 0,-1 0-1,0-1 1,-1 0 0,-1-1-1,0 0 1,8-19 0,-10 19-7,-1 0 0,-1 0 0,0 0 0,-1 0 0,0 0 1,-1-1-1,-1 0 0,0 1 0,-1-1 0,-1 0 0,0 1 0,-1-1 1,-1 1-1,0 0 0,-1-1 0,0 1 0,-1 1 0,-1-1 0,0 1 1,-1 0-1,0 0 0,-1 1 0,0 0 0,-1 0 0,-1 1 0,1 0 0,-2 1 1,-20-17-1,9 11 8,-1 1 1,0 1-1,-1 0 0,0 2 1,-1 1-1,0 1 0,-1 1 1,0 2-1,-1 0 0,0 2 1,0 0-1,0 2 1,0 1-1,-37 3 0,50-1-78,1 1 0,-1 1 0,1 0 0,-1 1 0,1 1 0,0 0 0,-24 11 1,30-12-68,-1 1 1,1 1 0,0 0-1,0 0 1,1 0 0,-1 1-1,1 0 1,1 0 0,-1 0-1,1 1 1,0 0 0,0 0-1,1 0 1,-5 10 0,4-1-655,0 0 1,1 0 0,1 0-1,1 1 1,-1 28-1,2 10-4276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7.9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416 5 10898,'0'0'2266,"0"0"-839,0 0-265,-22-1-151,-74-2-385,83 3-513,0 0 0,1 1 0,-1 0 0,1 1 0,0 0 0,-1 1-1,-20 8 1,27-8-101,-1 0 0,1 0 0,0 1 0,1-1 0,-1 1 0,0 1 0,1-1 0,0 1-1,0 0 1,1 0 0,-1 0 0,1 1 0,-4 7 0,6-10-16,1-1 0,0 1-1,-1-1 1,1 1 0,0 0 0,1 0 0,-1-1 0,0 1 0,1 0-1,0 0 1,-1 0 0,1 0 0,0 0 0,1-1 0,-1 1 0,0 0-1,1 0 1,0 0 0,-1 0 0,1-1 0,0 1 0,1 0 0,-1-1-1,0 1 1,1-1 0,-1 1 0,1-1 0,0 0 0,0 0-1,0 0 1,0 0 0,0 0 0,4 3 0,8 5-36,0-1 1,1-1-1,0 0 1,27 10-1,-14-5 75,23 10-27,86 44 1,-119-57-1,-1 1 0,0 1 0,0 0-1,-2 1 1,19 19 0,-31-29 36,-1-1 0,1 1 0,-1 0 0,0 0 0,0-1 0,0 2 0,0-1 0,0 0-1,-1 0 1,0 0 0,1 1 0,-1-1 0,0 1 0,-1-1 0,1 1 0,-1-1 0,1 1 0,-1-1 0,0 1 0,0 0 0,-1-1 0,1 1 0,-1-1 0,0 1 0,0-1 0,0 1 0,0-1 0,0 0 0,-1 0-1,1 1 1,-1-1 0,0 0 0,0 0 0,0 0 0,-1-1 0,1 1 0,-1-1 0,1 1 0,-1-1 0,0 0 0,0 0 0,0 0 0,0 0 0,0 0 0,-5 1 0,-18 10 5,-1-2 1,0-1-1,0 0 1,-1-3 0,-1 0-1,-47 5 1,-177-2 59,236-10-95,16 0-34,1 0 0,0 0 0,-1 1 0,1-1 0,-1 0 0,1 0-1,-1 0 1,1 0 0,-1 0 0,1 0 0,0 0 0,-1 0 0,1 0-1,-1 0 1,1 0 0,-1-1 0,1 1 0,-1 0 0,1 0 0,0 0 0,-1 0-1,1-1 1,-1 1 0,1 0 0,0 0 0,-1-1 0,1 1 0,0 0-1,-1-1 1,1 1 0,0 0 0,0-1 0,-1 1 0,1-1 0,0 1-1,0 0 1,0-1 0,-1 1 0,1-1 0,0 1 0,0-1 0,0 1-1,0-1 1,0 1 0,0 0 0,0-1 0,0 1 0,0-1 0,0 1 0,0-1-1,0 1 1,0-1 0,1 1 0,-1 0 0,0-1 0,0 1 0,0-1-1,1 1 1,-1 0 0,0-1 0,1 0 0,20-23-2350,11 0-2529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8.2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 8706,'0'0'7169,"0"0"-6200,0 0-505,0 0-456,0 0 144,148-2 296,-96 2-224,2 2 152,3 0-296,-3 0-72,-4-2-8,-13 0-64,-12 0-752,-13 0-1641,-12-6-3200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8.6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1 8410,'0'0'5641,"0"0"-4529,0 0 297,-5 166-705,5-92 192,0 3-16,9 1-504,4-7-80,-3-8-296,0-10-112,2-9-208,-5-12-1880,3-17-8715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9.5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 10818,'0'0'1329,"0"0"-767,27-3-391,0 0-102,28-3 322,65 0 0,-88 7-19,1 0 0,-1 2 0,1 2 0,47 12 0,-66-13-329,0 1 0,0 0 0,-1 1 0,1 0 1,-2 1-1,1 0 0,-1 1 0,0 1 0,-1 0 0,1 1 0,-2 0 0,15 17 0,-21-22-5,0 0-1,0 0 0,-1 1 0,0-1 0,0 1 1,-1-1-1,1 1 0,-1 0 0,-1 0 0,1 0 1,-1 0-1,0 0 0,0 0 0,-1 0 0,1 1 1,-1-1-1,-2 9 0,0-7-1,0 0-1,0-1 1,-1 1-1,0-1 1,-1 0 0,0 0-1,0 0 1,0 0-1,-1-1 1,0 1 0,-11 10-1,-2-1-38,-1-1 0,0-1 1,-1-1-1,-1 0 0,0-1 0,0-2 0,-45 16 0,45-20-21,0 0 1,0-2-1,0-1 1,0 0-1,-36-1 1,56-2-7,-1 0 0,0 1 0,0-1 0,0 0 0,0 0 0,0 0 0,0 0 0,1-1 0,-1 1 0,0 0 0,0-1 0,0 0 0,0 1 0,1-1 0,-1 0 0,0 0 0,1 0 0,-1 0 0,1 0 0,-1 0 0,1 0 0,-1 0 0,1-1 0,0 1 0,0-1 0,-1 1 0,1-1 0,0 1 0,0-1 0,1 0 0,-1 1 0,0-1 1,0 0-1,1 0 0,-1 1 0,1-1 0,0 0 0,-1 0 0,1 0 0,0 0 0,0 0 0,0 1 0,0-1 0,1 0 0,-1 0 0,0 0 0,2-2 0,0-3-119,0 1 0,0 0 0,1 0 0,-1 0 0,1 1 0,1-1 0,-1 1 0,1 0 0,0 0 0,0 0 0,1 0 0,-1 0 0,7-3 0,6-3 117,0 2 0,1 0 0,0 1 0,0 1 0,1 0 0,0 2 0,0 0 0,0 1 0,1 1 0,-1 1 0,1 0 0,0 2 0,-1 0 0,39 6 0,-33-2 213,0 1 0,0 2 0,0 0 1,-1 1-1,0 2 0,-1 0 0,0 1 0,-1 2 0,0 0 0,-1 1 0,20 18 1,-30-22-9,-1-1 0,-1 2 0,0-1 0,0 2 0,-1-1 0,0 1 0,-1 0 0,0 1 1,-1-1-1,-1 1 0,0 0 0,6 26 0,-9-31-113,-1 1 0,0-1 0,-1 0 1,0 1-1,0-1 0,-1 0 0,1 1 0,-2-1 0,1 0 1,-1 0-1,-1 0 0,0 0 0,0 0 0,0-1 0,-1 1 1,0-1-1,0 0 0,-1 0 0,0 0 0,0-1 0,0 0 1,-12 10-1,0-2-34,-2-1-1,1-1 1,-1-1 0,-1-1 0,0 0 0,-1-1 0,1-2 0,-2 0 0,-41 8 0,26-9 10,-1-1 0,1-2 0,-1-2 0,0-2 1,-39-5-1,65 5-27,0-1-1,0-1 1,0 0 0,0 0-1,1-1 1,0-1 0,-1 0 0,2 0-1,-1-1 1,1-1 0,0 0-1,-16-14 1,25 21-38,0-1 0,0 0 1,0 0-1,0 0 0,0 0 0,1 0 0,-1 0 0,0 0 1,1 0-1,-1 0 0,0 0 0,1 0 0,-1 0 0,1 0 0,0 0 1,-1 0-1,1-1 0,0 1 0,0 0 0,0 0 0,0-1 1,0 1-1,0 0 0,0 0 0,0 0 0,0-1 0,0 1 1,1 0-1,-1 0 0,0 0 0,1 0 0,-1-1 0,1 1 0,0 0 1,-1 0-1,1 0 0,0 0 0,-1 0 0,1 0 0,0 1 1,0-1-1,0 0 0,2-1 0,4-2-897,0 0 1,0 1-1,0 0 0,1 0 1,10-3-1,-13 5 16,37-11-9025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49.9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 0 13835,'0'0'2058,"0"0"-966,0 0-691,0 0-295,0 0 3,0 0 102,-3 23 32,0 0-190,-13 132 367,13-111-326,1-1 1,3 1-1,1-1 0,17 85 1,-16-116-85,0-1 1,0 1-1,2 0 1,-1-1-1,2 0 1,-1 0 0,1-1-1,1 1 1,0-1-1,1-1 1,0 1-1,0-1 1,1-1 0,0 1-1,0-2 1,1 1-1,0-1 1,0-1-1,1 1 1,0-2 0,0 0-1,17 6 1,8-3 3,0-1 0,1-2 1,0-1-1,0-2 0,52-4 1,-24 1-20,-43 1 33,1-1 0,0-1 0,35-8 0,-48 7-377,-1 1 0,0-2 0,1 1 0,-2-1 0,1 0 0,0-1 0,-1 0 0,0 0 0,0-1 0,14-13 0,-5-3-5382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0.2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71 11426,'0'0'1393,"0"0"-1169,0 0-120,191-46-32,-117 35 240,2 4 200,6 3 160,-3 1-560,-5 3-48,-10 0-64,-9 0-136,-23 0-120,-15 9-2224,-17 0-4650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0.5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65 13475,'0'0'1792,"0"0"-1152,134-7-640,-58-4 48,6 2-48,7 0-280,32 1-296,-22-1-1536,-13-2-6298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0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72 116 13171,'0'0'3403,"0"0"-2483,0 0-873,-11 25-131,-1 0 77,4-11 32,1 1-1,1 0 1,0 0 0,1 1-1,0-1 1,2 1 0,0 0-1,-2 31 1,5-24 2,0 0 0,1 0 0,2 0 0,0 0 0,2-1 0,0 1 0,2-1 0,0 0 0,1-1 0,2 0 0,0 0 0,1-1 0,1 0 0,0-1 0,2 0 0,19 20 0,-18-22-27,2 0 0,0-1 1,0-1-1,2 0 1,0-2-1,0 0 1,27 13-1,-31-19-2,0-1 0,-1 0-1,2-2 1,-1 1 0,0-2 0,1 0 0,0-1 0,0 0-1,-1-2 1,1 1 0,24-4 0,-33 2 7,0-1 0,1 1 1,-1-1-1,0 0 0,0-1 1,-1 0-1,1 0 0,-1 0 1,1-1-1,-1 0 0,0 0 1,0-1-1,-1 0 0,7-6 0,-5 3 0,-1-1 0,1 0 0,-1 0 0,-1-1 0,0 0 0,0 0 0,-1 0-1,5-16 1,-1-11 2,-1 0 0,-3 0 0,0-1-1,-3-50 1,-2 65 36,-1 1 0,0-1 0,-2 1 1,-1 0-1,0 0 0,-2 0 0,0 1 0,-2 0 0,0 1 0,-2 0 0,0 0 0,-1 1 0,0 0 0,-31-33 0,30 38-44,-1 1-1,0 0 0,-1 1 0,0 0 0,-1 1 0,-1 1 0,1 1 0,-2 0 0,1 1 1,-1 1-1,0 0 0,-1 2 0,1 0 0,-1 1 0,0 0 0,0 2 0,-34 0 0,47 2-65,0 1 0,0 0-1,0 0 1,0 0 0,0 1-1,0-1 1,0 1 0,0 1-1,1-1 1,-1 1 0,1 0-1,0 0 1,-5 5 0,0 1-568,1 0 0,0 0 0,1 1 0,0 0-1,-8 13 1,-11 24-4679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1.2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74 1 12203,'0'0'1379,"0"0"-785,-11 23-262,-3 0-181,7-12-26,1 0 0,0 0-1,1 1 1,0-1 0,1 1 0,0 0 0,1 0 0,0 1 0,1-1 0,-1 22 0,2-17-60,2-1 0,0 1 1,1 0-1,0 0 0,2-1 0,0 0 1,0 1-1,2-1 0,0-1 0,1 1 0,0-1 1,1-1-1,1 1 0,0-1 0,1-1 1,1 1-1,0-2 0,0 0 0,2 0 1,-1-1-1,1 0 0,1-1 0,0-1 1,0 0-1,1-1 0,19 7 0,-25-11-61,0-1 0,1 0-1,-1-1 1,1 0 0,-1-1-1,1 0 1,0 0 0,0-1-1,0 0 1,10-2 0,-15 1 12,0 0 1,0-1 0,0 1-1,-1-1 1,1 0-1,0 0 1,-1 0 0,0-1-1,1 1 1,-1-1 0,0 0-1,-1-1 1,1 1-1,0-1 1,-1 1 0,0-1-1,0 0 1,0 0 0,0-1-1,4-8 1,-2 0 35,1-1 1,-2 0-1,1-1 0,-2 1 1,0-1-1,-1 1 0,0-1 1,-2 0-1,1 0 0,-2 0 1,0 0-1,-4-20 0,3 26-15,0 0-1,0 1 1,-1-1 0,0 0-1,-1 1 1,0 0-1,0 0 1,-1 0-1,0 0 1,0 1-1,-1 0 1,0 0-1,0 0 1,-1 1-1,0 0 1,0 0-1,0 1 1,-1 0 0,1 0-1,-1 0 1,-9-2-1,4 2 18,-1 0-1,1 2 1,-1 0-1,0 0 1,1 1-1,-1 1 1,0 0-1,0 1 1,0 1-1,0 0 1,0 1-1,-21 5 1,26-4-199,0 0 0,0 0 0,0 1 0,1 0 0,0 1 0,0 0 0,0 0 0,-10 9-1,13-9-312,-1 0-1,1 1 1,1 0-1,-1 0 0,1 0 1,0 0-1,0 1 0,1 0 1,-1-1-1,2 1 1,-4 10-1,1 15-7863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38.2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443 130 5209,'0'0'1319,"0"0"-597,0 0-21,0 0 634,0 0-243,-23 9-213,-7 0-676,9-2-36,0 0 0,1 1 0,-21 12 0,27-12-44,1 1 0,0 1 0,0 0 0,1 1 0,0 0-1,1 0 1,-10 14 0,-3 6-109,-35 59 0,45-63-6,1 1 0,1 1 0,2 0 0,1 0 1,1 1-1,1 0 0,-3 37 0,-1 218 912,11-277-872,4 41 198,2 0 0,2-1-1,3 0 1,24 69 0,-25-89-72,1-1 0,1 0 0,1-1 1,1 0-1,1-1 0,2-1 1,0 0-1,2-1 0,0-1 0,2-1 1,0-1-1,1-1 0,29 19 0,-13-13-51,0-2-1,2-2 0,1-2 0,0-1 0,1-2 0,1-2 0,84 16 0,12-12 82,1-6 0,154-6 0,-269-8-184,0 0-1,0-2 1,0 0-1,-1-2 1,0-1-1,0-1 1,0-1-1,-1 0 0,32-20 1,-2-3 86,-2-2 1,80-69-1,-110 83-41,-1-1-1,-1-1 1,-1 0 0,-1-2 0,0 0-1,-2 0 1,-1-2 0,-1 0 0,-2 0-1,0-1 1,-2 0 0,7-32 0,-4 2-36,-2-1 0,-3 1 0,-3-1 0,-2-1 0,-6-60 0,1 96-33,-1 1 0,0 0 0,-2 0 0,-1 1 0,0-1 0,-2 1 0,-13-24 0,-87-134 84,101 167-71,-13-16-22,-1 1-1,0 1 0,-2 1 0,-1 0 0,-2 2 0,0 2 0,-36-24 0,15 16-37,-2 1 0,-1 3 0,-88-31-1,75 36 68,-1 3 0,0 2 0,-78-6 0,99 17-397,-1 2 0,-81 7 1,102-1 283,1 2 0,0 0 0,0 1-1,0 2 1,1 0 0,1 1 0,-22 14 0,-9 9 91,-74 60-1,93-64 13,1 1 0,1 2 1,2 1-1,1 2 0,2 0 0,1 2 0,-36 72 0,37-62-9,2 1 0,-24 80 0,39-100-2,0 0 0,2 1 0,1 0 0,1 0 0,2 0 0,2 38 0,1-56 14,1-1 0,-1 1-1,1-1 1,1 0-1,0 0 1,1 0 0,8 13-1,45 64-49,-58-87 40,27 36 48,2-2 1,2-1-1,0-2 1,2 0-1,2-3 0,0-1 1,2-1-1,1-2 1,1-2-1,1-1 0,0-2 1,59 18-1,212 51 105,-240-69-165,-14-4 158,0-3-1,1-2 1,0-3 0,0-2 0,0-3 0,81-7-1,-88-2-153,-1-2-1,0-2 1,0-3-1,79-33 0,-128 47-1011,-2 0-1869,-3 0-5005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1.6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12123,'0'0'2552,"0"0"-1752,0 0-728,129 14 104,-65-3 440,3 2-423,0 0 79,-8-1-256,-7-4-16,-15 4-32,-15-4-3121,-19-1-6113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1.9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15315,'0'0'2353,"0"0"-1745,0 0-336,0 0-216,141 14-56,-69-14 0,7 0-176,32 0 56,-20 0-2433,-14-7-7457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2.3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0 13619,'0'0'1891,"0"0"-1164,0 0-518,0 0-138,-23 12-26,6-3-36,9-6 0,0 0 0,0 1 0,0 0 0,1 0 0,-1 1 0,1 0 0,0 0-1,1 1 1,-1 0 0,1 0 0,0 1 0,1-1 0,-1 1 0,1 0 0,1 1 0,-1-1 0,1 1 0,-5 15 0,-1 13 73,2 0 0,2 1 0,1-1 0,2 1 0,1 0 0,2 0 0,2 0 1,9 57-1,-8-75-74,1-1 0,1 0 1,0 0-1,1-1 0,1 1 1,1-1-1,1-1 1,0 0-1,1 0 0,0 0 1,1-2-1,1 1 0,1-1 1,0-1-1,0 0 0,2-1 1,-1-1-1,33 19 0,-32-22-8,0-1 0,1-1 0,0-1 0,0 0 0,0-1 0,1-1 0,-1 0 0,1-1 0,0-1 0,-1 0 0,1-2 0,30-4 0,-26 1-7,-1 0 0,1-2-1,-1-1 1,0-1 0,-1 0 0,0-1-1,0-1 1,-1-1 0,26-21 0,-26 17 29,0 0 1,-1-2 0,-1 0-1,-1 0 1,0-2-1,-2 0 1,0-1 0,16-33-1,-21 36 47,-1 0 0,0-1 0,-2 0 0,0 0 0,-1-1 0,-1 1 0,0-1-1,-2 0 1,0 0 0,-1 1 0,-3-21 0,0 25-10,0 0 0,-1 0-1,-1 0 1,0 1 0,-1 0 0,-1 0-1,0 0 1,-1 1 0,0 0 0,0 0-1,-2 1 1,1 0 0,-1 0 0,-1 1 0,0 1-1,0 0 1,-1 0 0,0 1 0,-13-6-1,1 1-22,-1 0-1,0 2 0,-1 1 1,0 1-1,-1 1 0,0 1 0,0 2 1,0 0-1,-31 0 0,48 4-81,0 1-1,-1 0 1,1 1-1,0 0 0,0 1 1,0 0-1,0 0 1,0 1-1,0 1 0,0-1 1,1 2-1,0-1 1,0 1-1,0 1 0,0-1 1,-10 11-1,10-8-441,1 1-1,0 1 1,1 0-1,0 0 0,0 0 1,1 1-1,1 0 1,-7 17-1,-3 17-5884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2.6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418 0 15171,'0'0'2257,"0"0"-1265,0 0-784,-94 173-96,52-92 440,-5 7-360,0 6 104,2-1-296,3-4 72,8-11-144,4-16-720,8-22-928,7-20-5450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4.3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 9794,'0'0'2169,"0"0"-1545,0 0-432,0 0 808,0 0 496,0 0-408,161 0-343,-116 0-593,2 0-8,-5 0-144,-3 0-88,3-6 80,-7-3-1873,-8 0-4512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4.7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5353,'0'0'4909,"0"0"-3423,0 0-1186,0 0-201,0 0 113,26 1 304,86 5-121,-100-6-310,0 1 0,0 0 1,-1 0-1,1 2 1,-1-1-1,1 2 0,-1-1 1,0 1-1,0 1 1,11 7-1,-18-9-48,0 0-1,-1 0 1,1 1 0,-1-1-1,0 1 1,0 0 0,-1 0-1,1 0 1,-1 0 0,0 0-1,0 1 1,0-1 0,0 1-1,-1-1 1,0 1 0,0 0-1,0 0 1,-1-1 0,1 1 0,-1 0-1,0 0 1,-2 8 0,1-2 83,-1-1 0,0 1 0,-1-1 1,0 0-1,-1 0 0,0 0 1,-1 0-1,0-1 0,0 1 0,-10 12 1,-13 14 405,-39 39 1,9-9-39,51-58-479,3-5 20,1 1 0,0-1-1,-1 1 1,2-1 0,-1 1 0,0 0-1,1 0 1,-1 0 0,1 1 0,1-1-1,-1 0 1,0 1 0,1-1 0,0 1 0,0 0-1,0-1 1,1 1 0,0 0 0,0 8-1,1-11-17,-1-1-1,1 0 0,0 0 0,0 0 1,0 1-1,0-1 0,0 0 1,0 0-1,1-1 0,-1 1 0,0 0 1,0 0-1,1 0 0,-1-1 1,0 1-1,1-1 0,-1 1 0,0-1 1,1 0-1,-1 1 0,1-1 1,2 0-1,41 3-7,-36-3 20,10 0-257,-1-1 0,0 0 0,0-1 0,0-1-1,0 0 1,0-2 0,-1 0 0,1-1 0,-2-1 0,1 0 0,-1-1 0,27-18 0,13-13-5669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5.0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10746,'0'0'2169,"0"0"-1649,0 0-520,0 0 168,0 0 736,136 86 480,-91-23-87,-1 17-737,-4 11-144,-10 11-96,-16 3-312,-11-1 224,-3-4-224,-22-7-16,-38 14-88,8-25-2040,-2-19-3666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5.4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272 0 10730,'0'0'1697,"0"0"-1145,0 0-264,0 0 496,-163 129-24,126-69 96,5 9 49,7 7-329,13 6-48,9 7-104,3 0-360,12 0 232,21-2-296,4-5 0,2-7 0,11 5-544,-13-22-1601,-8-18-2664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6.4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25 10898,'0'0'1271,"0"0"-685,0 0-348,31-4 435,6-2-323,10-1 217,1 3-1,49 0 0,-77 5-433,0 0 0,0 1-1,0 1 1,-1 1-1,0 1 1,1 1 0,-2 0-1,1 1 1,33 19-1,-46-23-120,1 1 0,-1 0-1,0 1 1,0-1-1,0 1 1,-1 0-1,0 1 1,0-1 0,0 1-1,0 0 1,-1 0-1,0 1 1,0-1 0,-1 1-1,0 0 1,0-1-1,-1 2 1,0-1 0,0 0-1,0 0 1,-1 1-1,0-1 1,0 1 0,-1-1-1,0 1 1,-1-1-1,1 0 1,-1 1-1,-3 10 1,1-10-1,0 0-1,-1 0 1,0 0 0,0-1-1,-1 0 1,0 1 0,0-2-1,0 1 1,-1-1 0,0 1 0,0-1-1,-1-1 1,0 0 0,0 0-1,0 0 1,0 0 0,-15 5-1,6-3 14,0 0 0,-1-1 0,1-1 0,-1-1 0,0 0 0,0-2 0,-34 2 0,46-4-25,-1 0 1,1 0-1,0-1 0,0 0 1,-1 0-1,1 0 0,0-1 1,0 1-1,0-1 0,0-1 0,-7-3 1,11 5-17,-1-1 1,0 1-1,1-1 1,-1 1-1,1-1 1,0 0 0,-1 1-1,1-1 1,0 0-1,0 0 1,0 0-1,0 0 1,1 0-1,-1 0 1,0 0 0,1 0-1,-1 0 1,1 0-1,0-1 1,0 1-1,0 0 1,0 0-1,0 0 1,0 0 0,1 0-1,-1-1 1,1 1-1,-1 0 1,1 0-1,0 0 1,2-3-1,-2 2-9,0 1 0,1 0 0,0 0-1,-1 0 1,1 0 0,0 0 0,0 0-1,0 1 1,0-1 0,0 1 0,1-1-1,-1 1 1,0 0 0,1 0 0,-1 0-1,1 0 1,-1 0 0,1 0 0,-1 1-1,6-1 1,57-3-284,-53 4 282,3 1 13,1 1 1,-1 0-1,0 1 0,0 0 1,0 2-1,0 0 0,-1 0 1,0 1-1,0 1 0,0 0 1,-1 1-1,0 0 0,0 1 1,-1 1-1,16 16 0,-19-18 62,-1 1 0,-1-1 0,0 1 0,0 0-1,-1 1 1,0 0 0,0 0 0,-1 0 0,-1 1 0,1-1 0,-2 1-1,0 0 1,0 0 0,-1 1 0,0-1 0,-1 0 0,0 1 0,-1-1-1,0 1 1,-1-1 0,-3 20 0,2-24-24,-1-1 1,1-1-1,-1 1 1,0 0-1,0-1 1,-1 1-1,0-1 1,0 0-1,0 0 1,0 0-1,-1-1 1,0 1-1,0-1 1,0-1-1,0 1 1,-1-1-1,1 1 1,-1-1-1,0-1 1,0 1-1,-7 1 1,-8 2 39,0 0-1,-1-2 1,1 0 0,-44 1 0,28-3 199,0-2 1,0-2-1,1-1 1,-1-2-1,1-1 1,0-2-1,0-2 0,1-1 1,-49-22-1,84 33-277,0 0-1,0 0 0,0 0 0,0 0 1,0 0-1,0 0 0,0 1 0,0-1 1,0 0-1,0 0 0,0 0 0,0 0 0,0 0 1,0 0-1,0 0 0,0 1 0,0-1 1,0 0-1,-1 0 0,1 0 0,0 0 1,0 0-1,0 0 0,0 0 0,0 0 1,0 0-1,0 0 0,-1 0 0,1 0 1,0 0-1,0 0 0,0 0 0,0 0 0,0 0 1,0 0-1,-1 0 0,1 0 0,0 0 1,0 0-1,0 0 0,0 0 0,0 0 1,0 0-1,-1 0 0,1 0 0,0 0 1,0 0-1,0 0 0,0 0 0,0 0 0,0 0 1,0 0-1,0 0 0,-1 0 0,1-1 1,0 1-1,0 0 0,0 0 0,0 0 1,0 0-1,0 0 0,10 13-515,18 18-2499,-10-13-3374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6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9498,'0'0'1504,"0"0"-319,168 16 39,-92-9-240,1-3 72,-5-2-376,-10-2-672,-11 0 192,-16 0-200,-13 0-240,-22 0-1104,0 0-1608,-15 0-4434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44.7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0 117 8410,'0'0'1752,"0"0"-813,0 0-394,0 0 294,0 0-65,0 0-183,0 0 50,9 0-22,76-5-203,0-3 1,84-19 0,-85 11-211,1 4 1,87-1 0,-149 10 12,-23 2-319,1 1 1,-1 0 0,1-1 0,-1 1 0,1-1 0,-1 1 0,0-1 0,1 1 0,-1-1 0,0 1 0,0-1 0,1 1-1,-1-1 1,0 1 0,0-1 0,0 1 0,0-1 0,1 1 0,-1-1 0,0 1 0,0-1 0,0 0 0,0 1 0,0-1-1,0 1 1,-1-1 0,1 1 0,0-1 0,0 1 0,0-1 0,0 0 0,-1 1 0,1-1 0,0 1 0,0-1 0,-1 1-1,1 0 1,-1-1 0,1 1 0,-1-1 0,-8-10-6036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7.2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1 11346,'0'0'2753,"0"0"-937,0 0-1103,0 0-265,0 0 56,0 0 16,-12 173 120,9-93-392,1 7-128,0 2-120,2-3-8,0-8-40,0 2-536,0-20-3865,0-18-5361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7.8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 0 10746,'0'0'1914,"0"0"-1031,0 0-540,0 0-86,-4 25-12,-27 344 1100,20-258-1117,5-58-142,1 1-1,3-1 1,8 83-1,-6-133-75,1 1-1,0-1 0,0 0 0,0 0 0,1 0 0,-1 0 0,1 0 0,0 0 0,-1 0 1,1 0-1,0-1 0,1 1 0,-1-1 0,0 1 0,1-1 0,-1 0 0,1 0 0,0 0 1,0 0-1,0-1 0,0 1 0,0-1 0,0 1 0,0-1 0,0 0 0,1-1 0,4 2 1,11 1 84,0-1 0,-1-1 0,36-2 0,-24 1-47,481-25 452,-504 24-498,0 1 0,0-1 1,-1-1-1,1 1 0,0-1 0,-1-1 0,9-3 0,-13 5-191,0-1-1,-1 1 0,1-1 0,0 1 1,-1-1-1,0 0 0,1 0 0,-1 0 0,0 0 1,0 0-1,0 0 0,0 0 0,0 0 1,0 0-1,-1 0 0,1-1 0,-1 1 1,1 0-1,-1 0 0,0-1 0,0 1 1,0 0-1,0 0 0,-1-4 0,-1-16-5168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8.1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9538,'0'0'1392,"0"0"-591,141 0 47,-62 7-56,8-1-16,2 1 216,-8 0-80,-9-1-816,-15 1-96,-28 9-104,-16-1-2064,-13 3-2849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8.4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56 12187,'0'0'2440,"0"0"-1792,0 0-616,0 0 72,176-27 192,-102 16 16,7 0-168,30 6-144,-17 3-976,-15 2-4721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8.8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149 238 10746,'0'0'1991,"0"0"-1176,-21 30-491,-62 99-93,78-119-184,0-1 0,1 1 0,0 0 0,0 0 1,1 1-1,0-1 0,1 1 0,0-1 0,1 1 0,0 0 0,1 0 0,1 16 0,0-5 137,0-7-134,1 0 0,0 0 0,1-1 0,0 1 0,1-1 0,1 0 0,1 0 0,0 0 0,0-1 0,1 0 0,1 0 0,0-1 0,1 0 0,1 0 1,-1-1-1,2 0 0,0-1 0,0 0 0,0-1 0,1 0 0,22 12 0,-13-9-39,-1-2 0,1 0 1,1-1-1,0-1 0,0-1 1,1-1-1,-1-1 0,1-1 1,0-1-1,0-2 0,1 0 0,-1-1 1,33-4-1,-44 2 25,0-1-1,1-1 1,-1 0 0,-1 0-1,1-1 1,-1 0-1,0-1 1,0-1 0,0 0-1,-1 0 1,0-1 0,-1 0-1,0 0 1,0-1-1,-1-1 1,0 0 0,0 0-1,-1 0 1,0-1 0,-1 0-1,-1 0 1,7-17-1,-1-2 128,-1-1 0,-2 0-1,-1 0 1,-2-1 0,-1 1-1,-1-1 1,-2-54 0,-3 66-102,0-1 0,0 1 0,-2 0 0,-1 0 0,0 0 1,-2 1-1,0-1 0,-1 2 0,-1-1 0,0 1 0,-2 0 1,0 1-1,-25-29 0,24 33 4,-1 1-1,0 0 1,-1 0 0,0 1-1,-1 1 1,0 0 0,-1 1 0,0 1-1,0 1 1,-1 0 0,0 1-1,0 1 1,0 0 0,-1 1 0,0 1-1,-19-1 1,12 3-82,-1 1 0,1 0 1,0 2-1,-50 10 0,64-9-49,-1 0 0,1 1 0,0 1 0,0-1 0,0 2 0,0-1 0,1 2 0,0-1 0,1 1 0,-1 1 0,1 0 0,-15 18 0,13-12-260,2 0-1,0 1 0,1 1 1,0 0-1,2 0 0,0 0 0,-7 30 1,2 24-3875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9.1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381 13 12219,'0'0'1329,"-21"-2"-477,8 1-815,-39-5 828,-1 2 1,-80 5-1,128 0-838,0 1 0,0-1 1,0 1-1,0-1 0,0 1 0,1 1 1,-1-1-1,-5 5 0,9-7-27,-1 1 1,2 0-1,-1-1 0,0 1 0,0 0 1,0-1-1,0 1 0,0 0 0,1 0 0,-1 0 1,0 0-1,1 0 0,-1 0 0,0 0 1,1 0-1,-1 0 0,1 0 0,0 0 1,-1 0-1,1 0 0,0 1 0,0-1 1,0 0-1,0 0 0,0 0 0,0 0 1,0 0-1,0 1 0,0-1 0,0 0 0,1 0 1,-1 0-1,0 0 0,1 0 0,-1 0 1,1 0-1,-1 0 0,1 0 0,0 0 1,-1 0-1,1 0 0,0 0 0,0 0 1,0 0-1,1 0 0,14 11 1,2-1 1,-1-1-1,1 0 0,1-2 1,0 0-1,32 9 0,4 3 25,-30-10-23,142 60 26,-144-58 64,0 1-1,-1 0 1,0 2-1,36 31 0,-55-43-49,1 0 0,-1 1 0,1-1 0,-1 1-1,0-1 1,0 1 0,-1 0 0,1 0 0,-1 0-1,0 0 1,0 1 0,0-1 0,-1 1 0,1-1-1,-1 1 1,0-1 0,-1 1 0,1 0-1,-1-1 1,0 1 0,0 0 0,0 0 0,-1-1-1,1 1 1,-1 0 0,0-1 0,-1 1 0,1-1-1,-1 1 1,0-1 0,0 0 0,0 0-1,-1 0 1,1 0 0,-4 4 0,-9 6 25,1-1 0,-2 0 0,1-1 0,-2-1 0,0-1 0,0 0 0,-1-1 1,-34 12-1,5-5 36,-1-2 0,-70 11 0,88-20-172,0 0-1,0-2 1,0-1-1,-56-5 1,85 3-5,0 0 1,0 0 0,0 0-1,0 0 1,0 0 0,0 0-1,0-1 1,0 1 0,0 0-1,0-1 1,0 1-1,0-1 1,0 1 0,0-1-1,0 0 1,0 1 0,0-1-1,1 0 1,-1 1 0,0-1-1,0 0 1,1 0 0,-1 0-1,1 0 1,-1 1 0,1-1-1,-1 0 1,1 0 0,-1 0-1,1 0 1,0 0 0,0 0-1,-1-1 1,1 1 0,0 0-1,0 0 1,0 0 0,0 0-1,0 0 1,1-2 0,-1-20-4845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9.5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13379,'0'0'2128,"0"0"-1600,0 0-512,0 0 152,149 7-160,-107-7 40,-3 0 16,-2 0-64,-7 0-232,-8 2-1992,-12 2-5954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4:59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15051,'0'0'2193,"0"0"-2193,0 0-392,0 0 256,129 0-8,-28 0 40,-12 0-1353,-5 0-4088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00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112 160 14475,'0'0'1913,"0"0"-913,0 0-760,-17 19-127,2-5-90,8-8-14,0-1 1,1 1-1,0 1 0,0-1 1,1 1-1,-1 0 1,2 0-1,-1 1 0,1 0 1,0-1-1,0 1 1,1 1-1,1-1 1,-1 0-1,1 1 0,0-1 1,0 12-1,1 5 4,1 0 1,1 0-1,2-1 0,0 1 1,12 43-1,-9-51-22,0 0 0,2 0 0,0-1-1,0 0 1,2-1 0,0 0 0,0 0 0,24 24 0,-19-25 14,-1-1 0,2 0 0,0-2 0,0 1 0,1-2 0,0 0 1,1-1-1,0-1 0,0-1 0,1-1 0,0 0 0,0-1 0,1-1 1,-1-1-1,35 1 0,-40-3 8,0-1 1,0-1-1,0-1 1,0 0-1,0-1 0,-1 0 1,1-1-1,-1 0 1,0-1-1,0-1 0,-1 0 1,1-1-1,-1 0 1,-1-1-1,1 0 0,-1-1 1,-1 0-1,0-1 1,0 0-1,-1 0 0,0-1 1,14-22-1,-15 18 23,-1 0 0,0 0 0,-1-1 0,-1 1 0,0-1 0,-1 0 0,-1-1 0,0 1 0,-1-1 0,-1 1 0,-1-1 0,0 0 0,-1 1 0,-1-1-1,-1 1 1,-4-17 0,1 12 17,-1 1-1,0 0 0,-2 0 1,0 0-1,-2 1 0,0 1 1,-1 0-1,0 0 0,-2 2 1,0-1-1,-29-25 0,23 26 15,0 1-1,0 1 1,-2 1 0,1 0-1,-2 2 1,0 1-1,-47-15 1,53 20-168,0 1 0,-1 1 0,1 0 0,-1 1 0,1 1 0,-1 1 0,0 1 0,1 0 0,-1 1 0,1 1 0,-1 1 0,-17 5 0,28-6-124,-1 1-1,1-1 1,0 1-1,0 0 1,0 1-1,1 0 1,0 0-1,0 0 1,0 1-1,0 0 1,-6 9-1,4-4-1191,1 0-1,0 1 1,-7 17 0,-1 12-7068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00.5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346 1 13171,'0'0'2984,"0"0"-2287,-79 144-209,32-66-240,0 2 544,0 0 48,5-2-440,5-9-288,10-9-112,12-5-536,10-19-1520,5-14-5858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45.2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 1 5497,'0'0'1298,"0"0"-551,0 0-34,0 0 169,0 0 104,0 0-235,-2 0-675,0 0 0,1-1-1,-1 1 1,0 1 0,0-1-1,0 0 1,0 0 0,0 1-1,1-1 1,-1 1 0,0-1-1,0 1 1,1 0 0,-4 1-1,1 21 310,1 0 0,1 0 0,1 1 0,1-1 0,0 0 0,2 0 0,1 0 0,11 40 0,11 28 376,3-1 1,5-2-1,85 162 1,-118-250-748,1 0 0,-1 0 0,0 0 0,1 1 0,-1-1 0,1 0 0,-1 0 0,0 0 0,1 0 0,-1 0 0,1 0 0,-1 0 1,0 0-1,1 0 0,-1 0 0,1 0 0,-1 0 0,0 0 0,1 0 0,-1-1 0,0 1 0,1 0 0,-1 0 0,0 0 0,1 0 0,-1-1 0,0 1 0,1 0 0,-1 0 0,0-1 0,1 1 0,-1 0 0,0-1 0,0 1 0,0 0 0,1-1 1,-1 1-1,0 0 0,0-1 0,0 1 0,1-1 0,12-18-2207,-12 17 1724,13-17-4817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00.8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12587,'0'0'3375,"0"0"-2387,0 0-757,16 31-19,0-1-158,-1-4 9,-1 1 0,-2 1 0,0 0 0,-2 0 0,10 49 0,4 77 109,-19-104-144,3 0 1,2-1 0,27 83 0,-32-121-25,1 1-1,0-1 1,1 0 0,0 0-1,1-1 1,0 0 0,1-1 0,-1 0-1,2 0 1,0 0 0,0-2 0,0 1-1,1-1 1,0-1 0,0 1-1,1-2 1,-1 0 0,1 0 0,1-1-1,-1-1 1,13 2 0,29 4 0,-1-2 1,2-3-1,90-4 0,-71-1 5,-44 1 25,-1-1 0,0-2 0,47-9 0,-64 9-405,0-1 0,1 0 0,-1-1 0,-1 0-1,1-1 1,-1 0 0,0-1 0,-1 0 0,1-1 0,15-15 0,1-10-4909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01.2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109 52 13315,'0'0'2096,"0"0"-1792,0 0-232,191-36-144,-107 30 64,5-1 8,2 5 72,1 2 8,-3 0-8,-13 0-72,-14 4-88,-27 23-136,-21-3-1392,-14 1-3257</inkml:trace>
  <inkml:trace contextRef="#ctx0" brushRef="#br0" timeOffset="1">1 590 13707,'0'0'2921,"0"0"-2361,0 0-400,178 4-160,-82-4-192,8 0 120,10 0 72,44-2-248,-27-9-1953,-15-2-5056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01.5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208 67 12307,'0'0'4139,"0"0"-3069,-26 18-937,-85 65-113,104-77-19,1 0 0,0 0 0,1 1-1,-1-1 1,1 1 0,1 1 0,-1-1-1,1 1 1,1-1 0,-1 1 0,-4 15 0,5-7 23,1 0 0,0 1 0,1-1 1,1 19-1,0-17 26,1-4-12,0 0 0,0-1 0,1 1 0,1-1 0,0 0 0,1 0 0,0 0 0,1 0-1,0-1 1,1 1 0,1-1 0,8 11 0,-5-9-38,2 0 1,0-1 0,0 0-1,1-1 1,1 0-1,0-1 1,0 0-1,26 13 1,-20-14-5,-1 0 0,1-2 0,1 0 0,0-2 1,0 0-1,0-1 0,0-1 0,1-1 0,0-1 0,0-1 1,-1-1-1,1-1 0,0 0 0,0-2 0,37-10 1,-47 9 33,0-1 0,0 0 0,-1 0 0,1-2 1,-1 1-1,-1-1 0,1-1 0,-1 0 1,-1 0-1,0-1 0,0-1 0,0 1 0,-1-1 1,-1-1-1,0 1 0,0-1 0,-1-1 0,0 1 1,-1-1-1,0 0 0,-1 0 0,-1 0 0,3-16 1,-3 10 8,0 1 1,-2 0-1,0 0 1,-1-1-1,-1 1 1,0 0-1,-1 0 1,-1-1-1,-1 1 1,-1 1-1,0-1 0,-1 1 1,0 0-1,-2 0 1,0 1-1,-16-25 1,11 23-17,-1 1 1,-1 0-1,0 1 0,-1 0 1,0 1-1,-2 1 0,1 1 1,-1 1-1,-1 0 0,0 1 1,-32-12-1,37 18-92,0 0 0,0 0 0,0 1 0,-1 1 0,1 0 0,0 1 0,-1 1 0,1 0 0,-1 1 0,1 0-1,-1 1 1,1 1 0,0 0 0,0 1 0,0 1 0,0 0 0,-22 12 0,-37 34-1799,17 1-2717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02.0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1 1872,'0'0'9536,"0"0"-6592,0 0-2270,-25 7-442,-83 24 65,95-27-49,0 0-1,0 1 1,1 1-1,0 0 1,0 1 0,-13 9-1,22-14-220,0 1 1,1-1-1,-1 1 1,0-1-1,1 1 1,0 0-1,0 0 1,-1 0-1,2 0 0,-1 0 1,0 0-1,1 1 1,-1-1-1,1 1 1,0-1-1,0 1 1,0-1-1,1 1 0,-1 0 1,1-1-1,0 6 1,1-7-28,-1-1 0,1 1 1,-1 0-1,1 0 0,0-1 0,0 1 1,0-1-1,0 1 0,0-1 0,0 1 1,0-1-1,0 1 0,0-1 1,1 0-1,-1 0 0,1 1 0,-1-1 1,4 1-1,35 18 3,-29-16-3,87 37 35,101 48-47,-170-73 13,-1 0 0,-1 2 0,-1 0 0,41 39 0,-61-51 69,0 0 0,-1 0 1,0 0-1,-1 0 0,1 1 0,-1 0 1,0 0-1,-1 0 0,5 14 0,-7-18-22,0 0-1,-1-1 0,0 1 0,1 0 0,-1 0 0,0-1 0,0 1 0,0 0 0,-1 0 0,1 0 0,-1-1 0,1 1 0,-1 0 0,0-1 1,0 1-1,0-1 0,0 1 0,-1-1 0,1 1 0,-1-1 0,1 0 0,-1 0 0,0 0 0,0 0 0,0 0 0,0 0 0,0 0 0,0 0 0,-1-1 1,-3 3-1,-10 4 48,0-1 0,0-1 1,-1 0-1,0-1 0,0 0 1,0-2-1,-26 3 1,-129 0 39,135-7-104,9 2-40,15 0-29,0-1-1,0 0 1,0-1 0,0 0 0,0-1-1,0 0 1,0-1 0,-14-5 0,26 7-7,0 1 1,0-1 0,0 1-1,0-1 1,0 1 0,0-1-1,0 0 1,0 1 0,0-1-1,0 0 1,1 0 0,-1 0-1,0 1 1,1-1 0,-1 0-1,0 0 1,1 0 0,-1 0-1,1 0 1,-1 0 0,1 0-1,0-1 1,-1 1 0,1 0-1,0 0 1,0 0 0,0 0-1,0 0 1,0 0 0,0-1-1,0 1 1,1-2 0,0 0-317,0 0 1,0 0-1,0 0 1,1 0 0,0 0-1,0 1 1,-1-1-1,2 0 1,-1 1-1,2-3 1,27-21-7620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02.4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11362,'0'0'1497,"0"0"-1193,0 0-224,158 16 48,-109-12-120,-4 1-8,-8-1 0,-15 3-384,-10 0-2641,-12-3-5377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02.8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6993,'0'0'5706,"0"0"-4714,0 0 176,133 11 176,-64-7 393,8 1-865,0-1-312,-8-2-336,-7 3-144,-15-5-160,-5 0 32,-13 0-672,-11 0-3321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06.5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50 4001,'0'0'1217,"0"0"-656,0 0-99,0 0 205,0 0 252,0 0-137,-5-2-86,0 2-449,-17-9 1046,22 9-825,0 0-152,0 0-24,0 0-144,0 0-4,0 0-29,33 0 1148,339-18 1392,-68-2-2403,-220 29-217,-84-9-40,0-4-3543,-3 3-1414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07.2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0 7218,'0'0'2316,"0"0"-1058,0 0-433,0 0 1,0 0-153,0 0-141,-6 5 302,11-1-763,0-1 0,0 0 0,0-1 0,0 1 0,0-1 0,1 0 0,-1 0 0,1-1 0,9 2 0,59 6 799,-54-8-727,475 3 1634,-230-10-4796,-265 6-2318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07.9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10362,'0'0'1669,"0"0"-1091,0 0-312,0 0 206,25 5 592,1-1-701,27 6 439,67 4 0,274-9 84,-266-5-781,-100-5-1753,-28 0-129,-14-1-384,-10 0-3901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08.2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1 11146,'0'0'2633,"0"0"-2201,0 0-256,0 0 984,-7 124-15,7-59-249,0 3-472,0 4-192,0-4-96,0-3-48,0-7-80,0-7-8,7-11-176,6-11 96,24-20-880,-3-7-2073,4-2-3848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47.0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742 44 6873,'0'0'2426,"0"0"-360,0 0-559,0 0 133,0 0 51,0 0-526,0 0-376,0 0-390,-13-18 497,4 13-848,-1 1 0,0 1 0,0-1 0,0 2 0,0-1 0,0 1 0,-16 0 0,-75 2-217,69 1 214,9 1-88,-1 1 1,0 1-1,1 1 0,0 1 1,0 1-1,0 1 0,1 1 0,0 1 1,1 1-1,0 1 0,1 1 0,0 0 1,1 2-1,1 0 0,0 1 0,1 1 1,1 1-1,0 0 0,2 1 0,-15 24 1,20-29 31,1 0 1,0 1-1,1-1 1,1 2-1,0-1 1,1 1 0,0 0-1,2 0 1,0 0-1,1 0 1,-1 23-1,3-38 7,0 1-1,1 0 1,-1 0-1,0 0 1,1 0-1,-1 0 1,1 0-1,-1 0 1,1-1-1,0 1 1,0 0-1,0 0 0,0-1 1,0 1-1,0-1 1,0 1-1,1-1 1,-1 1-1,1-1 1,-1 0-1,2 2 1,2-1-15,-1 0 1,0 1-1,1-1 0,0-1 1,-1 1-1,1-1 1,0 0-1,7 1 1,0 0-15,1-2 1,0 1-1,0-2 1,0 0 0,-1 0-1,15-4 1,79-31 92,-70 22-35,58-14-1,-54 22-52,0 2-1,75 0 1,-109 4 26,0 1 0,0 0 0,0 0 0,0 0 0,0 0 0,0 1 1,0 0-1,0 1 0,0-1 0,-1 1 0,1 0 0,-1 0 0,8 6 0,-5-1 3,0-1 0,0 2 0,0-1-1,-1 1 1,0 0 0,-1 0 0,6 11 0,-3-2 9,-1 0 1,0 1-1,-1 0 0,-2 0 1,1 0-1,-2 1 0,-1 0 1,1 22-1,-3-20 9,-1 1 0,-1-1 0,-4 25 0,3-36 1,-1-1 0,0 0 0,-1 1-1,0-2 1,0 1 0,-1 0-1,-1-1 1,-9 14 0,8-13-11,-1 0 1,-1-1 0,1 0 0,-1 0 0,0-1-1,-1-1 1,0 1 0,-1-2 0,1 1 0,-1-1-1,-15 5 1,8-5 40,-1 0 1,0-2-1,0 0 0,0-2 1,0 0-1,-29-1 0,21-1-24,0-2 0,0 0 0,0-2 0,0-1 0,1-1 0,0-2 0,0 0 1,1-2-1,0 0 0,1-2 0,0-1 0,-25-18 0,34 15 338,15 16-424,-1 0 0,1 0 0,-1 0 0,1 0 0,0 0 0,0-1 0,-1 1 0,1 0 0,0 0 0,-1 0 0,1-1 0,0 1 0,0 0 0,-1 0 0,1-1 0,0 1 0,0 0 0,0-1 0,-1 1 0,1 0 0,0-1 0,0 1 0,0 0 0,0-1 0,0 1 0,0 0 0,0-1 0,0 1 0,0 0 0,0-1 0,0 1 0,0-1 0,0 1 0,0 0-1,0-1 1,0 1 0,0 0 0,0-1 0,1 1 0,53 18-4442,-22-9-1873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08.5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665 0 12019,'0'0'1221,"0"0"-717,-23 19-333,0-2-56,8-6 21,1 0 0,-1 1 0,2 0-1,0 1 1,0 1 0,1 0 0,1 1 0,-14 23 0,9-7 52,1 1 1,2 1 0,1 0 0,2 0-1,1 1 1,1 1 0,2 0 0,2-1-1,-1 60 1,5-73-171,1 0 0,1-1 0,0 1 0,2 0 0,0-1 0,1 0-1,2 0 1,0 0 0,0-1 0,2 0 0,1 0 0,0-1 0,1 0 0,1-1 0,1-1 0,0 1-1,23 20 1,-27-29-15,2-1-1,-1 1 0,1-1 1,0-1-1,0 0 0,1-1 0,0 0 1,0-1-1,0 0 0,0-1 1,1 0-1,-1-1 0,1 0 0,-1-1 1,1-1-1,0 0 0,0 0 1,-1-2-1,16-2 0,-17 1 17,0 0 0,-1 0 0,1-1 0,-1 0 1,0-1-1,0 0 0,0-1 0,-1 0 0,0-1 0,0 0 0,-1 0 0,1 0 0,-2-1 0,1-1 0,-1 1 0,0-1 0,-1 0 1,0-1-1,-1 0 0,0 0 0,8-20 0,-10 21 13,0 0 0,-1 0 0,1 0 0,-2 0 0,1 0 0,-2 0 1,1-1-1,-1 1 0,0 0 0,-1-1 0,0 1 0,-1 0 0,0 0 0,0 0 0,-4-10 0,3 13-14,-1 0 0,0 0-1,1 0 1,-2 1 0,1-1-1,-1 1 1,0 0 0,0 0-1,0 1 1,-1-1 0,1 1-1,-1 1 1,0-1 0,0 1-1,0 0 1,-1 0-1,1 1 1,-1-1 0,0 2-1,-13-3 1,-12 0 42,1 1 0,-1 1 0,1 2 0,-1 2 0,1 0 0,-1 3 0,-46 11 0,-205 76-328,265-85 223,-129 50-2089,32-10-3453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09.2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0 432,'0'0'5517,"0"0"-3348,0 0-1184,-3 25 254,-7 67 426,4 2 1,10 129-1,52 212-249,-4-41-296,-20 29-566,7 62-428,40-3-461,-64-436-1221,-15-46 1496,0 0 1,0 1-1,0-1 1,0 0-1,0 0 1,0 1-1,0-1 1,0 0-1,1 0 1,-1 0-1,0 1 0,0-1 1,0 0-1,0 0 1,0 0-1,0 1 1,1-1-1,-1 0 1,0 0-1,0 0 1,0 0-1,1 1 1,-1-1-1,0 0 0,0 0 1,0 0-1,1 0 1,-1 0-1,0 0 1,0 0-1,1 0 1,-1 0-1,0 0 1,0 0-1,1 0 1,-1 0-1,0 0 1,0 0-1,1 0 0,-1 0 1,0 0-1,0 0 1,1 0-1,-1 0 1,5-25-2795,-4-15-1363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10.6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1 215 5817,'0'0'3920,"0"0"-2756,0 0-784,0 0 108,0 0 427,0 0 381,27-11-251,92-35-117,-96 39-724,0 1 1,0 0 0,1 2 0,-1 1-1,1 1 1,27 1 0,5-1 6,471 8 231,-4 42-302,-463-41-134,455 33 89,576-30 0,510-106 332,-1445 84-422,367-30 25,355-24 32,5 44-62,-825 26-8,0 3 0,-1 3 0,65 19 0,-64-14 21,0-3 1,1-2-1,61 2 0,-41-12-55,60 2 63,-121-1-19,0 2 0,0-1 0,-1 2 0,0 1 0,24 8 0,-37-11-4,0 0 0,-1 1 1,1-1-1,-1 1 0,1 0 1,-1 0-1,0 0 0,0 0 1,0 1-1,0-1 0,-1 1 0,1 0 1,-1 0-1,0 0 0,0 0 1,-1 0-1,1 0 0,-1 0 1,0 1-1,0-1 0,1 8 1,0 12 30,0 0 1,-2 0-1,-3 24 0,1-2-45,67 1057 228,-6-713-109,2 30-165,-59-402 72,0 5-23,-1 1 1,0 0-1,-5 32 0,4-54-5,-1 0 0,0 0 0,1 0 0,-1 0 0,0 0 0,0 0 0,0 0 0,-1 0 0,1-1 0,0 1 0,-1-1 0,1 1 0,-1-1 0,0 1 0,1-1 0,-1 0 0,0 0 0,0 0 0,1 0 0,-1 0 0,0 0 0,-3 0 0,-51 13-252,39-11 339,-124 18-133,-2-6-1,-150-5 1,276-9 44,-1694-46-364,-1068-190 737,2049 162-153,-4 56 120,649 23-428,-159 32 1,-82 43-3181,120-28-3147,132-34 2198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35.8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12 690 6185,'0'0'4459,"0"0"-2839,0 0-1064,0 0-123,0 0 182,-8 0 754,4 0-1211,6-2 827,53-22-580,-2-1 1,-1-4 0,51-36 0,-38 23-340,494-341-2087,-461 313-1318,-28 20-4361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36.1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0 585 13587,'0'0'1904,"171"-124"-1552,-18 24-120,23-12-224,-23 21 0,-17 13-8,-55 32-960,-26 12-4153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43.0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600 25 6833,'0'0'2978,"0"0"-930,0 0-551,0 0 141,0 0-202,0 0-381,0 0-239,-21-13 879,0 9-1652,-1 0 0,0 2 0,0 1 0,1 0-1,-1 2 1,0 0 0,0 2 0,-26 6 0,16-2-38,1 2 1,-1 1 0,1 1-1,-43 23 1,62-28-56,1 0 0,1 1 0,-1 0 0,1 1 0,0 0 1,1 0-1,0 1 0,0 0 0,1 1 0,0-1 0,1 2 0,0-1 0,1 1 0,-10 21 1,12-17-9,1-1 0,0 1 1,1 0-1,1 0 0,1 0 1,0 0-1,0 0 1,2-1-1,4 22 0,-5-32 21,1 0 0,1 1 0,-1-1 0,1-1 0,-1 1 0,1 0 0,0-1 0,1 1 0,-1-1 0,0 0 0,1 0 0,0 0 0,0-1 0,0 1 0,0-1 0,0 0 0,0 0 0,0 0 0,1-1 0,-1 1 0,1-1 0,-1 0 0,1-1 0,7 1 0,6 1 23,0-1 0,1 0 1,-1-2-1,0 0 0,20-4 0,-3-3 16,46-17 0,-56 17 4,-1 0-1,1 1 0,0 2 1,50-5-1,-64 9-8,0 2 0,0-1 0,1 1 0,-1 1 0,-1 0 0,1 0 0,0 1 1,0 1-1,12 5 0,-11-2 1,1 1 1,-1 0-1,0 1 0,-1 0 1,0 1-1,17 19 1,-4-2-3,-1 2 0,-1 0 0,-1 2 0,28 56 0,-39-65 19,0 1 0,-2 0 0,-1 0 0,0 1 0,-2-1 0,-1 1 0,-1 0 0,0 30 0,-4-44 7,0 1 0,-1-1 0,0 0 0,-1 0 1,0 0-1,-1-1 0,0 1 0,-1-1 1,0 1-1,0-2 0,-1 1 0,0 0 0,0-1 1,-1 0-1,0-1 0,0 0 0,-9 7 0,-3 1 5,0 0 0,0-1 0,-1-1-1,-1-1 1,0-1 0,-32 12-1,34-16 44,0 0-1,0-2 1,-1 0-1,0-2 0,0 0 1,0-1-1,0-1 0,0 0 1,0-2-1,0 0 1,0-2-1,0 0 0,0-1 1,1-1-1,-1-1 1,1-1-1,1 0 0,-1-1 1,1-2-1,1 1 1,0-2-1,0 0 0,1-1 1,0-1-1,1-1 1,1 0-1,0 0 0,-20-29 1,31 38-74,-1 0-26,0 0 0,0-1 0,0 1 0,1-1 0,0 0 0,0 0 0,1 0 0,-1 0 0,1-1 0,1 1 0,-1-1 0,0-9 0,3 15-11,-1 0-1,1 0 0,0 0 0,0 0 1,0 0-1,0 1 0,0-1 1,0 0-1,0 0 0,0 1 0,1-1 1,-1 1-1,0-1 0,0 1 1,0-1-1,1 1 0,-1 0 0,0 0 1,2-1-1,6-1-224,102-41-4662,-54 17-1910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43.6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 10042,'0'0'1631,"0"0"-665,0 0-456,0 0 141,0 0 370,0 0-423,5-5-276,2 1-248,-1 0 1,0 0-1,1 1 0,0 0 1,0 0-1,0 1 1,0 0-1,0 0 0,0 1 1,1 0-1,-1 0 1,0 1-1,1 0 0,-1 0 1,1 0-1,-1 1 1,0 0-1,9 3 0,-9-2-44,0 0-1,0 1 1,0 0-1,-1 0 0,1 1 1,-1 0-1,0 0 1,0 0-1,0 1 1,0 0-1,-1 0 0,0 0 1,0 1-1,0 0 1,-1 0-1,1 0 1,-2 0-1,5 9 0,-6-9-4,0-1 0,0 1 0,-1 0 0,0-1 0,0 1 0,-1 0 0,1 0-1,-1 0 1,0 0 0,-1 0 0,1 0 0,-1 0 0,-1-1 0,1 1 0,-1 0 0,0-1-1,0 1 1,0-1 0,-1 1 0,0-1 0,0 0 0,0 0 0,-5 4 0,-38 46 21,-99 90 0,144-145-49,1 0 1,0 1 0,-1-1 0,1 0 0,-1 0 0,1 1-1,-1-1 1,1 0 0,0 1 0,-1-1 0,1 1 0,0-1 0,-1 1-1,1-1 1,0 1 0,0-1 0,-1 0 0,1 1 0,0-1-1,0 1 1,0 0 0,0-1 0,0 1 0,0-1 0,0 1-1,0-1 1,0 1 0,0-1 0,0 1 0,0-1 0,0 1 0,0-1-1,0 1 1,1 0 0,18 7 133,39-7 318,-50-1-376,22-2 98,1-1 0,-1-1 1,0-2-1,58-19 0,-44 12-185,50-10-4170,-74 15-132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44.4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 11506,'0'0'2170,"0"0"-1080,0 0-73,0 0-152,0 0-157,0-1-694,0 1 0,0 0 1,0-1-1,0 1 0,-1 0 1,1-1-1,0 1 0,0-1 0,0 1 1,0-1-1,0 1 0,0 0 1,0-1-1,0 1 0,1-1 1,-1 1-1,0 0 0,0-1 1,0 1-1,0 0 0,0-1 0,1 1 1,-1-1-1,0 1 0,0 0 1,1 0-1,-1-1 0,0 1 1,1 0-1,-1-1 0,0 1 1,1 0-1,4-1 8,-1 1 0,1 0 0,-1 1 1,1-1-1,0 1 0,-1 0 0,1 0 0,-1 0 1,0 1-1,1-1 0,3 4 0,18 3 203,14-1 43,1-2 0,-1-1-1,64-4 1,-67 0-285,-36 5-3409,-3 8-2719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44.9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5841,'0'0'7614,"0"0"-5168,0 0-1841,0 0-342,0 0 237,0 0 43,13 0-128,41-1-76,0-3 0,57-12 0,-1-3-170,-62 13-3681,-49 7-791,-3 4-2334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45.3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 8954,'0'0'2757,"0"0"-1532,0 0-459,0 0 336,0 0 209,0 0-268,18 0-273,317-11 2078,-328 11-2795,8 0-2666,-15 0-1936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47.6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5 100 5737,'0'0'2229,"0"0"-792,0 0-315,0 0-419,0 0-267,0 4-131,0 11-59,-2 18-1,3-1 0,0 1 0,2-1 0,2 0 0,0 0 0,13 39 0,-24-85 3699,0-1-3946,0 0-1,1-1 0,-5-28 1,9 29 3,0 0 0,1-1 0,0 1 0,2 0 0,5-30 0,-4 37-2,0 1-1,0-1 1,0 0 0,1 1-1,0-1 1,1 1 0,-1 1 0,1-1-1,1 0 1,-1 1 0,1 0-1,10-7 1,-6 5 24,1 1-1,1 0 1,-1 1 0,1 0-1,0 1 1,0 1 0,1-1-1,-1 2 1,1 0-1,0 0 1,0 2 0,15-1-1,-20 1-117,0 1 0,0 1-1,0-1 1,0 2 0,0-1-1,0 1 1,0 0-1,0 1 1,0-1 0,-1 2-1,11 5 1,-13-6-218,-1 0 0,1 1 0,-1-1 0,0 1-1,0 0 1,0 0 0,-1 1 0,1-1 0,-1 1 0,0-1 0,2 7-1,-2-4-6674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46.5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9658,'0'0'2177,"0"0"-1107,0 0-464,0 0 15,0 0 228,0 0-344,-1 41-116,11 489 392,34 2 119,-38-470-887,-4-36-28,-1-6-29,1 1 0,1 0 0,1-1-1,11 36 1,-15-56-75,0 0-1,0 1 1,0-1 0,0 1-1,1-1 1,-1 0 0,0 1-1,0-1 1,0 0-1,1 1 1,-1-1 0,0 0-1,0 1 1,1-1 0,-1 0-1,0 0 1,0 1 0,1-1-1,-1 0 1,0 0-1,1 0 1,-1 1 0,1-1-1,-1 0 1,0 0 0,1 0-1,-1 0 1,0 0 0,1 0-1,-1 0 1,1 0 0,0 0-6081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46.8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 8890,'0'0'1687,"0"0"-513,0 0-174,31 0 209,200 0 889,-64 2-857,290-11-215,-455 9-1100,0 0-1,1 0 0,-1 0 1,0-1-1,1 1 0,-1-1 1,0 0-1,1 0 0,-1 0 1,0 0-1,3-1 0,5-17-3887,-9 4-1135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47.2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10354,'0'0'1807,"0"0"-1004,0 0-562,0 22 301,3 73 898,25 139 1,-3-88-614,60 297 398,-83-432-1199,1 0 0,0-1 0,0 0 0,9 18 0,-11-26-168,1 1 1,0-1-1,0 1 1,0-1-1,0 1 1,0-1-1,1 0 1,-1 0-1,1 0 1,-1 0-1,1-1 1,0 1-1,-1-1 1,1 0-1,0 1 1,0-1-1,0 0 1,0-1-1,0 1 1,4 0-1,18 0-4142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47.6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594 43 12827,'0'0'1920,"0"0"-922,0 0-432,-25-7 0,-86-21-122,96 25-392,-1 1-1,0 0 0,0 1 1,0 1-1,-1 1 1,1 0-1,1 1 1,-1 0-1,0 1 1,0 1-1,1 1 1,-27 12-1,20-6-62,0 1 1,1 1-1,0 1 0,1 1 0,1 1 0,-30 31 0,43-40 15,0 0-1,0 1 1,1 0-1,-1-1 0,2 2 1,-8 15-1,11-22-14,0 0 0,0 1 0,0-1 0,1 1-1,-1-1 1,1 1 0,-1-1 0,1 1 0,0-1 0,0 1 0,0-1 0,0 1 0,0 0 0,1-1 0,-1 1-1,1-1 1,0 1 0,-1-1 0,1 0 0,0 1 0,1-1 0,-1 0 0,0 1 0,1-1 0,-1 0-1,1 0 1,0 0 0,-1 0 0,4 2 0,18 10-11,1-1-1,1-1 1,0-1-1,0-1 1,1-1 0,35 7-1,28 10 3,-17-1 19,109 53-1,-162-68 2,0 0 0,-1 2-1,0 0 1,-1 1-1,0 1 1,-1 0 0,0 1-1,-1 1 1,-1 0-1,18 29 1,-27-38 29,-1-1 0,-1 2 0,0-1 0,0 0 1,0 1-1,-1-1 0,0 1 0,0-1 0,-1 1 0,0 0 0,0 0 0,-1 0 0,0 0 0,0 0 1,-1 0-1,0-1 0,-1 1 0,1 0 0,-2 0 0,1-1 0,-1 0 0,0 1 0,0-1 0,-1 0 1,0 0-1,0-1 0,-1 1 0,-5 5 0,1-2 5,0-1 1,-1-1-1,0 0 0,0 0 0,0-1 1,-1 0-1,0-1 0,-1 0 1,1-1-1,-1 0 0,0-1 1,-1 0-1,1-1 0,0 0 0,-1-1 1,-23 0-1,16-1 7,0-2 0,0-1 0,0 0 0,0-1 0,0-1 0,1-1 0,-1-1 0,1-1 0,0 0 0,1-2 0,0 0 0,0-1 0,1 0 0,0-2 0,-18-16 0,31 25-120,0-1 1,1 1-1,0-1 0,-1 0 0,1 0 0,1 0 1,-1 0-1,1 0 0,-1-1 0,1 1 0,1-1 0,-1 1 1,1-1-1,-2-8 0,2 8-460,1 0 1,0 0-1,0 0 0,0 0 0,1 0 1,0 0-1,-1 0 0,2 1 0,1-7 1,16-23-7076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48.0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 9234,'0'0'1198,"0"0"-422,0 0 159,22 0 173,363-14 3616,-256 6-2311,-129 5-4570,0 3-2279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48.7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56 6689,'0'0'5738,"0"0"-4674,0 0-304,0 0-192,0 0-64,0 0 480,0 0-167,153-20-617,-94 16 8,0-5-160,1 2 64,-8-2-8,-8 5-104,-17 2-624,-10 2-1769,-17 0-3648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49.0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70 656,'0'0'9386,"0"0"-7249,0 0-1489,0 0 296,0 0 488,0 0-360,136-5-127,-81 1-625,2-1-176,2 1-144,30-14-72,-15 3-2281,-10-3-5552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49.4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1 12139,'0'0'2407,"0"0"-1466,0 0-679,0 0-81,0 0 23,-2 25 140,-3 191 496,33 305 1,-27-506-831,11 94-253,-3 177-1,-17-241-2532,-8-13-2768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49.7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1 834 12323,'0'0'2704,"0"0"-2200,0 0-200,0 0 297,178-17 503,-94 14-400,10 1-648,2 0 0,1-3-56,-8-1 88,-13-1-80,-12-4-8,-2-11-320,-17 2-1641,-18-2-3216</inkml:trace>
  <inkml:trace contextRef="#ctx0" brushRef="#br0" timeOffset="1">567 1 8066,'0'0'4497,"0"0"-4041,0 0 256,0 0-528,0 0 784,-12 127 240,16-27-431,14 0-121,4 11-216,0 0-296,0-20 128,3 11-272,-3-11 72,-2-8-72,10 1-1440,-8-22-2585,-5-17-3097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50.1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 10 10666,'0'0'1727,"0"0"-959,0 0-553,21-2 161,70-5 544,-82 6-834,-1 1-1,1 0 0,0 1 1,-1 0-1,1 0 0,0 1 0,-1 0 1,0 0-1,1 1 0,-1 0 0,0 0 1,0 1-1,-1 0 0,1 1 0,-1 0 1,0 0-1,0 0 0,-1 1 1,1 0-1,-1 0 0,6 8 0,-8-8-23,0 0 0,-1 0 0,0 0 1,0 0-1,0 0 0,0 1 0,-1-1 0,0 1 0,-1-1 0,0 1 0,0 0 0,0 0 0,0 0 0,-1-1 0,-1 1 0,1 0 0,-1 0 0,0 0 0,0-1 0,-1 1 0,0 0 0,0-1 0,-1 1 0,0-1 0,-4 8 0,-4 2-68,-1 0 0,0-1 0,-1 0-1,-1-1 1,0 0 0,-1-1 0,0-1-1,-24 14 1,12-9-63,-2-1-1,0-1 1,0-2 0,-43 13-1,63-23 61,0-1-1,-1 1 0,1-2 0,-1 0 1,-10 1-1,20-2 10,0 0 1,-1 0-1,1 0 0,0 0 1,0 0-1,-1 0 1,1 0-1,0 0 0,0 0 1,-1 0-1,1 0 0,0 0 1,0 0-1,-1-1 1,1 1-1,0 0 0,0 0 1,-1 0-1,1 0 1,0 0-1,0 0 0,0-1 1,-1 1-1,1 0 1,0 0-1,0 0 0,0-1 1,0 1-1,0 0 0,-1 0 1,1 0-1,0-1 1,0 1-1,0 0 0,0 0 1,0-1-1,0 1 1,0 0-1,0 0 0,0-1 1,0 1-1,0-1 0,6-13 35,12-10-4,-9 18-35,0-1 0,0 1 0,0 1-1,0 0 1,1 0 0,0 1 0,0 0-1,0 0 1,1 1 0,-1 1 0,1 0-1,-1 0 1,1 1 0,13 0 0,-7 2 72,-1 0 1,0 1 0,1 0 0,-1 2-1,0 0 1,0 0 0,-1 2 0,26 12-1,-33-13-149,0-1 0,0 0 1,0 0-1,1-1 0,-1 0 0,1 0 0,0-1 0,-1 0 0,1-1 0,0 0 0,0 0 0,0-1 0,0 0 1,15-2-1,6-9-3680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2:19.2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276 1 8090,'0'0'2611,"0"0"-1491,0 0-578,0 0 86,0 0 215,0 0-98,-8 0-383,-29 0-238,33 0-86,0 1 0,0 0 0,0 0 1,0 1-1,1-1 0,-1 1 1,0 0-1,1 0 0,-1 0 0,1 0 1,0 1-1,0-1 0,0 1 0,0 0 1,0 0-1,0 0 0,1 0 1,-5 7-1,-1 0 92,-9 12-6,1 0 0,1 0 0,1 2 0,0-1 1,2 2-1,1 0 0,-14 50 0,15-36-56,2 1 1,2 0 0,2 0 0,1 68-1,4-93-65,1 1 0,1-1-1,0 0 1,1 0-1,0-1 1,2 1 0,-1-1-1,2 0 1,0 0-1,0-1 1,2 0 0,-1 0-1,2-1 1,-1 0-1,2-1 1,0 0 0,0-1-1,1 0 1,0 0-1,0-1 1,22 11 0,-23-15-212,1 0 0,0-1-1,0-1 1,0 0 0,1 0 0,-1-1 0,0-1 0,1 0 0,0 0 0,22-3 0,-23 1-599,38 0-5878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48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 8810,'0'0'2738,"0"0"-1619,0 0-774,0 0-206,0 0 118,0 0 54,18-6-88,55-21 115,-70 25-276,1 1-1,-1 0 0,0 0 0,1 0 0,0 0 0,-1 1 0,1-1 1,-1 1-1,1 0 0,0 0 0,-1 0 0,1 0 0,-1 1 0,1-1 0,0 1 1,-1 0-1,0 0 0,1 0 0,-1 1 0,1-1 0,-1 1 0,0 0 1,0 0-1,0 0 0,0 0 0,0 1 0,-1-1 0,1 1 0,-1-1 1,0 1-1,1 0 0,-1 0 0,0 0 0,1 4 0,-1-3 10,0 1-1,-1-1 0,0 1 0,0-1 1,0 1-1,0-1 0,-1 1 0,0 0 0,0-1 1,0 1-1,0 0 0,-1-1 0,0 1 1,0-1-1,0 1 0,0-1 0,-1 1 1,0-1-1,0 0 0,0 0 0,0 0 1,-6 8-1,4-8-64,1 0-1,-1 0 1,0 0 0,0 0-1,-1 0 1,1-1 0,-1 0-1,0 0 1,1 0 0,-1 0 0,0-1-1,-1 0 1,1 0 0,0 0-1,-1-1 1,1 0 0,-9 1 0,13-2-27,1-1 0,-1 1 0,1-1 1,-1 1-1,1 0 0,0-1 0,-1 1 1,1-1-1,0 1 0,-1-1 0,1 1 1,0-1-1,0 0 0,0 1 0,-1-1 1,1 1-1,0-1 0,0 0 0,0 1 1,0-1-1,0 1 0,0-1 0,0 1 1,0-1-1,0 0 0,1 1 0,-1-1 1,0 1-1,0-1 0,0 1 0,1-1 1,-1 0-1,0 1 0,0-1 0,1 1 1,0-1-1,11-23-666,-7 21 661,0 0 1,0 0 0,1 1-1,-1 0 1,1-1 0,-1 2-1,1-1 1,0 1 0,0 0-1,0 0 1,0 0 0,-1 1-1,1 0 1,0 0 0,0 1-1,0 0 1,11 2 0,-8-1 39,1 1-1,-1 1 1,1-1 0,-1 1 0,0 1 0,-1-1 0,1 2-1,-1-1 1,14 13 0,-17-14 93,-1 1 0,1 0 0,-1 0 0,0 0 0,0 1-1,-1-1 1,0 1 0,0 0 0,0 0 0,0 0 0,-1 0 0,0 1 0,-1-1 0,1 0-1,0 13 1,-2-13-57,0-1 0,0 0 1,-1 0-1,0 0 0,0 0 0,0 0 0,-1 0 0,0 0 0,0-1 0,0 1 0,0 0 0,-1-1 0,1 0 0,-1 1 1,-1-1-1,1 0 0,0 0 0,-1-1 0,0 1 0,-6 4 0,-3 0-22,0-1 1,0 0-1,-1 0 0,0-2 1,0 0-1,-1 0 0,1-1 1,-1-1-1,0-1 0,0 0 1,0-1-1,0 0 1,0-1-1,0-1 0,-24-4 1,39 5-45,-1 0 0,0 0 1,0 0-1,1 0 0,-1 0 1,0 0-1,0 0 0,1 0 1,-1 0-1,0 0 0,0-1 1,1 1-1,-1 0 1,0-1-1,1 1 0,-1 0 1,0-1-1,1 1 0,-1-1 1,1 1-1,-1-1 0,1 1 1,-1-1-1,1 1 1,-1-1-1,1 0 0,-1 1 1,1-1-1,0 0 0,-1 1 1,1-1-1,0 0 0,0 1 1,-1-1-1,1 0 0,0 0 1,0 1-1,0-2 1,1-1-401,0 1 0,0 0 0,0 0 0,0 0 0,0 0 1,0 0-1,1 1 0,-1-1 0,1 0 0,-1 1 0,4-3 1,9-11-6766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50.9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481 33 6345,'0'0'2638,"0"0"-401,0 0-424,0 0 93,0 0-300,0 0-709,-24-6-558,-80-16-216,98 20-116,-1 1-1,0 0 1,1 1 0,-1-1 0,0 1 0,1 1-1,-1-1 1,0 1 0,1 0 0,-1 1-1,1-1 1,-1 1 0,1 1 0,0-1 0,0 1-1,0 0 1,-8 6 0,-9 3-5,4-2-3,0 0 0,1 1 0,0 1 0,1 0 0,0 2 0,-25 26 0,36-33 3,0 0-1,1 0 1,0 1-1,0 0 1,1 0 0,0 0-1,0 1 1,1-1 0,0 1-1,0 0 1,1 0-1,0 0 1,1 0 0,0 0-1,0 0 1,1 1 0,0-1-1,2 9 1,-1-12 10,1 0 0,0-1 1,0 1-1,0-1 0,1 1 1,0-1-1,0 0 0,1 0 1,-1-1-1,1 1 0,0 0 0,0-1 1,0 0-1,1 0 0,0-1 1,-1 1-1,9 4 0,10 5 15,0 0 0,37 14 1,147 38-2,-164-55-11,0 1 0,-2 3 0,1 1 0,-2 2 0,0 2-1,40 26 1,-59-31-9,-1 2-1,-1 0 1,0 1-1,-1 1 0,-1 1 1,22 30-1,-32-38 11,0-1 0,-1 1-1,-1 0 1,1 0 0,-2 1 0,0-1-1,0 1 1,-1 0 0,-1 0-1,0 0 1,0 1 0,-1-1 0,-1 0-1,0 1 1,-3 16 0,2-22 13,-1 0 0,0-1 0,0 1 1,-1 0-1,1-1 0,-2 1 1,1-1-1,-1 0 0,0 0 0,0-1 1,0 1-1,-1-1 0,0 0 0,0 0 1,0 0-1,-1-1 0,1 1 0,-1-1 1,0-1-1,0 1 0,-1-1 0,1 0 1,-1-1-1,0 1 0,-12 1 1,-9 2 16,-1-1 1,0-1 0,0-2 0,-55-2 0,61-2 114,1 0 0,0-2 1,1 0-1,-1-1 0,-21-9 1,-101-48 912,14 5-809,107 53-607,23 4 168,-1 0 1,0 0-1,1 0 0,-1 1 1,1-1-1,-1 0 0,1 0 1,-1 1-1,1-1 0,-1 0 1,1 1-1,-1-1 0,1 1 1,-1-1-1,1 1 1,-1-1-1,1 1 0,0-1 1,-1 1-1,1-1 0,0 1 1,-1-1-1,1 1 0,0 0 1,0-1-1,0 1 0,0-1 1,0 1-1,-1 0 0,1-1 1,0 2-1,0 9-7634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5:57.4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898 8 7378,'0'0'2345,"0"0"-875,0 0-219,0 0-137,0 0 163,0 0-1206,0 0-1,0 0 1,0-1 0,0 1-1,0 0 1,0-1 0,0 1-1,0 0 1,0 0 0,-1-1-1,1 1 1,0 0 0,0 0-1,0-1 1,0 1 0,0 0-1,0 0 1,-1-1-1,1 1 1,0 0 0,0 0-1,0-1 1,0 1 0,-1 0-1,1 0 1,0 0 0,0 0-1,-1-1 1,1 1 0,0 0-1,0 0 1,-1 0 0,1 0-1,0 0 1,0 0 0,-1 0-1,1 0 1,0 0-1,-1 0 1,-14 7-8,0 1 0,0 0 0,1 2 0,0 0 0,1 0 0,-15 15 0,-10 7-1,-450 388 16,416-355-76,-99 101-58,171-165 53,-1 0 1,0 0-1,0-1 0,1 1 1,-1 0-1,0 0 0,1 0 1,-1 1-1,1-1 1,0 0-1,-1 0 0,1 0 1,0 0-1,0 0 0,-1 0 1,1 1-1,0-1 0,0 0 1,0 0-1,1 0 1,-1 0-1,0 0 0,0 1 1,0-1-1,1 0 0,-1 0 1,1 0-1,-1 0 0,1 0 1,-1 0-1,1 0 1,0 0-1,-1 0 0,1 0 1,0 0-1,0-1 0,0 1 1,0 0-1,-1 0 1,1-1-1,2 2 0,50 27-147,-41-24 139,75 37 26,45 21 82,132 85 0,-54-5 119,71 45 149,-189-133-18,111 51 0,-202-106-366,-1 0 1,1 0-1,0 1 0,0-1 0,-1 0 0,1 1 1,0-1-1,-1 0 0,1 1 0,0-1 1,-1 1-1,1-1 0,-1 1 0,1 0 0,-1-1 1,1 1-1,-1-1 0,1 1 0,-1 0 1,0 0-1,1-1 0,-1 1 0,0 0 0,0-1 1,1 1-1,-1 0 0,0 0 0,0-1 1,0 1-1,0 0 0,0 0 0,0 0 0,0-1 1,0 1-1,-1 1 0,1 6-2207,0 5-2918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08.0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717 13 8514,'0'0'1249,"0"0"-590,0 0-251,0 0 256,-26-2-157,-208-9 445,205 14-922,0 1 0,0 1 0,0 1 0,1 2 0,0 1 0,1 1 0,0 1 0,0 2 0,1 0 0,1 2 0,0 1 0,-34 28 0,52-38-63,1 0 0,0 0 0,0 1 0,0-1-1,1 1 1,0 0 0,0 1 0,1-1 0,0 1 0,0 0 0,-3 11 0,6-16-42,0 1 0,1-1 0,-1 0 0,1 1 0,0-1 0,0 1 0,0-1 0,0 0 0,0 1 0,1-1 0,-1 0 0,1 1-1,0-1 1,0 0 0,1 0 0,-1 1 0,0-1 0,1 0 0,0 0 0,0-1 0,0 1 0,0 0 0,0-1 0,0 1 0,1-1 0,-1 0 0,1 1 0,0-1 0,0-1 0,0 1 0,3 1 0,22 10-196,1-1-1,0-2 1,1-1-1,0-1 1,0-2 0,44 4-1,9 3 254,-19-1 43,-1 2 0,-1 4 0,74 30 0,-116-40 68,1 2 0,-1 0 0,-1 1 0,0 1 0,-1 1 0,0 1 0,0 0 0,-2 2 0,0-1 0,-1 2 0,0 0 0,23 38-1,-33-46 44,0 1 0,0-1-1,-1 1 1,-1-1 0,1 1-1,-2 0 1,1 1 0,-1-1-1,-1 0 1,0 1 0,-1-1-1,0 1 1,0-1 0,-1 0-1,0 1 1,-1-1 0,0 0-1,-1 0 1,0 0 0,0 0-1,-1 0 1,-1-1 0,1 1 0,-2-1-1,1 0 1,-1-1 0,0 0-1,-1 0 1,0 0 0,-1 0-1,1-1 1,-1-1 0,0 1-1,-1-1 1,0 0 0,-13 6-1,1-2 1,-1-1-1,0-1 1,-1 0-1,0-2 1,0 0-1,-1-2 0,1-1 1,-1 0-1,0-2 1,1-1-1,-1-1 1,-44-7-1,40 3-24,1-2-1,-1 0 1,2-2-1,-1-1 1,1-2-1,1 0 1,0-1-1,1-2 1,0 0-1,-31-28 1,52 40-117,-16-13-121,1 0 1,0-2-1,-18-24 1,35 42 87,1 0-1,0-1 1,0 1 0,0 0 0,0 0 0,0 0-1,0 0 1,0 0 0,0 0 0,0-1 0,0 1-1,0 0 1,0 0 0,0 0 0,0 0 0,0 0-1,-1-1 1,1 1 0,0 0 0,1 0 0,-1 0-1,0 0 1,0 0 0,0 0 0,0-1 0,0 1 0,0 0-1,0 0 1,0 0 0,0 0 0,0 0 0,0-1-1,0 1 1,0 0 0,0 0 0,0 0 0,1 0-1,-1 0 1,0 0 0,0 0 0,0 0 0,0 0-1,0-1 1,0 1 0,1 0 0,-1 0 0,0 0-1,0 0 1,0 0 0,0 0 0,0 0 0,0 0 0,1 0-1,-1 0 1,0 0 0,0 0 0,0 0 0,0 0-1,1 0 1,15 1-1017,19 7-1274,1 4-2310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08.4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165 0 8306,'0'0'2674,"0"0"-1659,0 0-703,-24 14-155,-74 46 364,95-57-482,-1 0 1,0 1-1,1-1 0,0 1 0,0 0 0,0 0 0,0 1 0,0-1 0,1 0 0,0 1 0,0 0 0,0-1 0,1 1 0,-1 0 0,1 0 0,0 0 0,1 0 0,-1 0 1,1 0-1,0 0 0,0 0 0,1 0 0,-1 0 0,1 0 0,2 5 0,-2 4 4,1-6-32,0 1-1,0-1 0,0 0 1,1 1-1,0-1 0,1 0 1,0 0-1,0-1 0,1 1 1,0-1-1,0 0 0,0-1 1,1 1-1,0-1 0,1 0 1,-1 0-1,1-1 1,0 0-1,1 0 0,-1 0 1,1-1-1,14 5 0,-5-2 79,1-1-1,-1 0 1,1-2-1,0 0 1,0-1-1,1-1 0,-1 0 1,0-2-1,1 0 1,18-3-1,-29 2-16,-1-1 0,1-1 0,0 0 0,-1 0 1,0 0-1,1-1 0,-1 0 0,-1 0 0,1-1 0,-1 1 0,1-2 0,-1 1 0,-1-1 0,1 0 0,-1 0 0,0 0 0,0-1 0,-1 1 0,0-1 0,0 0 0,-1-1 0,0 1 0,0-1 0,0 1 1,-1-1-1,0 0 0,-1 0 0,0 0 0,0 0 0,-1 0 0,0 0 0,0 0 0,-1 0 0,0 0 0,0 0 0,-4-10 0,3 13-47,-1-1-1,0 1 1,-1 1 0,1-1-1,-1 0 1,0 1-1,0 0 1,0 0 0,-1 0-1,1 0 1,-1 1 0,0-1-1,0 1 1,0 1-1,-1-1 1,1 1 0,-1 0-1,1 0 1,-1 0-1,-10-1 1,-9-1-35,-1 0 0,1 1-1,-35 2 1,48 1-134,1 0 0,-1 1 0,0 1 0,1 0 0,-1 1 0,1 0 0,-1 0 0,1 1 0,0 1 0,-17 9 0,16-6-707,0 1 0,0 0 0,0 1-1,-17 19 1,0 7-4232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08.8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411 1 9842,'0'0'2237,"0"0"-1104,-19 20-313,-61 68-96,74-80-576,-1 1 0,2 0 0,-1 0 0,1 0-1,1 0 1,0 1 0,0 0 0,1 0-1,0 0 1,-3 17 0,5-7 10,0 0-1,1 0 1,5 33 0,-4-44-146,0 0-1,1-1 1,0 1 0,1-1 0,0 0-1,0 0 1,1 0 0,0 0-1,0 0 1,1-1 0,0 0-1,0 0 1,0 0 0,1-1 0,0 0-1,1 0 1,-1 0 0,1-1-1,0 0 1,1 0 0,7 4 0,-2-3 73,0-1 0,0 0 1,0 0-1,1-1 1,0-1-1,-1-1 1,1 0-1,0 0 1,0-1-1,1-1 0,-1-1 1,19-2-1,-25 1-19,-1 0-1,1 0 1,-1-1-1,0 0 0,1 0 1,-1-1-1,-1 0 1,1 0-1,-1 0 1,1-1-1,-1 0 0,0 0 1,-1-1-1,1 0 1,-1 0-1,-1 0 1,1 0-1,-1-1 0,0 0 1,0 0-1,-1 0 1,0 0-1,0 0 1,2-12-1,-2 9-11,0 0-1,-1 0 1,-1 0 0,0 0-1,0 0 1,-1 0 0,0 0-1,0 0 1,-1 0 0,-1 0-1,0 0 1,0 0 0,-1 0-1,0 1 1,-1-1 0,0 1-1,0 0 1,-10-15-1,2 11 21,1 1 0,-2 0-1,0 1 1,0 0-1,-1 1 1,0 1-1,-1 0 1,0 1-1,0 0 1,-1 1 0,0 1-1,0 1 1,-1 0-1,1 1 1,-1 1-1,0 0 1,-24 0-1,22 2-143,0 0-1,0 2 0,0 0 0,0 1 1,0 1-1,0 0 0,1 2 0,-1 0 1,1 1-1,0 1 0,1 1 0,0 0 1,0 1-1,1 1 0,-22 17 1,30-19-208,1-1 1,0 1 0,1 0-1,0 0 1,0 1 0,1 0-1,0 0 1,1 0 0,0 0-1,0 1 1,1 0 0,0-1 0,0 1-1,-1 14 1,0 22-4437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09.9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690 1 7922,'0'0'2279,"0"0"-1111,0 0-645,0 0-286,0 0 189,0 0 242,-6 8-141,-144 194 1793,-5 5-1641,86-103-591,5 3-1,4 2 1,-88 233 0,139-313-96,1 1 1,1-1-1,2 2 0,1-1 1,-1 43-1,6-72 9,-1 1-1,1-1 0,-1 0 0,1 1 1,-1-1-1,1 0 0,0 0 0,0 0 0,0 1 1,0-1-1,0 0 0,0 0 0,0 0 1,0-1-1,0 1 0,0 0 0,0 0 1,1 0-1,-1-1 0,0 1 0,1-1 1,-1 1-1,0-1 0,1 0 0,-1 1 1,0-1-1,1 0 0,-1 0 0,1 0 1,-1 0-1,2 0 0,59 0 232,-45-1-188,89 0 91,-50-2-95,1 2 0,0 3 1,-1 3-1,80 16 0,77 45 39,336 152 0,-540-215-439,14 8 1659,-21-7-1176,-13-2-1592,-10-2-3665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17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598 58 5817,'0'0'2006,"0"0"-862,0 0-216,0 0 257,0 0-86,0 0-607,0-7-258,-7-43 561,-26 50-799,-59 4-94,1 5 1,-179 40-1,262-48 101,0 1 0,1 0 0,-1 1 0,0 0 0,1 0 1,0 0-1,-1 1 0,-6 5 0,11-7-2,1 1 1,-1-1-1,1 1 0,0 0 1,-1 0-1,1 0 1,1 0-1,-1 0 0,0 0 1,1 1-1,-1-1 1,1 0-1,0 1 0,0-1 1,1 1-1,-1 0 1,1-1-1,-1 1 0,1 6 1,0-4-26,0-1 1,0 0-1,1 1 0,0-1 0,-1 0 1,2 0-1,-1 0 0,0 0 1,1 0-1,0 0 0,0 0 1,1 0-1,0-1 0,-1 1 1,1-1-1,1 0 0,-1 1 1,1-2-1,-1 1 0,1 0 1,0-1-1,0 0 0,1 1 0,-1-2 1,1 1-1,0 0 0,-1-1 1,7 2-1,11 6-58,0-1-1,1-1 1,0-1-1,42 7 1,98 3-16,-119-15 66,0 2 0,-1 2 0,0 2 0,49 15 1,-79-17 25,1 0 0,-1 1 1,0 0-1,-1 1 0,0 1 1,0 0-1,-1 0 1,0 1-1,-1 1 0,0 0 1,0 0-1,11 18 0,-15-20 56,-1 0 0,1 1 0,-1-1-1,-1 1 1,0 0 0,0 0-1,-1 1 1,-1-1 0,1 1-1,-2-1 1,1 1 0,-2 0 0,1-1-1,-1 1 1,-1 0 0,0 0-1,-5 19 1,4-24-7,-2 0 0,1 0-1,0 0 1,-1 0 0,0-1 0,-1 1-1,1-1 1,-1 0 0,0-1 0,0 1-1,-1-1 1,1 0 0,-1 0 0,-12 5-1,-3 2 44,-1-1-1,-44 14 1,30-14 238,0-2 1,-1-1-1,0-2 1,0-1 0,0-2-1,-73-6 1,81 0-135,-1 0 1,1-2-1,1-1 0,-1-2 1,1 0-1,1-2 0,0-1 1,0-1-1,-30-21 0,119 31-5886,-26-1 1277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18.4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90 304 7218,'0'0'1306,"0"0"-645,0 0-108,0 0 1,0 0-104,0 0-167,-4 10 36,-3 13-136,1 0-1,1 0 1,1 0 0,1 0 0,1 1 0,1-1 0,2 31 0,1-37-139,0 0 0,1 0 0,0 0 0,2-1 0,0 0 0,0 0 1,2 0-1,0-1 0,1 1 0,0-2 0,16 22 0,-8-17-41,1-1 0,0-1 0,1-1-1,1 0 1,0-1 0,1-1 0,1-1 0,44 20 0,-49-26-3,0-1 1,0 0 0,0-1-1,1-1 1,0-1 0,0 0-1,0-2 1,0 0 0,1 0-1,-1-2 1,0 0 0,0-1-1,28-6 1,-32 3 116,0 0 1,0 0-1,-1-1 1,0-1-1,0 0 1,0 0 0,-1-2-1,0 1 1,-1-1-1,0-1 1,0 0-1,-1 0 1,0-1-1,-1 0 1,0 0-1,-1-1 1,11-23-1,-7 10 139,-2-1-1,0 1 0,-1-2 0,-2 1 1,-1-1-1,-1 0 0,-1-1 1,-1-28-1,-3 41-154,-1 0 0,-1 0 0,0 0 0,-2 0 0,1 0 0,-1 1 0,-1 0 0,-1 0 0,0 0 0,-1 1 0,0 0 0,-1 1 0,-18-21 0,1 5-2,0 1 1,-2 2-1,-1 0 0,-47-30 1,54 40-127,0 2 0,-1 0 0,-1 2-1,0 1 1,-1 0 0,0 2 0,0 1 0,-1 1 0,0 1 0,0 1 0,0 1-1,0 2 1,0 0 0,-32 5 0,52-3-79,-1 1-1,0-1 1,1 2-1,-1-1 1,1 1-1,0 0 1,-1 0-1,1 1 0,1 0 1,-1 0-1,1 0 1,-1 1-1,-5 7 1,-4 5-1011,0 2 0,-18 30 0,30-44 823,-23 40-4296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19.3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18 9754,'0'0'1360,"0"0"-739,0 0-367,0 0 177,0 0-142,25-3-83,-22 3-197,198-14 337,-188 14-332,-1 1 1,0 0 0,0 1-1,-1 1 1,1 0 0,0 0 0,19 10-1,-23-10-9,-1 1-1,0 0 1,0 0-1,-1 1 1,0 0-1,1 0 1,-1 0-1,-1 1 1,1-1-1,-1 1 1,0 1-1,7 12 1,-11-17-1,0 0 1,0 0 0,0 0-1,0 1 1,0-1-1,-1 0 1,1 0 0,-1 1-1,0-1 1,0 0 0,0 1-1,0-1 1,0 1 0,0-1-1,0 0 1,-1 1 0,1-1-1,-1 0 1,0 0 0,0 0-1,0 1 1,0-1 0,0 0-1,0 0 1,-1 0 0,1 0-1,0 0 1,-1-1 0,0 1-1,1 0 1,-1-1 0,-3 3-1,-7 4 35,0 0 0,0-1 0,-1 0 0,-19 7 1,2-1 19,-9 6 65,1 2 0,1 1 0,-62 50 1,88-62-52,1 0 1,0 0 0,1 1 0,0 0-1,1 1 1,-13 22 0,17-26-66,1 0 1,0 0-1,0 1 0,1 0 1,0-1-1,0 1 0,1 0 1,0 0-1,1 0 1,0 0-1,2 17 0,-2-25-5,1 0 0,0 0 0,0 0-1,0 0 1,0 0 0,0 0 0,0 0-1,0 0 1,0 0 0,0-1 0,1 1 0,-1 0-1,0-1 1,0 1 0,1-1 0,-1 1-1,0-1 1,1 0 0,-1 0 0,0 1 0,1-1-1,-1 0 1,0 0 0,1 0 0,1-1-1,39 0 282,-32-1-248,0 0-1,0-1 1,0 0 0,-1 0-1,1-1 1,16-10-1,-17 9-13,-1 1-1,1 0 1,0 0-1,-1 0 1,2 1-1,-1 1 1,0 0-1,0 0 1,13-1-1,-20 4-19,0-1 0,0 1 0,-1-1 0,1 1 0,0 0 0,0 0 0,0-1 0,0 1 0,-1 1 0,1-1 0,-1 0 0,1 0 0,-1 1 0,1-1 0,-1 0 0,2 3 0,26 36 75,-5-8 4,-18-26-18,2 0-1,-1 0 0,1-1 0,0-1 0,0 1 1,0-1-1,0-1 0,1 0 0,0 0 0,-1 0 0,1-1 1,0 0-1,14 0 0,-12-1-22,0 0 0,0-1 0,1-1 1,-1 0-1,0 0 0,-1-1 0,1 0 0,0-1 0,-1 0 0,1-1 1,11-6-1,7-7-545,40-32 0,-31 18-2222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20.6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824 0 5265,'0'0'887,"0"0"-168,0 0-295,0 0-49,0 0 50,0 0-193,-18 22 14,-131 167 2406,-338 453-874,458-605-1766,-53 72-36,73-95 18,0 1 0,1 0 1,0 1-1,2 0 0,-9 26 0,14-41 7,1 1 0,-1 0 0,1 0 0,-1 0-1,1 0 1,-1 0 0,1-1 0,0 1 0,0 0 0,0 0 0,0 0-1,1 0 1,-1 0 0,0 0 0,1 0 0,-1 0 0,1-1-1,0 1 1,-1 0 0,1 0 0,0-1 0,0 1 0,0-1 0,0 1-1,1 0 1,-1-1 0,0 0 0,1 1 0,-1-1 0,2 1 0,3 1 20,0-1 1,1 0 0,-1 0 0,0 0-1,1-1 1,-1 0 0,10 0 0,16 4 313,74 22 807,-2 4-1,185 84 1,-270-106-967,45 20 886,66 41-1,-129-69-1235,0-1 171,-1 0 0,1 1 0,-1-1-1,0 1 1,1-1 0,-1 0-1,1 0 1,0 1 0,-1-1-1,1 0 1,-1 0 0,1 0 0,-1 0-1,1 1 1,0-1 0,-1 0-1,1 0 1,-1 0 0,1 0-1,-1 0 1,1-1 0,0 1 0,-1 0-1,1 0 1,0 0 0,6-8-3904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48.7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294 0 8738,'0'0'1723,"0"0"-1110,0 0-346,0 0 136,0 0-84,-17 20-26,-23 26 378,-59 91 1,79-103-369,1 1 0,2 0 0,1 2 0,2 0 0,2 0-1,1 1 1,2 1 0,2 0 0,1 0 0,2 0 0,2 1 0,1-1 0,7 57 0,0-70-229,1 1 0,1-2 1,1 1-1,1-1 0,1-1 1,2 0-1,0 0 0,2-2 1,0 1-1,1-2 0,2 0 1,0-1-1,1-1 0,1-1 1,0 0-1,2-2 0,23 14 0,-34-23-71,1-1-1,0-1 0,0 0 0,0 0 1,1-1-1,17 3 0,-26-6-134,1-1-1,-1 1 1,1-1-1,-1 0 1,1 0-1,-1 0 1,1-1-1,-1 1 1,0-1-1,1 0 1,-1-1-1,0 1 1,1-1-1,-1 1 1,0-1-1,0-1 1,0 1-1,-1 0 1,1-1-1,-1 0 1,5-4-1,14-25-4050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21.5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609 26 11138,'0'0'2260,"0"0"-1271,0 0-438,0 0-51,0 0 79,0 0 348,-26-5-562,-86-13-225,101 17-144,1 0 0,0 1-1,-1 0 1,1 1 0,0 0-1,0 0 1,0 1 0,0 1 0,0 0-1,0 0 1,0 1 0,1 0 0,0 1-1,-1 0 1,-11 9 0,2-3 9,1-1 30,0 2 0,0 0 0,-20 18 0,34-26-121,1-1 0,-1 1 0,0 0 1,1 0-1,0 0 0,0 0 0,0 1 0,1-1 1,-1 1-1,1-1 0,0 1 0,0 0 1,1 0-1,-1 0 0,1 0 0,0 0 0,1 1 1,-1-1-1,1 7 0,1-10 23,-1 0 0,1 0-1,0 0 1,0 0 0,0 0 0,0-1 0,0 1-1,0 0 1,1 0 0,-1-1 0,0 1 0,1-1-1,-1 1 1,1-1 0,0 0 0,3 3-1,36 18-147,-28-15 175,35 18 24,44 22 122,-3 3 0,131 99 0,-210-141-62,0 0-1,-1 1 1,-1 0 0,1 0-1,-1 1 1,10 17 0,-15-21 10,0 1-1,0-1 1,0 1 0,-1 0 0,0 0-1,0 0 1,-1 0 0,0 0 0,0 0 0,-1 0-1,0 0 1,0 0 0,-1 9 0,-1-12-17,1 1 1,-1 0-1,0 0 1,-1-1-1,1 1 1,-1-1-1,0 0 1,0 0-1,0 0 1,-1 0-1,1 0 1,-1-1-1,0 1 0,0-1 1,0 0-1,-1-1 1,1 1-1,-1-1 1,1 1-1,-7 1 1,-8 4 34,-1-1 0,0 0 1,-33 6-1,15-7 19,-2-1 0,1-2-1,0-1 1,-1-3 0,-55-7 0,67 4-14,0-1 1,1-1-1,-1-2 1,2-1-1,-1-1 0,1-1 1,1-2-1,-32-19 1,45 20-126,16 5-562,27 1-1561,-17 5 1083,24-6-2936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22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145 182 11362,'0'0'1238,"0"0"-725,0 0-355,0 0-30,0 0 273,-21 8-217,7-4-164,5-1-10,-1 0-1,1 1 0,0 0 0,-14 8 0,19-9 0,1-1 0,0 1-1,-1-1 1,1 1-1,0 0 1,1 0 0,-1 1-1,1-1 1,-1 0 0,1 1-1,0-1 1,0 1 0,0 0-1,1 0 1,-1 0-1,1 0 1,-1 5 0,-1 13 15,2 0 0,0 0 0,1 0 1,1 0-1,1 0 0,1 0 0,1-1 1,1 1-1,1-1 0,1 0 0,0-1 1,2 1-1,0-2 0,2 1 0,0-1 0,1-1 1,1 0-1,0-1 0,1 0 0,1-1 1,1 0-1,0-2 0,1 0 0,1 0 1,0-2-1,1 0 0,0-1 0,32 13 1,-27-15-26,0-1 0,0-1 1,1-1-1,0 0 1,0-3-1,0 0 1,0-1-1,1-1 0,-1-2 1,0 0-1,43-9 1,-52 7 8,0-1 0,-1-1 0,1 0 0,-1-1 0,-1-1 0,1 0 0,-1-1 0,0-1 0,-1 0 0,0 0 1,-1-2-1,0 1 0,0-2 0,-1 0 0,0 0 0,-1-1 0,-1 0 0,0 0 0,9-19 0,-12 19 109,0 0 0,-1 0 0,-1 0 0,0-1 0,-1 1 0,0-1-1,-1 0 1,-1 0 0,0 0 0,-1 0 0,0 0 0,-1 0 0,-1 0 0,-3-16 0,-1 12 36,0 1 0,0-1 1,-2 2-1,0-1 0,-1 1 1,-1 0-1,0 1 1,-1 0-1,-23-24 0,8 14 19,-2 1-1,0 1 0,-2 1 0,0 1 0,-2 2 1,0 2-1,-1 0 0,0 3 0,-1 0 0,-47-11 1,49 17-176,-1 1 1,0 1 0,0 2-1,0 1 1,0 2 0,-1 1-1,-50 7 1,78-6-48,0 0-1,0 1 1,0 0-1,1 0 1,-1 1 0,0-1-1,1 1 1,0 0-1,0 1 1,0-1 0,0 1-1,0 0 1,1 0-1,-1 1 1,1-1 0,1 1-1,-1 0 1,0 0-1,1 0 1,0 0 0,-3 9-1,1 1-888,0 1 1,2-1-1,0 1 0,0-1 0,2 1 0,0 31 0,1 7-6236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22.6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125 15 9842,'0'0'4585,"0"0"-3278,0 0-922,0 0-230,0 0-67,0 0 63,26-3-50,90-7-7,-98 9-51,0 0 0,0 1 0,0 1 0,0 1 1,33 8-1,-43-8-7,0 1 1,0 0-1,0 0 0,0 1 1,-1 0-1,0 0 1,0 1-1,0 0 0,0 0 1,-1 0-1,1 1 0,5 7 1,-10-10-4,0-1 0,0 1 0,0 0 0,0-1 0,0 1 0,-1 0 0,1 0 0,-1 0-1,0 0 1,0 0 0,0 0 0,-1 1 0,1-1 0,-1 0 0,1 0 0,-1 1 0,0-1 0,0 0 0,0 0 0,-2 6 0,0-4 1,0 0 1,0 0-1,0 0 0,-1-1 0,0 1 1,0-1-1,0 0 0,-1 1 0,1-2 1,-1 1-1,-7 6 0,-6 3 15,-2-1-1,0-1 1,0 0 0,-40 15 0,37-17-178,0-1 0,-1-1 1,1-1-1,-1-1 1,-1 0-1,-38 1 0,134-9-1115,-50 1 1100,0 1-1,0 0 1,0 2-1,1 0 1,-1 2 0,-1 0-1,1 1 1,0 2-1,20 7 1,-19-2 155,-1 1 0,0 1 0,0 0-1,-2 2 1,1 1 0,31 32 0,-43-39 148,-1 0 0,0 1 0,-1 0 0,0 0 0,0 0 0,-1 1 0,-1 0 0,0 1 0,0-1 0,-1 1 0,-1 0 0,0-1 0,0 2 0,-2-1 0,1 0 0,-1 13 0,-1-19-96,-1-1 1,0 0-1,0 0 0,0 0 0,0-1 0,-1 1 0,1 0 1,-2 0-1,1-1 0,0 1 0,-1-1 0,0 0 0,0 0 1,-4 5-1,0-2 18,0 0-1,-1 0 1,0-1 0,0 0 0,-1 0 0,-15 7 0,0-2 22,-1-2 1,0 0-1,0-2 1,-46 8-1,32-10-42,0-1-1,0-2 0,-55-5 0,75 2-49,0-2 0,0 0 0,0-1 0,0-1 0,0-1 0,1 0 0,0-1 0,-31-19 0,45 24-228,0-1 0,1 1-1,-1-1 1,1 0 0,0 0 0,0 0-1,0-1 1,1 1 0,-1-1-1,1 1 1,-1-1 0,1 0-1,1 0 1,-1 0 0,0 0-1,1 0 1,-2-9 0,2-10-5554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23.2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10346,'0'0'1352,"0"0"-559,0 0 295,155 7 392,-100-5-472,-1 0-527,-2-2-265,0 0 40,-8 0-240,-7 0-16,-12 0 0,-10 0-568,-15 0-1465,0 0-2384,-22 0-1624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23.5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41 5433,'0'0'6666,"0"0"-5866,146 0-264,-77 0 424,3-4 0,-3-5-456,-9 2-496,-16-2-8,-17 2-1792,-22 3-7050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28.0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1 6993,'0'0'957,"0"0"-541,0 0 355,0 0 633,0 0-501,0 0-522,-1 9-189,-6 384 2534,10-227-1964,9 100 435,-8-232-1573,1-1 0,1 0 0,3 0 0,0 0 0,24 51 0,-25-68-3660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28.3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72 11883,'0'0'1992,"0"0"-1792,0 0 32,0 0-136,178-2 896,-94 2-136,13 0-511,2 0 79,4 2-200,-4 0-112,-7-2-40,-13 0-64,-15 0-16,-12-4-408,-15-18-1537,-15-1-855,-14-1-4114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28.7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1 12019,'0'0'2856,"0"0"-2120,0 0-688,0 0 104,0 0 104,-15 153 417,15-53-201,0 33-16,7-4-352,11-15-88,-1-17 40,-5-25-56,8 21-776,-3-11-2025,-4-24-3896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29.0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150 10 11210,'0'0'1302,"0"0"-749,21-2-219,68-5 373,-85 7-626,0 0 0,0 0 0,0 0 1,0 0-1,0 1 0,0 0 0,-1 0 1,1 0-1,0 0 0,0 0 0,0 1 1,-1 0-1,1-1 0,-1 1 0,0 1 0,1-1 1,-1 0-1,0 1 0,0 0 0,0-1 1,-1 1-1,1 0 0,-1 1 0,0-1 1,1 0-1,-2 1 0,1-1 0,0 1 1,-1 0-1,2 4 0,-1 0-14,0 0-1,0 0 1,-1 1-1,0-1 1,0 1-1,-1-1 1,-1 1-1,1-1 1,-1 0-1,0 1 1,-5 15-1,1-14-50,0 0 0,0 0-1,-1 0 1,-1-1-1,1 1 1,-1-1 0,-1-1-1,0 0 1,-14 12-1,-5 3 60,-55 33 0,2-16 15,55-28 166,-39 23-1,117-23-132,15-5-113,0-2 1,0-4-1,96-9 0,-145 5-139,0-2 1,-1 0-1,1-1 0,-1 0 0,0-2 0,20-11 1,50-34-3866,-87 53 3950,65-45-7869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29.3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328 62 13483,'0'0'2494,"0"0"-1577,0 0-637,-28-11-104,-91-30 56,112 39-213,0 0 1,0 0-1,0 1 0,0 0 0,0 0 0,0 1 0,0 0 0,-1 0 0,1 1 0,0 0 0,0 0 0,0 0 0,0 1 0,1 0 0,-1 0 0,0 1 0,1 0 0,-1 0 0,-7 6 0,11-7-23,0 1 0,1-1 0,-1 1 0,0 0-1,1 0 1,0 0 0,0 0 0,0 0 0,0 1-1,0-1 1,1 1 0,-1-1 0,1 1 0,0-1-1,0 1 1,0 0 0,1 0 0,-1-1 0,1 1 0,0 0-1,0 0 1,0-1 0,1 1 0,-1 0 0,1 0-1,0-1 1,0 1 0,0 0 0,1-1 0,-1 1 0,1-1-1,2 4 1,2 3-6,1 1-1,1-1 1,-1 0 0,2-1-1,-1 0 1,17 13-1,69 47-56,-55-42 58,193 155 117,-193-147-41,-2 2 0,-1 1 0,49 69 0,-77-95-4,-1 0 0,0 0-1,-1 1 1,0 0 0,-1 0 0,0 0 0,2 16 0,-5-25-41,-1 1-1,-1 0 1,1-1 0,-1 1 0,0 0 0,0 0-1,0-1 1,0 1 0,-1 0 0,0 0 0,0-1 0,0 1-1,-1-1 1,0 1 0,0-1 0,0 1 0,0-1-1,0 0 1,-1 0 0,0 0 0,0-1 0,0 1-1,0 0 1,-4 2 0,-5 2 45,0 0 0,0-1 0,-1 0-1,0-1 1,0-1 0,0 0 0,-1-1 0,0 0-1,-27 3 1,-11-2 58,-70-1 0,108-4-100,-7 0-22,0-1 1,0-1-1,0-1 1,0-1-1,0-1 0,0 0 1,1-2-1,-28-13 1,46 20-52,1 0 1,0-1-1,0 1 1,0 0-1,0-1 1,0 1-1,0-1 1,0 1 0,0-1-1,0 0 1,0 1-1,1-1 1,-1 0-1,0 0 1,0 0-1,1 0 1,-1 1 0,0-1-1,1 0 1,-1 0-1,1 0 1,-1 0-1,1 0 1,-1 0-1,1-1 1,0 1-1,0 0 1,-1 0 0,1 0-1,0 0 1,0 0-1,0 0 1,0 0-1,0-1 1,1 1-1,-1 0 1,1-1 0,0-1-406,1 0 1,0 0-1,0 1 1,1-1-1,-1 1 1,1 0 0,-1-1-1,1 1 1,-1 0-1,1 1 1,6-4-1,28-13-6355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49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0 6937,'0'0'1521,"0"0"-1201,0 0 896,-7 136 296,7-74-431,0 9-185,0 5-280,5-1-312,7-8 96,-2-9-344,0-16-16,-5-11-40,0-11 48,-5-11-240,0-9 192,-2-2-1112,-11-18-4313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29.7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208 355 13955,'0'0'2591,"0"0"-1901,0 0-726,-11 19 9,-2 5 35,1 0 0,0 0 0,2 1-1,1 1 1,1 0 0,1 0 0,-3 31 0,8-36-7,1-1 0,2 1 0,0 0 0,1-1 0,1 1 1,0-1-1,2 0 0,1 0 0,13 33 0,-13-42 15,0 0 0,0 0 0,1-1 0,1 0 0,-1 0 0,2-1-1,-1 0 1,1-1 0,1 1 0,0-2 0,0 1 0,0-2 0,1 1 0,0-1-1,0-1 1,0 0 0,18 5 0,-17-6 15,1 0-1,-1-1 1,1-1-1,-1 0 1,1 0-1,0-2 1,-1 1-1,1-2 1,0 0-1,-1 0 1,1-1-1,0-1 1,-1 0-1,0 0 1,0-1-1,0-1 1,0 0 0,-1-1-1,0 0 1,0-1-1,0 0 1,-1 0-1,0-1 1,0-1-1,-1 0 1,15-18-1,-13 12 36,-1 0-1,0-1 1,-1 0-1,-1 0 1,0-1-1,-2 0 1,0-1-1,7-33 1,-7 14 82,-1 0 1,-2 0-1,-3-53 0,-2 67-40,-1 0 0,-1 0 0,-1 0 0,-1 0 0,0 1 0,-2 0 0,-1 0 0,-1 1 0,0 1 0,-2-1 0,0 2 0,-1-1 0,-1 2 0,-1 0-1,-1 1 1,-19-18 0,17 20-72,0 0-1,-1 0 0,0 2 0,-1 0 0,-1 2 0,0 0 0,0 1 0,-1 1 1,-1 2-1,1 0 0,-1 1 0,0 1 0,0 1 0,-1 1 0,1 1 1,-26 1-1,42 2-88,-1-1 0,1 1 0,0 0 0,-1 1-1,1 0 1,0 0 0,0 1 0,0-1 0,0 1 0,1 1 0,-1-1 0,1 1 0,0 1 0,0-1 0,0 1 0,1 0 0,-1 0 0,1 1 0,0-1 0,1 1 0,-1 0 0,1 0 0,1 1 0,-1-1 0,1 1 0,-4 10-1,0 8-946,0 0 0,2 1-1,1-1 1,1 1-1,1 0 1,1 31 0,1 14-6497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30.0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 12699,'0'0'2808,"0"0"-1749,0 21-853,-4 32-161,-2 88 1261,6-125-1135,0-1-1,2 1 0,0-1 1,0 0-1,2 0 1,9 28-1,-4-26-99,0-1 0,1 0 0,1 0 0,1-2 0,0 1 0,1-1 0,0-1 0,1 0 0,0-1 0,1-1 0,1 0 0,0-1 1,21 10-1,-18-11-95,0 0 0,1-2 0,0 0 0,0-1 0,1-1 0,-1-1 1,1-1-1,0 0 0,1-2 0,-1-1 0,36-3 0,-48 1-202,0 1 0,-1-2-1,1 1 1,0-1 0,-1-1 0,0 1-1,0-1 1,0-1 0,-1 1 0,1-2-1,9-8 1,20-23-3992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6:30.4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164 1 14403,'0'0'2329,"0"0"-1737,0 0-496,-47 113 56,27-20 696,3 32-168,5-3 128,2-11 0,2-13-431,3-20-41,1 6-248,1 10 0,-2-10-176,3-6-24,-8 13-697,2-20-687,-4-15-3809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8:51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10 5513,'0'0'2653,"0"0"-688,0 0-498,0 0-410,0 0-38,7-1 3540,31-3-4644,14 2 82,-33 0 8,1 1 1,0 1-1,-1 1 0,21 4 1,-148-1 1078,-30 9-1020,137-13-47,1 0-6,0 0-12,25 0-38,150 0-1597,-175-1-2016,0-5-4023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8:52.3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 8906,'0'0'1972,"0"0"-705,0 0-588,0 0-1,0 0 142,0 0-383,0 0-222,0 0-167,32 0 137,126-18-13,-149 18-86,0 0 0,0 0 0,0 1-1,0 1 1,0-1 0,0 2 0,10 2-1,-17-4-58,0 0 0,0 0 0,0 1 0,0-1 0,0 0 0,0 1 0,0-1 0,0 1 0,0 0 0,-1 0-1,1 0 1,0 0 0,-1 0 0,0 0 0,0 0 0,1 0 0,-1 0 0,0 0 0,-1 1 0,1-1 0,0 0-1,-1 1 1,1-1 0,-1 1 0,0-1 0,0 1 0,0-1 0,0 0 0,0 1 0,-1 4 0,-2-2 8,0 0 1,0 0-1,-1 0 1,0-1 0,1 1-1,-2-1 1,1 0-1,0 0 1,-1 0-1,0-1 1,1 1 0,-11 4-1,-4 5 36,-2 3-42,0 1 0,2 1 0,0 1 0,1 1 0,1 0 1,1 1-1,1 1 0,1 0 0,-14 29 0,26-44-15,0-1 0,1 1 1,0 0-1,0 0 0,0 0 0,1 13 0,0-16-13,33-4 383,-28 0-368,0-1 1,0 0-1,-1 0 1,1 0-1,0-1 0,0 1 1,-1-1-1,1-1 1,4-2-1,-4 2-8,-1 1-1,1 0 1,0-1-1,0 2 1,0-1 0,0 0-1,0 1 1,0 0-1,8 0 1,-6 1-7,0 1 0,0 0 0,0 1 0,0 0 0,0 0 0,-1 0-1,1 1 1,-1 0 0,1 0 0,7 6 0,-7-5 0,-1 0-1,1-1 0,0 1 1,0-1-1,0-1 1,0 1-1,0-1 0,1-1 1,-1 1-1,12 0 1,-16-2 34,1 0 0,-1 0-1,1-1 1,-1 1 0,0-1 0,1 0 0,-1 1 0,0-1 0,0-1 0,0 1 0,0 0 0,0-1 0,0 0 0,0 1 0,3-4 0,-2 1 23,-1 0 0,1 0 0,-1 0 0,0-1 0,0 1 0,-1-1 1,1 0-1,-1 1 0,2-8 0,-1-1-26,0 1 0,0-1 0,-1 0 0,-1 0 1,0 0-1,-1 0 0,-1-1 0,-1-13 0,1 26-169,1 0 0,-1 0-1,0 0 1,1 0 0,-1 0 0,0 0-1,0 0 1,1 0 0,-1 0 0,0 0-1,0 1 1,0-1 0,0 0 0,0 1-1,0-1 1,0 0 0,0 1 0,-1 0-1,1-1 1,0 1 0,0 0-1,0-1 1,-1 1 0,1 0 0,0 0-1,0 0 1,0 0 0,-1 0 0,1 0-1,-2 1 1,-5-1-2860,-3-2-5218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8:54.4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6369,'0'0'2674,"0"0"-944,0 0-778,0 0-74,0 0 23,0 0 3,1 15 486,23 699-153,-24-597-1917,0-183-5225,0 29 160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8:55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 3833,'0'0'2054,"0"0"-1053,0 0-322,0 0 94,0 0 368,0 0 18,10-4-303,13-2-475,0 1 1,1 0-1,-1 2 0,27-1 1,321 29 1012,-362-24-1365,246 9 717,26 3-395,-191-6-220,-80 27-91,-6 2 99,-2 1 0,-1 0 0,-3 38 0,-1 5 9,6-23-22,2 0-1,17 72 0,-5-36 3,-18-92-37,1 1-1,-1-1 1,1 0-1,-1 0 1,0 0 0,1 1-1,-1-1 1,0 0-1,0 0 1,0 0-1,0 0 1,0 0-1,0 0 1,0 0-1,0-1 1,0 1-1,-1 0 1,1-1-1,0 1 1,0-1-1,-1 1 1,1-1-1,0 1 1,-1-1-1,1 0 1,0 0-1,-2 1 1,-59 11-400,35-7 473,-27 8-154,0-2 0,-1-3-1,-86 3 1,-187 1 1,80-11 29,111-3 340,136 2-347,1 0 12,0 0-46,0 0-26,0 0 25,0 0-26,0 0-91,0 0-137,0 31-6077,-2-11-1644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8:58.2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3713,'0'0'3730,"0"0"-1839,0 0-853,0 0-317,0 0 217,0 0-129,0 0-299,0 0-100,0 0-154,0 0 19,0 0 12,0 0-87,0 0 93,24 1 70,43 8-196,-44-5-18,46 2 0,8-3-2248,-75-3-1915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8:58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 4081,'0'0'2624,"0"0"-914,0 0-239,0 0-227,0 0-110,0 0-285,0 0-809,1-1-1,-1 1 0,0 0 0,0 0 0,0 0 1,1 0-1,-1 0 0,0 0 0,0 0 0,0 0 1,1 0-1,-1 0 0,0 0 0,0 0 0,0 0 0,1 0 1,-1 0-1,0 0 0,0 0 0,1 0 0,-1 0 1,0 0-1,0 0 0,0 0 0,1 0 0,-1 0 1,0 0-1,0 0 0,0 1 0,1-1 0,-1 0 0,0 0 1,0 0-1,0 0 0,0 0 0,0 1 0,1-1 1,-1 0-1,0 0 0,0 0 0,0 1 0,0-1 1,0 0-1,0 0 0,0 0 0,0 1 0,0-1 1,0 0-1,0 0 0,0 1 0,0-1 0,8 24 494,-1 1-1,-2 0 1,0-1-1,1 51 0,-8 105-320,-4-136-1589,6-41-3056,6-18-212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8:58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7098,'0'0'2753,"0"0"-1394,0 0-562,0 0-79,0 0-68,0 0-179,0 19-57,-2 59-36,2-76-303,0 1 1,0-1-1,0 1 1,1 0-1,-1-1 0,1 1 1,0-1-1,-1 1 1,1-1-1,0 1 1,0-1-1,1 1 1,-1-1-1,0 0 1,1 0-1,-1 0 0,1 0 1,0 0-1,0 0 1,0 0-1,0 0 1,0-1-1,4 3 1,0-1 12,1 0 1,0 0 0,0 0 0,0-1 0,13 2-1,-11-2-25,13 1-23,0 0 0,0-2 0,0 0 1,42-5-1,-61 4-309,0-1-1,0 0 1,0 0-1,0 0 1,0 0-1,0 0 1,0-1-1,-1 1 1,1-1-1,-1 0 1,1 1-1,-1-1 1,1-1-1,-1 1 1,4-5-1,0-4-4525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49.4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 10162,'0'0'1391,"0"0"-872,0 0-50,0 0 258,0 0 55,22-3 5,73-7-289,-88 10-425,1 0-1,-1 1 1,0 0-1,0 0 1,-1 1-1,1 0 0,0 0 1,0 0-1,-1 1 1,0 0-1,1 0 1,-1 1-1,0 0 1,0 0-1,-1 0 1,1 1-1,4 5 0,7 4 165,-1-1-12,1 2 1,-2 0 0,0 1-1,-1 0 1,-1 1 0,22 35-1,-30-42-170,0-1-1,0 1 1,-1 0-1,0 0 1,-1 1-1,0-1 1,-1 1-1,0-1 1,-1 1-1,0 0 0,0 0 1,-1 0-1,-1-1 1,0 1-1,-4 19 1,3-23-32,-1 0 0,-1 0 0,0 0 0,0 0 0,0-1 0,0 0 1,-1 1-1,0-2 0,-1 1 0,1 0 0,-1-1 0,0 0 0,0-1 0,-1 1 0,0-1 1,1 0-1,-15 5 0,1-1-2,1-1 0,-1 0 0,0-2-1,-1 0 1,-31 2 0,18-5-9,26-3-198,0 1 1,0 1-1,0-1 1,0 1-1,0 1 1,0 0-1,-9 2 1,21-3-4899,6-1-914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8:59.2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 4993,'0'0'2809,"0"0"-1825,0 0-368,0 0 440,0 0 601,0 0-153,-5 133-672,5-86 216,0-3-288,0-1-495,0-8-9,0-4-240,0-4 48,0-2-48,0-5-16,-5 4-777,5-6-1551,-5-3-3377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00.4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6025,'0'0'1347,"0"0"-455,0 0-242,0 0 174,0 0 28,0 0-98,-2 2 3943,5 0-5064,28 5 396,0-2 0,1-1-1,0-1 1,-1-1 0,1-2 0,45-5-1,-77 7-1050,0 0-1135,0-2-3229,0 0-204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00.8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4745,'0'0'1310,"0"0"-698,0 0-75,0 0 233,0 0 369,0 0 156,0 7-197,0 367 1594,0-373-2735,0-1-101,0 0-391,0 0-310,0 0-421,3-10-3372,1-2-1889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01.3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5905,'0'0'1505,"0"0"-361,0 0 512,0 0-544,2 129-367,1-93-209,2-1-312,0 1-144,-3-5 48,3-2-72,-2-3-56,-3-6 0,0-2-72,2-4-8,1-12-680,1-2-1777,-1 0-1640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01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 3321,'0'0'2170,"0"0"-909,0 0-2,0 0 201,0 0-166,0 0-248,22-6-242,68-18-424,-88 23-350,1 1 0,-1-1 0,0 0 1,0 0-1,1 1 0,-1-1 0,0 1 0,1 0 1,-1 0-1,0 0 0,1 0 0,-1 0 0,1 0 0,-1 1 1,0-1-1,1 1 0,-1-1 0,0 1 0,0 0 1,0 0-1,1 0 0,-1 0 0,2 2 0,-3 0 85,0-1 0,0 1 0,0-1 0,0 0 0,-1 1 0,1-1 0,-1 1-1,1-1 1,-1 1 0,0 0 0,0-1 0,-1 1 0,0 4 0,0 10 419,0-5-423,-1 0-1,0 0 1,-1 0-1,0-1 1,-1 1-1,0-1 1,-1 0 0,-9 16-1,8-16-103,1 0-1,0 1 1,0-1-1,1 1 1,0 0-1,1 0 1,1 0-1,-2 20 1,3-29-10,1-1 0,0 0 0,1 1 1,-1-1-1,0 0 0,0 1 0,1-1 1,0 0-1,-1 0 0,1 1 0,0-1 0,0 0 1,0 0-1,0 0 0,1 0 0,-1 0 1,1 0-1,2 3 0,0-3-10,-1 0 0,0 0 0,1-1 0,-1 1 0,1-1 0,-1 0 0,1 0 0,0 0-1,-1 0 1,1 0 0,6-1 0,3 2 97,0-2 0,0 0 0,0 0 0,19-4 0,6-9-1224,-5-12-4704,-26 15-1713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02.9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7258,'0'0'2207,"0"0"-839,0 0-605,0 0-228,0 0-58,0 0 11,9 0-40,335 2 2082,-337-1-2717,-6-1 140,-1 0-1,1 1 1,-1-1-1,1 0 0,-1 0 1,1 1-1,-1-1 1,1 0-1,-1 0 0,1 0 1,0 0-1,-1 0 1,1 0-1,-1 0 0,1 0 1,0 0-1,-1 0 1,1 0-1,-1 0 0,1-1 1,-1 1-1,1 0 1,0 0-1,-1-1 0,1 1 1,-1 0-1,1 0 1,-1-1-1,1 1 1,-1-1-1,0 1 0,1 0 1,-1-1-1,1 1 1,-1-1-1,0 1 0,0-1 1,1 1-1,-1-1 1,0 0-1,0 1 0,1-1 1,-1 1-1,0-2 1,0-9-4809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03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9378,'0'0'1779,"0"0"-491,0 0-652,0 0 13,0 0 123,0 0-131,0 12 191,13 366 846,-13-312-1701,1-66-331,0 0 0,0 0 0,0 0 0,0 0 0,1 0 0,-1 0-1,0 0 1,0-1 0,0 1 0,0-1 0,0 1 0,0-1 0,0 1-1,1-1 1,-2 1 0,1-1 0,0 0 0,0 0 0,1-1 0,13-14-9282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03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1 6057,'0'0'2338,"0"0"-483,0 0-396,0 0-553,0 0-133,0 0 119,-2 5-114,-28 74 691,20-56-1289,1-1 0,1 2 0,1 0 0,1 0 0,-5 40-1,9-47-171,2 1-1,0-1 0,5 33 1,-4-42-8,1 0 1,1-1-1,-1 0 1,1 1-1,1-1 0,-1 0 1,1-1-1,0 1 1,1-1-1,0 1 1,5 5-1,1-1 24,0-1 1,0 0-1,1 0 0,0-1 0,1-1 0,0 0 1,0-1-1,0 0 0,1-1 0,0-1 0,0 0 1,1-1-1,0 0 0,-1-1 0,1-1 1,0 0-1,0-1 0,23-2 0,-34 1 9,-1 0 0,1-1 0,0 0 0,-1 0 0,1 0 0,-1 0 0,0 0 0,1-1 0,-1 1 0,0-1 0,0 0 0,0 0 0,0 0 0,0-1 0,0 1 0,0-1 0,-1 1 0,0-1 0,1 0 0,-1 0 0,0 0 0,0 0 0,-1 0-1,1-1 1,-1 1 0,1-1 0,-1 1 0,0-1 0,0 1 0,0-6 0,0 2 20,0 1 0,0 0 0,-1-1-1,0 1 1,0 0 0,-1-1 0,1 1 0,-1 0-1,-1-1 1,1 1 0,-1 0 0,0 0 0,-1 0-1,1 0 1,-1 1 0,0-1 0,-5-6 0,1 5-12,0 0 1,-1 0-1,1 0 1,-1 1-1,-1 0 1,1 1 0,-1-1-1,0 2 1,0-1-1,-1 2 1,-18-7-1,21 9-75,0-1 0,0 1-1,0 0 1,0 0-1,0 1 1,-1 0-1,1 0 1,0 0-1,0 1 1,0 0-1,0 1 1,0 0 0,0 0-1,0 0 1,1 1-1,-1 0 1,-8 5-1,-7 9-858,1 0-1,-29 30 1,22-19-2476,-7 4-4685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04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0 4865,'0'0'4068,"0"0"-1979,0 0-670,0 0-246,0 0-273,0 0-263,-5 23 181,5 862 1454,0-884-2276,-1-1-1,1 1 1,0-1-1,0 1 1,0-1-1,0 1 0,0 0 1,0-1-1,0 1 1,0-1-1,0 1 1,0-1-1,0 1 1,0-1-1,0 1 1,1-1-1,-1 1 0,0-1 1,0 1-1,1-1 1,-1 1-1,0-1 1,0 1-1,1-1 1,-1 0-1,0 1 1,1-1-1,0 1 1,6-24-562,-4 2 96,7-71-5307,-5 32-3296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05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57 6665,'0'0'1657,"0"0"-448,0 0-347,0 0 330,0 0-177,0 0-451,11-6-129,3-2-183,1 2 0,0 0 1,0 0-1,1 1 0,0 1 0,-1 1 0,19-2 1,486-2 1561,-297 9-1396,-76-3-265,102 0 70,-249 28 240,-2 184-216,14 352-161,-7-509-85,7 113 270,-23-163 2463,-24 3-2789,20-4 165,-214 35-19,-232-7-161,410-29 69,-112 2 9,61-3 179,-115 16 1,217-17-248,0 0 1,-1 0-1,1 0 1,0 0 0,0 0-1,0 0 1,-1 0-1,1 0 1,0 1-1,0-1 1,0 0-1,-1 0 1,1 0-1,0 0 1,0 0 0,0 0-1,0 1 1,-1-1-1,1 0 1,0 0-1,0 0 1,0 1-1,0-1 1,0 0-1,0 0 1,0 0 0,0 1-1,-1-1 1,1 0-1,0 0 1,0 0-1,0 1 1,0-1-1,0 0 1,0 0-1,0 0 1,0 1 0,0-1-1,0 0 1,0 0-1,1 1 1,-1-1-1,0 0 1,0 0-1,0 0 1,0 1 0,0-1-1,0 0 1,0 0-1,0 0 1,1 0-1,-1 1 1,0-1-1,0 0 1,11 13-1746,-8-10 502,5 10-4194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49.9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99 188 8994,'0'0'3285,"0"0"-2504,0 0-706,0 0 29,0 0 208,-6 25 284,-2 5-375,0-4 13,2 0 1,1 0-1,-3 49 0,5-42-6,2 1 0,1 0 0,1 0 1,11 55-1,-10-79-165,1 0 1,0 0-1,0-1 1,1 1 0,0-1-1,1 0 1,0 0-1,1 0 1,-1-1-1,2 0 1,-1 0-1,1 0 1,0-1-1,0 0 1,1-1-1,0 1 1,1-2-1,-1 1 1,1-1-1,9 4 1,-7-4-5,-1-1 1,1 0 0,-1-1-1,1 0 1,0-1 0,0 0 0,1-1-1,-1 0 1,12-1 0,-18 0-34,0-1 0,0 0-1,0 0 1,0 0 0,0 0 0,0-1 0,0 0 0,0 0 0,0 0 0,-1 0 0,1-1 0,-1 0 0,0 0 0,0 0 0,0 0 0,0-1 0,-1 1 0,1-1 0,-1 0 0,0 0 0,5-8 0,-1-3 12,0-1-1,-1 1 1,0-1-1,-2 0 1,0-1-1,4-31 1,-2-103 23,-6 141-44,-1-12 66,-1 0-1,-1 0 0,-1 1 0,-1-1 0,-1 1 1,-1 0-1,-1 1 0,0 0 0,-13-22 0,8 19-53,-1 1-1,-1 0 0,-1 1 0,0 1 0,-2 0 0,0 1 0,-27-21 0,42 37-56,0 0-1,-1 1 1,1-1-1,-1 1 1,0 0-1,1 0 1,-1 0-1,0 0 0,0 0 1,0 1-1,-1 0 1,1 0-1,0 0 1,0 1-1,-1-1 1,1 1-1,0 0 0,-1 0 1,1 0-1,0 1 1,0 0-1,-1-1 1,1 2-1,0-1 1,0 0-1,0 1 1,0 0-1,0 0 0,0 0 1,1 0-1,-1 0 1,1 1-1,-1 0 1,1 0-1,0 0 1,0 0-1,0 0 1,-2 5-1,-9 10-913,2 1 1,0 1-1,1 0 1,1 0-1,-14 41 1,8-14-4087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13.9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4705,'0'0'3878,"0"0"-2200,0 0-658,0 0-209,0 0 62,0 0-28,0 0-52,0 0-85,0 0-308,0 0-78,23 6 137,5 3-516,-1-1 1,1-2-1,1 0 1,-1-2 0,1-2-1,-1 0 1,43-4 0,-55-2-3252,-1-4-2856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14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21 1344,'0'0'6211,"0"0"-3194,0 0-1598,0 0-579,0 0-308,0 0-112,33-8 288,-4 2-497,0 3-1,1 0 0,55 3 1,-42 0-178,-42 1-17,0-1 0,0 0 0,-1 1 0,1 0 1,0-1-1,0 1 0,0-1 0,-1 1 0,1 0 0,0 0 0,-1-1 0,1 1 0,-1 0 1,1 0-1,-1 0 0,1 0 0,-1-1 0,1 1 0,-1 0 0,0 0 0,1 0 0,-1 0 1,0 0-1,0 0 0,0 0 0,0 0 0,0 0 0,0 0 0,0 0 0,0 0 0,0 0 1,-1 0-1,1 0 0,0 0 0,0 0 0,-1 0 0,0 1 0,-12 39 598,-22 5-583,-47 50 0,48-60-32,1 3 0,-32 50 1,64-89-1,1 1 0,-1 0 0,0-1 0,1 1 1,-1 0-1,1-1 0,-1 1 0,1 0 0,-1 0 1,1 0-1,-1-1 0,1 1 0,0 0 0,-1 0 1,1 0-1,0 0 0,0 0 0,0 0 0,0 0 1,0-1-1,0 1 0,0 0 0,0 0 0,0 0 1,0 0-1,0 0 0,1 0 0,-1 0 1,0-1-1,0 1 0,1 0 0,-1 0 0,1 0 1,-1 0-1,1-1 0,-1 1 0,1 0 0,0-1 1,-1 1-1,1 0 0,0-1 0,-1 1 0,1-1 1,0 1-1,0-1 0,-1 1 0,1-1 0,0 0 1,0 1-1,0-1 0,0 0 0,0 0 0,0 0 1,1 1-1,8 0 36,0-1 1,0 1-1,1-1 1,12-3-1,0 2 40,149 1 557,-176-14-3686,-6-1-2718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15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0 3953,'0'0'3511,"0"0"-1905,0 0-586,0 0-292,0 0-169,0 0-79,-4 5-82,-1 4-242,1 0 1,0 1-1,0-1 1,0 1-1,1 0 1,1 0-1,0 0 1,-2 20-1,1 96 1119,2-74-986,-1 32 138,5 224-64,-2-299-359,7 55 137,-7-59-164,0-1 0,0 1 0,0-1 1,0 0-1,1 1 0,-1-1 0,1 0 0,0 0 0,1 0 0,4 7 0,-4-36-5890,-3 2 269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16.1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90 6121,'0'0'1758,"0"0"-686,0 0 274,0 0-21,23-6-216,-18 5-1065,55-14 1059,87-10 0,642-17 398,-785 42-1499,0 0 0,0 0-1,1 1 1,-1-1 0,0 1 0,0 0-1,0 0 1,0 1 0,0-1-1,0 1 1,-1 0 0,1 0 0,0 0-1,-1 0 1,0 1 0,1-1 0,-1 1-1,0 0 1,0 0 0,-1 0-1,1 1 1,-1-1 0,1 0 0,-1 1-1,0 0 1,0-1 0,-1 1 0,1 0-1,1 8 1,2 9 116,-1 0 1,-1 0-1,-1 0 0,-1 36 1,-1-26 97,2 454 63,-4-250-180,2-234-56,-1 1 1,0-1-1,1 0 0,-1 0 1,0 0-1,0 0 0,0 0 1,0 0-1,0 0 1,0 0-1,-1 0 0,1 0 1,0-1-1,0 1 1,0-1-1,-1 1 0,1 0 1,0-1-1,-1 0 1,1 1-1,-1-1 0,-1 0 1,-34 8 53,-37-1-21,-144-7 0,16-1 9,78 11 116,-158 34 1,258-37-177,24-6-40,0-1 0,0 0 0,0 0 1,0 0-1,0 0 0,0 0 0,0 0 1,-1 0-1,1 0 0,0 0 0,0 0 1,0 0-1,0 1 0,0-1 0,0 0 0,0 0 1,0 0-1,0 0 0,0 0 0,0 0 1,0 0-1,0 1 0,0-1 0,-1 0 1,1 0-1,0 0 0,0 0 0,0 0 0,0 0 1,0 1-1,0-1 0,1 0 0,-1 0 1,0 0-1,0 0 0,0 0 0,0 0 1,0 0-1,0 1 0,0-1 0,0 0 0,0 0 1,0 0-1,0 0 0,0 0 0,0 0 1,0 0-1,1 0 0,-1 1 0,0-1 1,0 0-1,0 0 0,0 0 0,0 0 1,0 0-1,0 0 0,1 0 0,-1 0 0,0 0 1,0 0-1,0 0 0,0 0 0,0 0 1,38 5-5246,-18-5-2454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17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 6649,'0'0'1777,"0"0"-793,0 0-184,0 0 96,0 0 137,0 0-105,0 0-520,107-4 376,-80 2-136,2-1-344,-6 1-24,-4 2-224,4 0-8,-6 0 8,3 0-56,7 0-312,-5 0-1744,0-2-4786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17.5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32 6305,'0'0'1730,"0"0"-799,0 0-608,0 0-155,0 0 262,0 0-20,5 10-115,-2-4-244,2 3 0,-1-1 0,1 0 0,0 0 0,10 11 1,-13-16-12,1-1 0,0 1 0,-1-1 0,1 1 1,0-1-1,1 0 0,-1 0 0,0 0 1,0-1-1,1 1 0,-1-1 0,1 0 0,0 0 1,-1 0-1,1 0 0,0-1 0,5 1 0,-6-1 50,0 0-1,0 0 0,0 0 1,0 0-1,-1-1 0,1 1 0,0-1 1,0 0-1,0 0 0,-1 0 0,1 0 1,0 0-1,-1 0 0,1-1 1,-1 1-1,0-1 0,1 0 0,-1 1 1,4-5-1,-4 2 104,0 0 0,0 0 0,0 0 0,-1-1 0,1 1 0,-1 0 0,0 0 0,0-1 0,0 1 0,-1-1 0,0 1 0,0-8 0,0 11-105,0-1 1,0 0-1,-1 1 0,1-1 1,0 1-1,-1-1 1,1 0-1,-1 1 1,1-1-1,-1 1 1,0 0-1,1-1 0,-1 1 1,0 0-1,0-1 1,0 1-1,0 0 1,0 0-1,-1 0 1,1 0-1,0 0 0,-1 0 1,-1-1-1,-1 0-40,0 0 0,0 1 0,0-1 0,0 1 0,0 0-1,0 0 1,0 1 0,0-1 0,-6 1 0,4 0-100,0 0 1,-1 0 0,1 1-1,0 0 1,0 0-1,0 0 1,-1 1-1,1 0 1,1 0-1,-1 1 1,0 0 0,-10 6-1,11-3-372,0 0 0,1 0 0,-1 0 0,1 1 0,1 0 0,-1 0 0,1 0 0,0 0 0,1 0 0,-1 1 0,0 9 0,-3 11-3759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17.8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1 1 6673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18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6673,'47'140'1429,"-45"-136"-1255,0 1-1,-1-1 1,0 1 0,1 0 0,-1 0 0,-1-1-1,1 1 1,-1 0 0,0 0 0,0 0 0,0 0-1,-2 7 1,-1 9 387,3-12-480,0 0-1,0-1 1,1 1 0,0 0-1,1-1 1,0 1-1,0-1 1,6 12-1,-7-17-60,1 1 0,0-1-1,1 0 1,-1 0 0,0 0-1,1-1 1,0 1 0,-1 0-1,1-1 1,0 0 0,0 0-1,1 0 1,-1 0 0,0 0-1,1-1 1,-1 1 0,1-1 0,-1 0-1,1 0 1,0 0 0,-1-1-1,6 1 1,-3 0 168,0 0 1,0 0-1,0-1 0,1 0 0,-1 0 1,0-1-1,0 0 0,8-2 1,-11 2-63,0-1 1,0 1 0,0-1-1,-1 0 1,1 0-1,0 0 1,-1-1 0,0 1-1,0 0 1,1-1 0,-2 0-1,1 1 1,0-1 0,0 0-1,-1 0 1,1 0-1,0-4 1,2-2 77,-1-1 0,0 0-1,0 0 1,-1 1 0,0-1-1,-1-1 1,0 1 0,0 0-1,-1 0 1,-2-13 0,1 19-165,1 1 1,-1 0-1,1-1 1,-1 1 0,0-1-1,-1 1 1,1 0-1,0 0 1,-1 0-1,0 0 1,0 0 0,0 0-1,0 0 1,0 1-1,-1-1 1,1 1-1,-1-1 1,1 1-1,-1 0 1,0 0 0,0 0-1,0 0 1,0 1-1,0-1 1,-1 1-1,1 0 1,0 0-1,-1 0 1,1 0 0,0 1-1,-1-1 1,-5 1-1,-3-1-87,0 1 0,-1 0 0,1 1 0,-22 4 0,28-3-102,0 0-1,1 0 0,-1 1 0,0-1 0,1 1 0,-1 0 1,1 1-1,0 0 0,0-1 0,-8 10 0,-13 16-2413,4 0-2023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18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6601,'0'0'2217,"0"0"-539,0 0-800,0 0-476,0 0-58,0 0-109,0 0 17,7 0 443,139 12 1398,20 2-1829,-159-13-158,-6-1-191,-1 0 1,1 0-1,0 1 0,0-1 1,-1 0-1,1 0 0,0 0 1,0 0-1,-1 0 0,1 0 1,0 0-1,0 0 0,-1 0 1,1 0-1,0 0 0,0-1 1,-1 1-1,1 0 0,0 0 1,0-1-1,-1 1 0,1-1 0,-1 1 1,1 0-1,0-1 0,-1 1 1,1-1-1,-1 0 0,1 1 1,-1-1-1,1 1 0,-1-1 1,1 0-1,-1 1 0,0-1 1,1 0-1,-1 1 0,0-1 1,0 0-1,1 0 0,-1 1 1,0-1-1,0 0 0,0 0 1,0 1-1,0-2 0,0-10-4562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19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6617,'0'0'2414,"0"0"-796,0 0-514,0 0-205,0 0-378,0 0-183,0 7 18,-1 79 1389,7 180-961,-5-259-1019,5 26 492,-6-32-464,0 0-1,1 0 1,-1 0-1,1 0 1,-1 0 0,1 0-1,-1-1 1,1 1-1,0 0 1,-1 0-1,1-1 1,0 1-1,0 0 1,0-1-1,-1 1 1,1-1-1,0 1 1,0-1-1,0 1 1,0-1-1,0 1 1,0-1-1,0 0 1,0 0-1,0 0 1,0 1-1,2-1 1,7 0-5665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50.2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 5801,'0'0'6578,"0"0"-4543,0 0-1506,-1 20 318,-1 2-527,-2 3 78,3 0 1,0 0-1,1 0 0,4 25 0,-2-42-307,0-1-1,1 1 0,0-1 1,1 0-1,0 0 0,0 0 1,0 0-1,1-1 0,0 0 1,0 0-1,1 0 0,-1-1 1,1 1-1,0-2 1,11 8-1,-8-6-133,0 0 0,1-1 0,0 0 1,-1-1-1,1 0 0,1 0 0,-1-1 0,0-1 1,1 1-1,21 0 0,-31-3-10,1 0 0,-1 0-1,0 0 1,1 0 0,-1 0 0,0-1 0,1 1-1,-1-1 1,0 1 0,0-1 0,1 1 0,-1-1-1,0 0 1,0 1 0,0-1 0,0 0 0,0 0-1,0 0 1,0 0 0,0 0 0,0 0 0,0 0-1,1-2 1,9-32-3770,-6 6-2247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19.5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1 7450,'0'0'1936,"0"0"-201,0 0-532,0 0-395,0 0 16,0 0-468,-6 12-193,-8 19 6,1 0 1,2 1-1,1 0 1,1 1-1,-6 54 0,14-73-178,0 1-1,1-1 1,1 1-1,0 0 0,1-1 1,0 0-1,8 23 1,-8-32 3,0 0 1,1-1-1,-1 1 1,1 0-1,0-1 1,0 0-1,0 0 1,1 0-1,-1 0 1,1 0-1,0-1 1,0 0 0,1 0-1,-1 0 1,1 0-1,-1 0 1,1-1-1,0 0 1,0 0-1,0-1 1,0 1-1,0-1 1,0 0-1,8 1 1,-9-2 63,0 1 0,1 0 1,-1-1-1,1 0 0,-1 0 0,1 0 1,-1-1-1,1 0 0,-1 0 0,0 0 1,1 0-1,-1 0 0,0-1 1,0 0-1,0 0 0,0 0 0,0 0 1,0-1-1,-1 1 0,1-1 0,4-5 1,-4 2 41,0 1 1,-1-1 0,0 0 0,0 0 0,0 0 0,-1 0 0,0 0 0,0 0 0,-1-1 0,0 1 0,0-1-1,0 1 1,-1-1 0,0-7 0,0 12-67,-1 0 0,1-1 0,-1 1 0,1 0 0,-1 0 1,0 0-1,0 0 0,0 0 0,0 0 0,0 0 0,0 1 0,0-1 0,-1 0 0,1 0 0,-1 1 0,1-1 0,-1 1 0,0 0 0,1-1 0,-1 1 0,0 0 0,0 0 0,0 0 0,0 0 0,0 0 1,0 1-1,0-1 0,0 1 0,-1-1 0,1 1 0,-3-1 0,-8-1-66,-1 1 0,0 0 0,-21 2 0,32-1 3,0 1 1,0 0-1,0-1 0,1 1 1,-1 0-1,0 0 1,1 1-1,-1-1 1,1 1-1,-1-1 0,1 1 1,0 0-1,-1 0 1,1 0-1,0 0 1,0 0-1,0 0 0,1 0 1,-1 1-1,0-1 1,1 1-1,-2 4 1,-3 7-721,0 0 0,2 0 0,-5 17 0,6-16-770,-7 19-3758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21.2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 6241,'0'0'2259,"0"0"-618,0 0-416,0 0-304,0 0-71,0 0 56,0 0-347,0 0-226,0 0-86,19 0 125,330-6 502,-302 5-939,-47 0-1397,-1 0-3218,-3 1-804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21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4065,'0'0'4905,"0"0"-3865,0 0-8,0 0 361,0 0-321,27 131-248,-17-84 88,-5-1-320,0-1-296,-3-5-31,1-5-257,1-8-8,1-5 0,0-8-185,3-5-103,4-9-1728,3 0-2241,-3-9-2704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22.0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 62 8026,'0'0'1731,"0"0"-436,0 0-251,0 0-140,0 0-33,0 0-72,24-11-326,77-30-73,-97 39-367,0 1 0,-1-1 0,1 1 0,0 0 0,0 0 0,0 0 0,0 1 0,0-1 0,0 1 0,0 0-1,0 0 1,0 1 0,-1-1 0,1 1 0,0 0 0,0 0 0,5 2 0,-7-2 17,0 1 1,1-1-1,-1 1 1,0 0-1,-1 0 1,1 0-1,0 0 1,0 0-1,-1 0 1,0 0-1,1 0 1,-1 1-1,0-1 1,0 1-1,0-1 1,0 1-1,0-1 0,-1 1 1,1 2-1,0 3 16,-1-1-1,1 1 0,-1-1 1,-1 1-1,1-1 0,-2 1 1,1-1-1,-1 1 0,0-1 1,0 0-1,-1 0 0,0 0 1,-4 9-1,4-11-60,-1 0 0,1 1 0,-1-1 0,0-1 1,0 1-1,0 0 0,-1-1 0,1 0 0,-1 0 0,0 0 0,-1-1 1,1 0-1,-1 0 0,1 0 0,-1 0 0,0-1 0,0 0 0,0 0 1,0-1-1,-8 1 0,14-2-32,-1 0 1,1 0-1,-1 0 0,1 0 1,-1 0-1,0 0 1,1 0-1,-1 0 0,1-1 1,-1 1-1,1 0 0,-1 0 1,1-1-1,-1 1 1,1 0-1,0-1 0,-1 1 1,1-1-1,-1 1 1,1 0-1,0-1 0,-1 1 1,1-1-1,0 1 0,0-1 1,-1 1-1,1-1 1,0 1-1,0-1 0,0 1 1,0-1-1,-1 1 1,1-1-1,0 0 0,0 1 1,0-1-1,0 1 0,0-1 1,0 1-1,1-1 1,-1 1-1,0-1 0,0 0 1,0 1-1,0-1 1,1 1-1,-1-1 0,0 1 1,1-1-1,-1 0 0,1 0 14,0-1 1,-1 0-1,1 0 0,0 1 0,0-1 0,0 0 0,0 1 0,1-1 0,-1 1 0,0 0 0,1-1 0,-1 1 0,1 0 0,2-2 0,3 1-7,-1 0 1,1 1-1,-1 0 1,1 0 0,0 0-1,-1 1 1,1 0 0,0 0-1,-1 1 1,1 0 0,0 0-1,-1 0 1,1 1 0,9 4-1,-12-4 39,0 0 0,0 0 0,0 1 0,-1-1 0,1 1 0,-1 0 0,0 0 1,0 0-1,0 0 0,0 0 0,0 1 0,-1-1 0,1 1 0,-1 0 0,0 0 0,0 0 0,-1 0 0,1 0 0,-1 0 0,0 0 0,0 1 0,0-1 0,0 6 0,-1-1 23,0 0-1,0 0 1,-1-1-1,0 1 1,-1 0-1,0 0 1,-1-1-1,1 1 1,-2-1-1,1 1 1,-1-1-1,0-1 1,-1 1-1,0 0 1,0-1-1,-1 0 1,1 0-1,-2-1 1,1 1-1,-1-2 1,0 1-1,0-1 1,0 1-1,-1-2 1,0 1-1,0-1 1,0-1-1,0 1 1,0-1 0,-1-1-1,-16 3 1,-46 1-1051,24-12-4533,20-4-1665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22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7586,'0'0'1257,"0"0"-247,0 0-154,0 0 29,0 20-71,10 217 2015,30 312-904,-37-545-2228,0-18-194,3-24-854,0-15-2111,-2 0-2718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23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 5841,'0'0'1406,"0"0"225,0 0-125,0 0-440,0 0-112,0 0-201,20-6-174,-12 3-517,17-6 361,1 2 0,-1 1 0,1 1 0,47-3 0,741 8 1274,-813 0-1675,-1 31 321,-3 21-185,-13 76 1,8-76-150,-2 78-1,10-77 19,15 402 25,-10-350 823,-5-104-762,0-1 31,0 0-18,0 0-46,-8 5 94,1 0 1,-1 0-1,0 0 1,0-1-1,0 0 0,-1-1 1,0 0-1,1 0 1,-1 0-1,-9 0 1,-13 3-134,-54 2 0,-90-7-17,92-2-6,0 3 0,-87 14 0,-61 24 86,226-36-1512,11 4 625,18 7-2353,-20-13 1190,13 9-5408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25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4849,'0'0'4457,"0"0"-2465,0 0-1038,0 0-371,0 0-98,0 0 179,18 11 770,43 1-680,0-3 1,0-2-1,116-2 1,-133-14-770,-47 5-3343,-6 1-663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26.0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1696,'0'0'7041,"0"0"-4586,0 0-1730,0 0-503,0 0-32,0 0 368,1 13 515,26 130 1317,-14-84-1801,-3 0 0,5 97 0,-15-97-534,1-59-114,-1 0 1,0 0-1,0 1 0,0-1 1,1 0-1,-1 0 0,0 0 1,0 1-1,1-1 0,-1 0 1,0 0-1,0 0 0,1 0 1,-1 0-1,0 0 0,0 0 1,1 0-1,-1 1 0,0-1 1,1 0-1,-1 0 0,0 0 1,0 0-1,1 0 0,-1 0 1,0-1-1,1 1 1,-1 0-1,0 0 0,0 0 1,1 0-1,-1 0 0,0 0 1,0 0-1,1-1 0,-1 1 1,0 0-1,0 0 0,1 0 1,-1 0-1,0-1 0,0 1 1,0 0-1,0 0 0,1-1 1,12-9-2149,2-9-1067,0-2-2846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26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119 17 6345,'0'0'1422,"0"0"-666,0 0-88,0 0 451,0 0-181,0 0-282,20-3-244,63-9-100,-79 11-216,-1 1-1,1-1 1,0 1 0,-1 0-1,1 0 1,0 1 0,-1-1-1,1 1 1,0 0 0,-1 0-1,1 0 1,-1 0 0,1 0-1,-1 1 1,0 0 0,1-1-1,-1 1 1,0 0 0,0 1-1,0-1 1,-1 1 0,1-1-1,-1 1 1,1 0 0,-1 0-1,0 0 1,0 0 0,0 0-1,0 0 1,-1 1 0,1-1-1,1 7 1,-1-5 20,-1 0 0,0 1-1,0-1 1,0 0 0,-1 1 0,0-1 0,0 0-1,0 1 1,0-1 0,-1 1 0,0-1 0,0 0-1,-1 0 1,1 1 0,-1-1 0,0 0 0,-1 0-1,-5 8 1,-7 6-34,-2-1 0,-23 21 0,35-34-74,-1-1 0,1 0 1,-1 0-1,0 0 0,0-1 0,0 0 1,-1 0-1,1 0 0,-1-1 1,0 0-1,1 0 0,-1-1 0,-12 1 1,19-2-14,0 0 0,-1-1 1,1 1-1,0 0 0,0 0 1,0-1-1,0 1 0,0 0 1,0 0-1,0-1 0,-1 1 1,1 0-1,0-1 0,0 1 1,0 0-1,0-1 0,0 1 1,0 0-1,0 0 0,1-1 1,-1 1-1,0 0 0,0-1 1,0 1-1,0 0 0,0 0 0,0-1 1,0 1-1,1 0 0,-1 0 1,0-1-1,0 1 0,0 0 1,1 0-1,-1 0 0,0-1 1,0 1-1,1 0 0,-1 0 1,0 0-1,1-1 0,8-10 11,-2 6-12,-1 1 1,1 0-1,0 0 0,0 1 1,1 0-1,-1 0 1,1 1-1,-1 0 0,11-2 1,71 0-142,-73 4 126,-13 0 25,0 1 0,1-1 0,-1 1 0,0-1 0,0 1 0,0 0 0,0 0 0,0 1 0,0-1 0,0 0 0,0 1 1,-1 0-1,1 0 0,0 0 0,-1 0 0,0 0 0,1 0 0,-1 1 0,0-1 0,0 1 0,0-1 0,-1 1 0,1 0 0,-1 0 0,1 0 0,-1 0 0,1 4 0,0-3 30,-1 0-1,0 0 0,0 0 1,-1-1-1,1 1 0,-1 0 1,0 0-1,0 0 0,0 0 1,-1 0-1,1 0 0,-1 0 1,0 0-1,0 0 0,0-1 1,-1 1-1,1 0 0,-1-1 1,0 1-1,0-1 0,0 1 1,-3 2-1,-4 3 28,0 0 1,-1-1-1,0 0 1,0 0-1,-1-1 1,0-1-1,0 0 1,0 0-1,-1-1 1,0-1-1,0 0 1,-18 4-1,4-4-285,1 0 1,-32-1-1,-19-2-3922,45-1 1257,17 0-3911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27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2 7826,'0'0'2359,"0"0"-644,0 0-296,0 0-119,0 0-169,0 0-504,0 0-619,-1 0-1,1 0 1,0 0 0,0 0 0,0-1 0,0 1 0,0 0-1,0 0 1,0 0 0,0 0 0,-1 0 0,1 0-1,0 0 1,0 0 0,0 0 0,0 0 0,0 0-1,0-1 1,-1 1 0,1 0 0,0 0 0,0 0 0,0 0-1,0 0 1,0 0 0,-1 0 0,1 0 0,0 0-1,0 0 1,0 0 0,0 1 0,0-1 0,-1 0 0,1 0-1,0 0 1,0 0 0,0 0 0,0 0 0,0 0-1,0 0 1,-1 0 0,1 0 0,0 0 0,0 1-1,0-1 1,0 0 0,0 0 0,0 0 0,0 0 0,0 0-1,0 0 1,0 1 0,0-1 0,-1 0 0,1 0-1,0 0 1,0 0 0,0 0 0,0 1 0,0-1 0,0 0-1,0 0 1,0 0 0,-1 15 99,-1-1 0,2 1 0,0 0-1,1-1 1,0 1 0,1-1 0,1 1 0,4 13 0,-2 0-24,14 102-232,-6 2 0,-5 135-1,-8-404-9378,0 81 1790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50.5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 7114,'0'0'2128,"0"0"-496,0 0 217,-13 140-17,13-91-168,0 2-783,0 2-393,5 3-8,3-5-432,-6-2 48,-2-9-96,0-7-48,0-13-696,0-7-1313,0-10-3672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28.1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0 123 7242,'0'0'1572,"0"0"-555,0 0-206,0 0 133,0 0 143,0 0-18,19-12-29,61-38-352,-70 45-590,0 0 0,1 1 0,-1 0 0,1 1 0,0 0 0,0 1 0,1 0 0,-1 1 0,0 0 0,1 1 0,15 1 0,7-1 58,215-2 464,241-11 79,-437 8-677,170-6-42,-221 15 30,-1 1 1,1-1 0,-1 1 0,0-1 0,0 1 0,0 0 0,-1 0 0,1 7 0,-1-7 24,86 651 585,-81-627-572,0 52 0,-5-80-40,0 0 0,-1 0 0,1 0-1,-1 0 1,1 0 0,-1 0 0,1 0 0,-1 0 0,0 0-1,0 0 1,1 0 0,-1 0 0,0-1 0,0 1-1,0 0 1,0-1 0,0 1 0,0 0 0,0-1 0,0 1-1,0-1 1,0 0 0,0 1 0,0-1 0,0 0 0,-2 1-1,-36 5 319,34-6-287,-430 24 204,-12 2-244,174 18 25,273-44-26,0 0 1,-1 0 0,1 0 0,0 0 0,0 0 0,0 0-1,0 0 1,-1 0 0,1 0 0,0 0 0,0 0 0,0 0 0,0 0-1,-1 0 1,1 0 0,0 0 0,0 0 0,0 0 0,0 0-1,-1 0 1,1 1 0,0-1 0,0 0 0,0 0 0,0 0 0,0 0-1,0 0 1,-1 0 0,1 1 0,0-1 0,0 0 0,0 0-1,0 0 1,0 0 0,0 1 0,0-1 0,0 0 0,0 0-1,0 0 1,0 0 0,0 1 0,0-1 0,0 0 0,0 0 0,0 0-1,0 0 1,0 1 0,0-1 0,13 8-258,72 14-2687,-38-12-3764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28.9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6601,'0'0'1353,"0"0"-385,0 0 40,0 0 416,0 0-279,0 0-657,0 0 352,106 33 136,-84-29-664,1 1 96,-4-1-256,-1-2-24,-3-2 24,-1 0-136,-1 0-16,6 0 0,-1-15-1848,-1-1-2961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29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6809,'0'0'1282,"0"0"-572,0 0-316,0 0 308,0 0 333,0 0-143,15 5-108,0-2-628,0 0 108,0 0-1,0 1 1,0 1-1,-1 0 1,0 1-1,23 13 0,-36-17-199,1-1-1,-1 1 0,0 0 0,0-1 0,1 1 0,-1 0 0,-1-1 0,1 1 1,0 0-1,0 0 0,-1 0 0,1 0 0,0 0 0,-1 0 0,0 0 0,0 0 1,0 0-1,0 0 0,0 0 0,0 0 0,0 0 0,0 0 0,-1 0 0,1 0 1,-1 0-1,1 0 0,-2 2 0,-1 3 57,0 0 1,-1 0-1,1 0 1,-1 0-1,-9 10 0,-18 19 7,20-25-125,0 1 0,1 0 1,1 0-1,-14 25 0,22-37-9,1 1 1,-1 0 0,1-1 0,0 1 0,0 0 0,-1-1-1,1 1 1,0-1 0,0 1 0,0 0 0,0 0-1,0-1 1,0 1 0,0 0 0,0-1 0,0 1 0,0 0-1,0-1 1,0 1 0,0 0 0,1-1 0,-1 1-1,0 0 1,1-1 0,-1 1 0,0-1 0,1 1 0,-1-1-1,0 1 1,1 0 0,23 8 111,41-11 643,-52 2-478,22-10-129,-30 8-123,0 0 1,-1 1 0,1-1 0,0 1 0,0 0 0,0 1 0,5-1 0,-10 1-26,0-29-2756,-3 16-2852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29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0 7418,'0'0'1749,"0"0"82,0 0-484,0 0-637,0 0-163,0 0 115,-4 15-131,0-3-403,0 1 25,0 0 0,1 1 0,1-1 0,0 1 0,0 21 0,2 129 1143,0 16-739,0-60-3054,-7-146-1386,2 2-502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30.7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78 5129,'0'0'1028,"0"0"109,0 0 113,0 0 293,0 0-434,23-10-382,74-31 86,-82 35-602,-1 1 0,1 1-1,0 1 1,0 0 0,0 1 0,0 0-1,0 1 1,1 1 0,18 2 0,9-1 12,561-1 913,-600 3-1134,1 0 0,-1 0 0,0 0 0,0 0 0,0 1 0,-1 0-1,1-1 1,-1 1 0,0 1 0,0-1 0,0 0 0,3 7-1,1 6 7,0 0 0,-2 1-1,0-1 1,-1 1-1,-1 0 1,2 24-1,6 31 8,75 301 45,-85-372-48,-1-1 0,0 0-1,1 0 1,-1 0 0,0 1-1,1-1 1,-1 0 0,0 0-1,0 1 1,0-1-1,0 0 1,0 0 0,-1 1-1,1-1 1,0 0 0,-1 0-1,1 0 1,0 1 0,-1-1-1,1 0 1,-1 0-1,0 0 1,1 0 0,-1 0-1,0 0 1,-1 2 0,-1-3 22,1 1 1,-1 0 0,0 0 0,1-1 0,-1 1-1,0-1 1,0 0 0,1 0 0,-1 0 0,-3-1-1,-7 1-90,-107-1 130,-161 4 123,208 1 222,-133 26 0,174-22-352,22-4-6,1-2-1,-1 1 1,0-1-1,-16 1 1,25-3-343,1 0-602,3-2-3122,4-5-175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31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8426,'0'0'1992,"0"0"-1160,0 0-392,0 0-271,0 0 535,0 0-96,0 0 288,79 4 128,-47-4-344,0 3-112,-2-1-199,-3 0-361,0-2 192,-4 0-192,-4 0-8,-1 0-256,-4 0-2553,-6-11-4137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31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9722,'0'0'2035,"0"0"-1013,0 0-626,0 0 339,0 0 186,0 0-241,1 17-260,0 5-343,-1-6-44,0 0 0,2-1 0,0 1 0,5 22 0,-5-34-30,0-1 0,0 1 0,0 0 1,0 0-1,1-1 0,-1 1 0,1-1 0,0 0 0,0 0 1,0 0-1,1 0 0,-1 0 0,1-1 0,-1 0 1,1 1-1,0-1 0,0-1 0,0 1 0,0 0 1,0-1-1,6 1 0,-3 0-10,0 0 0,0-1 0,1 0 0,-1 0 0,0-1 0,0 0 0,1 0 0,-1-1 1,0 0-1,0 0 0,0-1 0,9-2 0,-12 1-325,-1 1 0,1-1 0,0 0 0,-1 1 0,0-2 0,0 1 0,0 0 0,0-1 0,0 1 0,-1-1 0,1 0 0,-1 0 0,0 0 0,2-6 0,2-10-4520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32.2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 3633,'0'0'4169,"0"0"-2201,0 0-256,0 0-223,-10 138-201,10-92-344,0-1-152,0-3-496,0-4-175,0-5-121,0 3-73,0-12-2055,0-6-4169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32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 1424,'0'0'4052,"0"0"-2381,0 0-416,0 0 472,0 0-374,0 0-394,20-1-168,170-1 2443,-106 2-2584,-84 0-702,0-1 0,1 1 0,-1-1 1,0 1-1,1-1 0,-1 1 0,0-1 0,0 1 1,1-1-1,-1 0 0,0 1 0,0-1 1,0 1-1,0-1 0,0 0 0,0 1 0,0-1 1,0 0-1,0 1 0,0-1 0,0 1 1,0-2-1,-1-1-1467,1-4-3021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33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8426,'0'0'1760,"0"0"-960,0 0-208,0 0 721,0 0 79,0 0-496,0 0-128,7 135-31,-7-101-417,0-1-184,0-4-136,0-2 120,0-7-104,0-7-16,0-4-592,0-9-1049,0 0-1503,5 0-2242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50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6673,'0'0'1654,"0"0"-130,0 0 174,11 22-208,139 244 2652,-130-231-3803,-2 1-1,-2 0 1,-1 1-1,-1 0 1,15 73-1,-18-44-43,-3 1 0,-1 111 1,-9-99-206,-3 0 0,-3-1 0,-26 110 0,14-105-1543,20-82-1187,0-1-3251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33.3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7402,'0'0'2380,"0"0"-844,0 0-755,0 0-365,0 0 241,0 0 98,2 8 0,3 28-20,-4-25-576,1 0-1,0 0 1,0 0-1,1-1 0,8 21 1,-9-28-153,0 0 0,0 1 0,0-1 0,0-1 0,1 1 1,-1 0-1,1 0 0,0-1 0,-1 0 0,1 1 0,0-1 1,1 0-1,-1-1 0,0 1 0,1 0 0,-1-1 0,0 0 1,1 0-1,0 0 0,-1 0 0,1-1 0,-1 1 0,6-1 1,-4 1-18,0-1 1,0 1 0,0-1-1,0-1 1,0 1 0,0-1-1,0 0 1,0 0 0,0 0-1,-1 0 1,1-1 0,0 0-1,-1 0 1,1 0 0,-1-1-1,8-5 1,-8 4-728,-1 0-1,1-1 1,-1 1 0,1-1-1,-1 0 1,-1 0 0,1 0-1,-1 0 1,3-10 0,2-11-8219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33.6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8890,'0'0'1808,"0"0"-695,0 0-169,0 0 136,0 124 0,0-80-264,0 3 73,2 0-353,3-1-160,-2-5-368,-3-6 24,0-4-32,0-6-328,-3-3-1249,-9-7-1223,0-6-3322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34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6633,'0'0'1722,"0"0"-823,0 0 236,0 0-134,0 22-234,1 348 1395,-1-292-1942,-1-23-166,2-1 1,3 1-1,13 68 0,-17-123-88,0 1-1,0-1 0,0 0 0,0 1 1,0-1-1,0 1 0,0-1 0,0 0 1,0 1-1,0-1 0,0 1 0,0-1 1,0 1-1,1-1 0,-1 0 0,0 1 1,0-1-1,0 0 0,1 1 0,-1-1 0,0 1 1,0-1-1,1 0 0,-1 0 0,0 1 1,1-1-1,-1 0 0,0 0 0,1 1 1,-1-1-1,0 0 0,1 0 0,-1 0 1,1 1-1,-1-1 0,1 0 0,-1 0 1,0 0-1,1 0 0,-1 0 0,1 0 0,9-16-3226,-5-8 492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34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34 7114,'0'0'1284,"0"0"-45,0 0-28,26-2-154,208-12 1030,267-4-125,-500 22-1866,0 0 0,0 1 0,0-1 0,0 0 0,0 0 0,-1 1 0,0-1 1,0 0-1,0 0 0,-1 5 0,1-3 38,0 38 164,14 335 41,-6-310-317,-4 0-1,-9 126 0,5-186-17,-2 0 0,1 0 0,-1 0 0,-6 17 0,4-23 179,0 0-1,0-1 0,-1 1 1,1-1-1,0 0 0,-1 0 1,1-1-1,-7 2 0,-2 1-114,-13 6-21,0-2 0,0 0 0,-1-2 0,0-1 0,-32 1 0,-140-3 3,114-4-18,-299-15-13,384 16-22,0 0-46,1 0 0,0 0 0,0 0 1,0 0-1,-1 1 0,1-1 0,0 0 0,0 0 0,-1 0 1,1 1-1,0-1 0,0 0 0,-1 1 0,1-1 0,0 1 1,-1-1-1,1 0 0,0 1 0,-1 0 0,1-1 0,-1 1 1,1-1-1,-1 1 0,1 0 0,0 0 0,29 52-4233,-22-25-2031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40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 5033,'0'0'1378,"0"0"-397,0 0-45,0 0 10,0 0-64,0 0-297,3-6 587,-1 6 3233,3 13-4242,0 1 0,0-1 0,-1 1 1,-1 0-1,0 0 0,0 18 0,13 50 69,5-20-185,3 0 0,3-2 0,2 0 0,3-2 0,68 93 1,-70-114 153,1-2 1,66 56-1,83 51 345,-170-134-568,457 307 497,-392-271-376,2-4 0,2-4 0,1-3 0,2-3 0,120 27 1,433 52 337,-625-108-443,446 34 133,-1-32-39,-287-3-60,335-26 79,-251 9-79,618-78 1,-865 95-29,778-127-31,-680 104 41,0-5-1,-1-4 0,-3-5 0,0-4 0,-3-4 0,90-58 0,151-104 22,-272 161-7,-3-3 1,112-111 0,-164 150-25,168-196 8,-169 196-2,-7 7-5,1 1 0,-1-1 0,1 0-1,-1 0 1,0 0 0,0 0 0,0 0 0,0 0-1,1-5 1,-3 8-53,2 3 46,0 0-1,0 0 1,-1 0-1,1 1 1,-1-1 0,0 1-1,1-1 1,-2 1-1,1-1 1,0 1 0,0 4-1,0-2 14,41 227-34,-44-275 282,-3-36-222,-35-61-39,13 51 44,27 88-43,0 0 0,0 0 0,0 0 0,0 0 0,0 0 0,0-1-1,0 1 1,0 0 0,0 0 0,0 0 0,0 0 0,0-1 0,0 1 0,0 0 0,0 0 0,0 0 0,0 0 0,0-1 0,0 1 0,0 0 0,0 0-1,1 0 1,-1 0 0,0 0 0,0-1 0,0 1 0,0 0 0,0 0 0,0 0 0,0 0 0,0 0 0,1 0 0,-1 0 0,0 0 0,0-1 0,0 1 0,0 0-1,0 0 1,1 0 0,-1 0 0,0 0 0,0 0 0,0 0 0,0 0 0,1 0 0,-1 0 0,0 0 0,0 0 0,14 3-55,18 11 132,-27-12-83,24 11 7,24 10 4,0 2 0,-2 2 0,48 36 0,-98-63 0,-1 0 0,0 0 0,1 0 0,-1 1 0,0-1 0,1 0 0,-1 1 0,0-1 0,1 0 0,-1 1 0,0-1 0,0 0 0,0 1 0,1-1 0,-1 0 0,0 1-1,0-1 1,0 1 0,0-1 0,1 1 0,-1-1 0,0 0 0,0 1 0,0-1 0,0 1 0,0-1 0,0 1 0,0-1 0,0 0 0,-1 1 0,1-1 0,0 1 0,0-1 0,-14 13 18,-29 6 4,34-16-39,-42 21-6,0 1 0,-84 58 0,131-82-770,8-7-816,-4 5 1418,7-10-3905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42.6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5721,'0'0'3840,"0"0"-2032,0 0-950,0 0-324,0 0-146,0 0-22,0 0-53,0 0-86,0 0 13,0 0-27,0 11 444,1 90-402,6 1 1,19 101-1,-23-172-245,-3-30 67,0-1-10,0-5 429,-22-124-121,21 112-443,1 0-1,1 0 1,0 0 0,1 0 0,1 0 0,1 0 0,0 1 0,12-28 0,-13 38 48,0 0 0,0 0 0,0 1 0,1-1 0,0 1 0,0 0 0,1 0 0,-1 0 0,1 1 0,0-1 0,0 1 0,1 0 0,-1 1-1,1-1 1,0 1 0,0 1 0,0-1 0,0 1 0,1 0 0,-1 0 0,0 0 0,1 1 0,-1 0 0,1 1 0,10-1 0,29 3 22,0 2 0,69 14-1,-109-17 1,16 4 53,1-1 1,33 0-1,-56-5-41,-1 0 0,1-1-1,0 1 1,-1 0 0,1 0-1,-1 0 1,1 0 0,-1-1-1,1 1 1,-1 0 0,0 0-1,1 0 1,-1 0 0,0 0-1,0 0 1,-1-1-1,-6-2-107,1 0-1,-1 0 0,0 1 1,0 0-1,0 1 0,-1 0 1,1 0-1,0 0 0,-1 1 1,1 1-1,-1-1 0,-14 2 1,17 0 38,-1-1 0,1 1 0,0 1 1,-1-1-1,1 1 0,0 0 1,0 0-1,0 1 0,1-1 0,-1 1 1,1 1-1,-1-1 0,1 1 1,0 0-1,0 0 0,1 0 0,-7 8 1,6-5 61,1 1 0,0-1 0,0 1 0,0 0 0,1 0 0,0 1 0,1-1 0,0 1 0,0-1 1,1 1-1,0-1 0,0 1 0,1 0 0,0 0 0,2 9 0,-1-14 41,0 0 1,0 0-1,0 0 1,1 0-1,0 0 1,0 0-1,0 0 1,0 0-1,0-1 1,1 1-1,0-1 1,-1 0-1,1 0 1,0 0-1,1 0 1,-1 0-1,1-1 1,-1 1-1,1-1 1,0 0-1,6 3 0,3 1-14,0-1 0,0 0-1,0-1 1,1 0 0,21 3-1,-8-4-910,-1-1-1,1-2 1,51-4-1,-34-7-4593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43.4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169 165 9874,'0'0'1139,"0"0"-654,0 0-286,0 0-93,0 0 299,-23-2 252,-71-2-399,93 4-253,-1 0 0,0 0-1,1 0 1,-1 0 0,1 0 0,-1 1 0,0-1 0,1 1 0,-1-1 0,1 1-1,-1-1 1,1 1 0,0 0 0,-1 0 0,1 0 0,0-1 0,-1 1 0,1 1-1,0-1 1,0 0 0,0 0 0,0 0 0,0 1 0,0-1 0,0 0-1,1 1 1,-1-1 0,0 1 0,1-1 0,-1 1 0,1-1 0,-1 1 0,1-1-1,0 1 1,0-1 0,-1 1 0,2 3 0,-3 3 5,-1 12 108,0-1 0,1 0 0,0 1 0,2-1 0,0 0 0,2 1 0,0-1 0,8 32 0,-8-43-65,0 0 0,1-1 0,0 1 0,1-1 0,0 0 0,0 0 0,0 0 0,1 0 0,0-1 0,7 8 0,-8-11-30,1 1-1,-1-1 1,1 1-1,0-1 0,0-1 1,0 1-1,0-1 1,1 0-1,-1 0 0,1 0 1,-1-1-1,1 0 1,0 0-1,-1 0 1,12 0-1,-15-2-12,1 1 0,0 0 0,0-1 0,-1 1 0,1-1 1,0 0-1,-1 0 0,1 0 0,0 0 0,-1 0 0,1 0 0,-1-1 0,0 1 0,0-1 1,1 0-1,-1 0 0,3-3 0,-1 0-3,0-1-1,0 1 1,-1-1-1,1 0 1,-1 0 0,0 0-1,2-7 1,1-7-78,-1 0 1,-1 0 0,3-41-1,-3 13-162,-3 1 0,-1-1 0,-3 0 0,-10-56 0,12 95 231,1 7 2,0 0 0,0 0 1,-1 0-1,1 0 0,-1 0 1,1 0-1,-1 0 0,0 0 0,0 0 1,0 0-1,0 1 0,0-1 1,0 0-1,0 1 0,-3-3 0,2 29-12,2-24 12,-1 45 267,3-1 1,1 0 0,13 61-1,-14-95-224,0 0 0,1 0-1,0-1 1,1 0 0,1 1-1,-1-1 1,2-1 0,-1 1-1,1-1 1,1 0 0,-1 0-1,2-1 1,-1 0-1,1 0 1,0-1 0,1 0-1,0 0 1,0-1 0,18 10-1,-22-13-38,-1-1-1,1 0 0,0 0 0,0-1 0,0 1 0,0-1 0,0 0 0,0 0 1,0-1-1,0 1 0,0-1 0,0-1 0,0 1 0,0 0 0,0-1 1,0 0-1,0 0 0,0-1 0,0 0 0,0 1 0,-1-1 0,1-1 0,-1 1 1,1-1-1,-1 0 0,0 0 0,0 0 0,0 0 0,-1-1 0,1 0 1,-1 1-1,1-1 0,-1 0 0,-1-1 0,1 1 0,-1-1 0,1 1 0,-1-1 1,0 0-1,-1 1 0,1-1 0,0-7 0,2-7 2,-1 0 0,1-32 0,-4 44-22,0 0 0,0 0 1,0 1-1,-1-1 0,0 0 0,0 0 1,-1 1-1,0-1 0,0 1 1,-6-12-1,8 18 12,0 0 1,0-1 0,0 1-1,0 0 1,0 0 0,0 0-1,0 0 1,0-1-1,-1 1 1,1 0 0,0 0-1,0 0 1,0 0 0,0 0-1,-1 0 1,1 0-1,0-1 1,0 1 0,0 0-1,0 0 1,-1 0 0,1 0-1,0 0 1,0 0-1,0 0 1,-1 0 0,1 0-1,0 0 1,0 0 0,0 0-1,0 0 1,-1 0-1,1 0 1,0 0 0,0 0-1,0 0 1,-1 0 0,1 0-1,0 0 1,0 1-1,0-1 1,0 0 0,-1 0-1,1 0 1,0 0 0,0 0-1,0 0 1,0 1-1,0-1 1,0 0 0,-1 0-1,1 0 1,0 0 0,0 1-1,0-1 1,0 0-1,0 0 1,0 0 0,0 1-1,0-1 1,0 0 0,0 0-1,0 0 1,0 0 0,0 1-1,0-1 1,0 0-1,0 0 1,0 1 0,-4 27-114,4 36 63,2-53 54,-1 0 0,1 0 0,1 0 0,0 0 0,0 0 0,1 0 0,1-1-1,0 0 1,0 0 0,1 0 0,11 14 0,-14-19 1,1-1-1,0 1 0,0-1 1,0 0-1,0 0 1,1-1-1,-1 1 0,1-1 1,0 0-1,0 0 0,0-1 1,0 1-1,1-1 1,-1 0-1,1-1 0,-1 1 1,1-1-1,-1 0 1,1-1-1,0 1 0,0-1 1,-1 0-1,1-1 1,8-1-1,-11 1-20,0 0 1,0 0-1,0-1 1,0 0-1,-1 1 0,1-1 1,-1 0-1,1 0 0,-1-1 1,0 1-1,1 0 1,-1-1-1,-1 0 0,1 1 1,0-1-1,0 0 1,-1 0-1,0 0 0,0 0 1,0 0-1,0 0 0,0 0 1,0 0-1,0-5 1,2-12-434,-1 1 1,-1-35 0,-1 44 308,1-16-283,-3-56-205,2 75 657,-1 1 1,0-1-1,-1 1 0,1 0 1,-1-1-1,0 1 0,-1 0 0,1 0 1,-7-10-1,6 63 1558,4-34-1437,0-1 0,1 1 1,0 0-1,1-1 0,0 1 0,1-1 1,1 0-1,0 0 0,0-1 1,1 1-1,1-1 0,12 16 1,-16-22-187,1 0 1,0 0 0,1 0-1,-1-1 1,1 0 0,0 0 0,0 0-1,0 0 1,1-1 0,-1 0 0,1 0-1,0 0 1,-1-1 0,1 1 0,1-2-1,-1 1 1,0-1 0,0 1 0,1-2-1,-1 1 1,0-1 0,1 0-1,-1 0 1,0-1 0,1 0 0,-1 0-1,8-2 1,17-16-3010,-5-5-3750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43.8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0 9074,'0'0'2801,"0"0"-1609,0 0-923,0 0-123,0 0 244,3 21 226,-2 2-401,0-13-117,-1 0 1,2 0-1,-1 1 0,1-1 1,1 0-1,0 0 0,0-1 1,1 1-1,0-1 0,9 16 1,19 27 368,15 23-107,-3 3 1,-3 1-1,41 115 0,-76-174-307,-1 1 1,-1 0-1,-1 0 0,-1 0 1,-1 1-1,-2 36 1,1-55-29,0 0 1,-1 0-1,0 0 1,1-1-1,-1 1 0,0 0 1,0-1-1,0 1 1,0-1-1,-1 1 1,1-1-1,-1 0 1,1 1-1,-1-1 1,0 0-1,0 0 1,0 0-1,-3 1 1,1 1 9,-1-2 0,0 1 0,0 0 1,0-1-1,0 0 0,-1 0 0,1-1 0,-10 2 0,-4-1 12,0 0 0,-1-1 1,0-2-1,-23-2 0,29 1-38,0-1 0,0-1-1,0 0 1,1-1 0,-1 0 0,1-1 0,-18-11 0,22 12-151,1 0 1,-1-1 0,1-1-1,0 1 1,0-1-1,1-1 1,-1 0 0,2 0-1,-1 0 1,-9-18-1,15 24-167,0 0-1,0-1 0,0 1 0,0-1 0,1 1 0,-1-1 0,1 1 0,0-1 0,0 1 0,0-4 1,6-13-4904,8 5-1792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44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0 10666,'0'0'1718,"0"0"-822,0 0-538,0 0-240,0 0 168,0 0 82,-6 18-192,-16 58-30,21-72-137,0 0-1,1 0 0,0 0 0,0 0 0,0 0 0,0 0 0,0 0 0,1 0 0,0 0 0,0 0 1,0 0-1,0-1 0,1 1 0,-1 0 0,1-1 0,0 1 0,0-1 0,0 1 0,1-1 0,-1 0 1,1 0-1,0 0 0,3 2 0,2 2 84,1 0-1,0-1 1,0 0 0,0 0-1,1-1 1,13 5 0,-12-6 92,0-1-1,0 0 1,1-1 0,0 0 0,-1-1 0,1 0 0,23-1 0,-32-1-116,-1 0 0,1 0 0,-1 0 0,0 0 0,1 0 0,-1-1 0,0 1 1,0-1-1,0 0 0,1 1 0,-2-1 0,1 0 0,0 0 0,0 0 0,-1-1 0,1 1 1,-1 0-1,0 0 0,1-1 0,-1 1 0,0-1 0,-1 1 0,1-1 0,0 0 0,-1 1 0,1-1 1,-1 0-1,0-3 0,1-2 5,0 1-1,0-1 1,-1 0 0,0 1 0,0-1 0,-1 0-1,0 1 1,-1-1 0,-3-10 0,3 13-48,-2 0-1,1 0 1,-1 1 0,1-1-1,-1 1 1,-1 0 0,1 1 0,0-1-1,-1 1 1,0-1 0,0 1 0,0 1-1,0-1 1,0 1 0,-9-3-1,-2-1 33,-1 2 0,1-1-1,-1 2 1,-18-2 0,21 4-90,0 0 0,-1 1 0,1 0 0,0 1 0,-1 1 0,-18 4 0,26-4-46,0 0 1,1 1-1,-1 0 1,1 0-1,-1 1 1,1 0-1,0 0 1,0 0-1,1 1 1,-1-1-1,1 1 1,0 1-1,0-1 1,1 1-1,-4 6 1,-5 10-1269,2 1 1,-17 46-1,12-19-4298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47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 5425,'0'0'1210,"0"0"-182,0 0-29,0 0 380,0 0-123,0 0-176,0 5 3555,1 13-4628,1 0 0,1 0 0,0-1 0,1 1 0,1-1 0,1 0 0,11 24 0,65 111 49,-56-113 57,2 0 1,1-2 0,39 39 0,113 95 809,-85-82-744,-9-12 59,129 88 0,111 46 57,-232-157-117,3-4 1,186 66-1,300 73-48,-482-164-122,1-4 0,1-4 1,191 5-1,-116-21 45,188-3-21,-304-2-25,0-4 0,0-2 0,-2-3 0,1-3 0,-2-2 0,0-3 0,97-48 0,-114 47-46,179-97 49,-216 115-11,235-154 19,-186 118-26,-2-3 0,58-60 0,87-130 96,-122 138-103,98-93 1,-109 122 28,-2-3 0,78-109 0,-139 174 1,36-54-33,-35 53-2,0-1 1,0 1-1,-1-1 1,1 0-1,-1 0 0,0 0 1,-1 0-1,2-11 0,-3 15-1,2 2-86,-2 36 17,0-1 92,8 66 1,-9-164 83,1 44-94,1 0 1,-2 1-1,-5-35 1,-9 5-110,10 32 85,0 1 0,1-2 1,1 1-1,-3-29 0,37 45-163,-19 2 194,0 1-1,-1 0 1,1 1-1,0 1 1,-1-1-1,0 2 1,0 0-1,12 9 1,6 5-2,42 38 1,-65-53 10,0 1 0,-1-1 0,0 2 1,0-1-1,0 0 0,-1 1 0,0 0 1,-1 0-1,1 0 0,2 11 1,-4-15 6,-2 0 1,1 1 0,0-1 0,-1 0 0,1 1 0,-1-1 0,0 1 0,0-1 0,-1 0-1,1 1 1,-1-1 0,1 0 0,-1 1 0,0-1 0,0 0 0,-1 0 0,1 1 0,-1-1-1,1 0 1,-1-1 0,0 1 0,0 0 0,0 0 0,-1-1 0,-3 4 0,-13 9-5,0-1 1,-1-1 0,0 0 0,-1-2 0,0 0 0,-1-2-1,-45 14 1,51-19-1002,-1 0 0,0-2 0,-31 2-1,32-4-5582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51.3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130 1 3409,'0'0'1560,"0"0"3,0 0 192,0 0 235,0 0-151,0 0-159,18 14-45,55 49-285,-71-60-1270,1 1 1,-1-1-1,0 0 1,0 1 0,-1-1-1,1 1 1,-1 0-1,1 0 1,-1 0-1,0-1 1,-1 1-1,1 0 1,-1 0-1,0 0 1,1 0-1,-2 0 1,1 0-1,0 0 1,-1 0-1,0 0 1,0 0-1,0 0 1,0 0 0,-1-1-1,1 1 1,-1 0-1,-4 5 1,5-8-70,-11 21 84,-1-1 0,-1-1 0,-2 0 0,1-1 1,-27 25-1,21-24-37,1 2 1,1 1 0,-21 32-1,39-53-28,-1 0 1,1 1-1,0-1 0,0 0 0,0 1 0,0-1 1,0 1-1,1-1 0,-1 1 0,1 0 0,-1-1 0,1 1 1,0-1-1,0 1 0,0 0 0,0-1 0,1 1 1,-1 0-1,1-1 0,-1 1 0,2 2 0,0-2 9,0 0-1,0 1 1,1-1-1,-1 0 0,1 0 1,0 0-1,0-1 1,0 1-1,0-1 1,0 0-1,0 1 1,6 2-1,5 1 23,-1-1 0,1 0 1,-1-1-1,1 0 0,0-1 0,24 2 1,-35-4-184,0-1 0,0 0 0,-1 0 1,1 1-1,0-2 0,0 1 0,0 0 1,-1 0-1,1-1 0,0 0 0,0 1 1,-1-1-1,1 0 0,-1 0 0,1-1 1,-1 1-1,1-1 0,3-2 0,16-30-6330,-11 12-2026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48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0 5945,'0'0'1161,"0"0"-656,0 0-157,0 0 375,0 0 564,0 0-151,-5 24-176,-2-3-730,2-7-27,1 1 1,0 0-1,1 0 0,0 1 0,1-1 1,1 0-1,1 1 0,1 22 0,0-33-117,0 0 0,0-1 0,1 1 0,-1-1-1,1 1 1,0-1 0,0 0 0,1 0 0,-1 0 0,1 0-1,0 0 1,0 0 0,0-1 0,0 1 0,1-1 0,-1 0-1,1 0 1,0 0 0,0-1 0,0 0 0,6 3-1,-1-1 11,0-1-1,0 0 1,0-1-1,0 0 0,1-1 1,-1 1-1,0-2 1,1 0-1,15-1 0,-22 1-69,-1-1-1,0 1 1,0-1-1,1 1 0,-1-1 1,0 0-1,0 0 1,0 0-1,0 0 1,0-1-1,0 1 0,0 0 1,0-1-1,-1 0 1,1 1-1,-1-1 1,1 0-1,2-3 1,-1 0 14,0 0 0,-1-1 0,0 1 1,0 0-1,0-1 0,0 0 0,1-9 1,-2 8 6,0 1 0,0-1 0,-1 1 0,0-1 0,0 1 0,-1-1 0,1 0 0,-1 1 0,-1 0 0,1-1 0,-1 1 0,-1 0 0,1 0 0,-5-9 0,3 11 36,0-1 0,-1 1 1,1 0-1,-1 0 0,0 1 0,0-1 0,0 1 0,0 0 0,0 1 0,-1-1 0,0 1 0,1 0 0,-11-2 0,4 2-99,1 1-1,-1 0 0,1 0 0,-1 1 0,1 1 1,-14 2-1,21-3-82,1 1 1,0 0 0,0 0-1,0 0 1,0 0-1,1 0 1,-1 1 0,0 0-1,0-1 1,1 1-1,-1 0 1,1 0 0,0 0-1,-1 1 1,1-1-1,-3 5 1,-2 15-4222,7-17-552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48.8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10474,'0'0'1521,"0"0"-729,0 0 64,0 0 280,0 0-136,131 56-159,-99-34-313,0 3-88,3-1-256,-6-4-136,-1-4-48,-9-3 0,-1-4-160,-1-9-584,-7 0-2329,-3 0-2856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49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202 1 904,'0'0'8426,"0"0"-5764,0 0-1981,0 0-301,0 0 111,0 0 197,-18 17-149,-60 56-148,68-62-263,1 0 0,0 0 0,1 1 0,0 0 0,0 0 0,2 1 0,-1 0-1,-7 24 1,1-4-4,13-33-234,-11 29 797,8-17-1814,9-13-5177,7-14 3522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49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0 158 4369,'0'0'4985,"0"0"-3849,0 0 673,0 0-465,0 0 96,0 0-424,0 0-455,92 127-361,-77-101 0,-6-3-192,-1-6-8,-1-6 0,-4-11-1009,-3 0-1543,0-2-3705</inkml:trace>
  <inkml:trace contextRef="#ctx0" brushRef="#br0" timeOffset="1">45 0 9210,'0'0'6433,"0"0"-5312,0 0-673,0 0-440,0 0-8,0 0-680,0 0 79,71 13-1823,-38-1-6434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50.1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277 330 13987,'0'0'1474,"0"0"-721,-22-5-431,6 1-282,-13-4 229,-1 2 0,1 1 0,-46-2 0,72 7-262,1 0 1,-1 0-1,0 0 1,1 1-1,-1-1 1,0 1-1,1 0 1,-1 0-1,1 0 1,-1 0 0,1 0-1,-1 1 1,1-1-1,0 1 1,0-1-1,0 1 1,0 0-1,0 0 1,0 0-1,-1 2 1,0 1 7,0-1 0,0 1 0,1 0 0,-1 0 0,1 0 0,1 1 0,-1-1 0,1 0 0,-2 10 0,2-6-2,1 1 0,-1-1 0,1 1 0,1 0 0,0-1 0,0 1 0,1-1 0,0 1 0,0-1 0,1 0 0,7 14 0,-6-17-13,0-1 1,0 1 0,1-1-1,0-1 1,0 1 0,0-1-1,0 1 1,1-2-1,0 1 1,0 0 0,0-1-1,0 0 1,0-1 0,10 4-1,-11-5 1,-1 0-1,1 1 0,-1-2 1,1 1-1,0 0 1,-1-1-1,1 0 0,0 0 1,-1-1-1,1 1 1,0-1-1,-1 0 0,1 0 1,-1 0-1,0-1 1,1 0-1,-1 1 1,0-2-1,0 1 0,0 0 1,0-1-1,5-4 1,-2-1-15,0-1 0,0 0 1,0-1-1,-1 0 1,-1 0-1,0 0 1,0 0-1,-1-1 0,0 0 1,-1 0-1,0 0 1,2-18-1,0-16-21,-1-83-1,-4 99 70,0 12 32,0 0 0,-1 0 0,0 0 0,-2 0 0,0 0-1,0 1 1,-2-1 0,0 1 0,-11-22 0,8 28 241,2 13-66,1 20-134,1 20-77,3-1 0,2 0 1,9 71-1,-8-100-43,0-1 0,1 0 0,0 0 0,1 0 0,1-1 0,0 1 0,0-1 0,1 0 0,1-1 0,-1 1 0,2-1 1,-1 0-1,2-1 0,-1 0 0,1 0 0,0-1 0,14 9 0,-19-14 1,0 0 0,0-1 1,1 0-1,-1 0 0,1 0 1,0 0-1,-1-1 0,1 0 0,0 0 1,0 0-1,0 0 0,0-1 1,0 0-1,0 0 0,-1 0 1,1-1-1,5 0 0,-6 0 4,-1-1-1,1 1 1,-1-1 0,0 0-1,1 0 1,-1 0-1,0 0 1,0 0-1,0-1 1,-1 1 0,1-1-1,-1 0 1,1 0-1,-1 0 1,0 0 0,0 0-1,0 0 1,0-1-1,-1 1 1,0 0 0,1-1-1,0-4 1,16-88-19,-18 96 20,1 0-1,-1 0 1,0 0-1,0 0 1,0 0-1,0 0 1,1-1 0,-1 1-1,0 0 1,0 0-1,0 0 1,1 0-1,-1 0 1,0 0 0,0 0-1,0 0 1,1 0-1,-1 0 1,0 0 0,0 0-1,0 0 1,1 0-1,-1 0 1,0 0-1,0 0 1,0 1 0,0-1-1,1 0 1,-1 0-1,0 0 1,0 0-1,0 0 1,0 0 0,1 0-1,-1 1 1,0-1-1,0 0 1,0 0-1,0 0 1,0 0 0,0 1-1,0-1 1,1 0-1,-1 0 1,0 0 0,0 0-1,0 1 1,0-1-1,0 0 1,0 0-1,0 0 1,0 1 0,0-1-1,0 0 1,0 0-1,0 0 1,0 1-1,0-1 1,0 0 0,14 41-212,-9-24 199,1 0 0,1 0 0,1-1 0,13 23 0,-18-35 21,0 0 1,0 0-1,1 0 1,-1 0 0,1-1-1,-1 1 1,1-1 0,0 0-1,1-1 1,-1 1 0,0-1-1,1 1 1,-1-1 0,1-1-1,0 1 1,0-1 0,-1 1-1,1-1 1,0-1 0,0 1-1,7-1 1,-8 0 19,1-1 0,-1 1 0,1-1 0,-1 0 0,1 0-1,-1-1 1,0 0 0,0 1 0,0-1 0,0-1 0,0 1 0,0 0 0,-1-1 0,1 0 0,-1 0 0,1 0 0,-1 0 0,0-1 0,0 1 0,-1-1 0,1 0-1,-1 1 1,0-1 0,0-1 0,0 1 0,0 0 0,1-5 0,0-1 40,0-1 0,-1 1 0,0 0 0,0-1 0,-1 0 0,0 1 0,-1-1 0,0 1 0,-1-1 0,0 0 0,-3-10-1,2 18-23,1 0-1,-1 0 0,0 0 1,0 0-1,0 1 0,0-1 0,-1 0 1,1 1-1,-1 0 0,1-1 1,-1 1-1,0 0 0,0 0 0,0 1 1,0-1-1,0 1 0,0-1 1,0 1-1,0 0 0,-1 0 0,1 1 1,0-1-1,-1 0 0,1 1 1,-5 0-1,-7-1-97,-1 0-1,1 1 1,0 1 0,-21 3 0,25-2-385,2 1 0,-1 0 0,0 1 0,-17 9 0,15-7-1109,-2 1-3641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9:50.4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0 209 11963,'0'0'2368,"0"0"-1016,0 0-551,0 0-25,134-109 120,-100 83-88,1 3-312,-3 3-64,-5 5 16,-7 6-256,-5 4 24,-5 3-216,-5 2 48,-5 0-136,0 0-400,-5 11-784,-13 5-2945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40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53 181 5569,'0'0'1226,"0"0"-253,0 0-36,0 0 127,0 0 43,0 0-111,-6-10-229,-32-51 1321,32 54-427,4 9-725,2 22-544,11 36-655,8 11 272,40 97-1,-57-164 20,-1-3 96,0-12-103,0 0 0,0 0 0,-1 0 0,0 0-1,-1 0 1,-4-20 0,-2-22-25,7 32-2,-2-9 10,2 0 0,5-36 0,-4 58-10,1 0-1,-1 0 0,1 0 0,1 0 1,0 0-1,0 1 0,0-1 0,1 1 1,0 0-1,0 0 0,1 0 0,0 1 1,7-8-1,-9 11 5,0 1 0,0-1 0,0 1 0,1 0 0,-1 0 0,1 0 0,-1 1 0,1-1 0,0 1 0,0 0 0,0 0 0,0 0 0,0 0 0,0 1 0,0 0 1,0-1-1,0 1 0,0 1 0,-1-1 0,1 1 0,0-1 0,0 1 0,0 0 0,0 1 0,0-1 0,4 3 0,2 1-2,-1 0 0,1 0-1,-1 1 1,0 1 0,-1-1 0,0 1 0,0 1-1,10 11 1,-15-15-11,1 0-554,-1-1-3030,0-3-3322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58.8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0 5153,'0'0'1566,"0"0"-254,0 0-28,0 0-22,0 0-50,0 0-518,0 0-302,0 0-148,0 0-108,0 0 287,0 0 53,0 0-19,0 0 22,0 0-234,0 0-74,-5 19 120,-3 27-208,3 0 1,1 1-1,5 80 1,0-48 106,0-68-155,0 0-1,0-1 1,1 1 0,1-1-1,0 1 1,0-1 0,1 0 0,0 0-1,1 0 1,0-1 0,0 0-1,1 0 1,1 0 0,-1 0 0,1-1-1,1 0 1,-1-1 0,1 0-1,1 0 1,-1 0 0,1-1 0,0-1-1,1 1 1,-1-1 0,1-1-1,0 0 1,0 0 0,1-1 0,-1-1-1,1 1 1,-1-2 0,1 1-1,17-1 1,6-2 167,0-1 0,0-2 0,-1-1 0,36-10 0,9-4-142,0 4 1,1 2-1,1 5 0,0 3 1,98 6-1,-166 0-62,-1 1-1,0 0 0,0 1 0,0 0 1,0 0-1,-1 1 0,1 1 0,-1 0 1,0 0-1,0 1 0,-1 0 0,0 1 1,0 0-1,0 1 0,-1 0 0,14 16 1,-22-24 10,1 1 1,0 0 0,-1 0-1,1-1 1,0 1-1,0 0 1,0-1 0,-1 1-1,1-1 1,0 1 0,0-1-1,0 0 1,0 1-1,0-1 1,0 0 0,0 0-1,0 1 1,0-1 0,0 0-1,0 0 1,0 0 0,0 0-1,0-1 1,0 1-1,0 0 1,0 0 0,0 0-1,0-1 1,0 1 0,0-1-1,0 1 1,0 0-1,1-2 1,34-23 15,-25 17-19,10-5-10,0 0 0,1 2 0,1 0 0,0 2 0,1 0 0,-1 2 0,2 0 0,-1 2 0,0 0 0,1 2 0,0 1 0,41 2 0,-38 1 10,0 1 1,0 1-1,-1 2 0,34 10 0,107 42 10,3 2 2,-143-52-12,0 0 1,1-2 0,0-1 0,35 0 0,-52-4-6,2 1 32,-1-1 1,1 0-1,-1-1 1,1-1-1,-1 0 1,0 0-1,1-1 1,-1-1-1,-1 0 1,18-8-1,-10 1 8,0-1 0,-1 0 0,-1-1-1,0-1 1,0-1 0,-2-1 0,0 0-1,0-1 1,-2 0 0,0-1 0,-1-1 0,-1-1-1,-1 1 1,0-2 0,-2 1 0,0-2 0,8-34-1,-8 22-15,-4 19-3,-2 1 0,0-1 0,0 0 0,0-17-1,1 4-304,-1 26 82,-3 20 99,-5 4 135,0 0-1,-2 1 1,0-2 0,-2 1 0,0-1 0,-1-1-1,-14 21 1,11-17-57,4-6 28,-1 0 0,-1-1-1,-1 0 1,0-1 0,-1-1-1,-1 0 1,-26 22 0,29-29 10,0 0-1,0-1 1,-1-1 0,0 0 0,-1-1 0,1 0-1,-1-1 1,0 0 0,0-1 0,0 0 0,0-1-1,-21 0 1,-26 1 5,-43 2 17,-107-9-1,-128-11 55,22 24 15,265-9-107,-102 3-212,142-1 161,0 1 1,1 0-1,-1 0 1,1 1-1,0 1 1,0-1-1,0 2 1,-10 6-1,6-3 9,0-1-1,-1-1 0,-16 6 1,4-7 50,0-2 1,0-1 0,0-1 0,0-1 0,0-1 0,-36-6 0,22 1 118,-49-14 0,-35-6-729,108 24-955,1 0 1,-1 1 0,-18 2-1,25 0-6523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27.7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2 125 5249,'0'0'1503,"0"0"-584,0 0-102,0 0 212,0 0 31,0 0-73,0 0-314,0 0-298,0 0-55,0 0-113,0 31 266,0 11-431,-1-14 58,1 0 0,7 42 0,-5-60-81,0 1-1,1-1 0,0 0 0,1-1 1,0 1-1,1-1 0,0 0 0,0 0 1,1 0-1,9 11 0,-6-10 71,0 0 0,1-1 1,0 0-1,0-1 0,1 0 0,0 0 0,1-1 0,-1-1 1,1 0-1,1 0 0,-1-1 0,1-1 0,0 0 0,0-1 1,21 3-1,-17-5 41,1-1 0,0 0 1,-1-1-1,1-1 1,0 0-1,-1-1 0,0-2 1,0 1-1,0-2 1,-1 0-1,23-12 0,40-26 328,58-27-291,-121 65-166,0 0-1,0 1 1,1 1 0,0 0 0,-1 1 0,1 1-1,18 0 1,-17 1-9,0 1 0,0 0 1,0 2-1,0 0 0,0 1 0,0 1 0,-1 0 0,1 1 0,23 11 0,-9 1-9,39 24 0,-63-35 10,1 0 0,-1 0 0,-1 1-1,1 0 1,-1 0 0,0 1 0,-1 0 0,0 0 0,7 13 0,-9-1-46,-4-10 342,18-11-161,-5-4-125,0-1 0,0 0-1,13-9 1,39-16-22,-26 20 11,-1 2 0,1 2 0,0 1-1,1 3 1,-1 0 0,1 3 0,54 6 0,-47 3 2,0 1-1,59 22 1,15 4-15,-90-28 26,0-2 0,0-1 0,0-2 0,51 0 0,-75-4-1,1-1 0,-1 0-1,1 0 1,-1-1 0,1 0-1,-1 0 1,0 0 0,-1-1-1,1 0 1,0-1 0,-1 1 0,0-1-1,10-10 1,10-12 22,34-45 1,-51 60-36,6-8 14,-1 0 0,-1-1 0,0-1 0,-2 0 0,-1-1 0,11-32 0,-10 15 16,-2 1 0,-2-1 0,3-45 0,-9 77 24,2-5 277,17 10-30,-20 3-252,0 0-56,0 0 4,0 0 26,0 0-19,0 0-64,-6 13-3815,-7-4-3165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2:17.5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77 5873,'0'0'1302,"0"0"-365,0 0-123,0 0-85,0 0 26,4 26 1543,5-15-2118,0-1 1,0 0-1,1 0 0,1-1 0,-1-1 1,2 0-1,-1 0 0,1-1 0,0-1 1,16 7-1,22 7-40,64 16 0,-92-30-42,72 18-66,2-4 1,0-5-1,113 4 1,298-14 66,-280-8-87,211-13 11,-106 2-17,-313 13-9,-7 0-10,1 1 0,0 0 0,-1 1 0,1 0 0,16 4 1,-26-4 10,-1 0-1,1 0 1,0 0 0,-1 0 0,1 0 0,0 1 0,-1-1 0,0 1-1,1 0 1,-1 0 0,0 0 0,0 0 0,0 0 0,0 0 0,0 1-1,-1-1 1,1 0 0,-1 1 0,1-1 0,-1 1 0,0 0 0,0-1-1,0 1 1,0 0 0,-1 0 0,1 0 0,-1 0 0,0 5 0,1 11 0,-1-15 2,0-1 0,0 1 0,0 0 0,0 0 0,1 0 1,0-1-1,0 1 0,0 0 0,2 4 0,-2-7 0,0 1-1,1-1 0,-1 0 1,0 1-1,1-1 0,-1 0 0,1 0 1,0 0-1,-1 0 0,1 0 1,0 0-1,0-1 0,-1 1 1,1-1-1,0 1 0,0-1 1,0 1-1,0-1 0,0 0 1,0 0-1,0 0 0,3-1 1,17 0-1,0 0 0,-1-2 0,1-1 0,33-10 1,87-38 1,-3 1 0,-71 33-18,1 2 0,1 4-1,0 2 1,0 4 0,126 4-1,-153 8 14,-1 1-1,1 2 1,-1 2-1,65 25 1,-55-17 6,1-2-1,60 10 1,177 2-5,-122-15-103,61 2-741,237-13 1,-438-5 855,0-1 0,-1-2 0,0 0 0,0-2 0,0-1 0,-1-1 0,0-1-1,-1-2 1,0 0 0,-1-2 0,0 0 0,-1-2 0,-1-1 0,0 0 0,-2-2 0,0 0 0,-1-1 0,-1-1-1,0-1 1,-2 0 0,-1-2 0,-1 0 0,0 0 0,12-35 0,-23 53-120,-1 0 1,0 0-1,0 0 1,-1-1-1,0 1 1,1-13-1,-2 14-3192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51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0 5633,'0'0'5808,"0"0"-4056,0 0-1519,0 0 181,0 0 716,0 0 47,-11 22-331,-33 70-366,36-73-271,1 1 0,1 0 1,1 0-1,1 0 0,0 1 0,2 0 1,0-1-1,1 1 0,3 26 0,-1-6-60,-1-33-143,0 0 1,0 0 0,1 0 0,1-1-1,-1 1 1,1 0 0,1-1 0,-1 1 0,1-1-1,1 0 1,4 9 0,-5-12-82,0 0 0,-1-1 0,1 0-1,1 1 1,-1-1 0,0 0 0,1-1 0,-1 1 0,1-1 0,0 1 0,0-1-1,0 0 1,0 0 0,1-1 0,-1 1 0,0-1 0,1 0 0,-1 0-1,0-1 1,9 1 0,23-1-2392,-5 0-2225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1.2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31 202 5353,'0'0'1783,"0"0"-208,0 0-140,0 0 60,0 0-664,-1-7-70,-3-30 1324,4 36-2030,-1 1 1,1 0-1,-1 0 0,0-1 1,1 1-1,-1 0 1,1 0-1,-1 0 0,1 0 1,-1 0-1,0 0 1,1 0-1,-1 0 0,1 0 1,-1 0-1,1 0 0,-1 0 1,0 0-1,1 0 1,-1 0-1,1 1 0,-1-1 1,1 0-1,-1 0 0,1 1 1,-1-1-1,1 0 1,-1 1-1,1-1 0,-1 0 1,1 1-1,0-1 0,-1 1 1,1-1-1,0 1 1,-1-1-1,1 1 0,-3 12-51,1-1 0,1 0 0,0 1 0,1-1 0,1 1 0,-1-1 0,2 0 0,3 17 0,-2-20-10,0 0 0,1-1 0,0 1-1,0-1 1,1 0 0,0 0 0,0 0 0,1-1-1,0 1 1,0-1 0,12 9 0,-13-11 10,1 0 1,0-1-1,0 1 1,1-2-1,-1 1 1,1-1-1,-1 0 1,1 0 0,0 0-1,0-1 1,1 0-1,-1-1 1,0 0-1,15 1 1,-18-3-2,0 0 0,0 0 1,0 0-1,0 0 0,0-1 1,-1 0-1,1 1 1,-1-1-1,1-1 0,-1 1 1,0 0-1,0-1 0,0 0 1,0 0-1,0 0 0,0 0 1,-1 0-1,1 0 0,-1-1 1,0 1-1,2-6 0,3-5 31,-1 0-1,0-1 0,0 0 1,3-17-1,-6 16-22,0 0 0,0 0 0,-2 0 0,0 0 0,0 0 0,-2 0 0,0 0 0,-1 0 0,-4-17 0,5 27-8,-1-1-1,0 1 1,0 0 0,-1 0 0,0 1 0,0-1 0,0 1 0,-1-1-1,0 1 1,0 0 0,0 0 0,0 1 0,-1-1 0,0 1 0,0 0-1,0 0 1,0 1 0,-1-1 0,1 1 0,-1 0 0,0 1-1,0-1 1,0 1 0,0 1 0,-9-2 0,8 1-20,-1 1 1,1 0-1,-1 0 1,0 1-1,1 0 1,-1 0-1,1 1 1,-12 2-1,15-2 8,0 0-1,1 1 0,0-1 0,-1 1 0,1 0 1,0 0-1,0 0 0,0 1 0,0-1 0,0 1 1,0 0-1,1-1 0,0 1 0,-1 0 0,1 0 1,0 1-1,0-1 0,-2 7 0,-1 2-7,1 0 1,0 1-1,1 0 0,0 0 1,1 0-1,1 0 0,0 0 1,1 1-1,0-1 0,1 0 1,0 0-1,1 0 0,1 0 1,0 0-1,1 0 0,0-1 1,1 1-1,0-1 0,1 0 1,0-1-1,1 1 0,0-1 1,1-1-1,0 1 0,11 9 1,-14-16 16,0 1 0,0-1 0,0 0 0,1 0 1,0-1-1,-1 0 0,1 0 0,1 0 1,-1 0-1,0-1 0,0 0 0,1-1 0,-1 1 1,1-1-1,0-1 0,11 1 0,-13-2 3,1 1 0,-1-1 0,0-1-1,0 1 1,0-1 0,0 0 0,0 0 0,0 0 0,0-1-1,0 1 1,-1-1 0,1-1 0,-1 1 0,0 0-1,0-1 1,0 0 0,-1 0 0,1 0 0,-1-1 0,5-8-1,-2 3 21,-1-1 0,0 0 1,0 0-1,-1-1 0,-1 1 0,0-1 0,-1 0 0,0 0 0,1-18 0,-2 37-33,0 0 0,1 0-1,-1-1 1,2 1 0,-1-1 0,5 9 0,1 5-15,-1 0 28,1-1 0,1 0 0,1 0 0,1-1 0,0-1 0,1 1 0,18 19 0,-23-31 2,-1 0-1,1 0 1,0 0 0,0-1 0,0 0-1,1-1 1,0 0 0,0 0-1,0 0 1,0-1 0,0 0-1,1-1 1,-1 0 0,1 0 0,0-1-1,0 0 1,0 0 0,-1-1-1,1 0 1,10-2 0,-15 1-1,0 1 1,0-1 0,0 0-1,0-1 1,0 1 0,0-1-1,0 1 1,-1-1-1,1 0 1,-1-1 0,1 1-1,-1-1 1,0 1 0,1-1-1,4-6 1,-4 3 3,0 0 0,0-1 0,0 0 0,0 0 0,-1 0 0,-1 0 0,1 0 0,1-9 0,1-12 33,-1-1 0,-1 0 0,-2-46 0,-1 57-14,0-17 15,0 24-99,0 27-189,0-5 245,1 0 0,1 0 0,0 0 0,0-1 0,1 1 0,0-1 0,1 1 0,0-1 0,1-1 0,0 1 0,1 0 0,0-1 0,0 0 0,1-1 0,0 1 0,0-1 0,1-1 0,0 1 0,0-1 0,1-1 0,0 0 0,0 0 0,1 0 0,-1-1 0,1-1 0,0 0 0,1 0 0,-1-1 0,1 0 0,-1-1 0,22 2 0,-24-3 7,1-1 0,0 0 1,0 0-1,-1-1 0,1 0 1,0-1-1,-1 0 0,0-1 1,1 1-1,-1-1 0,0-1 0,14-7 1,-17 7-1,-1 0 1,1 0-1,-1-1 1,1 1 0,-1-1-1,-1 0 1,1 0-1,-1 0 1,0 0-1,0-1 1,0 1 0,-1-1-1,0 0 1,0 0-1,0 0 1,-1 0-1,0 0 1,0 0 0,0-7-1,1 0 27,-2 0 0,1 0 0,-2 0 0,0 0 0,0 0 0,-1 0 0,-1 0 0,0 0 0,-1 0 0,-9-19 0,9 25-20,0 0 0,0 0 0,-1 0 0,0 1 0,-1 0 0,0 0-1,0 0 1,0 1 0,0 0 0,-1 0 0,0 0 0,0 1 0,0 0 0,0 1 0,-1-1 0,1 1-1,-1 1 1,-12-3 0,9 2-9,1 1-1,-1 0 0,0 1 0,1 0 1,-1 1-1,0 0 0,1 1 1,-1 0-1,0 0 0,1 1 1,-1 1-1,1 0 0,0 0 1,0 1-1,-18 10 0,20-10-1,1 2 0,0-1 0,0 1 0,1 0 1,-1 1-1,2-1 0,-1 1 0,1 0 0,0 1 0,0-1 0,1 1 0,0 0 0,0 0 0,1 1 0,0-1 1,0 0-1,1 1 0,0 0 0,-1 14 0,2-14-9,0 0 1,0 0-1,1 1 0,0-1 1,1 0-1,0 0 0,0 0 1,1 0-1,5 16 1,-5-21 4,0-1 0,0 1 0,1-1 0,-1 0 0,1 1 0,0-1-1,0-1 1,0 1 0,0 0 0,0-1 0,0 1 0,1-1 0,0 0 0,-1 0 0,1 0 0,0-1 0,0 0 0,0 1 0,0-1 0,0 0 0,0-1 0,0 1 0,7-1 0,-1 1 5,0-1-1,0 0 1,0 0-1,0-1 1,0-1-1,0 1 0,0-2 1,13-4-1,-1-2 7,0-2 0,22-13-1,-9 4 11,-32 18-20,0 0 0,0 1 1,0-1-1,0 1 0,0 0 0,0 0 0,0 0 1,1 0-1,-1 1 0,0-1 0,1 1 1,-1 0-1,0 0 0,1 0 0,-1 0 1,0 1-1,0-1 0,1 1 0,5 2 0,-5-1 6,-1 0 0,1 1-1,0 0 1,-1-1-1,1 1 1,-1 0-1,0 1 1,0-1 0,0 1-1,0-1 1,-1 1-1,5 7 1,2 11 81,-1-1 1,0 1-1,-1 0 0,5 35 1,-11-50-44,37 281 133,-4-24-152,-34-262-57,0-1 0,0 0 1,0 1-1,0-1 0,0 0 1,0 1-1,1-1 0,-1 0 0,0 0 1,1 1-1,-1-1 0,1 0 1,-1 0-1,1 0 0,0 1 1,-1-1-1,1 0 0,0 0 0,0 0 1,1 1-1,6-26-924,-1-56-3133,-7 79 3872,3-64-5527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1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0 297 8650,'0'0'3483,"0"0"-2285,0 0-867,0 0 207,0 0 591,23 7-141,25 7-617,0-1-1,1-3 1,0-2 0,51 2 0,-83-10-359,0-1 1,0-1 0,0 0 0,-1-1 0,1-1-1,-1 0 1,1-2 0,-1 0 0,21-11 0,-29 13-12,-1 0 1,-1 0-1,1-1 1,-1 0-1,0 0 0,0-1 1,0 0-1,-1 0 1,0 0-1,0 0 1,0-1-1,-1 0 1,0 0-1,-1 0 0,1-1 1,-1 1-1,-1-1 1,1 1-1,-1-1 1,-1 0-1,2-16 1,-3 18-27,0 0 1,0 0 0,-1-1 0,0 1 0,0 0 0,0 0 0,-1 0-1,0 0 1,0 0 0,-1 1 0,1-1 0,-1 1 0,0-1 0,-1 1-1,1 0 1,-1 0 0,0 0 0,-1 1 0,1 0 0,-1-1-1,1 1 1,-8-4 0,5 4 1,0 0-1,0 0 1,0 1 0,0 0-1,-1 0 1,1 1 0,-1 0-1,0 0 1,0 1-1,0 0 1,1 0 0,-1 1-1,0 0 1,0 0 0,0 1-1,0 0 1,-11 3-1,13-2 37,0 1-1,0 0 0,0 0 0,0 0 0,0 1 0,1 0 1,0 0-1,-1 0 0,2 1 0,-1-1 0,0 1 0,1 0 1,0 1-1,0-1 0,1 1 0,-1 0 0,1 0 0,0 0 1,1 0-1,0 0 0,-3 13 0,-1 3 65,1 1 0,2 0 1,0 1-1,2 45 0,1-61-59,1-1 0,0 1 1,0 0-1,1 0 0,0 0 1,0-1-1,1 1 0,0-1 1,1 0-1,-1 0 0,1 0 1,1 0-1,-1 0 0,1-1 1,0 0-1,1 0 0,-1 0 1,1-1-1,1 0 0,-1 0 1,0-1-1,10 6 0,-5-5-41,0 1 0,1-1 1,0-1-1,0 0 0,0-1 0,0 0 0,0-1 0,1 0 0,-1-1 1,1 0-1,-1-1 0,1 0 0,20-4 0,-28 3-127,1-1-1,-1 0 1,0 1 0,0-2-1,1 1 1,-2-1 0,1 1-1,0-1 1,-1-1 0,1 1-1,-1-1 1,5-4 0,38-54-4737,-41 54 3833,23-37-5047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1.9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3545,'0'0'5092,"0"0"-3404,0 0-392,11 20-53,171 295 4596,-176-306-5807,24 53 98,-31-68 41,0 0 1,0 0-1,1 0 0,0 0 0,0-1 0,2-10 0,-1-7-88,-1-3-97,0-5-94,4-45 1,-2 68 71,-1 0 0,1 0 0,0 0-1,1 0 1,0 1 0,1-1 0,-1 1 0,2 0 0,7-12 0,-11 17 30,1 1 0,0 0 0,0 0 0,0 0 0,0 0 0,0 0 0,0 0 0,1 0 0,-1 1-1,0-1 1,1 1 0,-1 0 0,1-1 0,0 1 0,-1 0 0,1 1 0,0-1 0,0 0 0,0 1 0,-1 0 0,1-1 0,0 1-1,0 0 1,0 1 0,0-1 0,-1 0 0,1 1 0,0 0 0,0-1 0,0 1 0,-1 0 0,1 1 0,-1-1 0,1 0 0,-1 1 0,1-1-1,3 4 1,6 5 4,0 0 0,0 0 0,-1 1 0,0 1-1,11 16 1,16 23 120,-2 1 1,45 87-1,-81-139-136,0 1-1,0-1 1,0 0 0,0 1 0,0-1 0,0 1-1,1-1 1,-1 0 0,0 1 0,0-1 0,0 1 0,1-1-1,-1 0 1,0 1 0,0-1 0,1 0 0,-1 1-1,0-1 1,1 0 0,-1 0 0,0 1 0,1-1-1,-1 0 1,0 0 0,1 1 0,-1-1 0,1 0-1,-1 0 1,0 0 0,1 0 0,-1 0 0,1 0-1,-1 0 1,1 0 0,-1 0 0,1 0 0,6-15-1012,-2-27-2367,-2-4-2728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2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6177,'0'0'5433,"0"0"-3583,6 20-463,60 206 902,56 351 0,-117-544-2513,1 60-1,-6-92 154,0 0-1,0 0 1,0-1-1,-1 1 1,1 0 0,0 0-1,0 0 1,0-1-1,-1 1 1,1 0 0,0 0-1,-1-1 1,1 1-1,-1 0 1,1-1 0,-1 1-1,1-1 1,-1 1-1,1 0 1,-1-1 0,0 1-1,1-1 1,-1 1-1,0-1 1,1 0 0,-1 1-1,0-1 1,1 0-1,-1 1 1,0-1 0,0 0-1,0 0 1,1 0-1,-1 0 1,0 0 0,0 0-1,0 0 1,1 0-1,-1 0 1,0 0 0,0 0-1,0 0 1,1 0-1,-1-1 1,0 1 0,-1-1-1,-40-18-5710,3-8-3464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2.6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0 253 10066,'0'0'1336,"0"0"-653,0 0-135,21 9 321,-17-7-843,155 60 1768,-128-52-1271,1-1 1,-1-1-1,66 7 1,-76-14-386,0 0 0,0-2 0,0 0 1,0-1-1,0-2 0,0 0 0,-1-1 1,23-9-1,-33 10-126,0-1 1,0 0-1,-1-1 0,0 0 1,0-1-1,0 1 1,-1-2-1,0 1 0,0-1 1,-1-1-1,0 1 0,-1-1 1,1 0-1,-2-1 1,1 1-1,-2-1 0,6-14 1,-6 13-10,0 0 1,-1 0-1,-1-1 1,0 1-1,0-1 1,-1 0-1,-1 1 1,-1-16 0,1 24-5,0-1 0,0 1 0,-1 0 0,1 0 0,-1 0 0,0 1 0,0-1 0,0 0 0,0 0 0,0 0 0,-1 1 0,1-1 0,-1 0 0,0 1 0,0 0 0,0-1 0,0 1 0,0 0 0,0 0 0,-1 0 0,1 0 0,-1 0 0,1 1 1,-1-1-1,0 1 0,1 0 0,-1-1 0,0 1 0,0 1 0,0-1 0,0 0 0,0 1 0,0-1 0,0 1 0,-3 0 0,3 0 0,0 0 0,1 1 1,-1-1-1,1 1 0,-1-1 0,1 1 0,-1 0 1,1 0-1,0 0 0,-1 0 0,1 0 0,0 1 1,0-1-1,0 0 0,0 1 0,0 0 0,0 0 1,-2 2-1,0 1 3,0 0 1,1 1-1,-1 0 1,1-1-1,1 1 1,-1 0 0,-1 7-1,-2 8 8,2 0 0,0 1-1,-1 32 1,3-34 0,2 0 1,0 0-1,1 1 1,1-1-1,8 35 0,-7-47 7,0 1 0,0-1 0,1 0 0,0 0 0,0-1 0,1 1 0,0-1 0,0 0 0,1 0 0,0-1 0,0 1 0,0-1 0,1-1 0,0 1 0,15 8-1,-9-7 36,1 0 0,1-2-1,-1 1 1,1-2-1,0 0 1,0-1-1,0 0 1,0-1 0,1-1-1,-1 0 1,0-1-1,1-1 1,16-3-1,-9 1-55,1-2-1,-1-1 0,0-1 0,0-1 1,0-1-1,-2 0 0,30-19 1,17-17-1397,-13 0-2857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3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0 103 3689,'0'0'6025,"0"0"-3802,0 0-1337,0 0-218,0 0 200,0 0-244,0 5-317,1 5-259,1 0 0,0 0 0,0 0 0,1 0 0,0-1 0,1 1 0,0-1 0,0 0-1,1 0 1,0 0 0,1-1 0,0 1 0,0-2 0,1 1 0,0-1 0,8 8 0,-4-5 5,0-1 1,0 0-1,1-1 1,0 0-1,0 0 1,1-2-1,0 1 1,0-2-1,1 0 0,0 0 1,15 2-1,-18-5-11,0 0 1,1-2-1,-1 1 0,0-1 0,0-1 1,0 0-1,0-1 0,0 0 0,0 0 0,0-1 1,0-1-1,15-7 0,-21 8-13,1 0 0,-1-1 0,1 0 0,-1 0 0,0 0 0,-1-1 0,1 1 0,-1-1 0,0 0 0,0-1 0,0 1 0,-1-1 0,0 0 0,0 1 0,0-1 0,-1 0 0,0-1 0,0 1 0,0 0 0,-1-1 0,0 1 0,0-11 1,-1 10-24,0-1 1,0 1 0,-1-1-1,0 1 1,0 0 0,-1 0 0,0-1-1,0 1 1,-1 1 0,0-1-1,0 0 1,0 1 0,-1-1 0,0 1-1,0 0 1,-1 0 0,0 0-1,0 1 1,0 0 0,-1 0 0,1 0-1,-1 1 1,0 0 0,-1 0 0,-10-5-1,3 2 63,-1 1-1,0 0 1,0 2 0,0-1-1,0 2 1,-1 0-1,0 1 1,0 0-1,1 2 1,-1-1-1,-18 4 1,27-2-65,0 0 0,0 1 0,0 0 0,0 1 0,1 0 0,-1 0 0,1 0 0,0 1 0,0 0 0,0 0 0,0 0 0,1 1 0,-1 0 0,1 0 0,1 0 0,-1 0 0,1 1 0,0 0 0,0 0 0,0 0 0,-4 12 0,5-12-214,1 0-1,0-1 1,0 1 0,0 0 0,1 0-1,0 0 1,0 0 0,0 1-1,1-1 1,0 0 0,0 0-1,1 0 1,0 0 0,0 0 0,0 0-1,1 0 1,-1 0 0,1 0-1,1 0 1,-1-1 0,1 1-1,0-1 1,1 0 0,-1 0 0,6 6-1,24 18-6303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3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14075,'0'0'1864,"0"0"-1552,0 0-167,0 0-17,151 106 272,-94-61 120,4-1-232,6-4-104,0-4-40,-5-9-144,-10-5 0,-13-13-48,-14-7-1937,-13-2-4368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4.1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233 1 14187,'0'0'2032,"0"0"-1311,0 0-569,0 0 240,-79 155 96,50-95 32,-4 0-216,1-2-240,5-7-8,7-11-56,8-13-248,12-25-296,0-2-2217,0-6-2784</inkml:trace>
  <inkml:trace contextRef="#ctx0" brushRef="#br0" timeOffset="1">391 36 11498,'0'0'1697,"0"0"439,35 131-1176,-18-75 33,1 0-145,-4-10-624,1-6 96,0-6-312,-5-12-8,-3-20-440,-2-2-3937,-5 0-8194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4.4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16508,'0'0'2304,"0"0"-1448,0 0-632,0 0-224,0 0-560,0 0 256,0 0-432,134 38-4097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5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386 358 13035,'0'0'2316,"0"0"-1231,0 0-531,-21-11-400,-71-32 86,84 39-196,0 0 1,0 1-1,-1 0 1,1 0-1,-1 1 1,0 0-1,0 0 1,0 1-1,0 0 1,0 1 0,0 0-1,0 1 1,0 0-1,0 0 1,0 0-1,0 1 1,-16 6-1,19-4-37,0 0-1,-1 1 1,1 0-1,1-1 1,-1 2-1,1-1 0,0 1 1,0 0-1,0 0 1,1 0-1,0 0 1,0 1-1,1 0 1,-1 0-1,2 0 1,-1 0-1,1 0 1,0 0-1,-1 9 1,-1 0 1,1 0 0,1 0 1,1 0-1,0 1 1,1-1-1,1 0 1,0 1-1,5 20 1,-5-30 1,1 0 1,1 0 0,-1 0 0,1 0 0,1-1-1,-1 1 1,1-1 0,0 0 0,0 0 0,1 0-1,0-1 1,0 1 0,0-1 0,1-1 0,-1 1-1,1-1 1,0 1 0,1-2 0,-1 1 0,11 4-1,-9-5 3,0 1-1,1-2 1,-1 1 0,0-1-1,1 0 1,0-1-1,-1 0 1,1 0 0,0-1-1,-1 0 1,1 0-1,0-1 1,-1 0-1,1-1 1,0 0 0,-1 0-1,0-1 1,0 0-1,0-1 1,0 1-1,0-2 1,-1 1 0,1-1-1,-1 0 1,0 0-1,-1-1 1,10-9 0,-4-1-11,0 1 1,-1-2 0,0 1 0,-1-2 0,-1 1 0,-1-1 0,-1 0 0,0-1 0,-1 0 0,-1 0 0,3-26 0,0-19 1,-4-1 0,-2 1-1,-7-76 1,5 138-4,-7-49 1,7 49-1,0 0 1,-1 0 0,1 0-1,-1-1 1,0 1 0,1 0-1,-1 0 1,0 0 0,0 0 0,0 0-1,-1 1 1,1-1 0,0 0-1,-1 0 1,1 1 0,-1-1 0,0 1-1,1 0 1,-3-2 0,3 3 1,1 0 0,-1 0 1,1 0-1,-1 0 0,1 0 1,-1 0-1,1 0 0,-1 0 1,1 0-1,-1 0 1,1 0-1,0 1 0,-1-1 1,1 0-1,-1 0 0,1 1 1,-1-1-1,1 0 0,0 0 1,-1 1-1,1-1 0,0 0 1,-1 1-1,1-1 0,0 1 1,-1-1-1,1 0 0,0 1 1,0-1-1,0 1 0,-1-1 1,1 1-1,0-1 0,0 1 1,0 0-1,-6 22 52,5-18-38,-5 41 41,1 0 0,3 0 0,1 0 0,8 69-1,-4-100-32,-1 0-1,2 0 1,0 0-1,0-1 1,2 1-1,0-1 1,0-1-1,1 1 0,1-1 1,0 0-1,18 20 1,-19-25-10,0-1 0,0 0 0,1 0 0,0-1 0,0 0 0,1-1 1,0 1-1,0-2 0,0 1 0,0-1 0,1-1 0,-1 0 0,1 0 0,0 0 1,0-2-1,0 1 0,0-1 0,13-1 0,-17 0-9,0-1 0,0-1 0,0 1 0,0-1 0,0 0 0,0 0 0,-1-1 1,1 1-1,-1-1 0,1-1 0,-1 1 0,0-1 0,0 0 0,-1 0 0,1 0 0,-1-1 0,0 1 0,0-1 0,0 0 0,-1 0 1,5-9-1,2-5-64,0-1 1,-2 0 0,0-1-1,9-36 1,-9 91-597,-4-11 660,0 0 0,1-1 0,2 0 0,0 0 0,1-1 0,21 39 0,-26-54 1,1 0-1,0 0 1,-1-1-1,2 0 0,-1 1 1,1-1-1,-1-1 1,1 1-1,1-1 0,-1 0 1,1 0-1,-1 0 1,1-1-1,0 0 0,0 0 1,1 0-1,-1-1 1,1 0-1,-1 0 1,1-1-1,0 0 0,-1 0 1,1 0-1,0-1 1,0 0-1,-1 0 0,14-3 1,-15 2 6,-1-1-1,0 1 1,0-1 0,0 0 0,0-1-1,0 1 1,-1 0 0,1-1 0,-1 0-1,1 0 1,-1 0 0,0 0 0,0-1 0,0 1-1,-1-1 1,1 0 0,-1 0 0,0 0-1,0 0 1,0 0 0,-1 0 0,0 0-1,1 0 1,0-8 0,2-8-8,-1-1 0,-1 1-1,-1-41 1,-1 49-18,-1 1 0,-1-1 0,0 1 0,0-1 0,-1 1 0,-1 0-1,0 0 1,0 0 0,-1 0 0,-1 1 0,0 0 0,-11-15 0,12 18-20,-1 1 1,0-1-1,0 1 0,0 0 0,-1 1 1,0 0-1,0 0 0,0 0 1,-1 1-1,0 0 0,0 1 1,0-1-1,0 2 0,0-1 1,0 1-1,-1 0 0,-15-1 1,18 3 21,0 1 0,1 0 1,-1 0-1,0 0 0,0 0 1,1 1-1,-1 0 0,1 0 0,-1 1 1,1-1-1,0 1 0,0 0 1,0 1-1,1-1 0,-1 1 1,1 0-1,0 0 0,-1 0 0,2 1 1,-1-1-1,1 1 0,-1 0 1,1 0-1,1 0 0,-4 8 1,-1 3 19,0 0 1,1 1 0,1 0-1,0 0 1,1 0 0,1 0-1,-1 24 1,3-29 2,1 0 0,0 0-1,1 0 1,0 0 0,0 0 0,2 0-1,3 11 1,-5-19-11,1 0 1,0 0-1,0-1 1,0 1-1,0-1 1,1 1-1,0-1 0,-1 0 1,1 0-1,0 0 1,1-1-1,-1 1 0,0-1 1,1 1-1,-1-1 1,1 0-1,0 0 1,0-1-1,0 1 0,0-1 1,0 0-1,0 0 1,7 1-1,-4-1 1,1 0 0,0 0 0,0-1 0,0 0 0,-1-1 0,1 1 0,0-1 0,0-1 0,-1 1 1,1-1-1,-1-1 0,0 0 0,1 0 0,-1 0 0,-1-1 0,1 0 0,12-9 0,-4 0-47,-1-1 1,-1 0-1,0-1 1,-1-1-1,-1 0 1,11-18-1,12-32-73,-25 47 94,1 1-1,0 0 0,26-33 1,-36 50 26,0 0 0,1 0 0,0 0 1,-1 1-1,1-1 0,-1 0 1,1 0-1,0 1 0,0-1 0,-1 1 1,1-1-1,0 1 0,0-1 1,0 1-1,0-1 0,-1 1 0,1 0 1,0-1-1,0 1 0,0 0 1,0 0-1,0 0 0,0 0 0,0 0 1,0 0-1,0 0 0,0 0 1,0 0-1,0 0 0,0 0 0,0 1 1,-1-1-1,1 0 0,0 1 1,0-1-1,0 1 0,0-1 0,0 1 1,-1-1-1,1 1 0,0-1 1,-1 1-1,1 0 0,0 0 0,-1-1 1,2 3-1,2 3 21,0 0 0,-1 1 0,0 0-1,5 13 1,-5-10-5,0-3 11,62 139 452,-58-132-429,1 0 0,1-1 1,0 0-1,1 0 0,1-1 0,0 0 1,23 19-1,-32-29-45,1 0 0,-1 0 0,1 0 0,0-1 0,-1 1 0,1-1 0,0 1 0,0-1 0,0 0 0,0 0 0,0-1 0,1 1 0,-1-1 0,0 1 0,0-1 0,0 0 0,1 0 0,-1 0 0,0-1 0,4 0 0,-3-1 3,0 1 1,-1-1-1,1 0 1,-1-1-1,0 1 1,1 0-1,-1-1 0,0 0 1,0 0-1,-1 0 1,1 0-1,0 0 1,3-7-1,4-11 10,0 0-1,-1 0 1,-1-1 0,7-33-1,-11 42-36,3-15 26,31-95-16,-38 122 1,0 0 0,1-1 1,-1 1-1,1-1 0,-1 1 0,1 0 0,-1-1 0,1 1 0,0 0 0,0 0 0,-1-1 1,1 1-1,0 0 0,0 0 0,0 0 0,1 0 0,-1 0 0,0 1 0,0-1 0,0 0 1,3-1-1,-3 2 1,0 1 1,0-1 0,0 0 0,0 1 0,0-1-1,0 1 1,0-1 0,0 1 0,-1 0 0,1-1-1,0 1 1,0 0 0,-1 0 0,1-1 0,0 1-1,-1 0 1,1 0 0,0 0 0,-1 0-1,0 0 1,1 0 0,0 1 0,5 12-20,-1 0 1,6 28-1,-10-39 30,10 46 21,12 48-23,-21-88 6,2 0-1,-1-1 1,1 1 0,0 0 0,1-1 0,0 0 0,11 13 0,-15-19-7,0 0-1,1-1 1,-1 1 0,1-1-1,0 1 1,-1-1 0,1 1-1,0-1 1,0 0 0,0 0-1,0 0 1,0 0 0,0 0-1,0-1 1,0 1 0,0 0-1,0-1 1,0 0 0,1 1-1,-1-1 1,0 0-1,0 0 1,0 0 0,1-1-1,-1 1 1,0 0 0,0-1-1,0 0 1,0 1 0,0-1-1,0 0 1,0 0 0,0 0-1,0 0 1,0 0 0,0-1-1,-1 1 1,1 0 0,0-1-1,-1 1 1,1-1-1,-1 0 1,2-2 0,7-9 9,-1 0 1,0-1-1,-1 0 0,11-24 1,-13 24-20,13-31 34,12-19-31,-31 63 1,0 1 0,1-1 0,-1 0 0,0 1 0,1-1 0,-1 1 0,1-1 0,-1 1 0,1-1 0,-1 1 0,1-1 0,-1 1 0,1-1 0,-1 1 0,1-1 0,0 1 0,-1 0 0,1-1 0,-1 1 0,1 0 0,0 0 0,0 0 0,-1-1 0,1 1 0,0 0 0,-1 0 0,1 0 0,0 0 0,-1 0 0,1 0 0,0 0 0,0 0 0,-1 1 0,1-1 0,0 0 0,-1 0 0,1 0 0,0 1 0,-1-1 0,1 0 0,-1 1 0,1-1 0,0 1 0,-1-1 0,1 1 0,-1-1 0,1 1 0,-1-1 0,1 1 0,-1-1 0,0 1 0,1 0 0,-1-1 0,0 1 0,1-1 0,-1 2 0,20 42 0,-18-40 2,7 22 22,6 12 33,20 39 0,-29-66-56,0-2 1,0 1-1,0-1 1,1 0-1,1 0 1,0-1-1,0 1 1,16 11-1,-19-17-112,1 0-1,0 0 1,0-1 0,0 0-1,0 0 1,0 0 0,0-1-1,1 0 1,-1 0 0,1 0-1,-1-1 1,1 0-1,-1 0 1,0-1 0,1 1-1,-1-1 1,1-1 0,-1 1-1,0-1 1,0-1 0,11-4-1,28-22-4811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2:19.9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261 7 9314,'0'0'3586,"0"0"-2506,0 0-652,0 0 545,0 0 42,0 0-365,-14-1-279,0 0-324,3-1-35,-1 1 1,1 0-1,-1 1 0,0 0 1,1 1-1,-1 0 0,0 1 1,1 0-1,0 1 0,-1 0 0,-18 9 1,16-4-14,8-5 11,-1 1 1,1 0-1,0 0 0,0 0 0,0 1 1,0 0-1,-7 9 0,12-13-11,1-1 0,-1 1 1,1 0-1,0 0 0,-1 0 0,1 0 0,0 0 0,0 0 0,0 0 0,0 0 1,0 0-1,0 0 0,0 0 0,0 0 0,0 0 0,0 0 0,1 0 1,-1 0-1,0 0 0,1 0 0,-1 0 0,0 0 0,1-1 0,-1 1 0,1 0 1,0 0-1,-1 0 0,1-1 0,0 1 0,-1 0 0,1-1 0,0 1 1,0 0-1,1 0 0,31 19 21,-29-18-26,20 10 2,162 91 1,-165-89 10,-2 0-1,1 2 0,-2 0 0,0 0 0,-1 2 0,24 33 0,-39-49-2,0 0-1,-1 0 0,1 0 1,-1 1-1,1-1 1,-1 1-1,0-1 0,0 1 1,0-1-1,0 1 1,-1 0-1,1-1 0,-1 1 1,1 0-1,-1 0 1,0-1-1,0 1 1,0 0-1,-1-1 0,1 1 1,0 0-1,-2 4 1,0-4 16,0 0 1,-1 0 0,1 0 0,0-1 0,-1 1 0,1 0 0,-1-1 0,0 0 0,0 0 0,0 0 0,0 0 0,0 0 0,0-1 0,0 1-1,-4 0 1,-12 4 76,0-1-1,0-1 1,0-1-1,0-1 1,-22 0-1,-6 1-15,27-1-22,-1-1 0,0-1 0,1-1 0,-1 0 0,-39-9 0,32-7-31,28 16-202,-1 0-1,0 1 1,0-1-1,1 0 1,-1 0-1,1 1 1,-1-1-1,0 0 0,1 0 1,0 0-1,-1 0 1,1 0-1,0 0 1,-1 0-1,1 0 1,0 0-1,0 0 1,0 0-1,0 0 1,-1 0-1,2 0 0,-1 0 1,0 0-1,0 0 1,0 0-1,0 0 1,1 0-1,-1 0 1,0 0-1,2-1 1,6-6-4918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52.2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150 1 9034,'0'0'2295,"0"0"-1264,0 0-706,0 0-43,0 0 26,0 0-203,-17 3 86,-51 10 117,64-11-245,1-1-1,-1 0 1,0 1-1,0 0 1,1 0-1,-1 0 1,1 0-1,0 0 1,-1 1 0,1 0-1,0-1 1,1 1-1,-1 0 1,0 1-1,1-1 1,-3 4-1,4-6-62,0 1-1,1-1 0,-1 0 0,0 0 0,1 1 0,-1-1 1,1 1-1,-1-1 0,1 0 0,-1 1 0,1-1 1,0 1-1,0-1 0,0 1 0,0-1 0,0 1 1,0-1-1,0 1 0,0-1 0,1 0 0,-1 1 0,1-1 1,-1 1-1,1-1 0,-1 0 0,1 1 0,0-1 1,0 0-1,-1 0 0,1 1 0,0-1 0,0 0 0,0 0 1,3 2-1,66 33-428,-49-27 728,-1 0 0,0 2 0,-1 1 1,32 24-1,-46-31-171,-1-1 0,0 0 1,0 1-1,0 0 0,0 0 0,-1 0 1,0 0-1,0 1 0,0-1 0,-1 1 1,0 0-1,0 0 0,0 0 0,-1 0 1,0 0-1,0 0 0,0 0 0,-1 0 1,0 0-1,0 0 0,-1 1 0,-1 7 1,1-11-114,0 1 1,0 0 0,-1 0-1,0-1 1,0 1 0,0-1-1,0 0 1,0 0 0,-1 1-1,1-1 1,-1-1 0,0 1 0,0 0-1,0-1 1,0 1 0,0-1-1,-1 0 1,1 0 0,-1 0-1,1-1 1,-1 1 0,0-1-1,1 0 1,-1 0 0,-5 1-1,-10 2-57,0-1 0,-1-1 0,-32-1-1,51 0 20,0-1-1,0 0 1,0 0-1,-1 0 1,1 0-1,0-1 1,0 1-1,0 0 1,0 0-1,-1-1 1,1 1-1,0-1 1,0 1-1,0-1 1,0 1-1,0-1 1,0 0-1,0 1 1,0-1-1,0 0 1,0 0-1,0 0 1,1 0-1,-1 0 1,0 0-1,1 0 1,-2-1-1,-2-34-3056,5 27 1827,-1-19-4499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5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9674,'0'0'5337,"0"0"-4705,0 0-352,25 115 481,-5-24 31,9 34-176,-1-7 80,-1-9-424,-2-14 24,-8-24-208,-2 5-80,-3-3-8,-9-17-632,-3-23-1232,-18-13-2321,-4-18-5761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6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1 399 6873,'0'0'4612,"0"0"-3070,0 0-978,23 4-233,3 1-261,171 22 1007,-176-25-947,-1-1 0,1-1 0,-1-1-1,1-1 1,-1 0 0,0-2 0,0 0 0,28-11 0,-35 9-105,0 0 0,0-1 0,0-1 0,-1 0 0,0 0 0,-1-1 0,0-1 0,0 0 0,-1-1 0,13-17 0,-17 19-17,-1 1-1,0-1 1,-1 0 0,0 0-1,0-1 1,-1 1 0,0-1-1,-1 0 1,0 1 0,0-1-1,-1 0 1,0 0 0,-1 0-1,-1 0 1,1-1 0,-3-11 0,1 14 43,0 1 0,0-1 0,-1 1 0,0 0 0,0 0 0,0 0 0,-1 0 1,0 0-1,-1 1 0,-6-8 0,8 10-8,0 1-1,0 0 1,0 0 0,-1 0-1,1 0 1,-1 1-1,0-1 1,0 1 0,0 0-1,0 0 1,0 0 0,0 1-1,0-1 1,-1 1-1,1 0 1,-1 0 0,1 1-1,0-1 1,-6 1 0,8 1-24,-1-1 0,1 1 1,-1-1-1,1 1 0,-1 0 1,1 0-1,0 0 0,0 1 1,-1-1-1,1 0 0,0 1 1,0 0-1,0-1 0,0 1 1,1 0-1,-1 0 0,0 0 1,1 0-1,0 0 0,-1 0 1,1 1-1,0-1 0,0 0 1,0 1-1,-1 4 0,-2 7 5,1 0 0,0 0-1,-1 20 1,4-31-5,-3 28 163,1 0 1,2 0 0,1-1 0,2 1 0,10 51 0,-9-66-122,0-1 0,1 0 0,1 0 0,1 0 1,0-1-1,0 0 0,2 0 0,0-1 0,0 0 0,1 0 1,1-1-1,21 19 0,-25-26-203,0 0 0,0 0 0,1-1 0,-1 0 0,1-1-1,0 0 1,0 0 0,0 0 0,0-1 0,1-1 0,-1 1 0,1-1 0,-1-1 0,1 1-1,-1-1 1,1-1 0,13-2 0,15-6-5544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7.4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78 288 9642,'0'0'1092,"0"0"-117,0 0 9,0 0-97,0 0 331,0 0-266,-12-4-258,-38-8-474,49 12-220,1 0 1,-1 0 0,0 1-1,0-1 1,0 0 0,1 1 0,-1-1-1,0 1 1,1-1 0,-1 0-1,0 1 1,1 0 0,-1-1 0,1 1-1,-1-1 1,0 1 0,1 0-1,0-1 1,-1 1 0,1 0 0,-1 0-1,1-1 1,0 1 0,-1 0-1,1 0 1,0 0 0,0-1 0,0 1-1,0 0 1,0 0 0,0 0-1,0 0 1,0-1 0,0 1 0,0 0-1,0 0 1,0 0 0,1-1 0,-1 1-1,0 0 1,1 1 0,0 5-6,-1 6 10,0 0 0,1 0 0,1 0-1,0 0 1,1 0 0,1-1 0,7 21 0,-7-25-3,-1-1 1,2 0-1,-1 0 1,1-1-1,0 1 1,0-1-1,0 0 1,1 0-1,0-1 0,0 1 1,1-1-1,0-1 1,11 7-1,-13-8 5,0 0 0,1 0-1,-1-1 1,1 0 0,0 0 0,0 0-1,-1-1 1,1 0 0,0 0-1,0 0 1,0-1 0,0 0 0,0 0-1,0-1 1,0 1 0,0-1 0,0-1-1,0 1 1,0-1 0,-1 0-1,1 0 1,-1-1 0,1 1 0,-1-1-1,0 0 1,0-1 0,0 1 0,0-1-1,-1 0 1,0 0 0,1-1-1,-2 1 1,1-1 0,0 0 0,-1 0-1,0 0 1,0-1 0,0 1-1,-1-1 1,0 1 0,0-1 0,0 0-1,-1 0 1,0 1 0,0-1 0,-1 0-1,1-6 1,0-1-47,0 1-1,-1 0 1,0 0 0,-1-1-1,0 1 1,-1 0 0,-1 0-1,0 0 1,0 1 0,-1-1-1,-1 1 1,0 0 0,0 0-1,-1 0 1,-1 0 0,1 1-1,-2 0 1,1 1 0,-1 0-1,-1 0 1,0 1 0,0 0-1,-1 0 1,-10-6 0,18 12 30,-1 0 1,1 1-1,-1-1 1,1 1-1,-1-1 0,0 1 1,1 0-1,-1 0 1,0 0-1,0 1 1,0-1-1,0 1 0,0-1 1,0 1-1,0 0 1,0 0-1,0 0 1,0 1-1,1-1 1,-1 1-1,0-1 0,0 1 1,0 0-1,0 0 1,1 0-1,-1 1 1,0-1-1,1 1 0,-1-1 1,1 1-1,0 0 1,0 0-1,-1 0 1,1 0-1,0 0 0,1 1 1,-1-1-1,0 0 1,-2 5-1,-2 6-5,1 0-1,0 0 0,0 1 0,2-1 1,0 1-1,0 0 0,0 15 1,2-24 14,-3 21 54,2 0-1,1 0 0,1 1 0,6 51 1,-5-73-28,0 0 0,0 0 1,0 0-1,1 0 0,0 0 1,0 0-1,0-1 0,1 1 0,-1-1 1,1 1-1,0-1 0,0 0 1,0 0-1,1 0 0,0-1 1,-1 1-1,1-1 0,1 0 1,-1 0-1,0 0 0,1-1 0,-1 1 1,1-1-1,0 0 0,0-1 1,0 1-1,0-1 0,0 0 1,0 0-1,0 0 0,0-1 1,6 0-1,-5 0-15,1 0-1,0-1 1,-1 0-1,1-1 1,-1 0 0,1 0-1,-1 0 1,0 0 0,0-1-1,0 0 1,0-1 0,-1 1-1,1-1 1,-1 0 0,0 0-1,0-1 1,0 1 0,-1-1-1,1 0 1,-1-1 0,-1 1-1,1-1 1,-1 1-1,0-1 1,3-8 0,5-11 1,-1-1 0,-1 0 0,-1-1 0,6-47 1,-12 23-80,-2 42 20,0 1 1,0 0 0,0 0 0,1 0-1,0 0 1,5-16 0,-6 24 40,0 0 0,0 0 1,1 0-1,-1-1 0,0 1 1,0 0-1,0 0 0,1 0 0,-1 0 1,0 0-1,0 0 0,1 0 1,-1 0-1,0 0 0,0 0 0,1 0 1,-1 0-1,0 0 0,0 0 1,1 0-1,-1 0 0,0 0 0,0 0 1,1 0-1,-1 0 0,0 0 1,0 0-1,1 0 0,-1 0 0,0 0 1,0 1-1,1-1 0,-1 0 1,0 0-1,0 0 0,0 0 0,0 1 1,1-1-1,-1 0 0,0 0 1,0 0-1,0 1 0,0-1 0,0 0 1,0 0-1,1 1 0,-1-1 1,0 0-1,0 0 0,0 1 0,0-1 1,0 0-1,0 0 0,0 1 1,0-1-1,0 0 0,21 51-111,-14-31 104,1 0 0,1 0-1,1-1 1,21 30 0,-27-43 26,1-1-1,1 1 1,-1-1-1,1 0 0,-1 0 1,1-1-1,1 0 1,-1 0-1,1 0 0,-1-1 1,1 0-1,0 0 1,0-1-1,0 0 0,1 0 1,-1-1-1,0 0 1,8 1-1,-6-1 4,-1-1 0,1 1-1,-1-1 1,1-1 0,-1 0-1,0 0 1,1 0 0,-1-1 0,0-1-1,0 1 1,0-1 0,0-1-1,-1 1 1,1-1 0,-1 0 0,0-1-1,0 0 1,0 0 0,-1-1-1,1 1 1,-2-2 0,1 1 0,0 0-1,-1-1 1,-1 0 0,1 0-1,-1-1 1,6-12 0,10-44-37,-14 42 17,6 45-607,-8-13 614,-1 1 0,1-1-1,1-1 1,0 1 0,0 0 0,1-1 0,0 0-1,1-1 1,0 1 0,0-1 0,1-1-1,-1 1 1,2-1 0,-1-1 0,1 1 0,0-1-1,1-1 1,-1 0 0,1 0 0,0-1-1,0 0 1,1-1 0,-1 0 0,1-1 0,-1 0-1,1 0 1,0-1 0,0-1 0,17 0-1,-24-1 2,0 1-1,0-1 0,-1 0 1,1 0-1,0-1 0,0 1 1,-1-1-1,1 1 0,-1-1 1,1 0-1,-1-1 0,0 1 1,0-1-1,0 1 0,0-1 0,0 0 1,0 0-1,-1 0 0,1 0 1,-1-1-1,0 1 0,0 0 1,0-1-1,-1 0 0,1 1 1,-1-1-1,0 0 0,1-8 1,1-4 23,0 0 1,-1-1-1,-1 1 1,-1-1 0,-3-27-1,2 34-18,-1 0 0,-1-1 0,0 1 0,0 1 0,-1-1-1,0 0 1,-1 1 0,0 0 0,0 0 0,-1 1 0,0-1 0,-1 1 0,-12-12 0,12 13 6,0 1 1,0 0 0,0 1 0,-1-1 0,0 1 0,0 1 0,0-1-1,-1 1 1,1 1 0,-1 0 0,0 0 0,0 1 0,0 0 0,0 0-1,-14 0 1,19 2-30,-1 1 0,1 0-1,0 0 1,-1 0-1,1 1 1,0 0 0,0-1-1,0 1 1,0 1 0,0-1-1,0 1 1,0-1 0,1 1-1,-1 0 1,1 0-1,0 1 1,0-1 0,0 1-1,1-1 1,-1 1 0,1 0-1,0 0 1,0 0 0,0 0-1,0 0 1,-1 5 0,-3 11-7,-1 0 1,2 0 0,1 0 0,-2 29 0,4-41 25,1 0 0,1 1 0,0-1 0,0 0 0,1 1 1,0-1-1,0 0 0,1 0 0,3 9 0,-4-14-1,1 0-1,-1 0 1,1 0 0,0 0 0,0-1 0,0 1-1,1-1 1,-1 0 0,1 1 0,-1-1 0,1 0-1,0 0 1,-1-1 0,1 1 0,0-1 0,0 1-1,0-1 1,1 0 0,-1 0 0,0 0 0,0-1-1,1 1 1,-1-1 0,0 1 0,5-2-1,18 2-22,0-1-1,0-2 0,0-1 0,44-10 0,-62 11 41,0 0-1,0 1 0,1 0 0,-1 0 0,0 1 0,13 1 0,-18-1 24,0 1-1,0 0 0,0-1 1,0 1-1,0 0 0,0 1 1,0-1-1,-1 1 0,1-1 1,0 1-1,-1 0 0,1 0 1,-1 0-1,1 0 0,-1 0 0,0 0 1,0 1-1,0-1 0,2 5 1,5 10 138,-2 0 1,0 0 0,0 1-1,-2 0 1,0 0 0,-1 0-1,2 25 1,2 139 148,-7-98-232,-1-50-85,-1-25-20,0-1-1,1 0 1,0 0 0,1 0 0,0 1-1,0-1 1,1 0 0,-1 0 0,7 14-1,-8-22-61,1 1-1,-1-1 0,1 1 0,-1-1 0,1 0 1,-1 1-1,1-1 0,-1 0 0,1 0 0,0 1 1,-1-1-1,1 0 0,-1 0 0,1 0 0,0 1 1,-1-1-1,1 0 0,0 0 0,-1 0 1,1 0-1,0 0 0,-1 0 0,1-1 0,-1 1 1,1 0-1,0 0 0,-1 0 0,1-1 0,-1 1 1,1 0-1,0 0 0,-1-1 0,1 1 0,-1-1 1,1 0-1,11-17-3996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8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0 239 11426,'0'0'1537,"0"0"50,0 0-650,22 16-161,72 47 153,-89-61-869,-1 1 1,1 0 0,0-1-1,0 0 1,0 0-1,0 0 1,0-1 0,0 0-1,0 0 1,1 0-1,-1 0 1,0-1 0,1 0-1,-1 0 1,6-1 0,6-1 66,-8 2-104,0-2-1,1 1 1,-1-1-1,0-1 1,-1 0-1,1 0 1,0-1-1,-1 0 1,0 0-1,0-1 1,0 0-1,0 0 0,-1-1 1,0 0-1,0 0 1,0-1-1,-1 0 1,7-9-1,-9 10-64,0 0 1,0 0-1,0 0 0,0 0 0,-1-1 0,0 1 0,-1-1 0,0 0 0,0 0 0,0 0 1,-1 0-1,0 0 0,0 0 0,-1-1 0,1 1 0,-2 0 0,1 0 0,-1-1 0,0 1 1,-1 0-1,1 0 0,-2 0 0,1 0 0,-4-7 0,3 9-23,-1 0 0,1 0 0,-1 0 0,0 1 0,-1-1 0,1 1 1,-1 0-1,0 0 0,1 1 0,-2 0 0,1-1 0,0 2 0,-1-1 0,1 0 0,-1 1 0,-7-2 0,10 3 60,0 1 0,0-1 0,0 0 0,0 1-1,0 0 1,-1-1 0,1 1 0,0 1 0,0-1 0,0 0 0,0 1-1,0-1 1,0 1 0,0 0 0,0 0 0,1 0 0,-1 0 0,0 1-1,0-1 1,1 1 0,-1 0 0,1 0 0,-1 0 0,1 0 0,0 0-1,0 0 1,0 0 0,0 1 0,0-1 0,1 1 0,-1-1-1,1 1 1,-2 4 0,-4 15 99,2 0 1,1 0-1,0 1 0,2-1 0,0 1 1,2 0-1,0 0 0,5 24 0,-4-38-50,0 0-1,1 0 1,0 0-1,1 0 1,0-1-1,0 0 1,1 1-1,0-1 0,0 0 1,1-1-1,0 1 1,1-1-1,-1 0 1,1 0-1,1-1 1,-1 0-1,1 0 1,0 0-1,1-1 0,-1 0 1,1 0-1,0-1 1,0 0-1,0-1 1,1 1-1,-1-2 1,1 1-1,0-1 1,0 0-1,0-1 0,0 0 1,0-1-1,0 1 1,0-2-1,17-2 1,-19 1-35,0 0 1,1 0 0,-1-1-1,-1 0 1,1-1 0,0 1-1,-1-1 1,1-1 0,-1 1 0,0-1-1,-1 0 1,1 0 0,-1-1-1,0 0 1,0 0 0,-1 0-1,0 0 1,0-1 0,6-12-1,5-14-11,-1-1-1,16-60 0,-29 91 3,1-6-13,-2 7-2,0 0-1,0-1 1,1 1-1,-1 0 1,1 0-1,0 0 1,-1 0-1,1 0 1,0 0-1,0 0 1,0 0-1,0 0 1,1 0-1,-1 1 1,0-1-1,2-1 1,-2 5 7,0 0-1,0 0 1,0 0 0,-1 0 0,1 0-1,-1 1 1,1-1 0,-1 0 0,0 0-1,0 1 1,0 2 0,0-1 2,1 22 27,8 68 91,-7-86-87,-1-1 0,1 1 1,1 0-1,-1-1 1,1 0-1,0 1 0,1-1 1,0 0-1,7 9 0,-10-15-21,-1 0-1,1 1 0,0-1 1,0 0-1,0 0 0,0 0 1,1 0-1,-1-1 0,0 1 1,0 0-1,0 0 0,1-1 1,-1 1-1,0-1 0,1 1 1,-1-1-1,1 1 0,-1-1 1,1 0-1,-1 0 0,0 0 1,1 0-1,-1 0 0,1 0 0,-1 0 1,1 0-1,-1 0 0,0-1 1,1 1-1,-1-1 0,1 1 1,-1-1-1,0 1 0,1-1 1,-1 0-1,0 0 0,0 0 1,0 1-1,0-1 0,0 0 1,0 0-1,0-1 0,1 0 1,5-6 5,-1 0 0,0 0 0,0 0 0,7-16 0,-12 22-15,23-50-37,-17 36 17,0 1 1,0-1-1,1 1 1,1 0 0,1 1-1,0 0 1,23-24-1,-31 37 23,-1-1-1,1 1 1,-1 0 0,1 0-1,0 0 1,0 0-1,-1 0 1,1 0 0,0 0-1,0 1 1,0-1-1,0 1 1,0-1 0,0 1-1,0 0 1,0 0 0,0 0-1,0 0 1,0 0-1,0 0 1,0 0 0,0 1-1,0-1 1,0 1 0,-1-1-1,1 1 1,0 0-1,0 0 1,0 0 0,-1 0-1,1 0 1,0 0 0,-1 0-1,1 0 1,1 3-1,4 4 10,0 0 1,0 1-1,-1 0 0,-1 0 0,7 13 0,-4-6-4,10 16-12,-5-7 36,1-1 0,31 40 0,-41-59-23,1 0 1,-1 1 0,2-2 0,-1 1 0,0 0-1,1-1 1,0 0 0,0-1 0,0 1 0,0-1 0,1 0-1,-1-1 1,1 1 0,0-1 0,0-1 0,8 2-1,-11-3-32,0 0 0,1 0 1,-1 0-1,0-1 0,1 0 0,-1 0 0,0 0 0,0 0 0,0-1 0,0 0 0,0 1 0,0-1 0,0-1 0,-1 1 0,1-1 0,-1 1 0,4-4 0,5-6-857,-1 0-1,0-1 0,9-15 1,16-27-5762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8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11402,'0'0'3017,"0"0"-2057,0 0 129,23 173 151,-6-86-648,3 6-32,4 1-128,1-1-432,-3-6 80,3-12-80,-15-8-616,-5-22-824,-5-19-4978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8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0 302 9938,'0'0'1906,"0"0"-853,24 3-327,-17-3-750,164 8 1821,-150-8-1470,1-1 0,0-1 1,-1-2-1,1 0 0,-1-1 0,41-15 0,-36 8-178,0-1 0,0-1-1,-1-1 1,29-24 0,-49 35-143,1-1 0,-1 1 1,0-1-1,-1 1 1,1-2-1,-1 1 1,0 0-1,0-1 1,-1 0-1,0 1 0,0-1 1,0-1-1,0 1 1,-1 0-1,0-1 1,-1 1-1,1-1 1,-1 0-1,-1 1 0,1-1 1,-1 0-1,0 1 1,0-1-1,-3-8 1,3 13-11,0 1 1,-1-1 0,1 1 0,-1-1 0,1 1 0,-1 0-1,0-1 1,0 1 0,1 0 0,-1 0 0,0-1-1,0 1 1,0 0 0,0 0 0,-1 0 0,1 0-1,0 0 1,0 1 0,0-1 0,-1 0 0,1 0-1,-1 1 1,1-1 0,0 1 0,-1-1 0,1 1 0,-1 0-1,1 0 1,-1-1 0,1 1 0,-1 0 0,1 0-1,-3 1 1,1-1 3,0 1 0,1-1 0,-1 1 1,1 0-1,-1 0 0,0 0 0,1 0 0,0 0 0,-1 0 0,1 1 0,0-1 0,-1 1 0,1 0 0,0 0 1,0 0-1,1 0 0,-1 0 0,-2 3 0,-1 5 15,0 1 0,1 0 1,0 0-1,1 0 0,0 1 0,0-1 0,2 1 1,-2 19-1,2 0 22,2 1 1,4 34-1,-3-56-59,-1-1 0,1 1 0,1 0 0,0-1-1,0 1 1,1-1 0,1 0 0,-1 0-1,1 0 1,1-1 0,-1 1 0,1-2 0,1 1-1,0 0 1,0-1 0,0-1 0,13 10 0,-3-5-596,0-1 1,0-1 0,1-1-1,0-1 1,0 0-1,1-1 1,-1-1 0,21 3-1,36 2-7022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9.1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52 12683,'0'0'2871,"0"0"-1544,0 0-854,0 0-6,-1 24 137,0-1-478,-1 3 49,0 0 0,2 0 0,1 0 0,2 0 0,7 39 1,0-34-106,29 58 1,-38-124-335,-13-17-60,6 32 125,2 1 1,0-1-1,1 0 1,1-1-1,1 1 1,1-26-1,0 44 192,1 1 0,-1-1-1,1 1 1,-1-1 0,1 1-1,-1 0 1,1-1 0,0 1-1,-1 0 1,1-1 0,0 1 0,0 0-1,0 0 1,0 0 0,0 0-1,0 0 1,1 0 0,-1 0-1,0 0 1,0 0 0,3-1 0,1 1-16,-1-1 1,1 0-1,0 1 1,-1 0 0,1 0-1,0 1 1,5-1-1,8 1-45,-1 1-1,35 6 1,7 5 148,-25-4 71,0-2 0,53 3 0,-63-8-75,0-2 0,0 0 0,47-9 0,-65 8-68,1 1 1,-1-1 0,0 0-1,0 0 1,0-1 0,-1 1 0,1-1-1,-1-1 1,1 1 0,-1-1 0,0 0-1,0 0 1,-1-1 0,1 1 0,-1-1-1,0 0 1,0 0 0,-1 0-1,1-1 1,2-7 0,-5 12-6,0-1-1,0 0 1,0 0 0,0 0-1,0 1 1,-1-1 0,1 0 0,-1 0-1,1 0 1,-1 0 0,0 0-1,0 0 1,0 0 0,0 0 0,0 0-1,0 0 1,-1 0 0,1 0-1,-1 0 1,1 0 0,-1 1 0,0-1-1,1 0 1,-1 0 0,0 1-1,0-1 1,0 0 0,-1 1 0,1-1-1,0 1 1,-1-1 0,1 1-1,-1 0 1,1-1 0,-1 1 0,1 0-1,-1 0 1,0 0 0,0 0-1,1 1 1,-1-1 0,0 0 0,0 1-1,0-1 1,-3 1 0,1-1-2,0 1 0,0-1 0,0 1-1,0 1 1,0-1 0,0 0 0,0 1 0,0 0 0,0 0 0,0 0 0,0 0 0,1 1 0,-1-1 0,0 1 0,1 0 0,-1 0 0,1 0 0,0 1-1,0-1 1,0 1 0,-5 5 0,3 1 3,0 0 0,0 0 0,1 0 0,0 0 0,1 1 0,0-1 0,1 1 0,0 0 0,0 0 0,0 11 0,2-14-60,-1 0 0,1 1 0,1-1-1,-1 0 1,1 1 0,1-1 0,-1 0 0,1 0 0,0 0-1,1 0 1,0-1 0,0 1 0,0-1 0,1 1 0,5 6-1,6 3-1084,1-2 0,1 0 0,0-1 0,1 0 0,20 10 0,22 8-4462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29.7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206 280 13595,'0'0'2410,"0"0"-734,0 0-974,0 0-382,-25-12 102,-78-30-227,102 41-191,-1 1 0,0-1 0,0 0 0,0 1 0,1-1 0,-1 1 0,0 0 0,0 0 0,0 0 0,0 0 0,0 0 0,0 0 0,0 0 0,0 0 0,1 1 0,-1-1 0,0 1 0,0-1 0,0 1 0,1 0 0,-1 0 0,-2 1 0,3 0-3,-1-1 0,1 1 0,0 0 1,-1 0-1,1 0 0,0 0 0,0 0 0,1 0 1,-1 0-1,0 0 0,0 4 0,-1 2-3,-3 8 1,1 0 1,1 0-1,0 1 0,1 0 1,1-1-1,1 1 0,0 0 1,1-1-1,4 23 0,-3-29-2,0 0 1,0 0-1,1-1 0,1 1 0,0-1 0,0 1 0,1-1 0,0 0 0,0-1 0,1 1 1,0-1-1,1 0 0,-1-1 0,2 0 0,-1 0 0,12 8 0,-15-12-10,0 0-1,0 0 0,1 0 1,-1-1-1,1 0 1,0 0-1,-1 0 1,1 0-1,0-1 0,0 0 1,0 0-1,0 0 1,0-1-1,0 0 1,0 0-1,0 0 0,0 0 1,1-1-1,-1 0 1,0 0-1,-1 0 1,1-1-1,0 1 0,0-1 1,-1 0-1,1-1 1,-1 1-1,1-1 1,-1 0-1,0 0 0,0 0 1,6-7-1,1-3-30,0 0-1,-2-1 1,1 0-1,-2-1 1,0 1-1,0-2 1,-2 1-1,9-29 1,-2-5-42,-3-1-1,-2 0 1,-2-1 0,-2 0-1,-3 1 1,-6-70 0,2 105 132,-1 16 35,-3 25 43,2 24 53,2-1 1,2 1 0,7 66 0,-3-94-117,0-1 1,2 1 0,0-1 0,1 0 0,2 0-1,0 0 1,1-1 0,0 0 0,2-1 0,15 20 0,-20-31-41,0-1 0,0 0 0,1 0 1,0-1-1,1 0 0,0 0 1,0-1-1,0 0 0,0 0 1,1-1-1,-1 0 0,19 5 1,-22-7-16,0-1 0,0 0-1,0-1 1,0 1 0,0-1 0,0 0 0,-1 0 0,1-1 0,0 1 0,0-1 0,0 0 0,0-1 0,-1 1 0,1-1 0,0 0 0,-1 0 0,0 0 0,1 0-1,-1-1 1,0 0 0,0 0 0,0 0 0,-1 0 0,1-1 0,-1 0 0,4-4 0,0-3-4,0-1-1,0 1 1,-1-1-1,-1 0 1,0 0 0,-1 0-1,0-1 1,-1 0-1,2-19 1,0-11-159,-2-65 0,-3 87 71,-4 93-92,2-43 184,0 1 1,2-1-1,5 36 1,-4-57-5,0-1 1,1 0 0,-1 0-1,2 0 1,-1 0 0,1 0-1,0 0 1,0-1 0,1 0-1,0 1 1,0-1 0,0 0-1,1-1 1,0 1 0,0-1 0,1 0-1,10 8 1,-12-11-3,0 1-1,0-1 1,0 1-1,0-1 1,0-1 0,0 1-1,1-1 1,-1 1 0,1-1-1,-1 0 1,1-1 0,-1 1-1,1-1 1,-1 0 0,1 0-1,0 0 1,-1-1 0,1 0-1,-1 0 1,1 0 0,-1 0-1,0 0 1,1-1 0,-1 0-1,0 0 1,0 0 0,0-1-1,0 1 1,-1-1 0,1 0-1,-1 0 1,0 0 0,1 0-1,-1-1 1,4-6 0,1-2-11,0 0 0,-1 0 1,0 0-1,-1-1 1,0 0-1,-1-1 1,-1 1-1,0-1 1,-1 0-1,3-19 1,-6 26 2,3-13-6,-2 0 0,0-1 0,-1 1 0,-4-26 0,-2 64-67,3 12 102,2-1 0,4 51 0,-2-69-61,1 0 0,0 0 1,1 0-1,0 0 0,1 0 1,0-1-1,0 0 1,1 1-1,1-2 0,11 17 1,-4-11-1154,0 0 1,2-1-1,-1-1 1,33 22-1,0-9-5058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30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124 531 14251,'0'0'1927,"0"0"-473,0 0-871,0 0-461,0 0 22,-19 20-29,-8 7-32,-25 34 1,49-57-70,0 1 1,0 0 0,0 0 0,1 0-1,0 0 1,0 1 0,0-1 0,1 0-1,-1 1 1,1-1 0,0 1 0,1 0 0,0-1-1,0 1 1,0 0 0,1 6 0,0 8 3,-1-12-8,1 0 0,0-1 0,0 1 0,0 0 0,1-1 0,1 1 0,-1-1 0,1 1 0,0-1 0,1 0 0,0 0 0,0-1 0,0 1-1,1-1 1,0 0 0,0 0 0,0 0 0,1-1 0,0 0 0,0 0 0,0-1 0,1 1 0,0-1 0,0 0 0,0-1 0,0 0 0,0 0 0,1-1 0,12 3 0,-8-2-9,1 0 1,0-1-1,0 0 0,-1-2 1,1 1-1,0-1 1,0-1-1,0 0 0,0-1 1,0-1-1,-1 0 1,1 0-1,-1-1 1,0-1-1,0 0 0,0-1 1,17-11-1,-9 1-88,-1-1 1,-1-1-1,-1 0 0,0-1 1,-2-1-1,0-1 0,-1 0 1,-1-1-1,-1 0 0,-1-1 0,-1-1 1,14-47-1,-15 36 94,-1-1 0,-2 0 0,-2 0 1,-1 0-1,-2 0 0,-1-1 0,-2 1 0,-9-54 0,6 68 111,0 0 0,-2 1 1,0 0-1,-1 0 0,-1 0 0,-16-25 0,24 44-84,0 0 0,0 0 0,0 0-1,0 1 1,0-1 0,-1 0 0,1 1 0,0-1 0,-1 1 0,0-1-1,1 1 1,-1 0 0,0-1 0,1 1 0,-1 0 0,-4-1-1,5 2-24,0 0 0,1 0-1,-1 0 1,0 1 0,0-1-1,1 0 1,-1 1 0,0-1-1,0 1 1,1-1-1,-1 1 1,0-1 0,1 1-1,-1-1 1,1 1 0,-1-1-1,1 1 1,-1 0 0,1-1-1,-1 1 1,1 0 0,-1 0-1,1-1 1,0 1-1,0 0 1,-1 0 0,1 1-1,-3 10-2,0 0-1,1 1 1,1-1-1,-1 14 0,4 73-37,4-1 0,4-1 0,38 163 0,-17-82-1549,-27-102-3190,-5-79-698,-2-3 3816,-5-11 1616,3 1 694,1 0-1,1 0 1,0 0-1,1 0 1,1-1-1,1 1 0,0-1 1,3-18-1,-2 27-525,1 1-1,0-1 1,0 1-1,0 0 0,1-1 1,0 1-1,1 0 1,-1 1-1,1-1 1,1 1-1,-1-1 0,1 1 1,0 1-1,0-1 1,1 1-1,0 0 1,0 0-1,0 0 0,10-5 1,-1 3 22,0 0 1,0 1 0,1 1-1,0 0 1,-1 2 0,27-4-1,0 3 406,57 3-1,-91 1-525,0 0 0,0 1 0,0 0 0,-1 0-1,1 1 1,0 0 0,-1 1 0,1-1 0,-1 2-1,0-1 1,0 1 0,0 0 0,0 0 0,-1 0-1,0 1 1,0 0 0,0 1 0,0-1 0,8 12-1,0 5 132,-2 0 0,0 0-1,-1 1 1,14 44-1,-17-44-83,1 1 0,1-1 0,1 0 0,25 38 0,-33-58-76,1 1-1,-1 0 1,0-1-1,1 0 1,0 1-1,0-1 1,0-1-1,0 1 1,0-1-1,0 1 1,1-1-1,-1-1 1,1 1-1,0 0 1,-1-1-1,1 0 1,0 0-1,0-1 1,7 1-1,-8-1 1,-1-1-1,1 1 1,0-1-1,-1 0 0,1 0 1,0 0-1,-1 0 1,1-1-1,-1 1 0,0-1 1,1 0-1,-1 0 1,0 0-1,0-1 0,0 1 1,-1-1-1,1 1 1,0-1-1,-1 0 0,0 0 1,0 0-1,0 0 1,0-1-1,0 1 0,1-4 1,1-4 47,-1 1 1,0-1 0,0 0-1,-1 0 1,-1 0 0,0-1-1,0 1 1,-1 0 0,-1 0-1,0 0 1,0-1 0,-1 1-1,0 0 1,-1 0-1,0 1 1,-1-1 0,0 1-1,-1 0 1,0 0 0,-1 0-1,0 0 1,0 1 0,-1 0-1,0 0 1,-1 1 0,0 0-1,0 1 1,-1-1 0,1 1-1,-2 1 1,1 0 0,-1 0-1,0 1 1,0 0 0,0 1-1,-1 0 1,1 0-1,-1 1 1,0 1 0,0 0-1,0 0 1,-1 1 0,1 1-1,0 0 1,0 0 0,-1 1-1,-12 3 1,18-3-118,1 1 0,-1 0 0,1 0 0,0 0 0,0 1 0,0-1 0,0 1 0,1 0 0,-1 1 0,1-1 0,-1 1 0,1 0 0,0 0-1,1 0 1,-1 0 0,-5 10 0,3-4-758,1 0 1,1 0-1,0 0 0,0 1 0,1-1 0,0 1 0,-2 19 0,3 17-10143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33.5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6025,'0'0'2215,"0"0"-553,0 0-379,0 0 27,0 0 147,0 2 4302,16 5-5739,79 14 35,2-5 0,120 6 1,195-14-56,-392-8-1,25 0-40,-1-2-1,0-2 0,54-12 1,-95 16 30,-46 0-2217,25 0-3400,11 0-10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52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1 6433,'0'0'1658,"0"0"-351,0 0 91,0 0-126,0 0-91,0 0-179,12 15-10,3 2-691,-2 1 0,0 0 0,-1 1 0,-1 1-1,-1 0 1,12 32 0,-11-6-109,-2 0 1,-3 1-1,-1 0 0,-3 0 0,-2 0 0,-9 85 1,3-101-267,0 1 1,-2-1-1,-1 0 1,-23 49-1,-31 46-4439,35-79-2420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34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117 76 10202,'0'0'2461,"0"0"-757,0 0-704,0 0-660,0 0-154,0 0-16,0 16 188,0-3-280,-7 372 1650,-19-688-235,14 194-1431,0 32-5,12 77-49,0 0-28,0 0-40,2 8-52,4 2 109,0-1 1,0 0-1,1 0 1,1-1-1,0 0 1,0 0-1,13 10 0,72 46 10,-70-49-5,45 25-1,-42-26-1,0 1-1,25 21 1,-50-35 1,0-1-1,0 1 1,0 0-1,0-1 1,-1 1 0,1 0-1,0 0 1,-1 0 0,1 0-1,0 0 1,-1 0 0,1-1-1,-1 1 1,0 0 0,1 1-1,-1-1 1,0 0-1,1 0 1,-1 0 0,0 0-1,0 0 1,0 0 0,0 0-1,0 0 1,0 0 0,0 0-1,-1 0 1,1 0 0,0 1-1,0-1 1,-1 0-1,1 0 1,-1 0 0,1 0-1,-1-1 1,1 1 0,-1 0-1,0 0 1,1 0 0,-1 0-1,0-1 1,0 1 0,0 0-1,0 0 1,1-1 0,-1 1-1,0-1 1,0 1-1,-2 0 1,-7 5 12,-1 0 0,0 0 0,-18 6 0,17-7-9,-129 55 486,-26 11-2915,135-55-2328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44.2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 4641,'0'0'1266,"0"0"-127,0 0 53,0 0 29,0 0 200,0-16 635,0 7-7774,0 9 2877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45.3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5777,'0'0'1467,"0"0"-476,0 0-208,0 0 169,0 0-70,0 0-254,0 70 1431,-1-13-1980,3 0-1,18 107 1,-19-159-75,-1-3 9,0-1 91,0-1 234,0 0 333,0 0 75,0 0-219,0 0-181,0 0 34,0 0-184,0 0-82,0 0-15,0 0-72,0 0-19,0 0 1,0 0 4,0 0-6,0 0-12,0 0-1,0 0 12,0 0-1,0 0-12,0 0-3,0 0 15,0 0 4,7-2-2485,-4-5-2356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46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211 13 4905,'0'0'1434,"0"0"115,0 0 434,0 0-360,0 0-84,0 0-232,-9-3-474,0 1-813,6 1 83,0 0-1,0-1 1,0 2-1,0-1 1,0 0-1,0 1 1,0-1 0,-1 1-1,1 0 1,0 0-1,0 0 1,0 0-1,-1 1 1,1-1 0,0 1-1,0 0 1,0 0-1,0 0 1,0 0 0,0 1-1,0-1 1,0 1-1,1 0 1,-1-1-1,1 1 1,-1 1 0,-1 1-1,-5 6-105,2 1 0,0 0 0,0 0 0,1 1 0,0 0 0,1 0-1,1 0 1,0 1 0,0-1 0,1 1 0,1 0 0,0 0 0,1 0 0,0 19 0,2-29-3,-1 0 1,1 0 0,-1-1 0,1 1 0,0 0 0,0 0 0,1-1 0,-1 1 0,0 0 0,1-1-1,0 1 1,-1-1 0,1 0 0,0 1 0,0-1 0,0 0 0,1 0 0,-1-1 0,0 1 0,1 0-1,-1-1 1,1 1 0,0-1 0,-1 0 0,5 2 0,12 3 3,-1 0-1,37 7 1,-21-6 7,-25-5-4,-1 1 1,0 0 0,0 0-1,0 1 1,0-1-1,-1 2 1,1-1 0,-1 1-1,0 0 1,0 1-1,-1 0 1,0 0 0,0 0-1,0 0 1,-1 1-1,0 0 1,0 1 0,-1-1-1,0 1 1,0-1-1,0 1 1,-1 0 0,-1 1-1,1-1 1,-1 0-1,-1 1 1,1 0 0,-2-1-1,1 10 1,-1-6 17,0 0 0,-1 0 0,0 1 0,-1-1 0,-1 0 0,0 0 0,0-1 0,-8 17 0,9-23 12,0-1 1,-1 0-1,0 0 0,0 0 1,0 0-1,0-1 1,0 1-1,-1-1 0,0 0 1,1 1-1,-1-2 1,0 1-1,-1 0 0,1-1 1,0 0-1,-1 0 1,1 0-1,-1-1 1,0 1-1,1-1 0,-1 0 1,0-1-1,0 1 1,-5-1-1,-1 0-6,0 0 0,1 0 1,-1-1-1,0-1 0,1 0 0,0 0 0,-1-1 0,1-1 1,0 0-1,0 0 0,1 0 0,-1-1 0,1-1 1,0 0-1,1 0 0,-1-1 0,1 0 0,1 0 0,-1-1 1,1 0-1,0 0 0,1 0 0,0-1 0,-10-19 1,7-4-163,9 31 113,0 0 0,0 0 0,0 0 0,1 0 0,-1 0 0,0 1 0,0-1 0,1 0 0,-1 0 0,0 0 0,1 0 0,-1 1 0,1-1 0,-1 0-1,1 0 1,0 1 0,-1-1 0,1 0 0,-1 1 0,2-2 0,3 0-446,-1 1-1,1-1 1,-1 1-1,1 0 1,0 0 0,0 0-1,-1 0 1,1 1-1,5 0 1,-3-1-446,25-1-5395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46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0 202 6993,'0'0'2868,"0"0"-1573,0 0-810,0 0-103,0 0 22,0 0-4,23 14 321,72 39 213,-91-50-850,1-1 1,-1 0 0,1 0 0,-1 0-1,1 0 1,0-1 0,0 0-1,0 0 1,0 0 0,0-1 0,0 1-1,0-1 1,0 0 0,0-1 0,0 1-1,0-1 1,0 0 0,0 0-1,-1-1 1,1 0 0,0 1 0,-1-2-1,1 1 1,-1 0 0,0-1-1,7-5 1,-6 3-32,-1 0 1,0 0-1,0 0 0,0-1 0,0 0 1,-1 1-1,0-1 0,-1-1 0,1 1 1,-1 0-1,0-1 0,-1 1 0,1-1 1,-1 1-1,-1-1 0,1-9 0,-1 8-1,0 0 0,-1 0 0,0 0-1,0 1 1,-1-1 0,0 0-1,0 1 1,-1-1 0,0 1-1,-6-10 1,7 13-43,-1 0 0,0 0 0,0 0 0,0 0-1,-1 1 1,1 0 0,-1-1 0,0 1 0,0 1 0,0-1 0,0 1 0,-1-1 0,1 1-1,-1 0 1,1 1 0,-1-1 0,0 1 0,-5-1 0,4 1-6,1 1 1,0-1-1,0 2 1,-1-1-1,1 0 0,0 1 1,0 0-1,0 0 1,0 1-1,0-1 0,0 1 1,0 0-1,0 1 1,0-1-1,1 1 1,-1 0-1,1 0 0,0 0 1,0 0-1,0 1 1,1 0-1,-1 0 0,1 0 1,0 0-1,0 0 1,0 1-1,0-1 0,1 1 1,-2 5-1,-4 6-7,2 1-1,0 0 0,0 0 1,2 0-1,0 1 1,1 0-1,0 23 0,1-21 8,2-1-1,0 1 1,1 0-1,1-1 1,1 0-1,10 36 1,-10-47-1,0-1 1,1 1-1,0-1 0,0 0 1,0 0-1,1-1 1,0 1-1,0-1 0,1 0 1,0-1-1,0 1 1,0-1-1,1 0 0,0-1 1,0 1-1,0-1 0,0-1 1,1 1-1,8 2 1,-4-2 4,0 0 0,0-1 1,0-1-1,0 1 1,0-2-1,1 0 0,-1 0 1,0-1-1,1-1 0,-1 0 1,0-1-1,0 0 1,0-1-1,0 0 0,20-8 1,-18 4-633,0 0 0,0-1 0,25-18 0,2-10-5486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47.2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47 13035,'0'0'2472,"0"0"-1001,0 0-764,0 0-580,0 0-113,0 0 29,3 24 24,5 40 32,23 96-1,-3-37 389,-53-178-455,11 23-20,-17-49 0,28 69-27,1 1 0,-1 0 0,2-1-1,0 0 1,0 1 0,1-1 0,0 0 0,3-17 0,-2 26 1,0 0-1,0-1 1,1 1 0,-1 0-1,1 1 1,0-1 0,-1 0-1,1 0 1,1 1 0,-1-1-1,0 1 1,0 0 0,1-1-1,0 1 1,-1 0-1,1 1 1,0-1 0,0 0-1,0 1 1,0-1 0,0 1-1,0 0 1,0 0 0,1 1-1,-1-1 1,0 0 0,4 1-1,11-2-2,0 0-1,0 2 0,29 2 1,-18 2 20,1 1 0,42 14 1,-47-12 28,2 0 1,-1-2-1,45 4 1,-56-8 29,0-1 1,0 0-1,0-2 0,28-5 1,-41 7-59,0-1 1,1 1 0,-1-1 0,0 0 0,0 0-1,1 0 1,-1 0 0,0 0 0,0 0-1,0-1 1,0 1 0,-1-1 0,1 1 0,0-1-1,0 0 1,-1 1 0,1-1 0,-1 0-1,0 0 1,1 0 0,-1 0 0,0-1 0,0 1-1,-1 0 1,1 0 0,0-1 0,-1 1-1,1 0 1,-1-1 0,0 1 0,1 0-1,-1-1 1,0 1 0,-1 0 0,1-1 0,0 1-1,-1-1 1,1 1 0,-3-4 0,2 3 3,-1 0 0,1 0 0,-1 1 0,0-1-1,0 1 1,0-1 0,0 1 0,0 0 0,-1 0 0,1 0 0,-1 0 0,1 0 0,-1 1 0,0-1 0,0 1 0,0 0 0,1 0 0,-1 0 0,0 0 0,0 0 0,-1 0 0,1 1 0,0 0 0,0-1 0,-5 1 0,4 0 4,-1 0 0,0 0 0,1 0 0,-1 0 0,1 1 1,-1 0-1,1-1 0,0 2 0,-1-1 0,1 0 0,0 1 0,0 0 0,-1 0 1,1 0-1,1 1 0,-1-1 0,-4 4 0,0 6-11,0-1-1,0 1 1,1 0 0,1 1-1,0 0 1,0 0-1,1 0 1,1 1 0,1-1-1,0 1 1,0 0 0,0 14-1,2-19 2,1 0 1,0-1-1,0 1 0,1 0 1,0 0-1,0-1 0,1 1 0,0-1 1,0 1-1,1-1 0,0 0 1,1 0-1,0 0 0,0-1 0,1 1 1,0-1-1,0 0 0,0 0 1,1-1-1,8 8 0,-2-6-40,-1 0-1,1-1 0,1-1 1,-1 0-1,1 0 1,0-2-1,0 1 0,0-2 1,1 0-1,0 0 1,-1-1-1,16 0 0,-10-2-530,1 0 1,-1-1-1,22-4 0,-23 1-893,-1 0 0,0-1-1,22-9 1,18-14-6872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48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156 360 11082,'0'0'2709,"0"0"-790,0 0-751,0 0-354,0 0-154,0 0-331,-20 3-271,7-1-58,4-1 0,1 0 1,-1 0-1,1 1 0,-17 6 0,22-7 0,0 0 0,0 1 0,0 0 0,0 0-1,0 0 1,0 0 0,1 0 0,-1 0-1,1 1 1,-1-1 0,1 1 0,0-1 0,0 1-1,0 0 1,1 0 0,-1 0 0,1 0-1,-1 0 1,0 5 0,-3 7-3,2 1 0,0-1 0,0 1 0,2 0 0,0 0 0,1 0 0,0-1 0,1 1 0,1 0 0,0 0 0,8 22 0,-8-31 3,1 0 1,0 0 0,0-1-1,0 1 1,1-1 0,0 0-1,1 0 1,-1 0 0,1-1-1,0 1 1,0-1 0,1 0-1,0-1 1,0 0-1,0 1 1,0-2 0,0 1-1,1-1 1,0 0 0,0 0-1,-1-1 1,2 0 0,-1 0-1,0-1 1,0 1 0,13-1-1,-12 0 2,0-1 0,-1 0 0,1-1-1,0 0 1,0 0 0,0 0 0,0-1 0,-1 0-1,1-1 1,-1 0 0,1 0 0,-1 0-1,0-1 1,10-7 0,-8 4-1,-1-1 0,0 0 1,0 0-1,-1 0 0,0-1 0,0 0 0,-1-1 1,0 0-1,6-14 0,-1-4-14,-1-1 0,-2 0 0,-1 0-1,-1-1 1,-1 0 0,1-57 0,-5 73-19,2-28 12,-3-1-1,-1 1 1,-1 0 0,-3 0 0,-17-70 0,9 87 80,13 25-59,-1 0-1,1 0 1,0 1-1,-1-1 1,1 0-1,0 0 0,-1 0 1,1 0-1,0 0 1,-1 0-1,1 0 0,0 1 1,-1-1-1,1 0 1,0 0-1,-1 0 0,1 1 1,0-1-1,0 0 1,-1 0-1,1 1 0,0-1 1,0 0-1,-1 1 1,1-1-1,0 0 0,0 1 1,0-1-1,0 0 1,0 1-1,0-1 0,-1 0 1,1 1-1,0-1 1,0 1-1,0-1 0,-9 56-11,8-45 17,-6 63 111,3 1-1,7 88 1,-2-147-105,1 0 1,0 0-1,1 0 1,1 0-1,1-1 1,0 1-1,1-1 1,1 0-1,0-1 1,14 22 0,-16-29-4,-1-1 1,2 0-1,-1 0 1,1 0 0,0-1-1,0 1 1,0-1-1,1-1 1,0 1 0,0-1-1,0 0 1,0-1-1,1 0 1,0 0 0,-1-1-1,1 1 1,0-2-1,0 1 1,0-1 0,0 0-1,0-1 1,13-1-1,-15 1-2,-1-1-1,0 0 0,0 0 0,0-1 0,0 1 0,0-1 0,-1 0 0,1 0 0,0-1 0,-1 1 1,0-1-1,0 0 0,1 0 0,-2-1 0,6-4 0,-3 1-9,0-1-1,0 0 0,-1 0 1,0-1-1,0 1 1,-1-1-1,5-14 0,-1-4-14,-2 0-1,0 0 1,-2 0-1,1-48 0,-4 11-87,-16 112-321,12-24 473,0 0 0,2 0-1,0 1 1,2-1 0,1 0 0,7 36-1,-8-54-33,1 0-1,0 0 0,0 0 1,0 0-1,0-1 0,1 1 1,0-1-1,1 1 0,-1-1 0,1 0 1,0 0-1,0-1 0,0 1 1,1-1-1,0 0 0,0 0 1,0 0-1,0-1 0,0 1 0,1-1 1,0-1-1,-1 1 0,1-1 1,0 0-1,0 0 0,0-1 1,0 0-1,1 0 0,-1 0 0,8-1 1,-9 1-3,0-1 1,0-1-1,0 1 1,0-1-1,0 0 0,0 0 1,-1 0-1,1-1 1,0 1-1,-1-1 1,1 0-1,-1-1 1,0 1-1,1-1 0,-1 0 1,-1 0-1,7-6 1,-4 2-23,0 0 1,0-1-1,-1 0 1,0 0-1,-1 0 1,0 0-1,0-1 1,4-16-1,0-6-122,-2 0 1,-1-1-1,-2 1 0,0-48 1,-4 51 11,1 33 21,-1 50 35,1-28 169,-1-19-86,0 14 59,1 1-1,1-1 1,0 1-1,7 29 1,-6-45-69,0 0 0,1 0-1,0 0 1,0 0 0,0-1 0,1 0 0,0 1-1,0-1 1,1 0 0,-1-1 0,1 1 0,1-1 0,-1 0-1,1 0 1,-1-1 0,1 0 0,10 6 0,-9-7-35,1 1 1,-1-1 0,1 0-1,0 0 1,0-1 0,0 0 0,0-1-1,0 0 1,1 0 0,-1 0-1,0-1 1,1-1 0,14-2-1,-13 1-433,-1 0 0,1-1 0,-1 0 0,0 0 0,0-1-1,16-10 1,23-21-5915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48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1 6545,'0'0'5324,"0"0"-3110,0 0-1235,0 0-223,0 0 38,0 0-272,-21 7-75,-65 29-166,81-33-243,-1 1 0,1-1 0,0 1-1,0 0 1,0 1 0,0-1 0,1 1-1,0 0 1,0 0 0,0 0-1,0 0 1,1 1 0,0-1 0,0 1-1,1 0 1,-1 0 0,-1 9 0,1-7-31,0 1 20,0 0-1,0 0 0,1 0 1,0 0-1,1 0 1,0 1-1,1-1 0,-1 1 1,2-1-1,-1 0 1,2 1-1,-1-1 0,4 11 1,-3-13-21,1-1 0,0 1 0,0-1 0,1 0 0,0 0 0,0 0 0,0-1 0,1 0 0,-1 1 0,1-2 0,1 1 0,-1 0 0,0-1 0,1 0 0,0 0 0,0-1 0,0 0 0,8 3 0,-6-2-18,0-1-1,1 0 1,-1 0-1,1-1 0,0 0 1,0-1-1,0 0 0,0 0 1,0-1-1,0 0 0,0-1 1,0 1-1,0-2 1,0 1-1,0-1 0,-1-1 1,1 0-1,-1 0 0,1 0 1,-1-1-1,0-1 1,0 1-1,-1-1 0,0-1 1,0 1-1,0-1 0,0 0 1,-1-1-1,0 1 0,0-1 1,-1-1-1,0 1 1,8-16-1,-3 6-265,-2-1 1,0 0-1,-1 0 0,-1 0 1,-1-1-1,0 0 0,-2 0 0,3-36 1,-6 59 256,0 9 38,0 0 1,0 1 0,2-1 0,-1-1 0,2 1-1,3 13 1,-4-22 28,-1-1-1,1 1 0,0-1 1,0 1-1,0-1 1,0 0-1,1 0 1,-1 0-1,1 0 0,0 0 1,0-1-1,0 1 1,0-1-1,0 0 0,1 0 1,-1 0-1,1 0 1,-1-1-1,1 1 1,0-1-1,-1 0 0,1 0 1,0 0-1,0-1 1,6 1-1,0 0 8,-1 0-1,1 0 1,0-1 0,-1-1-1,1 1 1,0-2-1,-1 1 1,1-1 0,-1-1-1,12-4 1,-17 5-39,0-1 0,0 1 0,0-1 0,0 0 0,-1 0 0,1 0-1,-1 0 1,0-1 0,0 1 0,0-1 0,-1 0 0,1 1 0,-1-1 0,0-1 0,0 1 0,0 0 0,0 0 0,-1-1 0,0 1 0,0-1 0,0 1 0,0-1 0,-1-8 0,1 6-8,0 0 1,-1 0-1,0 0 1,0 0 0,-1 0-1,0 0 1,0 0 0,-1 0-1,0 0 1,0 0 0,-5-10-1,5 14-19,-1 0 0,1 0 0,-1 0 0,0 0 0,0 0-1,0 0 1,0 1 0,-1 0 0,1-1 0,-1 1 0,1 1 0,-1-1-1,0 0 1,0 1 0,0 0 0,0 0 0,0 0 0,0 0 0,0 1-1,0-1 1,-6 1 0,2 0 7,0 0-1,1 1 0,-1 0 1,0 0-1,0 0 1,1 1-1,-1 0 1,1 1-1,0-1 1,-1 2-1,1-1 0,1 1 1,-1 0-1,0 0 1,1 1-1,0 0 1,0 0-1,0 0 0,1 1 1,0 0-1,0 0 1,0 0-1,-5 9 1,3-1 46,0-1 0,0 1 0,1 0 1,1 1-1,0-1 0,1 1 0,1 0 1,0 0-1,1 0 0,0 1 0,2 16 1,0-26 11,0-1 0,1 0 0,0 0 1,0 0-1,0 0 0,1 0 1,0 0-1,0 0 0,0 0 0,0 0 1,1-1-1,0 1 0,0-1 1,0 0-1,4 4 0,0-1 22,1-1 0,-1 1 0,1-2 0,0 1-1,0-1 1,1-1 0,15 7 0,0-2-88,1-2 0,-1-1 0,1 0 1,1-2-1,43 1 0,-40-4-648,1-1 0,56-9 0,-28-6-4280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49.4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1 115 11362,'0'0'3561,"0"0"-2569,0 0-878,0 0 68,25 4 99,168 23 483,-54-12-659,316 17 1294,-455-33-1380,0 1-1,0-1 1,0 1-1,0-1 1,0 1-1,0-1 1,0 1 0,0-1-1,0 1 1,0-1-1,0 1 1,0-1-1,0 1 1,0-1-1,-1 1 1,1-1 0,0 1-1,0-1 1,0 1-1,-1-1 1,1 1-1,0 0 1,-1-1 0,1 1-1,0-1 1,-1 1-1,1 0 1,-1-1-1,1 1 1,-1 0-1,1 0 1,0-1 0,-1 1-1,1 0 1,-1 0-1,0-1 1,-1 2-22,1-1-1,0 0 1,0 1 0,0-1 0,-1 1 0,1-1-1,0 1 1,0 0 0,0-1 0,0 1 0,0 0 0,0 0-1,0 0 1,0 0 0,0 0 0,1 0 0,-1 0-1,0 0 1,0 0 0,1 0 0,-1 0 0,1 0-1,-1 1 1,1-1 0,0 0 0,-1 0 0,1 3 0,-7 40-103,6-38 103,-2 20 7,2 0-1,3 48 0,-2-73-17,0 0 0,-1-1 0,1 1 0,0 0 0,0-1 0,0 1 0,0 0 0,0-1 1,0 1-1,0 0 0,1-1 0,-1 1 0,0 0 0,0-1 0,0 1 0,1 0 0,-1-1 0,0 1 0,1-1 0,-1 1 0,0-1 1,1 1-1,-1 0 0,1-1 0,-1 0 0,1 1 0,-1-1 0,1 1 0,-1-1 0,1 0 0,-1 1 0,1-1 0,0 0 1,-1 1-1,1-1 0,0 0 0,-1 0 0,1 0 0,0 0 0,-1 1 0,1-1 0,0 0 0,-1 0 0,1 0 0,1-1 0,-1 0 5,0 1 0,0-1 0,0 0 0,0 0 0,0 0 0,0 0 0,0 0 0,0-1 0,0 1 0,0 0 0,-1 0-1,1 0 1,0-1 0,-1 1 0,1 0 0,-1-1 0,0 1 0,1-1 0,-1 1 0,0 0 0,0-3 0,1-32-132,-2 1 0,-2-1 0,-1 1 0,-1 0 0,-14-45 0,15 63 89,1-1 1,0 0-1,1 0 0,1-18 0,1 36 37,1-1 0,-1 1 0,0-1 0,1 1-1,-1-1 1,0 1 0,1-1 0,-1 1-1,0 0 1,1-1 0,-1 1 0,1 0 0,-1-1-1,1 1 1,-1 0 0,1 0 0,-1 0 0,1-1-1,-1 1 1,1 0 0,-1 0 0,1 0-1,-1 0 1,1 0 0,0 0 0,-1 0 0,1 0-1,-1 0 1,2 0 0,20 1-89,-18-1 78,4 2 17,0 0 0,0 0 1,0 0-1,0 1 0,0 0 1,0 0-1,-1 1 0,14 8 0,56 47 74,-59-45-21,-8-5 110,0 0-1,-1 0 0,0 0 1,0 1-1,-1 1 0,0-1 1,6 14-1,-12-21-99,-1-1 1,1 1 0,-1 0-1,0-1 1,0 1-1,0 0 1,0 0-1,0 0 1,-1 0 0,1 0-1,-1 0 1,0 0-1,0 0 1,0 0 0,0 0-1,0 0 1,-1 0-1,1 0 1,-1 0-1,0 0 1,0 0 0,0-1-1,0 1 1,-1 0-1,1 0 1,-1-1-1,0 1 1,1-1 0,-1 0-1,0 1 1,0-1-1,-1 0 1,1 0 0,0 0-1,-1-1 1,-2 3-1,-5 2-39,0-1-1,0 0 1,0-1 0,-1 0-1,1 0 1,-1-1-1,0-1 1,-22 3 0,-21-2-4509,37-3-3762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00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527 131 7274,'0'0'2139,"0"0"-399,0 0-226,0 0-69,0 0 189,0 0-456,0-13-373,4-42-242,-4 53-529,0-1 0,0 1 1,0 0-1,-1 0 0,1 0 0,-1 0 1,1-1-1,-1 1 0,0 0 0,1 0 0,-1 0 1,0 0-1,0 0 0,-1 1 0,1-1 1,0 0-1,-1 0 0,1 1 0,-1-1 1,1 1-1,-1-1 0,0 1 0,1 0 0,-1-1 1,0 1-1,0 0 0,0 0 0,0 1 1,-3-2-1,-3-1 19,1 1 0,-2 0-1,1 1 1,0 0 0,-12 0 0,7 0-62,-1 1-1,1 1 1,-1 0-1,1 1 1,0 1-1,0 0 1,0 1-1,-21 8 1,15-3 21,0 2 0,0 0 1,1 1-1,-27 24 0,29-24-17,2 1-1,0 1 1,0 0-1,1 1 1,1 0-1,1 1 1,0 1-1,1-1 1,1 2-1,0-1 1,1 1-1,1 0 1,1 1 0,1 0-1,0 0 1,2 0-1,0 0 1,-1 31-1,4-37-10,0 0 0,1 0 0,1 0 0,0 0 1,0 0-1,2-1 0,4 14 0,-4-18 12,0 1 1,1-1 0,0 0-1,0 0 1,1 0 0,0-1-1,0 0 1,1 0 0,0-1-1,12 9 1,-8-7 16,2-1-1,-1 0 0,1 0 1,0-1-1,1-1 1,-1 0-1,1-1 0,0-1 1,0 0-1,0-1 1,0 0-1,18-1 0,-13 0-478,0-2 0,0-1-1,0 0 1,0-1 0,-1-1 0,1-1-1,-1-1 1,28-12 0,3-8-5849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8:01.5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467 1 8938,'0'0'2546,"0"0"-1223,0 0-152,0 0 276,0 0-200,0 0-314,-15 3-31,-5 6-813,0 1 1,1 1-1,0 1 1,1 1 0,-31 27-1,18-15-30,8-6-109,-111 93 101,114-94-185,2 1 0,0 1 0,1 1 1,-20 32-1,29-33-922,7-6-5547,1-13 2548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01.1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 9690,'0'0'1082,"0"0"-669,0 0-214,0 0 356,-1 21 305,0 4-657,-1 133 999,2-151-1164,1 0-1,0 1 0,1-1 1,-1 0-1,1 0 0,1 0 1,-1 0-1,1 0 0,0-1 1,1 1-1,0-1 0,5 8 1,-8-13 357,-3-54 1663,0 38-1905,1-1-1,0 1 0,2-1 0,0 0 1,0 1-1,2-1 0,3-15 0,-4 27-135,1 0-1,-1 0 1,1 0-1,0 0 1,0 0-1,0 0 1,1 1-1,-1 0 1,1-1-1,0 2 1,0-1-1,0 0 1,0 1-1,0-1 1,0 1-1,1 0 1,-1 1-1,1-1 1,0 1-1,-1 0 1,10-1-1,12-2-67,0 2 0,50 2 0,-41 1-3,72-1-4164,-66 0-2231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01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 1 11138,'0'0'2714,"0"0"-1663,0 0-892,0 0-18,0 0 159,0 0-33,21 1-32,-4-1-195,8 1 80,0 0-1,0 2 0,-1 1 0,31 8 0,-52-12-103,-1 1 0,1 0 0,-1 0 0,1 0 1,-1 0-1,0 0 0,1 0 0,-1 1 0,0-1 0,0 1 1,0-1-1,0 1 0,0 0 0,0 0 0,0 0 0,-1 0 0,1 0 1,-1 0-1,1 0 0,-1 1 0,2 3 0,-3-3 22,0-1 0,1 1 0,-1 0-1,-1 0 1,1 0 0,0 0 0,-1 0 0,1-1-1,-1 1 1,0 0 0,0 0 0,0-1 0,0 1-1,-1 0 1,1-1 0,-3 3 0,-7 10 68,0-1 1,-2 0 0,1-1-1,-26 20 1,-70 46-27,66-51 12,-68 62 0,109-90-98,0 1 0,0 0 0,0 0 1,0 0-1,1-1 0,-1 1 0,0 0 0,0 0 0,1 0 1,-1 0-1,0 1 0,1-1 0,-1 0 0,1 0 0,0 0 1,-1 0-1,1 0 0,0 1 0,0-1 0,-1 0 0,1 3 1,1-3 2,-1 0 0,1-1 0,0 1 1,-1 0-1,1 0 0,0 0 0,-1-1 1,1 1-1,0 0 0,0-1 0,0 1 1,0-1-1,-1 1 0,1-1 0,0 0 1,0 1-1,0-1 0,0 0 0,0 1 1,2-1-1,9 2 8,-1-1 1,1 0-1,18-1 1,-20-1 13,310 1 346,-312-1-730,-1 0 1,0 0-1,1-1 1,-1 0-1,0 0 1,0-1-1,0 0 1,-1 0-1,1 0 1,-1-1-1,9-7 1,15-8-5636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02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91 11026,'0'0'2434,"0"0"-1366,0 0-411,0 0 79,0 0-95,0 0-339,-14 19-130,1-1-145,5-10-9,1 1-1,1-1 0,0 2 1,0-1-1,1 0 1,0 1-1,0 0 0,1 1 1,0-1-1,1 1 0,1-1 1,-3 14-1,3-1 84,0 0 1,2 0-1,1 0 1,0 0-1,5 23 0,-3-33-62,0-1 0,1 0 0,0-1 0,1 1-1,0-1 1,1 0 0,0 0 0,1 0-1,0-1 1,16 18 0,-9-15-24,1 0 0,0-1 0,0-1 0,1 0 0,0-1 0,1-1 0,1 0 0,-1-1-1,1-1 1,0-1 0,1 0 0,-1-2 0,1 0 0,0-1 0,0-1 0,0-1 0,1 0 0,23-3 0,-29 1-7,0-1 0,0 0 0,0-1-1,0 0 1,-1-1 0,1 0 0,-1-2 0,0 1 0,0-1-1,-1-1 1,0-1 0,0 1 0,-1-2 0,0 0 0,0 0 0,-1-1-1,0 0 1,-1-1 0,0 0 0,-1 0 0,0-1 0,-1 0-1,0 0 1,-1-1 0,6-16 0,-7 14 16,-1 1 1,-1 0-1,0-1 1,-1 0-1,0 0 1,-1 0-1,-1 0 0,0 0 1,-1 0-1,-1 0 1,-1 1-1,0-1 0,0 0 1,-2 1-1,1 0 1,-2 0-1,0 0 1,-1 1-1,0 0 0,-16-21 1,12 20 4,-1 1 1,0 0 0,0 1-1,-2 1 1,1 0-1,-1 1 1,-1 0 0,0 1-1,0 0 1,-1 2-1,0 0 1,0 1 0,-1 0-1,0 1 1,0 1-1,0 1 1,-27-3 0,42 6-30,-35-2 4,-50 2 0,75 1-76,1 0 1,0 1-1,-1 0 1,1 1 0,1 0-1,-1 1 1,0 0 0,1 1-1,-11 6 1,-2 5-1137,1 1 0,-34 32 1,22-13-4360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02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11322,'0'0'1531,"0"0"-841,0 0-518,0 0 140,0 0 635,0 0-382,17 21-166,60 66-19,-72-81-329,1-1-1,0 0 1,0-1 0,0 0-1,1 0 1,0 0-1,-1 0 1,1-1 0,0 0-1,1-1 1,-1 0-1,0 0 1,1 0 0,0-1-1,-1 0 1,12-1-1,-8 1-10,-4 0-8,3 0 17,0 0-1,1-1 0,-1 0 0,0 0 0,0-1 0,11-2 0,-19 2-36,1 0 0,-1 0-1,0 0 1,1 0-1,-1 0 1,0-1 0,0 1-1,0-1 1,0 1 0,0-1-1,0 0 1,-1 0-1,1 0 1,0 0 0,-1 0-1,1 0 1,-1 0-1,0 0 1,0-1 0,0 1-1,0 0 1,0-1 0,-1 1-1,1-1 1,-1 1-1,1-1 1,-1 1 0,0-1-1,0-2 1,0 1-17,-2-29 104,2 32-98,0 1 0,-1-1 1,1 0-1,-1 1 0,1-1 1,-1 0-1,1 1 0,-1-1 1,0 1-1,1-1 0,-1 1 1,0 0-1,1-1 0,-1 1 1,0 0-1,1-1 0,-1 1 1,0 0-1,0 0 0,1-1 0,-1 1 1,0 0-1,0 0 0,0 0 1,1 0-1,-1 0 0,0 0 1,0 0-1,1 1 0,-1-1 1,0 0-1,0 0 0,1 1 1,-1-1-1,0 0 0,0 1 1,1-1-1,-1 0 0,0 1 0,0 0 1,-4 2-10,1 1 1,0-1-1,0 1 1,0-1-1,0 1 1,1 1-1,-1-1 1,1 0-1,0 1 1,1-1 0,-1 1-1,1 0 1,0 0-1,-3 7 1,-22 80-1,26-88 8,-8 47 63,2 1-1,2 0 1,3 0 0,2 1-1,7 60 1,-4-91 1,2 1 0,11 34 0,4 25-3278,-19-78-1030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02.8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9418,'0'0'1398,"0"0"-501,0 0-21,0 0 902,27 0-204,214 0 1146,2 0-685,-254 2-9540,-3-2-653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04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9578,'0'0'1336,"0"0"-858,0 0-173,0 0 117,0 0 83,18 0-97,8-1-290,-1 0 195,1 1 0,27 3-1,-48-2-273,1 0 0,0 1 0,-1 0 0,1 0 0,-1 0 0,0 1 0,0-1 0,0 1 0,0 1 0,0-1 0,0 1 0,-1 0 0,0 0 0,0 0 0,0 0 0,0 1 0,-1 0 0,1-1 0,-1 1 0,0 0 0,-1 1 0,1-1 0,-1 1 0,0-1 0,-1 1 0,1-1 0,-1 1 0,0 0 0,0 0 0,-1 0 0,0-1 0,-1 10 0,-2-10 34,0 0-1,0 0 0,-1 0 1,0 0-1,0-1 1,0 1-1,-1-1 0,1 0 1,-1 0-1,0-1 0,0 1 1,-1-1-1,1 0 1,-8 2-1,-2 4-52,-33 18 81,29-18-39,1 1 0,0 1 0,-26 21 0,43-32-61,1 0 0,0 0-1,0 0 1,-1 1 0,1-1 0,0 0-1,-1 0 1,1 1 0,0-1-1,0 0 1,0 1 0,-1-1-1,1 0 1,0 0 0,0 1 0,0-1-1,0 0 1,0 1 0,-1-1-1,1 1 1,0-1 0,0 0 0,0 1-1,0-1 1,0 0 0,0 1-1,0-1 1,0 0 0,0 1-1,0-1 1,1 1 0,-1-1 0,0 0-1,0 1 1,0-1 0,1 1-1,13 7 153,18-2 351,24-2 30,110-7-1,-74-11-5571,-64 5-1446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04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12827,'0'0'2224,"0"0"-933,0 0-677,0 0 14,0 0-277,0 0-179,16 0 2,200 10 445,37 2 209,-234-11-594,-30 0-1787,-5-1-2709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34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11506,'0'0'2168,"0"0"-1372,0 0-556,24 4 47,358 36 3468,-336-39-3520,436-4 322,-354-12-622,-127 14-158,-1 1 0,1-1 0,-1 1 0,1-1 0,0 1 0,-1-1 0,1 0 0,-1 1 0,1-1 0,-1 0 0,0 1 0,1-1 0,-1 0 0,0 1 0,1-1 0,-1 0 1,0 0-1,0 1 0,0-1 0,0 0 0,0 0 0,0 1 0,0-1 0,0 0 0,0 0 0,0 0 0,0-1 0,0 0-902,0-8-5961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0:35.2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68 19 4705,'0'0'7251,"0"0"-4500,0 0-1473,0 0-649,0 0-330,0 0-128,-2 21 241,-11 319 211,13-304-567,0 10-74,0-43 169,0-23 213,-4-47-236,-20-119-1,1 24-129,22 161-1,1-1-1,0 1 0,0 0 0,-1-1 0,1 1 0,0 0 0,0-1 1,1 1-1,-1-1 0,0 1 0,0 0 0,1-1 0,-1 1 0,1 0 1,-1 0-1,1-1 0,-1 1 0,1 0 0,1-2 0,-1 3 2,0-1 0,0 1 0,-1 0-1,1 0 1,0-1 0,0 1-1,0 0 1,0 0 0,-1 0-1,1 0 1,0 0 0,0 0 0,0 1-1,0-1 1,-1 0 0,1 0-1,0 1 1,0-1 0,0 0-1,-1 1 1,1-1 0,0 0 0,0 2-1,11 6-7,-1 0 0,-1 1 0,12 12-1,-6-5 22,45 34-1,-38-33-6,0 1-1,-2 1 1,0 1 0,-1 0-1,-1 2 1,25 37 0,-42-56-2,0 1 0,0-1 0,0 1 0,-1 0 0,1-1 0,-1 1 0,0 0 1,0 0-1,0 0 0,-1 0 0,0 0 0,1 0 0,-1 0 0,-1 0 0,1 0 0,-1 0 0,1 0 1,-1 0-1,-2 6 0,0-5 6,0 0 0,0 0 0,-1 0 0,1 0 0,-1-1 0,0 1 0,0-1 0,-1 0 0,1 0 0,-1-1 0,0 1 0,-5 2 0,-16 7 26,0-1 0,0-2 0,-1 0 0,-38 7 0,55-14-33,1-1-5,5-1-220,1-1 0,-1 1 0,0 0 0,1 0 0,-1 1 0,1-1 0,-1 1 0,1-1 0,0 1 0,-1 0 0,1 0 0,0 1 0,0-1 1,1 1-1,-6 4 0,5 0-7479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17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117 29 4185,'0'0'4480,"0"0"-1759,0 0-1572,0 0-691,0 0-367,-9 2 4,-24 6 144,31-7-221,1-1 1,-1 1 0,0 0 0,0 0 0,1 0 0,-1 0-1,1 0 1,-1 1 0,1-1 0,0 0 0,-1 1 0,1-1 0,0 1-1,0 0 1,0-1 0,0 1 0,0 0 0,0-1 0,1 1 0,-2 3-1,-1 2 48,-5 9 48,1 1-1,1-1 1,0 1 0,1 1-1,-5 34 1,9-45-108,1-1 0,-1 1 1,1 0-1,1 0 0,-1 0 1,1-1-1,0 1 0,0 0 1,1-1-1,0 1 0,0-1 0,1 1 1,0-1-1,0 0 0,0 0 1,1 0-1,0-1 0,8 10 0,-1-6 8,1 1-1,0-2 0,1 0 1,0 0-1,0-1 0,0-1 0,1 0 1,0-1-1,0 0 0,1-1 0,-1-1 1,1 0-1,0-1 0,-1-1 0,1 0 1,0-1-1,0-1 0,19-3 1,-25 3 50,0-1 1,-1 0-1,0-1 0,1 0 1,-1 0-1,0-1 1,0 0-1,-1 0 1,1-1-1,-1 0 1,0 0-1,0-1 1,-1 0-1,0 0 1,0 0-1,0-1 1,9-14-1,-9 12 31,0-1-1,-1 0 0,0 0 0,-1 0 1,0-1-1,-1 1 0,0-1 0,0 0 1,-1 0-1,0 0 0,-1 0 1,-1-1-1,-1-18 0,0 24-36,-1-1 0,0 1 0,-1-1 1,0 1-1,0 0 0,0 0 0,-1 0 0,1 1 0,-1-1 0,-1 1 0,1 0 1,-1 0-1,0 0 0,0 1 0,0-1 0,-1 1 0,1 1 0,-8-4 0,-3-3-35,-1 1 0,0 1-1,-1 1 1,1 0 0,-25-5-1,23 9-49,-1 0 0,1 2-1,-30 0 1,28 1-120,20 0 58,-1 0-1,1 0 1,-1 0 0,0 0-1,1 0 1,-1 1-1,1-1 1,-1 0-1,1 1 1,-1-1-1,1 1 1,-1 0 0,1-1-1,-1 1 1,1 0-1,0 0 1,-1 0-1,1 0 1,0 0 0,0 0-1,0 0 1,0 0-1,0 1 1,0-1-1,0 0 1,0 1 0,0-1-1,0 2 1,-1 3-466,1-1 1,0 1-1,0-1 1,1 1 0,0 0-1,0 7 1,0-3-351,0 10-2655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8:01.9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182 0 6793,'0'0'3821,"0"0"-2520,0 0-728,0 0-280,0 0-55,0 0 65,-15 21-143,-15 22 56,1 1 0,-30 66 0,58-108-196,-36 96 342,34-90-357,1 0 1,0 1-1,1-1 1,0 1-1,0-1 0,1 1 1,0-1-1,0 0 0,1 1 1,2 9-1,-2-17 5,1 0 0,0 1 0,-1-1 0,1 0 0,0 0 0,0-1 0,0 1 0,0 0 1,0 0-1,0-1 0,0 1 0,0-1 0,0 0 0,0 0 0,0 0 0,1 0 0,-1 0 0,0 0 0,0 0 0,3-1 0,3 0 44,279 1-750,-269 0-3498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18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149 9 7330,'0'0'1291,"0"0"-197,0 0-155,0 0-225,0 0-23,0 0 53,-17-1-394,-72-7-175,88 9-178,0 0 1,0-1-1,1 1 0,-1 0 0,0 0 0,1-1 0,-1 1 0,1 0 1,-1 0-1,1 0 0,-1 0 0,1 0 0,0 0 0,0 0 1,-1 0-1,1 0 0,0 0 0,0 0 0,0 0 0,0 0 1,0 0-1,0 0 0,0 0 0,0 1 0,3 28-101,2-22 80,1 0 1,0-1-1,0 1 0,0-1 0,1 0 0,0-1 0,0 0 0,17 11 0,14 13 22,-28-20 0,1 1-1,-2-1 1,1 2 0,12 19-1,-21-29 7,1 1-1,-1-1 0,1 0 1,-1 0-1,0 1 0,0-1 1,0 1-1,0-1 0,-1 0 1,1 1-1,-1 0 1,1-1-1,-1 1 0,0-1 1,0 1-1,0 0 0,0-1 1,-1 1-1,1-1 1,-1 1-1,1-1 0,-1 1 1,0-1-1,0 1 0,0-1 1,0 0-1,0 1 1,-1-1-1,1 0 0,-1 0 1,0 0-1,1 0 0,-4 3 1,-5 1-8,0 0 0,0 0 0,-1-1 0,1-1 1,-1 0-1,0 0 0,0-1 0,0 0 0,-1-1 0,1-1 1,0 1-1,-1-2 0,1 0 0,-1 0 0,1-1 0,-15-3 0,26 4 3,0 0-1,0 0 0,0 0 0,0 0 1,0 0-1,0 0 0,0 0 0,0 0 1,0 0-1,0 0 0,0-1 0,0 1 0,0 0 1,0 0-1,0 0 0,0 0 0,0 0 1,0 0-1,0 0 0,0 0 0,0 0 1,0-1-1,0 1 0,0 0 0,0 0 1,0 0-1,0 0 0,0 0 0,0 0 0,0 0 1,-1 0-1,1 0 0,0 0 0,0 0 1,0-1-1,0 1 0,0 0 0,0 0 1,0 0-1,0 0 0,0 0 0,0 0 1,-1 0-1,19-3-112,24-1-33,-24 3 154,0-1 1,-1-1 0,1 0-1,-1-1 1,0-1 0,-1-1-1,1 0 1,16-10 0,-26 12-7,0 0 1,-1 0 0,0-1 0,0 1 0,0-2-1,-1 1 1,0 0 0,0-1 0,0 0-1,-1 0 1,0-1 0,0 1 0,0-1 0,-1 0-1,0 0 1,0 0 0,-1 0 0,0 0-1,0-1 1,0 1 0,0-11 0,-1 7-44,2-53-489,-3 60 505,0 1 0,0-1-1,-1 1 1,1 0 0,0-1 0,-1 1 0,0 0 0,0 0 0,0-1 0,0 1 0,-1 0 0,1 0 0,-1 0 0,-3-4 0,5 7 24,0 0 1,0 0-1,-1 0 1,1 0-1,0 0 1,-1 0-1,1 0 1,0 0-1,0 0 1,-1 0 0,1 0-1,0 0 1,-1 0-1,1 0 1,0 1-1,0-1 1,-1 0-1,1 0 1,0 0-1,0 0 1,-1 0 0,1 1-1,0-1 1,0 0-1,-1 0 1,1 0-1,0 1 1,0-1-1,0 0 1,0 0-1,-1 1 1,1-1 0,0 0-1,0 1 1,0-1-1,0 0 1,0 0-1,0 1 1,0-1-1,0 0 1,0 1-1,0-1 1,0 0 0,0 0-1,0 1 1,0-1-1,0 0 1,0 1-1,0-1 1,0 0-1,0 0 1,0 1-1,1-1 1,-1 1 0,0 26-74,0-22 89,0 9 112,0 1 0,2-1 0,0 0 0,0 1 0,2-1 0,-1 0-1,2-1 1,0 1 0,7 13 0,-9-21-250,0 0 0,1-1 1,-1 1-1,1-1 0,1 0 0,-1 0 1,1-1-1,-1 1 0,1-1 0,1 0 0,-1 0 1,0-1-1,1 0 0,0 1 0,0-2 1,0 1-1,0-1 0,0 0 0,0 0 0,1-1 1,-1 0-1,10 1 0,2-2-7181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18.8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6873,'0'0'1415,"0"0"192,0 0-226,23 14-258,151 95 1635,92 79 530,43 29-3022,-308-217-323,0 1 1,-1 0 0,1 0-1,0-1 1,0 1 0,0-1 0,0 1-1,-1-1 1,1 1 0,0-1-1,0 0 1,0 1 0,0-1-1,0 0 1,0 0 0,0 0-1,0 0 1,0 0 0,2 0 0,1-20-4482,-4-4-1500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19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327 0 10986,'0'0'1921,"0"0"-465,0 0-880,0 0 96,0 0 40,-124 132-31,92-79-233,-3 7-352,1 0 80,4-4-72,3-7-56,5-12 48,7-8-96,7-13-144,8-12-816,8-15-2073,19-20-856,0-5-2424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19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1 228 10098,'0'0'1633,"0"0"-489,0 0 288,0 0 72,94 118-263,-70-72-545,-1-1-528,-1-1 40,-2-6-208,-5-9 0,-3-14-800,-5-8-2297,-4-7-4241</inkml:trace>
  <inkml:trace contextRef="#ctx0" brushRef="#br0" timeOffset="1">70 1 15363,'0'0'2265,"0"0"-1433,0 0-752,0 0 80,0 0-160,0 0-224,0 0-192,74 22-2137,-37-11-8729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20.3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468 278 11779,'0'0'1230,"-22"-2"-629,-14-2-514,-5-1 666,0 2 0,-44 2 0,75 1-660,-1 1 0,1 0 0,0 0-1,0 1 1,0 0 0,0 1 0,0 0-1,0 1 1,1 0 0,0 0 0,0 1-1,0 0 1,0 1 0,-12 10 0,13-7-59,0 1-1,0 0 1,1 0 0,0 1 0,1 0 0,0 0 0,0 1 0,2 0 0,-1 0-1,-3 19 1,3-9 25,2 0 0,1 1-1,0 0 1,2-1-1,2 24 1,-2-38-49,1 1 0,1-1 0,0 0 0,0 1 0,1-1 1,0 0-1,0 0 0,0-1 0,1 1 0,1-1 0,-1 0 0,1 0 0,0 0 1,1-1-1,-1 1 0,1-1 0,1-1 0,-1 1 0,1-1 0,0 0 0,0-1 1,1 1-1,-1-1 0,1-1 0,0 0 0,0 0 0,0 0 0,0-1 0,9 1 0,-5 0-12,-1-2-1,1 0 1,0 0-1,0-1 0,-1 0 1,1-1-1,0 0 0,-1-1 1,1-1-1,-1 1 0,0-2 1,1 0-1,-2 0 0,1-1 1,0 0-1,-1-1 1,0 0-1,0-1 0,-1 0 1,15-14-1,-12 7-24,-1-1-1,0 0 1,-1-1 0,-1 0-1,0 0 1,-1-1 0,-1 0 0,-1-1-1,0 1 1,-1-1 0,4-33-1,-3-9-63,-2-1-1,-5-75 0,0 107 115,-2 0 0,-1 0 0,-2 1 0,-1 0-1,-1 0 1,-15-37 0,23 65-15,0 0 0,0 1-1,-1-1 1,1 0 0,0 0-1,0 0 1,0 0 0,0 0-1,0 0 1,0 0 0,0 1-1,0-1 1,-1 0 0,1 0-1,0 0 1,0 0 0,0 0-1,0 0 1,0 0 0,0 0-1,-1 0 1,1 0 0,0 0 0,0 0-1,0 0 1,0 0 0,0 0-1,-1 0 1,1 0 0,0 0-1,0 0 1,0 0 0,0 0-1,0 0 1,-1 0 0,1 0-1,0 0 1,0 0 0,0 0-1,0 0 1,0 0 0,0 0-1,-1-1 1,1 1 0,0 0-1,0 0 1,0 0 0,0 0 0,0 0-1,0 0 1,0 0 0,0-1-1,0 1 1,0 0 0,-4 26 126,3 40 46,1-65-167,0 30 20,2 0 1,1 0-1,1 0 1,2-1-1,1 1 1,1-1 0,24 57-1,-26-75-32,1 0 1,0 0-1,0-1 0,2 0 0,-1 0 0,1-1 1,1 0-1,20 17 0,-22-21-1,1-1 0,0 0 0,0 0 1,1 0-1,0-1 0,-1-1 0,1 0 0,0 0 0,1-1 1,-1 0-1,0 0 0,21-1 0,-24-1 1,-1 0-1,1-1 1,0 0-1,-1 0 1,1-1-1,-1 0 1,0 0 0,1 0-1,-1-1 1,0 0-1,0 0 1,-1-1-1,1 1 1,-1-1-1,0 0 1,0-1 0,0 1-1,4-6 1,6-8-1,-2-1 0,0-1 0,19-38 0,-5 7-82,-27 51 71,0-1 0,1 0 0,-1 1 0,0-1 0,0 0 0,1 1 0,-1-1 0,0 0 0,1 1 0,-1-1 0,1 1 0,-1-1 0,0 0 0,1 1 0,-1-1 0,1 1 0,0 0 0,-1-1 0,1 1 0,-1-1 0,1 1 0,0 0 0,-1-1 0,1 1 0,0 0 0,-1 0 0,1 0 0,0-1 0,-1 1 0,1 0 0,0 0 0,0 0 0,-1 0 0,1 0 0,0 0 0,-1 1 0,1-1 0,0 0 0,0 0 0,-1 0 0,1 1 0,0-1 0,-1 0 0,1 1 0,-1-1 0,1 0 0,0 1 0,-1-1 0,1 1 0,-1-1 0,1 1 0,-1-1 0,1 2 0,20 37-121,-18-32 140,8 20-18,2 0 1,1-1 0,1 0 0,28 35 0,-36-52 6,0-1 0,1 0 1,0 0-1,0-1 0,1 0 0,-1-1 1,2 0-1,-1 0 0,1-1 1,-1 0-1,1-1 0,1 0 0,-1 0 1,1-1-1,19 3 0,-21-5 13,1 0-1,0 0 0,0-1 1,-1-1-1,1 1 0,0-1 1,-1-1-1,11-2 1,-17 2-7,0 1 0,0 0 0,0-1 0,0 0 0,0 1 1,0-1-1,0 0 0,0-1 0,-1 1 0,1 0 0,-1-1 1,0 0-1,1 1 0,-1-1 0,-1 0 0,1 0 0,0 0 1,-1 0-1,1-1 0,-1 1 0,0 0 0,0 0 0,0-1 1,-1 1-1,1-7 0,0-3 17,0-1-1,-2 1 1,0-1-1,0 1 1,-1-1 0,-1 1-1,0 0 1,-1 0-1,0 0 1,-1 0 0,0 1-1,-1 0 1,-1 0-1,0 0 1,0 1 0,-1 0-1,-1 0 1,1 1-1,-2 0 1,0 1 0,0 0-1,0 1 1,-1-1 0,0 2-1,-1 0 1,-19-9-1,25 13-29,0 0 0,-1 1 0,1 0-1,-1 0 1,0 0 0,0 1 0,0 0-1,1 0 1,-1 1 0,0 0 0,0 0-1,0 0 1,0 1 0,0 0 0,0 0-1,1 1 1,-1 0 0,0 0 0,1 1-1,-1 0 1,1 0 0,0 0 0,0 1-1,0 0 1,1 0 0,0 0 0,-1 1-1,1-1 1,1 2 0,-1-1 0,1 0-1,-5 7 1,0 2 7,0 1 1,0 1-1,1-1 0,1 1 1,1 0-1,0 1 0,1 0 0,1 0 1,0 0-1,2 0 0,-2 32 1,4-46-1,0 0 1,0-1 0,0 1-1,1 0 1,-1-1 0,1 1 0,-1 0-1,1-1 1,0 1 0,0-1-1,0 1 1,1-1 0,-1 0-1,0 1 1,1-1 0,0 0 0,-1 0-1,1 0 1,0 0 0,0 0-1,0-1 1,0 1 0,0-1 0,1 1-1,-1-1 1,0 0 0,1 1-1,-1-1 1,1-1 0,-1 1-1,1 0 1,0 0 0,-1-1 0,1 0-1,0 1 1,-1-1 0,6-1-1,1 1 15,0 0 0,0-1-1,0-1 1,0 1-1,0-2 1,0 1-1,0-1 1,-1 0-1,1-1 1,9-5 0,34-31-74,-40 30 135,0 1 0,0 0 0,0 0 0,26-11 0,-35 18-50,1 1 0,0-1 0,1 1 0,-1 0 0,0 1 0,0-1-1,0 1 1,0 0 0,1 0 0,-1 0 0,0 0 0,0 1 0,0-1 0,1 1-1,-1 0 1,0 1 0,0-1 0,-1 1 0,1 0 0,0 0 0,6 4-1,16 12-5,-11-7-40,-1-1 0,2-1 0,-1 0 0,1 0 0,0-2 1,1 0-1,0-1 0,19 4 0,6-5-1615,74-1-1,-47-4-5662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20.7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11506,'0'0'3732,"0"0"-2522,0 0-833,0 0-229,0 0 216,28 0-23,180 0 41,211 26 595,-137-4-906,-272-21 310,-4 0-686,0-1 0,-1 0 1,1 0-1,0 0 0,0-1 0,9-1 1,-14 1 152,0 1-1,0-1 1,-1 0 0,1 1 0,0-1 0,0 0 0,0 1-1,0-1 1,-1 0 0,1 0 0,0 0 0,-1 0 0,1 0-1,0 0 1,-1 0 0,1 0 0,-1 0 0,0 0-1,1 0 1,-1 0 0,0 0 0,0 0 0,1 0 0,-1 0-1,0-1 1,0 1 0,0 0 0,0 0 0,-1 0 0,1 0-1,0 0 1,0 0 0,-1 0 0,1 0 0,-1 0-1,1 0 1,-1-1 0,-14-28-4625,-2 1-491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21.1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72 5465,'0'0'2315,"0"0"-42,0 0-780,0 0-594,0 0-273,0 0 251,-1 12 273,0 11-713,-3 30 579,5 73 1,-1-112-966,1 0-1,1-1 0,1 1 0,0 0 1,0-1-1,2 1 0,0-1 1,0 0-1,1-1 0,0 1 1,9 11-1,-15-24-44,0 1 0,0-1 0,0 0 0,1 1 1,-1-1-1,0 0 0,0 1 0,0-1 0,0 1 0,1-1 0,-1 0 1,0 0-1,0 1 0,1-1 0,-1 0 0,0 1 0,0-1 0,1 0 0,-1 0 1,0 0-1,1 1 0,-1-1 0,0 0 0,1 0 0,-1 0 0,1 0 1,-1 0-1,0 1 0,1-1 0,-1 0 0,0 0 0,1 0 0,-1 0 1,1 0-1,-1 0 0,0 0 0,1 0 0,-1-1 0,0 1 0,1 0 0,-1 0 1,1 0-1,-1 0 0,0 0 0,1-1 0,-1 1 0,0 0 0,1 0 1,-1-1-1,0 1 0,0 0 0,1 0 0,-1-1 0,0 1 0,0 0 1,1-1-1,-1 1 0,5-24 393,4-303-289,-10 218-60,25 124-125,54 44 58,-35-28 6,70 66-1,-109-94 15,-1 0 0,-1 0 0,1 1 0,0-1 0,-1 1 0,0-1 0,0 1 0,0 0 0,0 0-1,0 0 1,-1 0 0,0 0 0,0 0 0,0 0 0,0 1 0,0 7 0,-2-9 1,1 0 0,-1 1 0,0-1 0,0 0 1,0 1-1,0-1 0,0 0 0,-1 0 0,0 0 0,1 0 0,-1 0 0,0 0 0,-1-1 0,1 1 1,0-1-1,-1 1 0,1-1 0,-1 0 0,0 0 0,-5 3 0,-43 24 248,-81 31 0,66-31-5404,56-25-2419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28.9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637 11 1632,'0'0'6363,"0"0"-3720,0 0-1444,0 0-5,0 0 377,0 0-66,-21-2-716,-150-7-153,153 10-638,-1 1 0,1 1 0,0 0 1,0 1-1,0 1 0,1 1 0,-1 1 1,-18 10-1,6-2-28,0 3 0,1 0 1,-41 35-1,61-44 24,-1 0 0,1 1 0,0 0 0,1 1 0,1-1 0,-1 2 0,2-1 0,-1 1 0,2 0 0,0 0 1,0 1-1,1 0 0,-5 26 0,7-28 5,1 1 0,0 0 0,1-1 0,0 1 0,0 0 0,2 0 0,-1-1 0,1 1 1,1 0-1,0-1 0,1 0 0,0 0 0,1 0 0,0 0 0,0-1 0,8 10 0,-1-4 48,0-2-1,2 1 1,-1-2 0,2 0-1,0 0 1,0-1-1,1-1 1,1-1-1,-1 0 1,2-2 0,-1 1-1,1-2 1,19 5-1,2-2-5,0-1-1,1-2 1,-1-2-1,1-2 1,51-1-1,-76-3-310,-1-1 0,0 0 0,1-1 0,-1 0 0,0-1 1,0-1-1,-1 0 0,1-1 0,-1 0 0,0-1 0,19-14 0,9-7-5354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29.5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30 6129,'0'0'2616,"0"0"-1460,0 0-713,0 0 238,0 0 346,0 0-403,19-4-147,-17 4-490,120-20 1109,-98 17-796,0 1 1,0 1 0,0 1 0,25 4-1,-46-3-293,0-1 0,-1 1-1,1 0 1,0 0-1,-1 0 1,1 0-1,-1 1 1,1-1 0,-1 1-1,0-1 1,1 1-1,-1 0 1,0 0 0,0 0-1,0 0 1,-1 0-1,1 1 1,0-1-1,-1 0 1,0 1 0,1-1-1,-1 1 1,0-1-1,0 1 1,-1 0 0,1 0-1,0-1 1,-1 1-1,0 0 1,1 0-1,-1 3 1,0 1 4,0 1 1,-1-1-1,0 0 0,0 0 0,0 1 1,-1-1-1,0 0 0,0 0 1,-1 0-1,-6 11 0,-9 10 23,-1-2 0,-2 0 0,0-1 0,-2-1 0,-28 24 0,-137 92 41,201-137-342,11-4 314,38-18 117,-45 13-81,0 1 0,0 0 0,1 1 1,30-2-1,-38 5-44,-1 0 1,0 2-1,1-1 1,-1 1-1,0 0 1,1 1-1,-1 0 1,0 1-1,0 0 1,-1 0-1,1 0 1,12 8-1,-8-4 78,-1 0-1,2-1 0,-1-1 1,0 0-1,1-1 0,19 3 1,-27-5-133,0-2 0,0 1 0,0-1 1,0 1-1,0-2 0,-1 1 0,1-1 1,0 0-1,0 0 0,0 0 0,-1-1 1,1 0-1,-1 0 0,1 0 0,-1-1 0,0 0 1,0 0-1,7-5 0,23-30-2141,-12 8-2045,0-1-3995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30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93 225 9394,'0'0'1476,"0"0"-740,0 0 93,0 0 47,0 0-95,0 0-430,-12 11-168,2-3-122,5-3-13,-1-1-1,1 0 0,0 1 0,1 0 0,-1 0 0,1 0 0,0 1 1,1 0-1,-1-1 0,1 1 0,0 0 0,1 1 0,-1-1 1,1 0-1,-2 9 0,1 5 83,0 1 0,2-1 0,0 1 0,1 0 0,1-1 0,1 1 0,1-1 0,1 1 0,0-1 0,14 36 0,-12-42-109,1 0 1,1-1-1,0 0 1,0 0-1,1 0 1,1-1-1,0-1 1,1 0-1,0 0 1,1-1-1,0 0 1,0-1-1,1-1 1,0 0-1,19 8 1,-20-10 3,1 0 1,0-2 0,0 1-1,0-2 1,0 1 0,1-2-1,0 0 1,-1-1 0,1 0-1,0-1 1,-1 0 0,1-1-1,0-1 1,18-4 0,-22 2-2,0 1 0,0-1 0,0-1 1,-1 0-1,0 0 0,0-1 0,0 0 1,-1-1-1,1 0 0,-2 0 0,1 0 1,-1-1-1,0-1 0,-1 1 0,0-1 0,0 0 1,-1 0-1,9-20 0,-6 6 39,-1-1 0,-1 0-1,-1 0 1,-1 0 0,-1-1-1,-1 1 1,-1-1 0,-1 0-1,-2 0 1,0 1 0,-1-1-1,-2 1 1,-1 0 0,0 0-1,-2 1 1,-1-1 0,0 2-1,-2-1 1,-18-27 0,20 36 4,-1 0 0,-1 1 0,0 0 0,-1 1 1,-1 0-1,0 1 0,0 0 0,-1 1 0,-21-12 0,26 18-87,1 0 0,-1 0 0,0 1 0,-1 0 0,1 1 0,0-1 0,-1 2 0,0 0 0,1 0 0,-1 0 0,1 1 0,-1 1 0,0 0 0,1 0 0,-1 1 0,1 0 0,0 0 0,-11 5 0,11-3-55,0 0 0,1 0 1,0 1-1,-1 1 1,2-1-1,-1 1 1,1 1-1,0-1 1,0 1-1,0 0 1,1 1-1,1-1 1,-1 1-1,1 1 1,-5 10-1,5-8-744,1-1 1,0 1-1,1 1 0,0-1 1,0 0-1,2 1 1,-2 17-1,3 9-5084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8:02.4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10 116 4761,'0'0'1563,"0"0"-501,0 0 18,0 0 87,23 1-30,75 0 302,-90-1-1247,1 1 0,0-1-1,0-1 1,0 0-1,0 0 1,-1 0 0,1-1-1,0-1 1,-1 1 0,0-2-1,1 1 1,-1-1-1,-1 0 1,1 0 0,10-9-1,-17 12-158,0 1 1,1-1-1,-1 0 0,0 0 0,0 0 0,0 0 0,0 0 0,0 0 1,-1 0-1,1 0 0,0 0 0,0-1 0,-1 1 0,1 0 0,-1 0 1,1-1-1,-1 1 0,1 0 0,-1-1 0,0 1 0,0-1 0,1 1 1,-1 0-1,0-1 0,0 1 0,-1-1 0,1 1 0,0 0 0,0-1 1,-1 1-1,1 0 0,-1-1 0,1 1 0,-2-2 0,1 1-16,0 0-1,-1 0 0,0 0 1,1 0-1,-1 0 1,0 0-1,0 0 0,0 1 1,0-1-1,0 1 1,-1-1-1,1 1 0,0 0 1,-1 0-1,1 0 0,-1 0 1,-2 0-1,-5-1-52,-1 1-1,1 1 0,0 0 1,0 0-1,0 1 1,-1 0-1,1 1 0,0 0 1,0 0-1,1 1 1,-1 1-1,0 0 0,1 0 1,0 1-1,0 0 1,-12 9-1,15-10 26,1 0 0,0 0 1,0 1-1,0 0 0,0 0 0,1 0 1,0 0-1,0 1 0,0-1 1,1 1-1,0 0 0,0 0 0,0 0 1,1 1-1,0-1 0,0 1 0,1-1 1,0 1-1,0 0 0,0-1 0,1 1 1,0 0-1,0-1 0,1 1 1,0 0-1,1 7 0,1-7 8,0 1-1,1-1 1,-1 0-1,1-1 1,0 1 0,1 0-1,0-1 1,0 0-1,0 0 1,1-1 0,0 0-1,0 0 1,0 0-1,0 0 1,1-1 0,0 0-1,8 3 1,1 1-8,0-1 0,1-1 0,1 0 0,-1-1 0,0-1 1,27 2-1,-26-4-396,1-1 0,-1-1 0,0-1 1,0 0-1,1-2 0,-1 0 0,0-1 1,-1 0-1,1-2 0,21-10 0,25-16-3902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30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11506,'0'0'2961,"0"0"-2273,0 0-616,0 0 448,0 0 377,0 0-329,12 144-120,8-111-296,7 1 48,3-1-136,2-2-8,5-6 48,0-5-96,2-7 40,1-9-48,7-4-360,-10-11-1032,-10-11-5202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30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0 6329,'0'0'5185,"0"0"-4272,0 0 231,-22 140 120,22-80 537,0 7-769,0-2-328,17-3-248,1-9-408,-1-8 88,0-12-136,-2-11-48,-3-11 40,6-11-976,-6-17-3081,-5-10-7834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31.0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52 6737,'0'0'4505,"0"0"-3006,0 0-900,0 0 359,0 0 289,0 0-598,21-8-251,73-22-197,-77 26-136,1 1 0,-1 0 1,1 1-1,-1 1 0,1 1 0,27 2 0,5 0-80,-46-2 20,0 0-1,-1 1 0,1-1 0,-1 1 0,1-1 0,-1 1 1,0 0-1,1 1 0,-1-1 0,0 0 0,0 1 0,1 0 1,2 2-1,-5-3 3,0 0 0,0 1 0,0-1 0,0 0 1,0 0-1,0 1 0,0-1 0,0 1 0,-1-1 1,1 0-1,-1 1 0,1 0 0,-1-1 0,1 1 1,-1-1-1,0 1 0,0-1 0,0 1 0,0 0 0,0-1 1,0 1-1,0-1 0,-1 1 0,1-1 0,0 1 1,-1-1-1,1 1 0,-1-1 0,0 1 0,1-1 1,-1 1-1,0-1 0,-2 3 0,-8 9 26,-1 0 0,-1-1 1,0 0-1,0-1 0,-1 0 0,-1-1 0,0-1 0,-16 8 1,-5 5-33,5-4 12,20-13-6,1 1 0,0 0 0,0 1 0,0 0 0,-14 14 0,29-19 53,0-1 1,1 0-1,-1 0 0,1 0 1,-1-1-1,9 0 1,33-1 152,-1-3 0,65-11 1,-28-6-2497,-59 13-2514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1:31.5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12915,'0'0'2378,"0"0"-1239,0 0-839,0 0 92,0 0 81,0 0-229,26 2 7,180 14 440,-148-15-411,-35-1-101,1 1 1,24 3 0,-47-1-7,-12 2-77,-15 1-28,-33 8 20,0-2 1,-1-3-1,-64 0 0,124-9-50,0 0 94,0 0-71,16 0-121,226-12 19,-235 11-70,-10 1-328,-12 0-972,12 1 847,-21 0-3290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2:38.9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6385,'0'0'1017,"0"0"-761,0 0 32,0 0 896,25 144-600,-20-108-280,2-5 0,-4-2-192,2-5 88,-3-4-192,-2-4-8,0-5-920,0-4-1480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2:39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10922,'0'0'1753,"0"0"-1257,0 0-304,0 0-184,0 0-16,0 0-40,0 0-488,30-2-1889,-10 2-4440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2:39.9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 17 8346,'0'0'1073,"-1"22"-654,-2 12-482,0 12 410,2 66-1,1-100-233,1 0 1,1 0-1,0 0 1,0 0 0,1 0-1,1-1 1,0 1-1,1-1 1,0 0-1,0 0 1,10 14 0,-7-16-51,-1-1 1,1 0 0,1 0 0,0-1 0,0 0 0,0 0-1,0-1 1,1-1 0,0 1 0,1-2 0,-1 1 0,1-1 0,0-1-1,0 0 1,0-1 0,0 0 0,0 0 0,1-1 0,-1-1-1,0 0 1,1 0 0,-1-1 0,12-3 0,-17 2 18,0 0 0,0 0 0,-1-1-1,1 0 1,-1 0 0,1-1 0,-1 0 0,0 1 0,-1-2 0,1 1 0,-1 0-1,0-1 1,0 0 0,0 0 0,0 0 0,-1-1 0,0 1 0,0-1 0,-1 1 0,1-1-1,-1 0 1,-1 0 0,1 0 0,1-12 0,-1 7-55,0 0-1,-1 0 1,-1-1-1,0 1 1,0 0-1,-1 0 1,0-1 0,-1 1-1,-1 0 1,1 0-1,-2 0 1,1 1-1,-7-13 1,2 10-34,-1 1 0,1 0 1,-2 0-1,0 1 0,0 0 0,-1 1 0,-1 0 0,1 1 0,-1 0 1,-1 1-1,0 0 0,0 1 0,-1 1 0,-14-6 0,3 4-99,0 0-1,-1 2 1,0 1-1,0 1 1,0 2-1,0 0 1,-32 3-1,56-2 79,1 1 1,-1 0-1,1 0 0,0 0 1,-1 0-1,1 0 0,-1 0 1,1 0-1,-1 0 0,1 1 1,0-1-1,-1 0 0,1 1 1,-1-1-1,1 1 0,0 0 1,0-1-1,-1 1 0,1 0 1,0 0-1,0 0 0,0 0 1,0 0-1,0 0 0,0 0 0,0 0 1,0 0-1,0 0 0,1 1 1,-1-1-1,0 0 0,1 1 1,-1-1-1,1 0 0,-1 1 1,1-1-1,0 1 0,0-1 1,0 0-1,-1 3 0,2-3-13,0 0 0,-1 0 0,1 0 0,-1 0 0,1-1-1,0 1 1,0 0 0,-1 0 0,1-1 0,0 1 0,0 0 0,0-1-1,0 1 1,0-1 0,0 1 0,0-1 0,0 1 0,0-1 0,0 0-1,0 0 1,0 1 0,0-1 0,0 0 0,1 0 0,-1 0 0,0 0-1,2-1 1,44 1-906,-34 0 712,90-4-534,-64 0 765,-1 3 0,1 1 0,55 8 0,-81-5 103,0 1-1,-1 0 1,1 0 0,-1 2-1,0-1 1,0 2 0,0 0-1,-1 0 1,0 1 0,-1 0-1,1 1 1,-2 0 0,1 0 0,13 20-1,-5-5 44,-2 1-1,0 1 0,-2 1 1,-1 0-1,14 42 0,-27-68-117,0 0-1,1 0 0,-1 0 1,0 0-1,0 0 0,1 0 1,-1 0-1,1 0 0,-1-1 1,1 1-1,-1 0 0,1 0 1,-1 0-1,1-1 0,0 1 1,-1 0-1,1 0 0,0-1 1,0 1-1,0-1 1,-1 1-1,1-1 0,0 1 1,0-1-1,0 0 0,2 1 1,-2-1 4,0-1 1,0 1 0,1-1 0,-1 1 0,0-1 0,0 1 0,0-1 0,0 0 0,0 0 0,0 0 0,0 0 0,0 1 0,0-1 0,0-1 0,0 1 0,-1 0 0,2-1 0,31-67 492,-28 56-545,17-37 6,-15 28-59,2 1 0,1-1 0,1 2 0,0-1 0,2 1 1,28-34-1,-40 53 76,1-1-1,-1 0 1,1 1 0,0 0 0,0-1 0,0 1 0,0 0-1,0 0 1,0 0 0,0 0 0,0 0 0,0 1 0,1-1 0,-1 0-1,0 1 1,0 0 0,1 0 0,-1-1 0,0 1 0,0 1 0,1-1-1,-1 0 1,0 1 0,0-1 0,1 1 0,-1-1 0,0 1 0,0 0-1,0 0 1,0 0 0,0 0 0,0 0 0,0 1 0,0-1-1,-1 1 1,1-1 0,0 1 0,2 3 0,5 6 127,0 0 1,-1 1-1,0-1 0,11 24 1,-18-32-93,40 86 327,-27-56-502,1 0 0,29 45 1,-22-51-2427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2:41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1 701 4793,'0'0'1979,"0"0"-1121,0 0-122,26 0 741,85-2-159,-100 2-1231,1-2-1,-1 1 1,1-1-1,-1-1 1,0 0-1,0 0 1,0-2-1,-1 1 1,1-1-1,-1 0 1,0-1-1,-1 0 1,1-1-1,13-12 1,-20 16-81,0 1 1,-1-1-1,1 0 1,0 0-1,-1 0 1,0 0-1,1-1 1,-1 1-1,0 0 1,-1-1 0,1 0-1,-1 1 1,1-1-1,-1 0 1,0 0-1,-1 1 1,1-1-1,-1 0 1,1 0-1,-1 0 1,-1 0-1,1 0 1,0 0 0,-1 0-1,0 0 1,0 1-1,0-1 1,0 0-1,0 0 1,-1 1-1,0-1 1,0 1-1,0 0 1,0-1-1,0 1 1,-1 0-1,1 0 1,-1 0 0,0 1-1,0-1 1,0 1-1,0-1 1,0 1-1,-1 0 1,1 0-1,-1 0 1,1 1-1,-1-1 1,-5 0-1,2-1 1,0 1-1,0 0 1,0 1-1,0 0 1,0 0-1,0 0 1,0 1-1,-14 1 1,18 0-9,1-1 1,-1 1 0,0 0 0,0 0 0,1 0 0,-1 0 0,1 0 0,-1 1 0,1 0 0,-1-1-1,1 1 1,0 0 0,0 0 0,0 0 0,0 0 0,0 0 0,0 0 0,1 1 0,-1-1 0,1 1-1,-1-1 1,1 1 0,0-1 0,-1 5 0,-3 10 6,1-1 1,1 1-1,0 0 0,1 0 0,1 1 0,1-1 1,0 0-1,4 22 0,-3-27 9,1 1-1,1-1 1,0 0-1,1 0 1,0-1-1,1 1 1,0-1-1,1 0 1,0 0-1,1-1 1,0 0-1,9 11 1,-7-13 28,0 0 0,0-1 0,1 0 0,0 0 0,0-1 0,1 0 0,-1-1 0,1 0 0,0-1 1,1 0-1,20 4 0,-24-6-1,1-1 0,-1 0 0,1 0-1,-1-1 1,1 0 0,-1 0 0,1-1 0,-1 0 0,0-1 0,1 0 0,-1 0 0,0-1 0,0 0 0,0 0 0,-1-1 0,1 0-1,8-6 1,-3-2-28,0 0 0,0-1-1,-1-1 1,-1 0 0,0-1-1,-1 0 1,0 0 0,-2-1-1,1 0 1,-2-1 0,7-22-1,-2-2-224,-1-1 0,-2 1-1,6-75 1,-9 19-905,-8-149 0,1 239 1116,1-2 31,0 0 0,-1 0-1,0 1 1,-1-1 0,0 0 0,0 1 0,-1 0 0,0-1 0,-5-8-1,2 15 273,2 14-225,-1 22 28,2 1 1,1 0-1,3 37 0,0-10 101,9 168 227,-7-205-369,1 1-1,1-1 1,1 1-1,2-1 1,0-1-1,23 46 1,-24-59-40,0 0 0,1 0 0,1-1 1,0 0-1,0-1 0,1 0 1,0 0-1,0-1 0,1 0 0,0-1 1,0-1-1,1 1 0,0-2 0,18 7 1,-12-6 29,0-1 1,1-1 0,0 0-1,0-2 1,0 0 0,0-1-1,0 0 1,0-2 0,20-3-1,-29 2-55,-1 0-1,1-1 0,-1 0 1,1 0-1,-1-1 0,-1 0 0,1-1 1,0 0-1,-1 0 0,0-1 1,0 0-1,-1-1 0,0 1 1,0-1-1,0-1 0,-1 1 0,0-1 1,5-10-1,-3 4-222,0 0 0,-2 0 0,0-1 0,0 0 0,-1 0 0,-1 0 0,-1-1 0,0 0 0,-1 1 0,0-25 0,-1 23-250,0 13 399,0 0 1,-1 0-1,0-1 1,0 1 0,0 0-1,0 0 1,0 0-1,-1 0 1,0-1-1,0 1 1,0 0-1,0 0 1,-1 0-1,-2-5 1,4 9 76,-1 0 0,1 0 1,-1 0-1,1 0 0,-1 0 0,0 0 1,1-1-1,-1 1 0,1 1 0,-1-1 1,0 0-1,1 0 0,-1 0 1,1 0-1,-1 0 0,1 0 0,-1 1 1,1-1-1,-1 0 0,1 0 0,-1 1 1,1-1-1,-1 0 0,1 1 0,-1-1 1,1 1-1,0-1 0,-1 0 0,1 1 1,0-1-1,-1 1 0,1-1 0,0 1 1,-1-1-1,1 1 0,0-1 0,0 1 1,0 0-1,0-1 0,-1 1 1,1-1-1,0 1 0,0-1 0,0 1 1,0 0-1,0-1 0,1 2 0,-7 31 124,6-32-117,-3 28 321,1 0 0,2 1 0,0-1 1,2 1-1,2-1 0,1 0 0,15 52 0,-17-71-319,0 0 0,2 0-1,-1 0 1,1-1-1,0 0 1,1 0-1,0 0 1,1 0 0,-1-1-1,2 0 1,-1-1-1,1 0 1,0 0-1,1 0 1,-1-1 0,1 0-1,1-1 1,-1 0-1,1-1 1,0 1-1,0-2 1,0 0 0,0 0-1,1 0 1,15 0-1,-6-1-538,1-1-1,0-1 1,-1-1-1,1-1 0,32-7 1,11-15-6580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2:42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156 737 4561,'0'0'5859,"0"0"-4168,0 0-1374,-22 24-157,-70 79 433,88-98-500,-1 1 0,1 0 0,0 0 0,0 0 0,1 0 0,0 1 0,0-1 0,1 1 0,-1 0-1,2 0 1,-1 0 0,1 0 0,0 0 0,0 0 0,1 0 0,-1 0 0,3 13 0,-1 4 87,-1-18-161,0 0 0,0 0 1,1 0-1,0 0 0,0 0 1,1 0-1,0 0 0,0 0 1,0-1-1,1 1 0,-1-1 0,1 0 1,1 1-1,-1-2 0,1 1 1,5 5-1,-2-3 0,0-1-1,0-1 1,1 1 0,-1-1-1,2 0 1,-1-1 0,0 0-1,1-1 1,16 5 0,-5-3 58,0-1 0,0-1 0,1-1 0,-1 0 0,1-2-1,-1-1 1,1 0 0,-1-1 0,24-6 0,-20 0 17,0 0-1,-1-1 1,0-1-1,0-2 0,-1 0 1,-1-1-1,0-1 1,36-32-1,-31 21-88,-1 0-1,0-2 0,-3 0 0,0-2 1,30-52-1,-38 53-60,-1 0 0,-1-1 0,-2 0 0,-1-1 0,-1 0 0,-1 0 0,-2-1 0,-1 0 0,-2 0 0,-1 0 0,-4-51 1,-1 47 21,-1 1 0,-2 0 0,-1 0 0,-2 0 0,-1 1 0,-2 0 0,-1 1 0,-2 1 1,0 0-1,-23-30 0,37 59 33,0-1 0,1 0 0,-1 1 0,0 0 0,-1-1 0,1 1 0,0 0 0,-1 0 0,1 0 0,-5-2 0,7 4-1,-1 0-1,1 0 0,-1 0 0,1 0 0,-1 0 1,1 0-1,-1 0 0,1 0 0,-1 0 1,1 0-1,-1 0 0,1 0 0,-1 0 0,1 0 1,-1 0-1,1 1 0,-1-1 0,1 0 0,-1 0 1,1 1-1,-1-1 0,1 0 0,0 1 1,-1-1-1,1 0 0,0 1 0,-1-1 0,1 0 1,0 1-1,-1-1 0,1 1 0,0-1 0,0 1 1,-1-1-1,1 1 0,0 0 0,-3 8-18,1 1 0,0 0 0,1 0 0,0 0 0,1 14 0,-3 83 13,5 0-1,5 0 1,4-1 0,5 0 0,4-1 0,40 118-1,-14-83-1663,-45-138 1004,-1-6 72,-3-9-41,-1 1-1,0-1 1,0 1 0,-1 0 0,-1 0 0,0 0 0,0 1 0,-14-17 0,1-4 764,-15-21 660,18 28 1025,-22-43 0,38 67-1798,0 1 0,0 0 1,0 0-1,0-1 0,0 1 1,0 0-1,1 0 1,-1 0-1,0-1 0,0 1 1,0 0-1,0 0 1,1 0-1,-1 0 0,0-1 1,0 1-1,0 0 1,0 0-1,1 0 0,-1 0 1,0 0-1,0 0 0,0 0 1,1-1-1,-1 1 1,0 0-1,0 0 0,1 0 1,-1 0-1,0 0 1,0 0-1,1 0 0,-1 0 1,0 0-1,0 0 1,0 0-1,1 1 0,-1-1 1,0 0-1,0 0 0,1 0 1,-1 0-1,1 0 40,396 1 118,-382-1-73,-1 0 1,0 2-1,0 0 1,0 0-1,-1 1 1,1 1-1,0 1 1,-1-1-1,23 14 1,-29-14-47,0 1 1,0 0-1,-1 0 0,0 0 0,0 1 1,0 0-1,-1 1 0,0-1 0,0 1 1,0 0-1,-1 0 0,0 0 0,-1 1 1,0-1-1,0 1 0,0 0 0,-1 0 1,2 9-1,0 24 33,-1 51 0,-3-36 69,-1-42 77,0-14 153,-4-40-432,-12-42-1,11 60-363,0-1-1,2 0 1,1 0-1,1 0 0,0 0 1,2 0-1,3-28 1,-2 48 343,0 0 0,0 0 0,1 0 0,-1 0 0,1 1 0,-1-1 0,1 0 0,0 1 0,0-1 0,0 1 0,0 0 0,1 0 0,-1 0 0,1 0 0,-1 0 0,1 0 0,0 1 0,-1-1 0,1 1-1,0 0 1,0 0 0,0 0 0,0 0 0,0 0 0,0 1 0,7-1 0,7-1 55,1 1 0,1 0 0,21 3-1,-38-2 13,5 1 27,0 0 0,1 1 0,-1 0 0,0 0 0,-1 0 0,1 1 0,0 0 0,-1 1 0,1 0 0,-1 0 0,0 0 0,0 0 0,-1 1 0,0 0 0,1 0 0,-1 1 0,-1-1 0,1 1 0,-1 0 0,6 12 0,6 12 123,-1 2 1,-1 0 0,10 38-1,-9-26-65,-9-28-61,0-1 0,1-1 1,0 1-1,17 22 0,-22-34 26,1 0 0,-1 1 0,1-1 0,0-1 0,0 1 0,1 0 0,-1-1 0,0 0 0,1 0 0,7 4 0,-9-6 35,0 1-1,1-1 1,-1 1 0,0-1 0,0 0-1,1 0 1,-1 0 0,0 0-1,0 0 1,1 0 0,-1-1-1,0 1 1,0-1 0,0 0-1,0 0 1,1 0 0,-1 0 0,0 0-1,-1 0 1,1 0 0,3-2-1,1-3 91,-1 0 0,1 0 0,-1 0 0,0-1 0,-1 1 0,1-1 0,-1 0 0,-1-1 0,1 1 0,-1-1 0,-1 1 0,1-1 0,2-16 0,-1-3 310,0-1 0,-1-49 0,-2 71-457,-2-1 1,1 1 0,-1 0 0,0 0-1,0-1 1,0 1 0,-1 0-1,0 0 1,0 0 0,-1 1-1,0-1 1,0 0 0,0 1-1,-1 0 1,1 0 0,-1 0-1,-1 0 1,1 0 0,0 1-1,-1 0 1,0 0 0,0 0-1,0 1 1,-1-1 0,1 1-1,-1 1 1,0-1 0,-10-3 0,-9 0-1130,0 0 0,0 1 0,-1 2 0,1 1 1,-43 1-1,26 1-4809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2:42.5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0 312 15331,'0'0'2649,"0"0"-2257,0 0-160,126-153-224,-84 110 40,0 8 144,0 4-192,-2 6 0,-6 10-48,-4 6-304,-5 9-616,-10 4-2161,-8 16-4008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8:02.7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232 1 10746,'0'0'1538,"0"0"-958,0 0-391,0 0-102,-26 11 112,-83 38 264,102-45-405,1 1 0,-1-1 1,1 1-1,0 0 0,0 0 1,0 1-1,0 0 1,1 0-1,0 0 0,1 1 1,-1 0-1,1-1 0,0 2 1,1-1-1,0 0 1,0 1-1,1-1 0,-1 1 1,2 0-1,-1 0 0,1 0 1,0 0-1,1 0 1,0 0-1,1 9 0,-1-11-7,0 0 0,0 0 0,1-1-1,0 1 1,0 0 0,0 0 0,1-1-1,0 1 1,0-1 0,0 1 0,1-1-1,0 0 1,0 0 0,0 0 0,0 0 0,1 0-1,0-1 1,0 0 0,0 0 0,1 0-1,-1 0 1,1-1 0,0 1 0,0-1-1,0 0 1,0-1 0,1 1 0,-1-1-1,9 2 1,-2 0-130,0 0 0,0-1-1,0-1 1,1 0 0,-1 0-1,1-1 1,-1-1 0,23-2-1,-24 1-767,1-1 1,-1-1-1,1 0 0,-1 0 0,16-8 1,25-17-7721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2:42.9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10538,'0'0'1342,"0"0"-787,0 0-259,0 0 332,0 0 179,0 0 25,17 25-153,52 83-155,-63-97-471,0 0 0,-1 1 0,-1 0 0,0-1 0,0 1 0,-1 1 0,-1-1 0,0 0 0,-1 1 0,0 13 0,1 1 21,-1 29 34,4 22 124,-4-75-137,5-19 821,9-29-504,37-99-103,-45 128-335,0 1 1,1 0-1,1 0 0,1 0 1,0 1-1,19-20 1,-26 31 17,1 0 0,-1 0-1,0 0 1,1 0 0,-1 1 0,1-1 0,0 1 0,0 0 0,0 0 0,0 1 0,0-1 0,0 1 0,1 0 0,-1 0-1,0 0 1,1 0 0,-1 1 0,0 0 0,1 0 0,-1 0 0,6 1 0,-5 1 11,1 0-1,-1 0 1,0 0-1,1 0 1,-1 1 0,0 0-1,0 0 1,-1 1-1,1-1 1,-1 1 0,1 0-1,-1 0 1,0 1-1,-1-1 1,4 6 0,8 11 43,0 0-1,-2 1 1,-1 1 0,-1 0 0,0 1 0,9 34 0,-16-42-1052,-1-1 1,-1 1-1,1 29 1,-3-35-7692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2:44.6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 0 4785,'0'0'691,"0"0"-136,0 0 123,0 0 17,0 0 27,0 0-122,-1 23-23,-11 164 1150,-39 421-476,48-549-1255,4 67-1,0-122 6,0 0 0,0 1-1,0-1 1,1 0 0,-1 0 0,1 0-1,0 0 1,1 0 0,-1 0 0,1 0 0,-1-1-1,1 1 1,0-1 0,0 0 0,1 0 0,-1 0-1,1 0 1,-1-1 0,1 1 0,7 2-1,9 6 8,1-1 0,39 11-1,-39-14-5,46 14 101,1-3 0,1-3 0,129 10 0,217-13 685,-272-12-749,451 21 960,78 1 157,-570-22-1058,607-23 315,1306-137 751,-1007 102-1019,494-15 130,-421 60 31,-828 13-326,-234 4-31,-18-4-31,-1 0-1,0 0 0,1 0 1,-1 0-1,0 0 0,0 0 0,1 0 1,-1 0-1,0 1 0,1-1 1,-1 0-1,0 0 0,0 0 0,1 1 1,-1-1-1,0 0 0,0 0 1,0 0-1,1 1 0,-1-1 0,0 0 1,0 0-1,0 1 0,0-1 1,0 0-1,0 1 0,1-1 0,-1 0 1,0 0-1,0 1 0,0-1 1,0 0-1,0 1 0,0-1 1,0 0-1,0 1 0,0-1 0,0 0 1,0 1-1,-1-1 0,1 0 1,0 0-1,0 1 0,0-1 0,0 0 1,0 0-1,-1 1 0,1-1 1,0 0-1,0 0 0,0 1 0,-1-1 1,1 0-1,0 0 0,0 0 1,0 1-1,-1-1 0,-7 3-6091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2:45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1 936,'0'0'5657,"0"0"-4928,0 0 719,0 0 8,30 171 89,-6-95-497,4 15-72,4 7-48,-3 4-200,-1-2-472,-4-9-24,-6-9-216,-1 9-16,-7-22-376,-5-15-4321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11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4905,'0'0'1411,"0"0"-429,0 0-144,0 0 179,0 0-73,0 0-245,0 0-93,0 0-165,0 0-65,0 0-19,0 0-156,0 0-34,0 22 1,10 735 1987,-12-547-1579,-1 11 101,33 291 0,-29-505-677,0 5 23,1 0 0,0 0 1,8 22-1,-9-30-10,1-1 1,0 0-1,-1 1 0,1-1 1,0 0-1,1 0 0,-1 0 1,1-1-1,-1 1 1,1-1-1,0 1 0,0-1 1,0 0-1,0 0 0,0 0 1,7 3-1,56 19 136,1-2-1,110 19 1,143 3-83,427-5 24,1-37 65,-123-3-41,656 2-116,144 3 381,-98 41-265,-404-8-73,-657-30-41,390 16 17,-600-19-23,92 19-1,-147-23-155,1 0 1,-1 0-1,0 0 0,1 0 0,-1 0 1,1 0-1,-1 0 0,1-1 1,-1 1-1,1-1 0,-1 1 0,0-1 1,1 1-1,-1-1 0,0 0 1,0 1-1,1-1 0,-1 0 0,0 0 1,0 0-1,0 0 0,0 0 1,0 0-1,0 0 0,0-1 0,1-1 1,12-14-5747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13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8136 1 8546,'0'0'1225,"0"0"-762,0 0-329,0 0-97,0 0 99,0 0 320,-2 21 120,-17 263 1060,7 892 1648,34-802-3212,-1-6 149,-21-366-149,0-5 194,-18-320 1237,2 103-1523,5-890-378,17 1021 404,-3 52-11,-2 30-11,-1 11-11,-44 1120-184,16-260 187,29-863 31,-1 0 0,0 0-1,0 0 1,0 0 0,0 0 0,0 0 0,0 0 0,0 0 0,0 0 0,0 0-1,0 0 1,0 0 0,-1-1 0,1 1 0,0 0 0,0 0 0,-1 0-1,1 0 1,-1 0 0,1-1 0,-1 1 0,1 0 0,-1 0 0,0-1 0,1 1-1,-1 0 1,0-1 0,0 1 0,1-1 0,-1 1 0,0-1 0,0 1 0,0-1-1,0 1 1,1-1 0,-1 0 0,0 0 0,0 1 0,0-1 0,0 0-1,0 0 1,0 0 0,0 0 0,0 0 0,0 0 0,0 0 0,0 0 0,0-1-1,0 1 1,1 0 0,-1 0 0,-1-1 0,-16 0-68,-391-26 30,118 3 51,-1105-3-57,508 18-1,7-33-235,359-26-958,337 39 856,71 16-108,1 5-1,-121 6 1,-228 34-688,37-1 992,62-22-573,-489 37 379,536-3 395,25-3-481,97-17-3891,155-23 3025,24 0-1331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13.6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1328,'0'0'3748,"0"0"-2329,0 0-823,0 0-52,0 0-92,0 0-59,-3 28-8,2-25-377,-2 30 128,1 0 0,1 0 0,2 0 1,1 0-1,11 50 0,84 614 1218,-59 18-111,-36-674-1095,2 179 94,-3-126-2849,-1-78-3262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16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25 247 9458,'0'0'1207,"0"0"-655,0 0-348,0 0-101,0 0 162,0 0-113,-1 3-116,-3 5-29,0 1 0,1 0 0,0 0 0,1 0 0,0 0 0,0 1 0,0 12 0,0 75 46,3-62-22,-1 494 57,12-684 1034,-14-357-1289,-3 184-112,16 330 149,-2 7 110,-1 0 0,0 0 1,-1 1-1,1 0 0,-2 0 0,1 0 1,6 19-1,-1-7 4,34 72 36,-5 2 0,29 104 0,-32-86 7,58 120 0,-91-300 3201,10-572-2973,-9 598-262,-6 40 4,0-1-1,0 1 0,0 0 0,0-1 0,0 1 1,1 0-1,-1-1 0,0 1 0,0-1 0,0 1 1,1 0-1,-1 0 0,0-1 0,0 1 0,1 0 1,-1-1-1,0 1 0,0 0 0,1 0 1,-1-1-1,0 1 0,1 0 0,-1 0 0,1 0 1,-1 0-1,0 0 0,1-1 0,-1 1 0,0 0 1,1 0-1,13 17-277,13 42 231,-3 1 0,30 120 1,-31-98 47,-11-38-195,46 133 634,-51-160-751,1 0 0,0 0 1,2-1-1,0 0 0,0 0 1,2-1-1,20 21 0,-7-16-3712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16.7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30 274 8426,'0'0'1091,"0"0"-621,0 0-167,0 0 420,0 0 612,0 0-176,23-1-214,72-9-352,-91 9-576,-1 0 0,0 0 0,0 0 0,0 0 1,-1-1-1,1 1 0,0-1 0,0 0 1,-1 0-1,1 0 0,-1 0 0,0 0 0,0-1 1,1 1-1,-1-1 0,-1 1 0,1-1 1,0 0-1,-1 0 0,2-3 0,0-2 7,0 0 0,-1 0 0,0-1 0,1-15 0,-2 21-17,0-11-33,1 0 1,-2 0-1,0 0 1,0-1 0,-4-16-1,4 29 10,-1-1 0,1 1 0,-1-1 0,1 1 0,-1-1 0,0 1 0,0-1 0,0 1 0,0 0 0,-1-1-1,1 1 1,-1 0 0,1 0 0,-1 0 0,0 0 0,0 0 0,0 0 0,0 1 0,0-1 0,0 1 0,0-1 0,0 1 0,-1 0 0,1 0 0,0 0-1,-1 0 1,1 0 0,-1 0 0,1 1 0,-1-1 0,0 1 0,1 0 0,-1 0 0,1 0 0,-4 0 0,1 1 6,1 1-1,-1-1 1,1 1 0,0 0 0,0 0 0,0 1 0,0-1-1,0 1 1,0 0 0,1 0 0,-1 0 0,1 0-1,0 0 1,0 1 0,0 0 0,1-1 0,-1 1-1,1 0 1,-4 9 0,-5 10-10,0 2 0,-7 27 0,17-50 20,-7 23-11,2 0 1,0 0-1,2 0 0,1 0 1,0 1-1,2 0 1,1-1-1,5 34 0,-4-48 10,2-1-1,-1 0 0,1 0 0,0 0 0,1 0 0,1-1 0,-1 1 0,1-1 0,1 0 1,6 8-1,-6-10-3,-1-2 0,1 1 1,0-1-1,1 0 1,-1 0-1,1 0 0,0-1 1,0 0-1,0-1 0,1 1 1,-1-1-1,1-1 1,0 0-1,11 2 0,-8-2-365,-1 0 0,0-1 0,1-1 0,-1 0 0,1 0 0,-1-1 0,18-3 0,8-17-5389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17.0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1 205 13203,'0'0'1664,"0"0"-1304,0 0-352,10-116-8,19 79-408,-4 8-912,-3 6-3681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17.4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9842,'0'0'1720,"0"0"-1519,0 0-193,19 125 104,-1-23 224,4 34 344,5 28-56,0-10-352,-4-34-48,-4-36-144,-1-28-72,-1 8-8,3 21 0,-6-10-1944,-6-21-5898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8:03.1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0 13515,'0'0'2456,"0"0"-1695,0 0-665,0 0-16,0 0-152,0 0 72,0 0-384,0 25-1177,0-7-1159,-4-1-4706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17.7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1 114 10842,'0'0'1610,"0"0"-1010,0 0-439,0 0 76,0 0 229,27-3-16,90-13-186,-99 13-216,0-1 0,0 0 0,0-2 0,-1 0 0,1-1 0,-1 0 0,25-17 0,5-1-3,-47 24-49,0 1 0,1 0 1,-1 0-1,0 0 0,1 0 0,-1 0 0,0 0 0,1-1 0,-1 1 1,0 0-1,1 0 0,-1 0 0,0 0 0,1 0 0,-1 0 0,0 0 1,0 0-1,1 0 0,-1 1 0,0-1 0,1 0 0,-1 0 0,0 0 1,1 0-1,-1 0 0,0 0 0,0 1 0,1-1 0,-1 0 0,0 0 0,1 0 1,-1 1-1,0-1 0,0 0 0,0 0 0,1 1 0,-1-1 0,0 0 1,0 1-1,0-1 0,0 0 0,0 1 0,0-1 0,1 0 0,-1 0 1,0 1-1,0-1 0,0 0 0,0 1 0,0-1 0,0 1 0,0 24-317,-1-16 248,1 12 71,1 0-1,1 0 0,0 0 0,2-1 0,1 1 0,0-1 0,1 0 0,1-1 1,18 34-1,-20-44 2,1 0 0,0 0 1,0-1-1,1 1 0,0-2 1,1 1-1,-1-1 0,1 0 0,1-1 1,-1 0-1,1 0 0,0-1 1,1 0-1,-1 0 0,1-1 1,0 0-1,0-1 0,0-1 0,1 1 1,-1-1-1,15 0 0,-18-1 16,0-1-1,1 1 1,-1-2-1,0 1 1,0-1-1,0 0 1,1 0-1,-1-1 0,0 0 1,-1-1-1,1 1 1,7-5-1,-10 5 23,0-1 1,-1-1-1,1 1 0,0 0 0,-1-1 0,0 0 0,0 1 0,0-1 1,-1-1-1,1 1 0,-1 0 0,0-1 0,0 1 0,0-1 1,-1 1-1,1-1 0,-1 0 0,0 0 0,0-5 0,0-3 89,0 1 1,0-1-1,-1 0 0,-1 1 0,0-1 0,-1 1 1,0-1-1,-1 1 0,-1 0 0,1 0 0,-2 0 1,0 0-1,0 1 0,-1 0 0,-8-11 0,8 13-122,-1 1 0,0 0 0,0 1 0,0-1 0,-1 2 0,0-1-1,-1 1 1,1 0 0,-1 1 0,0 0 0,-1 0 0,1 1 0,-1 0-1,0 1 1,0 0 0,0 0 0,0 1 0,-19-1 0,24 2-30,0 1 0,-1 0 0,1 0 0,-1 0 0,1 1 0,0 0 0,-1 0 0,1 0 0,0 1 0,0-1 0,0 1 0,0 1 0,0-1-1,0 1 1,1-1 0,-6 5 0,5-2-290,0 1-1,0 0 0,0-1 0,1 2 0,0-1 0,0 0 0,1 1 0,-1 0 0,1-1 1,1 2-1,-3 7 0,-4 28-5616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18.2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311 144 10818,'0'0'1218,"0"0"-727,0 0-287,-27-4-20,-1 0-125,0 1 1,-31 0-1,53 4-56,1 0 0,0 0-1,0 0 1,0 1 0,0 0-1,0 0 1,1 0-1,-1 0 1,0 1 0,1 0-1,0 0 1,0 0 0,0 0-1,0 1 1,0 0-1,1-1 1,-1 1 0,1 1-1,0-1 1,0 0 0,1 1-1,-3 4 1,-1 1 11,-4 8 11,1-1 1,0 2-1,2 0 0,0 0 1,1 0-1,1 0 1,0 1-1,2 0 0,0 0 1,2 0-1,0 0 0,2 24 1,0-36-24,0-1 0,0 1 1,0-1-1,1 0 0,0 1 1,0-1-1,1 0 0,0 0 1,0 0-1,1-1 0,0 1 1,0-1-1,0 0 0,1 0 1,0 0-1,0-1 0,0 1 1,12 7-1,-8-7 15,0-1 0,0 0 0,1 0 0,-1-1 0,1 0 0,0-1 0,0 0 0,0 0 0,1-1 0,-1-1 0,1 0 0,20 0 0,-27-1 57,1-1 0,0 1 0,0-1 0,-1 0 1,1 0-1,-1-1 0,1 1 0,-1-1 0,0 0 0,1 0 0,-1-1 0,0 1 0,0-1 1,-1 0-1,5-3 0,-2-1 37,-1 1 0,1-1 1,-1 0-1,0 0 0,-1 0 0,0-1 1,6-14-1,-2 0 30,-1-2 0,-1 1 0,-1-1 0,-1 0 0,0-25 0,0-3-83,-2 1 0,-3 0 1,-2-1-1,-2 1 0,-12-50 0,7 75 204,2 16-98,8 10-162,0 0 0,-1 0 0,1 0 0,0 0 0,0 0 0,-1 0 0,1 0 0,0 0 0,0 0 0,-1 0 0,1 0 0,0 0 0,-1 0 0,1 0 0,0 0 0,0 0 0,-1 0 0,1 1 0,0-1 0,0 0 0,0 0 0,-1 0 0,1 0 0,0 1-1,0-1 1,0 0 0,-1 0 0,1 0 0,0 1 0,0-1 0,0 0 0,0 0 0,0 1 0,0-1 0,0 0 0,0 0 0,-1 1 0,1-1 0,-7 21-34,1 0 1,0 0-1,2 1 1,0-1-1,-1 40 1,7 113 39,-2-163-9,1 0-1,0-1 1,1 1 0,0 0 0,1-1 0,0 0 0,1 1 0,0-1 0,0-1 0,1 1-1,0-1 1,1 1 0,0-1 0,1-1 0,0 1 0,0-1 0,15 12 0,-12-13 2,0 0 1,0-1-1,1 0 0,0 0 1,0-1-1,1-1 1,-1 0-1,1-1 0,0 0 1,0-1-1,0 0 1,0-1-1,0 0 1,0-1-1,19-1 0,-23 0 18,1 0-1,-1-1 1,0 0-1,0 0 0,-1-1 1,1 0-1,0 0 1,-1 0-1,0-1 1,11-8-1,-1-2 31,0 0-1,22-26 1,-22 22-28,36-30 0,-52 47-30,0 0 0,1 0-1,-1 1 1,0-1 0,1 0 0,-1 1 0,0-1-1,1 0 1,-1 1 0,1 0 0,-1-1 0,1 1-1,-1 0 1,1 0 0,-1 0 0,1 0-1,-1 0 1,1 0 0,-1 0 0,1 0 0,-1 0-1,1 1 1,-1-1 0,1 1 0,-1-1 0,1 1-1,-1 0 1,0-1 0,0 1 0,1 0-1,-1 0 1,0 0 0,0 0 0,0 0 0,0 0-1,0 0 1,0 1 0,0-1 0,0 0 0,0 0-1,0 2 1,6 8-22,-1 1 0,-1 0 0,1 0 0,2 13 0,1-2-35,0-1 41,1-1 0,1 0 1,1-1-1,1-1 0,0 0 0,19 20 0,-24-30 17,1-1 0,-1-1 0,1 1-1,1-1 1,0-1 0,-1 0 0,2 0-1,-1-1 1,1 0 0,0-1 0,0 0-1,0-1 1,0 0 0,16 1 0,-16-2 13,1-1-1,0-1 1,0 0 0,0 0 0,-1-1 0,1-1 0,0 0 0,-1 0 0,18-7 0,-23 6 0,-1 1 0,0-1 0,0 0 1,0 0-1,-1-1 0,1 1 0,-1-1 0,0 0 1,0 0-1,0-1 0,-1 1 0,1-1 1,-1 0-1,0 1 0,0-1 0,-1-1 0,0 1 1,0 0-1,0-1 0,0 1 0,1-10 1,-2 8 33,1 0 0,-1 0 0,-1 0 0,1 0 1,-1 0-1,-1-1 0,1 1 0,-1 0 0,0 0 1,-1 0-1,0 0 0,0 0 0,0 1 0,-1-1 0,0 1 1,0-1-1,-1 1 0,0 0 0,-6-7 0,3 6 13,0 0 0,0 1-1,-1 0 1,1 0-1,-2 1 1,1 0 0,0 1-1,-1 0 1,0 0-1,0 0 1,0 2 0,0-1-1,-1 1 1,-11-2-1,5 1-24,0 1 0,-1 1 0,1 0-1,-1 1 1,1 0 0,-1 1 0,1 1-1,0 1 1,0 1 0,0 0 0,0 0-1,0 2 1,1 0 0,0 1 0,-21 13-1,-7 11-402,1 2-1,-69 71 1,43-25-2301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49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5841,'0'0'1515,"0"0"-168,0 0-139,0 0-151,0 0-146,0 0-77,0 0-75,0 0-225,0 0-34,0 0-103,0 0-166,0 0 20,0 0-153,0 0-68,1 19-41,11 93 28,34 146 1,-37-223 8,1-1 0,2 0 1,27 57-1,-31-77-16,-1 0-1,2 0 1,0-1-1,1 0 1,0-1-1,0 0 1,2 0 0,-1-1-1,2-1 1,24 17-1,-27-22 40,-1 0 0,1 0-1,0-2 1,1 1-1,-1-1 1,1 0 0,0-1-1,-1-1 1,1 1-1,0-2 1,0 1 0,0-2-1,0 1 1,0-2-1,14-2 1,8-5 182,-1-2 0,-1-1 0,48-25 1,-57 26-212,3-1-21,0 0-1,1 1 1,0 2-1,0 0 0,1 2 1,0 1-1,1 1 0,54-2 1,-50 10-2,1 1 1,-1 1-1,-1 1 1,1 2-1,-1 2 1,-1 1-1,0 1 0,0 1 1,49 31-1,-55-25 19,-20-15-15,0 0 1,0-1 0,0 1 0,1-1-1,-1 0 1,1 0 0,8 3 0,-13-6 112,0 0-14,0 0 7,0 0 279,0 0-45,0 0-53,0 0-28,10-30-123,-2 21-140,1 0 0,-1 0-1,1 1 1,0 0 0,1 1 0,0 0-1,0 0 1,1 1 0,14-6-1,10-3-15,61-18-1,-60 23 15,1 3-1,0 1 0,0 1 0,0 2 1,70 4-1,-17 8-4,112 25 1,-132-23 8,1-3 0,119-3 0,-172-6 3,1-1 0,-1-1-1,0-1 1,0 0 0,-1-2-1,1 0 1,-1-1-1,31-17 1,2-5 4,69-53 0,-94 63-21,-2-1 0,0-1 0,27-31-1,-41 41 20,-1 0 1,0-1-1,0 1 0,-1-2 0,-1 1 0,0-1 0,0 0 0,-2 0 0,6-22 0,-9-18 139,-1 53-159,0 0 8,0 0 10,0 0-14,0 0-22,0 0 18,0 0 10,0 0 28,0 0-34,0 0-24,0 0 25,0 0 7,0 0-57,0 0-13,13-12-3385,-5 4-3378,-7 3 1761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50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565 82 5401,'0'0'2375,"0"0"-754,0 0-52,0 0-84,0 0 255,0 0 7,-9-11 77,2 4-1731,-1 1-1,0-1 0,0 1 0,0 1 0,-1 0 0,0 0 0,0 1 0,0 0 0,-1 0 0,1 1 0,-1 0 0,0 1 0,-15-2 0,-4 1-84,-1 1 0,1 1 0,-40 5 0,59-3-9,1 0 1,-1 1 0,0 0-1,1 1 1,-1 0-1,1 0 1,0 1 0,0 0-1,0 1 1,0 0-1,1 0 1,0 1 0,0 0-1,-9 9 1,7-4-9,0 0 0,1 1 0,1 0 0,-1 1 0,2 0 0,0 0 1,0 1-1,-7 24 0,5-6 3,1 2 0,2-1 0,1 1 0,1 0 0,2 0 0,2 0 0,6 55 0,-3-72 0,0 0-1,1-1 0,2 0 1,-1 0-1,2 0 0,0-1 0,1 0 1,0 0-1,1-1 0,1 0 1,0-1-1,1 0 0,0 0 0,1-1 1,1-1-1,-1 0 0,2 0 1,0-2-1,0 0 0,1 0 0,0-1 1,0-1-1,0-1 0,1 0 1,0-1-1,1 0 0,-1-1 0,1-1 1,30 1-1,-34-3-170,1-1 1,-1 0-1,1-1 0,-1-1 0,0 0 1,0-1-1,0 0 0,0-1 1,0 0-1,-1-1 0,1-1 1,-1 0-1,20-14 0,9-9-4086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50.8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 11162,'0'0'1841,"0"0"-1193,-2 19-441,1 0-276,-8 127 1393,9-127-1163,1-1-1,0 1 1,1-1-1,1 1 1,1-1-1,9 26 1,-7-30-137,-5-8-21,1-1 0,0 0 0,1 0 1,0 0-1,-1 0 0,1 0 1,1-1-1,4 7 0,-7-11 120,-1-16 793,-1-73-534,3-109-339,-2 194-35,0 0-1,1-1 0,0 1 1,0 0-1,0 0 1,0 0-1,1 0 0,0 0 1,0 1-1,0-1 0,0 0 1,0 1-1,1-1 0,-1 1 1,1 0-1,0 0 0,0 0 1,0 0-1,0 0 0,1 1 1,-1 0-1,1-1 0,0 1 1,-1 1-1,1-1 0,0 0 1,0 1-1,0 0 0,5-1 1,12-2-12,0 1 0,0 1 0,0 1 0,34 2 0,-18 0 13,76-1-297,-41 0-4344,-42 0-3507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51.3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165 19 12947,'0'0'1791,"0"0"-1020,0 0-585,0 0-66,0 0 122,0 0-33,14-3-7,19-3-64,0 2 1,37-1 0,-69 5-126,0 0 0,-1 0 0,1 0 0,0 0 0,0 0 1,-1 0-1,1 0 0,0 1 0,0-1 0,-1 0 0,1 1 0,0-1 1,0 0-1,-1 1 0,1-1 0,0 1 0,-1-1 0,1 1 0,-1-1 1,1 1-1,0-1 0,-1 1 0,1 0 0,-1-1 0,0 1 1,1 0-1,-1-1 0,1 2 0,-1 27 364,-1-23-321,-1 0 0,0 0 0,0 0-1,-1 0 1,1 0 0,-8 11 0,-27 23 90,-66 57 0,69-67-145,0 1 1,2 2 0,-31 41 0,62-73-2,0 0 0,0 0 0,0 0-1,1 0 1,-1 0 0,0 1 0,1-1 0,-1 0 0,1 0 0,-1 0 0,1 1-1,0-1 1,0 0 0,-1 0 0,1 1 0,0-1 0,0 0 0,1 3 0,-1-4-2,0 1 1,1 0 0,-1 0 0,1-1 0,-1 1 0,1 0 0,-1-1 0,1 1 0,0-1 0,-1 1-1,1-1 1,0 1 0,-1-1 0,1 1 0,0-1 0,0 1 0,-1-1 0,1 0 0,0 0 0,0 1-1,1-1 1,6 1-8,1 0 1,0 0-1,0-1 0,13-2 0,-5 2 16,204 12 463,-187-9-309,-31-3-181,0 0 1,0 0 0,0 0 0,-1 0 0,1 0-1,0 0 1,0-1 0,-1 0 0,1 1-1,0-1 1,-1 0 0,1 0 0,-1-1-1,1 1 1,-1 0 0,1-1 0,2-2-1,1-2-814,-1 0 0,0 0 0,0-1 0,7-13 0,-11 19 699,21-38-7775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51.8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114 210 6361,'0'0'3454,"0"0"-2500,-10 20-593,0-2-151,3-8-16,1 1 0,1 0 0,0 0 0,0 1 1,1-1-1,0 1 0,1 0 0,1 0 0,-3 24 0,4-20-20,1 0 0,0 0-1,1-1 1,0 1-1,1 0 1,1 0-1,1-1 1,0 0-1,1 1 1,1-2-1,0 1 1,1-1-1,0 0 1,1 0-1,1-1 1,0 0-1,1 0 1,21 20-1,-16-19-109,1-1-1,0-1 0,1-1 1,1 0-1,-1-1 1,2 0-1,-1-2 0,1 0 1,0-2-1,1 0 0,0-1 1,0 0-1,0-2 1,0-1-1,1 0 0,-1-1 1,0-2-1,41-5 0,-50 5-23,0-1 0,0-1 0,0 0 0,0-1 0,-1 0 0,0 0 0,1-1 0,-2 0 0,1-1 0,0-1 0,-1 1 0,0-1 0,-1-1 0,11-11 0,-10 8 11,0-1 1,0 0-1,-1-1 1,-1 0-1,0-1 1,-1 1-1,-1-1 1,0 0-1,-1 0 1,3-16-1,-3 8 16,-1 1 0,-1-1 1,-1 0-1,-1 0 0,-1 0 0,-1 0 0,-1 0 0,0 0 0,-2 0 0,-1 1 0,0 0 1,-2 0-1,0 1 0,-19-33 0,16 37-17,-1 1 0,0 0 0,-1 1 0,0 0 0,-1 1 0,-1 1 0,0 0 0,-1 1 0,0 0 0,-1 2 0,0 0 0,0 0 0,-24-7 0,17 9 12,0 0 0,0 2 0,0 1 0,-1 0 1,0 2-1,0 1 0,0 1 0,1 1 0,-48 8 1,62-7-178,0 0 1,0 1-1,0 0 1,0 1 0,0 0-1,1 1 1,0 0 0,0 0-1,0 1 1,1 0-1,-1 1 1,2 0 0,-1 0-1,1 0 1,-11 14-1,11-9-228,-1 0-1,2 0 0,-1 1 1,2 0-1,0 0 0,0 0 1,1 0-1,1 1 0,0 0 1,-1 27-1,3 14-4680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52.3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0 167 9418,'0'0'1324,"0"0"-245,0 0 140,26 6 325,2 1-1137,-6-1-105,1-1 0,0 0 1,-1-2-1,47 0 0,-37-3 73,61-8 1,-82 6-345,1 0 1,-1-1-1,1-1 0,-1 0 1,-1 0-1,1-1 1,0 0-1,15-11 1,-24 14-28,1 0 1,-1 0-1,0 0 0,1 0 1,-1 0-1,0 0 1,0-1-1,-1 1 0,1 0 1,0-1-1,-1 0 1,1 1-1,-1-1 0,0 0 1,0 0-1,0 0 1,0 0-1,-1 1 0,1-1 1,-1 0-1,0 0 1,0 0-1,0-1 0,0 1 1,0 0-1,-1 0 1,1 1-1,-1-1 1,0 0-1,0 0 0,0 0 1,-2-4-1,1 3 7,0 0 0,-1 1-1,1-1 1,-1 0 0,0 1 0,0 0-1,0-1 1,-1 1 0,1 0-1,-1 1 1,0-1 0,1 1 0,-1 0-1,0-1 1,-1 2 0,1-1 0,0 0-1,0 1 1,-1 0 0,-8-1-1,10 1-3,0 1 0,0 0-1,0 0 1,0 1-1,0-1 1,0 1-1,1-1 1,-1 1-1,0 0 1,0 0-1,0 0 1,0 0-1,1 1 1,-1-1-1,1 1 1,-1-1-1,1 1 1,-3 2 0,1 1-6,0-1 1,1 0-1,0 1 1,0 0-1,0 0 1,0 0-1,1 0 1,-1 0-1,0 7 1,-4 11-6,2 1 0,2 1-1,-3 38 1,6-53 15,-4 54 166,3-1-1,8 65 1,-3-95-149,1 1 0,2-1 0,1 0 0,2-1 1,21 48-1,-27-73-354,3 10 17,-5-5-4281,-2-11-1858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52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1 105 7802,'0'0'2899,"0"0"-1456,0 0-399,0 0 300,0 0 238,25-5-367,204-31 503,-133 32-1160,-53 3-458,65-9-1,-104 10-178,0-1 0,0-1 0,0 1 0,0 0 0,0-1 0,-1 0 0,7-3 0,10-12-3434,-5 0-4896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53.2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74 10626,'0'0'1905,"0"0"-1179,0 0-393,0 0 436,0 0 193,0 0-274,25-11-287,82-32-199,-99 39-138,1 1 0,0 0 1,0 0-1,0 1 1,0 0-1,1 1 0,-1 0 1,0 1-1,1 0 0,-1 0 1,1 1-1,-1 0 1,13 3-1,-20-3-60,0 1 0,1-1 0,-1 0 0,0 1-1,0 0 1,0-1 0,-1 1 0,1 0 0,0 0 0,-1 0 0,1 0-1,-1 1 1,0-1 0,0 0 0,0 0 0,0 1 0,0-1 0,0 1 0,0-1-1,-1 1 1,1-1 0,-1 1 0,0-1 0,0 1 0,0-1 0,0 1-1,-1 4 1,1 5 63,-1 0 0,-1 0-1,0 0 1,-5 19 0,-1-12-11,-1 0 0,-1-1 0,-19 29 0,20-36-2,2 0 0,-1 1 1,1 0-1,1 0 0,0 0 1,1 1-1,0 0 0,1 0 1,0 0-1,1 1 0,-1 15 1,4-27-27,1-1 0,-1 1 0,0-1 0,1 1 0,0-1 0,-1 0 0,1 1 0,0-1 0,-1 0 0,1 0 0,0 1 0,0-1 0,0 0 0,0 0 1,0 0-1,1 0 0,-1 0 0,0-1 0,0 1 0,1 0 0,-1 0 0,0-1 0,1 1 0,-1-1 0,1 1 0,-1-1 0,0 1 0,1-1 0,-1 0 0,1 0 0,1 0 0,56 3 602,-49-3-596,4 0-151,1-1 0,-1-1 0,1 0 0,-1-1 0,0 0-1,0-1 1,0-1 0,0 0 0,-1-1 0,0-1 0,0 0 0,21-15-1,2-2-3356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8:03.45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1 183 11867,'0'0'3048,"0"0"-2160,0 0-584,0 0-120,0 0 529,0 0-233,0 0 184,29 100-168,-19-58-496,-2 0 120,-1-6-120,-2-7-216,-3-7 136,-2-18-776,3-4-1913,-3 0-2568</inkml:trace>
  <inkml:trace contextRef="#ctx0" brushRef="#br0" timeOffset="1">33 0 2905,'0'0'11634,"0"0"-10226,0 0-1408,0 0-472,0 0-712,0 0 160,0 0-1665,12 74-2320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53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10402,'0'0'1899,"0"0"-893,23 2 297,370 9 3383,-332-12-3802,-40 0-1085,-35 1-3184,-10 0-7608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3:56.0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5617,'0'0'4454,"0"0"-2554,0 0-1338,0 0-294,0 0 71,0 0 1,2 5 171,12 40 498,1 6-351,42 94 1,-48-129-660,1 1-1,0-1 1,1 0 0,0-1-1,1-1 1,1 1 0,0-2-1,1 0 1,21 14-1,-14-13 20,1-2-1,1 0 0,0-2 1,0 0-1,1-2 1,0 0-1,0-2 0,1 0 1,0-2-1,0-1 0,0-1 1,1-1-1,-1-1 0,0-1 1,0-2-1,0 0 0,0-2 1,0 0-1,33-13 0,-4-2-18,75-23 64,-115 40-60,-1 0 0,1 1 1,0 0-1,0 2 0,-1-1 1,1 2-1,23 2 0,-29 0-7,-1 0 0,1 0 0,0 1 0,-1 0 0,0 0 0,0 0 0,0 1 0,-1 0 0,11 11 0,-9-8 5,1-1-1,0 0 0,0-1 0,0 0 0,12 5 1,3-3 4,1-2 0,1 0 1,-1-2-1,1-1 0,-1-1 1,1-1-1,0-1 0,49-7 1,-34 0-1,44-14 0,-56 12-7,-1 2 1,2 1-1,-1 2 1,35-2-1,90 17 10,-113-6-7,0-1-1,1-2 0,58-6 1,-76-1 127,-1-2 1,0 0 0,0-2 0,-1 0-1,0-1 1,-1-2 0,0 0 0,-1-1-1,0-1 1,30-28 0,-45 38 107,-4 1-3526,-1 3-3958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03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637 211 9330,'0'0'1570,"0"0"-641,0 0-199,0 0 89,0 0 626,0 0-143,5-20-494,12-62-144,-16 80-628,-1-1 0,1 1 0,-1-1 0,0 0 0,0 0 0,0 1 0,0-1 1,0 0-1,-1 1 0,1-1 0,-1 0 0,0 1 0,1-1 0,-1 1 0,0-1 0,-1 1 0,1-1 0,0 1 0,-1 0 0,1 0 0,-1-1 0,0 1 0,0 1 0,-2-4 0,-2 2-6,1-1-1,-1 1 0,0 0 0,0 0 0,0 1 0,-12-3 0,13 3-24,-13-3-7,-1 0 1,0 2 0,-1 0-1,1 1 1,0 1-1,-1 1 1,1 0 0,-1 2-1,1 0 1,0 1 0,0 1-1,0 1 1,0 1 0,1 0-1,0 1 1,0 1-1,1 1 1,0 1 0,0 0-1,1 1 1,1 1 0,0 0-1,0 1 1,1 0-1,1 2 1,0-1 0,1 2-1,1-1 1,0 2 0,1-1-1,1 2 1,1-1-1,0 1 1,1 0 0,1 1-1,1-1 1,-5 32 0,6-27 1,1 0 0,1 0 0,2 0 0,0 0 0,1 1 0,2-1 0,0 0 0,11 38 1,-9-45 7,1-1 0,1 0 0,0 0 0,1-1 0,1 1 0,0-2 0,1 1 0,0-2 0,1 1 0,1-1 0,0-1 0,0 0 0,15 9 0,-9-8 4,0-1-1,1 0 1,0-2 0,1 0 0,0-2-1,1 0 1,40 8 0,-21-8-121,1-3 1,0-1-1,51-4 1,-72 0-313,-1-1 0,1-1 0,-1-1 0,0-1 0,34-12 0,40-25-4485,-34 11-1377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04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 60 11330,'0'0'2120,"0"0"-1338,0 0-642,0 0-66,0 23 95,0-10-129,0 24 109,1-1 0,1 1 0,10 44 0,-5-58-73,0 0 0,13 25 0,-43-98 458,7 18-386,-16-49 0,28 68-143,1-1 1,0 1 0,1-1 0,0 0 0,1 0 0,1 0 0,1-19-1,0 29 9,0 0-1,0 0 1,0 0-1,1 0 1,-1 0-1,1 1 0,0-1 1,0 0-1,0 1 1,0-1-1,1 1 1,-1 0-1,1 0 0,0 0 1,0 0-1,0 0 1,1 0-1,-1 1 1,0 0-1,1 0 0,0 0 1,-1 0-1,1 0 1,0 1-1,0-1 1,0 1-1,0 0 0,8 0 1,11-3 41,-1 2 0,0 1-1,45 3 1,-64-2-63,119 16-3186,-93-15-2534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04.6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 9250,'0'0'1623,"0"0"-220,21 0-207,1-1-862,2 0 123,0 1 0,0 0-1,0 2 1,1 1 0,23 6-1,-40-7-317,0 1 0,0 0 0,-1 0 0,1 1 0,-1 0 0,0 1 0,0-1 0,0 2 0,0-1 0,7 8 0,-12-10-118,-1-1 0,1 0 0,-1 0-1,1 1 1,-1-1 0,0 0 0,0 1 0,0-1-1,0 1 1,0 0 0,0-1 0,-1 1 0,0 0-1,1-1 1,-1 1 0,0 0 0,0 0 0,0-1-1,-1 1 1,1 0 0,-1-1 0,1 1 0,-1 0-1,0-1 1,0 1 0,0-1 0,-1 1 0,1-1-1,0 0 1,-1 1 0,0-1 0,1 0 0,-1 0-1,0 0 1,-3 2 0,-8 9 7,0-1-1,-1-1 1,-1 0-1,0-1 1,-19 10-1,24-14-42,-1-1-1,-1 0 0,1 0 0,-1-1 0,1-1 0,-1 0 0,0-1 1,-20 2-1,65-23-1017,-22 17 1035,1 0 0,0 1-1,-1 0 1,1 1-1,0 0 1,0 1 0,-1 0-1,1 1 1,0 0-1,-1 1 1,0 1 0,0-1-1,0 2 1,0-1-1,0 2 1,-1-1-1,0 2 1,0-1 0,-1 1-1,10 9 1,-17-14 34,1-1 1,-1 1 0,0 1-1,0-1 1,0 0-1,-1 0 1,1 1 0,0-1-1,-1 1 1,0-1-1,1 1 1,-1 0 0,0 0-1,0-1 1,-1 1-1,1 0 1,0 0-1,-1 0 1,0 0 0,0 0-1,0 0 1,0 0-1,0 0 1,0 0 0,-1-1-1,-1 7 1,0-5 14,-1 0 0,1 0 0,-1 0 1,0 0-1,0 0 0,0-1 0,0 1 1,-1-1-1,1 0 0,-1 0 0,0 0 1,0 0-1,0-1 0,-8 4 0,-10 3-40,1-1 1,-1-1-1,0-1 0,0-1 1,-1-1-1,1-1 0,-1-1 0,-33-1 1,55-1-70,0 0 0,0 0 0,1 0 0,-1 0 0,0 0 0,0 0 0,0 0 0,0 0 0,1-1 0,-1 1 0,0 0 0,0-1 0,1 1 0,-1 0 0,0-1 0,1 1 0,-1-1 0,0 1 0,1-1 0,-1 0 0,1 1 0,-1-1 0,1 1 0,-1-1 0,1 0 0,-1 0 0,1 1 0,-1-1 0,1 0 0,0 0 0,0 1 0,-1-1 0,1 0 0,0 0 0,0 0 0,0 0 0,0 1 0,0-1 0,0 0 0,0 0 0,0 0 0,0 1 0,0-1 0,1 0 0,-1 0 0,0 0 0,1 0 0,-1-10-1869,0-13-5450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05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10322,'0'0'2137,"0"0"-1481,0 0 824,0 0-400,0 0 281,154 29-313,-112-25-640,2 3-80,-2-5-104,-2 1-224,-6-3 136,-6 0-136,-11 0 0,-7 0 0,-5 0-520,-5-7-1008,0-4-3161,-3-3-7370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05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10962,'0'0'1945,"0"0"-417,0 0-8,0 0-247,-3 142-121,6-77-400,4 6-296,1 2 72,-1 3-376,-2-5-64,2-7-88,-2-1-392,0-17-824,-2-15-4569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09.0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502 47 10490,'0'0'1677,"0"0"-542,0 0-71,0 0-68,-23-7-251,-74-20-58,85 23-535,0 1-1,0 1 0,0 0 0,0 1 1,0 0-1,-21 2 0,3 0-112,22 0-47,0 0 0,-1 1 0,1 0 0,0 0 0,0 0 0,0 1 0,0 1 0,0-1 0,1 1 0,0 0 0,-1 1 0,1 0 0,1 0 1,-1 1-1,1-1 0,0 1 0,0 1 0,1-1 0,0 1 0,0 0 0,-5 10 0,-2 4-24,0 0 0,2 1 1,1 0-1,0 1 0,2 0 0,-7 31 0,8-20 28,1 1 0,2 0-1,2 64 1,2-80 3,1 0 0,0-1 0,2 1 0,0-1 0,2 0 0,0 0 0,0-1 0,17 31 0,-13-31-3,1 0 0,1 0 0,0-1 0,1-1 0,1 0 0,16 13 0,-21-20 1,0-2 1,1 1 0,0-1-1,1-1 1,-1 1 0,1-2-1,0 0 1,0 0 0,0-1-1,1 0 1,22 2 0,-11-3-34,1-1 1,-1-1 0,1-1-1,-1-1 1,1-1 0,-1-1-1,0 0 1,0-2 0,0-1-1,-1-1 1,40-21 0,-8-2-2118,-12 2-2704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09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13 800,'0'0'8421,"0"0"-5902,0 0-2178,0 0-262,0 0-60,22-3 93,-8 1-62,5-1 82,0 1 0,0 0 0,0 2 0,0 0 0,0 1 0,0 1 0,0 0 0,25 8 1,-33-6-104,1 0 1,-1 1-1,-1 0 1,1 1-1,-1 1 1,0-1-1,0 1 1,-1 1 0,11 10-1,-17-14-7,0 0-1,0 0 1,0 0-1,-1 1 1,1-1 0,-1 1-1,0-1 1,0 1-1,-1 0 1,1 0-1,-1 0 1,0 0 0,-1 0-1,1 0 1,-1 0-1,0 0 1,0 0-1,0 0 1,-1 0 0,0 0-1,0 0 1,0 0-1,0-1 1,-5 10-1,-1 0-73,-1 1 0,0-2-1,-1 1 1,0-1-1,-2-1 1,1 1-1,-19 15 1,-92 72-455,116-97 519,-9 8-33,-5 4 220,0-1 0,-1-1 0,-24 12-1,41-24-26,7-2-206,1 0-1,-1 0 1,0 0 0,1-1-1,-1 1 1,0-1-1,0 0 1,0-1-1,7-4 1,15-7-116,-6 6 303,1 1-1,0 1 1,0 2 0,0 0 0,0 1 0,1 0 0,-1 2 0,1 1 0,-1 1-1,1 0 1,-1 2 0,1 1 0,-1 0 0,0 1 0,-1 2 0,1 0 0,-1 1-1,21 12 1,-32-16-245,6 5 178,0-1 0,1-1 0,20 7 0,-30-13-341,0 1 0,0-1 1,-1 0-1,1-1 0,0 0 0,0 0 0,0 0 0,0 0 0,0-1 0,-1 0 0,1 0 0,0-1 0,8-3 1,21-14-5842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10.0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98 228 11282,'0'0'1698,"0"0"-1052,0 0-472,0 0 37,-14 29-130,-42 98 73,54-119-131,0 0 0,0 0 0,0 0 1,1 0-1,1 0 0,-1 0 0,1 1 0,0-1 0,1 0 1,0 0-1,0 0 0,4 12 0,1-4 20,1 0 0,0 0 0,18 27-1,-14-25-8,3 6-15,1-1-1,1-1 1,0 0-1,2-1 0,1-1 1,1-1-1,0-1 0,29 21 1,-36-31 38,-1 0-1,1-1 1,1 0 0,-1-1 0,1-1 0,0 0 0,1-1 0,-1 0 0,1-1 0,-1-1-1,1 0 1,0-1 0,0-1 0,0 0 0,-1-1 0,29-5 0,-33 3-25,0 0 0,0-1 0,-1 0-1,1 0 1,-1-1 0,0 0 0,-1-1 0,1 0 0,-1 0 0,0-1 0,-1 0 0,1-1 0,-2 1 0,1-1 0,-1-1 0,0 1 0,0-1 0,7-17 0,-4 7 64,-1-2 1,-1 1-1,-1-1 1,0 0 0,-2 0-1,0-1 1,-2 1-1,1-23 1,-4 21-7,-1 0 0,-1 0 0,-1 0 0,-1 1-1,-1-1 1,-1 1 0,0 1 0,-2-1 0,-1 1 0,0 1 0,-2 0-1,0 0 1,-1 1 0,-1 1 0,-1 0 0,-18-16 0,18 18-45,-1 1 1,-1 1-1,0 1 0,-1 1 1,0 0-1,-1 1 0,0 1 1,0 0-1,-1 2 1,-1 0-1,1 2 0,-1 0 1,-1 1-1,1 1 0,0 1 1,-1 1-1,-26 1 1,38 2-104,0 1 1,1-1-1,-1 2 1,1-1 0,-1 1-1,1 1 1,0 0-1,0 0 1,1 0 0,-1 1-1,1 1 1,0 0-1,0 0 1,1 0 0,0 1-1,0 0 1,0 0-1,1 0 1,0 1 0,1 0-1,0 1 1,0-1 0,0 1-1,1 0 1,1 0-1,-1 0 1,-2 15 0,3 7-1142,2 51 0,1-46-900,0 27-4670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8:03.8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64 221 9818,'0'0'1447,"0"0"-884,0 0-162,-10 24 9,-32 80 36,39-97-408,1 0-1,0-1 1,1 1-1,-1 0 0,1 0 1,1 0-1,-1 0 1,1 1-1,1-1 0,-1 0 1,2 7-1,-1-10-18,0 0 1,1 0-1,-1 0 0,1 0 0,0-1 0,0 1 1,0-1-1,0 1 0,1-1 0,-1 0 1,1 1-1,0-1 0,0-1 0,6 5 0,-4-3 3,2-1 0,-1 0-1,0 0 1,1-1 0,-1 0-1,1 0 1,-1 0 0,1-1-1,0 0 1,0 0 0,0-1-1,0 0 1,0 0-1,-1 0 1,1-1 0,0 0-1,0-1 1,12-3 0,-13 3 30,-1-1 1,0 1-1,1-1 1,-1 0 0,-1-1-1,1 1 1,0-1-1,-1 0 1,1 0-1,-1 0 1,0 0 0,-1-1-1,1 0 1,-1 0-1,0 0 1,4-8 0,-3 5 177,-1 0 0,0-1 0,-1 1 0,0 0 0,0-1 0,-1 0 0,0 1 0,0-1 0,-1 0 0,-1-14 0,0 19-175,0-1 0,-1 1-1,1 0 1,-1-1 0,0 1-1,0 0 1,0 0 0,-1 0-1,1 0 1,-1 1 0,0-1-1,0 1 1,-1 0 0,1 0-1,-1 0 1,1 0 0,-1 0-1,0 1 1,0-1 0,0 1-1,0 0 1,-1 1 0,1-1-1,-5-1 1,-7-1-214,0 0-1,0 0 1,0 1 0,0 1-1,-25 0 1,40 2-81,-1 0 0,0 0 0,0 0 0,0 0 0,0 0 0,0 0 0,1 1 0,-1-1 0,0 0 0,0 1 0,0 0 0,1-1 0,-1 1 1,0 0-1,1 0 0,-1 0 0,-2 2 0,-3 10-5180</inkml:trace>
  <inkml:trace contextRef="#ctx0" brushRef="#br0" timeOffset="1">405 72 12363,'0'0'4625,"0"0"-4177,0 0 24,0 0-72,0 0-384,0 0-32,0 0 16,42-72-672,-42 97-2393,0 2-1520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10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 0 10594,'0'0'1506,"0"0"-718,-8 25-213,-21 81 184,27-99-598,0 0 0,1 0 1,0 0-1,0 1 0,1-1 0,0 0 1,0 0-1,1 1 0,0-1 0,2 9 1,-1-12-89,-1-1 0,1 1 0,-1-1-1,1 1 1,0-1 0,0 1 0,1-1 0,-1 0 0,1 0 0,-1 0 0,1 0 0,0-1 0,0 1 0,5 2 0,2 0 23,1-1 0,-1 1 1,1-2-1,0 0 0,1 0 1,-1-1-1,0 0 0,1-1 1,22 0-1,-4-1-43,-1 0-1,1-2 1,44-8 0,-61 7-217,0 0 1,-1-1 0,1-1 0,-1 0-1,0-1 1,0 0 0,-1-1-1,0 0 1,0-1 0,10-10 0,17-20-4029,-7 2-2291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10.7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0 13083,'0'0'2000,"0"0"-1504,0 0-384,0 0-48,-8 129 849,8-67-65,5 5-304,10 4-120,3-4-376,-1-5 48,0-9-96,0-13-152,3-20-224,-2-9-1825,-6-11-5016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11.1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90 10938,'0'0'2540,"0"0"-1548,0 0-698,0 0 31,0 0 321,0 0 37,26-13-273,86-38-234,-98 46-139,0 0 1,1 1 0,-1 0-1,1 1 1,0 1 0,0 1-1,0 0 1,0 0 0,0 2-1,17 2 1,1-1 120,-26-1-147,1 0 0,-1 0 0,0 1 0,-1-1 0,1 2 0,0-1 0,0 1 0,-1 0 0,0 0 0,1 1 0,-1-1 0,-1 1 0,1 1 0,0-1 0,-1 1 0,5 6 0,-7-8-1,-1 0-1,1 0 1,-1 1 0,0 0 0,0-1 0,0 1 0,0 0-1,-1 0 1,1 0 0,-1 0 0,0 0 0,0 0 0,-1 0-1,1 0 1,-1 1 0,0-1 0,0 0 0,0 0 0,-1 0-1,1 0 1,-1 1 0,0-1 0,0 0 0,-1 0 0,1 0-1,-1-1 1,0 1 0,-4 6 0,0-1-7,-1 1 1,-1-2-1,0 1 0,0-1 1,-1 0-1,0 0 1,0-1-1,-1-1 0,-10 6 1,-19 9 13,-43 16 0,38-18 15,45-16-205,10 0 136,13 0 71,252-3 202,-266 0-959,0 0 1,0-1-1,0-1 1,15-3-1,-1-2-6694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11.4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 11402,'0'0'3559,"0"0"-2465,0 0-834,0 0 345,26 0 179,214-11 111,-22 4 1344,-218 7-2235,1 0 0,-1-1 0,0 1 0,0 0 0,1-1 0,-1 1 0,0 0 0,0-1 0,1 1 0,-1-1 0,0 1 0,0-1 0,0 1 0,0 0 0,0-1 0,0 1 0,0-1 0,0 1 0,0-1 0,0 1 1,0-1-1,0 1 0,0 0 0,0-1 0,0 1 0,0-1 0,0 1 0,-1-1 0,-2-9-3253,-6 3-5583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12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4081,'0'0'5233,"0"0"-4417,149-16 72,-80 12-167,0 4-209,-2 0-32,-8 0-352,-12 0-80,-8 0-40,-11 2-8,-11 4-720,-12 3-3233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12.7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8386,'0'0'1572,"0"0"-457,0 0 239,28 0 358,170 0 885,-86-1-1384,125 3-301,-182 8-700,-15-1-4120,-23-9-3743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13.7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885 92 8874,'0'0'2579,"0"0"-1195,0 0-446,0 0 153,-27-10-16,-88-34-264,87 35-599,0 1 1,-1 1 0,1 2 0,-1 1 0,0 1 0,-1 1 0,-50 4 0,30 0-192,28-1 5,0 0 0,0 2 0,0 1 0,0 1 0,1 1 0,0 0 0,0 2 1,1 0-1,-30 17 0,38-18-23,0 1 0,0 0 0,1 0 0,0 1 1,1 1-1,0-1 0,0 2 0,1-1 0,1 1 0,0 1 1,0 0-1,1 0 0,0 0 0,1 1 0,1 0 1,-5 16-1,6-11-5,0 1 0,2-1 0,0 1 0,1 0 0,1 0 0,1-1 0,1 1 0,0-1 0,1 1 0,1-1 0,1 0 0,1 0 0,0 0 0,1-1 0,1 0 0,0 0 0,2-1 0,0 0 0,1-1-1,0 0 1,25 25 0,-15-20 13,0 0 0,2-2 0,0-1 0,0 0-1,2-2 1,0-1 0,1 0 0,0-2-1,1-1 1,0-2 0,1 0 0,0-2 0,46 6-1,-43-8-92,0-2 0,1-1-1,-1-2 1,1-1-1,-1-1 1,1-2 0,-1-1-1,44-13 1,-45 6-623,1-2 1,30-19-1,18-18-3769,-6-3-4269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14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8 7394,'0'0'3751,"0"0"-2536,0 0-908,0 0-81,-15 30 443,0-3-369,6-12-112,0 0-1,1 1 0,1 0 0,0 0 0,2 1 0,0-1 0,0 1 0,2 1 0,0-1 1,-1 25-1,3-11-1,2 0 0,2 1 0,0-2 0,2 1 1,2 0-1,0-1 0,23 56 0,-25-73-182,2 1-1,-1-1 1,2-1 0,0 1-1,0-1 1,1 0 0,0-1-1,1 0 1,1-1 0,0 0-1,0 0 1,0-1 0,2-1-1,-1 0 1,1 0 0,0-1-1,0-1 1,28 9 0,-29-11-9,1-2 1,0 1-1,0-1 1,0-1-1,0 0 1,0-1-1,1-1 1,-1 0-1,0 0 1,0-1 0,0-1-1,-1 0 1,1-1-1,-1-1 1,0 0-1,0 0 1,22-14-1,-21 10 6,-1-1-1,0-1 0,-1 0 0,0 0 1,0-1-1,-1-1 0,-1 0 1,0 0-1,-1-1 0,0 0 1,-1 0-1,-1-1 0,0 1 0,5-25 1,-5 18 38,-2 0 1,0-1 0,-1 0-1,-1 1 1,-1-1 0,-1 0 0,-1 0-1,-6-32 1,4 40 23,0 0-1,-1 1 1,-1-1 0,0 1 0,-1 0 0,-1 0-1,0 1 1,0 0 0,-1 0 0,-1 1 0,0-1-1,0 2 1,-22-19 0,15 17 19,0 1 1,0 0-1,-1 2 0,-1 0 1,1 0-1,-1 2 0,-1 0 1,-25-5-1,11 5-30,1 2 0,-1 1 0,0 2-1,-37 1 1,58 2-61,0 0 0,0 1 0,0 0 0,1 0 0,-1 2 0,1-1 0,0 2 0,-1-1 0,-17 12 0,22-12-54,1 0 0,0 1 0,0-1 0,1 1 1,-1 0-1,1 1 0,0-1 0,1 1 0,-1 0 0,1 0 0,0 1 0,1-1 0,0 1 0,0 0 0,0 0 0,1 0 0,-3 10 0,1 49-2065,6-20-2389,2-1-5279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4:14.6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0 9194,'0'0'1383,"0"0"45,26 5-281,85 19 275,-104-23-1262,0 0 0,0 1 0,0 0 1,0 1-1,0-1 0,0 1 0,0 0 0,-1 1 1,0 0-1,0 0 0,0 0 0,0 1 1,0 0-1,-1 0 0,0 0 0,0 1 0,-1-1 1,1 1-1,-1 0 0,4 8 0,-6-8-91,-1 0 0,0 0 0,0-1 0,0 1-1,-1 0 1,0 0 0,0 0 0,0 0 0,-1 0 0,1-1-1,-2 1 1,1 0 0,-1 0 0,1-1 0,-2 1 0,1-1-1,0 0 1,-1 1 0,0-1 0,0 0 0,-1-1 0,-4 6 0,-18 20 77,-1-2 1,-61 50 0,58-54-98,2 1-1,1 1 0,-34 42 0,60-67-47,0 1 0,-1-1 1,1 1-1,0-1 0,0 1 0,0 0 1,0-1-1,1 1 0,-1 0 0,0 0 1,1 0-1,-1 0 0,1 0 0,0-1 1,0 1-1,-1 0 0,2 3 1,-1-4-2,0 0 0,1-1 1,-1 1-1,1 0 0,-1 0 1,1 0-1,0 0 1,-1 0-1,1-1 0,0 1 1,0 0-1,-1-1 1,1 1-1,0 0 0,0-1 1,0 1-1,0-1 1,0 1-1,0-1 0,0 0 1,0 1-1,2-1 1,9 2-1,-1-1 1,1 0-1,0-1 1,19-2-1,-4 0 5,152-7 26,-111 3 106,-1 3-1,71 7 1,-132-4-150,-1 1 0,0 0 0,0 0 0,0 1 0,0-1 0,0 1 0,0 0 0,-1 1 0,1-1 0,0 1 0,-1 0 0,0 0 0,0 0 0,4 4 0,-9-2-6467,-5-3-2575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6:34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 84 2481,'0'0'2709,"0"0"-1195,0 0-595,0 0 183,0 0-5,0 4-301,-2 120 4323,-1-82-4734,-1 0 0,-14 62 0,-27 95-103,46-212 242,0 0 0,-1 0-1,-2-23 1,0-6-518,3-48 4,4 0-1,17-96 1,-17 152 12,-3 18-13,1 0-1,8-29 1,-10 44-15,-1 1-1,0 0 1,0-1-1,0 1 1,1 0-1,-1 0 1,0-1-1,1 1 1,-1 0-1,0 0 1,0 0-1,1-1 1,-1 1-1,0 0 1,1 0-1,-1 0 1,0 0-1,1 0 1,-1 0-1,0 0 1,1 0-1,-1-1 1,1 1-1,-1 0 1,0 0-1,1 1 1,-1-1-1,0 0 1,1 0-1,-1 0 1,0 0-1,1 0 1,-1 0-1,0 0 1,1 1-1,-1-1 1,0 0-1,1 0 1,-1 0-1,0 1 1,0-1-1,1 0 1,-1 1-1,13 11-90,3 15 85,0 1-1,-3 0 1,0 1-1,9 33 0,28 129-113,-24-86-382,-22-79-954,-3-14-8041,-1-12 2196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8:04.3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62 11482,'0'0'1601,"0"0"-958,0 0-465,0 0-42,0 0 124,0 0 467,11 21-87,11 21-258,32 90 1,-51-120-314,11 32 35,-13-43-102,-1 1 0,1-1 0,-1 0 0,1 1-1,0-1 1,-1 0 0,1 1 0,0-1 0,0 0-1,0 0 1,0 0 0,0 0 0,0 0 0,0 0 0,0 0-1,1 0 1,-1 0 0,0-1 0,0 1 0,1 0-1,-1-1 1,1 1 0,0-1 0,0 0 26,0-1 1,-1 1-1,1-1 1,0 0-1,-1 0 1,1 0-1,-1 0 0,1 0 1,-1 0-1,0-1 1,1 1-1,-1 0 1,0-1-1,0 1 1,0-1-1,0 1 0,0-1 1,1-1-1,20-41 158,-15 28-149,21-43-28,-17 35-28,1 0 0,21-33 0,-33 56 15,0 1 0,0-1 1,1 0-1,-1 1 0,0-1 1,0 1-1,1-1 0,-1 0 0,0 1 1,1-1-1,-1 1 0,1-1 1,-1 1-1,0-1 0,1 1 1,-1-1-1,1 1 0,0 0 0,-1-1 1,1 1-1,-1 0 0,1-1 1,-1 1-1,1 0 0,0 0 1,-1 0-1,1-1 0,0 1 0,-1 0 1,1 0-1,0 0 0,-1 0 1,1 0-1,0 0 0,-1 0 1,1 0-1,0 0 0,-1 1 0,1-1 1,-1 0-1,1 0 0,0 1 1,-1-1-1,1 0 0,-1 1 1,1-1-1,-1 0 0,1 1 0,-1-1 1,1 1-1,-1-1 0,1 1 1,-1-1-1,1 1 0,-1-1 1,0 1-1,1-1 0,-1 1 0,0 0 1,0-1-1,0 1 0,1 0 1,12 50-173,-11-38 206,0-4-24,1-1-1,0 0 1,0 0-1,0-1 1,1 1 0,0-1-1,0 0 1,1 0-1,8 10 1,-11-15-5,0 0-1,1 0 1,-1 0 0,1 0-1,-1 0 1,1 0 0,0-1-1,-1 1 1,1-1 0,0 0-1,0 1 1,0-2 0,0 1-1,1 0 1,-1-1 0,0 1-1,0-1 1,0 0 0,0 0-1,0 0 1,1 0 0,-1-1-1,0 1 1,0-1 0,0 0-1,0 0 1,0 0 0,0 0-1,3-2 1,1-1-12,-1-1 1,1 0-1,-1 0 1,0-1-1,0 1 1,0-1-1,-1-1 1,0 1-1,0-1 0,-1 0 1,0 0-1,5-12 1,5-10 37,16-55 0,-26 67-26,3-14-6,-4 28-27,-2 15-37,-1-5 112,0 14 29,1 1 1,0 0-1,10 43 0,-10-60-76,0-1 0,1 1 1,0 0-1,0-1 1,0 0-1,0 1 0,1-1 1,0 0-1,0 0 0,5 6 1,-5-8-3,-1 0 0,0-1-1,0 1 1,1-1 0,-1 0 0,1 0 0,-1 0 0,1 0 0,-1 0 0,1 0 0,0-1 0,0 1 0,-1-1 0,1 1-1,0-1 1,-1 0 0,1 0 0,0-1 0,0 1 0,4-2 0,-2 1-221,1-1 0,0 0 0,-1-1-1,0 1 1,1-1 0,-1 0 0,0 0 0,0-1 0,-1 0-1,1 1 1,7-10 0,16-21-4442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6:35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6737,'0'0'2701,"0"0"-1135,0 0-495,0 0-425,0 0-80,0 0 190,13-1 4,242-3 869,-254 4-1750,0 0 1,-1 0 0,1 0 0,0-1 0,-1 1 0,1 0-1,0 0 1,-1-1 0,1 1 0,0-1 0,-1 1 0,1 0-1,-1-1 1,1 1 0,-1-1 0,1 1 0,-1-1 0,1 1-1,-1-1 1,0 0 0,1 1 0,-1-1 0,0 0 0,1 1 0,-1-1-1,0 0 1,0 1 0,0-1 0,0 0 0,1 1 0,-1-1-1,0 0 1,0 1 0,0-1 0,0 0 0,-1 0 0,1 1-1,0-1 1,0-1 0,0-1-891,0-14-7907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6:35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6793,'0'0'1503,"0"0"-549,0 0-91,0 0 145,0 0-168,0 0-230,18 10-36,2 0-397,-11-7-85,0 2 1,-1-1-1,1 1 0,-1 1 1,1-1-1,-2 2 0,1-1 1,-1 1-1,0 0 0,12 15 1,33 49 725,-3 3 0,-3 1 0,46 104 1,-73-134-741,-2 2 0,-2 0 0,-2 0 0,-3 1 0,-1 1 1,-2 0-1,0 71 0,-7-71-46,-3-1 1,-14 85 0,11-106-15,-1-1 0,-2 0 0,0 0 0,-1-1 0,-2-1 0,-21 34 0,23-43 79,-2 0 0,1 0-1,-2-1 1,-22 19 0,26-11-2310,6-12-2093,-3 5-5102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6:42.2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58 384 5297,'0'0'1162,"0"0"-89,0 0 24,0 0 124,0 0-91,-4 0-275,2 0-725,0-1 1,0 1 0,0-1 0,0 1 0,0-1 0,0 0 0,0 0-1,0 0 1,0 0 0,0 0 0,0 0 0,0 0 0,1-1 0,-1 1-1,1-1 1,-1 1 0,1-1 0,-1 0 0,1 1 0,0-1 0,0 0-1,0 0 1,0 0 0,0 0 0,0 0 0,0 0 0,1 0 0,-1 0-1,1 0 1,-1 0 0,1 0 0,0-4 0,-4-22 47,1 0 0,2 0 0,0 0 0,6-38 1,-4 60-178,0-1 0,1 1 1,0-1-1,0 1 0,1 0 1,-1 0-1,1 0 0,1 0 1,-1 0-1,1 1 1,0 0-1,0 0 0,1 0 1,0 0-1,0 0 0,0 1 1,11-7-1,-7 5-2,1 0 1,-1 1-1,1 0 0,0 1 0,1 0 1,-1 0-1,1 1 0,0 1 1,21-3-1,-9 3 0,0 1-1,0 1 1,0 1 0,0 1-1,-1 1 1,1 1 0,-1 1-1,0 0 1,0 2 0,24 11-1,-40-15 1,1 0 0,-1 0 0,0 1 0,1 0 0,-2 0 0,1 0-1,0 1 1,6 8 0,-9-9-10,-1 0-1,0 0 1,0 0-1,0 1 1,0-1-1,-1 1 1,0 0-1,1-1 1,-2 1-1,1 0 1,-1 0 0,1 0-1,-2 6 1,1 1 9,-2-1 0,1 0 0,-1 0 0,-1 0 0,0 0 0,0 0 0,-1-1 0,-1 0 0,0 1 0,0-1 0,-1-1 0,0 1 0,0-1 0,-1 0 0,-16 15 0,-60 63 33,28-32-8,3 1 0,2 3 0,-76 120-1,114-157-12,2 1 0,0 1 0,2-1 1,1 1-1,0 1 0,2-1 0,1 1 0,1 0 0,1 0 0,1 26 0,1-50-9,0-1 0,0 0 0,0 1 1,0-1-1,0 1 0,1-1 0,-1 0 0,0 1 0,0-1 0,0 1 0,1-1 1,-1 0-1,0 1 0,0-1 0,1 0 0,-1 0 0,0 1 0,1-1 0,-1 0 1,0 0-1,1 1 0,-1-1 0,1 0 0,-1 0 0,0 0 0,1 0 1,-1 1-1,1-1 0,-1 0 0,0 0 0,1 0 0,-1 0 0,1 0 0,-1 0 1,1 0-1,-1 0 0,0 0 0,1 0 0,-1-1 0,1 1 0,-1 0 0,0 0 1,1 0-1,-1 0 0,1-1 0,16-7 254,-9 0-227,0 0 0,0 0 0,1 1 0,0 0 0,17-10 0,-22 15-28,0 1 0,-1-1 0,1 1 0,0 0 0,0 0 0,0 1 0,0-1 1,0 1-1,0-1 0,0 1 0,0 1 0,0-1 0,0 0 0,0 1 0,-1 0 0,1 0 0,0 0 0,0 1 0,-1-1 0,8 4 0,14 8 8,124 59 12,-130-66-15,0 0 1,1 0-1,-1-2 0,1-1 1,0 0-1,27-1 0,-42-2 10,-1-1-1,0-1 1,1 1-1,-1 0 1,0-1-1,0 0 1,0 0-1,0 0 1,0-1-1,0 0 1,-1 1-1,1-1 1,-1 0-1,0 0 1,0-1-1,0 1 1,4-7-1,-1 1 43,1 0 0,-1 0 0,-1-1 0,0 1 0,0-1 1,3-13-1,-4 3-18,0 0 1,-2 0 0,0 0-1,-2-29 1,0 44-40,-20 28-2375,8-8-1284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6:45.3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1 176,'0'0'4950,"0"0"-3420,0 0-1043,0 0 8,0 0 250,0 0-6,1 3-15,4 13 177,-1 0-1,-1 0 1,2 24-1,-4 103 367,-2-42-611,5 117-90,-4-218-596,0 0-204,0-8-2247,0-9-374,-2-4-1441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6:46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52 5449,'0'0'1681,"0"0"-705,0 0-144,0 0 135,0 0 1,0 0-280,4-6-289,-1 2-342,-1 1-1,1-1 1,0 1-1,0 0 1,1 0 0,-1 0-1,1 0 1,-1 1-1,1 0 1,0-1 0,0 1-1,0 1 1,0-1 0,0 0-1,0 1 1,0 0-1,1 0 1,-1 0 0,0 1-1,1-1 1,7 1-1,-2 0 102,1-1-1,-1 2 0,1-1 1,-1 2-1,0-1 0,1 1 1,-1 1-1,0 0 0,0 0 1,-1 1-1,13 6 0,-18-7-107,1 0-1,-1 0 1,0 1-1,1-1 1,-2 1-1,1 0 1,0 0-1,-1 1 1,0-1-1,0 1 1,0 0-1,0-1 1,-1 1-1,0 0 1,0 0-1,0 1 1,-1-1-1,1 0 1,-1 1-1,-1-1 1,1 1-1,-1 10 0,0-6-31,0 0-1,-1 0 0,0 0 0,-1 0 0,0 0 0,-1-1 0,0 1 0,-8 17 0,9-23-35,0 0 1,-1-1-1,1 1 0,-1-1 0,1 1 0,-1-1 0,0 0 0,0 0 0,-1-1 0,1 1 1,0-1-1,-1 1 0,0-1 0,1 0 0,-1 0 0,0-1 0,0 1 0,0-1 0,0 0 1,0 0-1,0 0 0,-1 0 0,1-1 0,-5 0 0,-21 0-494,30 0 485,0 0-73,0 0-10,13-13-177,-1 7 275,1 0 0,0 1-1,0 1 1,0 0 0,1 1 0,0 0 0,-1 1-1,16 0 1,17 1 148,49 4 1,-89-2-69,0-1 1,-1 1-1,1 1 1,0-1-1,-1 1 1,1-1-1,-1 2 1,1-1 0,-1 0-1,0 1 1,0 0-1,0 0 1,-1 1-1,1 0 1,-1-1-1,0 1 1,0 1 0,0-1-1,0 0 1,-1 1-1,0 0 1,0 0-1,0 0 1,0 0-1,1 6 1,2 5 6,-2 0-1,0 0 1,0 0-1,-2 0 1,0 0 0,-1 1-1,-2 26 1,1-37-67,0 0 0,-1 1 0,0-1 0,-1-1 0,1 1 0,-1 0 1,0 0-1,-1 0 0,1-1 0,-1 0 0,0 1 0,-1-1 0,1 0 0,-7 6 0,3-4 3,0 0 0,0-1 0,-1 0 0,0-1 0,0 0 0,0 0 0,-1 0 0,-14 4 0,6-3 24,-1-1 0,0 0 0,0-2 0,0 0 1,-1-1-1,1-1 0,0 0 0,-1-2 1,-21-2-1,31 1-32,-1 0 1,1 0-1,0-1 0,0 0 1,0-1-1,0 0 1,1 0-1,0-1 0,0 0 1,0-1-1,0 1 0,-7-8 1,14 11-257,1 0 1,-1 0-1,1 0 1,-1 0-1,1 0 1,0-1-1,0 1 0,0 0 1,0 0-1,0 0 1,0 0-1,1 0 1,-1 0-1,1 0 1,-1 0-1,1 0 1,0 0-1,1-3 1,7-12-5208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6:46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5873,'0'0'1022,"0"0"-321,0 0 364,0 0 215,0 0-267,0 0-318,24 8-79,76 27-48,-76-25-245,0 2 0,-1 1 0,0 0-1,-1 2 1,0 0 0,-1 2 0,-1 0-1,-1 1 1,18 22 0,-2-3-93,-2 3 1,-2 0-1,-2 2 0,-1 2 1,33 70-1,-44-75-209,-1 0 0,-2 0 0,-2 2 0,-2-1 0,-1 2 0,-2-1 0,1 51-1,-6-51-13,-1 0 0,-3 0 0,-1 0 0,-2 0 0,-2-1 0,-1 1 0,-26 71 0,0-30 51,-53 95 0,69-146-46,-1 0-1,-2-1 0,-1-1 1,-2-1-1,-48 45 0,61-64 23,-1-1-1,0-1 0,0 0 0,-16 7 0,-10 5-1830,33-15-1819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6:52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5 103 6513,'0'0'1438,"0"0"-186,0 0-225,0 0-37,0 0-38,0 0-535,25-16 86,-6 4-446,1 1 1,0 0-1,1 2 1,0 0-1,0 2 0,0 0 1,1 1-1,0 1 0,1 1 1,39-1-1,-47 5-52,1 0 0,-1 1 0,0 1 1,0 0-1,0 1 0,-1 1 0,1 0 0,-1 1 1,0 0-1,0 1 0,0 1 0,-1 1 0,0-1 0,0 2 1,-1 0-1,20 19 0,-30-26 7,0 0 0,0 1 0,0-1 0,-1 1 0,1 0 0,-1 0-1,1 0 1,-1 0 0,0 0 0,0 0 0,0 0 0,0 0 0,-1 0 0,1 0 0,-1 0 0,0 1 0,0-1 0,0 0 0,0 0 0,0 0-1,-1 1 1,0-1 0,1 0 0,-1 0 0,0 0 0,-2 3 0,-3 6 42,0-2 1,0 1-1,-1-1 0,0 0 1,-11 11-1,-103 118-7,-200 256 181,311-379-204,0 0 0,0 0 1,2 1-1,0 0 0,1 0 1,0 1-1,2 0 0,0 0 1,1 0-1,1 1 0,1-1 1,-1 21-1,48-40 1095,-38-1-1068,-1-1-1,1 0 1,-1 0 0,0 0 0,0 0-1,0-1 1,0 0 0,7-7 0,-9 7-47,0 0 0,1 0 1,0 1-1,-1 0 0,1 0 0,0 0 1,0 0-1,1 1 0,-1 0 1,0 0-1,1 0 0,0 1 1,-1 0-1,8-1 0,5 3-5,0 1 1,0 0-1,0 2 0,-1 0 0,1 0 0,-1 2 0,27 12 0,-34-15-2,11 6 9,1-2 1,-1 0 0,2-2 0,-1 0 0,1-2-1,-1 0 1,1-2 0,0 0 0,34-4 0,-54 2 18,0-1-1,0 1 1,0-1 0,0 0 0,0 0 0,0 0 0,0 0 0,0 0 0,-1 0 0,1-1 0,-1 0 0,0 1 0,0-1 0,0 0 0,0 0 0,0 0 0,-1 0 0,3-6 0,1-2 40,-1-1 1,0 1-1,-1-1 1,3-14-1,-3 6-24,-1-1-1,-1-27 1,-1 43-76,0-1 1,0 1-1,-1-1 0,0 1 1,0-1-1,0 1 0,-1 0 0,0 0 1,0 0-1,0-1 0,0 2 0,-1-1 1,-6-8-1,8 12-339,0 1-1,-1-1 1,1 0 0,-1 0-1,1 1 1,-1-1 0,1 1-1,-1-1 1,0 1 0,1 0-1,-1 0 1,0 0 0,1 0-1,-1 0 1,1 0 0,-1 0 0,0 0-1,1 1 1,-1-1 0,1 0-1,-4 2 1,-9 9-7256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7:08.7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47 6385,'0'0'1182,"0"0"-246,0 0 340,0 0-34,0 0-120,14 0-400,399 6 4465,-394-5-5150,-1-2 0,0-1 0,0 0 0,0-1 0,0-1 0,27-9 0,-44 12-230,-1 1 0,1-1 0,-1 1 0,1-1 0,-1 0 0,0 1 0,1-1 0,-1 0 0,0 1 0,1-1 0,-1 0 0,0 1 0,0-1 0,1 0 0,-1 1 0,0-1 1,0 0-1,0 0 0,0 1 0,0-1 0,0 0 0,0 0 0,0 1 0,0-1 0,-1 0 0,1 1 0,0-1 0,0 0 0,-1 1 0,0-2 0,-7-5-4878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7:09.1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3 6001,'0'0'1609,"0"0"-522,0 0 14,0 0 219,0 0-241,0 0-585,0 0-487,0-1 0,-1 1-1,1 0 1,0 0 0,-1 0 0,1-1 0,0 1 0,-1 0 0,1 0 0,-1 0 0,1 0 0,-1 0 0,1 0 0,0-1 0,-1 1 0,1 0-1,-1 0 1,1 0 0,-1 0 0,1 1 0,0-1 0,-1 0 0,1 0 0,-1 0 0,1 0 0,0 0 0,-1 0 0,1 1 0,-1-1 0,1 0-1,0 0 1,-1 1 0,1-1 0,0 0 0,-1 1 0,0 4 68,0-1-1,0 1 0,0-1 1,1 1-1,-1-1 1,1 1-1,0 0 1,1 5-1,0 9 287,14 284 2844,0 7-828,-15-310-2356,0 0 7,0 0 40,0 0-48,2 0-125,-1-1 1,1 0 0,0 0-1,0 0 1,-1 0 0,1 0-1,-1-1 1,1 1 0,-1 0 0,1-1-1,-1 1 1,0-1 0,1 0-1,0-2 1,1 0-593,14-17-3984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7:10.1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9 10610,'0'0'1690,"0"0"-459,0 0 65,0 0-40,0 0-413,0 0-381,-7-6-236,4 4-240,6 4 64,19 19 38,28 24 169,99 70 0,-133-105-238,0 0 0,1 0 0,1-2 0,0 0 0,0-1 1,0-1-1,1-1 0,-1 0 0,1-2 0,1 0 0,20 0 0,-37-3-18,0 0 0,0-1 0,0 1 0,0-1-1,0 0 1,0 0 0,0 0 0,0 0 0,0 0 0,-1-1-1,1 0 1,0 1 0,-1-1 0,0 0 0,1 0 0,-1 0-1,0 0 1,0-1 0,0 1 0,0-1 0,-1 1 0,1-1-1,0 1 1,-1-1 0,0 0 0,0 0 0,0 0 0,0 0-1,0 0 1,-1 0 0,1 0 0,-1 0 0,0-5-1,1 1-2,0 0 0,-1-1 0,0 1 0,-1 0 0,1-1 0,-1 1 0,-1 0 0,0 0-1,0 0 1,0 0 0,-1 0 0,0 0 0,-5-9 0,0 5-2,1 1-1,-2 0 1,1 1 0,-13-11 0,20 19 1,-1-1 0,1 1 1,0 0-1,-1 0 0,1 0 1,-1 0-1,1 0 0,-1 0 1,1 0-1,-1 0 1,0 0-1,1 1 0,-1-1 1,0 1-1,0-1 0,0 1 1,1 0-1,-1 0 1,0-1-1,0 2 0,0-1 1,1 0-1,-1 0 0,0 0 1,0 1-1,0-1 0,1 1 1,-1-1-1,0 1 1,1 0-1,-1 0 0,0 0 1,1 0-1,-1 0 0,1 0 1,-1 0-1,1 0 0,0 0 1,0 1-1,-3 2 1,-3 8-12,0 0 1,1 1 0,0 0 0,1 0 0,1 0 0,-5 18 0,-13 91-66,-28 349 120,36-316-42,5 81-1317,9-233 712,0 0 0,-1 1 1,1-1-1,-1 1 0,0-1 0,0 0 0,0 0 0,-3 6 0,-3-3-5618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2:20.4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8026,'0'0'1264,"0"0"-801,0 0-314,0 0 30,0 0 145,0 0 321,8 5 66,15 12-173,-1 2 1,-1 0-1,0 1 0,-2 1 0,0 1 1,17 28-1,93 157 1256,-128-206-1797,12 22 55,-1 0 1,0 0 0,-2 1-1,-1 1 1,10 42 0,-17-56-52,0-1 0,-1 1 0,0-1 0,-1 1 0,0-1 0,-1 1 0,0 0 0,-1-1 0,0 0 0,0 1 0,-1-1 0,-1 0 0,1 0 0,-2-1 0,1 1 0,-11 14 0,-197 237 715,208-256-757,7-9-2654,3-4-4280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8:04.7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 13675,'0'0'2632,"0"0"-1767,0 0-161,0 0-704,0 0 0,0 0-160,0 0-1537,5-4-983,15 17-3457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7:10.4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28 8314,'0'0'1916,"0"0"-842,0 0-438,0 0-19,0 0 281,0 0 141,21 3-74,17 4-706,286 40 2602,-6-45-2523,-306-3-387,1 0 0,-1-1-1,1-1 1,-1 0-1,0 0 1,21-10 0,31-23-3246,-31 12-2436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7:10.7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0 10906,'0'0'1290,"0"0"-677,0 0-423,0 0 46,0 0 239,0 0 286,9 26 82,-8-24-814,14 37 282,-2-1 1,-2 2-1,9 60 1,-9 15 115,-4 0-1,-14 187 1,3-263-598,-1 0 0,-22 76 0,27-113 22,-1 0 0,1 0 0,-1 0 0,0 0 0,0 0 0,0 0 0,0 0 0,0-1 0,0 1 0,-1 0 0,1-1 0,-1 1 0,1 0 0,-1-1 0,-2 2 0,-20 2-5849,7-5-2376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7:11.1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58 8730,'0'0'2278,"0"0"-1261,0 0-462,0 0-23,0 0 394,0 0 74,17-5-263,-1-1-545,-4 2-26,0 0-1,0 0 0,1 2 1,-1-1-1,1 2 1,23-1-1,125 4 804,123-2-1225,-281 0-41,1 0 0,0-1 0,0 1-1,-1 0 1,1-1 0,0 0-1,-1 0 1,1 0 0,-1-1 0,1 1-1,-1-1 1,5-2 0,6-11-4451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7:11.4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11002,'0'0'1374,"0"0"-793,0 0-441,0 0 281,1 22 643,8 69-21,23 91 0,41 271 559,-37-204-6911,-32-221-1075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7:11.8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 5777,'0'0'6023,"0"0"-4273,0 0-1565,0 0-89,0 0 156,0 0 140,28-1-153,13-1-147,4 0 327,53 3-1,-90 0-388,0 0 0,0 0 0,0 1 0,-1 0-1,1 0 1,0 1 0,-1 0 0,0 0 0,0 1 0,0 0-1,0 0 1,0 1 0,-1 0 0,0 0 0,0 0-1,0 1 1,5 7 0,-7-9-21,-1 0 0,0 1 0,-1-1 0,1 1 0,-1 0 0,0 0 0,0 0 0,0 0 0,-1 0 0,0 0 0,0 0 0,0 0 0,0 1 0,-1-1 1,0 0-1,0 1 0,-1-1 0,1 0 0,-1 0 0,0 1 0,0-1 0,-1 0 0,0 0 0,0 0 0,0 0 0,0-1 0,-4 6 0,-4 5-16,-2 0 1,0-1-1,0-1 0,-1 0 1,-1 0-1,0-1 0,-23 15 1,3-5-10,-1-2 0,-51 22 1,80-39 17,-1 0 0,1-1 0,-1 0 0,0 0 1,1-1-1,-1 1 0,-14-1 0,22-21-37,0 17 26,1-1 0,0 1-1,1 0 1,-1 0-1,0 0 1,1 0 0,0 1-1,0-1 1,0 1-1,0-1 1,0 1 0,0 0-1,0 0 1,1 1-1,-1-1 1,1 0-1,-1 1 1,1 0 0,0 0-1,3 0 1,8-3 152,0 2 1,0 0-1,26 0 1,7 4 392,1 2 1,-1 3-1,50 13 1,-90-18-530,-3-1-61,0 1 0,1-1 0,-1-1-1,1 1 1,-1-1 0,0 0-1,1 0 1,-1 0 0,1-1 0,-1 0-1,0 0 1,1 0 0,-1-1-1,9-3 1,-9 1-640,1 1 0,-1-1-1,0 0 1,0-1 0,-1 1 0,1-1 0,5-8-1,13-19-8205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7:12.5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84 116 8938,'0'0'2170,"0"0"-1194,0 0-552,0 0 203,0 0 400,0 0-326,-6 23-205,-18 78 474,-17 156-1,38-210-745,1 0 0,8 76-1,-3-102-186,1 0 0,0-1-1,2 1 1,0-1-1,2 0 1,0-1-1,1 0 1,14 22 0,-13-25-22,0 0 0,1-1 0,1 0 0,1-1 0,0 0 0,1-1 1,0-1-1,1 0 0,0-1 0,1 0 0,0-1 0,1-1 0,0-1 0,1 0 1,-1-1-1,1-1 0,1-1 0,-1-1 0,1 0 0,-1-1 0,1-1 1,32-1-1,-33-1 25,1-1 1,-1 0 0,0-2 0,1 0-1,-1-1 1,0-1 0,-1-1-1,1 0 1,-1-1 0,-1-1 0,1-1-1,-1 0 1,-1-1 0,27-22-1,-28 20 2,1-1 0,-2-1 0,0 0 0,-1 0 0,0-1 0,-1-1-1,-1 0 1,-1 0 0,0-1 0,-1-1 0,11-32 0,-11 17 81,0-1 0,-3-1 0,-1 1 1,-1-1-1,-3-55 0,-2 72-96,0 0 0,-2 0 1,0 0-1,0 1 0,-2-1 0,0 1 1,-1 0-1,-15-24 0,2 7 17,-2 0-1,-47-56 1,50 69-20,-1 1 0,-1 1 0,-1 0 0,-1 2 0,0 0 0,-1 2 0,-43-21 0,48 28-43,0 0 0,0 1 0,-1 1 0,0 1 0,0 0 0,-1 2 0,1 0 0,-1 2 0,0 0 0,1 1 0,-28 4 0,38-2-54,0 1 0,0 0 0,0 1 1,0 0-1,1 0 0,-1 1 0,1 0 0,1 1 0,-1 0 0,1 1 0,0-1 0,-13 15 0,-5 8-1185,1 2 0,-20 34 0,32-46-4,-25 35-5615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8:17.7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10610,'0'0'1626,"0"0"-909,0 0-204,0 0 300,0 0-75,30 0 336,272 13 863,-291-13-2079,-8 0-4604,-3 0-48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8:18.1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7522,'0'0'1608,"0"0"-808,0 0 832,0 0-287,0 131-377,7-80-304,3 5-88,-2 4 104,-8-3-63,5-1-369,-5-5-120,0-9-8,0-4-120,0-9-8,0-7-416,7-11-1657,3-6-2040,-3-5-5993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8:18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1 721 10266,'0'0'1364,"0"0"-731,0 0 61,6-22 184,104-354 338,-108 370-1186,13-47 354,-2 0-1,-3 0 1,7-94 0,-16 137-139,3 15-159,3 19-91,53 821 1323,-60-828-1319,0-2-26,0 0-1,1-1 1,1 1 0,0 0-1,8 26 1,-10-41-60,0 1 1,1 0 0,-1 0 0,1 0 0,-1-1 0,1 1-1,0 0 1,-1-1 0,1 1 0,0 0 0,-1-1 0,1 1-1,0-1 1,0 1 0,-1-1 0,1 1 0,0-1 0,0 0 0,0 1-1,0-1 1,0 0 0,0 0 0,0 0 0,-1 0 0,1 1-1,0-1 1,0 0 0,0-1 0,0 1 0,0 0 0,0 0-1,0 0 1,0 0 0,0-1 0,-1 1 0,1 0 0,0-1 0,0 1-1,0-1 1,-1 1 0,1-1 0,0 1 0,0-1 0,-1 0-1,1 1 1,-1-1 0,2-1 0,12-15-4439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8:18.9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 8554,'0'0'2655,"0"0"-1563,0 0-628,0 0 333,0 22 352,0 393 2160,-1-387-3186,0-20-71,1 1 0,0 0 0,0 0 0,1-1-1,2 16 1,-2-22-38,0 0 0,-1 0 0,1 0 0,0 0-1,0-1 1,0 1 0,0 0 0,0-1 0,1 1 0,-1 0 0,1-1-1,-1 0 1,1 1 0,-1-1 0,1 0 0,0 0 0,-1 0-1,1 0 1,0 0 0,0 0 0,0 0 0,0-1 0,0 1-1,0-1 1,0 1 0,0-1 0,0 0 0,0 0 0,3 0-1,34 0 160,0-3-1,0-1 0,-1-2 1,57-16-1,71-11-107,-36 17-849,-129 16 638,-1 0 0,1 0 0,-1 0 0,1 0 0,-1 0 0,1-1-1,-1 1 1,1 0 0,-1 0 0,1 0 0,-1-1 0,1 1 0,-1 0 0,0-1 0,1 1 0,-1 0 0,1-1 0,-1 1-1,0-1 1,1 1 0,-1-1 0,0 1 0,0-1 0,1 1 0,-1-1 0,0 1 0,0-1 0,0 1 0,0-1 0,0 1-1,1-1 1,-1 1 0,0-1 0,0 1 0,0-1 0,0 1 0,-1-1 0,1 0 0,0-6-5687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8:05.1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76 0 9858,'0'0'4430,"0"0"-3204,0 0-1030,0 0-113,-12 22-34,-36 71-40,45-88-10,1 1 0,0-1 0,0 1 0,0-1-1,1 1 1,-1-1 0,1 1 0,1 0 0,-1 0-1,1-1 1,0 1 0,0 0 0,1 0 0,1 8-1,-1-11 8,1 0-1,-1 0 0,1 1 0,-1-1 1,1 0-1,0-1 0,0 1 0,0 0 0,0 0 1,1-1-1,-1 1 0,1-1 0,-1 0 1,1 0-1,0 0 0,0 0 0,6 2 0,-4-2 2,0 0-1,1 0 0,-1-1 0,0 0 0,0 0 1,1 0-1,-1-1 0,1 0 0,-1 0 0,1 0 1,-1-1-1,0 0 0,1 0 0,-1 0 0,0 0 0,0-1 1,0 0-1,0 0 0,0-1 0,0 1 0,0-1 1,-1 0-1,1 0 0,7-8 0,-3 2 39,-1-1-1,0-1 1,-1 1 0,0-1-1,6-13 1,-13 34-97,0 0 0,1 0 1,0-1-1,0 1 0,1 0 0,0 0 0,1-1 0,6 14 0,-8-20 52,0 0 1,1 0-1,-1 0 0,1 0 0,0 0 0,0 0 0,0-1 0,0 1 0,1-1 0,-1 1 0,1-1 0,-1 0 0,1 0 1,0 0-1,0 0 0,0-1 0,0 1 0,0-1 0,0 0 0,0 0 0,1 0 0,-1 0 0,0 0 0,1-1 0,-1 1 1,0-1-1,1 0 0,-1 0 0,0 0 0,1-1 0,-1 1 0,1-1 0,-1 0 0,5-2 0,-2 1 8,-1 0-1,0-1 1,0 0-1,0 0 1,0 0-1,0-1 1,-1 1-1,0-1 1,1 0-1,-2 0 1,1-1 0,0 1-1,-1-1 1,0 0-1,0 0 1,0 0-1,0 0 1,-1-1-1,3-8 1,-4 9 0,0 0 0,0 0 0,0 0 0,0 0 1,-1-1-1,0 1 0,0 0 0,0 0 0,0-1 1,-1 1-1,0 0 0,-3-9 0,3 11-5,-1 1-1,1 0 0,-1-1 1,0 1-1,0 0 1,0 0-1,0 0 0,0 0 1,-1 0-1,1 0 1,0 1-1,-1-1 0,1 1 1,-1-1-1,0 1 1,1 0-1,-1 0 1,0 0-1,0 1 0,0-1 1,1 1-1,-1-1 1,0 1-1,-3 0 0,-2-1-8,0 1 0,0 0-1,0 0 1,0 1-1,1 0 1,-1 0 0,-13 4-1,18-4 0,1 0 0,0 0 0,0 0 0,0 1 0,0-1 0,0 0 0,0 1 0,0 0 0,0-1 0,0 1 1,1 0-1,-1 0 0,0 0 0,1 0 0,0 0 0,0 0 0,-1 1 0,1-1 0,1 0 0,-1 0 0,0 1 0,0-1 0,1 1 0,0-1 0,-1 1 0,1-1 0,0 1 0,0 2 0,0-3 4,0 1 0,1-1 0,-1 0 0,0 1 0,1-1 0,-1 1 0,1-1 0,0 0 0,0 1 0,0-1-1,0 0 1,0 0 0,1 0 0,-1 0 0,1 0 0,-1 0 0,1 0 0,2 2 0,0-1 3,1 0-1,-1 0 1,0-1-1,1 1 1,0-1-1,0 0 0,-1 0 1,9 1-1,10 1 10,1-1-1,-1-1 0,29-1 0,-32 0-11,247-1-1662,-255 0-3945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8:19.2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9026,'0'0'2200,"0"0"-1187,0 0-285,0 21 597,1 45 282,18 112-1,13 9-538,10 206-1,-40-363-1080,-2-11-41,1-1 0,0 0 0,2 1 0,0-1 0,10 31 0,-13-48-79,1 0 0,-1 0-1,1 0 1,-1 0 0,1-1 0,0 1 0,-1 0 0,1 0 0,0 0 0,0 0 0,0-1 0,0 1-1,0-1 1,0 1 0,0 0 0,0-1 0,0 1 0,0-1 0,0 0 0,0 1 0,0-1 0,0 0-1,0 0 1,0 0 0,0 0 0,1 0 0,-1 0 0,0 0 0,0 0 0,0 0 0,0 0 0,0 0-1,0-1 1,0 1 0,0-1 0,0 1 0,0-1 0,0 1 0,0-1 0,0 1 0,0-1 0,0 0-1,0 1 1,0-1 0,1-1 0,15-20-6342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8:19.6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10642,'0'0'1686,"0"0"-941,0 0-454,0 0 140,0 0 432,3 24 36,19 170 184,-5-28-1328,-7 308 0,-10-473 146,0 0 0,0 0-1,0 0 1,0 0 0,0-1 0,0 1-1,0 0 1,0 0 0,-1 0 0,1 0-1,0 0 1,0-1 0,-1 1 0,1 0 0,-1 0-1,1-1 1,0 1 0,-1 0 0,0 0-1,1-1 1,-1 1 0,1 0 0,-1-1-1,0 1 1,1-1 0,-1 1 0,0-1-1,0 1 1,1-1 0,-2 1 0,-13 0-4391,3-1-773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8:20.0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87 8546,'0'0'1711,"0"0"-748,0 0 12,0 0 41,0 0 112,0 0-237,24-5-183,7-2-474,-16 3-137,0 0 0,1 1 0,0 1 0,0 1 0,-1 0 0,1 1 0,16 2 0,109 14 927,75 4-436,-188-19-681,-14 0 155,0 0 0,0-1-1,24-3 1,-36 3-151,1 0 1,-1-1-1,0 1 0,1-1 0,-1 0 1,0 0-1,1 0 0,-1 0 0,0 0 1,0 0-1,0 0 0,0-1 0,0 1 1,0-1-1,-1 0 0,1 1 0,0-1 1,-1 0-1,1 0 0,-1 0 1,0 0-1,1 0 0,-1 0 0,0-1 1,0 1-1,1-4 0,1-21-3642,-3-2-3631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8:20.3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6689,'0'0'4604,"0"0"-3205,0 0-1124,0 0 414,2 30 633,0-7-1052,3 34 499,18 86 0,98 445 1312,-119-580-2284,8 24 276,-10-32-243,1 1 0,0 0 0,-1-1 0,1 1 0,-1 0-1,1-1 1,0 1 0,-1-1 0,1 1 0,0-1 0,-1 0 0,1 1 0,0-1 0,0 0 0,0 1 0,-1-1 0,1 0 0,0 0-1,0 0 1,0 0 0,1 1 0,3-1-4231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8:20.6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 80,'0'0'9193,"0"0"-6459,0 0-1954,0 0 343,25 3 293,190 25 582,13-19-914,-205-9-1096,-22 0-13,1 0-1,-1 0 1,1 0 0,-1 0 0,1-1-1,-1 1 1,0 0 0,1-1 0,-1 1-1,1-1 1,-1 1 0,0-1 0,1 0-1,-1 0 1,0 1 0,0-1 0,0 0-1,1 0 1,-1 0 0,0 0 0,0-1-1,-1 1 1,3-2 0,5-22-3427,-7 9-1716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8:21.0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8738,'0'0'1184,"0"0"-402,0 0 390,0 0 16,0 21 15,8 327 2846,1-259-3514,23 152 454,-29-238-1022,-3-4-2424,0-2-2154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9:08.84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19 373 4721,'0'0'1151,"0"0"-336,0 0-204,0 0 123,0 0 25,0 0-180,-13 38 1053,11-19-1511,0 0-1,1 0 0,0 0 1,2 0-1,1 0 0,0 0 1,1 0-1,1 0 0,1-1 1,0 0-1,1 0 1,2 0-1,12 24 0,7 5-15,2-1 0,2-1 0,52 59 0,-48-66 93,2-1 0,1-2 0,1-2 0,2-1 0,1-3 0,2-1 0,1-2 0,1-2 0,0-2 0,2-2 0,1-2 0,0-3 0,74 15 0,-1-13 361,0-4 0,198-6 0,-312-7-537,26 0 1,1-1-1,-1-2 1,0-2-1,0-1 1,0-2-1,-1-1 1,0-1-1,-1-2 1,0-1-1,0-2 1,-2-1-1,0-1 1,-1-2-1,-1-1 1,0-1-1,-2-1 0,-1-2 1,0 0-1,36-49 1,-49 55-16,-2-1 1,0 0-1,0 0 1,-2-1-1,-1-1 0,0 1 1,-2-1-1,0 0 1,-1 0-1,-1-1 1,-1 1-1,-2-1 0,-2-42 1,0 52-1,0 0 0,-1 1 0,-1 0 0,0-1 0,0 1 0,-1 0 0,0 1 0,-1-1 0,0 1 0,-9-11 0,-9-10 13,-49-49 0,-6 9-46,-3 4-1,-2 4 0,-106-60 1,156 102 15,-1 1 0,0 2 0,-2 2 0,0 1 0,-1 2 0,0 2 0,-1 1 0,0 2 0,-1 2 0,-72-3 1,-483 7-30,575 3-76,1 0 0,-1 1 1,1 1-1,0 1 0,0 1 1,-22 8-1,30-9-194,1 1 0,-1 1-1,1-1 1,0 2 0,0 0 0,1 0 0,0 0 0,0 1-1,1 1 1,0-1 0,-9 13 0,-5 11-1845,4-1-2228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9:16.1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182 223 1880,'0'0'1697,"0"0"-633,0 0-388,0 0-142,0 0-68,0 0-90,0 0-66,-18 22 2857,13-8-3044,1 0 0,0 0 1,1 0-1,0 1 0,1-1 0,1 1 0,0 0 0,1-1 0,1 1 0,0-1 1,1 1-1,1-1 0,0 1 0,1-1 0,0 0 0,1 0 0,0-1 1,16 26-1,-16-28-20,2 0 0,0-1 0,0 0 0,1 0 0,0 0 0,1-1 0,0 0 0,0-1 0,1 0 0,0 0 0,1-1 0,-1 0 0,1-1 0,1-1 0,-1 1 0,1-2 0,0 1 0,0-2 0,0 0 0,1 0 0,-1-1 0,17 0 0,9-1 111,-27 0-142,1 0 0,0-1 0,-1 0 0,1-1 0,0 0 0,-1-1 0,1 0 0,-1-1 0,0 0 0,0-1 0,0 0 0,0-1 0,14-8 0,-5 0 94,0-2 0,36-31 0,-49 38-120,0 0 0,0 0-1,-1-1 1,0 0 0,0 0 0,-1-1 0,0 1 0,-1-1 0,5-14 0,-3 2 4,-1 0-1,-1 0 1,-1-1-1,-1 1 1,-1-1-1,0 1 1,-4-26-1,-1 34-40,0 1 0,-1 0 0,0 0 0,-1 0 0,0 1 0,-1-1 0,0 2 0,-1-1 0,-1 1 0,0 0 0,0 1 0,-18-16-1,15 17-8,0 0-1,-1 1 0,0 1 1,0 0-1,0 0 0,-25-7 0,-2 1 21,-45-8-1,57 16-26,0 1 0,0 1 0,0 1 0,0 2 0,0 1-1,-50 8 1,66-7 4,0 1 0,1 1 0,-1 0 0,0 0 0,1 1 0,0 1 0,0 0 0,1 0-1,0 1 1,0 0 0,0 1 0,1 0 0,0 1 0,0 0 0,1 0 0,1 1 0,-1 0-1,2 0 1,-1 1 0,1 0 0,1 0 0,0 0 0,1 1 0,0-1 0,0 1 0,1 0-1,1 0 1,0 0 0,0 17 0,1-13-3,1-1 0,1 1 0,0 0 0,1-1 0,1 1 0,0-1 0,1 0-1,7 18 1,0-7 11,1-1 1,0 0-1,2-1 0,22 29 0,-29-45 23,1 1 1,0-2-1,0 1 1,0-1-1,1 0 1,0-1-1,0 0 1,1 0-1,0-1 1,0 0-1,0-1 1,0 0-1,20 4 0,3-1 130,0-2 0,1-1-1,-1-1 1,1-2-1,46-4 1,-67 1-136,0-1 0,0-1 0,-1 1 0,1-2 0,-1 0 0,0 0 0,0-1 0,-1-1 0,0 0 0,14-11 0,-3 0 8,0-1-1,-2-2 0,30-36 0,-46 51-20,0 0-1,0 0 1,-1 0 0,0-1 0,-1 1-1,1-1 1,-1 0 0,0 0 0,-1 0-1,2-13 1,-2-77 41,-3 55-35,2 35-16,-1 0 1,-1 0-1,0 0 0,0 0 1,0 0-1,-1 1 0,1-1 1,-2 1-1,1-1 0,-6-6 0,-48-63 21,46 62-25,2 4-1,0 1 0,-1-1 1,0 2-1,0-1 0,-1 2 1,0-1-1,0 1 0,-1 1 0,0 0 1,0 1-1,0 0 0,-1 1 1,0 0-1,-14-2 0,-18-1 11,0 3 0,-80 1 0,101 3-17,19 0 6,-1 0 0,0 1 1,1 0-1,-1 0 0,0 1 0,1-1 0,-1 1 1,1 0-1,0 1 0,0-1 0,0 1 0,0 0 1,0 0-1,0 1 0,-7 7 0,1 0-1149,0 2 0,1-1-1,1 1 1,-11 19 0,3-3-5507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9:41.8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54 10802,'0'0'2046,"0"0"-846,0 0-70,0 0 108,0 0-202,0 0-316,0 0-275,0 0-150,0 0-4,0 0-7,11 2 177,33 5-162,-1-2-1,1-2 1,73-5-1,-30 0-147,-37 2-131,1-2 0,-1-3 0,0-1 0,0-3 0,56-17 0,-199 14-9052,56 5 2876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9:42.1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 8810,'0'0'1732,"0"0"-600,0 0-2,0 0 238,0 0-110,0 0-541,0-15-319,50 562 3265,-31-396-3312,-19-149-370,1 0-1,-1 0 1,0-1-1,0 1 1,1 0-1,-1 0 1,0-1-1,1 1 1,0 0-1,-1-1 1,1 1-1,0 0 1,0-1-1,0 1 1,0-1-1,0 0 1,0 1-1,1-1 1,-1 0-1,0 0 1,1 0-1,-1 1 1,3 0-1,0-1-266,-1-1 0,1 1 0,0 0 0,-1-1 0,1 0 0,0 0 0,0 0 0,-1-1 0,1 1 0,5-2 0,17-5-5081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8:43.8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335 768 4793,'0'0'1274,"0"0"-613,0 0-167,0 0 71,-7 6 91,1-2-512,-13 11 629,1 0 0,0 1 0,1 1 0,1 0 0,-23 33 0,24-20-629,1 0-1,2 0 1,1 1-1,2 0 0,1 1 1,1 0-1,-3 48 1,4 21 312,9 111 0,0-180-429,1 1-1,1 0 1,19 59 0,43 91 146,-64-174-148,0-3-10,121 273 364,-109-250-311,2-1 0,1 0 0,2-2 0,0 0 1,2-1-1,0-2 0,33 27 0,51 26 663,154 82 0,-210-130-539,2 0-115,2-3-1,0-2 1,2-3 0,0-2 0,1-3 0,1-2 0,70 7 0,418 1 169,-454-21-230,-52-4 55,0-1-1,-1-1 1,0-3 0,-1-1-1,0-2 1,0-1 0,-1-3 0,34-19-1,-12 5-15,-3-3-1,-1-3 0,-1-1 1,-2-4-1,80-80 0,-94 81-37,-2-3 0,-3-1 0,-1-1-1,-2-2 1,-2-1 0,-2-1 0,21-58-1,-14 18 0,-3-2 0,-5-1 0,26-179 0,-27-283-52,-25 525 46,-2-1-1,-1 1 0,-1-1 0,-2 1 0,-14-40 1,-64-137 160,80 195-149,-7-15 13,-1 1 1,-1 0-1,0 1 1,-2 0-1,-1 1 0,-1 1 1,-1 1-1,-1 1 1,-1 0-1,0 1 0,-2 2 1,0 0-1,0 1 1,-2 2-1,0 0 0,0 2 1,-2 1-1,-32-10 1,-238-61-22,235 69-1,0 3 1,-120-3-1,-473 0 0,292 12-34,306 5 22,0 2 0,1 2 0,0 3 0,-74 25 0,82-19-2,-136 53-17,162-59 4,0 1 0,0 1-1,2 0 1,-1 2 0,-34 32-1,-85 83 3,70-67 41,-74 84 0,138-140-84,1 1 0,0 0 0,0 0-1,1 1 1,0-1 0,1 1 0,-1 0-1,2 0 1,-1 0 0,1 1 0,1-1 0,0 0-1,0 1 1,1-1 0,0 1 0,0-1-1,1 1 1,0-1 0,1 0 0,0 1 0,1-1-1,0 0 1,0 0 0,1-1 0,7 14 0,36 59-5895,-27-42-1211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9:43.0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18 140 10442,'0'0'3297,"0"0"-2362,0 0-595,0 0 392,0 0 228,2-15-357,11-44-443,-11 55-147,0 1-1,0 0 1,0 0 0,1 0-1,-1 0 1,1 0 0,0 1-1,-1-1 1,1 1-1,1 0 1,-1-1 0,0 2-1,0-1 1,1 0 0,-1 1-1,1-1 1,-1 1 0,1 0-1,0 0 1,0 0 0,-1 1-1,8-1 1,-4 0 20,35-6 14,1 1-1,-1 3 1,0 2 0,77 6 0,-102-2-41,-1 1 1,1 1 0,-1 0 0,0 1 0,0 0 0,19 13-1,-24-14-5,-1 2-1,1 0 0,-1 0 0,-1 0 0,0 1 0,0 1 0,0 0 1,-1 0-1,10 15 0,-15-20-3,-1 1 0,0-1 0,0 1 0,-1 0 0,1 0 0,-1 0 0,0-1 0,0 1 0,-1 0 0,0 0 0,1 0 0,-2 0 1,1 0-1,0 0 0,-1 0 0,0 0 0,0 0 0,-1 0 0,1 0 0,-1-1 0,0 1 0,0-1 0,-1 1 0,1-1 0,-1 0 0,0 0 0,0 0 0,0 0 0,-1 0 0,1-1 0,-1 0 0,-8 6 1,-33 23 29,-3-2 1,-63 31-1,-51 31-28,142-78 9,0 1 0,1 0-1,1 2 1,1 0 0,-28 35 0,33-37 13,1 1 1,0 1 0,1 0 0,1 0 0,1 1 0,0 0 0,2 1 0,0-1 0,1 1 0,0 1 0,2-1-1,0 0 1,0 27 0,3-45-19,0 0-1,0 0 0,0-1 1,0 1-1,0 0 0,1 0 1,-1 0-1,0-1 0,0 1 1,0 0-1,1 0 0,-1-1 1,0 1-1,1 0 0,-1-1 1,1 1-1,-1 0 0,1-1 1,-1 1-1,1 0 0,-1-1 1,1 1-1,-1-1 0,1 1 1,0-1-1,-1 0 0,1 1 1,0-1-1,0 0 1,-1 1-1,1-1 0,1 0 1,1 1 11,0-1 1,0 0-1,0 0 1,0 0-1,0 0 1,0-1-1,0 1 1,0-1-1,3-1 1,55-25 186,-38 12-167,0 2 0,1 1-1,0 0 1,27-7-1,-42 16 4,0 1-1,0-1 1,0 2-1,0 0 1,0 0-1,0 0 1,1 1-1,-1 0 1,0 1-1,0 0 1,0 1-1,0 0 1,0 0-1,0 1 1,12 5 0,22 15 214,-30-15-238,1-1 1,0 0-1,0-1 1,0 0-1,0-1 0,1-1 1,0 0-1,0-1 1,17 1-1,56-5-2615,-48-4-1736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9:43.5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72 256 520,'0'0'9543,"0"0"-6725,0 0-1824,0 0 272,0 0 147,0 0-430,22 12-575,76 36-206,-89-45-169,0 0 0,0 0 0,0-1 0,0 0 1,0 0-1,0-1 0,0 0 0,1-1 0,-1 0 1,13-2-1,8 1 67,-23 0-79,0 1 0,1-1 0,-1 0 0,0-1 0,0 0 0,0 0 0,0 0 0,0-1 0,-1 0 0,1 0 0,-1-1 1,0 0-1,0 0 0,0 0 0,0-1 0,-1 0 0,0 0 0,0 0 0,0-1 0,-1 0 0,6-9 0,-7 10-15,0 0 0,-1 0-1,1 0 1,-1 0 0,-1 0 0,1-1 0,-1 1 0,0-1-1,0 1 1,0-1 0,-1 0 0,0 1 0,0-1 0,0 1-1,-1-1 1,0 0 0,0 1 0,-1 0 0,1-1 0,-1 1-1,0 0 1,0-1 0,-1 1 0,0 1 0,0-1 0,0 0-1,0 1 1,-5-6 0,-1 1-6,0 1 0,0 0 1,-1 0-1,-1 1 0,1 0 0,-1 1 0,0 0 1,0 0-1,-1 2 0,1-1 0,-13-2 0,16 5-4,0 0 1,0 0-1,0 1 0,0 0 0,0 1 1,0 0-1,0 0 0,0 1 0,0 0 1,0 0-1,0 0 0,1 1 0,-1 1 1,0-1-1,1 1 0,0 0 0,-1 1 1,-6 5-1,1 1 2,0 1 0,1 0 1,0 1-1,1 0 1,0 1-1,1 0 0,0 1 1,1 0-1,1 1 0,0-1 1,1 2-1,-8 24 1,7-11 29,1 0 0,2 1 0,1 0 0,1-1 0,1 1 1,3 35-1,0-56 22,0 0 1,0 0 0,1 0-1,0 0 1,1-1 0,0 1-1,0-1 1,1 1 0,0-1-1,0 0 1,1-1 0,0 1-1,0-1 1,1 0 0,0 0-1,1-1 1,-1 1 0,1-1 0,0-1-1,0 1 1,1-1 0,0-1-1,0 0 1,0 0 0,16 6-1,-3-3 16,0-1-1,0-1 1,0 0 0,1-2-1,-1-1 1,1 0 0,0-2-1,0 0 1,39-6 0,-46 3-131,0-1 0,-1-1 1,1 0-1,-1 0 1,0-2-1,0 0 1,-1 0-1,0-1 0,21-17 1,-17 11-948,-1-1 1,-1-1-1,20-25 1,-7 1-5884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9:44.1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11570,'0'0'1882,"0"0"-908,0 0 235,0 0 237,0 0-312,25 5-489,-3 0-537,22 3 222,84 7 0,420-9 1145,-340-7-784,-218 1-2758,-11-2-2217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49:59.5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176 298 4745,'0'0'852,"0"0"-430,0 0-53,0 0 218,0 0 132,-8 5 134,-2 1-551,0 1-1,0 1 1,1-1-1,1 1 1,-1 1-1,1 0 1,1 0-1,-1 1 1,2-1-1,-10 18 1,4-2-167,1 0 1,2 1-1,0 1 1,2-1-1,1 1 1,1 0-1,1 1 1,1-1-1,2 53 1,2-56 61,1 0-1,0 0 1,2-1 0,0 1-1,2-1 1,1 0 0,1 0-1,0-1 1,2 0 0,1 0 0,0-1-1,2-1 1,0 0 0,1 0-1,31 31 1,-32-40-94,2 0-1,0-1 1,0 0 0,1-2-1,0 1 1,0-2 0,1 0-1,0-1 1,0-1 0,0 0-1,22 2 1,19 0 204,1-3 1,61-4 0,-67 0-182,-31 0-91,1-2 0,-1 0 1,0-1-1,-1-2 0,1 0 1,-1-1-1,25-11 0,-16 3 16,-1-1-1,0-1 0,-1-2 0,28-23 0,-50 37-50,246-199 53,-183 142-27,91-104-1,-147 150-22,0 0 0,-1 0 0,-1-1 0,0-1 0,-1 0 0,-1 0 0,-1-1 0,0 0 0,-1 0 0,-1-1 0,-1 0 0,-1 0 0,0 0 0,-2 0 0,1-25 0,-3 29-5,0 1 0,-2 0-1,0 0 1,0 0 0,-1 0 0,-1 1 0,0-1-1,-1 1 1,-1 0 0,-12-22 0,12 25-3,-1 1 0,0 0-1,0 0 1,-1 1 0,0 0 0,-1 0 0,0 1 0,0 0 0,0 1 0,-1 0-1,0 0 1,0 1 0,-21-7 0,-18-1-11,-1 1-1,0 3 0,-64-3 1,67 7 6,-172-2-113,171 8 95,28 0-11,1 1 0,0 0 0,-1 2 1,1 1-1,-22 8 0,-90 42-92,86-29-51,1 1 0,-55 46 0,-12 7-115,89-66 236,12-8 35,0 0 0,0 1 1,1 0-1,-14 13 0,18-7-988,14-4-6191,-4-8 4101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0:15.6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181 65 5033,'0'0'1599,"0"0"-377,0 0-102,0 0 227,0 0-115,0 0-397,0 0-314,0 0-242,0 0-103,0 0-29,0 0-62,-7 25 209,2 10 93,2 0 1,1 0 0,1 0 0,5 38 0,-3-63-349,1-1 0,0 1 0,0-1 0,1 0 0,0 0 0,1 0 0,0 0 0,1 0 0,-1-1-1,1 0 1,1 0 0,0 0 0,0-1 0,0 0 0,1 0 0,0 0 0,1-1 0,-1 0 0,1-1 0,0 1 0,0-1 0,1-1 0,0 0 0,0 0 0,0-1 0,0 0 0,0 0 0,0-1 0,1 0 0,9 0 0,-9-2 0,-1 0-1,0-1 1,1 0-1,-1-1 1,0 1-1,0-2 1,0 1-1,-1-1 1,1-1 0,0 0-1,-1 0 1,0-1-1,0 1 1,0-2-1,-1 1 1,0-1-1,0 0 1,0-1-1,-1 0 1,0 0 0,9-14-1,-6 9-28,-1 0 1,-1 0-1,-1-1 0,1-1 1,-2 1-1,0-1 1,-1 0-1,0 0 0,-1 0 1,0 0-1,-1-1 0,-1 1 1,0-1-1,-1 1 0,-3-18 1,2 26-8,-1 1 1,1 0-1,-1 0 1,-1-1 0,1 1-1,-1 1 1,0-1-1,0 0 1,0 1 0,-1-1-1,1 1 1,-1 0-1,0 0 1,0 1 0,-1-1-1,1 1 1,-1 0 0,1 0-1,-8-3 1,-12-6-15,0 1-1,-40-13 1,43 17-27,0 1 1,-1 1-1,0 1 0,0 0 0,0 2 0,0 1 0,-36 2 0,52 0 27,1 1-1,-1-1 0,1 1 0,0 1 0,0-1 0,0 1 0,0 0 0,0 0 0,1 1 0,-1-1 0,1 1 1,0 0-1,0 0 0,0 0 0,1 1 0,0-1 0,0 1 0,-3 5 0,-5 9-4,0 1 1,2 0-1,-9 27 0,11-21 15,2 0 0,0 0 0,2 1 0,1 0 0,1 45 0,1-66 2,1 1 6,-1 0 0,1 0 0,0 0 1,0 0-1,0 0 0,1-1 1,0 1-1,1-1 0,0 1 0,0-1 1,0 0-1,0 0 0,1 0 0,0 0 1,0-1-1,1 1 0,0-1 0,0-1 1,0 1-1,0 0 0,1-1 0,-1 0 1,1-1-1,0 1 0,1-1 0,-1 0 1,8 2-1,7 2 82,-1-1 1,1-1-1,0-1 1,1-1-1,-1 0 1,0-2-1,35-2 1,-44-1-67,-1 0 0,1 0 0,-1-1-1,0-1 1,0 0 0,0 0 0,0-1 0,-1-1 0,0 0 0,0 0 0,0-1 0,-1 0 0,0 0 0,0-1 0,-1-1 0,0 1 0,0-1 0,-1-1 0,0 1 0,-1-1 0,0 0 0,-1-1 0,0 1 0,0-1 0,-1 0 0,-1-1 0,0 1 0,0 0 0,-1-1 0,1-18 0,-3 20-14,0-1 0,-1 1 0,0 0 1,-1 0-1,0 0 0,0 0 0,-1 1 0,-1-1 1,0 1-1,0 0 0,0-1 0,-1 2 0,-1-1 1,1 1-1,-1-1 0,-1 2 0,0-1 1,0 1-1,0 0 0,-10-7 0,5 4-4,0 1-1,-1 1 0,0 0 1,0 1-1,0 0 1,-27-9-1,31 13-17,-1 0-1,0 1 1,0 0-1,0 0 1,0 1-1,0 1 1,-1 0-1,1 0 1,0 1-1,0 0 1,-11 3-1,15-2-4,1 0-1,-1 1 0,0 0 0,1 0 1,-1 1-1,1-1 0,0 1 1,0 0-1,0 1 0,1-1 0,0 1 1,0 0-1,0 0 0,0 0 0,1 1 1,-1-1-1,2 1 0,-1 0 0,0-1 1,1 1-1,-2 10 0,2-8 17,0 0-1,0 1 1,1-1 0,0 0-1,0 1 1,1-1-1,0 0 1,0 1 0,1-1-1,1 1 1,-1-1-1,1 0 1,0 0-1,1 0 1,7 14 0,-5-13 0,1 0 1,0 0 0,0-1 0,1 0-1,0 0 1,1-1 0,-1 0 0,2 0-1,-1-1 1,1 0 0,-1-1 0,1 0-1,15 6 1,-6-5 1,-1-1 0,2-1 0,-1 0 0,0-1-1,1-2 1,31 0 0,-44-1 8,1-1-1,-1 0 1,0 0-1,1 0 1,-1-1 0,0 0-1,0-1 1,0 1-1,-1-1 1,1 0 0,0 0-1,-1-1 1,0 0 0,0 0-1,0 0 1,0 0-1,-1-1 1,0 0 0,0 0-1,0 0 1,0 0-1,-1-1 1,0 0 0,0 1-1,0-1 1,-1 0-1,0 0 1,0 0 0,0-1-1,-1 1 1,0 0 0,0-1-1,-1-10 1,0 8 8,0 0 0,-1-1 1,0 1-1,0 0 0,-1 0 0,0 1 1,-1-1-1,0 0 0,0 1 1,-1-1-1,0 1 0,-1 0 0,1 1 1,-2-1-1,1 1 0,-1 0 1,0 0-1,-12-11 0,9 10-50,0 0-1,-1 0 1,0 1 0,0 1-1,0 0 1,-1 0 0,1 1-1,-1 0 1,-1 1 0,1 0-1,-1 1 1,1 0 0,-1 1-1,0 0 1,0 1 0,0 0-1,0 1 1,0 0 0,0 1-1,0 1 1,0 0 0,0 0-1,1 1 1,-1 1 0,1 0-1,-1 0 1,1 1 0,1 0-1,-1 1 1,1 1 0,0-1-1,0 2 1,1-1 0,0 1-1,-9 11 1,-82 102-4206,59-66-1094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0:20.6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1 412 1800,'0'0'7591,"0"0"-5263,0 0-1823,0 0-178,0 0 43,0-1-328,0 1 0,0-1 0,0 1 0,1 0 0,-1-1 0,0 1 0,0 0 0,0-1 0,1 1 0,-1 0 0,0-1 0,1 1 0,-1 0 0,0-1 0,0 1 0,1 0 0,-1 0 0,1-1 0,-1 1 0,0 0 0,1 0 0,-1 0 0,0 0 0,1 0 0,-1-1 0,1 1 0,-1 0 0,0 0 0,1 0 0,-1 0 0,1 0 0,-1 0 0,1 0 0,-1 0 0,0 0 0,1 1 0,-1-1 0,1 0 0,12 8 104,0 0 0,-1 1 0,0 0 0,20 20 0,6 4 424,17 11-368,2-4-1,1-2 0,2-2 1,86 37-1,-96-53-142,1-2 0,0-3 0,1-1 0,0-3 0,1-2-1,68 2 1,-17-7 48,-1-6-1,0-3 0,0-6 1,-1-3-1,-1-6 0,0-3 0,-2-5 1,-1-4-1,106-51 0,-195 79-107,230-117 43,-206 102-33,-1-2 1,-1-1-1,0-1 1,51-53-1,-79 73 17,0-1-1,0 0 1,-1 0-1,1 0 0,-1 0 1,0 0-1,0-1 1,-1 1-1,1-1 0,-1 1 1,0-1-1,0 1 1,0-1-1,-1 0 0,0 1 1,0-1-1,-1-7 1,4 8-41,0 0 0,0 1 0,0-1-1,0 1 1,0 0 0,1 0 0,-1 0 0,1 1 0,0-1 0,7-3 0,-1 0-38,10-4 35,-10 14-75,-8 31-78,-4-11 220,2 44-43,0-67 5,-3-38 5,-6 8-17,-26-55 0,26 64 0,0 0 1,1-1-1,0 0 1,2-1-1,-5-32 1,11 53-1,0 1 1,0-1 0,0 1 0,0-1 0,-1 1-1,2-1 1,-1 0 0,0 1 0,0-1 0,0 1-1,0-1 1,0 1 0,0 0 0,0-1-1,1 1 1,-1-1 0,0 1 0,0-1 0,1 1-1,-1-1 1,0 1 0,1 0 0,-1-1 0,0 1-1,1 0 1,-1-1 0,0 1 0,1 0-1,-1-1 1,1 1 0,-1 0 0,1 0 0,-1-1-1,1 1 1,24 3-17,35 23-21,-44-19 33,-1 0 1,4 0 3,0 1 1,-1 1-1,-1 0 0,1 1 1,-1 1-1,24 21 1,-40-30 0,1 0 0,-1-1 0,1 1 1,-1 0-1,0 0 0,0 0 0,0 0 1,0 1-1,0-1 0,0 0 0,-1 0 1,1 1-1,-1-1 0,1 0 0,-1 1 1,0-1-1,0 0 0,0 1 1,0-1-1,-1 0 0,1 1 0,-1-1 1,1 0-1,-1 1 0,0-1 0,1 0 1,-1 0-1,0 0 0,-1 0 0,1 0 1,0 0-1,-1 0 0,1 0 0,-1 0 1,1-1-1,-1 1 0,0-1 0,-3 3 1,-9 8-1,0-1-1,-1-1 1,-31 16 0,35-19 1,-8 4 1,10-5 33,1-1 0,-1 0 1,-1 0-1,1-1 0,0 0 1,-1 0-1,0-1 0,0-1 1,-13 3-1,23-5-12,0 0-51,0 24-5089,0-11-159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0:31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7602,'0'0'2798,"0"0"-914,0 0-548,0 0-298,0 0-117,0 0-147,12 0-179,136 3 323,161 25 0,-227-24-1449,-82-4-233,-2 1-1236,-8 1-1847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0:31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9938,'0'0'1850,"0"0"-739,0 0-438,0 0 121,0 0 434,0 0-252,25 0-396,195-4 389,43-1 82,-195 5-850,-68 1-380,1 0-1,-1-1 1,1 1 0,-1 0-1,0 0 1,0-1 0,1 1 0,-1 0-1,0 0 1,0-1 0,0 1-1,0 0 1,0 0 0,0 0 0,0 0-1,0-1 1,0 1 0,-1 0 0,1 0-1,-1 1 1,-5 7-5089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0:02.0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13 5881,'0'0'2115,"0"0"-254,0 0-414,0 0-383,0 0-148,0 0-176,2 0-628,0 0 0,0 0 0,0 0 0,-1 0-1,1 0 1,0 0 0,0 1 0,0-1 0,0 1 0,0-1-1,0 1 1,2 1 0,8 7 15,0-1 0,0-1 0,1 0 0,0-1 0,0 0 0,1-1 1,-1 0-1,1-1 0,0-1 0,22 3 0,15-1 228,83-3 1,-85-2-234,3-4-59,0-1 1,0-3-1,66-19 0,15-3 118,-69 18-163,-56 8-11,-41 6-3,-228 41-32,191-34 30,-220 16 12,798-47 694,-541 26-395,-275 24-70,301-27-241,-320 10 7,540-11-123,88-1 218,-271-1-97,0-2-1,38-9 0,-130 13 612,20-2-628,-107 0-38,-107 3-229,270-3-129,0-1-1,0-1 1,0 0 0,0-1-1,19-10 1,-12 6-1049,25-13-3809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0:03.22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42 203 7242,'0'0'1102,"0"0"-552,0 0 3,0 0 606,0 0-22,0 0-396,-4 17-18,-11 67 1423,-8 158 1,24-223-2061,2 1-1,0 0 1,1-1 0,0 0 0,2 0 0,0 0-1,2 0 1,0-1 0,1-1 0,21 33 0,-17-31-16,0 0 1,2-1-1,0 0 1,2-1-1,0-1 1,0 0 0,1-2-1,40 25 1,-40-30-21,0-1 0,1 0 1,0-2-1,1 0 0,-1-1 0,25 3 1,8-3 196,62-2 1,-104-4-201,1 0 1,-1-1 0,0 0 0,1-1 0,-1 0 0,-1-1 0,1 0 0,0-1 0,-1 0 0,0 0-1,0-1 1,0 0 0,14-13 0,-6 3-33,-1 1 0,-1-2-1,0 0 1,-2-1 0,18-29-1,-18 24 0,-1-1-1,-1-1 0,-1 0 0,-1 0 0,-1-1 1,-2 0-1,0-1 0,-2 1 0,-1-1 1,-1-50-1,-2 62-1,-2 0 0,0-1 0,0 1 0,-1 1 0,-1-1 0,-1 0 0,0 1 0,-1 0 0,0 0 0,-1 0 0,-13-18 0,4 8-12,0 0 0,-2 1 0,-1 0 0,-1 2 0,0 0 0,-2 2 0,0 0 0,-2 1 0,0 2 0,0 0 0,-1 1 0,-1 2 0,-46-17 0,57 26-5,-1 0 0,0 1 1,0 0-1,-1 2 0,1 0 0,0 0 0,-1 2 1,1 0-1,-21 4 0,15 0-31,0 0-1,0 2 1,0 0-1,1 2 1,0 0 0,-20 12-1,36-18-56,-1 1-1,0-1 1,1 1 0,-1 0-1,1 1 1,0-1 0,0 1-1,-6 9 1,-1 14-2433,8 11-4467,4-21-1807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8:48.8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1283 241 5817,'0'0'1019,"0"0"-189,0 0 27,0 0 366,0 0-183,0 0-418,-19 0-75,-100 0 115,102 1-515,0 1 0,0 0 0,1 2 0,-1 0 0,1 1 0,-28 12 0,-91 50-111,68-25-35,2 2 1,1 4-1,3 2 1,-82 86 0,-12 4 11,-8 9-1,148-134-8,1 1 0,1 1 0,1 0 0,0 0 0,1 1 0,1 1 0,0 0 1,-8 25-1,10-18 16,1 1 0,1 0 0,2 0 0,0 0 0,1 50 0,3-6 297,3 0 0,4 0 0,15 72-1,12 45-215,16 68-15,-43-238-58,1-1-1,0 1 1,1-1 0,1-1-1,1 1 1,21 24 0,0 2 13,254 340 946,-234-326-581,2-3 0,2-2 1,92 65-1,-53-52-6,169 85 0,-216-128-329,2-2 0,0-3-1,0-2 1,101 17-1,-34-17 25,129 0-1,-241-15-94,346-1 183,-306-3-140,0-2 0,0-2 0,0-2 0,-1-2 0,-1-2 0,74-35 0,-63 22 16,-1-3-1,-1-1 1,-2-3 0,74-65-1,-67 45-50,-2-2 0,-2-3 0,-3-2 0,-3-2 0,-3-2 0,-2-1 0,49-109 0,-71 125 8,-3-1-1,-2-1 1,-2 0-1,-2-1 0,4-65 1,-4-270 77,-11 295-79,-1 54-16,-2 0 0,-2 0 0,-2 0 0,-1 0-1,-1 1 1,-3 1 0,-1 0 0,-2 0 0,-1 1 0,-38-61-1,29 58 6,-2-5 10,-2 1-1,-49-56 0,-56-41-72,-209-167-1,279 262 57,-3 2 0,-1 3-1,-90-37 1,55 27 16,42 24-15,-1 2 0,-1 4 0,-1 2 0,-1 3 0,-66-7 0,82 13-4,-9-1-18,0 2 0,-59 0 0,47 9-40,1 4 1,0 2 0,0 4 0,0 2 0,2 4-1,-118 44 1,148-45 35,0 2 0,2 2-1,0 1 1,1 1 0,1 2-1,-37 36 1,43-32-930,2 1 0,-25 39 0,2-5-3046,2-5-4451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0:03.9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1661 52 7098,'0'0'2359,"0"0"-492,0 0-427,0 0 140,0 0-335,0 0-434,-10-6-171,-5-1-492,-1 0 0,1 1 0,-1 0 0,0 1 0,-1 1 0,1 1 0,-1 0 0,-31-1 0,-105 3 166,-183 3-26,248 3-282,-157 29-1,124-10 17,-133 33-11,224-47-9,0 1-1,2 1 0,-1 1 1,2 2-1,0 1 1,-35 26-1,51-33-283,-11 10 561,11-13-6325,11-6 853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0:04.5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126 1 6489,'0'0'4283,"0"0"-2682,0 0-606,0 0 157,0 0-254,0 0-406,-41 43-4,31-30-427,0 1 1,1 0-1,0 1 0,2 0 0,0 0 1,0 1-1,2-1 0,-1 1 0,2 1 1,1-1-1,0 1 0,-2 32 0,6-47-52,-1 0-1,0-1 0,1 1 1,-1-1-1,1 1 0,0-1 1,-1 1-1,1-1 0,0 1 1,0-1-1,0 0 0,0 1 1,0-1-1,0 0 0,1 0 1,-1 0-1,0 0 0,1 0 1,-1 0-1,0 0 0,1 0 1,-1-1-1,1 1 0,0 0 1,-1-1-1,1 0 1,-1 1-1,1-1 0,0 0 1,2 1-1,59 2 408,-54-3-278,29 0 62,1-2 1,-1-2 0,45-9-1,-82 12-160,0 1-1,0-1 1,0 1-1,0 0 0,0 0 1,0-1-1,1 1 1,-1 0-1,0 0 1,0 0-1,0 0 0,0 0 1,0 0-1,0 1 1,0-1-1,0 0 0,0 1 1,2 0-1,-3 21-2020,-6 2-1753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0:38.5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 30 5009,'0'0'7291,"0"0"-4625,0 0-1525,0 0-292,0 0-109,-9 0 1795,606 0-1569,-528-14-1070,-86 3-8732,-2 7-1437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0:39.2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 25 11026,'0'0'1783,"0"0"0,0 0-389,0 0-306,0 0-193,0 0-341,-2-5-200,-8-14-142,5 54 463,25 367 1027,-15-344-1535,17 135 37,-23-296 892,-37-449-1883,38 870 311,0-182-4600,0-110-1588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0:40.2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282 0 10418,'0'0'1883,"0"0"-376,0 0-509,0 0-262,0 0-33,0 0-276,-6 3-233,-6 4-116,-1 1 0,2 0-1,-1 1 1,1 0 0,0 1-1,1 0 1,0 0 0,-14 23-1,-1 1 223,-37 72 0,50-80-201,1 0 0,1 0-1,1 1 1,2 0 0,-7 42-1,8-8 86,0 88-1,7-133-140,0 0-1,1 0 1,1 0 0,1 0-1,0 0 1,0-1-1,2 0 1,0 0 0,1 0-1,0-1 1,1 0 0,17 22-1,-18-27-28,0 0 0,1 0 0,1 0 0,-1-1 0,1 0 0,1-1-1,-1 0 1,1 0 0,1-1 0,-1-1 0,1 0 0,0 0 0,0-1 0,0 0 0,1-1-1,-1 0 1,23 2 0,-25-4 14,1-1-1,-1 0 0,1-1 1,-1 0-1,1 0 0,-1-1 1,0 0-1,1-1 0,-1 0 1,0 0-1,-1-1 0,1 0 1,-1-1-1,0 0 0,0 0 1,0 0-1,-1-1 0,1-1 1,-1 1-1,-1-1 0,10-13 1,-8 12-6,-1-1 0,0 0 0,-1 0 1,0-1-1,-1 1 0,0-1 0,0-1 1,-1 1-1,0-1 0,-1 1 0,0-1 1,-1 0-1,0 0 0,-1 0 0,0 0 1,-1-1-1,0 1 0,-3-21 0,2 28-16,-1 0-1,0 0 0,0 0 0,0 0 0,0 1 0,0-1 0,-1 1 0,0-1 0,1 1 1,-1 0-1,0 0 0,-1 0 0,1 1 0,0-1 0,-1 1 0,0 0 0,1 0 0,-1 0 0,0 0 1,0 1-1,0-1 0,0 1 0,-7-1 0,-10-2-12,1 1-1,-1 1 1,-30 1-1,47 1 7,-8 0-28,0 1-1,0 0 0,-1 1 0,1 0 0,0 1 1,1 1-1,-1-1 0,1 2 0,-1 0 0,1 0 0,0 1 1,1 0-1,0 1 0,0 0 0,0 0 0,1 1 0,0 1 1,-9 10-1,16-15-240,0 0 1,0 0 0,0 0-1,1 0 1,0 0 0,0 1 0,0-1-1,0 0 1,1 1 0,-1-1-1,1 0 1,0 1 0,1-1-1,-1 0 1,2 6 0,2 8-5274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0:40.7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38 160 10578,'0'0'1321,"0"0"-779,0 0-28,0 0 342,0 0 85,0 0-26,23 8-221,77 25-199,-94-31-438,0-1 0,1 1 1,0-1-1,-1-1 0,1 1 0,-1-1 1,1 0-1,0 0 0,-1-1 1,1 0-1,-1 0 0,1-1 1,-1 0-1,0 0 0,1 0 0,-1-1 1,0 0-1,-1 0 0,1 0 1,0-1-1,-1 0 0,7-5 1,-9 5-41,1 0 0,-1 0 1,1 0-1,-1 0 1,0-1-1,0 1 1,-1-1-1,0 1 0,0-1 1,0 0-1,0 0 1,-1 0-1,1 0 1,-1 0-1,-1-1 0,1 1 1,-1 0-1,0 0 1,0-1-1,0 1 1,-1 0-1,1 0 0,-1-1 1,-4-8-1,4 12-14,0-1-1,-1 1 1,0 0 0,1-1-1,-1 1 1,0 0-1,0 0 1,0 0 0,0 1-1,-1-1 1,1 0-1,0 1 1,-1 0 0,1-1-1,-1 1 1,0 0-1,1 0 1,-1 0 0,0 1-1,1-1 1,-7 0-1,-62-2 18,67 3-23,-5 1-1,1 1 1,-1 0 0,1 0-1,-1 0 1,1 1 0,0 1 0,0-1-1,0 1 1,0 1 0,1-1-1,0 1 1,0 0 0,0 1-1,0 0 1,1 0 0,0 0-1,1 1 1,-1 0 0,-5 10 0,3-6 2,1 1 1,0 1-1,0 0 1,1 0 0,1 0-1,0 0 1,1 1-1,1 0 1,0 0 0,1 0-1,-1 18 1,3-25 2,0 0 0,1 0 0,-1 0-1,2 0 1,-1 0 0,1 0 0,0 0 0,0 0 0,1-1 0,0 1-1,0-1 1,0 0 0,1 0 0,8 10 0,-5-8 23,1-1 1,0 0-1,0-1 1,0 0-1,1 0 1,0 0-1,0-1 1,1-1-1,15 6 1,-6-4 23,0 0 1,1-1 0,-1-2 0,1 0-1,0 0 1,0-2 0,1-1 0,-1 0-1,36-6 1,-52 4-71,0 1 0,1 0 0,-1-1 0,0 0 0,0 0-1,0 0 1,0-1 0,0 1 0,-1-1 0,1 0 0,-1 0 0,0 0 0,0-1 0,0 1 0,3-5-1,0-1-730,-1 1-1,0-2 0,-1 1 0,0-1 1,5-16-1,0-11-7856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0:41.5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117 78 10386,'0'0'4361,"0"0"-2819,0 0-831,0 0 6,0 0 34,0 0-278,7 0-101,77-5 348,162-30-1,26-3 174,-523 120-767,181-60-97,20-4-2,0-3 0,-1-1 1,0-3-1,-1-2 0,-63 2 0,115-11 40,0 0-47,12 0-25,38-6 37,58-13 0,-17 1 13,168-30-14,-271 49-11,-1 0 0,1-1 0,-18-2 0,-15 0 8,-56 3-20,0 5 0,-140 26 0,333-27-5429,-43-5-4938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3:31.9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33 142 3849,'0'0'757,"0"0"-378,0 0-132,0 0 113,0 0 201,-1-11 90,0 8-693,0-13 575,-1 1 0,-1 0-1,-1 0 1,-9-26 0,9 27-569,2 3 3066,1 20-1499,2 2-1449,0-1-1,1 1 1,0-1 0,1 1 0,0-1-1,1 0 1,0 0 0,0 0 0,1-1-1,0 1 1,1-1 0,0 0 0,1-1-1,0 0 1,11 12 0,-8-11-10,0 1 1,0-2 0,1 1-1,0-2 1,1 1-1,-1-2 1,1 1 0,1-2-1,-1 1 1,1-2-1,26 7 1,-22-9-27,-1-1 1,1 0-1,-1-1 1,1-1-1,-1 0 0,1-1 1,-1-1-1,0-1 1,0 0-1,0-1 0,0-1 1,-1 0-1,29-17 1,-12 6-41,95-46 42,-112 57-44,1 1-1,-1 0 1,1 1 0,0 1-1,1 1 1,27-1 0,-34 2-1,0 1 0,0 1 1,0 0-1,0 0 0,0 1 1,0 0-1,-1 1 0,1 0 1,-1 1-1,1 0 0,-1 0 1,0 1-1,-1 0 0,1 0 1,-1 1-1,0 0 0,11 11 1,22 28 47,-31-34-50,-1 0-1,1-1 0,1 0 1,19 14-1,-29-24 3,-1 0 0,1 0 0,-1 1 1,1-1-1,-1 0 0,1 0 0,0 0 0,-1 0 0,1 0 1,-1 0-1,1 0 0,-1 0 0,1 0 0,-1 0 0,1 0 1,0 0-1,-1-1 0,1 1 0,-1 0 0,1 0 0,-1-1 1,1 1-1,-1 0 0,1 0 0,-1-1 0,0 1 0,1-1 1,-1 1-1,1 0 0,-1-1 0,0 1 0,1-1 0,11-18-21,-10 16 27,6-12-9,0 0 0,2 0 0,0 1 0,0 1 0,1 0 0,1 0 0,0 1 0,1 0 0,0 1 0,1 1 0,0 0 0,1 1 0,0 0 0,0 2 0,1-1 0,25-7 0,-19 10 4,0 0 1,1 1 0,0 2-1,45-1 1,89 17 17,13 0 18,-158-14-18,0 0-1,1 0 1,-2-1 0,1-1-1,0 0 1,0 0 0,0-1-1,-1-1 1,1 0-1,-1 0 1,0-1 0,12-8-1,-16 9 23,3-2-3467,-9 2-4839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3:33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3 7618,'0'0'1637,"0"0"-450,0 0-196,0 0 37,0 0 66,0 0-334,-1 0-710,0-1-1,0 1 0,1 0 1,-1 0-1,0-1 1,0 1-1,1 0 1,-1 0-1,0 0 1,0 0-1,0 0 1,1 0-1,-1 0 0,0 0 1,0 0-1,1 0 1,-1 0-1,0 1 1,0-1-1,0 0 1,1 1-1,-1-1 1,-1 1-1,0 20 62,0-1 0,1 1 0,1 0 0,1 0 0,1 0 0,5 23 0,-5-36-95,1 0 0,-1 0 0,1 0 0,1-1 0,-1 0 0,1 0 0,1 0 0,-1 0 0,1 0 0,0-1-1,1 0 1,-1 0 0,1 0 0,0-1 0,1 0 0,-1 0 0,1-1 0,0 1 0,8 2 0,0-1 0,1 0 0,0-2 0,-1 0-1,1 0 1,1-2 0,-1 0 0,18 0-1,6-2 57,71-9 0,38-19 7,-100 17-93,1 2 0,96-5 0,-127 14 14,0 2 1,0 0 0,-1 0-1,1 2 1,-1 0-1,1 2 1,-1 0-1,0 1 1,-1 0-1,0 1 1,0 1-1,-1 1 1,0 1-1,26 22 1,-23-18 8,1 0 0,1-1 0,1-1 0,27 12 0,-33-19-3,-1 0 0,1-2-1,0 0 1,1-1 0,-1 0 0,1-1 0,22-1 0,21-4-8,-1-4 1,-1-2-1,108-30 0,-109 22-8,1 4 1,1 1-1,111-5 1,-160 16 15,0 1 0,0 0-1,1 1 1,-1 0 0,0 1 0,0 0 0,0 0 0,-1 1 0,1 0 0,-1 1 0,1 0 0,11 8 0,-11-6-16,1-1 0,0 0 0,1 0 0,-1-1 0,1 0 0,0-1 0,0-1 0,0 0 0,0 0 0,0-1 0,22-2 0,-13-1-652,-1 0 1,1-2-1,-1-1 0,0 0 0,36-16 1,15-11-6197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3:43.2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30 218 7962,'0'0'2180,"0"0"-953,0 0-141,0 0 414,0 0-340,0 0-304,-4-1-59,3 0-777,-1 0 0,1 0 0,-1 0 0,1 1 0,-1-1 0,1-1 0,-1 1 0,1 0 0,0 0 0,0 0 0,-1-1 0,1 1 1,0-1-1,0 1 0,0-1 0,1 1 0,-1-1 0,0 0 0,1 1 0,-1-1 0,1 0 0,-1-3 0,1 1 42,0 0-1,0 0 0,0 0 0,1 0 1,-1 0-1,1 0 0,0 0 1,0 0-1,4-7 0,0 1 35,0 0-1,1 1 1,0 0-1,0 0 1,1 0 0,0 1-1,11-10 1,-10 11-92,1 1 0,0 1 1,0-1-1,1 1 1,-1 1-1,1 0 1,0 0-1,0 1 0,1 0 1,-1 1-1,0 0 1,1 1-1,0 0 0,-1 0 1,1 1-1,-1 1 1,1 0-1,0 0 1,-1 1-1,19 5 0,-21-4 0,0 0 0,0 0 0,0 0 0,0 1 0,-1 0 0,0 1-1,0 0 1,0 0 0,0 0 0,-1 1 0,0 0 0,0 0 0,0 1 0,-1-1-1,0 1 1,-1 1 0,1-1 0,-1 0 0,0 1 0,-1 0 0,0 0 0,0 0-1,-1 0 1,0 1 0,-1-1 0,2 11 0,-3-5 10,0 0 0,0 1 0,-1-1 0,-1 0 0,-1 0 0,0 0 0,0 0 0,-1 0 0,-1 0 0,-7 13 0,0-5-1,0-1 0,-2-1 0,0 0 0,-1 0 0,-20 18 0,23-25 3,-1 0 0,-1-1 0,0 0 0,-17 10 0,23-17-9,1-1 1,-1-1-1,0 1 0,1-1 0,-2-1 1,1 0-1,0 0 0,0 0 1,-1-1-1,-15 0 0,24-1-8,-1-1 1,1 0-1,-1 1 0,1-1 0,-1 1 0,1-1 1,-1 0-1,1 0 0,-1 1 0,1-1 0,0 0 1,-1 0-1,1 1 0,0-1 0,0 0 1,0 0-1,-1 0 0,1 0 0,0 1 0,0-1 1,0 0-1,0 0 0,1 0 0,-1-1 0,2-22-44,0 20 45,0 0 0,0 0 0,0 0 0,1 0 0,-1 1 0,1-1 0,0 1 0,0-1 0,1 1 0,-1 0 0,0 1 0,1-1 0,7-3 0,53-27 70,-44 24-80,0 2 0,0 0 0,1 1-1,-1 1 1,1 1 0,1 1-1,-1 1 1,0 1 0,1 0-1,37 6 1,-52-4 12,-1 1-1,1 0 1,-1 0 0,0 1-1,0 0 1,0 0-1,0 0 1,-1 1 0,1 0-1,-1 0 1,0 0 0,7 8-1,-4-3-2,-1 0 0,0 1 0,0 0 0,-1 1-1,0-1 1,6 17 0,-4-2 26,0-1 0,-2 1-1,0 0 1,-2 1 0,2 46-1,-6-64-10,1 34 38,-5 43 1,3-70-51,-2-1 0,0 1 1,0-1-1,-2 0 0,0 0 1,-10 21-1,8-21 37,-1 0 0,0-1 0,-1 0 0,-1 0 0,0-1-1,-1 0 1,0-1 0,-1 0 0,0-1 0,-25 16 0,20-17 48,1 0 1,-2-2-1,1 0 1,-1-1-1,0-1 1,0 0-1,0-2 1,-37 3-1,30-4-41,-16 1 272,-45-2 0,76-1-227,-1-1 0,1 0 0,0-1 1,-1 0-1,1-1 0,0 0 0,0 0 0,0-1 1,-14-8-1,24 11-149,0 1-1,1 0 1,-1 0 0,0 0 0,0 0-1,0 0 1,0 0 0,1 0 0,-1-1-1,0 1 1,0 0 0,0 0 0,0 0-1,0 0 1,1-1 0,-1 1 0,0 0-1,0 0 1,0 0 0,0-1 0,0 1-1,0 0 1,0 0 0,0 0 0,0-1-1,0 1 1,0 0 0,0 0 0,0-1-1,0 1 1,0 0 0,0 0 0,0 0-1,0-1 1,0 1 0,0 0 0,0 0-1,0 0 1,0-1 0,-1 1 0,1 0-1,0 0 1,33 5-2528,-22-4 146,18 2-7981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8:56.6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2041 0 4425,'0'0'1164,"0"0"-282,0 0 21,0 0 31,0 0-148,-9 15-75,-18 27-14,-2-2 1,-2-1-1,-51 50 1,-51 43-438,-192 247-1,106-114-106,-411 526-189,475-572 53,-61 90 19,37-60 486,179-248-504,-1-1 0,1 0-1,0 0 1,-1 1 0,1-1 0,0 0 0,-1 1 0,1-1 0,0 0 0,-1 1 0,1-1 0,0 0 0,0 1 0,0-1 0,0 1 0,-1-1 0,1 0 0,0 1 0,0-1 0,0 1 0,0-1 0,0 1 0,0-1 0,0 1-1,0-1 1,0 0 0,0 1 0,0-1 0,0 1 0,0-1 0,0 1 0,1-1 0,-1 0 0,0 1 0,0-1 0,0 0 0,1 1 0,16 0-1828,-14-1 1393,18-2-5523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3:44.3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739 1 8650,'0'0'2032,"0"0"-1046,0 0-382,0 0 285,0 0 96,0 0 3,-8 28-233,-133 341 1173,-382 763 919,506-1098-2768,4-6 38,1-1 0,-12 43 0,25-68-1901,5-11 1137,7-15-1616,-5 1-3103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3:45.1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293 1 7698,'0'0'2692,"0"0"-898,0 0-282,0 0-106,0 0-546,0 0-181,-2 5-302,-46 85 634,1-2-641,3 3 0,-42 125 0,68-150-302,2 1 1,3 1-1,3 0 1,4 0-1,3 133 1,4-184-55,1 1 1,1-1 0,0 0 0,1 0-1,1-1 1,0 1 0,2-1 0,0 0-1,0 0 1,1-1 0,15 19 0,-16-24-1,1 0 0,0-1 0,0 0 0,1 0 0,1-1 0,-1-1 0,2 1 0,-1-1 0,0-1 0,1 0 0,0-1 0,1 0 0,-1 0 0,1-2 0,0 1 1,20 2-1,-13-3-8,-1-2-1,1 0 1,0-1 0,0-1 0,0-1 0,-1 0 0,1-2 0,-1 0 0,0-1 0,28-11-1,-32 9 11,0 0 0,-1 0 0,0-2 0,0 1 0,-1-1 0,-1-1 0,1 0 0,-1-1 0,-1 0 0,0-1 0,-1 0 0,0 0 0,11-21 0,-16 24-10,1 0 0,-1-1 0,-1 1 0,0-1 0,0 1 0,-1-1 0,0 0 0,-1 0 0,0 0 0,0 0 0,-1 0 0,-1 0 0,-1-10 1,1 14 19,0 0 0,-1 0 0,0 1 0,0-1 0,0 1 0,-1-1 0,1 1 0,-1 0 1,-1 0-1,1 0 0,-1 1 0,0-1 0,0 1 0,0 0 0,0 0 0,-1 0 0,0 0 1,0 1-1,0 0 0,0 0 0,0 0 0,-10-3 0,-2 1 18,0 1 0,0 0 0,-1 1-1,1 1 1,-1 1 0,1 1 0,-1 0 0,0 1 0,1 1-1,-1 0 1,1 2 0,0 0 0,0 1 0,0 0 0,0 1 0,1 1-1,0 1 1,1 1 0,-1 0 0,2 0 0,-1 2 0,-17 16-1,18-15-82,0 2 0,1 0 0,1 0 0,0 1 0,1 1 0,0 0 0,2 0 0,0 1 1,0 1-1,2-1 0,0 1 0,1 0 0,1 1 0,0-1 0,-2 31 0,6-30-286,0 0 0,2 0 0,0 0 1,1 0-1,1 0 0,1 0 0,1-1 0,0 1 1,15 32-1,20 26-4068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3:55.7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52 1304,'0'0'5269,"0"0"-3324,0 0-1252,0 0-93,0 0 198,33 0 1132,242 36 1895,2-1-3289,299-10 178,-36-3-468,-482-18-263,1167 56 203,1567-60 13,-2026-17-190,-101 0-2,610-12 47,-838 16-56,564-48 45,-136 4 6,-756 53-49,1185-31-17,-586 67-35,-3 40 72,-237-23 21,674 39-62,-177-16-19,2871 82 45,-2590-210-39,-998 40 33,570-43 58,483-26-56,1093-14-22,-1623 69 50,886 6-68,-1387 38 52,297 53-1,-535-62 5,-8-2-61,-1 1-1,1 1 1,33 12 0,-56-17 20,-1 0-1,1 0 1,0 0-1,-1 0 0,1 0 1,-1 1-1,0-1 1,1 0-1,-1 0 1,1 0-1,-1 1 0,1-1 1,-1 0-1,1 0 1,-1 1-1,0-1 1,1 0-1,-1 1 0,1-1 1,-1 0-1,0 1 1,1-1-1,-1 1 1,0-1-1,0 1 0,1-1 1,-1 1-1,0-1 1,0 0-1,0 1 1,0-1-1,0 1 0,0-1 1,1 1-1,-1-1 1,0 1-1,0 0 1,0-1-1,-1 1 0,1-1 1,0 1-1,0-1 1,0 1-1,0-1 1,0 0-1,-1 1 0,1-1 1,0 1-1,0-1 1,-1 1-1,1-1 1,0 1-1,-1-1 0,1 0 1,0 1-1,-1-1 1,1 0-1,0 1 1,-2-1-1,-26 16-1268,-15-1-1684,-6-1-2963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3:38.3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709 120 6753,'0'0'1339,"0"0"-793,0 0-159,0 0 611,0 0-39,0-10-150,0-48 175,0 7 3103,0 50-3703,0 1-146,0 0 154,0 0-151,0 0-9,0 0 12,0 0-126,0 4-25,-15 80 58,-46 148 0,31-132-84,-463 1310 304,471-1356-366,3-12 26,1 0 0,3 2 0,1-1 0,-7 48 0,21-72-1805,8-24 718,16-34-1655,-17 27 457,15-23-4966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3:39.5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72 7722,'0'0'2233,"0"0"-1391,0 0-587,0 0-141,0 0 246,-4 12 53,-1 2-320,1 0 1,1 1-1,0 0 1,-1 26 0,3-35-27,2-1 0,-1 1 0,0-1 0,1 1 0,0-1 0,0 0 0,1 1 0,3 8 0,-3-11-30,-1-1 1,0 0-1,1 1 0,0-1 1,-1 0-1,1 0 0,0 0 1,0 0-1,0 0 0,0-1 1,1 1-1,-1-1 0,0 1 0,1-1 1,-1 0-1,1 0 0,-1 0 1,1 0-1,3 1 0,-4-2-6,1 1-1,0-1 0,-1 1 1,1-1-1,0 0 0,0 0 0,-1 0 1,1 0-1,0 0 0,-1-1 1,1 1-1,0-1 0,-1 0 1,1 0-1,-1 0 0,1 0 1,-1 0-1,1 0 0,-1-1 1,0 1-1,0-1 0,1 0 1,-1 1-1,0-1 0,-1 0 0,1 0 1,0-1-1,-1 1 0,1 0 1,-1 0-1,1-1 0,-1 1 1,0-1-1,0 1 0,0-1 1,0-3-1,3-8-15,-1-1 0,-1 0 0,0 0 0,-1 0 0,-1-17 1,0 30-1,0-1 1,0 1 0,0 0 0,0 0 0,-1 0-1,1 0 1,-1 0 0,0 0 0,1 0 0,-1 0 0,0 0-1,0 0 1,0 0 0,-1 0 0,1 0 0,0 1 0,-1-1-1,1 0 1,-1 1 0,1-1 0,-1 1 0,0 0 0,0-1-1,-2 0 1,-1 0 67,0 0 0,0 0-1,0 0 1,0 1 0,0 0 0,-1 0-1,1 1 1,-11-1 0,15 2-80,-1-1 1,0 1-1,1 0 1,-1 0-1,1 0 1,-1 0-1,1 0 0,-1 0 1,1 0-1,0 0 1,0 0-1,-1 0 1,1 1-1,0-1 1,0 1-1,0-1 1,1 1-1,-1-1 0,0 1 1,0-1-1,1 1 1,-1 0-1,1-1 1,0 1-1,-1 0 1,1 0-1,0-1 1,0 5-1,-4 57-57,4-59 45,0-2 5,-1 1 0,1 0 1,0-1-1,0 1 0,0-1 0,1 1 0,-1-1 0,0 1 1,1 0-1,0-1 0,0 0 0,0 1 0,0-1 0,0 1 1,0-1-1,0 0 0,1 0 0,-1 0 0,1 0 0,0 0 1,-1 0-1,1 0 0,0 0 0,0-1 0,0 1 0,0-1 1,1 1-1,-1-1 0,0 0 0,1 0 0,-1 0 0,0 0 1,1 0-1,-1 0 0,1-1 0,0 0 0,-1 1 0,1-1 1,-1 0-1,1 0 0,-1 0 0,1 0 0,0-1 0,-1 1 1,1-1-1,-1 0 0,4-1 0,-3 1-5,0-1 0,0 0 0,0 0 0,0 0 0,0 0 0,0 0 0,0-1 0,-1 1 0,1-1 0,-1 0 0,0 0 0,0 0 0,0 0 0,0 0 0,0 0 0,-1 0 0,0-1 1,1 1-1,-1-1 0,0 1 0,-1-1 0,1 1 0,0-8 0,1-4-20,-1 0 0,0 0 0,-1 0 0,-3-22 0,2 32 15,0 1-1,0 0 1,0 0 0,-1-1 0,0 1-1,0 0 1,0 0 0,0 1-1,-5-8 1,6 10 18,0 0 0,0-1 0,-1 1 0,1 0 0,0 0 0,0-1 0,-1 1 0,1 0 0,-1 0 0,1 0 0,-1 1 0,1-1 0,-1 0 0,1 0 0,-1 1-1,0-1 1,1 1 0,-1 0 0,0-1 0,0 1 0,1 0 0,-1 0 0,0 0 0,0 0 0,1 1 0,-1-1 0,0 0 0,-1 1 0,1 0-3,1 0 0,0 0 0,0 0-1,0 0 1,0 0 0,0 1 0,0-1 0,0 0 0,0 1 0,0-1-1,0 0 1,1 1 0,-1-1 0,0 1 0,1-1 0,0 1 0,-1-1 0,1 1-1,-1 3 1,-2 36-59,3-33 48,-1 6-54,0-8 71,1 0 1,0 1-1,0-1 0,0 1 0,1-1 1,1 7-1,-1-12-9,-1 1 0,1-1 0,-1 0 0,1 1 0,0-1-1,0 0 1,0 0 0,0 1 0,-1-1 0,2 0 0,-1 0 0,0 0 0,0 0 0,0 0 0,0 0 0,1-1 0,-1 1 0,0 0 0,1-1 0,-1 1 0,0-1 0,1 1-1,-1-1 1,1 1 0,-1-1 0,1 0 0,-1 0 0,1 0 0,-1 0 0,3 0 0,-4 0 2,1-1-1,0 1 1,-1 0-1,1-1 1,-1 1-1,1 0 1,-1-1-1,1 1 1,-1-1-1,1 1 1,-1-1 0,1 1-1,-1-1 1,1 1-1,-1-1 1,0 1-1,1-1 1,-1 0-1,0 1 1,0-1-1,1 1 1,-1-1-1,0 0 1,0 1 0,0-1-1,0 0 1,0 1-1,0-1 1,0 0-1,0 0 1,0-29 25,0 23-23,0 1-4,0 0 0,0 0 0,-1 0-1,0 0 1,0 0 0,-1 1 0,-2-10-1,3 13 13,0 1 0,0-1 0,0 0-1,0 1 1,0-1 0,-1 0 0,1 1-1,0-1 1,-1 1 0,1 0 0,-1-1-1,1 1 1,-1 0 0,0 0 0,1 0-1,-1 0 1,0 1 0,0-1 0,0 0-1,0 1 1,0-1 0,1 1 0,-1-1-1,0 1 1,0 0 0,-3 0 0,4 1-7,1-1 0,-1 1-1,0 0 1,1-1 0,-1 1 0,1 0 0,-1-1 0,1 1 0,-1 0 0,1 0 0,-1 0 0,1-1-1,0 1 1,-1 0 0,1 0 0,0 0 0,0 0 0,0 0 0,0 0 0,0-1 0,0 1 0,0 0 0,0 0-1,0 1 1,0 32-57,0-27 46,0-4 2,0 0-1,0 0 1,0 0 0,0 0-1,0 0 1,1 0-1,0 0 1,-1 0-1,3 3 1,-2-5-8,0 0 1,0 0-1,0 0 1,0 0-1,0 0 1,0-1-1,0 1 1,1-1-1,-1 1 1,0 0-1,1-1 1,-1 0-1,0 1 1,1-1-1,-1 0 1,0 0-1,1 0 1,-1 0-1,0 0 1,1 0-1,1 0 1,-2-1 5,0 1 0,-1-1 0,1 1 0,0-1 0,0 1 0,-1-1 0,1 1 0,0-1 0,-1 1 0,1-1 0,-1 0 0,1 1 0,-1-1 1,1 0-1,-1 0 0,1 0 0,-1 1 0,0-1 0,1 0 0,-1 0 0,0 0 0,0 0 0,0 1 0,0-1 0,1 0 0,-1 0 0,0 0 0,-1 0 0,1 0 0,0 0 0,0 1 0,0-1 0,0 0 0,-1 0 0,1 0 0,0 0 1,-1 0-1,1 0 6,-1 0 0,1 1 1,0-1-1,0 0 0,-1 1 1,1-1-1,0 1 0,-1-1 1,1 1-1,0-1 0,-1 1 1,1-1-1,-1 1 0,1-1 1,-1 1-1,1-1 1,-1 1-1,0-1 0,1 1 1,-1 0-1,1 0 0,-2-1 1,1 1-1,0 0 0,0 0 0,0 0 0,0 1 0,0-1 0,0 0 1,0 1-1,0-1 0,0 0 0,0 1 0,0-1 0,0 1 0,1-1 0,-1 1 1,0 0-1,0-1 0,0 1 0,1 0 0,-1 0 0,1-1 0,-2 3 1,-1 2-125,0 0 1,1 1-1,0-1 1,0 1-1,0 0 1,0-1 0,1 1-1,0 0 1,0 0-1,1 0 1,0 0 0,0 0-1,1 10 1,-1-1-1247,0 9-3423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3:40.5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127 103 9674,'0'0'1650,"0"0"-965,0 0-373,0 0 499,0 0 23,0 0-486,6-4-115,12-8-99,0 0-1,1 1 1,0 1 0,0 0-1,1 2 1,1 0 0,0 2-1,0 0 1,0 1-1,0 1 1,1 1 0,-1 1-1,1 1 1,40 3 0,-55-1-102,1 1 0,-1 0 1,0 0-1,0 1 0,0 0 1,0 0-1,0 0 1,-1 1-1,1 0 0,-1 1 1,0-1-1,0 1 0,-1 0 1,1 1-1,-1-1 1,0 1-1,-1 0 0,0 0 1,0 0-1,0 1 1,0 0-1,-1 0 0,0 0 1,-1 0-1,1 0 0,1 15 1,-1-10 6,-1 0 1,-1 1-1,0-1 0,0 1 1,-2-1-1,1 1 0,-2-1 1,0 1-1,0-1 1,-1 0-1,0 1 0,-1-2 1,-1 1-1,0 0 0,-10 16 1,1-7-7,-1-2 0,0 0 0,-2 0 0,-27 23 0,36-35-23,0-1-1,0 0 0,0 0 0,-1-1 1,1 0-1,-1-1 0,-1 1 0,1-2 0,0 1 1,-1-2-1,0 1 0,0-1 0,-16 1 1,25-3-10,-1 0 1,1 0-1,0 0 1,0 0-1,-1 0 1,1 0-1,0-1 1,0 1-1,-1 0 1,1-1-1,0 1 1,0-1-1,0 0 1,0 1-1,0-1 1,0 0-1,0 0 1,0 1-1,0-1 1,0 0-1,0 0 1,0 0-1,1 0 1,-1 0-1,0-2 1,0 1-7,0-1 1,0 0-1,0 1 1,1-1-1,-1 0 0,1 0 1,0 0-1,0 0 1,0 1-1,0-1 0,1-3 1,0 0-5,0 0 0,0 1 1,0-1-1,1 0 0,0 1 0,1-1 1,-1 1-1,1 0 0,0 0 0,0 0 1,4-5-1,3 1 8,1 1 1,0 1 0,0-1-1,0 2 1,1 0-1,0 0 1,0 1-1,1 0 1,-1 1-1,1 1 1,19-4-1,13 2-21,0 1-1,45 3 0,-82 1 26,1 0 0,-1 1 1,1 0-1,-1 0 1,0 1-1,1 0 1,-1 1-1,0 0 1,0 0-1,-1 1 1,1 0-1,-1 0 0,0 1 1,0 0-1,0 0 1,0 0-1,-1 1 1,0 0-1,0 0 1,-1 1-1,0 0 1,0 0-1,0 0 0,-1 0 1,0 1-1,-1 0 1,6 15-1,0 7 23,-1 1 0,-1 0-1,-2 1 1,-1 0 0,-1-1-1,-3 37 1,0-51-7,-2-1-1,0 1 1,-1-1-1,0 1 1,-2-1 0,0 0-1,0 0 1,-2-1 0,0 0-1,-1 0 1,0 0 0,-1-1-1,0-1 1,-2 1-1,1-1 1,-2-1 0,-17 16-1,12-14 7,0-1 1,0 0-1,-2-1 0,1-1 0,-1-1 0,-1-1 0,0 0 0,0-2 0,-1 0 0,0-1 0,0-1 1,0-1-1,-23 1 0,13-3 85,-1-2 0,0-1 0,0-2 0,0 0-1,0-3 1,1 0 0,0-2 0,0-2 0,1 0 0,0-2 0,1-2 0,-51-31 0,80 45-132,-1-1 0,0 1 0,1-1 0,-1 1 0,1-1 0,-1 1 0,0-1 0,1 1 0,-1-1 0,0 1 0,1 0 0,-1 0 0,0-1 0,0 1 0,1 0 0,-1 0 0,0 0 0,0 0 0,1 0 0,-1 0 0,0 0 0,0 0 0,0 0 0,-1 0 0,0 21-1164,2-14 1109,0 48-2727,0-15-1872,0 9-4740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08.6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1281 562 3081,'0'0'2820,"0"0"-1491,0 0-841,0 0 84,0 0 455,-12 1 64,-24 2-224,-1 2 0,1 1 0,0 2 0,-49 17 0,51-10-723,1 2 0,1 1 0,1 2 0,1 0 0,-40 36 0,21-9 37,2 2-1,-42 57 1,49-51-126,2 1 1,3 2 0,2 1-1,-47 121 1,34-47 127,-40 184 0,71-237-23,3 2-1,4-1 1,4 1 0,6 100 0,2-133-66,2-1 0,2 0 0,3 0 0,1-1 1,2 0-1,23 49 0,-9-37-2,1-1 0,4-1 1,1-2-1,46 55 0,-30-54 56,1-1 0,3-3 0,2-2 0,2-3 0,110 68 0,344 157 423,-393-218-377,235 74 1,-265-104-126,2-4 0,1-3 0,135 6 0,-155-20 11,0-4 0,0-2 1,1-4-1,119-27 0,-90 7 45,186-74 1,-242 80-83,-1-2 1,0-1-1,-2-3 0,-1-2 1,-2-1-1,41-39 0,8-18 6,-3-4 0,-5-4 0,85-128 0,-119 152-42,-3-2-1,-4-1 0,-3-3 1,-3-1-1,-4-1 0,22-89 0,-22 18 16,-7-2-1,-7 0 0,-3-211 1,-15 324-24,-1-1 0,-3 1 1,0 1-1,-3-1 0,-24-67 1,8 42 9,-3 2 1,-53-89 0,35 81 28,-3 1 0,-4 3 1,-2 2-1,-2 3 0,-121-99 1,75 81 18,-3 6 0,-3 3 0,-131-61 0,160 95-51,-2 3 1,0 4 0,-2 3-1,-151-25 1,100 33 3,1 6 0,-188 7 0,257 9-22,0 3 0,0 3 0,-90 26 0,-185 75-38,332-108 51,-44 16-1,-86 28-33,-209 106 0,307-132 28,1 2 0,2 2 0,0 1 0,2 2 0,0 1 0,2 2 1,2 1-1,1 2 0,-41 58 0,-176 376-33,176-320 31,60-126-15,-92 209 69,92-201-152,2 0 0,1 0 1,1 1-1,2 0 0,-3 63 0,8-83-251,0 1 0,1-1 0,0 0 0,0 1 0,7 20 1,-5-26-170,0 1 1,0-1-1,1 1 1,0-1 0,0 0-1,0-1 1,1 1 0,0-1-1,0 0 1,8 6 0,10 8-5171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11.5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1500 150 5449,'0'0'2583,"0"0"-1093,0 0-255,0 0-334,-24 7 1,7-3-723,-21 7 570,1 1-1,-64 30 1,22 6-265,3 3 1,1 4 0,-108 104 0,46-23-395,5 6 0,-145 204 0,233-284-43,3 2-1,2 2 1,3 1-1,-35 95 1,50-104-21,3 0 1,3 2 0,3-1-1,2 2 1,-4 113-1,12-112-2,2 0-1,3 0 0,2-1 0,4 0 0,18 72 0,-4-63 40,2-1 0,4 0-1,2-3 1,3 0 0,3-2 0,86 111-1,-84-128 46,3-1 0,1-3 0,2-1 0,3-2 0,0-2 0,3-3 0,1-1 0,90 42 0,-57-40-30,1-3 0,2-4-1,1-3 1,1-5 0,1-4 0,1-3 0,0-5-1,154-3 1,-211-9-23,0-2 0,0-1 0,0-2 0,-1-1 0,0-1 0,-1-2 0,55-28 0,-31 9 54,-1-3 0,-1-2 0,63-55 0,-58 40-74,-2-2-1,-2-3 1,-3-3-1,-3-2 1,-2-2-1,-3-2 1,45-87-1,-44 59-30,-4-2-1,40-133 1,-62 158-2,-3 0 1,-4-1-1,-3-1 1,2-89-1,-17-128 157,0 221-158,-4 1 1,-21-84-1,-95-251 64,87 306 17,-4 1 0,-57-94 0,59 127-38,-3 3 1,-2 1 0,-2 2 0,-3 3 0,-91-77 0,114 109-43,-1 2 0,-1 0 0,0 2 1,-1 1-1,-1 1 0,-1 2 0,0 2 0,0 0 0,-1 2 0,-51-7 1,-23 5-114,-213 4 1,297 7 86,-10 1 4,0 2 0,0 1 0,0 2 0,0 1 0,1 1 0,0 2 0,-45 21 0,35-10-65,0 1 1,2 3-1,0 1 1,-57 51 0,32-17-239,-94 111 1,-36 79-505,-87 155-2447,178-241-1016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13.8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1781 39 4905,'0'0'1051,"0"0"-367,0 0 71,0 0 583,0 0 189,0 0-261,2-7-364,6-18-274,-5 19-201,-3 6 112,0 0 15,0 0-129,0 0-51,0 0-142,0 0-64,-3 16-52,-15 29 34,-2-1-1,-40 66 0,14-29 24,-620 1028 263,161-288 477,125-187 395,286-463-965,94-171-356,0 1 0,0-1 0,0 0 0,0 0 0,-1 1 1,1-1-1,0 0 0,0 1 0,0-1 0,0 0 0,0 0 0,0 1 0,0-1 0,0 0 0,0 1 0,0-1 0,0 0 0,0 1 0,0-1 0,0 0 0,0 1 1,0-1-1,0 0 0,0 0 0,0 1 0,1-1 0,-1 0 0,0 0 0,0 1 0,0-1 0,1 0 0,-1 0 0,0 1 0,0-1 0,0 0 0,1 1 0,15 3-249,27-5-230,-33 1 145,46-4-3877,2-5-6947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3:46.6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529 0 9194,'0'0'2306,"0"0"-1271,0 0-465,0 0 331,0 0 246,0 0-503,0 4-342,-2 11-185,-1 0 0,0-1 0,-1 1 0,0-1 0,-1 0 0,-9 18 0,-5 16 198,-114 301 759,-143 414-122,274-757-952,-13 37-29,2 0 1,2 1-1,2 0 1,-7 86-1,36-137-1611,2-17-229,0-6-2248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8:58.2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1312 1 3673,'0'0'1736,"0"0"-797,0 0-336,0 0-104,0 0 109,0 0-17,-3 5-291,-76 160 2081,8-13-1514,-347 491 1110,61-107-1513,300-438-470,5 1-1,4 3 1,-57 182-1,45-59 126,32-158-79,21-56-33,2 1-1,0 0 0,0 0 1,-4 19-1,8 2-2254,-1-22-3746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3:47.3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328 5 9010,'0'0'2324,"0"0"-1275,0 0-257,0 0 397,0 0-44,0 0-284,-1-1-800,0 1-1,0-1 0,0 1 1,-1-1-1,1 1 1,0 0-1,0-1 0,0 1 1,-1 0-1,1 0 1,0 0-1,-1-1 0,1 1 1,0 1-1,0-1 0,-1 0 1,1 0-1,0 0 1,0 1-1,-2 0 0,-17 14 45,1 1 0,1 1-1,1 0 1,1 1 0,-28 41-1,32-44-69,-10 14 57,1 2-1,2 1 1,1 0 0,-27 67-1,39-81-85,0 0-1,1 0 1,1 0-1,1 1 1,0-1-1,1 1 1,2 0-1,0 0 1,0 0-1,2-1 1,6 32-1,-4-40-4,0 1 0,0-1-1,1 0 1,0 0 0,1-1-1,0 1 1,1-1 0,0-1 0,0 1-1,1-1 1,0 0 0,0-1-1,1 0 1,0 0 0,0-1-1,1 0 1,-1-1 0,1 0-1,1-1 1,-1 1 0,1-2-1,20 5 1,-18-5-4,0 0 0,0-1 0,-1 0 0,2-2-1,-1 1 1,0-1 0,0-1 0,0 0 0,0-1 0,-1-1 0,1 0 0,0 0 0,-1-1-1,0-1 1,0 0 0,0-1 0,-1 0 0,1-1 0,12-10 0,-13 8 2,-2-1-1,1-1 1,-1 0 0,-1 0 0,0 0 0,0-1 0,-1 0 0,-1-1 0,0 0-1,-1 0 1,0 0 0,-1 0 0,0-1 0,-1 0 0,-1 1 0,0-1 0,-1 0-1,-1-24 1,0 34 19,-1 0-1,1 1 1,0-1-1,-1 0 1,0 0-1,0 1 1,0-1-1,-1 1 0,1-1 1,-1 1-1,0-1 1,0 1-1,0 0 1,0 0-1,0 0 1,-1 0-1,0 0 1,1 0-1,-1 1 0,0-1 1,0 1-1,0 0 1,-1 0-1,1 0 1,-5-1-1,2 0 21,1 2 0,-1-1 0,0 1 0,0 0 0,0 0 0,1 0 0,-1 1 0,0 0 0,0 0 0,0 1 0,0 0 0,0 0 0,0 0 1,0 0-1,1 1 0,-9 4 0,6-2-30,0 0 0,0 1 1,1 1-1,-1-1 1,1 1-1,0 0 0,-11 14 1,-42 62-19,31-33-79,2 1 0,2 0 0,-18 56 0,-40 161-1339,45-100-2937,18-30-6704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14.7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3589 1 10778,'0'0'2231,"-23"15"-1198,-338 240 1355,24-17-1314,-657 502-266,281-115-435,-143 116 410,775-679-661,34-28-9,1 3-1,-75 78 1,120-115-133,1 1-1,-1-1 1,0 1 0,0 0-1,1-1 1,-1 1-1,1 0 1,-1 0 0,0-1-1,1 1 1,0 0-1,-1 0 1,1 0-1,-1 0 1,1 0 0,0 0-1,0 0 1,-1-1-1,1 1 1,0 0-1,0 0 1,0 0 0,0 0-1,0 0 1,0 0-1,1 0 1,-1 0 0,0 0-1,0 0 1,1 0-1,-1 0 1,0 0-1,1-1 1,-1 1 0,1 0-1,-1 0 1,1 0-1,0-1 1,-1 1 0,1 0-1,0-1 1,-1 1-1,1 0 1,0-1-1,1 2 1,16 21-488,-14-13-521,0 1-1,-1 0 0,0 0 0,-1 1 0,1 13 1,-2 19-6729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17.3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598 105 8754,'0'0'2203,"0"0"-684,0 0-135,0 0 9,0 0-100,-7-10-362,2 3-819,0 0 0,0 0 1,-1 1-1,0 0 0,0 0 0,-1 0 0,1 1 1,-1 0-1,0 0 0,-1 0 0,1 1 0,-1 1 1,0-1-1,0 1 0,-15-4 0,3 4-87,0 0 0,0 1 0,0 2 0,0 0 0,-37 4-1,44-1-94,0 0 0,1 1-1,-1 0 1,1 1-1,0 0 1,0 0 0,1 2-1,-1 0 1,-19 15-1,17-10 70,0 1 0,1 0 0,1 0 0,0 2 0,1-1 0,1 1 0,0 1 0,1 0 0,0 0 0,2 1 0,0 0 0,-8 30 0,5-4-16,3 1 1,1 0-1,3 0 1,1 50-1,3-77 16,1 0 0,1 0 1,1 0-1,0-1 0,1 1 0,0-1 0,1 0 0,1-1 0,1 1 0,0-1 0,1-1 0,1 1 0,17 19 0,-8-12 1,1-1-1,0-1 0,2-1 0,0-1 1,1-1-1,1 0 0,34 16 1,-39-24-85,-1 0 0,2-2 0,-1 0 0,1-2 0,0 0 0,30 3 0,-37-7-760,0 0 0,1-1 0,-1-1 0,0 0 0,0-1 0,22-6 0,11-10-4879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17.7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10138,'0'0'1886,"0"0"-1174,0 0-488,0 0-153,0 0 65,1 24 9,18 355 1245,-19-380-641,-2-27 664,2-48 1,0 67-1430,0 1 1,1 0 0,0 0 0,0 0 0,1 0-1,0 0 1,0 0 0,1 0 0,0 1 0,1-1-1,0 1 1,0 0 0,0 0 0,1 0 0,6-7 0,-4 9 10,1 0 1,-1 1-1,1 0 1,0 0-1,0 0 1,1 1-1,-1 1 1,1 0-1,-1 0 1,1 0-1,0 1 1,-1 0-1,1 1 1,0 0-1,13 2 1,14 3-57,0 1 1,51 16 0,-36-8-240,-47-13 233,53 12-1786,-19-6-2144,-4-4-4367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18.1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 3225,'0'0'7437,"0"0"-5228,0 0-1714,0 0-353,0 0-80,14 0 107,5-1-188,79 3 384,-88-2-248,0 1-1,0 1 1,0-1-1,0 2 0,0-1 1,0 1-1,16 8 1,-26-10-110,1-1 1,0 1 0,-1-1-1,1 1 1,-1 0 0,1-1-1,-1 1 1,1 0 0,-1 0-1,1-1 1,-1 1 0,0 0-1,1 0 1,-1 0 0,0-1-1,0 1 1,0 0 0,1 0-1,-1 0 1,0 0 0,0 0-1,0 0 1,0-1 0,-1 1-1,1 0 1,0 0 0,0 0 0,0 0-1,-1-1 1,1 1 0,0 0-1,-1 0 1,1-1 0,-1 1-1,1 0 1,-1 0 0,1-1-1,-1 1 1,-1 1 0,-27 28 423,26-26-420,-29 26 86,1 1-1,2 2 1,1 1 0,2 1-1,-22 40 1,46-71-101,-1 0 0,1 0 0,0 0 0,1 0 0,-1 1 0,1-1 0,0 1 0,0-1 0,0 1 0,0-1 0,1 1 0,0 0 1,1 6-1,-1-9 2,1 0 1,0 0 0,0 0 0,0 0-1,0 0 1,0 0 0,1 0 0,-1 0-1,1 0 1,-1-1 0,1 1 0,-1-1-1,1 1 1,0-1 0,0 0 0,0 1-1,0-1 1,0 0 0,0 0-1,0-1 1,0 1 0,0 0 0,0-1-1,1 1 1,-1-1 0,0 1 0,4-1-1,47 5 312,0-3 0,67-4 0,-18-1-35,-95 3-606,-1 0 0,0-1 0,0 0 0,0 0 0,0 0-1,0-1 1,0 0 0,-1 0 0,1-1 0,-1 1 0,1-1 0,7-6 0,10-8-6192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18.6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21 249 11442,'0'0'1385,"0"0"-818,0 0-315,0 0-199,0 0-33,0 0 45,-3 27-5,-3 7-41,2-9 23,0-1 1,2 1-1,1-1 1,3 45-1,2-40 68,1 1 1,1-2-1,1 1 0,2-1 1,16 39-1,-16-49-69,0 0 0,1 0 1,0 0-1,2-2 0,0 1 0,0-1 0,2-1 0,26 23 0,-30-30-15,-1-2 0,1 1 0,0-2 0,0 1 0,1-1 0,0-1 1,0 0-1,0 0 0,0-1 0,1 0 0,-1-1 0,1-1 0,0 0 0,-1 0 0,1-1 0,0-1 0,-1 0 0,20-4 0,-17 2 78,-1-1-1,0-1 1,-1 0-1,1 0 1,-1-1-1,0-1 1,-1 0-1,1-1 1,-1 0-1,-1-1 1,0 0-1,0 0 1,-1-1-1,0-1 1,13-18-1,-10 9-39,-1-1 0,-1 0-1,-1-1 1,-1 0-1,0 0 1,-2 0 0,-1-1-1,0 0 1,0-26-1,-3 30 8,-1 0 0,-1 0 0,-1 0 0,-1 0 1,0 1-1,-1-1 0,-2 0 0,0 1 0,0 0 0,-2 0 0,-14-28 0,7 23 55,-2 0 0,-1 1 0,0 1 0,-1 1 0,-2 1 0,0 0 0,0 1 0,-2 1 0,-32-18 0,39 25-138,-1 1 0,0 1-1,-1 1 1,1 0 0,-1 2-1,-1-1 1,1 2 0,-1 0 0,0 2-1,1 0 1,-1 0 0,0 2 0,0 0-1,0 1 1,-23 5 0,36-5-16,-1 1 0,1 0 0,0 1 0,0 0 0,0-1 0,0 1 0,0 1 0,1-1 0,0 1 0,-1 0 0,1 0 0,0 0 0,1 0 0,-1 1 0,1-1-1,0 1 1,0 0 0,1 0 0,-1 0 0,1 1 0,0-1 0,0 0 0,1 1 0,0-1 0,-1 11 0,-2 12-1509,1 0-1,2 0 1,4 48-1,3-16-6177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19.1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77 9394,'0'0'1275,"0"0"-566,0 0-158,0 0 7,24 17 246,83 56-136,-99-69-573,1 0 1,0 0-1,0 0 1,1-1-1,-1-1 0,1 1 1,-1-2-1,1 1 0,0-1 1,-1-1-1,1 0 1,0 0-1,16-3 0,11 1 225,-30 2-235,0-1-1,1 1 1,-1-1 0,0 0-1,0-1 1,0 0 0,-1 0 0,1 0-1,0-1 1,-1 0 0,1 0-1,8-7 1,-11 7-10,-1 0 1,0-1-1,1 1 1,-1-1-1,0 0 0,-1 0 1,1 0-1,-1 0 0,1 0 1,-1 0-1,-1-1 1,1 1-1,-1-1 0,1 0 1,-1 1-1,-1-1 0,1 0 1,-1 1-1,1-10 1,-1 9-1,0 0 0,-1 0 0,1 0 1,-1 0-1,0-1 0,0 1 1,-3-8-1,3 11-66,1 1 1,-1 0-1,0 0 0,0 0 1,0-1-1,0 1 0,0 0 0,0 0 1,0 0-1,0 1 0,0-1 1,-1 0-1,1 0 0,0 1 1,0-1-1,-1 0 0,1 1 1,-1-1-1,1 1 0,0 0 0,-1-1 1,1 1-1,-1 0 0,1 0 1,-1 0-1,1 0 0,-1 0 1,1 0-1,-1 1 0,1-1 1,0 0-1,-3 2 0,2-2-4,0 1 0,-1 1 0,1-1 0,0 0 0,0 0 0,0 1 0,0-1 0,0 1 0,0 0-1,0 0 1,0 0 0,1 0 0,-1 0 0,1 0 0,-1 0 0,1 0 0,-2 4 0,-17 49 18,15-40-3,-9 33 1,2 0 0,2 1 0,3 0-1,-2 64 1,11 202-91,-2-297 65,1 3-156,0 14-3860,-1-33-1384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19.4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1 156 13291,'0'0'2040,"0"0"-1448,0 0-256,0 0-7,0 0 151,0 0-168,0 0 120,148-9 24,-93 0-376,-1-4 0,5-5-80,20-19-248,-12 3-872,-13-1-3969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19.8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63 3937,'0'0'7257,"0"0"-5109,0 0-1135,0 0 35,0 0 133,0 0-376,5-7-588,0 1-199,0 1-1,0 1 0,1-1 0,-1 1 0,1 0 1,0 0-1,0 1 0,0-1 0,1 1 0,-1 1 1,1-1-1,-1 1 0,1 0 0,0 1 0,0 0 1,0 0-1,0 0 0,8 1 0,-5-1 5,0 1-1,0 1 1,0 0-1,0 0 1,0 1-1,-1 0 1,1 1-1,0 0 0,-1 0 1,13 7-1,-16-6-18,0-1 0,-1 1-1,1 1 1,-1-1-1,0 1 1,-1 0-1,1 0 1,-1 0 0,0 1-1,0-1 1,-1 1-1,1 0 1,-1 0-1,-1 0 1,1 1 0,2 8-1,-2-3 4,-1 1 0,0-1 0,-1 1 0,0-1 0,-1 1 0,0 0 0,-1-1-1,0 1 1,-1 0 0,-1-1 0,0 0 0,0 0 0,-1 0 0,-1 0 0,0 0 0,-1-1 0,0 0 0,0 0-1,-1 0 1,-1-1 0,0 0 0,0-1 0,-1 0 0,0 0 0,-1-1 0,1 0 0,-16 9 0,22-15-8,1 0 1,0-1 0,-1 1 0,1-1-1,-1 0 1,1 0 0,-1 0 0,0 0-1,1 0 1,-1-1 0,0 1-1,0-1 1,1 1 0,-1-1 0,0 0-1,0 0 1,0-1 0,1 1 0,-1 0-1,0-1 1,0 0 0,1 0 0,-4-1-1,3 0-28,1 0 0,-1 0 0,1 0-1,0 0 1,0 0 0,0 0 0,0-1-1,0 1 1,1-1 0,-1 0 0,1 1-1,-1-1 1,1 0 0,0 0 0,0 0-1,0 0 1,1 0 0,-1 0 0,1 0-1,-1-4 1,1 2-23,-1-1-8,0 1 0,1-1 0,0 0 0,0 0 0,0 0 0,1 0 0,2-8 0,-3 12 60,1 0 1,0 1-1,0-1 1,0 1-1,0-1 1,1 1-1,-1-1 1,0 1-1,1 0 1,-1 0-1,0 0 1,1 0-1,0 0 1,-1 0-1,1 0 1,-1 0-1,1 1 1,0-1-1,0 0 1,-1 1-1,1 0 1,0-1-1,0 1 1,0 0-1,-1 0 1,1 0-1,0 0 0,3 1 1,16 0 128,1 1-1,0 1 1,23 7 0,-20-5-144,1 0 1,29 1-1,-47-5-12,13 0-1065,0-1 0,34-4 0,-12-9-5419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0.1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8834,'0'0'4334,"0"0"-3060,0 0-1060,0 0 12,0 0 567,28 0-117,227 2 383,-59-8 1293,-193 1-3009,-3 3-1436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08.3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7666,'0'0'1140,"0"0"-641,0 0-221,0 0 2,18 23 1057,-8 12-961,-2 0 1,-1 0-1,-2 1 1,-2 0 0,0 51-1,-1-29-252,35 595 340,9 253 180,-43-789-432,14 270 963,-10-312-941,4 0 0,3-1-1,25 77 1,-39-150-237,10 25 40,-10-26-41,0 1 0,0-1 0,0 0 0,0 1 0,0-1 0,0 1 0,1-1 0,-1 0 0,0 1 0,0-1 0,0 1 0,0-1 0,0 0 0,0 1 0,1-1 0,-1 0 0,0 1 0,0-1 0,1 0 0,-1 0 0,0 1 0,0-1 0,1 0 0,-1 0 0,0 1 0,1-1 0,-1 0 0,0 0 0,1 0 0,-1 1 0,0-1 0,1 0 0,-1 0 0,1 0 0,-1 0 0,0 0 0,1 0 0,-1 0 0,1 0 0,-1 0 0,0 0 0,1 0 0,-1 0 0,0 0 0,1 0 0,-1 0 0,1-1 0,-1 1 0,0 0 0,1 0 0,-1 0 1,0 0-1,1-1 0,-1 1 0,0 0 0,0 0 0,1-1 0,5-12-711,-2 0 1,1 0 0,-1 0-1,3-24 1,3-30-5456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0.6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1 179 12547,'0'0'2379,"0"0"-1390,0 0-399,0 0-325,0 0-21,0 0 202,17-11-185,-3 2-213,-5 2-4,1 0 0,1 1 0,-1 1 0,1-1 0,0 2 0,0 0 0,0 0 0,1 1 0,0 0 0,13-1 0,112-3 344,62-7-154,-176 11-236,0-2 1,-1 0-1,1-1 1,-1-1-1,-1-1 1,28-15-1,-35 13-1072,-14 10 948,1-1 1,-1 1-1,0 0 0,0 0 0,0-1 0,0 1 0,1 0 0,-1 0 0,0-1 0,0 1 1,0 0-1,0-1 0,0 1 0,0 0 0,0-1 0,0 1 0,0 0 0,0-1 0,0 1 1,0 0-1,0 0 0,0-1 0,0 1 0,0 0 0,0-1 0,0 1 0,0 0 1,0-1-1,-1 1 0,1 0 0,0 0 0,0-1 0,0 1 0,0 0 0,-1 0 0,1-1 1,0 1-1,0 0 0,-1 0 0,1 0 0,0-1 0,0 1 0,-1 0 0,1 0 0,0 0 1,-1 0-1,1 0 0,0 0 0,-1-1 0,1 1 0,0 0 0,-1 0 0,-14-4-7071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0.9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10850,'0'0'2513,"0"0"-1121,0 0-736,0 0-152,0 0-232,0 0 161,0 0 223,22 131-144,-5-75 64,3-3-456,-5-2 56,2-4-176,-2-5 96,3-4-200,1-5 80,16-4-584,-3-11-2225,-5-7-5465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1.3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1 442 9962,'0'0'2003,"2"-21"-428,27-174 1813,-20 146-2730,2 0 0,26-71 1,-31 112-485,-2 11-59,2 24-19,0 57-101,-6-72 22,9 689 359,-10-490-542,6-237-6769,2-8-1303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1.7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10082,'0'0'1903,"0"0"-949,0 0-391,0 0 114,0 0 142,0 0-423,6 3-236,0 0-89,-1 1 1,0 0-1,-1-1 1,1 2-1,0-1 1,-1 0-1,0 1 0,0 0 1,-1 0-1,1 0 1,-1 0-1,0 1 1,-1-1-1,1 1 0,-1 0 1,0 0-1,0 0 1,-1 0-1,0 0 1,1 8-1,2 22 402,-1 0 0,-2 49 0,-1-53-247,-2-12-171,0 0 0,-1 0 0,-1 0 1,-8 23-1,7-23-30,0-1 0,1 1 0,0 0 0,0 24 0,4-43-24,1-1 0,-1 1-1,0-1 1,0 1 0,1 0 0,-1-1 0,0 1-1,1-1 1,-1 1 0,0-1 0,1 1 0,-1-1-1,1 1 1,-1-1 0,1 0 0,-1 1 0,1-1-1,-1 0 1,1 1 0,-1-1 0,1 0-1,-1 0 1,1 1 0,0-1 0,-1 0 0,1 0-1,-1 0 1,1 0 0,1 0 0,22 2 42,-20-2-34,129 1 59,192-24 0,-321 23-178,0-1-1,0 1 1,1-1-1,-1 0 0,0-1 1,0 1-1,0-1 1,0 0-1,0 0 1,0 0-1,-1 0 1,1 0-1,-1-1 1,1 0-1,-1 0 0,0 0 1,0 0-1,0 0 1,-1-1-1,1 1 1,-1-1-1,0 1 1,0-1-1,0 0 1,0 0-1,1-7 0,8-16-4958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2.0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0 12683,'0'0'2387,"0"0"-1404,0 0-759,0 0-36,-2 28 533,0-14-616,-11 197 867,13 485 721,0-695-1774,0 0 1,-1 0-1,1-1 0,0 1 0,0 0 0,0 0 1,0 0-1,0-1 0,0 1 0,0 0 0,0 0 1,0 0-1,1-1 0,-1 1 0,0 0 0,0 0 0,1-1 1,-1 1-1,0 0 0,1-1 0,-1 1 0,1 0 1,-1-1-1,1 1 0,-1-1 0,1 1 0,-1 0 1,1-1-1,0 1 0,-1-1 0,1 0 0,0 1 0,-1-1 1,1 0-1,0 1 0,0-1 0,-1 0 0,1 0 1,0 1-1,0-1 0,-1 0 0,1 0 0,0 0 1,0 0-1,0 0 0,-1 0 0,1 0 0,0 0 0,0-1 1,-1 1-1,1 0 0,0 0 0,0-1 0,-1 1 1,1 0-1,1-2 0,15-3-4811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2.4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 1 12643,'0'0'2288,"0"0"-1808,0 0-280,0 0 96,0 0 273,-27 158 71,22-81-368,3 10-16,-1 4 208,1 0-232,-3-4-24,0-11-200,0-12 72,0-11-112,0-15 32,0-13-376,3-12-1809,-3-11-5368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2.7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1 112 11346,'0'0'2273,"0"0"-1633,0 0-520,0 0 848,145-9 64,-88 7-703,8 0-89,6-3 232,-2 1-16,-2-3-240,-8 0-160,-9 1-112,-6-3-192,-12-13-720,-9 4-2193,-13-2-5497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3.0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34 8690,'0'0'2088,"0"0"-663,0 0 71,0 0 8,0 169-271,0-94-9,0 7-640,2 5-80,1-2-168,-1-5-328,-2-9 200,3-13-208,-1-16 8,1-13-8,-1-16-392,8-13-824,0-13-2793,0-16-4313</inkml:trace>
  <inkml:trace contextRef="#ctx0" brushRef="#br0" timeOffset="1">253 16 10162,'0'0'2237,"0"0"-1277,0 0-392,0 0 438,22 0 422,294 20 634,-62-7-1768,-252-13-339,0 0-1,0 0 0,1 0 0,-1 0 0,0 0 1,0-1-1,0 1 0,1-1 0,-1 1 1,0-1-1,0 0 0,0 0 0,3-2 0,-4 2-194,0 0 0,0 0 0,0-1 0,0 1 0,0 0 0,0 0 0,0-1 0,-1 1 0,1 0 0,-1-1 0,1 1 0,-1-1 0,1-2 0,0-16-6226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3.4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6737,'0'0'4970,"0"0"-4354,0 0 64,0 0 640,0 0 320,0 0-383,12 167-457,1-102-80,-4 1-8,-1 1-128,-6-3-112,-2-4-312,0-2-104,0-7-56,0-4-152,0-3-744,-2-10-1608,-1-14-9667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4.3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8666,'0'0'1235,"0"0"-238,0 0 306,24 3 82,393 32 2857,-201 2-4374,-201-37-4024,-12-6-1358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09.7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1 127 9602,'0'0'1271,"0"0"-679,0 0-261,0 0 176,0 0 314,0 0-73,16-2 287,320-1-74,338-46 0,-362 13-965,320 6 0,1009 28-239,-1641 2 263,0 0-1,1 0 1,-1 0 0,0 0-1,0 0 1,0 0 0,0 0-1,0 0 1,1 0-1,-1 1 1,0-1 0,0 0-1,0 0 1,0 0-1,1 0 1,-1 0 0,0 0-1,0 0 1,0 0 0,0 0-1,1 0 1,-1 0-1,0 0 1,0-1 0,0 1-1,0 0 1,0 0-1,1 0 1,-1 0 0,0 0-1,0 0 1,0 0-1,0 0 1,0 0 0,1-1-1,-1 1 1,0 0 0,0 0-1,0 0 1,0 0-1,0 0 1,0 0 0,0-1-1,0 1 1,0 0-1,0 0 1,0 0 0,1 0-1,-1-1 1,0 1 0,0 0-1,0 0 1,0 0-1,0 0 1,0-1 0,0 1-1,0 0 1,-1 0-1,1 0 1,0 0 0,0 0-9,-1 0 1,1 0 0,0 0-1,-1 0 1,1 1 0,-1-1-1,1 0 1,0 0 0,-1 1-1,1-1 1,0 0 0,-1 1-1,1-1 1,0 0 0,-1 1-1,1-1 1,0 1 0,0-1-1,-1 0 1,1 1 0,0-1-1,0 1 1,0-1 0,0 1-1,0-1 1,-1 1 0,1-1-1,0 1 1,0-1 0,0 0-1,1 2 1,-13 77-10,5 1 0,2 1 0,12 140 0,12-31-5,8-2 1,68 242-1,-51-280-8,8-2 1,128 259-1,-91-235 51,73 155 64,-160-323-104,0-1 1,0 1-1,-1-1 1,1 1-1,-1 0 1,0 0-1,0-1 1,-1 1 0,1 0-1,-1 0 1,1 5-1,-2-7 3,0 0 0,0 0 1,0-1-1,0 1 0,-1 0 0,1-1 0,0 0 0,-1 1 0,1-1 1,-1 0-1,1 1 0,-1-1 0,1 0 0,-1 0 0,0 0 1,0-1-1,1 1 0,-1 0 0,0-1 0,0 1 0,0-1 0,-4 1 1,-139 37 16,-1-7 0,-2-6 1,-278 10-1,-572 0-60,0 44-384,459 4 393,278-38 70,160-32 26,-175 1 1,275-14-10,1 0-66,0 0-217,0 5-3483,0 1-964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4.6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11346,'0'0'1609,"0"0"-1017,0 0-80,0 0 312,-2 120 624,2-58-503,9 9-329,6 0-24,0-2-368,0-11-16,-3-7-208,-2-13 72,0-9-64,0-9-8,7-9-224,-4-4-816,4-7-3353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5.3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11690,'0'0'1365,"0"0"-986,0 0-286,0 0 118,23-4 526,-2 0-543,10-2 161,0 1-1,60 0 1,-50 4 42,1 2 0,-1 2 0,65 14 0,-94-15-335,-1 1-1,1 1 1,-1 0-1,0 0 1,0 1-1,0 1 1,-1 0-1,0 0 1,0 1-1,0 0 1,-1 1-1,0 0 1,-1 1-1,0-1 1,0 2-1,0-1 0,7 14 1,-12-16-51,0 0 0,0 0 0,0 0 0,-1 0 0,0 1 0,0-1 0,-1 0 0,0 1 0,-1 0 0,1-1 0,-1 1 0,-1-1 0,1 1 0,-1-1 0,-1 1 0,1-1 1,-1 0-1,-1 1 0,1-1 0,-1 0 0,-1 0 0,1-1 0,-1 1 0,0-1 0,0 0 0,-1 0 0,-6 7 0,-3 2 8,-1 0 0,0 0 0,-2-2-1,1 0 1,-1-1 0,-1 0 0,0-2 0,-32 14 0,44-21-19,-1-1 1,0 1 0,0-1 0,0-1-1,-1 0 1,1 0 0,0 0 0,-9-1-1,16 0-6,-1 0-1,0 0 0,0-1 1,1 1-1,-1 0 0,0-1 1,1 1-1,-1-1 1,0 1-1,1-1 0,-1 0 1,1 1-1,-1-1 0,1 1 1,-1-1-1,1 0 0,-1 1 1,1-1-1,0 0 0,-1 0 1,1 1-1,0-1 0,0 0 1,0 0-1,-1 1 0,1-1 1,0 0-1,0 0 1,0 0-1,0 1 0,0-1 1,1-1-1,4-30-442,-1 27 373,1-1 0,-1 1-1,1 0 1,0 0-1,0 1 1,0 0 0,1-1-1,-1 2 1,1-1 0,0 1-1,0 0 1,1 0 0,-1 0-1,0 1 1,1 0-1,0 1 1,-1-1 0,9 0-1,5 0 30,1 0 0,0 1 0,-1 1 0,38 4 1,-36 1 102,-1 0 0,0 2 0,0 0 1,-1 1-1,0 2 0,0 0 1,-1 1-1,-1 0 0,1 2 0,-2 0 1,0 1-1,-1 1 0,0 1 1,-1 0-1,-1 0 0,0 2 1,-2 0-1,14 23 0,-22-32-17,0-1 0,0 1 0,-1 0 0,0 0 0,0 0 0,-1 0 0,0 0 0,-1 0 0,0 1-1,0-1 1,-1 1 0,0-1 0,-1 0 0,0 1 0,-1-1 0,0 0 0,0 0 0,-1 0 0,0 0 0,0 0 0,-1 0 0,0-1 0,-1 0 0,0 0-1,0 0 1,-1-1 0,0 1 0,0-1 0,0 0 0,-1-1 0,0 0 0,-1 0 0,1 0 0,-1-1 0,-9 4 0,-1 0 56,0 0 1,0-2 0,0 0-1,-1-1 1,0-1 0,0-1-1,0-1 1,0 0 0,-1-1-1,0-2 1,-24-1-1,30 0-64,-1 0 1,0-1-1,1-1 0,-1 0 0,1-1 0,0 0 0,0-1 0,1-1 0,-1 0 0,1-1 0,1-1 0,-1 0 0,1 0 0,0-1 0,-14-15 0,23 20-94,-1 0-1,0-1 1,1 1 0,0-1 0,0 0-1,1 0 1,-1 0 0,1 0-1,0-1 1,1 1 0,-1-1-1,1 1 1,0-1 0,0 1-1,1-1 1,0 0 0,0-5-1,1 5-428,0 0-1,0 0 0,0 1 0,1-1 0,0 0 0,0 1 1,0-1-1,1 1 0,6-10 0,20-23-10001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5.6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346 83 11642,'0'0'1850,"0"0"-52,0 0-379,0 0-296,0 0-386,0 0-226,-9-13-284,-32-40-70,39 51-151,0 0-1,0 1 1,0-1-1,0 1 1,-1-1-1,1 1 1,-1 0-1,1 0 1,-1 0-1,1 1 1,-1-1-1,1 0 1,-1 1-1,0 0 1,1-1-1,-1 1 1,0 0-1,1 1 1,-1-1-1,-5 1 1,-4 1 26,3-2-28,0 2 1,0-1-1,0 1 0,1 0 0,-1 1 0,1 0 0,0 0 1,0 1-1,0 0 0,0 1 0,0 0 0,1 0 0,0 0 0,0 1 1,0 0-1,1 0 0,0 1 0,0 0 0,1 0 0,0 0 1,-6 10-1,2-1 11,1 0-1,0 1 1,2-1 0,0 1-1,0 1 1,2-1 0,0 1-1,1 0 1,-1 30 0,3-33 20,1 1 0,1-1 0,0 0 0,1 0 0,1 0 0,1 0 0,7 22 0,-6-26-28,0-1 1,1-1-1,0 1 0,0-1 1,1 0-1,0 0 0,1-1 1,0 0-1,0 0 0,0-1 1,11 6-1,-5-3-160,1-2 0,0 1 0,1-2 0,0 0 0,0-1 0,0-1 1,1 0-1,0-2 0,0 1 0,0-2 0,0 0 0,0-2 0,0 1 0,1-2 0,-1 0 0,0-2 0,0 1 0,0-2 0,-1 0 1,20-9-1,16-11-4108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6.0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0 4521,'0'0'4978,"0"0"-3505,0 0-1212,0 0 10,0 0 458,0 0-127,27 0-58,84 5 44,-106-4-501,1 0-1,-1 1 1,1 0 0,-1 0 0,0 0-1,0 1 1,0-1 0,-1 1 0,1 0-1,0 1 1,-1-1 0,0 1 0,0 0-1,0 0 1,0 0 0,-1 0 0,0 1-1,1-1 1,-2 1 0,1 0-1,0 0 1,-1 0 0,0 0 0,0 1-1,1 7 1,0-4 50,0 1-1,-1 0 0,0-1 1,0 1-1,-1 0 1,0 0-1,-1 0 1,0 0-1,-1 0 0,0 0 1,-1 0-1,0 0 1,-3 12-1,0-10-57,0-1 1,-1 1-1,0-1 0,0 0 1,-2 0-1,1-1 0,-1 0 1,0-1-1,-19 17 0,12-12-27,-1-1 0,-1-1 0,-21 13 0,32-22-47,0 0 0,1 0-1,-1 0 1,-1-1 0,1 0 0,0 0-1,0-1 1,-1 1 0,1-1 0,-1-1-1,1 1 1,-1-1 0,1 0-1,-10-2 1,15 2-17,1 0-1,-1-1 0,1 1 1,-1 0-1,0 0 1,1-1-1,-1 1 0,1 0 1,-1-1-1,1 1 1,-1-1-1,1 1 1,-1-1-1,1 1 0,-1-1 1,1 1-1,-1-1 1,1 1-1,0-1 1,0 1-1,-1-1 0,1 0 1,0 1-1,0-1 1,-1 1-1,1-1 0,0 0 1,0 1-1,0-1 1,0 0-1,0 1 1,0-1-1,0 0 0,0 1 1,0-1-1,1 0 1,-1 1-1,0-1 0,0 0 1,0 1-1,1-1 1,-1 1-1,0-1 1,1 0-1,-1 1 0,1-1 1,0 0-1,0-1-3,0 0-1,0 0 1,0 1-1,1-1 1,-1 0-1,1 1 1,-1-1-1,1 1 1,0 0-1,-1-1 1,1 1-1,0 0 0,0 0 1,0 0-1,2-1 1,12 1 49,-1 0 0,1 1 0,0 1 1,0 0-1,0 1 0,-1 1 0,1 0 0,-1 1 0,0 1 0,28 12 1,-21-8 5,1-1 1,0-1-1,0-1 1,33 4 0,55-10-1507,-62-3-3314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6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119 75 10138,'0'0'2350,"0"0"-1168,0 0-317,-15 23 69,-46 75 254,54-85-1030,0 1-1,2 0 1,-1 1 0,2-1-1,0 1 1,1 0 0,0 0 0,1 0-1,1 0 1,0 1 0,3 24-1,-1-5 6,-1-15-118,0 1-1,2-1 1,0 0-1,2 0 1,0 1 0,1-2-1,1 1 1,1-1-1,1 0 1,0 0 0,2-1-1,0 0 1,1-1-1,0 0 1,18 19-1,-15-20-17,0 0 0,0-2 0,2 0-1,0-1 1,0 0 0,1-1-1,1-1 1,0-1 0,0 0-1,1-2 1,0 0 0,1-1-1,0 0 1,0-2 0,0-1-1,1 0 1,-1-2 0,1 0-1,39-2 1,-52-1-5,0 0-1,0-1 1,1 0-1,-1-1 1,-1 1 0,1-2-1,0 1 1,-1-1-1,0 0 1,0 0 0,0-1-1,0 0 1,-1 0 0,1-1-1,-2 0 1,1 0-1,0 0 1,-1-1 0,-1 0-1,1 0 1,-1 0-1,0 0 1,0-1 0,2-8-1,4-9 35,-2-1 0,0 0 0,-2 0-1,-1-1 1,-1 0 0,1-32 0,-3 22 9,-2 1 0,-2-1 1,-1 0-1,-2 0 0,-1 1 1,-15-47-1,16 65-22,-2 0 1,0 1-1,-2 0 0,1 0 1,-2 1-1,0 1 0,-1-1 1,-1 1-1,0 1 0,-1 1 0,0-1 1,-1 2-1,-1 0 0,-21-13 1,25 18-62,-1 1 1,0 0-1,-1 1 0,0 0 1,1 1-1,-1 0 1,-1 1-1,1 1 1,0 0-1,-1 1 1,1 1-1,-1 0 1,1 0-1,0 1 0,-1 1 1,-14 4-1,17-3-217,1 0 0,-1 1 1,0 0-1,1 1 0,0 0 0,0 1 0,0 0 0,-11 10 0,13-9-420,1 0 1,0 0-1,0 1 1,1 0-1,0 0 1,0 0-1,1 1 1,0 0-1,-7 19 1,3 0-6872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7.0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1 4153,'0'0'9253,"0"0"-6378,0 0-2228,0 0-375,0 0 321,-4 25-65,-14 81-280,16-95-189,1 0 1,1 0-1,0 0 0,0 0 0,1 0 0,1 0 0,0 0 0,0-1 0,1 1 0,0 0 0,1-1 1,0 0-1,11 19 0,-5-15 4,-1-1 1,2 0 0,-1 0-1,2-1 1,0 0-1,0-1 1,20 13 0,-28-20-176,0-1 0,1 0 1,-1 0-1,1-1 0,-1 1 1,1-1-1,0 0 1,0 0-1,0-1 0,0 0 1,1 1-1,-1-2 0,0 1 1,0 0-1,1-1 0,-1 0 1,0-1-1,0 1 1,1-1-1,-1 0 0,0 0 1,0 0-1,6-3 0,12-16-5135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7.4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10242,'0'0'2673,"0"0"-1201,-2 145-128,2-85-335,0-7-113,7-4-256,3-7-584,2-6 16,-2-12-72,5-10-424,-5-10-1577,0-4-6208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7.7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8674,'0'0'1678,"0"0"-206,0 0-333,24-1 186,77 3-234,-93-1-995,-1 0 0,1 1 0,-1 0-1,0 0 1,0 0 0,0 1 0,0 1 0,0-1-1,0 1 1,-1 0 0,0 0 0,0 1 0,0 0-1,0 0 1,-1 0 0,0 1 0,0 0-1,0 0 1,-1 0 0,0 1 0,0-1 0,3 9-1,-1-4-21,0-1 1,-1 1-1,-1 0 0,0 1 0,0-1 0,-1 1 0,-1-1 0,0 1 0,-1 0 0,0 0 0,0 0 0,-1 0 0,-1-1 0,0 1 0,-1 0 0,0 0 1,-1-1-1,0 1 0,0-1 0,-2 0 0,1 0 0,-1 0 0,-1 0 0,0-1 0,-1 0 0,1 0 0,-10 9 0,-16 12 79,23-24-117,2 0 1,-1 0-1,1 1 1,0 0-1,0 0 0,1 0 1,-9 17-1,15-23-32,0-1 0,-1 0 0,1 0 0,0 1 1,0-1-1,0 0 0,0 1 0,0-1 0,0 0 0,1 1 0,-1-1 0,0 0 0,1 0 0,-1 1 0,1-1 0,-1 0 0,1 0 0,0 0 0,-1 0 0,1 0 0,0 0 0,0 0 0,0 0 0,0 0 0,0 0 1,0 0-1,0 0 0,0-1 0,0 1 0,0 0 0,0-1 0,0 1 0,1-1 0,-1 1 0,0-1 0,0 0 0,1 1 0,-1-1 0,0 0 0,2 0 0,58 8 114,-57-7-116,9 0-166,1-1 0,-1 0 0,1-1 0,-1 0 0,1-1 0,-1-1 0,0 0 0,0-1 0,0 0 0,-1-1 0,1 0 1,19-12-1,9-12-4048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8.0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12395,'0'0'2128,"0"0"-896,0 0-71,0 0-289,134 80 128,-92-62-384,0 0-56,-3-5 80,-4-2-424,-11-4-8,-4-3-208,-7-1-48,-6-3-112,-5 0-1224,-2 0-4217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8.5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9130,'0'0'2959,"0"0"-738,0 0-880,0 0-514,0 0 79,0 0-173,26 0-138,164 1 245,-30 12-329,13 0-1006,-171-13-746,-4 0-2358,-8 0-3607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10.7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2747 1 4121,'0'0'1551,"0"0"-783,0 0-271,0 0 338,0 0 300,0 0-31,-8 11-194,-58 77 704,-111 117 0,-107 78-1092,167-168-441,-668 656-31,54-170-4,710-586-35,-537 416 593,590-434-1897,-9-7-988,-3-5-2919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8.9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11522,'0'0'1977,"0"0"-769,0 0 56,0 0 297,0 0-377,182 16-456,-120-16-328,3 2 88,-6 0-392,-7 3 80,-8-1-176,-7 1 88,-7-1-80,-3 1-8,-2-3-8,22-2-136,-8 0-1144,-2 0-3433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29.7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78 230 8954,'0'0'1851,"0"0"-537,0 0-45,0 0 405,0 0-87,0 0-600,-13-20-335,-38-63-328,49 79-302,1 1-1,-1 0 1,0-1-1,1 0 1,0 1-1,0-1 1,0 0-1,0 1 1,1-1-1,-1 0 1,1-4 0,0 6-18,0 0 0,1 0 0,-1 0 0,1 0 1,-1 0-1,1 1 0,0-1 0,-1 0 0,1 0 1,0 1-1,0-1 0,1 1 0,-1-1 0,0 1 1,0-1-1,2 0 0,3-2-10,-1 0 0,1 1 0,0 0 0,0 0 0,1 1 0,-1-1 0,1 1 0,9-1 0,-5 0 13,13-3-8,0 2 0,0 0 0,1 2 0,-1 0 0,1 2 0,-1 1 0,0 1 1,1 0-1,-1 2 0,0 1 0,0 1 0,31 13 0,-43-15-3,-1 1-1,1 1 1,-1 0 0,0 0-1,-1 1 1,1 1 0,-1 0-1,-1 0 1,0 1-1,0 0 1,0 0 0,-1 1-1,-1 0 1,0 1-1,0-1 1,-1 1 0,0 1-1,-1-1 1,0 1 0,-1 0-1,0 0 1,-1 1-1,-1-1 1,0 1 0,1 18-1,-4-13 7,0 1-1,-1-1 0,-1 1 1,-1-1-1,0 0 0,-2 0 1,0-1-1,-1 1 0,0-1 1,-2-1-1,0 1 0,-1-2 1,0 1-1,-21 23 0,5-11-3,0 0-1,-2-2 0,-1 0 1,-1-3-1,-1 0 0,-40 21 1,58-36 6,-1 0 0,1-2 0,-1 1 1,-1-2-1,1 0 0,-1-1 0,0 0 1,0-1-1,0-1 0,-25 1 0,39-3-6,0 0-1,0 0 0,1 0 1,-1 0-1,0 0 0,0 0 1,1 0-1,-1-1 0,0 1 1,0 0-1,1-1 0,-1 1 0,0 0 1,1-1-1,-1 1 0,0-1 1,1 1-1,-1-1 0,1 1 1,-1-1-1,1 0 0,-1 1 1,1-1-1,-1 1 0,1-1 1,0 0-1,-1 0 0,1 1 1,0-1-1,0 0 0,-1 0 1,1 1-1,0-1 0,0 0 1,0 0-1,0 1 0,0-1 0,0 0 1,0 0-1,0 1 0,0-1 1,1 0-1,-1 0 0,0 0 1,0 1-1,1-1 0,-1 0 1,1 0-1,-1-1-7,1 0-1,0 0 1,0 0-1,0 0 1,0 0 0,0 1-1,0-1 1,0 0 0,1 1-1,-1-1 1,0 1-1,1-1 1,0 1 0,-1 0-1,1 0 1,0 0-1,-1 0 1,1 0 0,0 0-1,2-1 1,6 1 13,-1-1 1,1 2 0,0 0-1,-1 0 1,1 0-1,0 1 1,-1 1-1,1 0 1,-1 0-1,17 6 1,4 5 175,55 32 0,-65-32-140,0-1-1,1-2 1,1 0-1,0-1 1,31 8-1,-37-14-56,1-1-1,0 0 1,0-1 0,0-1-1,0-1 1,0 0 0,0-1-1,26-7 1,38-20-1989,0-12-3605,-19 3-1563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0.4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433 164 496,'0'0'11364,"0"0"-7615,0 0-2482,-18-22-459,-57-67-64,71 84-690,-1 1 1,1-1-1,-1 1 0,0-1 1,0 1-1,-1 1 0,1-1 1,-1 1-1,1 0 0,-1 0 1,0 1-1,0-1 0,-8 0 1,10 2-44,0 1 1,-1-1 0,1 1-1,0 0 1,0 1-1,-1-1 1,1 1 0,0 0-1,0 0 1,0 0-1,0 1 1,0-1 0,0 1-1,0 0 1,-4 3-1,-3 4-14,0 0 0,0 1 0,1 0 0,0 1 0,1 0 0,0 0 0,1 1 0,-11 21 0,3-2-1,2 2 1,2-1 0,0 2-1,3 0 1,0 0-1,2 0 1,2 1 0,1 0-1,2 0 1,2 36-1,1-53 17,0 1-1,1-1 0,1 1 0,0-1 0,2 0 1,0-1-1,1 1 0,1-1 0,0 0 0,1 0 1,1-1-1,20 28 0,-20-32-8,1-1-1,1 0 0,-1 0 1,2-1-1,-1 0 1,1-1-1,1-1 1,0 0-1,0 0 1,0-1-1,1-1 1,0 0-1,0-1 0,1-1 1,-1 0-1,19 2 1,-15-3 3,1-2 0,0 0-1,0 0 1,0-2 0,-1 0 0,28-6 0,-36 4 2,1 0 0,-1-1-1,0 0 1,0-1 0,0 0 0,0 0 0,-1-1-1,0 0 1,0-1 0,-1 0 0,0 0 0,10-12 0,-2-1-7,-1-2 1,0 0 0,-2 0 0,-1-1 0,-1-1 0,0 0 0,-2 0 0,-1-1-1,-1 0 1,-1-1 0,-2 1 0,4-51 0,-8 117-17,5 153 3,-2-163 14,2 1-1,0-1 0,3 0 0,12 35 1,10 7 54,-32-102 52,-32-86-79,23 86-24,2 0 1,1 0-1,1 0 1,2-1-1,-3-46 0,8 73-12,1 0 0,-1 0 0,0 0 0,1 0 0,0 0 0,-1 0 0,1 0 0,0 0 0,1 0 0,-1 1 0,0-1-1,1 0 1,-1 1 0,1-1 0,0 1 0,0 0 0,0-1 0,0 1 0,1 0 0,-1 0 0,0 1 0,1-1 0,-1 0 0,1 1 0,0-1 0,-1 1 0,1 0-1,0 0 1,0 0 0,0 0 0,0 1 0,3-1 0,13-2 11,0 1 1,0 1-1,0 0 0,22 3 1,-6 0-1,76-7-735,-40-11-2921,-28 1-2298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1.0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3593,'0'0'4333,"0"0"-2682,0 0-298,0 0-140,26 1-1,84 4-180,-98-3-881,0 0 0,0 0 0,0 1 0,0 0 0,-1 1 0,0 1 1,0 0-1,0 0 0,0 1 0,-1 0 0,0 1 0,0 0 0,-1 1 0,0 0 0,0 0 0,0 1 0,8 12 0,-14-18-114,-1 1 0,0-1 0,1 0 0,-1 1 0,-1-1 0,1 1 0,0 0 0,-1-1 0,0 1 0,0 0-1,0 0 1,0 0 0,0 0 0,-1 0 0,0 0 0,0 6 0,-1-7-7,0 0-1,1-1 1,-1 1 0,-1 0-1,1 0 1,0-1 0,-1 1-1,1 0 1,-1-1 0,0 0-1,0 1 1,0-1 0,0 0-1,0 0 1,0 0 0,-1 0-1,1-1 1,-1 1 0,1 0-1,-1-1 1,-4 2 0,-11 4-97,0-2 1,0 0-1,0-1 1,0 0-1,-1-2 1,0 0-1,-28-1 0,47-1-86,7-1-831,9-1 926,0 1 1,-1 1 0,1 0-1,-1 1 1,1 1-1,0 0 1,-1 1-1,0 0 1,0 2-1,0 0 1,0 0 0,-1 1-1,14 9 1,-15-7 104,0 0 0,-1 1 0,0 1-1,13 13 1,-23-20 1,1-1 0,-1 1-1,0 0 1,0-1 0,0 1-1,-1 0 1,1 0 0,-1 0-1,1 1 1,-1-1 0,1 5-1,-2-7 4,0 1-1,0-1 0,0 1 1,0-1-1,0 1 0,-1-1 1,1 0-1,0 1 0,-1-1 1,1 1-1,-1-1 1,0 0-1,1 0 0,-1 1 1,0-1-1,0 0 0,0 0 1,0 0-1,0 0 0,0 0 1,0 0-1,0 0 0,0 0 1,0 0-1,-1 0 0,1-1 1,-2 2-1,-12 4 0,-1 0 0,0-2 0,1 0 0,-1 0 0,-1-1 0,1-1 0,0-1 0,0 0 0,-22-3 0,31 2-47,6 0-29,0 0 0,-1 0 0,1 0 0,0 0 1,-1 0-1,1 0 0,0 0 0,-1-1 0,1 1 0,0 0 0,-1-1 0,1 1 1,0-1-1,0 0 0,0 1 0,-1-1 0,1 0 0,0 0 0,0 0 0,0 0 0,0 1 1,1-1-1,-1-1 0,0 1 0,0 0 0,0 0 0,1 0 0,-1 0 0,0-3 1,0 2-263,1 0 0,0 0 0,0 0 1,0 0-1,0 0 0,0 0 0,0-1 1,0 1-1,0 0 0,1 0 0,0 0 1,0-2-1,9-12-5209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1.3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51 10298,'0'0'2033,"0"0"-1385,0 0-424,0 0 776,161-13 288,-109 8-848,-1 3-120,-1 0-232,-8 2-23,-13-2-17,-6 0-32,-11-1-32,-12-3-305,0-1-1887,0-2-4449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1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 1 6225,'0'0'4977,"0"0"-4304,0 0 551,0 0 448,-30 129 153,25-69-529,0 2-608,3 3 8,-1-3-256,1-7-232,-1-6-80,3-9-128,0-2-176,0-13-744,5-12-4185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2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 11242,'0'0'2060,"0"0"-967,0 0-281,0 0 451,0 0-171,27 2-362,169 12 93,168-10-621,-363-4-258,0 0-1,0 0 1,0 0-1,0 0 1,0 0-1,0 0 1,-1 0-1,1 0 0,0 0 1,0-1-1,0 1 1,0 0-1,0-1 1,-1 1-1,1 0 0,0-1 1,0 1-1,0-1 1,-1 1-1,1-1 1,0 0-1,-1 1 0,1-1 1,0-1-1,2-16-6018,-3 5-3192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2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0 11506,'0'0'2889,"0"0"-2169,0 0-360,0 0 264,-20 149 457,20-84-385,0 1-376,0 1 48,0-9-368,10-9 56,0-14-56,4-10-104,14-16 8,-4-9-1432,3 0-2369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2.6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10730,'0'0'1209,"0"0"-357,32 20 172,3 3-646,-12-7-135,0-1 0,1-1 0,0-2-1,1 0 1,0-1 0,33 8 0,-5-6-18,0-2 0,1-2 0,0-3 0,1-2 1,89-5-1,-135 0-214,0 1 1,-1-2 0,1 1-1,0-1 1,-1 0-1,1-1 1,-1 0 0,0 0-1,0-1 1,0 0 0,0 0-1,8-8 1,-12 9 1,1-1 1,-1 0-1,0-1 1,-1 1-1,1-1 1,-1 1-1,0-1 0,0 0 1,0 0-1,-1 0 1,0-1-1,0 1 1,0-1-1,-1 1 1,1-1-1,-1 0 0,-1 1 1,1-1-1,-1-6 1,0 11 12,0 0 0,1 0 0,-1 0 0,0 1 1,0-1-1,0 0 0,0 0 0,0 0 0,0 0 0,-1 1 1,1-1-1,0 0 0,0 0 0,0 0 0,-1 1 0,1-1 0,-1 0 1,1 0-1,0 1 0,-1-1 0,1 0 0,-1 1 0,1-1 1,-1 1-1,0-1 0,1 0 0,-1 1 0,-1-1 0,1 1-13,0 0-1,-1 0 1,1 0-1,0 0 0,0 1 1,-1-1-1,1 1 1,0-1-1,0 1 1,0-1-1,0 1 0,0-1 1,0 1-1,0 0 1,0 0-1,-2 1 1,-37 45-38,17-8 12,1 2 0,2 0-1,2 2 1,-13 45 0,-38 182 35,36-63 215,-8 34-4062,34-221-814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3.0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11739,'0'0'2856,"0"0"-2248,0 0-424,0 0 833,0 0 103,190 31-456,-111-18-320,5-2-224,0 3 272,-10-6-160,-9 1-72,-8-2 0,-8-3-112,-7 1-48,-2-3 0,11-2-472,-9 0-1080,-9-4-11675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05.1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 6 5129,'0'0'1415,"0"0"-435,0 0 79,0 0 24,0 0-47,-1 0-847,0-1 0,1 0 0,-1 1-1,0-1 1,0 1 0,0 0 0,0-1 0,0 1-1,1 0 1,-1-1 0,0 1 0,0 0-1,0 0 1,0 0 0,0 0 0,0 0 0,-1 0-1,-3 13-175,1 0 0,0 1-1,1-1 1,1 1 0,0 0-1,0 25 1,-1-2-14,-7 389 1089,12-263-1007,10 237 364,-1-9-250,-26 186 450,14-553-604,-1 384 390,5-374-381,1-1-1,2 0 0,1-1 0,2 0 0,1 0 0,1 0 1,20 37-1,-30-69-57,-1 1 0,0-1 0,0 0 0,0 1 0,0-1 0,0 0 0,1 0 0,-1 1 0,0-1 1,0 0-1,1 0 0,-1 1 0,0-1 0,0 0 0,1 0 0,-1 0 0,0 0 0,0 1 0,1-1 0,-1 0 0,0 0 1,1 0-1,-1 0 0,0 0 0,1 0 0,-1 0 0,0 0 0,1 0 0,-1 0 0,0 0 0,1 0 0,-1 0 0,0 0 1,1 0-1,-1 0 0,0 0 0,1 0 0,-1 0 0,0 0 0,0-1 0,1 1 0,-1 0 0,0 0 0,1 0 0,-1-1 1,0 1-1,0 0 0,1 0 0,-1-1 0,0 1 0,0 0 0,0 0 0,0-1 0,1 1 0,-1 0 0,0-1 0,0 1 1,0 0-1,0-1 0,0 1 0,0 0 0,0-1 0,0 1 0,0 0 0,0-1 0,10-28-1187,-9 25 851,13-46-2150,1-10-2984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3.5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10138,'0'0'2081,"0"0"-1737,8 124 80,4-24 416,0 34 384,1 28-168,-4 2-327,-9-28-281,0-38-8,0-36-432,0-13 40,-4 4-48,-4-4-104,-2-2-144,-2-16-993,2-15-1967,3-12-4218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3.8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10882,'0'0'1777,"0"0"-1297,0 0 384,141 20 616,-69-3-79,7 1-681,7-2-392,1-1 40,-3-6-296,-13-4-24,-9-5-48,-10 0-16,-5-29-872,-15-2-1857,-12-5-4592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4.1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 5313,'0'0'9034,"0"0"-7754,0 0-1064,0 0 80,-5 187 337,5-67 111,13 26-240,2-8-288,-1-27-40,-6-33-176,-3-22-40,2 4-112,6 6-1560,-4-8-2553,4-22-4049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4.5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198 0 6673,'0'0'4143,"0"0"-2835,0 0-875,0 0 421,21 13 403,69 48-207,-83-55-946,0 1 1,0 0-1,-1 0 1,1 0-1,-2 1 1,1 0-1,-1 0 1,-1 1-1,1 0 1,-1-1-1,-1 1 1,0 0-1,0 1 1,-1-1-1,0 1 1,0-1-1,-1 1 0,-1-1 1,1 1-1,-2 0 1,1-1-1,-1 1 1,-4 13-1,3-16-87,0-1-1,0 0 0,-1 0 1,0-1-1,0 1 0,-1-1 1,0 1-1,0-1 0,0 0 1,0 0-1,-1-1 0,0 1 1,0-1-1,0 0 0,0-1 1,-1 1-1,0-1 1,1 0-1,-1 0 0,-7 2 1,-3 1-1,0-1 0,0-1 0,0 0 0,0-1 0,-1 0 0,-28-1 0,36-2 1,0 0 0,1-1 0,-1 0 0,0-1 0,1 0 0,0 0 0,-1-1 0,-14-6 0,20 7-10,-1 0 0,1 0 1,-1-1-1,1 1 0,0 0 1,0-1-1,0 0 0,1 0 1,-1 0-1,0 0 0,1 0 1,0-1-1,0 1 0,0 0 0,0-1 1,1 0-1,-1 0 0,1 1 1,0-1-1,0 0 0,-1-6 1,2 9-7,0 1 1,0-1 0,0 0 0,0 1-1,1-1 1,-1 1 0,0-1 0,0 1-1,0-1 1,1 1 0,-1-1 0,0 1 0,0-1-1,1 1 1,-1-1 0,0 1 0,1-1-1,-1 1 1,1 0 0,-1-1 0,0 1-1,1 0 1,-1-1 0,1 1 0,-1 0-1,1 0 1,-1-1 0,1 1 0,-1 0-1,1 0 1,-1 0 0,1 0 0,0-1-1,30 0 65,28 12 10,27 13-66,-35-8-120,81 14 1,-113-28-31,-1 0 1,0-1 0,1-1 0,-1-1-1,0 0 1,1-2 0,-1 0-1,25-7 1,17-16-4334,-11-4-3794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4.8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157 38 3089,'0'0'10411,"0"0"-7466,0 0-2450,0 0-275,-23 25 125,6-7-296,6-8-32,1 0 0,0 1 1,1 1-1,-1-1 0,2 1 0,0 1 0,1 0 1,0 0-1,1 0 0,0 1 0,1 0 0,1 0 0,0 1 1,-2 16-1,2 12 34,3 0 1,1 1 0,2-1 0,2 0-1,2 0 1,2 0 0,14 43-1,-15-65-25,1 0 0,1 0 0,1-1 0,1 0 0,1-1 0,22 29 0,-24-36 6,1-1 0,1 1 0,0-2-1,0 0 1,1 0 0,0-1 0,0-1 0,1 0 0,1-1 0,17 7-1,-19-9 24,1-1 0,0 0 0,0-1 0,0 0 0,0-1 0,0-1 0,1 0 0,-1-1 0,1-1 0,-1 0 0,18-4 0,-21 2 1,0 0-1,0-1 1,0-1 0,-1 1-1,1-2 1,-1 1-1,0-1 1,-1-1-1,0 0 1,0 0 0,0-1-1,-1 0 1,0 0-1,10-14 1,-4 0 10,0 0 1,-1-1-1,-2-1 1,0 1-1,-2-2 1,0 0-1,-2 0 1,6-33-1,-6 13 49,-1 0 0,-3 0 1,-5-89-1,0 119-59,0 0 0,-2 0 0,1 0 0,-2 1 0,0-1 0,0 1 0,-2 1 0,1-1 0,-2 1 1,0 0-1,0 0 0,-2 1 0,1 1 0,-1-1 0,-1 2 0,0-1 0,0 1 0,-1 1 0,-17-10 0,9 6-61,-1 1 0,-1 1 0,0 2 0,0 0 0,-1 1 0,0 1 0,0 1 0,-1 1 0,1 1 0,-1 1 0,-34 0 0,50 3-86,0 0 0,0 1-1,1 0 1,-1 0 0,0 0-1,0 1 1,1 0 0,-1 1-1,1 0 1,0 0 0,0 0-1,0 1 1,0 0 0,0 1-1,1-1 1,0 1-1,0 0 1,0 1 0,1-1-1,-1 1 1,1 0 0,1 1-1,-7 9 1,-7 17-1264,2 1-1,-21 58 1,14-19-4796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5.1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 12875,'0'0'2216,"0"0"-1512,0 0-168,128-7 329,-71 7-137,5 0-536,7 0-8,0 2-160,-4 5 40,-8-2 32,-13-1-96,-14-4-224,-13 0-1464,-12 0-4250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5.5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0 10354,'0'0'6154,"0"0"-6154,0 0 0,0 0 216,-17 154 664,17-70-72,0 10-264,0-1-176,0-6 200,0-14-328,5-13-120,2-9 0,3-13-120,7-7-416,-2-13-1192,0-12-7778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6.2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295 0 12635,'0'0'1477,"0"0"-1005,0 0-294,0 0 366,0 0 207,0 0-355,-18 1-195,6-1-183,6 0-14,0-1 1,1 1-1,-1 0 0,0 1 0,1 0 0,-1 0 1,1 0-1,-1 0 0,1 1 0,0 0 1,-1 0-1,1 0 0,0 1 0,0 0 0,0 0 1,1 0-1,-1 1 0,1-1 0,0 1 0,0 0 1,-4 5-1,-11 20 64,1 0 1,2 1-1,1 0 0,1 2 1,2-1-1,1 2 0,2-1 0,1 1 1,-4 36-1,3 8 106,4-1 0,8 144 1,-3-205-155,2 0 0,0 0 0,0-1 0,2 1 0,-1 0 0,2-1 0,0 0 1,1 0-1,0-1 0,1 1 0,1-1 0,0-1 0,0 0 0,2 0 0,-1 0 1,1-1-1,1-1 0,0 0 0,1 0 0,0-1 0,16 10 0,-15-11 6,0-1 0,0 0 0,0-1 1,1 0-1,0-1 0,1-1 0,-1 0 0,1-1 0,25 2 0,-32-4-22,-1-1 0,1 0 0,0 0 1,-1-1-1,1 0 0,-1 0 0,1-1 0,-1 0 0,1 0 1,-1-1-1,0 0 0,0 0 0,0-1 0,-1 1 0,1-2 1,-1 1-1,0-1 0,0 0 0,-1 0 0,9-10 0,-5 1 8,0-1 0,-2 0-1,0-1 1,0 1-1,-2-1 1,0 0 0,-1-1-1,0 1 1,-1-1 0,-1 0-1,-1 0 1,-1 0-1,0 0 1,-1 0 0,0 1-1,-2-1 1,0 0 0,-1 1-1,0-1 1,-13-28-1,14 39 0,0 0-1,-1 0 0,0 0 0,0 0 0,0 1 1,-1 0-1,0 0 0,0 0 0,0 0 1,0 1-1,-1 0 0,1 0 0,-1 0 0,0 1 1,-1 0-1,1 0 0,0 0 0,-1 1 0,0 0 1,1 0-1,-1 1 0,0 0 0,0 0 0,0 1 1,0-1-1,0 2 0,0-1 0,1 1 1,-1 0-1,0 0 0,0 1 0,0 0 0,1 0 1,-10 5-1,3 1-1,0 1 0,0 0 0,2 1 1,-1 0-1,1 1 0,0 1 0,1-1 1,1 2-1,0-1 0,0 1 0,2 1 0,-1-1 1,2 1-1,0 1 0,-5 15 0,7-20-216,1 1 0,0 0 0,1 0-1,0-1 1,1 1 0,0 1 0,0-1-1,1 0 1,1 0 0,0 0 0,1 0 0,0 0-1,0-1 1,1 1 0,0 0 0,1-1-1,1 0 1,-1 0 0,1 0 0,1 0-1,10 13 1,32 22-5750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6.9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230 14 13123,'0'0'2440,"0"0"-1550,0 0-663,0 0 105,0 0 332,0 0-319,-21-4-165,5 1-171,0 0 0,0 1-1,-24 1 1,38 1-9,0 0 1,0 1-1,0-1 1,0 1-1,0 0 0,0-1 1,0 1-1,0 0 1,0 0-1,0 1 1,0-1-1,1 0 0,-1 0 1,0 1-1,1-1 1,-1 1-1,1 0 0,0-1 1,-3 4-1,-13 38 39,12-28-14,-10 35 21,2 0 0,2 1 0,2 0 0,2 0-1,3 1 1,3 67 0,1-96-38,2 0-1,1-1 1,1 1-1,1-1 0,0 0 1,2 0-1,1 0 1,0-1-1,2 0 0,0-1 1,2 0-1,23 32 1,-26-41-6,0 0 0,1 0 0,0-1 0,1 0 0,0-1 0,1 0 0,0-1 1,0 0-1,1-1 0,0 0 0,0-1 0,0-1 0,1 0 0,0-1 0,0 0 0,0-1 0,1 0 1,-1-2-1,1 1 0,-1-2 0,17-1 0,-23 0-7,-1 0 0,1 0-1,0-1 1,0-1 0,0 1 0,-1-1-1,0 0 1,1-1 0,-1 0 0,0 0-1,-1 0 1,1-1 0,7-7 0,-3 1-20,-1 0 1,0-1-1,0 0 1,-1-1 0,-1 0-1,10-19 1,0-9-59,-2 0 0,-2-1 0,15-74 0,-13 23-90,-4-2-1,1-176 1,-29 292-241,5 3 390,0 0 0,2 1 0,1 0 0,1 0-1,1 1 1,-4 44 0,1 163 21,9-214-5,1-2 1,0 0 0,1 0 0,0-1-1,1 1 1,1-1 0,1 0 0,0 0 0,1 0-1,1-1 1,15 26 0,-17-33 11,0 0 0,1-1-1,0 1 1,0-1 0,1-1 0,-1 1 0,1-1 0,1 0 0,-1-1-1,1 0 1,0 0 0,1 0 0,-1-1 0,1-1 0,-1 1-1,1-1 1,0-1 0,0 0 0,1 0 0,12 1 0,-13-4-3,-1 1 1,0-1-1,1-1 0,-1 1 1,0-2-1,0 1 1,0-1-1,0 0 1,-1-1-1,1 1 0,-1-2 1,0 1-1,0-1 1,0 0-1,0 0 1,-1-1-1,0 0 1,0 0-1,-1 0 0,0-1 1,0 0-1,4-8 1,7-11 84,-1-1 1,-1-1 0,-2 0 0,16-53-1,-16 37 236,-2-2-1,-2 1 0,-1-1 0,-3 0 0,-2-53 0,-3 88-238,0 1-1,-1-1 0,-1 0 0,1 0 0,-2 1 1,1 0-1,-2-1 0,1 1 0,-1 1 0,-1-1 0,0 1 1,0 0-1,0 0 0,-2 1 0,1 0 0,-1 0 0,0 0 1,0 1-1,-1 0 0,0 1 0,-10-6 0,4 3-104,-1 1-1,0 0 0,0 1 1,-1 0-1,0 2 1,0 0-1,0 1 0,-1 0 1,1 2-1,-1 0 0,0 1 1,-24 1-1,37 1-62,0 0-1,0 0 1,0 0 0,1 0-1,-1 1 1,0 0 0,1 0-1,-1 0 1,1 0 0,0 1-1,0 0 1,0 0 0,0 0-1,0 0 1,1 1 0,-1-1-1,1 1 1,0 0 0,0 0-1,-2 5 1,-3 5-1226,1 1 0,0 0 0,1 1 0,-6 26 0,0 10-9093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4:37.4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1 12779,'0'0'1428,"0"0"-598,0 0-78,23 4 285,71 16-341,-86-18-634,1 0 0,-1 1 0,0-1 0,0 2 0,0-1 0,0 1-1,0 0 1,-1 1 0,0 0 0,0 0 0,0 0 0,-1 1-1,0 0 1,0 1 0,0-1 0,-1 1 0,9 13 0,-12-15-30,0-1 1,0 1 0,-1 0 0,0 0-1,0 0 1,0 0 0,0 0 0,-1 0-1,1 0 1,-1 0 0,-1 0 0,1 0-1,-1 0 1,0 0 0,0 0-1,0 0 1,-1 0 0,1-1 0,-1 1-1,0 0 1,-1-1 0,1 1 0,-1-1-1,0 0 1,0 0 0,0 0-1,-7 6 1,-20 17 91,-2-2 0,0-1 0,-1-1 1,-42 21-1,44-28-119,0 2 1,1 2 0,2 1 0,0 1-1,-46 46 1,71-65-5,0 0-1,0 0 1,1 1-1,-1-1 1,1 1 0,0-1-1,0 1 1,0 0 0,1 0-1,-1 0 1,1 0 0,0 0-1,0 0 1,0 0-1,1 0 1,-1 1 0,1-1-1,0 0 1,1 0 0,0 5-1,0-4 2,1-1-1,0-1 1,0 1-1,0 0 1,0 0-1,1-1 1,0 1-1,-1-1 0,1 0 1,0 0-1,1 0 1,-1 0-1,1-1 1,-1 1-1,1-1 1,0 0-1,-1 0 1,9 3-1,23 8 61,1 0 0,0-3 0,1-1 0,58 7 0,155 0 1185,-212-15-915,21 9-6,-28-3-1194,0-4-3365,-23-3-4391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2:30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4809,'0'0'1402,"0"0"-696,0 0-96,0 0 231,0 0 17,0 3 1071,0 5-5425,0-3-722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05.8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85 6737,'0'0'1254,"0"0"-671,0 0-116,0 0 551,0 0 287,0 0-401,0-1-847,0 1 1,0-1 0,0 0-1,0 1 1,1-1-1,-1 0 1,0 1-1,0-1 1,1 1-1,-1-1 1,0 0-1,1 1 1,-1-1-1,0 1 1,1-1-1,-1 1 1,1-1-1,-1 1 1,1-1-1,-1 1 1,1 0-1,0-1 1,186 15 1069,-28 1-712,551-11-58,-395-6 75,248-22-374,-161 3-45,572-9-4,-892 31-83,-53 1-41,1-2 0,0 0 0,-1-2-1,1-1 1,-1-2 0,33-9 0,-56 11 19,0 0-688,-3 3-3745,-5 0-2303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8:15.4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596 115 1400,'0'0'4197,"0"0"-2627,0 0-930,0 0 182,0 0 446,-4-2-167,-4-2-1048,3 1 385,0 1-1,0-1 0,0 1 1,0 0-1,0 1 0,-1-1 1,1 1-1,-1 0 0,-7 0 1,2 2-389,0 1 0,0 0 1,0 0-1,1 1 0,-1 1 0,0 0 1,1 0-1,0 1 0,0 0 1,1 1-1,-1 0 0,1 1 1,0 0-1,1 0 0,0 0 0,0 1 1,-10 14-1,0 1-53,1 0 0,1 1 0,1 1 0,1 0 0,-19 47-1,24-44 9,1 0 0,1 0 0,1 0 0,-3 58 0,11 117-10,1-181 9,0-1 0,1 1 0,1-1 0,1 0 0,1 0-1,1-1 1,1 0 0,1 0 0,0-1 0,15 21 0,-7-15 174,0-1-1,1-1 1,2-1-1,0 0 1,1-2 0,46 33-1,-51-43-109,1 0 0,0-1 0,1-1 0,0 0 0,0-1 0,1-2 0,0 0 0,25 3 1,8-3 171,104-2 1,-129-6-216,-1-2 0,0 0 0,0-2 0,-1-1 0,0-1 0,0-1 0,-1-2 0,0 0 0,-1-2 0,0 0 0,-2-2 0,28-23 0,-29 19 5,0-2 0,-2 0 0,0-1 0,-2 0 0,0-2 0,-2 0 0,-1-1 0,21-52 0,-22 42-27,-2-1 1,-2-1 0,-1 1 0,-2-1 0,-2-1-1,0-49 1,-3 74-1,-1 0-1,-1 0 0,-1 0 1,1 0-1,-2 0 1,0 1-1,-1-1 0,0 1 1,-1 0-1,-1 0 1,0 1-1,0-1 0,-1 1 1,-1 0-1,0 1 1,-18-19-1,-21-14 15,-1 2 0,-3 2 0,-1 2 0,-66-36 0,94 61-15,0 0 0,0 2-1,-1 1 1,-1 0 0,0 2-1,0 1 1,0 1 0,-1 2 0,0 0-1,-51 1 1,49 2 2,0 1-1,0 1 1,1 2-1,-1 0 1,1 2-1,0 2 1,0 0-1,-29 13 1,26-7-21,2 2 1,0 1 0,0 2-1,2 0 1,0 2 0,1 1-1,1 1 1,1 1 0,-25 33-1,32-35 13,1 2-1,2 0 1,0 1 0,2 1-1,0-1 1,2 2-1,0 0 1,2 0-1,1 1 1,1-1 0,-3 45-1,5-34 2,2-1 0,2 1 0,1-1 1,2 1-1,2-1 0,1 0 0,1 0 0,2-1 0,2 0 0,19 41 0,-18-48 16,2-1-1,2-1 0,0 0 0,1-1 0,2-1 0,0 0 0,2-2 0,1 0 0,0-2 1,1 0-1,1-1 0,1-2 0,1-1 0,0 0 0,1-2 0,1-1 0,0-2 0,1 0 1,0-2-1,0-1 0,1-1 0,0-2 0,61 3 0,-57-6 49,0-1 0,0-2-1,0-2 1,-1-1 0,1-1-1,-1-2 1,34-11 0,-26 3-43,-1-1 1,-1-2 0,0-2 0,-1-1 0,-2-2 0,58-47 0,-76 54-11,-1-1 1,0-1-1,-2 0 1,0-1 0,0-1-1,-2 0 1,-1-1 0,0 0-1,-2-1 1,0 0 0,-2-1-1,0 0 1,7-36 0,-7 9-14,-1-1 1,-3 0 0,-4-101-1,-3 136 11,0 0 0,-1 1-1,-1 0 1,0 0 0,-1 0-1,0 0 1,-1 1 0,-1 0 0,0 0-1,-1 1 1,-1 0 0,0 1-1,-16-15 1,-2-1-9,-1 2 0,-1 1 0,-2 1 0,-42-24 0,25 22 2,0 2 0,-1 2 0,-1 3 0,-1 1 0,-1 3 0,0 2 0,-1 3 0,0 2 0,-1 2 0,-80 2 0,124 4-2,-1 1-1,1-1 1,0 2-1,0-1 1,0 2-1,0 0 1,0 0-1,0 1 1,1 0-1,-1 0 1,1 1-1,0 1 1,1 0-1,-1 0 1,-12 12-1,-8 9-16,0 1-1,1 1 1,2 1-1,1 2 1,2 1-1,1 1 0,1 1 1,2 0-1,2 2 1,1 0-1,2 1 1,-16 62-1,26-77 18,2 0 0,0 0-1,1 0 1,1 0 0,2 1 0,0-1-1,1 0 1,1 0 0,2 0 0,0 0-1,1-1 1,2 0 0,16 37 0,-10-33-2,1 0 0,2-1 1,0-1-1,1-1 0,1 0 1,2-2-1,0 0 1,1-1-1,1-2 0,36 24 1,-32-25 10,0-2-1,2-1 1,-1-1 0,2-1-1,-1-2 1,39 8 0,-25-10 14,0-1 1,1-3 0,83-2 0,-102-5-10,-1 0 0,-1-1-1,1-2 1,-1 0 0,1-2 0,-2 0 0,1-1-1,-1-2 1,-1 0 0,0-1 0,-1-2 0,27-21 0,-17 10 4,-1-2 0,-1-1 1,-1-1-1,-2-1 0,0-1 1,36-64-1,-52 76-10,0 0 1,-1-1-1,-1 0 0,-1 0 0,-1 0 1,5-39-1,-6 23 32,-3 1 0,-1-1-1,-5-45 1,1 59 2,0-1-1,-2 1 0,0 0 0,-1 0 0,-1 1 1,-2 0-1,0 1 0,-1 0 0,0 0 1,-2 1-1,-1 1 0,0 0 0,-1 1 0,-1 0 1,0 1-1,-1 1 0,-1 1 0,0 0 1,-1 2-1,-1 0 0,0 1 0,-26-11 0,2 3-74,-1 2 0,-1 3 0,0 1 0,0 2 0,-1 2-1,-1 2 1,1 2 0,-90 3 0,128 4-82,0-1 0,0 1 0,1 1 0,-1 0 0,1 0 0,-1 0 0,1 1 0,1 1 0,-1-1 0,0 1 0,1 0 0,0 1 0,0 0 0,1 0 0,-11 13 0,-5 8-769,1 1 0,-26 48 0,42-68 677,-41 73-3387,1-3-3374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8:45.3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161 165 6265,'0'0'1175,"0"0"58,0 0 407,0 0-249,0 0-283,0 0-108,-7-10-208,-33-51 1416,39 59-2158,0 0 0,0 0 0,1 0 0,-1 0 0,0 0 0,1 0 0,-1 0 0,1 0 0,0-1 0,0 1 0,0 0 0,0 0 0,0 0 0,0 0 1,0-1-1,1 1 0,-1 0 0,1 0 0,0 0 0,-1 0 0,1 0 0,0 0 0,0 0 0,0 1 0,1-1 0,-1 0 0,0 0 0,1 1 0,-1-1 0,1 1 1,-1-1-1,1 1 0,0 0 0,-1-1 0,1 1 0,0 0 0,0 0 0,3-1 0,9-3-54,0 1 0,0 0 0,0 1-1,1 1 1,-1 0 0,1 1 0,-1 0 0,1 1 0,-1 1-1,1 1 1,-1 0 0,1 0 0,-1 1 0,0 1-1,0 1 1,0 0 0,-1 1 0,0 0 0,0 1 0,0 0-1,-1 1 1,0 0 0,17 17 0,-21-18 1,0 0 0,-1 1 0,0-1 0,0 2 0,-1-1 0,7 12 0,-12-18 2,0 0-1,0 1 0,0-1 1,0 1-1,0-1 0,0 0 1,-1 1-1,1 0 0,-1-1 1,0 1-1,0-1 0,0 1 0,0-1 1,0 1-1,-1-1 0,1 1 1,-1-1-1,1 1 0,-1-1 1,0 1-1,0-1 0,0 1 1,0-1-1,-1 0 0,1 0 0,-1 0 1,1 0-1,-1 0 0,0 0 1,1 0-1,-3 1 0,-132 100 57,9-7-67,110-81 7,2 0 1,0 1-1,0 0 0,1 1 1,-14 26-1,2 1 2,3 2 0,2 0 0,2 2 0,2 0 0,2 1 1,3 0-1,1 1 0,3 1 0,2-1 0,0 92 0,6-141 40,21-1-178,-11-1 158,0 0 0,0-1 0,0 0 0,0-1 0,0 0 0,15-8 0,-14 7-22,0 0 0,0 0-1,0 0 1,0 2 0,18-3 0,-23 4 3,-1 0 0,1 1 0,0-1 0,0 1-1,0 1 1,0-1 0,-1 1 0,1 0 0,0 0 0,-1 1 0,1-1 0,-1 1 0,1 1-1,-1-1 1,0 1 0,0 0 0,0 0 0,5 4 0,27 26-38,46 37 40,-73-63 4,0 0 1,0-1-1,1 0 0,0-1 0,0 0 0,18 6 0,-22-10 22,0 0-1,0-1 1,0 1-1,0-1 0,0-1 1,0 1-1,0-1 1,0 0-1,0-1 0,0 0 1,-1 0-1,1 0 1,0-1-1,-1 0 0,0 0 1,0-1-1,0 0 1,0 0-1,0 0 1,-1 0-1,0-1 0,0 0 1,0 0-1,4-7 1,3-2 38,-1-1 0,-1 0 1,-1 0-1,0-1 1,-1 0-1,0 0 0,-2-1 1,7-25-1,-13 42-247,1-11 335,-3 8-3507,-8 3-1865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8:53.0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11690,'0'0'2521,"0"0"-1310,0 0-528,0 0 54,0 0-3,3 0-205,406 34 655,-231-13-878,256 20 15,447-17 1,-851-26-276,-30 2-36,0 0-1,0 0 1,0 0-1,0 0 1,0 0-1,0 0 1,0-1-1,0 1 1,0 0-1,0 0 1,0 0 0,0 0-1,0 0 1,0 0-1,0 0 1,0 0-1,0 0 1,0 0-1,0 0 1,0 0 0,0-1-1,0 1 1,0 0-1,-48-3 513,17 1-479,-692-12-33,580 15-55,-287 15 18,10-1-157,582-15 124,319-4 20,-2-39 163,-334 16-110,-77 12 8,1 3 0,84-3 0,-954 50 66,-7 53-349,793-86 245,-42 5 67,47-4-110,32-2-153,1164-30 237,-1133 26-15,503-18-83,-567 21 107,0 2 0,0 0 0,-22 6 0,-23 5 2,-484 54 33,-9-29-334,227-18 178,476-15-588,644-49 699,-326-19-2972,-389 50-3067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8:25.8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716 8 10666,'0'0'1459,"0"0"-832,0 0-238,0 0 133,-10-1 370,3 0-801,-1-1 35,-1 0 1,1 1-1,-1 1 1,0-1-1,1 1 0,-1 1 1,0 0-1,1 0 0,-1 0 1,1 1-1,-1 1 0,-10 4 1,-19 14-67,2 2-1,0 2 1,2 2 0,1 0-1,1 3 1,1 0 0,2 2 0,-41 58-1,40-44 35,3 0-1,1 2 0,3 0 0,2 2 0,2 0 0,-19 81 0,21-57-29,3 0-1,4 1 0,2 0 1,4 1-1,3-1 0,14 111 0,-6-136-28,2-1-1,3 0 1,1-1-1,3-1 0,2 0 1,1-1-1,3-1 1,2-1-1,1-1 0,60 75 1,-43-69-14,2-1 0,100 82 0,-117-109-21,1-2 1,0 0 0,1-2-1,2-2 1,-1 0 0,2-2-1,50 14 1,-68-23-249,0-1 0,1-1 0,-1 0 0,1 0 0,-1-2 0,1 0 0,-1 0 0,1-2 0,-1 0 0,1 0 0,-1-1 1,24-9-1,4-12-3735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8:27.8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652 0 1640,'0'0'3960,"0"0"-2640,0 0-860,0 0 366,0 0 527,0 0-332,-12 6-307,-25 13 52,1 2-1,1 2 0,-43 36 0,29-15-514,2 3 0,3 2 1,1 2-1,3 1 0,-55 96 0,73-108-163,3 1 0,1 0 0,2 1 0,2 1-1,2 1 1,2 0 0,1 0 0,3 1 0,-1 56 0,5-28 98,3 0 0,3 0 0,4 0 1,23 103-1,-12-115-9,2 0 0,3-1 0,2-2 0,38 62 0,153 207 326,-167-255-440,30 49 49,63 85-34,-125-184 10,1-2 0,0 0 0,2-1 0,0-1-1,1-1 1,46 27 0,-161-91 736,49 15-858,2-2-1,1-1 0,1-2 1,2-2-1,2-2 1,-58-85-1,32 29-106,5-2 0,-55-132 0,72 132-31,4-3-1,4-1 1,5-1-1,5-1 1,4-2 0,5 0-1,0-167 1,13 218 150,2 0-1,3 0 1,14-63 0,-13 93 9,2 0 0,0 1 0,2-1 0,0 2 0,2-1-1,1 2 1,1-1 0,28-35 0,-18 33-1,0 1 0,1 1 0,2 1-1,0 1 1,2 2 0,0 1 0,1 1-1,1 1 1,49-18 0,-22 13 5,1 3 1,2 3-1,-1 2 1,93-8-1,-205 22-124,-1 3 0,-61 10 0,73-3 133,0 2-1,1 2 0,0 2 1,1 1-1,1 2 1,1 1-1,-53 40 1,68-42 1,0 0 1,1 2 0,2 0 0,0 2-1,1 0 1,1 1 0,1 0 0,1 2 0,1 0-1,1 0 1,2 1 0,-12 37 0,10-17 1,3 0 0,1 1 1,-2 53-1,6 144 4,8-173-11,3 0 0,2-1-1,4-1 1,3 0 0,2 0 0,4-2 0,3 0 0,53 106-1,-56-136 107,1-2 0,2 0 0,1-2 0,1-1 0,2 0 0,42 35 0,-65-63-85,-1 0-1,1 0 1,0 0-1,0-1 1,0 0-1,0 0 1,1 0-1,-1-1 1,1 1-1,0-1 1,0-1-1,8 3 1,-10-5-109,0 1 1,0 0-1,1-1 0,-1 0 1,0 0-1,0 0 0,0 0 0,0-1 1,0 1-1,0-1 0,-1 0 1,1 0-1,0 0 0,-1-1 1,0 0-1,1 1 0,-1-1 1,3-4-1,23-23-5186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8:28.6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645 152 10850,'0'0'1727,"0"0"-709,0 0 6,0 0 228,0 0-279,0 0-505,-16-18-232,-53-58-98,63 70-125,-1 0-1,0 1 1,-1 0-1,1 0 0,-1 0 1,0 1-1,0 0 0,0 1 1,-1 0-1,1 0 1,-1 1-1,0 0 0,0 0 1,0 1-1,0 0 0,0 1 1,0 0-1,-15 2 1,5-2 22,5 0-36,-1 1-1,1 1 1,0 0 0,0 1-1,0 1 1,0 0 0,0 1-1,1 0 1,0 1 0,0 1-1,0 0 1,1 0-1,0 2 1,0-1 0,1 1-1,0 1 1,1 0 0,0 1-1,-15 20 1,12-12 1,1 0 0,0 1 0,2 0 1,0 1-1,1 0 0,2 1 0,0 0 0,1 0 0,1 1 1,1-1-1,-2 42 0,5-37 4,1 1-1,2-1 1,0 0 0,2 0 0,1-1-1,1 1 1,1-1 0,2 0 0,0 0-1,2-1 1,1-1 0,0 0 0,2 0 0,1-2-1,1 1 1,26 28 0,-28-37-5,0-1 1,1-1-1,0 0 0,1-1 1,0 0-1,1-1 0,0-1 1,0-1-1,1-1 0,0 0 1,1-1-1,-1-1 0,1-1 1,0 0-1,0-2 0,32 1 1,-34-3-595,1-1 1,-1-1-1,0 0 1,0-2-1,0 0 0,29-11 1,9-9-5675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8:29.0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1 4113,'0'0'7491,"0"0"-5368,0 0-1828,0 0-198,-4 21 70,-9 83 247,2 107 0,12-182-985,-2 27 2673,1-56-2065,0 0 0,0 0 0,0 0 0,0-1 0,0 1 0,0 0 0,0 0 0,0 0 0,0 0 0,-1 0 0,1 0 0,0 0 0,0 0 0,0 0 0,0 0 0,0 0 0,0 0 0,0 0 0,0 0 0,0 0 0,-1 0 0,1 0 0,0 0 0,0 0 0,0 0 0,0 0 0,0 0 0,0 0 0,0 0 0,0 0 0,-1 0 0,1 0 0,0 0 0,0 0 0,-7-37 420,4 15-400,1 0-1,0 0 1,2-31-1,0 47-53,1 0 0,0 0 0,0 1 0,0-1 0,1 0 1,0 0-1,0 1 0,0-1 0,1 1 0,0-1 0,0 1 0,0 0 0,0 0 0,1 0 0,0 1 0,0-1 1,6-4-1,3 1 1,0 0 0,0 2 1,0 0-1,0 0 1,1 1-1,0 1 0,0 0 1,1 1-1,-1 0 1,1 1-1,16 0 0,4 1-195,-1 2-1,0 1 0,55 10 0,-48-3-1706,-6 0-2397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8:30.1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89 10698,'0'0'1643,"0"0"-1100,0 0-439,0 0 194,0 0 374,0 0 74,25-15-92,82-41-87,-101 53-513,-1 1 0,0-1 0,1 1 1,-1 0-1,1 1 0,0-1 0,-1 1 0,1 0 0,0 1 1,0-1-1,0 1 0,0 1 0,0-1 0,-1 1 1,1-1-1,0 2 0,0-1 0,-1 1 0,1 0 1,-1 0-1,6 3 0,-8-3-35,0 1 1,0 0-1,0-1 1,0 1-1,0 0 1,-1 0-1,0 1 1,1-1-1,-1 0 0,-1 1 1,1-1-1,0 1 1,-1 0-1,0 0 1,1-1-1,-2 1 0,1 0 1,0 0-1,-1 0 1,0 0-1,0 0 1,0 0-1,0 0 1,0 0-1,-2 6 0,0-4-13,0-1 0,-1 1 0,1-1 0,-1 0 0,0 0 0,0 0 1,-1 0-1,0 0 0,1-1 0,-2 0 0,1 0 0,0 0 0,-1 0 0,-8 5 0,-12 8 28,-41 19 1,51-28-36,-9 4 34,22-11-92,4-2-25,42-15-109,-20 11 173,1 2 0,0 0-1,0 1 1,0 1-1,44 5 1,-67-4 21,0 1 1,1-1-1,-1 0 1,1 1-1,-1-1 1,0 1-1,1 0 0,-1 0 1,0 0-1,0 0 1,0 0-1,0 1 1,0-1-1,0 0 1,3 3-1,-4-2 12,0-1 0,-1 0 0,1 0-1,-1 0 1,1 1 0,-1-1 0,1 0-1,-1 0 1,1 1 0,-1-1 0,0 0 0,0 1-1,0-1 1,0 0 0,0 1 0,0-1-1,0 0 1,0 1 0,0-1 0,-1 2 0,-1 2 24,0-1 0,0 0 0,0 1 1,-1-1-1,1 0 0,-1 0 0,0 0 1,0-1-1,0 1 0,-1-1 0,1 0 1,-1 0-1,-6 4 0,-26 13 37,0-2 0,-1-1-1,-43 12 1,17-6-137,62-23-30,1 0-1,0 0 1,0 0-1,0 0 1,-1-1-1,1 1 1,0 0-1,0 0 1,0 0-1,0-1 1,0 1-1,0 0 0,-1 0 1,1 0-1,0-1 1,0 1-1,0 0 1,0 0-1,0-1 1,0 1-1,0 0 1,0 0-1,0-1 1,0 1-1,0 0 1,0 0-1,0-1 1,0 1-1,0 0 1,0 0-1,1 0 1,-1-1-1,0 1 1,0 0-1,0 0 1,0 0-1,0-1 1,0 1-1,1 0 0,-1 0 1,0 0-1,0-1 1,0 1-1,1 0 1,-1 0-1,0 0 1,0 0-1,19-18-9001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8:30.5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 11827,'0'0'2296,"0"0"-1616,0 0 0,0 0 128,158 23 137,-108-23-689,-3 0-64,-3 0-192,-4 0-96,-8-3 80,-13-8-1185,-6 0-1439,-13 2-3553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8:30.8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 0 11466,'0'0'2393,"0"0"-1745,0 0-328,0 0 720,-20 116-159,15-47-89,0 6-368,3 3-136,-1 2-64,3-4-216,0-1-16,0 25-208,0-17-2065,-5-14-5120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07.0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3458 0 6857,'0'0'1865,"0"0"-1070,0 0-670,0 0-30,0 0 266,0 0 354,0 10 81,1 20-269,2-1 0,0 1 0,9 29 1,146 725 3300,-63 11-3534,-88-729-223,122 811 45,-96-753-115,-20-83 23,14 84 0,-26-123-23,-1 0 0,0 0 0,1 0 0,-1 0 0,0 1 0,0-1 0,-1 0 0,1 0 0,0 0 0,-1 0 0,1 1 0,-1-1 0,0 0 0,0 0 0,0 0 0,0 0 0,0 0 0,0-1 0,0 1 0,0 0 0,-1 0 0,-1 1 0,-2 1-2,-1-1 1,1 0 0,0-1 0,-1 1 0,0-1 0,-9 3 0,6-2-6,-35 10 14,-1-2 0,0-3-1,-87 7 1,-143-13 41,141-4 31,-139 4 168,-307-5 688,211-26-557,69 4-390,220 20 27,-1165-44 3,1177 52-18,-84 15 0,54-5 26,97-13 3,0 0 1,-1 0-1,1 0 0,0 0 0,0 0 0,0 1 0,0-1 1,0 0-1,-1 1 0,1-1 0,0 1 0,0-1 0,0 1 1,0 0-1,0-1 0,1 1 0,-1 0 0,0 0 1,0-1-1,0 1 0,1 0 0,-2 2 0,-1 24-4782,3-21 2670,0 5-9526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10.4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132 205 10538,'0'0'1546,"0"0"-837,0 0 248,0 0 516,0 0-296,0 0-408,-7-9 581,13 19-1337,1-1 0,0 1 1,0-1-1,1-1 0,0 0 1,0 0-1,1 0 1,18 12-1,-4-3 0,39 31 14,2-3 1,3-3-1,1-3 1,1-2-1,3-4 1,0-3-1,83 22 1,-45-23 21,2-5 0,1-4 0,1-6 0,140 0 0,-97-13 23,273-35-1,917-229-43,-1246 235-51,173-71 1,-217 73-21,0-3 0,-2-2 1,-1-2-1,57-47 0,-110 79 47,2-1 8,1-1-1,0 0 1,-1 1-1,1-1 1,-1 0 0,0-1-1,0 1 1,0 0-1,-1-1 1,1 0 0,-1 1-1,0-1 1,0 0-1,0 0 1,0-1 0,-1 1-1,0 0 1,2-8-1,-36 10-65,3 5 28,1 1 0,-1 2 0,1 1 0,0 1 0,-54 23 0,30-12-41,-334 124-86,-341 114-17,548-204 190,-3-8-1,-211 25 1,162-52-37,-269-12 1,368-13 31,0-6 1,1-6-1,0-6 1,2-6-1,-160-59 1,-49-23 31,386 161-338,13-4 299,2-2 0,3-3 0,0-3 0,2-3 0,2-3 0,80 24-1,-28-19 71,1-5 0,230 26-1,-170-43 84,1-8-1,-1-9 1,1-7 0,-2-8 0,192-46-1,-142 14-108,301-108 0,-476 138-45,-1-3 0,-1-2 0,-1-3 0,-2-1 0,-1-3-1,59-51 1,-104 80-9,48-47 6,-50 48-4,0-1 1,-1 1-1,1-1 1,-1 1 0,1-1-1,-1 0 1,0 0-1,-1 0 1,1 0-1,-1 0 1,1 0-1,-1-1 1,0-6 0,-1 11-48,-7 1-16,0 0-1,0 0 1,0 1 0,0 0 0,0 0-1,0 1 1,1 0 0,-1 0 0,-11 8-1,-12 5-22,-151 61-145,-3-7 1,-3-9-1,-320 62 0,248-82 92,-2-11-1,-325-4 0,352-27 139,-264-34 0,80-39 24,53 7-42,640 122-205,1 1 97,62-6 441,3-14 1,625-15-1,-792-33-316,0-8 1,-2-7-1,-1-8 1,301-102-1,-424 119 14,-1-2 0,-1-3 0,60-39 0,-82 47-23,-1-2 0,-1-1 0,-1-1-1,-1-1 1,0-1 0,-1 0 0,21-34 0,-33 45 15,-2 0 0,1-1 1,-1 0-1,-1 0 0,0 0 1,0 0-1,-1-1 0,-1 0 1,0 1-1,0-1 0,-1-23 1,-1 34-12,0 1 1,-1-1 0,1 0 0,0 1 0,0-1 0,-1 1 0,1-1 0,0 1-1,0-1 1,-1 1 0,1-1 0,-1 1 0,1-1 0,0 1 0,-1-1 0,1 1-1,-1 0 1,1-1 0,-1 1 0,1 0 0,-1-1 0,1 1 0,-1 0 0,0 0-1,1-1 1,-1 1 0,1 0 0,-1 0 0,0 0 0,1 0 0,-1 0 0,1 0-1,-1 0 1,0 0 0,1 0 0,-2 0 0,-24 5-18,3 6-8,1 0 0,1 2-1,0 1 1,-32 26 0,-7 6-123,-58 30-614,-3-5 0,-3-5 1,-3-6-1,-2-6 0,-2-5 0,-210 49 1,144-58 445,-2-8 1,-2-9-1,-390-5 1,507-22 721,0-3 1,-84-18-1,129 17-279,1-2 1,0-1-1,1-2 0,0-2 0,1-1 0,-50-30 0,70 32-113,16 13-8,0 1 1,0 0-1,0 0 1,-1 0-1,1-1 1,0 1-1,0 0 1,0 0-1,0 0 1,0-1-1,0 1 1,0 0-1,0 0 1,0-1-1,0 1 1,0 0-1,0 0 0,0 0 1,0-1-1,0 1 1,0 0-1,0 0 1,1 0-1,-1-1 1,0 1-1,0 0 1,0 0-1,0 0 1,0-1-1,0 1 1,1 0-1,-1 0 1,0 0-1,0 0 1,0 0-1,0-1 1,1 1-1,-1 0 0,0 0 1,0 0-1,34-4-63,49 8 68,1 4 0,88 20 0,5 0 68,84 2 298,1-11-1,0-13 0,1-10 0,441-65 0,-439 22-321,379-117 0,-592 147-125,-1-3 1,0-1-1,-2-3 0,78-50 0,-124 72 82,1 0 1,-1 0-1,0 0 0,0-1 0,0 1 1,0-1-1,0 1 0,-1-1 1,1 0-1,-1 0 0,0-1 0,0 1 1,0 0-1,0-1 0,0 1 0,-1-1 1,1 1-1,-1-1 0,1-6 1,-2 9 7,0 1 0,0-1 0,-1 0 0,1 0 0,0 1 0,0-1 0,-1 0 0,1 1 0,0-1 0,-1 0 0,1 1 0,-1-1 0,1 1 0,-1-1 1,1 1-1,-1-1 0,1 1 0,-1-1 0,1 1 0,-1-1 0,0 1 0,1 0 0,-1-1 0,0 1 0,1 0 0,-1 0 0,0-1 0,0 1 0,1 0 1,-1 0-1,0 0 0,0 0 0,-32-1 77,24 1-18,-34 3-84,-1 2 0,1 2 0,0 2-1,1 2 1,-67 26 0,18-7-315,-1246 304-4437,424-213 6791,352-107-1473,554-15-369,26-3-184,33-4-103,437-15 155,255-30-1868,-696 45-2697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11.3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315 0 8450,'0'0'913,"0"0"-426,0 0-188,0 0 314,0 0-118,0 0-374,-7 6-31,-1 4-42,-1 0 1,2 1-1,-1 0 1,1 0-1,1 0 1,0 1-1,1 0 1,0 0-1,-6 26 1,-23 137 600,30-146-560,-101 965 2326,58-461-1682,14 54 1453,29-655-3430,-2-36-4116,4 10-3116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12.3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0 221 10386,'0'0'1280,"0"0"-718,0 0-449,0 0 94,0 0 264,28-2 5,366-14 1414,582-13-653,1-54-1191,-757 51-36,273-26-28,-482 58 8,0 0 0,0 0 0,0 1 0,0 0 0,0 1 0,0 0 0,0 1 0,0 0 0,-1 1 0,1 0 1,-1 1-1,0 0 0,-1 0 0,1 1 0,-1 0 0,0 1 0,0 0 0,-1 0 0,0 1 0,13 17 1,-14-18-1,-1 1 1,-1 1 0,1-1 0,-1 1 0,-1 0 0,1 0 0,-2 0 0,1 1 0,-1-1 0,-1 1 0,3 13 0,-2 10-23,-1 0-1,-2 37 1,0-29 60,-12 220-35,0-8 2,12-111-4,7 0 1,5 0-1,35 152 0,42 29 39,7 31 206,-91-318-4,-1 0 0,0 59 0,-8-94-152,1 0-1,0 0 1,0 0 0,0-1 0,-1 1-1,1-1 1,0 0 0,-1 0-1,-2 0 1,1 0-3,-1573 110-1018,1034-67-632,-695 113 2672,1230-154-1079,7-2-64,2 0-11,0 0 47,0 0-39,0 0-217,-20 9-7193,8-5-376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16.7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1064 161 5233,'0'0'1016,"0"0"-453,0 0-249,0 0 70,0 0 309,0 0-171,-7-3-89,-5-1-263,0 0 1,-1 1-1,1 0 0,-1 1 1,1 0-1,-1 1 0,0 1 1,0 0-1,-23 3 1,13 1-108,1 1 0,0 1 1,0 1-1,-41 19 1,1 8-109,1 2 0,-86 69 0,116-80 42,1 2 1,1 1 0,2 1 0,1 2 0,2 0 0,0 2-1,-33 63 1,21-24-1,3 2-1,-43 145 1,61-160 1,2 0 0,3 1 0,-2 67 0,10 183 23,4-288-4,1 0 1,1 0-1,1 0 0,1-1 1,0 0-1,2 0 0,0-1 1,2 0-1,16 27 0,1-5 162,2 0-1,69 74 0,-76-93-66,0 0 0,2-2 0,1-1 0,1 0 0,0-2 0,2-1 0,0-1 0,0-2 0,1-1 0,1-1 0,0-1 0,1-1 0,0-2-1,1-2 1,-1-1 0,1-1 0,42 0 0,-55-3-65,0-2-1,1 0 0,-1-1 1,0 0-1,0-2 0,0 0 1,29-12-1,-2-5-14,-2-2 0,0-2 0,-2-2 0,-1-1 0,-2-2 0,0-2 0,-2-2 0,39-46 0,-13 4-52,-2-2 0,57-102 0,-101 149 0,-1-2 1,-2 0-1,-1-1 0,-2 0 0,12-63 0,11-183 88,-29-89-50,-7 331-23,-2 0 0,-2 0-1,-2 0 1,-22-67 0,9 50 34,-2 1 0,-43-75 0,55 111-25,-1 1 0,0 0 0,-1 1 0,-1 0 0,0 1 0,-1 1 0,-1 0 0,0 1 0,-1 1 0,0 0 0,-1 1 0,0 1 0,-24-9 0,9 7-8,-1 1 1,0 2-1,0 2 1,-1 1-1,0 1 1,0 2 0,-36 2-1,30 2-40,0 3 0,0 1 0,0 2 0,1 2 0,-54 19 0,14 2-173,-120 63-1,167-74 177,0 2-1,2 1 1,0 1-1,2 2 1,1 0-1,1 3 1,1 0-1,1 1 1,-34 54-1,33-42-14,3 2 0,1 0-1,2 2 1,2 0 0,2 1-1,2 0 1,-9 58 0,15-47 35,2 1 0,3 0 0,2 0 1,10 87-1,-2-105 23,1 0 0,2-1 0,1 0 0,3 0 0,27 55 0,113 171 7,-97-168-30,-38-61 25,2-1-1,1 0 1,48 55-1,-61-82-122,1 1 0,0-1-1,0-1 1,1 0 0,0 0-1,0-1 1,1 0 0,-1-1-1,17 5 1,-18-10-4071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27.6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6 11058,'0'0'1254,"0"0"-617,0 0 125,0 0 111,0 0-247,0 0-169,-1-5-249,17 67 89,-2 0-1,6 73 0,6 158 99,-15-160-261,43 491-62,-49-578-111,-4-43 40,-1 0 0,1 0 0,-1 0 0,1 0 0,0-1 0,0 1 0,0 0 0,1-1 0,-1 1 0,1-1 0,-1 1 0,1-1 0,2 3 0,-3-5 2,-1 1 1,1-1-1,0 0 0,-1 0 1,1 0-1,-1 0 1,1 0-1,-1 0 1,1 0-1,-1 0 0,1 0 1,0-1-1,-1 1 1,1 0-1,-1 0 1,1 0-1,-1-1 0,1 1 1,-1 0-1,1-1 1,-1 1-1,0 0 1,1-1-1,-1 1 0,1 0 1,-1-1-1,0 1 1,1-1-1,-1 1 1,0-1-1,1 1 0,-1-1 1,0 1-1,0-1 1,9-13 2,-2-1 1,0 1 0,6-20 0,0 3 15,28-73 82,-2 1-25,4 2-1,103-173 0,-112 226-41,3 2 0,1 1 0,76-66 0,143-97-1793,-214 176 771,-33 24-1359,-7 5-327,-3 3-1232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27.9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4849,'0'0'5457,"0"0"-4553,0 0-864,0 0 16,0 0-56,0 0 200,148 109 905,-83-74-585,1 8-48,6-1-24,5-2-432,-3 0 56,24-2-72,-18-9-960,-16-12-4049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28.3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24 11002,'0'0'1298,"0"0"-913,23-4-317,-5 0-50,-2-1 19,1 2 0,-1 0 1,1 1-1,0 0 0,0 1 1,0 1-1,-1 1 0,25 4 1,-34-3 20,0 0-1,0 1 1,0 0 0,-1 0-1,1 1 1,-1-1 0,0 2 0,0-1-1,0 0 1,-1 1 0,0 0 0,0 1-1,0-1 1,0 1 0,-1 0 0,0 0-1,0 0 1,-1 0 0,4 9-1,-5-10-25,0 1-1,-1 0 1,0-1 0,1 1-1,-2 0 1,1 0-1,-1 0 1,0 0-1,0 0 1,-1 0-1,0 0 1,0-1-1,0 1 1,0 0-1,-1 0 1,0-1-1,0 1 1,-1-1-1,0 0 1,0 0-1,0 0 1,0 0-1,-9 9 1,-2 1 194,-1 0 0,-25 20 0,35-31-149,-1 0 0,0 0 0,1-1 1,-1 0-1,0 0 0,-1 0 0,1 0 0,0-1 0,-1 0 0,1-1 0,-1 1 0,-7-1 0,14-1-87,-1 0 0,1-1 0,-1 1 0,1-1 1,-1 1-1,1-1 0,0 1 0,-1-1 0,1 1 0,0-1 0,0 0 0,-1 1 0,1-1 0,0 1 0,0-1 0,0 0 0,0 1 0,-1-1 0,1 0 0,0 1 0,0-1 0,0 1 1,0-1-1,1 0 0,-1 1 0,0-1 0,0 0 0,0 1 0,0-1 0,1 1 0,-1-1 0,0 1 0,1-1 0,-1 0 0,3-4-119,0 0 0,1 0 0,-1 0 0,1 0 0,0 1 0,0 0-1,1 0 1,-1 0 0,1 0 0,0 1 0,0-1 0,0 1 0,0 0 0,11-4 0,-3 2 39,0 1 0,1-1 0,-1 2 0,1 0 1,20-2-1,-22 5 143,1 1 0,-1 0 0,1 1 0,-1 0 0,0 0 1,0 2-1,0-1 0,0 2 0,-1 0 0,1 0 0,-1 1 0,0 0 0,-1 1 0,0 0 0,0 0 1,0 1-1,-1 1 0,0 0 0,-1 0 0,0 1 0,0-1 0,-1 2 0,10 18 0,-11-19 43,0 1 0,-1 0-1,0 0 1,0 0-1,-2 1 1,1-1-1,-2 1 1,1 0-1,-1 0 1,-1 0 0,-1 0-1,1 0 1,-2 0-1,0 0 1,0 0-1,-1 0 1,0 0-1,-1 0 1,-1-1 0,0 1-1,0-1 1,-1 0-1,-1 0 1,-10 16-1,4-12 3,0-1 0,-1 0 0,-1-1-1,0 0 1,-1-1 0,0 0 0,-1-2-1,0 0 1,-1 0 0,-28 10 0,21-11-18,0-1 1,0-2 0,-1 0-1,0-2 1,0-1-1,0 0 1,-36-3 0,59 1-96,-1-1 0,0-1 0,0 1 0,0 0 0,0-1 0,1 1 0,-1-1 0,0 0 0,0 0-1,1 0 1,-1 0 0,1 0 0,-1-1 0,1 1 0,-1-1 0,1 0 0,0 1 0,0-1 0,0 0 0,0-1 0,0 1 0,0 0 0,1 0 0,-1-1 0,1 1 0,-1-1 0,1 1 0,0-1 0,0 0 0,0 1 0,0-6 0,0 0-302,0 1-1,1-1 1,0 0 0,0 1 0,1-1 0,0 0-1,0 1 1,1-1 0,0 1 0,5-13 0,18-29-5778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28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9706,'0'0'5054,"0"0"-3889,0 0-1111,6 27 141,79 338 1584,-35-140-1497,28 117-454,-73-328 40,-1-2-721,-3-3-4348,-1-14-403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29.0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99 6025,'0'0'1326,"0"0"-741,27-12-321,-1 0-130,-1 0 108,1 2 0,-1 0-1,2 1 1,-1 2 0,32-5 0,-18 6 116,0 1 0,0 3 0,0 1 1,1 1-1,-1 3 0,0 1 0,0 2 0,0 2 1,-1 1-1,0 2 0,0 2 0,-2 2 0,1 1 1,40 24-1,-54-25-157,0 1 0,-1 1 0,-1 1 0,-1 1 1,-1 1-1,0 0 0,-1 2 0,26 40 0,-39-53-163,0 0-1,-1 1 1,0 0 0,-1-1 0,0 2-1,-1-1 1,0 0 0,0 1 0,-1-1-1,-1 1 1,0 0 0,0 0 0,-1-1-1,0 1 1,-1 0 0,0 0 0,-1-1-1,0 1 1,-1-1 0,0 1 0,0-1-1,-1 0 1,-1 0 0,1-1-1,-12 17 1,-6 2-1,-1-1-1,-1-1 1,-2-1-1,0-1 1,-2-2-1,0 0 1,-2-2-1,0-1 1,-1-2-1,-1 0 0,-1-3 1,0 0-1,-49 12 1,77-25-77,0 1-1,0-1 1,0 0 0,0-1-1,0 1 1,0-1 0,-9 0-1,14 0-5,0 0 0,-1-1-1,1 1 1,0 0-1,0 0 1,-1 0-1,1 0 1,0 0-1,0-1 1,0 1 0,-1 0-1,1 0 1,0 0-1,0 0 1,0-1-1,0 1 1,0 0-1,-1 0 1,1 0 0,0-1-1,0 1 1,0 0-1,0 0 1,0-1-1,0 1 1,0 0-1,0 0 1,0-1 0,0 1-1,0 0 1,0 0-1,0-1 1,0 1-1,0 0 1,0 0-1,0-1 1,0 1 0,0 0-1,0 0 1,0-1-1,0 1 1,1 0-1,16-21-3928,10-5-4021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29.5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272 226 11258,'0'0'1385,"-12"26"-797,3-6-505,-4 5 112,2 0 0,1 0-1,0 1 1,2 0-1,-6 38 1,10-34 62,1 0 0,2 1 0,0-1-1,3 1 1,0-1 0,2 0 0,1 0 0,1 0 0,16 42 0,-15-53-234,1 0 0,1-1-1,1 0 1,0-1 0,1 0 0,1 0 0,1-1-1,0-1 1,1 0 0,1-1 0,0 0 0,1-2-1,1 1 1,-1-2 0,21 10 0,-26-15-21,-1-1 0,1-1 0,-1 1 0,1-2 0,1 0 0,-1 0 0,0-1 0,1 0 0,-1-1 0,1-1 0,-1 1 0,1-2 0,-1 0 0,1 0 0,17-5 0,-20 3 7,0-1 1,0 0-1,0 0 0,0 0 0,-1-2 0,0 1 0,0-1 1,0 0-1,-1 0 0,0-1 0,0 0 0,0 0 0,-1-1 1,0 0-1,-1 0 0,0 0 0,0-1 0,5-12 0,-1-2 24,-1 0 0,-1 0-1,-1-1 1,-1 0 0,-1 0-1,-2 0 1,0 0 0,-1 0-1,-2-1 1,0 1-1,-7-35 1,1 26 44,-1 0 0,-2 0 0,-1 2 0,-1-1 0,-2 1 0,-1 1-1,-32-47 1,22 42 79,0 1 0,-3 1 0,-1 1 0,-1 2 0,-1 1 0,-36-25 0,52 43-157,0 0 0,-1 2-1,0 0 1,-1 0-1,0 2 1,0 0-1,0 1 1,-1 0-1,0 2 1,0 0-1,-1 1 1,1 1-1,0 1 1,-1 0-1,0 2 1,-23 2-1,36-1-23,0-1-1,0 1 0,1 0 0,-1 0 1,1 1-1,-1-1 0,1 1 0,0 0 1,0 1-1,0-1 0,1 1 1,-1 0-1,1 0 0,0 1 0,0-1 1,1 1-1,-1 0 0,1 0 1,0 0-1,-5 11 0,2 0-376,0 1-1,1-1 1,1 1-1,0 0 0,-2 33 1,5 6-3440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11.7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2906 1 6729,'0'0'1663,"0"0"-554,0 0-261,0 0 7,0 0-168,0 0-326,-26 7-193,-81 28 37,99-31-184,-1 0-1,1 0 1,0 0-1,0 1 0,0 0 1,0 1-1,1 0 1,0 0-1,-10 12 0,-4 4 38,-491 464 366,-80 143 1159,244-245-1308,255-285-245,-338 349 55,-29-34-22,411-375 38,10-6 289,-1-3 0,-59 35 0,100-65-473,0 0 0,1 0 0,-1 1-1,1-1 1,-1 0 0,0 0 0,1 1-1,-1-1 1,0 1 0,0-1 0,1 1 0,-1 0-1,0-1 1,0 1 0,0 0 0,0 0-1,0 0 1,0 0 0,0 0 0,0 0 0,0 0-1,0 0 1,0 0 0,-1 0 0,1 0-1,0 1 1,-1-1 0,1 0 0,0 2 0,2 3-640,0-1 0,-1 1 1,1 0-1,-1-1 1,3 12-1,-5 8-1697,0-3-489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29.8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13955,'0'0'1468,"0"0"-772,2 25-298,0 13-328,12 160 1654,-12-185-1653,0 0 0,1 0 0,1-1 0,0 1 0,0-1 0,1 0 0,1 0 0,0-1 0,1 1 0,0-1 0,0-1 0,1 1 0,15 13 0,-16-17-86,1 0 1,1-1 0,-1 0-1,1-1 1,0 0-1,1 0 1,-1-1-1,1 0 1,0 0 0,0-1-1,0-1 1,0 0-1,0 0 1,0-1 0,1 0-1,-1-1 1,16-1-1,-20 0-101,0 0-1,0 0 0,0 0 0,-1-1 0,1 0 0,-1 0 0,1-1 0,-1 1 0,0-1 0,0 0 0,0-1 0,7-5 1,2-3-1341,-1-2 1,18-23-1,1-7-7090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30.1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11330,'0'0'2345,"0"0"-1169,-3 153 216,3-50-207,12 28-73,6-9-224,2-13-568,-3-18-80,-5-20-240,10 38-192,-4-11-344,-6-16-2192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33.2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309 189 5521,'0'0'772,"0"0"-521,0 0-106,0 0 81,0 0 326,0 0 185,-16 18-44,-116 134 2479,115-129-3012,1 1 1,1 1-1,1 1 0,2 0 0,0 1 0,-13 49 0,11-22 295,2 0-1,-7 90 1,16-113-318,2 1 0,0-1 0,2 1 0,2-1 0,0 0 0,3 0 0,0 0 0,20 57 0,-6-39 71,3 0-1,1-1 1,2-2-1,2 0 1,42 50-1,-49-72-119,0-1 0,2-1 0,0-1 0,1-1-1,2-1 1,0-1 0,0-1 0,2-2 0,0 0 0,37 12 0,-9-8 31,1-3 0,1-3 1,0-2-1,1-2 0,-1-4 1,2-1-1,98-8 0,-137 1-97,0-1 0,0-1 0,-1-1 0,0-1 0,0 0 0,-1-2 1,0 0-1,0-1 0,19-15 0,-5 3 20,-1-3 1,-1-1-1,51-56 1,-60 55-40,-2-2 1,-1 0-1,-2-1 0,-1-1 0,-1-1 0,-2 0 1,-1-1-1,-1 0 0,-2-1 0,-1 0 1,5-66-1,-11 65-34,-2-1 0,-2 0 1,-1 0-1,-2 1 0,-1 0 1,-14-44-1,3 29 1,-1 0 0,-3 2 0,-44-74 0,36 74 39,-2 1 0,-2 1-1,-2 2 1,-2 2 0,-53-47 0,59 62-21,-1 2 1,-1 1 0,-2 2 0,0 2-1,-1 1 1,-1 1 0,-77-24 0,69 29-13,-1 3 0,0 2 1,-1 1-1,0 3 1,0 2-1,-82 6 0,116-1 23,1 0 0,0 0 0,-1 1 0,1 0 0,1 1-1,-1 1 1,1 0 0,0 0 0,0 1 0,0 1 0,1-1-1,0 2 1,1-1 0,0 1 0,0 1 0,1 0 0,0 0-1,-7 13 1,-8 15-11,2 0-1,1 1 1,-28 82-1,36-78 10,1 0 0,3 0 0,1 1 0,2 0 0,2 0-1,3 1 1,5 58 0,-1-72-4,1 0-1,1 0 1,20 54-1,44 84-2,-59-145 17,2 1 0,1-2 0,0 1 0,2-2 0,1 0 0,0-1 0,2-1 0,0-1 0,37 29 0,-34-33-1111,0 0 0,2-2 0,29 13 0,-23-14-6369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44.7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0 179 3489,'0'0'6506,"0"0"-4158,0 0-1480,0 0 97,0 0 54,0 0-116,0-11 36,18 452-884,-2-46-39,-15-367-20,-8 476 17,6-481 0,3-41 39,5-36-24,17-22-23,4 2-1,2 1 1,4 1-1,3 2 0,3 1 1,68-87-1,329-349 24,-274 329-64,-148 159-4,11-10-120,-1-1 0,-1-2 0,30-50 0,-46 56-1348,-8 23 1350,0 1 1,-1-1 0,1 1-1,0-1 1,-1 1-1,1-1 1,0 1-1,-1-1 1,1 1 0,-1-1-1,1 1 1,0-1-1,-1 1 1,1 0 0,-1-1-1,0 1 1,1 0-1,-1 0 1,1-1-1,-1 1 1,1 0 0,-1 0-1,0 0 1,1 0-1,-1 0 1,1 0 0,-1 0-1,0 0 1,1 0-1,-1 0 1,1 0 0,-2 0-1,-20 0-5339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45.1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9210,'0'0'1216,"0"0"-768,0 0 192,96 175 105,-37-106 375,6 2-104,6-4-232,-1-7-128,-4-9-400,-4-9 24,-10-6-231,-10-9 23,-7-7-16,-8-7-56,-5-11 0,5-4 0,-5-20-1689,-2-9-2512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45.4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62 11306,'0'0'1289,"0"0"-905,0 0-128,163-6 376,-98 4 448,-1-1-448,3 3-256,-6 0-80,-1-2-296,-6 2 56,-9-4-56,-8 1 8,-13-1-72,-6-3 56,-13-2-872,-5-2-1056,0 0-4457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45.7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11378,'0'0'1757,"0"0"-1125,0 0-415,0 0 323,-1 23 506,19 253 956,6-93-2020,1 209 1,-25-372-3749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46.3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512 112 13099,'0'0'2006,"0"0"-1272,0 0-515,0 0-140,0 0 182,21-15 215,74-46-289,-84 55-152,-1 1 0,1 1 1,0-1-1,0 2 0,1-1 0,-1 2 1,1-1-1,0 2 0,0 0 0,-1 0 1,1 1-1,0 0 0,0 1 0,16 3 1,-24-3-6,2 0-18,-1 0 1,1 1-1,0 0 0,-1 0 1,1 0-1,-1 1 0,1 0 1,-1 0-1,0 0 0,0 0 1,-1 1-1,1 0 1,-1 0-1,0 0 0,0 1 1,0-1-1,0 1 0,-1 0 1,0 0-1,0 0 1,0 1-1,-1-1 0,1 1 1,-1-1-1,-1 1 0,3 9 1,-2-5-4,0 1 1,0 0-1,-1 0 1,0 1 0,-1-1-1,0 0 1,0 0-1,-2 0 1,1 0 0,-1 0-1,-1 0 1,0 0-1,-7 16 1,1-12 8,1-1 1,-2 1-1,0-1 1,-1-1-1,-1 0 1,1-1-1,-2 0 1,-17 13-1,22-19-25,-1 1 0,0-2-1,0 1 1,0-1 0,-1 0 0,0-1-1,0 0 1,0-1 0,-1 0 0,1-1-1,0 0 1,-1 0 0,0-1-1,-14-1 1,24 0-27,0-1 0,0 1-1,0-1 1,0 1 0,0-1-1,0 0 1,0 1 0,0-1 0,0 0-1,1 0 1,-1 0 0,0 0-1,1 0 1,-1 0 0,0 0 0,1 0-1,-1 0 1,1 0 0,-1 0-1,1 0 1,0 0 0,0 0 0,-1 0-1,1 0 1,0-1 0,0 1-1,0 0 1,0 0 0,0 0-1,0 0 1,1 0 0,-1-1 0,0 1-1,0 0 1,1-1 0,0-3-88,0 1-1,0-1 1,0 1 0,0 0 0,1-1 0,-1 1 0,1 0 0,3-5-1,1 3 101,-1 1-1,1 0 0,0 0 1,0 0-1,1 1 0,-1 0 1,1 0-1,0 1 0,0-1 1,0 2-1,1-1 1,-1 1-1,1 0 0,14-2 1,4 2 37,-1 0-1,1 2 1,30 3 0,-43-1 38,-1 0-1,0 1 1,0 1 0,0 0-1,0 0 1,0 2-1,-1-1 1,0 1 0,0 1-1,-1 0 1,1 0-1,-2 1 1,1 1 0,-1 0-1,0 0 1,-1 0-1,10 15 1,-7-9 36,-1 0-1,-1 0 1,0 1 0,-1 0-1,-1 1 1,-1-1 0,0 1 0,-1 1-1,-1-1 1,0 1 0,1 29-1,-4-35-75,-1 0 0,-1 0 0,-1 0 0,1 0 0,-2 0 0,1 0 0,-2-1 0,0 0 0,0 1 0,-1-1 0,0 0 0,-1-1 0,0 0 0,-1 0 0,0 0 0,0 0 0,-1-1-1,0-1 1,-1 1 0,0-1 0,-1-1 0,1 0 0,-17 10 0,3-4 3,0 0 0,-1-2-1,0 0 1,-1-2 0,0 0 0,0-2-1,-52 8 1,7-7 284,-122-4 0,140-8 15,1-2 0,1-2 0,-1-3 0,-66-23 0,70 21-257,42 11-164,0 1 1,0 0-1,0 0 0,0 0 0,0 0 0,0 1 0,0 0 1,0 0-1,0 0 0,0 1 0,0 0 0,0 0 0,0 0 0,1 0 1,-1 1-1,0 0 0,1 0 0,-1 0 0,1 1 0,-1-1 0,1 1 1,0 0-1,0 0 0,1 1 0,-1-1 0,-4 6 0,-23 23-4341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47.4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0 7162,'0'0'864,"0"0"-518,0 0 79,0 0 452,0 0 85,0 0-140,-1 0-765,0 0 0,0 0 0,1 0 0,-1 0 0,0 0 0,0 1 0,1-1 0,-1 0 0,0 0 0,0 1 0,1-1-1,-1 0 1,0 1 0,1-1 0,-1 0 0,0 1 0,1-1 0,-1 1 0,1-1 0,-1 1 0,1-1 0,-1 1 0,1 0-1,-1-1 1,1 1 0,0 0 0,-1 0 0,8 11 180,1 0 0,0 0 0,14 15 0,12 15 430,160 226 984,-106-146-1299,928 1352 1097,-968-1398-1431,641 994 92,-639-997-71,246 381 48,-232-344-104,-4 4 0,53 144 1,-110-251-120,0 0 1,-1 0 0,0 1 0,-1-1-1,0 0 1,1 12 0,-5-9-2219,-14-9-2506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48.0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3964 8490,'0'0'1464,"0"0"-773,0 0-442,0 0 454,0 0 183,0 0-128,16-31 223,11-18-450,40-55 1,-21 47 38,69-64 0,120-113 299,205-179-273,499-356 1,1215-693-655,-1134 796 94,-948 610 126,-71 55 236,-51 4 496,27 6-1735,7 8-3411,14-11-2996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18.4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178 323 7986,'0'0'2226,"0"0"-920,0 0-453,0 0-93,0 0-57,-7 0 202,5 0-910,-3 0 219,-1 0-1,0 0 1,0 0-1,0-1 1,1 0-1,-1 0 1,0 0-1,1 0 1,-1-1-1,1 0 1,-1-1-1,1 1 1,0-1 0,0 0-1,-7-5 1,6 3-186,1 0 0,-1-1 1,1 0-1,1 0 1,-1 0-1,1 0 1,0-1-1,0 0 1,1 0-1,0 0 0,0 0 1,0 0-1,1-1 1,0 1-1,1-1 1,0 1-1,0-1 1,0 0-1,1 0 1,1-11-1,0 15-31,0-1 0,0 1 0,1 0-1,-1 0 1,1 0 0,0 0 0,0 0 0,0 0 0,0 1-1,1-1 1,0 1 0,-1-1 0,1 1 0,0 0 0,1 0-1,-1 0 1,5-2 0,3-4-16,0 1 1,1 1-1,0 0 0,16-6 0,-7 6 16,0 1 1,0 1-1,1 2 0,0 0 0,0 1 0,-1 1 0,31 2 1,-18-1-32,-28 1 33,0 0-1,0 0 1,0 0 0,0 1-1,0 0 1,-1 0-1,1 0 1,-1 0-1,0 1 1,1 0-1,-1 1 1,0-1 0,-1 1-1,1 0 1,-1 0-1,1 0 1,-1 0-1,-1 1 1,1 0-1,-1 0 1,1 0 0,2 5-1,0 1 3,-1 1 0,1-1-1,-2 1 1,0 0 0,0 0 0,-1 0 0,0 0-1,-1 1 1,0 19 0,-1-12-11,0 0 0,-2-1-1,-1 1 1,0-1 0,-1 1 0,-2-1-1,0 0 1,-13 34 0,-1-16 13,-2 0 0,-1-1 0,-1-1-1,-2-1 1,-33 33 0,15-23 1,-3-2 0,-93 66 0,123-96 4,0 0 0,1 1 0,-26 28 0,38-37-8,3-2-10,0-1-90,17-3-110,58-21 228,-58 16-15,0 1 0,1 1 0,0 1 0,0 1 0,25-3 0,-30 5-4,1 1-1,0 0 0,-1 1 1,1 0-1,-1 1 0,0 0 1,1 1-1,-1 1 0,0 0 1,-1 1-1,1 0 1,14 9-1,-15-5 17,1-1 0,-1-1 0,1 0 1,0-1-1,1 0 0,-1-1 0,1-1 0,0 0 1,1 0-1,-1-2 0,1 0 0,17 1 0,-22-3-25,-1 0-1,1 0 0,-1-1 1,1 0-1,-1-1 1,0 0-1,0 0 0,0-1 1,0 0-1,0-1 1,0 0-1,-1 0 1,16-11-1,-17 9-899,1-1 0,-1-1 1,0 1-1,10-15 0,-1-3-6033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49.0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0 383 8370,'0'0'1567,"0"0"-794,0 0-207,0 0 199,0 0-133,0 0-226,7-14-253,23-42-81,-30 55-69,0 0 0,0 1 0,0-1 1,1 0-1,-1 1 0,0-1 0,1 0 0,-1 1 0,0-1 0,1 0 0,-1 1 0,1-1 0,-1 1 0,1-1 1,-1 1-1,1-1 0,0 1 0,-1-1 0,1 1 0,0-1 0,-1 1 0,1 0 0,0 0 0,-1-1 0,1 1 1,0 0-1,-1 0 0,1 0 0,0-1 0,0 1 0,-1 0 0,1 0 0,0 0 0,0 1 0,-1-1 1,1 0-1,0 0 0,0 0 0,-1 0 0,1 1 0,0-1 0,0 1 0,13 20 61,-13-20-51,8 25 55,0 1 0,-2 0 0,-1 0 1,-1 0-1,2 55 0,-4-48-13,14 842 290,-26-647-266,9-228 364,2-6 390,47-94 144,87-132-1,-103 178-826,60-95-30,6 3 1,6 6-1,173-178 1,-191 237-68,153-110 0,108-34-758,-274 180-1112,-69 41-162,-7 5-1371,-8 9 282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49.3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10322,'0'0'1263,"2"23"-799,0-14-435,0 12 101,1 1 1,1-1-1,1 0 0,1 0 0,1-1 0,15 34 0,4-12 243,2-2-1,1 0 0,2-2 0,1-1 0,2-2 1,2-1-1,1-2 0,1-2 0,2-1 0,1-2 0,1-1 1,77 33-1,-111-56-368,62 21 114,-66-23-138,1 0-1,-1 0 1,1 0-1,-1-1 1,1 0-1,0 0 1,-1 0-1,1-1 1,-1 1-1,1-1 1,-1 0-1,1 0 1,-1-1-1,6-2 0,3-6-801,-1 1-1,0-2 0,-1 0 0,0 0 0,16-22 0,14-20-8017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49.9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55 11739,'0'0'1317,"0"0"-978,0 0-282,0 0 5,28-9 180,93-25 117,-107 31-259,1 0 1,0 1-1,0 0 1,0 1-1,0 1 0,0 0 1,29 5-1,-34-3-23,0 1 1,0 0-1,-1 1 0,1-1 1,-1 2-1,0 0 0,0 0 1,0 0-1,-1 1 0,9 8 1,-13-10-57,1 1 1,0-1-1,-1 1 0,0 1 1,0-1-1,-1 1 1,1-1-1,-1 1 1,0 0-1,-1 0 1,1 0-1,-1 1 0,-1-1 1,1 1-1,-1-1 1,0 1-1,0-1 1,-1 1-1,0-1 1,0 1-1,-1 0 0,1-1 1,-2 1-1,1-1 1,-1 1-1,0-1 1,0 0-1,0 0 1,-1 0-1,0 0 0,0 0 1,-1 0-1,0-1 1,0 0-1,0 1 1,0-2-1,-7 7 1,-9 6 5,1-1 0,-2-2 0,0 0 0,0-1 0,-2 0 0,1-2 1,-1-1-1,-1-1 0,0-1 0,-32 6 0,34-13-237,27-8-1144,34-11-220,-23 13 1501,0 2 0,1 0 0,0 1-1,-1 0 1,1 2 0,0 0 0,0 0 0,-1 2-1,1 0 1,-1 1 0,25 8 0,-31-8 217,1 0 0,-1 1 1,0 0-1,-1 1 1,1 0-1,-1 1 0,0 0 1,0 1-1,0-1 0,-1 2 1,0-1-1,-1 1 0,0 0 1,0 1-1,-1-1 1,0 1-1,0 1 0,7 16 1,-11-21-55,0 0 1,0 0 0,-1-1 0,0 1 0,0 0 0,0 0-1,-1 1 1,1-1 0,-1 0 0,-1 0 0,1 0-1,-1 0 1,1 0 0,-2 0 0,1 0 0,0 0 0,-4 6-1,2-5-13,-1 0 0,0 0 0,0-1-1,-1 0 1,1 1 0,-1-2 0,0 1-1,0 0 1,-1-1 0,1 0 0,-10 5-1,-4 0 6,0-1-1,0 0 1,-1-2-1,0 0 1,0-1-1,0-1 1,-34 2-1,33-4-14,8-1-43,1 0-1,-1 0 1,0-1-1,0 0 1,0-1 0,-22-5-1,35 5-44,-1 1-1,0 0 1,1-1 0,-1 1-1,0-1 1,1 1 0,-1-1 0,1 1-1,-1-1 1,1 1 0,-1-1-1,1 0 1,0 1 0,-1-1-1,1 0 1,0 1 0,-1-1-1,1 0 1,0 0 0,0 1-1,0-1 1,-1 0 0,1 0 0,0 1-1,0-1 1,0 0 0,0 0-1,0 1 1,1-1 0,-1 0-1,0 0 1,0 1 0,1-2-1,11-23-1860,14-2-2086,4 1-1552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50.3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98 12635,'0'0'1568,"0"0"-1296,0 0 328,178-15 368,-111 8-159,7 0-369,8-2-392,-3 0 48,-3-2-96,-9 0 48,-15 2-136,-18 0 32,-16 3-1305,-16 1-2984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50.6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0 656,'0'0'11331,"0"0"-10051,0 0-920,0 138 856,0-65 345,10 10-417,7 6-528,-2 2-512,0 0 40,-3-2-144,-9 26-144,-3-23-544,0-15-3865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51.1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1 122 12395,'0'0'2288,"0"0"-1412,0 0-620,0 0-45,22-11 267,2-2-320,4-2-26,-1 2-1,2 0 1,30-8 0,-28 12 8,1 1 0,0 1 1,1 2-1,-1 2 0,1 0 0,0 2 0,49 6 1,-77-5-137,-1 1 1,1-1 0,-1 1-1,1 0 1,-1 1 0,0-1-1,0 1 1,0 0 0,0 0-1,0 0 1,0 0-1,0 1 1,0-1 0,-1 1-1,0 0 1,1 0 0,-1 1-1,0-1 1,-1 1 0,1-1-1,-1 1 1,1 0 0,-1 0-1,0 0 1,0 0 0,-1 0-1,1 1 1,-1-1 0,0 0-1,1 9 1,-2-5 4,0 0 1,0-1-1,-1 1 1,0-1-1,0 1 0,-1-1 1,0 1-1,0-1 1,0 0-1,-1 0 0,0 0 1,-1 0-1,0 0 0,0-1 1,0 0-1,-1 1 1,-8 7-1,-9 8-4,-2-2 0,0 0-1,-34 20 1,43-31-6,-1 0 1,0-1-1,0 0 0,-1-1 0,0-1 1,-1-1-1,-17 3 0,35-7-21,-1-1 0,1 0 0,-1 0 0,1 0 0,0 0 0,-1 1 0,1-1 0,-1 0 0,1 0 0,-1 0 0,1 0 0,-1 0 0,1 0 0,0 0-1,-1 0 1,1 0 0,-1 0 0,1-1 0,-1 1 0,1 0 0,-1 0 0,1 0 0,0 0 0,-1-1 0,1 1 0,0 0 0,-1 0 0,1-1 0,0 1 0,-1 0 0,1-1 0,0 1-1,-1 0 1,1-1 0,0 1 0,0-1 0,-1 1 0,1 0 0,0-1 0,0 1 0,0-1 0,0 1 0,0-1 0,-1 1 0,1 0 0,0-1 0,0 1 0,0-1 0,0 1 0,0-1-1,1 1 1,-1-1 0,0 1 0,0 0 0,0-1 0,0 1 0,0-1 0,0 1 0,1-1 0,-1 1 0,0 0 0,1-1 0,17-25-887,-10 20 870,1 0 0,0 0 0,0 1-1,1 0 1,-1 0 0,1 1 0,0 1-1,0-1 1,1 2 0,15-3 0,7 1 62,0 2 1,36 1 0,-51 3 68,0 0-1,0 1 1,0 0-1,-1 2 1,1 0 0,-1 1-1,-1 1 1,1 0-1,-1 1 1,21 14-1,-24-13-31,0 0-1,0 1 1,-1 0-1,0 1 1,-1 0-1,0 0 1,-1 2-1,0-1 1,-1 1-1,-1 1 1,0-1-1,7 19 1,-12-26-25,-1 1 0,0 0-1,0 0 1,0 1 0,-1-1 0,0 0 0,-1 0 0,1 1 0,-1-1 0,-1 0 0,1 1-1,-1-1 1,-1 0 0,1 0 0,-6 14 0,3-13-9,-1 1 1,0-1-1,0 0 0,-1 0 0,0 0 1,0-1-1,-1 0 0,0-1 0,0 1 1,-15 9-1,-1-2 37,-1 0 0,0-2-1,-1-1 1,0-1 0,-1-2 0,0 0 0,-44 7-1,28-10 188,-1-1 1,0-3-1,-57-4 0,92 2-242,0 0 0,0-1 0,0 0 0,0 0 0,0-1 1,1 0-1,-1 0 0,1-1 0,0 0 0,0 0 1,0-1-1,1 0 0,-8-7 0,2 1-1694,1-1 0,-20-26 0,19 20-5374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51.6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13203,'0'0'1345,"0"0"-850,0 0-324,34 19 326,312 184 841,279 216-255,-10 31-592,124 88-230,-428-323-225,316 225 455,-45 43-286,-520-421-179,59 73 0,-96-103-108,-1 0 0,-2 1 0,-2 2 0,25 54-1,-42-82-130,1 1 0,-1 0-1,-1 0 1,1 0 0,-1 0-1,-1 0 1,1 0-1,-1 0 1,-1 1 0,0-1-1,0 0 1,0 1 0,-1-1-1,0 0 1,-1 0-1,0 0 1,-6 15 0,-16 6-4050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52.1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3763 10898,'0'0'2402,"0"0"-1055,0 0-867,0 0-106,0 0 28,13-26 1,4-4-218,0 2 0,2-1 0,1 2 0,1 1 0,2 0 0,0 2 0,30-24 0,1800-1318 1813,-477 502-1937,23 44 22,-1243 731-109,437-270 44,-599 358-172,-8 2-354,0 0 0,0 1 0,0 1 0,-15 4 0,-19 8-4339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57.3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3321,'0'0'4123,"0"0"-1910,0 0-610,0 0-482,0 0-22,0 0-55,0 0-270,0 0-74,0 0-226,0 0-45,0 0-56,0 0-213,0 0 95,0 2-40,30 844 817,-18-609-932,-1-3 227,61 350 1,-56-522-272,28-60 805,1478 19-231,-1112-22-627,-192-3 57,153 4-111,-300 8 104,-65-7-30,0 0-1,-1 0 1,1 1-1,-1-1 1,1 2-1,-1-1 1,1 0 0,-1 1-1,8 6 1,-11-7-497,-2-2 314,0 0 0,0 1 0,0-1 1,1 0-1,-1 1 0,0-1 0,0 0 1,1 1-1,-1-1 0,0 0 0,0 0 1,1 0-1,-1 1 0,0-1 0,1 0 1,-1 0-1,0 0 0,1 0 0,-1 1 1,0-1-1,1 0 0,-1 0 1,1 0-1,-1 0 0,0 0 0,1 0 1,-1 0-1,0 0 0,1 0 0,-1 0 1,0 0-1,1 0 0,-1 0 0,1-1 1,-1 1-1,0 0 0,1 0 0,-1 0 1,0 0-1,0-1 0,1 1 1,-1 0-1,0 0 0,1 0 0,-1-1 1,0 1-1,8-15-6474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40.0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175 210 4561,'0'0'1062,"0"0"-318,0 0-29,0 0 21,0 0 59,-2-4 4293,2 3-5081,-1 0 1,1-1 0,0 1 0,-1-1 0,1 1 0,0-1 0,0 1 0,0-1 0,0 1-1,0-1 1,0 1 0,0-1 0,1-2 0,10-9 9,0 0 0,0 0 0,1 1 1,0 1-1,1 0 0,27-17 0,-23 17-20,0 0 0,1 2 1,0 0-1,0 1 0,1 1 0,0 1 1,0 0-1,1 2 0,0 0 0,0 1 1,0 1-1,0 1 0,0 0 0,0 2 1,29 4-1,-42-3 13,1 0-1,-1 0 1,0 1 0,0 0-1,0 0 1,0 1 0,-1 0 0,1 0-1,-1 0 1,0 1 0,0 0-1,-1 0 1,1 1 0,-1 0 0,0-1-1,-1 2 1,1-1 0,-1 0-1,-1 1 1,1 0 0,-1 0-1,0 0 1,-1 0 0,1 0 0,-1 1-1,1 10 1,-1-4 37,0 0-1,-1 0 1,0 1 0,-1-1 0,-1 1-1,0-1 1,-1 0 0,-1 0 0,0 0-1,0 0 1,-2 0 0,0 0-1,-8 15 1,-6 4-1,-2-1 0,-1 0 1,-2-2-1,-43 44 0,46-53 1,-1-2-1,0 0 1,-2-2 0,0 0-1,-1-2 1,-44 20 0,65-32-29,-1-2 1,0 1-1,0 0 1,0-1-1,0 0 1,0 0-1,0-1 1,0 1-1,-10-2 1,14 1-24,-1 0 1,1-1 0,-1 1-1,1-1 1,-1 1-1,1-1 1,-1 0-1,1 1 1,0-1-1,-1 0 1,1 0 0,0 0-1,0 0 1,-1 0-1,1 0 1,0 0-1,0-1 1,0 1-1,1 0 1,-1-1 0,0 1-1,0-1 1,1 1-1,-1-1 1,1 1-1,-1-1 1,1 1 0,-1-1-1,1 1 1,0-1-1,0 1 1,0-4-1,-1-5-37,0 1 0,1-1 1,1 0-1,-1 1 0,1-1 0,1 1 0,0-1 0,0 1 0,1-1 0,0 1 0,1 0 0,0 0 0,0 1 0,1-1 0,0 1 1,0 0-1,1 0 0,0 1 0,0-1 0,1 2 0,0-1 0,11-8 0,-3 4 35,0 1 0,1 1 0,0 0 0,0 1-1,1 1 1,0 1 0,0 0 0,32-6 0,-6 6-5,1 1 1,63 2-1,-93 3 7,-1 1 0,1 0 0,-1 1 0,0 0 0,1 1 0,-1 1 0,0 0 0,0 1 0,-1 0 0,0 1 0,0 0 0,14 10 0,-12-5 7,-1 0-1,0 1 1,0 0-1,-1 1 1,-1 0-1,0 1 1,-1 1-1,13 24 1,-8-7 28,-1 0 0,-1 1 0,-3 1 0,0 0 1,-2 0-1,-2 1 0,-1 0 0,1 67 0,-6-81 9,0 0-1,-2 0 1,0 0-1,-1-1 1,-2 0-1,0 1 0,0-1 1,-2-1-1,-1 1 1,0-1-1,-2-1 1,0 1-1,-1-2 0,0 1 1,-21 22-1,19-26 112,-1-1 1,0-1-1,-1 0 0,0-1 0,-1-1 1,0 0-1,-1-2 0,0 1 0,0-2 0,0 0 1,-1-1-1,0-1 0,-28 4 0,-15-1 160,1-3 0,-111-6 0,150 0-234,-1-1 0,1-1 1,0-1-1,0-1 0,0-1 0,1-1 1,0-1-1,0 0 0,1-2 0,0 0 1,-26-18-1,23 11-48,0-1 0,1-1 0,1-1 0,0-1 0,2 0 0,1-1 0,0-1 0,-16-31 0,88 68-3690,-22-3-561,-1-1-2926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18.7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9874,'0'0'1791,"0"0"-1049,0 0-485,0 0-132,0 0 102,0 0 107,5 23 70,32 154 610,-14-53-460,-6 0-1,3 214 1,-27-395-3778,-4 15-1955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40.9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5705,'0'0'1541,"0"0"-797,0 0-384,0 0 16,0 0 540,0 0 80,5 9-246,14 47-116,-1 2-1,-3 0 1,7 65 0,4 75 20,1 244-1,-15-156-621,-10-254-20,-2-9 16,1-1 1,2 1 0,0-1 0,1 1-1,12 37 1,-10-59 1100,0-12-606,3-13-195,-9 23-310,33-98 65,5 1 1,3 1-1,65-107 1,-66 140-55,2 1 1,3 3 0,2 1-1,3 2 1,71-61 0,-45 49-11,4 4-1,151-95 1,-224 155-183,1 1 1,0 0-1,0 0 0,1 0 1,-1 1-1,1 1 0,-1-1 1,1 1-1,10-1 1,-17 9-4360,-2 6-609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41.2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5281,'0'0'3565,"0"0"-2425,0 0-554,10 24 356,-3-3-668,0-3-19,0-1 0,1 1 1,0-1-1,2-1 0,0 1 0,0-2 0,21 23 1,108 101 1752,176 134 1,-233-205-1724,-81-67-303,0 0 0,0 1 1,0-1-1,0 0 0,0 0 0,0 0 0,0 0 1,0 0-1,1-1 0,-1 1 0,0 0 1,1 0-1,-1-1 0,1 1 0,-1-1 0,1 1 1,-1-1-1,1 0 0,-1 0 0,1 1 0,-1-1 1,1 0-1,-1 0 0,1 0 0,-1-1 1,1 1-1,-1 0 0,1-1 0,-1 1 0,3-2 1,-2-1-509,1 0 0,-1 0 1,0 0-1,0-1 0,0 1 1,0-1-1,-1 0 0,0 0 1,1 1-1,0-8 1,8-28-7289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41.6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 11090,'0'0'1258,"0"0"-705,0 0-54,28 1 536,231 7 1643,-223-8-2414,430-18 912,-463 17-1259,20-4-85,-17-3-1842,-8-5-3334,-4 2-3940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59:42.0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6833,'0'0'2010,"0"0"-932,0 0-222,0 0 176,4 23 20,-2-7-861,4 22 405,2 1 0,17 52 1,24 58 625,-8 3 0,39 265 1,-66-306-2337,-13-91-2477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0:00.5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3326 765 6433,'0'0'4159,"0"0"-2551,0 0-887,0 0 173,0 0 356,0 0-605,-3 4-393,-1 7-201,0 0 0,1 1 0,0 0 0,1-1 0,0 1 0,1 0 0,0 0 1,1 0-1,1 13 0,-1 16 342,-2 558 1078,4-530-1215,22 120-1,-23-274 658,1 37-851,19-374-42,-3 113-27,-17 288-7,1-4-38,-7 42-22,-62 280-30,37-107 130,-12 384 0,69-982 300,-5 149-400,-9-10-87,-33 533 75,6-134 68,10-94 18,-37 645-1,51-695 9,4-26-5,-3-2 0,-1 1 0,-2-1 0,6-85 0,-14 124-5,10-335-564,-10 288 569,-20 107-214,7 9 219,2 0 0,4 1-1,1 81 1,4-146 38,-1 0 0,1 0 0,0 0 0,-1 0 0,1-1 0,-1 0 0,0 1 0,1-1 0,-1 0 0,0 0 0,0 0 0,-4 0 0,2 1-48,-94 31 26,-1-3 0,-157 24 0,-214-12 78,-355-4-50,5 38 21,716-66-75,78-8-9,22-1-4,8-1-9,337-31-11,890-51 27,-1338 84 579,-106 6-612,-114 36 5,116-13 95,-285 6 0,462-37-55,-3 1-2,-42-5 0,69 2 5,-1 1 1,1-2 0,0 1-1,0-2 1,1 1-1,-1-1 1,1-1 0,-14-8-1,24 13-7,-1-1 0,0 0 0,1 1 0,-1-1-1,0 0 1,1 0 0,-1 0 0,1 1 0,0-1-1,-1 0 1,1 0 0,0 0 0,-1 0 0,1 0-1,0 0 1,0 0 0,0 0 0,0 0 0,0 0-1,0 0 1,0 0 0,0 0 0,0 0 0,0 0-1,0 0 1,1 0 0,-1 0 0,0 1 0,2-3 0,15-31-14,-11 22 19,1-4-1,-1 0 1,-1 0 0,0 0-1,-2-1 1,0 0 0,1-18 0,-2-105-11,-2 80 3,-2 8-28,-2 0 0,-16-73 0,-34-100-261,52 214 277,-68-235-390,25 98 303,-45-281-1,78 318 59,5 29 30,-35-152 0,48 295-124,-1-1 91,89 852 96,-54-428-74,12-159 33,-50-317 2,-7-51 326,3 5-305,-142-582-139,-31-182-21,173 751 120,-2-2-20,80 261-127,-35-58 170,33 236 0,-24 164 20,-48-496-27,0 18-41,3 1-1,4-1 1,17 74-1,-25-144 36,0 0 0,0-1 0,0 1 0,0 0 0,1-1 0,-1 1 0,0-1 0,1 1 0,-1-1 0,1 0 0,0 1 0,-1-1 0,1 0 0,0 0 0,-1 0 0,1 0 0,0-1 0,0 1 0,0 0 0,0-1 0,0 1 0,0-1 0,0 0 0,0 0 0,0 1 0,0-1 0,0-1 1,0 1-1,0 0 0,4-1 0,12-2-5,0 0 0,28-9 0,-21 6 11,57-9 28,0 3 0,111 0 1,170 16-95,-312-2 48,1026 13 48,-915-18-34,288-41 1,-412 42 46,-37 2-32,-1 0 43,0 0 0,0 0-18,0 0 77,0 0 3,0 0 41,0 0 13,0 0-127,0 0-241,-2 3-352,-10 14-1435,1-4-2429,-4 3-7488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0:26.9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235 239 9858,'0'0'1881,"0"0"-1088,0 0-485,0 0 36,0 0 90,-14 13 56,-3 1-312,0 1-1,2 1 0,0 0 1,0 2-1,2-1 1,0 2-1,1-1 0,-10 24 1,5 1-34,2 1 0,2 0 1,2 1-1,2 1 0,2 0 0,2 0 1,2 0-1,2 1 0,6 59 1,0-76-102,1 0 1,2-1-1,0 0 1,2 0 0,2-1-1,0 0 1,29 46-1,-18-38 31,2-1 0,1-1 0,2-1 0,62 57 0,-65-69-33,1-1-1,1-2 1,0 0-1,1-1 0,1-2 1,1-1-1,0-2 1,1-1-1,0-1 0,0-1 1,1-2-1,1-1 1,59 2-1,-49-6 47,0-2-1,-1-3 1,1-1 0,-1-2-1,0-2 1,0-1 0,-1-3-1,0-1 1,-1-2 0,0-1-1,72-44 1,-71 34-40,0-2 0,-2-2 1,-1-1-1,-2-2 0,-1-1 0,-1-2 0,30-43 1,-45 51-35,0 0 0,-2-2 0,0 0 0,-3 0 0,0-1 0,-2-1 0,-2-1 0,0 1 1,-3-1-1,0-1 0,1-36 0,-6 38 2,-1-1 1,-1 1-1,-2-1 1,-2 1-1,-1 0 1,-1 0-1,-1 0 1,-2 1-1,-2 0 1,0 1-1,-2 0 1,-1 1-1,-2 1 1,-1 0-1,-1 1 1,-1 1-1,-24-26 1,24 33-8,-2 0 1,0 1 0,-1 1 0,0 2 0,-2 0 0,1 1-1,-2 1 1,0 2 0,-1 0 0,1 2 0,-2 0-1,-27-4 1,-1 3-20,-1 2 0,-1 3 0,1 2 0,-107 9-1,120-2-26,1 2 0,0 1 0,0 3 0,1 1 0,0 2 0,1 2 0,0 1 0,2 2 0,0 2 0,-46 32 0,72-43-15,0 1 1,1 1-1,0 0 1,1 0-1,0 1 1,1 1-1,0-1 1,1 1-1,1 1 1,0-1-1,-9 25 1,8-11-120,1-1 1,2 1-1,0 0 1,2 0-1,0 38 1,3 62-1998,0-6-2527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0:44.6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9794,'0'0'2319,"0"0"-1062,0 0-392,0 0-29,0 0 30,0 0-29,12 12 82,66 19-654,1-3 1,1-3-1,1-4 0,1-4 0,1-3 0,1-4 1,153-1-1,-162-11-37,-74-22-1716,-1 7-1652,0 0-4561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0:45.3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70 10762,'0'0'2099,"0"0"-1200,0 0-531,0 0 47,0 0 580,0 0 32,21-5-462,164-41 162,-139 38-599,0 3 0,1 1-1,0 3 1,62 5 0,-85-1-110,-1 2 0,1 0 0,-2 2 0,1 0 0,-1 2 0,0 0 0,0 2 0,-1 0 0,-1 1 0,0 1 1,0 1-1,20 20 0,-38-32-15,1 0 1,-1 1 0,0-1 0,0 0-1,0 1 1,0 0 0,-1-1-1,1 1 1,-1 0 0,1 0 0,-1 0-1,0 0 1,0 0 0,0 0-1,-1 0 1,1 0 0,-1 0-1,0 1 1,1-1 0,-1 0 0,-1 0-1,1 0 1,0 0 0,-1 1-1,0-1 1,0 0 0,0 0 0,0 0-1,0 0 1,0 0 0,-1-1-1,0 1 1,1 0 0,-1-1 0,0 1-1,0-1 1,0 1 0,-5 2-1,-8 9 32,-1-1-1,-1 0 1,0-1-1,-32 16 1,34-20-31,-61 34-3,-116 71 3,165-95-3,1 2-1,1 0 0,1 2 0,-39 43 1,57-57-3,-1 1-1,1 0 1,1 0 0,0 0 0,0 0 0,0 1-1,1 0 1,1 0 0,0 0 0,0 0 0,1 0-1,0 1 1,1-1 0,0 1 0,1-1 0,1 17-1,0-24 2,0 0 0,0 0 0,0 0 0,0 0 0,1 0 0,-1 0 0,1 0-1,0 0 1,0-1 0,0 1 0,0-1 0,1 1 0,-1-1 0,0 0 0,1 0 0,0 0-1,0 0 1,-1 0 0,1-1 0,0 1 0,0-1 0,0 0 0,1 0 0,-1 0 0,0 0-1,0-1 1,1 1 0,3-1 0,5 2 8,1 0 0,0-1 0,0-1 0,-1-1 0,1 1 0,17-5-1,-7-2 62,0-1 0,-1-1-1,0-1 1,0-2 0,24-16-1,46-23 45,-76 44-87,1 0 1,0 1-1,0 1 1,1 0-1,-1 1 1,1 1-1,0 1 1,0 0-1,0 1 1,0 1-1,0 1 1,0 1-1,0 0 1,-1 1-1,32 10 1,-41-10 6,21 9 112,1-2-1,0-1 1,35 6-1,-58-14-151,0 0-1,0 0 1,0 0-1,0-1 1,0 0-1,0 0 1,0-1-1,0 0 1,0 0-1,0-1 1,0 0-1,-1 0 1,1 0-1,-1-1 1,1 0-1,-1-1 1,0 1-1,0-1 1,0 0 0,7-7-1,-4 1-385,-1-1-1,0 0 1,-1-1 0,0 1-1,7-17 1,0-12-3772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0:47.7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1 6121,'0'0'970,"0"0"-522,0 0-320,0 0 12,0 0 477,0 0 154,0 0-248,0 0-282,0 0-77,0 0 166,0 0-6,-4 20 296,-9 28-523,3 0-1,2 0 1,2 0-1,2 1 1,2 0 0,5 52-1,0-90-57,-1 1 0,1 0 0,1-1 0,0 1 0,0-1 0,1 0 0,1-1 0,0 1 0,0-1 0,1 0 0,0 0 0,11 9 0,2 3 159,1-1 1,1-2-1,44 31 1,-49-39-9,1-1 0,0-1 0,0-1 0,1 0 0,0-1 0,0-1 1,1-1-1,27 4 0,12-3 673,90-2-1,-116-5-719,11-1 9,84-16 0,-78 9-114,53-2 0,25 3 0,51-1 124,-159 8-141,-1 2-1,0 0 1,0 1 0,0 1-1,0 1 1,0 1-1,23 9 1,-36-12-18,0 1 0,0 0 1,0 1-1,-1-1 0,1 1 0,-1 0 0,0 1 0,0-1 1,-1 1-1,1 0 0,-1 0 0,0 0 0,0 1 0,-1-1 1,1 1-1,-1 0 0,-1 0 0,1 0 0,-1 0 0,0 1 0,0-1 1,-1 1-1,0-1 0,1 12 0,-1 34 155,1-56-156,1-1 0,0 1 1,0-1-1,0 1 1,1 0-1,-1 0 1,1 0-1,0 1 0,0 0 1,0-1-1,0 1 1,7-3-1,62-31 54,-55 28-66,49-22 24,124-38 1,-158 60-11,1 1 1,0 1-1,1 2 1,-1 2-1,68 1 1,-94 3-6,-1 0 0,1 1 0,-1 0 0,1 0 0,-1 1-1,0 0 1,0 0 0,-1 1 0,8 4 0,60 48-21,-16-11 30,-32-28 0,0-1 0,1-2 0,1 0 0,0-2 0,1-1 0,0-2 0,0 0 0,1-2 0,1-1 0,-1-2 0,57 2 0,-71-6 16,0 0 0,0-1 1,-1-1-1,1 0 0,0-1 1,-1 0-1,0-2 0,0 0 1,0 0-1,0-2 0,-1 1 1,0-2-1,0 0 0,-1-1 1,24-20-1,-16 8 21,0-1 1,-1-1 0,-1-2-1,-2 1 1,0-2-1,20-42 1,62-174 307,-83 200-341,-11 34-356,-2 16-668,-2 15-2889,-3-7-2468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0:49.6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144 1 9114,'0'0'945,"0"0"-524,0 0-329,0 19-6,0-1-56,1 31 442,-3-1-1,-1 1 1,-19 91 0,-90 176 1932,111-313-2376,0 1 0,0 0 0,0 0 1,0 0-1,1 0 0,0 0 0,-1 0 0,1 0 0,1 4 0,-1-7-23,1 0 1,-1 0-1,1 0 0,-1 1 0,1-1 0,-1 0 1,1 0-1,0 0 0,-1-1 0,1 1 1,0 0-1,0 0 0,0 0 0,0 0 0,0-1 1,0 1-1,0 0 0,0-1 0,0 1 1,0-1-1,0 1 0,0-1 0,0 0 0,0 1 1,1-1-1,-1 0 0,0 0 0,0 0 1,0 0-1,0 0 0,2 0 0,96-1 560,-1-5-1,100-18 1,-49 4 131,-51 11-540,123-20 20,-220 29-198,0 0-1,1 0 1,-1 0-1,0 0 1,0 0-1,1-1 1,-1 1 0,0-1-1,0 1 1,1-1-1,-1 1 1,0-1-1,0 0 1,0 1-1,0-1 1,0 0-1,0 0 1,0 0-1,0 0 1,0 0 0,0 0-1,-1 0 1,1 0-1,0 0 1,-1 0-1,1-1 1,-1 1-1,1 0 1,-1 0-1,1-1 1,-1 1-1,0 0 1,0-1 0,0 1-1,0 0 1,0 0-1,0-1 1,0 1-1,0 0 1,0-1-1,0 1 1,-1 0-1,1-1 1,-1-1-1,-3-5-650,0 1-1,0-1 0,-1 1 1,0-1-1,-8-8 0,-11-13-4500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19.2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0 125 8754,'0'0'2176,"0"0"-1226,0 0-473,0 0-73,0 0-28,0 0 98,16-16 149,56-49-182,-66 61-402,-1 0 0,1 1 0,0 0 0,0 0 0,0 1 0,0-1 0,0 1 0,1 1 0,-1-1 0,1 1 0,-1 0 0,11 0 0,4-1 33,38-5 150,0 4-1,1 1 1,80 9 0,-114-4-195,0 2-1,0 0 1,-1 1 0,0 2-1,0 1 1,27 13 0,-43-18-20,1 1 1,-1 0-1,-1 1 0,1-1 1,-1 2-1,0-1 0,-1 1 1,1 0-1,-1 1 0,-1 0 1,1 0-1,-1 1 0,-1-1 1,0 1-1,0 0 0,0 1 1,-2-1-1,6 15 1,-7-8 19,1 1 1,-2-1 0,0 0 0,-1 0 0,-1 0 0,0 0 0,-1 1 0,-1-1 0,-1-1 0,0 1 0,-1 0 0,0-1 0,-1 0 0,-1-1 0,0 1 0,-2-1 0,-14 21 0,13-23-16,0 0 0,0 0 0,-1-1 0,0 0 1,-1-1-1,-1 0 0,1-1 0,-2-1 0,1 0 1,-1 0-1,0-1 0,-1-1 0,1-1 0,-1 0 1,0-1-1,-1 0 0,1-1 0,-20 1 0,17-4 69,0 0-1,0-1 0,0 0 1,0-2-1,-29-7 0,38 7-88,-1-1 0,0 1 0,1-1 0,0-1 0,0 0-1,0 0 1,1-1 0,-1 0 0,2-1 0,-1 0 0,-10-11-1,18 18-34,0 0 0,0 0 0,-1 0 0,1 0-1,0 0 1,0-1 0,-1 1 0,1 0-1,0 0 1,0 0 0,-1-1 0,1 1-1,0 0 1,0 0 0,0-1 0,0 1 0,-1 0-1,1-1 1,0 1 0,0 0 0,0 0-1,0-1 1,0 1 0,0 0 0,0-1 0,0 1-1,0 0 1,0 0 0,0-1 0,0 1-1,0 0 1,0-1 0,0 1 0,0 0 0,0-1-1,0 1 1,1 0 0,-1 0 0,0-1-1,0 1 1,0 0 0,0 0 0,0-1 0,1 1-1,-1 0 1,0 0 0,0-1 0,1 1-1,-1 0 1,0 0 0,0 0 0,1 0-1,-1-1 1,1 1 0,19-1-3622,-13 1 2994,21-2-3873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0:49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0 138 9114,'0'0'1704,"0"0"-1344,0 0-176,0 0 833,0 0 63,188-64 320,-116 44-600,4 2-168,1 3-199,-8 4-337,-10 4-32,-12 5-64,-15 2-120,-14 0-176,-13 0-729,-8 24-415,-24 1-80,-8 1-3265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0:50.3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54 10322,'0'0'1769,"0"0"-1361,0 0 136,128-36 440,-73 25-488,4 4-216,3 7-280,24 0-848,-14 0-1192,-13 2-4674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0:50.6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 1 11018,'0'0'1271,"0"0"-684,-13 20-420,3-6-246,-54 92 864,54-89-517,2 0 0,0 1 0,2 0 0,-1 1 0,-4 28 0,8-32-237,1 0 0,0 0 0,1 0 0,1-1 0,1 1 0,0 0 1,0 0-1,2 0 0,0 0 0,0-1 0,2 0 0,-1 0 0,2 0 1,0 0-1,1-1 0,0 0 0,1 0 0,0-1 0,11 13 0,-6-11-19,0 0-1,1-1 1,0 0-1,1-1 1,1 0 0,0-1-1,0-1 1,1-1-1,1-1 1,-1 0-1,1-1 1,0 0-1,1-2 1,0 0-1,0-2 1,0 0-1,0 0 1,0-2-1,0-1 1,1 0-1,35-6 1,-42 3 81,-1 0 1,0-2-1,-1 1 0,1-1 1,-1-1-1,0 0 1,0-1-1,0 0 0,-1 0 1,-1-1-1,1 0 0,-1-1 1,0 0-1,-1-1 1,0 0-1,-1 0 0,0 0 1,0-1-1,-1 0 1,-1 0-1,5-14 0,-1 1-6,-1 0-1,-1 0 1,-1-1-1,-1 0 1,-1 0-1,-2 0 1,0-1-1,-2 1 1,-4-40-1,2 54-37,0 0 0,-1 0 0,0 0 0,-1 0 0,0 0 1,-1 1-1,0 0 0,-1-1 0,0 2 0,0-1 0,-1 1 0,0 0 0,-1 1 0,0-1 0,-1 2 0,1-1 0,-1 1 0,-1 0 1,1 1-1,-1 0 0,-18-8 0,10 7-32,0 0 0,-1 0 0,1 2 0,-1 0 1,0 2-1,-1 0 0,1 1 0,0 1 0,-1 0 0,1 2 1,-1 0-1,-19 5 0,29-4-77,1 1 0,0 0 0,0 1-1,1 0 1,-1 1 0,1-1 0,0 2 0,0-1 0,0 1-1,1 0 1,0 1 0,0-1 0,1 1 0,0 1 0,-7 9 0,-8 15-874,2 1 0,-23 51 0,30-60-108,-30 68-6461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0:32.8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163 326 544,'0'0'7522,"0"0"-4591,0 0-1465,0 0-205,0 0-90,-12-3-131,-38-7-409,44 7-523,0-1 0,0 1 0,1-1 0,0 0 0,-1 0 0,2-1 0,-1 1 0,0-1 0,1 0 0,0 0 0,0-1 0,0 1 1,1-1-1,0 0 0,0 0 0,-3-9 0,2 7-88,1-1 1,0 1 0,0-1 0,0 0 0,1 0 0,1 0 0,0 0 0,0 0-1,0 0 1,1-1 0,1 1 0,1-10 0,-1 14-24,0 1 1,1-1-1,-1 1 1,1 0-1,0-1 1,0 1-1,0 0 1,1 0-1,-1 1 1,1-1-1,0 0 0,0 1 1,0 0-1,1-1 1,-1 1-1,1 1 1,0-1-1,0 0 1,0 1-1,0 0 1,0 0-1,0 0 1,1 0-1,-1 1 0,6-2 1,7 0-8,0-1 0,0 2 0,0 0 0,0 1-1,0 1 1,0 1 0,0 0 0,0 1 0,21 5 0,-31-5 8,-1-1 1,1 1-1,-1 1 1,0-1-1,1 1 1,-1 0-1,-1 1 1,1 0-1,0-1 0,-1 2 1,0-1-1,0 1 1,0-1-1,0 1 1,-1 1-1,0-1 1,0 1-1,0-1 1,-1 1-1,0 0 1,0 0-1,0 1 0,-1-1 1,0 1-1,0-1 1,0 9-1,0 4 7,-1 0-1,-1 0 0,0 0 0,-2 0 1,0 0-1,-1 0 0,-1-1 1,-1 1-1,-1-1 0,0 0 0,-1-1 1,-17 30-1,9-21-16,-2 0 0,0-2 0,-1 0 0,-2-1 0,0-1 0,-2-1 0,-33 26 0,51-44-8,-1 0 0,1 0-1,-1 0 1,0-1 0,0 0 0,0 1-1,0-2 1,0 1 0,0 0 0,0-1-1,-1 0 1,1 0 0,0-1-1,-8 0 1,12-1-14,0 0 0,-1 0 0,1 0 0,0 0 0,0 0 1,0 0-1,1 0 0,-1-1 0,0 1 0,0 0 0,1-1 0,-1 1 0,1 0 0,-1-1 0,1 1 0,-1-1 0,1 1 0,0-1 0,0 1 0,0-1 0,0 1 0,0-1 0,0 1 1,1-3-1,0-43-243,-1 46 274,0-1 1,0 0 0,1 0 0,-1 1 0,0-1-1,1 0 1,-1 1 0,1-1 0,0 0 0,-1 1 0,1-1-1,0 1 1,0-1 0,0 1 0,0 0 0,0-1-1,1 1 1,-1 0 0,0 0 0,1-1 0,-1 1-1,0 0 1,1 1 0,-1-1 0,1 0 0,0 0 0,-1 1-1,1-1 1,0 0 0,-1 1 0,1 0 0,0-1-1,0 1 1,-1 0 0,1 0 0,0 0 0,0 0-1,-1 0 1,1 1 0,0-1 0,-1 0 0,1 1-1,0-1 1,-1 1 0,4 1 0,5 2-17,-1 0-1,1 1 1,-1 0 0,0 1 0,17 12 0,29 35 22,-37-35 1,0-1 0,28 21 1,-39-34-6,-1 0 0,1 0 1,0 0-1,0-1 0,0 0 1,1 0-1,-1-1 1,1 0-1,-1 0 0,1-1 1,0 0-1,7 0 1,-9-2-163,-1 0 1,0 0 0,0-1-1,1 1 1,-1-1 0,0 0-1,-1-1 1,1 1 0,0-1-1,-1 0 1,1 0 0,-1 0 0,0-1-1,0 0 1,0 1 0,0-1-1,3-6 1,-5 8-73,25-29-4706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0:33.7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57 11002,'0'0'1565,"0"0"-724,0 0-454,0 0 2,0 0 622,0 0 11,23 0-374,297-25 840,-278 18-1373,7-1-3,94-3 0,-142 11-33,-1 0-23,-38 0 110,-84-3-126,40 0 2,-129 13-1,203-9-41,-7 1 4,-1 0 0,1 1-1,0 1 1,-18 6 0,32-10 5,1 0-13,0 0-4,0 0 0,17 3-96,73-1 208,1-4-1,142-20 1,-217 19-91,37-4 66,-46 10-26,-31 8 3,-40 10-53,-1-3 1,0-3-1,-1-3 0,0-2 0,-1-4 1,-91-2-1,157-4-20,1 0-34,4 1 40,0 0 1,0 0 0,0-1-1,0 0 1,1 0-1,-1 0 1,0 0-1,4-2 1,4 1 5,475 1-224,-478 1-1788,-7 3-3835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0:40.3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1256 0 4065,'0'0'1303,"0"0"-539,0 0-319,0 0 45,0 0 191,0 0 237,0 0 113,0 0-203,0 0-105,0 0-136,0 0-99,0 27 1656,-2-22-2089,1-1 0,0 0 0,-1 1 0,0-1 0,0 0 0,0 0 0,-1 0-1,1 0 1,-1 0 0,0-1 0,0 1 0,0-1 0,-1 0 0,-4 4 0,-54 38 27,17-19-57,-1-2 1,-2-2-1,0-2 1,-1-2-1,-53 12 1,2-7 19,-161 16 1,-156-25 44,381-15-368,36 7-6815,0-5 2502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0:41.1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370 0 9690,'0'0'1356,"0"0"-729,0 0-332,0 0 44,0 0 214,0 0-154,5 6-144,8 26-201,-2 2 0,-2-1 0,-1 1 0,-2 0 0,3 39 1,-4-36-26,1 6 6,-2 0 0,-2 1 0,-1 0 0,-7 45 0,6-88-9,1 0 0,-1-1 0,0 1 0,0 0 0,0 0 0,0 0 0,0-1 0,-1 1 0,1 0 0,0 0 0,0 0 0,0-1 0,-1 1 0,1 0 0,0-1 0,-1 1-1,1 0 1,0 0 0,-1-1 0,1 1 0,-1-1 0,1 1 0,-1 0 0,0-1 0,1 1 0,-1-1 0,1 1 0,-2-1 0,-9-17 809,-5-37-423,-3-37-374,3 0-1,-6-170 0,22 260-30,1 0 0,-1 0 0,0 0-1,0 0 1,0 0 0,0 0 0,0 0-1,0 0 1,0 0 0,0 0 0,0 0-1,-1 0 1,1 0 0,0 0 0,-1 0-1,1 1 1,0-1 0,-1 0 0,1 0-1,-1 0 1,0 0 0,1 0 0,-1 1-1,0-1 1,1 0 0,-1 1 0,0-1 0,0 0-1,1 1 1,-1-1 0,-2 0 0,1 1 5,0 1 1,1-1 0,-1 1-1,0-1 1,0 1 0,0 0-1,0 0 1,1 0 0,-1-1 0,0 2-1,1-1 1,-1 0 0,1 0-1,-1 0 1,1 1 0,-2 2 0,-97 107-142,70-75 55,0-1 0,-3-2-1,-1-1 1,-43 32-1,76-64 72,1 0 0,0 0 0,0 1 0,0-1 0,0 0-1,0 0 1,0 0 0,-1 0 0,1 0 0,0 1 0,0-1-1,0 0 1,0 0 0,0 0 0,0 0 0,0 1 0,0-1-1,0 0 1,0 0 0,0 0 0,0 1 0,0-1 0,0 0 0,0 0-1,0 0 1,0 0 0,0 1 0,0-1 0,0 0 0,0 0-1,0 0 1,1 0 0,-1 1 0,0-1 0,0 0 0,0 0-1,0 0 1,0 0 0,0 0 0,0 1 0,1-1 0,-1 0-1,0 0 1,0 0 0,0 0 0,0 0 0,1 0 0,-1 0-1,0 0 1,18 10-63,37 11 88,-21-9 15,40 25 374,-1 3 0,-3 3-1,-1 2 1,64 58 0,-125-93-689,-20-10-2041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0:54.4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1201 192 4641,'0'0'1040,"0"0"-278,0 0 138,0 0-183,0 0 24,0 0 171,-6-7-104,-1 0-560,1 0 0,-1 0 0,0 1 1,-1 0-1,1 0 0,-1 1 0,0-1 0,-1 2 0,1 0 1,-10-4-1,-6 3-97,-1 0 0,1 2 0,-1 1 1,0 1-1,-49 4 0,4-1-2,49-1-149,0 1 0,-1 2 0,1 0 0,0 1 0,0 1 0,-25 10 0,-116 60-1,156-73 1,-20 10-5,1 0 0,1 2 0,0 1 0,1 1 0,0 1-1,2 0 1,0 2 0,-32 40 0,52-59 6,-141 200 3,125-173-7,1 0 0,2 1 0,0 1 1,2 1-1,-12 47 0,18-42-14,2 0 0,1 0 0,2 0 0,8 72 0,8-20 13,3-1 0,4-1 0,35 85 0,-42-130 68,2-1 1,1 0-1,3-1 0,0-2 0,3 0 1,1-1-1,1-2 0,2 0 0,2-2 1,1-1-1,1-2 0,1-1 0,2-2 1,1-1-1,62 33 0,-39-26 197,2-3 0,0-3 1,2-3-1,1-2 0,1-3 0,0-3 0,1-3 0,0-2 0,109 0 0,-93-11-106,0-4-1,121-22 0,-151 16-100,-2-2 1,1-3-1,-2-1 1,0-3-1,47-26 1,-74 31-25,0 0 0,0-1 1,-2-1-1,0-1 0,-1-1 0,-1-1 0,0 0 1,-2-2-1,0 0 0,-2 0 0,0-1 0,13-33 1,4-19 100,-2-1 1,31-138 0,-44 126-88,-4 0 0,-4-1 0,-4-133 0,-6 187-39,-1 0 0,-2 0 0,-2 0 0,-1 1 0,-1 0 0,-2 1 0,-1 0 0,-2 1-1,-25-42 1,7 18-5,-3 2 0,-3 2 0,-1 1-1,-58-56 1,66 77 2,-1 2 0,-1 0 0,-1 3 0,-2 1 0,0 1-1,-1 2 1,-1 2 0,-1 1 0,-1 2 0,0 2 0,-1 2 0,-1 1 0,0 3 0,0 1-1,0 2 1,-45 0 0,62 5-27,1 0 1,-1 2-1,0 1 0,0 1 0,1 1 0,-1 1 1,2 1-1,-1 2 0,1 0 0,0 1 1,-36 23-1,36-19-172,0 2 0,2 1 0,0 1 0,-27 30 0,-26 46-3262,39-42-1074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0:55.9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297 197 5401,'0'0'1447,"0"0"-575,0 0 47,0 0 209,0 0-9,0 0-144,0 0 3059,0 17-4110,3 10 71,2 1-1,0-1 0,2 0 0,13 35 1,1 3 1,68 245 44,56 372 0,-140-644-42,-1-6-1,1 0 0,1 0 0,17 48 0,-21-75 55,-3-9 91,0-1-1,1 1 1,-1 0 0,1 0 0,0 0 0,-1-1-1,2 1 1,0-7 0,0-19-28,-16-50 20,-44-140 0,23 99-141,-24-93-11,-96-384 29,129 443-8,-4-20 21,31 174-25,0-1 1,0 1-1,0 0 0,-1-1 1,1 1-1,-1 0 0,1 0 0,-1-1 1,1 1-1,-1 0 0,0 0 1,1 0-1,-1 0 0,0 0 1,0 0-1,0 0 0,-1-1 0,2 2 0,-1 0-1,1 0 1,-1 0-1,1 0 1,-1 0-1,0 0 0,1 0 1,-1 0-1,1 0 1,-1 0-1,1 1 1,-1-1-1,1 0 1,-1 0-1,1 1 0,0-1 1,-1 0-1,1 0 1,-1 1-1,1-1 1,-1 0-1,1 1 0,0-1 1,-1 1-1,1-1 1,0 1-1,-1 0 1,-20 42-11,-185 572-895,206-610 798,4-9 40,16-24 22,29-52 79,-42 68-42,32-52 66,162-279 36,-201 343-93,0 0 1,0-1-1,1 1 0,-1 0 1,0 0-1,0-1 0,0 1 0,0 0 1,0 0-1,1 0 0,-1-1 0,0 1 1,0 0-1,0 0 0,1 0 0,-1-1 1,0 1-1,0 0 0,1 0 1,-1 0-1,0 0 0,0 0 0,1 0 1,-1 0-1,0 0 0,1-1 0,-1 1 1,0 0-1,0 0 0,1 0 0,-1 0 1,0 0-1,1 1 0,-1-1 1,0 0-1,0 0 0,1 0 0,-1 0 1,0 0-1,1 0 0,-1 0 0,0 0 1,0 1-1,0-1 0,1 0 0,-1 0 1,0 0-1,0 1 0,1-1 1,-1 0-1,0 0 0,0 0 0,0 1 1,0-1-1,0 0 0,1 0 0,-1 1 1,8 15 1,-8-16-2,24 69-88,27 60 248,-44-114-961,1 0-1,1-1 1,12 17 0,-11-19-3844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28.9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5393,'0'0'1419,"0"0"-687,0 0-460,0 0 170,0 0 321,0 0-5,9 40 1367,68 524-964,-75-554-1153,1 1 0,-1 0 0,2-1 0,0 1 0,0-1 0,8 13 0,-9-18 5,1 0-1,-1-1 0,1 0 1,0 1-1,0-2 0,0 1 0,1 0 1,-1-1-1,1 0 0,0 0 1,0 0-1,0 0 0,11 3 1,84 22 657,1-3 1,118 12 0,-5-1-588,-118-16-41,0-5 0,162 6 0,-117-19-4,170-7 76,-291 4-97,0-2 0,1 0 0,-2-2 0,1 0-1,0-1 1,34-16 0,-46 18-9,-1-1 0,1 1 1,-1-1-1,-1 0 0,1-1 0,-1 0 0,0 0 1,0 0-1,0-1 0,-1 0 0,0 0 0,-1 0 1,1 0-1,-1-1 0,-1 0 0,0 0 0,0 0 1,4-15-1,-2-21 109,-1 0 0,-2 0 0,-2 0 0,-2 0 0,-8-46 0,-2-86-108,12 127 3,0 48-52,0 1 2,0 0-56,0 0-72,3 27-5724,-1-20-2153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19.7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161 63 9026,'0'0'1827,"0"0"-1036,0 0-500,0 0-89,-14 21 354,-42 71-76,49-78-278,1 1-1,0-1 0,1 1 0,0 0 0,2 0 0,0 1 0,0-1 0,1 1 0,1-1 0,1 1 0,2 22 0,-2-3 116,0-4-166,1 0 0,2 1 0,1-1 0,12 47 0,-12-64-135,1 0-1,0-1 1,1 0 0,1 0 0,0 0 0,0-1 0,1 0-1,1 0 1,0-1 0,1 0 0,0 0 0,14 10 0,-17-15-12,2-1 0,-1 0 0,0 0 0,1 0 0,0-1 0,0-1 0,0 1 0,1-2 0,-1 1 0,1-1 0,0-1 0,13 1 0,-15-1-1,0-1 1,0-1 0,0 1 0,-1-1-1,1-1 1,0 1 0,-1-1 0,1-1-1,-1 0 1,0 0 0,0 0 0,0 0-1,0-1 1,-1-1 0,12-8 0,-3-2 46,-1-1 0,-1 0-1,0 0 1,-2-1 0,0-1 0,0 0 0,-2 0 0,0-1 0,-1 0 0,10-40 0,-8 15 145,-2-1-1,-2 0 1,0-89 0,-6 123-153,0-1-1,-1 1 1,-1 0 0,0 0 0,0 0 0,-1 0-1,-1 0 1,0 0 0,0 1 0,-1 0 0,0 0-1,-1 0 1,0 0 0,-1 1 0,0 0 0,0 1-1,-1-1 1,0 1 0,0 1 0,-1-1 0,0 2-1,-19-12 1,8 8 23,1 1 0,-1 1 0,0 0 0,0 2 0,-1 0 0,0 2 0,0 0 0,-1 1 0,1 1-1,0 1 1,-30 3 0,42-1-241,-1 1 0,1 0-1,0 0 1,0 1-1,0 0 1,1 0 0,-1 1-1,1 0 1,0 1-1,0 0 1,0 0 0,0 1-1,1 0 1,0 0 0,0 1-1,1-1 1,0 2-1,0-1 1,1 1 0,-1-1-1,2 1 1,-1 1-1,1-1 1,0 1 0,1 0-1,-4 17 1,0 8-4712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40.6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404 0 9946,'0'0'1408,"0"0"-437,0 0-492,-27 5-235,-87 16 304,104-18-455,0 0 0,0 1 0,1 0 0,-1 0 0,1 1 0,0 0-1,0 0 1,0 1 0,1 1 0,-8 7 0,2 0 33,1 1 0,1 1 0,-14 22 0,25-37-125,-11 18 59,0 1-1,2 0 0,0 0 1,2 1-1,0 0 1,1 1-1,2 0 0,0 0 1,1 0-1,1 0 1,1 1-1,1-1 0,1 1 1,1-1-1,1 1 1,1-1-1,7 29 0,-2-25-20,0 0 0,2 0 0,1-1 0,1-1 0,1 0 0,1 0 0,1-1-1,1-1 1,1-1 0,1 0 0,0-1 0,2-1 0,41 31 0,-34-32-25,2 0 1,0-2-1,0-2 0,2 0 1,-1-2-1,2-2 1,-1 0-1,2-2 0,-1-2 1,1-1-1,0-1 1,0-2-1,49-2 0,-62-2 41,1 0 1,-1-1-1,0-1 0,0-1 0,0 0 0,0-2 0,-1 0 0,0-1 1,-1-1-1,0-1 0,0-1 0,-1 0 0,0-1 0,-1-1 0,0 0 1,-2-2-1,1 1 0,-2-2 0,14-18 0,-18 20 1,-1-1 0,0 0 0,-1 0 0,-1-1-1,0 1 1,-1-2 0,-1 1 0,0 0 0,-1-1 0,-1 0-1,-1 0 1,0 0 0,-1 0 0,-1 1 0,-1-1 0,0 0-1,-1 0 1,-1 1 0,0 0 0,-1-1 0,-1 2 0,-1-1-1,0 1 1,-1 0 0,0 0 0,-1 1 0,-1 0 0,0 1-1,-13-13 1,-3-2-13,-2 2-1,0 0 0,-2 2 1,-1 1-1,0 1 0,-2 2 0,-55-25 1,67 36-38,0 1 0,-1 1 0,0 2-1,0 0 1,-1 1 0,-27-2 0,34 6 3,1 0 1,-1 1-1,0 1 0,0 0 1,1 1-1,-1 0 0,1 2 1,0 0-1,-26 12 0,19-4-7,1 0 0,1 2 0,0 0-1,1 1 1,0 1 0,1 1 0,1 0 0,1 2-1,1 0 1,1 0 0,-23 44 0,14-17-142,2 0 0,2 2-1,2 0 1,-17 83 0,12 23-919,19-34-1545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16.6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340 450 4609,'0'0'943,"0"0"-460,0 0-62,0 0 307,0-3 8507,-5-14-8520,0 13-686,-1 0-1,0 0 0,0 1 1,0 0-1,-1 0 1,1 1-1,-1 0 0,1 0 1,-1 0-1,0 1 0,1 0 1,-1 0-1,0 1 1,0-1-1,0 2 0,0-1 1,0 1-1,0 0 1,1 0-1,-1 1 0,-8 3 1,5-1-37,0 0 1,0 1-1,0 0 1,1 0 0,0 1-1,0 0 1,0 1-1,1 0 1,0 0 0,1 1-1,-1 0 1,-11 17-1,10-8 2,1 1 0,0 0 0,1 1 0,1 0 0,1 0 0,0 0 0,2 0 0,0 1 0,1-1 0,1 1 0,1 0 0,1 0 0,4 26 0,-4-41 5,0 0 0,0 1 0,0-1 0,1 0-1,-1 0 1,1 0 0,1 0 0,-1-1-1,1 1 1,-1 0 0,1-1 0,1 0-1,-1 0 1,1 0 0,-1 0 0,1 0 0,0-1-1,0 1 1,1-1 0,-1 0 0,1-1-1,0 1 1,-1-1 0,1 0 0,0 0 0,0 0-1,0-1 1,1 1 0,-1-1 0,0-1-1,1 1 1,-1-1 0,0 0 0,1 0-1,-1 0 1,0-1 0,0 0 0,1 0 0,-1 0-1,0-1 1,0 0 0,0 0 0,0 0-1,0 0 1,-1-1 0,1 0 0,-1 0 0,0 0-1,5-4 1,5-9 17,-1-1 0,0 0 0,-1-1 0,0 0 0,-2-1 1,0-1-1,-2 1 0,0-1 0,-1-1 0,-1 1 0,-1-1 0,4-29 0,0-30-65,-2-156-1,-7 182-33,-1 10 38,-1 1 0,-2-1 0,-13-54 0,14 184-383,3-25 436,3 0 1,2-1-1,3 0 0,3 0 1,2-1-1,3-1 1,2 0-1,32 67 1,-40-106 29,0 0 0,1-1 0,1-1 0,0 1 0,23 22 0,-29-33-26,0-2 0,1 1-1,-1 0 1,1-1 0,1 0 0,-1-1-1,0 0 1,1 0 0,0 0 0,0-1-1,0 0 1,1-1 0,-1 0 0,0 0-1,1-1 1,10 1 0,-16-3 12,1 1 0,-1-1 0,0 0 0,1 0 0,-1 0 0,0 0 0,0-1 0,1 1 0,-1-1 0,0 0 0,-1 0 0,1 0 0,0 0 0,-1-1 0,1 1 0,-1-1 1,1 1-1,-1-1 0,0 0 0,0 0 0,-1 0 0,1 0 0,-1 0 0,3-7 0,3-8-3,-1-1 0,0 1 0,3-22 0,-9 39-22,21-181-109,-11 71-32,-4 92 31,3 24-88,5 31 37,8 59 130,13 46 30,-30-126 5,0 0 0,2 0 0,-1-1 0,2 0 0,0 0 1,17 22-1,-22-32 3,1-1-1,-1 1 1,0-1 0,1 0 0,0 0 0,0 0-1,0-1 1,0 1 0,0-1 0,0 0 0,1 0-1,-1-1 1,7 3 0,-9-4-144,1 0 0,0 0 0,-1 1 0,1-1 1,0-1-1,-1 1 0,1 0 0,-1-1 0,1 1 0,0-1 0,-1 0 0,1 0 0,-1 0 0,1 0 1,-1 0-1,0-1 0,0 1 0,1-1 0,-1 1 0,0-1 0,0 0 0,0 0 0,-1 0 1,3-2-1,17-32-7571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16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10386,'0'0'840,"0"0"-840,0 0-4024,0 0 2775,0 0-1183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17.3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311 9 10114,'0'0'1730,"0"0"-942,0 0-527,0 0 77,0 0 341,-25-2 1,-10 0-482,-92-3 183,122 5-378,0 0-1,0 1 1,0-1 0,0 1 0,0 0 0,0 1 0,1-1 0,-1 1 0,0 0 0,1 0 0,-1 0 0,1 1 0,0-1 0,0 1-1,0 0 1,0 0 0,0 1 0,-6 6 0,6-5-9,1 1 0,-1 0 0,1 0 0,0 0 0,0 0 0,1 0 0,-1 0 0,2 1 0,-1-1-1,1 1 1,-1-1 0,2 1 0,-1 11 0,2-15-44,-1 0 0,1 0 0,0 0 0,0 0-1,0 0 1,1-1 0,-1 1 0,1 0 0,-1-1 0,1 1 0,0-1-1,0 1 1,0-1 0,0 0 0,1 0 0,-1 0 0,0 0 0,1 0-1,0 0 1,-1-1 0,1 1 0,5 1 0,11 6-23,2-1 1,24 7-1,-21-7 77,-6-2 18,128 51-67,-130-49 108,1 1 0,-1 0 1,-1 1-1,0 1 1,0 0-1,17 19 0,-30-29-9,0 1 0,0-1 0,-1 1 0,1 0 0,0-1 0,-1 1 0,0 0 0,1 0-1,-1 0 1,0 0 0,0 0 0,0 0 0,0 0 0,0 1 0,-1-1 0,1 0 0,-1 0-1,1 1 1,-1-1 0,0 0 0,0 1 0,0-1 0,0 0 0,0 1 0,0-1 0,-1 0-1,1 1 1,-1-1 0,0 0 0,0 0 0,1 0 0,-2 1 0,1-1 0,0 0 0,0 0 0,0-1-1,-1 1 1,1 0 0,-1 0 0,0-1 0,0 1 0,1-1 0,-1 1 0,0-1 0,0 0-1,0 1 1,-4 0 0,-8 5 61,0 0-1,0-2 1,0 0-1,-1 0 1,-30 4-1,26-5-337,0-1 1,-1-1-1,1 0 0,-1-2 0,1-1 0,-24-3 0,30-4-2854,7-4-3087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18.3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7682,'0'0'1359,"0"0"-543,0 0 13,2 27 14,0 10-573,0-10 5,0 0-1,2 0 0,12 46 0,16 39 1065,19 86-651,-43-260 941,-3-9-1615,-4 28-403,2-1-1,3 1 0,1 0 0,20-68 1,-24 104 195,1-1 1,-1 1-1,1 0 0,0 0 1,10-12-1,-13 18 179,0 0 1,0 0-1,0-1 0,0 1 1,0 0-1,0 0 0,0 0 1,0 0-1,1 1 0,-1-1 0,0 0 1,0 0-1,1 1 0,-1-1 1,1 1-1,-1-1 0,0 1 1,1 0-1,-1-1 0,1 1 0,-1 0 1,1 0-1,-1 0 0,1 0 1,-1 0-1,1 0 0,-1 1 1,1-1-1,-1 0 0,0 1 0,1-1 1,-1 1-1,1-1 0,-1 1 1,0 0-1,0 0 0,1 0 1,-1-1-1,0 1 0,1 2 0,3 2 31,-1 0 0,0 1 0,0 0 0,-1 0 0,0 0 0,0 0 0,0 0 0,3 13 0,13 61 435,-13-54-257,8 45 653,-2-12-249,21 61 0,-33-119-591,0 0 0,0 0 0,0 0 0,0 0 1,1 0-1,-1 0 0,0 0 0,1 0 0,-1-1 1,1 1-1,-1 0 0,1 0 0,0 0 0,-1 0 1,1-1-1,0 1 0,-1 0 0,1-1 0,0 1 1,0-1-1,0 1 0,0-1 0,-1 1 0,1-1 1,0 1-1,0-1 0,2 1 0,-2-2 13,0 1 0,1-1 0,-1 1 0,0-1 0,1 0 0,-1 1 0,0-1 0,0 0 0,0 0 0,0 0 0,0 0 0,0 0 0,0 0 0,0 0 0,0 0 0,1-3 0,29-60 305,-28 59-383,13-42-505,14-57-1,-19 61-388,1 2-1,20-46 0,-19 70 775,-13 17 176,0-1 0,0 1 0,0 0 0,0 0 0,1-1 0,-1 1 1,0 0-1,0 0 0,1-1 0,-1 1 0,0 0 0,0 0 0,1 0 1,-1 0-1,0-1 0,0 1 0,1 0 0,-1 0 0,0 0 1,1 0-1,-1 0 0,0 0 0,1 0 0,-1 0 0,0 0 0,1 0 1,-1 0-1,0 0 0,1 0 0,-1 0 0,0 0 0,1 0 0,-1 0 1,0 0-1,0 0 0,1 0 0,-1 1 0,0-1 0,1 0 1,-1 0-1,0 0 0,0 1 0,1-1 0,-1 0 0,0 0 0,0 1 1,0-1-1,1 0 0,-1 0 0,0 1 0,0-1 0,0 0 0,0 1 1,0-1-1,1 0 0,-1 0 0,0 1 0,0-1 0,0 0 1,0 1-1,0-1 0,0 0 0,0 1 0,0 0 0,3 28 190,-1 1-1,-2 48 0,-1-41 365,5 64 0,-2-90-420,0 0 1,0-1 0,1 1-1,0-1 1,1 1 0,0-1-1,1 0 1,0-1 0,0 1-1,9 11 1,-12-18-116,0-1 1,0 1-1,0-1 1,1 1-1,-1-1 1,0 0-1,1 1 1,0-2-1,-1 1 1,1 0-1,0 0 1,0-1-1,0 1 1,0-1-1,0 0 1,0 0-1,0 0 1,1-1-1,-1 1 1,0-1-1,0 1 1,1-1-1,-1 0 0,0-1 1,1 1-1,-1 0 1,0-1-1,0 0 1,1 0-1,-1 0 1,0 0-1,0 0 1,5-4-1,1 0 25,0-1-1,-1-1 0,0 0 1,0 0-1,-1 0 1,1-1-1,-2 0 0,1-1 1,6-11-1,3-11-183,-2-1 0,0-1 0,-3-1 1,0 0-1,-3 0 0,7-52 0,-12 74-41,-5 31 73,1 1 0,0 0 0,4 24 0,-1-3 194,-2-28-60,1 1 0,0-1 0,1 0 0,1-1 0,0 1 0,0 0 0,9 19 0,-9-27 23,-1-1 1,1 1 0,0 0-1,0-1 1,0 1-1,1-1 1,0 0-1,-1 0 1,2 0-1,-1-1 1,0 1 0,1-1-1,-1 0 1,1 0-1,0-1 1,0 0-1,0 1 1,0-2 0,0 1-1,11 2 1,-8-3-32,0 1 0,1-1 1,-1-1-1,0 0 0,0 0 0,1 0 1,-1-1-1,0 0 0,0-1 1,0 0-1,0 0 0,0-1 0,0 0 1,-1 0-1,1-1 0,-1 1 1,0-2-1,0 1 0,0-1 0,-1 0 1,0-1-1,0 1 0,0-1 1,-1 0-1,1-1 0,-1 0 0,-1 1 1,1-1-1,-1-1 0,-1 1 1,1-1-1,2-9 0,2-12-243,0 0-1,-2-1 0,-1 0 0,-2 0 1,-1 0-1,-3-54 0,1 45-258,-8 201 742,8-141-63,0 0-1,1 0 1,2 0 0,0-1 0,11 39 0,-13-54-181,1 0 0,0 0 0,0-1 0,1 1 0,-1-1 0,1 1 1,0-1-1,0 0 0,1 0 0,-1-1 0,1 1 0,0-1 0,0 1 0,0-1 0,0 0 1,0-1-1,1 1 0,-1-1 0,1 0 0,0 0 0,0 0 0,-1-1 0,1 1 0,0-1 1,1 0-1,-1-1 0,0 1 0,0-1 0,8-1 0,-5 0-118,0-1 0,-1 0 0,1-1 0,0 1 0,-1-1 0,0-1 0,1 0 0,-2 0 0,1 0 0,0-1 0,-1 0 0,0 0 0,0 0 0,0-1 0,5-7 0,-1 3-560,28-29-1724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18.6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 10746,'0'0'1182,"0"0"-371,0 0-158,0 0-167,0 0-97,-2 22 161,-4 69 335,7 137 0,28 113-180,-16-73-348,-13-156-3113,0-70 307,0-21-2409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19.1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0 191 1064,'0'0'2339,"0"0"-300,23-4-22,-7 0-1585,9-2 300,0 2-1,0 0 0,0 1 1,38 2-1,-59 2-615,0-1 1,-1 1 0,1 0-1,-1 0 1,1 0-1,-1 1 1,1 0-1,-1-1 1,0 1 0,1 0-1,-1 0 1,0 1-1,0-1 1,-1 1 0,1-1-1,0 1 1,-1 0-1,0 0 1,0 0 0,0 0-1,0 1 1,0-1-1,0 0 1,-1 1-1,1 3 1,5 12 236,-2 1-1,0-1 1,2 33 0,-1-14-133,-5-31-195,1-1 0,-1 1 0,1-1 0,0 1 0,1-1 0,0 0 0,0 0 0,0 0 0,0-1-1,1 1 1,0-1 0,0 1 0,1-1 0,9 8 0,-10-11-20,0 1 0,0-1 0,0 0 0,1 0 0,-1 0 0,1-1 0,-1 1 0,1-1 0,0 0 0,-1-1 0,1 1-1,0-1 1,0 0 0,-1 0 0,1 0 0,0-1 0,0 1 0,-1-1 0,1 0 0,0-1 0,8-3 0,-5 2-4,-1-1 0,0 0 0,1-1 0,-1 1 1,0-1-1,-1 0 0,0-1 0,1 0 0,-2 0 0,1 0 0,-1-1 1,0 0-1,0 0 0,-1 0 0,0 0 0,0-1 0,0 0 0,2-9 1,-1 0-21,0-1 1,-1 0 0,-1 0 0,0 0 0,-2-1-1,0 1 1,-2-26 0,-1 35 13,1 0 0,-2 1 0,1-1 1,-1 1-1,0-1 0,-1 1 0,0 0 0,0 0 1,-1 0-1,0 1 0,0 0 0,-1 0 0,1 0 1,-2 0-1,1 1 0,-1 0 0,0 1 0,-12-9 1,11 9 2,0 0 1,0 1-1,0 0 1,0 0-1,-1 1 1,0 0-1,0 0 1,1 1 0,-2 0-1,1 1 1,0-1-1,0 2 1,0 0-1,0 0 1,0 0 0,-1 1-1,1 1 1,-13 3-1,16-2-5,0 0 1,0 0-1,0 1 0,0-1 1,1 2-1,-1-1 0,1 1 0,0-1 1,0 1-1,1 1 0,0-1 1,0 1-1,0-1 0,0 1 0,1 0 1,0 1-1,0-1 0,-2 9 0,1-2 3,0 0 0,0 0-1,2 0 1,0 1 0,0-1-1,1 1 1,1-1 0,1 21-1,1-29 13,0 1 0,0-1-1,0 1 1,1-1-1,-1 0 1,1 0 0,1 0-1,-1 0 1,1-1-1,-1 1 1,1-1 0,0 0-1,1 0 1,-1-1-1,1 1 1,0-1 0,0 0-1,0 0 1,0 0-1,0-1 1,0 0 0,1 0-1,-1 0 1,8 1-1,-6-1 7,0 0 0,0 0 0,0-1 0,0 0 0,0 0 0,1-1 0,-1 0 0,0 0 0,0-1 0,1 1 0,-1-2 0,0 1 0,0-1 0,0 0 0,-1 0 0,1-1 0,0 0 0,-1 0 0,8-5 0,-5-3-3,1 0 0,-1 0 0,-1-1 1,0 0-1,-1 0 0,0-1 0,-1 0 0,0 0 0,-1 0 0,4-16 1,-9 29-13,0 0 0,0 0-1,0 0 1,0 0 0,0 0 0,0 0 0,0 1 0,0-1 0,0 0 0,1 0 0,-1 0 0,0 0 0,0 0 0,0 0 0,0 0 0,0 0 0,0 0 0,0 0 0,0 0 0,0 0 0,1 0 0,-1 0 0,0 0-1,0 0 1,0 0 0,0 0 0,0 0 0,0 0 0,0 0 0,0 0 0,0 0 0,1 0 0,-1 0 0,0 0 0,0 0 0,0 0 0,0 0 0,0 0 0,0 0 0,0 0 0,0 0 0,0 0 0,1 0 0,-1 0 0,0 0-1,0 0 1,0-1 0,0 1 0,0 0 0,0 0 0,0 0 0,0 0 0,0 0 0,0 0 0,0 0 0,0 0 0,0 0 0,0 0 0,0-1 0,0 1 0,0 0 0,0 0 0,0 0 0,0 0 0,5 15-44,4 38 8,-4-20 40,-2-23 6,-1 0 0,1 1 0,0-1 0,1-1 0,0 1 1,1-1-1,0 1 0,1-1 0,0-1 0,0 1 0,0-1 0,12 11 0,-14-16-75,1 1-1,0 0 1,0-1 0,0 0-1,0 0 1,1-1 0,-1 0-1,1 0 1,-1 0-1,1 0 1,0-1 0,0 0-1,0 0 1,0 0-1,0-1 1,0 0 0,0 0-1,0-1 1,0 0-1,-1 0 1,1 0 0,0 0-1,6-3 1,35-21-3091,-6-7-2883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19.8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0 1464,'0'0'7818,"0"0"-5120,0 0-1955,0 0-327,-4 20 555,-5 16-498,2 0 1,2 1-1,1 0 1,1 45 0,4-71-398,-1-1 0,2 1 1,0 0-1,0 0 1,1-1-1,0 1 1,0-1-1,1 0 1,9 15-1,-10-20-42,1 0-1,-1-1 1,1 1-1,0-1 1,0 0-1,1 0 1,-1-1-1,1 1 1,0-1 0,0 0-1,0 0 1,0 0-1,1-1 1,-1 0-1,1 0 1,-1 0-1,1-1 1,0 0 0,8 1-1,-7-1-16,0 0 0,0-1-1,0 0 1,0-1 0,0 1-1,-1-1 1,1 0 0,0-1 0,0 0-1,0 0 1,-1 0 0,1-1 0,-1 0-1,7-4 1,-4 1-16,-1-1 0,0 0 1,0-1-1,0 1 0,-1-1 0,0-1 0,-1 0 0,9-14 1,-6 8-63,0-1 0,-1 0 0,0 0 1,-2-1-1,0 1 0,0-2 0,-2 1 1,5-33-1,-11 109-108,1-21 238,6 75 0,-4-108-59,0 1 0,0-1 0,1 1 0,0-1 0,0 0 0,0 0 0,1 0 0,0 0 0,-1-1 0,2 1 0,-1-1-1,1 1 1,-1-1 0,1 0 0,0-1 0,0 1 0,1-1 0,-1 1 0,1-1 0,0-1 0,0 1 0,0-1 0,0 1 0,0-2 0,0 1 0,1 0 0,-1-1 0,0 0 0,1 0 0,0-1 0,-1 0-1,1 0 1,-1 0 0,1 0 0,-1-1 0,1 0 0,-1 0 0,0 0 0,1-1 0,-1 0 0,0 0 0,0 0 0,0-1 0,0 0 0,0 0 0,-1 0 0,1 0 0,-1-1 0,5-4 0,7-11-16,0 0 0,-1-1 1,-2-1-1,0 0 0,-1-1 1,-1 0-1,-1-1 0,8-24 1,1-1-335,-19 48 335,0-1 0,0 1 0,0-1 0,0 1 0,0 0 0,0-1 0,0 1 0,0-1 0,0 1 0,1-1 0,-1 1 0,0-1 0,0 1 0,1 0 0,-1-1 0,0 1 0,1 0 0,-1-1 0,0 1 0,1 0 0,-1-1 0,0 1 0,1 0 0,-1 0 0,0-1 0,1 1 0,-1 0 0,1 0 0,-1 0 0,1 0 0,-1-1 0,1 1 0,6 17-200,-2 50-159,-3-38 286,0-10 84,1 1 0,1-1 0,0-1 0,2 1 0,8 20 1,-12-34-5,0 0 0,1 0 0,0-1 0,0 1 0,0 0 0,0-1 0,1 0 0,0 0 0,-1 0 0,2 0 0,-1-1 0,0 1 0,1-1 0,-1 0 0,1-1 0,0 1 0,0-1 0,0 0 0,0 0 1,1 0-1,-1-1 0,10 2 0,-9-2-2,-1-1 1,1 0 0,0 1 0,0-2 0,0 1 0,0-1-1,0 0 1,0 0 0,0-1 0,-1 1 0,1-2-1,-1 1 1,1 0 0,-1-1 0,0 0 0,0 0 0,0 0-1,0-1 1,0 0 0,-1 0 0,0 0 0,0 0-1,0-1 1,0 0 0,-1 0 0,0 0 0,0 0 0,0 0-1,0 0 1,-1-1 0,0 1 0,0-1 0,-1 0 0,1 0-1,-1 0 1,0 1 0,-1-1 0,0-11 0,0 9-49,-1-1 0,0 1 0,-1-1 0,0 1 0,0 0 0,-1 0 0,0 0 0,0 0 0,-1 0 0,0 0 0,0 1 0,-1 0 0,0 0 0,0 0 0,-1 1 0,0-1 0,0 1 0,0 1 0,-1-1 0,0 1 0,0 0 0,-14-7 0,5 4-117,-1 0 0,-1 0 0,1 2 0,-1 0 1,-1 1-1,1 1 0,0 1 0,-1 0 0,-28 0 0,45 4-4529,15 0 2546,19 2-129,3-3-234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20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3249,'0'0'1368,"0"0"10,27 13 39,86 45 438,-104-52-1545,0 1-1,0 0 0,-1 0 0,0 0 0,0 1 0,0 1 1,-1-1-1,0 1 0,-1 0 0,0 1 0,-1-1 1,0 1-1,0 0 0,-1 1 0,4 12 0,1 1 291,19 58 1088,-28-82-1665,1 1 0,-1-1-1,0 0 1,0 0 0,1 0-1,-1 1 1,0-1 0,0 0-1,1 0 1,-1 0 0,0 0-1,1 0 1,-1 0 0,0 0-1,1 0 1,-1 1 0,0-1 0,1 0-1,-1 0 1,0-1 0,1 1-1,-1 0 1,0 0 0,1 0-1,-1 0 1,0 0 0,0 0-1,1 0 1,-1 0 0,0 0-1,1-1 1,-1 1 0,0 0-1,0 0 1,1 0 0,-1-1 0,0 1-1,0 0 1,0 0 0,1-1-1,10-11 525,2-9-382,-1-1 1,17-42 0,-22 45-209,1 0-1,1 1 0,0 0 1,2 1-1,16-23 1,-26 39 36,0-1 1,0 1 0,0 0 0,0 0-1,0 0 1,1 0 0,-1 0-1,0 0 1,0 0 0,1 0 0,-1 0-1,0 1 1,1-1 0,-1 1 0,1-1-1,-1 1 1,1-1 0,-1 1 0,1 0-1,0-1 1,-1 1 0,1 0 0,-1 0-1,1 0 1,-1 1 0,1-1 0,-1 0-1,1 1 1,0-1 0,-1 1 0,0-1-1,1 1 1,-1-1 0,1 1 0,-1 0-1,0 0 1,1 0 0,-1 0 0,0 0-1,0 0 1,1 1 0,5 6 36,0 1 0,-1-1 0,0 1 0,10 18 0,-9-14 13,14 23 120,26 33 0,-38-58-104,-1-1 1,2 0-1,-1 0 1,1-1-1,1 0 1,-1-1-1,14 8 1,-24-16-65,0 0 1,1 1-1,-1-1 1,0 0-1,1 0 1,-1 1 0,0-1-1,1 0 1,-1 0-1,0 0 1,1 0-1,-1 1 1,0-1-1,1 0 1,-1 0-1,0 0 1,1 0 0,-1 0-1,1 0 1,-1 0-1,0 0 1,1 0-1,-1 0 1,0 0-1,1 0 1,-1 0-1,0 0 1,1-1 0,-1 1-1,1 0 1,-1 0-1,0 0 1,0 0-1,1-1 1,-1 1-1,1 0 1,0-14-817,-1 7 246,0-21-3240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20.5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0 288 13171,'0'0'1776,"0"0"-1208,0 0-248,77-129-152,-52 97 881,-3 4-489,-2 3-384,-3 5-176,-10 2-40,-7 3-712,-10 4-2281,-12 2-9434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0.1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 1 11202,'0'0'2662,"0"0"-1112,0 0-973,0 0-342,0 0 3,0 0 150,-5 18 209,-5 15-403,-26 103 488,33-115-636,0 0 1,2 1-1,1-1 0,2 28 0,-2-47-38,1 1 0,0-1 0,-1 0-1,1 0 1,0 0 0,0 0 0,0 0 0,1 0 0,-1 0-1,0 0 1,1 0 0,-1 0 0,1-1 0,-1 1 0,1-1-1,0 1 1,0-1 0,0 0 0,0 1 0,0-1 0,0 0 0,0 0-1,0-1 1,0 1 0,1 0 0,-1-1 0,0 1 0,4 0 0,9 1 121,0-1 1,0 0 0,20-1 0,-18 0-49,9-1 45,1 0 0,-1-2 0,1 0 0,43-13 0,-58 12-295,-1 0-1,1-1 1,-1 0-1,0-1 1,12-8-1,-17 9-373,0 1 0,-1-1 0,1 0 0,-1 0-1,0-1 1,-1 0 0,1 1 0,-1-1 0,6-12 0,-2-4-6846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20.8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12 14299,'0'0'2721,"0"0"-1177,0 0-1176,0 0-48,0 0-128,0 0-192,0 0 0,-27-9-1208,19 7-6466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55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36 4929,'0'0'1615,"0"0"-716,0 0 299,0 0 112,0-5-356,0-26 2372,-8 51-3329,1 96 60,-10 241 20,16-317-68,0-25-11,1 0 0,0 0 0,1 0 0,0 0 0,6 22 0,-5-32 6,-1-1 1,1 0 0,0 1-1,0-1 1,0 0-1,1-1 1,0 1 0,0 0-1,0-1 1,0 1-1,0-1 1,0 0 0,1 0-1,0 0 1,0-1-1,0 1 1,0-1-1,0 0 1,0 0 0,0 0-1,1-1 1,6 2-1,70 17 1038,166 18 0,87-19-759,-171-12-28,25 2-43,203 14-118,28-2 84,204 25 32,515 48 403,-559-62-183,-3 33-233,-338-32-95,392 5 0,456-40 103,-1074 2-198,-1 1-1,1 1 0,-1 0 1,0 1-1,0 0 0,13 6 1,9 1 34,-31-9-91,0 0-1,1-1 1,-1 0 0,0 1-1,1-1 1,-1 0 0,0 0-1,1-1 1,-1 1 0,0 0 0,1-1-1,-1 1 1,0-1 0,0 0-1,1 0 1,-1 1 0,0-2 0,0 1-1,0 0 1,0 0 0,0-1-1,-1 1 1,1-1 0,0 1-1,1-3 1,5-5-801,-2 0-1,0 0 1,0-1 0,6-12-1,-2 2-1889,15-28-6556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56.4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317 0 8146,'0'0'1809,"0"0"-938,0 0-504,0 0 90,0 0 166,0 0-195,0 7 4,-4 25-319,-2 0-1,-18 59 0,1-4 102,-88 477 1400,50-244-366,1 41-165,38-217-259,21-135-784,-2 6-117,2-26-3518,1-4-4657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42.6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7618,'0'0'1592,"0"0"-336,0 162-32,0-73-207,0 11-177,0 2-232,0-2-320,0-4-80,0-12-112,0-17-96,0-16 0,0-20-72,0-13-520,0-18-176,0 0-3513,0-16-4281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43.2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65 7826,'0'0'1289,"0"0"-203,24-9 98,-1 0-848,-3 0-13,-1 2-1,1 0 1,1 1-1,-1 1 1,40-4-1,-31 7-34,1 1-1,0 1 1,-1 1 0,1 2-1,0 1 1,32 9-1,-48-9-263,0 1 0,0 0-1,-1 1 1,0 0-1,0 1 1,-1 0 0,1 1-1,-2 1 1,1 0-1,-1 0 1,-1 1 0,1 0-1,-2 1 1,15 20-1,-20-24-13,0 0-1,0 1 1,-1 0-1,0-1 0,0 1 1,-1 0-1,0 0 1,0 1-1,-1-1 1,0 0-1,0 1 0,-1-1 1,0 0-1,-1 1 1,0-1-1,0 0 0,-1 0 1,0 0-1,0 1 1,-1-2-1,0 1 0,0 0 1,-1-1-1,0 1 1,0-1-1,-10 12 1,2-4 35,0 0 1,-1-1-1,-1 0 1,0-1 0,0-1-1,-1 0 1,-1-1 0,0-1-1,-1 0 1,-30 12 0,41-19-51,-1 0 0,1-1 1,-1 0-1,1-1 0,-1 0 1,0 0-1,1 0 0,-1 0 1,0-1-1,0-1 0,-10 0 1,17 0-16,-1 1 0,1 0 0,-1 0 0,1-1 0,-1 1 1,1 0-1,-1-1 0,1 1 0,-1-1 0,1 1 0,0 0 0,-1-1 1,1 1-1,0-1 0,-1 1 0,1-1 0,0 1 0,-1-1 1,1 1-1,0-1 0,0 0 0,0 1 0,0-1 0,0 1 1,0-1-1,-1 1 0,1-1 0,1 0 0,-1 1 0,0-1 0,0 1 1,0-1-1,0 0 0,0 1 0,0-1 0,1 1 0,-1-1 1,0 1-1,0-1 0,1 1 0,-1-1 0,0 1 0,1-1 1,18-21-571,-8 16 549,0 2 1,1-1-1,0 1 1,0 1-1,0 0 1,0 0-1,1 2 1,-1-1-1,1 1 1,-1 1-1,1 1 1,20 2-1,-15 0 62,0 0 1,-1 2-1,0 0 0,0 1 0,0 0 0,-1 1 0,0 1 0,20 13 1,-26-14 7,0 1 0,-1 0 0,0 0 0,0 1 0,0 0 1,-1 1-1,-1-1 0,0 2 0,0-1 0,-1 1 1,7 16-1,-10-20 33,0 0-1,-1 0 1,-1 0 0,1 1 0,-1-1 0,0 0 0,0 1-1,-1-1 1,0 0 0,-1 1 0,0-1 0,0 0-1,0 1 1,-1-1 0,0 0 0,0 0 0,-1 0-1,0-1 1,0 1 0,-6 9 0,0-3 17,-1 0 0,0-1 0,-1 0 0,-1-1 1,0 0-1,0 0 0,-1-1 0,0-1 0,-1-1 0,0 0 0,0 0 0,-26 9 1,18-10 30,0 0 0,-1-2 0,0 0 0,0-2 1,0 0-1,0-2 0,-1 0 0,-26-4 0,42 3-110,0-1 0,1-1 0,-1 1 0,0-1 0,1 0-1,-1-1 1,1 0 0,-1 0 0,1-1 0,0 0 0,1 0 0,-1 0-1,1-1 1,0 0 0,0 0 0,0-1 0,-9-12 0,14 17-36,0 0 0,1 0 0,-1-1 0,1 1 1,-1 0-1,1 0 0,0-1 0,-1 1 1,1-1-1,0 1 0,0 0 0,0-1 0,0 1 1,0 0-1,0-1 0,0 1 0,1-1 0,-1 1 1,0 0-1,1 0 0,-1-1 0,1 1 0,-1 0 1,1 0-1,0-1 0,-1 1 0,1 0 0,0 0 1,0 0-1,0 0 0,0 0 0,0 0 1,0 0-1,0 0 0,0 1 0,1-1 0,-1 0 1,2 0-1,6-4-582,1 1-1,0 0 1,0 0 0,12-2 0,-1-1-1658,19-8-4471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43.6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58 10986,'0'0'1387,"0"0"-863,0 0-329,8 22 233,-4-10-352,7 16 408,-1 1 1,-1 1-1,-1 0 1,5 50-1,-12-58-282,2 21 33,-2 0-1,-6 45 1,5-88-224,0 0 0,0 0 0,0 0 0,0 0 0,0 0 0,0-1 0,-1 1 0,1 0 0,0 0 0,0 0 0,0 0 0,0 0 0,-1 0 1,1 0-1,0 0 0,0 0 0,0 0 0,0 0 0,-1-1 0,1 1 0,0 0 0,0 0 0,0 0 0,0 0 0,-1 0 0,1 1 0,0-1 0,0 0 1,0 0-1,-1 0 0,1 0 0,0 0 0,0 0 0,0 0 0,0 0 0,0 0 0,-1 0 0,1 0 0,0 1 0,0-1 0,0 0 0,0 0 0,0 0 1,-1 0-1,1 0 0,0 0 0,0 1 0,0-1 0,0 0 0,0 0 0,0 0 0,0 0 0,0 1 0,0-1 0,0 0 0,0 0 0,0 0 0,0 1 1,0-1-1,0 0 0,0 0 0,-7-15 435,-1-16-413,2-1 0,1 0 0,1-1 1,2 1-1,1 0 0,2-1 0,5-32 0,-4 55-32,0 0 0,1 0-1,0 0 1,1 0 0,0 1-1,1-1 1,0 1-1,0 0 1,1 0 0,0 1-1,9-9 1,-10 11-2,0 1-1,1-1 1,0 1 0,0 1-1,0-1 1,1 1 0,-1 0 0,1 0-1,0 1 1,0 0 0,0 0-1,1 1 1,-1 0 0,1 0-1,12-1 1,-9 3 13,0 0 0,0 1 0,0 0 0,0 1 0,0 0 1,-1 1-1,1 0 0,0 0 0,-1 2 0,0-1 0,0 1 0,0 0 0,14 11 0,3 6-652,-1 0-1,0 2 1,23 28-1,-33-34-4896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44.1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 3065,'0'0'8646,"0"0"-6267,0 0-2085,0 0-163,22 0-20,5 0-55,117 4 584,-130-3-572,-1 1-1,1 0 0,-1 1 1,1 1-1,-1 0 0,0 1 1,0 0-1,-1 1 0,14 8 0,-23-12-43,0 0-1,0 1 1,0-1-1,-1 1 0,1-1 1,-1 1-1,1 0 1,-1 0-1,0 0 0,0 1 1,0-1-1,0 0 1,-1 1-1,0-1 0,1 1 1,-1-1-1,0 1 1,-1 0-1,1 0 0,-1-1 1,1 1-1,-1 0 1,0 0-1,-1-1 0,1 1 1,-1 0-1,1 0 1,-1-1-1,0 1 0,0-1 1,-1 1-1,1-1 1,-3 5-1,-4 5 37,1 0-1,-1 0 1,-1-1-1,-1 0 1,1-1 0,-2 0-1,-12 11 1,-127 90 75,26-21-149,123-90 12,1-1 0,-1 1 0,0 0 0,0-1 0,1 1 0,-1 0-1,0-1 1,1 1 0,-1 0 0,1 0 0,-1-1 0,1 1 0,-1 0 0,1 0 0,0 0 0,-1 0 0,1 0 0,0-1-1,-1 3 1,12 7-21,35-2 40,-31-6 22,66 11 512,86 2 0,-137-13-921,1-2 1,0-2-1,-1 0 1,0-2-1,1-2 1,30-9-1,-3-6-5627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44.4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11226,'0'0'1770,"0"0"-982,0 0-136,22 8 374,3 2-678,22 8 418,51 12-1,15-3-340,2-6 0,169 10-1,-60-25-6530,-223-6-2434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45.0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0 180 5113,'0'0'3488,"0"0"-2278,0 0-284,0 0-135,0 0 326,0 0 184,9 23-236,-7-17-1002,10 23 155,-3 0 0,0 0-1,-2 1 1,6 50-1,-12 69 218,-1-149-331,0-4 877,0-535-235,0 539-748,0-1-1,0 1 1,0-1 0,0 1 0,0-1-1,0 1 1,0 0 0,0-1 0,1 1-1,-1-1 1,0 1 0,0-1 0,0 1-1,1-1 1,-1 1 0,0 0 0,0-1-1,1 1 1,-1 0 0,0-1 0,1 1-1,-1 0 1,0-1 0,1 1 0,-1 0-1,0 0 1,1-1 0,-1 1 0,1 0-1,-1 0 1,1 0 0,-1 0 0,1-1-1,-1 1 1,0 0 0,1 0 0,-1 0-1,1 0 1,-1 0 0,1 0 0,-1 0-1,1 0 1,-1 0 0,1 1 0,-1-1-1,0 0 1,1 0 0,-1 0 0,1 0-1,-1 1 1,1-1 0,-1 0-1,0 0 1,1 1 0,-1-1 0,0 0-1,1 1 1,-1-1 0,0 0 0,1 1-1,-1-1 1,0 1 0,26 21-63,226 267 89,-247-284-21,0 1-1,-1 0 0,0 1 0,0-1 1,-1 1-1,0 0 0,0-1 1,0 1-1,-1 1 0,0-1 0,1 10 1,-2-12 0,-1-1 0,0 1 0,-1 0 0,1-1 0,-1 1 0,0-1 0,0 1 1,0-1-1,0 0 0,-1 1 0,0-1 0,0 0 0,0 0 0,0 0 0,-1 0 1,0 0-1,0-1 0,-5 7 0,-6 3 49,-1 0 0,0 0 0,-1-2-1,0 0 1,0-1 0,-1 0 0,-1-1 0,0-1 0,-24 7 0,28-11-523,0-1 1,0 0-1,0-1 1,-22 0-1,16-2-4040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45.5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11346,'0'0'1489,"10"116"-369,0-40-320,2 4 112,0-5-31,1-8-297,-6-14-488,1-13 0,-3-11-96,-5-13-168,0-10-264,0-6-1153,-10-15-1463,-5-7-4770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0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0 10338,'0'0'1441,"0"0"-185,-5 129-504,5-55 560,0 8 129,0 5-553,10-1-184,3-6-384,-3-13-320,-1-14 208,-1-15-208,-1-13 0,-4-14 48,-1-11-48,1-14-280,-1-17-1696,1-6-6346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46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1 163 12467,'0'0'1483,"0"0"-753,0 0-532,23-20-77,-2 2-56,-9 7 0,1 0 0,0 1 0,0 0-1,1 1 1,1 0 0,-1 1 0,1 1-1,0 0 1,1 1 0,22-5 0,5 2 137,0 2 0,0 2 0,0 2 0,1 2 0,64 6 0,-82-3-99,1 3 0,-1 0-1,0 1 1,-1 2 0,1 0-1,-2 2 1,1 0 0,-1 2-1,-1 1 1,26 19 0,-39-25-71,0 1 1,-1 1 0,0 0 0,-1 0 0,0 1 0,0 0 0,-1 0 0,0 1 0,-1 0-1,0 0 1,5 18 0,-8-23-6,-1 1-1,0 0 0,-1 0 1,0 0-1,0 1 0,0-1 1,-1 0-1,0 0 1,0 0-1,-1 1 0,0-1 1,0 0-1,-1 0 0,0 0 1,0 0-1,-1-1 1,1 1-1,-2-1 0,1 1 1,-1-1-1,-5 7 0,-6 6 8,-2-2-1,0 0 0,-1 0 0,-1-2 0,-1 0 0,-39 22 1,27-20-2,-1-1-1,-1-1 1,-68 19 0,92-32-23,0 0 0,0-1-1,0 0 1,-12-1-1,22-2-24,-1 1 0,0 0 0,1-1 0,-1 1 0,1-1 0,0 1 0,-1-1 0,1 0 0,0 1-1,0-1 1,0 1 0,0-1 0,0 1 0,0-1 0,1 1 0,-1-1 0,0 1 0,1-1 0,-1 1 0,2-3 0,2-2-12,0 0 1,1 0-1,-1 1 1,1 0-1,0 0 0,1 0 1,-1 0-1,1 1 1,0 0-1,0 0 1,0 1-1,0 0 1,1 0-1,6-2 0,5-1 0,-1 0-1,1 1 1,0 1-1,25-2 1,-19 4 15,0 1 1,0 1 0,-1 1 0,1 1 0,0 1 0,-1 2-1,0 0 1,0 1 0,30 13 0,-38-13 40,-1 2 1,1 0-1,-2 0 0,1 1 0,-1 1 1,-1 0-1,0 0 0,0 2 1,-1-1-1,-1 2 0,1-1 0,-2 1 1,0 1-1,13 25 0,-18-30 43,0 0-1,-1 0 0,0 0 1,-1 1-1,1-1 0,-2 1 1,1-1-1,-1 1 0,-1 0 0,0-1 1,0 1-1,-1 0 0,-3 15 1,2-17-24,-1-1 0,1 1 0,-1-1 1,-1 0-1,1 0 0,-1 0 0,-1-1 0,1 1 1,-1-1-1,0 0 0,0 0 0,-1-1 1,0 1-1,0-1 0,0-1 0,-14 9 0,4-5-26,-1 0-1,0-2 1,0 0-1,0-1 1,-1 0 0,0-1-1,-31 2 1,2-4 44,-83-6 0,103 2-22,1-2 0,-51-14 0,64 14-44,0 0 0,0-1 0,1-1-1,0 0 1,0-1 0,0 0 0,-17-14 0,28 20-36,0 1 0,1-1 0,-1 0 0,0 0 0,0 1 0,0-1 0,1 0 1,-1 0-1,0 0 0,1 0 0,-1 0 0,1 0 0,-1 0 0,1-1 0,-1 1 0,1 0 0,0 0 0,0 0 0,-1 0 0,1 0 0,0-1 0,0 1 0,0 0 0,0 0 0,1 0 0,-1-1 0,0 1 0,0 0 0,1 0 0,-1 0 1,1 0-1,-1 0 0,1 0 0,0-2 0,2 0-190,0 0 1,-1 0-1,1 0 0,0 0 1,0 1-1,1-1 1,-1 1-1,6-3 0,27-13-3768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46.5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13083,'0'0'2211,"0"0"-1202,0 0-747,0 0 7,0 19 289,0-14-520,0 43 442,2 0 0,11 65-1,31 135 530,-47-265-814,-1 0 0,-10-26 0,-6-29-134,16 52-55,1 0 0,1 0 0,0 0 0,2 0-1,0-1 1,5-28 0,-4 42-10,0 1 1,1-1-1,0 1 1,1 0-1,-1 0 0,1 0 1,0 0-1,0 0 1,1 0-1,0 1 1,0 0-1,0 0 0,1 0 1,0 0-1,-1 1 1,2 0-1,-1 0 1,0 0-1,1 0 0,0 1 1,0 0-1,0 0 1,9-2-1,4-1 14,0 2 1,1 0-1,0 2 0,-1 0 0,1 1 1,0 0-1,0 2 0,0 1 0,-1 0 1,1 1-1,-1 1 0,36 13 0,-47-15-363,0 0-1,0-1 1,0 0-1,0 0 1,0-1-1,0 0 1,0-1-1,0 1 1,-1-1-1,1-1 1,14-4-1,13-8-7334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47.3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124 18 11450,'0'0'2076,"0"0"-435,0 0-723,0 0-243,0 0 63,0 0-179,24 0-165,287 16 240,-226-5 735,-149-14-1168,-73-13 1,-33-3-279,-2 17-23,172 2 56,0 0-124,41 0 59,33 5 123,-1 3 0,125 30 0,-131-24-11,33 12 399,-118-28-357,-1 0 1,1-2 0,0 0-1,0-1 1,-28-13-1,-22-5-102,15 11-60,-1 2 0,0 3 0,0 2-1,-71 2 1,122 3-533,5 1-877,6 0-1846,4-1-4544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3:25.1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1 421 5457,'0'0'4777,"0"0"-2796,0 0-921,0 0-175,0 0 253,0 3 1335,8 17-2416,150 494 256,1 4-2,-158-516-299,0 0 0,-1 0 1,1 0-1,0 0 0,0 0 0,0 0 1,0 0-1,1 0 0,-1-1 1,0 1-1,1 0 0,-1-1 0,1 1 1,0-1-1,0 1 0,-1-1 0,1 0 1,0 0-1,0 0 0,0 0 0,4 1 1,-1-1-1,0-1 0,0 0 0,0 0 0,0 0-1,0 0 1,0-1 0,0 0 0,8-3 0,129-40 250,15-5-64,355-53-158,-163 36-30,39-21 19,448-77-10,-787 157-35,0 3 0,0 2 0,0 2 0,0 3 0,86 14 0,-108-11 119,-1 1 0,0 2 0,0 0 0,-1 2 0,0 0 0,-1 2 0,-1 1 0,0 0 0,0 2 0,-2 1 0,34 33 0,-54-49-70,0 1 0,1-1 0,-1 1 0,1-1 0,-1 0 0,1 0 0,0 1 0,-1-1 0,1 0 0,0-1 0,0 1 0,0 0 0,0 0 0,0-1 1,0 1-1,0-1 0,0 0 0,0 1 0,0-1 0,0 0 0,0 0 0,2-1 0,-1 0 12,0 0 1,0 0 0,0 0-1,-1-1 1,1 1-1,0-1 1,-1 0 0,0 0-1,1 0 1,-1 0-1,0 0 1,0 0 0,2-3-1,5-8 71,0 0 1,-2 0-1,1-1 0,8-23 0,9-35-74,-3-1 0,-3-1 0,-4 0 0,11-122 0,-12-309-412,-14 419 126,-2 94-1752,-9 10-1690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3:25.9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11859,'0'0'2093,"0"0"-1329,0 0-611,0 0-131,2 23 117,34 205 1296,-1-16-876,-30-174-529,4 20 13,0 66 0,-6-155 45,2 0 1,1 0-1,1 0 1,17-43-1,-19 59-84,1 0-1,0 0 0,1 0 0,1 1 0,0 0 0,1 1 0,0 0 1,1 0-1,21-20 0,-25 28-6,0 0 1,1 0 0,-1 0-1,1 1 1,0 0-1,1 1 1,-1-1-1,1 1 1,-1 1-1,1-1 1,0 2-1,0-1 1,0 1-1,0 0 1,0 0 0,0 1-1,0 0 1,0 1-1,0 0 1,0 0-1,12 3 1,-10 0 24,0 0 1,0 1 0,0 0 0,-1 1-1,0-1 1,0 2 0,0-1 0,-1 1-1,0 1 1,0 0 0,-1 0-1,0 0 1,0 1 0,-1 0 0,0 0-1,-1 0 1,0 1 0,6 16 0,-7-17 3,0 0 1,-1 1 0,0 0 0,-1 0 0,0 0 0,0 0 0,-1 0 0,0 0-1,-1 0 1,0 0 0,-1 0 0,0 1 0,0-1 0,-1 0 0,-1 0 0,1-1-1,-2 1 1,1-1 0,-1 1 0,-7 10 0,2-8-14,-1-1 0,0 0-1,-1 0 1,0-1 0,0 0 0,-1-1 0,-1-1 0,0 0-1,0 0 1,0-1 0,-1-1 0,0 0 0,0-1 0,-20 4-1,5-2 4,0-2 0,0 0 0,-1-3-1,0 0 1,0-2 0,-39-4 0,61 3-13,1 0 0,-1-1 0,1 0 0,-1 0 0,1 0 1,-7-4-1,12 5-43,-1 0 1,1-1 0,0 1 0,0 0-1,0-1 1,0 1 0,1-1-1,-1 1 1,0-1 0,0 0 0,1 0-1,0 0 1,-1 1 0,1-2-1,0 1 1,0 0 0,0 0 0,0 0-1,0 0 1,0-1 0,1 1-1,-1-3 1,1 3-85,0 0 1,1 0-1,-1 0 0,1 0 0,-1 0 0,1 0 0,0 0 1,0 0-1,0 0 0,0 1 0,0-1 0,0 0 0,0 1 1,1-1-1,-1 1 0,0-1 0,1 1 0,0 0 0,-1 0 1,1-1-1,1 0 0,46-24-2632,-34 18 1301,32-16-3714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3:27.6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0 306 3609,'0'0'6318,"0"0"-4048,0 0-1089,26 2-181,84 13 97,-104-13-1009,0 0-1,0 0 0,0 0 1,0 1-1,0 0 1,-1 0-1,1 0 0,-1 1 1,0-1-1,0 1 0,-1 0 1,1 1-1,-1-1 1,0 1-1,6 8 0,-3 0-11,1-1-1,-2 1 0,0 1 0,6 18 0,-9-22-67,0 0-1,-1 0 1,0 1-1,0-1 1,-1 0-1,0 1 1,-1-1-1,-1 12 1,0-21-6,1-1 0,0 0 0,0 1 0,-1-1 1,1 1-1,-1-1 0,1 1 0,0-1 0,-1 0 0,1 1 0,-1-1 0,1 0 0,-1 1 1,1-1-1,-1 0 0,1 0 0,-1 1 0,1-1 0,-1 0 0,1 0 0,-1 0 0,1 0 1,-1 0-1,1 0 0,-1 0 0,0 0 0,1 0 0,-1 0 0,1 0 0,-1 0 0,1 0 0,-2-1 1,-19-5 95,15 1-107,-1 0 0,1 0-1,1-1 1,-1 1 0,1-1-1,0-1 1,0 1 0,0-1-1,1 0 1,0 0 0,1 0 0,-1 0-1,1-1 1,1 0 0,0 1-1,0-1 1,0 0 0,0-8 0,1 8-31,0 0 0,0 1 0,1-1 0,0 0 0,1 0 1,0 0-1,0 1 0,0-1 0,1 1 0,0-1 0,1 1 0,0-1 1,0 1-1,0 0 0,1 0 0,0 1 0,0-1 0,10-10 1,-5 9 18,1 0 0,-1 1 1,1 1-1,0-1 1,1 2-1,0-1 1,-1 1-1,2 1 1,-1 0-1,0 1 1,1 0-1,0 1 1,0 0-1,-1 1 0,1 0 1,0 1-1,0 0 1,0 1-1,14 2 1,-20-1 28,-1 0-1,1 0 1,-1 1 0,0-1 0,0 1 0,0 0-1,0 1 1,0-1 0,-1 1 0,0 0 0,0 0-1,0 0 1,0 1 0,0-1 0,-1 1 0,5 9-1,4 9 21,0 1-1,11 36 1,-7-18 6,-12-33-30,0-1 0,1 0 0,0 1 0,0-2 0,1 1 0,0-1 0,0 1 0,1-2 0,0 1 0,0-1 0,0 0 0,1 0 0,0-1 0,14 7 0,-17-10-3,-1 0-1,1 0 1,1 0 0,-1-1-1,0 0 1,0 0-1,0 0 1,1-1 0,-1 1-1,0-1 1,1 0 0,-1-1-1,0 0 1,1 0-1,-1 0 1,0 0 0,0-1-1,0 1 1,0-1 0,0-1-1,0 1 1,-1-1-1,1 0 1,-1 0 0,0 0-1,0 0 1,6-6 0,-3 0 5,1 1 1,-2-1-1,1 0 1,-1-1 0,0 0-1,-1 0 1,-1 0 0,1 0-1,-1-1 1,-1 1 0,0-1-1,-1 0 1,2-12 0,-3 17-1,-1-1 1,1 0-1,-1 0 1,-1 1 0,1-1-1,-1 0 1,0 1 0,-1-1-1,1 1 1,-1-1-1,0 1 1,-1 0 0,0-1-1,0 1 1,0 1 0,-1-1-1,0 0 1,0 1-1,0 0 1,-1 0 0,1 0-1,-10-7 1,0 4-4,0 0 1,0 1-1,-1 0 1,0 1-1,-1 1 1,1 0-1,-1 1 1,0 1-1,0 0 1,0 2-1,0-1 1,-31 3-1,28 0-6,0 1 0,0 0 0,0 1 1,0 2-1,0-1 0,1 2 0,0 1 0,0 0 0,1 1 0,-26 17 0,41-22-811,11-4 569,13-5 137,67-34-466,-67 28 539,1 1 0,1 1 1,0 0-1,1 2 0,0 2 1,50-9-1,-58 14 227,-1 0 1,1 1-1,-1 1 0,0 0 1,1 1-1,-1 1 1,0 1-1,0 0 0,27 11 1,-33-10-113,0 1 0,-1-1 0,0 2 1,-1-1-1,1 1 0,-1 1 0,-1-1 0,1 1 1,-1 0-1,-1 1 0,0 0 0,0 0 1,0 0-1,-1 1 0,7 19 0,-5-11-37,-1 0 1,-1 0-1,0 1 0,-2 0 0,0 0 1,1 24-1,-4-43-49,0 0 0,0 0 0,0 0 0,0 0 0,0 0 0,0 0 0,0 0 0,1 0 0,-1 0 0,0 0 0,0 0 0,0 0 0,0 0 0,0 0 0,0 1 0,0-1 0,0 0 0,0 0 0,0 0 0,0 0 0,0 0 0,1 0 0,-1 0 0,0 0 0,0 0 0,0 0 0,0 0 0,0 0 0,0 0 0,0 0 0,0 0 0,0 0 0,0 1 0,0-1 0,0 0 0,0 0 0,0 0 0,6-16-276,4-23-392,-6 21 267,24-85-1359,-25 95 1676,0 0 1,0 1-1,1-1 0,0 1 1,0-1-1,1 1 0,0 1 0,0-1 1,1 1-1,6-7 0,-11 12 110,1 0-1,-1-1 1,1 1-1,0 0 1,0 0-1,-1 0 0,1 0 1,0 0-1,0 0 1,0 1-1,0-1 1,0 1-1,0-1 1,0 1-1,0 0 1,0-1-1,1 1 0,-1 0 1,0 1-1,0-1 1,0 0-1,0 1 1,0-1-1,0 1 1,0-1-1,0 1 0,0 0 1,0 0-1,0 0 1,-1 0-1,1 0 1,0 0-1,-1 1 1,1-1-1,-1 0 0,3 3 1,3 5 258,0 0 1,0 1-1,-1-1 1,0 2-1,5 12 1,-7-16-180,26 61 1020,-24-49-968,2 0 0,0-1 0,1 0 0,1 0 0,1-1 0,1-1 0,17 21 0,-27-35-140,0 1 0,0-1 0,1 0 0,-1 0 0,1 0 0,-1-1-1,1 1 1,0-1 0,0 1 0,0-1 0,0 0 0,-1 0 0,2 0 0,-1-1-1,0 1 1,0-1 0,0 1 0,0-1 0,0 0 0,6-1 0,-5 0-12,0 0 1,0-1 0,0 0 0,0 0 0,-1 0 0,1 0 0,-1 0 0,1-1 0,-1 0-1,0 1 1,0-1 0,0 0 0,4-6 0,2-4-41,-1-1 1,0 0-1,0 0 0,-2-1 0,0 0 0,8-30 1,-8 5-348,-2 0-1,-2-53 1,-2 89 316,-1 50 56,-1-20 95,1 0 0,2 0 0,1 0 0,1 0 0,6 26 0,-8-47-61,1 1 0,0-1 0,0 0 0,0 0 0,0 0 0,1 0 0,0 0 0,0-1 0,0 1 0,0-1 0,1 0 0,0 0 0,0 0 0,0 0-1,0-1 1,1 1 0,-1-1 0,1 0 0,0-1 0,0 1 0,0-1 0,0 0 0,0 0 0,0 0 0,1-1 0,-1 0 0,1 0 0,-1 0 0,10-1 0,-10 0-8,1 1 1,-1-2 0,0 1 0,0-1 0,0 0-1,0 0 1,0 0 0,-1 0 0,1-1 0,0 0-1,-1 0 1,1 0 0,-1-1 0,1 0 0,-1 0-1,0 0 1,4-4 0,-3 1-9,0 0 0,0 0 0,-1 0 1,1-1-1,-2 0 0,1 0 0,-1 0 0,0 0 0,4-14 0,-2-3-86,-1 0 0,-1 0 0,-2 0 0,-1-43 0,0 55-46,0 25 133,2-1 0,-1 1 0,2 0 0,-1-1 0,2 1 0,0-1 0,0 0 0,1 0 0,0 0 1,1-1-1,1 0 0,15 20 0,-16-23 15,0 0 0,1-1 0,0 0 0,1 0-1,-1-1 1,1 0 0,0 0 0,1-1 0,-1 0 0,1 0 0,0-1 0,0 0 0,1-1 0,-1 0 0,1 0 0,0-1 0,14 1 0,-15-2-6,1-1 0,-1 0 0,0-1 0,1 1 1,-1-2-1,0 1 0,0-2 0,0 1 1,15-7-1,-18 6-10,0-1 1,0 0-1,-1 0 1,1 0-1,-1-1 1,0 0-1,0 0 1,0 0-1,-1-1 1,0 1-1,0-1 1,0 0-1,4-11 1,-2 2-60,0-1 1,-1 0-1,-1 0 0,0 0 0,-1-1 1,1-21-1,-2-98-819,-3 92 641,4 77 312,1 0 0,2 0 0,1-1 1,1 1-1,2-2 0,2 1 0,0-1 0,2-1 1,24 38-1,-29-54-41,0-1 0,0 0 0,15 15 0,-21-25-31,0 0-1,0 0 1,0 0 0,1-1 0,-1 1 0,1-1 0,-1 0 0,1 0 0,0 0 0,0-1 0,-1 1-1,2-1 1,-1 0 0,0 0 0,0 0 0,0 0 0,8-1 0,-10-1-4,-1 0 1,1 0 0,-1 0-1,0 0 1,1 0-1,-1-1 1,0 1 0,0-1-1,0 1 1,0 0-1,0-1 1,0 0-1,0 1 1,0-1 0,-1 0-1,1 1 1,-1-1-1,1 0 1,-1 0 0,1 1-1,-1-1 1,0 0-1,0 0 1,0 0 0,0 1-1,0-1 1,-1-3-1,-3-56-76,0 46-21,0 1 0,-1-1 0,0 1 0,-1 0 0,-1 1 0,0-1 1,-1 1-1,-1 1 0,-16-20 0,14 18-278,1 0 0,0 0 1,1-1-1,0-1 0,1 1 0,-10-31 1,17 43 360,0 0 1,0 0-1,1-1 1,0 1-1,-1 0 1,1 0-1,0 0 1,0 0-1,1-1 1,-1 1-1,1 0 1,0 0 0,-1 0-1,1 0 1,1 0-1,-1 0 1,0 0-1,1 0 1,-1 0-1,1 1 1,0-1-1,0 1 1,0-1-1,0 1 1,1 0-1,-1-1 1,1 1-1,-1 0 1,1 1-1,-1-1 1,1 0-1,0 1 1,4-2-1,11-4 80,-1 1 0,1 1 0,0 1-1,32-4 1,-31 5 32,7-1 210,1 0-1,-1 2 1,1 1 0,0 1-1,40 5 1,-63-4-295,-1 0 1,1 0-1,0 1 0,-1-1 1,1 1-1,-1 0 0,1 0 0,-1 0 1,0 1-1,0-1 0,0 1 1,0 0-1,0-1 0,-1 1 1,1 0-1,-1 1 0,0-1 0,0 0 1,0 1-1,0-1 0,-1 1 1,1 0-1,-1-1 0,0 1 0,0 0 1,0 5-1,2 11 47,0 1 0,-2 0 1,-2 38-1,0-23 79,0-13-11,1-1-51,0-1 0,0 0-1,2 0 1,1 0-1,8 32 1,-9-47-69,0-1-1,0 0 0,1 0 1,-1 0-1,1 0 1,0-1-1,1 1 1,-1-1-1,1 0 0,0 0 1,0 0-1,0 0 1,0-1-1,1 1 1,-1-1-1,1 0 0,0-1 1,0 1-1,0-1 1,0 0-1,0 0 1,1 0-1,-1-1 1,1 0-1,-1 0 0,9 0 1,-3 0 63,0 0-1,0-1 1,0 0 0,-1-1-1,1 0 1,0-1 0,0 0 0,-1-1-1,1 0 1,-1 0 0,0-1 0,0-1-1,0 0 1,0 0 0,-1-1-1,0 0 1,0 0 0,0-1 0,-1 0-1,0-1 1,-1 0 0,12-16 0,-18 23-19,0 0 0,0-1 0,0 1 0,0 0 0,0-1 1,-1 1-1,1-1 0,-1 1 0,1-1 0,-1 1 0,1-1 1,-1 1-1,0-1 0,0 1 0,0-1 0,0-1 0,0 2-26,0 1 0,-1-1 0,1 0 0,0 1 0,-1-1 0,1 1 0,0-1 0,-1 0 0,1 1-1,-1-1 1,1 1 0,-1 0 0,0-1 0,1 1 0,-1-1 0,1 1 0,-1 0 0,0 0-1,1-1 1,-1 1 0,0 0 0,1 0 0,-1 0 0,-1-1 0,-7 1 48,1 0-1,-1 0 1,0 1 0,-14 3-1,8-2-268,-97 6-1600,60-7-553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36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10234,'0'0'1344,"0"0"-959,0 0-153,0 0-224,0 117 600,0-61 232,0 6-56,10 9-248,-3 1-328,1-1-56,-1-5 40,-2-6-192,-5-11 0,0-11-64,0-16-296,0-22-464,0 0-560,0-6-3465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37.1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0 121 5617,'0'0'2535,"0"0"-1302,0 0-579,0 0 149,0 0 91,21-17-81,72-50-18,-82 61-706,0 1 0,-1 0 1,2 1-1,-1 0 0,1 1 0,-1 0 0,1 1 0,0 0 0,0 1 0,0 0 1,0 1-1,18 1 0,7 0 70,0-1-118,-1 1-1,0 1 1,0 3 0,51 11-1,-71-11-32,-1 0 0,1 0-1,-1 1 1,0 1-1,-1 1 1,1 0-1,-2 1 1,1 0-1,-1 1 1,-1 1-1,0 0 1,14 16-1,-23-24 4,0 1 0,0-1-1,0 1 1,0 0 0,-1 0 0,0 0-1,0 0 1,0 1 0,0-1 0,0 0-1,-1 1 1,0 0 0,0-1 0,0 1-1,-1 0 1,0-1 0,1 1 0,-2 0-1,1-1 1,0 1 0,-1 0 0,0-1-1,0 1 1,0-1 0,-1 1 0,0-1-1,1 1 1,-2-1 0,1 0 0,0 0-1,-1 0 1,0 0 0,0-1 0,0 1-1,0-1 1,0 1 0,-6 3 0,-8 6 36,0 0 1,0-1-1,-1-1 1,-1 0 0,0-2-1,-40 15 1,41-18-195,0-1 1,0 0 0,-1-1 0,0-1-1,0-1 1,1 0 0,-1-2 0,-28-2-1,47 2 118,-1 0-1,1-1 1,-1 1-1,1 0 1,-1 0-1,1-1 1,-1 1-1,1 0 1,-1-1-1,1 1 0,0-1 1,-1 1-1,1 0 1,0-1-1,-1 1 1,1-1-1,0 1 1,0-1-1,-1 1 1,1-1-1,0 1 0,0-1 1,0 0-1,0 1 1,0-1-1,-1 1 1,1-1-1,0 1 1,0-1-1,1 0 1,-1 1-1,0-1 1,0 1-1,0-1 0,0 1 1,0-1-1,1 1 1,-1-1-1,0 1 1,0-1-1,1 1 1,-1-1-1,0 1 1,1-1-1,-1 1 0,1-1 1,16-23-747,-2 14 690,1 1 1,0 1-1,0 0 1,1 1-1,-1 0 0,2 2 1,-1 0-1,0 1 1,32-4-1,15 3 321,85 3 0,-138 2-225,6 1 71,1 0 0,-1 1 0,0 1 0,0 0 0,0 2 0,0 0 0,-1 0 1,0 2-1,22 11 0,-31-14 40,-1 0 0,0 0 0,0 0 0,0 1 1,0 0-1,0 0 0,-1 1 0,0-1 0,0 1 1,-1 0-1,0 0 0,0 1 0,0-1 0,-1 1 1,1 0-1,-2 0 0,1 0 0,-1 1 0,0-1 1,-1 0-1,0 1 0,0-1 0,0 14 0,-2-13-31,-1-1 1,0 1-1,0-1 0,-1 0 0,0 0 0,0 0 0,-1 0 0,1-1 0,-1 1 1,-1-1-1,0 0 0,1 0 0,-2-1 0,1 1 0,-1-1 0,1 0 0,-1-1 0,-1 1 1,-7 3-1,-9 7 69,-1-1 0,-1-2 0,-52 19 1,47-22-37,-1-2 0,1 0 0,-1-3 1,0 0-1,0-2 0,-51-3 0,81 1-131,0 0-1,-1 0 0,1 0 0,0 0 1,-1 0-1,1 0 0,0-1 0,0 1 1,-1 0-1,1-1 0,0 1 1,0-1-1,0 1 0,0-1 0,-1 1 1,1-1-1,0 0 0,0 0 0,0 1 1,0-1-1,1 0 0,-1 0 0,0 0 1,0 0-1,0 0 0,0-2 0,0 1-60,1 0-1,0 0 1,0 0-1,0 0 1,0 0-1,0 0 1,0 0-1,1 0 1,-1 0-1,1 0 1,-1 0-1,1 1 1,0-1-1,0 0 1,1-2-1,3-5-688,1 0 0,0 0 0,0 0 0,1 1-1,8-8 1,20-15-4812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37.5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14 7210,'0'0'2021,"0"0"-975,4 23-175,-1-7-721,27 179 2350,-28-63-328,-12-134-396,6-3-1744,0 1-1,1 0 0,-1-1 1,1 0-1,0 0 0,0 0 1,1 0-1,-1-1 1,1 1-1,1-1 0,-1 1 1,1-1-1,-1-5 0,-7-78 29,8 76-61,1 0 0,1 0 0,0 0 1,0 1-1,2-1 0,-1 0 0,2 1 0,8-24 0,-9 31-3,0 0 0,0 1 1,0-1-1,0 0 0,1 1 0,0 0 0,0 0 0,0 0 1,0 0-1,1 1 0,-1 0 0,1 0 0,0 0 1,0 0-1,0 1 0,0 0 0,1 0 0,-1 0 0,0 0 1,1 1-1,-1 0 0,11 0 0,-5 0 12,0 1-1,-1 0 0,1 0 0,-1 1 1,1 1-1,-1 0 0,0 0 1,1 1-1,-1 1 0,12 5 1,3 4 114,0 2 1,32 24-1,-22-14-30,-31-23-138,0 1 0,0-1 0,1 1 0,-1-1 1,0-1-1,1 1 0,-1-1 0,1 1 0,0-1 0,-1-1 0,1 1 0,0-1 0,0 1 0,7-2 0,5 1-2591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38.0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132 164 12755,'0'0'1285,"0"0"-743,0 0-305,0 0 13,0 0 302,-19 22 78,-60 75-219,74-90-365,1-1-1,1 1 1,-1 0-1,1 0 1,0 0-1,1 1 1,0-1-1,0 1 1,0-1-1,1 1 1,0 0-1,1-1 1,0 16-1,0 0 52,-1 9 4,1-1 1,2 1 0,1-1-1,1 1 1,2-1-1,18 57 1,-18-71-87,1-1-1,1 0 1,0 0 0,2-1 0,-1 0-1,2-1 1,0 0 0,0 0 0,2-2-1,-1 1 1,2-1 0,0-1 0,27 17-1,-24-18 11,1-2 0,0 0 0,0-1 0,1-1 0,-1 0 0,1-2 0,0 0-1,1-1 1,-1-1 0,1-1 0,-1 0 0,1-2 0,-1 0 0,1-2 0,-1 0 0,0 0 0,0-2-1,0-1 1,-1 0 0,26-13 0,-27 11 1,-1 0 0,-1-1-1,1-1 1,-1-1 0,-1 0-1,0-1 1,-1 0 0,0-1-1,-1-1 1,0 0 0,-1 0-1,-1-1 1,0 0 0,-1-1-1,-1-1 1,0 1 0,-1-1-1,-1 0 1,-1 0 0,0-1-1,-1 0 1,1-20 0,-3 22 56,-2 0-1,0 0 1,-1-1 0,0 1 0,-2 0 0,0 0-1,0 1 1,-2-1 0,-11-29 0,5 24 57,-1 0 0,0 1 0,-2 1 1,0 0-1,-1 1 0,-21-20 0,5 7-20,0 3-1,-2 0 0,-1 3 1,-70-41-1,86 56-138,-1 1 1,-1 1 0,1 0-1,-2 1 1,1 2-1,-1 0 1,1 1 0,-1 1-1,0 0 1,-1 2-1,-36 3 1,52-1-28,-1 0-1,1 0 1,-1 1-1,1 0 1,0 0 0,0 1-1,0 0 1,0 0 0,0 1-1,0-1 1,1 1-1,0 0 1,0 1 0,0-1-1,0 1 1,1 0 0,0 0-1,0 0 1,0 1 0,0-1-1,1 1 1,0 0-1,0 0 1,1 0 0,-3 11-1,-3 9-782,2 1 0,1 1 0,2-1 0,-1 48-1,3-1-4850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1.1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10842,'0'0'1447,"0"0"-879,0 0-304,0 0-157,0 0 249,0 0 418,11-1-83,8-1-520,22-3 296,1 2-1,-1 1 1,49 6-1,-85-3-445,1 0 0,-1 0 1,0 1-1,0 0 0,0 0 0,0 1 0,-1-1 0,1 1 0,-1 0 0,1 0 0,-1 1 0,0-1 0,0 1 0,-1 0 0,1 0 0,-1 0 0,0 0 0,5 8 1,-6-8-17,-1-1 1,0 0 0,1 0 0,-1 1-1,0-1 1,0 0 0,-1 1-1,1-1 1,-1 1 0,0-1 0,0 1-1,0-1 1,0 1 0,0-1 0,-1 1-1,0-1 1,0 1 0,0-1 0,0 1-1,0-1 1,-1 0 0,1 0 0,-1 0-1,0 0 1,0 0 0,0 0 0,0 0-1,-5 4 1,-1 1 9,-1 0-1,1 0 0,-2-1 1,1 0-1,-1-1 1,0 0-1,0 0 0,-1-1 1,1 0-1,-1-1 1,0-1-1,-1 1 1,1-2-1,-1 1 0,-15 0 1,27-4-23,-1 1-1,1 0 1,0-1 0,-1 1 0,1-1 0,0 1 0,-1-1-1,1 1 1,0-1 0,0 1 0,-1-1 0,1 1 0,0-1-1,0 1 1,0-1 0,0 1 0,-1-1 0,1 1-1,0-1 1,0 1 0,0-1 0,0 0 0,0 1 0,0-1-1,1 1 1,-1-1 0,0 1 0,0-1 0,0 1 0,0-1-1,1 1 1,-1-1 0,0 1 0,1-1 0,10-22-228,-1 18 218,-1 0 0,0 0 0,1 1 0,0 0 0,0 0 0,1 1 0,-1 1 0,0 0 0,1 0 0,18 0 0,5 1-27,0 1-1,36 6 1,-64-6 47,0 1 0,-1 1 1,1-1-1,0 1 1,-1 0-1,1 0 1,-1 1-1,1 0 0,-1 0 1,0 0-1,0 0 1,-1 1-1,1 0 1,-1 0-1,1 0 0,-1 0 1,0 1-1,4 7 1,-6-9 7,0 1 0,0 0 1,0 0-1,-1 0 0,1 0 1,-1 0-1,0 0 0,0 0 0,-1 0 1,1 0-1,-1 1 0,0-1 1,0 0-1,0 0 0,-1 0 0,0 1 1,1-1-1,-2 0 0,1 0 1,0 0-1,-1 0 0,1 0 1,-1-1-1,0 1 0,-1 0 0,-4 6 1,-2 1 51,-1 0 1,0-1 0,-1 0-1,0-1 1,-1 0-1,0-1 1,0 0 0,-1 0-1,0-2 1,0 1-1,0-2 1,-27 8 0,7-5 205,-1-2 0,0-1 0,0-1 0,-47-2 0,72-4-277,8 0-2928,1 2-2021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38.6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38 12995,'0'0'2184,"0"0"-702,0 0-737,0 0-88,0 0-256,12-5-160,2-1-224,1 0-1,1 1 0,-1 1 0,1 0 0,-1 1 0,28-2 1,-27 5-16,-1 1 1,1 0-1,-1 1 1,1 1-1,-1 0 1,26 10-1,-36-12 3,0 2 1,0-1-1,0 1 0,0-1 0,0 1 1,-1 1-1,1-1 0,-1 1 0,0-1 1,0 1-1,0 1 0,-1-1 0,0 0 1,1 1-1,-2-1 0,1 1 0,0 0 0,-1 0 1,0 0-1,0 1 0,0-1 0,1 10 1,-2-7 6,-1 0 1,0 0-1,0 0 1,0 0 0,-1 0-1,-1-1 1,1 1-1,-1 0 1,0 0 0,-1-1-1,0 1 1,0-1-1,-1 0 1,0 0 0,0 0-1,-7 8 1,5-7 0,0-1 0,-1 0 0,0 0 0,0 0-1,-1-1 1,1-1 0,-1 1 0,-1-1 0,1 0 0,-1-1 0,0 0 0,0 0 0,-12 3 0,20-7-21,1 0 1,-1 0 0,0 1 0,1-1-1,-1 0 1,1 0 0,-1 0-1,0 1 1,1-1 0,-1 0-1,1 0 1,-1 0 0,0 0-1,1 0 1,-1 0 0,0-1-1,1 1 1,-1 0 0,1 0-1,-1 0 1,0 0 0,1-1-1,-1 1 1,1 0 0,-1-1 0,1 1-1,-1 0 1,1-1 0,-1 1-1,0-1 1,6-17-355,23-17 49,-21 30 303,0 1 1,0 0-1,0 0 1,1 0-1,0 1 1,-1 1-1,1-1 1,0 1-1,0 0 1,1 1-1,-1 0 1,0 0-1,0 1 1,0 0-1,1 1 1,-1-1-1,0 2 1,0-1-1,0 1 1,0 0-1,0 1 1,0 0-1,-1 0 1,1 0-1,-1 1 1,7 5-1,-5-3 52,0 0 0,0 1-1,-1 0 1,0 0-1,-1 1 1,1 0-1,-1 0 1,-1 1 0,0 0-1,0 0 1,-1 0-1,0 1 1,0 0 0,-1 0-1,0 0 1,-1 0-1,0 1 1,-1-1-1,2 16 1,-4-17-4,0-1 1,-1 0-1,0 1 0,0-1 1,-1 0-1,0 0 0,0 0 0,-1 0 1,0 0-1,0 0 0,-1-1 1,0 0-1,0 1 0,-1-2 1,0 1-1,0 0 0,0-1 0,-1 0 1,0 0-1,0-1 0,-1 1 1,1-2-1,-1 1 0,0-1 1,-1 0-1,1 0 0,-1 0 0,0-1 1,1-1-1,-1 1 0,-1-1 1,-14 1-1,10 0-23,1-2 0,-1 1 0,0-2 0,0 0 1,0 0-1,-15-3 0,22 1-46,0 1 0,1-1 1,-1 0-1,1 0 0,0 0 1,0-1-1,0 0 0,0 0 0,0 0 1,0 0-1,1-1 0,0 0 1,0 0-1,0 0 0,0-1 1,-6-8-1,-3-10-749,2 1 0,0-2-1,-11-35 1,3-5-4887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39.5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 0 1688,'0'0'1575,"0"0"-240,0 0-194,0 0 81,0 0 124,0 0-19,14 4 6576,-3-1-7779,15-4 99,-13 0-201,1 1 1,-1 0 0,1 1-1,-1 0 1,1 1 0,-1 0-1,0 1 1,22 8 0,-34-10-23,1 0 1,-1 1 0,1-1-1,-1 1 1,1-1 0,-1 1-1,0-1 1,0 1 0,0 0-1,0 0 1,0-1-1,0 1 1,-1 0 0,1 0-1,0 0 1,-1 0 0,0 0-1,1 0 1,-1 0-1,0 0 1,0 0 0,0 0-1,0 0 1,0 0 0,-1 0-1,0 3 1,0-1 1,0 1 0,0-1-1,0 0 1,0 1 0,-1-1 0,0 0 0,0 0 0,0 0 0,0 0-1,-5 5 1,-12 7 6,0 0 0,-38 23 0,43-32-10,1 1-1,0 1 1,0 0-1,1 1 1,0 0-1,1 1 1,0 0-1,1 1 0,-18 25 1,28-36 1,-1-1 0,0 1 0,1 0 0,-1 0 0,1-1 0,-1 1 0,1 0 0,0 0 0,-1 0 0,1 0 0,0 0 0,-1-1 0,1 1 0,0 0 0,0 0 0,0 0 0,0 0 0,0 0 0,0 0 0,0 0 0,0 0 0,0 0 0,0 0 0,1 0 0,-1-1 0,0 1 0,1 0 0,-1 0 0,0 0 0,1 0 0,-1-1 0,1 1 0,0 0 0,-1 0 0,1-1 0,-1 1 0,1 0 0,0-1 0,0 1 0,-1-1 0,1 1 0,0-1 0,0 1 0,0-1 0,0 1 0,-1-1 0,1 0 0,2 1 0,5 0 5,0 0-1,0-1 0,0 0 1,16-2-1,-2 1-2,238-15 490,-230 16-2969,-17 0-2354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39.9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 12499,'0'0'2734,"0"0"-1022,0 0-903,0 0-511,0 0 39,22 0 161,2-1-371,141-1 905,-41 19-448,-123-17-1090,-1 0-474,-3-2-1486,-12-5-4570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3:28.7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7842,'0'0'2450,"0"0"-1137,0 0-577,0 0 22,0 0-14,12 24-179,4 11-380,54 100 543,-54-108-560,1-1 0,1-1 1,1-1-1,1 0 0,2-2 1,0 0-1,1-1 0,1-2 1,31 20-1,-17-16-100,2-2 1,0-1-1,1-3 0,1-1 1,73 18-1,-34-17-104,2-4-1,105 5 1,154-17 163,200-64 172,14 0 210,1 47-110,348-15-73,-324-24-309,-490 40 152,0-5 1,-1-4 0,-2-3 0,108-49 0,-157 55 678,-38 20-795,-1 1-109,0 0-248,0 3-3414,0 3-2798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3:31.6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0 611 5977,'0'0'2589,"0"0"-663,0 0-635,0 0-385,0 0 76,0 0-198,1-3 766,2 8-683,13 31-716,-3 1 1,-1 0-1,8 43 1,16 123 194,-30-166-314,13 100 61,-17-156 14,1-1 0,1 1 0,0 0 0,14-35 0,-15 46-110,0 0 0,0 0-1,0 0 1,1 1 0,0 0 0,1-1 0,0 2-1,0-1 1,0 0 0,1 1 0,0 0 0,0 0 0,1 1-1,-1 0 1,1 0 0,0 0 0,1 1 0,-1 0-1,1 1 1,0-1 0,-1 1 0,1 1 0,1 0-1,-1 0 1,0 0 0,1 1 0,-1 0 0,0 1 0,1 0-1,-1 0 1,1 1 0,-1 0 0,0 1 0,1-1-1,15 7 1,-11-3 22,0 0-1,-1 1 1,1 1-1,-1 0 1,0 1-1,-1 0 1,0 1 0,16 15-1,-22-19 4,0 0 0,0 0 0,-1 0 0,0 1 0,0 0 0,0-1 0,-1 1 0,0 0 0,0 1 0,-1-1 0,1 1 0,-1-1 0,0 1 0,-1-1 0,0 1 0,0 0 0,-1 0 0,1 0 0,-2 11 0,-1-13-4,1-1 0,-1 1-1,0-1 1,-1 0 0,1 0 0,-1 0 0,1 0-1,-1 0 1,0 0 0,-1-1 0,1 1-1,-1-1 1,1 0 0,-1 0 0,0-1 0,0 1-1,0-1 1,-1 1 0,1-2 0,-6 3 0,-10 4 18,-1-1 0,1-1 0,-27 4 0,7-4-28,0-2 0,-42 0 0,60-4-20,0-1 0,0 0 1,0-2-1,1-1 1,-30-9-1,48 12-36,0 0-1,0 0 0,0 0 1,0-1-1,0 0 0,0 1 1,0-1-1,0 0 0,1 0 1,-1 0-1,1-1 1,-1 1-1,1-1 0,-2-2 1,3 3-56,1 1 1,-1-1-1,1 1 1,0-1 0,-1 1-1,1-1 1,0 1-1,0-1 1,0 1-1,0-1 1,0 0 0,1 1-1,-1-1 1,0 1-1,1-1 1,-1 1 0,1-1-1,0 1 1,-1 0-1,1-1 1,0 1 0,0 0-1,0-1 1,0 1-1,0 0 1,0 0-1,0 0 1,0 0 0,0 0-1,1 0 1,-1 0-1,2-1 1,42-31-3756,2 1 0,83-41 0,-30 22 2910,-93 48 1126,16-9 1304,0 1 1,0 2-1,1 0 1,46-9-1,-62 16-1163,0 1-1,0 1 0,0-1 1,-1 1-1,1 0 1,0 1-1,0 0 1,0 0-1,0 1 1,-1 0-1,1 0 0,-1 1 1,1 0-1,-1 0 1,0 1-1,0 0 1,-1 0-1,1 1 0,9 8 1,1 4-171,-1 1-1,0 0 1,-1 2 0,-2 0-1,0 0 1,0 1 0,-2 1-1,-1 0 1,-1 0 0,-1 1 0,-1 0-1,5 26 1,-14-56-149,-1 1 1,-1-1-1,1 1 0,-1 0 1,-6-8-1,-10-18-48,9 13-66,1-1 0,1-1 0,1 0 0,1 0 1,0 0-1,2-1 0,1 0 0,0 0 0,0-44 0,4 62 40,0-1-1,1 1 1,-1 0-1,1-1 1,0 1-1,0 0 1,1 0-1,-1 0 1,1 0-1,0 0 0,0 0 1,0 1-1,1-1 1,-1 0-1,1 1 1,6-6-1,-4 4 23,1 1-1,0 0 0,1 0 0,-1 0 0,1 1 0,-1 0 0,1 0 1,0 1-1,9-2 0,12-1 22,0 1 0,1 1 1,56 3-1,-84 0 33,5 1-3,1-1 1,-1 1-1,1 1 1,-1-1-1,0 1 1,1 0-1,-1 1 1,0-1-1,0 1 1,-1 1-1,1-1 1,-1 1-1,1 0 1,-1 0-1,0 0 1,-1 1-1,1-1 1,7 11-1,4 9 38,-1 0 1,-1 1-1,14 32 0,-15-29 407,23 38 0,-30-58-384,1 0-1,0 0 1,0-1-1,0 0 0,1 0 1,0-1-1,1 0 1,-1 0-1,1-1 1,0 0-1,0-1 1,1 0-1,14 5 1,-17-7-27,-1-1 0,0 1 0,1-1 0,-1 0 0,1-1 0,-1 0 0,1 0 0,0 0 0,-1-1 0,1 1 1,-1-2-1,0 1 0,1-1 0,-1 0 0,0 0 0,0-1 0,0 1 0,0-2 0,0 1 0,-1 0 0,10-9 0,-8 5 0,-1 1 0,0-1-1,-1 0 1,1 0-1,-1-1 1,-1 1-1,0-1 1,0 0-1,0 0 1,-1-1-1,0 1 1,-1-1-1,0 1 1,2-13-1,-4 14-22,1 1 1,-1-1-1,-1 0 0,1 1 0,-1-1 0,0 1 0,0-1 1,-1 1-1,0-1 0,0 1 0,-1 0 0,0 0 1,0 0-1,0 0 0,0 0 0,-1 1 0,0-1 1,0 1-1,-9-8 0,3 5 0,0 0 1,-1 0-1,0 1 1,0 0-1,-1 1 1,0 0-1,0 1 0,0 0 1,-1 1-1,-18-4 1,-3 3-6,-1 1 0,-61 0 1,80 5 3,1 0 0,0 1 0,0 0 0,0 1 1,-26 10-1,37-12-8,-1 0 0,1 1 1,0-1-1,0 1 0,0 0 1,0 1-1,0-1 0,1 1 1,-1-1-1,1 1 0,-1 0 1,1 0-1,0 1 1,0-1-1,1 1 0,-1-1 1,1 1-1,-1 0 0,1 0 1,0 0-1,1 0 0,-1 0 1,1 1-1,-2 4 0,4-7-6,-1-1 0,0 0-1,0 1 1,1-1 0,-1 1-1,1-1 1,-1 0 0,1 0 0,0 1-1,-1-1 1,1 0 0,0 0-1,0 0 1,0 1 0,0-1-1,0 0 1,0 0 0,0-1 0,0 1-1,0 0 1,1 0 0,-1 0-1,0-1 1,1 1 0,-1-1-1,0 1 1,1-1 0,-1 1 0,0-1-1,1 0 1,-1 0 0,1 0-1,-1 0 1,3 0 0,66 0 37,-52-1-47,13-2-14,1-1 1,-1-2-1,0-1 1,35-13-1,-30 9 5,0 1 0,60-8 0,-74 16 47,0 1 1,0 1-1,0 0 1,30 6-1,-42-4 5,0 0 1,-1 1 0,1 0-1,0 1 1,-1 0-1,0 1 1,0 0-1,0 0 1,-1 1-1,0 0 1,12 11-1,-8-3 11,0 0 0,-1 1 0,0 1 0,-1-1 0,-1 2 0,-1-1 0,0 1 0,-1 1 0,-1-1 0,5 25 0,3 3 58,-13-45-95,-1 0 0,0 0 0,0-1 1,0 1-1,0 0 0,0 0 0,0 0 1,1 0-1,-1-1 0,0 1 0,0 0 1,0 0-1,1 0 0,-1 0 0,0 0 0,0-1 1,0 1-1,1 0 0,-1 0 0,0 0 1,0 0-1,1 0 0,-1 0 0,0 0 1,0 0-1,1 0 0,-1 0 0,0 0 0,0 0 1,1 0-1,-1 0 0,0 0 0,0 0 1,1 0-1,-1 0 0,0 0 0,0 1 1,0-1-1,1 0 0,-1 0 0,0 0 0,0 0 1,0 0-1,1 1 0,-1-1 0,0 0 1,0 0-1,0 0 0,0 1 0,0-1 1,1 0-1,-1 0 0,0 0 0,0 1 0,0-1 1,0 0-1,0 0 0,0 1 0,0-1 1,0 0-1,0 1 0,7-24-12,-6 22 10,10-49-113,21-71-398,-28 109 436,0 0-1,1 0 0,1 0 1,-1 1-1,2 0 1,0 0-1,10-11 0,-16 20 72,1 0-1,-1 0 0,1 1 1,-1-1-1,1 1 0,0 0 1,0-1-1,0 1 0,0 0 1,0 0-1,0 0 0,0 0 1,0 0-1,0 0 0,0 1 1,0-1-1,0 1 0,1 0 0,-1-1 1,0 1-1,0 0 0,1 0 1,-1 0-1,0 1 0,0-1 1,0 1-1,1-1 0,-1 1 1,0-1-1,0 1 0,0 0 1,0 0-1,0 0 0,0 1 1,0-1-1,-1 0 0,1 1 1,0-1-1,-1 1 0,3 2 0,7 7 89,-1 1 0,-1 1 0,1 0-1,11 23 1,-11-18 62,0-1-35,0-1-1,1-1 0,1 0 1,0 0-1,1-1 1,16 13-1,-26-24-101,0-1 1,0 1-1,1-1 0,-1 0 1,1 0-1,-1 0 0,1-1 1,0 1-1,-1-1 0,1 0 1,0 0-1,0 0 0,0 0 1,0-1-1,0 0 0,0 0 1,0 0-1,0 0 0,0 0 1,0-1-1,0 0 0,0 0 1,0 0-1,-1 0 0,1 0 1,0-1-1,-1 0 0,1 0 1,-1 0-1,1 0 0,-1 0 1,0-1-1,0 1 0,0-1 1,3-4-1,10-11-275,-1-1-1,-2-1 0,0 0 1,-1 0-1,-1-1 1,0-1-1,6-23 0,13-22-729,-30 66 974,1 0 1,-1 0 0,1 0-1,-1 0 1,1 0 0,-1 0 0,1 0-1,0 0 1,-1 0 0,1 0-1,0 1 1,0-1 0,0 0-1,0 0 1,-1 1 0,1-1-1,0 1 1,2-2 0,-2 2 20,-1 0 0,1 0 1,-1 1-1,1-1 1,0 0-1,-1 0 0,1 0 1,-1 0-1,1 1 1,0-1-1,-1 0 1,1 1-1,-1-1 0,1 0 1,-1 1-1,1-1 1,-1 1-1,0-1 0,1 1 1,-1-1-1,1 1 1,-1-1-1,0 1 0,1 0 1,16 44 484,-15-37-332,1 2 8,1 1-1,0-1 1,1 0 0,0 0-1,0 0 1,1 0 0,13 16 0,-15-22-126,0 0 0,1 0-1,0 0 1,0 0 0,0-1 0,0 0 0,0 0 0,1 0 0,-1-1 0,1 0 0,0 0 0,-1 0 0,1-1-1,0 0 1,0 0 0,8 0 0,7-1-48,-1-1-1,32-5 1,-40 3-90,-1 1-1,1 0 1,0 1 0,0 1-1,1 0 1,-1 0-1,0 1 1,0 1 0,-1 0-1,1 0 1,19 7 0,45 40-4,-57-35 190,40 22 0,-52-32-11,1-1 0,-1 0 0,1-1 0,0 0 0,0 0 1,0 0-1,0-1 0,0 0 0,13-1 0,-18 0-57,-1 0 0,1-1 0,-1 0-1,0 1 1,1-1 0,-1 0 0,0 0 0,0-1 0,0 1 0,0 0-1,0-1 1,0 1 0,0-1 0,0 1 0,0-1 0,-1 0 0,1 0-1,-1 0 1,1 0 0,-1 0 0,0 0 0,0 0 0,0 0 0,0-1 0,0 1-1,0 0 1,-1-1 0,1 1 0,-1-1 0,1-3 0,1-10-8,-1 1 0,0-1-1,-2-23 1,0 35-10,0-5-95,-1 0-1,0 0 0,0 0 1,-1 1-1,-1-1 0,1 1 1,-1 0-1,0 0 0,-1 0 1,0 0-1,-1 1 0,1-1 1,-1 2-1,-1-1 0,1 1 1,-1-1-1,0 2 0,0-1 1,-17-8-1,15 8-29,0 1 1,0 0-1,-1 1 0,0 0 1,0 0-1,0 1 0,0 1 1,-1 0-1,1 0 1,-1 1-1,1 0 0,-1 1 1,0 0-1,1 0 0,-1 1 1,1 1-1,-14 3 1,18-3 146,1 1 1,1-1-1,-1 1 1,0 0-1,1 0 1,-1 1 0,1 0-1,0-1 1,0 1-1,1 0 1,-1 1-1,1-1 1,0 1 0,0-1-1,0 1 1,1 0-1,-1 0 1,-2 9 0,2-5 48,1 0 0,0 0 0,0 1 1,0-1-1,2 1 0,-1-1 1,1 1-1,0-1 0,1 1 1,2 10-1,-1-14-49,0-1 0,0 0 1,0-1-1,1 1 0,0 0 0,0-1 0,0 0 0,1 0 1,0 0-1,-1 0 0,1 0 0,0-1 0,1 1 0,-1-1 1,1 0-1,-1-1 0,1 1 0,0-1 0,0 0 0,0 0 1,10 2-1,6 2 56,1-1-1,0 0 1,0-2 0,22 0 0,-9-1-45,0-2 0,0-2 0,0-1 0,-1-1 0,61-17 0,-71 14 11,-1-2 0,0-1 0,0 0 0,0-2 0,-2-1 0,0 0 0,0-2 0,33-30 0,-37 28-70,0-1 1,-2 0-1,0-1 0,-1-1 0,0 0 1,-2-1-1,-1-1 0,0 1 0,-2-2 1,-1 1-1,0-2 0,-2 1 0,0 0 1,-2-1-1,0 0 0,-2 0 1,-1-1-1,-1 1 0,-1 0 0,-1 0 1,-1 0-1,-1 0 0,-1 0 0,-1 1 1,-1 0-1,-1 0 0,-1 0 1,-22-37-1,16 35-5,-1 2 0,-1-1 1,-1 2-1,-1 0 0,0 2 1,-2 0-1,-1 1 0,0 1 1,-32-19-1,51 35 43,0 0 0,0 0 1,-1 0-1,1 1 0,0-1 0,-1 1 0,1 0 0,-1 0 0,1 1 1,-1-1-1,0 1 0,1-1 0,-1 1 0,1 0 0,-8 1 0,9 0 10,0 1-1,0-1 0,0 1 0,1-1 0,-1 1 0,0 0 0,1-1 0,-1 1 0,1 0 0,0 0 0,-1 0 1,1 0-1,0 0 0,0 0 0,0 1 0,1-1 0,-1 0 0,1 0 0,-1 1 0,1-1 0,-1 0 0,1 1 1,0-1-1,0 0 0,1 5 0,-1 27 222,2-1 0,1 1 0,2 0 0,1-1 1,17 52-1,68 156 458,-43-139-403,108 169 0,-139-246-379,-11-19-150,0 2 0,-1-1 0,0 1 0,-1 0 0,0 0 0,0 0 0,0 1 0,-1-1 0,0 1 0,2 12 0,-25-32-2716,7-2 2558,0 0 0,2 0 0,-1-2 0,2 1 0,-10-18 0,12 18 572,0 0 0,2-1 0,-1 0 0,2 0 0,0 0 0,1-1-1,0 0 1,1 0 0,1 0 0,0-20 0,2 31-100,0 0 0,1 0 0,0 1-1,0-1 1,0 0 0,0 0 0,1 1 0,0-1 0,0 0 0,0 1-1,1 0 1,-1-1 0,1 1 0,0 0 0,6-6 0,-2 4 92,-1 1 0,1 0 0,0 0 0,1 0 0,-1 1 1,1 0-1,0 0 0,11-3 0,5 0 312,1 1 0,-1 1 0,1 1 1,0 2-1,33 0 0,-46 2-393,0 1 1,0 0-1,0 1 0,0 0 1,-1 1-1,1 0 1,-1 1-1,1 1 1,-1-1-1,0 2 1,-1 0-1,20 13 0,-3 3 32,-1 2 0,-1 0 0,23 30-1,-29-30-95,2-2 0,0 0 0,1-2-1,1 0 1,27 17 0,-42-32-18,1-1 0,0 0-1,-1 0 1,1-1 0,0 0 0,1-1 0,-1 0 0,0 0 0,1-1 0,-1 0 0,1-1 0,-1 0 0,12-2 0,-16 2-2,0-1 1,0 0-1,-1 0 1,1-1 0,0 1-1,-1-1 1,1 0 0,-1 0-1,0-1 1,0 1-1,0-1 1,0 0 0,0 0-1,0 0 1,-1-1-1,0 1 1,1-1 0,-1 0-1,-1 0 1,1 0-1,-1 0 1,1 0 0,-1-1-1,0 1 1,-1-1 0,1 1-1,0-6 1,0 3 40,0 0-1,-1 0 1,-1 0 0,1-1 0,-1 1 0,0 0 0,0 0-1,-1 0 1,0 0 0,-1 0 0,1 0 0,-1 0 0,-1 0 0,1 0-1,-1 1 1,0-1 0,-1 1 0,1 0 0,-1 0 0,0 0-1,-8-7 1,4 5-19,0 1 1,0 1-1,-1-1 0,0 1 0,0 1 0,-1 0 0,0 0 0,0 1 0,0 0 1,0 1-1,0 0 0,-1 0 0,-19-1 0,20 2-51,-1 1 0,1 0 1,-1 0-1,0 1 0,1 1 0,-1-1 0,0 2 0,1 0 0,-1 0 1,1 1-1,0 0 0,0 0 0,0 2 0,0-1 0,-14 10 1,-55 48-1206,27-14-2329,0 3-7713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3:34.4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8602,'0'0'1559,"0"0"-568,0 0-336,0 0-19,0 0 184,0 0 55,0 0 18,0 0-294,0 0-250,0 0-94,0 0-190,0 15 76,4 59 153,3 1 0,18 77 0,3 28-287,2 419 58,-31-586-64,1-8 1,-1 0 1,1 1 0,0-1 0,0 0 0,1 1 0,-1-1 0,1 0 0,0 0 0,1 1-1,1 4 1,-1-9-8,2 0 14,1 1 0,0-1 0,-1-1 0,1 1 0,0-1 0,-1 0-1,1 0 1,0 0 0,-1 0 0,6-2 0,6 1 54,79-3 133,1 5-1,-1 4 1,95 17-1,326 35 107,5-36 2,-391-17-286,859 3 401,-594-9-251,26 2 989,-434-21-1518,-23-31-3849,21 25-2933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3:34.9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 1 10098,'0'0'1419,"0"0"-783,0 0-301,0 0 390,0 25 137,0 164 737,-1-84-518,-25 194 0,23-284-1092,-4 25-149,-3 76 0,9-112-3366,-1 3-3171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3:35.9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6465,'0'0'1491,"0"0"-186,0 0 216,7 29-226,48 188 642,-33-119-1070,-4 1 0,-4 0 0,1 193 0,-14-271-845,0-17-4,-1 0 1,1 1 0,-1-1-1,0 1 1,0-1 0,-1 0-1,1 1 1,-1-1 0,0 0-1,0 1 1,-3 7 0,3-12-4,1 0-1,0 1 1,-1-1 0,1 0 0,0 0 0,-1 0 0,1 0-1,0 0 1,-1 1 0,1-1 0,0 0 0,-1 0-1,1 0 1,-1 0 0,1 0 0,0 0 0,-1 0 0,1 0-1,-1 0 1,1-1 0,0 1 0,-1 0 0,1 0 0,0 0-1,-1 0 1,1 0 0,0-1 0,-1 1 0,1 0-1,0 0 1,-1-1 0,1 1 0,0 0 0,-1 0 0,1-1-1,0 1 1,0 0 0,0-1 0,-1 1 0,1 0-1,0-1 1,0 1 0,0 0 0,0-1 0,0 1 0,0-1-1,-1 1 1,1 0 0,0-1 0,0 0 0,-8-20 94,8 21-107,-5-17 1,0-1-1,2 0 1,0 0 0,1 0 0,0 0 0,2 0 0,0 0 0,1-1 0,1 1 0,1 0 0,7-26 0,-7 35-14,0-1 1,0 1 0,1 0-1,1 1 1,0-1 0,0 1-1,0 0 1,1 0 0,0 0-1,1 1 1,0 0-1,0 0 1,0 1 0,1 0-1,0 0 1,0 1 0,0 0-1,1 0 1,0 1 0,0 0-1,0 1 1,0 0 0,11-2-1,0 1 10,0 1 0,1 1 0,-1 1 0,0 1 0,1 1 0,-1 1-1,0 0 1,0 2 0,0 0 0,35 13 0,-45-14 0,0 1 1,0 0 0,0 1-1,0 0 1,-1 1-1,0 0 1,0 0-1,-1 1 1,0 0-1,0 1 1,0-1 0,-1 2-1,0-1 1,-1 1-1,0 0 1,0 0-1,-1 0 1,0 1-1,0 0 1,-1 0-1,-1 0 1,3 12 0,-4-10 3,0 0 1,-1 0-1,-1 0 1,0 0 0,-1 0-1,0 0 1,-1 0 0,0 0-1,0 0 1,-2 0-1,1-1 1,-2 1 0,1-1-1,-13 20 1,4-11 4,-1-1 0,0-1 0,-2 0 0,0-1 0,-1-1 0,-34 26 0,30-28 23,0 0-1,0-1 1,-1-1-1,-1-1 1,0-1-1,-26 7 0,33-12 0,0-1-1,-1 0 0,1-1 0,-1-1 1,1-1-1,-1-1 0,0 0 0,1-1 1,-1 0-1,-19-6 0,31 6-16,0-1 0,1 0 0,-1-1-1,0 1 1,1-1 0,0 0 0,0 0 0,0 0 0,0-1 0,0 1 0,1-1-1,-1 0 1,1 0 0,0 0 0,0 0 0,-3-7 0,5 8-122,-1 0 0,1 0 0,0-1 1,0 1-1,0 0 0,0-1 0,0 1 0,1-1 1,0 1-1,0-8 0,0 9-148,1 0 0,-1-1-1,1 1 1,-1 0 0,1-1 0,0 1 0,0 0-1,0 0 1,0 0 0,1 0 0,-1 0-1,0 0 1,1 0 0,0 0 0,-1 1 0,1-1-1,2-1 1,17-13-5865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3:37.4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71 34 8250,'0'0'1228,"1"30"90,8 202 491,-7-153-1120,1-20-54,-9 99-1,6-155-573,-1-1 0,1 1-1,0-1 1,-1 1 0,0-1-1,1 1 1,-1-1 0,0 0 0,0 1-1,-3 2 1,4-4-17,0-1-1,-1 0 1,1 0 0,0 1 0,-1-1 0,1 0-1,0 0 1,-1 1 0,1-1 0,0 0-1,-1 0 1,1 0 0,-1 0 0,1 0 0,0 1-1,-1-1 1,1 0 0,-1 0 0,1 0-1,-1 0 1,1 0 0,0 0 0,-1 0 0,1-1-1,-1 1 1,1 0 0,0 0 0,-1 0-1,1 0 1,-1 0 0,1-1 0,0 1 0,-1 0-1,1 0 1,-1-1 0,-2-2 46,0 0 0,1 0 0,-1-1-1,0 1 1,1-1 0,0 0 0,0 1 0,0-1 0,1 0 0,-2-5 0,-6-26-93,2 1-1,1-2 1,2 1 0,1 0 0,2-1-1,4-39 1,-3 63 0,1 1 0,1-1 0,-1 0 1,2 1-1,0 0 0,0-1 0,1 1 0,0 0 0,1 1 0,1-1 0,-1 1 1,2 0-1,-1 0 0,1 1 0,1 0 0,0 0 0,0 0 0,0 1 0,1 1 0,1 0 1,-1 0-1,1 0 0,0 1 0,0 1 0,1 0 0,0 0 0,0 1 0,0 0 1,0 1-1,23-3 0,-27 5 1,0 0 1,0 1-1,1 0 0,-1 0 1,0 1-1,0 0 1,0 0-1,0 1 1,-1 0-1,1 0 0,11 5 1,-13-3-1,0-1 0,-1 1 1,1-1-1,-1 1 0,0 1 0,0-1 1,0 0-1,-1 1 0,0 0 0,1 0 1,-2 0-1,1 0 0,-1 1 0,4 9 0,1 13-2,-1 1 0,-2-1 0,-1 1 0,-1 0 0,-1 0 0,-4 41 1,1 6 22,1-34 5,-1-22-39,2 0 0,0 0-1,2 0 1,4 26 0,-5-41 6,0-1 0,1 1 0,-1-1-1,1 1 1,0-1 0,0 0 0,0 0 0,1 0 0,0 0 0,-1 0-1,1 0 1,1-1 0,-1 1 0,0-1 0,1 0 0,0 0-1,0 0 1,0-1 0,0 1 0,0-1 0,0 0 0,0 0 0,7 2-1,-2-2 7,0 0-1,0 0 0,0-1 0,1 0 1,-1 0-1,0-1 0,1 0 1,-1-1-1,0 0 0,0 0 0,0-1 1,0-1-1,0 1 0,0-1 1,0-1-1,-1 1 0,1-2 0,-1 1 1,0-1-1,-1 0 0,1-1 1,-1 0-1,8-8 0,-5 4 3,-1-1 0,0 1 0,-1-2 0,0 1 0,-1-1 0,0-1 0,-1 1 0,0-1-1,-1 0 1,-1 0 0,0-1 0,0 1 0,-2-1 0,3-27 0,-4 29 6,-1 1 0,-1-1 0,1 0-1,-2 1 1,1-1 0,-2 1 0,0-1 0,0 1 0,-9-20-1,7 23-5,1 0 0,-1 1 0,0 0 0,-1 0 0,0 1-1,0 0 1,0 0 0,-1 0 0,0 1 0,0-1 0,-1 2-1,1-1 1,-16-6 0,-1 3 2,-1 1 0,1 1-1,-1 1 1,0 2 0,0 0-1,0 1 1,-1 2 0,-38 4 0,39-1-51,24-2-39,4-3-98,17-15 183,0 2 0,2 0 0,-1 2 0,2 0 0,0 1-1,0 2 1,1 0 0,0 2 0,1 0 0,-1 2 0,2 0 0,-1 2-1,0 1 1,1 1 0,0 1 0,-1 1 0,30 5 0,-46-4 28,0 1 1,0 0-1,0 1 1,0 0-1,-1 0 1,1 1-1,-1 0 1,0 0-1,0 1 1,0 0-1,13 12 1,-10-7 69,0 2 1,-1-1 0,-1 1 0,0 1 0,0-1-1,10 22 1,-1 9 27,-1 1 1,-2 0-1,14 75 1,8 43-59,-37-160 34,0-5-12,0-42 78,-1-28-166,11-83 1,-8 136-39,2 0 0,0-1 0,1 1 0,1 1 1,1-1-1,0 1 0,2 0 0,20-33 0,-26 48 31,0-1-1,1 1 1,0 0-1,0 0 1,0 0-1,0 1 0,1-1 1,5-3-1,-8 6 9,0 0-1,0 0 0,0 0 1,0 0-1,0 1 0,0-1 1,0 1-1,0-1 0,1 1 1,-1 0-1,0 0 0,0 0 1,0 0-1,0 0 0,0 0 1,1 0-1,-1 1 0,0-1 1,0 1-1,0 0 0,0 0 1,0-1-1,0 1 0,0 0 1,1 2-1,3 1 7,-1 1 0,-1 0 0,1 0 0,-1 1 0,0-1 0,0 1 0,0 0 0,-1 0 0,0 0 0,3 8 0,23 75 35,-22-64-35,6 26 67,-10-35-47,0-1 0,2 1 1,0-1-1,0 1 1,1-1-1,1-1 0,15 24 1,-22-37-24,1 0 0,0 0 0,-1-1 0,1 1 0,0 0 0,-1-1 1,1 1-1,0 0 0,0-1 0,0 1 0,0-1 0,0 1 0,-1-1 0,1 1 1,0-1-1,0 0 0,0 0 0,0 1 0,0-1 0,0 0 0,0 0 1,0 0-1,0 0 0,0 0 0,0 0 0,0 0 0,0 0 0,0-1 0,0 1 1,0 0-1,0-1 0,0 1 0,0 0 0,0-1 0,0 1 0,0-1 0,0 0 1,0 1-1,-1-1 0,1 0 0,0 1 0,-1-1 0,1 0 0,0 0 1,-1 0-1,1 0 0,28-49 15,-26 43 0,58-141-3,-41 93-60,3 2 0,30-53 0,-51 103 40,-1 0 0,1 1 0,0-1-1,0 0 1,0 1 0,1-1-1,-1 1 1,0 0 0,1 0 0,0-1-1,-1 2 1,1-1 0,3-1 0,-5 2 4,1 1-1,-1 0 1,0 0 0,1 0 0,-1 0 0,0 0 0,0 0 0,1 1 0,-1-1 0,0 0-1,1 1 1,-1-1 0,0 1 0,0-1 0,0 1 0,0 0 0,1-1 0,-1 1 0,0 0 0,0 0-1,0 0 1,0 0 0,-1 0 0,1 0 0,0 0 0,0 0 0,-1 0 0,1 0 0,0 0-1,-1 0 1,1 1 0,-1-1 0,1 0 0,-1 2 0,10 22 40,-1 1 1,-2 1-1,5 27 0,-4-17 80,16 44 0,-21-71-103,1-1 1,0 1 0,1-1-1,0 0 1,1 0 0,0 0-1,0-1 1,1 0 0,8 8-1,-13-14-10,0 1-1,1-1 1,-1 0-1,1-1 1,-1 1-1,1 0 1,0-1-1,-1 1 1,1-1-1,0 0 1,0 0-1,0 0 1,0 0-1,0 0 1,0-1-1,0 0 1,0 1-1,0-1 1,1 0-1,-1-1 1,0 1-1,0 0 1,0-1-1,0 0 1,0 1-1,0-1 1,0 0-1,0-1 1,-1 1-1,1-1 1,0 1-1,0-1 1,-1 0-1,0 0 0,1 0 1,-1 0-1,0 0 1,0 0-1,3-5 1,6-6-61,-2-1 1,0 0-1,0 0 0,-1-1 0,11-30 1,-9 18-318,-2 0-1,0-1 1,-2 0 0,-1-1 0,1-36 0,-6 100 395,2 0 0,2-1 0,1 1 0,14 53 1,-16-75 8,1-1 1,0 0 0,1-1 0,0 1 0,1-1 0,0 0 0,1 0 0,0-1 0,1 0 0,0 0 0,0 0-1,1-1 1,1-1 0,-1 0 0,1 0 0,17 10 0,-21-15-13,-1 0-1,1-1 1,-1 0-1,1 0 1,-1 0-1,1-1 1,0 0-1,0 0 1,0 0-1,0-1 1,0 1-1,0-2 1,0 1-1,0-1 1,0 0-1,0 0 1,-1 0-1,1-1 1,0 0-1,-1 0 1,1 0-1,-1-1 1,0 0-1,9-6 1,-7 3 15,-1 0 0,0 0 1,0 0-1,-1-1 1,0 0-1,0 0 0,0 0 1,-1-1-1,0 1 0,0-1 1,-1 0-1,0 0 0,-1 0 1,0-1-1,0 1 1,1-16-1,-1 9 44,-1-1 0,-1 0-1,0 0 1,-1 1 0,-1-1 0,0 0 0,-1 1 0,-5-17-1,5 25-37,0 1 0,0 0 0,0 0 0,-1 0-1,0 0 1,0 1 0,0-1 0,0 1 0,-1 0 0,0 1-1,0-1 1,-1 1 0,1 0 0,-1 0 0,0 1-1,0-1 1,0 1 0,0 1 0,-1-1 0,1 1-1,-9-2 1,3 1-155,-1 1 0,1 0-1,-1 1 1,1 1-1,-1 0 1,1 0 0,-1 1-1,1 1 1,0 0 0,-1 0-1,1 2 1,0-1 0,0 1-1,1 1 1,-1 0 0,1 1-1,0 0 1,1 1-1,-1 0 1,1 1 0,-11 10-1,-43 43-4795,12 1-5760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31.0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5329,'0'0'1630,"0"0"-362,0 0-106,0 0-106,0 0-180,0 0-381,0 0-331,0 0-52,0 0-81,0 0-19,0 17 86,0 467 1356,0-182-5207,0-321-2116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2:30.5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7 6449,'0'0'1231,"0"0"-744,0 0 3,0 0 384,0 0 217,0 0-163,-4-1-409,2 1-1278,-20-4 2833,16 2-4485,5 2-3956,6 0 2089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1.8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137 1 7138,'0'0'4095,"0"0"-2768,0 0-702,0 0 246,0 0 524,-14 20-81,1-3-1023,0 1-47,0 0-1,1 1 1,1 0 0,1 1 0,-10 25 0,11-11 58,2 1 1,1-1-1,1 1 1,2 1-1,3 56 1,1-83-295,0 1 0,0-1 1,1 1-1,1-1 1,-1 0-1,1 0 0,1 0 1,0 0-1,0-1 0,1 1 1,0-1-1,0 0 1,1 0-1,0-1 0,1 0 1,-1 0-1,15 12 0,-20-19-48,0 1-1,0 0 0,0-1 0,-1 1 0,1-1 1,0 1-1,0-1 0,0 1 0,0-1 0,0 0 1,0 1-1,0-1 0,0 0 0,0 0 0,0 1 0,0-1 1,0 0-1,0 0 0,0 0 0,0 0 0,0-1 1,0 1-1,0 0 0,0 0 0,0-1 0,-1 1 1,1 0-1,0-1 0,0 1 0,0-1 0,0 1 1,1-2-1,12-29-3111,-10 20 2004,3-9-4112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32.0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1 169 5153,'0'0'779,"0"0"-467,0 0-91,0 0 548,0 0 273,0 0 76,0-13-92,1-41-410,-1 52-572,0 1 1,1-1-1,-1 0 0,1 1 1,0-1-1,-1 0 1,1 1-1,0-1 0,0 1 1,0-1-1,0 1 1,0 0-1,0-1 0,1 1 1,-1 0-1,0 0 1,1 0-1,-1 0 1,1 0-1,-1 0 0,1 0 1,-1 1-1,1-1 1,0 0-1,-1 1 0,1-1 1,0 1-1,-1 0 1,1-1-1,3 1 1,1-1 117,209-53 545,-183 49-700,0 1-1,1 1 1,0 2-1,56 5 1,-79-2-3,-1-1 1,0 1-1,0 1 1,0 0-1,0 0 1,0 1-1,-1 0 1,1 0-1,-1 1 1,0 0-1,0 1 1,-1 0-1,0 0 0,0 0 1,0 1-1,-1 0 1,0 0-1,0 1 1,-1 0-1,0 0 1,0 0-1,-1 0 1,0 1-1,-1 0 1,0 0-1,0 0 1,0 0-1,-1 0 1,-1 0-1,1 15 1,-2-13 20,-1 0 1,0 0 0,0 0 0,-1 0 0,-1-1 0,0 1 0,0-1 0,-1 1 0,-9 15 0,4-10 23,-2-1 0,1 0 0,-2-1 0,-26 26 0,30-31-50,0-1 0,-1 0 1,0-1-1,0 1 1,-1-2-1,0 1 1,0-2-1,-1 1 0,1-1 1,-1-1-1,0 0 1,-1 0-1,1-1 0,-1-1 1,-15 2-1,29-35 3,2 26-11,0 1 0,-1 0 0,1 0 0,1 1 0,-1-1 0,0 1 1,1 0-1,0 0 0,0 0 0,-1 1 0,2-1 0,-1 1 0,6-1 1,7-2-2,-1 0 0,32-3 0,-36 6-1,0 2 0,0-1-1,0 1 1,0 1 0,0 1 0,0 0-1,0 0 1,-1 1 0,1 1-1,-1 0 1,1 1 0,-1 0 0,-1 1-1,1 0 1,-1 1 0,0 0-1,-1 1 1,1 0 0,-2 1 0,1 0-1,-1 0 1,0 1 0,-1 0-1,-1 0 1,10 17 0,-11-16 13,-1-1 0,-1 1 0,0 0 0,0 0-1,-1 1 1,0-1 0,-1 1 0,-1 0 0,1-1 0,-2 1 0,0 0 0,0-1 0,-1 1 0,-1 0 0,0-1-1,0 1 1,-1-1 0,-1 1 0,0-1 0,0-1 0,-1 1 0,-8 13 0,4-12 94,0-1 1,0 0-1,-1 0 1,-1-1-1,0 0 1,0-1-1,-1-1 1,0 1-1,0-2 1,-1 0-1,0 0 1,0-1-1,-1-1 1,1 0-1,-1-1 1,0 0-1,-1-2 1,1 1-1,-1-2 1,1 0-1,-1 0 1,1-1-1,-1-1 0,1-1 1,-18-3-1,15 0-24,1 0 0,0-1-1,0 0 1,0-2 0,1 0-1,0 0 1,1-2 0,-1 1-1,2-2 1,0 0-1,0-1 1,1 0 0,-12-15-1,22 24-75,0-1-1,1 1 0,-1-1 0,1 1 1,0-1-1,-1 0 0,2 0 1,-1 0-1,0 1 0,1-1 0,0 0 1,0-6-1,2 10-101,0-1 1,0 0-1,0 0 0,0 0 0,0 1 1,0-1-1,0 1 0,1 0 1,-1 0-1,0 0 0,0 0 0,0 0 1,0 0-1,3 1 0,0-1-236,18 0-1506,1 0-947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32.7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0 5337,'0'0'904,"0"0"-270,0 0-81,0 0 167,4 25 13,34 183 927,-32-178-1294,-1 1 0,-1-1 0,-1 33 0,-6-63-168,1 0-1,-1 0 1,1-1-1,-1 1 1,1 0-1,-1-1 1,1 0-1,-1 1 1,1-1-1,0 0 1,-4-2-1,-1-3-163,1 0 0,0 0 0,0-1 0,0 0 0,1 0 0,0 0 0,0-1-1,1 1 1,0-1 0,0 0 0,1 0 0,0-1 0,0 1 0,1-1 0,0 1 0,1-1 0,0 0 0,0 0 0,1 0 0,0 1 0,0-1-1,1 0 1,0 0 0,4-13 0,-2 15-21,-1 0-1,2-1 1,-1 2-1,1-1 1,-1 0-1,2 1 1,-1 0-1,1 0 1,0 0-1,0 0 1,1 1-1,-1 0 1,1 0-1,8-4 1,-6 3 35,0 1-1,1 0 1,0 1 0,0 0-1,0 0 1,1 1 0,-1 0-1,1 1 1,-1 0 0,15-2-1,3 3 112,0-1 92,45 2 0,-67 1-325,0-1 1,-1 0 0,1 1 0,0 0 0,-1 0-1,1 0 1,-1 1 0,1 0 0,-1-1 0,0 2-1,0-1 1,0 0 0,0 1 0,0 0 0,0 0-1,5 5 1,-6-1-3267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33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5961,'0'0'1030,"0"0"131,0 0-104,0 0-213,0 0 231,21 0-280,-8 0-684,20-1 134,1 2-1,-1 2 1,42 7-1,-26 3-28,-1 2 0,55 24 0,-102-39-182,-3 2 99,1 0 0,-1 0 0,0 0 1,0 0-1,0-1 0,0 1 0,0-1 1,0 0-1,-1 1 0,1-1 0,0 0 1,-1 0-1,1-1 0,-1 1 0,1 0 1,-1-1-1,-2 1 0,-8 3 22,-15 7-137,-1 2 0,2 2 0,0 0 0,1 2 0,-36 28 0,53-37 4,1 0-1,0 0 1,0 1 0,1 0-1,0 0 1,1 0-1,0 1 1,1 0-1,-1 0 1,2 1-1,0 0 1,0-1 0,1 1-1,0 1 1,1-1-1,0 0 1,1 0-1,0 13 1,1-24-15,0 0 1,0 1-1,0-1 0,0 1 1,0-1-1,0 0 0,0 1 1,0-1-1,0 1 0,0-1 1,0 0-1,0 1 1,0-1-1,1 0 0,-1 1 1,0-1-1,0 0 0,1 1 1,-1-1-1,0 0 0,0 1 1,1-1-1,-1 0 0,0 0 1,1 1-1,-1-1 1,0 0-1,1 0 0,-1 0 1,0 0-1,1 1 0,-1-1 1,1 0-1,-1 0 0,0 0 1,1 0-1,0 0 0,19-4 247,15-16-36,-31 17-216,1 0 0,0 0 0,0 1 0,0-1 0,0 1 0,0 0 0,1 0 0,-1 1 0,0 0 0,1-1-1,-1 2 1,1-1 0,0 1 0,-1 0 0,1 0 0,9 2 0,5 2-5,0 1 0,0 1 0,26 12 0,-32-11 10,1-1 0,0-1 0,1-1 0,-1 0 0,1 0 0,21 1 0,-33-6-5,-1 1 0,0 0-1,1-1 1,-1 0 0,0 0-1,0 0 1,0 0 0,0 0-1,0-1 1,0 0 0,0 1-1,0-1 1,0 0 0,-1 0-1,1 0 1,-1-1 0,0 1-1,1-1 1,-1 1 0,0-1-1,0 0 1,-1 0 0,1 0-1,-1 0 1,1 0 0,-1 0-1,0 0 1,0 0 0,0 0-1,0-7 1,3-11 23,-1-1 1,-1 1-1,-2-36 1,0 39 12,0 18-64,0 0-1,0 0 1,0 0-1,0-1 1,0 1-1,0 0 1,0 0-1,0-1 1,0 1-1,-1 0 1,1 0-1,0 0 1,0-1-1,0 1 1,0 0-1,0 0 1,-1 0-1,1-1 1,0 1-1,0 0 1,0 0-1,0 0 1,-1 0-1,1 0 1,0-1-1,0 1 1,-1 0-1,1 0 1,0 0-1,0 0 1,0 0-1,-1 0 1,1 0-1,0 0 1,0 0-1,-1 0 1,1 0-1,0 0 1,-1 0-1,-5 4-4123,2 3-936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35.0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5617,'0'0'1493,"0"0"-339,0 0-200,0 0 36,0 0 62,0 0-368,28 0 277,180 12 2060,-47 0-2123,6-1-594,-78-4-222,143-6 0,-155-19-36,-73 11-1038,-4 4-1236,0-3-2048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2:35.8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1 127 6009,'0'0'964,"0"0"-585,0 0-167,0 0 311,0 0 308,2 19 332,26 149 705,1 38-299,-32-259 1690,1-10-3438,-20-86 204,9 66-17,-4-89-1,40 178-245,22 19 189,46 32 1,-27-16 39,-11-9 1,-16-11 18,-1 2 1,-1 1-1,43 38 0,-77-61-13,0 0-1,0 0 0,0 0 0,0 0 0,0 0 0,0 1 0,0-1 1,0 0-1,0 0 0,0 1 0,-1-1 0,1 0 0,-1 1 0,1-1 1,-1 1-1,1-1 0,-1 1 0,0-1 0,0 1 0,0-1 0,1 1 1,-2-1-1,1 1 0,0-1 0,0 1 0,0-1 0,-1 1 0,1-1 1,-1 0-1,1 1 0,-1-1 0,1 1 0,-1-1 0,0 0 0,0 0 1,0 1-1,1-1 0,-1 0 0,-1 0 0,1 0 0,0 0 0,0 0 1,-3 2-1,-6 4-22,0-1 0,-1 0 0,0 0 0,-18 6 0,14-5 41,-266 113 1096,278-119-729,-3 1-970,10-1-1425,6-1-527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3:38.8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6849,'0'0'1834,"0"0"-700,0 0-607,0 0-259,0 0 398,0 0 204,3 17-273,18 103 155,-10-42-378,4 1 1,39 117-1,-51-188-370,0 0-1,0 0 1,1 0-1,0-1 0,1 0 1,-1 1-1,2-2 0,-1 1 1,1 0-1,7 6 0,-7-9 1,-1-1-1,1 0 1,0 0 0,0 0-1,0 0 1,0-1-1,0 0 1,1-1-1,-1 1 1,1-1-1,-1 0 1,1-1 0,11 0-1,32-2-8,70-13-1,-70 8 4,70-2 0,-64 10 55,0 3 0,0 2-1,0 3 1,106 31-1,-115-26 176,49 17 263,1-4 0,1-5 0,139 13-1,-58-28-243,0-8 1,323-43-1,-288 10-192,359-40-20,-513 70-26,-1 3-1,0 3 0,0 2 0,0 2 0,0 3 0,-1 3 1,-1 2-1,102 40 0,-141-46-5,-11-4 0,0-1 1,0 0-1,0 0 0,0-1 0,0 1 0,1-2 0,-1 1 0,1-1 0,-1 0 0,1-1 0,13 0 0,-18-1 20,-1 0 1,0-1-1,0 1 0,0-1 1,0 1-1,0-1 0,-1 0 1,1 0-1,0 0 0,-1 0 1,0 0-1,1 0 1,-1 0-1,0 0 0,0 0 1,0-1-1,1-4 0,14-49 285,-13 43-273,8-46 5,-4 1 0,-1-2 1,-4 1-1,-5-74 0,0 13 419,-33 164-2665,8-16-1972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3:39.6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1 7034,'0'0'2147,"0"0"-1126,0 0-370,0 0 297,1 22 24,15 391 2313,-15-359-3101,1-2-117,-2 0 0,-2 0-1,-10 52 1,6-218 752,6 99-832,1 0 0,0 0 0,1 1 0,1-1 0,0 1 0,1 0 0,1 0 0,0 0 0,8-16 0,-9 24 6,-1 1 0,0-1 0,1 1-1,0 0 1,0 0 0,1 0 0,-1 0 0,1 1 0,0-1 0,0 1 0,1 1 0,-1-1-1,1 1 1,0 0 0,0 0 0,0 0 0,0 1 0,0 0 0,1 1 0,-1-1 0,0 1-1,14-1 1,-13 2 21,-1-1 0,1 1 0,0 1 0,-1-1 0,1 1 0,0 0 0,-1 1 0,0-1 0,1 1-1,-1 1 1,0-1 0,0 1 0,0 0 0,0 1 0,0-1 0,-1 1 0,0 0 0,1 0 0,-2 1 0,1 0 0,0 0-1,-1 0 1,0 0 0,0 0 0,-1 1 0,1 0 0,-1 0 0,0 0 0,-1 0 0,1 0 0,-1 1 0,-1-1 0,1 1 0,-1-1-1,0 1 1,-1-1 0,1 1 0,-2 12 0,0-13 1,0 0 1,-1 0-1,1-1 0,-1 1 1,0-1-1,-1 1 0,1-1 1,-1 0-1,0 0 0,-1 0 1,1 0-1,-1 0 0,0-1 1,0 0-1,0 0 0,0 0 1,-1 0-1,0-1 0,0 1 1,0-1-1,0-1 0,0 1 1,-6 2-1,-4 1 1,0-1 1,0 0-1,0-1 1,0 0-1,-1-2 0,1 1 1,-25-1-1,22-2-10,10 1-7,0 0 0,0-1 1,0 0-1,0 0 0,0-1 0,1 0 1,-1-1-1,0 1 0,0-2 0,1 1 1,0-1-1,-1 0 0,1 0 0,-12-8 1,18 10-425,44 1-4522,-14 0-654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3:41.0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 1 10658,'0'0'1274,"0"0"-575,0 24-170,2 0-420,0 10 524,0 1 1,-3-1-1,-6 48 0,5-69-504,-1 0 0,0-1 1,-1 1-1,-1-1 0,0 0 0,0 0 0,-11 16 1,16-27-120,0-1 0,-1 1 0,1-1 0,-1 1 1,1 0-1,-1-1 0,1 1 0,-1-1 1,1 1-1,-1-1 0,1 0 0,-1 1 0,0-1 1,1 0-1,-1 1 0,0-1 0,1 0 1,-1 0-1,0 1 0,1-1 0,-1 0 0,0 0 1,0 0-1,1 0 0,-1 0 0,0 0 1,1 0-1,-1 0 0,0 0 0,0 0 0,1-1 1,-1 1-1,0 0 0,1 0 0,-1-1 1,0 1-1,1 0 0,-1-1 0,1 1 0,-1-1 1,0 1-1,1-1 0,-1 1 0,1-1 1,-1 1-1,1-1 0,0 0 0,-1 1 0,1-1 1,0 1-1,-1-1 0,1-1 0,-18-39 136,17 38-157,-7-24 9,1-1 1,2 0-1,0 1 1,2-2-1,1-41 0,2 67 1,0-1 0,0 1-1,1-1 1,-1 1-1,1-1 1,0 1-1,0 0 1,0-1 0,0 1-1,1 0 1,-1 0-1,1 0 1,0 0 0,0 0-1,0 0 1,0 0-1,1 0 1,-1 1-1,1 0 1,-1-1 0,1 1-1,0 0 1,0 0-1,0 0 1,0 1-1,0-1 1,0 1 0,1-1-1,-1 1 1,6-1-1,9-2-17,0 1-1,1 1 1,-1 1-1,31 1 1,-27 0-5,-7 0 26,-1 1 0,1 0-1,-1 1 1,0 0 0,0 1 0,28 10-1,-37-11 1,-1 0 0,1 0 0,-1 1 0,1-1 0,-1 1 0,0 0 0,0 1 0,0-1 0,0 1 0,-1-1 0,1 1 0,-1 0 0,0 0 0,0 1 0,0-1 0,-1 0 0,0 1 0,0 0 0,0 0 0,0-1-1,-1 1 1,2 10 0,0 17-14,-2 1 0,-5 56 0,0-1 24,4-87-14,0 1-1,0-1 1,1 0-1,-1 0 1,0 0-1,1 0 1,-1 0-1,0 0 1,1 0-1,-1 0 1,1-1-1,-1 1 1,1 0-1,0 0 0,-1 0 1,1 0-1,0-1 1,0 1-1,0 0 1,-1-1-1,1 1 1,0 0-1,0-1 1,0 1-1,0-1 1,0 0-1,0 1 1,0-1-1,0 0 1,0 0-1,0 1 1,0-1-1,0 0 0,0 0 1,0 0-1,1 0 1,-1 0-1,0 0 1,2-1-1,0 0 3,1 1 0,0-1 1,-1 1-1,1-1 0,-1 0 0,1-1 0,-1 1 0,0-1 0,0 1 0,1-1 0,3-3 0,0-2 2,-1 0-1,0-1 1,0 1-1,0-1 0,-1 0 1,-1-1-1,1 1 0,-1-1 1,0 0-1,-1 0 1,3-13-1,-3 6 1,0 0 0,-1 1-1,0-1 1,-1 0 0,-1 0 0,-3-20 0,3 33-15,-1 0 0,0 0 1,0-1-1,0 1 0,0 0 1,0 0-1,-1 0 0,1 0 1,-1 0-1,0 0 0,0 1 1,0-1-1,0 1 0,0-1 1,-1 1-1,1 0 0,-1 0 1,1 0-1,-1 0 0,0 0 0,0 0 1,0 1-1,0-1 0,0 1 1,0 0-1,0 0 0,-5 0 1,-8-3-79,0 2 1,0 0 0,0 1 0,-21 1-1,21 0 71,15 0-44,1 0-68,33-16-244,-21 10 371,2 1 1,-1 0-1,0 1 1,1 0-1,0 1 0,0 1 1,0 0-1,0 1 1,1 0-1,-1 1 1,0 1-1,0 0 1,0 1-1,24 6 0,-30-6 52,0 1 0,-1 0 0,1 0 0,-1 1 0,0-1 0,0 2 0,0-1 0,-1 1 0,0 0 0,0 0 0,0 1 0,0-1-1,-1 1 1,0 1 0,0-1 0,-1 1 0,1 0 0,-1 0 0,-1 0 0,0 0 0,0 1 0,0-1 0,-1 1 0,0 0 0,0 0-1,-1 0 1,1 9 0,-5 39 24,2-32-12,12-57-249,-5 10-262,2-1-1,19-37 1,-22 50 373,0 1 0,1 1-1,1-1 1,-1 1 0,1 0 0,1 1 0,0 0 0,10-9 0,-16 15 78,0 1 0,0-1 1,0 1-1,1-1 0,-1 1 1,0 0-1,1 0 0,-1 0 1,0 0-1,1 0 0,-1 1 1,1-1-1,0 1 1,-1-1-1,1 1 0,-1 0 1,1 0-1,0 0 0,-1 1 1,1-1-1,-1 0 0,1 1 1,-1 0-1,1 0 0,-1-1 1,1 1-1,-1 1 1,0-1-1,0 0 0,1 1 1,-1-1-1,0 1 0,0-1 1,0 1-1,0 0 0,-1 0 1,3 4-1,6 7 116,-1 0 1,-1 1-1,0 1 0,11 28 1,-11-24 88,6 14 47,-9-17-173,2-1-1,-1 0 1,2 0 0,0 0 0,1-1 0,0 0 0,1-1 0,1 0-1,13 13 1,-23-25-71,1 1-1,0-1 1,0 1-1,0-1 1,0 0 0,0 0-1,1 0 1,-1 0-1,0 0 1,1 0-1,-1-1 1,0 1 0,1-1-1,-1 0 1,1 1-1,-1-1 1,0 0-1,1-1 1,-1 1-1,1 0 1,-1-1 0,0 1-1,1-1 1,-1 0-1,0 1 1,1-1-1,-1 0 1,0-1 0,0 1-1,0 0 1,0-1-1,0 1 1,0-1-1,0 1 1,-1-1-1,1 0 1,-1 0 0,1 0-1,-1 0 1,2-3-1,7-9-24,-2-1 0,0 0 0,-1-1 0,8-22 0,-13 31-29,48-138-565,-41 134 585,-1 17-19,0 21 80,-6-18 73,3 17 145,1-1 0,1 0 1,20 47-1,-25-67-205,1 1 1,0-1-1,0 1 0,1-1 0,0 0 1,0 0-1,0 0 0,0-1 0,1 1 1,-1-1-1,1 0 0,0-1 0,1 1 1,-1-1-1,1 0 0,-1 0 0,1-1 1,0 1-1,0-1 0,0-1 0,12 3 1,-10-3-36,1-1 1,-1 1 0,0-2 0,0 1-1,0-1 1,1 0 0,-1-1 0,0 0 0,0 0-1,-1-1 1,1 0 0,0 0 0,-1-1-1,0 0 1,8-5 0,-4 0-21,0-1 0,0 0 0,-1 0 0,0-1 0,-1 0 0,0-1 0,13-23 0,-18 28-21,2-2-21,-1 1 1,0-1-1,0 0 1,-1-1-1,0 1 1,-1-1-1,0 0 0,3-18 1,-6 26-7,0 7-1,0 15 57,0 0 0,2-1 0,0 1 1,2-1-1,6 25 0,-6-34 12,0 1 0,1-1-1,0 0 1,0 0-1,1 0 1,1 0 0,0-1-1,0 0 1,0-1-1,18 15 1,-12-13 24,0 0 1,1-2 0,0 1-1,0-2 1,1 0-1,0 0 1,27 7-1,-30-11-25,-1 0 0,1-1 0,-1 0-1,1-1 1,0-1 0,0 1 0,-1-2-1,1 0 1,0 0 0,-1-1 0,18-5-1,-24 5-4,0-1-1,0 1 1,-1-1-1,1-1 1,0 1-1,-1-1 1,0 1-1,0-1 1,0-1-1,0 1 1,-1 0-1,1-1 1,-1 0-1,0 0 1,-1 0-1,1 0 1,-1 0-1,0 0 1,0-1-1,-1 1 1,2-7-1,-2 5 27,0 1 0,0-1 0,0 0 0,-1 0 1,0 1-1,0-1 0,0 0 0,-1 1 0,0-1 0,-1 0 0,1 1 0,-1 0 1,-1-1-1,1 1 0,-1 0 0,0 0 0,-6-9 0,1 6 22,-1 1-1,0 0 1,0 0 0,-1 1-1,0 0 1,0 1-1,0 0 1,-1 0 0,0 1-1,0 1 1,0 0 0,-1 0-1,0 1 1,1 1-1,-18-2 1,9 2-435,0 1-1,-1 1 1,-27 2-1,30 1-954,-1 0 1,1 1-1,-26 9 1,1 4-6262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3:56.0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43 304 4761,'0'0'1738,"0"0"-6,0 0-233,0 0-384,-4 5-352,-1 0-546,1 1 0,0 0 0,0 0 0,1 0-1,0 0 1,0 1 0,1-1 0,-1 1 0,1 0 0,1-1 0,-1 1 0,1 0 0,0 0 0,1 8 0,0-3-129,1 0 1,0 0-1,1 0 0,1-1 1,-1 1-1,2-1 0,0 1 1,0-1-1,1 0 0,0-1 1,1 1-1,0-1 0,1 0 1,0-1-1,10 11 0,-9-10-59,1-1 0,1 0-1,-1 0 1,1-1 0,1 0-1,-1-1 1,1 0-1,1-1 1,-1 0 0,1-1-1,0 0 1,0-1-1,1 0 1,-1-1 0,1-1-1,0 0 1,0 0 0,0-1-1,0-1 1,-1 0-1,23-3 1,-27 1 37,-1-1 0,0 1 0,0-1 0,0 0 0,0-1 0,-1 1 0,1-1 0,-1-1 0,0 1 0,0-1 0,-1 0 0,1-1 0,-1 1 0,5-8 1,9-11 6,-1-1 0,15-29 1,-23 38-63,-1-1 0,-1 1 0,0-2 1,-2 1-1,0-1 0,0 0 0,-2 0 1,0-1-1,-1 1 0,-1-1 0,-1 0 0,-1 0 1,0 1-1,-5-34 0,1 40-8,0 0 0,0 0 1,-1 0-1,-1 1 0,0 0 0,0 0 1,-1 0-1,0 1 0,-1 0 0,0 1 1,-1 0-1,0 0 0,0 0 0,-15-8 0,13 8-3,-2 1 0,1 1 0,-1 1 0,0-1 0,-1 2 0,1 0-1,-1 1 1,0 0 0,0 1 0,0 0 0,-1 1 0,-15 0 0,17 2 1,-1 0 0,1 1 1,-1 0-1,1 1 1,-21 6-1,28-6-3,1 1 0,-1-1 0,0 1 0,1 1 0,0-1 0,0 1 0,0 0 0,0 0 0,0 0 0,1 1 0,0-1 0,0 1 0,0 0 0,-3 7 0,-5 7 2,2 1-1,0 0 1,2 1-1,0-1 0,1 2 1,1-1-1,1 1 1,1 0-1,1 0 1,1 0-1,1 0 0,1 0 1,2 24-1,1-34-49,1 1 0,0 0 0,0-1 0,1 0 0,1 0-1,0-1 1,1 1 0,0-1 0,1-1 0,15 18 0,-8-8-279,39 48-2302,-3-3-3205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4:56.4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32 203 5297,'0'0'1548,"0"0"-174,0 0 16,0 0-239,0 0-167,-3 3 2338,-4 6-2791,2 2-418,1 1 0,1 0 0,0 0 1,1 0-1,0 0 0,1 1 0,0 12 1,6 88 391,-3-100-439,0 1 1,2-1 0,0 1-1,0-1 1,1 0-1,1-1 1,0 1 0,1-1-1,0 0 1,1-1 0,10 13-1,-7-11 44,1 0-1,0-1 1,0-1-1,1 0 1,1-1 0,-1 0-1,2-1 1,27 13-1,-22-15-23,1-1 0,0-1-1,0-1 1,0-1 0,1-1-1,-1 0 1,1-2 0,28-3-1,-44 3-69,0-2 0,1 1 0,-1-1 0,0 0 0,0 0 0,0-1-1,-1 0 1,1 0 0,0 0 0,-1-1 0,0 1 0,0-1 0,0-1 0,0 1 0,-1-1 0,0 1-1,0-1 1,0 0 0,0-1 0,-1 1 0,0-1 0,3-6 0,2-5-7,0-1 1,-2 0-1,0 0 1,-1-1-1,0 0 1,1-20-1,-5 25 5,4-21-24,-1-1 0,-3 0 1,-3-56-1,0 84 7,0 1 1,0-1-1,-1 1 0,0 0 1,0 0-1,-1 0 0,0 1 1,-9-13-1,-46-50-58,39 47 14,10 11 2,0 1-1,-1 0 1,0 1 0,0 0 0,-1 1-1,0 0 1,0 1 0,-1 0 0,0 1-1,-18-6 1,7 5-6,1 2 0,-1 1 1,0 0-1,0 2 0,-33 1 0,51 2 48,0 0-1,0 1 1,0-1 0,0 1 0,0 1-1,1-1 1,-1 1 0,1 0-1,-1 0 1,1 1 0,0-1-1,0 1 1,1 0 0,-1 1-1,1-1 1,-6 8 0,3-4-52,1-1 1,0 1-1,1 1 1,0-1-1,0 1 1,1 0-1,0 0 1,0 0-1,-4 18 1,6 18-2281,7-17-3385,4-14-307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2.4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29 11362,'0'0'2832,"0"0"-912,0 0-914,0 0-401,0 0-143,0 0-29,15-4 94,91-9-300,150 1 1,-255 12-278,-1 3-263,-1 0-184,1 0 0,0-1 0,-1 1 0,0 0 0,0-1 0,0 1 0,0-1 0,0 1 0,0-1 1,-1 1-1,1-1 0,-4 4 0,-14 16-10202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4:57.1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178 1 1672,'0'0'7789,"0"0"-5026,0 0-1621,0 0-469,0 0-294,0 0-5,-1 7 203,-9 34-62,-2 0 1,-2-1-1,-2-1 1,-33 60 0,-24 61-298,70-137-2058,3-18-1320,0-3-4508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4:58.3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11 151 6057,'0'0'1523,"0"0"-498,0 0-137,0 0-25,0 0 145,0 0-247,-1 15-266,-1-4-421,0-2 135,0 1 0,0 0-1,1 0 1,1 0 0,0 0 0,0 1-1,1-1 1,0 0 0,1 0 0,0-1 0,4 12-1,1-6-79,1 0 1,1 0-1,1-1 0,0-1 0,1 1 0,0-2 1,1 1-1,0-2 0,1 0 0,0 0 0,1-1 1,0-1-1,1 0 0,0-1 0,0 0 0,1-1 1,0-1-1,0-1 0,0 0 0,1-1 0,-1-1 1,1 0-1,22 0 0,-18-3-117,-1 0 0,1-1 1,0-1-1,-1-1 0,1-1 1,-1-1-1,31-11 0,-42 12 4,0 0-1,0-1 1,0 1 0,-1-2 0,0 1-1,0-1 1,-1-1 0,1 1-1,-1-1 1,-1 0 0,1-1-1,-1 0 1,-1 0 0,1 0-1,-1-1 1,-1 1 0,0-1-1,4-10 1,-5 9 36,-1 0-1,0 0 1,0 0-1,-1 0 1,0-1-1,-1 1 1,0 0-1,-1-1 1,0 1-1,0 0 1,-1 0 0,0 0-1,-1 0 1,0 0-1,-1 0 1,0 1-1,-1 0 1,0-1-1,0 2 1,-1-1-1,0 1 1,0 0 0,-1 0-1,-7-7 1,2 3-41,0 1 0,-1 1 0,0 0 0,-1 0 0,0 2 0,0-1 0,-1 2 0,0 0 0,0 1 0,-1 0 0,0 2 0,0-1 0,0 2 0,-21-2 0,17 3-4,1 2 1,0 0 0,-30 4 0,40-2-32,1 0-1,-1 1 1,1-1 0,-1 2-1,1-1 1,0 1 0,1 1-1,-1-1 1,-12 11 0,14-10-113,1-1 1,-1 1 0,1 1-1,0-1 1,1 1 0,-1 0 0,1 0-1,0 0 1,1 1 0,0-1 0,-4 12-1,1 14-3041,11 2-3822,3-18-620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4:58.7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349 1 7434,'0'0'3360,"0"0"-2130,0 0-559,0 0 220,0 0 274,0 0-114,-25 3 29,15 6-1029,2 1 0,-1 0-1,2 0 1,-1 1 0,1 0 0,1 1-1,-10 23 1,0-3 54,10-20-75,-209 379 377,210-384-557,-4 7 477,7-5-3888,2-3-5284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04.9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62 27 1768,'0'0'4540,"0"0"-2234,0 0-772,0 0-369,0 0-151,-3 0 5558,4 0-5780,45 0-489,-2-1-221,-1 2-1,1 1 1,54 12-1,-95-14-65,-3 0-9,0 1 0,0-1 0,0 0 0,1 0 0,-1 0 0,0 0 0,0 1 0,0-1-1,0 0 1,0 0 0,0 0 0,0 0 0,0 1 0,0-1 0,0 0 0,0 0 0,0 0 0,0 1-1,0-1 1,0 0 0,0 0 0,0 0 0,0 0 0,-1 1 0,1-1 0,0 0 0,0 0 0,0 0 0,0 0-1,0 0 1,0 1 0,0-1 0,-1 0 0,1 0 0,0 0 0,0 0 0,0 0 0,0 0 0,0 0-1,-1 1 1,1-1 0,0 0 0,0 0 0,0 0 0,0 0 0,-1 0 0,1 0 0,0 0 0,0 0-1,0 0 1,-1 0 0,1 0 0,0 0 0,0 0 0,0 0 0,0 0 0,-1 0 0,1 0 0,0-1-1,0 1 1,0 0 0,0 0 0,-1 0 0,-13 1 69,14-1-72,-82 1 240,29 1-220,-82-8 0,87-7 24,382 9-107,-410 5 60,-87-3 40,146 0-109,22-1-124,29 0 93,83-5-315,-67 0-3928,-35 4-498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05.5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29 233 1768,'0'0'8142,"0"0"-4717,0 0-1534,0 0-604,0 0-284,0 0-284,8-22-281,62-171 1293,-60 175-1383,-5 39-409,-3-13 49,12 83-11,89 504 135,-103-595-107,0 0-1,0 1 0,1-1 0,-1 0 0,0 1 1,0-1-1,1 1 0,-1-1 0,0 1 0,0-1 1,0 0-1,0 1 0,0-1 0,1 1 0,-1-1 1,0 1-1,0-1 0,0 1 0,0-1 0,-1 1 1,1-1-1,0 0 0,0 1 0,0-1 0,0 1 1,0-1-1,0 1 0,-1-1 0,1 0 0,0 1 1,0-1-1,-1 1 0,1-1 0,0 0 0,-1 1 1,1-1-1,0 0 0,-1 1 0,1-1 0,0 0 1,-1 0-1,1 1 0,-1-1 0,1 0 0,-1 0 1,1 0-1,0 0 0,-1 0 0,1 1 0,-1-1 1,1 0-1,-1 0 0,1 0 0,-1 0 0,1 0 1,-1 0-1,1-1 0,0 1 0,-1 0 0,1 0 1,-1 0-1,1 0 0,-1-1 0,-5 1 13,-48 1 23,0 2 0,-60 11 0,190-7-87,-8-8-14,-67 0-31,0 1 0,-1-1 0,1 0 0,0 0 0,-1 0 1,1-1-1,-1 1 0,0 0 0,1 0 0,-1 0 0,0 0 0,1 0 0,-1 0 1,0-1-1,0 1 0,0 0 0,0 0 0,0 0 0,0 0 0,-1-1 1,1 1-1,0 0 0,-1 0 0,1 0 0,0 0 0,-2-1 0,-12-19-3466,-9-3-3955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06.0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 1 7986,'0'0'2628,"0"0"-1226,0 0-565,0 0-103,0 0 387,0 0 62,2 21-322,11 388 1442,-33-70-1781,0 5-375,25-339-494,3-17-1010,6-75-5314,-11 37-2470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06.7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71 8362,'0'0'2944,"0"0"-1371,0 0-344,0 0-72,0 0-108,0 0-162,12-9-352,-2 1-452,-5 3-36,1 0 0,0 0 0,1 1 0,-1 0 0,1 0 0,-1 0 0,1 1 0,0 0 1,1 1-1,-1-1 0,0 1 0,9-1 0,77-4 521,125 7 1,-87 2-266,-31-2-173,143 2 1,-189 1-130,1 3-1,73 17 1,-126-23 1,28 11-8,-29-10 4,0 0 1,0 0-1,0 0 0,-1 0 0,1 0 1,0 0-1,0 1 0,-1-1 0,1 0 1,-1 0-1,1 1 0,-1-1 1,1 0-1,-1 1 0,0-1 0,0 1 1,0-1-1,1 0 0,-1 1 0,-1 1 1,-10 119 51,6-80-52,-1 43-1,6-7-5,4-1 1,2 0-1,24 106 0,16-23-3,8 38 94,-53-197-81,-1 1 0,1-1 0,-1 0 0,1 0 0,-1 1 0,0-1 0,0 0 0,0 1-1,0-1 1,0 0 0,0 1 0,0-1 0,0 0 0,0 1 0,-1-1 0,1 0 0,0 0 0,-1 1-1,1-1 1,-1 0 0,0 0 0,1 0 0,-1 1 0,0-1 0,0 0 0,0 0 0,1 0 0,-1 0-1,0-1 1,-2 2 0,-1 0 8,0-1 0,0-1 0,0 1 0,0 0 0,0-1 0,0 0 0,0 0 0,-6-1 0,-10 0-3,-119 0 114,-168 3 234,260 1-183,0 2 0,-83 21-1,-87 39-31,216-64-152,-1-1 0,1 1-1,0-1 1,0 1 0,-1 0-1,1-1 1,0 1-1,0 0 1,0 0 0,0 0-1,0 0 1,0 0 0,0 0-1,0 0 1,1 0 0,-1 0-1,0 0 1,0 0 0,1 1-1,-1-1 1,1 0 0,-1 1-1,1-1 1,0 0 0,0 1-1,-1-1 1,1 0-1,0 1 1,0-1 0,0 0-1,1 3 1,-1-2-169,0-1-1,1 1 1,-1 0-1,1-1 1,-1 1-1,1-1 1,0 1-1,0-1 1,0 0-1,0 1 1,0-1-1,0 0 1,0 1-1,0-1 1,0 0-1,2 1 1,8 4-4603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34.4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776 142 5497,'0'0'2115,"0"0"-310,0 0-268,0 0-314,-39-37 4316,33 33-5503,-1 1 1,1 0-1,-1 1 1,0-1 0,1 1-1,-1 1 1,0-1-1,0 1 1,0 1-1,0-1 1,0 1 0,0 0-1,-1 1 1,-12 2-1,1 0-41,-1 2-1,1 0 0,0 2 1,-18 8-1,-11 10 4,1 2 0,-75 57 0,60-40 0,45-30-2,0 0 1,0 1-1,1 1 1,1 1-1,1 0 0,0 1 1,1 0-1,1 1 1,1 1-1,1 0 1,0 0-1,1 1 0,-6 24 1,5-7 2,1 1 0,2 0 0,1 0 0,3 0 0,1 1 0,5 64 0,-1-88 3,1 0 0,1 0 0,0 0 0,1-1 0,1 0 0,1 0 0,0 0 0,0-1 0,2 0 0,0 0 0,18 21 0,-3-7 37,1-2 1,1-1-1,2 0 0,35 23 0,-21-20 117,1-1 0,2-2 0,0-3 0,2-1 0,0-3 0,1-1 1,1-3-1,1-1 0,-1-3 0,2-2 0,-1-3 0,53 0 0,-65-5-1,45-5 0,-68 3-144,-1-1-1,1-1 0,-1 0 1,0-1-1,0-1 1,14-7-1,15-10 4,-2-2 1,0-2-1,-1-2 0,-2-2 0,-1-1 0,-2-2 1,51-63-1,-64 70-5,-2-2 0,-1-1 1,-1 0-1,-1-1 0,-2-1 1,-2-1-1,0 0 0,-3 0 1,0-1-1,-2-1 0,4-46 0,-9 45 3,-2 0 0,-1 1-1,-6-43 1,4 61-7,-2 0 1,0 0-1,-1 1 0,0-1 1,-1 1-1,-1 0 0,-1 1 1,-14-23-1,2 11 3,-1 1 0,0 0 0,-2 2 1,-1 1-1,-1 1 0,-1 1 0,0 1 0,-2 1 0,0 2 0,-1 1 0,-41-17 0,24 16-14,0 1-1,-1 3 0,0 2 1,-1 2-1,-1 2 0,1 2 1,-54 1-1,80 3 3,0 1 0,0 1 0,0 0 0,1 2 0,-1 1-1,1 0 1,0 2 0,0 0 0,-27 13 0,-18 18-18,1 3 0,-90 73 1,137-97 10,0-1 1,1 2 0,1 0 0,1 1-1,0 1 1,2 0 0,0 1 0,1 0-1,-15 37 1,16-29-3,1 0 0,2 1 0,1 0 0,1 0 0,2 1 0,0 0 0,2 34 0,2-49 10,1-1 0,1 0 0,0 1 0,1-1 0,0 0 0,1 0 0,1 0 0,0-1 0,1 0 0,0 0 0,1 0 0,1-1 0,12 16 0,-4-7 5,1 0 0,1-2-1,1 0 1,1-2 0,0 0 0,1-1-1,1-1 1,33 18 0,-13-12 9,2-1 1,0-2 0,83 21 0,-71-29 0,0-2 1,1-3-1,0-2 0,0-2 0,59-8 0,-88 3 4,0 0 0,0-2 0,-1-2 0,0 0 0,36-17 1,-8 0 31,75-48 0,-102 54-46,0 0 1,-2-2-1,0-1 1,-1-2-1,-1 0 1,-2-1-1,39-56 1,-47 59-2,-1 0 1,-1-1 0,-2 0-1,0-1 1,-1 0 0,-2-1-1,0 0 1,-1 0 0,-2 0-1,-1 0 1,1-30 0,-4 43-9,1 0 1,-1 0-1,-1 0 1,0 0-1,-1 1 1,0-1 0,-1 0-1,0 1 1,-1 0-1,0 0 1,-1 0 0,0 0-1,-1 0 1,0 1-1,-10-13 1,-5-3-2,-2 0 1,0 1-1,-1 1 1,-2 2-1,0 0 1,-1 2 0,-1 1-1,-1 1 1,-53-24-1,52 34-20,-1 1 0,0 2 0,1 0 0,-2 2 0,1 2 0,-34 2 0,-14-2 63,-128 3-48,177 1 8,0 1 1,-1 2-1,2 0 0,-52 20 1,37-9 5,1 3-1,1 1 1,1 2 0,0 2 0,2 2 0,-51 45-1,72-56-7,0 2 0,2 0 0,0 2-1,1-1 1,0 2 0,2 0 0,1 0-1,1 2 1,0-1 0,2 1 0,0 1-1,2-1 1,-9 49 0,13-46 3,0 0 1,2 0-1,1 0 0,1 0 1,4 30-1,-1-40-4,-1 0 0,2 0 1,0-1-1,1 0 0,0 0 0,2 0 0,-1-1 0,2 0 1,13 18-1,-10-17 15,0 0 1,1-1 0,1-1 0,0 0-1,1-1 1,0 0 0,1-1-1,0-1 1,1 0 0,0-1 0,0-1-1,1-1 1,0-1 0,0 0 0,1-1-1,0-1 1,0-1 0,23 2-1,-41-5-80,-1 0 0,1 0 0,-1 0 0,1 0-1,0 1 1,-1-1 0,1 0 0,-1 1 0,1-1 0,-1 0-1,1 1 1,-1-1 0,1 1 0,-1-1 0,1 1-1,-1-1 1,0 1 0,1-1 0,-1 1 0,0-1-1,1 1 1,-1-1 0,0 1 0,0 0 0,0-1-1,1 1 1,-1-1 0,0 1 0,0 0 0,0-1-1,0 1 1,0 0 0,0-1 0,0 2 0,-3 23-4534,-3-10-2468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08.6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5761,'0'0'2009,"0"0"-170,0 0-384,0 0-340,0 0-106,0 0-175,0 0-136,0 0-79,0 0-68,0 0-23,0 31 3077,16-23-3492,0 0 0,1-2 0,0 0 0,0-1 0,33 5-1,-22-4 136,-25-5-280,0 0-1,0-1 1,0 1-1,0-1 1,0 1-1,0-1 1,0 0-1,0 0 1,0-1-1,0 1 0,4-2 1,-5 2-407,-1-1 1,1 0-1,-1 0 0,0 0 0,1 0 1,-1 0-1,0 0 0,0 0 1,1-1-1,-1 1 0,0 0 1,0-1-1,0 1 0,0-2 1,7-11-8915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09.3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20 9434,'0'0'2335,"0"0"-868,0 0-589,0 0-94,0 0 199,0 0-231,15-3-261,-2 1-459,76-11 401,-79 12-363,0 1 1,0-1-1,0 2 0,0-1 1,0 1-1,0 1 0,15 4 1,-22-5-64,0 0 1,-1 0-1,1 0 0,0 0 1,-1 1-1,1-1 1,-1 1-1,1 0 0,-1 0 1,0 0-1,0 0 1,0 0-1,0 0 0,0 1 1,0-1-1,0 1 1,-1-1-1,0 1 0,1 0 1,-1-1-1,0 1 1,0 0-1,0 0 0,-1 0 1,1 0-1,-1 0 1,0 0-1,1 0 0,-1 0 1,0 0-1,-1 0 1,1 0-1,-1 0 0,1-1 1,-1 1-1,0 0 1,-1 3-1,-3 8 35,-1 0 0,-1-1-1,0 0 1,0 0 0,-19 22 0,-11 11-29,15-20 8,1 1-1,2 0 1,-32 60 0,51-87-18,0 1-1,0-1 1,0 1 0,0-1-1,0 1 1,1-1 0,-1 1-1,0-1 1,0 1 0,0-1-1,1 1 1,-1-1 0,0 1 0,1-1-1,-1 1 1,0-1 0,1 1-1,-1-1 1,0 0 0,1 1-1,-1-1 1,1 0 0,-1 1-1,1-1 1,-1 0 0,1 0-1,-1 0 1,1 1 0,-1-1-1,1 0 1,-1 0 0,1 0-1,0 0 1,-1 0 0,1 0-1,-1 0 1,1 0 0,-1 0-1,1 0 1,-1 0 0,1 0-1,0-1 1,37 1 234,-29 0-152,23-1 99,0-1 1,0-2-1,-1-2 0,39-10 0,-68 14-183,-2 1-241,-1 0 0,0 0 0,1 0 0,-1 1 1,0-1-1,0 0 0,0 0 0,1 0 0,-1 1 0,0-1 0,0 0 1,0 1-1,0-1 0,0 1 0,0-1 0,-1 1 0,1-1 0,0 1 0,-1 0 1,1 0 107,-18-7-6516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3.1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58 201 7618,'0'0'1877,"0"0"-79,0 0-350,0 0 82,0 0-142,0 0-510,-6-1-275,-33-3 344,39 5-945,-1-1 1,0 0 0,1 1 0,-1-1 0,0 1 0,1-1 0,-1 1 0,1-1 0,-1 1-1,0-1 1,1 1 0,-1-1 0,1 1 0,0 0 0,-1-1 0,1 1 0,0 0 0,-1 0-1,1-1 1,0 1 0,0 0 0,-1-1 0,1 1 0,0 0 0,0 0 0,0 0 0,0-1-1,0 2 1,-1 29-8,1-27 11,0 1 0,0-1-1,0 1 1,0-1 0,1 1 0,0 0 0,-1-1 0,2 0 0,-1 1 0,0-1 0,1 0 0,2 5 0,-2-6-5,0-1 0,0 0 0,1 0 0,-1 0 0,0 0 0,1 0 0,-1 0 0,1-1 0,-1 1 0,1-1 0,0 0 0,0 1 0,0-1 0,-1-1 0,1 1 0,0 0 0,0-1 0,4 1 0,1 0-4,1 0 1,-1-1-1,0 0 0,1 0 0,-1 0 0,1-1 0,-1-1 1,0 1-1,0-2 0,0 1 0,0-1 0,0 0 0,-1 0 1,9-6-1,-10 5-12,-1 0 0,1 0 0,-1-1 0,0 1 0,-1-1 0,1-1 0,-1 1 0,0 0 0,-1-1 0,1 0 0,-1 0 0,0 0 0,0 0 0,-1-1 0,0 1 0,0-1 0,0 0 0,0-7 0,-1 5-18,1 0-1,-2-1 0,1 1 0,-2-1 0,1 1 0,-1-1 0,0 1 0,-1-1 1,0 1-1,-1 0 0,-6-15 0,6 19 39,1 0 0,-1 1 0,0-1 0,-1 1-1,1 0 1,-1 0 0,0 0 0,0 0 0,0 1 0,0 0 0,0-1 0,-1 2 0,0-1 0,1 0 0,-1 1 0,0 0 0,0 0-1,-1 1 1,1-1 0,0 1 0,0 0 0,-7 0 0,9 0-2,-1 1-1,1 0 0,-1-1 1,1 1-1,-1 0 1,0 1-1,1-1 0,-1 1 1,1 0-1,-1-1 1,1 2-1,0-1 0,-1 0 1,1 1-1,0-1 1,0 1-1,-5 3 0,6-2-2,-1 0 0,1 0 0,-1 0 0,1 1 0,0-1 0,1 1 0,-1 0 0,0-1 0,1 1 0,0 0 0,0 0 0,0 0 0,0 0 0,1 0 0,-1 6 0,1-5 7,-1 1 0,1-1 1,0 1-1,0-1 0,0 0 1,1 1-1,0-1 1,0 0-1,0 1 0,1-1 1,0 0-1,0 0 0,0 0 1,5 7-1,-4-8-14,1 0 0,0 0 0,0-1 0,0 0 0,1 0 1,-1 0-1,1 0 0,0 0 0,0-1 0,0 0 0,0 0 0,0-1 0,0 1 1,0-1-1,9 1 0,51 6-1058,-19-5-2883,2-2-5410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09.7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6145,'0'0'4243,"0"0"-2438,0 0-849,0 0-367,0 0-31,0 0 76,-1 16 285,14 466 1692,-3-57-2851,-7-489-5691,-3 28-533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10.6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62 7482,'0'0'2255,"0"0"-1066,0 0-162,0 0 97,0 0 243,0 0-205,16-9-347,50-30-294,-59 36-461,0 1 0,0 0 0,0 0 0,0 0 0,0 1 0,0 0 0,0 1 0,0 0 0,1 0 0,-1 0 0,8 2 1,14-1 106,737 17 1159,-755-17-1327,-7-2 2,0 1 0,0 0-1,0 0 1,0 1 0,0-1-1,1 1 1,-1 0 0,0 0-1,0 0 1,-1 0 0,1 1-1,7 3 1,-10 0 3,0 0 0,-1-1 0,1 1 0,-1 0 0,0-1 0,0 1-1,-1 0 1,0 0 0,1-1 0,-1 1 0,-1-1 0,1 1 0,-1-1 0,-2 6 0,-13 36 20,3 1 1,1 1-1,3 0 1,1 0-1,3 1 1,2 0-1,3 71 1,4-89-19,2 0 0,1-1 1,1 1-1,2-1 0,1-1 1,19 41-1,17 55 65,-45-123-41,-1 0 0,0 0 1,1 0-1,-1 0 0,0 0 0,-1 0 1,1 0-1,0 0 0,0 0 1,-1 0-1,1 0 0,-1 0 1,0 0-1,0 0 0,0 0 1,0 0-1,0-1 0,0 1 1,0 0-1,0-1 0,0 1 1,-1-1-1,1 1 0,-1-1 1,1 0-1,-1 0 0,0 1 1,1-1-1,-1 0 0,0-1 1,0 1-1,0 0 0,0 0 1,0-1-1,-3 1 0,-13 5-18,0-1 0,0-1 0,-21 2 0,15-2 77,-137 21-47,62-11-18,-101 29 0,190-41-21,7-1-2,0 0-1,0 0 1,-1 0-1,1 0 1,0 0-1,0 0 1,0 1-1,0 0 0,0-1 1,-4 5-1,19-2-3866,0-4-405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11.9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9978,'0'0'2397,"0"0"-842,0 0-328,0 0-179,0 0-316,0 0-277,18 7 233,31 4-173,2-2 1,-1-2-1,63 1 1,-112-8-510,-1 0 2,0 0-2,0 0-48,0 0-212,7-1-4613,-2-2-1394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12.6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228 0 8210,'0'0'2848,"0"0"-795,0 0-596,0 0-330,0 0-280,0 0-408,-16 2-42,10 2-323,1 1-1,-1 0 0,1 0 1,0 0-1,1 1 0,-1 0 0,1 0 1,0 0-1,1 0 0,-4 8 1,-4 5 130,-2 0-115,1 0-1,1 1 1,1 0 0,1 1-1,1 0 1,1 0-1,0 1 1,2 0-1,0 0 1,2 0 0,-1 34-1,3-48-43,1 0-1,1 1 1,0-1 0,0 0-1,1 1 1,-1-1 0,2 0-1,4 12 1,-4-16-16,-1 1-1,1-1 0,1 1 1,-1-1-1,1 0 1,-1 0-1,1-1 0,0 1 1,0-1-1,1 0 1,-1 0-1,1 0 1,0 0-1,9 3 0,-5-3-4,0 0-1,0 0 0,0 0 0,1-1 1,-1-1-1,1 0 0,0 0 1,-1-1-1,1 0 0,0-1 1,-1 0-1,1 0 0,-1-1 0,15-4 1,-17 4-5,-1-1 0,1 0 0,0 0 0,-1-1 0,0 0 0,1 0 1,-2 0-1,1-1 0,0 0 0,-1 0 0,0 0 0,0 0 0,0-1 1,-1 0-1,0 0 0,0-1 0,-1 1 0,1-1 0,3-11 0,-6 15-4,0 1 0,0-1-1,0 0 1,-1 0-1,1 0 1,-1 0-1,0 0 1,1 0-1,-1 0 1,-1 0-1,1 1 1,0-1-1,-1 0 1,1 0-1,-1 0 1,0 0-1,0 0 1,0 1-1,0-1 1,-1 0-1,1 1 1,-1-1-1,0 1 1,1 0-1,-1-1 1,0 1-1,0 0 1,-1 0-1,1 0 1,0 0-1,-1 1 1,1-1-1,-1 1 1,1-1-1,-1 1 1,0 0-1,1 0 1,-1 0-1,0 0 1,-5 0-1,-13-4 119,0 2 0,0 0 0,0 1 0,-32 2 0,40 0-120,7 0-92,-1 1-1,1 0 1,-1 0 0,1 0-1,0 1 1,0-1 0,-1 2 0,1-1-1,0 1 1,1 0 0,-1 0 0,0 0-1,1 1 1,0 0 0,0 0 0,0 0-1,0 1 1,1 0 0,0 0 0,0 0-1,-5 8 1,-2 6-678,1 0 1,1 0-1,0 1 0,2 0 0,-6 25 1,3-11-7131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13.5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30 10658,'0'0'2477,"0"0"-293,0 0-631,0 0-637,0 0-253,0 0-209,73-5 627,136 15-323,8 0-530,-214-41-5797,-3 18-1152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13.9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 0 10122,'0'0'1783,"0"0"-635,0 0 27,0 0-345,0 0-249,0 0-7,-3 15-43,-7 88 794,5 194 1,4-42-766,-1-239-391,2 3-896,3-20-46,4-10-219,9-13-2204,4-2-3102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14.3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56 0 5145,'0'0'6353,"0"0"-3603,0 0-1120,0 0-683,0 0-443,0 0-191,0 9-79,0-8-223,1 28 280,-2 0-1,-1 0 1,-1 0-1,-11 47 1,4-50-225,-12 46 109,21-66-168,-1-1 1,2 0 0,-1 1-1,1-1 1,-1 1-1,1-1 1,1 1-1,-1-1 1,1 1 0,2 8-1,-2-13-7,0-1 1,-1 1-1,1 0 0,0 0 0,0 0 0,0-1 1,0 1-1,-1-1 0,1 1 0,0 0 0,0-1 1,0 0-1,0 1 0,0-1 0,0 0 0,1 1 0,-1-1 1,0 0-1,0 0 0,0 0 0,2 0 0,30 0 3,-22-1 2,16 0 121,0-2 0,1-2 0,31-8 0,38-7 196,-5 16-677,-90 2-1020,-1 1-1671,-1-3-1742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14.7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33 0 10322,'0'0'2031,"0"0"-342,0 0-232,0 0-375,0 0-278,0 0-281,-1 4-339,-4 31 144,1-1 1,1 58-1,1-16 138,-1-28-168,-11 343 555,14-391-1019,0-2-330,3-98-6483,4 56-137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16.0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1713 276 8106,'0'0'1440,"0"0"-301,0 0-558,0 0-390,0 0-70,0 6 6340,0 32-5844,18 370 1515,-2-95-1789,-15-238-251,-1-18-66,2 0 1,20 110-1,-21-147 706,-15-18 281,1-3-1283,-24 1 273,-338-5 43,253-2-32,-129-25-1,129 9-23,-226-36-81,238 45 63,-131 1 0,102 13 14,138 0-30,1 0 12,37-3-35,-29 0 76,-1 0 0,0-1 0,0 0 0,-1 0-1,1-1 1,-1 0 0,0 0 0,0 0-1,0-1 1,8-10 0,-1-2 7,0 1 0,16-32 0,-12 13-15,-1-1 0,-2 0 0,-2 0 1,-2-1-1,-1-1 0,7-69 0,-7-244 12,-7 105-9,-1 203-4,-2 31-1,1-1-1,0 0 0,1 0 1,0 0-1,2 1 0,-1-1 1,2 0-1,5-14 0,-7 27-13,-1 0 0,1 1 0,0-1 0,-1 1 0,1-1-1,0 1 1,-1 0 0,1 0 0,0 0 0,0 0 0,-1 0 0,1 0 0,0 0 0,2 1-1,1-1 18,823 36 138,-660-19-136,547 43-60,-694-62 1040,-19-1-328,-10-2-401,4 6-450,0-1 0,0 0 1,0 1-1,0 0 0,0 0 0,0 0 1,0 1-1,1-1 0,-1 1 0,0 0 1,1 0-1,-1 0 0,1 0 0,0 1 1,0-1-1,0 1 0,-4 4 0,0-1-921,-38 30-7064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47.7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163 98 4641,'0'0'769,"0"0"-2,0 0 0,0 0 144,-2-13 117,-1-6-628,2 11-88,0 1-1,0 0 1,-1-1-1,1 1 1,-2 0-1,-5-13 1,8 21-264,0-1-1,0 0 1,0 0 0,0 1 0,0-1 0,-1 0 0,1 0-1,0 0 1,0 1 0,0-1 0,0 0 0,-1 0 0,1 0-1,0 1 1,0-1 0,0 0 0,-1 0 0,1 0 0,0 0-1,0 0 1,-1 1 0,1-1 0,0 0 0,0 0 0,-1 0 0,1 0-1,0 0 1,0 0 0,-1 0 0,1 0 0,0 0 0,-1 0-1,1 0 1,0 0 0,0 0 0,-1 0 0,1 0 0,0 0-1,0-1 1,-1 1 0,1 0 0,0 0 0,0 0 0,0 0-1,-1 0 1,1-1 0,0 1 0,0 0 0,0 0 0,-1 0-1,1-1 1,0 1 0,0 0 0,0 0 0,0-1 0,0 1-1,-1 0 1,1 0 0,0-1 0,0 1 0,0 0 0,0 0-1,0-1 1,0 1 0,0 0 0,0-1 0,-6 23 77,-1 80 137,4 0-1,16 171 1,21 35 26,11 270 406,-45-443 716,-1-141-1218,0 1 0,-1-1 0,0 1 0,0 0 0,-1-1 0,1 1 0,-1 0 0,-6-8 0,-8-16-175,-12-43-26,2-2 1,4-2-1,3 0 0,-18-145 1,12-321-15,35 565-53,27 68 58,42 164 0,-2 101 27,-56-254-8,2 54 37,0-6-70,-20-211-1640,-13-123-3645,-3 91 426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3.4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1 11931,'0'0'2795,"0"0"-1671,0 0-482,-23 16 6,-72 50 66,90-63-648,1 0-1,0 1 1,0-1-1,0 1 1,0-1-1,1 1 1,-1 0-1,1 1 0,0-1 1,1 1-1,-1-1 1,1 1-1,0 0 1,0 0-1,0 0 0,-1 5 1,2-5-47,1-1 0,0 1 0,0-1 0,0 1 0,1 0 1,-1-1-1,1 1 0,0-1 0,1 1 0,-1-1 0,1 0 0,0 0 0,0 1 0,4 6 1,-1-4-50,1 0 1,-1 0-1,2 0 1,-1 0-1,0-1 0,1 0 1,0-1-1,1 1 1,-1-1-1,1-1 1,0 0-1,0 0 1,1 0-1,-1-1 1,11 3-1,55-4-3964,-45-4-1487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5:48.7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1 125 8314,'0'0'1956,"0"0"-466,0 0-227,0 0-422,0 0-191,0 0-139,8-14-178,31-43 95,-34 53-365,0-1-1,0 1 1,1 0-1,-1 0 1,1 1 0,0 0-1,0 0 1,1 0-1,-1 1 1,0-1 0,1 2-1,-1-1 1,1 1-1,0 0 1,-1 0 0,1 1-1,0 0 1,10 1-1,-2-2-44,378-2 878,-34 1-597,64-3-152,-383 5-142,-39 1-2,0 0 0,0 0 0,0 0 0,-1 0 0,1 0 0,-1 0 1,1 1-1,-1-1 0,1 0 0,-1 0 0,1 0 0,-1 0 0,0 1 0,0-1 0,0 0 0,0 0 0,0 1 0,0-1 1,0 0-1,0 0 0,0 1 0,0-1 0,-1 2 0,1 0-1,-15 200 34,14-116 12,5 0 0,3 0 0,4-1 0,3 0 0,5-1 0,51 147 0,39 85 642,-95-264-530,-3 0 0,-1 1 1,-3 0-1,-1 64 0,-6-116-144,0 0 1,-1-1-1,1 1 0,-1-1 1,1 1-1,-1 0 0,0-1 1,1 1-1,-1-1 0,0 0 1,0 1-1,0-1 0,0 0 1,-1 0-1,1 1 0,0-1 1,0 0-1,-1 0 0,1 0 0,0-1 1,-1 1-1,1 0 0,-1 0 1,0-1-1,-2 2 0,-51 12 26,37-11-21,-204 45-3,-1-10 0,-325 14 0,374-45-6,-101 7 26,273-15-19,1 1 0,-1 0-1,0 1 1,0-1 0,0 0 0,0 1 0,0-1 0,0 1 0,0-1 0,0 1 0,1 0 0,-1 0 0,0 0-1,1 0 1,-1 0 0,0 0 0,1 0 0,-1 0 0,1 1 0,0-1 0,-2 2 0,3-1-35,-1-1 0,1 1 0,-1-1 0,1 1 0,0 0 0,0-1 0,0 1 0,0-1 0,0 1 0,0 0 0,1-1 0,-1 1 0,0-1 0,1 1 0,-1-1 0,1 1 0,-1-1 0,1 1 0,1 1 0,3 5-240,0-1 0,0 0 0,1 0 0,-1-1 0,2 0 0,-1 0 1,9 7-1,27 15-3001,-4-5-4155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40.7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34 6305,'0'0'2593,"0"0"-906,0 0-487,0 0-5,0 0-16,0 0-272,-4-9-200,-9-15-440,12 24-263,1 0 0,0 0 0,0 0 0,0 0 0,0 0 0,-1 0 0,1 0 0,0 0 0,0 0-1,0 0 1,0 0 0,-1 0 0,1 0 0,0 0 0,0 0 0,0 0 0,-1 0 0,1 0 0,0 0 0,0 0 0,0 0 0,0 0 0,-1 0 0,1 0 0,0 0-1,0 0 1,0 1 0,0-1 0,0 0 0,-1 0 0,1 0 0,0 0 0,0 0 0,0 0 0,0 1 0,0-1 0,0 0 0,0 0 0,0 0 0,-1 0 0,1 1-1,0-1 1,0 0 0,0 0 0,0 0 0,0 0 0,0 1 0,0-1 0,0 0 0,0 0 0,0 0 0,0 0 0,0 1 0,0-1 0,0 0 0,0 0 0,1 0-1,-1 1 1,0-1 0,1 67 204,0-62-211,6 106 64,13 223 827,-9-113-6017,-11-194-18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41.3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0 269 6513,'0'0'1474,"0"0"-703,20-21-72,0-4-383,-7 9-103,0 1 0,1 0-1,0 1 1,1 1 0,1 0-1,0 1 1,18-10-1,-5 6-23,1 1 0,1 2 0,0 0 0,1 3 0,0 0 0,1 2 0,0 2 0,0 1 0,0 1 0,0 2 0,1 2 0,-1 0 0,46 8 0,-65-5-171,0 0 1,-1 0-1,1 2 0,-1-1 0,0 2 0,0 0 0,-1 0 0,1 1 0,-2 1 0,1 0 0,-1 1 1,0 0-1,-1 0 0,0 1 0,0 1 0,-1-1 0,-1 2 0,0-1 0,0 1 0,-1 0 1,-1 1-1,0 0 0,0 0 0,-2 0 0,1 0 0,-2 1 0,0 0 0,0 0 0,-1 0 0,-1 0 1,-1 0-1,0 0 0,0 0 0,-2 0 0,1 0 0,-2 0 0,0-1 0,-1 1 0,-8 20 1,0-9 72,-1 0 1,-2-1 0,0-1 0,-1 0 0,-2-1-1,0-1 1,-1-1 0,-1 0 0,-1-2 0,-1 0 0,0-1-1,-1-2 1,-40 21 0,58-33-108,-1-1-1,1 0 1,-1 0 0,1-1 0,-1 0-1,0 0 1,1 0 0,-1 0-1,-9-1 1,13 0-34,1-1 0,-1 1 0,0 0 1,1-1-1,-1 0 0,1 1 0,-1-1 0,0 0 0,1 0 0,0 1 0,-1-1 1,1 0-1,-1 0 0,1-1 0,0 1 0,0 0 0,0 0 0,0-1 1,0 1-1,0-1 0,0 1 0,0-1 0,0 1 0,1-1 0,-1 1 0,1-1 1,-1 1-1,1-1 0,-1 0 0,1 0 0,0 1 0,0-1 0,0 0 1,0-1-1,0-3-17,0 1-1,1 0 1,-1 0 0,1-1 0,0 1 0,1 0 0,-1 0 0,1 0 0,0 0 0,0 1-1,0-1 1,1 0 0,0 1 0,0-1 0,0 1 0,0 0 0,1 0 0,0 0 0,-1 1-1,2-1 1,-1 1 0,0 0 0,0 0 0,1 1 0,0-1 0,-1 1 0,1 0-1,0 0 1,7-1 0,7-3 106,1 1 0,0 1-1,0 0 1,1 2-1,-1 1 1,29 1 0,-36 1 38,0 0 1,0 1-1,0 1 1,0 0-1,-1 1 1,0 1 0,1-1-1,-2 2 1,1 0-1,-1 0 1,0 1-1,0 0 1,14 13 0,-17-12 32,1 0 0,-1 0 0,-1 0 1,0 1-1,0 1 0,-1-1 0,0 1 1,0 0-1,-1 0 0,-1 1 0,1-1 1,-2 1-1,0 0 0,0 0 0,2 20 1,-4-21-42,-1 0 1,0-1 0,0 1 0,-1 0-1,0-1 1,-1 1 0,0-1 0,0 1 0,-1-1-1,-1 0 1,1 0 0,-1 0 0,-1-1-1,0 1 1,0-1 0,-1 0 0,1-1 0,-2 1-1,1-1 1,-1 0 0,0-1 0,-1 1-1,1-1 1,-17 9 0,10-7-15,0-1 0,0 0-1,-1-1 1,1 0 0,-1-1 0,-1-1-1,1 0 1,-23 2 0,29-5-51,0 0 0,0-1 0,0 1 0,0-2 0,0 1 0,0-1 0,0-1 0,0 0 0,0 0-1,0-1 1,0 1 0,1-2 0,0 0 0,-1 0 0,-12-8 0,19 9-194,-1 0 0,0 0-1,1 0 1,0-1 0,0 1 0,0 0 0,0-1-1,0 1 1,1-1 0,-1 0 0,1 0-1,0 1 1,0-1 0,0 0 0,1 0 0,0 0-1,-1 0 1,1 0 0,1 0 0,0-6-1,-1 6-474,0-23-5439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41.6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65 10442,'0'0'1439,"0"0"-847,0 0-389,0 0-96,4 21 157,17 81 317,-5 2 0,2 105 0,-19-221-259,-1 1 1,-1-1-1,0 1 1,-9-22-1,-6-23-243,11 28-71,1 0 1,1-1-1,2 1 0,0-1 1,3 0-1,0 1 0,5-34 1,-4 57-8,1-1 0,-1 1 0,2 0 1,-1 0-1,0 0 0,1 0 0,0 0 1,0 0-1,1 1 0,-1-1 1,1 1-1,0 0 0,0 0 0,0 0 1,1 1-1,-1-1 0,1 1 1,0 0-1,0 1 0,0-1 0,0 1 1,1 0-1,-1 0 0,0 1 1,1-1-1,0 1 0,6 0 0,2-1 2,0 1 0,1 0 0,-1 1 0,0 0-1,0 2 1,1-1 0,-1 2 0,0 0 0,24 9 0,121 62-461,-85-37-2645,-25-14-2698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42.0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21 10922,'0'0'1695,"0"0"-988,0 0-556,0 0 6,0 0 153,25-3 144,79-12 129,-96 14-510,0 0-1,0 1 1,0 0 0,0 0-1,11 2 1,-17-1-55,1-1-1,-1 1 1,0-1 0,0 1 0,1 0 0,-1 0 0,0 0-1,0 1 1,0-1 0,0 0 0,0 1 0,0-1 0,2 3-1,-2 1 2,1-1-1,-1 0 1,-1 0-1,1 1 1,0-1-1,-1 1 1,0 0-1,0-1 1,-1 1 0,1 0-1,-1 0 1,0-1-1,0 1 1,-1 5-1,0 1 12,-1-1 0,0 1 0,0-1 0,-1 0-1,0 0 1,-1 0 0,0 0 0,-1-1 0,-10 16 0,-9 12 160,-31 34 1,17-23-20,21-26-60,-1 1 130,-23 39 0,37-56-215,1 1 0,0-1 0,0 1 0,0 0 0,1-1 0,0 1 0,0 0-1,1 0 1,0 0 0,0 0 0,1 13 0,0-19-25,1 0-1,-1-1 1,0 1-1,1 0 1,-1-1-1,1 1 1,-1 0-1,1-1 1,-1 1-1,1 0 1,-1-1-1,1 1 1,0-1-1,-1 1 1,1-1-1,0 0 1,-1 1-1,1-1 1,0 0-1,0 1 1,-1-1-1,1 0 1,0 0-1,0 0 1,0 0-1,-1 1 1,1-1-1,1-1 1,30 2 52,-23-2-30,18 1-25,135-6 949,-143 4-1172,-1-1 1,1-1-1,-1-1 1,1 0-1,-1-1 1,26-14-1,-26 9-3901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43.0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 2681,'0'0'5118,"0"0"-3388,0 0-1074,0 0-141,0 0 245,0 0-9,30 1-190,202 8 1314,392-6-300,-596-4-1576,15 1-259,72-10 1,-100 5-3355,-14 3-1056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43.5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86 9602,'0'0'1771,"0"0"-964,2 19-347,23 345 855,-23-334-1343,0 11 241,-1-71 53,-14-211-196,-1-3-47,14 243-23,0 0-1,0 0 1,0 0-1,0 0 1,0 0-1,0 0 1,0 0-1,0 0 1,0 1-1,1-1 1,-1 0-1,0 0 1,1 0-1,-1 0 1,0 0-1,1 0 1,-1 1-1,1-1 1,0 0 0,-1 0-1,1 1 1,0-1-1,-1 0 1,1 1-1,0-1 1,0 1-1,1-2 1,0 2-2,0 0 0,-1 0-1,1-1 1,0 1 0,0 0 0,0 0 0,0 1 0,-1-1 0,1 0 0,0 1 0,0-1 0,0 1 0,2 1 0,5 2-6,0 0 1,0 1 0,0 1 0,10 8-1,14 12 246,-2 2 0,0 0 0,-2 2-1,-1 2 1,-2 0 0,28 46 0,-51-74-186,-1 0-1,0 1 1,0-1 0,0 1 0,-1 0 0,1-1 0,-1 1-1,0 0 1,0 0 0,-1 0 0,0 0 0,1 0-1,-2 0 1,0 7 0,0-8-1,0 0-1,-1 0 0,1 0 1,-1-1-1,0 1 0,0-1 1,0 1-1,0-1 1,-1 0-1,1 0 0,-1 0 1,0 0-1,0 0 1,0-1-1,0 1 0,-1-1 1,-5 3-1,-10 6-46,0-1 0,-1-1 1,0 0-1,-1-2 0,0-1 0,0 0 0,-1-1 0,1-2 0,-29 2 0,48-7-3022,2-7-4765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44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8794,'0'0'1728,"0"0"-1208,0 0 513,0 0 551,129 167-472,-95-92-176,-4 7-352,-10-2 41,-8-2-409,-4-11-120,-3-12-40,-5-14-56,0-19-496,0-11-1617,0-11-2488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44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54 8618,'0'0'1217,"0"0"-547,0 0-221,28-7 304,1-2-471,-1 0 9,0 1 0,1 2 0,0 1 0,43-3 0,-24 6-48,0 3-1,0 1 1,-1 3 0,1 1-1,60 17 1,-87-17-231,1 1-1,-1 1 1,-1 1 0,1 0 0,-1 2 0,-1 0-1,0 1 1,-1 1 0,0 1 0,-1 1-1,0 0 1,-2 1 0,21 27 0,-31-37 8,0 1 0,0 1 1,-1-1-1,0 1 0,-1-1 1,0 1-1,0 0 0,0 0 1,-1 1-1,0-1 0,-1 0 0,0 1 1,0-1-1,-1 1 0,0-1 1,-1 1-1,0-1 0,0 1 1,0-1-1,-5 14 0,0-9 27,0 0-1,0 0 0,-2 0 0,1 0 1,-2-1-1,1-1 0,-2 1 0,0-2 0,0 1 1,-1-1-1,-12 9 0,-3 1 24,0-2 0,-1 0 0,-48 22 0,60-33-29,-1-1 0,0 0 0,0-1 0,-1-1-1,1 0 1,-1-2 0,0 0 0,-27 0 0,42-2-64,0-1-1,0 1 1,0-1-1,0 0 1,0 0-1,0 0 1,0 0-1,0 0 1,0 0 0,1 0-1,-1-1 1,0 1-1,1-1 1,-1 1-1,1-1 1,0 1-1,-1-1 1,1 0-1,0 0 1,0 0-1,0 0 1,0 0-1,0 0 1,1 0-1,-1 0 1,1 0-1,-1 0 1,1 0 0,0 0-1,-1 0 1,1 0-1,0-1 1,1 1-1,-1 0 1,0 0-1,1 0 1,-1 0-1,1 0 1,-1 0-1,1 0 1,0 0-1,0 0 1,0 0-1,2-3 1,2-1-73,0 0 1,1 1-1,-1-1 0,1 1 1,0 0-1,1 1 1,-1-1-1,1 1 0,0 1 1,0-1-1,0 1 0,10-3 1,5-1 18,0 0 0,1 2 0,25-3 0,-21 5 59,0 1 0,1 1 0,-1 1 0,1 2 0,-1 1 0,0 1 0,30 8 0,-44-9 64,0 1-1,-1 1 1,0 0-1,1 1 1,-2 0-1,1 1 1,-1 0-1,0 1 1,-1 0-1,1 1 1,-2 0-1,1 1 1,-1 0-1,-1 0 1,0 1-1,12 20 0,-16-24 38,-1 1 0,1-1 1,-1 1-1,-1 0 0,1 0 0,-1 0 0,-1 0 0,0 0 0,0 1 0,0-1 0,-1 0 0,0 1 0,-1-1 0,0 0 0,0 0 0,-1 1 0,0-1 0,0 0 0,-6 11 0,2-7-20,0 0 1,-1-1 0,-1 0-1,0-1 1,0 0 0,-1 0 0,0 0-1,-1-2 1,0 1 0,0-1-1,-20 12 1,2-5 12,-1-1-1,0-1 1,-1-1 0,0-2 0,0-1-1,-1-2 1,0 0 0,-1-2-1,1-2 1,-1-1 0,0-1 0,-59-7-1,90 7-90,-1-1 0,0 0 0,0 0 0,1-1 0,-1 1-1,0 0 1,0 0 0,1-1 0,-1 1 0,0-1 0,0 0 0,1 1 0,-1-1-1,1 0 1,-1 0 0,1 0 0,-1 0 0,1 0 0,0 0 0,-1-1-1,1 1 1,0 0 0,0-1 0,0 1 0,0-1 0,0 1 0,0-1 0,0 1-1,1-1 1,-2-2 0,3 1-202,-1 1-1,1 0 1,-1-1 0,1 1-1,0 0 1,0 0-1,0 0 1,0 0 0,0 0-1,1 0 1,-1 0-1,1 0 1,-1 0 0,1 1-1,-1-1 1,1 1-1,0-1 1,0 1 0,0-1-1,0 1 1,0 0-1,2-1 1,32-17-7894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44.9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130 159 8618,'0'0'1473,"-3"20"-206,-25 137 847,20-117-1478,1-1 0,3 1 1,0 53-1,3-85-448,-1-7-18,-5-17 112,-6-26 7,11 35-278,-40-186 86,38 168-92,1 0 1,2 0 0,0-1 0,2 1 0,6-45 0,-6 65 9,1 0 1,0 0-1,0-1 1,0 1-1,1 0 0,-1 1 1,1-1-1,1 0 1,-1 1-1,1 0 1,-1 0-1,1 0 0,0 0 1,1 1-1,-1-1 1,1 1-1,-1 0 0,1 0 1,0 1-1,0 0 1,0-1-1,1 2 1,-1-1-1,0 0 0,1 1 1,8-1-1,11-1 24,-1 1-1,1 1 0,0 0 1,39 6-1,-35 0 3,1 1-1,53 18 0,-45-12-43,47 9 0,65-3-2531,-89-17-3790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3.7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10882,'0'0'1130,"0"0"-682,0 0-317,0 0 201,25 11 585,-17-8-821,18 7 306,-2 1 1,0 1-1,0 2 0,-1 0 0,0 1 0,37 34 1,-50-37-253,1 0 1,-2 1-1,0 0 1,0 0-1,-2 1 1,1 0-1,-2 1 1,0 0-1,0 0 1,4 24 0,-7-26-95,-1-1 1,-1 0 0,0 1 0,-1 0 0,0-1 0,-1 1 0,0-1 0,-1 1 0,-1-1 0,0 0-1,0 0 1,-1 0 0,-11 21 0,3-11-316,-1-1-1,-1-1 0,0 0 1,-2-1-1,0 0 1,-1-2-1,-27 22 1,11-15-3850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45.4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278 125 11763,'0'0'1354,"-19"22"-681,2-4-523,4-5 11,0 1 0,1 1 0,1-1 1,0 2-1,1 0 0,1 0 0,0 0 0,-9 26 0,11-19 24,0 1 0,2 0 0,1 0 0,0 0 0,2 1 0,1-1 0,1 1 0,1-1 0,1 1 0,1-1 0,1 0 1,1 0-1,2 0 0,15 41 0,-14-49-178,0 0 0,0 0 0,2 0 0,0-1-1,0-1 1,2 0 0,0 0 0,0-1 0,1-1 0,1 0 0,0-1 0,0 0 0,1-1 0,0-1 0,1 0 0,0-1 0,1-1 0,0 0 0,0-2 0,32 8 0,-28-10 11,0 0-1,1-1 1,-1-1 0,0-1 0,1-1-1,-1-1 1,1-1 0,-1-1-1,0-1 1,0-1 0,-1 0 0,0-2-1,0 0 1,23-13 0,-22 8 37,0-1 0,-1-1 0,-1 0 0,0-2 1,-1 0-1,-1-1 0,0-1 0,-2 0 0,0-1 0,-1-1 0,-1 0 1,10-24-1,-14 27 30,-2-1 1,0 1 0,-1-1 0,-1-1-1,0 1 1,-2-1 0,0 0-1,-1 0 1,-1 0 0,-3-34-1,0 40-58,-1-1-1,0 0 0,-1 0 1,0 1-1,-1 0 0,-1 0 1,-1 0-1,1 0 0,-2 1 1,0 1-1,-1-1 0,0 1 1,0 1-1,-21-20 0,4 10-14,-1 1-1,-1 0 0,-1 2 0,-1 2 1,0 0-1,-1 2 0,-63-19 0,53 21-33,-1 2 0,0 2 0,0 2 0,0 2 0,-83 1 0,108 5-47,-1 0 0,1 0 0,-1 2 0,1 0 0,0 1 0,1 1 0,-1 0 0,1 1 0,0 1 0,1 1 0,0 0 0,0 1 0,1 0 0,0 1 0,1 1 0,-22 25 0,30-30-68,0 1 0,0 0 0,1 0 0,1 0 0,-1 0 0,1 1 0,1-1 0,-1 1 0,1 0-1,1 0 1,0 0 0,0 15 0,1-9-1010,1-1-1,0 0 0,1 0 1,4 16-1,22 34-8669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46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 7762,'0'0'5157,"0"0"-3620,0 0-1325,0 0 59,22-3 512,-7 1-664,23-3 305,-1 1 1,1 1-1,38 4 0,-70-1-396,0 1-1,0 0 1,0 1-1,0-1 1,0 1 0,-1 0-1,1 1 1,-1 0-1,1-1 1,-1 1-1,0 1 1,0-1-1,0 1 1,-1 0-1,1 0 1,-1 1-1,0-1 1,7 10-1,-9-10-1,0 0 0,0 0 0,-1 0 0,1 0 0,-1 1 0,0-1 0,0 0 0,0 1 0,-1-1 0,1 0-1,-1 1 1,0-1 0,0 0 0,-1 1 0,1-1 0,-1 1 0,0-1 0,0 0 0,-1 0 0,1 0 0,-1 0 0,0 0 0,0 0 0,0 0-1,0 0 1,-6 6 0,-6 5 39,-1 1 0,-1-2 0,0 0 0,-1-1 0,-1-1 0,0 0 0,0-2 0,-32 14-1,49-23-176,14-3-286,6-3 368,1 1 1,-1 0-1,1 2 1,-1 0 0,1 1-1,0 1 1,-1 1-1,1 1 1,28 6 0,-35-5 40,-1 0 0,0 1 0,0 1 0,-1 0 0,1 0 0,-1 1 0,0 1 0,-1 0 0,1 0 0,-1 1 0,-1 1 0,0-1 0,0 1 0,0 1 0,13 20 0,-19-25 14,0 0 0,0 0 1,-1 0-1,1 0 0,-1 0 0,0 0 0,-1 1 0,1-1 0,-1 0 0,0 1 0,-1 0 0,1-1 0,-1 1 0,0-1 0,-1 1 0,-1 8 0,0-7 24,0 0 0,-1-1 0,1 1 0,-2 0 0,1-1 0,-1 1 0,0-1 0,0 0 0,-1-1 0,1 1 0,-8 5 0,-4 4 94,-1-2 1,-1 0 0,-1-1 0,0 0 0,0-2 0,-1 0 0,-26 8 0,34-13-89,-1 0 1,0-2-1,-1 1 1,1-2-1,0 1 0,-24-1 1,34-2-99,0 0 0,0 0 1,-1-1-1,1 1 0,0-1 0,0 0 1,0 0-1,0 0 0,0 0 0,0-1 1,1 1-1,-1-1 0,0 1 0,1-1 1,-1 0-1,1 0 0,-1 0 0,1-1 1,0 1-1,0 0 0,0-1 0,0 0 1,1 1-1,-1-1 0,1 0 0,-1 0 1,1 0-1,0 0 0,0 0 0,0 0 1,1 0-1,-1 0 0,1 0 0,-1 0 1,1-4-1,-2-90-1783,3 24-2280,3-15-7557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46.4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 2577,'0'0'7016,"0"0"-4716,0 0-1174,0 0-255,23-3 290,-5 0-891,17-2 428,1 0 1,64 2 0,-94 3-647,0 1 0,0-1 1,0 1-1,0 0 0,-1 1 0,1-1 1,-1 1-1,1 1 0,-1-1 0,1 1 0,-1-1 1,0 2-1,0-1 0,-1 0 0,1 1 0,5 6 1,-7-7-42,-1 0 0,-1 1 0,1-1 1,0 0-1,-1 1 0,0-1 0,0 1 0,0-1 1,0 1-1,0-1 0,-1 1 0,1 0 0,-1 0 1,0-1-1,0 1 0,-1 0 0,1-1 0,-1 1 1,0 0-1,0-1 0,0 1 0,0-1 1,0 1-1,-1-1 0,0 0 0,0 0 0,-4 6 1,-10 15 108,-2-1 1,-1-1 0,-1 0 0,-29 24 0,28-28-96,2 0 0,0 2 0,1 0-1,1 1 1,-23 36 0,39-56-29,1 0-1,-1 0 1,0 0 0,0 0-1,1 0 1,-1 1-1,0-1 1,1 0 0,-1 0-1,1 0 1,0 1-1,-1-1 1,1 0 0,0 1-1,0-1 1,0 0-1,0 1 1,0-1 0,0 0-1,0 1 1,0-1-1,1 0 1,-1 0 0,0 1-1,1-1 1,-1 0-1,1 0 1,-1 1 0,1-1-1,0 0 1,0 0-1,-1 0 1,1 0 0,0 0-1,0 0 1,0 0-1,0 0 1,0-1 0,0 1-1,0 0 1,0 0-1,1-1 1,-1 1 0,0-1-1,0 1 1,0-1-1,1 0 1,0 1 0,9 1 40,0 0 1,0-1 0,0-1 0,21-1 0,-14 1-78,2-1-64,0 0-1,0-1 0,0-1 1,0 0-1,38-14 1,-32 7-2163,46-25 1,-16 2-6544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46.8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10546,'0'0'2537,"0"0"-1865,0 0 608,0 0-520,180 48 241,-115-39-121,-1 2-264,-2-4-96,-6-2 48,-9-3-552,-12 0 104,-15-2-120,-10 2-672,-10-2-2481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51.7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56 428 6513,'0'0'1789,"0"0"-102,0 0-58,0 0-299,0 0-180,0 0-154,-6-1-265,4 1-675,0 0 1,0 0 0,-1 0-1,1-1 1,0 1 0,0-1 0,0 0-1,0 0 1,0 1 0,0-1-1,0 0 1,0-1 0,1 1-1,-1 0 1,0 0 0,1-1 0,-1 1-1,1-1 1,-1 0 0,1 1-1,0-1 1,-1 0 0,1 0-1,0 0 1,0 0 0,0 0-1,1 0 1,-1 0 0,0 0 0,1 0-1,-1 0 1,1 0 0,0 0-1,0 0 1,0-1 0,0 1-1,0 0 1,1-4 0,-2-1-52,1-1 1,0 1 0,0-1-1,1 1 1,-1-1-1,2 1 1,-1-1 0,1 1-1,0 0 1,1 0-1,0 0 1,0 0-1,0 0 1,1 1 0,8-12-1,5-3-4,0 1-1,2 0 1,0 1-1,2 1 0,0 1 1,0 1-1,2 1 1,0 1-1,0 1 1,1 1-1,1 1 1,0 1-1,1 1 0,48-9 1,-55 15-1,-1 0-1,1 2 1,0 1 0,0 0 0,0 1-1,33 7 1,-43-7-5,-1 1 1,0 1-1,0 0 0,0 0 0,0 0 0,0 1 1,-1 0-1,0 0 0,0 1 0,0 0 0,0 0 1,-1 1-1,0 0 0,0 0 0,0 0 0,-1 1 1,7 11-1,-10-12 4,1 0 1,-2 0-1,1 1 0,-1-1 1,0 1-1,0-1 0,-1 1 1,0-1-1,0 1 0,0-1 1,-1 1-1,0-1 0,0 0 1,-1 1-1,0-1 0,0 0 1,0 0-1,-1 0 0,0 0 1,0 0-1,0-1 0,-1 1 1,-7 7-1,-36 35 31,-3-2-1,-76 55 1,75-64-8,3 2 0,1 2-1,-46 53 1,83-79-24,0 0 0,1 0 1,1 0-1,1 1 0,0 1 0,0-1 0,2 1 1,0 0-1,1 0 0,1 1 0,1-1 1,0 1-1,1 0 0,1-1 0,1 1 0,0 0 1,5 20-1,-4-28-2,0 0-1,1 0 1,1 0-1,-1-1 1,2 1 0,9 15-1,-12-20 3,1 0 0,0-1 0,1 0 0,-1 1 0,1-1-1,-1-1 1,1 1 0,0 0 0,1-1 0,-1 0 0,0 0 0,1 0-1,0-1 1,8 4 0,-10-6 5,-1 1 0,0-1-1,1 0 1,-1 0 0,1 0-1,-1-1 1,1 1 0,-1-1-1,1 1 1,-1-1 0,0 0-1,1 0 1,-1 0 0,0 0-1,0 0 1,0-1 0,0 1-1,0-1 1,0 1 0,0-1-1,0 0 1,0 1 0,1-4-1,40-57 56,-22 30 19,-19 30-78,0 0-1,0-1 1,1 1-1,0 0 1,-1 0 0,1 0-1,0 1 1,0-1 0,0 1-1,0-1 1,0 1-1,0 0 1,0 0 0,0 0-1,0 1 1,1-1 0,-1 1-1,0 0 1,0 0-1,1 0 1,-1 0 0,0 0-1,1 1 1,-1-1 0,0 1-1,4 1 1,11 4-13,-1 1 1,1 0-1,24 15 1,-10-6 5,-7-4 10,1-2-1,1 0 1,0-1 0,1-2-1,-1-1 1,1-1 0,0-1-1,38-1 1,-60-3 4,-1-1 0,0 0 0,0-1 0,-1 1 0,1-1 1,0 0-1,0-1 0,-1 1 0,1-1 0,-1 1 0,0-1 0,0-1 0,0 1 0,0 0 1,-1-1-1,1 0 0,-1 0 0,0 0 0,0 0 0,5-9 0,3-7 55,-1 0-1,-1 0 0,10-29 0,-16 40 52,0 0-1,-1 0 1,1 0 0,-2 0-1,2-18 1,-23 41-5023,5 3-2464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54.0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32 104 6857,'0'0'925,"0"0"-124,0 0-81,0 0-1,0 0 184,-5-19-44,-15-59-174,15 72 429,3 22-887,2 27-174,8 42 134,3-1 0,4 0-1,28 88 1,-27-110-214,1-3-200,7 32 149,-18-33-4971,-6-55-3212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54.5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56 9538,'0'0'1219,"0"0"-662,24-8-15,1-2-363,-9 3-85,0 1-1,0 0 1,0 1-1,1 1 0,0 1 1,0 1-1,28-2 1,-28 4-52,0 0 0,1 2 0,-1 0 0,0 0 1,1 2-1,-1 0 0,-1 1 0,18 7 0,-23-6-30,0-1 0,0 1 0,-1 1 0,0 0 0,-1 1 0,1 0 0,-1 0 0,-1 1 0,0 0 0,0 0 0,0 1 0,8 15 0,-8-9 51,0 0 1,-2 0 0,0 0-1,0 1 1,-2 0 0,0 0-1,-1 0 1,-1 1 0,0-1-1,-1 0 1,-1 1 0,-1-1 0,-4 27-1,2-26-28,-1 1-1,-1-1 1,0 0 0,-1-1-1,-1 1 1,-1-1-1,0-1 1,-2 1 0,1-2-1,-2 1 1,0-1 0,-20 19-1,-15 1 85,44-34-149,0 1-1,-1-1 1,1 0 0,0 0 0,0 0-1,-1-1 1,1 1 0,0 0 0,-1-1 0,1 1-1,-1-1 1,1 0 0,0 0 0,-1 0-1,1 0 1,-1-1 0,1 1 0,-1 0-1,1-1 1,-5-1 0,6-1-120,0 1 0,1 0 0,-1-1 0,0 1 0,1-1 0,-1 1 0,1-1 0,0 0 0,0 1 0,0-1 0,0 1 1,0-1-1,1 1 0,-1-1 0,1 1 0,0-1 0,1-2 0,0 2 114,1 0 0,-1-1 1,1 1-1,0 0 0,0 1 0,1-1 1,-1 0-1,0 1 0,1 0 0,0 0 1,-1 0-1,1 0 0,0 1 0,0-1 1,0 1-1,0 0 0,0 0 0,1 0 1,6 0-1,13-1 38,0 1 1,28 2-1,-46 0-16,4 0 67,1 0 0,-1 1-1,1 0 1,-1 1 0,0 0 0,0 1-1,0 0 1,-1 1 0,1 0 0,-1 0-1,0 1 1,0 0 0,-1 0-1,0 1 1,0 1 0,-1-1 0,0 1-1,0 0 1,0 1 0,6 12-1,-7-11 81,0 0 0,-1 1 0,0-1-1,-1 1 1,0 0 0,-1 0-1,0 1 1,-1-1 0,0 1 0,-1-1-1,0 1 1,-1 0 0,0-1-1,-1 1 1,0 0 0,-1-1 0,0 0-1,-7 21 1,5-23-26,-1 0-1,0-1 1,0 1-1,0-1 1,-1 0-1,-1-1 1,1 0-1,-1 0 1,0 0-1,-1 0 1,0-1-1,0-1 1,0 1-1,0-1 1,-1-1 0,0 1-1,-13 3 1,9-3-24,-1-1 0,1 0 1,-1-1-1,0-1 0,0 0 1,-1-1-1,1 0 1,0-1-1,0-1 0,0 0 1,-22-5-1,32 5-89,0 0 0,0-1 0,0 1-1,1-1 1,-1 0 0,1 0 0,-1 0 0,1 0 0,0 0-1,0-1 1,-6-5 0,8 6-162,-1 1 0,1-1-1,0 0 1,0 0 0,0 0-1,0 0 1,0 0 0,1 0 0,-1 0-1,0 0 1,1 0 0,-1 0-1,1 0 1,0 0 0,0 0-1,0-1 1,0 1 0,0 0 0,0 0-1,1 0 1,-1 0 0,1 0-1,1-4 1,10-12-4522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54.9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115 71 8242,'0'0'1228,"1"21"-600,-1-11-561,10 351 2489,-10-358-2546,0 1 0,0-1 0,-1 1 0,0-1-1,1 1 1,-2-1 0,1 1 0,0-1 0,0 1-1,-1-1 1,0 0 0,-4 6 0,6-9-4,-1 1 0,0 0 0,1-1 1,-1 1-1,1-1 0,-1 1 0,0-1 0,0 0 0,1 1 1,-1-1-1,0 0 0,0 1 0,1-1 0,-1 0 0,0 0 1,0 0-1,0 0 0,1 0 0,-1 0 0,0 0 0,0 0 1,0 0-1,0 0 0,-1-1 7,0 0 0,0 1 0,1-1-1,-1 0 1,0-1 0,1 1 0,-1 0 0,1 0-1,-1-1 1,1 1 0,0-1 0,-1 1 0,1-1 0,-1-1-1,-8-15-2,1 0 0,0 0-1,2-1 1,0 0-1,1 0 1,0-1 0,2 1-1,1-1 1,0 0 0,1 0-1,1-1 1,1 1-1,1 0 1,4-23 0,-3 34 29,0 0 1,1 1-1,0-1 1,0 1-1,1 0 1,0 0-1,1 0 1,-1 0-1,1 0 1,1 1-1,0 0 1,0 0 0,0 1-1,0 0 1,1 0-1,0 0 1,1 1-1,-1 0 1,12-5-1,-7 4 26,1 0-1,-1 1 1,1 1-1,0 0 1,1 0 0,-1 2-1,0 0 1,1 0-1,0 1 1,-1 1-1,1 0 1,16 3-1,-22-1-78,0 0 0,0 1-1,-1 1 1,1-1 0,-1 1 0,0 0 0,0 1-1,0 0 1,0 0 0,-1 0 0,0 1-1,0 0 1,8 11 0,-10-13-79,20 23-1887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55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42 13155,'0'0'1608,"0"0"-990,0 0-453,0 0 114,30-6 259,100-18 25,-24 12-316,-98 12-233,1 0 0,0 1 1,0 0-1,-1 1 0,1-1 0,0 2 0,10 3 0,-14-4-10,-1 0-1,0 1 0,1-1 0,-1 1 0,-1 0 1,1 0-1,0 0 0,-1 1 0,1-1 0,-1 1 1,0 0-1,0 0 0,-1 0 0,1 0 1,-1 0-1,0 1 0,0-1 0,0 1 0,0-1 1,-1 1-1,0 0 0,0 0 0,0-1 0,-1 1 1,0 0-1,0 0 0,0 0 0,0 0 1,-2 6-1,0 3 6,0 0 0,-1-1 0,-1 1 0,0-1 1,0 0-1,-2 0 0,0-1 0,0 0 0,-10 15 0,-10 5 26,-2 0-1,-1-2 0,-2-1 0,-67 50 0,31-26-10,66-53-25,1 1 0,-1-1-1,1 0 1,-1 1 0,1-1 0,-1 1-1,1-1 1,-1 1 0,1-1 0,-1 1-1,1-1 1,0 1 0,-1-1 0,1 1-1,0-1 1,-1 1 0,1 0 0,0-1-1,0 1 1,0-1 0,0 1 0,0 0-1,-1-1 1,1 1 0,0 0 0,0-1-1,0 1 1,1 0 0,-1-1 0,0 1-1,0 0 1,0-1 0,0 1 0,1-1-1,-1 1 1,0 0 0,1-1 0,-1 1 0,0-1-1,1 1 1,-1-1 0,0 1 0,1-1-1,-1 1 1,1-1 0,-1 0 0,1 1-1,-1-1 1,1 0 0,0 1 0,-1-1-1,1 0 1,-1 1 0,1-1 0,0 0-1,-1 0 1,1 0 0,0 0 0,0 0-1,49 13-14,-41-11 39,49 7 204,0-2-1,1-3 0,-1-2 1,90-10-1,-89-2-1523,-18-1-2349,2-4-5671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56.0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70 12587,'0'0'2336,"0"0"-1408,0 0-624,0 0-63,0 0-153,0 0 312,0 0 48,181-5-128,-97 1 64,7-1-376,1 1 48,-3-1-56,-3 1 40,-7 2-128,-7-3 80,2-6-1208,-17 0-1769,-18-2-6273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4.8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67 6993,'0'0'2508,"0"0"-751,0 0-607,0 0-425,0 0 37,0 0 59,15 0-155,37 0-63,291-8 1664,-273 3-2207,-1-4 0,0-2 0,71-22 0,-139 32-289,-53 6-7296,20 1-1045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56.4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81 10322,'0'0'2119,"0"0"-1347,0 0-577,0 28-100,1 183 526,-1-206-583,3 70 257,2-1-1,16 76 1,-21-148-247,0-19 207,-3-38-182,-16-91 0,-3-35-45,21 149-29,0-65 11,1 92-10,0 0 0,1 0 0,0 0 0,0 0 0,0 0 0,0 1 0,1-1 0,0 0 0,0 1 0,0-1 0,1 1 1,-1-1-1,1 1 0,6-6 0,-7 7-4,1 1 0,0 0 1,0 0-1,1 0 0,-1 0 0,0 1 1,1-1-1,-1 1 0,1 0 1,-1 0-1,1 0 0,-1 1 1,1-1-1,0 1 0,-1 0 0,1 0 1,0 0-1,-1 0 0,1 1 1,0-1-1,-1 1 0,1 0 1,-1 0-1,1 0 0,-1 1 0,0-1 1,6 4-1,5 4 4,0 0 0,-1 0 0,0 1 0,19 21 0,0 1 278,-1 1 0,44 63 1,-67-85-185,0 2-1,-1-1 1,0 1 0,-1 0-1,-1 0 1,0 0 0,-1 1 0,0 0-1,-1 0 1,0 0 0,-2 0 0,1 25-1,-2-34-92,-1-1 0,1 1 1,-1-1-1,-1 1 0,1-1 0,-1 0 0,1 0 0,-1 1 0,0-1 0,-1 0 0,1-1 0,-1 1 0,0 0 0,1-1 0,-6 5 0,2-3 57,-1 0 1,1 0-1,-1 0 1,0-1-1,-1 0 1,1 0-1,-1-1 0,-9 4 1,7-4-334,0 0-1,0-1 1,0 0 0,-1 0 0,1-1-1,-1-1 1,1 0 0,-1 0-1,1-1 1,-1 0 0,1-1 0,0 0-1,-19-6 1,-7-13-6230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57.2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11090,'0'0'1561,"0"0"-1233,50 144 488,-26-57-248,-1 11 160,-6 2 168,-5-2-471,1-7-129,-6-13-280,0-14 112,-2-13-256,-5-17 64,0-12-1929,0-16-3496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57.7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0 137 11466,'0'0'1201,"0"0"-685,0 0-309,28-18 173,98-59 404,-111 70-681,0 0 0,1 2 0,-1-1 0,1 2 0,0 0 0,1 1 0,-1 0-1,0 2 1,1 0 0,0 0 0,27 4 0,-8-1 59,-14-1-133,0 2-1,-1 0 1,1 1-1,-1 1 1,1 1-1,-2 1 1,1 1-1,-1 1 0,0 1 1,-1 0-1,0 1 1,-1 2-1,20 15 1,-30-21-12,1 1-1,-1 0 1,-1 0 0,1 0 0,-1 1 0,-1 0-1,0 0 1,0 0 0,-1 1 0,0 0 0,-1 0 0,0 1-1,0-1 1,-1 1 0,0 0 0,-1 0 0,-1-1 0,0 2-1,0-1 1,-1 0 0,0 0 0,-1 0 0,0 0 0,-1 0-1,0 0 1,-1-1 0,-7 21 0,2-14-4,-1-1 0,0 0 1,-1 0-1,-1-1 0,-1 0 0,0-1 0,0-1 1,-2 0-1,1 0 0,-19 11 0,14-10 5,-1-1-1,-1-1 0,0-1 1,-1-1-1,0 0 0,0-2 1,-42 11-1,52-16-8,1-1 0,-1-1 1,0 1-1,0-2 0,0 1 0,0-1 0,0-1 0,-12-2 1,22 2-38,-1 0 0,1 0 0,0 0 0,1 0 1,-1 0-1,0 0 0,0 0 0,0 0 0,0 0 1,1 0-1,-1 0 0,1-1 0,-1 1 0,1 0 1,-1 0-1,1-1 0,0 1 0,0 0 0,-1-1 1,1 1-1,0 0 0,0-1 0,0 1 0,0 0 1,1-1-1,-1 1 0,0 0 0,1-1 0,-1 1 1,0 0-1,1 0 0,0-1 0,-1 1 0,1 0 1,0 0-1,-1 0 0,1 0 0,1-1 0,4-3-14,1 0-1,-1 0 0,1 1 0,0 0 0,0 0 0,1 0 0,-1 1 0,1 1 0,-1-1 0,1 1 1,11-2-1,13-1 25,50-2 0,-50 6 62,-1 1-1,1 1 1,-1 2 0,55 12 0,-74-12 6,0 0 0,0 1 1,0 0-1,-1 1 0,1 1 0,-1 0 1,-1 0-1,1 1 0,-1 0 0,0 1 0,-1 0 1,0 1-1,0 0 0,-1 0 0,8 12 1,-12-16 15,-1 0 0,0 1 0,0 0 1,0-1-1,0 1 0,-1 0 0,0 1 1,-1-1-1,1 0 0,-1 0 0,-1 1 1,1-1-1,-1 0 0,0 1 0,0-1 1,-1 1-1,0-1 0,0 0 0,0 1 1,-1-1-1,0 0 0,0 0 0,-4 6 1,0-2 2,0 0 1,0 0 0,-2-1 0,1 0-1,-1-1 1,0 0 0,-1 0 0,1 0-1,-2-1 1,1-1 0,-21 11 0,10-7-19,-2-1 0,1-1 1,-1-1-1,0 0 0,-1-2 1,-34 4-1,-140-2 80,168-7-155,21 0-15,-25-1 29,32 1-11,0 0 1,0 0-1,0 0 0,0 0 1,0-1-1,-1 1 1,1 0-1,0-1 1,0 1-1,0-1 1,0 1-1,0-1 1,0 1-1,0-1 1,1 0-1,-1 1 1,0-1-1,0 0 1,0 0-1,1 0 1,-2-2-1,7-5-991,76-31-5512,-30 15 821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58.1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22 11963,'0'0'1725,"0"0"-1014,4 19-296,15 81 598,-5 1 0,1 116 0,-27-220-878,5-4-125,-1-1 0,2 0 1,-1 0-1,1-1 0,0 0 1,1 0-1,0 0 0,0-1 0,1 0 1,-5-17-1,4 10-9,1 0 0,1 0 0,0 0 0,1 0 0,1 0 0,1-18 0,0 31-6,1-1 0,-1 1 0,1-1 0,0 1 0,1 0 0,-1-1 0,1 1 0,0 0 0,0 0 0,0 0 0,1 0 0,-1 1 0,1-1 1,0 0-1,0 1 0,4-4 0,0 2 8,0-1 1,0 1 0,1 0 0,0 1 0,0 0-1,0 0 1,15-4 0,3 1 10,0 2 0,0 0 0,0 2 0,45 0 0,-32 3-269,106-4 750,-128 1-1159,1 1 0,-1-2 0,0-1-1,0 0 1,0-1 0,18-8 0,8-12-8362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6:58.4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65 11562,'0'0'1433,"0"0"-385,134 0 240,-70-9-151,0-2 63,1 2-640,-9 3-128,-6-1 120,-11 2-496,-9 1 64,-8 0-120,-4 1-144,-11-1 120,-2 2-544,-5 2-2393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4:07:00.3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59 346 10866,'0'0'1483,"0"0"-915,0 0-201,0 0 169,0 0 362,-10-21-159,-28-67-337,36 83-357,0 0 0,1 1-1,-1-1 1,1 0 0,0 0-1,1 0 1,-1 0-1,1 0 1,0 0 0,0 0-1,0 0 1,1 0 0,-1 0-1,1 0 1,1 0-1,-1 1 1,1-1 0,0 0-1,0 1 1,0-1 0,0 1-1,1-1 1,0 1 0,0 0-1,0 0 1,0 1-1,6-6 1,3-1-14,1 1 0,-1 0 0,2 1 0,-1 1 0,1 0 0,22-7 0,-12 5-8,1 2 0,0 0 0,0 2 0,1 1 0,0 1-1,0 1 1,-1 1 0,27 3 0,-29 0-27,0 1 0,-1 0 0,0 2 0,0 0 0,0 2 0,0 1 0,-1 0 0,0 1 0,25 17 0,-38-21-2,0 1 1,-1-1 0,0 2 0,-1-1-1,1 1 1,-1 0 0,-1 0-1,1 1 1,-1 0 0,-1 0-1,1 0 1,-1 0 0,-1 1-1,4 12 1,-5-14 0,0 0-1,-1 0 1,0 0-1,0 1 1,-1-1-1,0 0 1,0 0-1,-1 0 1,0 0-1,0 1 1,0-1-1,-1 0 1,0-1-1,-1 1 1,1 0-1,-1-1 1,-1 1-1,1-1 1,-6 8-1,-18 17 26,0-1-1,-50 40 0,-21 22-69,54-42 55,2 1 0,2 2 0,3 1 0,-54 105 0,75-124-5,0 1 0,2 0 1,2 1-1,2 1 0,1-1 1,2 2-1,1-1 1,2 1-1,2 57 0,2-95-3,0 0 0,0 1 0,0-1 0,0 0 0,0 1 0,0-1 0,1 0 0,-1 0 0,0 1 0,1-1 0,0 0 0,-1 0 0,1 0 0,-1 1 0,1-1 0,0 0 0,0 0 0,0 0 0,0 0 0,0 0 0,0-1 0,0 1 0,0 0 0,0 0 0,0-1 0,0 1 0,0 0 0,1-1 0,-1 1 0,0-1 0,0 0 0,1 1 0,-1-1 0,0 0 0,1 0 0,-1 0 0,0 0 0,1 0 0,-1 0 0,0 0 0,1 0 0,-1-1 0,0 1 0,0 0 0,2-1 0,3-1 4,0 0-1,-1 0 1,1 0 0,-1-1 0,1 0-1,-1 0 1,0 0 0,7-7-1,17-17 105,-16 13-101,1 1 0,1 0 0,0 1 0,18-11-1,-27 20-9,0 0-1,0 0 0,0 1 1,0-1-1,1 1 0,-1 1 1,1 0-1,-1-1 0,1 2 1,-1-1-1,1 1 0,0 0 1,-1 1-1,1-1 0,0 1 1,6 2-1,0 2 8,0 1-1,0 0 1,0 0 0,-1 1 0,0 1-1,-1 0 1,0 1 0,0 0 0,18 21-1,-10-12 15,39 30 0,-51-44 4,0 0 1,-1 0-1,1-1 0,0 1 0,1-2 1,-1 1-1,1-1 0,-1 0 1,1 0-1,13 0 0,-17-2 24,-1-1-1,1 1 1,0-1 0,0 0-1,-1 0 1,1-1-1,-1 1 1,1-1-1,-1 0 1,1 0-1,-1 0 1,0 0-1,0 0 1,0-1-1,0 1 1,-1-1-1,1 0 1,-1 0-1,1 0 1,-1 0-1,0 0 1,0 0 0,-1-1-1,1 1 1,0-1-1,0-4 1,7-16 7,-1 1 0,9-48 0,-12 47-35,39-194-3229,-34 158-2718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5.1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6905,'0'0'5580,"0"0"-3729,0 0-1344,0 0-243,2 20 470,76 348 1458,-28-153-1976,-46-195-655,10 41 1331,1-38-2279,-13-22 1053,-1 0 1,0 0-1,1 0 0,-1 0 1,0 0-1,1-1 0,-1 1 1,1 0-1,0-1 1,-1 1-1,1-1 0,-1 1 1,4-1-1,6 1-9677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6.0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57 123 824,'0'0'10901,"0"0"-7599,0 0-2991,0 0-434,25-19 26,82-59 89,-101 74 16,0 1 1,-1 0-1,1 0 0,0 1 1,0-1-1,0 1 0,1 1 1,-1-1-1,0 1 0,1 0 1,-1 1-1,1-1 0,-1 1 1,13 2-1,5-1 43,-8 0-27,-1 0-1,1 2 1,0 0 0,-1 0-1,1 2 1,-1 0 0,0 0-1,-1 2 1,1 0 0,-1 0-1,0 2 1,-1-1 0,0 2-1,-1 0 1,18 17 0,-21-18-7,0 0 0,0 1 0,-1 0 0,-1 0 0,0 1 1,0 0-1,-1 0 0,0 1 0,-1 0 0,0 0 0,-1 0 0,-1 0 0,0 1 1,0 0-1,-1-1 0,-1 1 0,0 0 0,-1 0 0,-2 22 0,-1-24-15,0 0-1,-1-1 0,0 1 1,-1-1-1,0 0 1,0 0-1,-1-1 0,0 0 1,-1 0-1,0 0 0,0-1 1,-1 0-1,0 0 0,-1-1 1,-10 8-1,1-3 7,0 0-1,0-1 1,-2 0-1,1-2 1,-1 0 0,-39 11-1,44-17 18,1 0 0,-1-1 0,1 0-1,-1-1 1,0 0 0,0-2 0,-14-1 0,27 2-28,0-1 0,0 1 0,0-1 0,1 0 0,-1 1 0,0-1 1,0 0-1,1 0 0,-1 0 0,1 0 0,-1 0 0,1-1 0,-1 1 0,1 0 0,0-1 1,0 1-1,-1-1 0,1 1 0,0-1 0,0 0 0,1 1 0,-1-1 0,0 0 0,0 0 0,1 1 1,-1-1-1,1 0 0,0 0 0,0 0 0,-1 0 0,1 0 0,0 1 0,0-1 0,1-3 1,-1 0-36,1 1-1,0-1 1,0 1 0,0-1 0,0 1 0,1-1 0,-1 1 0,1 0 0,0 0 0,0 0 0,1 0 0,-1 0 0,6-5 0,5-3-49,2 1 0,-1 1-1,1 0 1,1 1 0,0 1-1,0 0 1,1 1-1,0 1 1,0 0 0,0 2-1,1 0 1,0 1 0,0 0-1,0 1 1,0 2 0,0 0-1,23 2 1,-21 0 188,0 0 0,-1 2 0,1 0 0,0 1 0,-1 1 1,0 1-1,-1 0 0,1 2 0,-1 0 0,-1 1 0,0 0 0,0 2 0,-1 0 0,-1 1 1,19 19-1,-27-24-7,0 1 0,0 0 0,-1 1 0,0 0 0,-1 0 0,0 0 0,-1 0 0,0 1 0,-1-1 0,0 1 0,0 0 0,-1 0 0,0 0 1,-1 0-1,-1 1 0,0-1 0,0 0 0,-1 0 0,0 1 0,-1-1 0,-5 14 0,2-7-15,-2 0 0,0-1-1,-1 0 1,-1 0 0,-1-1 0,0 0 0,-1-1 0,0 0-1,-2-1 1,0 0 0,-28 24 0,24-26-13,0 0 0,-1-1 0,0 0-1,-1-2 1,0 0 0,-1-1 0,0-1 0,0-1 0,-1-1-1,1-1 1,-1 0 0,0-2 0,0 0 0,0-1 0,0-2-1,0 0 1,0-1 0,0-1 0,0-1 0,1-1 0,-1 0-1,1-2 1,1 0 0,-1-2 0,1 0 0,1-1 0,0 0-1,0-2 1,-30-26 0,27 21-18,2-2-1,0 0 1,-30-41-1,43 51-104,-1 0 0,2-1-1,-1 0 1,1 0 0,1-1-1,-1 0 1,2 1 0,0-1 0,0 0-1,1-1 1,-2-19 0,4 30 4,1-1 1,-1 1 0,0 0-1,0-1 1,0 1 0,1 0-1,-1-1 1,1 1-1,-1 0 1,1 0 0,0-1-1,-1 1 1,1 0 0,0 0-1,0 0 1,-1 0 0,1 0-1,0 0 1,0 0 0,0 0-1,1 0 1,-1 1 0,0-1-1,0 0 1,2 0-1,35-10-2543,-35 11 2234,33-6-4774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7.0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581 17 13219,'0'0'2444,"0"0"-923,0 0-877,0 0-201,-23-3-142,-74-9-97,85 11-167,1 1 1,0 0-1,-1 0 1,1 1-1,0 1 1,-1 0-1,1 1 1,0 0-1,-16 7 1,3 1-39,2 1-1,-34 23 1,37-22 18,17-12-18,-21 14 11,0 1 0,-38 35 0,56-46-15,0 0 0,0 0 0,0 1 0,1 0 0,0 0 0,0 0 0,0 0 0,1 1 0,0 0 0,1-1 0,-1 1 0,1 0 0,0 0 0,1 0 0,0 1 0,-1 8 0,3-13 4,-1 0-1,1 1 1,0-1 0,0 0-1,1 0 1,-1 0 0,1 0-1,-1 0 1,1 0-1,0 0 1,0 0 0,0-1-1,0 1 1,1-1 0,-1 1-1,1-1 1,0 0 0,-1 0-1,1 0 1,0 0 0,0-1-1,5 3 1,9 4-3,0-1 1,31 9 0,14-2-55,93 9 1,40 9-6,-173-27 64,0 1 0,0 2 1,-1 0-1,0 1 1,0 1-1,26 18 1,-39-22 1,0 0 0,-1 0-1,0 1 1,0-1 0,-1 2 0,0-1 0,0 1 0,-1 0 0,0 0 0,0 1 0,-1-1 0,0 1-1,0 0 1,-1 0 0,0 0 0,-1 1 0,0-1 0,-1 1 0,0-1 0,0 1 0,-1 0 0,0-1 0,0 1-1,-4 18 1,1-13 4,-1 0 1,0 0-1,-1 0 0,-1-1 0,0 0 0,0 0 0,-2 0 0,0-1 0,0 0 0,-1 0 0,-1-1 0,0 0 0,-1-1 0,-21 18 0,16-18 57,0-1 0,-1-1 0,-1 0 0,1-2 0,-1 0 0,0 0 0,-1-2 0,0 0 0,1-1 0,-1-2 0,-1 1 0,1-2 0,0-1 0,0 0 0,-1-1 0,1-1 0,0-1 0,-26-8 0,21 5 22,1-1 0,-1-1 0,1-1 0,1-1 0,0-2 0,0 0 0,1-1 0,0-1 0,2 0 1,-1-2-1,2-1 0,0 0 0,-29-38 0,45 53-88,-1-2-70,0 1 1,1-1 0,-1 0 0,1 0 0,-1 0-1,1-1 1,1 1 0,-1 0 0,0-1-1,1 1 1,0-1 0,-1-6 0,3 10-17,0 0-1,0 0 1,0 0 0,0 0 0,0 0 0,0 0-1,1 0 1,-1 1 0,0-1 0,0 0 0,1 1-1,-1-1 1,0 1 0,1 0 0,-1-1 0,0 1-1,1 0 1,-1 0 0,1-1 0,-1 1 0,0 0-1,3 1 1,0-2-305,34-2-3012,3-1-3000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7.5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0 11707,'0'0'2147,"0"0"-1373,0 0-527,0 0-128,0 21 304,30 256 782,-19-213-1151,5 113 0,-16-176 8,-5-11 222,-7-13-252,1-1-1,2-1 1,0 1 0,1-1 0,2-1 0,0 0 0,2 0 0,1 0 0,1 0 0,1-37-1,2 54-33,1 0-1,0 0 0,0 0 0,1 0 1,0 0-1,0 1 0,1-1 0,0 1 0,1 0 1,-1 0-1,2 0 0,-1 1 0,1 0 1,0 0-1,1 0 0,-1 1 0,1 0 1,1 0-1,-1 1 0,1-1 0,0 2 0,0-1 1,14-4-1,-8 3 17,1 0 1,0 2-1,0-1 0,1 2 1,-1 0-1,1 1 0,0 1 1,0 0-1,0 1 1,-1 1-1,1 0 0,0 2 1,17 3-1,-24-3 24,0 1 0,1-1 0,-1 1 0,-1 1 0,1 0 0,-1 0 0,0 1 0,0 0 0,0 0 0,-1 1 0,0 0 0,0 0 0,-1 0 0,10 16 0,-15-21-2298,-1-2-4985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3:51.8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56 416 8674,'0'0'1675,"0"0"-452,0 0-316,0 0-104,0 0 134,0 0-174,-8-17-87,-25-52-55,31 63-510,0 0-1,0 0 0,0 0 0,0 0 0,1-1 1,0 1-1,1 0 0,0-1 0,-1 1 0,2 0 1,-1-1-1,1 1 0,2-8 0,-2 6 5,1-3-100,1 0 0,0 0 0,1 1-1,0 0 1,0-1 0,1 1 0,0 1-1,1-1 1,0 1 0,1 0 0,0 0 0,0 1-1,1 0 1,0 0 0,0 1 0,14-10 0,-10 9-1,1 1 1,0 0-1,0 0 1,1 2 0,-1-1-1,1 2 1,1 0-1,-1 0 1,0 2 0,1-1-1,26 1 1,-15 3-12,0 0 1,0 2-1,0 1 0,0 1 1,-1 1-1,0 2 1,47 20-1,-56-21-1,-1 1 1,0 1-1,0 0 0,-1 1 1,0 0-1,-1 1 0,0 1 1,-1 0-1,-1 1 1,1 0-1,-2 1 0,0 0 1,8 17-1,-13-22 2,-2 1-1,1 0 1,-2 0 0,1 0 0,-1 0-1,-1 0 1,1 1 0,-2-1-1,0 0 1,0 1 0,0-1 0,-2 0-1,1 1 1,-1-1 0,-1 0-1,0 0 1,0 0 0,-1-1 0,0 1-1,-8 12 1,-10 16 14,-2-1 0,-2 0 1,-42 45-1,48-59 7,-355 446 202,344-421-200,1 1-1,3 2 1,2 1 0,2 1 0,3 0 0,-20 83 0,39-133-28,0-1 0,0 1 1,1-1-1,-1 1 0,1 0 1,0-1-1,0 1 0,0 0 1,0-1-1,0 1 0,0 0 1,1-1-1,0 5 0,0-6-1,0 0 0,0 0 0,0 0-1,1 0 1,-1 0 0,0 0-1,0 0 1,0 0 0,1 0 0,-1-1-1,1 1 1,-1-1 0,0 1 0,1-1-1,-1 1 1,1-1 0,-1 0-1,1 0 1,-1 0 0,1 0 0,-1 0-1,1 0 1,1 0 0,28-3 17,-1 0-1,0-2 1,0-2 0,0 0 0,41-18 0,-41 14 21,0 2-1,0 0 1,1 2-1,-1 1 1,49-2-1,-34 9-32,-18 0-2,-1-1 1,50-7-1,-68 5 17,0 1 0,0-2 0,-1 1 1,1-1-1,0 0 0,-1-1 0,0 0 1,0 0-1,0 0 0,0-1 0,-1 0 0,1-1 1,7-8-1,-2 0 80,0-1 0,-1 0 0,-1-1 0,0 0 0,-1-1 0,-1 0 0,-1 0 0,0-1 0,-2 1 0,0-2 0,0 1 0,-2 0 0,0-1 0,-1 0 0,-1-20 0,-2 37-207,0 0 0,1 0-1,-1 0 1,0 0 0,0 0-1,0 0 1,-1 0 0,1 1 0,0-1-1,-1 0 1,1 1 0,-1-1-1,1 1 1,-1 0 0,0-1-1,0 1 1,0 0 0,1 0 0,-1 0-1,0 0 1,0 0 0,0 1-1,0-1 1,-1 1 0,1-1-1,0 1 1,-3 0 0,-10-5-2856,-10-4-6604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8.4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23 12379,'0'0'2296,"0"0"-1536,0 0-608,0 0 16,0 0 1097,133 0-625,-79 0-192,3-2-200,5-3-240,-5 1 176,-8-1-184,-4 1 8,-13 2-16,-10 2-88,-5 0-576,-14 0-1249,-3 0-1151,0 2-2633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8.7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11723,'0'0'2960,"0"0"-1968,0 0-928,0 0 24,0 0 368,0 0 17,10 140 167,0-93-320,0-3-184,-3-4-16,3-4-112,0-7-16,5-9-440,-3-9-3433,-2-11-4641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9.1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 10970,'0'0'1086,"0"0"-630,25-1-269,199-2 2224,-218 3-2277,1 0 0,-1 1 0,0 0 0,1 0 0,-1 0 0,0 1 0,0 0 0,0 0 0,0 1 0,0 0 0,-1 0 0,10 6 0,-13-7-120,0 0 0,0 0 0,0 0 0,0 1 0,0-1 0,0 1 0,-1 0 0,1-1 0,-1 1 0,0 0-1,0 0 1,0 0 0,0 0 0,0 0 0,0 0 0,-1 0 0,0 0 0,0 0 0,0 0 0,0 0-1,0 1 1,0-1 0,-1 0 0,1 0 0,-1 0 0,0 0 0,0 0 0,-2 4 0,-6 9 22,0 0 1,-1-1 0,-1 0-1,0-1 1,-1-1 0,-1 1-1,-21 16 1,-1 4 127,12-12-71,-25 27 186,45-46-268,1 1 0,-1-1 1,1 1-1,0 0 0,0 0 1,1-1-1,-1 1 1,1 0-1,-1 0 0,1 1 1,1-1-1,-1 0 1,0 5-1,1-8-8,1 0 0,-1 0-1,0 0 1,1-1 0,-1 1 0,1 0 0,-1 0 0,1 0 0,-1-1-1,1 1 1,0 0 0,-1 0 0,1-1 0,0 1 0,0-1-1,-1 1 1,1-1 0,0 1 0,0-1 0,0 1 0,0-1 0,-1 0-1,1 1 1,0-1 0,0 0 0,0 0 0,1 0 0,32 5 103,-30-4-100,230 8-1497,-202-4-2075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9.4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134 0 14227,'0'0'2769,"0"0"-2073,0 0-520,0 0 56,-94 138-136,76-87 216,4 5 16,6 2-328,8-3 136,0-4-136,8-6 8,19-12-64,25-6-576,-5-12-1601,-8-10-3448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29.9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41 126 6161,'0'0'1414,"0"0"49,0 0-165,3 20-254,14 61-293,-16-79-721,-1 1 1,1-1 0,0 1 0,1-1 0,-1 1 0,0-1-1,1 0 1,-1 0 0,1 0 0,0 0 0,0 0 0,0 0 0,0 0-1,0-1 1,0 1 0,0-1 0,1 1 0,-1-1 0,0 0-1,1 0 1,-1 0 0,4 1 0,1-1 44,1 1-1,0-1 1,-1-1-1,1 0 1,11-1 0,-5 1 91,-10 0-91,-1 0 1,1 0 0,0 0 0,-1-1 0,1 1-1,0-1 1,-1 0 0,1 0 0,-1-1 0,1 1-1,-1 0 1,0-1 0,1 0 0,-1 0 0,0 0-1,0 0 1,-1-1 0,1 1 0,0-1 0,-1 1 0,1-1-1,-1 0 1,0 0 0,0 0 0,0 0 0,0-1-1,1-4 1,1-3 108,-1-1 0,0 1-1,-1-1 1,-1 1 0,0-1 0,0 0 0,-2-16-1,0 23-118,1 0 0,-1 0 0,0 0 0,-1 0 0,1 1 0,-1-1 0,0 0-1,0 1 1,-1 0 0,1-1 0,-1 1 0,0 0 0,0 0 0,0 0 0,-1 1-1,1-1 1,-1 1 0,0 0 0,0 0 0,0 0 0,0 1 0,-1-1 0,1 1 0,-1 0-1,1 0 1,-1 0 0,0 1 0,-7-2 0,6 2-43,1 0 0,-1 0 0,1 0-1,-1 1 1,0-1 0,1 1 0,-1 1 0,1-1 0,-1 1 0,0 0-1,1 0 1,-1 1 0,1-1 0,0 1 0,-1 0 0,1 1-1,0-1 1,0 1 0,1 0 0,-1 1 0,1-1 0,-1 1 0,1 0-1,0 0 1,-4 4 0,3 1-40,0-1 0,0 1-1,0 0 1,1 1 0,1-1 0,0 0-1,0 1 1,0 0 0,1 0 0,1 0-1,0 0 1,0 0 0,1 0 0,0 0-1,3 19 1,-1-27-74,-1 0 0,1 0 0,0 0 0,-1 0 0,1 0 0,0-1 0,0 1-1,0 0 1,0-1 0,0 1 0,1-1 0,-1 0 0,0 0 0,1 0 0,-1 0 0,0 0 0,1 0 0,-1-1 0,1 1-1,-1-1 1,1 0 0,0 0 0,-1 0 0,5 0 0,1 1-400,44 1-4138,0-1-2861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0.3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87 0 3489,'0'0'10322,"0"0"-8922,0 0-944,0 0-312,0 0 769,-87 129-241,87-93-232,0 1-216,22 1-216,11-2 160,9-7-168,5-7 8,2-6-8,8-16-1440,-13 0-2393,-12-5-4625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0.6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9882,'0'0'2641,"0"0"-1865,0 0 184,42 118-120,-22-63 497,-1 3-233,-4 2-376,-2 0-272,-8-2-152,-5-5-296,0-4-16,-5-2 8,-10-14-856,2-13-3385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0.9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63 10762,'0'0'2227,"0"0"-1144,0 0-536,0 0 53,24-1 438,157-15 415,-163 13-1395,521-39 302,-556 62-5118,-4-5-618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1.3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6177,'0'0'4720,"0"0"-3100,0 0-1206,0 0 74,0 0 641,23 2 110,162 9 404,-75-4-967,299 33 1514,-405-40-2148,-4 0-97,0 0-132,0 0-1045,0 0-2229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2.3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556 29 10746,'0'0'2033,"0"0"-901,0 0-287,0 0 240,-23-4-69,-21-5-677,0 2 0,-63-2 0,86 11-323,0 0-1,0 1 0,1 1 0,-1 2 1,1-1-1,0 2 0,0 1 0,1 0 0,0 2 1,0 0-1,1 1 0,1 1 0,-1 0 0,-28 28 1,45-38-18,-1-1 1,1 0 0,0 1-1,-1-1 1,1 0 0,0 1 0,0 0-1,0-1 1,0 1 0,0 0-1,0-1 1,1 1 0,-1 0 0,0 0-1,1 0 1,0 0 0,-1-1-1,1 1 1,0 0 0,0 0 0,0 0-1,0 3 1,1-4-2,0 1 0,0 0 0,0 0 0,0-1 1,0 1-1,1-1 0,-1 1 0,1-1 0,-1 0 0,1 1 0,-1-1 0,1 0 0,0 0 0,-1 0 1,1 0-1,0 0 0,3 1 0,11 3-8,-1-1 0,2-1-1,-1 0 1,17 1 0,-23-3 19,111 12-30,174 25 5,-249-30 17,-1 3-1,0 2 1,-1 1-1,55 27 1,-89-36 0,-1 0 1,0 1-1,0 0 0,0 0 1,-1 1-1,1 0 1,-2 0-1,1 1 0,-1 0 1,0 1-1,-1-1 0,0 1 1,0 0-1,-1 1 1,5 11-1,-8-14 10,0 0 0,0-1-1,-1 1 1,0 0 0,0 0 0,-1 0-1,1 0 1,-2 0 0,1 0 0,-1 0 0,0 0-1,0 0 1,-1 0 0,0-1 0,0 1 0,-1 0-1,1-1 1,-2 0 0,1 0 0,-1 0-1,1 0 1,-2 0 0,1-1 0,-6 6 0,-4 3 16,-1 0 1,0-1 0,-1-1 0,-1 0-1,0-1 1,0-1 0,-1-1 0,0 0 0,-1-2-1,0 0 1,-33 8 0,8-6 57,0-2 0,-1-2 0,0-2 0,-50-3 0,76-1-15,0 0 1,0-2-1,0 0 0,0-1 1,1-1-1,-1-1 0,1 0 1,1-1-1,-1-1 1,1-1-1,1-1 0,-1 0 1,2-1-1,-1 0 0,2-2 1,0 1-1,-18-22 0,31 33-77,-1-1 0,1 0 0,-1 0-1,1 0 1,0 0 0,0 0 0,0 0 0,0 0-1,0 0 1,0-1 0,0-2 0,1 4-10,0 0 0,0 1 0,0-1 0,0 1 0,0-1 0,1 0 0,-1 1 0,0-1 0,0 1 0,0-1 0,1 0 0,-1 1-1,0-1 1,1 1 0,-1-1 0,0 1 0,1 0 0,-1-1 0,1 1 0,-1-1 0,1 1 0,-1 0 0,1-1 0,-1 1 0,1 0 0,-1-1 0,1 1 0,5-2-181,0 1-1,-1 0 0,1 0 1,-1 1-1,1 0 1,11 1-1,-4-1-108,48 0-3446,0 0-4747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3:55.4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16 251 5841,'0'0'1345,"0"0"-785,0 0-239,0 0 172,0 0 488,0 0 67,0-11-196,0-31-156,-2 11 206,3-1 0,3-32 0,-3 60-901,0 1 0,0-1 0,0 1 0,1 0 1,-1-1-1,1 1 0,0 0 0,0 0 0,0 0 0,0 0 0,1 1 0,-1-1 0,1 1 0,-1-1 0,1 1 0,0 0 0,0 0 0,0 0 1,0 0-1,0 0 0,1 1 0,-1 0 0,0-1 0,1 1 0,-1 0 0,1 1 0,4-1 0,12-2 10,0 1 0,1 1 0,35 3 0,-15 0-5,-36-2-4,28 0 414,58 6 1,-78-3-309,-1 0 0,1 0-1,-1 1 1,0 0 0,0 1 0,0 1 0,18 11 0,19 13 277,-22-15-210,-2 1 0,34 28 1,-55-40-138,0 1 1,0 0 0,-1 0 0,1 0-1,-1 1 1,0-1 0,-1 1-1,0 0 1,1-1 0,-2 1-1,1 0 1,-1 0 0,0 0-1,1 11 1,-1 11 90,-3 53 1,1-61-144,-1-5 20,0 0 0,-1 0 0,-1 0 0,0-1 0,-11 26-1,-41 71 72,16-36 59,-146 305-22,107-234-105,8-18 16,-2 0-32,23-44 49,44-65-96,15-12 21,4 2 60,-12-8-42,-1 0 19,0-1 10,0 0-8,0 0-19,0 0-15,0 0 63,38-4 82,87-36 276,-27 8-311,103-19 0,-148 42-32,-20 4-19,0-1 0,-1-2 0,0-1 1,50-21-1,-68 22-30,-8 5 4,-1 0 1,0 0 0,1 1 0,0 0 0,0 0 0,-1 0 0,12-2 0,-16 4 6,-1 0 7,0 0 10,-36 16 179,-34 13-179,-100 27 0,-13 5-18,-17 13 136,199-74-96,1 0-17,8-2-123,137-79 57,-97 52 63,0 2-1,1 3 1,104-37 0,-100 56-13,-53 8-11,0 0 0,0 0 0,0 0 0,0 1 0,-1-1 0,1 0 0,-1 0 0,0 0 0,0 0-1,-2 4 1,-3 0 5,0 0 0,-1 0-1,0-1 1,0 1 0,-1-2-1,0 1 1,-11 5-1,-67 32 49,43-22-91,-8 5 24,0-2 0,-2-2 1,-1-3-1,0-2 0,-103 18 1,149-34 3,0 0 0,0 0 0,0-1 0,-1 0 1,1 0-1,0-1 0,0 0 0,0-1 0,-8-2 1,13 3-5,0-1 0,1 1 0,-1-1 1,1 0-1,-1 1 0,1-1 1,0 0-1,0-1 0,0 1 0,0 0 1,0 0-1,0-1 0,1 1 1,-1-1-1,1 0 0,0 1 0,-1-1 1,1 0-1,1 0 0,-1 0 1,0 0-1,1 0 0,-1 0 0,1 0 1,0 0-1,0 0 0,0-4 1,-6-83-46,3 72 35,1 0-1,1 0 1,0-1 0,2 1-1,-1 0 1,2 0-1,1 0 1,0 0 0,9-27-1,-2 24 11,1 1 0,1 0 0,1 1-1,0 0 1,19-20 0,87-79-27,-81 83 62,-1-1 1,49-64-1,-64 69-24,-1-2 0,-1-1-1,-2 0 1,-1-2-1,-2 0 1,15-55 0,15-35 49,-30 91-55,-2-1 0,-2 1 1,8-42-1,-18 73 9,0-1 0,-1 1-1,1-1 1,-1 0 0,0 1-1,0-1 1,-1 1 0,0-1-1,1 0 1,-1 1 0,-1-1-1,1 1 1,-1 0 0,1-1-1,-1 1 1,0 0 0,-1 0-1,1 0 1,-1 1 0,0-1-1,0 0 1,0 1 0,-6-6-1,0 0-4,0 1 0,-1-1 1,0 2-1,-1-1 0,0 1 0,0 1 0,0 0 0,-1 0 0,1 1 0,-23-6 0,7 6 4,-1 0-1,1 2 1,-54 1 0,67 3-8,0 1-1,-1 0 1,1 1 0,1 1 0,-1 0 0,0 1 0,1 0-1,-15 9 1,-48 16-14,74-29-43,2-1-10,0 0-146,7-3-2846,3-1-1610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2.7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6 132 8010,'0'0'5093,"0"0"-3577,0 0-1289,-1 23-72,-2 80 149,2-94-279,0 1 0,1 0 0,1 0 1,-1 0-1,1 0 0,1 0 0,0 0 1,1 0-1,-1-1 0,2 1 1,-1-1-1,2 0 0,-1 0 0,1-1 1,0 1-1,1-1 0,11 13 0,-17-21 4,0 1-1,0-1 0,0 1 1,1-1-1,-1 0 0,0 1 1,1-1-1,-1 0 1,0 1-1,0-1 0,1 0 1,-1 0-1,1 1 0,-1-1 1,0 0-1,1 0 0,-1 0 1,1 0-1,-1 1 0,0-1 1,1 0-1,-1 0 0,1 0 1,-1 0-1,0 0 1,1 0-1,-1 0 0,1 0 1,-1 0-1,1 0 0,-1 0 1,0 0-1,2-1 0,3-14 509,-5-38-214,0 38-288,-2-46 3,0 25 314,5-71 0,-3 99-289,1 0-1,1-1 0,0 1 0,0 0 0,0 0 0,1 0 1,0 0-1,1 1 0,-1-1 0,2 1 0,-1 0 0,1 0 1,10-11-1,-9 13-55,0 1 0,0 0 0,0 1 0,1-1 0,-1 1 0,1 0 0,0 1 0,0 0 0,0 0 0,0 0 0,0 1 0,0 0 0,0 0 0,1 1-1,-1 0 1,0 0 0,0 1 0,15 2 0,-4 1-212,1 0-1,-1 2 1,0 0 0,-1 0-1,33 18 1,-5 3-2985,-9-4-3365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3.2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 10818,'0'0'1895,"0"0"-1383,0 0-454,0 0 77,0 0 183,24-2-38,79-2 51,-98 4-255,0 0-1,0 0 1,-1 1-1,1-1 1,0 1 0,-1 0-1,1 1 1,0-1-1,-1 1 1,0 0 0,1 0-1,-1 0 1,0 1-1,0-1 1,0 1 0,0 0-1,-1 0 1,1 0-1,-1 1 1,0-1 0,0 1-1,0 0 1,0 0-1,0 0 1,-1 0 0,0 1-1,0-1 1,0 0-1,-1 1 1,1 0 0,-1-1-1,0 1 1,0 0-1,-1-1 1,1 1 0,-1 0-1,0 0 1,-1 0-1,1-1 1,-1 1 0,0 0-1,0-1 1,0 1-1,-1 0 1,1-1 0,-1 0-1,0 1 1,-1-1-1,1 0 1,-5 7 0,-1-3 5,0 1 0,-1-1 0,1 0 0,-1-1 0,-1 0 0,-10 6 0,16-10-57,0-1 0,-1 1 1,0-1-1,1 0 0,-1-1 0,0 1 0,0-1 1,0 0-1,0 0 0,0 0 0,0-1 0,0 1 1,0-1-1,0-1 0,0 1 0,-7-2 0,12 1-74,-1-1-1,0 0 0,0 0 0,1 1 0,-1-1 0,1 0 0,0 0 0,0 0 0,-1 0 1,1 0-1,0 0 0,1 0 0,-1 1 0,0-1 0,0 0 0,1 0 0,-1 0 0,2-2 1,0 1-30,0 0 1,0 0-1,0 0 1,1 0 0,-1 0-1,1 0 1,0 1 0,0-1-1,0 1 1,0 0-1,0 0 1,0 0 0,1 0-1,-1 1 1,1-1-1,-1 1 1,1 0 0,-1 0-1,1 0 1,0 0 0,4 0-1,10-1-56,0 1 0,36 1-1,-41 2 182,-1 0-1,0 0 0,0 1 1,0 1-1,0 0 0,0 1 1,-1 0-1,1 0 0,-1 1 1,-1 1-1,1 0 0,-1 1 1,-1 0-1,15 14 0,-17-15 74,-1-1 0,0 1 0,0 0 0,-1 1-1,0-1 1,0 1 0,-1 0 0,0 0 0,-1 0-1,1 1 1,-1-1 0,-1 1 0,0 0 0,0 0-1,-1 0 1,0 0 0,0 0 0,-1 0 0,-1 0 0,1 0-1,-3 11 1,1-15-77,0 1 0,-1 0 0,0-1-1,0 0 1,0 1 0,0-1 0,-1 0 0,0-1 0,0 1-1,0-1 1,-1 0 0,1 0 0,-1 0 0,0 0 0,0-1-1,0 0 1,-1 0 0,1 0 0,-1-1 0,0 0-1,1 0 1,-1 0 0,-7 1 0,-12 2 47,-1-1 1,0 0-1,-52-1 1,64-3-53,-1-1 1,0 0-1,1-1 1,-1 0-1,-26-9 1,38 10-86,-1 0 1,1 0 0,0 0 0,0-1 0,0 1 0,0-1 0,0 0 0,0 0 0,1 0 0,-1 0 0,1 0 0,-1-1 0,1 1 0,0-1 0,0 0 0,0 0 0,0 1 0,0-1 0,1 0-1,0-1 1,-1 1 0,1 0 0,0 0 0,0 0 0,1-1 0,-1 1 0,1-1 0,-1 1 0,1 0 0,0-1 0,0 1 0,2-6 0,0 0-544,0 0-1,0 1 1,1-1 0,1 1-1,-1 0 1,2-1 0,-1 1 0,1 1-1,8-11 1,23-27-6319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4.0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11442,'0'0'2373,"0"0"-1426,0 0-714,0 0-86,0 0-74,0 0 15,6 8 111,5 14 170,-1 0 1,-1 1-1,-1 1 1,-1-1-1,-1 1 0,4 30 1,-1-13-11,1 0 0,3 0 0,1-1 0,29 57 0,-36-84-325,0 1 0,-1 1 0,-1-1 0,0 1-1,-1 0 1,4 29 0,-8-43-192,0-1-580,-12-1-5611,2-7-1541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4.4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52 5801,'0'0'7214,"0"0"-5064,0 0-1852,0 0-191,24-9 149,84-25 85,-96 31-282,0 1-1,1 1 1,-1-1-1,1 2 1,0 0-1,-1 0 1,1 1-1,-1 1 1,1 0-1,-1 1 1,0 0-1,0 1 1,0 0-1,14 7 1,-2 2 78,-1 1 0,0 0-1,-1 2 1,38 35 0,-44-35-11,0 0-1,-1 0 1,-1 2-1,0 0 0,16 29 1,-24-36-73,-1 0 0,0 0 0,-1 0 0,0 0 0,-1 1 0,0-1 0,-1 1 0,0 0 0,-1 0 0,0 0 0,-1 0 0,-1 12 0,-1-17-33,0 1-1,0 0 1,-1-1 0,0 0 0,0 1 0,-1-1-1,1-1 1,-2 1 0,1 0 0,-1-1-1,0 0 1,0 0 0,-1 0 0,0-1 0,0 0-1,0 0 1,0 0 0,-1-1 0,0 0 0,-10 4-1,-6 3-13,0-1 0,0-1 0,-1-1 0,0-2 0,-31 6 0,10-7-445,-79 0 0,124-5-1592,0 0-2383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4.8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16 204 1376,'0'0'11339,"0"0"-7999,0 0-2847,0 0-329,0 0-20,0 0 206,-3 24 22,2-7-332,-10 152 106,10-133-121,2 1 0,2-1 1,1-1-1,2 1 0,17 61 1,-20-87-21,1-1-1,0 1 1,0-1 0,1 0 0,0 0 0,1 0-1,0 0 1,0-1 0,1 0 0,0-1 0,0 1-1,1-1 1,0-1 0,0 1 0,1-2 0,-1 1-1,1-1 1,1 0 0,-1-1 0,1 0 0,-1 0-1,1-1 1,0-1 0,20 4 0,-19-4 0,0-1 1,0 0-1,0-1 1,0 0-1,0 0 0,0-1 1,0-1-1,-1 0 1,1 0-1,0-1 1,-1 0-1,1-1 0,-1 0 1,0-1-1,-1 0 1,1-1-1,-1 0 1,0 0-1,0-1 0,-1 0 1,0 0-1,0-1 1,0 0-1,-1 0 1,-1-1-1,1 0 0,8-18 1,-6 10 36,-1-1 1,-1 0 0,0-1-1,-1 1 1,-1-1-1,3-25 1,-3-2 136,-1-68 0,-5 95-55,-1-1 0,-1 1 0,-1 0 0,0 0 0,-1 0 0,-2 0 0,1 1 0,-2 0 0,-1 0 0,0 1 1,-1 0-1,-1 1 0,0 0 0,-18-19 0,19 24-86,0 0 1,-1 1-1,0 0 0,0 1 1,-1 0-1,0 1 0,-1 0 1,0 1-1,0 0 1,-1 1-1,1 0 0,-1 2 1,-1-1-1,1 2 1,0 0-1,-1 0 0,0 2 1,1 0-1,-25 1 1,34 1-117,0 0 0,0 0 0,0 1 0,1 0 0,-1 0 0,0 0 0,1 1 0,0-1 0,-1 1-1,1 0 1,0 0 0,0 1 0,1-1 0,-1 1 0,1-1 0,0 1 0,0 1 0,-3 3 0,-5 10-1656,1 1 0,-15 36 0,24-52 1266,-13 34-6370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5.1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13691,'0'0'2208,"0"0"-1423,0 0-289,25 142 272,-5-102 144,5-2-472,12-5-384,5-8 216,5-5-200,0-7 40,2-9-64,-5-4-48,-4 0-48,2-33-712,-12 0-1656,-11-7-4474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5.5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0 12707,'0'0'2008,"0"0"-1552,0 0-16,0 0 1169,-2 136-593,2-76-440,5 4-352,12 3-56,0-5 8,1-8-160,1-10-32,-1-15-128,6-22-928,-4-7-3025,-3 0-6153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5.8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2577,'0'0'6772,"0"0"-4992,0 0-1540,0 0 64,0 0 804,27 16 94,7 3-912,140 92 623,-135-81-688,-1 1 0,-2 2 1,-1 2-1,-2 1 0,-2 1 0,-1 2 1,-2 1-1,-2 2 0,-1 0 0,19 48 1,-20-31-89,-2 1 0,-3 1 1,-3 1-1,-3 0 1,-2 1-1,-3 1 0,0 78 1,-9-101-61,-1 0 1,-2 0 0,-2-1 0,-21 77 0,5-50 38,-2-2 1,-38 70 0,30-72-107,-76 112 0,106-172-78,-1 0 0,1 1 0,-1-1 1,0 0-1,0-1 0,0 1 0,0 0 1,0-1-1,0 0 0,-1 0 0,1 0 1,-1 0-1,0 0 0,0-1 1,1 1-1,-1-1 0,0 0 0,0 0 1,0-1-1,0 1 0,0-1 0,-1 0 1,1 0-1,0 0 0,0-1 1,0 1-1,-8-3 0,-18-8-4026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6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1 10298,'0'0'1374,"0"0"-798,0 0-19,0 0 508,0 0-90,0 0-494,-6 10-334,-20 45 121,2 1 0,2 1 0,3 1 0,2 0 0,3 2 1,3-1-1,2 2 0,3-1 0,2 1 0,9 117 0,0-117-213,3-1 0,3 0 0,2 0-1,3-1 1,3-1 0,2-1-1,2 0 1,3-2 0,2-1-1,70 99 1,-73-122 10,1-1-1,2-1 0,2-1 1,0-2-1,1-1 1,2-1-1,44 24 1,-30-23-873,1-2 0,1-2 0,2-2 0,90 21 1,-37-20-7821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6.9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 10282,'0'0'1461,"0"0"-839,28-1-436,91 0 460,-108 1-463,-1 0-1,1 1 0,0 0 1,-1 1-1,1 0 0,-1 1 0,1 0 1,-1 0-1,0 1 0,-1 1 1,1 0-1,-1 0 0,1 0 0,-2 2 1,1-1-1,-1 1 0,0 0 1,0 0-1,-1 1 0,0 0 0,12 18 1,-16-19-144,0-1 1,0 1 0,-1 0-1,0-1 1,-1 1 0,1 0-1,-1 0 1,0 0 0,-1 0-1,0 0 1,0 0-1,-1 0 1,1 0 0,-2 0-1,1 0 1,-1 0 0,0 0-1,0 0 1,-1-1 0,1 1-1,-2-1 1,1 0 0,-1 0-1,-7 10 1,-10 10-26,0-2 0,-2-1 0,0 0 0,-28 20 0,32-27 45,-13 12 170,17-14-40,-1 0-1,-22 14 1,36-27-84,2-1-73,14 5 248,49 7 219,-17-1-429,0-2 1,1-3 0,0-1 0,71-3-1,-110-3-257,0 0 0,0-1 0,0 0 0,0 0-1,0-1 1,0 0 0,-1 0 0,13-8-1,29-21-4167,-39 24 2567,28-21-9800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8:10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533 0 6785,'0'0'2638,"0"0"-911,0 0-600,0 0-12,0 0 251,0 0-217,-35 0 995,19 1-2201,-1 1 1,1 0 0,-1 1 0,1 1-1,0 0 1,0 1 0,0 1 0,1 0 0,0 1-1,0 1 1,1 0 0,-16 12 0,11-6-42,1 0 0,0 1 0,0 1 0,2 1 0,0 0 0,1 1 1,1 1-1,0 0 0,-15 31 0,20-33 17,0 1-1,2 1 1,0-1-1,1 1 1,1 0 0,0 1-1,2-1 1,0 1 0,1 0-1,2 0 1,1 30 0,-1-49 70,0 0 1,1 0 0,-1 0 0,0 0-1,1 0 1,-1 1 0,1-1-1,-1 0 1,1 0 0,-1 0 0,1 0-1,0-1 1,-1 1 0,1 0 0,0 0-1,0 0 1,0 0 0,-1-1 0,1 1-1,0 0 1,0-1 0,0 1-1,0-1 1,1 1 0,34 3-346,-27-4 323,1-2-1,-1 1 1,1-1-1,-1-1 1,12-4-1,15-10 48,1 2 0,1 1-1,0 2 1,1 2 0,0 2 0,0 1 0,1 2-1,41 0 1,-77 5-16,32-1 49,0 2 1,48 8-1,-71-6-30,-1 0-1,0 0 1,0 1-1,0 1 1,0 0-1,-1 1 1,1 0-1,-1 1 1,-1 0-1,13 10 1,-2 2 41,0 0 1,-2 2 0,0 0 0,19 28-1,-30-38-40,-2-1-1,1 2 0,-2-1 1,1 1-1,-2-1 0,0 1 0,0 1 1,-1-1-1,0 0 0,-1 1 1,1 20-1,-4-17 8,0-1-1,-1 0 1,0 0-1,-2 0 1,1 0-1,-2-1 1,0 1 0,-1-1-1,0 0 1,-1 0-1,0-1 1,-2 0-1,-13 17 1,6-8 5,0-2 1,-2 0-1,0-1 0,-2 0 1,0-2-1,0 0 0,-27 15 1,29-21 1,-1-2 1,0 0 0,0-1 0,-1-1 0,0-1 0,0 0 0,-1-2 0,1 0 0,-34 1 0,45-5 61,-52 4 325,-108-9-1,156 3-335,-1-1 0,1 0-1,-1-1 1,1-1 0,0 0-1,0-1 1,1 0 0,0-1 0,0 0-1,1-1 1,-1 0 0,2-1 0,-19-19-1,14 12-72,1-2-1,1 1 1,1-1 0,0-1-1,1-1 1,2 1-1,-15-42 1,21 55-2857,13 20-1426,4 0-2506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3:58.1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247 5 8410,'0'0'2010,"0"0"-812,0 0-428,0 0-129,0 0 357,0 0-949,0-1 0,0 1 1,0 0-1,0 0 0,0 0 0,0 0 0,0 0 0,0-1 1,0 1-1,0 0 0,0 0 0,0 0 0,0 0 1,0 0-1,0-1 0,0 1 0,0 0 0,0 0 1,0 0-1,0 0 0,0 0 0,-1 0 0,1 0 0,0-1 1,0 1-1,0 0 0,0 0 0,0 0 0,0 0 1,0 0-1,-1 0 0,1 0 0,0 0 0,0 0 1,0 0-1,0 0 0,0 0 0,0 0 0,-1 0 0,1 0 1,0 0-1,0 0 0,0 0 0,0 0 0,0 0 1,-1 0-1,1 0 0,0 0 0,0 0 0,0 0 1,0 0-1,0 0 0,-1 0 0,1 0 0,0 0 0,0 0 1,0 0-1,0 0 0,0 0 0,0 1 0,0-1 1,-1 0-1,1 0 0,0 0 0,0 0 0,0 0 1,0 1-1,-25 30 14,0 1 0,3 1 0,1 1 0,1 1 0,2 1 0,1 1 0,-12 41 0,13-26-18,2 0 1,3 2-1,2-1 1,-3 71 0,10 220 207,4-316-230,1 0 0,0 0 1,3-1-1,0 1 0,15 40 0,-16-54-11,1-1 0,0 0 0,1 0-1,0 0 1,1 0 0,0-1 0,1-1 0,0 1 0,1-2 0,1 1 0,-1-1 0,17 11 0,-19-16 32,2 0 0,-1-1 0,0 0-1,1-1 1,0 0 0,0 0 0,0-1 0,0 0 0,0-1 0,1 0 0,-1 0 0,0-1 0,0-1 0,1 0 0,-1 0 0,12-4 0,-5 1 10,-1-1 1,0 0 0,0-2-1,0 0 1,0-1 0,-1 0-1,-1-1 1,25-20 0,-17 11 8,-1-1 0,-1-1 0,-1-2 0,30-40 0,-42 50-40,1 0-1,-2-1 0,1 0 1,-2 0-1,0 0 1,0-1-1,-1 1 0,-1-1 1,0 0-1,-1-1 0,0-18 1,-2 29-20,0 1 1,0 0 0,0-1-1,-1 1 1,0 0 0,1-1-1,-1 1 1,0 0 0,0 0-1,-1 0 1,1 0-1,-1 0 1,1 0 0,-1 0-1,0 0 1,0 1 0,-3-4-1,1 3 22,-1-1 0,0 1 0,1 0 1,-1 0-1,-1 0 0,1 1 0,0 0 0,-1 0 0,-7-2 0,-1 0-20,-1 0-1,0 1 1,1 1 0,-2 0 0,1 1-1,0 1 1,0 0 0,0 1 0,0 1 0,0 0-1,0 1 1,1 0 0,-1 1 0,1 1-1,0 1 1,0 0 0,0 0 0,1 1 0,0 1-1,0 1 1,1-1 0,0 2 0,-11 11-1,10-8-182,0 0-1,1 1 1,1 1-1,0 0 1,1 1-1,0 0 1,2 0-1,0 1 0,0 0 1,2 0-1,0 1 1,1 0-1,1 0 1,1 0-1,0 1 1,1-1-1,2 36 0,0 2-2533,0-6-2472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7.2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92 0 14243,'0'0'2433,"0"0"-1969,0 0-280,0 0 56,0 0 424,-92 154-72,92-105-440,0-1-80,3 1-16,24-2-56,30-3-304,-5-12-1192,0-15-3489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7.6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119 0 12043,'0'0'1700,"0"0"-952,0 0-520,0 0 356,0 0 119,0 0-386,-21 10-162,-61 30-125,67-29-34,16-5 11,16-4 12,-16-2-17,48 9-17,-1 0 138,0 1-1,54 20 0,-89-25-8,0 0 0,0 1 0,0 1 0,-1 0 0,0 1 0,0 0 0,-1 0 0,0 2 0,0-1-1,-1 1 1,-1 1 0,11 13 0,-17-20-46,0 0-1,0 1 1,0 0-1,-1-1 0,0 1 1,0 0-1,0 0 1,0 0-1,-1 0 1,1 0-1,-1 1 1,-1-1-1,1 0 0,-1 0 1,0 1-1,0-1 1,-1 0-1,-1 10 1,0-9-5,-1 0 0,0 0-1,0-1 1,0 1 0,0-1 0,-1 0 0,0 0 0,0 0 0,0 0 0,-1-1 0,0 0 0,1 0 0,-10 6 0,-7 2-4,0-1-1,-1-1 1,0 0 0,0-2 0,-1-1-1,0 0 1,-26 2 0,31-5-174,-1-1 0,1-1 0,0-1 0,-24-2 0,41 1 45,0 0 0,-1 0 0,1 0 0,0-1 0,0 1 0,0 0 0,0-1 1,0 1-1,0-1 0,0 1 0,1-1 0,-1 1 0,0-1 0,0 0 0,0 0 0,0 1 0,1-1 0,-1 0 0,0 0 0,1 0 0,-1 0 0,1 0 0,-1 0 1,1 0-1,-1 0 0,1 0 0,0 0 0,-1 0 0,1 0 0,0 0 0,0 0 0,0 0 0,0-2 0,-2-21-4564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37.9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12259,'0'0'2347,"0"0"-1320,0 0-778,0 0 51,18 22 787,4 2-800,-3-4-101,0 1 1,-2 1 0,-1 1 0,20 36-1,-19-27 95,-3 2 0,0 0 1,-3 0-1,0 1 0,-3 0 0,0 1 0,-3 0 0,-1 0 0,-1 69 0,-4-80-372,-2 1 0,0 0-1,-2-1 1,-1 0 0,-1 0-1,-13 32 1,12-40-650,0 0-1,-1-1 0,-1 0 0,-1-1 1,0 0-1,-1 0 0,0-1 1,-1-1-1,-21 17 0,4-10-10494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47.3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517 1 13659,'0'0'2200,"0"0"-1776,0 0-416,0 0 281,0 0-185,0 0 120,-150 71-96,95-38-72,3 3 88,3 0-144,2-3 8,7-6 72,6-3-80,7-6-8,-1-5-832,9-6-1417,4-7-2176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47.6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252 0 11442,'0'0'1257,"0"0"-681,0 0-385,0 0 214,-24 17 246,-76 60-247,88-67-282,0 0 0,0 0 0,1 1 1,1 1-1,-1 0 0,2 0 0,0 1 1,0 0-1,2 1 0,-11 23 0,17-36-108,0 1 0,0 0-1,0 0 1,0 0 0,1 0-1,-1 0 1,1 0 0,-1 0-1,1 0 1,0 0 0,0 0-1,0 0 1,0 0 0,0 0-1,0 0 1,1 0 0,-1 0-1,1 0 1,-1 0 0,1 0-1,0 0 1,-1 0 0,1 0-1,0 0 1,0 0 0,1-1-1,-1 1 1,0 0 0,1-1 0,-1 1-1,1-1 1,-1 0 0,4 3-1,3 0-6,1 0-1,-1-1 1,1 0-1,0 0 0,0-1 1,12 2-1,-13-2 4,51 7-176,0-3-1,0-2 0,0-3 0,97-10 1,-95-3-2253,-8-5-2501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48.0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1 158 10082,'0'0'2549,"0"0"-1324,0 0-673,0 0-91,0 0-25,0 0-235,16 0 3,18 0 135,-1-1 0,1-2-1,0-1 1,41-11 0,-60 11-297,0-2 1,0 1-1,-1-2 1,15-9 0,-26 14-37,0 0 1,1 0-1,-1 0 1,0-1-1,0 1 1,-1-1-1,1 0 1,-1 0-1,1 0 1,-1 0-1,0 0 1,0-1-1,0 1 1,0-1-1,-1 1 1,1-1-1,-1 1 1,0-1-1,0 0 1,-1 0-1,1-6 1,-1 9-4,0 0 0,-1 0 0,1 0-1,0 0 1,-1 0 0,1 0 0,-1 0 0,0 0 0,1 0 0,-1 0 0,0 0 0,0 0 0,0 0 0,1 0 0,-1 1-1,0-1 1,0 0 0,0 1 0,0-1 0,0 1 0,0-1 0,0 1 0,-1-1 0,1 1 0,0 0 0,0-1 0,0 1-1,0 0 1,-1 0 0,-1 0 0,-45-2-20,38 2 16,4 0-2,1 1-1,0-1 1,-1 1 0,1 0 0,-1 0-1,1 0 1,0 1 0,0 0-1,0 0 1,0 0 0,0 1 0,0 0-1,0 0 1,1 0 0,-1 0 0,1 1-1,0-1 1,0 1 0,1 0 0,-1 0-1,1 1 1,-6 8 0,5-5-2,0 1 1,0 0 0,0 0-1,1 1 1,1-1-1,0 1 1,0 0 0,1-1-1,0 1 1,0 0 0,1 0-1,1 10 1,0-15 1,0 0 1,0 0 0,0 0-1,0 0 1,1-1 0,-1 1-1,1 0 1,1-1 0,-1 1-1,1-1 1,-1 0 0,1 0-1,1 0 1,-1 0-1,8 6 1,-4-4-19,1 0 0,0-1 0,0 0 0,1 0 0,0-1 0,-1 0-1,18 4 1,2-1-192,1-2 1,0 0-1,0-2 0,38-1 0,23-5-2450,-7-10-1893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48.4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322 0 10578,'0'0'1754,"0"0"-959,-23 3-523,2-1-142,10-1-23,0-1 0,0 2-1,0-1 1,0 2-1,1-1 1,-1 1 0,1 1-1,0 0 1,0 1-1,0 0 1,-13 8 0,10-3 53,1 0 1,0 0 0,0 1-1,1 1 1,0 0 0,1 0-1,-13 20 1,18-23-72,1-1 1,-1 1-1,1 0 1,1 1-1,0-1 1,0 0-1,1 1 1,0 0-1,0-1 1,1 1-1,1 0 0,0 0 1,1 13-1,0-17-67,1-1 0,0 1 0,0 0 0,0-1 0,1 0 0,-1 0 0,1 1 0,0-2-1,1 1 1,-1 0 0,1-1 0,0 1 0,0-1 0,1 0 0,-1 0 0,1-1 0,0 0-1,0 1 1,0-1 0,0-1 0,0 1 0,1-1 0,-1 0 0,7 1 0,9 4-16,0-2 0,1 0 1,-1-2-1,1 0 0,25-1 1,-23-1-193,-1-2 0,1 0 0,0-2 0,27-6 0,-32 4-1359,-1-1-1,0-1 1,20-10 0,8-8-8156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48.8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14947,'0'0'3017,"0"0"-2161,0 0-856,0 0 128,0 0-152,0 0 24,0 0-16,8 6-392,-1-1-1264,0-1-1289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49.1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12587,'0'0'3216,"0"0"-2431,0 0-665,0 0-24,0 171 88,0-104 264,0-3-344,7-4 144,3-8-240,0-12-8,3-20-280,-6-12-1857,-2-8-3040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49.5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3441,'0'0'12778,"0"0"-11137,0 0-1233,0 0-400,0 0 16,0 0-24,0 0-440,5 29-432,15 0-1801,0-3-3944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4:05.8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146 159 8602,'0'0'2420,"0"0"-814,0 0-630,0 0 34,0 0-141,0 0-194,15-14-107,-9 9-544,12-12 105,1 2 1,1 0-1,0 1 1,0 1-1,27-12 0,-35 20-74,0 0-1,0 1 1,0 1-1,1 0 1,-1 1-1,1 0 1,-1 1-1,1 1 1,0-1-1,-1 2 0,1 0 1,24 5-1,-28-3-37,-1 0-1,0 0 0,0 1 0,0 0 1,0 0-1,-1 1 0,1 0 1,-1 0-1,0 1 0,-1 0 0,0 0 1,0 0-1,0 1 0,0 0 1,-1 0-1,0 1 0,-1-1 0,0 1 1,4 11-1,-3-6-1,-1-1-1,0 1 1,-1 0 0,-1 1-1,0-1 1,-1 0-1,-1 1 1,0-1 0,0 1-1,-1-1 1,-1 0 0,0 1-1,-6 16 1,0-4-1,-2 0 0,0 0-1,-2-1 1,0-1 0,-23 34 0,24-42 4,-1 2-20,-1 0-1,-15 17 1,25-31 7,0-1-1,0 0 1,0 0 0,0 0-1,-1 0 1,0-1 0,1 1-1,-1-1 1,0 0 0,0 0 0,0 0-1,0-1 1,-1 1 0,1-1-1,0 0 1,-7 1 0,9-7-16,1 1 0,0-1 0,0 0 0,0 1 0,1-1 0,0 0 0,0 1 0,0-1 1,0 0-1,2-6 0,0 6 14,0-1 1,0 1-1,1 0 1,-1 0 0,1 1-1,0-1 1,1 1-1,-1-1 1,1 1-1,0 0 1,0 0 0,0 1-1,0-1 1,1 1-1,0 0 1,-1 0-1,1 0 1,0 1 0,0 0-1,1 0 1,-1 0-1,0 0 1,7 0-1,-5 0 2,0 0-1,0 1 0,0 0 0,0 0 0,0 0 1,0 1-1,0 1 0,1-1 0,-1 1 0,0 0 1,0 0-1,0 1 0,0 0 0,-1 0 0,1 1 1,0 0-1,9 6 0,-4 1 23,0 1 0,0 1-1,-2 0 1,1 1 0,-2 0 0,1 0 0,-2 1-1,0 0 1,0 0 0,-2 1 0,0 0-1,0 1 1,-2-1 0,6 32 0,-2 9 123,-3 1 1,-4 106-1,-2-152-147,1 3 12,-1 1-1,-1 0 1,0-1-1,-1 0 1,-1 1 0,0-1-1,-1-1 1,-1 1-1,0-1 1,-9 17-1,10-23 15,0 0 0,-1 0 0,1 0 0,-1 0 0,0-1 0,-1 0 0,0 0 0,0-1 0,0 0 0,0 0 0,-1-1 0,0 1 0,0-2 0,0 1 0,0-1 0,-1-1 0,1 1 0,-11 0 0,-11 1 48,0-2 0,0-1 0,0-2 0,0-1 0,0-1 0,-38-9 0,17-1 118,0-3-1,-82-37 1,214 58-336,-29 8 123,-9-1 12,1-2-1,0-1 0,0-3 0,73 1 0,-111-8 8,0 0 1,0 0 0,-1-1 0,1 0-1,0-1 1,-1 1 0,0-1 0,0 0 0,0 0-1,0 0 1,0-1 0,-1 0 0,1 0 0,-1 0-1,0 0 1,0-1 0,0 0 0,-1 1-1,0-1 1,0-1 0,0 1 0,3-8 0,2-5 4,-1 1 0,-1-1 0,0 0 0,-1-1 0,4-35 0,-3-159 77,-7 151-67,0 54-12,0 0 1,-1 0 0,0 0 0,0 0 0,-1 0-1,0 1 1,0-1 0,-1 1 0,0 0-1,0 0 1,-1 0 0,0 0 0,0 1 0,0 0-1,-1 0 1,0 0 0,0 1 0,-1 0 0,0 0-1,-13-7 1,7 4-6,-1 0 0,0 1-1,-1 0 1,0 1 0,0 1 0,0 1-1,0 0 1,-1 1 0,1 0 0,-18 0-1,20 3 13,-11-1-32,1 2 0,-1 0 0,0 2 1,-43 9-1,64-10 12,3-2-22,0 0-8,27-1-270,-16 0 314,-1-1 0,0 0 0,0-1 0,0 0 0,-1-1 1,1 0-1,-1 0 0,0-1 0,0 0 0,0-1 0,-1 0 0,1 0 0,-2-1 1,1 0-1,-1 0 0,9-12 0,-9 9 6,0 0-1,0 0 1,-1-1 0,0 0 0,-1 0-1,0-1 1,-1 0 0,0 1 0,-1-1-1,-1-1 1,0 1 0,0 0 0,-1-16-1,1-12 5,-1 24-12,-1 0 1,0 0 0,-1 0-1,0 1 1,-7-30 0,7 42-3,-1-1 0,1 0 1,-1 1-1,0-1 0,0 1 0,0-1 0,0 1 1,-1 0-1,1 0 0,-1 0 0,0 0 1,0 1-1,0-1 0,0 1 0,-1-1 0,1 1 1,0 0-1,-1 1 0,0-1 0,1 0 1,-1 1-1,0 0 0,0 0 0,0 0 0,0 0 1,1 1-1,-1 0 0,-6 0 0,-40-2-53,-1 3-1,0 2 1,1 2-1,-51 12 1,96-16 28,1 0 1,0 1 0,0-1 0,0 1 0,0 0 0,0 0-1,0 0 1,1 1 0,-1-1 0,1 1 0,-1 0 0,1 0-1,0 0 1,0 1 0,0-1 0,1 1 0,-1-1 0,1 1-1,0 0 1,0 0 0,0 0 0,-1 4 0,-8 14-577,21-34 549,0 0 0,2 0 0,-1 1 0,1 0 0,1 1 0,0 1 0,21-12 0,-22 15 52,-1 0 0,1 1 0,0 1-1,0-1 1,0 2 0,1 0 0,-1 0 0,15 0-1,-2 1 19,0 2-1,1 0 0,26 4 0,-46-3-20,0 0 0,-1 0 0,1 1 0,-1-1 0,1 1-1,-1 0 1,0 1 0,1 0 0,-1-1 0,-1 1 0,1 1 0,0-1 0,-1 1-1,7 6 1,-5-3 6,-1 0-1,0 1 1,0-1-1,0 1 1,-1 0-1,-1 1 1,1-1 0,3 13-1,-1 9 3,-1-1 0,-1 2 1,-1-1-1,-2 40 0,-1-58 0,-1 1 1,0-1 0,-1 0-1,-1 1 1,0-1-1,0 0 1,-1-1-1,-1 1 1,0-1-1,-1 0 1,0 0-1,-14 20 1,15-25 0,-1 1 1,0-1-1,0 1 0,0-2 1,-1 1-1,0-1 0,0 0 1,0 0-1,-1-1 0,0 0 1,0 0-1,0-1 0,0 0 1,0 0-1,0-1 1,-1 0-1,1-1 0,-1 0 1,-10 0-1,5 0-13,-30-4 38,43 3-35,0-1-1,0 1 0,0-1 0,0 1 1,0-1-1,0 1 0,0-1 0,0 0 1,0 0-1,1 1 0,-1-1 0,0 0 0,0 0 1,1 0-1,-1 0 0,1 0 0,-1 0 1,1 0-1,-1 0 0,1 0 0,-1 0 0,1 0 1,0 0-1,0 0 0,-1 0 0,1 0 1,0 0-1,0 0 0,0 0 0,0-1 0,0 1 1,1 0-1,-1 0 0,0 0 0,1-1 1,1-1-2,0 0 1,1 0-1,0 1 1,-1-1-1,1 1 1,0 0-1,0 0 1,0 0-1,0 0 1,0 0-1,1 1 1,-1-1-1,0 1 1,1 0-1,5-1 1,-2 0 2,11-5 7,0 0 0,1 2 1,0 0-1,0 1 0,0 2 0,1-1 0,-1 2 0,1 1 0,-1 0 0,22 4 0,-34-2-1,1 1-1,-1 0 1,0 1 0,0-1-1,-1 1 1,1 0-1,-1 1 1,0 0 0,0 0-1,0 0 1,-1 1-1,0-1 1,0 1 0,0 1-1,-1-1 1,0 1-1,0-1 1,3 10 0,1 2 6,0 1 0,-2 0-1,-1 0 1,0 0 0,4 39 0,-5-18 10,-2 0-1,-1 0 0,-7 55 1,4-86-15,0 0 0,0 1 0,-1-1 0,0-1 0,-1 1 0,0 0 0,0-1 1,-1 0-1,0 0 0,0 0 0,-1 0 0,0-1 0,-1 0 0,1-1 0,-1 1 1,0-1-1,-1 0 0,0-1 0,0 0 0,0 0 0,0-1 0,-1 0 0,-10 3 1,1 0 7,-1-2 0,0 0 0,-1-2 0,1 0 1,0-1-1,-1-1 0,0 0 0,1-2 0,-1 0 1,-25-6-1,18 0-22,0-1 0,1-1 0,-33-18 0,6 4 78,49 22-68,-26-13 9,28 13-20,1 1-1,0-1 1,0 1 0,0-1-1,0 0 1,0 0-1,0 0 1,0 1 0,0-1-1,0 0 1,0 0 0,0 0-1,1 0 1,-1 0 0,0-1-1,1 1 1,-1 0 0,1 0-1,-1-3 1,43 4-303,44 3 451,-46-1-146,0-1 0,1-3 0,40-5 0,-71 5 9,0-1 0,0 0 0,0 0 0,-1-1 0,1 0-1,-1 0 1,0-1 0,-1-1 0,1 1 0,-1-1 0,0-1-1,0 1 1,-1-1 0,0-1 0,0 0 0,-1 0 0,0 0 0,8-13-1,-6 5 7,-1 0-1,0 0 1,-1-1-1,-1 0 1,-1 0 0,0 0-1,-1-1 1,-1 1-1,0-33 1,-1 33-8,-1 9 12,0 1-1,0-1 1,-1 1-1,0 0 1,-2-10-1,2 14-7,0 0-1,0 0 0,-1 0 0,0 0 0,1 0 0,-1 1 1,0-1-1,0 1 0,-1-1 0,1 1 0,0 0 0,-1 0 0,1 0 1,-1 0-1,-4-2 0,-13-8-30,0 1-1,-1 1 1,0 1-1,0 1 1,-1 1-1,0 0 1,-1 2-1,1 1 1,-1 0-1,0 2 1,0 1-1,0 0 1,-30 5-1,50-4 23,1 1 0,0-1 0,0 1 0,0 0 0,0 0 0,0 0 0,0 0 0,0 0 0,1 1 0,-1-1 0,0 1 0,-2 2 0,3 2-155,17-9 23,-2-3 131,0-1 1,0-1-1,-1 0 1,0 0-1,-1-2 1,16-14-1,-3 1 26,39-50 0,-55 60-7,-1 0 1,0 0 0,-1 0-1,0-1 1,-1 0 0,-1-1-1,0 0 1,-1 1 0,0-1-1,-2 0 1,0-1 0,0 1-1,-1-24 1,-1 30-3,-1-1-1,0 0 1,0 1 0,-1-1-1,0 1 1,-1 0-1,0 0 1,0 0 0,-1 0-1,0 0 1,-1 1 0,1-1-1,-2 1 1,1 0 0,-1 1-1,0-1 1,-1 1-1,0 1 1,0-1 0,0 1-1,-1 0 1,-14-8 0,16 12-1,1-1 0,-1 1 0,0 1 1,0-1-1,0 1 0,0 0 1,0 0-1,0 0 0,0 1 0,0 0 1,-1 0-1,1 1 0,0 0 0,0 0 1,0 0-1,-11 5 0,-4 2-15,-1 2 1,1 0-1,-21 15 0,12-8 10,30-17-5,-17 13-317,14 1-3018,3-7-2327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50.1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23 187 11747,'0'0'1743,"0"0"-1051,0 22-576,0 68-59,0-88-47,0 1 0,0 0 0,0 0 1,0-1-1,1 1 0,-1 0 0,1 0 0,-1-1 0,1 1 0,0 0 1,0-1-1,0 1 0,1-1 0,-1 1 0,1-1 0,-1 0 0,1 1 1,0-1-1,0 0 0,0 0 0,0 0 0,0-1 0,0 1 0,0 0 1,1-1-1,-1 1 0,1-1 0,-1 0 0,1 0 0,-1 0 0,1 0 1,0 0-1,-1-1 0,1 1 0,0-1 0,0 0 0,0 0 0,-1 0 1,4 0-1,2 0 12,0-1-1,0 0 1,0 0 0,0-1 0,0 0 0,-1 0 0,1-1 0,0 0 0,-1 0-1,0-1 1,7-4 0,-6 2 4,-1-1-1,0 1 0,0-1 1,-1 0-1,0-1 0,0 0 1,0 0-1,-1 0 0,-1-1 1,1 1-1,-2-1 0,1 0 1,-1 0-1,0-1 0,-1 1 1,0-1-1,0 1 0,-1-1 1,-1 0-1,0-14 0,0 20 3,-1-1-1,1 1 1,-1 0-1,0 0 1,-1 0-1,1 0 1,-1 0-1,1 0 1,-1 0-1,0 0 1,-1 1-1,1-1 0,-1 1 1,1-1-1,-1 1 1,0 0-1,0 0 1,-1 1-1,1-1 1,0 0-1,-1 1 1,0 0-1,0 0 1,1 0-1,-1 1 1,0-1-1,0 1 1,0 0-1,-6-1 0,-6-2 36,-1 0 0,1 2 0,-1 0 0,1 1 0,-1 1 0,-22 2 0,2 7-15,36-8-77,0-1 0,0 1 1,-1-1-1,1 1 0,0 0 1,0 0-1,0-1 0,0 1 1,0 0-1,0 0 1,0 0-1,0 0 0,0 0 1,0 0-1,1 0 0,-1 1 1,0-1-1,1 0 0,-1 0 1,1 0-1,-1 1 0,1-1 1,-1 0-1,1 3 0,5-3-103,-1 0 0,1 0-1,0-1 1,0 1 0,0-1-1,9-1 1,-9 1 42,18-2-223,0 0-1,37-9 1,-38 5 240,1 2 0,-1 1 0,29 0 0,-44 3 119,0 0 0,0 1-1,0 0 1,0 0 0,0 1 0,-1 0 0,1 0-1,0 1 1,-1 0 0,0 0 0,0 0-1,0 1 1,0-1 0,10 10 0,-8-5 88,0 0 0,-1 0 0,0 1 0,0 0 0,-1 1 0,0 0 0,-1-1 0,8 20 0,-2 3 150,10 52 1,-14-55-312,-7-28 28,0-1-1,0 1 0,0-1 1,0 0-1,0 1 0,0-1 1,0 1-1,0-1 0,0 0 1,0 1-1,0-1 0,0 1 1,1-1-1,-1 0 0,0 1 1,0-1-1,0 0 0,1 1 1,-1-1-1,0 0 0,0 1 1,1-1-1,-1 0 0,0 1 1,0-1-1,1 0 0,-1 0 1,0 0-1,1 1 0,-1-1 1,0 0-1,1 0 0,-1 0 1,1 0-1,-1 1 0,0-1 1,1 0-1,-1 0 0,1 0 1,-1 0-1,0 0 0,1 0 1,-1 0-1,1 0 0,-1 0 1,0 0-1,1-1 0,-1 1 1,0 0-1,1 0 0,-1 0 1,1 0-1,-1 0 0,0-1 1,1 1-1,-1 0 0,1-1 1,15-20 67,32-84-276,-33 68 67,3 0 0,27-45 0,-44 81 140,0-1 0,0 1 1,0-1-1,0 1 0,0-1 0,0 1 0,0-1 0,1 1 0,-1 0 0,0 0 0,1 0 0,-1 0 0,1 0 0,-1 0 0,1 0 0,0 0 0,-1 0 0,1 1 0,2-1 0,-3 1 0,0 0-1,0 1 0,0-1 0,0 0 1,0 1-1,0-1 0,0 1 1,0-1-1,0 1 0,0 0 1,0-1-1,0 1 0,0 0 1,-1-1-1,1 1 0,0 0 0,-1 0 1,1 0-1,0 0 0,-1 0 1,1 0-1,0 2 0,4 9-3,-1 1 0,0 0 0,-1 0 0,2 14 0,-2-10 39,0-3 23,1 0 1,0 0-1,1-1 0,0 1 0,2-1 1,8 15-1,-12-23-27,1 0-1,0 0 1,0 0 0,1 0 0,-1-1 0,1 0-1,0 0 1,0 0 0,0 0 0,1-1-1,-1 0 1,1 0 0,0 0 0,0-1-1,0 0 1,8 2 0,-5-2 10,0 0 0,0-1 0,1 0 0,-1-1 0,0 0 0,0 0 0,0-1 0,1 0 0,-1-1 0,0 0 0,0 0 0,-1-1 0,1 0 0,-1-1 0,1 0 0,-1 0 0,0-1 0,0 0 0,-1 0 0,1-1 0,12-12 0,-7 3-116,0-1 0,-1 0 0,-1-1 0,0-1 0,-1 1 0,-1-2 0,-1 1 0,12-39 0,-6-7-102,-11 50 73,-2 54 81,-1-19 74,2-1-1,0 0 1,1 0 0,1 0-1,6 20 1,-9-35-47,1 0 0,-1 1 0,1-1 0,0 0 1,1-1-1,-1 1 0,1 0 0,0-1 0,0 1 0,0-1 0,1 0 1,-1 0-1,1 0 0,0-1 0,0 1 0,0-1 0,1 0 0,-1 0 0,1-1 1,0 1-1,0-1 0,0 0 0,0 0 0,5 1 0,-8-3-77,1 0 1,-1 0-1,0 0 0,0 0 0,0 0 1,0 0-1,0-1 0,0 1 0,0-1 0,0 0 1,0 1-1,0-1 0,0 0 0,0 0 1,0 0-1,-1 0 0,1-1 0,0 1 0,-1 0 1,1-1-1,1-2 0,1-1-623,0 0 1,-1 0-1,0-1 0,0 1 1,0-1-1,1-6 0,8-29-6616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50.4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13035,'0'0'5017,"0"0"-4849,0 0-168,0 0-2289,0 0 873,0 0 408,0 0-4009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50.8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77 0 12379,'0'0'3440,"0"0"-2393,0 0-927,0 0-54,-9 25 20,-2 0-74,0 0 2,1 0 0,1 1 0,1 0-1,1 0 1,-3 33 0,9-56-11,1 0 1,-1 0-1,1 0 1,0 0-1,0 0 1,1 0-1,-1 0 0,0 0 1,1 0-1,0 0 1,0 0-1,0 0 0,0 0 1,0 0-1,1-1 1,-1 1-1,1 0 1,-1-1-1,4 4 0,-3-5-2,1 0 0,0 1 0,0-1 0,0 0 0,0 0 0,0 0 0,0-1-1,0 1 1,0-1 0,0 0 0,0 0 0,0 0 0,0 0 0,0 0-1,0 0 1,0-1 0,0 0 0,0 0 0,0 1 0,4-3 0,3-1-59,0 0 1,0 0-1,0-1 1,-1 0-1,0-1 1,0 0-1,15-13 1,53-60-782,-43 42 815,-33 37 23,-1-1 0,1 0 0,0 0 0,0 1 0,-1-1 0,1 0 0,0 1 0,0-1 1,0 1-1,-1-1 0,1 1 0,0-1 0,0 1 0,0 0 0,0-1 0,0 1 0,0 0 0,1 0 1,8 10-40,-5 39-49,-3-24 65,-1-19 39,0-1 0,0 1 0,0-1-1,1 0 1,0 1 0,0-1 0,0 0-1,0 0 1,1 0 0,0 0 0,0-1-1,0 1 1,1-1 0,-1 0 0,1 0-1,0 0 1,0 0 0,1-1 0,-1 0-1,1 1 1,-1-2 0,1 1 0,0 0-1,0-1 1,1 0 0,-1 0 0,0-1-1,1 1 1,-1-1 0,0-1 0,9 2-1,-5-2 13,0 0-1,1 0 0,-1 0 0,0-1 0,0 0 0,0-1 0,0 0 0,0-1 0,0 0 0,0 0 0,-1-1 0,12-6 0,-15 6-11,1 1 0,-1-1 0,0 0-1,-1-1 1,1 1 0,-1-1 0,0 0 0,0 0 0,0-1 0,-1 1 0,1-1 0,-1 1 0,-1-1-1,1 0 1,-1 0 0,0 0 0,-1-1 0,3-11 0,-3 13-4,0 0 1,-1 0-1,1 0 1,-1 0-1,0 0 0,0 0 1,-1 0-1,1 0 1,-1 0-1,0 0 0,-1 0 1,1 0-1,-1 0 1,0 1-1,0-1 0,0 1 1,-1-1-1,0 1 1,0 0-1,0 0 0,0 0 1,0 0-1,-1 1 1,0-1-1,0 1 1,0 0-1,0 0 0,0 0 1,-1 1-1,1-1 1,-1 1-1,1 0 0,-1 1 1,0-1-1,0 1 1,0 0-1,-7-1 0,2 0-12,1 0 0,-1 0 0,0 1-1,0 1 1,0 0 0,0 0 0,0 1 0,0 0-1,-14 3 1,21-3 0,0 1-1,-1-1 1,1 0-1,0 1 1,0 0-1,0-1 1,0 1-1,1 0 1,-1 1-1,1-1 1,-1 0 0,1 1-1,-1 0 1,1-1-1,0 1 1,0 0-1,1 0 1,-1 0-1,1 0 1,-1 0-1,1 1 1,0-1 0,0 0-1,0 1 1,1-1-1,-1 0 1,1 1-1,0-1 1,0 7-1,1-5 7,-1 1-1,1-1 0,1 0 0,-1 0 0,1 0 1,-1 0-1,2 0 0,-1 0 0,0 0 0,1-1 1,0 1-1,0-1 0,0 0 0,1 0 0,0 0 0,-1 0 1,1-1-1,0 1 0,1-1 0,-1 0 0,1 0 1,-1-1-1,1 1 0,0-1 0,7 2 0,8 4-49,0-1-1,0-2 0,1 0 0,-1-1 1,29 2-1,-26-4-1513,1-1 0,46-4 0,-30-8-6480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51.1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0 361 5009,'0'0'12115,"0"0"-11139,0 0-752,0 0-128,136-151 0,-81 104 424,2 3-320,-1 2-152,-1 8-48,-13 7-8,-10 12-392,-12 15-584,-13 0-2921,-7 15-2416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52.12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9178,'0'0'4121,"0"0"-2952,0 0-897,0 0 37,0 0 521,0 0 31,20 1-464,-5-1-320,-10-1-55,0 0 0,0 1 0,0 0 1,0 0-1,0 0 0,0 1 0,0 0 1,0 0-1,0 0 0,0 0 0,-1 1 1,1 0-1,0 0 0,-1 0 0,1 1 1,-1-1-1,0 1 0,0 0 1,0 0-1,0 1 0,0-1 0,-1 1 1,5 6-1,10 23 110,-3 1-1,0 0 1,-2 1 0,12 57 0,15 40-70,-25-187 155,-4 5-272,-7 34-27,1-1-1,1 1 1,1 0 0,14-24 0,-19 36 68,0 0 0,1 1 0,-1-1 0,1 1 0,0-1 0,0 1-1,0 0 1,0 0 0,1 1 0,-1-1 0,1 0 0,0 1 0,-1 0 0,1 0 0,0 0 0,0 1 0,1-1 0,-1 1 0,0 0 0,0 0 0,1 0 0,-1 1 0,6-1-1,-8 2 11,1 0-1,-1-1 1,0 1-1,1 0 1,-1 0-1,0 0 1,1 0-1,-1 1 1,0-1-1,0 1 1,0-1-1,0 1 1,0 0-1,0-1 1,-1 1-1,1 0 1,-1 0-1,3 4 1,24 48-3,-18-34 5,-4-6 11,2 0 0,0-1 0,0 0 0,1 0 0,13 14 0,-18-23-15,1 0 1,-1-1 0,1 1 0,0-1-1,0 0 1,0 0 0,0 0-1,0-1 1,1 0 0,-1 0 0,1 0-1,0-1 1,-1 1 0,1-1-1,0-1 1,10 1 0,-7-2-123,-1 0 0,0 0 0,1-1 0,-1 0 0,0 0 0,0-1 0,0 0 0,0-1 1,-1 0-1,1 0 0,-1 0 0,0-1 0,0 0 0,-1 0 0,0-1 0,1 0 0,-2 0 0,1-1 0,-1 1 1,0-1-1,6-11 0,-5 8 42,0-1 0,-1 1 0,-1-1 1,1 0-1,-2 0 0,1 0 0,-2 0 1,1-1-1,-2 1 0,1-1 0,-2 0 1,1 1-1,-2-1 0,0 0 0,-3-17 1,0 48 638,2 22-570,3-34 45,0 1 1,0 0-1,0 0 0,1-1 1,0 1-1,0-1 1,1 0-1,0 1 0,1-1 1,-1 0-1,1-1 1,0 1-1,1-1 0,0 0 1,0 0-1,0 0 1,1 0-1,0-1 1,0 0-1,0-1 0,0 1 1,1-1-1,0 0 1,0-1-1,10 5 0,-6-5-159,-1 0 0,1 0 0,0-1 0,0 0 0,0-1 0,0-1 0,0 1 0,0-2 0,0 1 0,0-2 0,0 1 0,0-2 0,-1 1 0,1-1 0,-1-1-1,1 0 1,13-8 0,34-24-5837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9:52.8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197 9 1424,'0'0'12052,"0"0"-8526,0 0-2744,0 0-443,0 0-139,-19-2 42,6 0-216,7 0-23,0 1 1,0 0 0,0 1 0,0-1 0,0 1-1,0 1 1,-9 0 0,13 0-3,0-1-1,0 1 1,0 0 0,0 0-1,1 0 1,-1 0 0,0 0-1,0 1 1,0-1 0,1 0-1,-1 1 1,1-1 0,-1 1 0,1 0-1,0-1 1,0 1 0,-1 0-1,1 0 1,0 0 0,1 0-1,-1 0 1,0 0 0,0 0-1,1 0 1,-1 0 0,1 0-1,0 0 1,0 0 0,0 3-1,-6 71-153,4 0 0,4 0 0,2 0 0,4-1 0,3 0 0,25 88 0,-21-94-2851,-43-103-785,3 1 1662,-19-26 1154,7-2 3339,36 60-2323,1 0 0,-1 0 0,1-1 0,-1 1 0,1 0-1,-1 0 1,1 0 0,-1-1 0,1 1 0,0 0-1,0 0 1,0-1 0,0 1 0,0 0 0,0-1 0,0 1-1,0 0 1,0-1 0,1 1 0,-1 0 0,0 0-1,1 0 1,-1-1 0,1 1 0,0 0 0,-1 0 0,1 0-1,0 0 1,-1 0 0,1 0 0,0 0 0,0 0-1,0 0 1,0 0 0,0 0 0,0 1 0,0-1-1,0 0 1,3 0 0,4-2 231,1 0 0,0 0 0,0 1 0,17-2 0,-5 0-109,73-16 711,1 4-1,177-8 1,-270 24-872,0 0 0,0 1 1,-1-1-1,1 0 0,0 1 0,0-1 0,0 1 0,-1-1 0,1 1 1,0 0-1,-1 0 0,1 0 0,-1 0 0,1 0 0,-1 0 0,1 0 1,-1 1-1,0-1 0,1 0 0,-1 1 0,0-1 0,0 1 0,0-1 1,0 1-1,-1 0 0,1-1 0,0 1 0,0 0 0,-1 0 0,0 0 1,1 2-1,1 8-2,0 1 1,-1-1-1,-1 24 1,1 0 10,-1-28-11,1 0-1,0-1 1,0 1 0,1 0-1,0-1 1,1 1-1,-1-1 1,1 0 0,1 0-1,-1 0 1,1 0 0,1-1-1,-1 1 1,1-1-1,0 0 1,0 0 0,1-1-1,0 1 1,0-1 0,0-1-1,0 1 1,1-1-1,0 0 1,0-1 0,0 1-1,0-1 1,0-1 0,1 1-1,-1-2 1,1 1-1,14 1 1,-11-2 11,0 0 0,-1-1 0,1-1 0,-1 0 0,1 0 0,-1-1 0,1 0 0,-1-1 0,0 0 0,19-8 0,-25 8-8,0 1 1,0 0-1,0-1 0,-1 0 1,1 0-1,-1 0 0,1 0 1,-1 0-1,0-1 0,0 0 1,-1 1-1,1-1 0,-1 0 1,0 0-1,0 0 0,0-1 1,-1 1-1,1 0 0,-1-1 1,0 1-1,0-1 0,0 1 1,-1-1-1,0 0 0,0 1 1,0-1-1,-1-7 0,-1 8-6,1 0-1,0 1 0,-1-1 1,1 0-1,-1 1 0,0-1 1,0 1-1,-1 0 0,1 0 1,-1 0-1,0 0 0,1 0 1,-1 0-1,0 1 0,-1-1 1,1 1-1,0 0 0,-1 0 1,1 0-1,-1 0 0,0 1 1,1-1-1,-1 1 0,-8-1 1,-8-3-4,0 1 0,0 1 1,-31-1-1,36 3-11,-1 1 0,1 1 0,0 0-1,-1 1 1,-21 5 0,33-6-10,1 0 0,-1 0 1,1 0-1,0 0 0,-1 1 1,1 0-1,0-1 0,0 1 1,0 0-1,0 0 0,1 1 0,-1-1 1,1 0-1,-1 1 0,1 0 1,0 0-1,0-1 0,0 1 1,0 0-1,0 1 0,1-1 1,-1 0-1,1 0 0,0 1 0,0-1 1,0 1-1,1-1 0,-1 1 1,1 5-1,0-6-24,1 0-1,0-1 1,0 1 0,0-1 0,0 1-1,0-1 1,0 1 0,1-1 0,-1 0-1,1 1 1,0-1 0,0 0-1,0 0 1,0-1 0,0 1 0,0 0-1,0-1 1,0 1 0,1-1 0,-1 1-1,1-1 1,-1 0 0,1 0-1,-1 0 1,6 0 0,12 5-7,1-1 0,25 4 0,-39-8 49,333 25 1401,-231-22-1945,194 31-1,-254-24-3169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33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 3873,'0'0'1036,"0"0"-426,0 0-72,0 0 136,0 0 261,0 0-21,0 0-141,0 0-137,0 0 140,0 0-75,0 0-158,0 0 16,0 0-78,0 0 130,0 0 17,0 0-212,5-37 535,-4 35-953,1 0-1,0 1 0,-1-1 1,1 0-1,0 1 0,0 0 1,0-1-1,0 1 0,0 0 1,0 0-1,0 0 0,0 0 1,0 1-1,0-1 0,1 0 1,-1 1-1,0 0 0,0-1 1,1 1-1,-1 0 1,0 0-1,1 0 0,-1 1 1,0-1-1,1 1 0,-1-1 1,0 1-1,0 0 0,3 0 1,-1 1 4,0 1-1,-1-1 1,1 1 0,0-1 0,-1 1 0,0 0 0,0 0 0,0 0 0,0 1 0,0-1 0,0 1 0,-1 0 0,0 0 0,3 4 0,16 45 97,-2 1 0,-3 0 1,-2 1-1,-2 1 0,6 76 1,-10 285 151,-18-259-181,10-157-26,0-1 50,0 0 39,0-34 636,6-91-703,41-244 0,-42 342-90,1 1 0,1 1-1,2-1 1,12-24-1,-16 38 20,2 0 0,-1 0 1,1 1-1,1 0 0,0 0 0,1 1 0,0 0 0,0 1 0,1 0 0,12-8 0,-17 13 0,0 1 1,0 1-1,0-1 0,1 1 0,-1 0 0,1 0 0,-1 1 0,1-1 0,0 1 0,0 0 0,-1 1 0,10 0 0,-12 0 2,1 0 0,-1 0 0,1 1-1,-1 0 1,1 0 0,-1 0-1,0 0 1,0 0 0,1 0 0,-1 1-1,0 0 1,0 0 0,0 0 0,-1 0-1,1 0 1,0 0 0,-1 1-1,1-1 1,-1 1 0,0 0 0,2 3-1,10 19 10,-2 1 0,-1 0-1,-2 1 1,0 0 0,-2 1 0,0 0-1,3 52 1,-5 207 74,-7-171-56,1-89 45,0-20-44,0 0 1,0 0-1,1 0 0,0 0 0,1 0 0,0 0 0,0 0 1,3 13-1,12-22-3454,-15 0-3592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35.1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322 77 3529,'0'0'2023,"0"0"-822,0 0-254,0 0 512,0 0 179,0 0-418,-1-53 4251,-1 51-5422,-1 0 1,1 0-1,0 0 1,-1 0-1,1 0 1,-1 1-1,0-1 1,0 1-1,0-1 0,1 1 1,-1 0-1,0 1 1,0-1-1,0 0 1,-1 1-1,1 0 1,0-1-1,-4 2 1,-3-2-33,1 1 0,-1 0 0,1 1 0,-18 4 0,13 0-23,0 2 0,1 0 0,1 1-1,-1 0 1,1 1 0,0 0 0,1 1-1,0 0 1,1 1 0,0 0 0,1 1 0,0 0-1,0 0 1,-8 18 0,13-20-1,0 0 0,1 0 0,0 0 1,0 1-1,1-1 0,1 1 0,-1 12 0,3 79-73,1-65 70,-1-21 13,0 0 0,1 0 1,1 0-1,1 0 1,0-1-1,1 1 0,0-1 1,1 0-1,1-1 1,11 18-1,-13-25 18,0 1 0,0-1 0,1 0 0,0 0 0,1-1 0,-1 0-1,1 0 1,0 0 0,1-1 0,-1 0 0,1-1 0,0 1 0,0-2 0,1 1 0,-1-1 0,1 0 0,0-1 0,-1 0 0,14 2 0,-8-3-42,-1 0 0,0-1 0,1 0 0,-1-1 1,0 0-1,0-1 0,0 0 0,0-1 1,19-8-1,-22 7-1051,-1-1 0,0 0 0,0-1 0,12-10 0,-7 3-5514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35.7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122 154 9218,'0'0'2062,"0"0"-1070,0 0-415,0 0 313,0 0-149,0 0-521,-4 1-134,0 2-64,0 0-1,1 1 1,-1-1 0,1 1-1,-1 0 1,1 0 0,0 0-1,1 0 1,-1 1 0,1-1 0,-1 1-1,1-1 1,1 1 0,-1 0-1,-1 9 1,-2 7 307,1-1 1,-3 36-1,5-35-193,1 1 0,1-1 0,1 0 0,5 27 0,-5-41-118,1-1 0,0 1-1,0-1 1,1 0 0,0 1-1,0-1 1,0-1 0,1 1 0,0 0-1,0-1 1,1 0 0,-1 0-1,1 0 1,0-1 0,0 1-1,1-1 1,7 5 0,-6-5 4,-1 0 1,1 0 0,0-1 0,0 0-1,0 0 1,0 0 0,1-1 0,-1 0-1,1-1 1,-1 0 0,1 0 0,0 0-1,-1-1 1,1 0 0,0-1 0,-1 0-1,1 0 1,0 0 0,-1-1 0,0 0-1,1-1 1,-1 1 0,0-1 0,0-1-1,0 1 1,-1-1 0,1-1 0,-1 1-1,0-1 1,0 0 0,-1 0 0,1-1-1,-1 0 1,7-10 0,-4 3 8,-1 1 0,-1-1 0,0 0 0,-1 0 0,0-1 0,-1 1 1,3-20-1,-3 0 16,0 1 0,-3-37 1,-1 58-3,-2 1 0,1 0 1,-1 0-1,-1 0 0,0 0 1,0 0-1,-1 0 0,0 1 1,-1-1-1,0 1 0,-1 0 1,1 1-1,-2-1 0,1 1 1,-1 1-1,0-1 0,-1 1 0,0 0 1,-9-6-1,4 4 3,0 0 0,0 1-1,0 1 1,-1 0 0,0 0 0,0 2-1,-1 0 1,0 0 0,0 2-1,0 0 1,0 0 0,-21 0 0,32 3-59,0 0 1,0 1-1,0 0 1,0-1-1,1 1 1,-1 0-1,0 1 1,0-1-1,1 1 1,-1-1-1,1 1 1,-1 0-1,1 0 0,0 1 1,0-1-1,-4 5 1,1-1-22,1 0-1,0 0 1,1 1-1,0 0 1,0 0-1,0 0 1,-4 13-1,1-1-623,2 0 0,0 1 0,2-1-1,0 1 1,0 34 0,4-21-2165,5-4-1974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36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 63 1504,'0'0'6864,"0"0"-4300,0 0-1059,0 0 161,0 0-76,0 0-533,-3-7-575,0 3-403,2 2-62,-1 0 0,1 1 1,-1-1-1,1-1 1,0 1-1,0 0 0,0 0 1,0 0-1,1-1 1,-1 1-1,1 0 0,-1-1 1,1 1-1,0 0 1,0-4-1,0 5-11,1 1 0,-1-1 1,1 0-1,0 0 0,0 0 0,0 0 0,-1 1 0,1-1 0,0 0 1,0 1-1,0-1 0,0 1 0,0-1 0,0 1 0,0-1 0,0 1 1,0 0-1,0-1 0,1 1 0,-1 0 0,0 0 0,0 0 0,1 0 1,32-1 167,-30 1-108,7 0-34,0 1 0,0 1 0,0-1-1,0 2 1,0 0 0,11 4 0,-18-6-25,0 1 1,0 0 0,0-1-1,0 1 1,-1 1 0,1-1-1,0 0 1,-1 1 0,0 0-1,1 0 1,-1 0 0,0 0-1,-1 0 1,1 1 0,-1-1-1,1 1 1,-1 0 0,3 6-1,-4-6-7,0-1 0,-1 1 0,1-1 0,-1 1 0,1 0 0,-1-1 0,0 1 0,-1 0 0,1-1 0,-1 1 0,1-1 0,-1 1 0,0-1 0,0 1 0,-1-1 0,1 0 0,-1 1 0,0-1 0,0 0 0,0 0 0,0 0 0,0 0 0,-5 4 0,-4 3 5,-1-1 1,-1 0-1,1 0 0,-22 10 1,-28 19-17,56-32 12,0-1 1,1 1-1,-1 0 0,1 1 0,0-1 1,1 1-1,-1 0 0,1 0 0,1 1 0,0-1 1,-4 12-1,6-16 0,0 0 0,1 0 0,-1 1 0,1-1 0,-1 0 0,1 0 0,0 1 0,0-1 0,1 0 0,-1 0 0,1 0 0,-1 1 0,1-1 0,0 0 0,0 0 0,1 0 1,-1 0-1,1 0 0,-1-1 0,1 1 0,0 0 0,0-1 0,0 1 0,0-1 0,1 1 0,-1-1 0,1 0 0,-1 0 0,1 0 0,0-1 0,3 3 0,-2-3 11,0 1-1,0-1 1,0 0 0,0-1-1,0 1 1,0-1 0,0 0-1,0 0 1,0 0-1,0 0 1,1-1 0,-1 1-1,0-1 1,-1 0-1,1 0 1,0-1 0,0 1-1,0-1 1,5-3-1,-3 2-1,1 0-1,-1 1 0,1 0 0,0 0 0,12-1 0,44 5 35,-51-1-19,0 0 0,0 0 0,-1-1 0,1 0 0,0-1 0,0 0 0,-1-1 1,1-1-1,18-5 0,-25 4-271,0 1 0,0-1-1,0 0 1,-1 0 0,1 0 0,-1-1 0,0 0 0,0 0 0,-1 0 0,1 0 0,-1 0-1,4-11 1,2-10-6551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4:08.1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61 353 5921,'0'0'2409,"0"0"-638,0 0-267,0 0-420,0 0-2,0 0-235,-6-11-28,-2-3-488,1 1 0,0-1 0,1 0 1,0-1-1,1 1 0,1-1 1,1 0-1,0-1 0,-1-15 0,3 26-328,1 0-1,0 0 1,0 0-1,0 0 1,1 0-1,-1 0 1,1 0-1,1 0 1,-1 0-1,1 0 1,0 0-1,0 1 1,0-1-1,0 1 1,1-1-1,0 1 1,0 0-1,0 0 1,0 0-1,1 0 1,-1 1-1,1-1 1,0 1-1,0 0 1,0 0-1,1 1 1,-1-1-1,1 1 1,8-3-1,5-3-8,1 2 0,0 0 1,0 1-1,0 0 0,30-1 0,98 2 25,-3 1-55,-107-1 72,-5 0-28,66 0 0,-89 5-8,-1-1 0,0 1 0,0 0 0,0 1 0,-1 0 0,1 0-1,0 1 1,-1 0 0,1 0 0,-1 1 0,0 0 0,0 0 0,9 8 0,-14-10 11,0 0 0,0 0 0,0 1 1,0-1-1,-1 1 0,1-1 0,-1 1 0,0 0 1,0 0-1,1-1 0,-2 1 0,1 0 1,0 0-1,-1 0 0,1 0 0,-1 0 1,0 0-1,0 0 0,0 0 0,0 0 0,-1 0 1,1 0-1,-1 0 0,0 0 0,0 0 1,0 0-1,0-1 0,-3 6 0,-4 8 14,-1-1 0,0 0 0,-21 24-1,17-23-19,-35 54 4,3 1-1,3 3 1,4 1 0,2 2-1,-49 161 1,-27 35 14,37-100-10,71-162-13,-52 145 5,49-131-5,1 0 1,2 0-1,0 1 0,1 37 1,3-62-13,0-1-31,0 0-24,10-2 130,1 1-1,-1-1 1,1-1-1,-1 0 1,0-1-1,0 0 1,15-8-1,37-13-61,-19 13-2,20-7 34,0 2 0,1 4 0,1 2 0,87-4 0,-138 14-1546,3-9-2485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37.9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1 222 7634,'0'0'2559,"0"0"-1045,0 0-500,0 0-268,0 0-42,0 0-108,5-16-201,21-52 53,-24 63-377,0 0 1,1 0-1,0 1 0,0-1 0,0 1 1,0 0-1,1-1 0,0 1 1,0 1-1,0-1 0,0 1 0,0-1 1,1 1-1,-1 0 0,1 1 1,8-4-1,-4 3 25,1 0 1,-1 1-1,1 0 1,0 0-1,0 1 1,17 1-1,-22 0-92,1 1 1,-1 1-1,1-1 0,-1 1 1,0 0-1,1 0 0,-1 1 1,0 0-1,-1 0 0,1 0 1,0 0-1,-1 1 0,0-1 1,0 1-1,0 0 0,0 0 1,0 1-1,-1-1 0,0 1 0,0 0 1,3 6-1,6 12 30,-1-1 1,-1 1-1,11 36 0,-10-18 31,-2 1-1,-2 0 0,4 66 1,-10 133-51,-3-117 37,2-158 70,7-236-57,-2 224-276,1 0 1,3 1-1,26-84 0,-26 104 166,0 0-1,2 0 0,1 1 1,1 1-1,1 0 0,1 1 1,1 0-1,0 2 0,36-35 1,-50 53 45,0 0 0,1 1 1,-1-1-1,0 0 0,1 1 1,-1-1-1,1 1 0,0 0 1,-1-1-1,1 1 0,0 1 1,0-1-1,0 0 1,-1 1-1,1-1 0,0 1 1,0 0-1,0 0 0,0 0 1,5 1-1,-5 0-1,1 1 1,-1 0-1,1-1 0,-1 1 1,1 0-1,-1 0 1,0 1-1,0-1 0,0 1 1,0 0-1,-1-1 1,1 1-1,3 6 0,3 7 9,1 0-1,-2 1 0,0 0 0,-1 0 1,5 22-1,4 28 168,-3 1-1,-3 1 1,-3 0 0,-3 96 0,0-36-198,3-40-4236,-5-68-696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38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9354,'0'0'2809,"0"0"-2049,0 0-416,0 0-216,0 0 1104,0 0-360,0 0-384,2 158 249,-2-101-217,0 3-88,0 1-104,0-6-256,0-8-32,0-7-40,0-11-248,0-12-200,0-5-1585,0-10-2936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38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 1240,'0'0'10771,"0"0"-9395,0 0-1040,0 0 144,0 0 680,0 0-111,0 0-441,131-22-384,-79 22 120,0 0-336,0 0 80,-5 0-16,-8 0-72,-2 0-152,-7 0-992,-3 0-1481,-12-4-3248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39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 8674,'0'0'4545,"0"0"-3881,0 0-608,-10 137 904,10-79 360,0 7-655,0-1-121,0 1-488,13-5 48,-3-5-104,4-4-1233,-4-15-1567,-2-16-6570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39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11042,'0'0'1230,"0"0"-442,0 0 372,25 1 285,84 4-316,-103-4-1076,1-1-1,-1 1 0,0 0 1,1 0-1,-1 1 0,0 0 0,0 0 1,0 0-1,0 1 0,-1 0 1,1 0-1,-1 0 0,1 1 1,-1 0-1,0 0 0,-1 0 1,1 0-1,-1 1 0,0 0 1,0 0-1,0 0 0,0 1 1,-1-1-1,0 1 0,0-1 0,-1 1 1,0 0-1,0 0 0,0 1 1,1 10-1,-2-6-28,0 0-1,-1 0 1,0 0 0,-1 0-1,0 0 1,-1 0 0,0-1-1,0 1 1,-2 0 0,1-1-1,-1 0 1,-1 0 0,1 0-1,-2 0 1,-8 12 0,10-17-20,-12 15-14,0 0 1,-20 18-1,31-34 0,1 0-1,-1 0 1,1 0 0,-1-1 0,0 0-1,-1 0 1,1 0 0,0 0 0,-1-1-1,0 0 1,1 0 0,-1 0 0,0-1-1,-10 1 1,15-2-15,0-1 0,0 1 0,0-1 0,1 1-1,-1-1 1,0 1 0,1-1 0,-1 1 0,0-1 0,1 0 0,-1 1 0,0-1 0,1 0-1,-1 0 1,1 1 0,0-1 0,-1 0 0,1 0 0,0 0 0,-1 0 0,1 1 0,0-1-1,0 0 1,0 0 0,0 0 0,0 0 0,0 0 0,0 0 0,0 0 0,0 0 0,0 1 0,0-1-1,1-2 1,7-32-100,-5 30 155,0 1 0,0 0-1,1 0 1,0 0 0,0 0 0,0 1 0,0-1-1,1 1 1,-1 0 0,1 1 0,0-1 0,0 1-1,0 0 1,0 0 0,0 0 0,0 1 0,0-1-1,1 1 1,-1 1 0,1-1 0,-1 1 0,0 0-1,10 1 1,1-1 69,-1 2 0,0 0-1,1 0 1,-1 1-1,-1 1 1,1 1 0,18 7-1,-16-3-249,-8-4 202,0-1-1,0 1 0,0-2 0,1 1 1,-1-2-1,14 4 0,-20-6-316,0 0 1,0 0-1,1-1 1,-1 1-1,0-1 0,0 1 1,0-1-1,0 0 0,0 0 1,0 0-1,0-1 1,0 1-1,-1-1 0,1 1 1,0-1-1,-1 0 0,1 0 1,-1 0-1,0 0 1,0-1-1,0 1 0,0-1 1,0 1-1,2-4 0,16-25-8162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39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69 10906,'0'0'4136,"0"0"-2828,0 0-1026,0 0 219,0 0 254,0 0-452,-13 20-178,-42 69-101,51-81-20,1-1 1,0 1-1,1 0 1,-1 0-1,2 0 1,-1 1-1,1-1 1,0 0-1,1 1 1,-1-1-1,2 0 1,2 16-1,-1 6 7,-1-18-6,1-1 0,0 1 0,0-1 0,2 1 0,-1-1 0,1 0 0,1 0 0,0-1 0,0 1 0,1-1 0,1 0 0,0-1 0,0 0 0,0 0 0,10 8 0,-12-11-9,0-1 1,1 0-1,-1-1 0,1 0 1,0 0-1,0 0 0,1 0 1,-1-1-1,1 0 1,-1-1-1,1 1 0,0-1 1,0 0-1,0-1 0,0 0 1,1 0-1,-1-1 1,0 1-1,0-1 0,1-1 1,-1 0-1,0 0 0,0 0 1,0-1-1,12-4 1,-12 2 5,0 0 1,-1 0-1,0 0 1,0-1 0,0 0-1,0 0 1,-1-1-1,0 1 1,0-1 0,0-1-1,-1 1 1,0 0-1,0-1 1,0 0 0,-1 0-1,0 0 1,-1 0-1,3-9 1,1-8 39,-2 0 1,0 0-1,-1 0 1,-1-37-1,-2 45 23,-1 0 0,0 0 0,-2 0 1,0 0-1,0 1 0,-1-1 0,-1 1 0,-13-27 0,14 35-26,0 0 0,0 0 0,0 0 0,-1 1 0,0 0-1,-1 0 1,1 0 0,-1 0 0,0 1 0,-1 0 0,1 0-1,-1 1 1,0 0 0,0 0 0,0 0 0,-1 1-1,1 0 1,-1 1 0,-11-3 0,11 4-41,0 0 0,0 0 1,0 1-1,0 0 0,-1 1 0,1-1 0,0 2 1,0-1-1,1 1 0,-1 0 0,0 1 0,0 0 1,1 0-1,0 0 0,0 1 0,0 0 0,0 1 1,0 0-1,1 0 0,0 0 0,0 1 0,0-1 1,1 1-1,-5 8 0,5-7-354,0 0 1,1 1-1,0-1 0,0 1 1,1 0-1,0 0 0,1 0 1,-3 15-1,2-4-6439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40.2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7330,'0'0'1464,"0"0"448,0 0-311,0 0-409,141 5-248,-96-5 96,-1 0-240,1 0-551,-8 0 47,-5 0-296,-12 0-344,-15 0-969,-5 0-2640,0 0-4168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40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41 5153,'0'0'7346,"0"0"-6242,0 0 544,0 0-343,0 0-521,149-25-168,-107 16-320,2 3-216,8 6-160,-10 0-336,-12 0-3857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49.3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117 134 6513,'0'0'1951,"0"0"-858,0 0-4,0 0 141,0 0-441,-2-15 3116,0-19-3487,4 30-415,0 0 0,1-1 0,-1 1 0,1 0 0,0 0 0,0 0-1,0 1 1,0-1 0,1 1 0,-1 0 0,1 0 0,0 0 0,0 0 0,8-4 0,-4 3-17,-1 0-1,1 1 0,0-1 0,0 2 1,0-1-1,1 1 0,13-2 0,-14 4 16,-1-1 0,0 1 1,0 0-1,1 1 0,-1 0 0,0 0 0,0 1 0,0 0 0,0 0 0,0 0 0,0 1 0,11 7 0,-10-4 25,0 0-1,-1 0 0,0 1 0,0 0 0,-1 1 0,0-1 0,0 1 0,-1 1 1,6 11-1,-7-15-9,-2 2 1,1-1 0,0 0 0,-1 1 0,0-1-1,-1 1 1,0-1 0,0 1 0,0 0 0,-1-1 0,1 1-1,-2 0 1,1 0 0,-1-1 0,0 1 0,0 0-1,-1-1 1,0 1 0,0-1 0,-1 1 0,1-1-1,-1 0 1,-1 0 0,1-1 0,-1 1 0,0 0-1,0-1 1,-1 0 0,-6 6 0,-31 31-10,-2-1 0,-1-3-1,-3-2 1,0-1 0,-98 50 0,131-76-168,24-10-235,17-2 533,-14 4-61,0 0 0,0 1 0,-1 0 0,1 1 0,-1 0 0,0 1 1,0 0-1,0 1 0,17 10 0,23 9 55,-45-22-148,0 0-1,1 0 1,-1-1-1,0 0 0,1 0 1,-1-1-1,11 0 1,21-8-3994,-18-3-2289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49.6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 12291,'0'0'2592,"0"0"-1568,0 0-135,0 0 111,0 0-456,0 0-200,0 0-200,3 3-40,-1-3-208,-2 0 72,0 0-576,3-5-568,-3-8-2953,2 0-6634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5:16.3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 1 4281,'0'0'1371,"0"0"-662,0 0-198,0 0-112,0 0 89,0 0 80,0 0-305,0 0-48,0 0-90,0 0 259,0 0 479,0 0-304,0 0-173,0 0-32,-6 4 6175,4 2-7058,3 0 543,0 0 0,0 0 0,1 0 0,-1 0 0,1 0 0,0 0 0,1 0 0,0-1 0,5 10 0,38 50 261,-32-46-162,48 60 165,4-2 1,3-3-1,3-3 1,139 105-1,-161-141-187,3-2 1,0-3-1,2-2 0,108 39 0,-72-38 151,2-5 0,132 18 0,-156-32-228,0-3 0,0-3 1,107-7-1,-146-2 11,-1-1 1,0-1-1,0-1 0,0-2 1,40-20-1,128-82 58,132-133-101,-322 239 19,0 0 0,-1-1 0,1 1 0,-1-1 0,-1-1-1,0 1 1,0-1 0,0 0 0,-1 0 0,4-11-1,0-4 5,-2 0-1,6-37 0,-8 38-3,-4 22-9,0 0 0,0 1 1,0-1-1,0 0 0,0 0 0,0 0 0,0 0 0,0 0 0,0 0 0,0 0 1,0 0-1,1 1 0,-1-1 0,0 0 0,0 0 0,0 0 0,0 0 0,0 0 1,0 0-1,0 0 0,0 0 0,0 0 0,1 0 0,-1 0 0,0 0 0,0 0 1,0 0-1,0 0 0,0 0 0,0 0 0,0 0 0,1 0 0,-1 0 1,0 0-1,0 0 0,0 0 0,0 0 0,0 0 0,0 0 0,0 0 0,1 0 1,-1 0-1,0 0 0,0 0 0,0 0 0,0 0 0,0 0 0,0 0 0,0 0 1,0 0-1,0-1 0,1 1 0,-1 0 0,0 0 0,0 0 0,0 0 1,0 0-1,0 0 0,0 0 0,0-1 0,8 20-25,6 24 177,-9-23-145,-2-4 2,1-1 0,1 1 0,12 26-1,-17-42 27,0 0-40,0 0 1,0-19 76,-1 0-84,-1 0 0,-1 0 0,-1 0 0,0 0 0,-1 1 0,-2 0 0,-13-29 0,4 13-1,-3 1 0,-43-60 0,48 78-1,-9-12-53,23 26 85,0 1-38,0 0-86,0 0 20,3 1 89,0 0 0,0 0 0,0 0-1,0 1 1,0-1 0,0 1 0,-1 0-1,1 0 1,3 2 0,12 8 51,8-3-44,1 0 0,0-2 1,32 4-1,-30-6 4,0 1 0,45 16 1,-72-20-5,0-1 0,-1 1 0,1-1 0,0 1 0,0 0 0,-1 0 0,1 0 0,-1 0 0,0 0 0,0 0 0,0 1 0,0-1 0,0 0 0,0 0 0,0 1 0,-1-1 0,1 1 0,-1-1 0,0 0 0,1 1 0,-1-1 0,0 1 0,-1 3 0,1 5-7,-1 1-1,0-1 0,-5 21 0,-1-12 24,-1 0 0,-15 30-1,14-33 64,1 1 0,0 1 0,-8 28 0,16-46-96,0-1 0,0 0 0,-1 1 0,1-1 0,0 0 0,0 0-1,-1 1 1,1-1 0,0 0 0,0 0 0,-1 0 0,1 1 0,0-1-1,-1 0 1,1 0 0,0 0 0,-1 0 0,1 0 0,-1 0 0,1 1 0,0-1-1,-1 0 1,1 0 0,0 0 0,-1 0 0,1 0 0,0-1 0,-1 1-1,1 0 1,0 0 0,-1 0 0,1 0 0,0 0 0,-1 0 0,1-1 0,0 1-1,-1 0 1,1 0 0,0 0 0,-1-1 0,1 1 0,0 0 0,0 0-1,-1-1 1,1 0 0,-54-40-5299,21 15-1878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50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6057,'0'0'4471,"0"0"-2916,0 0-1206,0 0-170,0 0 161,0 0-67,2 2 126,13 10-135,0 0 0,1-1 0,0-1 1,1-1-1,0 0 0,1-1 0,-1-1 0,1 0 1,1-2-1,-1 0 0,22 2 0,23 1-227,0-3 0,65-4 0,-89-1 5,-25-2 136,-20-1-36,-21-3-90,22 7-55,0-1 0,1 1 0,-1 0 0,0 1 0,1-1-1,-1 1 1,1 0 0,0 0 0,0 1 0,-1-1 0,1 1 0,1 0-1,-1 0 1,0 0 0,1 0 0,0 1 0,-1 0 0,1-1-1,1 1 1,-1 0 0,1 0 0,-3 6 0,-7 13 1,1 1 0,-15 46 0,19-51 24,-9 28 41,2 1-1,2 0 1,2 0-1,3 1 1,-3 72-1,10-115-339,-2 14 426,-6-15-4038,1-5-2297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50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10666,'0'0'2121,"0"0"-1785,0 0 32,0 0 696,0 0 464,0 0-471,154 0-657,-105 0-144,-4 0-136,-3 0-120,-8 0-368,6 0-1225,-11 0-1591,-4-2-4938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51.2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11266,'0'0'1647,"0"0"-700,0 0-119,0 0 99,0 0-74,0 0-475,2-5-234,-1 3-134,0 1 0,0-1 0,0 0 0,0 1 0,0 0 0,0-1 0,1 1 0,-1 0 0,0-1 0,1 1 0,-1 0 0,1 0 0,-1 0 0,1 0 0,0 1 0,-1-1 0,1 0 0,3 0 0,41-2 167,-44 3-176,259 0 309,-259-1-305,0 1 1,0 0-1,1 0 0,-1 1 1,0-1-1,0 0 1,0 1-1,0-1 1,1 1-1,-1 0 0,0 0 1,0 0-1,0 0 1,-1 0-1,1 0 0,0 0 1,0 1-1,-1-1 1,1 1-1,0-1 1,-1 1-1,1 0 0,-1-1 1,0 1-1,0 0 1,0 0-1,1 3 0,0-2 6,-1 1 0,-1 0-1,1 0 1,-1 0 0,1 0-1,-1 1 1,0-1-1,-1 0 1,1 0 0,-1 0-1,0 0 1,0-1-1,0 1 1,0 0 0,-3 4-1,-8 13-16,0-1-1,-2-1 0,0 0 1,-2-1-1,0 0 1,-32 26-1,6-4 40,-150 145-16,194-186-26,1 1-1,0 0 0,0 0 1,-1 0-1,1 0 0,0 1 1,-1-1-1,1 1 0,0-1 1,3 2-1,-1 0 1,134 43 507,-111-33-349,2-2 0,0 0 1,0-2-1,0-2 1,1 0-1,35 1 0,-63-8-316,-1 0-1,1 0 0,-1 0 0,1 0 0,-1 0 1,1-1-1,-1 1 0,1-1 0,-1 0 0,0 1 1,0-1-1,0 0 0,0 0 0,0-1 0,-1 1 1,1 0-1,-1-1 0,1 1 0,-1 0 0,0-1 1,0 0-1,1-3 0,1 1-880,10-22-7009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51.7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22 10002,'0'0'2661,"0"0"-1234,0 0-179,0 0-8,0 0-406,0 0-298,0-4-328,0 3-204,0 1 0,0-1 0,0 1 0,0-1 0,0 0 0,0 1 0,0-1 0,0 0 0,0 1 0,0-1 0,0 0 0,0 1 0,-1-1 0,1 1 0,0-1 0,0 1 0,-1-1 0,1 0 0,-1 1 0,1-1 0,0 1 0,-1-1 0,1 1 0,-1 0 0,1-1 0,-1 1 0,1-1 0,-1 1 0,1 0 0,-1-1 0,1 1 0,-2 0 0,-16 12 26,-20 43-37,35-49 23,-11 19 35,1-1 1,2 2 0,0-1 0,2 2 0,1-1 0,1 1 0,1 0 0,2 1 0,0-1 0,2 1 0,1 0-1,3 37 1,0-57-45,-1 0-1,1 1 1,0-1 0,0 0-1,1 0 1,1 0-1,-1-1 1,1 1-1,0-1 1,1 0-1,0 0 1,0 0 0,0-1-1,1 1 1,0-1-1,0-1 1,1 1-1,-1-1 1,1 0-1,0-1 1,1 1 0,15 5-1,-15-6-3,1 0 0,0-1-1,0-1 1,0 1 0,0-2-1,1 1 1,-1-1 0,0 0 0,1-1-1,-1 0 1,1-1 0,-1 0 0,0 0-1,0-1 1,1-1 0,-1 1 0,0-1-1,-1-1 1,1 1 0,11-8-1,-5 1 25,0-1 0,-1 0 0,0-1 0,-1-1 0,16-18-1,-23 24-17,-1 0 0,-1 0-1,1 0 1,-1-1-1,0 1 1,-1-1 0,0 0-1,0 0 1,-1 0-1,1-1 1,-2 1 0,1-1-1,-1-12 1,-1 19 9,0 0 0,-1 0 1,1-1-1,-1 1 0,0 0 1,0 0-1,1 0 0,-1-1 1,-1 1-1,1 0 0,0 1 1,0-1-1,-1 0 0,1 0 1,-1 0-1,1 1 0,-1-1 1,0 1-1,0-1 0,0 1 1,0 0-1,0 0 0,0 0 1,0 0-1,0 0 0,0 0 1,0 1-1,-1-1 0,1 1 1,0-1-1,-3 1 0,-11-3 22,0 1 0,0 1 0,-22 1 0,24 0-62,5 1 28,1 0 1,-1 0-1,1 1 1,-1 0-1,1 1 0,0 0 1,0 0-1,0 1 1,1 0-1,-1 0 0,1 0 1,0 1-1,-10 8 1,13-9-147,0-1 0,0 1 0,0-1 0,1 1 0,-1 1 0,1-1 0,0 0 0,0 1 0,0-1 0,1 1 0,0 0 0,0 0 0,0 0 0,0 0 0,1 0 0,0 1 0,0-1 0,0 0 0,1 0 0,-1 1 0,1-1 0,2 9 0,7 6-2926,7-3-2207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52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278 73 7034,'0'0'7357,"0"0"-5003,0 0-1646,0 0-220,0 0 222,0 0-280,-23-12-218,-71-36 37,90 46-246,1 1 0,-1-1 0,1 0 0,-1 1 0,0 0 0,1 0 0,-1 0 0,0 0 0,0 1 1,0 0-1,0-1 0,0 1 0,0 1 0,1-1 0,-1 0 0,0 1 0,0 0 0,0 0 0,1 0 1,-1 0-1,0 1 0,1-1 0,-1 1 0,1 0 0,0 0 0,-1 1 0,1-1 0,0 0 0,0 1 1,1 0-1,-1 0 0,0 0 0,1 0 0,0 0 0,-4 6 0,1 2-9,0 0-1,0 0 0,1 1 1,1 0-1,0-1 0,0 1 1,1 0-1,0 19 1,1-23-8,1-1 21,-1 0 1,1 0-1,1 0 1,-1 1-1,1-1 0,2 8 1,-2-13-22,0-1 0,0 1-1,0 0 1,0 0 0,0 0 0,0-1 0,0 1 0,1-1 0,-1 1 0,0-1 0,1 1-1,-1-1 1,1 0 0,0 1 0,0-1 0,-1 0 0,1 0 0,0-1 0,0 1 0,0 0-1,0 0 1,0-1 0,0 1 0,0-1 0,0 0 0,2 0 0,4 1-50,-1 0 0,1-1 1,0 0-1,-1-1 0,1 0 1,-1 0-1,1-1 0,-1 1 1,1-2-1,-1 1 0,0-1 1,0 0-1,8-5 0,3-4-27,1-1 0,-2-1 0,18-17-1,24-20 26,-58 51 73,-1-1 1,1 1 0,-1-1-1,1 1 1,-1-1-1,1 1 1,-1-1-1,1 1 1,0-1-1,-1 1 1,1 0 0,0-1-1,-1 1 1,1 0-1,0 0 1,-1 0-1,1-1 1,0 1 0,0 0-1,-1 0 1,1 0-1,0 0 1,-1 0-1,1 0 1,0 0-1,0 1 1,-1-1 0,1 0-1,0 0 1,-1 0-1,1 1 1,0-1-1,-1 0 1,1 1 0,0-1-1,-1 1 1,1-1-1,-1 1 1,1-1-1,-1 1 1,1-1-1,0 2 1,9 31 278,-9-27-252,89 930 2060,-89-932-2319,-1-3 180,0-1 1,0 0-1,1 1 0,-1-1 0,0 0 0,0 1 0,0-1 0,0 0 0,1 1 0,-1-1 0,0 1 1,0-1-1,0 0 0,0 1 0,0-1 0,0 1 0,0-1 0,0 0 0,0 1 0,0-1 1,0 0-1,0 1 0,-1-1 0,1 1 0,0-1 0,0 0 0,0 1 0,0-1 0,-1 0 0,1 1 1,0-1-1,0 0 0,0 1 0,-1-1 0,1 0 0,0 0 0,-1 1 0,1-1 0,0 0 1,-1 0-1,1 0 0,0 1 0,-1-1 0,1 0 0,0 0 0,-1 0 0,1 0 0,-1 0 1,1 0-1,0 0 0,-1 0 0,-15-7-5028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53.1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 8090,'0'0'2711,"0"0"-1288,0 0-372,0 0 280,0 0-6,0 0-347,15-6-383,-7 3-530,8-4 135,0 0 0,1 2 0,-1 0 0,1 1 0,31-3 0,427 31 1507,-193-2-1401,1592 0 259,-819-28-769,-1015 5 200,0 2 0,0 2 0,0 1 0,50 13 0,-90-17-13,1 0 0,-1 0-1,0 0 1,1 0 0,-1 0 0,1 0-1,-1 0 1,1 1 0,-1-1 0,1 0 0,-1 0-1,1 0 1,-1 0 0,0 1 0,1-1-1,-1 0 1,1 0 0,-1 1 0,0-1-1,1 0 1,-1 1 0,0-1 0,0 1-1,1-1 1,-1 0 0,0 1 0,0-1-1,1 1 1,-1-1 0,0 0 0,0 1-1,0-1 1,0 1 0,0-1 0,0 1-1,0-1 1,0 1 0,0-1 0,0 1 0,0-1-1,0 1 1,0-1 0,0 0 0,0 1-1,0-1 1,0 1 0,0-1 0,-1 1-1,1-1 1,0 1 0,-17 14-2573,-3-5-2333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55.6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1 8426,'0'0'2090,"0"0"-1164,0 0-349,0 0 0,0 0 48,0 0-144,3 15 826,-7 72-605,-19 111 1,10-111-116,-2 115 0,15-202-555,28-1 575,43-20-406,-53 14-120,1 1 1,28-5-1,-3 5-2,0 2 1,0 2-1,87 7 0,-124-3-263,7 0 321,-10-2-6004,-10-9-999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55.9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6737,'0'0'850,"0"0"-179,0 0 933,0 0 86,0 22-522,0 395 2914,-2-181-4482,13-268-2822,-3 15 1495,0-16-3381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56.3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7242,'0'0'3939,"0"0"-2791,0 0-858,0 0 522,0 0 212,5 20-196,-3-11-690,24 150 923,-26-146-893,1 1 0,1-1-1,0 0 1,0 0 0,2 0-1,4 13 1,-6-22-140,0-1-1,0 0 1,0 1-1,1-1 1,-1 0 0,1 0-1,-1-1 1,1 1-1,0 0 1,0-1-1,0 0 1,0 1 0,1-1-1,-1-1 1,1 1-1,-1 0 1,1-1 0,-1 0-1,1 0 1,0 0-1,0 0 1,0 0 0,0-1-1,-1 0 1,5 0-1,160 1 314,-144-3-376,-1 0-1,0-2 1,0-1-1,0 0 1,25-11-1,-36 5-1188,-11 0-2842,-1 4-807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56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 11162,'0'0'1631,"0"0"-937,0 0 61,0 0 676,-3 26-311,1 1-876,-8 143 802,38 258 439,-24-386-1506,-3-30-420,3 22 984,3-20-2442,6-8-3626,-3-5-2867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5:17.8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 9 2601,'0'0'6169,"0"0"-3873,0 0-1477,0 0-223,0 0 131,0 0 256,0 28 371,-1-10-923,-1 0 1,-7 30 0,-3 31 256,11-63-607,0 1 8,0 0 0,2 0 1,0 0-1,5 31 0,-4-43-74,-1 0 0,1-1 0,-1 1 0,1-1-1,0 0 1,1 0 0,-1 0 0,1 0 0,0 0 0,0 0 0,0 0 0,0-1 0,1 0 0,0 0 0,-1 0 0,1 0 0,0 0 0,0-1 0,1 0 0,-1 1 0,0-2 0,7 3 0,27 5 242,0-2 1,1-1-1,0-2 1,0-2-1,71-5 1,-20 1 98,-58 1-299,0-2 0,0-1 0,0-1 0,52-16 0,116-53 113,-135 47-161,1 3-1,82-19 0,-121 39-5,1 2-1,0 0 0,46 5 0,-6-1 96,64-8-124,-95 2 37,0 2 1,0 1-1,0 2 1,-1 1-1,63 13 1,-86-10-15,0 0 0,0 1-1,0 0 1,17 12 0,-17-10 0,1 0-1,0-1 1,21 8-1,17 2 0,94 26-28,-131-40 29,0 0 1,0-1-1,0-1 0,0 0 1,0-1-1,0-1 1,25-4-1,-28 2 10,-1-1 0,0-1 0,0 1 0,0-2 0,0 0 0,-1 0 0,0-1 0,0 0 0,10-10 0,15-15-9,30-39 1,-22 23-9,86-109 77,-126 153-318,-4 6-979,-5 8-1854,-5 4-4468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57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12243,'0'0'3840,"0"0"-2727,0 0-601,0 0 432,0 0-384,0 0-312,0 0-248,17 13-344,10-35-224,-2-4-1208,-3-3-5890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57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77 159 14011,'0'0'1510,"0"0"-810,0 0-384,0 0 563,-11 25-99,-34 85-524,42-101-220,1 0 0,-1 0 0,1 0-1,1 0 1,0 1 0,0-1 0,1 0 0,1 14 0,0 2 38,0-11-46,0 0-1,1 0 1,0 0-1,1 0 1,1 0 0,0-1-1,0 0 1,2 1-1,0-2 1,0 1-1,1-1 1,1 0-1,0 0 1,0-1-1,1 0 1,1-1-1,-1 0 1,2 0-1,0-1 1,0 0-1,0-1 1,1-1-1,0 0 1,17 7 0,-23-11-33,0 0 0,0-1 1,1 0-1,-1 0 0,1 0 1,0-1-1,-1 0 0,1-1 1,0 1-1,-1-1 0,1-1 1,0 1-1,0-1 1,-1 0-1,13-4 0,-14 2 20,1 0-1,-1 0 1,1 0 0,-1-1-1,0 0 1,0 0-1,-1 0 1,1 0-1,-1-1 1,0 0 0,0 0-1,0 0 1,-1 0-1,0-1 1,0 1-1,4-10 1,2-14 9,-1 1 1,-1-1-1,-1 0 1,-2-1-1,-1 1 1,-1-1-1,-3-44 1,1 60 0,-1-4 51,0 0 0,-2 0 0,0 0 0,0 1 0,-2-1 0,0 1-1,-1 0 1,-1 1 0,0-1 0,-2 1 0,-10-16 0,13 23-53,0 1 1,0-1 0,-1 1-1,0 0 1,0 1 0,-1 0-1,0 0 1,0 1 0,0 0-1,-1 0 1,0 1-1,-1 0 1,1 0 0,-1 1-1,1 1 1,-1-1 0,0 2-1,-1-1 1,1 1 0,-13 0-1,16 1-80,1 1 0,-1 0 0,0 0-1,1 1 1,-1 0 0,0 0 0,1 0-1,-1 1 1,1 0 0,-1 0 0,1 1 0,0 0-1,0 0 1,0 0 0,0 1 0,1 0-1,-1 0 1,1 0 0,0 1 0,0-1 0,1 1-1,-1 0 1,1 1 0,0-1 0,1 1-1,-1 0 1,1 0 0,0 0 0,1 0 0,-1 1-1,-2 11 1,2 5-1371,0-1 0,1 25 1,1-8-4572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57.6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33 135 6633,'0'0'3828,"0"0"-2240,0 0-473,0 0 492,0 0 31,-3-19-655,-13-97 294,17 145-1118,-1 0-1,-6 40 1,0 9-51,4 224 917,2-199-1053,0-103 9,0 0 1,1 1 0,-1-1 0,0 0 0,1 0 0,-1 0-1,0 1 1,1-1 0,-1 0 0,0 0 0,1 0-1,-1 0 1,0 0 0,1 0 0,-1 1 0,0-1-1,1 0 1,-1 0 0,1 0 0,-1 0 0,0 0-1,1 0 1,-1-1 0,0 1 0,1 0 0,-1 0 0,1 0-1,-1 0 1,0 0 0,1 0 0,-1-1 0,0 1-1,1 0 1,-1 0 0,0-1 0,0 1 0,1 0-1,-1-1 1,16-8-599,5-14-1721,0-3-4149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58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45 12587,'0'0'2143,"0"0"-1348,0 0-458,0 0 733,0 0-297,0 0-463,-9-7-176,4 3-134,1 0 1,-1 0-1,1 1 0,-1 0 0,0 0 0,0 0 0,-1 1 0,1 0 1,0 0-1,-1 0 0,1 0 0,-1 1 0,0 0 0,0 0 1,1 1-1,-1-1 0,0 1 0,0 1 0,1-1 0,-1 1 0,0 0 1,0 0-1,1 1 0,-1-1 0,-8 5 0,5-1 19,0 1 0,1 0-1,-1 0 1,1 1 0,1 0-1,-1 0 1,1 1 0,0 0-1,1 1 1,0-1 0,0 1 0,-5 12-1,5-8 11,1 0-1,1 1 1,0 0 0,1 0-1,0 0 1,1 0-1,0 1 1,1 18-1,2-32-23,-1 1 0,0-1 0,0 1 0,1-1 1,-1 1-1,1-1 0,0 1 0,-1-1 0,1 0 0,0 1 0,0-1 0,0 0 0,0 0 0,0 1 0,0-1 0,0 0 0,0 0 0,0 0 0,0 0 0,1 0 0,-1-1 0,0 1 0,1 0 0,-1-1 0,1 1 0,-1-1 0,1 1 0,-1-1 0,1 1 0,-1-1 1,1 0-1,-1 0 0,1 0 0,-1 0 0,1 0 0,-1 0 0,3-1 0,2 1-6,0 0 0,0-1 0,0 0 0,-1 0 0,1-1 1,0 1-1,-1-1 0,1 0 0,5-4 0,4-5 4,-1 0 1,0-1-1,-1-1 0,0 0 0,-1-1 1,15-21-1,-10 12 42,1 1 1,28-26-1,-45 79 339,-25 267 1106,8-159-1184,-38 262-82,83-489-2957,-5 21 1357,-3-8-2043,-1 2-2514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58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 5633,'0'0'1979,"0"0"140,0 0-122,0 0-250,0 0-391,0 0-689,0-6 124,0 859 3580,0-852-4429,0-1-1,0 1 0,0-1 0,0 0 0,0 1 1,0-1-1,0 1 0,0-1 0,0 1 1,0-1-1,0 1 0,0-1 0,0 1 0,0-1 1,0 0-1,0 1 0,1-1 0,-1 1 0,0-1 1,0 1-1,0-1 0,1 0 0,-1 1 0,0-1 1,1 0-1,-1 1 0,0-1 0,1 0 1,-1 1-1,0-1 0,1 0 0,-1 0 0,1 0 1,-1 1-1,0-1 0,1 0 0,-1 0 0,1 0 1,-1 0-1,1 0 0,-1 0 0,1 1 0,-1-1 1,0 0-1,1-1 0,-1 1 0,1 0 1,-1 0-1,1 0 0,-1 0 0,1 0 0,-1 0 1,0 0-1,1-1 0,-1 1 0,1 0 0,-1 0 1,0-1-1,1 1 0,0-1 0,9-8-4524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59.8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1 614 4137,'0'0'6144,"0"0"-4340,0 0-1384,0 0-42,0 0 237,0 0-117,8-4-67,-2 2-413,31-11 912,-36 13-873,1-1 1,-1 1-1,0 0 1,1 0-1,-1 1 1,0-1-1,1 0 1,-1 0-1,0 1 1,1-1-1,-1 0 1,0 1-1,0-1 1,0 1-1,1 0 1,-1-1-1,0 1 0,0 0 1,0 0-1,0 0 1,0 0-1,0 0 1,0 0-1,-1 0 1,1 0-1,0 0 1,0 0-1,-1 0 1,1 1-1,-1-1 1,1 0-1,0 2 1,6 22 295,-1 0 1,-1 0 0,3 49-1,-6 83 274,-3-103-389,3-84-269,1 0 1,2 0-1,12-44 0,-11 52-35,0 1 0,2 0 0,0 0 0,2 1 0,0 1 0,21-31-1,-30 49 61,-1-1 0,1 1 0,0 0-1,0-1 1,0 1 0,0 0 0,1 0-1,-1 0 1,0 0 0,0 0 0,1 0-1,-1 0 1,0 1 0,1-1 0,-1 0-1,1 1 1,-1-1 0,1 1 0,-1-1-1,1 1 1,0 0 0,-1 0 0,1 0-1,1 0 1,-1 0 9,0 1 0,-1 0 0,1 0 0,0 0 1,-1 0-1,1 0 0,-1 0 0,1 1 0,-1-1 0,0 0 0,0 1 0,1-1 0,-1 1 1,0 0-1,0-1 0,1 4 0,5 11 45,-1-1-1,-1 1 1,5 27-1,-7-32-64,7 41 17,-7-31 34,1-1 0,1 1-1,1-1 1,1 0 0,10 20-1,-16-39-30,3-33 58,-4 28-65,4-25-97,0 1 0,2-1 0,1 1 0,2 1 0,0-1 1,18-33-1,-27 61 94,0-1 0,0 1 1,0 0-1,0-1 1,0 1-1,0 0 1,0-1-1,1 1 0,-1 0 1,0-1-1,0 1 1,0 0-1,1-1 1,-1 1-1,0 0 0,0 0 1,1-1-1,-1 1 1,0 0-1,1 0 0,-1-1 1,0 1-1,1 0 1,-1 0-1,0 0 1,1 0-1,-1-1 0,0 1 1,1 0-1,-1 0 1,1 0-1,-1 0 1,0 0-1,1 0 0,-1 0 1,1 0-1,-1 0 1,1 0-1,4 17-72,-4 36 140,-1-46-56,0 15 19,-1-6 24,1 1-1,0 0 1,2-1-1,0 1 1,0-1-1,2 1 1,8 24-1,-12-39-48,0-1 0,0 0 0,1 0 0,-1 0 0,0 1 0,1-1 0,-1 0 0,1 0 0,0 0 0,-1 0 0,1 0 0,0 0 0,0 0 0,0 0 0,-1-1 0,1 1 0,0 0 0,0 0 0,0-1 0,0 1 0,0 0 0,1-1 0,-1 1 0,0-1 0,0 1 0,0-1 0,0 0 0,0 0 0,1 1 0,-1-1 0,0 0 0,0 0 0,1 0 0,-1 0 0,0 0 0,0-1 0,0 1 0,1 0 0,-1 0-1,0-1 1,0 1 0,0-1 0,0 1 0,0-1 0,0 0 0,0 1 0,0-1 0,0 0 0,0 0 0,1-1 0,4-3-40,-1 0 0,-1-1 0,1 1 0,-1-1 0,0-1 1,6-10-1,43-116-794,-50 202 856,-3-54 31,0 0 0,1 0-1,1-1 1,0 1 0,1-1-1,6 19 1,-8-29-41,1 0 0,0 0 0,0-1 0,0 1 0,0 0-1,0-1 1,1 0 0,0 1 0,-1-1 0,1 0 0,0-1 0,1 1 0,-1 0 0,0-1-1,1 0 1,-1 0 0,1 0 0,0 0 0,0 0 0,0-1 0,0 1 0,0-1 0,0 0 0,0-1-1,0 1 1,8-1 0,-8 1-19,0-1 0,0 0-1,0-1 1,0 1 0,0-1-1,0 0 1,0 0 0,0 0-1,-1 0 1,1-1 0,0 1-1,-1-1 1,1 0 0,-1 0 0,1-1-1,-1 1 1,3-3 0,-2 0-17,1 0 1,-2 0-1,1 0 1,0-1 0,-1 1-1,0-1 1,0 0 0,-1 1-1,4-13 1,-1-4-187,-1-1 0,-1 0 1,-1 0-1,-2-43 0,-1 59 205,1 0-1,-1 0 0,-1 0 1,1 0-1,-1 1 0,-1-1 1,1 0-1,-1 1 0,0 0 1,0-1-1,-1 1 0,0 1 1,-6-8-1,7 9 7,0 0-1,0 1 1,-1 0 0,1 0 0,-1 0-1,0 0 1,0 1 0,0 0 0,0-1-1,0 1 1,-1 1 0,1-1 0,-1 1-1,1-1 1,-1 1 0,1 1 0,-1-1-1,0 1 1,1-1 0,-8 2 0,9 0-2,0-1 0,0 1 0,0 1 0,0-1 0,1 0 0,-1 1 0,0-1 0,1 1 0,-1 0 0,1 0 0,0 0 0,-1 0 1,1 0-1,0 1 0,0-1 0,1 1 0,-1-1 0,0 1 0,1-1 0,0 1 0,0 0 0,-1 0 0,2 0 0,-1 0 0,0 0 1,0 4-1,-2 9-11,0 0 0,1 0 0,1 25 0,1-36 10,0 0 1,1 0 0,0-1 0,0 1 0,0 0 0,0-1 0,1 1 0,-1-1 0,1 1 0,0-1 0,1 0 0,-1 0 0,1 0 0,0 0 0,0 0 0,0 0 0,0-1 0,1 0 0,-1 1-1,1-1 1,0-1 0,0 1 0,0 0 0,0-1 0,1 0 0,-1 0 0,0 0 0,1-1 0,0 1 0,-1-1 0,1 0 0,9 0 0,-4 1-2,1-1 0,-1-1 0,0 0 0,1 0 1,-1-1-1,0 0 0,0-1 0,0 0 0,0-1 0,0 0 1,0-1-1,-1 1 0,1-2 0,16-10 0,-8 1 19,-1-1-1,0-1 0,-1-1 1,-1 0-1,0-1 1,-1-1-1,-1 0 1,-1-1-1,-1 0 0,-1-1 1,0 0-1,-2 0 1,9-34-1,-6 7-5,-2 0 0,-3 0 0,-1-1 0,-3 0 0,-4-64 0,1 101-2,1 0-1,-1 0 0,-1 0 0,0 0 1,-1 0-1,0 1 0,-1-1 1,0 1-1,-1 0 0,0 0 1,-1 0-1,0 1 0,-1 0 1,-12-15-1,18 24-1,0-1 0,0 1 1,-1 0-1,1 0 0,0 0 1,-1 0-1,1 0 0,-1 0 0,1 0 1,-1 0-1,0 1 0,1-1 0,-1 0 1,1 1-1,-1 0 0,0-1 0,0 1 1,1 0-1,-1 0 0,0 0 1,0 0-1,1 0 0,-1 0 0,0 0 1,0 1-1,1-1 0,-1 1 0,0-1 1,1 1-1,-1-1 0,1 1 0,-1 0 1,1 0-1,-1 0 0,1 0 1,-1 0-1,1 0 0,0 0 0,0 1 1,-1-1-1,1 0 0,0 1 0,-1 2 1,-4 4-23,1 1 0,0 0-1,0 0 1,1 1 0,-5 18 0,-2 22 42,3 0-1,2 0 0,2 0 0,2 0 0,7 73 1,-2-80 83,2-1 1,3 0-1,1 0 1,1-1-1,3 0 1,1-1-1,2 0 1,2-1-1,2-1 1,38 56-1,-51-83-76,1-1-1,1 0 1,0 0 0,0-1-1,1 0 1,0-1 0,0 0-1,1 0 1,0-1-1,21 9 1,-24-13-827,0 0 1,-1-1-1,1 0 1,0-1-1,0 0 0,15 1 1,-17-2-10137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41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71 11242,'0'0'4305,"0"0"-3705,0 0-223,0 0-225,0 0 576,0 0-168,138-35-184,-96 21-80,5 3-296,-5 2 0,-10 7-176,-9 2-504,-16 5-1201,-7 15-3032,0 0-2392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8:41.4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12347,'0'0'2232,"0"0"-1368,0 0 265,0 0-281,0 0-32,141 5-512,-101-3-288,-1 5 40,-9 1-56,-3 8-840,-12-3-2921,-8 1-5513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24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1 464 5753,'0'0'6394,"0"0"-4342,0 0-1170,0 0 338,0 0-128,7-22 328,42-135-1019,-7 21-147,-39 126-260,7-26-256,10-66-1,-34 269 135,3-46 168,8-76-10,-11 327-124,14-370-901,1-2-2437,5 0-3092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24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13355,'0'0'2832,"0"0"-1751,0 0-433,0 0 144,0 0-248,0 0-536,0 0-8,2 2-320,13-2-520,-5-5-848,5-1-2393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6:41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1 148 4217,'0'0'1524,"0"0"-448,0 0-17,0 0 84,0 0-248,0 0-109,0 0-198,0 3 4141,0 16-4799,2-9 79,0 0 0,1 0 0,0 0-1,0 0 1,1-1 0,1 1 0,0-1-1,0 0 1,8 10 0,3 8 109,3 5-29,2-1 1,0-1-1,2-1 1,2-1 0,0-1-1,54 43 1,-62-58-71,1 0 1,1-2 0,0 0-1,0-1 1,1-1 0,0 0-1,1-2 1,-1 0 0,41 4-1,-5-4 44,0-3-1,87-5 1,-122 0-50,0 0 0,0-2 0,-1 0-1,0-1 1,1-1 0,-2-1 0,1-1 0,-1 0 0,0-2 0,-1 0 0,0-1 0,-1-1 0,0 0 0,-1-1 0,0-1 0,-1-1 0,-1 0 0,0-1 0,-1 0 0,13-23 0,-15 16-12,-2-1 0,-1 0 0,-1 0 0,-1-1 0,5-47 0,-6 17 31,-4 35-33,1 1 0,0-1 0,1 1 0,9-27 0,-9 54 2,0-1 0,0 1 1,1-1-1,0 0 0,6 8 0,10 21 3,-15-25-12,-1-1 0,1 1 0,1-1 0,0-1 1,1 1-1,12 14 0,-19-24 52,0 0 36,0 0-12,-4-25 103,-8-1-162,-1 1-1,-1 0 1,-1 1 0,-1 0 0,-1 2-1,-25-27 1,42 49-65,0 0 20,0 0-1,29 0-134,-14-1 175,0 1-1,0 1 1,0 0-1,-1 1 1,1 1-1,-1 0 1,17 6-1,32 12 12,-37-13 3,47 21 0,-72-29-15,0 1 1,-1 0-1,1 0 1,0 0 0,0 0-1,-1 0 1,1 0-1,0 0 1,-1 0-1,1 0 1,-1 0-1,1 0 1,-1 1 0,0-1-1,1 0 1,-1 0-1,0 0 1,0 0-1,0 1 1,0-1 0,0 0-1,0 0 1,0 0-1,0 1 1,-1-1-1,1 0 1,0 0-1,-1 0 1,1 0 0,-1 1-1,1-1 1,-1 0-1,-1 1 1,-21 35 135,-37 17-100,24-24 23,35-30-149,0 0-1,0 0 1,0 1-1,0-1 1,0 0-1,0 0 1,0-1-1,0 1 1,0 0-1,0 0 1,0 0-1,0-1 1,0 1-1,0 0 1,0-1-1,0 1 1,0-1-1,0 1 1,1-1-1,-1 0 1,0 1-1,0-1 1,0 0-1,1 1 1,-1-1-1,1 0 1,-2-1-1,-7-6-4361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25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1 560 10546,'0'0'5337,"0"0"-3875,0 0-1247,2-25-129,5-42 242,19-86-1,-9 84-252,36-176-39,-49 439-53,-5-69 255,-1 13-47,22 194 1,-20-327-584,2 7 286,1-6-4893,-1-6-2431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26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0 380 7866,'0'0'4602,"0"0"-3179,0 0-515,0 0 338,0 0-393,0 0-378,2-22-331,2-24-56,2 1-1,15-55 1,25-66 195,-48 177-245,1 1 0,0 0 1,1-1-1,0 1 1,2 15-1,1 12 44,1 104 191,7-1 0,30 144 1,-39-280-447,-1 4 231,1 0 1,1-1 0,0 1 0,5 11 0,-7-19-180,-1-1 0,0 0 1,1 0-1,0 0 0,-1 0 0,1 0 1,-1 0-1,1 0 0,0 0 1,0 0-1,0 0 0,-1-1 0,1 1 1,0 0-1,0-1 0,0 1 1,0 0-1,0-1 0,0 1 0,1-1 1,-1 1-1,0-1 0,0 0 1,0 1-1,0-1 0,1 0 0,-1 0 1,0 0-1,0 0 0,0 0 1,1 0-1,-1 0 0,0 0 0,0-1 1,0 1-1,0 0 0,0-1 1,1 1-1,-1-1 0,0 1 1,0-1-1,0 0 0,0 1 0,0-1 1,1-1-1,17-18-6673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26.3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1 13987,'0'0'1563,"0"0"-872,-12 19-390,0 0-209,2-5 20,1 0-1,1 1 0,0-1 0,1 2 1,0-1-1,-8 32 0,7-12 35,2 1 0,1 0 0,2 0 1,1 0-1,2 0 0,2 1 0,6 40 0,-4-58-97,0 1 0,2-1 0,0 0 0,1 0 0,1 0 0,12 20 0,-13-28-48,0 1 1,1-1 0,1-1 0,0 0-1,0 0 1,1-1 0,0 0 0,0-1 0,1 0-1,12 7 1,-16-11-2,-1 0 0,1-1-1,-1 0 1,1 0 0,0-1 0,0 0 0,0 0 0,1-1-1,-1 1 1,0-2 0,1 1 0,-1-1 0,0 0-1,1 0 1,-1-1 0,8-2 0,-9 1 13,0 0-1,-1 0 1,1-1 0,-1 0 0,0 0 0,0 0 0,0-1-1,0 0 1,-1 0 0,0 0 0,1 0 0,-2-1 0,1 0-1,0 0 1,-1 0 0,0 0 0,0 0 0,0-1 0,3-9-1,0-1 1,-1-1-1,0 1 0,-2-1 0,0 1 0,0-1 0,-2 0 0,0 0 1,-1 0-1,0 0 0,-2 0 0,-3-19 0,4 29 1,-1 0 0,0 0-1,0 1 1,0-1 0,-1 1-1,0 0 1,0 0 0,-1 0-1,1 0 1,-1 0 0,-1 1 0,1 0-1,-1 0 1,0 0 0,0 0-1,0 1 1,-1 0 0,1 0 0,-1 0-1,0 1 1,0-1 0,-1 2-1,1-1 1,0 1 0,-1 0-1,0 0 1,1 0 0,-1 1 0,-13 0-1,14 0-29,1 1 0,0 0 0,0 1-1,-1-1 1,1 1 0,0 0 0,0 0-1,-1 1 1,1-1 0,0 1 0,1 0-1,-1 1 1,0-1 0,1 1 0,-1 0-1,1 0 1,0 0 0,0 1 0,0-1 0,0 1-1,-4 5 1,0 4-441,-1 1 0,1-1 0,1 2 0,1-1 0,-9 28 0,-1 8-3432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27.0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261 2 280,'0'0'11595,"0"0"-8375,0 0-2884,0 0-148,-25-1 158,-80 0-108,100 2-226,0-1-1,1 1 0,0 0 1,-1 0-1,1 1 0,0 0 0,-1-1 1,1 1-1,0 1 0,0-1 1,1 0-1,-1 1 0,0 0 0,1 0 1,0 0-1,-1 0 0,1 1 0,1-1 1,-1 1-1,0 0 0,1 0 1,0 0-1,0 0 0,-3 7 0,0 0 44,-1 1 0,0 1 1,1-1 0,1 1-1,0 0 1,1 0 0,1 0-1,0 0 1,0 0 0,1 1 0,1-1-1,0 1 1,3 16 0,-2-26-50,0-1 0,0 1 1,0-1-1,1 1 0,-1-1 0,1 0 1,0 0-1,0 0 0,0 0 1,0 0-1,1 0 0,-1-1 0,1 1 1,-1-1-1,1 1 0,0-1 1,0 0-1,0 0 0,0 0 0,1-1 1,-1 1-1,0-1 0,1 0 1,-1 1-1,1-2 0,-1 1 0,5 0 1,-2 0-4,-1 0 0,1-1 0,0 1 0,0-1 0,-1-1 0,1 1 0,0-1 0,-1 0 0,1 0 0,-1-1 0,1 1 0,-1-1 1,0 0-1,1-1 0,-1 0 0,9-5 0,-4-1-8,0-1 1,-1 0 0,0 0-1,-1-1 1,0 0-1,0-1 1,6-13 0,4-12 242,12-42 1,-21 57 42,-11 27-211,2-1 0,-1 1 1,0-1-1,1 0 1,0 1-1,0-1 1,0 1-1,2 7 1,0 14 37,-2 36 339,-2 11-122,4-1-1,16 104 1,77 200-383,-84-319-776,-13-20-4448,-4-22-5993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27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54 10898,'0'0'1713,"0"0"-1072,0 0-298,0 0 214,0 0 578,25-2 96,298-18 736,760 5-214,-765 16-1591,506 10 137,-2 0 8,173-30-147,-927 18-146,-34 2-2,58-8-1,-92 7-25,0 0 1,0 0-1,0 0 0,0-1 0,0 1 0,0 0 0,0 0 0,0 0 1,-1 0-1,1 0 0,0 0 0,0 0 0,0 0 0,0 0 0,0 0 1,0 0-1,0-1 0,0 1 0,0 0 0,0 0 0,0 0 0,0 0 1,0 0-1,0 0 0,0 0 0,0 0 0,0 0 0,1 0 1,-1 0-1,0-1 0,0 1 0,0 0 0,0 0 0,0 0 0,0 0 1,0 0-1,0 0 0,0 0 0,0 0 0,0 0 0,0 0 0,0 0 1,0 0-1,0 0 0,1 0 0,-18-5-579,-24 0-1514,-9 4-2420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28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1 622 12339,'0'0'2467,"0"0"-773,0 0-718,0 0-473,5-20 70,94-342 495,-81 288-1094,-8 29 55,28-75 0,-31 144-187,-1 18 227,31 589 670,-38-630-775,1 0 0,0 1 0,0-1 0,0 1 0,0-1 1,0 1-1,0-1 0,1 0 0,-1 1 0,0-1 0,1 1 0,-1-1 0,1 0 1,-1 1-1,1-1 0,0 0 0,-1 0 0,1 1 0,0-1 0,0 0 1,0 0-1,0 0 0,0 0 0,0 0 0,0 0 0,0 0 0,1 0 1,1 0-1,-2-1-199,1-1 0,0 0 0,0 1 0,0-1 0,-1 0 0,1 0 0,-1 0 0,1 0 0,0 0 0,-1 0 0,0-1 0,1 1 0,-1-1 0,0 1 0,0 0 0,0-1 0,0 0 0,0 1 0,0-1 0,0 0 0,1-2 0,13-28-6880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28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40 117 10490,'0'0'3818,"0"0"-2691,0 0-608,0 0 319,0 0-150,-6 21-262,1 1-383,0 0-1,-1 26 0,6-46-38,0 0 0,0 0 1,1 1-1,-1-1 0,1 0 0,-1 0 0,1 1 0,0-1 1,0 0-1,0 0 0,0 0 0,0 0 0,0 0 0,1 0 1,-1 0-1,1-1 0,-1 1 0,1-1 0,0 1 0,0-1 0,-1 1 1,1-1-1,0 0 0,0 0 0,0 0 0,1 0 0,-1 0 1,2 1-1,6 1 14,0-1 1,-1 0-1,1 0 0,15 0 1,-19-1-17,10 0 43,1 0 1,0-1-1,0-1 1,0 0-1,0-1 1,-1-1-1,1-1 1,24-8-1,-35 10-30,0-1-1,-1 1 1,0-1 0,1 0-1,-1 0 1,0-1 0,-1 0-1,1 0 1,-1 0-1,1 0 1,-1 0 0,0-1-1,-1 0 1,1 0 0,-1 0-1,0 0 1,0-1-1,-1 1 1,0-1 0,0 1-1,0-1 1,0 0 0,-1 0-1,0 0 1,0 0-1,-1 0 1,0-6 0,1 7 5,-1 0 1,0 0-1,-1 0 1,1 0-1,-1 1 1,0-1-1,-1 0 1,1 0-1,-1 1 1,1-1-1,-1 1 1,-1-1-1,1 1 1,-1 0-1,0 0 1,1 0-1,-2 0 1,1 1-1,0-1 1,-1 1-1,0 0 1,0 0-1,0 0 0,0 0 1,0 1-1,0-1 1,-1 1-1,1 0 1,-1 1-1,1-1 1,-1 1-1,-6-1 1,-5-3 2,-1 1 0,-1 1 0,1 0 1,0 1-1,-30 1 0,41 1-100,-1 1-1,1-1 1,-1 1 0,0 0-1,1 1 1,0 0 0,-1 0 0,1 0-1,0 1 1,0-1 0,0 1-1,0 1 1,1-1 0,0 1-1,-1 0 1,1 1 0,0-1 0,-4 7-1,1 0-981,2 1 0,-1 0 0,1 0 0,-7 25-1,2-1-6384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28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40 121 12843,'0'0'2332,"-3"21"-1107,-2 4-948,1-12-156,1 1-1,1 0 1,0 0 0,1 0-1,1-1 1,0 1 0,3 20-1,-2-29-78,1 0-1,-1 0 0,1 0 1,0 0-1,0 0 0,1 0 1,0-1-1,-1 1 1,2-1-1,-1 0 0,0 0 1,1 0-1,0 0 0,0-1 1,0 1-1,0-1 0,0 0 1,1 0-1,-1 0 0,1-1 1,0 0-1,0 0 0,0 0 1,0 0-1,0-1 0,0 0 1,1 0-1,-1 0 0,10-1 1,-5 1-9,0-1 1,0 0 0,1 0-1,-1-1 1,0-1 0,0 1 0,0-2-1,0 1 1,-1-1 0,1-1-1,-1 0 1,0 0 0,0-1-1,15-10 1,-15 6 0,0 0 0,0 0 0,-1-1 0,-1 0 0,1 0 0,-2-1-1,1 0 1,-1 0 0,-1-1 0,0 1 0,-1-1 0,0 0 0,-1-1 0,0 1 0,-1 0 0,-1-1-1,0 0 1,0-20 0,-1 28-21,-1 1-1,1-1 0,-1 1 1,1-1-1,-1 1 0,0 0 1,-1 0-1,1-1 0,-1 1 1,0 0-1,0 0 0,0 0 1,0 1-1,-1-1 1,0 0-1,1 1 0,-6-5 1,3 4 26,0 0 0,-1 0-1,1 1 1,-1-1 0,0 1 0,0 0 0,0 1 0,0 0 0,-1 0 0,-12-3 0,10 4-23,-1-1 0,0 2 0,1-1 0,-1 1 1,1 1-1,-1 0 0,0 0 0,1 1 0,-1 0 0,1 0 0,0 1 0,0 0 0,0 1 0,0 0 0,1 1 0,-12 7 0,8-1-238,2 0 0,-1 1-1,1 0 1,1 0 0,0 1-1,1 0 1,1 1 0,0 0-1,0 0 1,2 0 0,-1 1-1,2 0 1,0 0-1,-3 28 1,-1 14-3924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29.1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 15243,'0'0'4753,"0"0"-4361,0 0-384,0 0-8,0 0-48,0 0-72,0 0 48,12-15-688,3-1-480,0-2-4185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29.5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101 187 11138,'0'0'2309,"0"0"-1029,0 0-268,-15 22-166,-47 76 97,58-90-860,1 0 0,-1 1 0,1-1 0,1 1 0,0-1 0,0 1 0,0 0 0,1-1 0,1 1 1,-1 0-1,1 0 0,1 0 0,0 0 0,0-1 0,1 1 0,4 14 0,-2-13-72,-1-1-1,2 1 1,-1-1-1,2 0 1,-1-1-1,1 1 1,0-1-1,1 0 1,0-1-1,0 1 1,0-1-1,1-1 1,0 1-1,1-2 1,-1 1-1,1-1 1,0 0-1,1-1 1,-1 0-1,1 0 1,13 2-1,-10-2 18,0-1 0,0 0 0,1-1 0,-1-1 0,0 0 0,1 0-1,-1-2 1,1 0 0,-1 0 0,0-1 0,0-1 0,1 0 0,-2-1 0,1 0 0,22-11 0,-23 7-8,-1 0 0,1 0 1,-2-1-1,0-1 1,0 0-1,0 0 0,-1-1 1,-1 0-1,0 0 1,0-1-1,-1 0 1,-1 0-1,0-1 0,5-16 1,-7 19 17,-1-1-1,-1 0 1,1 1 0,-2-1 0,1 0 0,-2 0-1,1 0 1,-2 0 0,1 0 0,-1 0-1,-1 0 1,0 0 0,-1 0 0,0 0 0,0 1-1,-1 0 1,-1-1 0,-7-12 0,1 6 10,-1 1 1,-1 0-1,0 1 0,0 1 1,-2 0-1,0 1 0,0 1 1,-1 0-1,-1 1 1,0 0-1,0 2 0,-1 0 1,0 1-1,-1 1 1,0 0-1,0 2 0,0 0 1,-1 1-1,1 1 1,-31-1-1,46 5-71,-1-1 1,1 1-1,0-1 1,0 1-1,-1 0 0,1 1 1,0-1-1,0 1 1,0 0-1,1 0 1,-1 0-1,0 0 0,1 1 1,-1-1-1,1 1 1,0 0-1,0 0 0,0 0 1,0 1-1,1-1 1,-1 1-1,1-1 1,0 1-1,0 0 0,0 0 1,1 0-1,-1 0 1,1 0-1,0 0 0,-1 8 1,-2 12-699,1 0-1,1 0 1,1 0 0,4 29 0,-3-41 119,4 39-5242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6:44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559 1 6425,'0'0'1845,"0"0"-693,0 0 31,0 0-79,0 0-238,0 0-93,-5 2-109,-20 11 95,1 1 1,0 1-1,1 1 0,1 1 0,-23 23 0,-97 110-810,112-111 75,2 3 0,2 0 0,2 1 1,-29 75-1,52-116-24,-18 48-10,3 1-1,2 0 0,2 1 0,2 0 0,3 1 0,2 0 1,2 0-1,5 65 0,0-100 10,1-1 0,0 0 0,1 0 0,1 0 0,1 0 0,0-1 0,2 0 0,12 23 0,5 2-6,56 69-1,-65-90 12,0-2 0,1 0 0,2 0 0,-1-2 0,43 28 0,-48-36-5,1-1 0,1 0 0,-1-1 0,1 0 0,0-2 0,0 0 0,0 0 0,1-1 0,-1-1 0,27 0 0,-30-2 10,20 0 14,51-6 0,-72 4-13,1 0 1,-1-1-1,0-1 1,0 1-1,0-2 1,-1 0-1,20-12 1,-12 4 5,0 0 0,-1-2-1,-1 0 1,0 0 0,-2-2 0,1 0-1,-2-1 1,0 0 0,-2-1 0,0 0 0,-1 0-1,0-2 1,-2 1 0,0-1 0,-2 0-1,0-1 1,3-23 0,-8 35-13,4-9-5,-1-1 0,-1 1 0,-1-1 0,0 0 1,-2 0-1,0 0 0,-4-19 0,1 30 32,0 1 0,0 0 0,-1 1 0,0-1 0,0 1 0,-1-1 0,0 1 0,-1 1 0,1-1 0,-1 1 0,0 0 0,-1 0 0,0 0 0,1 1 0,-2 0 0,1 1 0,-1 0 0,1 0 0,-1 0 0,0 1 0,0 0 0,-1 1 0,1 0 0,-1 0 0,1 1 0,-18-1 0,-11 1 63,0 2 1,1 2 0,-1 2-1,-38 9 1,63-11-112,0 1-1,0 0 0,1 0 0,0 1 1,0 1-1,0 0 0,0 0 1,1 1-1,0 1 0,1-1 0,0 2 1,0-1-1,0 1 0,1 1 1,1-1-1,-8 13 0,4-6 7,2 1 0,0 0 0,1 1 0,0 0 0,2 0 0,0 1 0,1 0 0,1 0 0,1 0 0,0 0 0,1 26 0,2 148 124,6-187-1177,0 0-4012,-6 2-1615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29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 11282,'0'0'2177,"0"0"-1394,0 0-362,0 0-105,0 0 586,0 0 222,23-7-404,11-2-444,0 2-1,1 0 0,61-1 1,-89 8-236,-1 0 0,1 1 0,0 0 0,0 0 0,-1 1 0,1-1 0,-1 1 0,1 1 0,-1 0 1,0-1-1,0 2 0,0-1 0,-1 1 0,1 0 0,-1 0 0,1 0 0,-1 1 0,-1 0 0,1 0 0,-1 0 0,0 1 1,0-1-1,0 1 0,-1 0 0,0 0 0,0 0 0,-1 1 0,3 6 0,-1 0-9,-1 0 1,0 0-1,-1 1 1,0-1-1,-1 0 0,-1 1 1,0-1-1,-1 0 0,0 1 1,-1-1-1,-1 0 1,0 0-1,-8 22 0,-10 8 6,-2 0 0,-2-1 0,-44 56-1,-19 31-9,86-126-14,0 0 0,1-1 0,-1 1 0,1 0 0,0 0 0,0 0 0,0 0-1,0 0 1,0 6 0,1-8-3,0 0 0,0 0 0,0 0 0,0 0 0,0 0 0,1 0 0,-1 0 0,0-1 0,1 1 0,-1 0 0,0 0 0,1 0 0,-1-1 0,1 1 0,-1 0 0,1 0 0,0-1 0,-1 1 0,1-1 0,0 1 1,-1 0-1,1-1 0,1 1-1,3 1 22,1 0 0,0 0 0,0-1 0,1 0-1,-1 0 1,0 0 0,0-1 0,8 0 0,30 1-249,0-1 0,0-2 1,-1-2-1,1-2 1,46-12-1,64-33-3643,-93 26-2627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30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 1 13123,'0'0'2702,"0"0"-1585,0 0-657,-26 1-102,-88 9-110,105-9-228,1 1-1,0 0 1,-1 1 0,1 0 0,0 0-1,1 1 1,-1 0 0,0 1-1,1-1 1,0 1 0,0 1 0,1-1-1,-1 1 1,1 0 0,0 1 0,1-1-1,0 1 1,0 0 0,0 1 0,1-1-1,0 1 1,0 0 0,1 0 0,-2 8-1,3-11-11,1-1 1,-1 0-1,1 1 0,1-1 0,-1 1 0,1-1 1,-1 1-1,1-1 0,0 1 0,1-1 0,1 9 1,-1-11-6,0 0 0,0 0 0,0 0 0,0 0 0,0-1 0,0 1 1,1 0-1,-1-1 0,0 1 0,1-1 0,0 0 0,-1 1 0,1-1 0,0 0 0,-1 0 1,1 0-1,0 0 0,0 0 0,0 0 0,0-1 0,0 1 0,0-1 0,0 1 1,0-1-1,0 0 0,3 0 0,17 3 2,1-2 0,-1 0 0,1-2 0,-1 0 0,1-1-1,-1-2 1,0 0 0,0-1 0,-1-1 0,1-1 0,-1-2 0,-1 1 0,0-2 0,0-1 0,-1-1 0,0 0 0,-1-1-1,19-18 1,-31 25-26,24-19 416,-29 25-388,-1-1 0,1 1 0,0 0 0,-1-1-1,1 1 1,-1 0 0,1-1 0,0 1 0,-1 0-1,1 0 1,0 0 0,0-1 0,-1 1 0,1 0-1,0 0 1,-1 0 0,1 0 0,0 0 0,0 1-1,-1-1 1,1 0 0,0 0 0,-1 0 0,1 1-1,0-1 1,-1 0 0,1 0 0,-1 1 0,1-1-1,0 1 1,-1-1 0,1 1 0,-1-1 0,1 1-1,-1-1 1,1 1 0,-1-1 0,0 1 0,1-1-1,-1 1 1,1 0 0,-1-1 0,0 1 0,0 0-1,1 1 1,6 26 109,-2 1 1,0 1-1,-2-1 0,-1 1 0,-2-1 0,-3 34 0,1 11-26,0 26 6,-28 188 0,21-228 167,6-37-1216,4-30-4043,5-20-1411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30.6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4609,'0'0'8252,"0"0"-5810,0 0-1710,0 0-151,0 0 204,0 24 299,3 330 710,1-247-1503,9 206 664,-5-228-954,28 135-1,-36-218-73,1 0-1,-1 0 1,0 0-1,1 0 1,-1-1-1,1 1 1,-1 0-1,1 0 1,0-1 0,0 1-1,0 0 1,0-1-1,0 1 1,0-1-1,0 1 1,0-1 0,1 1-1,-1-1 1,1 0-1,-1 0 1,1 0-1,-1 0 1,1 0-1,3 1 1,-3-2-164,-1 0 0,1-1 1,0 1-1,0-1 0,-1 0 0,1 0 0,0 1 0,-1-1 1,1 0-1,0-1 0,-1 1 0,0 0 0,1 0 1,-1-1-1,0 1 0,1 0 0,-1-1 0,0 0 1,0 1-1,0-1 0,0 1 0,-1-1 0,1 0 0,0-2 1,16-34-6517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31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0 669 13531,'0'0'2698,"0"0"-1701,0 0-634,0 0-175,0 0 311,0 0 112,21 4-227,-5-2-295,-10-2-60,1 1-1,-1-1 1,0 1 0,1 0 0,-1 1-1,0 0 1,0 0 0,0 0 0,0 0-1,0 1 1,-1 0 0,1 1 0,-1-1-1,0 1 1,0 0 0,0 0 0,0 0-1,-1 1 1,7 8 0,5 12 10,-2 1 1,0 1-1,-2 0 1,-1 1-1,-1 0 1,-1 1-1,-2 0 1,-1 0-1,-1 1 0,-1 0 1,-1 39-1,-3-124-404,10-83-1,-7 121 296,0 1 1,1-1-1,0 1 0,1 0 1,1 1-1,1-1 0,0 1 0,1 1 1,16-25-1,-23 37 72,0 1-1,0-1 0,1 0 1,-1 0-1,0 1 1,1-1-1,0 0 1,-1 1-1,1 0 1,0-1-1,-1 1 0,1 0 1,0 0-1,0 0 1,0 0-1,0 0 1,0 1-1,0-1 1,0 0-1,0 1 0,1 0 1,-1-1-1,0 1 1,3 0-1,-3 1 4,0 0-1,0 0 1,1 1 0,-1-1-1,0 1 1,0-1-1,0 1 1,-1-1 0,1 1-1,0 0 1,-1 0-1,1 0 1,-1 0 0,1 0-1,-1 0 1,0 0-1,1 4 1,6 12 33,-2 1 0,0 0-1,6 35 1,-12-51-36,1 3-7,2 9 40,0-1 1,0 1-1,2-1 1,9 22 0,-14-34-37,1-1 1,0 1-1,-1 0 1,1-1-1,0 1 1,0-1 0,0 1-1,0-1 1,1 1-1,-1-1 1,0 0-1,0 1 1,1-1-1,-1 0 1,1 0 0,-1 0-1,1 0 1,0 0-1,-1-1 1,1 1-1,0 0 1,-1-1-1,1 1 1,0-1 0,0 0-1,0 1 1,-1-1-1,1 0 1,0 0-1,0 0 1,0-1-1,0 1 1,-1 0-1,1-1 1,0 1 0,0-1-1,-1 1 1,1-1-1,0 0 1,-1 0-1,1 0 1,-1 0-1,1 0 1,-1 0 0,1 0-1,-1 0 1,0 0-1,2-3 1,7-5-18,0-1 1,-1-1 0,-1 1-1,0-1 1,0-1 0,7-14-1,35-82-144,-26 52 34,-19 43 106,-4 11 9,0-1-1,-1 0 1,1 0-1,1 1 1,-1-1-1,0 0 1,1 1-1,-1-1 1,1 1-1,0 0 1,0 0-1,0-1 1,3-1-1,-2 58-86,-3-26 161,-2-17-55,2 1 0,-1-1 0,2 1 0,-1-1 0,2 1 0,0-1 0,0 1 0,1-1 0,0 0 0,1 0 0,5 10 0,-9-19-6,1-1 0,0 0 0,0 1-1,0-1 1,0 0 0,0 0 0,0 0 0,0 0-1,0 0 1,0 0 0,0 0 0,0 0 0,1-1-1,-1 1 1,0 0 0,1-1 0,-1 1-1,1-1 1,-1 1 0,0-1 0,1 0 0,-1 1-1,1-1 1,1 0 0,0-1-19,-1 1 0,0-1 0,1 0 0,-1 0 0,0 0-1,0 0 1,0 0 0,0-1 0,0 1 0,0-1 0,0 1 0,0-1 0,2-2 0,3-5-329,0-1 0,0 1 1,-1-1-1,9-19 0,-13 23 116,14-24-338,-16 29 569,0 0 0,0 1 0,0-1-1,1 1 1,-1-1 0,0 1 0,1-1-1,-1 1 1,1-1 0,-1 1 0,0 0 0,1-1-1,-1 1 1,1-1 0,-1 1 0,1 0 0,-1-1-1,1 1 1,0 0 0,-1 0 0,1 0 0,-1-1-1,1 1 1,0 0 0,-1 0 0,1 0 0,-1 0-1,1 0 1,0 0 0,-1 0 0,1 0 0,-1 0-1,1 0 1,0 1 0,-1-1 0,1 0 0,-1 0-1,1 0 1,-1 1 0,1-1 0,-1 0 0,1 1-1,-1-1 1,1 0 0,0 1 0,27 36 41,-25-32-1,-1 0-1,1-1 0,0 1 0,0-1 1,0 0-1,1 0 0,0 0 0,0 0 1,0-1-1,0 0 0,0 1 0,1-1 1,-1-1-1,1 1 0,0-1 0,0 0 1,0 0-1,0 0 0,7 1 0,-8-2-7,0-1 0,0 0 0,0 0 0,0 0 0,0-1 0,0 1 0,0-1 0,0 0 0,0 0 0,0 0 0,0-1 0,-1 1 0,1-1 0,0 0 0,-1 0 0,0 0 0,1-1 0,-1 1 0,3-4 0,1-2-55,-1 1 0,0-1 1,-1-1-1,0 1 0,0-1 0,6-17 1,-4 8-60,-1-1 0,0-1 0,-2 1 0,0-1 0,-1 0 0,-1 0 0,-1 0 1,-2-31-1,1 42 31,-1 1 0,0-1 0,0 1 0,0 0 1,-1-1-1,-1 1 0,0 0 0,0 0 0,0 0 1,-1 1-1,0-1 0,0 1 0,-1 0 0,0 0 0,0 1 1,-1-1-1,0 1 0,0 0 0,0 1 0,-1-1 1,0 1-1,-10-6 0,14 10 50,0-1 0,0 1 0,0-1-1,-1 1 1,1 0 0,0 0 0,-1 0 0,1 1 0,0-1 0,-1 1 0,1 0-1,-1 0 1,1 0 0,-1 0 0,1 1 0,0-1 0,-1 1 0,1 0 0,0 0-1,-5 2 1,5-1 18,0 0 1,0 1-1,0-1 0,1 1 0,-1 0 0,1 0 0,-1 0 1,1 0-1,0 0 0,0 0 0,1 1 0,-1-1 0,1 0 1,-1 1-1,0 5 0,-2 9 171,1-1 1,1 1 0,1 0-1,0 0 1,2 0-1,2 25 1,-1-32-157,1-1 1,0 0-1,0 0 0,1-1 1,0 1-1,0-1 0,1 0 0,1 0 1,-1 0-1,2-1 0,-1 0 1,1 0-1,0 0 0,0-1 1,1 0-1,0-1 0,1 0 1,-1 0-1,1 0 0,0-1 1,1-1-1,-1 1 0,17 4 0,-16-6-32,0 1 0,0-2-1,1 1 1,0-2 0,-1 1-1,1-1 1,0-1 0,-1 0-1,1 0 1,0-1-1,0-1 1,-1 0 0,1 0-1,-1-1 1,0 0 0,0-1-1,0 0 1,0 0 0,0-1-1,-1-1 1,0 0-1,15-12 1,-14 7 4,0-1-1,0 0 1,-1 0 0,0-1-1,-2-1 1,1 1 0,-2-1-1,1 0 1,-2-1 0,0 0 0,-1 0-1,5-30 1,-5 3 7,0 0-1,-3 0 1,-6-64-1,1 76 56,-1 1-1,-1 0 0,-2 0 0,0 1 0,-2 0 0,-1 0 1,-2 2-1,-22-39 0,12 39 489,23 26-540,0 0 0,-1 0 1,1-1-1,-1 1 1,1 0-1,0 0 0,-1 0 1,1-1-1,-1 1 1,1 0-1,0 0 0,-1 0 1,1 0-1,-1 0 1,1 0-1,-1 0 1,1 0-1,-1 0 0,1 0 1,0 0-1,-1 0 1,1 0-1,-1 0 0,1 1 1,-1-1-1,1 0 1,-1 1-1,-7 20 196,3 36 140,3-1 1,9 112-1,-3-132-237,2 0 0,1 0 0,2 0 0,1-1 0,2-1 1,17 34-1,-21-51-65,1 0 0,1-1 0,1 0 0,19 23 0,-28-37-141,0 1 1,0 0-1,1-1 0,-1 0 1,1 1-1,-1-1 1,1 0-1,0 0 0,-1-1 1,1 1-1,0 0 0,1-1 1,-1 0-1,0 0 0,0 0 1,0 0-1,1 0 1,-1-1-1,0 1 0,1-1 1,-1 0-1,0 0 0,1 0 1,-1-1-1,0 1 1,1-1-1,-1 1 0,0-1 1,0 0-1,1-1 0,-1 1 1,0 0-1,0-1 1,3-2-1,22-26-4443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31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10474,'0'0'7386,"0"0"-6458,0 0-736,0 0-184,0 0 840,0 0-288,141 0-272,-102 0-240,-7 2-48,-5 3-576,-22 12-576,-5 1-1481,0 5-3616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32.3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9826,'0'0'5697,"0"0"-4905,0 0 601,0 0-385,129 2 192,-67-2-648,0 0-312,-6 0-240,-9-2-304,-17 0-968,-18-3-4553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11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5881,'0'0'3772,"0"0"-1976,0 0-681,0 0-217,0 0 220,13-6 2755,285 12-4897,-298-3-6237,0 1-18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11.5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 6785,'0'0'4077,"0"0"-2330,0 0-616,0 0 59,0 0 146,0 0-414,19 0 202,40-1-803,66 1 244,-112 1-531,0 1 0,0 0 1,-1 1-1,1 0 0,-1 0 1,0 1-1,16 9 0,-23-10 26,-5-2-3066,0-1-4694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37.0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14 1168,'0'0'5164,"0"0"-3246,0 0-1366,0 0 80,0 0 574,0 0-373,-3 9 7772,-10 24-8707,11-32 96,0-1 1,0 1-1,1 0 0,-1-1 0,0 1 0,0 0 1,0 0-1,0 0 0,1 0 0,-1 1 0,0-1 0,1 0 1,-1 1-1,1-1 0,0 1 0,-1-1 0,1 1 1,0 0-1,0 0 0,-1 2 0,-22 45-29,19-36 70,-5 9-38,2 1 0,0-1 0,1 1 0,1 1 0,2-1 0,0 1 0,0 28 0,4-40 10,0 0 0,1 0 1,0 0-1,1-1 0,0 1 1,1-1-1,0 1 0,1-1 0,0 0 1,1 0-1,0 0 0,1-1 0,0 0 1,0 0-1,1 0 0,12 11 1,-7-9 13,1-1 1,0-1-1,0 0 1,1-1 0,0 0-1,1-1 1,-1-1-1,2-1 1,-1 0 0,1 0-1,0-2 1,0 0-1,0-1 1,1 0-1,-1-1 1,1-1 0,-1-1-1,1-1 1,-1 0-1,19-3 1,-26 0 12,0 1 0,0-1 0,0 0 0,-1-1 0,0 0 0,0 0 0,0-1 0,-1 0 0,0-1 0,0 1 0,0-1 0,-1-1 0,9-12 0,1-2-23,-2-1 0,0-1 0,15-39 0,-22 46 0,-1-1 0,-1 0 0,-1 0 1,0 0-1,1-28 0,-4 36-3,-1-1 1,0 1 0,-1 0 0,0 0 0,0-1-1,-1 1 1,0 0 0,-1 0 0,0 0 0,-1 1-1,-5-12 1,-1 5 35,0 0 0,-1 1 0,0 0-1,-1 1 1,-1 0 0,-21-18 0,26 26-30,0 0 1,-1 1 0,0 0 0,1 0-1,-2 1 1,1 0 0,0 0-1,-1 1 1,1 1 0,-1 0-1,0 0 1,0 0 0,-17 1-1,20 0-35,0 1-1,0 1 0,0-1 1,0 1-1,0 0 0,0 1 0,0-1 1,1 1-1,-1 1 0,-8 3 1,10-2-32,0-1 0,1 1 1,0 0-1,-1 1 1,1-1-1,1 1 0,-1 0 1,1 0-1,0 0 0,0 0 1,0 0-1,-3 10 0,-1 2-420,2 1 0,0-1 0,0 1 0,-3 35 0,4 31-4416,3-32-1511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37.4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11 11466,'0'0'6298,"0"0"-5650,0 0-152,0 0 352,0 0-240,0 0-232,0 0-376,-2-11-656,2 11-88,0 0-1632,0 0-6242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6:48.9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67 2865,'0'0'1245,"0"0"-521,0 0-233,0 0 12,0 0-16,0 0-35,10 29 3303,31 19-3210,2-3 0,1-1 0,3-2 0,70 49 0,-76-64-142,1-2 1,1-2 0,1-2 0,1-2-1,1-1 1,56 12 0,-1-10-164,1-4 1,1-5 0,179-4 0,214-32 64,-468 21-251,0-1 0,0-1 0,-1-1 0,0-2 0,0 0 0,-1-2 0,0-1 0,-1-1 0,46-32 0,-59 36-28,0-1 0,-1-1 1,0 1-1,0-2 0,-1 1 1,0-2-1,-1 1 0,-1-1 0,0-1 1,-1 1-1,0-1 0,-1 0 1,-1-1-1,0 0 0,-1 1 0,-1-2 1,0 1-1,-1 0 0,1-26 1,-3-19-3,0 59-30,0 1 0,0 0-14,0 0-12,0 0 38,0 0 21,0 0 1,0 0-56,0 0 5,0 0 33,0 0 22,0 0-39,0 0-36,24 29-26,-21-27 101,-3 0-23,0-1-1,0-1 24,-1-8-16,0 1 1,-1 0-1,1 0 0,-1 1 0,-1-1 0,0 0 0,0 1 0,0-1 0,-7-9 1,-11-26 20,19 40-40,2 1-30,0 1-68,27 0 31,-21 1 63,0-1-1,0 1 1,0 0 0,0 0-1,0 1 1,0 0-1,0 0 1,-1 0 0,1 1-1,-1 0 1,1 0-1,-1 0 1,0 1 0,0 0-1,0 0 1,-1 0-1,0 0 1,0 1 0,0-1-1,0 1 1,0 0-1,-1 1 1,0-1 0,0 0-1,-1 1 1,1 0-1,-1-1 1,0 1 0,-1 0-1,2 10 1,-7-9-220,0-1 0,0 0 0,0 0 0,-1 0 1,0-1-1,0 0 0,-1 0 0,-6 5 0,7-5-1864,-3 1-3118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37.8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118 1 10418,'0'0'1759,"0"0"-963,0 0 22,0 0 496,-14 21-188,-44 70-340,50-77-633,1 1-1,1-1 1,1 2 0,0-1 0,1 1-1,0-1 1,2 1 0,0 0-1,0 0 1,2 0 0,1 23 0,-1-19-90,0-7-23,1 1 0,0-1 0,1 0-1,0 0 1,1 0 0,0 0-1,1 0 1,1-1 0,0 1 0,9 13-1,-9-17-29,1 0-1,0 0 1,1-1 0,0 0-1,1-1 1,-1 0-1,2 0 1,-1 0-1,0-1 1,1 0-1,0-1 1,1 0 0,14 6-1,-15-8 10,0 1 1,0-2-1,0 1 0,1-2 1,-1 1-1,0-1 0,1 0 1,-1-1-1,0 0 0,1-1 0,-1 0 1,1 0-1,-1-1 0,0 0 1,0 0-1,0-1 0,0-1 0,-1 1 1,1-2-1,-1 1 0,0-1 1,0 0-1,0-1 0,-1 1 1,0-2-1,0 1 0,0-1 0,8-11 1,-2 1 18,-1 0 0,-1 0 1,-1-1-1,-1 0 0,0-1 1,-1 0-1,-2-1 0,1 1 0,-2-1 1,-1 0-1,0-1 0,0-24 1,-3 31 6,-1 0 1,0-1 0,-1 1 0,0 0-1,-1-1 1,-1 1 0,-7-21 0,7 28-21,0 0 0,0 1 0,-1-1 0,0 1 0,0 0 1,-1 0-1,0 0 0,0 1 0,0 0 0,-1 0 0,0 0 0,0 0 1,0 1-1,0 0 0,-1 1 0,-8-5 0,4 3-26,0 1 1,-1 0-1,1 0 0,-1 1 0,1 1 1,-1 0-1,0 1 0,0 0 0,0 0 0,0 2 1,0-1-1,0 1 0,-14 4 0,16-3-64,1 1 0,-1 1-1,1-1 1,0 1 0,1 1 0,-1 0-1,1 0 1,0 0 0,0 1 0,0 1-1,1-1 1,0 1 0,0 0 0,1 1 0,0-1-1,-9 16 1,3 0-823,1 0 0,0 1-1,-6 27 1,3 0-4716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38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1 10818,'0'0'1503,"0"0"-607,0 0-143,0 0 342,0 0-169,0 0-456,-23 18 653,8-1-829,1 0 1,0 1 0,1 1 0,1 0-1,-15 32 1,9-11 51,-24 79 0,35-96-325,1 1-1,2-1 0,0 1 0,1 0 1,1 0-1,1 0 0,2 0 0,5 44 1,-3-57-23,-1-1 1,1 1-1,1-1 1,0 0-1,0 0 1,1 0 0,0-1-1,1 0 1,0 0-1,0 0 1,1-1-1,0 1 1,1-2-1,0 1 1,0-1 0,0 0-1,1-1 1,0 0-1,1-1 1,-1 1-1,19 6 1,-17-8-7,1 0-1,0-1 1,-1 0 0,2-1 0,-1 0-1,0-1 1,0-1 0,0 1 0,1-2-1,-1 0 1,0 0 0,0-2 0,0 1-1,0-1 1,0-1 0,18-8-1,-22 8 14,1 0-1,-1-1 0,0 0 0,0-1 0,-1 1 0,0-2 0,0 1 1,0-1-1,-1 0 0,0 0 0,0-1 0,-1 0 0,1 0 0,-2 0 1,1 0-1,-1-1 0,-1 0 0,0 0 0,0 0 0,0 0 0,1-18 1,-3 23 13,-1 0 1,0 0-1,0-1 1,0 1-1,0 0 1,-1 0-1,0 0 0,0 0 1,0 0-1,0 0 1,0 0-1,-1 0 1,0 1-1,0-1 1,0 1-1,0-1 1,0 1-1,-1-1 1,0 1-1,1 0 1,-1 0-1,0 1 1,-1-1-1,1 0 1,0 1-1,-1 0 1,1 0-1,-1 0 1,0 0-1,0 1 0,0-1 1,1 1-1,-8-1 1,-11-3 43,-1 1 0,1 1 0,-1 1 0,-39 2 1,51 1-47,0 0 1,0 0 0,0 1-1,1 1 1,-1-1 0,1 2 0,-1-1-1,1 2 1,0-1 0,1 1-1,-18 12 1,21-12-100,-1 0 0,1 0 1,0 1-1,1 0 0,-1 0 0,1 0 1,0 1-1,1 0 0,-1 0 0,1 0 0,1 0 1,-1 1-1,1 0 0,1-1 0,0 1 0,-2 9 1,0 25-1960,4-5-2391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39.2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1 325 13355,'0'0'1522,"0"0"-704,0 0-4,0 0 201,0-20-372,19-155 171,-10 131-375,-5 27-375,0 1 1,-2 0-1,2-20 1,-4 36-52,0 14-4,-13 464 634,21-107 33,-8-369-676,15-29-3047,-10 14-946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40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15 8482,'0'0'2138,"0"0"-1002,-6 19 119,2-6-1035,-1 1 167,0 0 0,1 1 0,1 0 0,0 0 0,1 0 0,1 0 0,0 0 0,3 29 0,-1-39-340,1-1 0,0 1 0,0-1 0,0 0 0,1 0 1,-1 1-1,1-2 0,0 1 0,0 0 0,1 0 0,-1-1 0,1 0 0,-1 0 0,1 0 0,0 0 0,0-1 0,1 1 0,-1-1 0,0 0 0,1 0 0,-1-1 0,1 1 0,0-1 0,7 1 0,5 1 48,0 0 0,0-1 0,0-1 0,0-1 0,29-3 0,-36 1-83,0-1 0,0 0-1,-1 0 1,0-1 0,1 0 0,-1 0 0,0-1 0,-1 0-1,1-1 1,-1 0 0,0 0 0,-1-1 0,0 0-1,0-1 1,0 1 0,-1-1 0,0 0 0,0-1 0,-1 1-1,0-1 1,-1 0 0,0-1 0,0 1 0,-1-1 0,0 1-1,-1-1 1,0 0 0,0 0 0,-1-14 0,-1 22-2,0-1 0,0 1 0,-1 0 0,1-1 0,-1 1 0,0 0 0,0-1 0,0 1 0,0 0 0,0 0 0,0 0 0,-1 0 0,1 0 0,-1 0 0,1 0 0,-1 0 0,0 1 0,1-1 0,-5-2 0,1 1 2,0 0 0,-1 0-1,0 1 1,1 0 0,-1 0 0,0 0 0,-11-2-1,1 2-4,1 1 0,-1 0 0,0 1 0,1 1 0,-28 4 0,31-2-5,1 1 0,0 0 0,-1 0 0,1 2 0,1-1 0,-1 1 0,1 1 0,0 0 0,0 0 0,-9 11 0,13-13-7,0 1 1,0 0-1,1 0 0,0 0 0,0 1 0,1-1 1,-1 1-1,2 0 0,-1 1 0,1-1 1,0 1-1,0-1 0,1 1 0,0 0 1,1 0-1,-2 9 0,3-16 3,1 1 0,-1-1 0,0 1 0,0-1-1,0 1 1,1-1 0,-1 0 0,1 1 0,-1-1 0,1 0 0,0 1-1,-1-1 1,1 0 0,0 0 0,0 0 0,0 1 0,0-1 0,0 0-1,0 0 1,0-1 0,0 1 0,1 0 0,-1 0 0,2 0 0,1 1-31,1 0 1,-1 0 0,1-1 0,0 0 0,0 0-1,-1 0 1,9 0 0,6 0-312,0-2 0,36-5 0,-15-4 85,-32 8 276,1-1-1,-1 1 1,0 1-1,1 0 1,-1 0-1,1 0 1,-1 1-1,13 2 0,-19-2 12,0 1 0,0 0 1,0 0-1,0-1 0,-1 1 0,1 1 0,0-1 0,-1 0 0,1 0 0,0 1 0,-1-1 0,0 1 0,1-1 0,-1 1 0,0 0 0,0-1 0,0 1 0,0 0 0,0 0 0,0 0 0,-1 0 0,2 2 0,9 50 459,-10-44-406,10 169 1228,-10-125-839,13 95 1,-14-148-510,0 0 0,0 0 0,0 0 0,0 0 0,0 1 0,0-1 0,1 0 1,-1 0-1,0 0 0,1 0 0,-1 0 0,1 0 0,-1 0 0,1 0 1,-1 0-1,1 0 0,0 0 0,0 0 0,-1 0 0,1 0 0,0-1 1,0 1-1,0 0 0,0 0 0,0-1 0,0 1 0,0-1 0,0 1 1,0-1-1,0 0 0,0 1 0,1-1 0,-1 0 0,0 0 0,0 1 0,0-1 1,0 0-1,0 0 0,1 0 0,-1-1 0,0 1 0,0 0 0,0 0 1,0-1-1,0 1 0,1 0 0,-1-1 0,0 1 0,1-2 0,16-13-2402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40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 1 13123,'0'0'2194,"0"0"-838,0 0-245,0 0-23,-2 24-173,-27 198 561,27-209-1370,0 1 0,1-1-1,1 1 1,0 0 0,1-1 0,3 16-1,-3-26-96,1 1-1,-1 0 0,1-1 0,-1 1 0,1-1 0,0 1 0,1-1 0,-1 0 0,0 0 0,1 0 1,0 0-1,0-1 0,0 1 0,0-1 0,0 1 0,0-1 0,0 0 0,1 0 0,-1-1 0,1 1 1,0-1-1,-1 1 0,1-1 0,0 0 0,5 0 0,20 4-32,0-2-1,1 0 0,-1-3 1,1 0-1,-1-2 1,1-1-1,-1-1 1,0-1-1,0-2 0,-1-1 1,41-17-1,-69 25-93,1-1-1,0 1 0,-1 0 0,1-1 1,-1 1-1,1 0 0,-1-1 1,1 1-1,-1-1 0,1 1 0,-1-1 1,1 1-1,-1-1 0,0 1 0,1-1 1,-1 1-1,0-1 0,0 1 1,1-1-1,-1 0 0,0 1 0,0-1 1,0 1-1,1-1 0,-1 0 1,0 1-1,0-1 0,0 0 0,0 1 1,0-1-1,-1 0 0,1 0 0,0-4-2189,0-6-6960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40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0 15307,'0'0'1833,"0"0"-1281,0 0 8,0 0 504,-37 138 136,32-67-631,0 9-81,3 5 288,2-1-584,0-4 40,0-9-232,0-11 72,0-13-264,0-14 104,2-10-672,13-17-401,0-6-1031,0 0-5178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42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0 399 56,'0'0'12051,"0"0"-8553,0 0-2874,0 0 16,0 0 543,0 0-570,4-17-383,10-49-170,-9 58 105,0 21-65,2 18 65,-2 343 1468,-10-335-1586,3-30 29,2-26-40,2 3-48,0-1 0,1 1 0,1-1 0,0 1 0,13-27 0,37-65-242,-47 92 138,23-36-151,-28 47 242,-1 1 0,1 0 0,0 0 0,-1-1 0,1 1 0,0 1-1,0-1 1,1 0 0,-1 0 0,0 1 0,0-1 0,1 1 0,-1 0 0,1 0 0,-1 0 0,4-1 0,-5 2 22,0 0 1,-1 0-1,1 0 1,0 0 0,-1 1-1,1-1 1,-1 0-1,1 0 1,0 1-1,-1-1 1,1 1 0,-1-1-1,1 0 1,-1 1-1,1-1 1,-1 1 0,1-1-1,-1 1 1,1-1-1,-1 1 1,1 0-1,-1-1 1,0 1 0,0-1-1,1 1 1,-1 0-1,0-1 1,0 1 0,0 0-1,1-1 1,-1 1-1,0 0 1,0-1-1,0 2 1,1 30 11,-2-25 9,-1 40 122,1-32-28,0 0 1,1 0-1,0 0 0,1 0 0,6 30 1,-6-43-108,0 0 0,1 0 0,-1 0 0,0 0 0,1 0 0,-1 0 0,1 0 0,0-1 0,-1 1 0,1 0 0,0-1 0,0 0 0,0 1 0,0-1 0,0 0 0,1 0 0,-1 0 0,0 0 0,0-1 0,1 1 0,-1 0 0,0-1 0,1 0 0,-1 0 0,1 1 0,-1-1 0,0-1 0,1 1 0,-1 0 0,1-1 0,-1 1 0,4-2 0,3 0-36,-1 0 0,1-1 0,-1 1 0,0-2-1,0 1 1,0-1 0,14-10 0,-8 2-196,-1-1 0,21-27 0,-23 27 47,0 1 0,0 0-1,23-19 1,-32 40 105,-1 0-1,0 0 1,0 0-1,-1 15 1,0-23 75,0 0 1,0 0 0,0 0 0,0 0-1,0 0 1,0 0 0,0 0 0,0 0-1,0 0 1,1 0 0,-1 0 0,0 0-1,1 0 1,-1 0 0,0-1-1,1 1 1,-1 0 0,1 0 0,0 0-1,-1-1 1,1 1 0,0 0 0,-1 0-1,1-1 1,0 1 0,0-1 0,-1 1-1,3 0 1,27-1-22,-23 0 14,-1-2-58,1 0 0,0 0 1,0 0-1,-1-1 0,0 0 0,1 0 0,-1-1 0,0 1 1,-1-1-1,1-1 0,7-6 0,-8 6-18,1 0 1,1 0-1,-1 0 0,1 1 0,0 0 0,0 1 1,0-1-1,11-2 0,-17 6 73,-1 0-1,1 1 1,-1-1-1,1 1 1,0-1-1,-1 1 1,1-1 0,-1 1-1,1-1 1,-1 1-1,1 0 1,-1-1-1,0 1 1,1-1-1,-1 1 1,0 0 0,1 0-1,-1-1 1,0 1-1,0 0 1,0 0-1,0-1 1,1 1-1,-1 0 1,0 0 0,0-1-1,-1 1 1,1 0-1,0 0 1,0 1-1,-1 32 358,1-30-277,-2 57 440,3-61-507,0 0 0,1 1 0,-1-1 0,1 0 0,-1-1 0,0 1 0,1 0 0,-1 0 0,0 0 0,1-1 0,-1 1 0,0-1 0,1 1 0,-1-1 0,0 1 0,0-1 0,2-1 1,2-4-17,0 1 0,0-2 0,-1 1 0,0 0 0,0-1 1,0 0-1,-1 0 0,0 0 0,-1 0 0,1-1 1,-1 1-1,-1-1 0,2-10 0,1-16-314,-2-58 1,-2 67 182,0 21 124,-4-54-94,4 55 114,-1 1 0,1-1 0,-1 1 0,0-1 0,1 1 0,-1-1 1,0 1-1,0 0 0,-1 0 0,1-1 0,0 1 0,-1 0 0,0 0 0,1 0 1,-1 0-1,0 1 0,0-1 0,0 0 0,-3-1 0,4 2 4,0 1 0,0 0-1,0-1 1,0 1 0,0 0-1,0 0 1,0 0 0,1 0-1,-1 0 1,0 0 0,0 0-1,0 0 1,0 0 0,0 0-1,0 0 1,0 1 0,0-1-1,1 0 1,-1 1 0,0-1-1,0 1 1,0-1 0,1 1-1,-1-1 1,0 1 0,0-1-1,1 1 1,-1 0 0,1-1-1,-1 1 1,0 1 0,-14 26 74,15-27-72,-7 17 136,1 0 1,1 0 0,1 0 0,1 0-1,0 1 1,0 32 0,3-45-116,1 1 0,-1-1 0,1 1-1,0-1 1,1 0 0,0 0 0,0 0 0,0 0 0,0 0-1,5 8 1,-5-11-23,1-1 1,-1 1-1,1 0 0,-1 0 0,1-1 0,0 0 0,0 1 0,0-1 0,0 0 0,0 0 0,0-1 0,0 1 0,1-1 0,-1 1 1,1-1-1,-1 0 0,1-1 0,0 1 0,4 0 0,0 0 0,0-1-1,0 0 1,0-1-1,0 1 1,0-2-1,0 1 1,0-1-1,0 0 1,0-1 0,-1 1-1,1-2 1,13-7-1,-9 3 12,-1 0-1,1-1 1,-2 0-1,1-1 1,-1 0-1,16-22 1,-9 6 6,0 0 0,-2-2 0,-1 0 1,-1 0-1,-1-1 0,9-36 0,-13 27 4,0-1 1,-3 1-1,-1-1 0,-1-46 1,-3 84-25,0 1 0,0 0 0,0-1 1,-1 1-1,1 0 0,0-1 0,0 1 1,0 0-1,0 0 0,-1-1 0,1 1 1,0 0-1,0 0 0,-1-1 0,1 1 1,0 0-1,0 0 0,-1 0 0,1 0 1,0-1-1,-1 1 0,1 0 0,0 0 1,0 0-1,-1 0 0,1 0 0,0 0 1,-1 0-1,1 0 0,0 0 0,-1 0 0,1 0 1,0 0-1,-1 0 0,1 0 0,0 0 1,-1 0-1,1 0 0,0 0 0,-1 0 1,1 1-1,0-1 0,0 0 0,-1 0 1,1 0-1,0 1 0,0-1 0,-1 0 1,1 0-1,0 0 0,0 1 0,-1-1 1,1 0-1,0 1 0,0-1 0,0 0 1,0 1-1,-10 8 14,2 0 0,-1 0 0,1 1 1,1 1-1,0-1 0,0 1 0,-10 22 0,-30 89 381,36-90-349,2 0 0,2 0-1,0 1 1,3 0 0,0 0-1,2 0 1,2 0 0,5 46-1,-5-77-42,0 1 0,0-1 0,1 1 0,0-1 0,-1 1 0,1-1 0,0 1 0,0-1 0,0 0 0,0 1 0,1-1 0,-1 0 0,1 0 0,-1 0 0,1 0 0,0 0 0,0-1 0,0 1 0,0 0 0,0-1 0,0 1 0,0-1 0,0 0 0,1 0 0,-1 0 0,0 0 0,1 0 0,-1 0 0,1-1 0,-1 1 0,1-1 0,3 1 0,-1-1 18,0-1 0,0 1 0,0-1 0,0 0 0,0 0 0,-1-1 0,1 1 0,0-1 0,-1 0 0,1 0-1,-1-1 1,0 1 0,0-1 0,0 0 0,6-6 0,37-38 20,-25 23-291,1 1 1,51-39-1,-66 56 218,0 1-1,0 0 0,1 1 1,-1 0-1,1 0 1,0 1-1,0 0 0,0 1 1,1 0-1,-1 0 1,0 1-1,1 0 1,-1 1-1,17 1 0,-21 0 48,0 0 0,0 1 0,0-1 0,0 1 0,-1 0 0,1 1 0,-1-1 0,1 1 0,-1 0 0,0 0 0,0 1 0,0-1 0,-1 1 0,1-1 0,-1 1 0,0 0 0,0 1 0,0-1 0,-1 0 0,1 1 0,-1 0 0,2 4 0,-1 0 98,0-1-1,0 1 0,0 0 0,-1 0 1,-1 0-1,1 0 0,-1 0 0,-1 0 1,0 0-1,0 0 0,-3 16 0,1-19-81,0-1-1,-1 0 1,1 0-1,-1 0 1,0 0-1,0-1 0,-1 1 1,1-1-1,-1 0 1,0 0-1,0 0 1,-1-1-1,1 1 0,-1-1 1,1 0-1,-1 0 1,0-1-1,0 1 0,-1-1 1,1 0-1,0-1 1,-11 3-1,-4 1-143,-1-2 0,0 0-1,0 0 1,-38-3 0,29-5-1522,14-5-2467,4-5-8625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45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53 263 8466,'0'0'2354,"0"0"-942,0 0-660,0 0 46,0 0 499,0 0-147,1-7-315,2-20-173,-15 46 199,-17 58-501,25-62-352,0 0 1,1 1-1,1-1 1,1 1-1,0 0 1,1-1-1,0 1 1,2 0-1,0-1 1,5 21-1,-5-28-4,1-1 0,0 0 0,0 0 0,0 0 0,1 0 0,0 0 0,1-1 0,0 0 0,0 0 0,0 0 0,0 0 0,1-1 0,0 0 0,0 0 0,1-1 0,-1 1 0,1-1 0,0-1 0,0 0 0,0 1 0,1-2 0,11 4 0,-7-3 7,1 0 0,-1-1-1,1-1 1,0 0 0,0 0 0,-1-1 0,1-1-1,0 0 1,0-1 0,-1 0 0,1-1-1,-1 0 1,0-1 0,24-11 0,-28 10 4,1 0-1,0-1 1,-1 0 0,0 0 0,-1-1 0,1 0-1,-1 0 1,0-1 0,-1 0 0,0 0-1,0-1 1,-1 1 0,0-1 0,-1 0 0,0-1-1,0 1 1,-1-1 0,0 0 0,2-13 0,-2 8 37,-2 1 1,0 0-1,0-1 1,-1 1-1,-1-1 1,-1 1-1,0 0 1,-1 0-1,0-1 1,-1 2-1,-1-1 1,0 0-1,-8-14 1,1 7 0,0 1 0,-2 0-1,-1 0 1,0 2 0,-1 0 0,-1 1-1,-22-18 1,29 27-52,0 0 0,0 0 0,-1 1 0,0 0 0,0 1 0,-1 0 0,0 1 0,-16-6 0,23 10-10,1 0 0,0 1-1,-1-1 1,1 1 0,-1 0-1,1 0 1,0 0 0,-1 1-1,1 0 1,-1-1 0,1 2-1,0-1 1,0 0 0,0 1-1,0 0 1,0 0 0,0 0-1,0 0 1,0 1 0,1-1-1,-1 1 1,1 0 0,0 0-1,0 0 1,0 1 0,0-1-1,-4 8 1,-1 2-113,0 0 0,1 1 0,1 0 0,0 1-1,0-1 1,2 1 0,0 0 0,1 0 0,-3 31 0,4-22-952,2 0 1,1 1 0,3 24 0,11 11-5634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45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 15075,'0'0'3729,"0"0"-2937,0 0-480,0 0-96,0 0-40,0 0-168,0 0 8,8 2-16,-1-2-728,1-2-448,-3-3-3649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46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90 81 10506,'0'0'1727,"0"0"-1024,0 0-456,0 0 122,0 0 482,-10 21 268,-3 3-784,2 2 0,1 0 0,0 0 0,2 1 1,2-1-1,-4 30 0,9-52-298,-1 22 249,0 0 0,2 1 0,3 32 0,-2-51-263,0 0 1,1 0 0,0-1 0,1 1-1,-1 0 1,2-1 0,-1 1-1,1-1 1,0 0 0,0 0-1,1-1 1,0 1 0,0-1-1,12 10 1,-7-7-24,1-2 1,0 1-1,0-2 0,1 1 0,0-1 1,0-1-1,0 0 0,1-1 0,-1 0 1,1-1-1,0-1 0,0 0 0,14 0 1,-16-1 7,0-1 0,0 0 0,0-1 0,0 0 0,0-1 0,0 0 0,0-1 1,-1 0-1,1-1 0,-1 0 0,0-1 0,0 0 0,-1 0 0,1-1 0,15-13 1,-13 7 5,0-1 0,-1 0 1,0-1-1,-1 0 0,-1-1 1,0 0-1,-1-1 1,-1 1-1,0-2 0,-1 1 1,-1-1-1,0 1 1,-2-1-1,0-1 0,0 1 1,-2 0-1,0-1 0,-2-20 1,1 29 21,-1 1 0,0-1-1,-1 0 1,0 1 0,0-1 0,-1 1 0,0 0 0,0 0-1,-1 0 1,0 0 0,0 0 0,-11-13 0,7 11 13,-2 0 0,1 0 0,-2 1 1,1 0-1,-1 1 0,0 0 1,-21-10-1,9 7-14,-1 1 0,0 1 0,0 1 0,-1 2 1,0 0-1,0 1 0,0 2 0,-38-1 0,58 4-63,-1 0 1,0 0-1,1 1 0,-1-1 0,1 1 1,-1 1-1,1-1 0,-1 1 1,1 0-1,0 0 0,0 0 0,0 1 1,0 0-1,0 0 0,1 0 0,-1 1 1,1-1-1,0 1 0,0 0 0,0 1 1,0-1-1,1 0 0,0 1 1,0 0-1,-3 5 0,0 5-746,1-1 1,0 1-1,1 0 0,1 0 0,0 0 1,1 0-1,0 31 0,2 4-6325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6:51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67 318 6849,'0'0'1916,"0"0"68,0 0-864,0 0-290,0 0 39,0 0-163,-7-9-197,2 3-461,-1 0 135,1 0 0,0 0 0,1 0-1,-1-1 1,1 0 0,0 0 0,1 0 0,0-1 0,0 1-1,-3-13 1,5 5 77,-2-2-193,2 1 1,0 0 0,1-1 0,0 1 0,4-20 0,-2 32-73,0 0 0,-1 0 0,2 0-1,-1 1 1,0-1 0,1 1 0,0-1 0,-1 1-1,1 0 1,0 0 0,1 0 0,-1 1 0,1-1 0,-1 1-1,1 0 1,4-2 0,0 0-11,0 0-1,0 0 0,0 1 1,0 0-1,1 1 1,16-3-1,-18 4 7,0 0 0,0 1 0,1 0 0,-1 0 0,0 0 0,0 1 0,0 0 0,1 1 0,-1 0 0,0 0 0,-1 0 0,1 1 0,0 0 0,-1 0 0,0 1 0,1-1-1,-1 1 1,-1 1 0,1-1 0,8 10 0,0-1 15,0 2 0,-1 0 0,0 1 0,17 28 0,-25-34-3,-1 0 0,1 1 0,-1-1 0,-1 1 0,0 0 0,-1 0 0,0 0 1,0 0-1,0 21 0,-3-13 8,-1-1-1,0 0 1,-1 1 0,-1-1 0,-1 0 0,0-1 0,-1 1 0,-1-1 0,-1 0 0,0-1-1,-19 27 1,2 1 4,1 2 0,3 1-1,2 1 1,1 0 0,3 2-1,3 0 1,-11 76 0,3-14-5,-4-1-1,-75 204 1,95-305 7,-3 16-5,12-26-13,11-14 12,-2 0-6,1 0 0,0 2-1,1-1 1,1 2 0,0 0 0,28-12-1,-38 19-2,1 2 0,-1-1-1,1 1 1,0 0-1,0 1 1,0 0 0,0 0-1,0 0 1,0 1 0,0 1-1,0-1 1,0 1-1,0 1 1,0-1 0,0 1-1,0 1 1,0-1 0,-1 1-1,8 5 1,9 5 6,1 0 0,1-2 0,0-1 1,1-1-1,-1-1 0,2-1 0,-1-2 0,1 0 1,54 0-1,-80-5-4,0-1 0,0 1-1,-1-1 1,1 0 0,0 0 0,0 1 0,-1-1 0,1 0 0,-1-1 0,1 1 0,-1 0 0,1 0-1,-1-1 1,0 1 0,1-1 0,-1 1 0,0-1 0,0 1 0,0-1 0,0 0 0,-1 1 0,1-1-1,0 0 1,-1 0 0,1 0 0,-1 1 0,0-1 0,1 0 0,-1-4 0,5-61 69,-5 63-71,2-32 18,-1 26-10,0 0 1,-1 0-1,0 0 0,0 0 0,-1 0 1,-3-16-1,4 26-27,-1-1 0,1 1 0,-1-1 0,1 1 0,0-1 0,-1 1 0,1 0 1,-1-1-1,1 1 0,-1 0 0,1-1 0,0 1 0,-1 0 0,0 0 0,1 0 0,-1-1 0,1 1 0,-1 0 1,1 0-1,-1 0 0,1 0 0,-1 0 0,0 0 0,1 0 0,-1 0 0,1 0 0,-1 0 0,1 0 1,-1 0-1,1 0 0,-1 1 0,1-1 0,-2 0 0,-9 8-3946,6 4-2398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47.2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14 10746,'0'0'3877,"0"0"-2171,0 0-629,0 0-606,0 0-57,0 0-114,-1-4-187,1 3-111,0 1 1,0-1-1,-1 1 0,1 0 1,0-1-1,0 1 0,0 0 1,0-1-1,0 1 0,0-1 1,0 1-1,-1 0 0,1-1 1,0 1-1,0 0 0,-1-1 1,1 1-1,0 0 0,0 0 1,-1-1-1,1 1 1,0 0-1,-1 0 0,1-1 1,0 1-1,-1 0 0,1 0 1,0 0-1,-1 0 0,1-1 1,-1 1-1,1 0 0,0 0 1,-1 0-1,1 0 0,-1 0 1,1 0-1,0 0 0,-1 0 1,1 0-1,0 0 0,-1 0 1,1 1-1,-1-1 0,1 0 1,0 0-1,-1 0 0,1 0 1,0 1-1,-1-1 0,1 0 1,0 0-1,-1 0 0,1 1 1,0-1-1,0 0 0,-1 1 1,-25 33 43,-20 56 53,31-56-70,1 1 0,2 0 0,1 1 0,2 1 0,2-1 0,1 1 0,1 1 0,3-1 0,2 58 0,1-85-30,1 1-1,0-1 1,0 1 0,1-1 0,1 0-1,-1 0 1,2-1 0,-1 1 0,1-1-1,1 0 1,-1 0 0,2 0 0,-1-1-1,1 0 1,0 0 0,1-1 0,0 0-1,17 11 1,-15-11 0,1-1-1,1 0 0,-1-1 1,1-1-1,0 0 0,0 0 1,0-1-1,0-1 1,1 0-1,-1 0 0,1-1 1,-1-1-1,1 0 1,-1-1-1,23-4 0,-26 2 25,1-1 0,0 0-1,-1 0 1,0-1-1,0 0 1,0 0 0,0-1-1,-1-1 1,0 1 0,-1-1-1,1 0 1,-1-1-1,-1 0 1,1 0 0,8-16-1,-10 16 10,0 0 0,0 0 0,-1-1 0,0 1 0,0-1 0,-1 0 0,0 0 0,-1 0 0,0-1 0,-1 1 0,0 0 0,0-1 0,-1 1 0,0-1 0,0 1 0,-1-1 0,-3-13 0,1 19 0,1 0-1,0-1 1,-1 1 0,0 0-1,0 1 1,0-1 0,-1 0 0,1 1-1,-1 0 1,0 0 0,0 0-1,0 0 1,0 1 0,0-1-1,-1 1 1,1 0 0,-1 1-1,1-1 1,-1 1 0,0 0 0,0 0-1,1 0 1,-1 0 0,0 1-1,-6 0 1,-1-1-37,-1 1 0,1 1 0,0 0 0,0 0 0,0 1 0,0 1 0,0 0 0,1 0 0,-14 7-1,15-6-88,0 1 0,1 0 0,0 0 0,0 1 0,1 1 0,-1-1 0,1 1 0,1 1 0,0 0 0,0 0 0,0 0 0,1 1 0,0-1 0,0 2 0,1-1 0,1 0 0,-1 1 0,2 0 0,-1 0 0,1 0-1,1 1 1,-2 12 0,3 20-3166,1-8-4003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47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18 344 11362,'0'0'4579,"-2"-20"-3231,0 8-1275,-11-149 690,13 142-587,1 1 1,0 0-1,2 0 0,0-1 0,1 2 1,8-24-1,-9 186 683,-3-73-691,15 335 805,-14-371-962,-1-28-46,0 0 0,1 0 0,0 0 0,0 0 0,3 10 1,-4-17-15,0-1 0,0 1 0,1-1 1,-1 0-1,0 0 0,0 1 1,1-1-1,-1 0 0,0 1 1,1-1-1,-1 0 0,0 0 1,1 0-1,-1 1 0,0-1 1,1 0-1,-1 0 0,1 0 0,-1 0 1,0 0-1,1 0 0,-1 0 1,1 0-1,-1 0 0,0 0 1,1 0-1,-1 0 0,0 0 1,1 0-1,-1 0 0,1 0 1,-1 0-1,0 0 0,1 0 1,-1-1-1,0 1 0,1 0 0,-1 0 1,0-1-1,1 1 0,-1 0 1,0 0-1,1-1 0,-1 1 1,14-13-3079,-2-4-2962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48.2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48 201 12515,'0'0'2189,"0"0"-1375,0 0-541,0 0-13,0 0 130,11 23 81,37 71-245,-45-89-209,0-1 0,0 0-1,0 1 1,1-1-1,-1 0 1,1-1 0,0 1-1,0-1 1,1 0 0,-1 0-1,1 0 1,-1 0-1,1-1 1,0 0 0,8 3-1,-3-3 38,1 0-1,0 0 0,0-1 1,0-1-1,12 0 0,-8 0-13,-8 0-8,1-1 1,-1 1 0,0-1-1,0 0 1,1-1-1,-1 1 1,0-2 0,0 1-1,0-1 1,-1 0-1,1 0 1,-1-1 0,1 0-1,9-8 1,-9 5-20,0 0 0,0-1-1,-1 0 1,0 0 0,0 0 0,-1-1 0,0 0 0,-1 0 0,0 0 0,4-14 0,-4 10-3,0 0 0,-1-1 1,-1 1-1,0 0 0,-1-1 1,0 1-1,-1-1 0,-3-22 1,2 31-10,1 1 1,-1 0 0,0-1 0,-1 1 0,1 0 0,-1 0-1,1 0 1,-1-1 0,-1 2 0,1-1 0,0 0 0,-1 0-1,0 1 1,0 0 0,0-1 0,0 1 0,0 0 0,-1 0-1,1 1 1,-1-1 0,0 1 0,0 0 0,0 0 0,0 0-1,0 0 1,0 1 0,-1 0 0,1 0 0,-7-1 0,-1 1 0,-1 1 1,1 1 0,-1 0 0,1 0-1,0 1 1,-1 1 0,1 0 0,0 1 0,1 0-1,-1 1 1,1 0 0,0 1 0,0 0-1,0 1 1,-12 10 0,4-2-11,0 1 1,2 0-1,-1 2 1,2 0-1,0 1 1,2 0-1,-13 22 1,22-31 6,0-1 1,1 1 0,1 0 0,-4 16-1,5 9-5,3-34 5,-1 0 0,0 0 0,0 0-1,1 0 1,-1 0 0,1 0 0,-1 0 0,1 0-1,-1 0 1,1 0 0,0 0 0,-1 0 0,1-1 0,0 1-1,-1 0 1,1-1 0,0 1 0,0 0 0,0-1-1,0 1 1,0-1 0,0 1 0,0-1 0,1 1-1,5 1-77,0-1-1,0 0 1,0 0 0,0-1-1,0 0 1,0 0-1,0 0 1,0-1-1,0 0 1,0 0 0,13-5-1,-1-2-233,-1-1 0,31-18-1,-30 15 244,1 1-1,22-9 1,-41 20 109,1-1-1,-1 0 1,1 1 0,-1-1-1,1 1 1,-1-1 0,1 1 0,-1 0-1,1-1 1,-1 1 0,1 0-1,-1 0 1,1 0 0,-1 0 0,1 1-1,0-1 1,-1 0 0,1 1-1,-1-1 1,1 1 0,-1-1 0,0 1-1,1 0 1,-1-1 0,0 1-1,1 0 1,-1 0 0,0 0 0,0 0-1,0 0 1,0 0 0,0 1-1,0-1 1,2 3 0,0 3 80,0 0-1,-1 0 1,0 0 0,0 1 0,-1-1 0,1 9 0,1 2 14,7 59 357,0 112 0,-7-120-340,-3-59-390,3 19 662,-2-28-569,-1 0-1,1-1 1,0 1-1,-1 0 1,1 0-1,-1-1 1,1 1 0,0 0-1,0-1 1,-1 1-1,1-1 1,0 1 0,0-1-1,0 1 1,0-1-1,0 1 1,0-1-1,-1 0 1,1 0 0,0 1-1,0-1 1,0 0-1,0 0 1,0 0 0,0 0-1,2 0 1,9 0-6512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48.8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 14859,'0'0'987,"0"0"-968,26-8 330,86-24 238,-107 30-563,-1 1 1,1 0-1,-1 0 0,1 0 1,0 1-1,-1-1 0,1 1 0,0 0 1,0 1-1,-1-1 0,1 1 1,0 0-1,-1 0 0,1 0 1,-1 1-1,1 0 0,-1-1 1,0 2-1,0-1 0,0 0 1,0 1-1,0 0 0,0 0 1,-1 0-1,1 0 0,-1 1 0,0-1 1,0 1-1,0 0 0,-1 0 1,4 5-1,-1 3 82,0 0-1,-1 0 1,0 0-1,-1 0 1,0 1 0,-1-1-1,0 1 1,0 23-1,-3-22-41,0 0-1,0 0 0,-1-1 1,-1 1-1,0 0 1,-1-1-1,0 0 1,-1 0-1,-1 0 0,0-1 1,-1 1-1,0-1 1,-1-1-1,0 1 0,0-2 1,-2 1-1,1-1 1,-1 0-1,-1-1 0,1 0 1,-2-1-1,1 0 1,-19 9-1,29-17-55,0 1 1,0-1-1,1 1 1,-1-1-1,0 1 1,0-1-1,0 0 1,0 1 0,0-1-1,0 0 1,0 0-1,0 0 1,0 0-1,0 0 1,0 0-1,0 0 1,0 0-1,0 0 1,0 0-1,0-1 1,0 1-1,1 0 1,-1 0-1,0-1 1,0 1-1,0-1 1,0 1-1,0-1 1,1 1-1,-1-1 1,0 0-1,0 1 1,0-2-1,0 0-25,0-1 0,0 1 0,1-1 0,-1 1 0,1-1 1,-1 1-1,1-1 0,0 1 0,0-1 0,0 1 0,0-1 0,1-4 0,1-1-108,-1-1 0,1 1-1,1 0 1,0 0 0,0 0 0,0 0 0,7-11 0,-3 11-1,-1 2 0,1-1-1,0 1 1,0 0 0,1 0 0,0 1 0,0 0 0,0 0 0,10-4 0,-15 8 109,1-1 1,0 1 0,-1 0 0,1 0 0,0 0 0,0 1-1,0-1 1,-1 1 0,1 0 0,0 0 0,0 0-1,0 1 1,0-1 0,-1 1 0,1 0 0,0 0 0,-1 0-1,1 1 1,0-1 0,-1 1 0,0 0 0,1 0 0,-1 0-1,0 0 1,4 4 0,1 2 76,0 1 0,-1 0 1,0 1-1,0 0 0,-1 0 0,-1 0 1,1 1-1,-2-1 0,1 1 0,2 12 0,-2-5 217,-1 0-1,-1 0 0,-1 0 1,0 0-1,-2 34 1,-1-46-226,-1 1 0,0 0 0,0-1 0,0 1 0,-1-1 0,0 0 1,0 1-1,0-2 0,-1 1 0,0 0 0,0-1 0,-1 1 0,1-1 1,-1 0-1,0-1 0,-1 1 0,1-1 0,-1 0 0,0-1 0,-9 5 1,-1 1-17,0-1 1,-1-1-1,1 0 1,-2-2-1,1 0 1,-32 5 0,-21-7-159,69-3 82,1 0 1,0 0 0,-1 0-1,1-1 1,0 1-1,-1 0 1,1 0 0,-1 0-1,1 0 1,0-1 0,0 1-1,-1 0 1,1 0-1,0-1 1,-1 1 0,1 0-1,0 0 1,0-1-1,-1 1 1,1 0 0,0-1-1,0 1 1,0 0 0,-1-1-1,1 1 1,0-1-1,0 1 1,0 0 0,0-1-1,0 1 1,0-1-1,0 1 1,0 0 0,0-1-1,0 1 1,0 0-1,0-1 1,0 1 0,0-1-1,0 1 1,1 0 0,-1-1-1,0 1 1,0 0-1,0-1 1,0 1 0,1 0-1,-1-1 1,1 1-1,11-21-5167,9 4-5681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50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27 299 12995,'0'0'1920,"0"0"-1102,0 0-576,-1 21 411,-7 101 645,-5 145 494,11-230-1646,1-27-107,0 0-1,0 0 1,1 0-1,1 0 0,-1 0 1,1 0-1,1-1 1,0 1-1,0 0 1,7 15-1,-8-24-36,-1 0 0,1 0-1,-1-1 1,1 1 0,-1 0 0,1 0 0,0-1 0,-1 1-1,1 0 1,0-1 0,0 1 0,0-1 0,-1 1 0,1-1-1,0 0 1,0 1 0,0-1 0,0 0 0,0 1 0,0-1-1,0 0 1,0 0 0,-1 0 0,1 0 0,0 0-1,0 0 1,0 0 0,0 0 0,0 0 0,0 0 0,0-1-1,0 1 1,0 0 0,0-1 0,0 1 0,-1-1 0,1 1-1,0-1 1,0 1 0,-1-1 0,1 1 0,0-1 0,0 0-1,-1 1 1,1-1 0,-1 0 0,1 0 0,-1 1-1,1-2 1,29-47 2,-26 42-16,80-177-799,-25 52 552,-54 122 246,-5 9 8,0-1-1,1 1 1,-1 0-1,1-1 0,0 1 1,-1 0-1,1 0 1,0-1-1,0 1 0,0 0 1,0 0-1,0 0 1,0 0-1,0 0 0,0 0 1,3-1-1,-1 37 3,-13 94 589,5-87-324,1 76 0,3-117-262,1 1 1,0-1-1,1 0 0,-1 1 1,0-1-1,0 0 0,0 1 1,1-1-1,-1 0 0,1 1 1,-1-1-1,1 0 0,-1 0 1,1 0-1,0 0 0,0 1 1,0-1-1,-1 0 0,1 0 0,0 0 1,0-1-1,0 1 0,0 0 1,1 0-1,-1 0 0,0-1 1,0 1-1,0-1 0,1 1 1,-1-1-1,0 1 0,0-1 1,1 0-1,-1 0 0,0 1 1,1-1-1,2 0 0,-1-1-2,1 1 0,-1-1 1,1 1-1,0-1 0,-1 0 0,0-1 0,1 1 0,-1 0 0,0-1 0,1 0 0,-1 0 0,0 0 0,4-3 0,11-16-220,0-1-1,-1-1 1,-1 0 0,-1-1-1,-1-1 1,-1 0-1,10-30 1,5-5-319,-28 60 540,0 0 0,0 0 1,0 0-1,0 0 0,0 1 1,0-1-1,0 0 0,0 0 0,0 0 1,0 0-1,0 0 0,0 0 1,0 0-1,0 0 0,0 0 1,0 0-1,0 0 0,1 0 0,-1 0 1,0 0-1,0 0 0,0 0 1,0 1-1,0-1 0,0 0 0,0 0 1,0 0-1,0 0 0,0 0 1,0 0-1,0 0 0,1 0 1,-1 0-1,0 0 0,0 0 0,0 0 1,0 0-1,0 0 0,0 0 1,0 0-1,0 0 0,0 0 0,0 0 1,0-1-1,0 1 0,1 0 1,-1 0-1,0 0 0,0 0 0,0 0 1,0 0-1,0 0 0,0 0 1,0 0-1,0 0 0,0 0 1,0 0-1,0 0 0,0 0 0,0 0 1,0 0-1,0-1 0,2 14 13,-1 15 78,-11 32 211,5-35-211,1 0 1,0 35-1,4-60-87,0 1-1,0 0 1,0 0 0,1 0-1,-1 0 1,0 0-1,0 0 1,1 0 0,-1 0-1,1-1 1,-1 1-1,1 0 1,-1 0-1,1 0 1,-1-1 0,1 1-1,0 0 1,-1-1-1,1 1 1,0 0-1,0-1 1,-1 1 0,1-1-1,0 1 1,0-1-1,0 0 1,1 1 0,36 4-4,-24-6-81,0 0 0,1-2 0,17-4 0,2-3-887,0-2-1,-1-1 1,55-30-1,-86 42 1037,-1 0 1,1-1-1,-1 1 1,1-1-1,-1 0 0,1 1 1,-1-1-1,0 0 0,0 0 1,0 0-1,0 0 1,0 0-1,0 0 0,-1 0 1,1 0-1,-1 0 0,1 0 1,-1 0-1,0 0 0,0-1 1,0 1-1,0 0 1,0 0-1,0 0 0,-1 0 1,1 0-1,-1-1 0,1 1 1,-1 0-1,-1-3 0,-1-2 30,-1-1 0,1 1 0,-1 0 0,0 0-1,-1 0 1,-9-10 0,13 14-86,-1 1 0,0 0 0,0 0 0,0-1 1,-1 1-1,1 1 0,0-1 0,-1 0 0,1 1 0,-1-1 0,0 1 0,1 0 0,-1 0 0,0 0 1,0 0-1,0 0 0,0 0 0,0 1 0,0 0 0,0-1 0,0 1 0,0 0 0,0 1 0,0-1 1,0 0-1,1 1 0,-1 0 0,0-1 0,0 1 0,0 1 0,0-1 0,-4 3 0,2-1 18,1 1 0,0-1 0,0 1-1,0 0 1,1 0 0,-1 1-1,1-1 1,0 1 0,0 0-1,1-1 1,-1 1 0,1 0-1,0 0 1,1 1 0,-1-1-1,1 0 1,-1 8 0,1-10-18,0 0 0,1 0-1,-1 1 1,1-1 0,0 0 0,0 0 0,0 0 0,1 1-1,-1-1 1,0 0 0,1 0 0,0 0 0,0 0-1,0 0 1,0 0 0,1 0 0,-1 0 0,1 0 0,0-1-1,-1 1 1,1 0 0,4 3 0,-1-4-3,0 1 1,0-1-1,0 0 1,0 0-1,0-1 1,0 1-1,1-1 0,-1 0 1,1-1-1,-1 1 1,1-1-1,7-1 1,-7 1-30,0 0 0,-1-1 0,1 0 0,-1 0 0,1 0 0,-1-1 0,0 0 0,1 0 0,-1 0 0,0-1 0,0 0 0,8-6 0,-4 2-5,-1-1 0,0 1 0,0-1 0,-1-1 0,0 0 0,6-11 0,1-4 29,-1-1-1,-1-1 1,-1 0 0,10-40-1,-8 8 60,-3-2 0,-3 0 0,-2 0-1,-3 0 1,-6-61 0,4 120-42,0 0-1,0-1 1,0 1 0,-1-1 0,1 1-1,0-1 1,-1 1 0,1 0-1,0-1 1,-1 1 0,0 0 0,1-1-1,-1 1 1,0 0 0,0 0-1,0 0 1,-1-2 0,1 3-15,1-1 1,-1 1-1,0 0 0,0 0 1,0 0-1,0-1 0,0 1 1,0 0-1,1 0 1,-1 0-1,0 0 0,0 0 1,0 1-1,0-1 0,0 0 1,0 0-1,1 0 1,-1 1-1,0-1 0,0 0 1,0 1-1,1-1 0,-1 1 1,0-1-1,0 1 0,1 0 1,-1-1-1,0 1 1,1-1-1,-1 1 0,0 1 1,-6 5-3,1 1-1,0 0 1,0 0 0,1 1 0,0 0 0,0-1 0,-3 12 0,-24 72 57,26-71-27,-10 35 70,3 2 0,2-1 1,3 2-1,3-1 1,3 106-1,3-154-103,0-1 1,0 1-1,1-1 0,0 1 1,0-1-1,1 0 0,1 0 1,-1 0-1,1 0 0,10 14 1,-13-21-3,1 1 1,0-1 0,0 1 0,1-1 0,-1 0 0,0 0 0,1 0 0,-1 0 0,1 0 0,0 0 0,0-1 0,-1 1 0,1-1-1,0 0 1,0 0 0,0 0 0,0 0 0,1-1 0,-1 1 0,0-1 0,0 0 0,0 0 0,0 0 0,1 0 0,-1 0 0,0-1 0,0 1-1,0-1 1,0 0 0,0 0 0,0 0 0,0-1 0,0 1 0,0-1 0,-1 1 0,4-4 0,13-8-203,-1 0 0,-1-2 1,25-27-1,34-28-705,-69 65 856,1-1-1,-1 2 0,1-1 0,1 1 1,-1 0-1,0 0 0,1 1 0,16-4 1,-23 7 67,0-1 1,1 1-1,-1 0 0,1-1 1,-1 1-1,0 1 1,1-1-1,-1 0 1,1 0-1,-1 1 1,0-1-1,0 1 0,1 0 1,-1 0-1,0 0 1,0 0-1,0 0 1,0 0-1,0 1 0,0-1 1,3 4-1,-2-2 72,0 1-1,0 0 0,-1 0 1,1 0-1,-1 0 1,0 0-1,0 1 0,-1-1 1,1 1-1,0 6 0,1 8 400,-1-1 0,-1 1 0,0-1 0,-4 32 0,2-44-425,0-1 1,-1 1 0,1-1 0,-1 0-1,0 0 1,-1 0 0,1 0 0,-1 0-1,0 0 1,0 0 0,0-1 0,-1 0-1,0 0 1,0 0 0,0 0 0,0 0-1,-1-1 1,1 0 0,-1 0 0,0 0-1,-9 4 1,0-1-541,-1 0 0,0-1 0,0 0 0,0-2 0,-1 1 0,-23 0 0,13-3-4150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24.3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121 128 2961,'0'0'6800,"0"0"-4378,0 0-1586,0 0 104,0 0 8,-29 27 1467,20-16-2287,0 0 0,0 1-1,1 0 1,1 0 0,0 0-1,1 1 1,0 0-1,1 1 1,1-1 0,0 1-1,-3 15 1,3 0-9,0-1-1,2 1 1,1-1-1,5 44 1,-3-64-106,0-1-1,1 0 1,0 0 0,1 0 0,-1-1 0,1 1 0,1-1-1,-1 1 1,1-1 0,0 0 0,0 0 0,1-1 0,0 1-1,0-1 1,0 0 0,0 0 0,1-1 0,0 1-1,0-1 1,0-1 0,1 1 0,12 4 0,-12-5 28,-1 0-1,1-1 1,-1 0 0,1-1 0,0 1 0,0-1-1,0-1 1,0 1 0,0-1 0,-1 0 0,1-1-1,0 0 1,0 0 0,0 0 0,0-1 0,-1 0-1,1 0 1,-1-1 0,1 0 0,-1 0 0,0 0-1,0-1 1,-1 0 0,7-5 0,-1-2-7,1-2 0,-2 0 0,0 0-1,0-1 1,-2 0 0,0 0 0,0-1 0,-1 0 0,-1-1 0,0 1 0,3-18 0,-1-3 74,-2-1 0,-1 0 0,-1-68 0,-4 95-75,-1 0 0,-1 1 0,0-1 1,0 1-1,-1-1 0,0 1 0,0 0 1,-1 0-1,0 0 0,-1 1 0,0-1 1,0 1-1,-1 0 0,0 1 0,-1-1 1,-10-9-1,10 11-24,1 1-1,-1-1 1,0 1 0,0 1 0,0-1-1,-1 1 1,1 0 0,-1 1 0,0 0-1,0 0 1,0 1 0,0 0 0,-1 1-1,1-1 1,-1 1 0,1 1 0,-1 0-1,1 0 1,-12 2 0,13 0-29,1 1 0,0 0-1,-1 0 1,1 0 0,1 1 0,-1 0 0,0 0 0,1 0 0,0 1 0,0-1-1,0 1 1,1 1 0,-1-1 0,1 1 0,-6 11 0,2-3-130,0 0 0,1 0 1,1 1-1,0 0 0,-6 29 1,8-24-386,2 0 1,0 0-1,1 0 1,3 33-1,0-38-833,1 1-1,0 0 1,7 20 0,9 15-7118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24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 15155,'0'0'2385,"0"0"-1249,0 0-56,0 0-184,0 0-47,0 0-433,0 0-360,0 2 240,0-2-280,0 0-16,0 0 0,0 0-160,2 0-568,13-9-801,0 0-2248,0-2-8033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25.0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1 332 3729,'0'0'9543,"0"0"-6684,0 0-2332,0 0-125,0-24 162,4-77-224,-3 88-296,1-1 1,1 1-1,0 0 1,0 0-1,2 1 1,5-14-1,-6 18-14,-1-1 0,0 1 0,0-1 0,-1 0 0,0 0 0,1-11 0,0-11 841,-3 59-400,0-1-558,32 383 882,-28-323-704,-4-60-329,2 0 0,4 30 0,-6-57 130,1 1 0,-1 0-1,0-1 1,0 1 0,0 0-1,0-1 1,1 1 0,-1 0 0,0-1-1,0 1 1,1-1 0,-1 1-1,1 0 1,-1-1 0,0 1-1,1-1 1,-1 1 0,1-1 0,-1 0-1,1 1 1,0-1 0,-1 1-1,1-1 1,-1 0 0,1 1-1,0-1 1,-1 0 0,1 0 0,0 0-1,-1 1 1,1-1 0,0 0-1,-1 0 1,1 0 0,0 0-1,-1 0 1,1 0 0,0 0 0,-1 0-1,1-1 1,0 1 0,-1 0-1,1 0 1,0 0 0,-1-1-1,1 1 1,-1 0 0,1-1 0,0 1-1,-1-1 1,1 1 0,0-1-1,11-13-5189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25.8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41 9218,'0'0'5550,"0"0"-3774,0 0-927,0 0-133,0 0-170,0 0-66,-1-5-291,0 4-186,1 0 0,0 0-1,0 0 1,-1 0 0,1 0-1,0 0 1,0 0 0,0-1 0,0 1-1,0 0 1,0 0 0,0 0 0,1 0-1,-1 0 1,0 0 0,1 0-1,-1 0 1,0 0 0,1 0 0,-1 0-1,1 1 1,0-1 0,-1 0-1,1 0 1,0 0 0,-1 1 0,1-1-1,0 0 1,0 0 0,1 0 0,3-1-1,1 1 1,-1 0 0,0 1 0,0-1 0,1 1-1,7 0 1,7 0-6,-1 1 1,1 0-1,-1 1 0,0 1 0,0 1 0,0 1 1,0 1-1,-1 0 0,0 1 0,31 18 0,-48-24 7,0 0-1,0 0 0,0 0 0,0 0 0,0 0 1,0 0-1,0 0 0,0 0 0,-1 0 0,1 1 1,0-1-1,-1 0 0,1 0 0,-1 1 0,1-1 0,-1 0 1,0 1-1,0-1 0,0 1 0,0-1 0,0 0 1,0 1-1,0-1 0,0 1 0,0-1 0,0 0 0,-1 1 1,1-1-1,-1 0 0,1 1 0,-1-1 0,1 0 1,-3 3-1,-27 38 41,-13 5-25,2 1 0,-54 83 0,83-112-12,1 1 1,1 0 0,1 1 0,1 0 0,1 0-1,0 1 1,2 0 0,0 0 0,2 0-1,-2 39 1,6-60 2,0 0-1,0 0 0,0 0 1,1 1-1,-1-1 0,0 0 1,0-1-1,0 1 0,1 0 1,-1 0-1,0-1 0,1 1 1,-1 0-1,1-1 0,-1 1 1,1-1-1,-1 0 0,1 0 1,-1 1-1,1-1 0,-1 0 1,1 0-1,-1 0 0,1-1 1,2 1-1,45-3 478,10-15-259,-47 13-186,-1 1 1,1 1-1,0 0 0,23-3 1,-25 6-237,69-1 481,-30 11-5441,-39-6-1685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26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69 13867,'0'0'2428,"0"0"-1457,0 0-511,0 0-129,0 0-87,0 0-109,17-11-67,56-31-48,-67 40-7,1-1 1,-1 1-1,0 0 0,1 0 1,-1 1-1,1 0 0,-1 0 1,1 0-1,0 1 1,-1 0-1,1 0 0,6 2 1,14-1 212,-22-1-195,1 0 0,-1 1 0,1 0-1,-1 0 1,0 0 0,1 0 0,-1 1 0,0 0 0,0 0 0,0 0-1,0 1 1,0 0 0,0 0 0,-1 0 0,1 0 0,-1 1 0,0-1 0,0 1-1,-1 0 1,1 1 0,-1-1 0,0 1 0,0-1 0,0 1 0,0 0-1,-1 0 1,3 8 0,-3-7-15,-1 0-1,1 0 0,-1 1 1,0-1-1,-1 0 1,1 0-1,-2 1 0,1-1 1,0 0-1,-1 0 1,0 1-1,-1-1 1,1 0-1,-1 0 0,0 0 1,-1-1-1,1 1 1,-1 0-1,-1-1 1,1 0-1,0 1 0,-1-2 1,0 1-1,-6 5 1,-8 8-38,-1-2 0,0 0 1,-2-2-1,1 0 0,-2-1 1,0-1-1,0-1 1,-30 10-1,60-23-823,3-1 747,0 0 1,1 0-1,0 2 0,12-2 0,-10 5 139,0 0-1,0 0 1,-1 2-1,1 0 1,-1 0-1,0 1 1,0 0-1,0 2 1,-1-1-1,0 1 1,0 1-1,-1 0 0,0 1 1,0 0-1,-1 1 1,0 0-1,-1 0 1,0 1-1,-1 1 1,0-1-1,-1 1 1,9 19-1,-14-26-6,0-1-1,0 1 0,-1-1 1,0 1-1,0 0 0,0 0 1,0-1-1,-1 1 0,0 0 1,0 0-1,0 0 0,-1 0 1,0-1-1,1 1 0,-2 0 1,1 0-1,0-1 0,-5 9 1,2-7-16,0 0 0,-1 0 0,1-1-1,-1 1 1,0-1 0,-1 0 0,1-1 0,-1 1 0,0-1 0,0-1 0,-10 6 0,-6 0 2,0 0 0,-1-2 1,1 0-1,-1-2 0,-1 0 1,-40 2-1,44-6 5,11 0-32,0 0 1,0 0-1,1-1 0,-1 0 1,0-1-1,0 0 1,-13-4-1,22 5-23,-1 0 0,1 0 0,-1 0 1,1-1-1,-1 1 0,1 0 0,-1-1 0,1 1 0,-1 0 0,1-1 1,0 1-1,-1 0 0,1-1 0,0 1 0,-1-1 0,1 1 0,0-1 1,0 1-1,-1-1 0,1 1 0,0-1 0,0 1 0,0-1 1,0 1-1,0-1 0,-1 0 0,1 1 0,0-1 0,0 1 0,0-1 1,1 1-1,-1-1 0,0 1 0,0-1 0,0 1 0,0-1 0,0 1 1,1-1-1,-1 1 0,0-1 0,0 1 0,1-1 0,-1 1 0,0-1 1,1 1-1,-1-1 0,1 1 0,-1 0 0,0-1 0,1 1 0,-1 0 1,1-1-1,-1 1 0,1 0 0,-1 0 0,2-1 0,25-16-3530,-2 8-2507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6:55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4561,'0'0'1451,"0"0"-264,0 0-227,0 0 90,0 0 59,0 0-249,0 0-234,0 0-258,0 0-163,0 0 86,0 0-80,0 0-6,0 0 1,0 6-157,0 4-36,1 1 1,0-1-1,0 0 0,2 1 1,-1-1-1,1 0 1,1-1-1,-1 1 1,2 0-1,-1-1 0,1 0 1,1 0-1,0-1 1,0 1-1,0-1 0,1 0 1,11 9-1,-1-1-4,0-1 0,1 0-1,1-1 1,0-2 0,1 1-1,0-2 1,1-1 0,0-1-1,1 0 1,-1-2 0,2 0-1,-1-2 1,1 0 0,0-1-1,0-2 1,0 0 0,25-2-1,-30-1 63,0-1 0,-1 0 0,1-1 0,-1-1 0,0-1 0,0 0 0,-1-1 0,1-1 0,-1-1 0,-1 0 0,1-1-1,23-18 1,-23 14-41,0 0 0,-1-1 0,-1-1 0,0 0 0,-1-1 0,-1 0 0,0-1 0,-1 0 1,-1-1-1,14-34 0,-20 40-1036,-4 18-2233,-2 6 1409,0-1-659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27.1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2 211 704,'0'0'9015,"0"0"-6267,0 0-2087,0 0 81,-1 20 514,1 60-147,0-77-1053,1 0 0,0 0-1,0-1 1,0 1 0,0-1-1,0 1 1,1-1 0,-1 1-1,1-1 1,-1 0 0,1 1-1,0-1 1,0 0 0,0 0-1,0 0 1,0-1 0,1 1-1,-1 0 1,0-1 0,1 0-1,-1 1 1,5 0 0,2 1 68,0 0-1,1-1 1,-1 0 0,14 1 0,-20-2-110,10 0 63,0 1 1,1-2-1,-1 0 0,1-1 0,-1 0 0,1-1 0,-1 0 0,0-1 1,0-1-1,0 0 0,18-8 0,-24 8-53,1-1 1,-1 0-1,0 0 0,0 0 0,0-1 1,-1 0-1,0 0 0,0-1 0,-1 1 1,0-1-1,0-1 0,0 1 0,-1-1 1,0 1-1,-1-1 0,1 0 0,-2-1 1,1 1-1,1-9 0,-2 6-16,0 0 1,0-1-1,-1 1 0,-1 0 0,0-1 0,0 1 1,-1 0-1,-1-1 0,-2-11 0,3 19-4,-1-1 0,1 1 0,-1 0 0,0 0 0,0 0 0,-1 0 0,1 0 0,-1 0-1,0 0 1,0 1 0,0 0 0,0-1 0,-1 1 0,1 0 0,-1 1 0,0-1 0,0 0 0,0 1 0,0 0 0,0 0 0,0 0-1,0 1 1,-1 0 0,-7-2 0,2 1-9,1 1 1,-1 1-1,1-1 0,-1 1 0,1 1 0,-1 0 1,1 0-1,-1 1 0,1 0 0,0 1 1,0 0-1,0 0 0,0 1 0,0 0 0,1 1 1,-13 8-1,10-5 1,0 1 1,0 1 0,1 0-1,0 0 1,1 1-1,0 0 1,1 1 0,0-1-1,1 2 1,-10 20 0,14-25-5,0-1 1,0 1-1,1 0 1,0 0-1,0 0 1,1 0 0,-1 0-1,2 0 1,0 0-1,0 14 1,1-19 5,0 0 0,-1 0-1,1-1 1,0 1 0,1 0 0,-1-1 0,0 1-1,1-1 1,-1 1 0,1-1 0,0 0 0,0 0 0,0 0-1,0 0 1,0 0 0,0 0 0,0 0 0,1-1 0,-1 1-1,1-1 1,-1 1 0,1-1 0,-1 0 0,1 0 0,0 0-1,0-1 1,-1 1 0,1-1 0,0 1 0,0-1 0,0 0-1,4-1 1,12 1-53,-1-2 0,1 0 0,-1-1 0,0-1 0,0 0 1,0-2-1,0 0 0,-1-1 0,28-16 0,-28 15 45,-13 7 12,0-2 1,1 1 0,0 0 1,0 0-1,0 0 1,0 0-1,0 1 0,0 0 1,0 0-1,0 0 1,6 1-1,-10 0 4,0 1 1,0 0-1,0-1 0,0 1 0,0 0 1,0-1-1,0 1 0,-1 0 0,1 0 1,0 0-1,-1 0 0,1 0 0,-1 0 0,1 0 1,-1 0-1,1 0 0,-1 0 0,0 0 1,1 0-1,-1 0 0,0 1 0,0-1 1,0 0-1,0 0 0,0 0 0,0 0 1,0 2-1,0 4 41,11 226 1128,-5-45-595,-6-186-608,0 1-1,1 0 1,-1-1-1,0 1 1,1-1-1,0 1 1,-1-1-1,1 1 1,0-1-1,0 1 1,0-1-1,2 2 1,-2-3-148,1 1 1,-1-1 0,1-1-1,-1 1 1,1 0 0,0 0 0,-1-1-1,1 1 1,0 0 0,-1-1-1,1 0 1,0 1 0,0-1-1,-1 0 1,1 0 0,0 0-1,2 0 1,14 0-4036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28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0 287 10162,'0'0'3164,"0"0"-2372,0 0-315,0 0 726,0 0-403,12-3-506,-6 1-227,28-4 193,-32 6-240,-1 0-1,0 0 1,0 0 0,1 1 0,-1-1 0,0 0-1,0 1 1,1-1 0,-1 1 0,0-1 0,0 1-1,0 0 1,0 0 0,0-1 0,0 1 0,0 0-1,0 0 1,0 0 0,0 0 0,0 0 0,-1 0-1,1 0 1,0 0 0,-1 0 0,1 1 0,-1-1 0,1 0-1,0 3 1,5 23 284,-1 2-1,-2-1 0,-1 0 1,-1 1-1,-4 46 1,1-38-47,2 0 0,6 59 1,-1-85 59,3-22-118,4-31-43,-9 35-144,-1-2-14,53-153-131,-48 146 30,0 1 0,1-1 0,0 1 0,2 1-1,0 0 1,0 0 0,22-21 0,-31 34 85,1-1 0,-1 1 1,0 0-1,1 0 0,-1-1 1,1 1-1,-1 0 0,1 1 1,0-1-1,-1 0 0,1 0 1,0 1-1,0-1 1,0 1-1,-1-1 0,1 1 1,4 0-1,-5 0 14,0 1 0,0-1 1,0 0-1,0 1 0,0 0 0,0-1 1,0 1-1,0 0 0,0-1 0,0 1 1,0 0-1,0 0 0,0 0 0,-1 0 0,1 0 1,0 0-1,-1 0 0,1 0 0,0 0 1,0 2-1,2 7 35,0 0 0,0 1 0,-1 0 0,1 20 0,-1-13 3,0 0 18,1 1 0,1 0 1,1-1-1,1 0 1,11 25-1,-16-40-49,0 0-1,0 0 1,1 0-1,-1-1 1,1 1-1,0 0 1,0-1-1,0 1 1,0-1-1,0 0 1,1 0-1,-1 0 1,1 0-1,-1 0 0,1 0 1,0 0-1,-1-1 1,1 0-1,0 1 1,0-1-1,0 0 1,0 0-1,0-1 1,1 1-1,-1-1 1,0 0-1,0 1 1,0-1-1,1 0 1,-1-1-1,0 1 1,0-1-1,0 1 1,0-1-1,0 0 0,0 0 1,0 0-1,0-1 1,0 1-1,0-1 1,4-3-1,5-4-25,0 0-1,-1-1 0,0-1 1,0 0-1,-1 0 1,0-1-1,11-20 0,-12 19-38,0 0-1,1 0 1,0 1-1,1 1 1,0 0-1,24-19 1,-34 30 54,-1 0 0,1-1 0,-1 1 1,1 0-1,-1 0 0,1-1 0,-1 1 0,1 0 1,-1 0-1,1 0 0,-1 0 0,1 0 1,0 0-1,-1 0 0,1 0 0,-1 0 1,1 0-1,-1 0 0,1 0 0,-1 0 1,1 0-1,-1 1 0,1-1 0,-1 0 1,1 0-1,-1 1 0,1-1 0,-1 0 1,1 1-1,-1-1 0,1 0 0,-1 1 1,0-1-1,1 1 0,-1-1 0,0 1 1,1-1-1,-1 0 0,0 1 0,0-1 1,1 1-1,-1 0 0,0-1 0,0 1 1,0-1-1,0 1 0,0-1 0,0 1 1,0-1-1,0 1 0,0-1 0,0 1 0,0 0 1,0-1-1,0 2 0,0 45 29,-1-33-29,0 8 27,1 39 92,0-59-106,0-1-1,0 1 1,1 0 0,-1-1-1,0 1 1,1 0-1,-1-1 1,1 1 0,0 0-1,0-1 1,-1 1 0,1-1-1,0 1 1,0-1 0,1 0-1,-1 1 1,0-1 0,0 0-1,0 0 1,1 0 0,-1 0-1,1 0 1,-1 0 0,1 0-1,-1 0 1,1-1-1,2 2 1,4-1-20,-1 0 0,1 0 0,-1-1 0,1 0 0,-1 0 0,1-1 0,-1 0 0,1 0 0,-1-1 0,0 0 0,1 0 0,-1-1 0,0 0 0,0 0 0,8-5 0,4-5-93,-1-1 0,0-1 0,25-27 0,1 1-123,-44 40 224,0 1-1,0-1 1,1 1-1,-1 0 0,1-1 1,-1 1-1,0-1 1,1 1-1,-1 0 0,1 0 1,-1-1-1,1 1 1,-1 0-1,1 0 0,-1-1 1,1 1-1,-1 0 1,1 0-1,-1 0 0,1 0 1,-1 0-1,1 0 1,0 0-1,-1 0 0,1 0 1,-1 0-1,1 0 1,-1 0-1,1 0 0,-1 1 1,2-1-1,5 19-4,-6 43 260,-2-40-195,1-20-49,1 1 0,-1 0 0,1 0 0,-1 0 0,1 0 0,0 0 1,0-1-1,0 1 0,1 0 0,-1-1 0,1 1 0,-1-1 0,1 0 0,0 1 1,0-1-1,0 0 0,0 0 0,0 0 0,1 0 0,-1 0 0,0-1 1,1 1-1,-1-1 0,1 0 0,0 1 0,0-1 0,-1-1 0,1 1 0,0 0 1,0 0-1,4-1 0,0 1 7,-1 0 0,1-1 0,0 0 0,-1 0 0,1-1 0,-1 1 0,1-2 0,-1 1 0,0-1 0,1 0 0,-1 0 0,0 0 0,10-6 0,-6 0-10,0 0-1,0 0 0,-1-1 0,0 0 0,-1-1 1,1 0-1,-2 0 0,0-1 0,0 0 0,-1 0 1,0-1-1,-1 1 0,0-1 0,-1-1 1,3-13-1,0-8-11,-1 0 1,-1-1-1,-3 1 1,-1-49-1,-2 73-27,0 0 0,-1 0 0,0 0 0,0 0 0,-1 0 0,-1 1 0,0-1 1,-9-16-1,12 24 22,0-1 1,-1 1-1,1-1 1,-1 1-1,0-1 0,1 1 1,-1 0-1,0 0 1,0 0-1,-1 0 1,1 0-1,0 0 1,-1 0-1,1 1 1,-1-1-1,1 1 1,-1 0-1,0 0 1,1 0-1,-1 0 1,0 0-1,0 1 1,0-1-1,0 1 1,0 0-1,1 0 1,-1 0-1,0 0 0,0 0 1,0 1-1,0-1 1,0 1-1,0 0 1,1 0-1,-5 1 1,2 2 18,1-1 0,-1 1 1,1 0-1,0 0 0,0 1 0,0-1 0,0 1 1,1-1-1,0 1 0,0 1 0,0-1 1,1 0-1,-1 0 0,-2 11 0,-1 3 49,1 0 1,1 1-1,-2 22 0,4-24-25,1 0 1,0-1-1,2 1 0,0 0 0,1 0 0,1-1 0,0 1 1,9 25-1,-9-36-14,0-1 0,0 0 1,0 1-1,0-1 0,1-1 0,0 1 1,1 0-1,-1-1 0,1 0 0,0 0 1,0 0-1,1-1 0,-1 0 0,1 0 1,0 0-1,0-1 0,0 0 1,1 0-1,-1 0 0,1-1 0,-1 0 1,1 0-1,0-1 0,12 2 0,-11-3 18,1 1-1,0-1 0,0-1 1,0 0-1,-1 0 0,1-1 1,-1 1-1,1-2 0,-1 0 1,1 0-1,11-6 1,-7 1 14,0 0 0,-1 0 0,0-1 0,0-1 1,-1 0-1,12-14 0,6-13 31,-1-1-1,-2-2 1,27-53-1,-37 64-89,-4 11-2,-2-2-1,0 1 1,-1-2 0,-1 1 0,-1-1-1,6-29 1,-15 56-8,-1-1 0,1 0 0,-1 0-1,0 0 1,0 0 0,-5 7 0,-8 12 9,4-2 17,1 1 0,1 0 0,2 1 0,0 0-1,1 1 1,2 0 0,0 0 0,2 0 0,0 0 0,2 0-1,1 1 1,5 43 0,-4-63 2,1 0-1,-1-1 1,1 1 0,1 0-1,-1-1 1,1 1 0,0-1-1,0 0 1,0 0 0,1 0-1,-1 0 1,1-1 0,1 0-1,-1 1 1,1-1 0,-1-1-1,1 1 1,0-1 0,0 0-1,1 0 1,-1 0 0,1-1-1,-1 0 1,11 3 0,-7-3 5,0 0 0,1-1 1,-1 0-1,1 0 0,-1-1 1,1-1-1,-1 1 1,1-1-1,-1-1 0,0 0 1,1 0-1,-1-1 0,0 0 1,17-9-1,45-32 75,32-17-55,-93 56-41,0 0 0,0 1 0,0 1-1,1 0 1,0 0 0,-1 1-1,1 0 1,14 0 0,-23 2 22,0 0 1,1 1-1,-1-1 1,0 1-1,0 0 1,0 0-1,0-1 1,0 1-1,0 1 1,0-1-1,-1 0 1,1 0-1,0 1 1,0-1-1,-1 1 1,1-1-1,-1 1 1,0 0-1,1-1 1,-1 1-1,0 0 1,0 0-1,0 0 1,0 0-1,0 0 1,-1 0-1,1 0 1,-1 0-1,1 1 1,-1-1-1,0 0 1,0 0-1,0 4 1,1 5 74,-1 0 0,0 0 0,0 1 1,-1-1-1,-4 17 0,1-17-50,0 0 0,-1 0 1,0 0-1,-1-1 0,0 1 0,0-1 0,-1-1 0,-1 1 1,0-1-1,0-1 0,-9 9 0,3-5-13,-1 0-1,1-1 1,-2 0 0,1-2-1,-2 0 1,-24 11 0,32-17-64,-1 0 0,1-1 1,-1 0-1,-10 1 0,17-2-186,0-1-1,0 0 1,0 0-1,0 0 1,0 0 0,0 0-1,0-1 1,0 1-1,0-1 1,0 0 0,0 0-1,0 0 1,0 0-1,1-1 1,-1 1-1,-5-4 1,-3-12-6191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28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 15843,'0'0'3897,"0"0"-2552,0 0-57,0 0-16,0 0 184,0 0-1176,0 0-280,17-2-264,-4-10-1248,-1 4-384,-12-4-5466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1:47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 2985,'0'0'4269,"0"0"-1705,0 0-1204,0 0-530,0 0-41,0 0 84,0 0-91,0 0-69,0 0-187,0 0-36,0 0-15,0 0-199,0 0-78,0 9-92,-3 68-15,1-45-74,1 0-1,1 0 0,2 0 1,7 38-1,-4-55-3,1 1 0,1-1 0,0 0 0,1-1 0,1 0 1,0 0-1,1-1 0,0 0 0,1-1 0,0 0 0,1-1 0,1 0 0,0 0 0,0-2 0,28 16 0,-32-20-4,1-1-1,0-1 0,0 0 1,0 0-1,0-1 0,0 0 0,16 1 1,79-4 6,-47 0 33,3-3-34,94-16 0,-34 3 14,-73 12-33,587-41 47,-631 46-44,154 7 4,-138-5-6,0 2 0,0 0 1,-1 1-1,1 1 0,32 16 0,-13-3 11,-23-9 9,0-2-1,0 0 0,1-1 0,0 0 0,0-2 0,1 0 1,0-1-1,0 0 0,23 1 0,-35-7 40,0 0 0,-1 1 0,1-2 1,-1 1-1,1-1 0,-1 0 0,0 0 0,9-7 0,13-6-52,12-1 0,1 1 1,1 2-1,0 1 0,1 3 1,45-6-1,-9 7-7,148 2 0,-208 8 0,0 1-1,0 1 1,0 0 0,0 2 0,26 9 0,83 43-5,-101-43 9,1-1-1,1-1 1,0-1-1,0-1 1,1-2-1,46 7 1,-47-12-13,0-2 1,-1-1-1,1-1 1,0-2-1,0-1 1,-1-1-1,0-1 1,51-19 0,19-15-16,-60 23 11,2 1 1,-1 2-1,2 1 0,75-13 1,-108 25 19,0 0 0,0-1 0,0 0 0,-1 0 0,1 0 0,0-1 1,-1 0-1,0 0 0,1-1 0,-1 0 0,-1 0 0,1 0 0,9-10 0,0-3 37,0-1 1,-2 0-1,12-21 0,-15 23-29,0 0 0,2 1 0,-1 0 0,2 1-1,18-18 1,-25 28-7,0 0 0,0 0 0,0 0-1,1 1 1,0 0 0,-1 1 0,1-1-1,12-1 1,17-7-10,-29 6-49,-7 3-4383,-6 2-1784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1:51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3 368 7642,'0'0'1964,"0"0"-885,0 0-262,0 0-82,0 0 37,0 0 137,0 0-181,-1-7 2014,-1-29-2608,2 4-112,1 0-1,11-60 1,-9 79-25,0 1 1,1-1-1,0 1 0,1 0 0,1 0 1,0 0-1,0 1 0,1 0 1,0 0-1,11-11 0,-16 20-1,1-1-1,-1 1 0,0 0 1,1 0-1,0 0 1,0 0-1,-1 0 1,1 0-1,0 1 1,0-1-1,1 1 0,-1 0 1,0 0-1,0 0 1,1 0-1,-1 1 1,0-1-1,1 1 1,-1 0-1,0 0 0,1 0 1,-1 1-1,0-1 1,1 1-1,-1-1 1,0 1-1,0 0 1,1 1-1,3 1 1,0 1 4,0 0 0,0 1 0,0-1 0,-1 1 0,0 1 0,0-1 0,-1 1 0,1 0 0,-1 0 0,0 1 0,5 8 0,3 11 1,-1 0-1,0 1 1,-2 0-1,-2 1 1,0-1 0,5 38-1,7 173 10,-10-77-4,-8-153 60,1-11 5,3-22 64,5-38-35,-3-2-121,4-28-7,4-1 0,28-91 0,-8 95 38,-32 81-19,0 0 0,1 0 0,0 1 0,1 0 0,0 0 0,1 0 0,10-10 0,-16 17 2,-1 1 0,1-1-1,0 0 1,0 1-1,0-1 1,0 0 0,0 1-1,0-1 1,0 1 0,0-1-1,0 1 1,0 0-1,1 0 1,-1-1 0,0 1-1,0 0 1,0 0-1,0 0 1,0 0 0,1 0-1,-1 0 1,0 1-1,0-1 1,0 0 0,1 1-1,0 0 3,0 0-1,0 1 0,0-1 1,-1 1-1,1-1 1,0 1-1,-1 0 0,1-1 1,-1 1-1,0 0 1,0 0-1,2 3 1,3 9 3,0 1 1,-1 0 0,3 19-1,-3-16-17,31 102 26,-5 1 0,18 142 0,-41-222-18,-5-30 50,-1 0-1,0 1 1,0 18-1,-2-29 14,0-1 23,0-45 654,-17-217-673,16 213-89,0 10 4,1 1-1,10-65 1,-9 94 20,1-1 1,0 1-1,1 0 0,0 0 1,0 0-1,1 0 0,0 1 1,1 0-1,-1-1 1,2 2-1,-1-1 0,1 0 1,0 1-1,1 0 0,0 1 1,8-7-1,-11 11 7,-1 0-1,1 0 0,-1 0 1,1 0-1,0 1 1,0 0-1,0 0 1,0 0-1,0 0 0,0 1 1,0-1-1,0 1 1,0 0-1,0 0 0,0 1 1,0-1-1,0 1 1,0 0-1,0 0 1,0 0-1,0 1 0,-1-1 1,1 1-1,0 0 1,-1 0-1,0 0 0,1 0 1,-1 1-1,4 3 1,5 5 4,1 0 0,-2 1 0,0 1 0,0 0 0,14 23 0,-6-3 36,-1 0 0,-2 1 0,-2 1 0,-1 0 0,-1 1 0,7 39 0,-8-13-781,-2 1 1,1 118-1,-10-181-4833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1:52.0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443 129 9354,'0'0'2303,"0"0"-1248,0 0-485,0 0 216,0 0 408,0 0 42,-11-14-302,-35-46-391,41 55-492,0 0 1,0 0 0,0 1 0,0 0 0,-1 0 0,0 0 0,0 1 0,0 0 0,0 0 0,0 1 0,-1-1 0,1 1 0,-1 0 0,-10-1 0,-1 2-13,1 0-1,-1 0 1,-29 5-1,39-3-37,0 0 0,1 0 0,-1 1 0,0 0 0,1 1 0,0 0 0,0 0 0,0 1 0,0-1-1,0 1 1,0 1 0,1-1 0,0 1 0,0 0 0,1 1 0,-1 0 0,1-1 0,0 2 0,0-1 0,1 0 0,0 1 0,0 0 0,1 0 0,-5 12 0,0 5-6,2 0-1,0 0 1,1 0 0,2 1 0,0 0 0,2 37 0,1-54 3,1 0 0,0 0 0,0 0-1,1 0 1,0 0 0,0-1 0,1 1 0,0-1 0,0 0-1,1 0 1,0 0 0,0 0 0,1 0 0,0-1 0,0 0 0,0 0-1,1 0 1,0-1 0,0 0 0,0 0 0,1 0 0,-1-1-1,1 0 1,0 0 0,15 5 0,-2-1 10,0-1 1,0-2-1,1 0 1,0 0-1,0-2 1,0-1-1,0-1 1,36-2-1,-46 0 10,0-1 1,-1-1-1,1 0 0,-1-1 1,0 1-1,0-2 0,0 0 1,0 0-1,-1-1 0,0 0 1,11-10-1,-5 5 147,1 1 0,27-14 0,-17 13-3758,-21 3-1219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1:52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54 12379,'0'0'2506,"0"0"-1549,0 0-584,0 0-28,0 0 201,8-2-160,80-12 145,116-5 1,-66 8-438,-118 9-292,13-2 393,-10 3-3620,-23 1-186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1:52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6633,'0'0'1377,"0"0"-705,0 0-12,0 0 279,0 0 250,0 0-282,12 2-247,28 4-153,305 38 3482,-340-44-3956,43 3 313,-1 2 0,82 19 0,-146-23-1397,-4-1-2275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1:53.6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25 232 9994,'0'0'1854,"0"0"-883,0 0-411,0 0-137,0 0 158,0 0-173,0-1-400,-1 1-1,1 0 1,-1 0 0,1 0-1,0 0 1,-1 0-1,1 0 1,0 0 0,-1 0-1,1 0 1,-1 0 0,1 0-1,0 0 1,-1 0-1,1 0 1,-1 1 0,1-1-1,0 0 1,-1 0-1,1 0 1,0 1 0,-1-1-1,1 0 1,0 0 0,0 1-1,-1-1 1,1 0-1,0 0 1,0 1 0,-1-1-1,1 0 1,0 1-1,0-1 1,0 0 0,-1 1-1,1-1 1,0 1 0,1 5-5,1 0 0,0 0 0,0 0 1,0 0-1,1-1 0,0 1 0,0-1 0,0 1 1,1-1-1,-1 0 0,1 0 0,1-1 1,-1 1-1,1-1 0,-1 0 0,1 0 1,0-1-1,10 6 0,-9-5 14,1 0-1,-1-1 0,1 0 1,0 0-1,0-1 1,0 0-1,1 0 0,-1 0 1,0-1-1,1 0 1,-1 0-1,0-1 0,1 0 1,-1-1-1,15-2 1,-17 1 21,0 0 1,0-1-1,0 1 1,0-1 0,-1 0-1,0-1 1,1 1 0,-1-1-1,0 0 1,-1 0-1,1 0 1,-1 0 0,1-1-1,-1 1 1,-1-1-1,1 0 1,-1 0 0,0 0-1,0 0 1,0-1 0,-1 1-1,2-8 1,2-11 314,-1 0 1,-2-1-1,0-38 0,-2 57-317,0 1 0,-1 0-1,0-1 1,0 1-1,0 0 1,-1 0-1,0 0 1,0 0-1,0 0 1,0 0-1,-1 1 1,0-1-1,0 1 1,0 0-1,0 0 1,-1 0-1,0 0 1,1 0-1,-1 1 1,-1-1 0,1 1-1,0 0 1,-1 1-1,0-1 1,1 1-1,-1 0 1,0 0-1,0 0 1,-1 1-1,-4-1 1,3 0-28,-1 0 1,1 1 0,0 1-1,0-1 1,-1 1-1,1 0 1,0 1 0,-1-1-1,1 1 1,0 1 0,0 0-1,0 0 1,0 0-1,0 1 1,0 0 0,1 0-1,0 0 1,-1 1 0,1 0-1,0 1 1,-7 6-1,7-5-80,1 1-1,1-1 0,-1 1 0,1 0 0,0 0 0,1 0 0,0 0 0,0 1 0,0-1 1,1 1-1,0 0 0,1-1 0,-1 1 0,2 0 0,-1 0 0,1 11 0,1-18-199,-1 1 0,0-1 0,1 1 0,-1 0 0,1-1 0,0 1 0,-1-1 0,1 1 0,0-1 0,0 1 0,0-1 0,0 0 0,0 1 0,0-1 0,0 0 0,1 0 0,-1 0 0,0 0 0,1 0 0,-1 0 0,1 0 0,-1-1 0,1 1 0,-1 0 0,1-1 0,-1 1 0,1-1 0,0 0 0,-1 1 0,1-1 0,0 0 0,-1 0 0,3 0 0,18 1-7270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1:54.1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10746,'0'0'1722,"0"0"-812,0 0-440,0 0-135,8 24 420,55 168 1181,-54-163-1834,-6-18-93,0-2-1,0 1 1,0 0 0,1 0 0,1-1 0,7 12 0,-4-58-798,-5-24-275,-1 22 818,8-43 1,-10 81 259,0 1 0,0-1 0,0 1-1,0-1 1,0 1 0,0-1 0,0 1 0,0-1 0,0 1 0,0-1 0,1 1 0,-1-1 0,0 1 0,0-1 0,1 1-1,-1 0 1,0-1 0,0 1 0,1-1 0,-1 1 0,1 0 0,-1-1 0,0 1 0,1 0 0,-1 0 0,1-1 0,-1 1-1,1 0 1,-1 0 0,1-1 0,-1 1 0,1 0 0,-1 0 0,1 0 0,15 10 249,10 26 347,-7 14 174,-16-39-726,1 0-1,0 1 1,0-2-1,2 1 1,-1 0-1,1-1 1,1 0-1,13 16 1,-19-25-56,-1-1 0,1 0 0,-1 1 0,1-1 0,-1 1 0,1-1 0,-1 0 0,1 1 0,-1-1 0,1 0 0,-1 0 0,1 1 1,0-1-1,-1 0 0,1 0 0,-1 0 0,1 0 0,0 0 0,-1 0 0,1 0 0,0 0 0,-1 0 0,1 0 0,-1 0 0,1 0 0,0 0 0,-1-1 0,1 1 1,-1 0-1,1 0 0,0-1 0,-1 1 0,1 0 0,-1-1 0,1 1 0,-1 0 0,1-1 0,-1 1 0,0-1 0,1 1 0,-1-1 0,1 1 0,-1-1 0,0 1 1,0-1-1,1 0 0,-1 1 0,0-1 0,0 1 0,1-1 0,-1 0 0,0 1 0,0-1 0,0 1 0,0-1 0,0 0 0,0 1 0,0-2 0,6-47-7,-6 40-14,8-116-412,-2 115 377,2 19 29,3 18 168,36 120-955,-35-117-1787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8:11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1 283 776,'0'0'3385,"0"0"-2208,0 0-760,0 0 139,0 0 421,0 0 89,0 0-955,1 0 0,-1 0 0,1 1 0,-1-1 0,1 0 0,-1 1 1,0-1-1,1 0 0,-1 1 0,1-1 0,-1 1 0,0-1 0,1 0 0,-1 1 1,0-1-1,0 1 0,0-1 0,1 1 0,-1-1 0,0 1 0,0-1 0,0 1 1,0-1-1,0 1 0,0-1 0,0 1 0,0 0 0,3 60 189,2 0 0,3 0 0,23 89 0,-27-140 3151,-5-21-2522,-5-26-932,-10-14-256,-11-67-1,23 94 56,2-1 0,0 1-1,1-1 1,2 1-1,3-30 1,1 35 65,1 0 0,0 0 1,2 1-1,0 0 0,1 0 0,1 1 1,0 0-1,2 1 0,0 0 1,21-22-1,-30 35 140,0 1 1,0-1-1,0 1 1,0-1-1,0 1 1,0 0-1,1 0 1,-1 0 0,1 1-1,0-1 1,-1 1-1,1 0 1,0 0-1,0 0 1,0 0-1,0 1 1,0-1-1,0 1 1,-1 0-1,1 1 1,0-1-1,0 1 1,0-1-1,0 1 1,5 2-1,7 4 94,-1 0-1,0 1 1,0 0-1,24 19 1,26 14 226,-65-41-313,0 0 0,1 0 0,-1 0-1,0 0 1,0 0 0,0 0 0,0 0-1,0 1 1,0-1 0,1 0-1,-1 0 1,0 0 0,0 0 0,0 0-1,0 0 1,0 0 0,0 0 0,0 1-1,1-1 1,-1 0 0,0 0-1,0 0 1,0 0 0,0 0 0,0 0-1,0 1 1,0-1 0,0 0 0,0 0-1,0 0 1,0 0 0,0 0 0,0 1-1,0-1 1,0 0 0,0 0-1,0 0 1,0 0 0,0 1 0,0-1-1,0 0 1,0 0 0,0 0 0,0 0-1,0 0 1,-1 0 0,1 1-1,0-1 1,0 0 0,0 0 0,0 0-1,0 0 1,0 0 0,0 0 0,0 0-1,-1 0 1,1 1 0,0-1-1,0 0 1,0 0 0,0 0 0,0 0-1,-1 0 1,1 0 0,0 0 0,0 0-1,-7 3-2426,-5-1-3371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08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25 5657,'0'0'1979,"0"0"-208,0 0-489,0 0-489,0 0-138,0 0-104,-1 0-505,1 1-1,-1-1 0,0 0 1,1 1-1,-1-1 1,0 1-1,1-1 1,-1 1-1,1-1 1,-1 1-1,1-1 0,0 1 1,-1-1-1,1 1 1,-1 0-1,1-1 1,0 1-1,0 0 1,-1-1-1,1 1 1,0 0-1,0-1 0,0 3 1,-10 68 458,4 0 0,5 138 0,3-93-382,-2 316 1186,-3-505-505,1 52-812,1 0 0,1 0 0,0 0 0,2 1 0,0-1 0,2 0 0,7-27 0,12-13-50,4 1 0,2 1 0,42-64-1,129-149-591,-174 237 527,-17 22-339,1 0-1,21-22 1,-30 35-1027,-1 2-1366,0 7-1919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1:54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1 10562,'0'0'1371,"5"24"-776,96 325 97,-81-296-594,35 107-51,-47-135 1,-2 1 0,-2 0 0,0 0-1,0 35 1,-11-75 2262,-16-32-2124,1-2 0,3 0 0,2-1 1,2-1-1,3 0 0,1-1 0,3 0 0,-3-98 0,10 147-180,1 0-1,0 1 1,0-1 0,1 0 0,-1 0-1,0 1 1,0-1 0,1 1-1,-1-1 1,1 0 0,0 1-1,-1-1 1,1 1 0,0-1-1,0 1 1,0-1 0,0 1 0,0 0-1,0 0 1,0-1 0,0 1-1,1 0 1,-1 0 0,3-1-1,-1 0 10,0 1-1,0 1 1,0-1-1,0 0 1,0 1-1,0-1 1,1 1-1,-1 0 1,0 0-1,0 0 1,0 1-1,5 0 1,1 1 42,0 0 0,-1 1 0,1 0 0,-1 0 0,0 1 0,0 0 0,0 1 0,13 9 0,-14-8-8,-1 1-1,0 0 1,-1 0 0,1 1-1,-1 0 1,-1 0-1,1 0 1,-1 0-1,-1 1 1,1-1 0,-2 1-1,1 0 1,1 11-1,-3-15-37,0 1 0,-1-1 0,0 1 0,0-1 0,0 1 0,0-1 0,-1 1 0,0-1 0,0 0 0,0 1 0,-1-1 0,0 0 0,0 0 0,0 0 0,-1 0 0,1 0 0,-1 0 0,0-1 0,-1 0 0,1 1 0,-1-1 0,0 0 0,-6 4 0,-1-1-49,-1-1 0,0 0 0,-1-1-1,0 0 1,0-1 0,0-1-1,0 0 1,0 0 0,0-2-1,-1 1 1,1-2 0,-1 0-1,1-1 1,-22-3 0,7-6-1275,12-5-1982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1:56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1 307 5617,'0'0'1807,"0"0"-445,0 0-295,0 0 33,0 0-98,0 0-254,2-38 2163,5 20-2702,0 1 1,1 0-1,14-24 1,-17 33-218,0 1 1,0 0 0,0 0-1,1 0 1,0 1 0,1-1-1,-1 1 1,1 1 0,11-8-1,-16 12 4,-1 1-1,1-1 1,0 0-1,0 1 1,0-1-1,0 1 1,0 0-1,0-1 1,1 1-1,-1 0 1,0 0-1,0 1 1,0-1-1,0 0 1,0 1-1,0-1 1,0 1-1,0-1 1,0 1-1,-1 0 1,1 0 0,0 0-1,0 0 1,0 0-1,-1 1 1,1-1-1,1 2 1,5 5 5,-1 0 1,0 0-1,0 0 1,5 11-1,-1-4 24,14 21-26,-2 1-1,-2 1 1,-1 1 0,-3 1 0,0 1-1,-3 0 1,-1 0 0,-3 2 0,-1-1 0,-2 1-1,2 59 1,-9-102-4,2 20 124,-3-25 382,-6-43 66,-3 4-720,2-1 0,2 0 0,2 0 0,2-1 0,6-77 0,-3 114 124,0 1 0,1-1 1,-1 1-1,2-1 0,-1 1 0,1 0 0,0 0 0,1 0 0,0 0 1,0 0-1,1 1 0,0 0 0,0 0 0,0 0 0,1 1 0,0-1 1,1 2-1,-1-1 0,1 1 0,0-1 0,13-5 0,-7 4 26,1 1 0,0 1-1,0 0 1,0 1 0,1 1-1,0 0 1,-1 1 0,1 0-1,0 2 1,0-1 0,28 4-1,-37-1 2,0 0-1,-1 0 0,1 0 0,-1 0 0,0 1 0,1 0 0,-1 0 0,0 0 1,-1 1-1,1-1 0,0 1 0,-1 1 0,0-1 0,0 0 0,0 1 1,-1 0-1,0 0 0,0 0 0,0 0 0,0 1 0,1 5 0,6 13 13,-1 0-1,-1 0 1,7 38-1,3 89 14,-2-12-5,-18-172 660,4-62-1,0 17-126,-2 33-598,2 1-1,2-1 1,11-46-1,-12 76 32,0 0 1,2 1-1,0-1 0,0 1 0,1 0 1,1 0-1,0 1 0,1 0 0,1 0 1,0 1-1,0 0 0,20-18 0,-26 27 9,0 0 0,1 1 1,0-1-1,-1 1 0,1 0 0,0 0 0,0 0 0,0 0 0,0 1 0,0-1 0,0 1 0,1 0 0,-1 1 0,0-1 0,1 1 0,-1-1 0,0 1 0,7 1 0,-5 1 3,1-1-1,-1 2 0,0-1 1,-1 0-1,1 1 0,0 0 1,-1 0-1,1 1 0,-1 0 1,0 0-1,6 6 0,5 8 8,0 0-1,-1 1 1,-2 1-1,0 0 1,17 36-1,-5-4 138,-2 0 1,-3 2-1,-2 1 1,-3 0-1,-1 1 0,7 80 1,-21-131-399,2 30 933,-2-34-819,0 0 0,0 0 0,0 0 0,0 0 0,0-1 0,0 1 0,0 0 0,-1 0 0,1 0 0,0 0 0,0 0 0,-1 0 0,1 0 0,0 0 1,-1-1-1,1 1 0,-1 0 0,1 0 0,-1-1 0,0 1 0,1 0 0,-1-1 0,0 1 0,1 0 0,-1-1 0,0 1 0,-1 0 0,-5-1-6124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1:57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94 10970,'0'0'2169,"0"0"-455,0 0-830,0 0-83,0 0-26,0 0-202,-1-9-99,0 5-430,1 0 0,-1 0 0,0 0 0,0 1 0,0-1 0,0 0 1,-1 0-1,0 1 0,1-1 0,-1 1 0,0 0 0,-1-1 0,1 1 0,-1 0 0,1 0 0,-1 0 0,0 1 1,0-1-1,0 1 0,0 0 0,-1-1 0,1 1 0,-1 1 0,1-1 0,-1 0 0,0 1 0,1 0 0,-1 0 0,0 0 1,0 0-1,0 1 0,0-1 0,-4 1 0,1 1-51,-1 0 0,1 1 0,-1 0 0,1 0 0,0 1 1,0-1-1,0 2 0,0-1 0,0 1 0,1 0 0,-1 0 0,1 1 0,0 0 0,1 0 0,-1 0 1,1 1-1,0-1 0,-8 13 0,4-5 3,-1 1-1,2 0 1,0 1 0,1 0-1,0 0 1,1 1 0,-7 28 0,11-34 0,1 0 1,0-1 0,1 1-1,0 0 1,1 0 0,0 0 0,0 0-1,1 0 1,0-1 0,1 1-1,0-1 1,1 0 0,0 1 0,0-2-1,0 1 1,2 0 0,-1-1 0,1 0-1,0 0 1,0-1 0,1 1-1,0-1 1,1-1 0,-1 0 0,1 0-1,0 0 1,1-1 0,-1 0-1,1-1 1,0 1 0,1-2 0,-1 0-1,0 0 1,1 0 0,0-1-1,17 1 1,-3-2 7,-1-2 1,1-1-1,0-1 0,0 0 0,-1-2 0,0-1 0,24-9 1,-32 10 1,0 1-171,12-4 15,-10-1-4993,-6 1-2290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1:58.3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10666,'0'0'2415,"0"0"-1250,0 0-805,0 0-174,0 0 187,0 0 257,14 11 501,14-4-893,0-2 0,0 0 0,1-2 0,-1-1 0,57-3 0,145-29 379,-130 15-375,-4 1 3,-78 12-5677,-34 2-1192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1:58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5641,'0'0'3885,"0"0"-2391,0 0-693,0 0-249,0 0 156,0 0 377,5 13 48,183 542 3139,-181-518-4206,-6-27-43,1-1 0,0 1 0,0-1 0,1 1 0,0-1-1,1 0 1,4 8 0,-7-16-89,-1-1 1,1 0-1,-1 0 0,1 0 0,0 0 0,-1 0 1,1 0-1,-1 0 0,1 0 0,-1 0 0,1 0 0,-1-1 1,1 1-1,0 0 0,-1 0 0,1 0 0,-1-1 1,1 1-1,-1 0 0,1-1 0,-1 1 0,1 0 1,-1-1-1,0 1 0,1 0 0,-1-1 0,0 1 0,1-1 1,-1 1-1,0-1 0,1 1 0,-1-1 0,0 1 1,0-1-1,1 0 0,12-20-5473,-3-1-4069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1:59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 9402,'0'0'1738,"0"0"-657,0 0-503,0 0-59,0 0 351,0 0-131,17-10-136,55-28-83,-69 36-477,1 1-1,-1 0 1,0-1-1,0 1 1,0 1-1,1-1 1,-1 0 0,0 1-1,1 0 1,-1 0-1,0 0 1,1 0-1,-1 0 1,0 1 0,1-1-1,-1 1 1,0 0-1,0 0 1,0 0-1,1 0 1,4 4 0,-1 0 59,0 1 0,0-1 0,0 1 0,-1 1 0,11 13 0,-4-4 65,11 10-76,-2 0-1,0 2 0,-2 1 0,-1 0 0,-2 2 1,0 0-1,-2 1 0,-2 0 0,-1 1 0,-1 0 0,-2 1 1,-1 0-1,-2 1 0,-2 0 0,1 57 0,-3-42 50,-2-16 310,-7-76-139,-12-287-345,20 319 29,0 0 0,1 0 1,0 0-1,0 0 0,1 0 0,1 1 0,0-1 0,0 1 0,1 0 0,0 1 0,9-13 0,-12 18 0,1 0-1,0-1 1,-1 2 0,1-1-1,0 0 1,1 0 0,-1 1-1,0 0 1,1 0 0,0 0-1,-1 0 1,1 0 0,6-1-1,-7 2 3,0 1-1,0 0 1,0 0-1,0 0 1,0 0-1,0 1 1,0-1-1,0 1 1,0-1-1,0 1 0,0 0 1,0 0-1,-1 1 1,1-1-1,0 0 1,-1 1-1,1 0 1,-1 0-1,1 0 1,2 3-1,10 10 7,-1 0-1,-1 2 0,-1-1 1,0 1-1,-1 1 0,-1 0 1,-1 1-1,0 0 1,-2 0-1,0 1 0,7 31 1,-5-4 39,-1 1 1,-2 0-1,-1 70 1,-3-175-108,2 1 0,3 0 0,2 0 0,3 0 0,33-95 1,-40 137 45,1 1 1,0 0-1,1 0 1,0 1 0,1-1-1,10-11 1,-16 21 15,0 1 0,0 0 0,0 0 0,0-1-1,1 2 1,-1-1 0,0 0 0,1 0 0,-1 1 0,1-1 0,0 1 0,0 0-1,-1 0 1,1 0 0,0 0 0,0 0 0,0 1 0,0-1 0,0 1 0,0 0-1,0 0 1,0 0 0,0 0 0,0 0 0,0 1 0,0-1 0,0 1 0,0 0-1,0 0 1,0 0 0,-1 0 0,1 1 0,0-1 0,-1 1 0,1-1 0,2 4-1,10 7 14,0 2-1,-1 0 1,0 0-1,-1 1 0,-1 1 1,12 20-1,-1 3 100,30 68-1,-38-64 2,-2-1 0,-2 2 0,-1 0 0,4 69-1,-3-35 176,-11-74-404,0-2 58,0-1 1,0 1 0,0-1 0,0 1 0,0-1-1,0 1 1,0-1 0,1 1 0,-1-1-1,1 0 1,-1 1 0,1-1 0,-1 1-1,1-1 1,0 0 0,0 1 0,0-1 0,-1 0-1,1 0 1,0 0 0,1 0 0,-1 0-1,0 0 1,0 0 0,0 0 0,1 0-1,-1 0 1,2 0 0,2-1-4477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00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15 8794,'0'0'2148,"0"0"-655,0 0-325,0 0 258,0 0-43,0 0-541,-1-4-286,-5-6-247,3 10-124,3 22-66,9 41-47,79 395 133,-86-445-224,-1-8-105,0 0-1,0 0 1,0 0-1,-1 1 1,0-1-1,0 0 1,0 0 0,-2 8-1,-4-8-2329,-9-4-1907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01.0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67 4745,'0'0'3691,"0"0"-2528,0 0-885,0 0 215,0 0 705,0 0-58,25-2-37,394-36 2454,-391 36-3590,129-16-560,-150 14-3105,-7 1-504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01.3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4241,'0'0'7642,"0"0"-6882,0 0-376,0 0 544,22 161 640,-2-95-87,5 3-689,2-2-296,-2-5-96,-3-13-352,-2-11 16,-3-14-64,-2-10-144,0-14 144,-3 0-824,-2-12-3169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01.7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56 10922,'0'0'1623,"0"0"-818,0 0-485,0 0 500,0 0 385,0 0-303,18 0-245,335-41 609,-19 31-1185,-284 10-233,-49 0-491,-10-2-4622,-4 0-3171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08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5033,'0'0'2050,"0"0"-837,0 0-307,0 0-238,0 0 39,0 0-79,1 3-291,2 5-206,1 0-1,0 0 0,1-1 1,-1 1-1,1-1 0,12 12 0,8 13 855,11 21-271,105 136 1272,-125-171-1802,0-1 0,1 0 0,1-1 0,0-1 0,1-1 0,1-1 0,36 19-1,-55-32-232,0 1-1,-1-1 1,1 0 0,0 0-1,-1 0 1,1 0-1,0 0 1,0 0-1,-1 0 1,1 0-1,0 0 1,-1 0-1,1 0 1,0-1-1,-1 1 1,1 0-1,0 0 1,-1-1 0,1 1-1,0 0 1,-1-1-1,1 1 1,-1-1-1,1 1 1,-1-1-1,1 1 1,-1-1-1,1 1 1,-1-1-1,1 0 1,-1 0-1,10-15-2502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02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1512,'0'0'10030,"0"0"-6894,0 0-2527,4 19 30,22 78 914,51 123 0,-56-168-1316,11 27 66,40 149-1,-71-225-490,3 8-127,3-9-3865,-4-2-3217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02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6633,'0'0'4355,"0"0"-2900,0 0-985,0 0-113,0 0 493,0 0 71,14 5-120,-5-1-652,-1-2-63,-1 1-1,0 0 0,0 1 0,0-1 1,-1 1-1,1 1 0,-1-1 0,0 1 1,0 0-1,0 1 0,8 9 0,25 36 194,-3 3 0,54 101 0,-77-128-208,-2 1 1,-1 0-1,0 0 0,-3 1 0,0 1 0,-2-1 1,-1 1-1,0 38 0,-3-27-33,-2 42 159,-1-81 248,0-12-300,-1-16-66,2-28-26,0-11-70,3 1 0,14-97 0,-13 143-18,1 0 0,1 1 0,0-1 0,1 1 0,1 0 0,1 0 0,0 1 0,1 0 0,1 1 0,0-1 0,1 2 0,1 0 0,22-21 0,-31 31 34,1 1 0,0 0 0,0 0 0,0 0 0,0 1 0,0-1 0,1 1 0,-1 0 0,1 0 0,-1 1 0,1-1 0,0 1 0,0 0 0,-1 0 0,1 1 0,0-1 0,0 1 0,0 0 0,0 1 0,0-1 0,0 1 0,-1 0 0,1 0 0,0 0 0,-1 1 0,1-1 0,0 1 0,-1 1 0,0-1 0,0 0 0,1 1 0,-1 0 0,-1 0 0,1 0 0,0 0 0,-1 1 0,0 0 0,0-1 0,0 1 0,3 6 0,8 11 0,-1 1 0,-1 0 1,-1 1-1,-1 0 0,-2 1 0,12 49 1,14 154 39,-29-188-71,7-125 170,-6 24-335,17-75 1,-19 120 159,1 1 0,0-1 0,1 1 0,0 0 1,2 1-1,0 0 0,0 0 0,2 0 0,17-21 0,-23 31 38,0 1 0,0 1 0,1-1 1,-1 1-1,1-1 0,0 1 0,-1 0 0,1 1 0,0-1 0,1 1 0,-1 0 0,0 1 0,1-1 0,-1 1 0,1 0 1,-1 0-1,1 1 0,0 0 0,-1 0 0,1 0 0,0 0 0,-1 1 0,1 0 0,-1 0 0,1 1 0,-1-1 0,0 1 1,1 0-1,-1 1 0,0-1 0,0 1 0,-1 0 0,1 0 0,-1 1 0,1-1 0,6 8 0,16 19 65,-1 2 0,-1 0 0,-2 2 0,-2 0 0,0 2 0,-3 0 0,-1 1 0,-1 1 0,-3 0-1,-1 1 1,-1 0 0,-3 1 0,4 42 0,-11-64-1601,-1-7-2639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03.3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1 6329,'0'0'8546,"0"0"-5807,0 0-2253,0 0-318,-8 18 17,-1 0-114,1 1 0,1-1-1,1 2 1,1-1 0,0 1-1,-3 37 1,7-39-26,0 16 71,1 1 0,6 46 0,-4-69-105,0-1 0,1 1 0,1-1 0,0 0 0,0 0 0,1 0 0,0 0 0,1-1 1,0 0-1,14 16 0,-11-15-4,2 0-1,-1-1 1,1-1 0,1 0 0,0 0-1,0-1 1,0-1 0,1 0 0,0 0-1,15 4 1,-7-4-13,0-1-1,1-1 1,-1-1-1,1-1 1,0-1 0,23-1-1,-41-1 10,1 0 0,-1-1 0,0 1-1,1-1 1,-1 0 0,0 0 0,0-1-1,0 1 1,0-1 0,0 0 0,0 0 0,0 0-1,-1-1 1,1 0 0,5-5 0,-3 2-2,0-1 0,0 0 0,-1 0 0,0 0 0,-1-1 0,0 1 0,5-13 0,-1-2 59,-1 0 0,-1 0 0,-1 0 0,-1-1-1,1-30 1,-3 27 206,-1 0 0,-1 0-1,-1 1 1,-8-45 0,7 63-241,0 0 0,0 0 0,-1 0 0,0 0 1,0 1-1,0-1 0,-1 1 0,0 0 0,0 0 0,-1 0 0,1 1 1,-1-1-1,-1 1 0,1 0 0,-1 1 0,1-1 0,-1 1 0,-1 0 1,1 1-1,0-1 0,-12-3 0,3 2-45,0 1 1,-1 0-1,0 1 0,1 0 1,-1 2-1,-1 0 0,1 0 1,0 2-1,-30 4 0,35-3-66,0 0-1,0 1 0,1 0 0,-1 1 0,1 0 0,0 0 0,0 1 0,0 1 0,0 0 0,1 0 0,0 1 1,1 0-1,-1 0 0,1 1 0,-10 12 0,3 4-1229,0 1 0,-20 47 0,12-12-5973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16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1 203 7922,'0'0'2810,"0"0"-1546,0 0-897,0 0 51,0 0 420,1-5 43,2-4-744,0-1 0,1 1 0,1 0 0,-1 0 0,1 0 0,1 1-1,0 0 1,0 0 0,8-8 0,-2 3 60,0 0-1,1 1 1,1 0-1,23-15 1,-36 26-197,0 1 1,1-1-1,-1 1 0,0-1 1,0 1-1,1 0 1,-1-1-1,0 1 1,0 0-1,1 0 1,-1 0-1,0 0 1,0 0-1,1 0 1,-1 0-1,0 1 1,0-1-1,1 0 1,-1 1-1,0-1 0,0 1 1,0-1-1,1 1 1,-1 0-1,0-1 1,0 1-1,0 0 1,0 0-1,0 0 1,0 0-1,-1 0 1,1 0-1,0 0 1,0 0-1,-1 0 1,1 0-1,-1 0 0,1 0 1,-1 0-1,1 1 1,-1-1-1,0 0 1,1 2-1,4 12 11,0 0-1,4 30 0,-4-21-5,76 336 168,-66-268 65,4 185 0,-15-391 194,5 1 0,34-162 0,-33 224-591,31-87 0,-36 122 139,2 1-1,0 0 1,0 0-1,2 1 1,-1 0-1,2 0 1,0 1-1,0 1 1,22-21 0,-30 31 18,0 0 1,0 0 0,0 0 0,1 0 0,-1 1 0,0-1 0,1 1 0,-1-1-1,1 1 1,-1 0 0,1 0 0,0 0 0,0 0 0,-1 0 0,1 1-1,0-1 1,0 1 0,0 0 0,0 0 0,-1 0 0,1 0 0,0 1 0,0-1-1,0 1 1,0-1 0,-1 1 0,1 0 0,0 0 0,-1 0 0,1 0 0,-1 1-1,1-1 1,-1 1 0,1 0 0,-1-1 0,2 4 0,3 3 9,0 0 1,-1 1 0,-1 0-1,0 0 1,0 0 0,-1 1-1,0 0 1,5 18 0,7 35 47,-3-1 0,-2 2 0,2 64 0,-6 200 387,-7-277-286,0-51-165,0 1-1,0-1 1,0 0 0,0 0 0,0 0 0,0 1-1,1-1 1,-1 0 0,0 0 0,0 0 0,0 0-1,1 1 1,-1-1 0,0 0 0,0 0-1,0 0 1,1 0 0,-1 0 0,0 0 0,0 0-1,1 0 1,-1 0 0,0 1 0,0-1 0,1 0-1,-1 0 1,0 0 0,0 0 0,0 0 0,1-1-1,-1 1 1,0 0 0,0 0 0,1 0 0,-1 0-1,0 0 1,0 0 0,1 0 0,-1 0 0,0 0-1,0-1 1,0 1 0,1 0 0,-1 0 0,0 0-1,0 0 1,0-1 0,0 1 0,0 0 0,1 0-1,-1 0 1,0-1 0,0 1 0,0 0 0,0-1-1,12-9-758,4-13-3107,-3-4-5615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16.4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10666,'0'0'3993,"0"0"-2671,0 0-996,0 0-15,0 0 635,1 22-219,-1-2-576,12 122 818,14 1-340,-13-83-1342,-3 1 1,5 94-1,-16-143-2687,-1-4-3020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16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11931,'0'0'1777,"0"0"-951,0 0-98,0 0 454,0 0-194,25-7-316,-11 3-608,35-11 165,2 3 1,51-7-1,101 12-1571,-192 5-944,-5-3-3411,-3 1-3754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17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5025,'0'0'7634,"0"0"-6466,0 0-56,-17 115 240,17-64-7,0 9-353,2 3-648,13 1 72,0-4-192,0-4-216,0-7 120,-3-12-128,-2-5-48,-3-10-152,1-7-560,2-4-448,-3-6-1785,3-5-3448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17.4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11843,'0'0'4032,"0"0"-3343,0 0-145,0 0-72,0 0 120,0 0 8,0 0-352,62 0 88,-30 0-56,0 0-272,0 0 80,-4 0-88,-6-4-312,-2 2 40,-8 2-568,-7 0-1153,-3 0-2151,-2 11-3234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17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 5825,'0'0'6346,"0"0"-5378,0 0-384,0 0 304,0 0 448,0 0-327,0 0-393,101-9 128,-56 7-368,2 0 32,-3 2-376,-2 0 40,-10 0-72,-12 0 0,-8 0-272,-12 9-584,0 2-3097,0 0-5073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36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7618,'0'0'2367,"0"0"-1219,0 0-596,0 0 152,0 0 118,0 0 31,30 0 886,-24 9-1573,-1 0-1,0 0 0,0 0 0,-1 0 0,0 1 0,-1 0 0,0-1 1,-1 1-1,3 19 0,0-5-71,13 56 26,-6-18-65,3 0-1,2-1 1,45 102 0,-53-146-52,0 0 0,1-1 1,1 0-1,1-1 1,0 0-1,1-1 0,15 13 1,-17-18-1,0-1 0,1 0-1,0 0 1,0-1 0,0-1 0,1 0 0,0-1 0,1-1 0,-1 1 0,24 3 0,-10-5-8,0-2 0,-1 0 0,1-1-1,-1-2 1,1-1 0,-1 0 0,0-2 0,0-2 0,0 0 0,-1-1 0,29-14 0,-35 15 1,0 1 0,0 1 0,1 0 0,0 2 0,0 0 0,29 1 0,123 12 61,-131-6-23,-22-3-37,1-1 0,-1-1-1,0-1 1,0 0 0,-1-1-1,1-2 1,0 1-1,-1-2 1,21-9 0,-35 13 4,0 0 0,0 1 0,0-1 0,0 1 0,0 0 0,0 0 1,0 1-1,0-1 0,1 1 0,-1 0 0,0 0 0,0 0 0,0 1 0,1 0 0,4 1 1,-4 0-1,0 1 1,0 1-1,-1-1 1,1 1-1,-1 0 1,1 0-1,-1 0 1,0 0 0,6 10-1,-6-9-5,1 0 1,0-1-1,0 1 0,0-1 1,1 0-1,-1-1 0,1 1 1,0-1-1,0 0 0,0-1 1,1 0-1,-1 0 0,1 0 1,-1 0-1,1-1 0,-1 0 1,1-1-1,0 0 0,-1 0 1,1 0-1,0 0 0,11-4 1,14-2-18,0-2 0,0-1 1,41-18-1,-40 14-72,-13 6 154,0 1 0,0 1 0,1 0 0,0 2 0,0 0 0,30 1 0,-48 3-20,1-1-1,0 2 1,0-1 0,-1 0 0,1 1-1,-1-1 1,0 1 0,1 0 0,-1 0-1,0 0 1,0 1 0,4 3 0,29 17-1645,-26-22-2219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09.3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38 7378,'0'0'2193,"0"0"-755,0 0-787,0 0-186,0 0 185,0 0-19,0 0 82,35 0 1271,175-13-95,-180 9-1743,-5 1-61,0 0 0,28 2 0,-54-10-4138,-3 8-1885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03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223 129 10730,'0'0'1681,"0"0"-386,0 0-275,0 0 161,0 0-203,-3-3-457,2 2-474,0 0 0,0 0 0,0 0-1,0 0 1,0 0 0,0 0 0,0 0-1,0 0 1,-1 1 0,1-1 0,0 0-1,0 1 1,-1-1 0,1 1 0,-1-1-1,1 1 1,0 0 0,-1 0 0,1 0-1,-1-1 1,-2 2 0,2-1-28,-1 1 1,0 0-1,1 0 1,-1 0-1,1 0 1,0 1-1,-1-1 1,1 1-1,0-1 1,0 1-1,0 0 1,0 0-1,-3 3 1,-11 14 67,1 1 1,0 0-1,2 1 0,0 0 0,1 1 1,2 1-1,0 0 0,-8 28 1,9-17-9,1 1-1,2-1 1,2 1 0,0 0 0,3 43 0,1-70-75,0 0 0,1-1 0,0 1-1,1 0 1,0-1 0,0 1 0,0-1 0,1 0 0,0 0 0,1 0-1,-1 0 1,1 0 0,0-1 0,1 1 0,0-1 0,0-1 0,0 1 0,1-1-1,0 1 1,0-1 0,0-1 0,0 0 0,1 1 0,0-2 0,0 1-1,13 4 1,-10-5 21,0 0 0,1-1 0,0 0 0,-1 0 0,1-1 0,0 0 0,0-1 0,0-1-1,-1 0 1,1 0 0,0-1 0,-1 0 0,1-1 0,-1 0 0,0 0 0,0-1 0,0-1-1,17-10 1,-6 1 14,0-2 0,-1 0 0,-1-1 0,-1-1 0,0-1 0,-2-1 0,0 0 0,15-25 0,-21 27-26,0 0 0,-1-1-1,-1 0 1,0-1 0,-2 1 0,0-1 0,-1 0 0,-1-1 0,-1 1 0,0-32-1,-3 35-12,0-1-1,-2 1 0,0 0 1,-1 1-1,-9-31 0,8 36-2,0 1 0,-2-1-1,1 1 1,-1 0 0,-1 0-1,1 0 1,-2 1 0,1 1-1,-13-12 1,10 11 0,0 1-1,-1 1 1,0-1 0,0 2-1,-1-1 1,0 2 0,0 0-1,0 0 1,0 1-1,-1 0 1,0 1 0,1 1-1,-1 0 1,0 1 0,0 0-1,-1 1 1,1 0 0,-15 3-1,23-2-30,0-1-1,0 1 0,1 1 1,-1-1-1,0 1 1,1 0-1,-1 0 1,1 0-1,0 0 1,0 1-1,0 0 1,0-1-1,0 2 0,0-1 1,-5 6-1,4-2-28,0 0 0,1 0 0,-1 1-1,2-1 1,-1 1 0,1 0 0,0 0 0,-3 12-1,2 3-1093,1 0-1,0 1 1,2 0-1,0-1 1,5 36-1,4-13-4829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04.0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 9762,'0'0'6634,"0"0"-5626,0 0-208,0 0-80,0 0 104,0 0-528,0 0-296,-10 0-96,10 0-672,0 2 32,10 0-1192,2-2-3538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04.5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0 10578,'0'0'1363,"0"0"-727,0 0-322,0 0 405,0 0 282,-17 22-79,-57 75 35,66-87-791,2 1 0,-1 0 0,2 0 0,-1 0 0,2 1-1,-1 0 1,2 0 0,-1 0 0,2 0 0,0 0 0,0 1 0,1-1-1,0 1 1,3 20 0,-2-16-75,0-6-65,1 0-1,0 0 0,1 0 1,0-1-1,1 1 0,0-1 0,1 1 1,0-1-1,0 0 0,1-1 0,0 1 1,1-1-1,0 0 0,1 0 1,0-1-1,0 0 0,1 0 0,0 0 1,0-1-1,16 10 0,-11-8 10,1-1 0,1 0 1,-1-1-1,1-1 0,0-1 0,0 0 0,1 0 0,0-2 1,0 0-1,0-1 0,0 0 0,0-2 0,24-1 0,-32 0-5,-1 0-1,1 0 1,-1-1-1,0 0 1,0-1 0,0 1-1,0-1 1,0-1-1,-1 1 1,1-1-1,-1-1 1,11-8-1,-8 5 22,-1-2-1,0 1 0,0-1 0,-1 0 1,0 0-1,0-1 0,5-14 0,-2 3 13,-2 0-1,0-1 1,-2 0 0,-1-1-1,0 1 1,-2-1 0,1-37-1,-4 50-35,0 1-1,-1-1 1,0 1-1,0-1 1,-1 1-1,-1 0 1,0 0-1,0 0 1,-6-11-1,5 14 9,0 1-1,0-1 0,-1 1 0,-1 0 1,1 0-1,-1 1 0,1-1 1,-2 1-1,1 0 0,0 1 0,-1 0 1,-13-7-1,-2 2-44,-1 1-1,-1 1 1,1 1 0,-1 1 0,0 2-1,0 0 1,-1 1 0,1 1-1,0 2 1,-1 0 0,1 1 0,0 2-1,-24 6 1,40-8-98,-1 1-1,1 0 1,0 0-1,0 1 1,0 0 0,1 0-1,-1 1 1,1 0-1,0 0 1,0 1-1,1 0 1,0 0 0,0 1-1,0-1 1,1 1-1,0 0 1,0 1-1,1-1 1,-1 1 0,2 0-1,-1 0 1,1 0-1,1 1 1,-1-1 0,2 1-1,-3 12 1,0 121-6458,4-80-1998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05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6 10018,'0'0'1989,"0"0"-1040,0 0-395,0 0 411,0 0 259,0 0-585,-4-1-287,1 0-284,0 0 0,0 0 0,0 1 0,0-1 0,0 1 1,0 0-1,0 0 0,0 0 0,0 0 0,0 0 0,0 1 0,0-1 0,0 1 0,0 0 0,0 0 0,0 0 0,-4 3 0,0 0 30,2 0-1,-1 0 0,0 0 1,1 1-1,0 0 1,0 0-1,-7 9 1,1 3 57,0 0 0,1 0 1,1 1-1,0 0 1,-6 20-1,7-7-50,1 1 1,2 0 0,1-1-1,1 1 1,3 52-1,1-71-98,0 0 1,1 1-1,0-1 0,1-1 0,1 1 0,0 0 0,0-1 0,1 0 0,1 0 0,0 0 1,1 0-1,0-1 0,1 0 0,0-1 0,1 0 0,0 0 0,0-1 0,1 0 0,0-1 1,1 0-1,0 0 0,0-1 0,1-1 0,-1 0 0,2 0 0,-1-1 0,0-1 0,1 0 1,0 0-1,0-2 0,0 1 0,18-1 0,-16-1 26,0-1 0,0 0 0,0-2 0,0 1 0,-1-2 0,1 0 0,0-1 0,-1 0 0,0-1 0,15-8 0,-20 8-10,0 0 1,-1 0 0,1-1-1,-1-1 1,-1 1 0,1-1-1,-1 0 1,0-1 0,0 0 0,-1 0-1,0 0 1,-1-1 0,0 0-1,0 0 1,6-17 0,-9 20-13,0 0 0,0 1 1,-1-1-1,0 0 0,0 0 1,0 0-1,-1 0 0,0 0 1,0 0-1,-1 0 1,1 0-1,-3-8 0,2 10 0,-1 0 0,0 0 0,0 0 0,0 1 0,0-1 0,-1 0 0,1 1 0,-1 0 0,0-1 0,0 1 0,0 0 0,-1 1 0,1-1 0,0 1 0,-1-1 0,0 1 0,-5-2 0,-6-3-2,0 2 1,0 0-1,0 1 0,-1 0 0,1 1 1,-26-1-1,33 3-60,1 1 0,-1-1 0,0 2 0,1-1 0,-1 1 0,1 0 0,-1 0-1,1 1 1,-1 0 0,1 1 0,0 0 0,0 0 0,0 0 0,0 1 0,-9 6 0,11-4-275,1 0 0,0 0 1,0 0-1,0 0 0,1 1 0,0-1 1,0 1-1,1 0 0,-1 0 0,2 0 1,-1 0-1,1 0 0,0 1 0,0-1 1,1 11-1,0 21-7066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05.8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0 360 8834,'0'0'4720,"0"0"-3433,2-19-747,2-23 338,20-83 1,-17 99-449,-1-1-1,-2 0 1,0 1-1,0-41 0,-5 152-451,-1 4 512,5 0 0,13 91-1,-6-113-423,1 122-1,-11-189-197,6-2-681,17-30-4523,-13 9-4501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06.6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22 265 9618,'0'0'1979,"0"0"-1153,0 0-265,0 0 337,0 0 319,0 0-165,23 12-449,75 35-75,-94-45-503,1-1 0,-1 1-1,0-1 1,1 0 0,-1 0-1,1-1 1,-1 1-1,1-1 1,0 0 0,-1 0-1,1 0 1,-1-1 0,1 0-1,-1 0 1,1 0 0,-1 0-1,0-1 1,0 0 0,1 1-1,-1-2 1,0 1-1,-1 0 1,5-4 0,0-1-16,0 0 1,-1 0-1,0-1 0,0 0 1,-1 0-1,0-1 1,6-12-1,-7 12-5,-1 0 0,0 0 0,-1-1 0,0 1-1,0-1 1,-1 0 0,0 0 0,-1 0 0,0 0 0,-1 0-1,0 0 1,0 0 0,-3-13 0,3 19-1,-1 0 0,0-1 0,0 1-1,-1 0 1,1 0 0,-1 0 0,0 0 0,0 1 0,0-1 0,-1 0 0,1 1 0,-1-1 0,0 1-1,0 0 1,0 0 0,0 0 0,0 1 0,-1-1 0,0 1 0,1-1 0,-1 1 0,0 0 0,0 1-1,0-1 1,0 1 0,0-1 0,0 1 0,0 1 0,-1-1 0,1 0 0,0 1 0,-7 0 0,0 1-6,0 0 0,1 1 0,-1 0 0,1 0 0,-1 1 1,1 1-1,0-1 0,0 2 0,0 0 0,1 0 0,-1 0 1,1 1-1,1 1 0,-1-1 0,-12 14 0,15-14 5,0 0 0,1 1 0,-1-1 0,1 1 0,1 0 0,-1 1 0,1-1 1,1 1-1,-1 0 0,1 0 0,0 0 0,1 0 0,0 1 0,1-1 0,-1 1 0,2-1 0,-1 1 0,1-1 0,0 1 0,3 13 0,-2-19-2,0 0 1,0 0-1,0 0 1,1 0-1,-1 0 1,1 0-1,0-1 1,0 1-1,0-1 0,0 1 1,1-1-1,-1 0 1,0 1-1,1-1 1,0 0-1,-1-1 1,1 1-1,0-1 1,0 1-1,0-1 1,0 0-1,0 0 0,0 0 1,1 0-1,4 0 1,10 2 39,0-1 1,1 0-1,23-2 0,-28 0 38,-3-1-51,-1-1 0,0 0 1,0-1-1,0 0 1,-1 0-1,1-1 1,-1 0-1,0-1 1,0 0-1,0 0 0,0-1 1,-1 0-1,9-9 1,20-11 305,-34 76 465,-3-35-704,0 42 253,9 70-1,-7-109-335,2-1-1,0 1 1,0 0 0,2-1-1,0 0 1,2 0-1,-1-1 1,12 18-1,-18-33-79,0 1 0,-1-1-1,1 0 1,0 0-1,-1 0 1,1 0-1,0 0 1,0 0-1,0 0 1,0 0 0,0 0-1,0-1 1,0 1-1,0 0 1,0-1-1,1 1 1,-1 0-1,0-1 1,0 0 0,1 1-1,-1-1 1,0 0-1,0 1 1,1-1-1,-1 0 1,0 0-1,3 0 1,-2-1-274,-1 0 1,1 0-1,0 0 1,-1 0-1,1 0 0,-1 0 1,1 0-1,-1-1 1,0 1-1,1 0 1,-1-1-1,0 1 0,0-1 1,0 1-1,0-1 1,0 0-1,1-3 0,8-20-10610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07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0 8674,'0'0'2212,"0"0"-1195,0 0-291,0 0 533,-1 21 400,-32 368 2484,25-290-4054,36-99 44,51-6-15,-65 4-84,1 0 1,-1 1 0,0 0 0,0 1 0,1 1-1,-1 0 1,0 1 0,0 0 0,21 7 0,-30-7-51,15 7-31,0-2 1,1 0-1,0-1 1,1-1-1,-1-1 1,36 2-1,-56-6-29,-1 0 0,1 0-1,-1 0 1,1 0 0,-1 0 0,1 0-1,-1 0 1,1 0 0,0 0 0,-1 0-1,1 0 1,-1-1 0,1 1-1,-1 0 1,1 0 0,-1-1 0,1 1-1,-1 0 1,0-1 0,1 1 0,-1 0-1,1-1 1,-1 1 0,0-1-1,1 1 1,-1-1 0,0 1 0,0-1-1,1 1 1,-1-1 0,0 1-1,0-1 1,0 1 0,1-1 0,-1 0-1,3-12-4178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07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 0 4905,'0'0'5609,"0"0"-3919,0 0-1130,0 0 278,-6 22 837,1-1-1221,-2 3 56,2 0 0,0 1 1,-2 46-1,5 232 2246,6-250-2472,1-2 0,3 1-1,27 92 1,-35-143-507,6 16 1015,-1-11-1828,1-9-4429,-6-1-2888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0:09.6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0 293 9402,'0'0'1954,"0"0"-1226,0 0-572,0 0 100,0 0 315,0 0 306,17 19 328,2 0-864,-9-9-185,0 0-1,0 1 1,-1 0-1,-1 1 1,0 0 0,0 0-1,-1 0 1,10 27-1,-3-2 63,-1 1-1,-2 0 1,-2 1 0,-1-1-1,-3 2 1,2 62-1,-7-129 102,-1 12-310,1-1 0,0 1-1,1-1 1,1 1 0,0 0 0,1 0-1,1 0 1,9-24 0,0 10-174,3 1 0,0 0-1,20-25 1,-26 41 99,0 0-1,0 0 0,1 1 0,1 1 0,-1 0 1,2 0-1,-1 1 0,19-9 0,-26 15 40,0 1 0,0 0 0,0 0 0,1 1 0,-1 0 0,0-1 0,1 2 0,10-1 0,-14 1 25,0 0 0,-1 0 0,1 0 0,0 0-1,0 1 1,0-1 0,0 1 0,-1-1 0,1 1-1,0 0 1,-1-1 0,1 1 0,0 0 0,-1 0-1,1 0 1,-1 1 0,0-1 0,1 0-1,-1 0 1,0 1 0,1-1 0,-1 1 0,0-1-1,0 1 1,-1 0 0,1-1 0,0 1 0,0 2-1,5 21 149,-1 1 0,-1 0 1,-2 0-1,-1 0 0,-1 1 0,-4 35 0,2-31-24,1 1 1,1-1-1,8 57 1,-8-87-119,0 0 0,0 0 0,0 1 0,0-1 0,1 0 0,-1 0 1,0 0-1,1 1 0,-1-1 0,1 0 0,0 0 0,-1 0 0,1 0 0,0 0 0,-1 0 1,1 0-1,0 0 0,0 0 0,0 0 0,0 0 0,2 1 0,-2-2 5,0 0-1,0 0 1,0-1-1,0 1 1,-1 0-1,1 0 1,0-1-1,0 1 1,0 0-1,0-1 1,0 1-1,0-1 1,-1 1-1,1-1 1,0 1-1,-1-1 1,1 0-1,0 1 1,-1-1-1,1 0 1,0-1-1,32-54 304,-31 52-305,41-91-164,-22 45-23,32-55 1,-37 86 90,-16 19 87,0 0-1,1 0 1,-1 0-1,0 0 1,0 0-1,0 0 1,1-1-1,-1 1 1,0 0-1,0 0 1,0 0-1,1 0 1,-1 0-1,0 0 1,0 0 0,1 1-1,-1-1 1,0 0-1,0 0 1,0 0-1,1 0 1,-1 0-1,0 0 1,0 0-1,0 0 1,1 0-1,-1 1 1,0-1-1,0 0 1,0 0-1,0 0 1,1 0-1,-1 1 1,0-1-1,0 0 1,0 0-1,0 0 1,0 1-1,0-1 1,0 0 0,0 0-1,1 0 1,-1 1-1,0-1 1,2 41-74,-2-30 132,0 13 70,-1 7-31,2 0 1,5 32-1,-4-54-86,-1-1 0,1 1 0,1-1 0,-1 0-1,1 0 1,1 0 0,0 0 0,0-1-1,0 1 1,1-1 0,0 0 0,8 8-1,-11-13-23,0 0-1,1 1 0,-1-1 0,1 0 1,-1 0-1,1 0 0,0-1 1,0 1-1,0 0 0,0-1 0,0 0 1,0 0-1,0 0 0,1 0 0,-1-1 1,0 1-1,0-1 0,1 0 0,4 0 1,-4-1-24,1 0 0,-1 0 1,0 0-1,0-1 0,0 0 1,0 0-1,0 0 0,0 0 1,0-1-1,-1 1 0,1-1 1,5-6-1,3-4-381,-1-1 0,0-1 0,-1 0 0,-1 0 1,15-31-1,32-93-1489,-57 146 1971,0 0-1,0-1 0,0 1 0,1 0 0,0-1 1,2 14-1,0 9 66,-3-4-41,0-10 15,0 0 1,2 0-1,-1 0 0,2 0 1,3 16-1,-3-26-72,-1 0-1,1 0 1,0 0 0,1-1 0,-1 1 0,1-1-1,0 1 1,0-1 0,0 0 0,1 0-1,0-1 1,-1 1 0,1-1 0,0 0 0,1 0-1,-1 0 1,1 0 0,8 3 0,-9-4 12,-1 0 0,1 0 1,0 0-1,0-1 1,0 1-1,0-1 0,0 0 1,0 0-1,1-1 1,-1 1-1,0-1 0,0 0 1,1 0-1,-1-1 0,0 1 1,0-1-1,0 0 1,0 0-1,1 0 0,-1 0 1,-1-1-1,1 0 1,0 1-1,0-2 0,-1 1 1,1 0-1,-1-1 0,1 1 1,5-7-1,-4 1-11,0 1-1,0-1 1,-1 0-1,0 0 1,0 0-1,-1-1 1,0 1-1,0-1 1,-1 0 0,0 1-1,-1-1 1,0 0-1,0-12 1,0 13-76,-1 0 0,0 0 0,-1 0 0,0 0 1,0 0-1,0 1 0,-1-1 0,0 0 0,-1 1 1,0-1-1,-5-8 0,5 12-1,0 0-1,0 0 1,0 0-1,-1 0 1,0 1 0,1 0-1,-1 0 1,0 0-1,-1 0 1,1 1 0,-1-1-1,1 1 1,-1 0-1,1 1 1,-1-1 0,0 1-1,0 0 1,0 0-1,-7 0 1,1-1 10,1 2 0,-1-1 0,1 1 0,-1 1-1,0 0 1,1 1 0,-1 0 0,1 0 0,0 1 0,0 0 0,-19 10 0,25-11-18,-1 1 1,1-1-1,0 1 1,0 1-1,0-1 1,0 0 0,1 1-1,-1 0 1,1 0-1,0 0 1,0 0-1,0 1 1,1-1 0,0 1-1,0-1 1,0 1-1,0 0 1,1 0-1,-1 0 1,1 0 0,0 0-1,1 0 1,-1 0-1,1 0 1,0 0-1,2 8 1,-1-9 51,0 0-1,0 0 1,1-1-1,0 1 1,-1-1 0,1 1-1,1-1 1,-1 0 0,0 1-1,1-1 1,0 0 0,0-1-1,-1 1 1,2 0-1,-1-1 1,0 0 0,0 1-1,1-1 1,-1-1 0,1 1-1,0 0 1,6 1-1,5 2 74,1 0-1,0-1 1,0 0-1,20 1 0,-17-3 83,0-1 0,0-1 0,0 0 0,0-1 0,0-1 0,0-1 0,20-6-1,-26 5-60,-1-1-1,1-1 0,0 0 0,-1 0 0,0-2 0,-1 1 0,0-1 0,0-1 0,-1 0 0,15-16 0,-9 7-46,-1-2 0,-1 0 0,-1 0-1,0-1 1,-2-1 0,0 0 0,-2-1 0,0 0-1,-2 0 1,6-29 0,-5 8 20,-2 0 0,-2-1 0,-1 1 0,-7-76 0,3 114-67,0-1 0,0 1 0,0 0 0,-1-1 0,0 1 0,0 0 1,0 0-1,-1 0 0,-6-10 0,9 15 2,-1 0 0,1 0 0,-1 1 0,0-1 0,0 0 0,0 0 0,1 1 0,-1-1 0,0 0-1,0 1 1,0-1 0,0 1 0,0-1 0,0 1 0,0-1 0,0 1 0,0 0 0,0 0 0,0-1 0,-1 1 0,1 0 0,0 0 0,-2 0 0,1 1-1,0 0 1,0 0-1,0 0 1,-1 0-1,1 1 1,0-1-1,0 0 1,1 1 0,-1 0-1,0-1 1,0 1-1,1 0 1,-1 0-1,1 0 1,-2 3-1,-10 16 18,1-1 0,2 1 0,0 1 0,1 0 0,1 1 1,1-1-1,-5 31 0,6-15 120,1 0 1,2 0-1,4 69 1,0-93-111,1 1 1,1 0-1,0-1 0,1 0 1,1 1-1,0-2 0,0 1 0,2 0 1,0-1-1,0 0 0,11 13 1,-13-19 17,1 0 0,0 0 0,0 0 0,0-1-1,1 0 1,0-1 0,0 1 0,1-1 0,0-1 0,-1 1 0,1-1 0,1-1 0,-1 0 0,0 0 0,1 0 0,0-1 0,0 0 0,-1-1 0,14 1 0,-18-2-20,0-1 0,0 1 1,0-1-1,0 0 0,0 0 0,-1 0 0,1 0 0,0-1 1,-1 1-1,1-1 0,-1 0 0,0 0 0,1 0 0,-1-1 0,5-4 1,-2 0-3,0 0 0,0 0 1,0-1-1,-1 0 0,0 0 0,5-11 1,1-8-10,0 0 0,-2-1 0,7-36 0,-7 10-270,-9 54 252,-1 0 1,1 0-1,0 0 0,0 0 1,0 0-1,0 0 1,0 0-1,0 1 1,0-1-1,0 0 1,-1 0-1,1 0 1,0 0-1,0 0 1,0 0-1,0 0 0,0 0 1,0 0-1,0 0 1,-1 0-1,1 0 1,0 0-1,0 0 1,0 0-1,0 0 1,0-1-1,0 1 1,0 0-1,0 0 0,-1 0 1,1 0-1,0 0 1,0 0-1,0 0 1,0 0-1,0 0 1,0 0-1,0 0 1,0 0-1,0 0 1,0-1-1,0 1 0,0 0 1,-1 0-1,1 0 1,0 0-1,0 0 1,0 0-1,0 0 1,0-1-1,0 1 1,0 0-1,0 0 1,0 0-1,-14 28-108,6-8 115,0-1 1,2 1-1,0 1 1,2-1-1,0 1 1,1 0-1,1 0 1,1 0 0,3 41-1,-2-57-5,1 0 1,0-1-1,1 1 0,-1 0 1,1-1-1,0 0 0,0 1 0,0-1 1,0 0-1,1 0 0,0 0 1,0 0-1,0-1 0,0 1 0,1-1 1,-1 1-1,1-1 0,0-1 1,0 1-1,0 0 0,0-1 1,0 0-1,5 2 0,-3-2 18,-1 0 0,1 0 0,0-1 0,-1 0 0,1 0 0,0-1 0,0 1 1,0-1-1,-1 0 0,1-1 0,0 0 0,0 0 0,0 0 0,-1 0 0,1-1 0,-1 0 0,1 0 0,-1-1 0,6-2 0,16-14-98,-1-1 0,26-25 0,-23 18-210,40-26 1,-60 46 227,1 1 1,0 1 0,0 0 0,0 0 0,0 1-1,1 0 1,0 1 0,19-4 0,-28 7 71,0-1 1,1 1-1,-1 0 0,0-1 1,0 1-1,1 0 0,-1 1 1,0-1-1,0 0 1,1 0-1,-1 1 0,0 0 1,0-1-1,0 1 0,0 0 1,0 0-1,0 0 1,0 0-1,0 0 0,0 1 1,0-1-1,0 1 0,-1-1 1,1 1-1,-1-1 1,1 1-1,-1 0 0,1 0 1,-1 0-1,0 0 0,0 0 1,1 3-1,1 5 98,-1-1 0,-1 1 0,0 0 0,0-1 0,0 1-1,-2 11 1,1-5 13,-1-7-16,0 1-1,-1-1 1,0 0 0,-1 0 0,0 0 0,0 0 0,-1 0 0,0-1-1,0 1 1,-1-1 0,0 0 0,0-1 0,-1 1 0,0-1 0,-1 0-1,1 0 1,-1-1 0,-1 0 0,-13 9 0,11-9-201,0 0 0,0 0 0,-1-1 0,0 0 0,0-1 0,-23 6 0,26-8-316,-1-1 0,1 0-1,0 0 1,-1-1-1,1 0 1,0-1 0,-1 0-1,1 0 1,0 0-1,-10-4 1,-10-9-9914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51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3 320 1040,'0'0'7256,"0"0"-4347,0 0-1590,0 0-291,0 0 204,0 0-119,-1-9-174,1 9-924,-1-79 1751,1 73-1730,1 0-1,0 0 1,0 0-1,1 0 0,0 0 1,0 0-1,0 0 1,0 0-1,1 1 0,0-1 1,1 1-1,5-8 0,-7 10-39,1 0-1,-1 0 0,0 1 0,1-1 1,0 1-1,0 0 0,-1-1 0,1 1 0,0 0 1,1 1-1,-1-1 0,0 1 0,0-1 1,1 1-1,-1 0 0,1 0 0,-1 0 1,5 0-1,-6 2 2,0 1 0,-1-1 0,1 1 0,-1 0 0,0-1 0,1 1-1,-1 0 1,0 0 0,0 0 0,0 0 0,0 0 0,0 0 0,-1 0 0,1 0 0,-1 0 0,1 0 0,-1 0 0,0 0 0,0 3 0,2 1 9,10 61 79,-3 1-1,-3 0 1,-5 127-1,-2-101-119,1-82 58,0-1 1,0 0 0,-1 1 0,0-1-1,-1 0 1,-1 0 0,1 0-1,-9 18 1,11-28 78,0-4 172,0-44-135,1 0 0,3 0 0,11-52 0,-10 76-130,57-215-246,-49 198 96,1 1 0,2 1 0,41-68 0,-29 71 25,-27 35 114,-1-1-1,1 0 0,0 1 0,-1-1 0,1 0 0,0 1 0,-1-1 1,1 1-1,0-1 0,0 1 0,0-1 0,0 1 0,0-1 1,-1 1-1,1 0 0,0 0 0,0-1 0,0 1 0,0 0 0,0 0 1,0 0-1,0 0 0,0 0 0,0 0 0,0 0 0,0 1 0,0-1 1,0 0-1,-1 0 0,1 1 0,0-1 0,0 1 0,0-1 0,0 1 1,-1-1-1,1 1 0,0-1 0,0 1 0,-1-1 0,1 1 0,0 0 1,-1 0-1,2 0 0,4 11 29,-1 0 0,0 0 0,0 0 0,-1 0 0,3 18 0,4 10 34,22 68 59,99 299 134,-132-407-306,0 1 1,1-1 0,-1 1-1,1-1 1,-1 1-1,1-1 1,-1 0-1,1 1 1,-1-1-1,1 1 1,0-1-1,-1 0 1,1 0-1,0 1 1,-1-1 0,1 0-1,0 0 1,-1 0-1,1 0 1,0 0-1,-1 0 1,1 0-1,0 0 1,-1 0-1,1 0 1,0 0 0,-1 0-1,1-1 1,0 1-1,13-5-4844,-4-3-2534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09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4865,'0'0'1474,"0"0"-675,0 0-289,0 0 88,0 0-17,0 0-225,0 14 99,0 552 7712,0-566-7856,0 0 1,0 0-216,0 0 15,0 0-49,0 0-31,0 0-22,2 0-2008,-2 0-2144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52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350 118 11122,'0'0'1805,"0"0"-306,0 0-60,0 0 5,0 0-332,0 0-309,3-14-329,2-4-305,-3 10-30,1 0 0,-2-1 0,1 1 0,-1 0-1,-1-1 1,0-9 0,0 17-129,-1 0 0,1 0 0,-1 0 0,0 0 0,1 0 0,-1 0 0,0 1 0,0-1 0,0 0 0,0 0 0,0 1 0,0-1 0,0 0 0,0 1 0,0-1 0,0 1 0,0-1 0,0 1 0,0 0 1,0-1-1,-1 1 0,1 0 0,0 0 0,0 0 0,-2 0 0,-33-3-17,23 4 3,1 0 1,-1 1 0,1 1 0,0 0 0,0 1-1,0 0 1,0 0 0,0 2 0,1-1 0,0 1 0,0 1-1,1 0 1,0 1 0,0 0 0,0 0 0,1 1 0,-11 14-1,10-12-1,0 2-1,1-1 0,0 1 0,2 1 0,-1-1 0,1 1 0,1 1 0,1-1 0,0 1 0,1 0 0,0 0 0,1 0 0,-1 30 0,3-38 7,1 0 0,0 0-1,0 0 1,0 0 0,1 0-1,0-1 1,1 1 0,-1 0-1,1-1 1,1 1 0,-1-1-1,1 1 1,0-1-1,1 0 1,-1 0 0,1-1-1,0 1 1,1-1 0,-1 1-1,1-2 1,0 1 0,0 0-1,1-1 1,7 5-1,1-1 8,1-1-1,-1 0 0,1-1 1,1-1-1,-1 0 0,1-1 1,0 0-1,26 1 0,-7-3 67,1-1 1,67-7-1,-91 5 71,0-1 0,1 0 0,-1-1 0,0 0 1,0-1-1,0 0 0,-1-1 0,1 0 1,11-8-1,-23 13 120,0 0-99,0 0-97,0 0-42,27 0-4935,-17 0-2410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53.0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11378,'0'0'2525,"0"0"-511,0 0-761,0 0-517,0 0-98,0 0-234,9 1 192,222 12 1146,-76-13-3723,-168 11-2530,-3 2-2001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59:53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8906,'0'0'2696,"0"0"-1229,0 0-754,0 0 251,0 0 216,0 0-378,28 5 1118,84 4-487,118-5 0,-165-4-750,-65 5-2782,0 3-355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35.1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5617,'0'0'1334,"0"0"-787,0 0-303,0 0 258,0 0 555,0 3 2386,0 15-3204,1 10-104,1-1 1,1 0-1,2 0 1,0 0-1,2 0 1,1-1-1,1 0 1,1-1-1,24 43 1,-25-57-49,0 0 0,0 0 0,1-1 0,0 0-1,1-1 1,0-1 0,1 1 0,-1-2 0,2 1 0,-1-2 0,1 0 0,0 0 0,18 5 0,20 4 135,0-2 0,62 7 0,-71-14-192,0-1 1,61-3-1,-80-3-16,0-1 0,-1-1 0,1-1 0,-1-1 0,0-1 0,25-10 0,18-14 5,-35 15-22,51-17 1,-75 30-1,1 1 1,-1 0 0,0 0-1,0 1 1,0-1 0,1 2 0,-1-1-1,0 0 1,0 1 0,0 0-1,0 1 1,8 2 0,5 4-7,1 0 1,23 15 0,34 14 55,-68-34-43,0 0 0,0-1 0,0 0 0,0 0 0,0-1 1,1 0-1,-1 0 0,0-1 0,1-1 0,-1 1 1,0-1-1,1-1 0,-1 0 0,0 0 0,0-1 0,0 0 1,-1-1-1,1 0 0,-1 0 0,0-1 0,12-8 1,-3 1-9,0 1 1,1 1-1,1 0 1,0 2-1,0 0 1,0 1-1,1 0 1,0 2 0,0 1-1,1 0 1,31-1-1,1 8-7,-39-2 25,0 0 1,0-1 0,24-3-1,-32 2-11,0 0 0,-1-1-1,1 0 1,-1 0-1,0 0 1,1-1 0,-1 0-1,0 0 1,-1 0 0,1 0-1,0-1 1,6-7 0,-1 0 22,0 0 0,-2 0 0,1-1 0,-1 0 0,-1-1 0,0 1 0,-1-1 0,0-1 0,-1 1 0,0-1 0,-1 0 0,-1 0 0,0-1 1,0-21-1,-9 46-2811,-7 9-2622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37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86 7194,'0'0'1716,"0"0"-669,0 0-314,0 0 54,0 0-40,0 0-322,1-4-169,-1 3-210,1 0-1,-1-1 0,1 1 0,-1 0 0,1-1 1,0 1-1,-1 0 0,1 0 0,0 0 0,0 0 0,0 0 1,0 0-1,0 0 0,0 0 0,0 0 0,0 0 1,0 0-1,1 1 0,-1-1 0,0 1 0,1-1 0,-1 1 1,0-1-1,1 1 0,-1 0 0,0-1 0,1 1 1,-1 0-1,0 0 0,1 0 0,-1 0 0,1 0 0,-1 0 1,0 1-1,1-1 0,-1 0 0,1 1 0,-1-1 1,0 1-1,0-1 0,1 1 0,-1 0 0,0-1 0,0 1 1,0 0-1,0 0 0,0 0 0,0 0 0,2 2 1,11 14 223,0 1 0,0 1 1,-2 0-1,0 1 0,-2 1 1,0-1-1,9 28 0,37 158 34,-18 4 1151,-40-326-1223,-1 40-247,12-125 0,-5 174-50,1 1 1,13-37-1,-15 52 52,1 0 0,1 1-1,0-1 1,0 1 0,1 0-1,0 1 1,1-1 0,9-9-1,-15 17 13,0 1 1,0 0-1,1 0 0,-1 0 0,0 0 0,0 0 0,1 0 0,-1 1 0,1-1 0,-1 0 1,1 1-1,-1-1 0,1 1 0,-1-1 0,1 1 0,-1 0 0,1-1 0,0 1 0,-1 0 1,1 0-1,-1 0 0,1 1 0,0-1 0,-1 0 0,1 1 0,-1-1 0,1 1 0,-1-1 1,1 1-1,-1-1 0,1 1 0,-1 0 0,0 0 0,1 0 0,-1 0 0,0 0 0,2 2 1,4 4-12,0 1 0,-1 0 0,0 0 0,8 16 0,-10-18 12,33 60 23,-4 0 0,-2 3 0,40 134 0,-64-176 62,-4-15 82,-6-36-65,-2-8-124,2 0 1,1 0-1,1-1 0,5-39 1,-1 52-2,0 1 1,1 0-1,2 0 1,0 1-1,0 0 1,2 0 0,0 0-1,16-23 1,-13 22-20,1 1 0,0 0 0,2 1 0,0 0 0,1 1 1,19-16-1,-33 31 40,0 0 0,0 0 1,1 0-1,-1 0 0,0 1 1,0-1-1,0 0 0,1 1 0,-1-1 1,0 1-1,1-1 0,-1 1 1,0 0-1,1 0 0,-1-1 1,1 1-1,-1 0 0,0 0 1,1 0-1,-1 1 0,0-1 1,1 0-1,-1 0 0,0 1 1,1-1-1,-1 1 0,0-1 0,1 1 1,-1 0-1,0-1 0,0 1 1,0 0-1,0 0 0,0 0 1,0 0-1,0 0 0,0 0 1,0 0-1,0 0 0,0 0 1,-1 0-1,1 1 0,0-1 0,0 2 1,4 8 2,-1 1 1,0-1-1,0 1 0,2 16 1,-1-5-25,25 95 71,-2-8 141,54 137 0,-81-245-276,9 17 325,-10-19-271,0 0 0,0 0 1,0 1-1,0-1 0,0 0 0,1 0 0,-1 0 0,0 1 0,0-1 1,1 0-1,-1 0 0,0 0 0,0 0 0,1 1 0,-1-1 1,0 0-1,0 0 0,1 0 0,-1 0 0,0 0 0,0 0 1,1 0-1,-1 0 0,0 0 0,1 0 0,-1 0 0,0 0 1,0 0-1,1 0 0,-1 0 0,0 0 0,1 0 0,-1 0 1,0 0-1,0 0 0,1 0 0,-1-1 0,0 1 0,0 0 1,1 0-1,-1 0 0,0 0 0,0-1 0,0 1 0,1 0 1,-1 0-1,0-1 0,0 1 0,0 0 0,0 0 0,1-1 1,-1 1-1,0 0 0,0 0 0,0-1 0,0 1 0,0 0 0,0-1 1,7-11-4208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38.3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325 47 2665,'0'0'9284,"0"0"-6439,0 0-2240,0 0 58,0 0 331,0 0-241,-10-6-367,2 0-370,0 1 1,-1 0 0,0 1-1,0 0 1,0 1 0,0 0-1,-1 0 1,1 1 0,-1 0-1,1 0 1,-16 0 0,16 3-15,1 0 1,0 1 0,-1-1-1,1 2 1,0-1 0,0 1 0,1 0-1,-1 1 1,0 0 0,1 0-1,0 0 1,0 1 0,0 0 0,1 1-1,0 0 1,0 0 0,0 0-1,1 0 1,0 1 0,-8 13 0,8-13 8,1 1 0,0-1 0,0 1 0,1-1 0,0 1 1,0 0-1,1 0 0,0 1 0,0-1 0,1 0 0,0 1 1,1-1-1,0 1 0,0-1 0,1 0 0,0 1 0,0-1 1,1 0-1,0 1 0,0-1 0,5 9 0,-2-9 13,0-1-1,0 0 0,1 0 1,0 0-1,1-1 1,-1 0-1,1 0 0,0 0 1,1-1-1,0 0 1,-1-1-1,1 0 0,1 0 1,-1 0-1,0-1 1,1 0-1,17 2 0,8 2 96,-1-2 0,2-2 0,45-1 0,-64-2-22,-1 0 0,1-2 1,-1 0-1,0 0 0,17-6 1,17-15-1166,-42 18 92,-1 1-1,0-1 1,-1 0 0,1-1-1,6-7 1,-2-3-9859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38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 12827,'0'0'2688,"0"0"-1936,0 0-399,0 0 119,0 0 592,0 0-584,150-16-248,-100 12 24,-3 2-256,-5-3 8,-8 3-8,-6 0-96,-9 0 16,-9 2-584,-5 2-1425,-5 9-3152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39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11690,'0'0'1857,"0"0"-1121,0 0 312,0 0 729,168-2-881,-111-3-472,-2 1-80,-8 2-344,-8-1 48,-7 3-48,-12 0-224,-10 0-304,-8 9-2433,-2 7-3496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46.4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53 5297,'0'0'1676,"0"0"-370,0 0-51,0 0 148,0 0-251,4-5 1262,-4 5-2357,0 0-1,0 0 1,0 0 0,0 0 0,0 0-1,0 1 1,0-1 0,0 0-1,0 0 1,0 0 0,0 0 0,0 0-1,1 0 1,-1 0 0,0 0-1,0 0 1,0 0 0,0 0-1,0 0 1,0 0 0,0 0 0,0 0-1,0 1 1,0-1 0,0 0-1,0 0 1,1 0 0,-1 0-1,0 0 1,0 0 0,0 0 0,0 0-1,0 0 1,0 0 0,0 0-1,0 0 1,0 0 0,0 0-1,1 0 1,-1 0 0,0 0 0,0 0-1,0 0 1,0-1 0,0 1-1,0 0 1,0 0 0,0 0-1,0 0 1,0 0 0,0 0 0,0 0-1,1 0 1,-1 0 0,0 0-1,0 0 1,0 0 0,-2 29-2,-10 57 1,7-55-2,-3 59 1,8-73-51,5 113 181,-3-114-159,1 0 0,1 0 0,0 0 0,1 0 1,1-1-1,7 15 0,-5-16 3,0 0 1,0-1-1,1 0 0,1 0 1,0-1-1,1-1 0,0 1 1,1-2-1,0 0 0,18 12 1,-20-16 8,0 0 0,1-1 0,-1 0 0,1-1 1,0 0-1,0-1 0,1 0 0,-1 0 1,1-2-1,-1 1 0,1-1 0,0-1 1,-1 0-1,21-3 0,-25 1-2,0-1 1,0 1-1,0-1 0,0-1 1,-1 1-1,1-1 0,-1 0 1,0 0-1,0-1 0,-1 0 1,1 0-1,-1 0 0,0-1 1,0 1-1,-1-1 0,0-1 1,0 1-1,3-7 0,3-6 18,0 0-1,-2-1 1,0 0-1,-2 0 1,6-25-1,-6 14-4,-2-1-1,0 0 1,-2 0-1,-2 0 1,-4-47-1,2 63-14,-1 0 0,0 1-1,-1 0 1,0-1 0,-2 1 0,1 1-1,-2-1 1,0 1 0,-1 0-1,0 1 1,-1 0 0,-21-24-1,25 32-25,-2-1 0,1 1 0,-1 0-1,1 1 1,-1 0 0,0 0 0,-1 0-1,1 1 1,-1 0 0,0 0 0,1 1-1,-1 0 1,0 0 0,0 1 0,0 0-1,-1 1 1,1-1 0,0 2 0,0-1-1,0 1 1,0 0 0,0 1-1,-11 3 1,7-1-21,-1 1 0,1 0 1,0 0-1,1 1 0,-1 1 0,1 0 0,0 1 0,1 0 0,0 0 0,0 1 0,1 0 1,0 1-1,-13 19 0,11-9-93,0 0 1,1 0 0,1 1-1,2 0 1,0 1 0,1 0-1,1 0 1,-4 36-1,6-29-920,2-1 1,1 0-1,1 1 0,1-1 0,2 0 0,10 39 0,7-4-6141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46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 13755,'0'0'2560,"0"0"-1647,0 0-289,0 0 440,0 0-40,0 0-480,0 0-272,0 6-256,0-6-16,0 0 0,8 0-352,9-2-504,-2-9-688,2-5-3593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18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155 4 2529,'0'0'1841,"0"0"-376,0 0-213,0 0 27,0 0 178,0 0-1358,0 0-1,0 0 0,0 0 0,0 1 1,-1-1-1,1 0 0,0 0 1,0 0-1,0 0 0,0 0 0,0 0 1,0 0-1,0 0 0,-1 0 0,1 0 1,0 0-1,0 0 0,0 0 0,0 0 1,0 0-1,0 0 0,0 0 1,-1 0-1,1 0 0,0-1 0,0 1 1,0 0-1,0 0 0,0 0 0,0 0 1,0 0-1,0 0 0,0 0 0,-1 0 1,1 0-1,0 0 0,0 0 0,0 0 1,0-1-1,0 1 0,0 0 1,0 0-1,0 0 0,0 0 0,0 0 1,0 0-1,0 0 0,0-1 0,0 1 1,0 0-1,0 0 0,0 0 0,0 0 1,0 0-1,0 0 0,0 0 1,0 0-1,0-1 0,0 1 0,0 0 1,0 0-1,0 0 0,-29 45 8,-41 75 4,63-104-113,0 0 0,0 1 0,2 0 1,0 0-1,-4 35 0,3-8 13,2 1 1,3 0-1,1 0 0,7 48 1,-5-83-10,0 0 0,1 0 0,0 0 0,1-1 0,0 1 0,0-1 0,1 0 0,1 0 0,-1-1 0,1 1 0,1-1 0,-1 0 0,1-1 0,1 0 0,-1 0 0,13 8 0,13 15-1599,-25-24-1227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47.1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1 179 12523,'0'0'1963,"0"0"-1204,0 0-643,0 0 84,0 0 476,0 0-93,3 0-299,6 1-228,1 1 1,-1 0 0,1 1 0,-1 0 0,0 0-1,10 5 1,28 10 67,-13-11-102,1 0 0,0-2 0,0-2 0,1-1 0,-1-2 0,51-6-1,-77 5-86,1 0 0,-1-1 0,0 0 0,0-1 0,0 0-1,-1 0 1,1-1 0,-1 0 0,0-1 0,0 0 0,0 0-1,-1 0 1,1-1 0,-1 0 0,-1-1 0,1 1-1,-1-1 1,0-1 0,-1 1 0,0-1 0,0 0 0,-1 0-1,1 0 1,-2-1 0,1 1 0,-1-1 0,-1 0 0,0 0-1,0 0 1,1-17 0,-3 24 60,0 0 0,0-1 0,0 1 1,0 0-1,0 0 0,-1 0 0,1 0 0,-1 0 0,1 0 0,-1 0 1,0 0-1,0 0 0,0 0 0,-2-3 0,-9 3-1,-7 17 2,10-3 64,0 0-1,1 1 0,0 0 1,1 1-1,1-1 0,0 1 1,-4 16-1,-26 108 791,20-54-648,3 1 0,5 0 0,3 0 0,9 130 1,-2-196-113,0-4-1177,-2-5-3472,0-9-4807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47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 11026,'0'0'1593,"0"0"-1089,0 0 208,146-13 968,-87 8-607,3 1-649,-3-1-424,5-1-24,-14 1-1649,-16-1-4784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47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88 0 12547,'0'0'2048,"0"0"-1226,0 0-249,0 0 315,-2 20-206,-52 247 211,48-242-831,-1-4-29,2 1 0,0 1 1,1-1-1,2 0 0,0 1 1,2 0-1,2 26 0,-2-47-19,1-1 0,0 0-1,1 0 1,-1 1-1,0-1 1,0 0 0,0 0-1,1 0 1,-1 0-1,0-1 1,1 1-1,-1 0 1,1-1 0,-1 1-1,1-1 1,-1 1-1,1-1 1,0 1 0,-1-1-1,1 0 1,-1 0-1,1 0 1,0 0 0,-1 0-1,3-1 1,47-2 240,-23-3-178,-1-1-1,29-11 1,-35 11 2,0 0 0,1 1 0,0 1 1,45-4-1,178 15 134,-225-5-935,-12-2-3222,-8 1-652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48.2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9178,'0'0'2710,"0"0"-1454,-1 22-400,8 673 5123,-1-545-5683,-6-137-405,0 18 456,0-31-400,0 1 1,0-1 0,0 1-1,0-1 1,0 1 0,0-1-1,0 1 1,0-1 0,0 1-1,0-1 1,0 0 0,0 1-1,1-1 1,-1 1 0,0-1-1,0 1 1,0-1 0,1 1-1,-1-1 1,0 0 0,1 1-1,-1-1 1,0 0 0,1 1 0,-1-1-1,0 0 1,1 1 0,-1-1-1,1 0 1,-1 0 0,0 1-1,1-1 1,-1 0 0,1 0-1,-1 0 1,1 0 0,-1 0-1,1 0 1,4-1-3481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49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84 13811,'0'0'1868,"0"0"-1109,0 0-288,0 0 42,0 0 2,0 0-228,22-9-204,-5 2-74,25-10 10,0 1-1,54-11 1,-86 24 11,0 1 1,0 1-1,0 0 1,0 1-1,1 0 0,-1 0 1,14 3-1,-21-2-13,0-1-1,0 1 1,0 1-1,1-1 1,-1 0-1,0 1 1,0 0-1,-1 0 1,1-1-1,0 2 1,-1-1-1,1 0 1,-1 0-1,1 1 1,-1 0-1,0-1 1,0 1-1,-1 0 1,1 0-1,0 0 1,-1 0 0,0 0-1,0 0 1,2 7-1,-1 0 23,0 0 0,0 0 1,-1 0-1,-1 0 0,0 0 0,0 0 0,-1 1 0,0-1 0,-1 0 1,0 0-1,0-1 0,-1 1 0,-1 0 0,1-1 0,-7 12 0,2-8-16,0-1 0,-1 1 0,0-1 0,-1-1 0,0 1 0,-1-2 0,0 0 0,0 0 0,-22 13 0,32-22-24,-1 0 1,1 0-1,0 0 0,0 0 0,-1 0 1,1 0-1,0-1 0,-1 1 0,1 0 1,-1-1-1,1 0 0,-1 1 0,1-1 1,-1 0-1,1 1 0,-1-1 0,0 0 1,1 0-1,-1-1 0,1 1 0,-1 0 0,-1-1 1,2 1-23,0-1 0,1 0 0,-1 0 0,0 0 0,1 0 1,-1 0-1,1 0 0,-1 0 0,1 0 0,-1 0 0,1 0 1,0 0-1,0 0 0,-1 0 0,1 0 0,0 0 0,0 0 0,0 0 1,0 0-1,0 0 0,0-1 0,1 1 0,-1-1 0,1-2-38,0-1-1,0 1 0,0 0 1,0 0-1,1 0 0,-1 0 1,1 0-1,0 0 0,1 0 1,-1 0-1,1 1 0,-1-1 1,1 1-1,6-6 0,-5 6 7,1 0 0,0 1 0,0-1 0,0 1 0,0 0 0,0 1 0,0-1 0,0 1 0,1 0 0,-1 0 1,0 1-1,1-1 0,-1 1 0,1 0 0,-1 1 0,0-1 0,1 1 0,5 2 0,-4 0 25,0 0 0,0 0-1,0 0 1,-1 1 0,1 0 0,-1 1 0,0 0 0,0 0 0,-1 0 0,1 0 0,7 11 0,-4-4 158,0 1 1,-1 0 0,-1 1 0,0 0 0,0 0 0,-1 1 0,-1-1-1,-1 1 1,0 0 0,-1 0 0,-1 1 0,1 16 0,-3-27-112,0 1 0,0-1 0,-1 1 0,0-1 0,0 1 0,-1-1 0,1 0 1,-1 0-1,0 0 0,-1 0 0,1 0 0,-1 0 0,0 0 0,0-1 0,-1 1 0,-7 7 1,3-6 3,0 1 0,0-1 0,-1-1 0,1 1 1,-2-1-1,1-1 0,0 0 0,-17 5 1,-2-2 130,1-1 1,-1-2 0,0-1 0,0 0 0,-56-5 0,73 1-110,0-2 0,0 1 1,0-2-1,0 1 1,0-1-1,1-1 1,0 0-1,0-1 0,0 0 1,1 0-1,-14-12 1,15 12-60,5 5 323,2 0-1616,1 1-5052,11 4-314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50.3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134 236 11306,'0'0'1191,"0"0"-641,0 0-303,0 0 382,0 0 395,3 23-480,-1 1-443,12 46 0,-13-67-95,0 1 1,1-1-1,-1 0 1,1 0-1,0 0 1,0 0-1,0-1 1,0 1-1,1 0 1,-1-1-1,1 1 1,-1-1-1,1 0 1,0 0-1,0 0 1,0 0-1,0-1 1,0 1-1,6 1 1,1 0 10,1-1 0,-1 0-1,0 0 1,16 0 0,-20-2-9,7 1 8,0 0 0,0-1 0,-1-1-1,1 0 1,0-1 0,0-1 0,-1 0-1,0 0 1,23-10 0,-26 8 16,-1 1 0,0-1 1,0-1-1,-1 0 0,0 0 0,0 0 1,0-1-1,-1 0 0,0 0 1,0 0-1,-1-1 0,0 0 0,0 0 1,5-13-1,-7 14 5,0 0 0,0 0 0,-1-1 0,1 1 0,-2-1 0,1 1 0,-1-1 0,0 0 0,-1 1 0,0-1 0,0 0 0,0 0 0,-1 1 0,0-1 0,-1 0 0,0 1 0,0-1 0,0 1 0,-1 0 0,0 0 0,-1 0 0,0 0 0,0 0 0,0 1 0,-1 0 0,1 0 0,-2 0 0,1 0 0,-1 1 0,1 0 0,-2 0 0,1 0 0,0 1 0,-13-6 0,4 3 8,-1 1 0,0 0 0,0 1 0,0 1 1,0 1-1,-1 0 0,1 1 0,-1 1 0,0 1 0,0 0 0,1 1 1,-1 0-1,-26 7 0,33-6-45,0 1-1,0 0 1,0 0-1,0 1 1,0 0 0,1 1-1,0 0 1,0 0-1,0 1 1,1 0-1,0 1 1,0 0 0,0 0-1,1 1 1,0-1-1,1 2 1,0-1 0,0 1-1,0 0 1,1 0-1,1 0 1,-7 19 0,9-23 3,1 1 1,-1 0-1,1 0 1,0 0-1,1-1 0,-1 1 1,1 0-1,0 0 1,1 0-1,0 0 1,2 10-1,-2-13-3,1 0 0,-1 0 0,1 0 0,-1 0 0,1 0 0,0-1 0,0 1 0,1-1 0,-1 0 0,0 1 0,1-1-1,-1 0 1,1 0 0,0-1 0,-1 1 0,1 0 0,0-1 0,0 0 0,0 0 0,0 0 0,1 0 0,3 1 0,5 0-9,1 1 1,0-2 0,0 0 0,0 0-1,0-1 1,0-1 0,0 0 0,-1-1 0,17-4-1,-3-2 9,0-1-1,0-1 0,30-17 0,-53 25 10,1 0 0,0 0 0,0 1 0,1-1 0,-1 1 0,0 0 0,0 0 0,1 0 0,-1 1 0,0-1-1,1 1 1,4 0 0,-6 1-2,-1-1 1,0 1-1,0 0 0,1 0 0,-1 0 0,0 0 0,0 0 0,0 1 0,0-1 0,-1 0 1,1 1-1,0 0 0,0-1 0,-1 1 0,1 0 0,-1 0 0,0 0 0,1 0 0,-1 0 1,0 0-1,0 0 0,0 0 0,0 4 0,14 44 135,-2 1 0,-3 0 0,-2 1 1,-2 0-1,-3 0 0,-5 100 0,-2-128-218,1-19-5859,3-5-996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54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608 85 12123,'0'0'1861,"0"0"-1179,0 0-421,0 0 227,0 0 163,0 0-181,-4-10-277,-17-33-104,19 40-69,-1 0 0,1 1 0,-1-1 0,0 1-1,0 0 1,0 0 0,0 0 0,0 0 0,0 0 0,0 1-1,-1-1 1,1 1 0,-1 0 0,1 0 0,-1 0 0,1 1-1,-1-1 1,1 1 0,-1 0 0,0 0 0,1 0 0,-1 0-1,-4 2 1,-4-2-8,-3 0-8,0 0 0,0 1-1,0 0 1,0 2 0,0-1-1,0 2 1,-18 6 0,28-7-5,-1 0-1,1 0 1,-1 0 0,1 1-1,0 0 1,0 0 0,0 0 0,1 0-1,-1 1 1,1 0 0,0 0-1,1 0 1,-1 0 0,1 1 0,0-1-1,0 1 1,1 0 0,0 0 0,0 0-1,-2 8 1,2-4-3,0 0-1,0 0 0,1 0 1,0-1-1,1 1 1,0 0-1,0 0 1,1 0-1,1 0 1,4 16-1,-5-22 4,1 1 0,0-1 0,0 1-1,1-1 1,-1 0 0,1 0 0,0 0-1,0 0 1,0-1 0,0 1-1,1-1 1,-1 0 0,1 0 0,0 0-1,0 0 1,0-1 0,0 0 0,1 0-1,-1 0 1,1 0 0,-1 0 0,1-1-1,8 1 1,-4 0 6,1 0 0,-1-1 0,1 0 1,-1-1-1,1 0 0,-1-1 0,1 0 0,-1 0 0,1-1 1,-1 0-1,0-1 0,0 0 0,0-1 0,0 1 0,0-2 1,11-6-1,-14 6 20,0 0 0,0-1 0,0 0 1,-1 1-1,0-1 0,0-1 0,-1 1 1,0-1-1,0 0 0,0 0 0,-1 0 0,0 0 1,0-1-1,-1 1 0,0-1 0,-1 0 1,1 0-1,-1 1 0,-1-1 0,0-11 0,2 47 50,1 0 0,1 0-1,14 50 1,42 108 63,1 10-62,-42-122-14,-3 0 1,-3 1-1,-4 1 0,-3 0 1,-5 99-1,-3-161-31,0 0 0,-1 0 0,-1 0 0,0 0-1,0 0 1,-2-1 0,0 0 0,0 0 0,-1 0-1,0-1 1,-2 0 0,1-1 0,-1 0 0,-1 0-1,0 0 1,0-2 0,-1 1 0,0-1 0,-1-1-1,0 0 1,0 0 0,-1-2 0,0 1 0,0-2-1,-1 1 1,1-2 0,-1 0 0,0-1 0,0 0-1,-22 1 1,13-4 24,-1 0 0,1-2 0,-1-1 0,1-1 0,0-1 0,1-1 0,-1-1 0,1-1 1,0-1-1,1 0 0,0-2 0,1-1 0,0 0 0,-36-30 0,38 29-14,2-1 0,-1-1 1,-25-30-1,37 38-36,1 1 1,-1-1-1,1 0 0,0 0 0,1-1 0,0 1 0,0-1 0,1 0 0,0 0 1,0 0-1,0 0 0,1 0 0,0-12 0,2 13-4,-1 0 0,1 1 1,0-1-1,0 1 0,1 0 0,0-1 0,0 1 0,1 0 0,-1 0 1,1 0-1,0 0 0,1 1 0,5-8 0,0 2 2,0 2-1,1-1 0,0 1 1,0 1-1,1 0 0,14-8 1,13-5-26,2 2 1,83-28-1,-55 28 25,0 3 0,75-8 0,93-21 40,-213 35-42,10 0 64,-33 10 98,0 0-83,0 0 83,0 0 21,0 0 6,0 0-95,0 0-38,0 0 8,0 0-22,0 0-36,0 0 4,0 0-3,0 0-6,0 0 27,0 0 11,0 0-24,0 0-5,0 0 6,0 0-18,0 0 0,0 0 25,0 0-6,0 0-7,0 0-6,0 0-12,0 0 14,0 0 13,0 0-2,0 0 31,0 0 16,0 0-53,0 0 16,0 0-18,0 0-37,0 0 28,0 0 13,0 0-6,0 0-10,0 0 10,0 0 6,0 0-6,0 0-10,0 0 10,0 0 4,0 0-10,0 0 16,0 0-3,37 0 184,-35 0-194,-1 0-9,1 0 5,-2 0 7,0 0-3,0 0-8,0 0 20,0 0-19,0 0 10,0 0-11,0 0 0,0 0 6,0 0-58,3 0-213,0 0-1,0-1 0,1 1 0,-1-1 0,0 1 0,0-1 0,0 0 0,0 0 0,0 0 0,0 0 0,-1-1 0,1 1 0,4-4 0,21-14-5231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55.6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806 1 7866,'0'0'3564,"0"0"-2323,0 0-422,0 0 307,0 0 232,0 0-340,-11 12 202,-55 89-684,28-40-236,-3-2 0,-85 97 0,49-85-97,-152 108 0,56-48-129,161-123-59,9-6-8,0 1-1,0-1 0,0 0 0,0 1 1,0-1-1,1 1 0,-1 0 1,1 0-1,0 0 0,-3 4 0,5-5-8,0-2-76,0 0-280,0-11-1498,0-40-5964,0 22 1971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56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1 7738,'0'0'2498,"0"0"-413,0 0-162,0 0-353,0 0-630,0 0-352,0 0-494,0 0 0,0 0-1,0 0 1,0 0 0,0 0-1,1 0 1,-1 0 0,17 80 482,4 0 1,55 136-1,-14-46 67,-82-199 367,-33-60-1,38 55-1057,2 0-1,2-1 0,1 0 0,2 0 1,1-1-1,-3-57 0,8 93 33,0-1 0,0 1 0,1 0 0,-1-1 0,0 1 1,0 0-1,1 0 0,-1 0 0,0 0 0,0 0 0,1 1 0,-1-1 0,0 0 0,-1 2 0,-14 9-4,0 0 0,1 2 0,1 0-1,0 1 1,1 0 0,-16 21 0,16-20 11,-9 11 19,0-1-9,0 1 1,2 0-1,-22 38 1,43-64-5,0 1 0,0-1 0,-1 1 0,1-1 1,0 1-1,0-1 0,0 1 0,0-1 0,0 1 1,1-1-1,-1 1 0,0-1 0,0 1 0,0-1 0,0 1 1,0-1-1,1 1 0,-1-1 0,0 1 0,0-1 1,1 0-1,-1 1 0,0-1 0,1 1 0,-1-1 1,0 0-1,1 1 0,-1-1 0,1 0 0,-1 0 0,1 1 1,-1-1-1,0 0 0,1 0 0,-1 1 0,2-1 1,22 9 38,-17-6-34,98 49 76,131 86 0,-234-138-34,-1 1-1,1-1 0,-1 1 1,0 0-1,1-1 0,-1 1 1,0 0-1,0 0 0,1 0 1,-1 0-1,0 0 0,0 0 1,0 0-1,0 0 1,0 0-1,-1 0 0,1 1 1,0-1-1,0 0 0,-1 1 1,1-1-1,-1 1 0,1-1 1,-1 1-1,0-1 0,1 2 1,-12 10-1008,-13 1-3574,-5 1-8157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58.9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9642,'0'0'1616,"0"0"-1376,0 0 41,0 0 583,0 0 32,0 0-312,143 93-344,-106-70 488,0-3-280,-5-3-368,-4-6 16,-9-4-96,-9-7-1312,-7 0-1705,-3 0-4544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19.5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24 136 4489,'0'0'1626,"0"0"-347,0 0-602,0 0-285,0 0-93,0 0 157,-2 5 361,-3 10-511,0 0 0,2 0-1,0 0 1,0 0-1,2 1 1,0-1-1,0 1 1,1-1-1,5 30 1,-4-42-289,0 1 0,0-1 0,0 0 0,0 0 0,0 1 0,1-1 1,0 0-1,-1 0 0,1-1 0,0 1 0,0 0 0,1 0 0,-1-1 0,1 0 0,-1 1 0,1-1 1,0 0-1,0 0 0,0 0 0,0-1 0,0 1 0,0-1 0,0 1 0,0-1 0,1 0 0,-1-1 1,0 1-1,1 0 0,-1-1 0,6 0 0,-2 1 107,-1-1-1,1 0 1,0 0 0,0-1 0,-1 1-1,1-2 1,0 1 0,-1-1-1,1 0 1,-1 0 0,0-1 0,0 1-1,0-2 1,11-6 0,-9 2-94,-1 0 0,0 0 1,0-1-1,0 0 0,-1-1 1,-1 1-1,0-1 0,0 0 1,-1-1-1,0 1 1,0-1-1,-2 0 0,1 0 1,-1 1-1,-1-2 0,0 1 1,0 0-1,-1 0 0,-1 0 1,-2-20-1,0 23-30,0 0 0,-1 0 0,0 1 1,0 0-1,-1-1 0,0 1 0,0 1 0,0-1 0,-1 1 0,0 0 1,0 0-1,0 1 0,-1-1 0,0 2 0,0-1 0,-1 1 0,1 0 0,-1 0 1,0 1-1,-16-5 0,21 8-94,0 0 1,0-1-1,0 1 1,0 1-1,-1-1 1,1 0-1,0 1 1,0 0-1,0 0 1,0 0-1,0 0 0,0 0 1,0 0-1,0 1 1,1-1-1,-1 1 1,0 0-1,1 0 1,-5 4-1,3 0-37,-1 0 0,1 1 0,0 0 0,0 0-1,0 0 1,-4 15 0,3-2 119,0-1-1,2 1 0,0 0 1,1 0-1,2 0 0,-1 0 0,6 37 1,-4-54 15,-1 0-1,1 0 1,0 0 0,0 0-1,1 1 1,-1-2 0,1 1 0,-1 0-1,1 0 1,0 0 0,0-1-1,0 1 1,0-1 0,1 1 0,-1-1-1,1 0 1,-1 0 0,1 0-1,0 0 1,0-1 0,0 1 0,0-1-1,0 0 1,6 2 0,-6-2 15,-1 0 0,1 0 0,0-1 0,0 1 1,0-1-1,0 0 0,0 0 0,0 0 0,-1 0 0,1-1 1,0 1-1,0-1 0,0 1 0,0-1 0,-1 0 0,1 0 1,0 0-1,-1-1 0,1 1 0,-1-1 0,1 1 0,-1-1 1,0 0-1,0 0 0,0 0 0,0 0 0,0 0 0,3-4 1,54-112 169,-59 117-190,0 1 0,1 0 0,-1 0 0,0-1 1,0 1-1,0 0 0,1 0 0,-1 0 0,0 0 1,0-1-1,1 1 0,-1 0 0,0 0 0,1 0 0,-1 0 1,0 0-1,0 0 0,1 0 0,-1 0 0,0 0 1,1 0-1,-1 0 0,0 0 0,0 0 0,1 0 0,-1 0 1,0 0-1,1 0 0,-1 0 0,0 0 0,0 0 1,1 0-1,-1 0 0,0 1 0,0-1 0,1 0 0,-1 0 1,0 0-1,0 0 0,1 1 0,-1-1 0,0 0 1,0 0-1,0 1 0,1-1 0,-1 0 0,0 0 1,0 1-1,0-1 0,0 0 0,0 0 0,0 1 0,0-1 1,0 1-1,11 16 19,-11-16-18,3 5 37,1-1 0,0 1 0,0-1 0,0 0 0,1 0 0,-1 0 0,1-1 0,0 1 0,1-1 0,-1-1 0,1 1 0,10 5 0,-6-6-561,0 0 0,0 0 0,0-1 1,0 0-1,0 0 0,0-1 0,16-1 1,-3 0-5839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59.2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156 0 10178,'0'0'2089,"0"0"-1609,0 0 216,-59 127 544,39-83-208,0-1-472,3-3-512,2-3 41,0-3-89,5-8-113,10-6-807,0-11-1560,0-6-4298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2:59.6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0 273 10266,'0'0'1254,"0"0"-673,5-19 14,0 4-351,11-41 1017,-2-2 1,8-66 0,-24 233-1186,6 142 599,-1-223-602,1 0 0,2 0 0,18 51 0,-12-60-477,1-15-4109,-5-4-2065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0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56 10458,'0'0'1942,"0"0"-1190,0 0-444,0 0 300,0 0 234,0 0-361,8-8-226,29-27-140,-36 34-81,1 0-1,-1 0 1,1 0 0,-1-1 0,1 1 0,0 1 0,-1-1-1,1 0 1,0 0 0,0 1 0,0-1 0,-1 1 0,1-1-1,0 1 1,0 0 0,0 0 0,0-1 0,0 2 0,0-1-1,0 0 1,0 0 0,-1 0 0,1 1 0,0-1 0,0 1 0,0 0-1,-1 0 1,1-1 0,0 1 0,-1 0 0,1 0 0,0 0-1,-1 1 1,3 1 0,-1 1 47,0-1-1,0 1 1,0 0-1,0 0 1,-1 0-1,1 0 1,-1 1-1,0-1 0,-1 1 1,3 8-1,-2-2-31,0 1-1,-1-1 0,-1 0 1,0 1-1,0-1 0,-1 0 1,-1 1-1,0-1 0,0 0 0,-5 12 1,-4 4-28,0-1 0,-28 44 0,35-64-12,-1 2-9,0 0 0,0 0 0,0 0 0,1 0 0,1 1 1,-1 0-1,1-1 0,1 1 0,0 1 0,0-1 1,1 0-1,-1 17 0,2-25 1,1 0 1,0 0-1,-1 0 1,1 0-1,0 0 1,-1 0-1,1-1 1,0 1-1,0 0 1,0 0-1,-1-1 1,1 1-1,0-1 1,0 1-1,0-1 1,0 1-1,0-1 1,0 1-1,1-1 0,-1 0 1,0 0-1,0 1 1,0-1-1,0 0 1,0 0-1,2 0 1,39 0 39,-31-1-71,0 1-159,-1-1 1,1 0 0,0 0-1,-1-1 1,14-5 0,23-12-4369,-13 1-3818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0.3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10762,'0'0'3921,"0"0"-3441,0 0-248,0 0-224,0 0-16,0 0-120,0 0-1728,34-2-3553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0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 70 9754,'0'0'1508,"0"0"-595,0 0-213,0 0-255,0 0-206,0 0 296,-6 14 246,-3 4-490,1 1 0,0 1 0,2-1 0,0 1 0,2 1 1,0-1-1,-2 29 0,6-42-266,0 1-1,1 0 1,0-1 0,0 1 0,0-1 0,1 1-1,0-1 1,1 0 0,-1 0 0,1 0 0,1 0 0,4 8-1,-5-11-6,0-1-1,1 1 0,-1-1 1,1 0-1,0 0 0,0 0 1,0 0-1,0 0 0,0-1 1,0 0-1,1 0 0,-1 0 1,1-1-1,-1 1 0,1-1 1,0 0-1,0 0 0,0-1 1,-1 1-1,9-2 0,-8 1 16,-1-1-1,1 0 0,-1 0 0,0-1 0,1 1 0,-1-1 0,0 0 1,0 0-1,0-1 0,0 1 0,0-1 0,-1 0 0,1 0 0,-1 0 1,1 0-1,-1-1 0,0 1 0,-1-1 0,1 0 0,-1 0 0,1 0 1,-1 0-1,0 0 0,2-7 0,2-5 1,0 0 1,-1-1-1,-1 1 1,0-1-1,2-24 1,-4 24 38,-1 1 0,-1 0-1,-1-1 1,0 1 0,-1 0 0,-7-29 0,8 41-62,0 0 1,-1 0-1,0-1 1,1 1-1,-2 1 1,1-1-1,0 0 0,-1 1 1,0-1-1,0 1 1,0 0-1,0-1 1,0 2-1,-1-1 0,1 0 1,-1 1-1,0-1 1,0 1-1,0 0 1,0 0-1,0 1 0,0-1 1,0 1-1,0 0 1,-1 0-1,1 0 1,-1 1-1,1 0 0,-8 0 1,9 0-53,-1 0 1,0 0-1,1 1 0,-1-1 1,1 1-1,-1 0 1,0 0-1,1 0 0,0 0 1,-1 1-1,1-1 1,0 1-1,0 0 0,-6 5 1,2 0-522,0 0-1,1 1 1,0-1-1,-7 12 1,-5 8-4153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1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11690,'0'0'2706,"0"0"-1596,0 0-286,0 0-20,0 0-225,5-10-184,-3 18-354,0 0 0,-1 0 1,0 1-1,0-1 0,-1 0 1,-1 9-1,2 18 98,2 5-37,17 126 68,-19-165-234,-1 0-1,0 1 1,0-1-1,1 0 1,-1 0-1,1 0 1,-1 1-1,1-1 1,0 0 0,-1 0-1,1 0 1,0 0-1,0 0 1,0 0-1,0 0 1,1 1-1,13 2-4827,-3-3-2903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1.3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80 8242,'0'0'4218,"0"0"-2843,0 0-228,0 0 122,0 0-168,0 0-518,-5-13-378,-16-37-66,19 48-141,0 1 1,0-1 0,0 1 0,0-1-1,0 1 1,-1 0 0,1 0 0,0 0 0,-1 0-1,1 0 1,-1 0 0,1 1 0,-1-1 0,1 1-1,-1 0 1,1 0 0,-1 0 0,1 0-1,-1 0 1,1 1 0,-1-1 0,1 1 0,-1-1-1,-2 2 1,1-1-8,-2 0 7,0 1 1,0 0 0,0 0-1,1 0 1,-1 1 0,1 0 0,0 0-1,0 0 1,0 1 0,0 0 0,1 0-1,-1 0 1,1 0 0,0 1-1,0 0 1,0-1 0,1 1 0,0 1-1,-4 7 1,2-2-6,0 0 0,1 0-1,0 1 1,1-1 0,0 1 0,0 0-1,2 0 1,-1 21 0,2-32 7,0 0 0,1 0 1,-1 1-1,1-1 0,-1 0 0,1 0 0,-1 1 1,1-1-1,0 0 0,0 0 0,-1 0 0,1 0 1,0 0-1,0 0 0,0 0 0,0-1 1,0 1-1,1 0 0,-1 0 0,0-1 0,0 1 1,0-1-1,1 1 0,-1-1 0,0 1 1,0-1-1,1 0 0,-1 0 0,0 0 0,1 1 1,-1-1-1,0-1 0,1 1 0,-1 0 0,0 0 1,1 0-1,-1-1 0,2 0 0,3 1 0,-1-1 0,0 0 0,1 0 0,-1-1 0,0 1 0,0-1 0,0 0 0,8-6 0,-1-1 36,-1-1 0,-1-1 0,1 0-1,-2 0 1,0-1 0,0 0 0,-1-1 0,0 1 0,6-18 0,-14 29 33,0 18 23,-13 95-29,0 26-37,15-31-9,-1 20-446,-9-47-3741,-3-43-2531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1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1 114 11466,'0'0'1567,"0"0"-802,0 0-132,0 0 301,0 0 123,0 0-591,24-2-114,-5 0-267,139-16 458,273-71-299,-430 88 326,8 0-3282,-14 6-4363,-12 7 3733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2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1 234 3121,'0'0'5957,"0"0"-4022,0 0-824,0 0-56,0 0 49,0 0-302,15-5-317,50-16-130,-63 20-323,-1 1 0,1-1 1,-1 1-1,1 0 0,0-1 0,-1 1 1,1 0-1,-1 0 0,1 0 0,0 0 1,-1 0-1,1 1 0,-1-1 0,1 0 1,-1 1-1,1-1 0,-1 1 0,1-1 1,-1 1-1,1 0 0,-1 0 1,0 0-1,1-1 0,-1 1 0,0 1 1,0-1-1,0 0 0,0 0 0,0 0 1,0 0-1,0 1 0,0-1 0,0 1 1,0-1-1,0 2 0,1 3 18,0 1 0,0 0 0,-1-1 0,0 1 0,1 13 0,-1-13-12,-1 18-9,-1-20-24,1 0 0,0 0 0,0 0 0,0 0 0,1 0 0,-1 0 0,3 8 0,-2-13 2,-1 1 0,1-1-1,-1 0 1,1 0 0,-1 0 0,1 0 0,-1 1-1,0-1 1,1 0 0,-1 0 0,1 0 0,-1 0-1,1 0 1,-1 0 0,1 0 0,-1 0 0,1-1-1,-1 1 1,1 0 0,-1 0 0,1 0 0,-1 0-1,1-1 1,-1 1 0,0 0 0,1 0 0,-1-1-1,1 1 1,-1 0 0,0-1 0,1 1-1,-1 0 1,0-1 0,1 1 0,-1-1 0,14-13 185,8-14-141,28-32-51,-46 56-2,0 0-1,0 1 1,0-1 0,0 1 0,1 0-1,0 0 1,-1 0 0,1 0-1,0 1 1,9-3 0,-13 5 4,0 0-1,0 0 1,0-1 0,0 1-1,1 0 1,-1 1 0,0-1-1,0 0 1,0 0 0,0 0 0,0 1-1,1-1 1,-1 0 0,0 1-1,0-1 1,0 1 0,0 0-1,0-1 1,0 1 0,-1 0 0,1-1-1,0 1 1,0 0 0,0 0-1,-1 0 1,1 0 0,0 0 0,-1 0-1,2 1 1,-2 0 1,1-1-1,0 0 1,0 1 0,0-1 0,0 0 0,0 0-1,0 0 1,0 0 0,1 0 0,-1 0-1,0 0 1,0 0 0,1 0 0,-1-1-1,1 1 1,-1 0 0,1-1 0,-1 1-1,1-1 1,-1 0 0,1 1 0,1-1 0,23-1 55,-20 0-80,0 0 0,-1 0 0,1 1 0,0 0 0,0 0 0,0 1 0,0 0 0,0 0 0,-1 0 0,1 1 0,0-1 0,-1 1 0,8 4 0,-7-1 8,1 0 0,-1 0 0,1-1 0,0 0-1,0 0 1,0-1 0,11 4 0,-16-7 11,0 1 0,0-1 0,0 1 0,0-1 0,0 0 1,0 1-1,1-1 0,-1 0 0,0-1 0,0 1 0,0 0 0,0-1 0,0 1 0,0-1 0,0 1 0,0-1 0,0 0 1,0 0-1,0 0 0,-1 0 0,1 0 0,0-1 0,-1 1 0,1 0 0,0-1 0,-1 1 0,0-1 0,1 1 0,-1-1 0,0 0 1,0 0-1,2-3 0,1-5-141,-1 0 1,0 0 0,0-1-1,-1 1 1,0-1 0,-1 0-1,0 0 1,-1 0-1,0 1 1,0-1 0,-3-13-1,2 22 144,1 0-1,-1-1 1,0 1-1,1 0 0,-1 0 1,0 0-1,0 0 0,0 0 1,-1 0-1,1 0 1,0 1-1,-1-1 0,1 0 1,-1 1-1,0-1 1,1 1-1,-1-1 0,0 1 1,0 0-1,0 0 0,0 0 1,0 0-1,0 0 1,0 0-1,0 1 0,-1-1 1,1 1-1,0-1 0,0 1 1,-1 0-1,1 0 1,0 0-1,0 0 0,-1 0 1,1 0-1,0 1 1,0-1-1,0 1 0,-1 0 1,1-1-1,0 1 0,0 0 1,0 0-1,0 0 1,0 1-1,1-1 0,-1 0 1,0 1-1,0-1 1,1 1-1,-1 0 0,1-1 1,-2 4-1,-1 2 7,1 0-1,-1 0 1,2 0 0,-1 1 0,1-1-1,0 1 1,0-1 0,1 1-1,0 0 1,0 0 0,1 0 0,0 0-1,3 15 1,-2-19-25,-1 0-1,1-1 1,1 1-1,-1 0 1,1-1 0,-1 1-1,1-1 1,0 1-1,0-1 1,1 0-1,-1 0 1,1 0 0,-1 0-1,1 0 1,0 0-1,0-1 1,0 1-1,0-1 1,1 0 0,-1 0-1,1 0 1,-1-1-1,1 1 1,0-1-1,-1 0 1,1 0 0,0 0-1,0 0 1,4-1-1,1 2-243,-1-2 0,1 1 0,0-1 0,0 0 0,0-1 0,0 0 0,-1-1 0,1 0 0,0 0 0,-1-1 0,0 0 0,1 0 0,-1-1 0,0 0 0,-1 0 0,1-1-1,-1 0 1,0 0 0,0-1 0,0 0 0,-1 0 0,0-1 0,0 0 0,-1 0 0,0 0 0,0 0 0,-1-1 0,1 0 0,-2 0 0,1 0 0,-1-1 0,3-14 0,-2 4 1226,-1-1-1,-1 1 1,-1-1 0,-2-25 0,1 15 1484,0 30-2425,0 0 0,0 0-1,0 0 1,0 1 0,0-1-1,0 0 1,0 0 0,0 0 0,0 0-1,0 0 1,0 1 0,0-1-1,0 0 1,0 0 0,0 0-1,0 0 1,0 0 0,0 1 0,0-1-1,0 0 1,0 0 0,0 0-1,0 0 1,-1 0 0,1 0-1,0 1 1,0-1 0,0 0 0,0 0-1,0 0 1,0 0 0,-1 0-1,1 0 1,0 0 0,0 0-1,0 0 1,0 0 0,0 0-1,0 0 1,-1 1 0,1-1 0,0 0-1,0 0 1,0 0 0,0 0-1,-1 0 1,1 0 0,0-1-1,0 1 1,0 0 0,0 0 0,0 0-1,-1 0 1,1 0 0,0 0-1,0 0 1,0 0 0,0 0-1,0 0 1,0 0 0,-1 0 0,1 0-1,0-1 1,0 1 0,0 0-1,0 0 1,-8 18 202,1 0 0,0 0 1,2 1-1,0 0 0,1 0 0,-2 29 0,0 125 470,6-157-735,0 12-476,1 0 1,8 40-1,0-23-4111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4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1 110 4489,'0'0'4092,"0"0"-2236,0 0-755,0 0-312,0 0-259,0 0-51,27-31 2220,-23 27-2678,1 0 0,-1 1 0,1 0 0,-1 0 0,1 0 0,0 0 0,0 1 0,0 0 0,0 0 0,1 0 0,-1 1 0,1 0 0,-1 0 0,0 0 0,1 0 0,0 1 0,-1 0 0,1 0 0,-1 1 0,1 0 0,-1 0 0,1 0 0,-1 0 0,0 1 0,1 0-1,-1 0 1,0 0 0,0 1 0,0-1 0,-1 1 0,6 5 0,11 11 140,-1 0-1,-2 2 0,0 0 1,-1 1-1,-1 1 0,20 36 1,-18-23-126,-1 0 1,-2 1 0,19 75 0,-31-100-1,-2-1 1,1 0-1,-2 22 1,0-32-26,0 0 66,0-1-7,0 0-3,0 0 76,0-35 186,-1-32-288,-1 46-46,0 0 0,2 1 1,1-1-1,1 0 0,0 1 1,2-1-1,0 1 0,1 0 1,10-25-1,-7 28-22,0 0 0,1 0 0,1 1 0,0 1-1,1-1 1,1 2 0,1 0 0,0 0 0,0 1 0,1 1 0,1 0 0,21-13 0,-33 23 24,0 0 1,1 1-1,-1-1 1,0 1-1,1 0 1,-1 0-1,1 1 1,-1-1-1,1 1 1,0-1-1,-1 1 1,1 0-1,-1 0 1,1 1-1,0-1 1,-1 1-1,1 0 1,-1 0-1,1 0 1,-1 0-1,0 0 1,1 1-1,-1 0 1,0 0-1,0 0 1,0 0-1,0 0 1,-1 0-1,1 1 1,0-1-1,-1 1 1,0 0-1,0 0 1,3 4-1,6 11-2,0 1 0,-2-1 1,-1 2-1,12 34 0,-13-31 23,15 49-13,-16-47-1,1-1-1,2 1 1,14 29 0,-22-54 41,-1 0-27,0-35 33,2-1 0,12-61 0,-10 81-66,0-1 0,1 1 0,0-1 0,2 1 0,0 1 0,1-1-1,16-23 1,-21 34 13,-1 1 0,2 1 0,-1-1 0,0 0 0,1 1 0,-1-1 0,1 1-1,0 0 1,0 1 0,1-1 0,-1 1 0,0-1 0,1 1 0,-1 0 0,1 1 0,0-1 0,0 1-1,0 0 1,-1 0 0,1 1 0,0-1 0,0 1 0,0 0 0,0 1 0,0-1 0,0 1 0,0 0-1,0 0 1,-1 0 0,1 1 0,0 0 0,-1 0 0,1 0 0,-1 0 0,0 1 0,1-1 0,-1 1-1,0 0 1,4 5 0,10 10 13,-2 0 1,0 1-1,-1 1 0,0 1 0,-2 0 0,0 0 0,-2 2 1,0-1-1,-2 1 0,-1 1 0,0 0 0,-2 0 0,0 0 1,-2 1-1,2 38 0,-6-59-111,-2 43 72,-1-29-2680,3-14-2114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19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198 9 5673,'0'0'1063,"0"0"-123,0 0-37,0 0 601,0 0-273,0 0-192,-9-2-483,5 1-533,1-1-9,0 1-1,0 1 1,0-1 0,-1 0-1,1 1 1,-1-1-1,1 1 1,0 0 0,-1 0-1,1 0 1,-1 1 0,1-1-1,0 1 1,0 0 0,-1 0-1,1 0 1,0 0 0,0 1-1,0-1 1,0 1 0,-5 3-1,-3 5 55,1 0 0,1 0 0,0 1 0,1 0 0,0 0 0,0 1 0,1 0 0,1 1 0,0 0 0,1 0 0,0 0 0,1 0 0,0 1-1,1-1 1,1 1 0,0 0 0,1 0 0,0 0 0,1 0 0,4 28 0,-2-35-1,1 0 0,-1 0 0,2 0 0,-1 0 0,1 0 0,0-1 0,0 1 0,0-1 0,1 0-1,0-1 1,0 1 0,1-1 0,0 0 0,0 0 0,0-1 0,0 1 0,1-2 0,7 5 0,-6-4-58,0 0 1,0-1-1,0 0 0,1 0 1,-1-1-1,1 0 0,-1-1 1,1 1-1,0-2 1,-1 1-1,1-1 0,0-1 1,0 1-1,-1-1 0,17-5 1,-20 4-423,-1 0-1,0-1 1,0 1 0,0-1 0,0 0 0,0 0 0,0 0-1,-1-1 1,0 1 0,4-6 0,9-13-5890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5.1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10842,'0'0'3041,"0"0"-2297,0 0-448,0 0 488,15 129 457,-2-78-473,1 2-344,1 5-200,-2-2-32,-6-3-72,-2-6-112,-5-10-8,0-5 0,0-10-200,0-9-736,-12-8-1297,-3-5-727,-3 0-3258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5.4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38 9842,'0'0'2157,"0"0"-1192,0 0-533,0 0 424,0 0 573,23-5-428,1-1-792,2-1 2,-1 2 1,1 1 0,41-2-1,144 2 213,-119 3-6669,-89 1 1114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5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50 11146,'0'0'2689,"0"0"-1953,0 0-504,0 0 912,0 0 89,-5 144-489,20-82-176,2 7-408,3-2 80,0-5-136,-3-11-16,1-11-56,-4-11-32,-1-11-48,-3-11-24,7-10-736,-5-19-1473,-2-5-5280</inkml:trace>
  <inkml:trace contextRef="#ctx0" brushRef="#br0" timeOffset="1">581 5 11018,'0'0'2313,"0"0"-1473,0 0-560,0 0 584,0 0 184,128 0-711,-93-4-113,0 4-176,-6 0-48,-4 0 0,-10 0 0,-15 6-456,0 10-2289,-17 2-6745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6.1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78 11859,'0'0'2680,"0"0"-856,0 0-775,0 0 119,0 0-240,165-33-448,-115 20 40,-3 2-400,-8 2-120,-9 2 0,-8 5-272,-7 2-824,-5-2-4233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6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360 11 8650,'0'0'4802,"0"0"-3237,0 0-904,0 0 261,0 0 108,0 0-419,0-7-282,0 4-357,-1 5 77,-1 10-33,0-1 1,-1 1-1,-1-1 0,0 1 1,0-1-1,-11 19 1,-45 64 94,45-71-121,-22 31 41,-1-1 0,-3-2 1,-73 71-1,110-119-148,-6 5-1401,10-8 1454,0 0 1,0 0-1,-1 0 0,1 1 0,0-1 1,0 0-1,0 0 0,0-1 0,-1 1 0,1 0 1,0 0-1,0 0 0,0 0 0,-1 0 1,1 0-1,0 0 0,0 0 0,0 0 1,0 0-1,-1 0 0,1 0 0,0-1 0,0 1 1,0 0-1,0 0 0,0 0 0,0 0 1,-1 0-1,1-1 0,0 1 0,0 0 1,0 0-1,0 0 0,0 0 0,0-1 0,0 1 1,0 0-1,0 0 0,0 0 0,0-1 1,0 1-1,0 0 0,0 0 0,0 0 1,0 0-1,0-1 0,0 1 0,0 0 0,0 0 1,0 0-1,0-1 0,0 1 0,0 0 1,0-12-6966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7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1 11146,'0'0'2244,"0"0"-1372,0 0-679,0 0 98,0 0 128,0 0-7,-1 14-62,-28 166 875,18-119-824,6-26-288,3 0-1,0 36 1,2-65-111,1-5-2,-1 0-1,0 0 1,1 0-1,-1 0 1,1 0-1,-1 0 1,1 0-1,-1 0 1,1-1-1,-1 1 1,1 0-1,0 0 1,0 0-1,-1-1 1,1 1-1,0 0 1,0-1-1,0 1 1,0 0-1,0-1 1,0 1-1,0-1 1,0 0-1,2 1 1,33 9 128,-24-8-64,157 36 19,-175-42-1367,0 0 0,0 0 0,1-1 0,0 0 1,-10-11-1,10 9-1063,-13-13-5759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7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141 1 9914,'0'0'1484,"0"0"-766,0 0-458,0 0 31,0 0-37,0 0-76,-15 15 283,-49 52 315,57-59-612,1 1 0,0 0 1,0 0-1,1 0 0,0 1 0,1 0 0,0 0 0,0 0 0,-3 17 0,4-5 63,0 1 0,1 40 0,6-61-128,-1-1-1,1 0 0,-1 0 0,1 0 1,-1-1-1,1 1 0,0-1 1,-1 0-1,1 0 0,0 0 1,6-1-1,-2 0 65,176-14 1243,-60 21-3873,-102-5-1950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8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1 353 8026,'0'0'2660,"0"0"-1305,0 0-405,0 0 239,0 0-112,0 0-441,5-9-235,7-17-236,0 0-1,-2-1 1,-1 0-1,-1-1 1,-1 0-1,-2 0 1,4-55-1,-8 57-229,2-18 388,0 84-186,1-7-133,1-1 0,1 0-1,2 0 1,1-1 0,2 0 0,18 38-1,19 57-45,-47-122 37,1 0 1,-1 0-1,0-1 0,-1 1 0,1 0 1,-1 0-1,1 0 0,-1 0 0,0 0 0,-1 0 1,0 7-1,0-10-13,0 1 0,0-1 1,0 1-1,0-1 0,0 0 0,0 1 0,0-1 1,0 0-1,-1 0 0,1 1 0,0-1 0,-1 0 1,1-1-1,-1 1 0,1 0 0,-1 0 1,1-1-1,-1 1 0,0 0 0,1-1 0,-1 0 1,0 1-1,1-1 0,-1 0 0,0 0 1,-3 0-1,-84 0-70,89 0 140,0 0 17,0 0 32,28 0 722,-20 0-769,30 1-391,-1-2-1,0-1 1,63-13-1,-71 8-3700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8.9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10626,'0'0'3993,"0"0"-3521,0 0-408,0 0-24,0 0-40,0 0-424,0 0-1328,47 0-5690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9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70 72 10442,'0'0'1855,"0"0"-1185,0 0-484,-11 22 201,-32 73 411,40-87-707,0-1 0,1 1 0,0 0 0,0 0 0,1 0 0,-1 0 0,2 0 0,-1 0 0,1 0 0,0 0 0,1 1 0,0-1 0,0 0 0,1 0 0,0-1 0,1 1 0,-1 0 0,1-1 0,1 1 0,0-1 0,0 0 0,0 0 0,10 11 0,-8-11-7,1-1 1,0 0 0,1 0 0,-1-1 0,1 0 0,0 0 0,1-1 0,-1 0 0,1 0 0,-1-1-1,1 0 1,0-1 0,0 0 0,1 0 0,-1-1 0,0 0 0,0-1 0,14-1 0,-19 1-52,0 0 0,-1-1 0,1 0 0,0 1 0,-1-2 0,1 1 0,-1 0 0,1-1 0,-1 1 0,1-1 1,-1 0-1,0 0 0,0 0 0,0-1 0,0 1 0,3-5 0,-2 2 4,0-1 1,0 0-1,0 1 0,-1-1 0,0-1 0,-1 1 1,1 0-1,2-11 0,-1-5 34,0-1 0,-2 0 0,0 0 0,-2-30 0,-2 42-43,1 0 0,-1 0 0,-1 0 1,0 0-1,-1 0 0,0 0 0,0 1 0,-1 0 1,-1 0-1,0 0 0,0 0 0,-1 1 0,0 0 1,0 1-1,-1-1 0,0 1 0,-1 1 1,0 0-1,-18-12 0,25 18-43,0 0 1,-1-1-1,1 1 1,0 0-1,-1 0 1,1 0-1,-1 0 1,1 1-1,-1-1 1,1 1-1,-1 0 0,0-1 1,1 1-1,-1 0 1,1 1-1,-1-1 1,0 0-1,1 1 1,-1-1-1,1 1 1,-1 0-1,1 0 1,-1 0-1,1 0 1,0 0-1,0 1 0,-1-1 1,1 1-1,0-1 1,0 1-1,0 0 1,1 0-1,-1-1 1,0 2-1,1-1 1,-1 0-1,1 0 1,0 0-1,-1 1 0,1-1 1,0 0-1,0 3 1,-3 9-824,0 0 0,1 0-1,0 0 1,2 0 0,-1 0 0,2 18 0,0 7-5251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20.5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5209,'0'0'938,"0"0"-173,0 0-95,0 0 518,0 0 203,0 0-371,8 9-297,7 8-352,-2 1 1,0 0 0,-1 1-1,-1 1 1,-1-1-1,-1 2 1,8 23 0,-6-12-206,-2 0 0,-1 0 0,5 48 0,-12-68-131,-1 1 0,0-1 0,0 1 0,-1-1 0,-1 0 0,0 0 0,-1 0 0,0 0 0,0 0 0,-2 0 0,1-1-1,-10 16 1,2-6-64,-1 0 0,-2-1 0,0 0 0,-23 23 0,37-43 38,1 0 23,0 0 74,0 5-1897,-2-3-2205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9.6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0 108 11522,'0'0'2757,"0"0"-1381,0 0-323,0 0-132,0 0-297,0 0-394,0-18-116,0-53-98,0 53-52,0 20-13,1 22 109,0 0 0,2 0 1,0 0-1,2 0 0,0-1 0,17 42 0,-18-54-190,0-1 1,2 0-1,-1 0 0,1 0 0,0 0 0,1-1 0,0 0 1,1 0-1,0-1 0,0 0 0,1-1 0,0 0 1,0 0-1,0 0 0,1-2 0,15 8 0,6-4-3865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09.9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70 11739,'0'0'3670,"0"0"-2371,0 0-583,0 0-103,0 0-207,0 0-285,-10-12-49,-35-36-56,44 47-16,0 0 0,0 0-1,0 0 1,0 1 0,-1-1 0,1 0-1,0 1 1,0-1 0,-1 1 0,1-1 0,0 1-1,-1 0 1,1-1 0,0 1 0,-1 0-1,1 0 1,0 0 0,-1 0 0,1 0 0,0 0-1,-1 1 1,1-1 0,0 0 0,-1 1-1,1-1 1,0 1 0,0-1 0,-1 1 0,1-1-1,0 1 1,0 0 0,0 0 0,0 0-1,-1 0 1,-26 36-17,25-33 14,-3 5-2,1 0 0,1 0 0,0 0 1,0 1-1,0 0 0,1 0 0,1 0 0,0 0 0,0 0 0,1 0 1,0 0-1,1 1 0,1 19 0,0-28 2,0 0 0,-1 1 1,1-1-1,0 1 0,0-1 1,1 0-1,-1 0 0,0 1 0,1-1 1,-1 0-1,1 0 0,0-1 0,0 1 1,0 0-1,0 0 0,0-1 0,0 1 1,0-1-1,0 0 0,0 0 0,1 0 1,-1 0-1,1 0 0,-1 0 1,0-1-1,1 1 0,0-1 0,-1 1 1,1-1-1,4 0 0,-3 0-11,1 0 0,-1 0 0,0 0 1,1-1-1,-1 1 0,0-1 0,0 0 0,0-1 0,0 1 0,0-1 0,0 1 1,0-1-1,0 0 0,0-1 0,-1 1 0,1-1 0,5-5 0,-1-4 20,0 0 1,0-1-1,-2 0 0,1 0 0,3-15 0,-3 12 39,-1 0-1,17-28 1,-20 63 24,-1 88 85,4 0 0,38 194 0,-28-210-271,-12-32-2987,-6-38-1392,-11-7-2613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10.2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0 194 9114,'0'0'2300,"0"0"-1333,0 0-421,0 0 245,0 0 269,22-5-280,391-77 958,-358 72-1679,2 0-90,0-2 0,106-38 0,-128 31-2350,-29 13-1162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11.0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1 308 7634,'0'0'4177,"0"0"-2964,0 0-927,0 0 130,0 0 612,0 0-223,20-10-411,64-27 125,-82 36-489,0 0 0,0 0 0,0 1 0,1-1 1,-1 1-1,0 0 0,0-1 0,0 1 1,0 0-1,0 0 0,1 1 0,-1-1 1,0 0-1,0 1 0,0-1 0,0 1 1,0 0-1,0-1 0,0 1 0,0 0 0,0 0 1,0 0-1,-1 1 0,1-1 0,0 0 1,1 2-1,1 2 17,0 0 1,-1 0-1,0 0 1,0 0-1,0 0 1,3 9 0,-2-6-43,15 40 50,-19-48-49,1 1 0,-1-1 1,0 0-1,0 0 0,1 1 0,-1-1 0,0 0 0,0 1 0,1-1 0,-1 0 1,0 0-1,1 0 0,-1 1 0,0-1 0,1 0 0,-1 0 0,0 0 0,1 0 1,-1 0-1,0 0 0,1 0 0,-1 1 0,0-1 0,1 0 0,-1 0 1,1 0-1,-1-1 0,0 1 0,1 0 0,-1 0 0,0 0 0,1 0 0,-1 0 1,0 0-1,1 0 0,-1-1 0,0 1 0,1 0 0,-1 0 0,0 0 0,1-1 1,-1 1-1,0 0 0,0-1 0,1 1 0,-1 0 0,0 0 0,0-1 1,0 1-1,1 0 0,-1-1 0,0 1 0,12-18 14,-11 17-22,17-28-56,-13 19 7,0 0 1,1 1-1,1 0 1,-1 0-1,2 0 1,-1 0-1,1 1 1,0 1 0,14-11-1,-21 18 42,1-1 0,0 1-1,-1-1 1,1 1 0,0 0 0,-1 0 0,1 0 0,0 0-1,-1 0 1,1 0 0,0 0 0,-1 1 0,1-1-1,0 1 1,-1-1 0,1 1 0,-1-1 0,1 1-1,-1 0 1,1 0 0,-1 0 0,1 0 0,-1 0 0,0 0-1,0 0 1,0 0 0,1 0 0,-1 1 0,0-1-1,0 0 1,1 3 0,-1-2 20,1 0 0,0 1 0,1-1 0,-1 0 0,0 0 0,1-1 0,-1 1 0,1 0 0,-1-1 0,1 1 0,0-1 0,3 1 0,2-1 11,0 0-1,0-1 0,1 0 0,-1 0 0,0-1 0,0 0 1,0 0-1,0-1 0,0 0 0,0 0 0,0-1 0,11-6 1,10-2-11,-26 11-21,-1-1 0,1 1 1,0-1-1,0 1 0,0 0 0,0 0 0,0 1 1,-1-1-1,1 1 0,0-1 0,0 1 0,0 0 1,-1 0-1,1 0 0,0 0 0,-1 0 0,1 1 0,-1-1 1,5 4-1,-6-3 16,1 0 1,0-1-1,0 0 1,0 1-1,-1-1 1,1 0-1,1 0 1,-1 0-1,0 0 1,0 0-1,0-1 1,0 1-1,1-1 1,-1 1-1,0-1 1,0 0-1,1 0 1,-1 0 0,0 0-1,1 0 1,-1-1-1,0 1 1,0-1-1,1 1 1,-1-1-1,0 0 1,0 0-1,0 0 1,0 0-1,0 0 1,3-3-1,-1 1-5,-1-1 1,1 1-1,-1-1 0,0 0 1,0 0-1,0 0 0,0-1 1,-1 1-1,0-1 0,0 1 1,0-1-1,0 0 0,-1 0 1,0 0-1,0 0 0,0 0 0,-1 0 1,1 0-1,-1 0 0,-1-8 1,1 10-14,-1 0 0,1 0-1,-1 0 1,0 0 0,0-1 0,0 1 0,-1 1 0,1-1 0,-1 0 0,1 0 0,-1 0 0,0 1 0,0-1 0,0 1 0,0-1 0,-1 1 0,1 0-1,0 0 1,-1 0 0,0 0 0,1 1 0,-1-1 0,0 1 0,0-1 0,0 1 0,0 0 0,0 0 0,0 0 0,-1 1 0,1-1 0,0 1-1,-4 0 1,4-1-1,1 1 0,-1 0 0,1 0 0,-1 0 0,1 1-1,-1-1 1,1 0 0,-1 1 0,1 0 0,-1-1 0,1 1-1,0 0 1,0 0 0,-1 1 0,1-1 0,0 0 0,0 1-1,0-1 1,0 1 0,0 0 0,1 0 0,-1-1 0,0 1-1,1 0 1,-1 1 0,1-1 0,0 0 0,0 0 0,-2 3-1,1 4 1,0 0 0,0 0-1,0 0 1,1-1-1,1 1 1,-1 1-1,2 9 1,0-14-14,-1-1 1,1 1 0,0-1 0,0 0-1,1 1 1,-1-1 0,1 0 0,0 0-1,0 0 1,0 0 0,1 0-1,-1-1 1,1 1 0,0-1 0,0 1-1,0-1 1,1 0 0,-1 0 0,1 0-1,0-1 1,-1 0 0,1 1 0,0-1-1,0 0 1,1-1 0,-1 1 0,7 1-1,2 0-208,0 0-1,0 0 0,0-1 1,0-1-1,1-1 0,-1 1 0,0-2 1,19-2-1,-24 1 199,-1 0 0,1-1 1,-1 0-1,1 0 0,-1 0 0,0-1 0,0 0 1,0-1-1,-1 1 0,0-1 0,0 0 0,0-1 1,0 0-1,-1 0 0,0 0 0,6-9 0,-5 6 37,-1 0 0,0-1-1,0 1 1,0-1 0,-1 0-1,-1-1 1,0 1 0,0-1-1,-1 1 1,-1-1 0,1-15 0,-1 2 36,0 16 94,0 1 0,-1 0 0,0-1 0,-1 1 0,-2-13 0,3 20-112,0 0 1,0-1 0,0 1-1,0 0 1,0-1-1,0 1 1,0-1 0,0 1-1,0 0 1,-1-1 0,1 1-1,0 0 1,0-1-1,0 1 1,0 0 0,-1-1-1,1 1 1,0 0 0,0 0-1,-1-1 1,1 1-1,0 0 1,0 0 0,-1-1-1,1 1 1,0 0 0,-1 0-1,1 0 1,0 0-1,-1 0 1,1-1 0,0 1-1,-1 0 1,1 0-1,-1 0 1,1 0 0,0 0-1,-1 0 1,-11 12 122,-2 21-113,8-15 67,2 0 1,0 1-1,1 0 0,1 0 1,1 0-1,1 0 1,0 0-1,2 0 1,0 0-1,1 0 1,1 0-1,0-1 1,2 1-1,0-1 1,1 0-1,0-1 1,2 0-1,0 0 1,15 19-1,51 55-4172,-46-59-3155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14.5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6 6409,'0'0'2948,"0"0"-836,0 0-668,0 0 57,0 0-329,0 0-357,-11 3-251,0 0-426,-1 1 0,1 1 0,0-1 1,0 2-1,1 0 0,-1 0 0,1 1 0,1 0 0,-15 14 1,9-6-86,1 2 1,1 0 0,1 0-1,1 1 1,0 1-1,1 0 1,1 0 0,1 1-1,0 0 1,2 0 0,0 1-1,2 0 1,0 0 0,1 0-1,1 0 1,1 1-1,3 32 1,-1-47-36,0 0 1,0 0-1,0 0 0,1-1 0,0 1 0,0 0 1,0-1-1,1 0 0,0 1 0,1-1 1,-1-1-1,1 1 0,0 0 0,0-1 0,1 0 1,8 8-1,-5-7 5,1 0 0,-1 0 0,1-1-1,1 0 1,-1-1 0,0 0 0,1 0 0,0-1 0,0 0 0,14 1 0,-8-1 38,0-2 1,0 0 0,0 0 0,0-2 0,0 0 0,0-1 0,0 0 0,0-2-1,-1 1 1,1-2 0,-1 0 0,0-1 0,-1-1 0,19-10 0,-21 8-30,0-1 1,0 0-1,-2 0 1,1-1-1,-1-1 1,-1 0-1,0 0 1,0 0-1,-2-1 1,1-1-1,-2 1 0,0-1 1,0 0-1,-2-1 1,6-21-1,-8 24-5,0-1 0,-1 0 0,0 0 0,-1 1 0,0-1-1,-1 0 1,-1 0 0,0 1 0,0-1 0,-1 1 0,-1-1-1,0 1 1,-1 0 0,0 1 0,-1-1 0,0 1 0,-1 0-1,-12-15 1,12 17-22,-1-1 0,0 2-1,-1-1 1,0 1 0,0 0-1,-1 1 1,0 0-1,0 1 1,-1 0 0,1 0-1,-1 1 1,-1 1 0,1 0-1,-1 0 1,1 1 0,-1 1-1,0 0 1,0 0-1,0 1 1,0 1 0,0 0-1,-16 2 1,22 0-46,0 0-1,0 0 1,0 0-1,0 1 1,1 0-1,-1 0 1,1 1-1,-1-1 1,1 1-1,0 0 1,1 1-1,-1-1 1,1 1-1,0 0 1,0 0-1,0 0 1,1 0-1,0 1 1,0 0-1,0-1 1,0 1-1,-2 12 1,0-4-591,1 0 0,1 1 0,-3 24 0,5-24-1314,1 0 1,2 29-1,6-8-5272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14.8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12723,'0'0'1952,"0"0"-1392,0 0 312,0 0 289,0 0-745,0 0-264,0 0-152,13 18-1040,-1-27-1593,0-7-5417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15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 13155,'0'0'2116,"0"0"-671,0 0-580,0 0-143,0 0-321,0 0-288,1-10-94,6-17-26,-1 43 56,3 77 115,-5-46-94,6 52 201,42 265 54,-52-362-409,1 0 0,-1 1 0,1-1 0,0 0-1,0 0 1,0 0 0,0 0 0,0 0 0,0 0 0,0 0 0,3 2-1,-4-4-55,1 1-1,0-1 1,-1 0-1,1 0 1,-1 0-1,1 0 0,0 0 1,-1 0-1,1 0 1,-1 0-1,1 0 1,0 0-1,-1 0 0,1 0 1,-1-1-1,1 1 1,-1 0-1,1 0 1,0-1-1,-1 1 0,1 0 1,-1-1-1,1 1 1,-1 0-1,0-1 1,1 1-1,-1-1 0,1 1 1,-1-1-1,0 1 1,1-1-1,-1 1 1,0-1-1,1 1 0,-1-1 1,0 1-1,0-1 1,0 1-1,1-1 1,-1 0-1,0 1 0,0-1 1,0 0-1,10-24-7675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15.5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13219,'0'0'2154,"0"0"-1253,0 0-395,0 0 191,0 0-182,0 0-230,27 8-173,85 29-37,-105-35-43,0 1 0,0 0 0,0 1 0,0-1 0,-1 1 0,1 0-1,-1 1 1,0-1 0,0 1 0,-1 1 0,0-1 0,0 1 0,8 10 0,-11-11-14,1 0 0,-1 0 0,0 0-1,-1 0 1,1 1 0,-1-1 0,0 0 0,0 1 0,-1-1-1,1 1 1,-1 0 0,-1-1 0,1 1 0,-2 7 0,-4 7 47,-1-1 0,0 0 0,-1 0 0,-1-1 0,-1 0 0,0 0 0,-19 21 0,15-19-40,6-10 33,0 0 0,1 0 0,0 0 0,1 1 0,0 0-1,0 0 1,1 1 0,1-1 0,0 1 0,0 0 0,2 1 0,-3 15-1,6-26-54,-1 0-1,1 0 1,0 0 0,0 0-1,0 0 1,0 0-1,1 0 1,-1 0-1,1-1 1,-1 1-1,1-1 1,-1 1 0,1-1-1,0 1 1,0-1-1,-1 0 1,1 0-1,0 0 1,0 0-1,0 0 1,0 0-1,1 0 1,-1-1 0,0 1-1,0-1 1,0 0-1,4 1 1,66 8 179,-72-9-178,36 2-97,0-2-1,60-6 1,-27-11-3512,-44 7-2802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16.0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2 13259,'0'0'2226,"0"0"-1398,0 0-685,0 0 86,0 0 538,28-1-326,1 1-394,197 1 600,-105 5-501,-126-6-165,-49 0-157,-101 12 1,138-9 177,1 0 0,0 1 1,-1 1-1,1 1 0,1 0 1,-1 1-1,1 0 0,0 2 0,1 0 1,-20 15-1,32-23-3,1 0 0,-1 0-1,0 1 1,1-1 0,-1 0 0,1 1-1,-1 0 1,1-1 0,-1 1 0,1-1 0,0 1-1,0 0 1,0 0 0,0 0 0,0 0 0,1 0-1,-1 0 1,0 0 0,1 0 0,0 0 0,-1 0-1,1 0 1,0 0 0,0 0 0,0 0-1,0 0 1,1 1 0,-1-1 0,0 0 0,1 0-1,0 0 1,-1 0 0,1 0 0,0-1 0,0 1-1,0 0 1,0 0 0,0 0 0,1-1 0,-1 1-1,0 0 1,1-1 0,3 3 0,7 6 9,0-1 1,1-1 0,1 0-1,27 12 1,-22-10-8,40 19-15,-9-6 143,0 3 0,-2 2 0,-1 1 1,48 41-1,-90-65-95,-1-1-1,1 1 1,-1 0 0,-1 0 0,1 0-1,-1 0 1,1 1 0,-2-1 0,5 9 0,-7-11-17,1-1 1,0 0-1,-1 0 1,1 0-1,-1 1 1,0-1-1,0 0 1,0 1-1,0-1 1,0 0-1,0 1 1,-1-1-1,1 0 1,-1 0-1,1 0 1,-1 1-1,0-1 1,0 0-1,0 0 1,0 0-1,0 0 1,0 0-1,-1 0 1,1-1-1,-1 1 1,1 0-1,-1-1 1,-3 4-1,-4 0 26,0 0 0,0 0 0,0-1 0,0 0 0,-1-1 0,1 0-1,-1 0 1,0-1 0,-14 1 0,-15 1 101,-42-2-1,65-2-87,6 0-55,1 0 0,0 0-1,-1-1 1,1 0-1,-1-1 1,1 0-1,0 0 1,0-1 0,0 0-1,0-1 1,1 0-1,-1 0 1,1-1 0,0 0-1,-11-9 1,18 13-66,0 0 1,0-1 0,0 1 0,0 0-1,0-1 1,0 1 0,0-1-1,0 0 1,1 1 0,-1-1-1,1 1 1,-1-1 0,1 0 0,0 1-1,-1-1 1,1 0 0,0 0-1,0 1 1,0-1 0,1 0-1,-1 0 1,0 1 0,1-3 0,13-22-4652,7 1-6654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17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572 68 10282,'0'0'3665,"0"0"-2237,0 0-309,0 0-5,0 0-286,0 0-400,-2-10-313,-8-29-54,9 37-57,0 1 0,-1-1 0,1 1 0,0 0 1,-1-1-1,1 1 0,-1 0 0,1 0 0,-1 0 0,0 0 0,1 0 0,-1 1 0,0-1 1,0 0-1,0 1 0,1-1 0,-1 1 0,0 0 0,0-1 0,0 1 0,0 0 0,0 0 1,0 1-1,1-1 0,-1 0 0,0 0 0,-2 2 0,-5-2 8,-10 0-7,0 1 0,1 1 0,-1 0-1,0 1 1,1 1 0,-30 11 0,43-13-6,-1 0 0,1 0 0,0 1 0,0 0 0,0 0 0,0 0 0,0 1 1,0-1-1,1 1 0,0 0 0,0 1 0,0-1 0,0 1 0,1 0 0,-1 0 0,1 0 0,1 0 0,-1 0 0,1 1 0,-1-1 0,2 1 0,-1-1 0,1 1 0,0 0 0,-1 8 0,1-8-1,1 0-1,0-1 1,0 1 0,1 0-1,-1-1 1,1 1 0,0 0-1,1-1 1,0 1 0,0-1-1,0 1 1,0-1 0,4 6-1,-3-8 5,-1 0-1,1 0 1,0-1-1,0 1 0,0-1 1,0 0-1,0 1 0,1-1 1,-1-1-1,1 1 0,-1 0 1,1-1-1,0 0 1,-1 0-1,1 0 0,0 0 1,0-1-1,0 1 0,0-1 1,7 0-1,-5-1 1,0 1-1,1-1 1,-1 0 0,0-1-1,0 1 1,0-1-1,0-1 1,0 1 0,0-1-1,0 0 1,-1 0-1,9-7 1,5-5 15,-2-1 0,19-20 0,7-7-4,-43 42 17,0 1 6,0 0-47,0 0-56,0 0 5,0 0 28,0 0-32,3 12 33,0-1-1,-2 0 1,1 1 0,-2-1 0,1 1 0,-2 0 0,-1 17-1,0-1 37,25 838 53,-4-351 623,-18-497-644,-2 0 0,0 1 1,-2-1-1,0 0 0,0 0 0,-10 26 1,11-39-23,-1 1 0,1-1 1,-1 1-1,0-1 0,0 0 1,-1 0-1,0 0 0,0 0 1,0-1-1,0 1 0,0-1 1,-1 0-1,0-1 0,0 1 1,0-1-1,0 0 0,-1 0 1,1 0-1,-1-1 0,0 0 1,1 0-1,-1 0 0,-11 1 1,5-2 12,0 0 0,1-1 0,-1 0 1,0-1-1,0 0 0,1-1 1,-1 0-1,1-1 0,0 0 0,-1-1 1,2 0-1,-13-7 0,8 3 25,0-2 0,1 1 0,0-2 0,1 0 0,0-1 0,1 0 0,-17-21 0,7 3-2,2-1-1,1 0 1,1-2-1,2 0 1,2-1-1,1 0 1,-11-43-1,18 53-58,0-1 0,2 0-1,1 0 1,0 0 0,2-30 0,2 45-7,0 0 0,0 0 0,1 0 0,0 0 0,0 1 1,1-1-1,1 1 0,0-1 0,0 1 0,0 0 1,1 1-1,1-1 0,0 1 0,0 0 0,14-14 0,0 6 14,1 0 0,1 1-1,1 1 1,0 1-1,1 1 1,0 1-1,1 1 1,38-9-1,-3 4 44,0 2 1,94-6-1,20 15 88,-119 5 27,-55-1-178,0 0-124,0 0-250,0 0-543,-8 0-2725,-3 0-565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24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4321,'0'0'881,"0"0"-430,0 0-71,0 0 2,0 0 104,0 0 79,0 0-197,0 0-52,0 0 24,0 0 77,0 0 145,0 0-82,0 0-47,0 0-45,0 0-204,0 0-10,0 0-74,0 0-47,0 0 84,0 0-59,0 0 7,0 0 26,0 0-70,0 0 10,0 0-10,0 0 58,0 0-58,0 0 35,34 2 235,58 1 128,-62-3-301,48 6 0,19 9 213,-81-12-150,3 0-649,-15-2-3581,-4-1 256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22.2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515 1 5825,'0'0'1040,"0"0"-494,0 0 271,0 0 433,0 0 26,0 0-170,-14 7-465,12-7-630,-25 14 402,0 1 0,-34 25 0,4 3 8,1-1-196,-72 70 0,113-97-214,1 1 0,0 1-1,1 0 1,1 0-1,1 1 1,1 1 0,0 0-1,1 0 1,-7 24-1,10-20-5,1 1-1,2 0 0,0-1 0,2 1 0,0 0 0,5 38 1,30 141 484,-23-153 103,3-1 0,30 75-1,-35-103-425,2 1 0,1-2-1,1 1 1,0-2 0,1 0 0,2 0-1,30 28 1,-1-9 49,2-1 0,1-3 1,2-2-1,77 37 0,226 73 337,-256-107-545,30 11 51,177 41 0,-84-42-30,2-11 0,395 12 0,-104-80 17,-350 15-53,235-60 0,-366 68 24,1-1 0,-1-1 0,-1-2 0,0-2-1,-2 0 1,0-2 0,0-1 0,-2-2 0,-1 0 0,0-2-1,-2-1 1,-1 0 0,-1-2 0,29-46 0,-42 57 11,-1 0 0,-1-1 0,0-1 0,-1 1 0,-1-1 0,-1 0 0,4-33 0,-3-10-10,-4-62-1,-2 67 1,1 40-11,-1 0-1,-1-1 1,-1 1-1,0 0 0,-1 0 1,-1 0-1,0 1 0,-1-1 1,-9-16-1,2 10 2,0 1-1,-2 0 1,0 1-1,-1 1 1,-25-23-1,-11-4-5,-3 3 0,-1 3 0,-84-45-1,71 44 9,-3 4-1,-1 3 0,-1 3 1,-156-42-1,78 38-9,-1 7 1,-269-14-1,-564 47 9,766-1-12,109-4-2,-178 22 0,42 24-2,200-34-19,1 1 0,1 2-1,-53 26 1,97-40-25,0-1 1,0 1-1,0 0 1,0-1-1,0 1 0,0 0 1,0 0-1,1-1 0,-1 1 1,0 0-1,1 0 1,-1 0-1,1 0 0,-1 0 1,1 0-1,-1 0 0,1 0 1,-1 0-1,1 0 0,0 0 1,-1 2-1,4 14-3633,5-4-3731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10.50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25 564 7682,'0'0'3338,"0"0"-2527,0 0-758,0 0 8,0 0 99,24-1 266,-8 0-439,66-3 1031,96 8 0,845 54 253,4-59-1203,-441-1-33,204-3 0,1318-126-101,-1442 96 47,-39 4-18,224-24 77,84-6-87,-838 50 80,-90 6 178,-15-2-175,-14-3-56,5 6 43,15 4-18,1 0 0,-1 0 0,0 0 0,1 0 0,-1 0 1,0-1-1,1 1 0,-1-1 0,0 1 0,1-1 0,-1 1 1,1-1-1,-1 0 0,1 0 0,-1 0 0,1 0 0,0 0 1,-1 0-1,1 0 0,0-1 0,0 1 0,-1-2 0,1 1-14,0 0-1,0-1 1,-1 1-1,1 0 1,0-1-1,-1 1 1,1 0-1,-1 0 1,0 0-1,0 0 0,0 1 1,0-1-1,0 0 1,0 1-1,-4-2 1,-41-20-10,38 19 21,-34-13-35,0 2 0,-2 2-1,-56-9 1,-142-11-24,170 25 52,-906-52 111,-14 60 118,414 4-198,54-6-46,-576 5 31,428 27-47,-50 1 17,722-31 21,-778 25-332,4 64-306,488-18 636,234-54-2,0 3 1,2 2-1,-63 37 1,90-43-10,0 1 0,1 1 0,-38 39 1,-54 75-65,63-70 51,-16 20-24,4 3 0,4 3 0,-54 103 0,109-180 54,-1 0 0,2 0 0,-1 0 0,2 0 1,-1 1-1,2-1 0,-3 16 0,5-23-10,0 0 0,0 0 0,0 0 0,0 1 0,1-1 1,-1 0-1,1 0 0,0 0 0,0-1 0,1 1 0,-1 0 0,1 0 1,0-1-1,0 1 0,0 0 0,0-1 0,1 0 0,-1 0 0,1 0 0,0 0 1,0 0-1,0 0 0,0-1 0,5 3 0,8 4-3,1 0-1,1-2 1,-1 0-1,1-1 1,0 0 0,1-2-1,-1 0 1,28 2-1,161-2-74,-130-5 71,462-30 15,1-35 6,36-4 7,583-32-96,-565 74-191,50-4-137,621-44 208,-178 23 10,-731 29 189,184-17-4,-8-42 1,-520 80 2,131-34-56,-128 32 49,0-1 1,-1 0-1,1-1 1,-1 0-1,0-2 0,-1 1 1,13-12-1,-24 18 6,1-1 1,-1 1-1,0-1 0,0 1 0,0-1 1,0 0-1,0 0 0,-1 0 0,1 0 0,-1 0 1,0 0-1,0 0 0,0 0 0,0-1 1,0 1-1,-1 0 0,0-1 0,1 1 0,-1 0 1,0-1-1,-1 1 0,1 0 0,-1-1 1,1 1-1,-1 0 0,0 0 0,0-1 0,-1 1 1,1 0-1,-3-5 0,-4-5 1,-1-1-1,0 1 1,-1 1-1,-22-23 1,-159-144 64,161 156-68,0 1 0,-2 1-1,0 2 1,-69-30 0,-6 12-14,-2 4 1,-1 5-1,-2 5 1,-186-15 0,-460 20-3,556 19 54,-240 7 142,-785 117 1,896-68-1135,274-49-2882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15.1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74 0 1744,'0'0'3979,"0"0"-2554,0 0-523,0 0 1193,0 0-184,-3 23-352,1 0-1189,-10 135 1567,11 142 419,-16 317-1230,2-471-992,1-37 218,5 1 1,8 188-1,2-296-346,-1 0 0,1 1 0,-1-1 0,1 0 0,0 0 0,0 0 0,0 0 0,0 0 0,0 0 0,1 0 0,-1 0 0,0 0 0,1 0 0,0-1 0,-1 1 0,1 0 0,0-1 0,0 0 0,0 1 0,0-1-1,0 0 1,0 0 0,0 0 0,0 0 0,0 0 0,1-1 0,-1 1 0,0-1 0,0 1 0,1-1 0,-1 0 0,0 0 0,1 0 0,-1 0 0,3-1 0,13 0 80,0-1 1,0-1-1,27-7 0,-24 5-40,57-10 44,1 4 0,114-1 0,163 19-46,-113 1-44,913-32 71,-121 3-712,-587 17 546,531-52 73,-465 19-6,627-3 90,-358 18-16,73 0-279,-174 6-87,297-17 137,-242 19-342,-685 13-230,-1-3 0,1-2 0,83-21 0,-18-10-3261,-74 19-729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15.66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41 4489,'0'0'2111,"0"0"-192,0 0-140,0 0-500,0 0-385,0 0-320,0-7-378,0-20-81,0 21-67,0 6 43,0 0 17,0 25 213,3 29 256,9 60-1,4 29-62,-9 279 346,0 21 270,3-349-360,36 152 0,-24-141-610,-22-105-165,0 0-1,0 0 0,1 1 0,-1-1 0,0 0 0,0 0 1,0 1-1,0-1 0,0 0 0,0 1 0,0-1 1,0 0-1,0 1 0,0-1 0,0 0 0,0 1 0,0-1 1,0 0-1,0 1 0,0-1 0,0 0 0,0 0 0,0 1 1,0-1-1,0 0 0,-1 1 0,1-1 0,0 0 0,0 0 1,0 1-1,0-1 0,-1 0 0,1 0 0,0 0 0,0 1 1,-1-1-1,1 0 0,0 0 0,0 0 0,-1 1 1,1-1-1,0 0 0,-1 0 0,1 0 0,0 0 0,-1 0 1,1 0-1,0 0 0,0 0 0,-1 0 0,1 0 0,0 0 1,-1 0-1,1 0 0,0 0 0,-1 0 0,1 0 0,0 0 1,-1 0-1,1 0 0,-1-1 0,-20-10-1340,16 8 712,-27-15-4055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16.8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65 509 3041,'0'0'1512,"0"0"-34,0 0-26,0 0 382,0 0-95,0 0-360,-14 1-439,-3 0-993,-16 1 1480,75-1 73,535 0-66,799-5-661,-2-56-796,1351-113 58,-2709 172-34,556-37-4,445-19 37,697-47-13,-1204 64-18,-455 36-4,622-30-39,-676 34 22,-1 0-32,0 0-32,-25 0-4341,8 0-1253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17.7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53 1 8122,'0'0'1247,"0"0"-290,0 0-87,0 0-103,0 0-69,0 0-422,0 4-209,-16 484 1263,5-210-976,-14 1423 3178,27-1682-3582,4-25-130,7-37-526,17-111-5949,-17 74 27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19.4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0 656 9522,'0'0'1448,"0"0"-914,0 0-199,29 0 365,189 0 867,302-30 429,-211 7-1811,1770-143 612,-914 62-627,970-50-182,-796 66 30,-660 46 62,1061-7-144,-1739 49 44,0 24-80,1-1-1,8 34 1,1 6 125,18 181 80,-11 2-1,-17 322 1,-14 61-37,13-554-42,0-72-30,-1-1 1,0 0 0,1 1-1,-1-1 1,0 0-1,0 0 1,0 0 0,-1 1-1,1-1 1,0 0-1,-1-1 1,1 1 0,-1 0-1,0 0 1,0-1 0,1 1-1,-1 0 1,0-1-1,0 0 1,-1 0 0,1 1-1,0-1 1,0-1-1,-4 2 1,-70 21-373,49-16 257,-100 31-165,-62 21 230,-279 48 1,-108-56 125,0-40-111,451-11 49,-2727 80 43,1117-28 22,-928 47-15,1966-74 1399,688-25-1865,-15-4 1303,18-10-6001,6 14-6398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39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0 388 13035,'0'0'2020,"0"0"-1160,0 0-560,0 0 191,0 0 161,0 0-166,18 5-61,-7-2-360,-5-2-31,1 0 0,-1 1 0,0 0 0,0 0-1,0 1 1,0-1 0,0 1 0,0 0 0,-1 1-1,1 0 1,-1 0 0,0 0 0,0 0 0,0 1-1,-1-1 1,0 1 0,7 10 0,10 27 78,-1 0 1,-2 2 0,-2 0-1,-1 1 1,-3 0 0,-2 1 0,8 86-1,-17-85-61,-1-44 5,0-7-1,0-24 19,-1-14-54,1-7-74,8-79-1,-6 113 18,1 1-1,0 0 0,1 0 0,0 0 1,2 0-1,-1 1 0,2 0 0,-1 0 1,2 0-1,8-11 0,-12 20 16,0 0 0,0 0 0,0 0 0,0 0 0,1 1 0,-1-1 0,1 1 0,0 1 0,0-1 0,0 1 0,10-4 0,-12 5 15,0 0 0,-1 1 0,1-1 1,-1 1-1,1 0 0,0 0 0,-1 0 1,1 0-1,0 0 0,-1 0 0,1 1 1,-1-1-1,1 1 0,-1 0 0,1 0 1,-1 0-1,1 0 0,-1 0 0,0 0 1,1 1-1,-1-1 0,0 1 0,0 0 1,0-1-1,0 1 0,-1 0 0,3 2 1,6 12 11,-1-1 1,0 1-1,-2 0 1,1 1 0,8 32-1,17 96 291,-21-85-122,-4-18-21,-7-28-127,2 0 1,0 0-1,10 26 0,-13-39-25,0-1 0,0 0 1,0 1-1,0-1 0,1 1 0,-1-1 0,0 1 0,0-1 0,1 1 0,-1-1 0,0 0 0,1 1 0,-1-1 0,0 1 0,1-1 1,-1 0-1,1 0 0,-1 1 0,1-1 0,-1 0 0,0 0 0,1 1 0,-1-1 0,1 0 0,-1 0 0,1 0 0,-1 0 1,1 0-1,-1 0 0,1 0 0,-1 0 0,1 0 0,-1 0 0,1 0 0,-1 0 0,1 0 0,18-15 54,7-26-40,-26 41-17,60-126-415,-42 84 298,1 1 0,3 0 0,36-51 0,-57 90 115,0 0 0,0 1 0,0-1 0,1 1 0,-1-1 0,0 1 1,1-1-1,-1 1 0,1 0 0,0 0 0,-1 0 0,1 0 0,0 0 0,0 0 0,3-1 1,-5 2 0,1 0 1,0 0 0,-1 1 0,1-1 0,0 0 0,-1 1 0,1-1 0,-1 0-1,1 1 1,-1-1 0,1 1 0,0-1 0,-1 0 0,0 1 0,1 0 0,-1-1-1,1 1 1,-1-1 0,0 1 0,1-1 0,-1 1 0,0 0 0,0-1 0,1 1-1,-1 0 1,0-1 0,0 1 0,0 0 0,0 0 0,2 12-6,-1 1-1,-1-1 1,-1 20 0,0-14 53,1 17-19,-2-19 6,2 1 0,0-1 0,2 1 0,4 25 0,-5-39-28,0 0 0,0 0 0,0 0 1,1 0-1,0 0 0,0-1 0,0 1 0,0-1 1,0 1-1,1-1 0,-1 0 0,1 0 0,0 0 1,0 0-1,0 0 0,0-1 0,1 0 1,-1 1-1,1-1 0,-1 0 0,1-1 0,0 1 1,0-1-1,5 2 0,-1-1-14,-1-1-1,0 1 0,0-2 1,1 1-1,-1-1 1,0 0-1,1-1 0,-1 0 1,0 0-1,0 0 1,0-1-1,0 0 0,0 0 1,0-1-1,10-5 1,-7 2-31,0-1 0,0 0 0,-1-1 0,0 0 0,0 0 0,-1-1 0,0 0 0,12-18 0,-4 1-31,-2 0 1,0-1-1,-2-1 1,-1 0-1,-1-1 1,11-49-1,-27 105 347,-2 6-188,2 0-1,1 0 1,1 1 0,3 66-1,1-95-83,1-1-1,0 1 0,0-1 0,1 0 0,-1 1 0,1-1 0,0 0 1,0 0-1,0 0 0,1 0 0,-1 0 0,1 0 0,0-1 0,0 1 1,0-1-1,0 0 0,1 0 0,0 0 0,-1 0 0,1-1 0,0 1 1,0-1-1,0 0 0,1 0 0,-1-1 0,0 1 0,1-1 0,-1 0 1,1 0-1,-1-1 0,1 1 0,7-1 0,-9 0-6,-1-1 0,1 1 0,-1-1 0,1 0 0,-1 0 0,0 0 0,1 0 0,-1 0 0,0 0 0,0-1-1,1 1 1,-1-1 0,0 0 0,-1 1 0,1-1 0,0 0 0,0 0 0,-1 0 0,1 0 0,-1-1 0,0 1 0,0 0 0,1-1 0,-1 1 0,-1 0 0,1-1 0,0-2 0,3-9-16,0 1 1,-1-1 0,1-25-1,0-6-73,-3-1 0,-5-53-1,2 78 81,-1 0 0,-1 0 0,-1 0 0,-1 1 0,-1 0 1,-18-38-1,24 56 15,0 0 1,0 0 0,0 0-1,0 0 1,0 0 0,-1 0 0,1 1-1,-1-1 1,1 0 0,-1 1 0,0-1-1,0 1 1,1 0 0,-1-1-1,0 1 1,-3-1 0,3 2-2,1-1 1,0 1-1,0 0 1,0 0-1,0 1 1,-1-1-1,1 0 1,0 0-1,0 0 1,0 1-1,0-1 1,0 1-1,0-1 1,0 1-1,-1-1 1,1 1-1,1-1 1,-1 1-1,0 0 1,0 0-1,0-1 1,-1 3-1,-3 3 4,1 0-1,-1 1 0,2 0 0,-1-1 1,1 1-1,0 1 0,-4 13 0,1 2 25,0 0 1,2 1-1,1-1 0,1 1 0,1 0 0,1 0 0,1 0 0,1-1 1,7 32-1,-7-45-12,1 0 0,0 0 0,1 0 0,0-1 0,1 1 0,0-1 0,0 0 0,1-1 0,0 1 0,11 10 0,-11-14-11,0 1-1,0-1 1,1-1-1,0 1 1,0-1 0,0 0-1,0-1 1,1 0-1,0 0 1,-1 0 0,1-1-1,0 0 1,0-1-1,15 1 1,-13-1-1,-1-1 0,1-1 0,0 0 0,-1 0 0,1 0 1,-1-1-1,1-1 0,-1 0 0,0 0 0,0-1 0,11-6 0,-6 2 14,-1-1-1,0-1 1,-1 1 0,0-2-1,-1 0 1,14-16 0,4-13 21,-2 0 1,-1-2-1,30-67 1,-24 40-103,38-120 0,-58 149 102,-2-1 0,-2 0 0,-2-1 0,2-66 0,-7 108-42,-1 0 0,0-1 0,0 1 1,0 0-1,0-1 0,0 1 0,0 0 1,0-1-1,1 1 0,-1 0 0,0-1 1,0 1-1,0-1 0,0 1 1,-1 0-1,1-1 0,0 1 0,0 0 1,0-1-1,0 1 0,0 0 0,0-1 1,0 1-1,-1 0 0,1-1 1,0 1-1,0 0 0,0-1 0,-1 1 1,1 0-1,0 0 0,-1-1 0,1 1 1,0 0-1,0 0 0,-1 0 0,1 0 1,0-1-1,-1 1 0,1 0 1,0 0-1,-1 0 0,1 0 0,0 0 1,-1 0-1,1 0 0,-1 0 0,1 0 1,0 0-1,-1 0 0,1 0 1,0 0-1,-1 0 0,1 0 0,-1 0 1,-12 10-32,13-10 26,-12 14 0,1-1 0,0 2 0,1-1-1,1 2 1,1-1 0,-8 19 0,-3 10 56,-13 52 0,19-45-41,2 1 0,3 0-1,1 0 1,4 1-1,2 61 1,1-101-11,1 0 1,1 0-1,0 0 0,1 0 1,0-1-1,1 1 0,0-1 1,1 0-1,1 0 0,7 13 1,-9-20 3,-1 0 1,1 0-1,0 0 1,0-1-1,0 1 1,1-1-1,-1 0 1,1 0-1,0-1 1,1 1-1,-1-1 1,0 0-1,1-1 1,0 1-1,-1-1 1,1 0-1,0-1 1,0 1-1,0-1 1,0 0-1,1-1 1,-1 1-1,8-2 1,-9 1-4,1-1 1,0-1-1,-1 1 1,1-1 0,-1 0-1,1 0 1,-1-1-1,0 0 1,0 1 0,0-2-1,0 1 1,-1-1-1,1 1 1,-1-1 0,6-7-1,7-9-13,-2 0 0,17-29-1,-20 31 18,25-40 21,51-75-263,-76 117 171,1 1 0,0 0 1,1 1-1,1 0 0,27-19 0,-36 29 41,1 0-1,0 0 1,-1 1-1,1 0 1,1 0-1,-1 1 1,0 0-1,11-2 1,-15 4 27,-1 0 0,1-1 0,0 1 0,0 0 0,-1 1 0,1-1 0,0 0 0,0 1 0,-1 0 0,1-1 0,0 1 0,-1 0 0,1 0 0,-1 1 0,1-1 0,-1 0 0,1 1 0,-1 0 0,0-1 0,0 1 0,0 0 0,0 0 0,0 0 0,0 0 0,1 4 0,5 8 40,-1 1 0,-1 0 1,0 0-1,-1 0 1,-1 0-1,0 1 0,2 30 1,1 118 487,-7-145-467,0 0 74,-1 0 0,-1 1 0,0-1 0,-2 0 0,-6 24 0,8-37-121,0 0 1,0 0-1,-1 0 1,0-1-1,0 1 1,0-1-1,0 1 0,-1-1 1,0 0-1,0 0 1,-1-1-1,1 1 1,-1-1-1,0 0 0,0 0 1,0-1-1,-1 1 1,1-1-1,-1-1 1,-8 4-1,-1-3-293,1 0 0,-1-2-1,0 0 1,-18-1 0,25 0-102,-35 0-3463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24.9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0 540 9130,'0'0'2042,"0"0"-1029,0 0-99,0 0 246,0 0-228,0 0-253,3-14-109,19-205 1238,-15-87-1643,-7 314-175,7 268 54,-3-221-199,3 1-1,2-1 1,17 55-1,-5-59-4401,-11-34-1517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25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 13419,'0'0'2784,"0"0"-1791,0 0-265,0 0 152,0 0-400,0 0-224,0 0-256,5 0-136,0 0-96,10 0-840,0-9-2913,0-2-5033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24.8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5633,'0'0'1187,"0"0"-411,0 0-206,0 0 137,0 0 78,0 0-301,0 61 2107,7 460 959,-7-520-3486,0-1 42,1-42-1613,1 12-2013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25.6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1 325 11146,'0'0'1273,"0"0"-592,1-26-98,12-187 1653,-5 128-355,-8 84-1708,0 5-81,6 103 45,4 1 0,5-1 0,5-1 0,35 110-1,-53-211-343,11 30 567,-13-34-600,1 0 0,0 0 0,0 1-1,0-1 1,-1 0 0,1 0-1,0 0 1,0 0 0,1-1-1,-1 1 1,0 0 0,0 0-1,0-1 1,1 1 0,-1 0-1,0-1 1,0 0 0,1 1-1,-1-1 1,1 0 0,-1 1-1,0-1 1,2 0 0,9 0-5621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26.1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14 10666,'0'0'2027,"0"0"-1272,0 0-563,0 0-28,0 0 116,0 0 150,24-3-132,76-7-144,-86 9-77,-1 2-1,0 0 1,0 0-1,1 1 1,-1 1 0,24 8-1,17 3 147,6-7-233,-59-7-64,-1 0-50,-20 0-971,-10 0 412,-6-1 602,-1 2 0,-65 10 1,92-9 177,1 0 1,-1 1-1,1-1 1,0 2 0,0 0-1,0 0 1,0 0-1,1 1 1,0 0-1,0 1 1,0 0 0,1 0-1,0 0 1,0 1-1,-11 14 1,17-19-92,-1-1 0,1 1 0,0 0-1,-1-1 1,1 1 0,0 0 0,0 0 0,0 0 0,0 0 0,1 0-1,-1 0 1,0 1 0,1-1 0,-1 0 0,1 0 0,0 0 0,0 0 0,0 1-1,0-1 1,0 0 0,1 0 0,-1 0 0,0 1 0,1-1 0,0 0 0,-1 0-1,1 0 1,0 0 0,0 0 0,0 0 0,1 0 0,-1-1 0,0 1 0,1 0-1,-1-1 1,1 1 0,-1-1 0,1 1 0,0-1 0,0 0 0,-1 1 0,1-1-1,4 1 1,10 5 0,-1-1-1,1 0 1,1-1-1,29 4 1,-17-3-11,23 8 290,67 25 0,-99-31-180,0 1 0,-1 1 0,-1 0 0,1 1 0,-2 2 0,23 18 0,-37-28-48,1 0 0,-1 0 1,0 1-1,0-1 0,0 0 1,-1 1-1,1 0 1,-1 0-1,0 0 0,0 0 1,0 0-1,-1 0 0,1 1 1,-1-1-1,0 0 0,0 1 1,-1-1-1,1 1 1,-1-1-1,0 1 0,0-1 1,-1 1-1,1-1 0,-1 1 1,0-1-1,0 0 1,-2 5-1,0-3-8,0-1-1,0 0 1,0 0 0,-1 0 0,1-1-1,-1 1 1,0-1 0,-1 0 0,1 0-1,-1 0 1,0-1 0,0 1 0,0-1-1,0-1 1,0 1 0,-1-1 0,1 1-1,-1-2 1,0 1 0,-6 1-1,1-1 50,-1 0-1,0-1 1,0 0-1,0-1 0,0 0 1,-13-2-1,19 1-99,0 0-1,0-1 1,-1 0-1,1 0 1,0 0-1,1-1 1,-1 1-1,0-1 1,1-1-1,0 1 1,-1-1-1,1 0 1,-4-5-1,7 7-83,1 1 1,-1-1-1,1 0 0,0 0 0,-1-1 0,1 1 0,0 0 1,0 0-1,1 0 0,-1-1 0,0 1 0,1 0 0,0-1 1,-1-3-1,3-22-4095,4 8-3069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26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 9274,'0'0'3973,"0"0"-2768,0 0-1031,0 0 73,0 0 414,0 0-90,0-6-287,0 5-282,0 0-1,0 0 1,0-1 0,0 1 0,0 0-1,0 0 1,1 0 0,-1 0 0,0-1-1,1 1 1,-1 0 0,1 0 0,-1 0 0,1 0-1,-1 0 1,1 0 0,0 0 0,0 0-1,-1 0 1,1 1 0,0-1 0,0 0-1,0 0 1,0 1 0,0-1 0,0 0 0,0 1-1,0-1 1,0 1 0,2-1 0,45-2 20,-29 3 8,-5 0-19,9 0-31,0 0 0,42 8 0,-58-7 37,-1 0 1,0 1 0,1 0-1,-1 0 1,0 1 0,0 0-1,-1 0 1,1 0-1,-1 1 1,1-1 0,-1 1-1,0 1 1,0-1 0,-1 1-1,5 5 1,-7-7 23,0 1 0,0 0 0,0 0 0,0 0 0,-1 0 0,1 0 1,-1 1-1,0-1 0,0 0 0,-1 0 0,1 1 0,-1-1 0,0 0 0,0 1 0,-1-1 0,1 1 0,-1-1 0,0 0 1,0 0-1,-3 8 0,-2 3 91,-1 0 0,0-1 1,-1 0-1,-11 15 0,-12 14 171,-37 59-128,63-93-137,1 0 0,-1 0 0,1 1 1,1-1-1,0 1 0,0 0 1,1 0-1,0 0 0,0 13 0,2-21-19,0-1-1,1 1 0,-1 0 1,0-1-1,1 1 0,-1-1 0,1 1 1,0-1-1,-1 0 0,1 1 1,0-1-1,0 1 0,0-1 0,0 0 1,0 0-1,0 0 0,0 0 1,0 0-1,1 0 0,-1 0 1,0 0-1,1 0 0,-1 0 0,0-1 1,1 1-1,-1 0 0,1-1 1,-1 1-1,1-1 0,0 0 0,-1 0 1,4 1-1,7 0 89,1 0 0,0-1 0,16-2 0,-11 1-57,-1 0-4,-1-1-1,1 0 1,-1-2-1,0 0 1,0-1 0,15-6-1,91-48-2628,-84 39-270,6-2-6320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27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357 58 2737,'0'0'9275,"0"0"-6052,0 0-1764,0 0-428,0 0-123,0 0-396,-24-10-297,-75-28-91,93 36-126,-1 0 0,1 0 0,0 1-1,-1 0 1,1 0 0,-1 1 0,1 0-1,-1 0 1,1 0 0,-1 1 0,1 0 0,-1 0-1,1 1 1,0 0 0,-1 0 0,1 0-1,0 1 1,0 0 0,1 0 0,-1 0 0,1 1-1,-1 0 1,1 0 0,0 0 0,1 1 0,-1 0-1,-6 8 1,4-3-1,0 0 0,0 0 0,1 1 0,1 0 1,0 0-1,0 0 0,1 1 0,0-1 0,1 1 0,1 0 0,0 0 0,-1 18 0,3-25 2,-1-1-1,1 1 1,1-1 0,-1 1-1,1-1 1,0 1 0,0-1-1,2 8 1,-1-11-1,-1 1-1,0-1 1,0 1-1,1-1 1,-1 0-1,1 1 1,0-1-1,-1 0 1,1 0-1,0 0 1,-1 0-1,1 0 1,0-1-1,0 1 1,0 0-1,0-1 1,0 0-1,0 1 1,0-1-1,0 0 1,4 0-1,2 0 8,1 0-1,0 0 0,0-1 0,-1 0 0,1 0 0,-1-1 0,1 0 0,-1-1 0,1 0 0,-1 0 0,0 0 0,-1-1 0,10-6 0,-5 1-3,0-1 0,0 0 0,0 0 0,-1-2 0,-1 1 0,15-22 0,-8 18-1,-17 15 0,0 0 0,1 0-1,-1 0 1,1 0 0,-1 0 0,1 0-1,-1 0 1,1 0 0,-1 0-1,1 0 1,-1 0 0,1 0 0,-1 0-1,0 0 1,1 0 0,-1 1 0,1-1-1,-1 0 1,0 0 0,1 1-1,-1-1 1,1 0 0,-1 0 0,0 1-1,1-1 1,-1 1 0,15 36 28,-14-33-21,38 139 612,-8 2-1,-5 1 1,8 190-1,-34-292-295,0-44-259,0-3-324,-6-42-4128,-3 20-4240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27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8058,'0'0'4665,"0"0"-3905,0 0-144,0 0 168,0 0 552,0 0-359,156 29-537,-119-25-16,-3-4-256,-4 0-56,-3 0-16,-7 0-96,-8 0-96,-2 0-1072,-7 0-3001,-3 0-8426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28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 11682,'0'0'1865,"0"0"-817,0 0 160,0 0 601,0 0-625,0 0-520,0 0-232,153-4-376,-118-1 16,2 3-144,-2 0 40,22-2-576,-11 1-936,-3 1-4914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29.4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187 207 9338,'0'0'2461,"0"0"-1233,0 0-540,0 0-8,0 0 56,0 0-237,-12 9-322,2-3-141,6-4-21,0 0 0,0 0 0,1 1 1,-1-1-1,1 1 0,-1 0 0,1 0 1,0 0-1,0 1 0,0-1 0,0 1 1,1 0-1,0-1 0,-1 1 0,2 0 1,-1 0-1,0 0 0,1 1 0,-2 4 0,1 7 77,0 1 0,1 0 0,0-1 0,2 1 0,0 0 0,1-1 0,0 1 0,2-1 0,0 0 0,0 0 0,14 29 0,-15-38-77,1 0 1,0 0 0,0 0-1,1 0 1,0-1-1,0 1 1,1-1-1,0-1 1,0 1 0,0-1-1,0 0 1,1 0-1,0-1 1,0 0 0,0 0-1,0-1 1,1 0-1,0 0 1,-1-1 0,1 0-1,0 0 1,0-1-1,0 1 1,0-2 0,0 1-1,11-2 1,-11 0 38,-1-1 0,0 0 0,0 0 0,1 0 1,-1-1-1,-1 0 0,1-1 0,0 1 0,-1-1 0,0-1 0,0 1 1,0-1-1,0 0 0,-1 0 0,0-1 0,0 0 0,0 1 0,-1-2 1,0 1-1,5-10 0,2-3 48,-2-1 1,0 0-1,-1 0 0,-1 0 1,-1-1-1,3-22 1,-5 24-10,-2 1 1,0-1-1,-1 0 1,-1 1-1,-5-35 1,3 43-46,0 0 0,-1 0 1,0 1-1,0-1 0,-1 1 1,-1 0-1,1 0 0,-1 0 1,-1 1-1,0-1 0,0 2 1,-9-10-1,4 7-6,0 0 1,-1 1-1,0 0 0,0 1 0,-1 1 1,0 0-1,0 0 0,-1 1 1,0 1-1,0 1 0,0 0 0,0 0 1,-1 1-1,1 1 0,-21 0 0,26 2-51,0 0 0,0 0-1,-1 1 1,1 0 0,0 1-1,0 0 1,0 1 0,1-1-1,-1 2 1,0-1 0,1 1-1,0 1 1,0-1 0,0 1-1,1 1 1,0-1 0,0 1-1,0 1 1,0-1 0,1 1-1,0 0 1,1 1 0,0-1-1,0 1 1,-6 12 0,8-13-102,0 1 1,0-1 0,1 1-1,0 0 1,1 0 0,-1 0-1,1 0 1,1 0 0,0 0 0,0 1-1,0-1 1,1 0 0,0 0-1,4 13 1,0-6-936,1-1 0,0 1-1,1-2 1,0 1 0,2-1 0,14 20 0,16 15-9917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29.7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43 15187,'0'0'2689,"0"0"-2033,0 0-104,0 0-456,0 0 144,0 0 32,0 0-272,25-7-488,-8-8-1680,1-5-4290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0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5841,'0'0'7375,"0"0"-5274,0 0-1805,0 0-372,0 0 18,15-1 44,12 3 47,0 1 0,0 1 1,-1 1-1,1 1 0,-1 2 1,39 16-1,-47-16 122,-1 0 0,0 2 0,0 0 0,0 0 0,-1 2 0,19 18 0,-28-24-57,-1 2-1,1-1 1,-1 1-1,-1 0 0,0 0 1,0 0-1,0 1 0,-1 0 1,-1 0-1,1 0 0,-1 0 1,-1 0-1,0 1 1,2 17-1,0 262 978,-5-169-4745,1-119-2105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0.4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1 394 14619,'0'0'2041,"0"0"-1289,0 0-744,0 0 392,0 0 368,141-5-584,-80-2 72,4-4-256,-4-2-256,4-16-552,-14 0-3145,-13 3-5953</inkml:trace>
  <inkml:trace contextRef="#ctx0" brushRef="#br0" timeOffset="1">641 0 12755,'0'0'1695,"0"0"-946,0 0-303,0 0 326,-3 24-32,-9 184 66,12-203-784,0 0 0,0 0 0,1 0 1,-1 0-1,1 0 0,0 0 1,1 0-1,-1-1 0,1 1 1,0 0-1,0-1 0,0 1 1,1-1-1,0 0 0,-1 0 0,2 0 1,-1 0-1,0-1 0,6 5 1,-3-4-1,0 0 0,0 0 1,0-1-1,1 0 0,0 0 1,0-1-1,-1 0 0,1 0 0,1 0 1,-1-1-1,0 0 0,13 0 1,-9-1-42,1 1 1,-1-2-1,1 1 1,-1-2-1,1 1 1,-1-2 0,0 1-1,0-2 1,18-7-1,-19 6-667,0-1 1,-1-1-1,0 1 0,0-1 0,-1-1 0,10-10 1,10-15-6940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8:14.6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6065,'0'0'4355,"0"0"-2930,0 0-873,0 0-137,0 0 469,0 0 58,0 0-495,0 0-198,0 0-172,0 0 42,0 6 148,-1 199 605,2 200-33,5-272-403,25 137 0,-26-228-368,-5-31-3337,0-23-2252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28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 4049,'0'0'1395,"0"0"-190,0 0 268,0 0-77,0 0-374,0 0 23,0-4-139,0-16 599,0 20-1090,0 0-128,0 0-134,0 0-93,0 7 98,18 316 1297,1 7-2380,-19-330-507,0-4-2351,0-8-152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0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10266,'0'0'2081,"0"0"-1361,0 0 496,-30 172 400,28-101-167,2 4-361,0 1-720,0-5-16,10-7-128,0-10-224,-3-14 152,3-11-152,-3-12 0,-4-8-232,-1-6-1832,-2-3-7330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1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0 119 12707,'0'0'1885,"0"0"-1204,0 0-483,0 0-28,0 0 339,28-19-27,92-56-288,-114 72-159,1-1 0,0 1 0,0 0-1,0 1 1,0-1 0,0 1 0,1 1 0,-1 0-1,1 0 1,-1 0 0,1 1 0,-1 0 0,14 2-1,-4-1 125,-3 1-71,-1 0 0,0 1 1,-1 0-1,1 1 0,0 1 0,-1 0 1,0 0-1,0 2 0,-1-1 1,1 1-1,18 17 0,-24-20-64,1 1-1,-2 0 1,1 1-1,-1 0 1,0 0-1,0 0 1,0 0-1,-1 1 1,0-1-1,-1 1 1,1 0-1,-1 1 1,0-1-1,-1 0 1,0 1-1,0 0 1,-1-1-1,0 1 1,0 0-1,-1 0 1,0 11-1,-2-13-20,0 0 0,0 0 0,0-1 0,-1 1 0,0-1 0,0 0 0,0 0 0,-1 0 0,0 0 1,0 0-1,0-1 0,-1 1 0,1-1 0,-1 0 0,0-1 0,0 1 0,0-1 0,-9 4 0,4-2 4,-1 0 0,0 0 0,0-1 0,0 0-1,0-1 1,-1 0 0,1-1 0,-21 1 0,30-3-12,1 0 0,0 0 0,-1 0-1,1 0 1,0 0 0,0 0 0,-1-1 0,1 1 0,0-1-1,0 1 1,0-1 0,-1 1 0,1-1 0,0 1-1,0-1 1,0 0 0,0 0 0,0 0 0,0 0 0,0 0-1,0 1 1,1-1 0,-1-1 0,0 1 0,0 0 0,1 0-1,-1 0 1,1 0 0,-1 0 0,1-1 0,0 1 0,-1 0-1,1 0 1,0-1 0,0 1 0,0 0 0,0-1-1,0 1 1,0 0 0,0 0 0,0-1 0,1-1 0,-1-1-50,1 0 1,0 0-1,0 1 1,0-1-1,1 0 1,-1 1-1,1-1 1,0 0-1,0 1 1,0 0-1,0 0 1,1-1-1,2-2 1,3 0 33,1 0 1,-1 1 0,1 0 0,0 1-1,0 0 1,0 0 0,1 1 0,-1 0 0,1 0-1,0 1 1,0 0 0,0 1 0,0 1 0,0-1-1,0 1 1,0 1 0,0 0 0,0 0-1,0 1 1,-1 1 0,1-1 0,0 1 0,-1 1-1,0 0 1,13 7 0,-12-6 109,-1 0 0,0 1 0,0-1-1,-1 2 1,0-1 0,0 1 0,0 0 0,-1 1 0,0 0 0,0 0 0,-1 1-1,0-1 1,-1 1 0,0 1 0,0-1 0,-1 1 0,0 0 0,-1 0 0,0 0 0,0 0-1,-1 0 1,-1 1 0,1-1 0,-2 13 0,0-16-60,-1-1 0,-1 0-1,0 0 1,1 0 0,-2 0 0,1 0 0,-1 0 0,0 0 0,0-1-1,0 1 1,-1-1 0,0 0 0,0 0 0,-1 0 0,1-1-1,-1 1 1,0-1 0,0 0 0,0 0 0,-1-1 0,1 0 0,-12 5-1,5-2 21,-1-1-1,0-1 0,-1 0 1,1 0-1,-1-2 0,1 1 1,-1-2-1,0 0 0,-23-1 1,35 0-75,0 0 1,0-1 0,1 1-1,-1 0 1,0-1 0,0 1-1,1-1 1,-1 0 0,1 0-1,-1 1 1,1-1 0,-1 0-1,1 0 1,-1 0 0,1-1-1,0 1 1,-1 0 0,1 0-1,0-1 1,0 1 0,0-1-1,0 1 1,0-1 0,1 1-1,-1-1 1,0 0 0,1 1-1,-1-1 1,1 0 0,-1-1-1,0-4-374,1 1 0,-1-1 0,1 0-1,1 1 1,-1-1 0,1 0 0,2-7-1,9-23-6619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1.7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59 150 12659,'0'0'2085,"0"0"-1296,0 0-533,0 0 209,0 0 215,19 19-168,7 6-376,34 26-1,-52-47-113,-1 0 0,0-1 0,1 0 0,0 0 0,0-1 0,0 0 0,0 0 0,0-1 0,0 0 0,0 0 0,0-1 0,0 0 0,0-1 0,1 1 0,-1-2 0,0 1 0,12-5 0,-15 5-11,-1-1 0,0 1 0,0-1 0,0 0 0,0 0 0,0-1 0,0 1 0,0-1 0,-1 0 0,0 0 0,1 0 0,-1 0 0,0-1 0,0 1-1,-1-1 1,1 0 0,-1 0 0,0 0 0,0 0 0,0 0 0,0 0 0,-1-1 0,0 1 0,2-9 0,-2 7-5,-1 1 0,1-1 1,-1 0-1,0 0 0,0 0 0,-1 0 1,1 1-1,-2-1 0,1 0 0,0 1 0,-1-1 1,0 0-1,0 1 0,-1 0 0,0 0 1,0 0-1,0 0 0,-7-9 0,3 8 12,0 0 0,0 0-1,0 1 1,-1 0-1,0 0 1,0 1 0,0 0-1,-1 1 1,1-1-1,-1 2 1,0-1 0,1 1-1,-1 0 1,0 1 0,-1 0-1,1 1 1,0 0-1,0 0 1,0 1 0,0 0-1,0 0 1,0 1 0,-11 4-1,12-4-18,-1 1 0,1 0 0,0 1 0,0 0 0,0 0-1,0 1 1,1-1 0,0 2 0,0-1 0,0 1 0,0 0 0,1 1 0,0-1 0,0 1-1,1 1 1,0-1 0,0 1 0,1-1 0,0 1 0,0 1 0,1-1 0,0 0-1,-3 17 1,6-24 2,0 0-1,0 0 0,0 1 0,0-1 0,0 0 0,0 0 0,0 1 1,0-1-1,1 0 0,-1 0 0,0 0 0,1 1 0,-1-1 0,1 0 1,0 0-1,-1 0 0,1 0 0,0 0 0,0 0 0,-1 0 0,1 0 1,0 0-1,0 0 0,0-1 0,0 1 0,0 0 0,0-1 0,0 1 1,1 0-1,-1-1 0,0 1 0,0-1 0,0 0 0,1 1 0,-1-1 1,0 0-1,0 0 0,3 0 0,8 1-26,0 0-1,0-1 1,18-2 0,-8 0-79,35-2-16,-41 2 124,1 0 0,-1 1-1,0 1 1,0 1-1,27 4 1,-40-4 34,0 0 1,0 0-1,0 1 1,-1-1-1,1 1 1,0 0-1,-1 0 1,0 0-1,1 0 1,-1 0-1,0 0 1,0 1-1,0-1 1,0 1-1,0-1 1,-1 1-1,1 0 1,-1 0-1,0 0 0,0-1 1,0 1-1,0 0 1,0 1-1,0-1 1,-1 4-1,3 12 270,-2 1-1,-1-1 1,-1 22-1,0-9-284,1-22-46,4 75-3,-2-78-175,-1 0 0,1 0 0,0-1 1,1 1-1,0-1 0,0 1 0,0-1 0,1 0 0,0 0 0,5 6 1,17 16-3803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2.1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66 15603,'0'0'1950,"0"0"-655,0 0-696,0 0 114,0 0-198,0 0-319,-8-10-9,-28-32-144,34 41-47,0-1 0,0 1 1,0 0-1,0-1 1,0 1-1,0 0 1,0 0-1,0 1 1,-1-1-1,1 0 1,0 1-1,-1-1 1,1 1-1,0 0 1,-1 0-1,1 0 1,0 0-1,-1 0 1,1 0-1,-1 0 1,1 1-1,0 0 1,0-1-1,-3 2 1,-2 1-5,1 0 0,0 0 0,-1 0 0,1 1 1,-9 7-1,0 2-7,1 0 1,0 1-1,0 1 0,-14 21 1,23-30 9,0 1 1,1-1 0,0 1 0,1 0 0,-1 1 0,1-1 0,1 1 0,-1-1 0,1 1 0,1 0-1,-1-1 1,1 1 0,0 13 0,2-20 1,0 0-1,0 1 1,0-1-1,0 0 1,0 0-1,0 0 1,0 0-1,1-1 1,-1 1-1,0 0 1,1 0-1,-1-1 1,0 1 0,1-1-1,-1 1 1,1-1-1,-1 1 1,0-1-1,1 0 1,-1 0-1,1 0 1,-1 0-1,1 0 1,-1 0-1,1 0 1,2-1-1,45-6-117,-37 2 40,1-2-1,-1 0 0,0-1 0,-1 0 0,0 0 0,0-1 0,-1-1 1,13-14-1,-1 2 18,-21 20 63,0 1-1,0 1 0,0-1 1,0 0-1,0 0 0,0 0 1,0 0-1,1 1 0,-1-1 1,0 0-1,0 1 0,1-1 1,-1 1-1,0 0 0,0-1 1,1 1-1,1 0 0,-2 0 4,0 0-1,0 0 1,-1 1-1,1-1 1,0 0-1,0 1 0,-1-1 1,1 1-1,0-1 1,-1 1-1,1-1 1,0 1-1,-1-1 0,1 1 1,-1 0-1,1-1 1,-1 1-1,1 0 1,-1-1-1,1 1 0,-1 1 1,3 6 51,0-1 1,-1 1 0,0 0-1,1 15 1,-1-7 99,34 325 1409,-10-66-874,-18-246-682,-8-28-84,1 0 0,-1 0 1,1-1-1,-1 1 0,1 0 0,0 0 0,0-1 1,-1 1-1,1 0 0,0-1 0,0 1 0,0-1 1,0 1-1,-1-1 0,1 1 0,0-1 0,0 0 0,0 1 1,0-1-1,0 0 0,0 0 0,0 0 0,0 0 1,2 0-1,9 0-3592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2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 11522,'0'0'3241,"0"0"-2465,0 0-400,0 0 64,0 0 585,146 0-257,-82 0-256,8 0-184,4 0 88,-1 0-304,-11 0-64,-10 0-48,-12 0-88,-15-4-264,-19-7-584,-8 2-1209,0-2-3104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3.0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9378,'0'0'2713,"0"0"-1993,0 0 96,0 0 1032,0 127-343,17-67-313,6-2-360,-4-5-344,1-6 56,-5-12-416,0-6-8,-5-9-8,-3-4-104,1-3-16,-1-2-200,10 3-672,-4-3-528,1-5-3769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4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97 9898,'0'0'2043,"0"0"-831,0 0-333,0 0 120,0 0 91,0 0-427,-6 3-183,1 3-414,-1-1 1,0 1-1,1 0 1,0 0 0,1 0-1,-1 1 1,1 0-1,0 0 1,1 0 0,0 0-1,0 1 1,0-1-1,1 1 1,0-1 0,-1 15-1,-1 3 41,2 0 0,1 0-1,1-1 1,3 27 0,-1-42-99,0 0 1,0 0 0,1 0-1,0-1 1,1 1-1,-1-1 1,2 0 0,-1 0-1,1 0 1,0-1-1,1 1 1,0-1 0,0-1-1,0 1 1,1-1 0,0 0-1,0-1 1,1 1-1,0-1 1,0-1 0,0 0-1,0 0 1,0 0-1,1-1 1,16 4 0,-15-4 29,0-1 0,1 1 1,-1-2-1,1 1 1,0-2-1,-1 1 0,1-2 1,0 1-1,-1-1 0,1-1 1,-1 0-1,1 0 1,-1-1-1,0 0 0,0-1 1,0 0-1,-1-1 0,1 0 1,-1-1-1,0 1 1,15-14-1,-16 9 14,0 1 0,-1-1-1,0-1 1,-1 1 0,0-1 0,0 0 0,-1-1-1,-1 1 1,0-1 0,0 0 0,-1 0 0,-1-1 0,0 1-1,0 0 1,-2-1 0,1 1 0,-2-1 0,1 1 0,-2 0-1,0-1 1,0 1 0,-1 0 0,-1 0 0,0 0-1,0 1 1,-1-1 0,-11-17 0,6 15-6,0 0 0,0 1 0,-1 0 0,-1 1 0,0 0 0,-1 1 0,0 0 0,-1 1 0,-26-14 0,34 21-42,0 0 0,0 1 0,0-1 0,0 1 0,0 1 0,0-1 0,-1 1 0,1 1 0,0-1 0,-1 1 0,1 0 0,0 0 0,-1 1 0,1-1 1,0 2-1,-1-1 0,1 1 0,0 0 0,0 0 0,0 0 0,0 1 0,1 0 0,-1 0 0,1 1 0,0-1 0,-1 1 0,2 0 0,-8 8 0,3-3-149,1 0 0,1 1 0,-1-1 0,2 2 0,-1-1-1,1 1 1,1 0 0,-6 14 0,9-16-300,-1 0 0,1-1-1,1 1 1,-2 18 0,3-20-345,0 0-1,1 0 1,0 1-1,0-1 0,1 0 1,3 12-1,12 11-7485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4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14715,'0'0'2697,"0"0"-1929,0 0-448,0 0-280,0 0-32,0 0-16,0 0-1344,5 15-6970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5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12803,'0'0'3921,"0"0"-3401,0 0-440,0 0-80,0 0 160,0 153 344,0-31 96,8 1-208,9-12-104,0-16 32,-2-26-320,2-2 184,3-7-184,0-22-96,0-29-112,-3-9-944,-2-5-3057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5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4825,'0'0'6095,"0"0"-4207,0 0-844,28-3 45,92-9 207,-108 11-1036,1 1 1,0 0 0,0 0-1,0 2 1,24 4 0,-31-4-171,1 0 0,-1 0 0,0 1 0,0-1 0,-1 1 0,1 1 0,-1-1 0,1 1 0,9 9 0,-10-7-56,-1 0 0,1 1-1,-1-1 1,0 1 0,0 0 0,-1 1 0,0-1-1,0 0 1,-1 1 0,1 0 0,-2 0 0,1-1-1,-1 1 1,-1 0 0,1 0 0,-1 0 0,-2 15-1,0-11 15,0 1-1,0 0 0,-1-1 1,-1 0-1,0 0 0,-12 23 0,-45 68 271,4-8 120,52-86-409,0 0 0,1 1 0,-1 0 0,2 0-1,0 0 1,0 0 0,0 1 0,2-1 0,-1 1 0,1-1-1,1 1 1,0 14 0,1-22-26,0-1 0,0 0 0,0 1 0,1-1 0,-1 0 0,0 0 0,1 0 0,0 0 0,-1 0 0,1 0 0,0-1-1,0 1 1,0 0 0,0-1 0,0 0 0,0 1 0,0-1 0,1 0 0,-1 0 0,0 0 0,1 0 0,-1-1 0,5 1 0,61 9 91,-67-10-91,16 2-43,1-1-1,0 0 1,0-2 0,0 0-1,0-1 1,0-1 0,0 0-1,-1-1 1,0-2-1,0 1 1,0-2 0,0 0-1,-1-1 1,25-17 0,34-36-1601,-26 14-2195,-3-7-5676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28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38 2761,'0'0'2269,"0"0"-1135,0 0-493,0 0 125,0 0 13,0 0 64,15-6-55,49-16-307,-56 20-406,0 0-1,1 0 0,-1 1 1,1 0-1,0 0 1,-1 1-1,1 0 0,0 1 1,-1 0-1,1 0 1,-1 1-1,1 0 1,-1 0-1,0 1 0,10 4 1,3 4 76,-1 1 1,0 1-1,33 27 1,-45-33-119,9 7 84,0 1 0,0 1 0,-2 0 0,0 1-1,-1 1 1,0 1 0,15 27 0,-26-40-96,1 1 0,-1 0 0,0-1 0,-1 1 0,0 0-1,0 0 1,0 1 0,-1-1 0,0 0 0,0 0 0,-1 1 0,0-1 0,0 1-1,-1-1 1,0 0 0,0 0 0,-1 1 0,0-1 0,0 0 0,0 0 0,-1-1 0,0 1-1,-1 0 1,1-1 0,-1 0 0,-7 9 0,0-4 87,0 1 1,0-2 0,-1 0-1,0 0 1,-1-1-1,0-1 1,0 0-1,-1-1 1,0 0-1,0-1 1,-1-1-1,1 0 1,-1-1 0,0-1-1,-1 0 1,1-1-1,-20 1 1,35-4-269,-1 0 0,1 1 0,0-1 0,0 0 1,0 1-1,0-1 0,0 1 0,0-1 0,0 0 0,1 1 1,-1-1-1,0 0 0,0 1 0,0-1 0,0 1 0,1-1 1,-1 0-1,0 1 0,1-1 0,-1 1 0,0-1 0,1 1 1,-1-1-1,1 1 0,0-1 0,8-3-4347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6.6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341 104 12019,'0'0'3703,"0"0"-1804,0 0-1061,0 0-169,0 0-255,-19-16-200,-63-50-112,77 63-102,1 0 0,-1 1 0,0-1 0,0 1 0,0 0 0,0 1 0,-1-1 0,1 1 0,0 0 0,-1 0 0,1 1 0,-1-1 0,1 1 0,-1 0 0,1 1 1,-1-1-1,1 1 0,-1 0 0,1 1 0,0-1 0,-9 5 0,6-2-2,1 0 1,-1 0-1,1 1 1,0 0-1,0 0 1,1 1-1,-1 0 1,1 0-1,1 0 1,-1 1-1,1 0 0,0 0 1,0 0-1,1 1 1,0 0-1,1-1 1,0 1-1,0 1 1,0-1-1,1 0 1,0 1-1,1-1 1,0 1-1,0-1 0,1 17 1,1-22 8,0 0 0,0 0 0,0-1-1,0 1 1,0 0 0,1 0 0,-1 0 0,1-1 0,0 1 0,-1-1 0,1 1 0,0-1-1,1 0 1,-1 0 0,0 0 0,1 0 0,-1 0 0,1-1 0,-1 1 0,1-1-1,0 1 1,0-1 0,0 0 0,0 0 0,0 0 0,0-1 0,0 1 0,4 0 0,9 1 9,0 0 0,0-1 1,0 0-1,20-3 0,-26 1-13,0 0 0,1-2 0,-1 1 0,0-1 0,0-1 0,-1 0 0,1 0 0,-1-1 0,0 0 0,0 0 0,0-1 0,10-10 0,3-4 43,-1 0 1,-1-2 0,20-27 0,-40 49-41,0 0 1,0 0 0,0 0-1,0-1 1,0 1 0,0 0-1,0 0 1,0 0-1,0 0 1,1 0 0,-1 0-1,0 0 1,0-1 0,0 1-1,0 0 1,0 0 0,1 0-1,-1 0 1,0 0 0,0 0-1,0 0 1,0 0 0,0 0-1,1 0 1,-1 0-1,0 0 1,0 0 0,0 0-1,0 0 1,0 0 0,1 0-1,-1 0 1,0 0 0,0 0-1,0 0 1,0 0 0,0 0-1,1 0 1,-1 1-1,0-1 1,0 0 0,0 0-1,0 0 1,0 0 0,0 0-1,1 0 1,-1 0 0,0 0-1,0 1 1,0-1 0,0 0-1,0 0 1,0 0-1,0 0 1,0 0 0,0 1-1,0-1 1,0 0 0,0 0-1,0 0 1,0 0 0,0 0-1,0 1 1,0-1 0,0 0-1,4 22 140,-3 35 1,-1-50-43,0 528 1156,0-530-1456,1 13 125,8-12-2836,-4-6-2129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7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9394,'0'0'1676,"0"0"-566,0 0 177,22 3 415,143 17 690,210-10-18,-246-11-2507,-128 1-337,-20 0-3015,-4 0-2536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7.7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12843,'0'0'3434,"0"0"-2034,0 0-966,0 0-133,0 0 155,6 26 81,1 2-373,42 141 665,-35-130-619,3 11-68,2-1 0,37 69 0,-54-114-228,1-1-1,-1 1 1,1 0 0,0-1-1,0 0 1,1 0 0,-1 0-1,1 0 1,-1 0 0,1-1 0,0 1-1,0-1 1,0 0 0,0 0-1,0-1 1,1 1 0,-1-1-1,0 0 1,9 1 0,-5-1-849,0-1 0,-1 0 0,1-1 1,0 1-1,0-2 0,10-2 0,20-11-9557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8.4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12203,'0'0'1620,"0"0"-863,0 0-503,0 0 123,0 0 662,15 28-59,3 4-729,3 6 116,-2 0-1,26 71 1,-31-70-176,2 3-7,-2 0 1,-2 0-1,-1 1 0,-3 1 0,7 87 1,-15-130-32,2-14 63,-1 1 0,0-1-1,-1 1 1,-2-23 0,0-16-169,4 30-46,0 1 1,1 1 0,1-1-1,1 0 1,1 1 0,1 0 0,0 0-1,1 1 1,1 0 0,1 0-1,1 1 1,0 0 0,24-27 0,-33 42-11,0 0 0,0 0 1,0 0-1,0 0 1,0 1-1,1-1 1,-1 1-1,1-1 1,-1 1-1,1 0 0,-1 0 1,1 0-1,0 0 1,-1 0-1,1 1 1,0-1-1,0 1 1,-1 0-1,1-1 0,0 1 1,0 1-1,3-1 1,-3 2 3,0-1 0,0 1 0,0-1 0,0 1 0,0 0 0,0 0 0,0 1 0,0-1 0,-1 0 0,0 1 0,1 0 0,-1-1 0,0 1 0,0 0 0,2 4 0,5 12 2,0 2-1,-1-1 1,0 1-1,5 29 1,-12-45 0,7 35 15,-1 1-1,-3-1 0,0 70 1,16-195 215,-13 48-247,2-1 1,1 1-1,2 0 1,1 1-1,2 1 1,31-53-1,-43 83 3,1 0 0,0 1 0,0-1-1,1 1 1,-1-1 0,1 1 0,6-4-1,-10 7 10,1 0 0,-1 0-1,1 0 1,0 1-1,0-1 1,-1 0 0,1 1-1,0-1 1,0 1-1,0-1 1,0 1 0,0 0-1,-1 0 1,1 0-1,0 0 1,0 0 0,0 0-1,0 0 1,0 1 0,0-1-1,-1 1 1,1-1-1,0 1 1,0 0 0,-1 0-1,1 0 1,0 0-1,1 1 1,3 4 4,-1-1 0,0 1-1,0 0 1,-1 0 0,0 1-1,0-1 1,0 1 0,3 9 0,24 68 74,-20-52 13,6 19-41,-3 0-1,8 54 1,-12-72-2318,-3-26-1916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38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1 12587,'0'0'2280,"0"0"-1246,0 0-515,0 0-261,0 0 412,-20 22 83,-64 75-273,80-91-441,0 0-1,0 0 1,1 0-1,0 1 1,0-1-1,1 1 0,-1 0 1,2 0-1,-1 0 1,1 0-1,0 0 1,0 0-1,1 0 0,1 14 1,-1 0 20,-1-9-28,2 1-1,-1 0 0,2 0 0,0-1 0,0 1 0,1-1 1,0 0-1,1 1 0,1-2 0,8 18 0,-9-23-15,0-1-1,0 1 1,0-1-1,1 0 0,-1 0 1,1 0-1,0 0 1,1-1-1,-1 0 1,1 0-1,0-1 1,0 1-1,0-1 0,1 0 1,-1-1-1,0 0 1,1 0-1,0 0 1,0-1-1,-1 0 0,9 1 1,-7-2 27,1 0 0,-1-1 0,0 1 1,0-2-1,1 1 0,-1-1 0,0 0 0,-1-1 0,1 0 0,0 0 1,-1-1-1,1 1 0,-1-2 0,0 1 0,0-1 0,-1 0 1,0 0-1,1-1 0,-2 0 0,1 0 0,-1-1 0,0 1 0,0-1 1,-1 0-1,0 0 0,0-1 0,3-7 0,0-2 21,0 0-1,-2-1 1,0 0-1,0 1 1,-2-2 0,0 1-1,-1 0 1,-1 0-1,-1-1 1,0 1-1,-5-27 1,4 41-50,0-1 1,0 0-1,0 1 1,0-1-1,-1 1 1,0 0-1,0-1 1,0 1-1,0 0 1,-1 0-1,0 0 1,0 1-1,0-1 1,0 0-1,0 1 1,-1 0-1,1 0 1,-1 0-1,0 0 1,0 1-1,0 0 1,0-1-1,-1 1 1,1 1-1,-1-1 1,1 1-1,-1 0 1,1 0-1,-1 0 1,0 0-1,-7 1 1,-1 0-45,1 0 0,-1 1-1,1 1 1,0 0 0,0 1 0,0 0-1,0 1 1,0 0 0,1 1 0,-1 1 0,-10 6-1,-22 17-1470,-57 50-1,59-45-1465,-16 11-5921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40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 7162,'0'0'2799,"0"0"-1482,0 0-608,0 0-21,0 0 3,0 0 145,1-8-196,5-23-355,-5 30-275,-1 0-1,1 1 1,-1-1-1,0 0 0,1 1 1,-1-1-1,1 1 1,0-1-1,-1 0 1,1 1-1,-1-1 1,1 1-1,0-1 0,0 1 1,-1 0-1,1-1 1,0 1-1,0 0 1,-1-1-1,1 1 1,0 0-1,0 0 0,0 0 1,-1 0-1,1 0 1,0 0-1,0 0 1,0 0-1,-1 0 1,1 0-1,0 0 0,0 0 1,0 1-1,-1-1 1,1 0-1,0 1 1,0-1-1,-1 0 1,1 1-1,0-1 0,0 1 1,27 18 49,-5 5 20,-1 0 0,-1 2-1,-1 1 1,-1 0-1,-2 2 1,-1 0 0,16 39-1,-11-16 2,-3 1 0,-2 0 0,13 84 0,-26-116-80,-3-14 1,1-1 1,0 1-1,0-1 0,1 1 0,0-1 1,2 7-1,-3-12 90,-1-1 238,0-9 1087,-15-265-925,15 255-528,0-1 1,2 1-1,0-1 0,1 1 0,10-34 1,-10 45 13,0 0 1,1 0 0,0 1 0,0-1 0,1 1 0,0 0-1,0 0 1,0 1 0,1 0 0,0 0 0,0 0-1,1 0 1,-1 1 0,1 0 0,0 1 0,9-5 0,-11 6 13,1 1 1,0-1 0,0 1-1,0 1 1,0-1 0,1 1-1,-1 0 1,0 0 0,1 1-1,-1-1 1,0 2 0,1-1-1,-1 1 1,0 0 0,1 0-1,-1 0 1,0 1 0,0 0-1,0 0 1,0 1 0,-1 0-1,1 0 1,-1 0 0,1 0-1,-1 1 1,0 0 0,0 0-1,-1 1 1,1-1 0,-1 1-1,6 9 1,15 24 10,-2 1 0,-1 1 1,-2 1-1,-2 1 0,-2 1 1,16 68-1,-17-185 529,-10 36-589,1 1 0,2 0 0,14-37 1,-19 64-46,0 1 1,1-1-1,0 1 1,0 0-1,1 1 1,0-1-1,1 1 1,0 0-1,0 0 0,1 1 1,0 0-1,0 0 1,1 0-1,0 1 1,0 0-1,16-8 1,-19 12 86,0 0 0,1 1 0,-1 0 0,1 0 0,-1 0-1,1 0 1,-1 1 0,1 0 0,-1 0 0,1 1 0,0-1 0,-1 1 0,0 0 0,1 1 0,-1-1 0,0 1 0,1 0 0,-1 1 0,0-1 0,-1 1 0,1 0-1,0 0 1,-1 1 0,0-1 0,1 1 0,4 6 0,9 10 131,0 1 0,-2 1 0,-1 0-1,14 28 1,-21-37-16,5 7 35,-1 1 0,-1 0 1,0 0-1,-2 1 0,-1 1 1,-1-1-1,0 2 0,-2-1 1,-1 0-1,2 28 0,-8-44-103,2-7-114,0 0-1,0 0 1,0 0 0,0 0 0,0 0 0,0 0 0,1 0 0,-1 0-1,0 0 1,0 0 0,0 0 0,0 0 0,0 0 0,0 0 0,1 0 0,-1 0-1,0 0 1,0 0 0,0 0 0,0 0 0,0 0 0,0 0 0,1 0-1,-1 0 1,0 0 0,0 0 0,0 0 0,0 0 0,0 0 0,0 0 0,0 0-1,1 1 1,-1-1 0,0 0 0,0 0 0,0 0 0,0 0 0,0 0-1,0 0 1,0 0 0,0 1 0,0-1 0,0 0 0,0 0 0,0 0 0,0 0-1,0 0 1,0 0 0,0 1 0,0-1 0,0 0 0,0 0 0,0 0 0,0 0-1,0 0 1,0 0 0,0 1 0,0-1 0,0 0 0,0 0 0,0 0-1,0 0 1,0 0 0,0 0 0,0 0 0,0 1 0,0-1 0,13 0-5370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41.2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0 11562,'0'0'1275,"0"0"-705,0 0-198,0 0 559,-4 25 133,-9 81-480,14-96-541,0-1-1,0 0 1,1 0 0,0 0-1,0 0 1,1 0 0,0 0-1,1-1 1,0 1 0,0-1-1,1 0 1,0 0 0,1 0-1,-1-1 1,1 0 0,12 11-1,-5-4-3,-2-1-15,1 0-1,1-1 0,0-1 1,22 16-1,-28-23 13,0 0-1,0 0 1,0-1-1,1 1 1,-1-2-1,1 1 1,0-1-1,0 0 1,0-1 0,0 0-1,0 0 1,8 0-1,-13-2 34,0 1 0,0 0 0,0-1 0,-1 1 0,1-1 0,0 0 0,0 0 0,-1 0 1,1-1-1,0 1 0,-1 0 0,1-1 0,-1 0 0,0 1 0,0-1 0,1 0 0,-1 0 0,2-3 0,0 0 0,-1-1 0,1 0 0,-1 1 0,0-1 0,-1 0 0,0 0 0,4-12 0,-2-4 27,0-1 1,-2 0-1,0-36 1,-2 50-34,0 0 0,0 0 1,-1 0-1,-1 0 0,1 0 1,-2 0-1,1 0 0,-1 0 0,0 1 1,-1-1-1,-6-11 0,6 16-28,1-1 0,-1 1 0,0 0-1,-1-1 1,1 2 0,-1-1 0,1 0 0,-1 1-1,0 0 1,-1 0 0,1 1 0,0-1 0,-1 1-1,1 1 1,-1-1 0,0 1 0,0-1-1,-11 1 1,6-1-52,-1 2-1,0-1 0,0 1 1,0 1-1,0 1 0,1-1 1,-20 7-1,24-6-49,1 0 0,0 1 1,1 0-1,-1 0 0,0 0 0,1 1 0,0-1 0,0 2 0,0-1 1,0 0-1,1 1 0,-1 0 0,1 0 0,1 0 0,-1 0 0,-3 7 1,1 3-557,0 1 1,0 0 0,2 0 0,-4 23-1,0 4-3244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41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11138,'0'0'1849,"0"0"-1289,0 0-512,0 0 1224,0 0 529,141 6-1113,-84-6-280,2 0-192,-2 0-120,-10 0 104,-10 0-184,-10 0-8,-9 0-8,-11 0-128,-4 0-336,-3 0-1417,0 0-655,-13 5-3697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42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19 544,'0'0'8205,"0"0"-5525,0 0-1310,24 0 267,159 0 1303,209-13 699,-386 13-3890,15-1 1005,-14-3-5351,-7 4-4122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44.2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86 224 5569,'0'0'1697,"0"0"-164,0 0 73,0 0-52,0 0-357,0 0-82,-4-4-207,3 3-880,0 0-10,1 0 0,-1 1 0,0-1 0,1 0 0,-1 0 0,1 1 0,-1-1 0,0 0 0,0 1 0,0-1 0,1 1 0,-1-1 0,0 1 0,0-1 0,0 1 0,0 0 0,0-1 0,0 1 1,0 0-1,0 0 0,1 0 0,-1 0 0,0 0 0,0 0 0,0 0 0,0 0 0,0 0 0,0 0 0,0 0 0,0 0 0,0 1 0,0-1 0,0 0 0,0 1 0,0-1 0,1 1 0,-1-1 1,0 1-1,0-1 0,0 1 0,1 0 0,-1-1 0,0 1 0,1 0 0,-1 0 0,1-1 0,-1 1 0,1 0 0,-1 0 0,1 0 0,-1 0 0,1 0 0,0 0 0,-1 0 0,1-1 0,0 2 0,-7 15 113,0-1-1,2 1 0,0 0 1,0 0-1,2 0 0,0 1 0,1-1 1,1 1-1,0-1 0,2 1 1,3 27-1,-2-33-123,1 0 0,0 0 0,1-1 0,0 1 0,1-1-1,0 0 1,1-1 0,0 1 0,0-1 0,1 0 0,1-1 0,-1 0 0,2 0 0,-1 0 0,1-1 0,0-1 0,20 13 0,-17-13 13,0 0 1,1-1-1,-1 0 1,1-1-1,1-1 1,-1 0 0,0-1-1,1 0 1,0-1-1,0-1 1,0 0-1,0 0 1,20-3-1,-24 0 22,0 0 0,0 0 0,0-1 0,0 0 0,-1-1 0,1 0 0,-1 0 0,0-1 0,0 0 0,0-1 0,-1 0 0,0 0 0,0-1 0,0 0 0,-1 0 0,0-1 0,-1 0 0,11-16 0,-9 10 33,-1-1 0,0 0 0,0 0 0,-2-1 0,0 0 0,-1 0 0,0 0 0,-2-1 0,1 1 0,-2-1 0,-1 1 0,0-1 0,0 0-1,-2 1 1,0-1 0,-1 1 0,-1 0 0,-7-21 0,5 21-6,-1-1 1,0 1-1,-1 1 0,-1-1 0,0 1 1,-1 1-1,-1 0 0,0 0 0,-1 1 0,0 0 1,-1 1-1,0 1 0,-1 0 0,0 1 1,-1 0-1,0 1 0,-19-8 0,27 13-73,-1 1-1,0 0 1,0 1-1,0 0 1,0 0-1,0 0 1,-1 1-1,1 0 0,0 1 1,0 0-1,-1 0 1,1 1-1,0 0 1,-1 0-1,1 1 1,0 0-1,0 0 1,0 1-1,1 0 0,-1 1 1,1-1-1,-1 2 1,1-1-1,0 1 1,1 0-1,-1 0 1,1 1-1,0-1 1,0 2-1,1-1 0,-9 14 1,6-9-114,0 1 0,1 0 0,1 0 1,0 1-1,0-1 0,1 1 0,1 0 0,1 1 0,-1-1 0,2 1 1,0 0-1,1-1 0,0 1 0,1 0 0,0 0 0,2 0 0,-1-1 1,6 19-1,1-14-580,0-1-1,2 0 1,0-1 0,1 0 0,1 0-1,15 15 1,22 22-6539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29.2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71 221 4929,'0'0'1190,"0"0"-49,0 0-671,0 0-34,0 0 896,0 0-674,-9 19-408,6-13-253,-7 15 327,0 2 0,1-1 0,2 1 1,0 1-1,-6 42 0,11-46-68,1 0 0,1 0 0,1 0 0,4 25 0,-3-36-231,1 0 0,-1 0-1,1-1 1,1 1 0,0-1-1,0 0 1,0 0 0,1 0-1,1-1 1,-1 0 0,11 12-1,-2-6 28,0 0 0,1-1 0,0-1 0,1 0-1,0-1 1,1-1 0,22 10 0,-27-15 40,1 1 0,-1-2 0,0 0 0,1 0 0,0-1 0,-1 0 0,1-1 0,0-1 0,0 0 0,0-1 0,23-4 0,-28 3-40,0-1-1,0 0 1,-1 0-1,1-1 1,-1 0-1,0 0 0,0-1 1,0 0-1,0 0 1,-1-1-1,0 1 1,0-2-1,-1 1 1,1 0-1,-1-1 0,-1 0 1,1 0-1,5-14 1,-3 5-20,0 0 1,-2 0-1,0-1 1,-1 0-1,0 0 1,-1 0-1,-1 0 0,-1-21 1,-1 15-19,0 0 0,-2 0 1,-1 0-1,-1 0 0,-1 1 0,-1-1 0,-1 1 1,-1 0-1,-1 1 0,0 0 0,-22-34 1,20 38 37,0 1 0,-2 0 0,1 1 0,-2 0 0,0 1 0,-1 0 0,0 1 0,-1 1 0,-34-20 0,42 28-37,0 0 0,0 0 0,0 1 1,0 0-1,-1 1 0,1-1 0,-1 2 1,0-1-1,0 1 0,1 1 0,-1 0 1,0 0-1,0 0 0,0 1 1,0 1-1,1-1 0,-1 1 0,1 1 1,-1 0-1,1 0 0,0 0 0,0 1 1,0 0-1,-10 8 0,13-8-241,-1 0 1,1 0-1,0 0 0,0 1 0,0 0 1,1 0-1,0 0 0,0 0 0,0 1 1,0 0-1,1 0 0,0 0 0,0 0 1,-3 10-1,4-5-778,0 0 0,1 0 0,0 0 0,1-1 0,0 12 0,2 6-4042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44.5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15699,'0'0'2569,"0"0"-1945,0 0-312,0 0-64,0 0 128,0 0 16,0 0-392,24 9-8,4-9-352,-6 0-888,0-2-3673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44.8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85 12563,'0'0'2001,"0"0"-1147,0 0-559,0 0-99,0 0 209,0 0-186,25-12-160,87-39 27,-98 46-62,0 1 0,0 0 0,1 1 0,-1 1 0,1 0 0,-1 1 0,1 0 0,-1 2 0,27 3 0,-15-2 98,-15-1-86,0 0 1,1 1 0,-1 0 0,0 1 0,-1 0-1,1 1 1,0 0 0,-1 1 0,0 0 0,0 1-1,-1 0 1,12 8 0,-18-10-26,1-1-1,0 1 1,-1 0 0,0 0-1,0 0 1,0 0-1,0 0 1,-1 1 0,0-1-1,0 1 1,0 0 0,0 0-1,-1 0 1,1 0 0,-1 0-1,-1 0 1,1 0-1,-1 0 1,0 0 0,0 0-1,0 0 1,-1 0 0,1 0-1,-1 0 1,-1 0 0,1 0-1,-1 0 1,1 0 0,-5 5-1,-4 11 12,-2-1 0,-1-1 1,-29 36-1,24-33-22,0 1 0,-16 30 1,29-45 18,1 0 0,1 0 1,0 1-1,0-1 0,0 1 1,1 0-1,0-1 0,1 1 1,0 0-1,1 0 0,0 12 1,1-18-17,0-1 1,0 1 0,0-1-1,0 0 1,1 1 0,-1-1-1,1 0 1,-1 0 0,1 0-1,0 0 1,0 0 0,0-1-1,0 1 1,0 0 0,1-1-1,-1 0 1,0 1 0,1-1-1,-1 0 1,1 0 0,-1 0-1,1-1 1,-1 1 0,1-1-1,2 1 1,70 11 309,-49-10-278,1-1 0,-1 0 0,0-2 0,0-2 1,0 0-1,39-10 0,-46 7-978,0-1 1,33-17-1,-6-3-6256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45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76 3473,'0'0'10218,"0"0"-7319,0 0-2441,-22-1-352,-70 0-28,90 2-76,-1-1 1,1 0-1,0 1 1,-1 0-1,1-1 0,0 1 1,0 0-1,-1 0 1,1 0-1,0 1 1,0-1-1,0 0 1,1 1-1,-1-1 1,0 1-1,0 0 0,1 0 1,-1-1-1,1 1 1,0 0-1,-1 0 1,1 1-1,0-1 1,0 0-1,0 0 1,1 0-1,-1 1 0,0-1 1,1 3-1,-2 4 13,1 0 0,1-1 0,0 1 1,0 0-1,2 10 0,-2-19-15,0 5 26,1 0 1,0 0 0,0-1 0,1 1 0,0 0-1,-1-1 1,1 0 0,1 1 0,-1-1 0,1 0-1,0 0 1,-1 0 0,2 0 0,-1-1-1,6 6 1,-2-3-9,1-1 0,0 0 0,0 0-1,0-1 1,0 0 0,0-1 0,17 6 0,-4-4-4,0-1 0,-1-1 0,1-1 0,0-1 0,0 0 0,34-5 0,-48 3 13,0-1-1,0 1 1,0-2 0,0 1-1,0-1 1,-1 0 0,1 0-1,-1-1 1,0 0 0,0 0-1,0 0 1,0-1 0,-1 0-1,0 0 1,0 0-1,0-1 1,-1 1 0,1-1-1,4-9 1,-5 6 95,1 0 0,-1 0-1,-1 0 1,1-1 0,-2 1 0,1-1 0,-1 1-1,-1-1 1,0 0 0,0 0 0,-1 0-1,0 0 1,-3-17 0,2 23-85,0 1 0,-1-1 1,1 1-1,-1-1 0,1 1 0,-1 0 0,0 0 1,-1 0-1,1 0 0,0 0 0,-1 1 0,0-1 1,1 1-1,-1-1 0,0 1 0,0 0 0,0 0 1,-1 0-1,1 1 0,0-1 0,-1 1 0,1 0 1,-1 0-1,-4-1 0,-9-2-20,0 1 1,0 1 0,-31-1-1,37 2-85,0 1 1,1 0-1,-1 1 0,1 0 0,-1 1 0,0 0 0,1 0 0,0 1 1,0 1-1,0-1 0,0 2 0,0-1 0,1 2 0,0-1 0,0 1 1,0 0-1,1 1 0,0 0 0,0 0 0,1 1 0,0 0 0,0 0 1,1 1-1,-7 11 0,4-1-985,0 0 1,2 1-1,-10 35 1,10-9-5231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45.6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9 10490,'0'0'2065,"0"0"-505,0 0-637,0 0 60,-21 16-92,-68 55-258,85-68-597,2 0-1,-1 0 0,0 0 1,1 1-1,-1-1 1,1 1-1,0 0 1,0 0-1,0-1 1,1 1-1,-1 0 1,1 0-1,0 1 0,0-1 1,0 0-1,1 0 1,0 0-1,0 1 1,0-1-1,1 8 1,-1 5 31,1-9-47,0 1-1,0 0 1,1 0-1,-1-1 1,2 1-1,0 0 1,0-1-1,0 0 1,1 0-1,0 0 1,0 0 0,1-1-1,0 0 1,1 0-1,0 0 1,0 0-1,0-1 1,0 0-1,1 0 1,0-1-1,15 9 1,-12-9-15,0 1 1,0-1-1,1-1 0,0 0 1,0 0-1,0-1 1,0-1-1,1 0 0,-1 0 1,0-1-1,1-1 1,0 0-1,-1 0 0,1-1 1,-1 0-1,22-7 1,-25 5 36,-1 0 1,1-1 0,-1 0 0,0 0-1,0-1 1,0 0 0,-1 0 0,0 0-1,0-1 1,0 0 0,0-1-1,-1 1 1,0-1 0,-1 0 0,0 0-1,0 0 1,0-1 0,4-12 0,-2 5 110,-2 0 0,0-1 0,0 1 1,-1-1-1,-1 0 0,-1 1 0,0-1 1,-3-31-1,1 42-96,0 1-1,0-1 1,0 1 0,-1-1-1,1 1 1,-1 0 0,0 0 0,0-1-1,-1 1 1,1 1 0,-1-1-1,0 0 1,0 1 0,0-1 0,0 1-1,-8-6 1,4 5-14,0-1-1,0 1 0,-1 1 1,0-1-1,0 1 1,0 0-1,0 1 1,-17-3-1,14 3-62,0 1-1,0 0 0,0 1 0,0 0 0,0 0 0,-1 2 0,1-1 0,0 1 1,1 1-1,-1 0 0,0 0 0,1 1 0,-1 1 0,-12 7 0,18-8-90,0 0-1,0 0 0,0 1 1,1-1-1,-1 1 0,1 0 1,0 0-1,1 1 0,-1-1 1,1 1-1,-4 12 0,3-7-845,1 1-1,1 0 0,0 0 0,0 0 0,1 16 1,1 9-8299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46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45 11106,'0'0'3569,"0"0"-1820,0 0-535,0 0-349,0 0-99,0 0-337,-2-4-273,2 3-156,-1 0 1,1 1 0,0-1 0,0 0 0,0 0 0,-1 0-1,1 1 1,0-1 0,0 0 0,0 0 0,0 0 0,0 0-1,0 1 1,1-1 0,-1 0 0,0 0 0,0 0 0,0 1-1,1-1 1,-1 0 0,1 0 0,-1 1 0,0-1 0,1 0-1,-1 1 1,1-1 0,-1 0 0,1 1 0,0-1 0,-1 1-1,1-1 1,0 1 0,0-1 0,3-1-1,0 0 1,0 0-1,0 1 0,0-1 1,0 1-1,0 0 0,7 0 1,16-2-10,45 2 1,-56 1 8,-5 1 10,-1-1 0,0 2 1,1-1-1,-1 1 0,0 1 0,0 0 0,0 0 0,-1 1 0,1 0 0,-1 1 1,15 10-1,-20-12-9,0-1 1,0 1-1,0 1 1,-1-1-1,0 0 1,1 1-1,-1 0 1,-1 0-1,1 0 1,0 0-1,-1 0 1,0 0-1,0 1 1,0-1-1,-1 1 1,1-1 0,-1 1-1,0 0 1,-1-1-1,1 1 1,-1 0-1,0 0 1,0 0-1,0-1 1,-1 1-1,1 0 1,-3 7-1,0-6 3,0 0 0,0-1 0,0 1 0,0-1-1,-1 0 1,0 0 0,0 0 0,-1-1 0,1 0-1,-1 1 1,0-1 0,0-1 0,0 1 0,-11 4 0,-3 2-2,0 0 1,0-2 0,-24 7-1,25-10-63,24-8-448,31-8 16,-19 9 466,0 0 0,-1 1-1,1 0 1,0 2-1,0 0 1,0 1-1,33 8 1,-41-7 34,0 0-1,0 0 1,0 1-1,-1 1 1,0-1-1,0 2 1,0-1-1,0 1 1,-1 1-1,0-1 1,0 1-1,-1 1 1,0-1-1,12 18 1,-16-21 15,0 0 1,-1 1-1,1-1 0,-1 1 0,0 0 1,0-1-1,-1 1 0,1 0 1,-1 0-1,0 0 0,-1 0 0,1 0 1,-1 0-1,0 1 0,0-1 1,-1 0-1,1 0 0,-4 10 0,2-9 1,-1 1-1,0-1 1,-1 0-1,0 0 1,0-1-1,0 1 1,0-1-1,-1 0 1,0 0-1,0 0 1,0 0-1,-9 5 0,-2 0 52,-1-1-1,1 0 0,-2-1 1,1-1-1,-1 0 0,0-2 0,-1 0 1,1-1-1,-26 3 0,28-6 43,5 1-45,-1-1 0,1 0 0,0-1 0,-1 0 0,1 0 0,0-1 0,0-1 0,0 0 0,-22-7 0,33 8-91,-1 1 0,0 0 0,1-1 0,-1 1 0,0 0 0,1-1 0,-1 1-1,1-1 1,-1 1 0,1-1 0,-1 1 0,1-1 0,0 1 0,-1-1 0,1 0 0,0 1 0,-1-1 0,1 0 0,0 1 0,-1-1 0,1 0 0,0 1 0,0-1 0,0 0 0,0 1 0,0-1 0,0 0 0,0 1-1,0-1 1,0 0 0,0 0 0,0 1 0,0-1 0,1 0 0,-1 1 0,0-1 0,0 0 0,1 1 0,-1-1 0,0 1 0,1-1 0,-1 0 0,1 1 0,-1-1 0,1 1 0,-1-1 0,1 1 0,-1 0-1,1-1 1,0 1 0,0-1 0,31-19-1534,-32 20 1537,40-18-3312,-1 0-3212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3:47.8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80 13475,'0'0'2231,"0"0"-1075,0 0-521,0 0 59,-24-13-53,-79-37-230,97 47-407,1 1 0,-1 0 1,0 0-1,0 0 0,0 0 1,0 1-1,0 0 0,0 0 0,0 1 1,0 0-1,0 0 0,0 0 1,0 1-1,0 0 0,0 0 0,0 0 1,0 1-1,0 0 0,0 0 1,1 0-1,-1 1 0,1 0 0,0 0 1,-1 0-1,1 1 0,1 0 1,-1 0-1,0 0 0,1 0 0,0 1 1,-7 9-1,4-2-6,0 1-1,0-1 1,1 1 0,1 0-1,0 0 1,0 1 0,2-1-1,0 1 1,0 0 0,1 0-1,0 18 1,3-29 3,-1 0 0,0 0 1,1 0-1,-1-1 0,1 1 0,0 0 0,0 0 0,0-1 0,1 1 1,-1-1-1,0 1 0,1-1 0,0 0 0,0 1 0,-1-1 0,1 0 1,1 0-1,-1 0 0,0 0 0,0-1 0,1 1 0,-1-1 0,1 1 1,-1-1-1,1 0 0,-1 0 0,1 0 0,0 0 0,0 0 0,-1-1 1,1 1-1,0-1 0,4 0 0,1 1-1,1 0-1,-1-1 1,1 0-1,-1-1 1,1 1 0,-1-2-1,0 1 1,0-1 0,1-1-1,11-4 1,-2-4 2,-1 0 0,-1-1 0,0 0 0,0-2 0,-1 0 0,19-24 0,-12 15 20,38-33-1,-60 56-22,0 0 0,0 0 0,1 0-1,-1-1 1,0 1 0,0 0 0,0 0 0,0 0 0,1 0-1,-1 0 1,0 0 0,0 0 0,0 0 0,0 0 0,1 0-1,-1 0 1,0 0 0,0 0 0,0 0 0,0 0 0,1 0-1,-1 0 1,0 0 0,0 0 0,0 0 0,0 0 0,1 0-1,-1 0 1,0 1 0,0-1 0,0 0 0,0 0 0,0 0-1,1 0 1,-1 0 0,0 0 0,0 0 0,0 1 0,0-1-1,0 0 1,0 0 0,0 0 0,0 0 0,1 1 0,-1-1-1,0 0 1,0 0 0,0 0 0,0 0 0,0 1 0,3 16-17,-2 30 33,-1-36-16,53 719 1909,-45-639 16,-8-91-1576,0 0-43,0-34-4601,0 15-4352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23.9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11618,'0'0'2380,"0"0"-1288,0 0-469,0 0 114,0 0 69,29 3 562,123 9-506,61 2-456,-213-14-406,97 2-159,-1-4 1,141-20-1,-260 26-4615,-7 5-898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24.3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9314,'0'0'3357,"0"0"-2034,0 0-545,0 0-48,0 0 225,0 0-198,4 1-434,30 9-39,0-2 1,0-1-1,1-2 0,47 1 1,-53-4-92,178 8 384,-110-8-517,176 27 1,-263-25-855,-17-3-4860,-7-4-1603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25.2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40 180 10306,'0'0'1895,"0"0"-1012,0 0-341,0 0 360,0 0 268,0 0-279,-3-6-452,-7-12-378,8 28 18,14 55 265,36 160 233,-9 1 0,13 350 0,-46-473-46,-2-265 91,-36-301-524,-43 5-53,62 399-42,-22-58 1,5 19 6,30 95-18,0 2-37,0 1-31,29 26-19,40 22 123,120 61-1,-9-6-34,62 70 11,-205-141-14,0 2-1,-3 1 1,-1 1 0,30 43-1,-56-69-26,-1 0 1,0 0-1,0 1 0,7 21 0,-12-29 21,0 1 1,0-1-1,0 0 0,0 0 1,-1 0-1,0 1 0,1-1 1,-1 0-1,0 0 0,-1 1 1,1-1-1,-1 0 0,1 0 1,-1 0-1,0 0 0,0 1 1,0-1-1,-1 0 0,1-1 1,-1 1-1,1 0 1,-1 0-1,-3 2 0,-10 10 8,-1 0 0,-1-2 0,-1 0 0,-33 19 0,-86 35 66,97-49-1,-512 226 1822,551-243-1851,1-1-48,6-1-309,3-2 64,0 0 0,1-1 1,-1 0-1,0 0 1,-1-1-1,13-9 0,-3 3-1079,17-11-4301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26.2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6145,'0'0'1182,"0"0"-509,0 0-67,0 0 469,0 0 34,0 0-176,25 1 33,80 10-227,-96-9-673,-1 0 1,0 1-1,0 0 0,-1 0 0,1 1 1,-1 0-1,1 1 0,-1-1 0,0 1 1,-1 1-1,0-1 0,1 1 0,-2 0 1,1 1-1,-1-1 0,0 1 0,6 11 1,1-2-38,8 12 77,-2 2 1,0 1 0,-2 0-1,-1 1 1,-2 0 0,-1 1-1,10 43 1,-10-18 471,-3 1 0,-2 0 0,-1 87-1,-9-531 500,4 372-1099,0-1 0,1 1 0,1 0 0,0 0 0,0 1 0,1-1 0,1 1-1,0 0 1,1 0 0,0 0 0,1 1 0,0 0 0,1 0 0,9-10 0,-12 16 12,-1 0 1,0 1-1,1-1 0,0 1 0,0 0 0,0 0 0,1 1 0,-1 0 0,1 0 0,0 0 1,0 0-1,0 1 0,0 0 0,0 0 0,1 1 0,-1 0 0,0 0 0,1 0 0,-1 1 1,1 0-1,-1 0 0,0 1 0,1-1 0,-1 2 0,1-1 0,-1 0 0,0 1 0,0 1 1,0-1-1,0 1 0,5 3 0,6 5 10,-2 0-1,0 1 1,0 1 0,-1 0-1,0 1 1,-1 0 0,20 30 0,-7-5-5,-2 2 1,21 47 0,-30-50 20,-1 0 0,-2 0 0,-2 1-1,-2 1 1,-1-1 0,2 45 0,-6-67 275,1-23-44,4-35-1100,-6 27-826,3-8-3793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29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8058,'0'0'1189,"0"0"-2,0 0-384,0 0-231,0 0 178,0 0-140,0 21-16,0 8-350,-2 17 707,5 55 1,-2-96-892,0 0 1,0-1-1,0 0 1,0 1-1,1-1 1,0 0-1,0 0 0,0 1 1,0-2-1,1 1 1,-1 0-1,1 0 1,0-1-1,0 1 0,0-1 1,1 0-1,-1 0 1,1 0-1,0-1 1,0 1-1,0-1 0,0 0 1,0 0-1,8 2 1,2 1-26,1-1 1,0-1 0,0-1-1,1 0 1,-1 0 0,17-2-1,-29 0-158,0-1 0,0 1-1,1-1 1,-1 0 0,0 0-1,0-1 1,0 1-1,0 0 1,0-1 0,-1 0-1,1 0 1,0 0-1,-1 0 1,1 0 0,-1 0-1,0-1 1,0 1-1,0-1 1,0 1 0,0-1-1,0 0 1,-1 0 0,1 0-1,1-4 1,10-20-5341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27.1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68 0 10426,'0'0'2186,"0"0"-1116,0 0-618,0 0 61,0 0 153,0 0-270,-9 7-76,5-5-283,0 1-1,0 0 1,0 0 0,0 0 0,1 0-1,-1 1 1,1 0 0,0-1 0,0 1-1,0 0 1,1 1 0,-1-1 0,1 0 0,0 1-1,0-1 1,1 1 0,-1 0 0,1-1-1,0 1 1,0 6 0,-1 7 32,1 0 0,1 1 0,1-1 0,0 0 0,2 0 0,0 0 0,1 0 0,0 0 0,2-1 0,0 0 0,1 0 0,1 0 0,0-1 0,1 0 0,1-1 0,1 0 0,0 0 0,0-1 0,2-1 0,0 0 0,0-1 0,1 0 0,18 12 0,-18-17-36,0 0 0,1 0-1,-1-1 1,1-1 0,1-1-1,-1 0 1,1-1 0,-1 0-1,1-2 1,0 1-1,0-2 1,0 0 0,0-1-1,-1-1 1,18-4 0,-24 5 1,0-1 1,-1-1 0,1 1 0,-1-2-1,1 1 1,-1-1 0,0 0 0,0-1-1,-1 1 1,0-2 0,1 1 0,-2-1-1,1 0 1,-1 0 0,0-1-1,0 0 1,0 0 0,-1-1 0,0 1-1,-1-1 1,0 0 0,0 0 0,-1 0-1,0-1 1,0 1 0,-1-1 0,3-16-1,-4 14 38,0 0 0,-1 0 0,0 0 0,-1 0 0,0 0 0,0-1 0,-1 2 0,-1-1 0,0 0 0,0 0-1,-1 1 1,-9-17 0,5 14-44,-1 1 0,0 0-1,0 1 1,-1 0 0,-1 0 0,0 1-1,0 0 1,-1 1 0,-14-8 0,11 8-23,-1 0 0,0 1 0,0 1 1,-1 1-1,0 0 0,0 1 0,0 1 0,0 1 1,-1 0-1,0 1 0,1 1 0,-1 1 1,0 0-1,-25 5 0,35-4-46,0 1 1,1 0-1,-1 1 0,1 0 1,0 0-1,0 1 0,0 0 0,0 0 1,1 1-1,-1-1 0,1 1 1,0 1-1,1-1 0,-1 1 0,1 0 1,0 0-1,1 1 0,0-1 0,0 1 1,0 0-1,0 0 0,1 1 1,1-1-1,-1 0 0,1 1 0,-1 9 1,0-3-366,1 1 0,0 0 1,1-1-1,1 1 0,3 25 1,-1-25-636,0-1 0,1 0 0,1 0 0,0 0 0,10 19 0,14 22-7278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27.6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9418,'0'0'2215,"0"0"-1261,0 0-705,0 0 72,0 0 629,0 0-55,23 3-112,-1 0-613,130 15 647,135-13 230,-194-5-1302,-87-1-256,6 2 484,-9 5-5435,-3-1-701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7802,'0'0'2783,"0"0"-1653,0 0-573,0 0 175,0 0 543,29 2-73,187 11 186,134-10 272,-376 5-5626,8-5-3091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34.1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89 85 5465,'0'0'1789,"0"0"-573,0 0-129,0 0 174,0 0-163,2-5 1116,-3 5 10,-15 35-2157,3-9-28,2-1 0,1 2 0,1-1 0,-7 36 0,10-29 8,2 0 1,1 0 0,2 0 0,1 1 0,1-1-1,9 49 1,-7-71-22,1 0-1,0 0 0,1-1 0,0 1 0,0-1 1,1 0-1,1-1 0,-1 0 0,1 0 1,1 0-1,0-1 0,0 0 0,1 0 0,0-1 1,0 0-1,0-1 0,1 0 0,0 0 1,1-1-1,-1 0 0,1-1 0,18 5 0,-16-5 31,1-1-1,-1-1 0,1 0 0,-1-1 1,1 0-1,0-1 0,0 0 0,-1-1 1,1-1-1,0 0 0,-1-1 0,0 0 1,0-1-1,0-1 0,0 0 0,0-1 1,-1 0-1,19-13 0,-19 9-17,-1 0 0,0-1 0,-1 0 1,0 0-1,-1-1 0,0 0 0,-1-1 0,-1 0 0,1 0 1,-2-1-1,0 0 0,-1 0 0,4-15 0,-4 7 26,0 0 1,-2-1-1,0 1 0,-1-1 0,-2 0 1,0 1-1,-2-1 0,-4-24 0,3 32-35,-2 0-1,1 0 1,-2 1-1,0 0 1,0 0-1,-2 1 0,1-1 1,-2 2-1,0-1 1,0 1-1,-1 1 1,0-1-1,-1 2 1,-18-14-1,16 14-16,0 0-1,-1 1 1,-1 0 0,1 2-1,-1 0 1,0 0-1,-1 1 1,0 1 0,0 1-1,0 0 1,0 1-1,0 1 1,-19-1 0,30 3-31,0 0 1,0 1 0,-1-1 0,1 1 0,0 0 0,0 0-1,0 1 1,0 0 0,0-1 0,0 2 0,1-1 0,-1 1-1,0-1 1,1 1 0,0 0 0,-5 5 0,4-2-28,0-1 0,0 1 1,1 0-1,0 1 1,1-1-1,-1 1 1,1-1-1,0 1 0,1 0 1,-3 11-1,1 0-386,1 0 0,1 1 0,1-1 0,1 1 0,0 0 0,2-1 0,0 1 0,5 21 0,16 28-4818,6-7-4147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34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9754,'0'0'3904,"0"0"-2220,0 0-374,0 0-108,0 0-80,0 0-191,7 7-1236,3 3-4639,-3-3-2841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35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77 79 10546,'0'0'1873,"0"0"-834,0 0-162,0 0 183,0 0-161,0 0-520,-8 7-214,2 0-111,0-1-1,0 1 1,0 0 0,1 1-1,0-1 1,1 1 0,0 0-1,0 1 1,0-1-1,1 0 1,1 1 0,-1 0-1,1 0 1,-1 15-1,0 2 6,2 0 0,0 0 0,2 0 0,0 0 0,2 0 0,1 0 0,1 0 0,1 0-1,2-1 1,15 36 0,-17-47-34,2 0 0,-1 0 0,2-1 0,0 0 0,0 0 0,1-1 0,1-1 0,0 1 0,0-2 0,1 0 0,1 0-1,0-1 1,0 0 0,0-1 0,1-1 0,1 0 0,-1-1 0,30 8 0,-29-10-3,0-1 0,0-1 0,-1 0 0,1-1 0,0 0 0,1-2 0,-1 1 0,0-2 0,-1 0 0,1-1 0,0 0 0,-1-1 0,1-1 0,-1 0 0,18-10 0,-20 8 2,-1-1-1,1 0 1,-2-1-1,1 0 1,-1-1-1,0 0 1,-1 0-1,0-1 1,-1 0-1,0-1 1,-1 1-1,0-2 1,-1 1 0,0-1-1,-1 0 1,6-23-1,-5 14 69,-2 0-1,0-1 1,-2 1-1,0-1 1,-2 1 0,0-1-1,-2 0 1,0 0-1,-1 1 1,-2 0 0,0 0-1,-15-38 1,16 49-60,-2-1 0,1 1 0,-1 0 0,-1 1 0,0-1 0,-1 1 0,0 1 0,0-1 0,-1 1 0,0 1 0,-1 0 0,1 0 0,-2 1 0,1 0 0,-1 1 0,0 0 0,0 0 0,-1 1 0,0 1 0,0 0 0,0 1 0,0 0 0,0 1 0,-19-2 0,14 3-75,0 0 0,0 1 0,0 1 0,-20 3 0,32-3-58,0 0 0,-1 1 1,1 0-1,1-1 0,-1 2 0,0-1 0,0 0 0,1 1 1,-1 0-1,1 0 0,0 0 0,0 1 0,0-1 0,1 1 0,-1 0 1,1 0-1,0 1 0,-4 5 0,0 4-836,1 0 0,1 1-1,0 0 1,-4 16 0,1 10-5263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35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1 508 10778,'0'0'1949,"0"0"-1072,0 0-459,4-23 597,34-181 1218,-28 157-2101,46-182 474,-52 224-629,0 13 22,29 162 132,20 93 146,-37-193-154,4 17 170,2 0 0,46 110 1,-68-196-296,0-1 1,1 1 0,-1-1-1,0 1 1,0-1 0,0 1-1,0-1 1,0 0 0,1 1-1,-1-1 1,0 1 0,0-1-1,1 1 1,-1-1 0,0 1-1,1-1 1,-1 0 0,0 1-1,1-1 1,-1 0 0,0 1-1,1-1 1,-1 0-1,1 0 1,-1 1 0,1-1-1,-1 0 1,1 0 0,-1 0-1,1 0 1,-1 1 0,1-1-1,-1 0 1,1 0 0,-1 0-1,1 0 1,-1 0 0,1 0-1,-1 0 1,1-1 0,-1 1-1,1 0 1,-1 0 0,1 0-1,-1 0 1,1-1-1,-1 1 1,0 0 0,1 0-1,-1-1 1,1 1 0,-1 0-1,0-1 1,1 0 0,15-23-563,-1-14-2055,0-5-3861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36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 12363,'0'0'2675,"0"0"-1659,0 0-793,0 0-91,0 0 60,0 0 103,22 13-125,70 41 105,-72-44-211,-1-2 1,1 0-1,0-1 0,1-2 0,-1 0 1,1-1-1,0 0 0,0-2 0,1-1 1,35-2-1,-42 1-68,-8 0 13,0-1 1,1 1 0,-1-1-1,0-1 1,0 0-1,0 0 1,0 0-1,0-1 1,-1 0 0,1 0-1,9-7 1,1-2 22,0-2-1,23-23 1,-7 5-33,-32 35-3,0-1 0,0 0-1,-1 1 1,1-1-1,-1 1 1,1-1 0,-1 0-1,0 1 1,0-1 0,0 6-1,-22 457 79,-8-131 19,30-330-358,-3 9-43,-7-13-5251,3-1-1544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4:36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1 109 13123,'0'0'3000,"0"0"-2287,0 0-361,0 0 272,0 0 184,160-29-184,-93 21-368,0-1-168,-3 0 48,-2-2-136,10-5-392,-16 3-808,-9-1-3497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01.3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8090,'0'0'2320,"0"0"-1197,0 0-825,0 0-117,0 0 39,5 4 4,8 5-167,0-2-1,0 1 1,1-2-1,0 0 1,0 0-1,0-2 1,1 1-1,0-2 1,0 0-1,18 1 1,162 5 1029,-132-8-889,-29 1-127,0-2 0,47-6 0,-81 6-58,0 0 0,1 0 1,-1 0-1,0 0 0,1 0 0,-1 0 0,0 0 1,1 0-1,-1 0 0,0 0 0,1 0 0,-1 0 1,0 0-1,1 0 0,-1 0 0,0 0 0,1 1 0,-1-1 1,0 0-1,1 0 0,-1 0 0,0 0 0,1 1 1,-1-1-1,0 0 0,0 0 0,1 1 0,-1-1 1,0 0-1,0 0 0,0 1 0,1-1 0,-1 0 0,0 1 1,0-1-1,-1 17 154,-18 25-151,13-28 73,-36 103 2,6 2-1,-29 171 0,56-240 53,3 0 0,2 0 0,3 76 0,7-104-531,-1-11-399,0-11-663,-4-3-3522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29.9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8850,'0'0'1656,"0"0"-874,0 0-502,0 0 8,0 0 333,0 0-6,0 27 196,1 166 965,0-126-1232,2 102 66,32 229 1,-27-365-806,-5-32-1186,-2-18-1646,-1-7-3493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01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9458,'0'0'1355,"0"0"-638,0 0 164,0 0 524,31 15 93,105 44-471,-115-52-816,0 0 0,1-2 0,-1 0 0,1-2 0,0 0 0,43-1 0,-17-1 50,24-1 92,-42 0-241,-1 1 1,37 5-1,-65-6-111,-1 0-1,1 0 0,-1 0 1,1 0-1,-1 1 0,1-1 0,-1 0 1,0 0-1,1 1 0,-1-1 1,1 0-1,-1 0 0,0 1 0,1-1 1,-1 0-1,0 1 0,1-1 1,-1 1-1,0-1 0,0 0 0,1 1 1,-1-1-1,0 1 0,0-1 1,0 1-1,0-1 0,0 1 0,1-1 1,-1 0-1,0 1 0,0-1 1,0 1-1,0-1 0,0 1 1,0-1-1,0 1 0,-1-1 0,1 1 1,0-1-1,0 1 0,0-1 1,0 1-1,-1-1 0,1 0 0,0 1 1,0-1-1,-1 1 0,1-1 1,0 0-1,-1 1 0,1-1 0,0 0 1,-1 1-1,0-1 0,-18 22-232,-14 3-1911,-6-1-4801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3:04.9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1 4937,'0'0'1638,"0"0"-369,0 0 70,0 0 222,0 0-178,0 0-223,-8 0 1802,48 2-2868,56 9 0,-55-4 27,59 1-1,-70-8 123,-1 0-1165,-12 0-6444,-24 0 1446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3:05.5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56 0 6673,'0'0'2510,"0"0"-860,0 0-803,0 0-330,0 0-154,0 0-230,-2 5 1,-6 14-9,1 0 1,1 0-1,1 1 1,1-1-1,1 1 1,0 0-1,2 1 1,1 36-1,3-56-104,1-1 0,0 0 0,-1 0 0,1-1 0,0 1-1,-1-1 1,8-2 0,3-3-22,0 0-3,-1 0-1,0 1 0,1 1 0,0 0 0,18-2 1,-27 5 1,0 1 0,0 0 0,0 1 0,0-1 0,0 1 0,0 0 0,-1 0 0,1 1 0,0-1 0,-1 1 0,1 0 0,-1 0 1,0 1-1,1-1 0,-1 1 0,0 0 0,-1 0 0,1 0 0,6 7 0,0 1 9,-1 1 1,0 1-1,0-1 1,-2 1-1,1 0 1,-1 1-1,-1 0 1,-1 0-1,0 0 0,-1 1 1,3 15-1,-1 8 30,-2-1-1,-2 1 0,-2 48 1,-1-80-15,1 0 0,-1-1 0,0 1 0,0 0 0,0 0 0,-1-1 0,0 1 0,0 0 0,-1-1 0,1 0 0,-1 0 0,0 0 0,-1 0 0,1 0 0,-1 0 0,0-1 0,0 0 0,0 0 0,-1 0 0,1 0 0,-1-1 0,0 0 0,0 1 0,0-2 0,-1 1 0,1-1 0,-1 0 0,1 0 0,-1 0 0,0-1 0,-10 2 0,4-2 57,0 0-1,0 0 0,1-1 1,-1 0-1,0-1 0,0-1 1,1 0-1,-1 0 0,1-1 1,-1-1-1,1 0 0,0 0 1,1-1-1,-1 0 0,-12-9 0,5 3 209,17 10-439,1 1 0,-1 0 0,0-1-1,1 1 1,-1 0 0,0 0 0,1-1-1,-1 1 1,0 0 0,1 0 0,-1 0-1,0 0 1,1 0 0,-1 0 0,0 0-1,1 0 1,-1 0 0,0 0 0,1 0-1,-1 0 1,0 1 0,1-1 0,-1 0-1,0 0 1,1 1 0,-1-1 0,1 0-1,-2 2 1,-2 6-5899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21.7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454 45 8858,'0'0'2054,"0"0"-1101,0 0-361,-19 5 87,5-1-670,-6 0 373,-1 2 0,1 0 0,0 2 0,0 0 0,1 1 0,-18 12 0,19-7-297,1 1-1,1 0 1,0 1-1,1 1 1,1 1-1,1 0 1,0 1-1,-13 25 1,6-2-26,1 1 0,1 0 0,-10 46 0,18-43-37,2 1 0,2 0 0,2 0 0,2 0 0,5 55 0,-2-79 9,2 1 0,1-1 0,0 0 0,2 0 0,1 0 0,0-1 0,13 26 0,-3-16 52,0-1 0,2 0 0,1-2 0,29 33 0,-3-12 43,3-3 1,1-2-1,2-2 0,89 57 1,-26-36 126,2-4-1,159 56 1,-177-76-154,-31-15 25,1-3 0,1-3 0,0-3 0,113 11 0,-43-18 11,195-11 0,-261-2-104,0-4 1,106-26-1,-137 23-21,0-2 1,-2-2-1,1-1 0,-2-2 0,56-35 1,-78 41-3,-1-1 0,0-1 1,0-1-1,-1 0 1,-1-1-1,-1-1 0,0 0 1,-2-1-1,0 0 1,0-1-1,-2-1 0,13-33 1,-10 16 18,-3 0 0,-1 0-1,-1-1 1,-3 0 0,-1 0 0,-1-54 0,-4 32 10,-3 0 1,-2 0-1,-3 1 0,-3 0 1,-2 1-1,-2 0 1,-3 1-1,-28-55 0,31 78-17,-1 1 0,-1 1-1,-2 1 1,-1 1-1,-2 1 1,-1 0 0,-1 2-1,-1 1 1,-2 1 0,0 1-1,-1 2 1,-2 1 0,0 1-1,-41-19 1,-7 7-16,-2 3 0,-2 4 1,0 3-1,-146-18 0,-344 9-25,478 33 24,0 4 1,0 4-1,1 5 0,0 3 1,-179 61-1,238-65-37,0 2 0,1 2-1,1 1 1,1 1 0,1 2 0,1 1 0,0 1 0,2 2-1,1 1 1,1 1 0,2 1 0,-33 50 0,46-61-179,2 0-1,0 1 1,0 1 0,2-1 0,0 1 0,2 0 0,0 1-1,1 0 1,-1 30 0,3-14-933,3 0-1,0-1 0,3 1 1,11 52-1,2-10-5845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23.0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52 10786,'0'0'1419,"0"0"-887,0 0-201,0 0 191,0 0 340,18-9-193,60-25-409,-75 33-239,1-1 0,0 1 1,0 0-1,0 0 1,-1 0-1,1 1 1,0-1-1,0 1 0,0 0 1,0 0-1,0 0 1,0 0-1,0 1 0,0 0 1,0 0-1,0 0 1,0 0-1,-1 0 0,1 1 1,0 0-1,-1 0 1,1 0-1,-1 0 1,0 0-1,0 1 0,0-1 1,0 1-1,0 0 1,0 0-1,-1 0 0,4 6 1,-1 0 30,1 1 0,-2-1 1,0 2-1,0-1 0,-1 0 1,0 1-1,0-1 0,-2 1 1,2 13-1,-2 4 10,-1-1 0,-2 1 0,-1-1 0,0 1 0,-3-1 0,-8 30 0,-65 154 30,20-60 75,48-121-132,1 1 1,2 0-1,2 0 0,-5 51 0,10-72-30,1 0-1,0 0 1,1 0-1,0 0 1,0 0 0,1 0-1,0 0 1,1 0-1,0 0 1,1-1-1,0 1 1,1-1 0,-1 0-1,2-1 1,-1 1-1,1-1 1,1 0 0,8 9-1,75 55 67,-65-54 18,-1 1 0,33 33 0,-49-43-54,0 1 0,-1 0-1,0 0 1,-1 0 0,0 0 0,0 1-1,-1 0 1,-1 1 0,0-1-1,3 14 1,-1 7 50,-1 0 0,-2 0 0,-1 1 0,-2-1 1,-1 1-1,-10 59 0,-57 188 269,38-173-200,25-90-110,0 0 0,2 1 0,0 0 0,1 0 0,0 0 0,2 0-1,0 0 1,4 28 0,-3-45-61,-1 0-1,0 0 0,1 0 1,-1 0-1,1 0 0,-1 0 1,1-1-1,-1 1 1,1 0-1,-1 0 0,1 0 1,0 0-1,0-1 0,-1 1 1,1 0-1,0-1 1,0 1-1,0 0 0,0-1 1,0 1-1,0-1 0,0 0 1,0 1-1,0-1 1,0 0-1,0 1 0,0-1 1,0 0-1,0 0 0,0 0 1,0 0-1,0 0 1,2 0-1,-1-1-55,0 1-1,0-1 1,0 1-1,0-1 1,0 0 0,0 0-1,0 0 1,-1 0-1,1 0 1,0 0 0,0 0-1,-1-1 1,1 1-1,-1 0 1,1-1 0,-1 0-1,0 1 1,2-4-1,8-17-1453,-2 0-1,10-37 0,-5 3-5122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23.9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58 5697,'0'0'1557,"0"0"-324,0 0-103,22-5 111,257-35 974,77 28-973,-260 14-700,160 25-1,-174-9-198,0 4 1,89 37-1,35 11 208,-164-59-476,1-1 0,1-3 1,45 3-1,24-6-38,0-6 0,0-4 1,-1-6-1,112-25 0,-186 29 14,358-62-11,-323 62 49,0 3 1,0 3-1,111 12 0,57 12 203,0-10-1,433-34 0,-525 8-276,1 6 0,158 13 0,-229 5-40,128 37 0,-19-4 77,-74-26 48,187 4 1,117-30-209,22-26-87,20-1-95,-225 25 184,636-48 124,1343-25 672,-2053 90-2970,-122-3-1242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24.8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14 122 6849,'0'0'1792,"0"0"-599,0 0-395,0 0 190,0 0 197,0 0-283,-3-14-149,-8-38-248,12 38 178,8 15-487,7 11-58,-4 3-64,-1 1 0,-1 0 0,0 1 0,-1 0-1,0 1 1,-2 0 0,0 0 0,6 26 0,0 10 40,9 92-1,-10-10-109,-12-164 86,2 0 0,2 0-1,8-36 1,-5 27-65,35-144 2,-34 155-64,1 1-1,1 0 1,1 1 0,29-44-1,-38 65 37,-1 1-1,1-1 0,-1 1 1,1 0-1,0 0 0,0-1 1,0 1-1,0 1 1,0-1-1,1 0 0,-1 0 1,0 1-1,1 0 0,-1-1 1,1 1-1,0 0 0,-1 0 1,1 0-1,0 1 0,0-1 1,-1 1-1,5-1 0,-4 2 7,0 0-1,0 0 0,0 0 1,0 0-1,0 0 1,0 1-1,-1 0 0,1-1 1,-1 1-1,1 0 0,-1 0 1,0 0-1,0 0 0,0 1 1,0-1-1,0 1 0,0-1 1,0 1-1,-1 0 0,2 3 1,25 53 211,34 98 1,10 27-145,-58-166-330,2-14-2859,-8-4-2903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25.2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11026,'0'0'2505,"0"0"-1913,0 0-272,0 0 336,0 0 8,119-13-128,-79 13-223,-2 0-305,-3 0 80,-4 0-88,-10 0-184,-6 6-601,-15 5-1391,0 0-2177,-19 0-2769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25.5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8570,'0'0'2240,"0"0"-1664,0 0 169,0 0 463,0 0 184,0 0-592,144 32-616,-102-30 192,0-2-376,10 0-424,-13 0-1600,-5-4-4105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25.9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7698,'0'0'4237,"0"0"-3019,0 0-895,0 0-129,0 0 302,0 0 106,4 8-163,20 46 78,-3 1 1,-1 2-1,18 94 0,-5-23-260,-27-180-14,1-8-223,15-62-1,-17 102-53,0 1 0,1 0 0,2 0-1,-1 0 1,2 1 0,1 1-1,12-20 1,-21 35 19,0 1 0,0-1 0,0 0 1,1 1-1,-1-1 0,0 1 0,1-1 0,-1 1 0,1 0 0,-1-1 1,1 1-1,-1 0 0,1 0 0,0 0 0,0 0 0,0 1 0,-1-1 1,1 0-1,0 1 0,0-1 0,0 1 0,3-1 0,-3 2 14,0 0 1,-1 0-1,1-1 0,0 1 0,-1 0 0,1 0 0,-1 1 0,0-1 0,1 0 1,-1 0-1,0 1 0,0-1 0,0 1 0,0-1 0,0 1 0,0-1 0,0 1 1,0 0-1,0 2 0,5 13 56,-1 1 1,0 0 0,3 31-1,-7-37-63,4 19 42,3 18 122,25 94 0,-33-143-154,1 0-1,-1-1 0,0 1 0,0-1 0,0 1 0,0-1 1,1 1-1,-1 0 0,0-1 0,0 1 0,1 0 0,-1-1 0,0 1 1,0 0-1,1-1 0,-1 1 0,0 0 0,1 0 0,-1-1 1,1 1-1,-1 0 0,0 0 0,1 0 0,-1 0 0,1-1 0,-1 1 1,0 0-1,1 0 0,-1 0 0,1 0 0,-1 0 0,1 0 0,-1 0 1,0 0-1,1 0 0,-1 0 0,1 0 0,-1 1 0,1-1 1,-1 0-1,0 0 0,1 0 0,-1 0 0,1 1 0,-1-1 0,0 0 1,1 0-1,-1 1 0,0-1 0,1 0 0,-1 1 0,0-1 1,0 0-1,1 1 0,-1-1 0,0 0 0,0 1 0,0-1 0,1 1 1,-1-1-1,0 1 0,0-1 0,0 0 0,0 1 0,0-1 1,0 1-1,0 0 0,16-40 81,-14 33-77,23-68 10,-18 48-15,1 0 1,1 1-1,1 0 0,1 1 1,25-39-1,-35 61-9,0 1 0,0-1 0,1 0-1,-1 1 1,0 0 0,1-1 0,-1 1-1,0 0 1,1-1 0,0 1 0,-1 0 0,1 0-1,0 1 1,-1-1 0,1 0 0,0 0-1,0 1 1,0-1 0,3 0 0,-4 2 5,1-1 1,-1 0 0,1 1 0,-1-1-1,1 1 1,-1 0 0,0-1-1,1 1 1,-1 0 0,0 0-1,0 0 1,1 0 0,-1 0-1,0 0 1,0 0 0,0 0-1,0 0 1,-1 1 0,2 1-1,4 8 13,0 1-1,-1 0 0,-1 0 0,5 20 1,-6-21 1,16 55 102,38 88 1,-54-148-191,-1 1 1,0-1-1,0 0 1,0 1-1,-1 0 1,1 10-1,-3 20-3100,0-16-4427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30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 4481,'0'0'2659,"0"0"-1120,0 0-680,0 0-475,0 0 218,0 0 103,11-7-106,34-19 100,-41 24-626,1 0 1,0 0-1,0 0 1,0 1-1,-1 0 1,2-1-1,-1 2 1,0-1-1,0 1 1,0-1-1,0 1 1,0 1-1,0-1 0,0 1 1,0 0-1,0 0 1,0 0-1,0 1 1,0 0-1,0 0 1,-1 0-1,1 0 1,-1 1-1,1 0 1,-1 0-1,0 0 1,0 0-1,6 7 1,-7-7-6,-1 0-1,1 1 1,-1-1 0,0 0-1,0 1 1,0 0 0,0-1-1,-1 1 1,0 0 0,1 0 0,-1 0-1,-1 0 1,1-1 0,0 2-1,-1-1 1,0 0 0,0 0 0,0 0-1,-1 0 1,1 0 0,-1 0-1,0 0 1,0-1 0,0 1-1,-2 4 1,-1 1-27,0-1 0,-1 0 0,0 0 0,0 0 0,0 0 0,-1-1 0,0 0 0,-1 0 0,-12 10 0,15-14-47,0 0 0,0 0 1,0 0-1,0-1 1,-1 1-1,0-1 1,1 0-1,-1 0 0,0-1 1,0 0-1,0 1 1,0-2-1,0 1 0,0 0 1,-8-1-1,13-1-2,-1 1-1,1 0 0,0-1 0,-1 1 1,1-1-1,0 1 0,-1-1 0,1 1 1,0 0-1,-1-1 0,1 0 0,0 1 1,0-1-1,0 1 0,-1-1 1,1 1-1,0-1 0,0 1 0,0-1 1,0 0-1,0 1 0,0-1 0,0 1 1,0-1-1,0 1 0,0-1 0,1 0 1,-1 1-1,0-1 0,0 1 1,0-1-1,1 1 0,-1-1 0,0 1 1,1-1-1,-1 1 0,0-1 0,1 0 1,13-23-81,-8 20 81,-1 0 0,1 1-1,0-1 1,0 1 0,0 0 0,0 1 0,1-1 0,-1 1 0,1 0-1,-1 1 1,1 0 0,0 0 0,0 0 0,0 1 0,-1 0 0,1 0-1,0 1 1,0 0 0,-1 0 0,12 3 0,-13-2 22,-1 0 0,1 0 1,0 0-1,-1 1 0,0-1 0,1 1 0,-1 0 1,0 0-1,0 1 0,-1-1 0,1 1 0,-1 0 1,0 0-1,0 0 0,0 0 0,0 1 0,-1-1 1,0 1-1,0-1 0,0 1 0,0 0 0,-1 0 1,0 0-1,0 0 0,0 0 0,0 0 0,-1 9 1,0-8 13,0 0 0,0 0 0,-1 0 0,0 0 0,0 0 0,-1 0 0,1 0 0,-1-1 0,0 1 0,-1-1 0,1 1 0,-1-1 0,0 0 0,-1 0 0,1 0 0,-1 0 0,0-1 0,0 0 0,-1 0 1,1 0-1,-1 0 0,0 0 0,0-1 0,0 0 0,0 0 0,0 0 0,-1-1 0,1 0 0,-1 0 0,0 0 0,-8 1 0,6-2 37,0 1 0,0-2-1,0 1 1,0-1 0,-1 0 0,1-1-1,0 0 1,0 0 0,-8-3 0,13 3-82,0 0 0,1 0 0,-1 0 0,0 0 0,1-1 0,0 1 0,-1-1 1,1 0-1,0 0 0,0 0 0,0 0 0,0 0 0,0 0 0,0 0 1,1-1-1,-1 1 0,1-1 0,-1 1 0,1-1 0,0 1 0,0-1 0,0 0 1,1 0-1,-1 1 0,0-1 0,1 0 0,0 0 0,0 0 0,0-3 0,0 5-163,0 0-1,0 0 1,0 0 0,0 0-1,0 0 1,0 1-1,1-1 1,-1 0-1,0 0 1,0 0-1,1 0 1,-1 0-1,1 0 1,-1 1-1,1-1 1,-1 0 0,1 0-1,-1 1 1,1-1-1,0 0 1,1-1-1,11-6-4909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26.3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0 113 9250,'0'0'1816,"0"0"-911,0 0-315,23-2 760,292-35 1588,151-14-1921,-385 44-1048,191-8-1054,-278 16 579,-1 0 0,1 1-1,0 0 1,-1 0 0,1 0 0,0 1-1,-5 3 1,-9 3-1094,-27 11-4139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27.1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85 5841,'0'0'4092,"0"0"-2473,0 0-807,0 0 64,0 0 336,0 0-326,20 0-254,67 8-247,-83-7-357,0 1-1,0-1 1,-1 1-1,1 0 0,0 0 1,-1 0-1,1 0 1,-1 1-1,0-1 0,1 1 1,-1 0-1,-1 0 1,1 0-1,0 0 0,4 8 1,-1 0 46,0 0 0,-1 1-1,6 16 1,-7-17-66,5 23 71,-1 1 0,-1 0 0,-2 0 0,-2 0-1,-1 0 1,-4 46 0,2-41 86,0-81-83,2 0-1,10-64 1,-10 93-99,1 0-1,0 1 1,0-1 0,1 1 0,1 0 0,0 1 0,0-1-1,1 1 1,0 0 0,1 0 0,0 0 0,1 1-1,0 0 1,9-7 0,-14 13 15,-1 1 0,1 0 0,0 0 0,0 0 0,1 0-1,-1 0 1,0 1 0,1-1 0,-1 1 0,1 0 0,-1 0 0,1 0-1,0 0 1,-1 1 0,1 0 0,0 0 0,-1 0 0,1 0 0,0 0 0,3 1-1,-2 1 7,-1 0-1,1 0 1,-1 0-1,1 1 0,-1-1 1,0 1-1,0 0 0,0 0 1,-1 0-1,1 1 1,-1 0-1,0-1 0,4 6 1,5 10 15,0 1 0,-2 0 0,0 1 0,-1 0 0,7 25 0,10 77-144,-24-146 22,2 2 0,0-1 1,1 0-1,1 1 0,1 0 0,1 0 0,13-25 0,-6 17-105,2 1-1,0 0 1,2 1-1,29-31 0,-33 42 176,0 1 0,1 1 0,27-19 0,-36 28 53,0 0 0,1 1-1,0 0 1,0 0 0,0 1 0,0 0 0,0 1 0,1-1 0,-1 2 0,1-1 0,11 0 0,-19 3-22,-1-1 1,1 0-1,0 1 0,0-1 0,-1 0 1,1 1-1,0-1 0,0 1 1,-1-1-1,1 1 0,-1 0 0,1-1 1,-1 1-1,1-1 0,-1 1 0,1 0 1,-1 0-1,1-1 0,-1 1 0,0 0 1,1 0-1,-1 0 0,0-1 1,0 1-1,0 0 0,1 0 0,-1 0 1,0 0-1,0-1 0,0 1 0,0 0 1,-1 0-1,1 1 0,-4 35 5,-1-15 52,-1 1 0,-2-1 0,0-1 0,-12 22-1,-10 26 188,11-19-83,2 1 0,3 0 0,-15 96 0,26-127-121,2 0 1,0 0 0,1 0-1,1 0 1,1 0-1,1-1 1,0 1 0,2-1-1,0 1 1,1-1 0,1-1-1,1 1 1,16 27-1,-13-30 5,0-1-1,2 0 0,0-1 0,0 0 0,1-1 0,1 0 0,0-2 1,1 1-1,0-2 0,1 0 0,0-1 0,0-1 0,1 0 0,0-2 1,1 0-1,-1 0 0,1-2 0,0-1 0,0 0 0,1-1 0,-1-1 1,0-1-1,1-1 0,33-5 0,-38 2-218,0 0 1,-1-1-1,1 0 0,-1-1 1,0-1-1,-1 0 0,1-1 1,-1 0-1,-1-1 0,0-1 1,0 0-1,-1 0 0,16-20 1,1-4-5632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35.3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87 1 640,'0'0'6275,"0"0"-3937,0 0-1506,0 0-201,0 0 55,1 27 977,12-7-1085,0 0-1,30 34 0,14 19 59,-42-50-546,-1 2 1,-1 0 0,-1 1 0,-2 0-1,0 1 1,-2 0 0,10 54 0,-15-60-83,-1-1 0,-2 1 1,0-1-1,-1 1 0,-1-1 0,0 1 1,-2-1-1,-1 0 0,0 0 1,-1-1-1,-15 32 0,-86 127 36,10-20 17,85-135-53,1 1 0,1 0 0,1 0-1,-11 49 1,18-64-10,0 1-1,1 0 1,0-1-1,1 1 1,0 0-1,0-1 1,1 1 0,4 16-1,-3-19 2,1 0 0,0 0 1,0 0-1,1 0 0,0-1 0,0 0 0,0 0 0,1 0 1,0 0-1,0-1 0,10 9 0,35 27 61,-25-21-49,-1 0 0,28 32 0,-45-43-9,1 1-1,-1 0 1,0 1-1,-1-1 1,-1 1-1,1 1 1,-2-1-1,0 1 1,5 17-1,-3 6 24,-1 0 0,-2 1 0,-1-1 1,-6 70-1,-32 139 6,22-166-18,-5 60 23,18-123-40,0 0 0,2 1 0,-1-1 0,2 1 0,0-1 0,8 29 0,-5-33 1,0-1 0,1 1 1,0-1-1,0 0 0,1-1 0,13 15 1,-13-17 0,0 0 1,-1 0 0,-1 1-1,1 0 1,-1 0 0,0 0 0,-1 1-1,0-1 1,-1 1 0,1 0-1,2 15 1,-3 3 47,-1-1 0,-1 1 0,-2-1 1,-4 36-1,-27 103 507,28-144-492,-2 4 52,2 0 0,0 0 0,2 0-1,1 0 1,1 1 0,5 42-1,-4-61-128,0 0-1,0 0 1,1 0-1,0 0 1,0 0-1,1-1 1,0 1-1,0-1 1,0 1-1,1-1 1,0 0-1,0 0 1,1-1-1,0 1 1,0-1-1,0 0 1,0-1-1,1 1 1,-1-1-1,1 0 1,1 0-1,-1-1 1,0 1-1,1-2 1,0 1-1,-1-1 1,13 3-1,20 0-2870,-8-5-6522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45.0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0 320 8770,'0'0'2419,"0"0"-1009,0 0-309,0 0-242,0 0 41,6-17-170,7-18-475,2 0-1,24-43 1,-25 55-212,-4 9 4,-1 0 0,-1-1 0,0 0 0,-2 0 0,1 0 0,6-28 0,-13 79 54,2-1-1,1 1 1,9 45 0,-8-56-43,0 0-21,-1 2 42,2-1 1,0 0-1,2 0 1,0-1-1,12 26 1,-19-50-115,1-1 0,-1 1-1,1 0 1,-1-1 0,1 1 0,-1-1 0,1 1 0,-1-1 0,1 1 0,-1-1-1,1 1 1,0-1 0,-1 1 0,1-1 0,0 0 0,-1 1 0,1-1-1,0 0 1,0 0 0,-1 0 0,1 1 0,0-1 0,0 0 0,-1 0-1,1 0 1,0 0 0,0 0 0,-1 0 0,1 0 0,0-1 0,0 1-1,-1 0 1,1 0 0,0-1 0,-1 1 0,1 0 0,0-1 0,-1 1-1,1 0 1,0-1 0,-1 1 0,1-1 0,-1 1 0,1-1 0,-1 0-1,1 1 1,0-2 0,27-30-4113,-26 29 3570,19-26-6252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45.4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1 10282,'0'0'1990,"0"0"-1150,0 0-500,0 0 39,0 0 582,-12 21-327,-34 73-253,42-86-284,0 1 0,1 0 0,1 0-1,0 0 1,0 0 0,0 1-1,1-1 1,1 0 0,0 1 0,1 16-1,1 6 142,-2-21-205,1 0 0,0 0-1,0 0 1,1 0 0,1 0 0,0-1 0,0 1-1,1-1 1,0 0 0,1 0 0,0 0 0,1-1-1,0 1 1,9 9 0,-9-12-26,0-1 1,0 0-1,1 0 0,0-1 0,0 1 0,1-1 1,-1-1-1,1 0 0,0 0 0,0 0 1,1-1-1,-1 0 0,1-1 0,-1 0 1,1 0-1,0-1 0,0 0 0,9 0 0,-15-2 1,0 0-1,1 1 1,-1-1-1,0 0 0,0 0 1,0-1-1,0 1 0,-1-1 1,1 0-1,0 1 0,-1-1 1,1 0-1,-1 0 0,1-1 1,-1 1-1,0 0 0,0-1 1,0 0-1,0 1 1,-1-1-1,1 0 0,-1 0 1,0 0-1,1 0 0,-1 0 1,-1 0-1,1 0 0,0 0 1,-1 0-1,1-6 0,0 3 5,0 1 0,-1 0 0,1-1 0,-1 1 0,0 0 0,0-1 0,-1 1 0,0-1 0,0 1 0,0 0 1,0 0-1,-1 0 0,0 0 0,0 0 0,0 0 0,-1 0 0,-6-8 0,7 10-10,-1 0 0,0 1 0,0-1 0,0 1 0,0 0 0,0 0 0,0 0 0,-1 1 0,1-1 0,0 1 0,-1 0 0,1-1 0,-1 2 0,0-1 0,1 0 0,-1 1 0,0 0 0,0-1 0,1 2 0,-1-1 0,0 0 0,1 1 0,-1-1 0,0 1 0,1 0 0,-1 0 0,1 1 0,-1-1 0,1 1 0,0 0 0,0 0 0,-1 0 0,1 0 0,1 0 0,-1 1 0,0-1 0,0 1 0,1 0 0,0-1 0,-1 1 0,1 0 0,0 1 0,1-1 0,-1 0 0,0 1 0,1-1 0,0 1 0,0-1 0,0 1 0,0-1 0,0 1 0,1 5 0,-2 62-3499,2-44-2709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45.7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 8250,'0'0'8121,"0"0"-7192,0 0-513,0 0-216,0 0-200,0 0-8,0 0-736,40-4-2297,-21-7-4321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46.0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76 29 11018,'0'0'2538,"0"0"-1488,0 0-485,0 0-65,-12 22 275,-37 75-131,46-91-621,1 1 0,0 0 0,0-1 0,0 1 0,1 0 0,0 0-1,0 0 1,1 0 0,0 0 0,0 0 0,1 0 0,-1 0 0,2 0 0,-1 0-1,1 0 1,0 0 0,0-1 0,1 1 0,0-1 0,0 0 0,0 1 0,1-1-1,0-1 1,9 11 0,-6-8-15,1-1 1,0 0-1,0-1 0,0 0 1,0 0-1,1-1 0,0 0 0,1 0 1,-1-1-1,1 0 0,-1-1 1,1 0-1,0-1 0,17 2 0,-18-3 0,-1 0 0,1-1 0,-1 0 0,1 0 0,0-1 0,-1-1 0,0 1 0,1-1 0,-1 0-1,0-1 1,0 0 0,11-6 0,-14 5 2,0 1-1,0-1 0,0-1 1,-1 1-1,0-1 1,0 1-1,0-1 0,0 0 1,-1-1-1,0 1 1,0-1-1,0 1 0,-1-1 1,0 0-1,0 0 1,0 0-1,1-11 1,-1 2 24,0 1 1,-1-1-1,0 1 1,-2-1 0,0 0-1,0 1 1,-1-1 0,-1 1-1,0 0 1,-7-17-1,8 25-15,0 0 0,0 1 0,-1-1-1,0 1 1,0 0 0,0 0 0,-1 0-1,0 0 1,0 0 0,0 1-1,0-1 1,-1 1 0,0 1 0,0-1-1,0 0 1,0 1 0,0 0 0,-1 1-1,1-1 1,-1 1 0,0 0 0,0 0-1,1 1 1,-1-1 0,-1 1 0,1 1-1,-7-1 1,10 1-27,0 1-1,0-1 1,0 1-1,1 0 1,-1 0 0,0 0-1,0 0 1,0 0-1,1 0 1,-1 1-1,1 0 1,-1-1 0,1 1-1,-1 0 1,1 0-1,0 0 1,0 1 0,0-1-1,0 0 1,1 1-1,-1-1 1,1 1-1,-1 0 1,1-1 0,0 1-1,0 0 1,0 0-1,-1 5 1,-1 5-176,0 1 0,0 0 1,2 0-1,-1 23 0,4 12-2028,5-6-3111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46.4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170 44 8546,'0'0'6097,"0"0"-4143,0 0-1118,-21 10-503,-64 37 113,82-45-419,0 0 1,0 1-1,1-1 1,-1 1-1,1 0 0,0 0 1,0 0-1,0 0 1,0 0-1,1 0 0,-1 1 1,1-1-1,-1 0 1,1 1-1,0-1 0,1 1 1,-1-1-1,0 8 1,1-4 6,0 1 1,1 0-1,0 0 1,0-1 0,0 1-1,4 9 1,-1-8-28,0-1 0,0 1 0,1 0 1,0-1-1,1 0 0,0-1 0,0 1 1,0-1-1,1 0 0,0 0 0,1-1 0,0 0 1,-1-1-1,2 1 0,16 7 0,-9-5-4,1-1-1,0-1 0,0 0 0,0-1 0,1-1 1,0-1-1,32 3 0,-41-6 12,1 0 1,-1-1-1,1 0 0,-1 0 0,1-1 1,-1 0-1,0-1 0,0 1 0,0-2 1,0 0-1,0 0 0,-1 0 0,0-1 1,0 0-1,0-1 0,-1 0 0,1 0 1,-1-1-1,-1 1 0,1-1 0,-1-1 1,0 1-1,-1-1 0,0 0 0,0-1 1,-1 1-1,0-1 0,-1 0 0,1 0 1,-2 0-1,4-17 0,-4 18 43,-1 0 0,0-1-1,0 1 1,-1 0 0,0-1-1,0 1 1,-1-1 0,0 1 0,-1 0-1,0-1 1,0 1 0,-7-15 0,6 17-28,0 1 0,-1-1 0,0 1 0,0 0 1,-1 0-1,1 1 0,-1-1 0,0 1 0,0 0 1,-1 0-1,1 1 0,-1-1 0,1 1 0,-1 0 1,0 1-1,0 0 0,-9-3 0,1 2-14,-1-1 1,0 2-1,1 0 0,-1 1 1,0 0-1,0 1 0,0 1 1,0 0-1,1 1 0,-23 6 1,26-5-76,-1 1 0,1 0 0,0 0 1,1 2-1,-1-1 0,1 1 0,0 1 0,0 0 1,1 0-1,0 1 0,0 0 0,1 1 1,0-1-1,-8 12 0,0 7-443,1 0 0,1 2 1,2-1-1,-13 44 0,2 13-2991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47.0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4153,'0'0'872,"0"0"-872,0 0-1048,0 0-416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47.9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3873,'0'0'4917,"0"0"-2913,0 0-1297,0 0-295,0 0-66,0 0 360,4 23 87,0 2-598,1 5 98,1 0 0,1-1 0,13 34 0,-8-32-90,2 0 0,2-1 0,1 0 0,1-1 0,1-1 0,1-1 1,2-1-1,49 46 0,-36-42-85,2-3 0,0 0 0,2-2 0,1-3 0,1 0 0,43 15 0,3-7-22,1-4 0,1-4-1,1-3 1,1-5 0,0-3 0,107-2-1,-109-11 42,-1-3-1,1-4 0,153-36 1,245-100 27,-106 26-28,-144 65-129,-208 49-6,0 2 1,0 1-1,0 2 1,1 1-1,-1 1 1,40 7-1,-34 2 25,-2 0-1,0 3 1,0 0 0,51 33-1,-52-28-5,1-1 0,0-2-1,1-2 1,49 15 0,-57-23-19,1-2 0,-1-1 0,1-1 0,0-1 0,28-3 0,131-24 67,-153 20-59,30-3-15,0 3 0,102 3 1,125 24-5,-254-17-10,26 2 51,0-2 1,0-3-1,94-10 0,-137 6-22,1-2-1,-1 0 1,0-1 0,0-1-1,-1-1 1,0 0-1,0-1 1,-1-1 0,0-1-1,19-16 1,-21 8 463,-13 15-2315,-9 13-2426,-4 1-4389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31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 2961,'0'0'6881,"0"0"-4022,0 0-1225,0 0-602,0 0-258,0 0-163,86-1 1640,53-16-2117,-99 10-130,78-4 0,-54 9 1522,-63 2-1459,-1 0 10,2 0 67,-2 0-36,0 0-25,0 0-44,0 0-66,0 0 3,0 0 1,0 0 19,0 0-63,0 0-319,-2 12-2495,-6 0-1037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43.4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722 83 1720,'0'0'783,"0"0"-408,0 0-23,0 0 89,5-6-75,13-16 168,6-7 2018,-1 4 3820,-22 24-5240,-1 1-101,0 0-167,0 0-357,-19 6 40,-207 122 235,66-35-768,-227 105-121,388-197-6002,1-1 1235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9:43.8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5097,'0'0'5107,"0"0"-3288,0 0-1022,0 0-301,0 0 299,0 0-99,-4 10-368,-8 21-142,-17 46 783,-23 89 1,51-162-955,0-1-1,0 1 1,0-1 0,1 1 0,-1-1 0,1 1-1,0 0 1,0-1 0,0 1 0,1-1 0,0 1 0,0 4-1,1-7-8,-1 1 0,0 0-1,1-1 1,-1 1-1,1-1 1,0 1-1,0-1 1,-1 0-1,1 0 1,0 1 0,0-2-1,0 1 1,0 0-1,0 0 1,0 0-1,0-1 1,0 1-1,1-1 1,-1 0 0,3 0-1,410 79 2032,-385-75-1776,-11-8-3044,-2-3-2442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0:04.7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372 133 4609,'0'0'1419,"0"0"-225,0 0 7,0 0-66,-25 16-200,10-7-765,-151 106 1703,153-105-1794,0 1 0,1 1 0,0 0 0,1 0 0,1 1 0,0 1 0,0-1-1,2 2 1,0-1 0,0 1 0,1 0 0,1 1 0,1 0 0,-6 27 0,2 11 2,2 1 1,3 0-1,3 61 1,1-79-49,6 161 330,-3-169-209,2 0 0,0 0 0,2-1 1,20 51-1,-7-33 20,3-1-1,1-2 1,2 0 0,3-1 0,0-2 0,67 68 0,-45-60 29,1-2-1,3-3 1,1-2 0,87 47-1,-26-29 24,2-5 0,3-5 0,2-6 0,237 50 0,-216-67 28,212 11 0,152-26 213,-369-16-244,197-31 0,139-52-197,-321 55-32,-2-7 0,-2-6 0,-2-7 0,263-133 0,-374 165-60,0-2 1,-2-1-1,-1-2 1,-1-1 0,-1-2-1,29-33 1,-47 46 46,-1-2 0,-1 0 0,-1-1 0,-1 0 1,0-1-1,-1 0 0,-1 0 0,-1-1 0,-1 0 0,-1-1 1,-1 1-1,-1-1 0,3-34 0,-5 27 4,-1 0 0,-1 0 0,-1 1 0,-1-1 0,-2 0-1,-1 1 1,-1 0 0,-2 0 0,-1 0 0,0 1 0,-18-32 0,9 28-1,-1 1-1,-2 1 1,-1 1 0,-1 0 0,-1 2 0,-38-32 0,21 25 9,-1 2 0,-2 2 1,-80-40-1,-9 12 7,-3 6 1,-164-40-1,-460-87 116,581 150-77,0 7-1,-246 4 1,326 22-30,0 5 0,1 4 0,0 4 0,1 5 0,-111 41-1,147-40-11,2 2-1,0 3 0,3 3 0,0 2 1,2 2-1,-92 82 0,73-49-357,3 4 0,3 2 0,-95 141-1,-1 57-4265,149-248 3805,-32 60-3697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0:06.2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6369,'0'0'4189,"0"0"-2516,0 0-1260,0 0-133,0 0 399,0 0 276,26 1-139,357 14 603,331 21-197,-347-15-1108,-197-14-275,-167-5-312,-17 2-388,-101 14-6195,47-9-2242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0:06.7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213 62 11082,'0'0'1833,"-25"-1"-952,-163-9 1748,695 18-1539,270-4-657,-710-6-308,1-4 1,-1-2-1,113-29 0,-167 31-190,-16 3 41,-32 2 35,-526 32 91,6 40-130,430-54 150,-129 37 0,243-49-16,21-2-84,35-2-19,-41-1 5,1030-45 1166,-968 40-1286,368-6-1985,-399 15-1829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0:23.1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1262 1 11739,'0'0'2471,"0"0"-1279,0 0-545,0 0 266,-23 0-281,-15 0-501,-403 15 953,238 14-1002,-354 100-1,567-131-109,-1 1 0,1 1-1,0-1 1,0 1 0,15 3 0,9-2 48,6-1-14,1-3-1,-1-1 1,0-2 0,77-22 0,-116 27-62,-1 1-101,-16 5-753,1 0 1,0 1-1,-19 11 0,-14 5-3828,-2-3-3596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0:23.7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404 0 5369,'0'0'5461,"0"0"-3391,0 0-891,0 0 383,0 0-405,0 0-682,-1 2-255,1 21-131,47 241 639,28 198-174,-66-401-330,-8-55 114,-6-39-162,-56-287 177,38 217-334,16 63-28,3 19 31,0 1-1,-14-39 1,18 58-23,-1 0 0,1 1 1,-1-1-1,1 1 0,-1-1 1,1 1-1,-1-1 0,0 1 1,1-1-1,-1 1 0,0 0 1,1-1-1,-1 1 0,0 0 1,1 0-1,-1-1 0,0 1 1,0 0-1,1 0 0,-1 0 1,0 0-1,0 0 1,1 0-1,-1 0 0,0 0 1,0 0-1,1 1 0,-1-1 1,0 0-1,0 0 0,1 1 1,-1-1-1,0 0 0,1 1 1,-1-1-1,0 1 0,1-1 1,-1 0-1,1 1 0,-2 0 1,-27 22-47,27-21 55,-87 80 133,-121 141 0,209-221-137,-9 9 1,2 1 0,-1 0 0,-8 18 0,16-28-11,0-1 0,0 1 1,0 0-1,0-1 0,0 1 1,0 0-1,1 0 0,-1 0 0,1 0 1,-1 0-1,1 0 0,0 0 1,-1-1-1,1 1 0,0 0 0,1 0 1,-1 0-1,0 0 0,0 0 1,1 0-1,-1 0 0,1 0 0,0 0 1,0 0-1,-1-1 0,1 1 1,0 0-1,1-1 0,-1 1 1,0 0-1,0-1 0,1 1 0,-1-1 1,0 0-1,3 2 0,5 1 2,0 0-1,1 0 1,-1-1-1,1-1 1,-1 0-1,1 0 1,16 1-1,78-3 4,-53-1 24,-8 0-10,1-3 1,-1-1 0,0-1 0,0-3 0,76-27-1,-101 30-167,-2-1-1,1-1 0,-1-1 1,0 0-1,-1-1 0,18-15 0,-13 7-1636,31-35 0,-4-10-7083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0:24.2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1100 27 11642,'0'0'2208,"0"0"-757,0 0-242,0 0-433,0 0-119,0 0-279,-24-4-51,-1-2-253,-2 1-11,1 0 0,-1 2 0,-45 0 1,10 5-64,0 3 1,0 2-1,-83 22 1,-181 67 101,93-25-105,225-66-1408,23-5-2179,-11 0 2769,16 0-4055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0:24.8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763 0 8810,'0'0'1810,"0"0"-119,0 0 122,0 0-363,0 0-318,0 0-614,-4 3-409,1 0-99,1-1 0,0 0-1,-1 1 1,1 0 0,0-1-1,0 1 1,1 0 0,-1 0 0,0 0-1,1 0 1,0 0 0,0 1 0,0-1-1,0 0 1,-1 7 0,-3 65 86,3-39 4,-57 537 183,50-537-181,2-30 162,0-22 102,-1-37-327,2-1-1,2 1 1,6-89-1,0 44 39,-2-164 4,0 262-79,0-1 0,0 1 0,0-1 0,-1 1 0,1-1-1,0 0 1,0 1 0,0-1 0,0 1 0,-1-1 0,1 1 0,0-1 0,0 1 0,-1-1-1,1 1 1,0-1 0,-1 1 0,1-1 0,0 1 0,-1 0 0,1-1 0,-1 1 0,1-1-1,-1 1 1,1 0 0,-1 0 0,1-1 0,-1 1 0,1 0 0,-1 0 0,0 0 0,1-1 0,-1 1-1,1 0 1,-1 0 0,1 0 0,-1 0 0,0 0 0,1 0 0,-1 0 0,1 0 0,-1 1-1,1-1 1,-1 0 0,0 0 0,1 0 0,-1 1 0,1-1 0,-1 0 0,1 0 0,-1 1-1,1-1 1,0 0 0,-1 1 0,0 0 0,-32 21 68,-192 171-82,-87 69-8,300-254 18,-9 11-96,21-18 88,-1 1-10,9-1-91,-8-1 111,34-3-114,0-1-1,0-2 1,60-18 0,26-5 199,-69 20 87,1 3 1,0 1 0,1 3 0,63 6 0,-114-4-192,0 1 0,0-1 0,1 1 0,-1 0 0,0-1 0,-1 1 0,1 0 0,0 0 0,0 0 0,0 1 0,0-1 0,-1 0 1,1 1-1,-1-1 0,1 1 0,-1-1 0,1 1 0,-1 0 0,0 0 0,0 0 0,0-1 0,0 1 0,0 0 0,0 0 0,-1 0 0,1 0 0,-1 1 0,1 1 0,1 7-653,0 1-1,-1-1 1,-1 24-1,-1-21-966,1 24-5591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0:29.5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1 283 8410,'0'0'2099,"0"0"-1059,0 0-317,0 0 8,0 0 126,0 0-58,5-17-385,-2 6-413,3-14 273,2 1 1,1 0-1,17-35 0,-22 53-257,40-62 165,-41 64-173,0-1 0,1 1-1,0 0 1,0 0 0,0 0 0,0 0 0,1 1-1,-1 0 1,1 0 0,0 0 0,7-3 0,-10 5-14,-1 1 1,1 0 0,-1 0 0,1 0 0,-1 0 0,1 0-1,-1 0 1,1 0 0,-1 0 0,0 1 0,1-1 0,-1 0-1,1 1 1,-1-1 0,0 1 0,1 0 0,-1-1 0,0 1-1,0 0 1,1 0 0,-1 0 0,0 0 0,0 0 0,0 0-1,0 0 1,0 0 0,0 0 0,-1 1 0,2 0 0,20 45-152,-18-35 152,16 42 85,-3 1 0,16 92 0,3 117-138,-24-156 148,-6-225 1030,-7 62-1114,1-16-44,7-69-1,-4 119-97,0 0 0,1 1 0,1-1 0,1 1 0,1 1 0,1-1 0,19-35 0,-23 50 118,-1 0 0,1 0 1,0 0-1,0 1 0,0-1 0,0 1 0,8-5 1,-10 8 11,-1 0 0,1 0 0,-1 0 0,1 0 0,0 0 0,0 0 0,-1 1 0,1-1 0,0 1 0,0-1 0,0 1 0,0 0 0,0 0 0,0 0 0,-1 0 0,1 0 0,0 0 0,0 0 0,0 0 0,0 1 0,0-1 0,0 1 0,-1 0 0,1-1 0,0 1 0,0 0 0,-1 0 0,1 0 0,1 2 0,4 3-8,-1 1-1,0 0 1,-1 0 0,1 0-1,-1 1 1,-1 0 0,1 0 0,2 9-1,29 76 2,-30-76 21,14 54 94,-2 1 0,-4 1 0,9 125 0,-18-158 245,-3-68 379,-2-40-716,5-152 34,-2 192-43,1 1 1,1 0-1,1 1 1,2-1-1,21-48 1,-27 69-7,1 1 0,0 0 0,0 0 0,0 0-1,1 1 1,0-1 0,0 1 0,0 0 0,0 0 0,8-6 0,-10 9-7,0 0 1,0 0-1,0 0 0,1 0 0,-1 0 0,0 1 0,0-1 1,0 1-1,1-1 0,-1 1 0,0 0 0,1 0 0,-1 0 1,0 0-1,0 0 0,1 0 0,-1 1 0,0-1 1,1 1-1,-1 0 0,0-1 0,0 1 0,0 0 0,0 0 1,0 1-1,0-1 0,0 0 0,0 1 0,-1-1 1,3 3-1,9 9 30,0 1 0,-1 1 1,0 0-1,-2 0 1,0 1-1,12 26 0,40 108-4,15 110 103,-76-258-197,0 0 0,-1 0 0,1 0 0,0 0 0,0-1 1,0 1-1,0 0 0,0-1 0,0 1 0,1-1 0,-1 1 0,0-1 1,1 0-1,-1 1 0,1-1 0,2 1 0,-3-1-173,1-1 1,-1 0-1,0 0 0,0 0 0,0 0 0,1 0 1,-1 0-1,0 0 0,0 0 0,0 0 0,0-1 1,1 1-1,-1 0 0,0-1 0,0 1 0,0-1 0,0 1 1,0-1-1,0 0 0,0 1 0,0-1 0,0 0 1,0 0-1,-1 0 0,1 0 0,0 0 0,0-1 1,14-17-4957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32.4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0 6857,'0'0'1422,"0"0"-456,0 0-170,-8 20 221,-15 38 290,3 1-1,-23 104 1,37-122-586,2 0 0,2 1-1,6 80 1,-3-116-680,1 0-1,0 0 1,0 0 0,1-1-1,-1 1 1,1-1 0,1 1-1,-1-1 1,1 0 0,0 0-1,0-1 1,0 1 0,9 7-1,-11-11-136,-1 1-1,1-1 1,-1 1-1,1-1 1,0 0 0,-1 0-1,1 0 1,0 0-1,0 0 1,0 0-1,0 0 1,0 0-1,0-1 1,0 1-1,0-1 1,0 0-1,0 1 1,0-1-1,0 0 1,0 0-1,0 0 1,1-1-1,-1 1 1,0 0-1,0-1 1,0 1-1,0-1 1,0 0-1,0 0 1,0 0-1,-1 0 1,1 0-1,0 0 1,0 0-1,-1 0 1,1-1-1,-1 1 1,1-1-1,-1 1 1,0-1-1,2-2 1,10-18-4376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0:29.9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10850,'0'0'2513,"0"0"-1673,0 0-824,0 0 544,0 0 680,0 0-695,0 0-41,151 0-472,-111 0 56,2 0 88,-8 0-168,-2 0-8,-4 0 0,-11 0-256,-5 0-793,-12 0-1103,0 6-1817,0 1-1552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0:30.2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7210,'0'0'3040,"0"0"-2272,0 0-760,0 0 913,0 0 263,0 0 392,0 0-504,127 20-768,-88-20-24,1 0-280,-1 0-344,13 0-840,-10-2-1840,-5-2-3042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0:30.8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16 181 5673,'0'0'2059,"0"0"-1086,0 0-15,0 0 275,0 0 52,0 0-187,-3-13-481,-8-43-227,10 54-361,1 0 0,0-1 0,0 1 1,0 0-1,0 0 0,0 0 0,1-1 0,-1 1 1,1 0-1,0 0 0,-1 0 0,1 0 0,0 0 1,0 0-1,0 0 0,0 0 0,1 0 0,-1 0 1,1 0-1,-1 1 0,1-1 0,-1 1 0,1-1 1,0 1-1,0-1 0,-1 1 0,1 0 0,0 0 1,0 0-1,0 0 0,5-1 0,3-1 59,0 0-1,0 0 0,0 1 0,17-1 1,-19 2-76,0 1 0,0 1 0,0 0 0,0 0 1,0 0-1,0 1 0,-1 0 0,1 1 0,0 0 0,-1 0 1,0 0-1,0 1 0,0 0 0,0 0 0,-1 1 0,0 0 1,0 0-1,0 1 0,0-1 0,-1 1 0,9 12 1,3 8 30,-1-1 0,-1 2 0,-1 0 1,15 41-1,-22-45 23,0 0 1,-1 0 0,-1 1 0,-1-1-1,-2 1 1,0 0 0,-1 0-1,-2-1 1,-4 39 0,4-61-41,1 2-4,0-1 1,0 1 0,0-1-1,-1 1 1,1-1-1,-1 0 1,0 1-1,0-1 1,0 1-1,0-1 1,0 0-1,0 0 1,-1 0-1,1 0 1,-1 0-1,-2 3 1,2-9 55,0 0 0,0 0 0,1 0 0,-1-1-1,1 1 1,0-1 0,0 1 0,0-9 0,0 8-59,-5-48-37,3-1 1,1 1-1,7-65 0,-3 95 17,2 1 0,0 1 0,1-1-1,12-30 1,-14 41-30,2 1-1,-1 0 1,1 1-1,1-1 1,0 1-1,0 0 1,0 0-1,1 1 1,1 0-1,0 0 1,9-7-1,-14 13 27,1-1-1,0 0 1,0 1-1,1 0 1,-1 0 0,0 0-1,1 0 1,-1 1-1,1 0 1,0 0-1,-1 0 1,1 0-1,0 1 1,-1 0-1,1 0 1,0 0-1,7 2 1,-6-1-2,1 1-1,-1 1 1,0-1 0,0 1 0,0 0 0,-1 1-1,1-1 1,-1 1 0,0 0 0,0 0 0,6 7 0,3 5 6,-1 1 1,-1 0-1,-1 0 1,0 1-1,-1 1 1,13 36-1,-15-28 20,-1 0 1,-1 0-1,3 43 0,-5-36-45,13 53-1,-17-86-37,0-1-1,0 1 1,0-1-1,1 1 1,-1-1-1,0 1 1,1-1-1,-1 0 0,0 1 1,1-1-1,-1 0 1,0 1-1,1-1 1,-1 0-1,1 1 1,-1-1-1,0 0 1,1 1-1,-1-1 0,1 0 1,-1 0-1,1 0 1,-1 0-1,1 0 1,-1 1-1,1-1 1,-1 0-1,1 0 1,0 0-1,-1 0 0,1 0 1,-1 0-1,1-1 1,-1 1-1,1 0 1,-1 0-1,1 0 1,-1 0-1,1-1 0,9-3-4629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0:31.6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 6513,'0'0'1922,"0"0"-1159,0 0-327,0 0 13,0 0-15,-2 8-49,1-2-373,-1 1 84,0 0-1,1 0 1,0-1-1,0 1 1,1 0-1,0 8 1,0-13-49,0-1 1,0 1-1,1 0 1,-1-1 0,1 1-1,-1-1 1,1 1 0,0-1-1,-1 1 1,1-1 0,0 0-1,0 1 1,0-1-1,0 0 1,0 0 0,0 1-1,0-1 1,1 0 0,-1 0-1,0 0 1,1 0 0,-1-1-1,1 1 1,-1 0-1,1-1 1,-1 1 0,1-1-1,-1 1 1,1-1 0,-1 0-1,1 1 1,0-1 0,-1 0-1,1 0 1,2-1 0,-2 1-14,-1 0 1,0 0 0,0 0 0,1 0 0,-1 0 0,0-1 0,0 1 0,0-1 0,0 1 0,1-1 0,-1 1 0,0-1 0,0 0 0,0 1 0,0-1 0,0 0 0,0 0 0,-1 0 0,1 0 0,0 1 0,0-1 0,-1-1 0,1 1 0,0 0 0,-1 0 0,1 0 0,-1 0 0,1 0 0,-1 0 0,0-1 0,1 1 0,-1-1 0,1-3 46,-1 0 0,0 0 0,1 0 1,-2 1-1,1-1 0,0 0 1,-3-9-1,3 14-68,0-1 1,0 0-1,-1 0 1,1 1-1,0-1 0,0 0 1,-1 1-1,1-1 1,0 0-1,-1 1 0,1-1 1,0 0-1,-1 1 1,1-1-1,-1 1 0,1-1 1,-1 1-1,0-1 1,1 1-1,-1-1 0,1 1 1,-1 0-1,0-1 1,1 1-1,-1 0 0,0-1 1,0 1-1,1 0 1,-1 0-1,0 0 0,1 0 1,-1-1-1,0 1 1,0 0-1,1 0 0,-1 1 1,0-1-1,0 0 1,1 0-1,-1 0 0,0 0 1,0 1-1,1-1 1,-1 0-1,-1 1 0,1 0-2,-1 0-1,0 0 0,0 0 1,0 1-1,1-1 0,-1 0 0,1 1 1,-1-1-1,1 1 0,-1-1 1,1 1-1,0 0 0,0 0 0,-2 3 1,-3 30-1282,8-12-2758,7-8-2863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0:33.3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21 327 10898,'0'0'1257,"0"0"-649,0 0-85,0 0 434,-3-21 27,-1 1-816,0 2-68,1 1-1,0-1 1,1 1-1,1-1 1,1 0-1,2-21 0,0 30-95,1 0-1,0 1 0,0 0 0,1 0 1,0 0-1,0 0 0,1 0 0,0 1 1,0 0-1,1 0 0,0 0 0,0 1 1,8-7-1,-11 10-10,0 1 0,0-1 0,1 1 0,-1-1 0,0 1 0,1 0 1,0 0-1,-1 1 0,1-1 0,0 1 0,0 0 0,0 0 0,0 0 0,0 0 1,0 1-1,0-1 0,0 1 0,0 0 0,0 0 0,0 1 0,0-1 0,0 1 0,0 0 1,0 0-1,-1 0 0,1 1 0,0-1 0,0 1 0,-1 0 0,7 4 0,3 5 13,-1 1-1,0 0 1,-1 1-1,-1 0 1,0 1-1,13 23 1,43 96 95,-61-122-97,20 47 31,-2 1 0,-3 1 0,-3 1 0,-2 0 0,7 67 0,-39-225 1873,5 31-2019,-6-96 1,17 135 51,0 0 0,2 0 0,2 0-1,0 1 1,10-39 0,-11 59 31,0 0 0,0 0 0,0 0 0,1 1 0,0-1 0,0 1 0,0 0-1,1-1 1,0 2 0,0-1 0,0 0 0,0 1 0,1 0 0,0 0 0,0 0 0,0 0 0,0 1-1,1 0 1,-1 0 0,1 0 0,0 1 0,-1 0 0,1 0 0,0 1 0,0-1 0,1 1 0,-1 0-1,0 1 1,11 0 0,-12 1 10,0-1 1,-1 1-1,1 1 0,-1-1 0,1 1 1,-1 0-1,1 0 0,-1 0 0,0 1 1,0-1-1,0 1 0,0 0 0,0 0 1,-1 1-1,0-1 0,1 1 0,-1-1 1,4 8-1,7 9 31,-1 0 0,12 29 0,-25-49-13,21 44 37,-3 0 0,-2 2 0,-2-1 0,-2 2 0,-1 0 0,-3 0 0,-2 1 0,0 74 0,-6-122 32,0-18 453,-1-38-596,3 0 1,3 0-1,21-100 1,-22 137-38,2 1-1,0 0 1,1-1-1,1 2 1,0-1 0,1 2-1,1-1 1,1 1 0,0 0-1,1 1 1,1 1-1,0 0 1,1 0 0,28-20-1,-36 30-16,0 0 0,-1 1 0,1 0-1,0 0 1,0 1 0,1 0 0,-1 0-1,0 0 1,1 1 0,-1 0 0,1 0 0,9 0-1,-15 2 123,0-1-1,0 0 1,0 1-1,0-1 1,0 1-1,0-1 1,0 1-1,0 0 0,0-1 1,0 1-1,0 0 1,-1 0-1,1-1 1,0 1-1,0 0 1,-1 0-1,1 0 1,-1 0-1,1 0 0,-1 0 1,1 0-1,-1 0 1,1 0-1,-1 0 1,0 0-1,0 0 1,1 1-1,-1-1 1,0 0-1,0 0 1,0 2-1,0 48 63,0-37-40,-4 82 821,-32 174-1,2-28-167,26-159-469,4 1 1,4 0-1,21 166 1,-14-214-159,0 0 0,3-1 0,1 0 0,1-1 0,2 0 0,1-1 0,2 0 0,1-2-1,2 0 1,1-1 0,41 47 0,-34-49-31,0 0 0,2-2 0,0-1-1,37 22 1,-54-39 13,0 0 0,1-2 0,-1 1 0,1-2 0,1 0 0,-1-1 0,1 0 0,-1-1 0,1-1 0,0 0 0,0-1 0,0 0 0,0-2 0,15-1 0,-25 1 15,-1 0 0,1-1 0,-1 1 0,1-1 0,-1 0 0,0 0-1,0-1 1,0 1 0,0-1 0,0 0 0,-1 0 0,1 0 0,-1-1 0,1 1 0,3-7 0,5-6-658,-1-1 0,11-25 0,-8 17-3066,-11 16-2767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0:35.1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3290 10802,'0'0'2704,"0"0"-1471,0 0-363,29-30 229,-17 17-995,25-25 116,-1-3-1,-2 0 1,-2-3 0,40-71-1,6-39 191,-8-3 0,82-266-1,-116 292-301,-5-2 1,-7-1-1,14-262 0,-36 231-131,-27-242-1,12 316 19,-3 0 0,-5 1-1,-3 2 1,-46-109 0,32 114-177,-88-144 0,123 227-581,2 6 510,1 19 395,0-10-222,-5 851 52,5-851 22,-1-11 4,1 1-1,-1-1 1,1 0-1,0 1 1,0-1-1,1 1 1,0-1-1,-1 1 1,2-1-1,-1 0 1,3 8-1,-3-12 9,-1-1 1,1 1-1,-1 0 0,1 0 0,-1-1 1,1 1-1,-1-1 0,0 1 0,1 0 1,-1-1-1,1 1 0,-1-1 1,0 1-1,1-1 0,-1 1 0,0-1 1,0 1-1,0-1 0,1 1 0,-1-1 1,0 1-1,0-1 0,0 1 0,0-1 1,0 0-1,0 1 0,0-1 0,0 0 1,8-59 58,-3 0 1,-2 0-1,-6-61 1,2 85-51,-3-17 8,-2 0 0,-2 1 0,-2 0 1,-19-57-1,-2 18 23,-58-121 0,86 207-30,3 4-57,15 2-51,-1 1 1,1 1-1,-1 0 0,0 1 1,22 9-1,28 7 106,135 16 27,82 22-37,-273-56-4,-1 0-1,0 1 1,-1-1 0,1 2-1,0-1 1,8 7 0,-14-10 0,0 1 0,0 0-1,0 0 1,0 0 0,0 0 0,0 0 0,0 0 0,0 1 0,0-1-1,-1 0 1,1 0 0,0 1 0,-1-1 0,1 0 0,-1 1 0,1-1-1,-1 0 1,0 1 0,0-1 0,0 1 0,1-1 0,-1 1 0,-1-1-1,1 0 1,0 1 0,0-1 0,0 1 0,-1-1 0,1 0 0,-1 1-1,1-1 1,-1 0 0,1 1 0,-1-1 0,0 0 0,0 0 0,0 1 0,1-1-1,-1 0 1,0 0 0,-2 1 0,-11 11 28,-1 0 0,0-1 0,-1-1-1,0-1 1,-32 16 0,6-2 16,-86 46 222,47-27-179,-140 100 0,221-143-102,0 0 1,-1 1-1,1-1 1,0 1-1,0-1 1,-1 1-1,1-1 1,0 1-1,0-1 1,0 1 0,0-1-1,0 1 1,0-1-1,0 1 1,-1-1-1,1 1 1,1-1-1,-1 1 1,0-1-1,0 1 1,0-1-1,0 1 1,0-1-1,0 1 1,1-1 0,-1 1-1,0-1 1,0 1-1,1-1 1,-1 1-1,0-1 1,1 1-1,-1-1 1,0 0-1,1 1 1,-1-1-1,1 0 1,-1 1-1,0-1 1,1 0 0,-1 0-1,1 1 1,-1-1-1,1 0 1,-1 0-1,1 0 1,-1 0-1,1 0 1,0 1-1,39 16-909,-24-11-20,13 10-2466,-3-1-3362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31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 4049,'0'0'7053,"0"0"-4747,0 0-1598,0 0 126,0 0 183,0 0-216,0-22 528,17 28-1438,-5 7 110,0 1 0,-1 1 1,0 0-1,-1 0 0,-1 1 1,9 19-1,-5-11-7,14 32 7,-1 0 0,-4 2 1,-1 0-1,-4 1 0,-2 1 1,-2 1-1,-3 0 0,-3 0 1,-1 69-1,-11-348 556,0-94-789,5 302 208,0 1-1,1 0 1,1 0-1,-1 0 1,1 0-1,1 0 1,0 0-1,0 1 1,0-1-1,1 1 1,1 0-1,8-13 1,-10 17 4,0 1 0,0-1 0,1 1 0,-1 0 0,1 1 0,0-1 0,0 0 0,0 1 0,0 0 0,0 0 0,1 0 0,-1 1 0,0-1 0,1 1 0,0 0 0,-1 0 0,1 1 0,-1-1 0,1 1 0,0 0 0,-1 0-1,1 1 1,0 0 0,-1-1 0,1 1 0,7 3 0,-2 0 19,0 0 0,0 1 0,0 0 0,-1 1 0,0 0 0,0 0-1,-1 1 1,0 0 0,13 14 0,5 9 5,29 42-1,-24-28 17,-3 2-1,-2 2 0,-2 0 0,-1 1 0,-3 1 0,-3 1 1,18 83-1,-35-134-73,4 9 19,-1-11-2446,1-6-3687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32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265 24 10242,'0'0'3384,"0"0"-1833,0 0-433,0 0-315,0 0-133,0 0-135,-10-4-326,0 0-188,1 0 1,-1 1-1,0 1 1,0 0-1,-13-1 1,18 2-20,0 1 1,-1 0-1,1 0 0,0 1 1,-1-1-1,1 1 0,0 0 1,0 1-1,0-1 0,0 1 1,0 0-1,0 1 0,1-1 1,-8 5-1,3 0-3,1 1-1,0-1 1,0 1-1,0 1 1,1 0 0,1 0-1,-1 0 1,1 1-1,1 0 1,0 0 0,0 0-1,1 1 1,-3 12-1,5-16 3,0 0-1,1 0 1,0 0-1,0 0 1,1 0 0,0 1-1,0-1 1,1 0-1,0 0 1,0 0-1,0 0 1,1 0-1,0 0 1,1 0-1,0-1 1,-1 1-1,2-1 1,-1 1-1,1-1 1,0 0-1,8 9 1,-1-5 20,1 0 0,0-1 0,0 0 0,0 0 0,1-1 0,1-1 0,-1 0 0,1-1 0,0-1 0,1 0 0,-1-1 0,18 3 0,-14-4-317,-1 0-1,1-2 0,-1 0 1,1-1-1,-1-1 0,1 0 1,-1-2-1,1 0 0,-1 0 1,19-8-1,16-11-5259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32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 11202,'0'0'1905,"0"0"-1321,0 0-288,0 0 40,144-2 64,-104 0 136,-5 0 64,-5 2-504,-8 0 8,-9 0-104,-13 8-1920,-4 5-2537,-15 2-1400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32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78 9818,'0'0'4881,"0"0"-3753,0 0 329,0 0-769,0 0 8,148-34-320,-104 21 40,-9 0-48,-2 3-368,-10 5-96,-2 3-664,-8 2-2249,-9 0-8057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32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20 122 7938,'0'0'2762,"0"0"-1178,0 0-957,0 0-386,0 0 78,0 0-98,0 4-26,-3 40 445,2-33-432,-1 0 1,2 1-1,0-1 0,0 0 1,4 21-1,-3-29-196,0 0 0,0 0-1,0 0 1,1 0 0,-1 0 0,1 0-1,-1 0 1,1 0 0,0-1 0,0 1-1,1-1 1,-1 1 0,0-1-1,1 0 1,0 0 0,-1 0 0,1 0-1,0-1 1,0 1 0,0-1-1,0 0 1,0 0 0,0 0 0,0 0-1,4 1 1,-3-1-3,1 0 0,-1 0 0,1 0-1,0-1 1,-1 0 0,1 0 0,-1 0 0,1 0-1,0-1 1,-1 1 0,1-1 0,-1 0 0,1-1 0,-1 1-1,0-1 1,0 0 0,1 0 0,-1 0 0,0 0-1,-1-1 1,1 0 0,3-3 0,-2 1-4,0-1 0,-1 0 0,0 0 0,0 0 0,-1 0 0,0-1 0,0 1 0,0-1 0,-1 0 0,0 1 0,0-1 0,-1 0 0,2-13 0,-2 9 26,0-1-1,-1 1 1,0-1-1,0 1 1,-1-1-1,-1 1 1,0-1-1,-7-19 1,8 27 3,-1 0 1,0 0-1,0 0 1,-1 0-1,1 0 1,-1 1-1,0 0 1,0-1-1,0 1 1,0 0-1,-1 0 1,1 0-1,-1 1 1,1-1-1,-1 1 1,0 0-1,0 0 0,0 1 1,0-1-1,-1 1 1,1-1-1,0 1 1,-1 1-1,1-1 1,-9 0-1,9 2-23,-1-1 0,1 0 0,0 1 0,0 0 0,0 0-1,-1 0 1,1 0 0,0 1 0,0 0 0,0-1 0,1 2 0,-1-1-1,0 0 1,1 1 0,0-1 0,-1 1 0,1 0 0,0 0-1,0 1 1,1-1 0,-1 0 0,1 1 0,-1 0 0,1-1-1,0 1 1,1 0 0,-1 0 0,-1 7 0,-2 5-18,0 1 1,1-1-1,1 1 0,0 0 1,2 0-1,-1 18 0,3-32 10,-1 1 0,0-1 0,1 0 0,0 1 0,0-1 0,0 0 0,0 0 0,0 0 0,1 1 0,-1-1 0,1-1 0,0 1 0,0 0 0,0 0 0,0-1 0,0 1 0,1-1 0,-1 0 0,1 1 0,0-1 0,-1 0 0,1-1 0,0 1 0,0 0 0,0-1 0,0 0 0,1 1 0,5 0 0,1 1 3,1-1 0,-1 0 1,1-1-1,0 0 1,0 0-1,0-1 1,-1 0-1,13-3 1,-17 1-263,0 1 1,-1-2 0,0 1-1,1-1 1,-1 1 0,0-1-1,0-1 1,-1 1 0,1-1 0,-1 0-1,0 0 1,1 0 0,-2 0-1,1-1 1,4-6 0,1 1-1710,13-17-7780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37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91 10658,'0'0'1573,"0"0"-703,0 0-129,0 0-59,0 0 15,0 0-265,-8 0-199,6 0-218,-1 0 0,1 0 0,-1 0 1,1 1-1,-1-1 0,1 1 0,-1 0 0,1-1 0,-1 1 0,1 0 0,0 1 1,-1-1-1,1 0 0,0 1 0,0-1 0,-3 3 0,1 2-3,-1-1 1,1 0-1,1 1 0,-1-1 0,1 1 1,-5 12-1,-2 9 30,2 0 0,0 1 0,2 1 0,1-1 0,2 1 0,0-1 0,2 1 0,1 0 0,1 0 0,8 42 1,-5-56-44,0 1 0,1-1 1,1 0-1,0-1 0,1 0 1,0 0-1,2 0 0,-1-1 1,1 0-1,1-1 0,1 0 1,12 12-1,-17-18 25,1 0 1,0 0-1,0 0 0,0-1 1,1 0-1,0-1 1,0 0-1,0 0 0,1 0 1,-1-1-1,1 0 0,0-1 1,0 0-1,0-1 1,0 1-1,0-2 0,0 1 1,0-1-1,0-1 1,0 1-1,0-2 0,12-2 1,-14 1 16,0 0 0,0-1 0,0 0 1,0 0-1,0 0 0,-1-1 0,0 0 1,0-1-1,0 1 0,-1-1 0,1 0 1,-1 0-1,-1-1 0,1 0 0,-1 1 1,-1-1-1,1-1 0,-1 1 0,0 0 1,3-16-1,1-5 27,-1 1 1,-2-1-1,0 0 1,-2-46-1,-3 49-32,-1 1-1,-2 0 1,0 0-1,-2 0 1,-1 0-1,0 1 1,-2 0-1,0 1 1,-2 0 0,-1 0-1,0 1 1,-1 0-1,-2 2 1,0-1-1,-1 2 1,0 0 0,-24-19-1,36 34 1,-1-1 0,1 1 0,-1 0 0,1 1 1,-1-1-1,0 1 0,0 0 0,0 0 0,0 0 0,-1 1 0,1 0 0,0 0 0,-1 0 0,1 1 0,0-1 1,-8 2-1,10-1-39,-1 1 0,0 1 1,0-1-1,1 0 1,-1 1-1,0 0 0,1 0 1,0 0-1,-1 0 1,1 1-1,0-1 0,0 1 1,0 0-1,1 0 0,-1 0 1,1 0-1,-1 0 1,1 0-1,0 1 0,0-1 1,1 1-1,-2 3 1,-2 6-200,1 1 0,1-1 1,0 0-1,1 1 1,1-1-1,0 1 0,0 0 1,1-1-1,3 17 0,-1 2-1334,1 28-3963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38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34 10938,'0'0'6650,"0"0"-5714,0 0-656,0 0-280,0 0-392,0 0-328,0 0-793,-4-33-2479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38.5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84 1 13171,'0'0'1495,"0"0"-935,0 0-473,-13 23-38,-1-2-7,7-11 10,1 0 0,-1 1 0,2 0 0,-1 0 0,2 0 0,-1 0 0,2 1 0,-1-1 0,2 1 0,-1 0-1,0 24 1,2-11 150,1-1 0,2 1-1,0 0 1,2-1-1,0 1 1,2-1-1,9 24 1,-9-32-179,1 0-1,1-1 1,0 0 0,1 0 0,1-1 0,0 0-1,1-1 1,1 0 0,0-1 0,1 0-1,14 11 1,-10-12-14,0 0 0,1-1-1,0-1 1,0-1 0,1-1-1,0 0 1,1-1 0,-1-1 0,1-1-1,0-1 1,0 0 0,0-2-1,1 0 1,-1-2 0,0 0 0,20-4-1,-29 3 0,0-1-1,-1 0 1,0-1-1,0 0 0,0-1 1,0 0-1,-1 0 1,0-1-1,0 0 1,0-1-1,-1 1 1,0-2-1,0 1 1,-1-1-1,0-1 1,0 1-1,-1-1 0,0 0 1,-1-1-1,1 1 1,-2-1-1,0 0 1,0 0-1,3-16 1,-2 10 25,-1 0 0,-1-1 0,-1 1 1,0-1-1,-1 1 0,-1-1 1,-1 1-1,0-1 0,-1 1 0,-1 0 1,0-1-1,-1 1 0,-1 1 0,0-1 1,-13-23-1,10 25 6,0 0 0,-2 1 1,1 1-1,-2-1 0,0 1 0,0 1 0,-1 0 0,0 1 1,-1 0-1,0 1 0,-1 0 0,0 1 0,0 1 0,-1 0 1,0 1-1,0 1 0,0 0 0,-1 1 0,0 0 0,0 2 1,0 0-1,0 0 0,0 2 0,0 0 0,0 0 0,-21 5 1,29-3-61,-1 0 0,1 0 1,0 1-1,0 1 1,0-1-1,0 1 0,1 1 1,-1-1-1,1 1 0,0 0 1,0 1-1,1 0 1,0 0-1,0 0 0,0 1 1,-7 11-1,3-1-359,0 1 0,1 0-1,1 0 1,1 0 0,1 1-1,-5 21 1,-1 21-3450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39.6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1 6993,'0'0'2385,"0"0"-801,0 0-239,0 0-81,0 0 230,0 0-206,0 0-404,0 0-221,0 0-234,0 0-119,0 0-58,0 5-195,-49 155-41,43-126-12,1 0-1,2 0 0,1 0 1,2 0-1,2 0 1,1 0-1,1 0 1,10 38-1,-10-57-5,1-1 0,1 0 0,0 0 0,1 0 0,0 0 0,1-1 0,0-1 0,20 23 0,-20-26-4,1-1 0,1 0 0,-1-1 0,1 0 0,0 0 0,1-1 0,-1-1 0,1 1 0,1-2 0,-1 0 0,0 0 0,19 3 0,-19-5 24,-1 0 0,0-1 0,0 0 0,1-1 0,-1 0 0,1 0 0,-1-1 1,0-1-1,0 0 0,0 0 0,16-6 0,-21 5 5,0 1-1,0-1 1,0 0 0,-1 0 0,1-1-1,-1 1 1,0-1 0,0 0 0,0 0-1,0 0 1,-1-1 0,1 0 0,-1 1-1,0-1 1,-1 0 0,1 0-1,-1 0 1,0-1 0,-1 1 0,1 0-1,-1-1 1,1-9 0,-1 7 11,0 0 1,0 1-1,-1-1 0,-1 0 1,1 0-1,-1 1 0,0-1 1,-1 1-1,0-1 0,0 1 1,-1-1-1,0 1 0,0 0 1,0 0-1,-1 0 0,0 1 0,-1-1 1,1 1-1,-1 0 0,0 1 1,-1-1-1,1 1 0,-1 0 1,0 0-1,-1 0 0,1 1 1,-1 0-1,0 1 0,0-1 1,0 1-1,0 1 0,0-1 1,-1 1-1,-7-1 0,4 1-60,1 1 0,0 0 0,0 0 0,-1 1 0,1 1 0,0 0-1,-1 0 1,1 1 0,0 0 0,0 1 0,0 0 0,1 0-1,-1 1 1,1 1 0,0 0 0,0 0 0,0 0 0,1 1 0,-1 0-1,1 1 1,1 0 0,0 0 0,0 1 0,0 0 0,1 0-1,0 1 1,0-1 0,1 1 0,0 0 0,1 1 0,0-1 0,1 1-1,-1 0 1,2 0 0,-3 18 0,3-10-941,0 0 0,2 0 0,0 0 0,4 19 1,8 4-6433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0.0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13 364 12099,'0'0'3532,"0"0"-2354,-1-19-461,-10-148 633,11-11-543,5 256-610,4-1 0,30 130 1,-19-113 129,-2-7-189,41 128 1,-59-215-171,0 1-1,0-1 0,0 0 1,0 0-1,0 0 1,0 1-1,0-1 0,0 0 1,0 0-1,0 1 1,0-1-1,0 0 0,0 0 1,0 1-1,0-1 1,1 0-1,-1 0 0,0 0 1,0 1-1,0-1 1,0 0-1,0 0 0,1 0 1,-1 0-1,0 1 1,0-1-1,0 0 0,0 0 1,1 0-1,-1 0 1,0 0-1,0 1 1,1-1-1,-1 0 0,0 0 1,0 0-1,0 0 1,1 0-1,-1 0 0,0 0 1,0 0-1,1 0 1,-1 0-1,0 0 0,0 0 1,1 0-1,-1 0 1,0 0-1,0 0 0,0 0 1,1-1-1,-1 1 1,0 0-1,0 0 0,0 0 1,1 0-1,5-13-3094,-2-6-2661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0.6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0 218 8994,'0'0'1642,"0"0"-674,4 21-284,16 69 108,-18-86-676,0 1 0,1 0-1,-1 0 1,1-1 0,0 1 0,0-1-1,0 0 1,0 0 0,1 0-1,0 0 1,0-1 0,0 1 0,0-1-1,0 0 1,1-1 0,-1 1 0,1-1-1,8 4 1,0-2 105,0 0 0,0-1 0,1-1 0,-1 0 0,16 0 0,-17-1-192,0-1 0,-1 0 0,1-1 0,0 0 0,0 0 0,-1-2 0,1 1 0,-1-2 0,19-7 0,-23 7-21,0 0 0,-1 0 0,1 0-1,-1-1 1,0 0 0,0-1 0,-1 1-1,0-1 1,0 0 0,0 0 0,0-1 0,-1 0-1,0 1 1,-1-1 0,5-13 0,-4 11 17,-1-1 1,0 0-1,-1 0 1,0 0-1,0 0 1,-1 0 0,-1-1-1,0 1 1,0 0-1,-1 0 1,0 0-1,-1 0 1,0-1-1,0 2 1,-1-1 0,-1 0-1,-5-11 1,5 14-3,0 0 1,0 0-1,-1 0 1,0 1-1,-1 0 0,1 0 1,-1 0-1,0 0 1,-1 1-1,1 0 1,-1 0-1,0 1 1,-1 0-1,1 0 1,0 1-1,-1 0 1,0 0-1,0 1 0,0 0 1,0 0-1,-15-1 1,14 2-25,0 0 0,0 1 0,0 0 0,0 1 0,0 0 0,0 0 0,0 1 0,0 0 0,1 0 0,-1 1 0,0 0 0,1 1 0,0 0 0,0 0 0,0 1 0,1 0 0,-1 0 0,1 1 0,0 0 0,1 0 0,-1 0 0,1 1 0,1 0 0,-1 0 0,1 1 0,0 0 0,1 0 0,0 0 0,0 0 0,1 0 0,-4 13 0,6-15 0,-1 1 0,1-1 0,0 0 0,0 1 0,1-1 0,0 1 0,0-1 0,0 0 0,1 1 0,0-1 0,0 0-1,4 10 1,-3-13-8,-1 0 0,1 0 0,1 0 0,-1-1 0,0 1-1,1 0 1,-1-1 0,1 0 0,0 1 0,-1-1 0,1-1-1,0 1 1,1 0 0,-1-1 0,0 1 0,0-1 0,1 0-1,-1 0 1,0 0 0,1 0 0,-1-1 0,1 0 0,6 1-1,3 0-38,1-1-1,0-1 0,0 0 1,0 0-1,-1-1 0,1-1 0,0 0 1,-1-1-1,0-1 0,15-7 0,-23 10 62,0 0-1,1-1 1,0 2-1,-1-1 1,1 1-1,0 0 1,11-1-1,-15 2 27,1 0 0,-1 1 0,0-1-1,0 1 1,0-1 0,0 1 0,0 0 0,0-1 0,0 1 0,0 0-1,-1 0 1,1 1 0,0-1 0,-1 0 0,1 0 0,0 1-1,-1-1 1,1 1 0,-1 0 0,0-1 0,0 1 0,0 0 0,0 0-1,2 3 1,8 24 175,0 0 1,-2 1-1,-2 0 0,8 57 0,-3-14-194,-12-72-50,1 3-120,-1-1 0,0 1-1,1-1 1,0 0 0,0 1-1,0-1 1,0 0-1,1 1 1,-1-1 0,1 0-1,0 0 1,-1 0-1,2 0 1,-1-1 0,0 1-1,0 0 1,6 4 0,2-6-4675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0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13779,'0'0'2466,"0"0"-1183,0 0-902,0 0-143,0 0 11,0 0 284,6 17 15,4 17-493,-1 1-1,-2 0 1,3 43-1,-9-65-43,0 9-2,0 0 0,2 1 0,1-1-1,0 0 1,9 24 0,-11-41-6,0 0-1,1 0 1,-1 0-1,1-1 1,0 1-1,0 0 1,1-1-1,-1 0 1,1 0-1,0 0 1,0 0-1,0-1 1,1 1-1,-1-1 1,1 0-1,0-1 1,0 1-1,0-1 1,0 0-1,0 0 1,0 0-1,1-1 1,-1 0-1,0 0 1,1 0-1,6-1 1,31 4-116,1-3 1,-1-2-1,0-1 1,58-12-1,-97 13-497,0 0 0,0 0 0,0-1-1,-1 1 1,1-1 0,-1 0 0,0-1-1,4-1 1,4-7-6625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1.3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12659,'0'0'2312,"0"0"-1600,0 0-320,-2 101 697,2-47-81,0 12-232,4 5 104,2 4-368,3 0-80,-5-5-119,0-6-305,-4-8 32,0-9-40,0 5-609,0-12-551,-6-10-3417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2.7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0 395 4521,'0'0'4730,"0"0"-3273,0 0-956,0 0 139,0 0 162,22-15 43,68-44 3,-84 55-727,1 0 0,-1 0 0,1 1 0,0-1-1,0 1 1,0 1 0,0 0 0,1 0 0,-1 0-1,0 1 1,1 0 0,0 0 0,-1 1-1,1 0 1,-1 0 0,9 2 0,-10 0-27,0 0 0,1 0 1,-1 1-1,0 0 0,0 0 0,-1 0 0,1 1 1,-1 0-1,1 0 0,-1 1 0,-1-1 0,1 1 1,0 0-1,5 9 0,4 10 92,0 1 0,-2 0 0,0 1 0,-2 1 0,-1 0 0,7 36 0,-10-35-132,-5-20-49,0 0-1,1 0 1,0 0-1,1 0 1,3 7 0,-5-15 4,-1 0 0,1 0 1,0 0-1,-1-1 0,1 1 1,-1 0-1,1 0 0,-1-1 1,1 1-1,0 0 0,-1-1 1,1 1-1,-1 0 0,0-1 1,1 1-1,-1-1 0,1 1 0,-1-1 1,0 1-1,1-1 0,-1 1 1,0-1-1,1 0 0,-1 1 1,0-1-1,0 1 0,0-1 1,0 0-1,1 1 0,-1-1 1,0 0-1,10-25-22,5-17-44,-6 12 5,2 0 0,1 2 0,1-1 0,29-47 0,-39 73 32,0 1 1,0-1-1,1 1 1,-1-1-1,1 1 0,0 0 1,0 1-1,4-4 1,-6 5 12,-1 1 1,0-1-1,1 0 1,-1 1-1,1-1 1,-1 1-1,1-1 1,-1 1-1,1 0 1,-1 0-1,1-1 1,-1 1-1,1 0 1,-1 1-1,1-1 1,-1 0-1,1 0 1,-1 0-1,1 1 1,-1-1-1,1 1 1,-1 0-1,1-1 1,-1 1-1,0 0 1,1 0-1,-1-1 1,0 1-1,2 2 1,6 10 11,-1 0-1,-1 0 0,0 0 1,-1 1-1,0 0 1,-1 0-1,4 19 1,8 20 67,-11-36-73,1-1 1,0-1-1,2 1 0,-1-1 0,2-1 1,14 18-1,-22-29 5,1 0 0,-1-1 0,1 0 0,0 0 0,0 1 0,-1-2-1,1 1 1,1 0 0,-1 0 0,0-1 0,0 0 0,0 0 0,1 0 0,-1 0 0,7 1 0,-6-3 11,-1 1 0,1-1 0,-1 1 0,0-1 0,1 0 0,-1-1 0,0 1 0,1 0 0,-1-1 0,0 0 0,0 0 0,0 0 0,0 0 0,-1 0 1,1-1-1,-1 1 0,1-1 0,-1 0 0,2-2 0,8-12-37,-2 1 1,0-2-1,-1 1 1,-1-1-1,0 0 1,-2-1-1,0 0 1,5-27-1,-4 16-45,1 1-1,16-35 1,-24 64 62,0-1 0,0 1 0,0 0 0,0 0 0,0 0 0,0 0 0,0 0 0,0-1 0,0 1 0,0 0 0,0 0 0,0 0 0,1 0 0,-1 0 0,0 0 0,0 0 0,0-1 0,0 1 0,0 0 0,0 0 0,0 0 0,0 0 0,1 0 0,-1 0 0,0 0 0,0 0 0,0 0 0,0 0 0,0 0 0,0 0 0,1 0 0,-1 0 0,0 0 0,0 0 0,0 0 0,0 0 0,0 0 0,0 0 0,1 0 0,-1 0 0,0 0 0,0 0 0,0 0 0,0 0 0,0 0 0,0 0 0,1 0 0,-1 0 0,0 0 0,0 0 0,0 0 0,0 0 0,0 0 0,0 1 0,0-1 0,1 0 0,-1 0 0,0 0 0,0 0 0,0 0 0,0 0 0,6 14-118,1 17 73,-5-18 53,1 0 0,0-1-1,1 0 1,0 0 0,9 17 0,-11-25-10,0-1 1,0 0-1,0 1 1,1-1-1,-1 0 1,1 0-1,0-1 1,0 1-1,0 0 1,0-1-1,0 0 1,1 0-1,-1 0 0,0 0 1,1 0-1,0-1 1,0 1-1,-1-1 1,1 0-1,0 0 1,7 0-1,-4 0-24,-1-1 0,1-1-1,-1 1 1,1-1 0,-1 0-1,1 0 1,-1-1 0,0 0-1,0 0 1,0 0 0,0-1 0,0 0-1,0 0 1,-1-1 0,0 1-1,1-1 1,-1 0 0,7-8-1,-11 11 16,0 0 0,0-1-1,1 1 1,-1 0-1,1 0 1,-1 0-1,1 1 1,-1-1-1,1 0 1,-1 0-1,1 1 1,0-1-1,-1 1 1,1 0 0,0-1-1,-1 1 1,1 0-1,0 0 1,0 0-1,-1 0 1,1 0-1,0 1 1,-1-1-1,1 0 1,0 1-1,-1-1 1,1 1-1,0 0 1,-1-1 0,3 3-1,2 2-8,0 0-1,-1 0 0,0 1 1,0-1-1,8 13 0,11 12 53,-20-27-27,-1 1 0,1-1-1,0 0 1,-1 0 0,2 0 0,-1-1-1,0 1 1,0-1 0,1 0 0,-1-1 0,1 1-1,0-1 1,-1 1 0,1-2 0,0 1 0,7 0-1,-10-1-87,0-1-1,1 1 0,-1-1 0,0 0 0,1 0 1,-1 0-1,0 0 0,0 0 0,0 0 1,1 0-1,-2-1 0,1 1 0,0-1 0,0 0 1,0 1-1,-1-1 0,1 0 0,-1 0 1,1 0-1,-1 0 0,0 0 0,0 0 1,0-1-1,0 1 0,0 0 0,0-1 0,-1 1 1,1 0-1,-1-1 0,1 1 0,-1-1 1,0 1-1,-1-4 0,2-11-408,0 0-1,-2 1 1,0-1 0,-1 1 0,0 0-1,-2 0 1,-6-22 0,4 23 592,0 0 1,-1 0-1,0 0 1,-1 1-1,-1 0 1,0 1-1,-17-19 1,25 31-32,1 0 0,-1-1 0,0 1 0,0 0 0,0 0 0,0 0 0,0 0 0,0 0 0,0 0 0,-1 0 0,1 1 0,0-1 0,0 0 0,-1 1 0,1-1 0,-1 1 0,1-1 0,0 1 0,-1 0 0,1-1 0,-1 1 0,1 0 0,-1 0-1,1 0 1,-3 0 0,3 1-39,0 0 1,-1 0-1,1 0 0,0 1 0,-1-1 0,1 0 0,0 1 0,0-1 0,0 0 0,0 1 0,0-1 0,1 1 0,-1-1 0,0 1 0,1 0 0,-1-1 0,0 4 0,-2 11-3,1-1 0,0 1 0,0 21 0,2-35 16,0 10-26,0 0 0,1 0 0,1 0 0,0 0 0,0-1 0,1 1 0,0 0 0,1-1 0,1 0 0,0 0 0,8 14 0,-8-18-17,0 0 0,0 0 0,1-1-1,0 1 1,0-1 0,0 0 0,1-1-1,0 0 1,0 0 0,0 0 0,1-1-1,0 0 1,0-1 0,0 1 0,0-2-1,14 4 1,-14-4-63,0 0 0,0-1 0,0 0-1,0 0 1,1-1 0,-1 0 0,0-1-1,0 0 1,0 0 0,0-1 0,0 0 0,0 0-1,0-1 1,-1 0 0,1 0 0,7-5 0,-6 2-136,-1-1-1,0 1 1,-1-1 0,1-1 0,-1 0 0,-1 0 0,0 0 0,0-1 0,0 1 0,-1-1 0,-1-1-1,6-13 1,-2 0 186,0-2 0,-2 1 0,0-1 0,3-49 0,-5-102 1179,-5 115-1253,1 60 92,1 1 0,-1-1 0,0 0 0,0 1-1,0-1 1,0 0 0,0 1 0,0-1 0,0 0 0,0 1 0,0-1-1,0 0 1,0 1 0,0-1 0,0 0 0,-1 1 0,1-1-1,0 0 1,0 1 0,-1-1 0,1 0 0,-1 1 0,1-1 0,0 1-1,-1-1 1,1 1 0,-1-1 0,1 1 0,-1-1 0,1 1-1,-1 0 1,0-1 0,1 1 0,-2-1 0,0 2-7,1-1 1,-1 1-1,1 0 1,-1-1-1,1 1 1,-1 0-1,1 0 1,0 0-1,-1 0 1,1 0-1,0 0 1,0 1-1,-2 1 0,-33 48-57,30-40 73,1 0 0,0 0-1,0 1 1,1 0 0,1 0 0,0 0 0,1 0 0,0 0 0,1 1 0,0-1 0,2 24 0,-1-33-44,1 0 1,0 0 0,0 0 0,0-1-1,0 1 1,1 0 0,-1-1 0,1 1-1,-1-1 1,1 1 0,0-1 0,0 0 0,0 0-1,0 0 1,1 0 0,-1 0 0,0 0-1,1 0 1,-1-1 0,5 2 0,5 3-427,1-1 0,0-1-1,16 4 1,-19-5 85,46 9-2499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3.0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195 0 9394,'0'0'3025,"0"0"-441,16 109-735,-16-64-1161,-2-4-384,-25 0-304,-33 12-280,1-10-2361,-3-7-7457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33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0 11386,'0'0'1773,"0"0"-448,0 0-716,0 0-431,0 0-71,0 0 28,-15 16-95,-50 54-38,57-60 65,2 0-1,-1 1 0,1 0 1,1 0-1,0 0 1,1 1-1,0 0 0,1-1 1,0 2-1,0-1 0,2 0 1,-1 0-1,2 1 1,-1-1-1,3 18 0,-2-10 146,1-17-181,-1 1 0,1-1 0,-1 1 0,1-1 0,0 1 0,0-1 0,0 1 0,1-1 0,-1 0 0,1 0 0,0 0 0,0 0 0,0 0 0,0 0 0,0 0 0,1 0 0,-1-1 0,1 1 0,0-1-1,0 0 1,0 0 0,0 0 0,0 0 0,0-1 0,0 1 0,1-1 0,-1 0 0,1 0 0,5 1 0,7 2-10,0-1-1,1-1 0,-1 0 0,0-1 1,20-2-1,-33 0-180,0 0 1,0 1-1,0-1 0,0-1 1,0 1-1,-1 0 0,1-1 1,-1 1-1,1-1 0,-1 0 1,1 0-1,-1 0 0,0 0 1,0 0-1,0 0 1,0-1-1,0 1 0,-1-1 1,1 1-1,-1-1 0,0 0 1,1 0-1,-1 1 0,0-1 1,0-3-1,1 1-744,9-22-6624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3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 10234,'0'0'2165,"0"0"-484,0 0-375,0 0-399,0 0-431,0 0-144,0-7 0,9-21-171,-8 27-159,0 0 0,-1 0 0,1 1 0,0-1 0,0 1 0,0-1 0,0 0 0,0 1 1,0 0-1,0-1 0,0 1 0,0 0 0,0-1 0,0 1 0,0 0 0,1 0 1,-1 0-1,0 0 0,0 0 0,0 0 0,0 0 0,0 0 0,0 0 0,0 1 0,0-1 1,0 0-1,0 1 0,0-1 0,0 1 0,0-1 0,0 1 0,0 0 0,0-1 0,0 1 1,0 0-1,1 1 0,8 5 57,-1 1 1,0 1 0,-1 0-1,0 0 1,0 0-1,0 1 1,-1 0 0,-1 0-1,6 13 1,43 104 465,-54-124-521,25 77 44,-4 1 0,18 125 0,-23-107 12,-24-222 288,3 75-367,3 0-1,8-80 1,-6 116 10,1-1 0,1 0 0,0 0 0,0 1 0,1 0 1,1-1-1,0 1 0,1 1 0,0-1 0,1 1 1,0 0-1,1 1 0,0 0 0,0 0 0,11-9 0,-16 16 4,1 0 0,-1 1-1,0 0 1,1 0 0,-1 0-1,1 0 1,-1 0 0,1 1-1,0 0 1,0-1 0,0 1-1,0 1 1,0-1 0,0 0-1,0 1 1,0 0 0,0 0-1,0 0 1,7 2 0,-4 0 2,-1 0-1,1 1 1,-1 0 0,0 0 0,0 0 0,0 1 0,0 0-1,-1 0 1,1 0 0,7 9 0,4 6-1,-1 1 1,-1 1-1,0 0 1,-2 0-1,13 29 1,-11-19 15,-2 2 0,-1 0 0,-2 0 0,-1 1 1,5 35-1,-7 36-5586,-7-104-1783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4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13587,'0'0'4025,"0"0"-3657,0 0-368,0 0 0,0 0 0,5 96 0,7-34 336,1 6-192,5 3 8,1-2-152,0-5-64,-5-10 56,-5-10-352,-9-9-840,0-10-1409,-2-14-3632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4.4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1 128 10266,'0'0'5121,"0"0"-4577,0 0-320,0 0 121,113-43 431,-57 34-64,6-1-336,3 3-288,0-1-8,-7 1-80,-8-3-496,-6-1-1273,-13 0-3032,-12 0-4369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4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1 132 12859,'0'0'2648,"0"0"-2024,0 0-359,0 101 159,4-47 144,9 6-8,-1 0-384,1-3-96,1-7-40,-1-6-40,10-9-1032,-7-10-1993,1-12-4793</inkml:trace>
  <inkml:trace contextRef="#ctx0" brushRef="#br0" timeOffset="1">967 25 10962,'0'0'2953,"0"0"-2281,0 0-544,0 0 104,0 0 1152,108 9-399,-56-9-393,9 0-400,4 0 56,-5-9-248,-6-3-80,-14 5-928,-19 1-3537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5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86 14091,'0'0'2240,"0"0"-1639,0 0-465,123-35 424,-68 18 88,-3 2-232,-2 4-136,-4 3-280,0 8-72,-11 0-880,-8 0-5233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6.9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 58 11058,'0'0'1406,"0"0"-910,0 0-353,-9 18 53,1-1-78,2-6 24,0 1 1,1 1-1,0-1 0,1 1 1,1-1-1,-1 1 0,2 0 1,-1 16-1,1-7 50,2 0 0,1 0 0,1 0 0,0 0 0,2 0 0,0 0 0,2 0 0,0-1 0,15 31 1,-15-40-165,0-1 0,1 1-1,0-1 1,1-1 0,0 1 0,1-1 0,0-1 0,1 0 0,0 0 0,0-1 0,1 0 0,0-1 0,0 0 0,1 0 0,-1-2 0,2 1 0,16 4 0,-19-7 38,1 0-1,-1-1 0,1 0 1,0 0-1,-1-1 0,1-1 0,0 0 1,0-1-1,21-3 0,-25 2-41,0 0-1,0 0 0,0-1 1,0 0-1,0-1 0,-1 1 1,1-1-1,-1 0 0,0-1 1,0 0-1,-1 0 0,1 0 1,-1 0-1,9-13 0,-5 4-4,-1-1 0,0 0 0,0-1 0,-2 1 0,0-1 0,-1-1-1,0 1 1,-1-1 0,-1 0 0,-1 0 0,-1 0 0,0 0 0,-1 0 0,0 0 0,-2 0-1,0 0 1,-1 0 0,-7-23 0,6 27 15,0 0-1,-1 0 1,0 0-1,-1 1 1,0 0-1,-1 0 1,-1 0 0,0 1-1,0 0 1,-1 1-1,0 0 1,-1 0-1,0 1 1,-1 0-1,0 1 1,0 0 0,-1 1-1,0 0 1,0 1-1,0 0 1,-1 1-1,0 0 1,-19-3-1,25 6-26,0 1 1,1-1-1,-1 2 0,0-1 0,-1 1 0,1 0 0,0 1 0,0-1 0,0 1 0,1 1 0,-1-1 0,0 1 0,0 0 0,1 1 0,-1 0 0,1 0 0,0 0 0,0 1 0,0 0 0,0 0 0,1 0 0,-1 1 0,1 0 0,0 0 0,1 0 0,-1 0 1,1 1-1,0 0 0,0 0 0,1 0 0,0 0 0,0 1 0,0-1 0,1 1 0,-3 12 0,3-10-176,0-1 1,1 1 0,0-1-1,0 1 1,0 0 0,2-1-1,-1 1 1,1-1 0,0 1-1,0-1 1,1 1 0,0-1-1,1 0 1,0 1 0,0-1-1,6 9 1,17 24-5015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7.3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 13595,'0'0'4457,"0"0"-3833,0 0-504,0 0-24,0 0-120,0 0 24,0 0-616,10-28-3817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7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8146,'0'0'6188,"0"0"-4363,0 0-1070,0 0-547,0 0-150,0 0 144,3 24 161,68 339 808,-58-309-1145,4 18 21,37 96 0,-53-165-241,10 17 328,2-15-3856,-9-7-1698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7.9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10642,'0'0'1274,"0"0"-801,21-1-334,2-1-203,5 0 293,0 0 0,1 2 0,51 6 0,-73-5-108,0 0-1,0 1 1,0-1-1,0 1 0,-1 1 1,1-1-1,0 1 1,-1 0-1,0 1 1,0-1-1,0 1 0,0 1 1,0-1-1,-1 1 1,0 0-1,0 0 1,0 0-1,-1 1 0,1 0 1,-1-1-1,-1 2 1,6 9-1,-6-7-35,-1 0-1,1 0 1,-1 0-1,-1 0 1,0 0-1,0 0 1,-1 0-1,0 1 1,-1-1-1,1 0 1,-2 0 0,0 0-1,-4 14 1,-4 5 46,-1-1 0,-29 49 0,29-59 32,1 0 1,1 1-1,1 0 0,0 0 0,2 1 0,0 0 1,1 0-1,-4 29 0,9-45-159,0-1 0,0 1 0,0-1 0,1 1-1,-1-1 1,1 0 0,0 1 0,0-1 0,0 0 0,0 1 0,0-1 0,0 0-1,1 0 1,-1 0 0,1 0 0,-1 0 0,1-1 0,0 1 0,0 0 0,0-1-1,0 1 1,0-1 0,0 1 0,0-1 0,0 0 0,0 0 0,1 0 0,-1 0-1,0-1 1,1 1 0,-1-1 0,4 1 0,11 2-1,0-1 1,0-1-1,29-1 1,-29 0 7,-7 0-9,8 1-103,1 0 0,0-2 0,0 0 1,-1-1-1,1-1 0,-1-1 0,1-1 1,22-9-1,6-11-2222,-6-1-3708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8.3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59 10970,'0'0'3741,"0"0"-2778,22-9-755,75-30-53,-87 36-72,0 1 0,0 0 0,0 0 1,0 1-1,0 0 0,0 1 0,0 0 1,0 1-1,0 0 0,0 1 0,0 0 0,0 0 1,0 1-1,-1 0 0,1 1 0,-1 0 1,0 0-1,0 1 0,0 1 0,-1-1 1,1 1-1,-2 1 0,1-1 0,-1 1 0,0 1 1,11 13-1,-15-16-45,1 0 0,-1 0 0,0 0 0,-1 1 0,0-1 0,0 1 0,0-1 0,0 1 0,-1 0 0,0 0 0,0-1 0,0 1 0,-1 0 0,0 0 0,0 0-1,-1 0 1,1 0 0,-1 0 0,0-1 0,-1 1 0,0 0 0,0-1 0,-3 9 0,0-5-34,0 0 0,-1 0 0,0 0 0,0-1 0,-1 0-1,0 0 1,0-1 0,0 1 0,-1-2 0,-1 1 0,1-1 0,-14 7-1,21-12 0,0 0 1,0-1-1,-1 1 0,1 0 0,0-1 0,-1 1 0,1-1 0,-1 1 0,1-1 0,0 0 0,-1 0 0,1 0 0,-1 0 0,1 0 0,-1 0 0,-1 0 0,2 0-6,1-1 0,-1 1 0,1 0 0,-1-1 0,0 1-1,1-1 1,-1 1 0,1-1 0,0 1 0,-1-1 0,1 1 0,-1-1 0,1 1-1,0-1 1,-1 1 0,1-1 0,0 0 0,0 1 0,-1-1 0,1 0-1,0 1 1,0-1 0,0 1 0,0-2 0,0-2-44,0 1 0,0 0 1,1 0-1,-1 0 0,1-1 0,0 1 0,0 0 1,0 0-1,0 0 0,0 0 0,1 0 1,0 0-1,2-3 0,-1 2-5,1-1-1,0 0 1,0 1-1,1 0 1,-1 0-1,1 0 1,0 1-1,0 0 1,0 0-1,1 0 1,-1 0-1,1 1 1,-1 0 0,1 0-1,0 0 1,0 1-1,0 0 1,0 0-1,0 0 1,0 1-1,0 0 1,0 0-1,0 1 1,0-1-1,0 1 1,10 3 0,-7-1 59,1 1 0,-1 0 0,0 0 0,0 1 0,0 0 1,0 0-1,-1 1 0,0 0 0,0 0 0,-1 1 0,0 0 1,0 1-1,0 0 0,-1 0 0,6 10 0,-7-9 64,0-1 0,-1 1-1,0 0 1,0 0-1,-1 1 1,-1-1 0,0 1-1,0-1 1,0 1 0,-2 0-1,1 0 1,-1-1-1,0 1 1,-1 0 0,0 0-1,-5 16 1,4-18-40,-1 0 0,-1 0-1,0 0 1,0 0 0,-1 0 0,1-1 0,-2 0 0,1 0 0,-1 0 0,0-1-1,0 1 1,-1-1 0,0-1 0,0 0 0,0 0 0,-1 0 0,1-1 0,-14 6-1,6-4 6,0-1 0,0-1-1,-1 0 1,1-1-1,-1-1 1,0 0-1,0-1 1,0-1-1,0 0 1,0-1 0,-29-6-1,43 6-41,0 1 1,-1-1-1,1 0 0,0 0 0,0 0 1,0 0-1,0 0 0,0 0 0,0 0 1,0-1-1,0 1 0,0-1 0,0 0 0,1 1 1,-1-1-1,1 0 0,-1 0 0,1 0 1,-2-4-1,1 1-548,1-1 0,0 0-1,0 0 1,0 0 0,1 0 0,0-9 0,0-10-6630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8:15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 4673,'0'0'920,"0"0"-232,23-4 207,-8 2-679,27-5 878,54-2-1,-83 8-903,1 1 0,0 0 0,-1 1 0,0 1 0,1 0 1,-1 1-1,0 1 0,0 0 0,19 8 0,-12 0-11,-2 0 1,0 0 0,0 2-1,-1 0 1,-1 1-1,0 1 1,-1 1-1,-1 0 1,-1 0 0,0 2-1,-2-1 1,0 2-1,11 25 1,-10-15 36,-1-1 0,-2 1 0,-1 1 1,-2 0-1,-1 0 0,-1 0 0,-2 0 0,-2 56 0,-1-74-177,-1 0-1,0 0 1,-1 0-1,-1 0 1,0-1-1,0 1 0,-2-1 1,1 0-1,-1-1 1,-1 1-1,0-1 1,-1 0-1,0-1 1,0 0-1,-1 0 0,-1-1 1,1 0-1,-2-1 1,-10 8-1,4-5 20,0-1 0,-1 0-1,0-2 1,-1 0 0,1-1 0,-2 0-1,1-2 1,-1 0 0,1-2 0,-1 0-1,-35 1 1,39-8-213,27-4-276,26-5-1062,8 0-1502,-3 0-3491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5:33.6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4201,'0'0'1109,"0"0"22,0 0 303,0 0 242,0 0-197,0 0-300,15 16-204,10 8-456,-2 2 0,-1 0 0,-1 1 0,-2 2 0,28 51 0,-37-55-387,-1 1-1,-1 1 1,-1-1-1,-1 1 1,2 36-1,-4 137 175,-4-186-256,-1 1-1,0-1 1,-2 1-1,1-1 1,-2 0 0,-5 15-1,7-24-133,0 0-1,-1 0 1,1 0 0,-1-1-1,0 1 1,-1-1 0,1 0-1,-6 5 1,6-6-274,0-1 0,-1 1 0,1-1 0,-1 0 0,1 0 0,-1 0-1,0 0 1,0-1 0,0 0 0,0 0 0,-8 2 0,-3-3-3780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8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91 139 12603,'0'0'1352,"0"0"-793,-2 16-325,-8 55 16,9-68-173,1 0 0,0 0 1,0 0-1,0 0 0,0 0 1,1-1-1,-1 1 0,1 0 0,-1 0 1,1 0-1,0-1 0,0 1 1,1 0-1,-1-1 0,0 1 0,1-1 1,-1 1-1,1-1 0,0 0 1,0 0-1,0 1 0,0-2 0,0 1 1,1 0-1,-1 0 0,0-1 1,1 1-1,0-1 0,-1 1 0,1-1 1,0 0-1,-1 0 0,1-1 0,0 1 1,6 0-1,2 1-27,0-1-1,1 0 0,-1-1 1,0 0-1,1-1 1,-1 0-1,15-3 1,-17 1-49,0-1 1,0 1 0,0-1-1,-1-1 1,1 1-1,-1-1 1,-1-1-1,1 0 1,-1 0 0,0 0-1,0-1 1,0 0-1,-1 0 1,10-16-1,-13 19-14,0 0-1,-1-1 0,0 1 0,0 0 0,0-1 0,0 1 0,0-1 0,-1 0 1,0 1-1,0-1 0,-1 0 0,1 0 0,-1 0 0,0 0 0,0 1 0,0-1 0,-1 0 1,0 0-1,0 0 0,0 1 0,0-1 0,-1 0 0,0 1 0,0-1 0,0 1 1,0 0-1,-1 0 0,0 0 0,0 0 0,-5-6 0,1 4 16,1 0-1,-1 1 1,0-1 0,-1 2-1,1-1 1,-1 1 0,0 0-1,0 0 1,-1 1 0,1 0-1,0 1 1,-1 0 0,0 0-1,1 1 1,-1 0 0,0 0-1,0 1 1,0 0 0,0 1-1,1 0 1,-1 0 0,0 1-1,0 0 1,-12 5 0,13-3 8,-1-1 0,1 1 0,-1 1 0,1 0 1,1 0-1,-1 0 0,1 1 0,0 0 1,0 0-1,0 1 0,1 0 0,0 0 0,1 1 1,0-1-1,0 1 0,0 0 0,1 1 1,0-1-1,1 1 0,0 0 0,0 0 0,1 0 1,-2 11-1,3-14-1,0 0 0,1 0 1,0 0-1,0 0 0,0 0 0,1 1 1,0-1-1,0 0 0,0 0 1,1 0-1,0-1 0,0 1 0,0 0 1,4 5-1,-3-7-8,1 0 0,-1 0 0,0 0 0,1-1 0,0 0 0,0 0 0,0 0-1,0 0 1,1 0 0,-1-1 0,1 0 0,0 0 0,-1 0 0,1-1 0,0 1 0,0-1 0,9 1 0,0 0-2,1-1 1,-1 0-1,1-1 1,-1-1-1,0 0 0,1-1 1,-1 0-1,0-1 1,0-1-1,-1 0 0,1-1 1,-1 0-1,0-1 1,0-1-1,13-8 1,-24 13 20,0 1 0,0-1 0,0 1 0,1 0 0,-1 0 0,1-1 0,-1 2 0,1-1 0,-1 0 0,1 0 0,0 1 0,-1 0 0,4-1 0,-5 2 1,1-1 0,-1 1-1,0 0 1,0 0-1,0 0 1,0 0 0,1 0-1,-1 0 1,0 0 0,-1 0-1,1 0 1,0 0 0,0 0-1,0 1 1,-1-1 0,1 0-1,-1 1 1,1-1 0,-1 0-1,1 1 1,-1-1-1,0 1 1,0-1 0,1 1-1,-1 1 1,9 54 450,-6-31-406,1-1 0,1 1-1,1-1 1,1-1-1,2 1 1,0-1 0,19 34-1,-27-56-114,0-1 1,0 1-1,0-1 0,0 1 0,0-1 0,1 1 1,-1-1-1,1 0 0,-1 1 0,0-1 0,1 0 0,2 1 1,15 1-6048,-8-3-2726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49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1 179 9010,'0'0'2186,"0"0"-293,4 19-415,7 26-623,29 116 2018,-32-132-2544,1-2-1,2 1 1,22 42 0,-6-37-244,-27-32-79,1 0 0,0 0 0,-1 0 0,1-1-1,0 1 1,0 0 0,0-1 0,-1 1 0,1-1-1,0 1 1,0-1 0,0 1 0,0-1 0,0 0-1,0 1 1,0-1 0,0 0 0,0 0 0,0 0-1,0 0 1,0 0 0,0 0 0,0 0 0,0 0-1,0 0 1,0 0 0,0 0 0,0-1 0,0 1-1,0 0 1,0-1 0,0 1 0,0-1 0,0 1-1,0-1 1,0 0 0,-1 1 0,2-2 0,6-11-52,-1 0 1,-1 0 0,0-1-1,-1 1 1,0-1 0,5-29-1,-3 17-52,5-20 25,-7 22 35,1 0-1,1 1 1,13-28 0,-20 50 34,0 0 0,1 0 0,-1 1 0,0-1-1,1 0 1,-1 0 0,1 0 0,-1 0 0,1 1 0,-1-1 0,1 0-1,-1 0 1,1 1 0,0-1 0,-1 0 0,1 1 0,0-1 0,0 1-1,0-1 1,-1 1 0,1-1 0,0 1 0,0 0 0,0-1 0,0 1-1,0 0 1,1-1 0,-1 2 1,0 0 0,1 0 0,-1-1 0,-1 1-1,1 0 1,0 0 0,0 0 0,0 0 0,0 0 0,-1 0 0,1 0 0,0 0-1,-1 0 1,1 0 0,-1 1 0,1-1 0,-1 2 0,13 56 86,-11-49-68,0 14 121,2 0 0,1 0 0,0-1 1,17 40-1,-21-59-122,1 0-1,-1 0 1,1 0 0,1 0-1,-1 0 1,0-1-1,1 1 1,0-1 0,-1 0-1,1 0 1,0 0 0,1 0-1,-1 0 1,1-1 0,-1 0-1,1 1 1,0-1-1,0-1 1,-1 1 0,1 0-1,1-1 1,-1 0 0,0 0-1,0 0 1,0 0 0,1-1-1,-1 0 1,0 0 0,0 0-1,1 0 1,-1-1-1,0 1 1,0-1 0,8-3-1,-6 2-1,0-1 0,0 0 0,-1-1 0,1 0 0,-1 0 0,0 0 0,0 0 0,0-1 0,0 0-1,-1 0 1,0 0 0,5-7 0,42-74-104,-44 74 47,4-11-84,-9 17 94,0 0 1,1 0-1,0 0 1,0 0-1,1 1 1,-1-1-1,1 1 1,1 0-1,-1 0 1,8-7 0,-11 12 29,-1 0 0,1 0 1,-1 0-1,0 0 1,1 0-1,-1-1 1,1 1-1,-1 0 1,1 0-1,-1 0 1,0 1-1,1-1 1,-1 0-1,1 0 0,-1 0 1,0 0-1,1 0 1,-1 0-1,1 1 1,-1-1-1,0 0 1,1 0-1,-1 0 1,0 1-1,1-1 0,-1 0 1,0 1-1,0-1 1,1 0-1,-1 1 1,0-1-1,0 0 1,1 1-1,-1-1 1,0 0-1,0 1 0,0-1 1,0 1-1,0-1 1,1 1-1,4 18-35,-5-16 45,2 6 5,0 3 7,1 0 0,0 0 0,0 0 0,10 19 0,-12-28-12,0 0-1,1 0 0,0-1 1,0 1-1,0-1 0,0 1 1,0-1-1,1 0 0,-1 0 1,0 0-1,1 0 0,0 0 1,-1-1-1,1 1 0,0-1 0,0 1 1,0-1-1,0 0 0,0 0 1,0-1-1,0 1 0,0-1 1,6 1-1,5-1-23,1-1 0,0-1 0,28-7 0,-36 7 13,0 0 0,1 0 0,0 0 0,-1 1 0,1 0 0,0 0 0,0 1 0,0 0 0,0 1 1,-1-1-1,1 2 0,0-1 0,-1 1 0,1 0 0,-1 0 0,1 1 0,10 6 0,-16-8 6,10 7-1,0-1 0,1 0 0,0 0-1,14 4 1,-25-10 1,1 0 0,-1-1 0,0 1 0,1 0 0,-1-1 0,1 1 0,-1-1 0,1 0 0,-1 0 0,0 0 0,1 0-1,-1 0 1,1-1 0,-1 1 0,1-1 0,-1 1 0,0-1 0,1 0 0,-1 0 0,0 0 0,0 0 0,0-1 0,0 1 0,0 0 0,0-1 0,0 0 0,0 1-1,0-1 1,-1 0 0,1 0 0,2-3 0,2-7-34,-1-1 0,0 0-1,-1 0 1,0 0 0,-1 0 0,0-1-1,-1 1 1,-1-1 0,0 0 0,-1 1-1,0-1 1,-1 0 0,-1 1 0,0-1-1,-1 1 1,0-1 0,-1 1 0,0 0-1,-1 0 1,-1 1 0,0 0-1,-1 0 1,0 0 0,-1 1 0,0 0-1,-1 0 1,0 1 0,-14-13 0,20 21 25,0-1 0,0 1 1,0 0-1,-1 0 0,1 0 1,-1 0-1,0 1 1,1-1-1,-1 1 0,0 0 1,0 0-1,0 0 0,0 1 1,-4-1-1,5 2 4,1-1-1,-1 0 0,0 1 1,1 0-1,-1-1 0,1 1 1,-1 0-1,1 0 1,-1 1-1,1-1 0,0 1 1,0-1-1,0 1 1,-1-1-1,2 1 0,-4 3 1,1 1 20,-1 0 0,1 1 1,0 0-1,1 0 1,-1 0-1,2 0 0,-1 0 1,1 1-1,0-1 0,0 1 1,1-1-1,-1 16 0,2-14-8,-1 1 0,2 0 0,-1-1 0,1 1 0,1 0 0,0-1 0,0 0 0,1 1 0,0-1 0,1 0 0,0 0 0,0-1 0,1 1 0,0-1 0,0 0 0,1 0 0,0-1 0,0 0 0,1 0 0,0 0 0,0-1 0,1 0 0,0 0 0,0-1 0,0 0 0,0 0 0,1-1 0,15 5 0,-16-5-11,1-1 0,0 0 0,0-1 0,0 0 0,0 0 0,0-1 0,1 0 0,-1-1 0,0 0 0,0-1 0,1 1 0,-1-2 0,0 1 0,0-1 0,15-6 0,-14 3-11,0 0-1,-1 0 1,1-1 0,-1-1 0,-1 1-1,1-2 1,-1 1 0,0-1-1,-1 0 1,0-1 0,0 1 0,10-18-1,-2-3 21,-1-1 0,20-58 0,-26 61-62,2 1 0,0 1-1,2-1 1,23-35-1,-34 59 50,1-1-1,-1 1 1,1 0-1,0 0 1,-1 0-1,1-1 1,0 2-1,0-1 0,1 0 1,-1 0-1,0 1 1,1-1-1,-1 1 1,0 0-1,1 0 1,0 0-1,-1 0 1,1 0-1,0 0 1,-1 1-1,5-1 1,-4 1 9,-1 1 1,1 0-1,0 0 1,-1 0-1,1 0 1,0 0 0,-1 0-1,1 1 1,-1-1-1,0 1 1,1 0-1,-1 0 1,0 0 0,0 0-1,0 0 1,0 0-1,1 3 1,8 13 81,0 0-1,-1 0 1,-1 1 0,10 29-1,-15-36-13,10 22 119,-2 0 0,-1 1 1,-2 0-1,-2 1 0,-1 0 0,2 52 1,-8-84-199,0 0 0,-1 1 1,1-1-1,-1 0 0,0 0 0,0 0 1,-1 0-1,1 0 0,-1 0 1,0 0-1,0 0 0,0 0 1,0-1-1,-1 1 0,0-1 1,0 0-1,1 0 0,-8 6 0,-2 0-685,-1-1-1,0 0 0,-29 13 0,-23 5-7196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50.8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9994,'0'0'1986,"0"0"-819,0 0-534,0 0-35,0 0 171,0 0-43,8 2-115,2 2-472,0 0 1,0 1-1,0 0 1,0 1-1,-1 0 1,0 0-1,0 1 1,-1 0-1,0 1 1,0 0 0,-1 0-1,0 1 1,0 0-1,-1 0 1,0 0-1,5 11 1,10 19-41,-2 1 0,25 76 0,-12-8-39,-5 2-1,-4 1 0,12 158 1,-33-242 100,-2-42 341,-2-27-361,-16-299 32,18 311-232,1 0-1,1 1 1,2-1-1,11-40 0,-12 59 37,0 0 1,1 0-1,1 0 0,0 1 0,0 0 0,1 0 1,0 0-1,1 0 0,0 1 0,0 1 0,1-1 1,0 1-1,1 0 0,13-9 0,-18 14 16,-1 1-1,1 0 0,0 0 1,1 0-1,-1 0 0,0 0 1,0 1-1,1 0 0,-1 0 1,1 0-1,-1 0 0,1 1 1,-1 0-1,1 0 1,-1 0-1,1 0 0,4 2 1,-2 0 2,-1 0 1,0 0-1,0 1 1,-1 0-1,1 0 1,0 0 0,-1 1-1,0 0 1,0 0-1,8 8 1,3 7 6,-1 0 1,-1 1 0,0 0-1,-2 1 1,12 27 0,-1 4 159,-3 2 0,24 105 0,-38-152-2675,-4-7-2367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51.3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 1 12099,'0'0'1776,"0"0"-939,0 0-435,0 0-126,0 0 301,-11 16 81,1-2-518,5-9-88,0 1 0,1 1 1,-1-1-1,1 1 0,1-1 1,-1 1-1,1 0 0,1 0 0,-1 1 1,1-1-1,0 1 0,1-1 1,0 1-1,-1 11 0,2 0 36,1-1-1,0 0 1,1 0 0,1 1-1,1-1 1,7 19-1,-8-29-74,0 0 0,1 0 0,1 0 0,-1 0-1,1-1 1,0 0 0,1 0 0,0 0 0,0 0 0,0-1-1,1 0 1,0-1 0,0 1 0,14 7 0,-16-10 3,0 0 1,1 0-1,-1-1 0,0 0 1,1 0-1,0 0 1,-1-1-1,1 0 1,0 0-1,0 0 1,-1 0-1,1-1 0,0 0 1,0-1-1,0 1 1,0-1-1,-1 0 1,1-1-1,0 1 1,-1-1-1,1 0 1,-1-1-1,1 1 0,-1-1 1,9-6-1,-7 3 11,-1 0 0,1-1 0,-1 0 0,0 0 0,-1-1 0,0 1-1,0-1 1,0 0 0,-1 0 0,0-1 0,-1 1 0,0-1 0,0 0-1,-1 0 1,2-17 0,-2 10 81,0-1-1,-1 0 1,-1 1-1,0-1 1,-2 1-1,1-1 1,-8-27 0,7 39-81,1 0 0,-1 1 0,0-1 0,0 0 0,-1 1 0,0 0 0,1 0 0,-1 0 0,0 0 0,-1 0 0,1 0 0,-1 1 0,0-1 0,0 1 0,0 0 0,0 1 0,0-1 0,-1 1 0,1-1 0,-1 1 0,1 1 0,-1-1 0,0 1 0,0-1 0,0 1 0,0 1 0,0-1 0,0 1 0,-8 0 0,7 0-81,0 0 1,0 1-1,0 0 1,0 0-1,0 1 0,0-1 1,0 1-1,1 0 0,-1 1 1,1-1-1,-1 1 0,1 0 1,0 1-1,0-1 0,0 1 1,-8 8-1,5-3-575,1 1 0,-1 0 0,2 0-1,-1 1 1,1-1 0,1 1 0,-6 17 0,1 2-5155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51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8874,'0'0'2728,"0"0"-1879,0 0 559,0 0-40,111 15-464,-59-15-327,6 0-505,-1 0 80,3 0-152,-8 0 72,-6 0-168,-10 0 96,-11 0-1457,-8 0-1215,-13 0-3818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52.0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75 13515,'0'0'2256,"0"0"-1551,0 0-401,117-18 288,-65 5 384,2-1-496,-2 3-208,-1 2-168,-10 3-96,-5 2-16,-5 4-512,-12 0-2129,-9 0-5880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54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71 9794,'0'0'1755,"0"0"-872,0 0-423,0 0-127,0 0-67,0 0 143,-12 15 363,3-3-596,3-6-110,1 1 1,1-1 0,-1 1-1,1-1 1,0 1 0,0 1-1,1-1 1,0 0 0,0 1-1,1-1 1,0 1-1,0 0 1,1 0 0,-1 11-1,2 7-1,1 0-1,1-1 0,1 1 0,1-1 0,1 0 0,2 0 0,0 0 1,2-1-1,0 0 0,2-1 0,1 0 0,0 0 0,2-2 1,0 1-1,2-2 0,0 0 0,1-1 0,39 33 0,-48-45-58,0-1 1,1 0-1,0-1 0,0 0 0,1 0 0,-1-1 0,1-1 0,0 1 1,0-1-1,19 2 0,-24-4 10,1-1-1,-1 0 1,1 0 0,-1 0-1,0-1 1,1 0 0,-1 0 0,0 0-1,0-1 1,0 1 0,0-1 0,0 0-1,0-1 1,0 1 0,0-1 0,-1 0-1,0-1 1,1 1 0,-1 0 0,0-1-1,-1 0 1,5-6 0,2-5 1,-1-1 1,-1 0-1,0-1 1,-1 0 0,-1 0-1,-1 0 1,0-1-1,-1 0 1,-1 0 0,-1 0-1,0 0 1,-1-1-1,-1 1 1,-1 0-1,-1 0 1,0 0 0,-2 0-1,0 0 1,-1 0-1,0 1 1,-10-19-1,1 11 62,-1 2-1,-2 0 1,0 0-1,-1 2 1,-1 0-1,-31-24 1,35 32 73,-1 0-1,-1 2 1,1 0 0,-2 1 0,0 0-1,0 1 1,-1 2 0,0 0 0,-32-8 0,47 14-146,-1 0 0,1 0 1,-1 0-1,1 1 1,-1 0-1,1 0 1,-1 0-1,1 0 1,-1 1-1,0 0 1,1 0-1,0 0 0,-1 0 1,1 1-1,0 0 1,0 0-1,-1 0 1,1 0-1,1 0 1,-7 6-1,6-4-34,1 1 1,0-1-1,1 1 1,-1-1-1,1 1 1,0 0-1,0 0 1,0 0-1,1 0 1,0 1-1,0-1 0,0 0 1,1 0-1,-1 1 1,1-1-1,1 1 1,-1-1-1,2 6 1,-1-1-353,1 0 1,0 1 0,1-1 0,0 0 0,0 0 0,1-1 0,1 1 0,-1-1 0,11 15 0,22 24-5894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55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12163,'0'0'4713,"0"0"-4073,0 0-640,0 0-104,0 0-824,0 0-1009,0 0-1968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55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47 125 15283,'0'0'1582,"0"0"-1098,0 0-401,-8 18-77,0-2 26,2 1-1,0 0 0,1 1 0,1-1 0,0 1 0,1 0 1,2 0-1,-1 0 0,2 0 0,2 26 0,2-27-26,0 0 0,0-1 0,2 1 1,0-1-1,1 0 0,0-1 0,1 0 0,1 0 0,1-1 0,0 0 0,0 0 0,1-1 1,1-1-1,1 0 0,24 19 0,-21-20 8,0 0 1,1-1-1,0-1 0,1-1 0,0 0 1,0-2-1,0 0 0,1 0 1,0-2-1,0-1 0,0 0 1,1-1-1,34-2 0,-46 0-8,1-1 0,-1 0 0,0-1 0,0 0 0,0 0-1,0-1 1,0 0 0,-1 0 0,1-1 0,-1 0 0,0 0 0,0-1 0,0 0 0,6-6-1,-5 3 6,0 0 0,-1-1 0,0 0 0,-1-1-1,1 1 1,-2-1 0,0 0 0,0 0 0,5-18 0,-5 12 39,0 0 1,-2-1-1,0 1 1,-1-1-1,-1 0 1,0 0 0,-2 0-1,0 1 1,0-1-1,-2 0 1,0 1-1,-1-1 1,0 1-1,-8-18 1,1 12 14,-1 1 1,0 1-1,-2 0 1,0 1-1,-1 1 1,-1 0-1,0 0 1,-2 2-1,-27-21 0,34 29-29,1 0 0,-1 1-1,0 1 1,0 0 0,-1 0-1,0 1 1,0 1 0,0 0-1,-1 0 1,1 2 0,-1-1-1,0 2 1,0-1 0,0 2-1,0 0 1,1 0 0,-1 1-1,0 1 1,-15 3 0,21-2-50,0-1 1,1 1-1,-1 1 1,0-1-1,1 1 1,0 0-1,0 1 1,0-1-1,0 1 1,1 0-1,0 1 1,0-1-1,0 1 1,1 0-1,-1 0 1,2 1-1,-7 11 1,4-2-365,0-1 1,2 1-1,-1-1 1,2 1-1,0 0 1,1 1-1,0 17 1,1 21-4432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55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7 267 14443,'0'0'2229,"0"0"-1269,-1-19-707,-2-172 265,2 140-157,0 45-316,1 34-57,5 49 142,3-1 0,4 1 0,22 74 1,-26-116 0,-3-12-62,7 32 0,2-1 0,34 85 1,-48-137-92,1-1 0,-1 0 0,1 1 0,-1-1 0,1 0 0,-1 0 0,1 1 0,0-1 0,0 0 0,-1 0 0,1 0 0,0 0 0,0 0 0,0 0 0,0 0 0,1 0 0,-1 0 0,0-1 0,0 1 0,0 0 0,1-1 0,-1 1 0,3 0 0,-3-2-108,0 1 1,1-1 0,-1 0 0,0 0 0,0 1-1,0-1 1,0 0 0,0 0 0,0 0 0,0 0-1,0 0 1,0-1 0,-1 1 0,1 0 0,0 0-1,-1 0 1,1-1 0,-1 1 0,1 0 0,-1-1-1,0 1 1,1 0 0,-1-3 0,7-28-5966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14.8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0 136 8666,'0'0'2091,"0"0"-1047,0 0-532,0 0-217,0 0-187,40 0 435,3-4-411,-1-1 1,0-2-1,0-2 0,-1-2 1,79-31-1,-41 14 441,-61 24-565,0-1 276,-13-7-4952,-5 3-1301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56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72 11707,'0'0'1309,"0"0"-806,0 0-326,0 0-14,19 6 400,41 11 162,0-3 1,0-3-1,63 5 1,-96-15-678,6 0 12,64-5 1,-89 3-69,0 0 0,0 0 0,0-1 0,0 0 0,0-1-1,0 0 1,0 0 0,-1-1 0,0 0 0,0 0 0,0-1 0,0 1 0,6-7 0,-11 9 3,0-1 1,0 1-1,0-1 1,0 1 0,-1-1-1,1 0 1,-1 1-1,1-1 1,-1 0-1,0 0 1,-1 0-1,1 0 1,0 0 0,-1 0-1,1 0 1,-1 0-1,0 0 1,0-4-1,-1 5-1,1 1 0,0-1 0,-1 1-1,1 0 1,-1-1 0,1 1-1,-1 0 1,0 0 0,1-1 0,-1 1-1,0 0 1,0 0 0,0 0 0,0 0-1,0 0 1,0 0 0,0 0 0,0 0-1,0 0 1,0 1 0,-1-1 0,1 0-1,0 1 1,0-1 0,-1 1 0,1-1-1,-1 1 1,1 0 0,0-1 0,-1 1-1,1 0 1,-1 0 0,1 0 0,0 0-1,-1 0 1,1 1 0,-1-1-1,1 0 1,-2 1 0,-1 1-1,0-1 0,1 1-1,0 0 1,-1 0 0,1 0 0,0 1 0,0-1-1,0 1 1,0-1 0,1 1 0,-1 0 0,1 0-1,0 0 1,0 1 0,0-1 0,0 1 0,0-1-1,-2 8 1,-24 74 107,27-79-82,-9 36 34,2 0 1,3 0-1,0 1 0,3 0 0,2 0 0,2-1 1,7 49-1,-6-74-43,1-1 1,1 1-1,1-1 1,0-1-1,1 1 1,10 16-1,17 11-6827,-31-42-2778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56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53 14307,'0'0'2353,"0"0"-1633,0 0-672,0 0 168,0 0-136,142 0 144,-84 0 72,5-4-280,18-11-32,-16 0-424,-13-3-3833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56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14251,'0'0'1448,"0"0"-976,0 0-318,19 6-86,38 14 25,2-4 0,-1-1 0,93 9 0,-126-22-100,-13 0 1,-1-1 0,0 0 0,1-1 0,-1 0 0,1-1 0,-1 0 0,0-1 0,1 0 0,11-5 0,-22 7 1,0 0-1,-1-1 1,1 1-1,0-1 1,0 0 0,0 1-1,-1-1 1,1 1-1,0-1 1,-1 0-1,1 0 1,0 1-1,-1-1 1,1 0 0,-1 0-1,1 0 1,-1 0-1,0 0 1,1 0-1,-1 0 1,0 0-1,0 0 1,0 0 0,1 0-1,-1 1 1,0-1-1,0 0 1,0 0-1,-1 0 1,1 0-1,0 0 1,0 0 0,0 0-1,-1 0 1,1 0-1,0 0 1,-1 0-1,1 0 1,-1 0-1,1 1 1,-1-1 0,0 0-1,1 0 1,-2-1-1,0 0-3,-1 0-1,1-1 1,0 1 0,-1 0-1,0 0 1,1 1 0,-1-1-1,0 0 1,0 1 0,0 0-1,0-1 1,-5 0-1,5 2 11,0 0 0,0 0 0,0 0 0,0 0 0,0 0 0,0 1 0,0 0 0,0-1 0,0 1 0,0 0 0,1 1 0,-1-1-1,0 0 1,1 1 0,-1-1 0,0 1 0,1 0 0,0 0 0,0 0 0,-1 0 0,1 0 0,0 1 0,1-1 0,-1 1 0,0-1-1,1 1 1,-1 0 0,1-1 0,-2 7 0,-4 9 24,1 0 0,1 1 0,-5 32 0,8-40-18,-11 98 70,4 1-1,6 118 1,3-180-59,1-19 78,2-1-1,10 47 0,1 9-3902,-14-64-2681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57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 14371,'0'0'2073,"0"0"-1161,0 0-488,0 0-224,121-6 224,-65 4 16,4 2-440,1 0 0,8-4-296,-19 2-3833,-13-3-5177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5:58.1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1 481 9282,'0'0'1428,"0"0"-506,0 0 173,0 0 414,11 24-63,3 5-997,6 12 353,19 57 1,-19-39-230,-8-22-305,1-1 0,1 0 0,36 63 0,-50-99-262,0 0-1,1 1 1,-1-1-1,0 0 1,0 1-1,0-1 1,0 0-1,1 1 1,-1-1-1,0 0 1,0 1-1,1-1 1,-1 0-1,0 1 1,0-1-1,1 0 1,-1 0-1,0 0 1,1 1-1,-1-1 1,0 0-1,1 0 1,-1 0-1,1 0 1,-1 0-1,0 1 1,1-1-1,-1 0 1,0 0-1,1 0 1,-1 0-1,1 0 1,-1 0-1,0 0 1,1 0-1,-1-1 1,0 1-1,1 0 1,-1 0-1,1 0 0,-1 0 1,0 0-1,1-1 1,-1 1-1,0 0 1,1 0-1,-1 0 1,0-1-1,0 1 1,1 0-1,-1-1 1,0 1-1,1-1 1,8-19 378,-9 19-379,31-110 247,11-30-704,-41 138 430,-1 1 9,1 0 0,-1 0 1,1 0-1,0 0 0,0 0 1,0 0-1,-1 0 0,2 0 1,-1 0-1,0 1 0,0-1 1,1 0-1,-1 1 0,0-1 1,1 1-1,0-1 0,-1 1 1,1 0-1,0 0 0,0 0 1,0 0-1,3-2 1,-4 4 6,0-1 0,0 1 0,0-1 0,-1 1 1,1 0-1,0-1 0,-1 1 0,1-1 0,0 1 1,-1 0-1,1 0 0,-1 0 0,1-1 0,-1 1 1,1 0-1,-1 0 0,0 0 0,1 0 0,-1 0 1,0-1-1,0 1 0,0 0 0,1 0 0,-1 0 1,0 1-1,3 34-1,-2-26-4,1 22-2,6 42 3,-7-69 12,0 0 0,0-1 0,0 1 0,1 0 0,0 0 0,0-1 0,0 1 0,1-1 0,-1 0 0,1 0 0,5 6-1,-6-8-7,0 0 0,0-1 0,0 0-1,0 1 1,1-1 0,-1 0-1,0 0 1,1 0 0,-1 0-1,0-1 1,1 1 0,-1-1-1,1 1 1,-1-1 0,1 0-1,-1 0 1,1 0 0,-1 0 0,1-1-1,-1 1 1,1-1 0,-1 1-1,1-1 1,-1 0 0,0 0-1,0 0 1,1 0 0,-1 0-1,0 0 1,0-1 0,0 1-1,0-1 1,3-2 0,5-5-189,-1 0-1,1 0 1,-2-1 0,15-20 0,-2-4-799,29-63-1,-32 60 490,-15 37 353,-1 9 206,1 28 418,-2 42 154,-1-76-621,0 1 1,1-1-1,-1 1 0,1 0 1,-1-1-1,1 1 0,0-1 0,0 1 1,1-1-1,-1 1 0,1-1 1,-1 0-1,1 0 0,0 0 1,0 0-1,1 0 0,-1 0 1,1-1-1,-1 1 0,1-1 1,0 1-1,0-1 0,0 0 1,0 0-1,0 0 0,0-1 1,1 1-1,3 0 0,-3 0 3,1-1 0,0-1-1,-1 1 1,1 0 0,0-1-1,-1 0 1,1 0 0,0-1-1,-1 1 1,1-1-1,0 0 1,-1 0 0,1-1-1,-1 1 1,1-1 0,-1 0-1,0 0 1,0 0 0,0-1-1,0 1 1,6-7 0,-1 0-66,0 0 0,-1-1 0,0 0 0,0 0-1,-1-1 1,7-15 0,-11 20-120,0 1 0,-1-1 0,1 0 0,-1 0 0,-1 1 0,1-1 0,-1-1 0,0 1 0,0 0 0,-1 0 0,0 0 0,0 0-1,0-1 1,-1 1 0,-2-7 0,3 13 170,0-1 0,0 1 0,-1-1 0,1 1 0,0-1-1,-1 1 1,1 0 0,-1-1 0,1 1 0,-1-1 0,1 1 0,0 0 0,-1 0-1,1-1 1,-1 1 0,1 0 0,-1 0 0,1 0 0,-1-1 0,0 1-1,1 0 1,-1 0 0,1 0 0,-1 0 0,1 0 0,-1 0 0,1 0 0,-1 0-1,1 0 1,-1 1 0,0-1 0,1 0 0,-1 0 0,0 1 0,-18 9-98,14-5 128,1 1 0,0-1 1,0 1-1,1 0 1,0 0-1,0 0 0,0 0 1,0 0-1,1 1 1,0-1-1,-1 10 1,0 5 267,1 0 0,0 31 1,2-48-284,1 1 0,-1-1 0,1 0 0,0 1 0,0-1 0,0 0 0,1 1 1,-1-1-1,1 0 0,0 0 0,1 0 0,-1 0 0,1-1 0,-1 1 0,1-1 0,0 1 0,0-1 1,1 0-1,-1 0 0,1-1 0,-1 1 0,1-1 0,0 1 0,0-1 0,0 0 0,0 0 1,0-1-1,0 0 0,1 1 0,-1-1 0,1-1 0,-1 1 0,6 0 0,-2 0-74,1 0 0,-1-1 0,1 0 1,0 0-1,-1-1 0,1 0 0,-1-1 0,1 1 0,-1-2 0,0 1 0,1-1 0,-2 0 0,1-1 0,0 0 0,-1 0 1,14-10-1,-11 2-34,0 1 0,0-2 1,-1 1-1,-1-1 1,0 0-1,-1-1 0,-1 0 1,0 0-1,0 0 1,-2-1-1,1 0 0,-2 0 1,0 0-1,-1 0 1,0-26-1,-1-1-139,-3 1-1,-1 0 1,-2 0 0,-16-65-1,-72-212 4051,81 295-2388,12 23-1398,0 0 0,0 0 0,-1 0 0,1 0 0,0 0 0,0 0 0,-1 0 0,1 0 0,0-1 0,-1 1 0,1 0 1,0 0-1,0 0 0,-1 1 0,1-1 0,0 0 0,0 0 0,-1 0 0,1 0 0,0 0 0,0 0 0,-1 0 0,1 0 0,0 0 0,0 1 0,-1-1 0,1 0 0,0 0 0,0 0 0,0 0 0,-1 1 0,1-1 0,0 0 0,0 0 0,0 1 0,0-1 0,0 0 0,-1 0 0,1 0 1,0 1-1,0-1 0,0 1 0,-10 44 412,6 9-349,2 0-1,3 0 1,2 0 0,3-1 0,2 1 0,2-1-1,3-1 1,2 0 0,26 61 0,-34-96-90,1 0-1,1-1 1,1 0 0,0 0-1,1-1 1,1 0 0,14 13-1,-21-23 8,0-1-1,0 0 1,0 0-1,1 0 1,-1-1-1,1 1 1,0-2-1,0 1 1,0-1-1,8 3 1,-10-4 11,1-1-1,-1 1 1,0-1 0,1 0-1,-1 0 1,0-1 0,1 1-1,-1-1 1,0 0 0,0 0-1,1 0 1,-1-1 0,0 1-1,0-1 1,0 0 0,6-4-1,1-2 9,-1-1-1,0 0 1,0 0-1,-1-1 1,0 0-1,14-21 0,41-79 42,-27 43-50,-24 46-9,2-5-42,1 1-1,21-25 0,-32 45 28,-1-1 0,1 1-1,0 0 1,1 1-1,-1-1 1,1 1-1,0 0 1,0 0 0,0 1-1,1-1 1,-1 2-1,1-1 1,-1 1-1,10-2 1,-13 3 12,0 1 0,0 0 1,0 0-1,0 1 0,0-1 0,0 0 1,0 1-1,0 0 0,0 0 0,0 0 1,0 0-1,0 0 0,0 1 0,-1-1 0,1 1 1,-1 0-1,1 0 0,-1 0 0,0 0 1,1 0-1,-1 0 0,0 0 0,3 6 1,3 5 77,0 0 0,-1 0 0,9 24 0,-12-28-15,10 25 243,-1 1 1,-1 1-1,-3-1 0,0 2 1,-3-1-1,-1 1 1,0 38-1,-4-70-294,-2-1 0,1 1 0,0 0 0,-1 0 0,0 0 0,0-1 0,0 1-1,-1-1 1,1 1 0,-1-1 0,0 1 0,0-1 0,-1 0 0,0 0 0,1 0 0,-1 0 0,0 0 0,-1-1 0,1 1 0,-7 4 0,3-4-42,0 0 1,-1 0-1,0 0 1,0-1-1,0 0 1,0-1-1,-1 0 1,1 0-1,-1-1 1,1 0-1,-12 0 1,-9 0-1010,1-1 0,-48-7 1,17-6-3380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1.0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1 420 6993,'0'0'1690,"0"0"-563,0 0-267,0 0 205,0 0-203,0 0-23,0 0-100,0 0-112,0 0-30,21 6-75,61 0-297,132-5 0,-89-3-207,2173-30 133,-1181-16-142,-830 34-10,108-18 165,732-157 0,-1059 174-195,84-20 228,303-29-1,-451 63-267,-4 1 26,0 0-1,1 0 0,-1 0 1,0 0-1,0 0 0,1 0 1,-1-1-1,0 1 0,1 0 1,-1 0-1,0 0 0,1 0 1,-1 0-1,0 0 1,0 0-1,1 0 0,-1 0 1,0 0-1,1 0 0,-1 0 1,0 1-1,0-1 0,1 0 1,-1 0-1,0 0 0,1 0 1,-1 0-1,0 1 0,0-1 1,1 0-1,-1 0 1,0 0-1,0 1 0,0-1 1,1 0-1,-1 0 0,0 1 1,0-1-1,0 0 0,0 0 1,0 1-1,0-1 0,1 0 1,-1 1-1,0-1 0,0 0 1,0 0-1,0 1 0,0-1 1,0 1-1,0 9-4887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9.2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 96 9154,'0'0'1315,"0"0"-716,0 0-497,-13 18 1,0-1-3,7-10-27,1 0-1,-1 0 1,1 1-1,0 0 1,1 0 0,0 0-1,0 0 1,1 1-1,0-1 1,0 1 0,1 0-1,0 0 1,0 14-1,1-7 130,1 0 0,1 0 0,1 0 0,0 0 0,1 0 0,0-1 0,2 1 0,0-1 0,0 0 0,2 0-1,-1 0 1,14 19 0,-13-24-160,0-1 1,0 1-1,1-1 0,0-1 0,1 0 0,0 0 0,0 0 0,1-1 0,-1-1 1,2 1-1,-1-2 0,1 1 0,-1-2 0,2 1 0,-1-2 0,0 1 1,21 2-1,-23-4-1,1-1 0,-1 0 0,1-1 0,0 0-1,-1-1 1,1 0 0,0 0 0,-1-1 0,1 0 0,-1-1 0,0 0 0,0-1 0,0 0 0,0 0 0,-1 0 0,9-7 0,-9 5-12,0-1-1,-1-1 1,0 1-1,0-1 1,-1 0 0,0-1-1,0 1 1,-1-1 0,0 0-1,0-1 1,-1 1-1,0-1 1,-1 0 0,4-20-1,-4 13-16,0 0 1,-2-1-1,0 0 0,-1 1 0,-1-1 1,0 1-1,-1-1 0,-1 1 0,-1 0 0,-1 0 1,0 0-1,-9-20 0,8 26 53,1-1 0,-2 1 0,1 0 0,-1 0 0,-1 1 0,0 0 0,-1 0 0,0 1 0,0 0 0,-1 1 0,0 0 0,0 0 0,-1 1 0,0 1 0,0 0 0,-1 0 0,-17-6 0,23 10-60,1 1 1,0-1 0,-1 1-1,1 0 1,-1 0 0,1 1-1,-1 0 1,0 0-1,1 0 1,-1 0 0,1 1-1,-1 0 1,1 0 0,-1 1-1,1 0 1,0-1 0,0 2-1,0-1 1,0 1 0,0-1-1,0 1 1,0 1 0,1-1-1,0 1 1,0-1 0,0 1-1,0 0 1,0 1 0,1-1-1,0 1 1,0-1 0,0 1-1,0 0 1,1 0 0,0 0-1,-2 7 1,-2 9-983,0 0 1,2 1-1,-4 36 1,7-8-5664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9.6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14387,'0'0'2497,"0"0"-1889,0 0-608,0 0-1177,0 0-1135,0 0-3561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0.0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 44 7818,'0'0'2496,"0"0"-1553,-12 22-735,-1 2-77,6-14-7,0 1 0,1 0 0,1 1 0,0-1 0,0 1 0,1 0 0,1 0 0,0 1 0,1-1 0,-2 22 0,3-21 52,1 0 0,1 0 0,0 0 0,1 0 0,0 0 0,1 0 1,0-1-1,1 1 0,0-1 0,1 0 0,1 0 0,0-1 0,9 14 0,-9-17-157,1 0 0,0 0 1,0 0-1,1-1 0,0 0 0,0 0 0,1-1 1,0 0-1,0 0 0,0-1 0,1 0 0,-1-1 1,1 0-1,0-1 0,1 0 0,17 3 0,-17-4 21,0 0-1,0-1 0,0 0 1,0-1-1,1 0 0,-1-1 0,0 0 1,0-1-1,0 0 0,0-1 1,-1 0-1,1 0 0,0-1 1,-1-1-1,0 0 0,0 0 0,-1-1 1,0 0-1,0-1 0,0 0 1,0 0-1,-1-1 0,-1 0 1,1 0-1,-1-1 0,-1 0 0,1 0 1,-1-1-1,-1 0 0,0 0 1,5-15-1,-5 12 60,-1 1 1,0 0 0,-1-1-1,-1 0 1,0 0-1,0 0 1,-2 0-1,1 0 1,-2 0-1,1 0 1,-2 0-1,0 0 1,0 1-1,-5-14 1,3 17-34,1 0 1,-2 0 0,1 1-1,-1 0 1,0-1 0,-1 1-1,0 1 1,0-1 0,-1 1-1,1 0 1,-2 1 0,1 0-1,-1 0 1,0 0 0,0 1-1,0 0 1,-1 1 0,0 0-1,-12-4 1,7 3-49,1 2 0,-1 0 0,1 0 0,-1 1 0,0 1 0,0 1 0,0-1 0,0 2 0,0 0 0,-18 4 0,26-3-38,0-1 1,0 1 0,0 0 0,0 0 0,0 1 0,0-1-1,1 2 1,-1-1 0,1 0 0,0 1 0,0 0 0,0 0-1,0 1 1,1-1 0,0 1 0,-1 0 0,2 0 0,-1 1-1,1-1 1,0 1 0,0-1 0,0 1 0,1 0 0,-3 12 0,1 7-1179,2 1 0,1-1 0,2 30 0,3 1-6635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0.4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1304,'0'0'12371,"0"0"-10651,0 0-1240,0 0-352,0 0 361,8 154 799,-2-88-664,5 7-136,1-1-312,1-5 120,-1-7-288,-1-9 40,-3-14-48,-4-12-32,-2-12-312,5-13-792,-5-11-2753,2-14-4897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15.3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1424,'0'0'2974,"0"0"-1493,0 0-813,0 0-135,0 0 505,0 0 131,10 22 609,-2 22 229,5 72-1,-12 130-1173,-4-115-514,3-48 189,8-83-3023,-6-2-1218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0.7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 12643,'0'0'1408,"0"0"-980,21 0-333,0-2-68,-12 1-9,1 0 0,-1 1 0,1 0 0,-1 0 0,1 1 0,-1 0 0,1 0-1,-1 1 1,0 1 0,0 0 0,0 0 0,9 5 0,2 3 260,-1 2 1,-1 0-1,0 1 1,-1 1-1,0 1 0,-1 0 1,-1 1-1,0 1 1,-2 0-1,0 1 1,-1 0-1,-1 1 0,0 0 1,-2 1-1,8 24 1,-2 1-144,-1 2 0,-3-1 0,-2 1 0,-2 1 1,-2 0-1,-1 49 0,-4-89-205,0-1-1,0 0 1,-1 1 0,0-1-1,-1 0 1,1 0 0,-2 1 0,-2 7-1,3-12-293,-1-1-1,1 1 1,0-1-1,-1 1 0,0-1 1,0 0-1,0 0 1,0 0-1,-1 0 1,1-1-1,-1 1 0,1-1 1,-1 0-1,0 0 1,0 0-1,0 0 1,-5 0-1,-24 6-7858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1.1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1 599 15139,'0'0'1761,"0"0"-705,0 0-872,164 0-120,-99 0 136,4 0-192,0 0 0,-5 0-8,16-28-520,-20 0-3425,-12-4-7794</inkml:trace>
  <inkml:trace contextRef="#ctx0" brushRef="#br0" timeOffset="1">837 0 10234,'0'0'1292,"0"0"-298,0 0-214,23 3 287,-3-2-715,-13-2-207,1 1 0,0 1-1,0 0 1,0 0 0,0 0 0,-1 1 0,1 0 0,0 0 0,-1 1 0,0 0 0,1 1 0,-1-1 0,-1 1 0,1 1-1,-1-1 1,9 8 0,3 7 97,-1 1-1,0 0 0,-2 1 0,0 1 1,-1 0-1,-2 1 0,0 1 1,-1 0-1,-2 0 0,13 51 0,-11-19-187,-2 1 0,-2-1 0,-3 113 0,-4-160-71,0 0 0,-1 0 0,0 0-1,0 0 1,-1 0 0,-1 0 0,-4 13-1,5-18-155,0-1-1,0 0 1,0 0-1,0 0 1,0 0-1,-1 0 1,1-1-1,-6 5 0,5-5-417,-1 1-1,1-1 1,-1 0-1,0-1 1,0 1-1,0 0 0,0-1 1,-7 1-1,-20 0-9443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1.4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14051,'0'0'2304,"0"0"-1279,0 0-609,129 0 136,-64 1 160,6 5-320,2 0-104,-4-3-288,12-3-72,-21 0-1352,-14 0-8266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1.8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0 510 2921,'0'0'1953,"0"0"-506,0 0 300,0 0 353,0 0-59,0 0-456,0 0-1503,0-1 1,0 1 0,0-1-1,0 1 1,0-1-1,0 1 1,0-1 0,0 1-1,0-1 1,1 1 0,-1 0-1,0-1 1,0 1 0,0-1-1,1 1 1,-1-1 0,0 1-1,1-1 1,-1 1-1,0 0 1,1-1 0,-1 1-1,0 0 1,1-1 0,-1 1-1,1 0 1,-1 0 0,0-1-1,1 1 1,-1 0 0,1 0-1,0-1 1,357 16 677,-48-1-567,764-57 65,-189-39-261,526-40 58,32 88 125,-758 30-169,-433-7 2,-2-10 1,306-67-1,-115-17-2809,-388 89-1517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6.7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14 139 10266,'0'0'1830,"0"0"-909,0 0-266,0 0 352,0 0 165,0 0-381,-2-13-343,-8-27-343,9 35-61,8 34-10,1-5-4,1 1 0,0-1 1,2 0-1,1-1 0,1 0 0,1-1 0,1-1 1,0 0-1,33 32 0,-37-42-25,1-1 0,1 0 0,0-1 0,0 0 0,1 0 0,0-2 0,23 10 0,-27-13 10,1-1-1,0 0 1,-1-1-1,1 0 1,0-1-1,0 0 1,0-1-1,0 0 1,0-1-1,0 0 1,20-5-1,-24 4 33,0-1 0,0 0 0,0-1-1,0 0 1,0 0 0,-1 0 0,0-1 0,0 0-1,0 0 1,-1 0 0,1-1 0,-1 0 0,-1 0 0,1 0-1,-1-1 1,0 1 0,0-1 0,-1 0 0,0 0-1,0 0 1,2-11 0,0 1 21,-1 0 0,0 0 0,-1 0 0,-2-1 0,1 1 0,-2-1 0,0 1 0,-4-27 0,2 38-27,1-1 1,-1 0-1,-1 0 0,1 1 1,-1-1-1,0 1 0,0 0 1,-1 0-1,0 0 1,0 0-1,-1 1 0,1-1 1,-1 1-1,0 1 0,0-1 1,-8-5-1,3 4 4,1 0 0,-1 1 0,0 0 0,0 1 0,-1 0 0,1 0 0,-1 1 1,0 1-1,0 0 0,-11-1 0,10 2-44,0 1 0,0 0 0,1 1 0,-1 0 0,0 0 0,1 2 1,-1-1-1,1 1 0,-18 8 0,22-8-48,1 0 0,-1 1 0,1 0 0,-1 0 1,1 1-1,0 0 0,0 0 0,1 0 0,0 1 0,0-1 0,0 1 0,1 1 1,-1-1-1,2 1 0,-5 7 0,3 0-393,1 1 0,1 0 0,0 0 0,1-1-1,1 2 1,0 17 0,0 19-4007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7.1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14419,'0'0'2929,"0"0"-1897,0 0-736,0 0-200,0 0-192,0 0 48,0 0-888,22 73-1729,-5-79-1560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7.4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75 186 1008,'0'0'9926,"0"0"-7093,-11 23-2494,-36 77-174,44-91-166,-1 0-1,2 0 1,-1 0-1,2 0 1,-1 1 0,1-1-1,0 16 1,1-20 36,1 0 1,0 0-1,-1-1 0,2 1 1,-1 0-1,0 0 0,1-1 1,0 1-1,0-1 1,1 1-1,4 6 0,-2-5 35,0-1 1,0-1-1,1 1 0,0-1 0,0 0 0,0 0 0,0 0 1,0-1-1,1 0 0,0 0 0,-1-1 0,1 0 1,0 0-1,0 0 0,0-1 0,0 0 0,12 0 0,-9 0-62,1 0 0,-1-1 0,1 0-1,0-1 1,-1 0 0,1 0-1,-1-1 1,0-1 0,1 0-1,-1 0 1,0-1 0,-1 0 0,1-1-1,-1 0 1,0 0 0,0-1-1,0 0 1,-1-1 0,0 0-1,0 0 1,-1-1 0,0 0 0,0 0-1,-1 0 1,0-1 0,0 0-1,-1 0 1,-1-1 0,1 0-1,4-17 1,-5 15 51,0 0 0,-1-1 1,-1 0-1,0 1 0,-1-1 0,0 0 0,-1 0 0,-1 0 0,0 1 0,-4-19 1,3 22 67,-1 0 0,0 1 1,0-1-1,-1 1 1,0 0-1,0 0 1,-1 0-1,0 1 1,-1 0-1,0 0 1,0 0-1,0 1 1,-1-1-1,0 1 1,-11-7-1,5 5-94,0 0 1,-1 1-1,0 1 1,0 0-1,-1 1 1,1 0-1,-1 1 0,0 1 1,-1 0-1,1 1 1,0 1-1,-1 0 1,1 1-1,-1 1 0,-17 3 1,30-3-87,0-1 0,0 1 1,1 1-1,-1-1 0,0 0 0,1 1 1,-1-1-1,1 1 0,-1 0 0,1 0 1,0 0-1,0 0 0,0 0 1,0 0-1,0 1 0,0-1 0,1 0 1,-1 1-1,-1 3 0,0 2-714,0 0-1,0-1 1,1 1 0,0 0 0,-1 16-1,2 16-4518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7.7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10402,'0'0'1566,"0"0"-353,0 0-364,0 0 514,0 0-71,0 0-581,6 13 96,18 51-211,-3 0 0,19 107 0,-23-91-521,49 139-1,-49-188-696,-9-29-1196,-1-19-1452,-3-10-4495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8.1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9634,'0'0'4582,"0"0"-3301,0 0-1055,0 0-94,23-4 31,73-7 320,-91 11-409,0 0 0,0 1 0,-1-1 0,1 1 0,-1 0 0,1 1 0,-1-1 0,1 1 0,-1 0 0,0 0 0,1 0 0,-1 0 0,0 1 0,-1 0 0,1 0 0,0 0 0,-1 0 0,0 0 0,4 5 0,2 1 77,6 7 19,-1 0 0,0 1 0,-2 1 0,1 0 0,-2 1 1,-1 0-1,0 1 0,-2 0 0,0 0 0,-1 1 0,6 28 0,-3 7-100,-2 0 0,-3 0 0,-2 67-1,-3-114-258,0 1 0,-1-1 0,0 0 0,0 0-1,-5 17 1,4-22-211,1-1 0,-1 0 0,1 1-1,-1-1 1,0 0 0,0 0 0,-1 0 0,1 0 0,-1-1-1,-4 5 1,-14 5-6801</inkml:trace>
  <inkml:trace contextRef="#ctx0" brushRef="#br0" timeOffset="1">113 339 14875,'0'0'1921,"0"0"-1305,0 0-312,0 0-232,125-2 160,-77 4-24,2 3-208,0-3 272,6-2-272,-10-7-880,-12-10-4625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8.4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12939,'0'0'2044,"0"0"-1282,0 0-534,0 0-146,23 3 149,73 17 697,-88-16-818,0-1-1,0 1 1,0 0-1,0 1 1,-1-1-1,0 1 1,0 1-1,0 0 1,-1 0-1,1 0 1,-1 1-1,-1-1 1,1 1-1,-1 1 1,-1-1-1,5 9 1,-3-5-37,5 7 53,-2 0-1,0 1 0,-1 0 0,-1 0 0,0 1 1,-2 0-1,6 36 0,-5 6-38,-3 78 0,-3-132-97,0 17-134,-1 0-1,-8 46 1,7-64-162,0 1 1,0 0-1,-1-1 1,0 0-1,-7 13 1,8-17-86,0 0 1,0 0 0,-1 0 0,1-1-1,0 1 1,-1-1 0,0 0 0,1 1 0,-1-1-1,0-1 1,0 1 0,0 0 0,-7 2-1,-9-2-5945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6:57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201 167 4481,'0'0'2247,"0"0"-929,0 0-659,0 0 22,0 0 51,0 0 131,4-15-166,18-50-250,-20 60-383,0 0 0,1 0 0,-1 1 0,1-1-1,0 1 1,0-1 0,1 1 0,-1 0 0,1 0 0,0 1 0,0-1-1,0 1 1,1 0 0,-1 0 0,1 0 0,-1 1 0,1-1-1,0 1 1,8-2 0,2 0 148,-1 1-1,1 1 0,-1 0 1,29 2-1,-33 0-136,-1 1 0,1 0 1,0 1-1,-1 0 0,0 1 0,1 0 1,-1 0-1,0 1 0,-1 0 0,1 0 0,-1 1 1,1 0-1,13 13 0,-16-13-10,0 1-1,0 0 1,0 0-1,-1 0 1,0 0-1,0 1 1,-1 0-1,0 0 1,0 0-1,-1 1 1,0-1-1,0 1 1,-1 0-1,0 0 1,0 0-1,1 14 1,-1-1-31,-2-1 1,0 1-1,-2-1 1,0 0-1,-1 1 1,-1-1-1,-1 0 1,-1-1-1,0 1 0,-2-1 1,-17 32-1,16-34-74,0-1 0,-2 0 0,0-1 0,0-1-1,-2 1 1,0-2 0,0 0 0,-1 0 0,-1-1-1,0-1 1,-1-1 0,0 0 0,-29 13 0,42-22 19,0 0 0,0 0 1,1 0-1,-1-1 1,0 1-1,0-1 1,0 0-1,0 0 0,0 0 1,0 0-1,-4-1 1,6 0 16,0 1 1,1 0-1,-1-1 1,0 1-1,0 0 1,1-1-1,-1 1 1,1-1-1,-1 1 1,0-1-1,1 1 1,-1-1-1,1 0 1,-1 1-1,1-1 1,-1 0-1,1 1 1,0-1-1,-1 0 1,1 0-1,0 1 1,0-1-1,-1 0 1,1 0-1,0 1 1,0-1-1,0 0 1,0 0-1,0 0 1,0 1-1,0-1 1,0 0-1,0 0 1,1 0-1,-1 1 1,0-1-1,0 0 1,1 0-1,-1 1 1,0-1-1,1 0 1,-1 1-1,1-1 1,0-1-1,2-2 5,0 0-1,0 0 0,1 1 0,-1-1 1,1 1-1,0-1 0,0 1 1,0 0-1,1 1 0,-1-1 0,0 1 1,6-3-1,60-21-28,-62 23 36,-1 1 0,1-1 0,-1 2 0,1-1 0,0 1 0,0 0 0,0 1 0,0 0 0,0 0-1,0 1 1,-1 0 0,1 0 0,0 1 0,0 0 0,-1 0 0,1 0 0,-1 1 0,0 1 0,0-1-1,0 1 1,0 0 0,-1 1 0,1 0 0,-1 0 0,0 0 0,7 8 0,2 5 28,-1 0 1,0 0-1,-2 1 1,0 1-1,-1 0 1,-1 1 0,0 0-1,-2 0 1,-1 1-1,0 0 1,5 40-1,-3 13 71,-4 0 0,-4 94-1,-2-79-51,2-71-52,-2 0-1,1 0 0,-2 1 0,-1-1 0,0 0 1,-1 0-1,-1-1 0,-1 1 0,-1-1 1,0 0-1,-2-1 0,0 0 0,0 0 0,-14 16 1,13-20 63,-1-1 0,0-1 0,-1 0 0,-1 0 1,0-1-1,0-1 0,-1 0 0,0-1 1,0 0-1,-1-1 0,-24 8 0,10-7 75,0-1 0,-1-2-1,0 0 1,0-2 0,-40-1 0,29-2-8,-75-3-43,104 2-59,1-1 0,0 0 0,-1-1 0,1 0 1,0-1-1,1 0 0,-20-10 0,28 13 3,-1 0 1,1-1-1,0 1 0,0-1 1,0 0-1,0 1 1,0-1-1,0 0 0,0 0 1,1 0-1,-1 0 1,1 0-1,-1-1 0,-1-3 1,3 6-23,0 0-5,0 0-35,0 0-87,0 0-3,0 0-76,4 0-75,0 1 0,-1 0 0,1 0 0,0 0 0,-1 0 0,1 1 0,-1-1 0,0 1 0,0 0 0,1 0 0,2 3 0,-4-4-48,23 17-4635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8.7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5841,'0'0'9314,"0"0"-7609,0 0-665,0 0-816,107-4 624,-49 12-432,7-3 16,-1-1-56,1-4-368,4-4-16,-17-12-696,-14-7-3537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2.4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14307,'0'0'2145,"0"0"-1425,0 0-672,121 9-48,-77-1 0,-2-2-16,-9 3-288,-8-3-1033,-14-3-3480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2.7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14715,'0'0'2497,"0"0"-1849,0 0-552,111 0 96,-55 0-136,5 0 64,-1 0-64,7 13-56,-17 8-1616,-17 1-9067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2.6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0 208 11827,'0'0'2080,"0"0"-1339,0 0-556,22 0-87,13 0-80,289-4 4,2176-84 2197,-630 67-2079,-817 5 10,351-51 922,-1393 66-1201,-8 2 4,0-1 1,-1 0-1,1 0 0,-1 0 1,1 0-1,-1-1 0,1 1 0,-1-1 1,1 1-1,-1-1 0,1 0 0,-1 0 1,5-2-1,-7-1-4741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3.4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104 18 7738,'0'0'1928,"0"0"-694,0 0-386,0 0-144,0 0-232,0 0 15,-17 15-32,-50 50 127,65-61-540,-1-1 0,1 1-1,0-1 1,0 1 0,1 0-1,-1 0 1,1 0-1,-1 0 1,1 0 0,1 0-1,-1 0 1,1 1 0,-1-1-1,1 0 1,0 0-1,1 0 1,0 8 0,1 7 46,-1-6-59,1 1 0,0 0-1,1 0 1,1-1 0,0 0 0,1 1-1,0-2 1,1 1 0,0-1 0,1 1 0,1-2-1,0 1 1,0-1 0,1 0 0,1-1 0,19 17-1,-16-15 24,1-1 0,1-1-1,0 0 1,0-1-1,1 0 1,0-2 0,1 1-1,0-2 1,0 0-1,0-2 1,0 1 0,32 2-1,-38-6-11,0-1-1,0-1 1,0 0-1,-1 0 1,1-1-1,0 0 1,-1-1 0,0 0-1,0-1 1,0 0-1,0-1 1,0 0-1,-1 0 1,0-1-1,0 0 1,0-1 0,-1 1-1,0-2 1,0 1-1,-1-1 1,0-1-1,0 1 1,-1-1-1,0 0 1,-1 0-1,0-1 1,0 0 0,-1 0-1,0 0 1,-1 0-1,4-22 1,-4 20 24,-1-1 1,0 1 0,-1-1-1,-1 0 1,0 1 0,0-1-1,-1 0 1,-6-24 0,5 29-30,-1-1 1,0 1-1,-1 0 0,0 1 1,0-1-1,-1 1 1,0 0-1,0 0 0,-1 0 1,1 1-1,-1-1 1,-1 2-1,-13-11 0,5 6 44,0 2 0,0 0-1,-1 0 1,0 2-1,-1 0 1,0 0 0,1 2-1,-1 0 1,-30-2 0,32 4-82,0 1 0,0 1 0,0 0 1,0 1-1,0 1 0,0 0 0,0 2 1,1-1-1,-1 1 0,1 1 1,-21 11-1,30-14-76,1 1-1,-1 0 1,1 0 0,0 1 0,0 0-1,0-1 1,0 1 0,1 0 0,-1 1-1,1-1 1,0 1 0,-3 6 0,3-5-523,1 0 0,0 1 0,0-1 0,0 1 1,-1 11-1,2 18-6026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3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 10 15603,'0'0'2497,"0"0"-2057,0 0-240,0 0-200,0 0-264,0 0-128,0 0-1272,-35 3-1465,41-16-4337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4.0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42 143 14187,'0'0'1502,"0"0"-1366,-5 17-266,-3 8 112,2 1 0,1-1-1,-3 42 1,7-56 26,1 1 0,0 0 0,0 0 0,2 0 0,-1 0 0,1-1 0,1 1 0,0-1 0,1 1 0,0-1 0,0 0 0,7 11 0,-6-15 3,1 0-1,-1-1 1,1 1-1,0-1 1,0-1-1,1 1 1,0-1 0,0 0-1,0 0 1,1-1-1,-1 0 1,1 0 0,12 3-1,-15-5 43,0 0-1,1-1 1,-1 0 0,0 0 0,1-1-1,-1 1 1,1-1 0,-1 0-1,1-1 1,-1 1 0,1-1-1,-1 0 1,0-1 0,0 1-1,1-1 1,-1 0 0,0 0-1,0-1 1,-1 1 0,1-1-1,8-7 1,-4 1 88,0-1 0,-1 0 0,0 0 0,0 0 0,-1-1 0,-1 0 0,0-1 0,-1 1 0,0-1 0,0-1 0,5-23 0,-7 20-24,0 1 0,-1-1 1,0 0-1,-2 0 0,0 0 0,0 0 1,-2 0-1,0 0 0,-5-21 1,3 26-80,0 1 1,-1 0-1,1 1 1,-2-1 0,0 1-1,0 0 1,0 0-1,-1 1 1,0 0 0,-1 0-1,0 1 1,0 0-1,-1 0 1,-12-7 0,10 7-62,0 1 1,-1 0-1,1 1 1,-1 0-1,0 0 1,0 2-1,-1 0 1,1 0-1,-1 1 1,1 0-1,-25 1 1,34 1-21,1 0 0,-1 1 0,0-1 0,1 1 0,-1-1 0,0 1 0,1 0 0,-1 0 0,1 0 0,0 1 0,-1-1 0,1 0 0,0 1 0,0 0 0,0-1 0,0 1 0,0 0 0,-2 3-1,0 1-451,0-1-1,1 1 1,0 0-1,0 0 1,1 0-1,-3 9 1,-3 19-5760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4.4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13 213 12843,'0'0'1529,"0"-17"-459,-12-179 2687,36 461-2718,-11-149-942,-7-51-18,2 0 0,3 0 0,30 96 0,-41-161-93,0 0 0,0 1 0,0-1 0,0 0 0,0 0 0,0 0 0,0 0 0,0 0 0,0 1 0,0-1 0,0 0 0,0 0 0,1 0 0,-1 0 1,0 0-1,0 0 0,0 0 0,0 1 0,0-1 0,0 0 0,0 0 0,0 0 0,0 0 0,0 0 0,1 0 0,-1 0 0,0 0 0,0 0 0,0 0 0,0 0 0,0 0 0,0 0 0,1 0 0,-1 0 0,0 1 0,0-1 0,0 0 0,0 0 0,0 0 0,0 0 0,1-1 0,-1 1 0,0 0 0,0 0 0,0 0 0,0 0 0,0 0 1,0 0-1,1 0 0,-1 0 0,0 0 0,0 0 0,0 0 0,0 0 0,0 0 0,0 0 0,0 0 0,0-1 0,1 1 0,-1 0 0,6-12-585,3-18-1739,0-11-4930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4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11082,'0'0'3465,"0"0"-2495,0 0-846,0 0-28,24 3-63,-3 0-16,176 18 948,-4-20-357,-192-1-584,1 1 0,0-1 0,0 1 0,0-1 0,-1 1 0,1 0 0,0-1 0,-1 1 0,1 0 0,-1 0 0,1 0 0,-1 1 0,0-1 0,1 0 0,-1 0 0,0 1 0,0-1 1,0 1-1,0-1 0,0 1 0,0-1 0,0 1 0,0 0 0,-1-1 0,1 1 0,0 3 0,9 52 851,-9-52-867,2 81 237,-3 0 0,-4-1 0,-30 162 0,34-242-435,-8 25-258,-7-17-3020,5-12-1344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5.0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1 154 13179,'0'0'3217,"0"0"-2449,0 0-360,0 0-296,0 0 24,131-38 528,-81 31-304,4-1-208,0-1-120,1-2-32,7-17-600,-14 1-3625,-8 1-4545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00.7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3977,'0'0'1399,"0"0"-106,0 0-199,0 0-162,0 0 0,0 0-282,2 0-513,-1-1 1,1 1-1,0 0 1,0 0-1,-1 1 1,1-1-1,0 0 0,-1 0 1,1 1-1,0-1 1,-1 1-1,1 0 1,-1-1-1,4 3 1,124 106 548,-2-2-421,-49-50 125,3-4 1,2-3 0,2-5 0,1-2 0,3-5 0,170 50 0,417 33-221,-287-60-27,-205-37 648,284 3-1,-390-25-715,7 1-60,165-15 0,-200 1-12,0-3 1,0-1-1,-2-3 0,90-47 0,-41 19 4,-63 31-5,-1-1 0,0-2 0,-1-2 0,-1 0 0,-1-3 0,48-44 1,-73 60 6,0 0 0,-1 0 0,0 0 1,0 0-1,-1-1 0,0 0 0,0 0 0,0 0 1,-1 0-1,-1 0 0,1 0 0,-1 0 1,-1 0-1,0-16 0,0 23 15,0 1 15,0 0 57,0 0-64,0 0-51,0 33-114,0 86 292,0-134-148,-1 0 1,-1 0 0,-1 0-1,0 0 1,-1 1 0,0-1-1,-1 1 1,-1 0 0,0 0 0,-1 1-1,-1 0 1,-17-24 0,15 17 24,10 20-38,0-1-1,0 1 1,0 0-1,0-1 1,0 1-1,0 0 1,0 0-1,0-1 1,0 1-1,0 0 1,0 0-1,1-1 1,-1 1-1,0 0 1,0 0-1,0-1 1,0 1-1,0 0 1,1 0-1,-1 0 1,0-1-1,0 1 1,0 0-1,1 0 1,-1 0 0,0 0-1,0 0 1,1-1-1,-1 1 1,0 0-1,0 0 1,1 0-1,-1 0 1,0 0-1,0 0 1,1 0-1,-1 0 1,39 8-162,-29-5 200,13 3-41,-10-3 5,-1 0 1,0 0-1,0 1 1,0 1-1,0 0 1,-1 1-1,17 10 1,-27-14-1,1-1-1,-1 1 1,0 0 0,1 0 0,-1 0-1,0 0 1,0 0 0,0 0 0,0 0 0,-1 0-1,1 0 1,-1 0 0,1 0 0,-1 1-1,1-1 1,-1 0 0,0 0 0,0 1-1,-1-1 1,1 0 0,0 0 0,-1 0-1,1 1 1,-1-1 0,1 0 0,-1 0-1,0 0 1,0 0 0,0 0 0,0 0 0,-1 0-1,1 0 1,-2 1 0,-3 6-1,-1-1 0,0 0 0,0 0-1,0-1 1,-14 10 0,-18 6 370,21-21-7606,18-2 333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5.4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 11947,'0'0'1989,"0"0"-1143,0 0-513,0 0-258,0 0-15,16-3 19,52-5 90,-64 8-136,1 0 1,0 1-1,0 0 0,-1 0 1,1 0-1,-1 1 0,1-1 1,-1 1-1,0 0 1,1 1-1,-1-1 0,0 1 1,-1-1-1,1 1 0,4 5 1,12 6 111,-13-9-54,47 25-183,-51-28 198,1-1-1,-1 1 0,1-1 1,-1 0-1,1 0 0,0 0 0,0 0 1,-1 0-1,1-1 0,0 0 1,0 0-1,7-1 0,-3-16 894,3-11-854,-11 28-140,0 0-1,0 1 1,0-1-1,1 0 0,-1 0 1,0 1-1,0-1 1,0 0-1,0 0 0,0 0 1,0 1-1,1-1 0,-1 0 1,0 0-1,0 0 1,0 0-1,0 1 0,1-1 1,-1 0-1,0 0 0,0 0 1,1 0-1,-1 0 1,0 0-1,0 0 0,0 0 1,1 1-1,-1-1 1,0 0-1,0 0 0,1 0 1,-1 0-1,0 0 0,0 0 1,1 0-1,-1 0 1,0-1-1,0 1 0,1 0 1,-1 0-1,0 0 0,0 0 1,0 0-1,1 0 1,-1 0-1,0 0 0,0-1 1,0 1-1,1 0 0,-1 0 1,0 0-1,0 0 1,0-1-1,0 1 0,0 0 1,1 0-1,-1-1 1,0 1-1,0 0 0,0 0 1,0 0-1,0-1 0,0 1 1,0 0-1,0 0 1,0-1-1,0 1 0,0 0 1,0-1-1,10 29 22,-2 0 0,-1 0-1,-1 1 1,2 31 0,2 122 85,-10-162-104,1 342-302,-10-376-6964,-1-3-3662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15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 12227,'0'0'2711,"0"0"-1451,0 0-556,0 0-308,0 0-205,19-3 273,49-4 88,1 3 0,78 5-1,-47 4-236,-45-4-284,78 12-1,-126-12-1291,-6 0-2555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3.1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 6873,'0'0'6882,"0"0"-5778,0 0-640,0 0-40,125-10 281,-77 10-273,2 0-40,-4 0-384,-6 2 64,-11 11-72,-12-1-1409,-13-1-5240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3.4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 12219,'0'0'3200,"0"0"-2256,0 0 9,144 0-617,-84 0 320,-1-4-368,-5 3-216,-10-1-72,-9 2-104,-12 0-1568,-12 0-6658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9.5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10 10842,'0'0'1857,"0"0"-421,0 0-169,0 0-204,0 0-132,0 0-372,-13-10-123,60 37-372,-20-10-59,0-2-1,1-1 0,0-1 1,44 13-1,-21-14-27,0-3-1,0-2 1,1-2-1,0-3 0,66-5 1,-115 3 17,0 0-1,0 0 1,1-1 0,-1 0-1,0 1 1,0-1 0,0-1 0,-1 1-1,1 0 1,0-1 0,0 1-1,-1-1 1,4-2 0,-5 3 3,1-1 0,-1 1-1,0 0 1,0-1 0,0 1 0,0-1 0,0 0 0,-1 1 0,1-1 0,0 0 0,-1 1 0,1-1-1,-1 0 1,1 0 0,-1 1 0,0-1 0,0 0 0,0 0 0,0 0 0,0 1 0,0-1-1,-1 0 1,0-3 0,1 5-4,0-1 1,-1 1-1,1-1 0,0 1 1,0-1-1,-1 1 0,1-1 0,0 1 1,-1-1-1,1 1 0,0-1 0,-1 1 1,1 0-1,-1-1 0,1 1 0,0 0 1,-1-1-1,1 1 0,-1 0 0,1 0 1,-1-1-1,0 1 0,1 0 0,-1 0 1,1 0-1,-1 0 0,1 0 0,-1 0 1,1 0-1,-1 0 0,1 0 0,-1 0 1,0 0-1,1 0 0,-1 0 1,1 0-1,-1 0 0,1 0 0,-1 1 1,1-1-1,-1 0 0,0 1 0,-1 0-33,-1 0-1,1 0 1,0 1 0,0-1-1,0 1 1,0-1-1,0 1 1,0 0-1,1-1 1,-3 4-1,-10 19-11,1 2-1,1-1 1,1 2-1,2 0 1,-11 43-1,13-41 54,-20 65 21,5 2 0,4 0 0,4 2 0,-2 118 0,16-100-531,0-115-2024,-2-1-2481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9.8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24 13363,'0'0'1871,"0"0"-947,0 0-756,23-4-66,-11 2-72,28-5 199,1 2 0,53-1 0,566 42 1966,-603-31-1772,-45-3-1882,-12-2-3226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32.1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115 623 12427,'0'0'2081,"0"0"-695,0 0-527,1-20-143,21-148 387,7-55-662,-25 11-413,2 308-120,3-1-1,32 136 0,-8-51 93,28 299 38,-61-478-34,-1 0-1,1 0 0,0 1 0,-1-1 1,1 0-1,-1 0 0,0 0 1,1 0-1,-1 0 0,0 0 0,0 0 1,1 0-1,-1 0 0,0 0 1,0-1-1,0 1 0,0 0 0,0-1 1,0 1-1,0 0 0,-1-1 1,1 1-1,0-1 0,0 0 0,0 1 1,0-1-1,-1 0 0,1 0 1,0 0-1,0 0 0,-1 0 0,1 0 1,-2 0-1,-58-1 136,45 0-123,-46-3-21,32 2-7,-1 0 1,-56 6-1,268-1-316,-125 3 385,76 18 0,-14-2 623,-106-23 609,-4-12-4037,-7 10 1806,3-12-7285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37.7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12459,'0'0'2376,"0"0"-1632,0 0-304,0 0-440,0 0 0,0 0 264,0 0-15,94 78 319,-48-36-296,6 1-96,-2 0 176,-4-2-288,-2-7 16,-7-4-80,-5-9-448,-5-14-921,-11-5-1639,-7-2-2449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38.1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1 3137,'0'0'11834,"0"0"-10650,0 0-703,0 0-409,-86 108 56,61-63 296,0 2-280,4-5 104,7-3-248,6-7 56,8-2-176,0-9-984,4-10-3834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38.4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35 12395,'0'0'2371,"0"0"-1423,0 0-717,0 0-189,16-2 44,386-30 430,-401 32-516,0 0-1,0 0 1,0 0 0,0 0 0,0 0 0,0 0-1,0 0 1,1 0 0,-1 0 0,0 0-1,0 1 1,0-1 0,0 1 0,0-1 0,0 0-1,0 1 1,0 0 0,-1-1 0,1 1-1,0 0 1,0-1 0,0 1 0,0 0-1,-1 0 1,1 0 0,0-1 0,-1 1 0,1 0-1,-1 0 1,1 0 0,-1 0 0,1 0-1,-1 0 1,0 0 0,0 0 0,1 1 0,-1-1-1,0 0 1,0 0 0,0 0 0,0 0-1,0 0 1,-1 2 0,0 1 0,0 1 0,0-1 0,0 1 0,-1-1 0,0 0 0,0 0 0,0 0 0,0 0 0,-6 7 1,-103 112 29,-7 8-14,103-112-12,1 1 0,1 0 1,0 2-1,2-1 0,-10 24 1,19-39-7,0-1 0,0 1 1,1 0-1,-1 0 0,1-1 1,1 1-1,-1 10 0,1-15 10,0 1 0,0-1 0,1 1-1,-1-1 1,0 0 0,1 1 0,-1-1 0,1 1 0,0-1 0,-1 0-1,1 1 1,0-1 0,0 0 0,-1 0 0,1 1 0,0-1-1,0 0 1,1 0 0,-1 0 0,0 0 0,0-1 0,0 1-1,1 0 1,-1 0 0,0-1 0,1 1 0,-1-1 0,1 1-1,-1-1 1,0 1 0,4-1 0,24 3 121,1-2 0,0-1 1,0-2-1,-1-1 0,1-1 1,35-9-1,-38 6-538,0 2 0,0 0 0,0 2 0,1 1 0,-1 2 0,1 0 0,36 6 0,-31 7-5895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25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546 123 4257,'0'0'2202,"0"0"-706,0 0-8,0 0-165,0 0-238,-9-33 3339,-1 24-4386,1 0-1,-2 1 1,1 0-1,-1 1 0,0 0 1,0 1-1,-1 0 0,0 1 1,0 0-1,0 0 0,0 2 1,-1 0-1,0 0 0,0 1 1,0 0-1,0 1 0,-14 1 1,17 0-41,-11-1 30,1 2-1,0 0 1,-1 1 0,1 0-1,-28 9 1,43-10-37,1 1-1,-1 0 1,0 0 0,1 0-1,0 1 1,-1 0 0,1 0-1,0 0 1,1 0 0,-1 0-1,0 1 1,1 0 0,0 0-1,0-1 1,0 2 0,0-1-1,1 0 1,-1 1 0,1-1-1,0 1 1,1 0 0,-1-1-1,1 1 1,0 0 0,0 0-1,1 0 1,-1 8 0,0 7 6,0 0 1,1 0 0,6 35 0,-5-51-3,-1 1 1,1-1-1,0 1 0,1-1 0,-1 0 0,1 1 1,0-1-1,0 0 0,0 0 0,1 0 1,-1 0-1,1-1 0,0 1 0,0-1 0,0 0 1,0 1-1,1-1 0,-1-1 0,1 1 1,0 0-1,0-1 0,8 4 0,1-4 7,0 0 0,0-1-1,0 0 1,0-1 0,1 0 0,-1-1-1,0-1 1,25-6 0,-20 3-18,0 0 0,1 2 1,32-4-1,-45 7 5,-1 0 0,1 1 0,0-1 0,-1 1 0,1 0 0,-1 1 0,1-1 0,-1 1 0,1 0 0,-1 0 0,0 1 0,0-1 0,0 1 0,0 0 0,-1 1 0,8 6 0,1 4 16,0 1-1,-1 1 0,-1 0 1,-1 1-1,0 0 0,-1 1 1,0 0-1,-2 0 0,0 0 1,-1 1-1,-1 0 0,-1 1 1,0-1-1,-2 1 0,0-1 1,-1 1-1,-3 30 0,0-42-4,1 1 0,-1-1-1,-1 0 1,1 0 0,-2 0-1,1 0 1,-1 0 0,0-1-1,-1 1 1,1-1-1,-1 0 1,-11 10 0,1 0 33,-1-1 0,-1-1 0,-31 22 0,39-30-43,-1-2-1,0 1 1,0-1 0,-1-1 0,1 0 0,-1 0-1,0-1 1,0 0 0,0-1 0,0-1 0,0 1-1,-1-2 1,1 1 0,0-2 0,0 0 0,-1 0 0,1-1-1,-13-3 1,10 1 112,1-1-1,-1-1 1,1 0-1,0 0 1,1-1-1,0-1 1,0 0-1,0-1 1,1 0 0,1-1-1,-1 0 1,2 0-1,-16-21 1,18 20-70,0 0 1,0-1-1,1 0 1,0 0-1,1-1 1,1 0-1,0 1 1,0-1-1,2-1 1,-1 1-1,2 0 1,-1-20-1,3 32-52,-1 0 0,1 1 1,-1-1-1,1 0 0,-1 0 0,1 0 0,0 1 0,-1-1 0,1 0 0,0 1 0,0-1 0,0 0 1,-1 1-1,1-1 0,0 1 0,0 0 0,0-1 0,0 1 0,0 0 0,0-1 0,0 1 0,0 0 1,0 0-1,0 0 0,0 0 0,0 0 0,0 0 0,0 0 0,0 0 0,0 0 0,0 0 0,0 1 1,1 0-1,37 5-1025,4 10-1732,-1 2-2627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38.9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9738,'0'0'1752,"0"0"-615,0 0-193,0 0 120,113 79-80,-65-51-175,4 2 87,2 0-392,-2 2-232,-4-2-160,-6 0-104,-9-3-16,-5-3-32,-10-3-536,-7-6-649,-7-6-1951,-4-7-2937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39.3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257 0 13539,'0'0'1976,"0"0"-1400,0 0-440,-65 103-16,44-60 673,-1 4-385,-4 2-120,1 0 16,0-2-256,2-8 8,5-5-56,3-10-104,5-7 96,5-7-560,3-8-360,2-6-1273,5-17-992,9-5-3528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39.7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42 1856,'0'0'7950,"0"0"-5016,0 0-1792,0 0-261,0 0-63,0 0-294,5-2-286,22-7-185,-1 1-1,1 1 1,1 2-1,-1 1 1,1 0-1,-1 3 1,1 0-1,34 4 1,-58-3-36,1 0 1,-1 1 0,0 0 0,1 0 0,-1 0-1,0 0 1,0 1 0,0 0 0,0 0-1,0 0 1,0 0 0,0 0 0,-1 1 0,1-1-1,-1 1 1,0 0 0,0 1 0,0-1 0,0 0-1,0 1 1,-1-1 0,1 1 0,-1 0 0,0 0-1,0 0 1,-1 0 0,1 0 0,-1 0-1,0 1 1,0-1 0,0 0 0,-1 1 0,1-1-1,-1 0 1,0 1 0,-1-1 0,0 6 0,-1 8 57,0 0 0,-2-1 0,0 1 0,-1-1 0,-1 0 0,-1 0 0,-15 29 0,-13 11-78,-24 49 57,54-96-32,0 1 0,1 0 0,0 0 0,1 0 0,1 0 0,0 1 0,-2 21 0,4-31-5,1 0 0,-1 0 0,0 0 0,1 0 1,-1 0-1,1 0 0,0 0 0,0 0 1,0 0-1,0 0 0,0 0 0,0-1 0,0 1 1,0 0-1,1-1 0,-1 1 0,1-1 1,-1 1-1,1-1 0,0 0 0,-1 0 1,1 1-1,0-1 0,0-1 0,0 1 0,0 0 1,0 0-1,0-1 0,0 1 0,0-1 1,0 1-1,3-1 0,10 2 67,1-1 0,-1 0 0,24-3 0,-15 1-16,-3 0-204,-1-2 0,1 0 1,-1-1-1,0-1 0,-1-1 0,1-1 1,-1-1-1,0 0 0,-1-2 1,0 0-1,0-1 0,19-16 0,-12 7-3723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1.0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9354,'0'0'1312,"0"0"-840,0 0-368,0 0 352,123 17 697,-72-17-545,5 0-40,0 0-288,-2 0-176,-3-6-104,-16 2-1960,-14 4-4362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1.3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37 13867,'0'0'1960,"0"0"-1488,0 0-472,138-19 105,-75 9-113,1 3 8,22 7-321,-17 6-1359,-15 12-5738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1.6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 0 11450,'0'0'1489,"0"0"-1193,109 0-112,-57 0-176,-4 0 48,-7 0-56,-7 0-72,-13 0-216,-13 6-2897</inkml:trace>
  <inkml:trace contextRef="#ctx0" brushRef="#br0" timeOffset="1">1 353 14803,'0'0'2513,"0"0"-1801,0 0-384,0 0-216,144 15 184,-82-17-168,3-17-128,20-31 0,-18 3-472,-11-4-3993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2.4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3873,'0'0'7856,"0"0"-5553,0 0-1943,0 0-277,0 0-51,8 1-56,23 10 82,1 0-1,29 17 1,37 14 207,-52-28-211,0-2 1,1-2 0,0-2-1,1-2 1,0-2 0,83-4-1,-120-1-25,0 0 0,0-1 0,0 0 0,0-1 0,16-6 0,-24 8-10,0 0-1,0-1 0,0 0 1,0 1-1,0-1 1,-1 0-1,1-1 0,-1 1 1,1 0-1,2-4 1,-4 5-6,0-1 1,-1 1-1,1 0 1,0-1 0,-1 1-1,1-1 1,-1 1-1,1-1 1,-1 1 0,0-1-1,0 1 1,0-1-1,0 0 1,0 1 0,0-1-1,0 1 1,0-1-1,0 1 1,-1-1 0,1 1-1,-1-1 1,1 1-1,-2-2 1,2 2-7,-1 0 0,1 0 0,0 1 0,-1-1 0,0 0 0,1 1 0,-1-1 0,1 0 1,-1 1-1,0-1 0,1 1 0,-1-1 0,0 1 0,0 0 0,0-1 0,1 1 0,-1-1 0,0 1 0,0 0 0,0 0 0,0 0 0,1-1 0,-1 1 0,0 0 0,0 0 0,0 0 0,0 0 1,0 1-1,0-1 0,1 0 0,-1 0 0,0 0 0,0 1 0,0-1 0,0 0 0,1 1 0,-3 0 0,1 0-10,0 1-1,-1-1 1,1 1 0,0-1 0,-1 1-1,1 0 1,0 0 0,0 0 0,1 0-1,-1 0 1,0 1 0,-2 4-1,-7 20-22,1 1-1,2 0 0,1 0 0,1 1 0,-4 44 0,1 153 6,8-192 25,1-11-3,-1 27 2,9 94 1,-5-134 19,0 0 0,0 0 0,1 0 0,0 0 0,1 0 0,0-1 0,0 0 0,12 15 0,-11-16-500,0 1 0,-1-1 1,0 1-1,0 0 0,-1 1 0,6 15 1,-9-14-3757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2.7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 10970,'0'0'2841,"0"0"-2689,0 0-152,0 0 0,111-4 456,-46 4 624,12 0-496,8 4 41,5 0-217,2-2-392,-5-2 184,-5 1-200,1-1-296,-20 2-2785,-19 0-9090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3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0 575 9354,'0'0'2523,"0"0"-1212,0 0-121,0 0-97,3-18-131,70-297 1045,-53 236-1833,12-83 0,-29 208-266,2-6 117,3 102 45,-1 7-74,6-1 1,32 149-1,-38-282-55,-7-15-40,0 0-1,0 1 1,0-1 0,0 0 0,0 0 0,0 1 0,1-1 0,-1 0 0,0 0 0,0 1-1,0-1 1,1 0 0,-1 0 0,0 0 0,0 1 0,0-1 0,1 0 0,-1 0 0,0 0-1,0 0 1,1 0 0,-1 0 0,0 0 0,0 1 0,1-1 0,-1 0 0,0 0 0,0 0-1,1 0 1,-1 0 0,0 0 0,1 0 0,-1 0 0,0 0 0,0-1 0,1 1 0,-1 0-1,0 0 1,0 0 0,1 0 0,-1 0 0,0 0 0,0 0 0,1-1 0,-1 1 0,0 0-1,0 0 1,0 0 0,1 0 0,-1-1 0,0 1 0,0 0 0,0 0 0,1-1 0,3-12-5369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3.5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13731,'0'0'1916,"0"0"-1091,0 0-585,1 17 49,1 29 199,-2-15-320,1 0-1,2 0 1,1 0 0,9 33 0,-12-57-159,1 0 1,0 0 0,1 0 0,0-1 0,0 1 0,0-1-1,1 0 1,0 0 0,0 0 0,0 0 0,1-1-1,0 1 1,0-1 0,0-1 0,1 1 0,-1-1 0,1 0-1,0 0 1,1 0 0,-1-1 0,1 0 0,-1 0 0,1-1-1,9 3 1,23 0 56,-1-2-1,1-1 0,-1-2 1,63-7-1,-88 5-272,1 0-1,-2 0 1,1-2-1,0 1 1,12-7-1,-19 7-75,0 1 0,-1-1 0,0-1-1,1 1 1,-1-1 0,-1 0 0,1 0 0,0 0-1,-1-1 1,0 0 0,0 0 0,6-9 0,1-11-5945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26.2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78 5641,'0'0'3629,"0"0"-2209,0 0-597,0 0-355,0 0 139,0 23 161,0 172 1267,0-29-1205,0-165-794,0-1 136,0-3 151,-2-73 387,0 24-590,7-78 0,-3 115-119,0 1 0,1 0 1,0 0-1,1 0 0,1 0 0,0 0 0,1 1 0,0 0 0,1 0 0,10-14 0,-14 24 8,-1 0-1,1 0 0,-1 1 0,1-1 1,0 0-1,0 1 0,0 0 0,1 0 0,-1 0 1,0 0-1,1 0 0,-1 1 0,1 0 1,0-1-1,-1 1 0,1 1 0,5-2 0,3 2-519,0 0 0,0 0 0,-1 1 0,15 3-1,-11-1-1216,-2-3-3736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3.9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57 0 11226,'0'0'5898,"0"0"-5058,0 0-736,-25 119 0,16-29 384,1 28-144,2 19-16,0-10-320,3-23 8,3-33-16,0 15-488,0-12-2097,0-1-6088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4.5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76 204 10578,'0'0'4551,"0"0"-3199,0 0-1315,9-18-3,-3 4-17,1 1-1,1-1 1,0 1 0,1 1 0,0 0 0,1 0 0,0 1 0,1 0 0,0 0 0,25-17 0,-27 23-21,0 0 0,0 1 0,0 0 0,0 1 0,1 0 0,-1 0 0,1 1 0,0 0 0,0 0-1,-1 1 1,1 1 0,0 0 0,12 1 0,-14 0 3,-1 1 0,0 0 0,0 0 0,0 1 0,0-1 0,0 2 0,-1-1 0,1 1 0,-1 0 0,0 0 0,0 0 0,0 1 0,-1 0 0,0 0 0,0 1 0,0-1 0,0 1 0,4 8 0,0 1 10,-1 0 0,0 1 0,-1 0 1,-1 0-1,-1 1 0,0 0 0,-1 0 0,-1 0 0,0 0 0,-2 1 0,0-1 0,0 1 0,-2-1 0,0 1 0,-1-1 1,-5 18-1,-2 2 47,-1-2-1,-3 1 1,0-2 0,-2 0 0,-2 0 0,-31 47 0,16-32 33,-1-2 1,-3 0 0,-1-3 0,-3-1 0,-45 39-1,75-75-18,0 0-1,-1 0 0,1-1 0,-18 7 1,25-12-87,0 0 1,0 0 0,0 0-1,-1 0 1,1 0-1,0-1 1,0 0 0,-1 0-1,-4 0 1,6 0-24,1 0 1,0-1-1,0 1 0,0-1 1,-1 1-1,1-1 0,0 1 1,0-1-1,0 1 0,0-1 0,0 0 1,0 0-1,0 1 0,0-1 1,1 0-1,-1 0 0,0 0 1,0 0-1,1 0 0,-1 0 1,0 0-1,1-1 0,-1 1 1,1 0-1,-1-2 0,0-2-75,-1 0 0,1 0-1,0 0 1,0 0 0,0 0-1,1 0 1,0 0-1,0-1 1,0 1 0,1 0-1,-1 0 1,1 0 0,1 0-1,-1 0 1,1 0 0,3-8-1,-3 10 119,1 0 0,-1 0 0,0 1 0,1-1 0,0 1 0,-1-1 0,1 1 0,0 0 0,0 0 0,0 1 0,1-1 0,-1 1-1,0-1 1,1 1 0,-1 0 0,0 0 0,1 0 0,0 1 0,-1-1 0,1 1 0,-1 0 0,1 0 0,-1 0 0,1 1 0,4 0 0,0 0 116,0 1 1,0 0 0,-1 1 0,1-1-1,-1 2 1,0-1 0,0 1 0,0 0-1,10 7 1,57 52 861,-51-41-744,41 39 320,-43-38-434,1-1 0,2-2 0,0 0 0,1-1 0,0-2-1,47 25 1,-68-40-134,1 0 0,-1-1-1,1 1 1,-1-1 0,1 1-1,0-1 1,-1-1 0,1 1-1,0-1 1,0 0 0,-1 0-1,1 0 1,0-1 0,0 1 0,-1-1-1,1 0 1,0-1 0,-1 1-1,1-1 1,-1 0 0,0 0-1,1 0 1,-1-1 0,0 1-1,0-1 1,-1 0 0,1 0-1,0-1 1,-1 1 0,5-7-1,23-30-1622,-3-1-2552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17.5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16 10098,'0'0'2039,"0"0"-1221,0 0-481,0 0 695,0 0 346,-5-11 1361,3 7-4251,1 3-3373,0 7 1768,-1 0-977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17.8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11282,'0'0'1571,"0"0"-730,0 0-469,0 0-103,0 0 301,18 24 332,60 72 200,92 87 0,-50-73-735,158 109 0,-230-191-923,-47-27 361,1 0 0,0 0 0,0-1 0,-1 1 0,1-1 0,0 1 0,0-1 0,0 0 0,0 0 0,-1 0 0,1 0 0,0 0 0,0 0 0,0 0 0,0-1 0,-1 1 0,1-1 0,0 1 0,0-1 0,-1 0 0,1 0 0,0 1 0,-1-1 0,1 0 0,-1-1 0,2 0 0,11-20-6024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18.2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211 0 12523,'-32'126'1928,"-3"39"-736,-5 34-31,9 4 103,10-27-504,4-9-240,7-20 144,0-22-376,3-27-64,1-29-192,4-18-16,2-15-32,0-4-304,0-10-488,17-22-64,1-11-3289,5-29-1960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18.5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1 384 13203,'0'0'2044,"0"0"-1296,0 0-553,0 20-10,0-1-138,0 26 262,1-1 0,10 59 0,-3-65-193,1 0 0,2 0 1,1-1-1,3-1 0,0 0 0,3-1 0,37 58 1,-47-84-109,1 1 1,-1-1 0,2 0 0,-1-1 0,1 0 0,1-1-1,-1 0 1,1 0 0,1-1 0,-1-1 0,1 0 0,0 0-1,0-1 1,20 4 0,1-3-4,0-1 0,1-1 0,-1-2 0,43-4 0,-47 1 2,0-2 0,-1-1 0,1-1 0,-1-2 0,-1-1 0,1-1 1,-2-1-1,1-1 0,-2-1 0,1-2 0,-2-1 0,0 0 0,-1-2 0,-1-1 0,0 0 0,-2-2 0,0 0 1,30-45-1,-27 34 53,-3 0 0,0-2 0,-3 0 0,0-1 0,22-73 0,-33 89-8,-1-1 1,-1 0-1,-1 0 0,-1 0 0,0-1 1,-2 1-1,0 0 0,-1-1 0,-2 1 1,0 0-1,0 0 0,-2 0 1,-8-19-1,8 27-15,-2 0-1,0 1 1,0 0 0,-1 0 0,0 0 0,-1 1-1,0 0 1,-1 1 0,0 0 0,0 1 0,-1 0-1,0 0 1,0 1 0,-1 1 0,0 0 0,0 0-1,-1 1 1,-15-3 0,-16-5 143,-1 3 1,-1 1-1,-89-4 0,92 10-55,0 2 0,-1 2-1,1 2 1,0 2 0,-79 19 0,105-19-117,-1 1 0,1 0 1,0 1-1,1 1 0,-1 1 0,2 0 1,-1 1-1,1 1 0,1 0 1,0 1-1,0 1 0,1 0 1,1 0-1,0 2 0,1-1 0,-15 28 1,17-23-32,1 1 1,1 0 0,0 1-1,1 0 1,2 0 0,0 0 0,1 1-1,1-1 1,2 23 0,1 5-277,3 0 1,16 83 0,-11-92-968,24 62 0,17 18-5463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19.8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110 816 11586,'0'0'2188,"0"0"-896,4-21-224,20-145 492,34-116-525,4-32-721,-61 301-340,2-4 38,-3 14-25,1 9-32,23 494 39,-7-373 78,63 240-1,-29-226-65,-33-97 12,23 83-1,-41-126-19,0-1 0,0 0 0,0 0-1,0 1 1,0-1 0,-1 0 0,1 0-1,0 0 1,0 0 0,0 1 0,0-1-1,0 0 1,-1 0 0,1 0 0,0 0-1,0 0 1,0 1 0,0-1 0,-1 0-1,1 0 1,0 0 0,0 0 0,0 0-1,-1 0 1,1 0 0,0 0 0,0 0-1,0 0 1,-1 0 0,1 0 0,0 0-1,0 0 1,0 0 0,-1 0 0,1 0-1,0 0 1,0 0 0,0 0 0,-1 0-1,1 0 1,0 0 0,0 0 0,-1-1-1,-3 1-3,-106 1-15,0-6-1,-151-24 1,350 19 156,384-3 1137,-371 12-4212,0 0-3481,-87 1-2949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20.2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14003,'0'0'2411,"0"0"-1387,0 0-773,0 0-76,0 0-4,-5 9 59,-12 29-164,17-38-64,0 1 0,-1 0 0,1 0 1,0-1-1,0 1 0,0 0 1,0 0-1,0-1 0,0 1 0,0 0 1,0 0-1,0-1 0,0 1 0,1 0 1,-1 0-1,0-1 0,0 1 1,1 0-1,-1-1 0,0 1 0,1 0 1,-1-1-1,1 1 0,-1-1 0,1 1 1,-1 0-1,1-1 0,-1 1 1,1-1-1,-1 0 0,1 1 0,0-1 1,-1 1-1,1-1 0,0 0 0,0 0 1,-1 1-1,1-1 0,0 0 1,-1 0-1,1 0 0,0 0 0,0 0 1,-1 0-1,1 0 0,0 0 1,0 0-1,-1 0 0,1 0 0,1-1 1,-2 1 1,1 0 1,-1 0 0,0 0-1,1-1 1,-1 1-1,0 0 1,1 0 0,-1-1-1,0 1 1,1 0 0,-1-1-1,0 1 1,0 0 0,1-1-1,-1 1 1,0 0 0,0-1-1,0 1 1,0-1 0,0 1-1,1 0 1,-1-1-1,0 1 1,0-1 0,0 1-1,0-1 1,0 1 0,0 0-1,0-1 1,-1 1 0,1-1-1,0 1 1,0 0 0,0-1-1,0 1 1,0-1 0,-1 1-1,-4-16 80,-18 5-6,15 13-339,11 11-278,12 2-1396,3-1-2296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20.7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150 272 14243,'0'0'1803,"0"0"-1000,0 0-660,0 0-17,-18 0 94,6-1-176,7 1-24,-1 0 0,0 0 0,1 0 0,-1 0 0,0 1 0,1 0 1,-11 3-1,13-2-7,0-1 1,1 1-1,-1 0 1,0 0-1,1 0 0,-1 0 1,1 0-1,0 0 1,0 1-1,0-1 1,0 1-1,0-1 1,0 1-1,1 0 0,-1 0 1,1 0-1,0 0 1,0 0-1,0 0 1,0 0-1,0 3 0,-8 40 99,3-1-1,1 1 1,3 0-1,2 0 1,1 0-1,3 0 0,1 0 1,21 77-1,-21-103-78,2-1 0,0 1 1,1-1-1,1-1 0,0 1 0,2-1 0,0-1 0,1 0 0,1-1 0,0 0 0,1-1 0,1 0 0,0-1 0,1-1 0,1-1 0,0 0 0,1-1 0,0-1 0,0 0 0,1-2 0,0 0 0,37 10 1,-20-9-42,1-1 0,-1-2 0,1-1 0,0-2 1,0-2-1,0-1 0,52-7 0,-68 4 8,-1-1-1,0 0 1,0-2-1,0 0 1,0-1-1,-1-1 1,0-1-1,-1-1 0,0 0 1,0-1-1,-1-1 1,-1-1-1,0 0 1,-1-1-1,17-20 1,-7 1 32,-1-1-1,-2-1 1,-1-1 0,-2-1 0,28-75 0,-38 86-25,-1 0 0,-2-1 0,0 0 0,-2-1 1,-1 1-1,-1-1 0,-1 0 0,-1 1 0,-8-51 1,4 63 46,0-1 0,-2 1 1,1 0-1,-2 0 1,0 1-1,-1 0 0,0 0 1,-1 1-1,-1 0 0,0 0 1,-1 1-1,0 1 1,0-1-1,-2 2 0,-19-15 1,-6 1 116,0 2-1,-1 1 1,-1 2 0,-56-19 0,45 22-88,0 1 1,-1 3-1,-69-8 1,85 16-84,0 2 0,-1 1 0,1 2 0,-1 1 1,-65 14-1,94-14-48,0 0 0,0 1 1,0 0-1,1 0 1,-1 1-1,1 0 1,0 0-1,0 0 0,0 1 1,1 0-1,-1 1 1,-10 11-1,7-3-408,1-1 0,0 2 0,1-1 0,1 1-1,-8 21 1,-7 27-4014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21.4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32 233 10730,'0'0'1795,"0"0"-769,-1-18 203,1 13-1156,-1-9 270,1-1-1,0 1 1,1-1-1,1 1 1,0-1-1,1 1 1,0 0-1,9-22 1,-6 22-84,10-22 331,-10 28-343,-3 15-86,-1 111-86,4 0 0,36 191 0,-24-230-48,3-1 0,3-1 0,4-1 0,69 133 1,0-38-31,-99-171-9,0 1 1,0-1-1,0 0 0,0 0 0,0 0 1,1 0-1,-1 0 0,0 0 1,0 0-1,0-1 0,0 1 1,1-1-1,-1 1 0,0-1 1,-2-1-1,-11-4 11,-152-56-35,141 55 24,-1 1 0,0 1 0,-1 1 0,-43 0 0,46 4 35,34 0-98,45-1 8,222-26 778,-162 12-1229,0 6-1,144 6 1,-222 7-3519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27.4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6265,'0'0'2778,"0"0"-855,0 0-757,0 0-471,0 0-164,0 0 82,0 0-214,0 0-179,0 0-20,7 0-107,317 0 231,-319-2 39,-1 0-1289,-2 1-3521,-12-1-2077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22.8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395 107 7682,'0'0'3620,"0"0"-1866,0 0-120,0 0-587,-21-17-561,-72-50-104,87 64-372,0 0-1,0 0 1,-1 0 0,0 1 0,1-1 0,-1 2-1,0-1 1,0 1 0,0 0 0,0 0-1,0 1 1,0 0 0,0 0 0,0 1 0,0 0-1,0 0 1,0 1 0,0 0 0,0 0-1,-11 5 1,9-2-8,0 1 0,0-1-1,1 1 1,0 1 0,0 0 0,1 0-1,0 0 1,0 1 0,1 0 0,0 0-1,0 1 1,1-1 0,0 1-1,0 1 1,1-1 0,0 1 0,1-1-1,0 1 1,1 0 0,0 0 0,0 0-1,1 0 1,0 1 0,1-1-1,0 0 1,2 13 0,-1-20 3,0 1-1,0-1 1,1 0 0,-1 1 0,1-1-1,0 0 1,-1 0 0,1 0 0,1 0-1,-1 0 1,0 0 0,1-1 0,-1 1-1,1-1 1,0 1 0,0-1 0,0 0 0,0 0-1,0-1 1,0 1 0,1 0 0,-1-1-1,0 0 1,1 0 0,-1 0 0,1 0-1,0-1 1,6 1 0,0 0-4,1 0 0,-1-1 1,0 0-1,0-1 0,1 0 0,-1-1 1,0 0-1,0 0 0,14-6 1,-9 0 23,0 0 0,-1-1 0,0 0-1,0-1 1,-1-1 0,-1 0 0,0-1 0,11-13 0,9-15 118,36-57-1,-65 93-145,7-9 40,-10 14-37,1-1 1,-1 0 0,1 1 0,-1-1 0,1 1 0,-1-1 0,1 1 0,-1-1 0,1 1-1,-1-1 1,0 1 0,1 0 0,-1-1 0,0 1 0,0-1 0,0 1 0,1 0-1,-1-1 1,0 1 0,0 0 0,0-1 0,0 1 0,0 0 0,0-1 0,0 1 0,0 0-1,0-1 1,-1 1 0,1 0 0,0-1 0,0 1 0,-1 0 0,-6 136 318,-28 159 1,8-90-114,24-183-198,-25 276 100,24-218-87,11 137 1,-6-204-93,0 1 0,1-1 0,1 0 0,0-1 1,1 1-1,8 19 0,-6-25-1564,-1-7-2015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23.1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0 14619,'0'0'1536,"0"0"-911,0 0-625,0 0 80,0 0 16,0 0-96,-2 180 648,2 2-104,4 29-192,6-5 120,3-30-424,-1-40 48,1-39-56,-3-26-40,3-22-136,1 0-528,1-10-1361,-3-10-3776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24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0 690 12083,'0'0'1339,"4"17"-849,10 64 310,30 146 1485,-32-175-1928,3-1-1,30 69 1,-24-86-218,-20-33-133,-1-1-1,0 0 1,1 1-1,-1-1 1,1 0-1,-1 0 1,1 1-1,-1-1 1,1 0-1,-1 0 1,0 0-1,1 1 1,-1-1-1,1 0 1,-1 0-1,1 0 1,-1 0-1,1 0 1,-1 0-1,1 0 1,-1 0-1,1 0 1,-1 0-1,1 0 1,0-1-1,12-17 122,42-161 255,-39 116-353,43-101 0,-58 161-45,0 0-1,0 1 1,0-1 0,0 1-1,0 0 1,1-1 0,-1 1 0,1 0-1,0 0 1,-1 0 0,1 0-1,0 0 1,0 0 0,0 1-1,1-1 1,-1 1 0,0-1-1,4-1 1,-6 3 10,1 0 0,0 0 1,0 1-1,-1-1 0,1 0 0,0 0 0,-1 0 0,1 0 0,0 1 0,-1-1 0,1 0 1,-1 0-1,1 1 0,0-1 0,-1 1 0,1-1 0,-1 1 0,1-1 0,-1 0 1,1 1-1,-1 0 0,1-1 0,-1 1 0,1 0 0,9 31 8,1 90 24,-10-93-16,1-1 1,1 1 0,1-1-1,1 0 1,2 0 0,15 40-1,-20-63-5,1 0 0,-1-1 0,1 1 1,0-1-1,1 0 0,-1 0 0,1 0 0,-1-1 0,1 1 0,5 3 0,-7-6 1,-1 0 0,1 0-1,0 0 1,-1 0 0,1-1 0,0 1 0,0 0-1,0-1 1,0 1 0,0-1 0,-1 0 0,1 0 0,0 0-1,0 0 1,0 0 0,0 0 0,0 0 0,0 0 0,0-1-1,0 1 1,0-1 0,0 0 0,-1 1 0,1-1-1,0 0 1,0 0 0,-1 0 0,1 0 0,-1 0 0,3-3-1,6-6 4,-1 0 0,-1-1 0,1 0 0,-2-1 0,0 1 0,0-1-1,6-17 1,31-94 108,-13 17-47,-31 106-73,0 0 1,0 0-1,1 1 1,-1-1 0,0 0-1,0 0 1,0 0-1,0 0 1,0 0-1,0 0 1,0 0-1,0 0 1,0 0 0,0 0-1,0 0 1,0 0-1,0 0 1,0 0-1,0 0 1,0 0-1,0 0 1,0 0-1,0 0 1,1 0 0,-1 0-1,0 0 1,0 0-1,0 0 1,0 0-1,0 0 1,0 0-1,0 0 1,0 0 0,0 0-1,0 0 1,0 0-1,0 0 1,0 0-1,0 0 1,0 0-1,1 0 1,-1 0 0,0 0-1,0 0 1,0 11-108,-2 48-22,0-34 148,1 1-1,1-1 1,2 0 0,0 0 0,9 39-1,-10-60-11,1 0-1,-1 0 1,1 0-1,0 0 1,0 0-1,1-1 1,-1 1-1,1-1 1,0 1-1,-1-1 1,2 0-1,-1 0 1,0 0-1,0-1 1,1 1 0,0-1-1,-1 0 1,1 0-1,0 0 1,0 0-1,0-1 1,0 0-1,0 0 1,1 0-1,5 1 1,-5-2 1,1 0 0,0 0 1,-1 0-1,1-1 0,0 1 0,-1-1 1,1-1-1,-1 1 0,1-1 1,-1 0-1,0 0 0,0-1 1,0 1-1,0-1 0,0 0 0,-1-1 1,1 1-1,6-8 0,4-7-1,0-1-1,-1-1 0,20-40 0,-10 17-333,-24 44 321,0-1-1,0 0 1,0 1-1,0-1 1,0 0-1,0 0 1,0 1-1,1-1 1,-1 0-1,0 1 1,0-1 0,0 0-1,0 0 1,0 1-1,1-1 1,-1 0-1,0 0 1,0 1-1,1-1 1,-1 0-1,0 0 1,0 0-1,1 0 1,-1 1 0,0-1-1,0 0 1,1 0-1,-1 0 1,0 0-1,1 0 1,-1 0-1,0 0 1,0 0-1,1 0 1,-1 0 0,0 0-1,1 0 1,-1 0-1,0 0 1,1 0-1,-1 0 1,0 0-1,1 0 1,-1 0-1,0 0 1,0 0 0,1 0-1,-1-1 1,0 1-1,0 0 1,1 0-1,-1 0 1,0-1-1,0 1 1,1 0-1,-1 0 1,0-1 0,0 1-1,0 0 1,0 0-1,1-1 1,-1 1-1,0 0 1,0 0-1,0-1 1,5 34-48,-4-26 9,1 5 36,0 0 1,1 0-1,0 0 1,1-1-1,1 0 1,-1 1-1,2-2 1,12 21-1,-15-27-18,1 0-1,0 1 0,0-2 0,0 1 1,0 0-1,0-1 0,1 0 0,0 0 0,-1 0 1,1-1-1,0 1 0,0-1 0,1-1 1,-1 1-1,0-1 0,1 1 0,-1-1 0,1-1 1,-1 1-1,1-1 0,9-1 0,-12 1-13,0 0-1,-1-1 1,1 1-1,0-1 1,0 0-1,0 0 1,0 0-1,0 0 1,-1-1-1,1 1 1,-1-1-1,1 1 1,-1-1-1,1 0 0,-1 0 1,0 0-1,0 0 1,2-3-1,0 0-124,-1-1-1,0 1 1,0-1-1,0 1 1,-1-1-1,0 0 1,0 0-1,1-9 1,0-2-183,-2 0-1,0 0 1,0 0 0,-2 0 0,-4-30-1,2 32 482,0 0 0,-1 1 0,-1-1-1,0 1 1,-1 0 0,-1 0 0,0 1-1,0 0 1,-2 0 0,1 1 0,-2 0-1,-16-17 1,24 27-81,1 1-1,-1 0 1,1-1 0,-1 1-1,0 0 1,1 0 0,-1 0-1,0 0 1,0 1-1,0-1 1,1 0 0,-1 1-1,0-1 1,0 1 0,0 0-1,0 0 1,0 0 0,0-1-1,0 2 1,0-1 0,0 0-1,0 0 1,0 1-1,-2 0 1,2 0-27,0 1 0,-1 0 0,1-1 0,0 1 1,0 0-1,1 0 0,-1 0 0,0 1 0,1-1 0,-1 0 0,1 1 0,0-1 0,-1 1 0,1-1 0,0 4 1,-4 9 14,2 0 0,-1 1 0,2 0 1,-1 25-1,2-33-27,1 0-1,0 1 1,1-1 0,0 0 0,0 0 0,0 0-1,1 0 1,0 0 0,1 0 0,0 0 0,0-1-1,1 1 1,0-1 0,0 0 0,0 0 0,1 0 0,0-1-1,1 1 1,-1-1 0,1-1 0,0 1 0,1-1-1,-1 0 1,1 0 0,0-1 0,0 0 0,1 0-1,-1-1 1,1 0 0,0 0 0,0-1 0,14 3-1,-11-3-50,0 0-1,0-2 0,0 1 1,0-1-1,0-1 0,0 0 0,0 0 1,0-1-1,0-1 0,-1 0 1,1 0-1,-1-1 0,16-8 0,-12 4-59,-1-1-1,0 0 0,-1-1 0,0 0 0,-1-1 0,0-1 0,-1 0 0,0 0 0,9-15 0,8-17 65,-3-1 0,-1-1 0,-2-1-1,-3-1 1,-1 0 0,-3-1 0,10-61-1,-7 1 192,-5 0 0,-2-143 0,-9 225 215,0 14-157,-1 1-1,0-1 1,-3-21-1,3 32-200,0 1 0,0-1 0,0 0-1,-1 1 1,1-1 0,-1 1 0,1-1 0,-1 1 0,0-1-1,1 1 1,-1-1 0,0 1 0,0 0 0,0-1 0,0 1-1,0 0 1,0 0 0,-1 0 0,1 0 0,0 0 0,-1 0 0,1 0-1,0 0 1,-1 0 0,1 1 0,-1-1 0,1 1 0,-1-1-1,0 1 1,1-1 0,-1 1 0,1 0 0,-1 0 0,-1 0 0,0 0-3,1 0 1,0 1 0,-1-1 0,1 1 0,0-1-1,0 1 1,-1 0 0,1 0 0,0 0 0,0 0 0,0 0-1,0 1 1,0-1 0,0 1 0,1-1 0,-1 1-1,0 0 1,-1 2 0,-24 42 26,25-42-26,-10 23 70,2 0 0,0 1 0,2 0 0,1 0 0,-6 52 0,8-10 34,4 89 0,3-116-48,1-1-1,3 0 0,1 0 0,2-1 1,2 0-1,17 43 0,-15-55 69,0 0 1,2 0-1,1-2 1,2 0-1,0-1 1,2 0-1,0-2 1,2 0-1,25 20 0,-26-26-316,123 101 654,-116-99-2563,47 25 1,-59-37-5360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26.3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0 13259,'0'0'1848,"0"0"-1248,0 0-600,0 0-104,0 0 104,-6 109 8,29 19 272,19 48 553,2 17-393,-5-13-112,-3-48-152,-20-55-176,-1-27-8,-5-16-640,-3-2-673,-3-6-663,-4-11-2545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26.7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73 7602,'0'0'1324,"22"-11"-921,-16 9-382,14-9 21,2 2 1,-1 1-1,1 0 0,0 2 1,1 0-1,-1 2 0,28-3 1,-9 6 332,-1 2 1,0 1 0,0 2-1,0 2 1,-1 1-1,1 2 1,-2 2 0,1 2-1,-2 1 1,0 2-1,0 1 1,-2 2 0,48 34-1,-66-39-161,0 0-1,0 2 1,-2 0 0,0 1-1,0 1 1,-2 0-1,0 1 1,-1 0 0,11 27-1,-18-37-160,-1 0-1,-1 1 0,0-1 0,0 1 1,-1 0-1,0 0 0,-1 0 0,0 0 1,-1 0-1,0 0 0,0 0 0,-1 0 1,0 0-1,-1 0 0,0 0 0,-1 0 1,0-1-1,0 1 0,-1-1 0,0 0 1,-1 0-1,-7 11 0,-9 7 63,-1-1 0,-1-1 0,-1-1 0,-48 36 1,20-22-96,-87 47 0,137-84-77,-6 4-251,0 0 1,1-1-1,-1 0 0,-1-1 0,1 0 0,0 0 1,-1-1-1,1 0 0,-18 2 0,21-4-4704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27.5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93 1 11282,'0'0'3432,"0"21"-2483,-6 251-477,2 175 385,13-372-846,-8-72-13,-1 1 1,1 0-1,1-1 1,-1 1-1,1-1 1,-1 1 0,1-1-1,0 0 1,0 1-1,0-1 1,1 0-1,-1 0 1,1-1 0,-1 1-1,6 3 1,-8-5 2,0-1 1,1 0-1,-1 0 1,0 0-1,1 0 0,-1 0 1,0 0-1,1 1 1,-1-1-1,0 0 1,1 0-1,-1 0 1,0 0-1,1 0 1,-1 0-1,0 0 1,1 0-1,-1-1 1,0 1-1,1 0 1,-1 0-1,0 0 1,1 0-1,-1 0 1,0 0-1,1-1 1,-1 1-1,0 0 1,0 0-1,1 0 0,-1-1 1,0 1-1,0 0 1,1 0-1,-1-1 1,0 1-1,0 0 1,0-1-1,0 1 1,1 0-1,-1-1 1,0 1-1,0 0 1,0-1-1,0 1 1,0 0-1,0-1 1,0 1-1,0 0 1,0-1-1,0 1 1,0-1-1,1-24 137,-1 20-108,-1-30 7,-1 0 1,-2 0-1,-2 0 0,-1 1 0,-20-62 0,4 33-29,9 28-36,2 0 0,1-1 0,1-1 0,2 1 0,-5-70 0,13 104 11,-1-1 0,1 1 0,0 0 0,1-1 0,-1 1 0,0 0 1,1-1-1,-1 1 0,1 0 0,-1 0 0,1 0 0,0-1 0,0 1 0,0 0 0,0 0 0,1 0 0,-1 1 0,0-1 0,1 0 1,0 0-1,-1 1 0,1-1 0,0 1 0,3-3 0,0 2-2,1 0 0,0 1 1,-1-1-1,1 1 0,0 0 0,0 1 0,0-1 1,10 2-1,4 0 18,-1 1 0,1 1-1,-1 0 1,0 2 0,0 0 0,0 1 0,-1 1 0,0 1 0,0 1 0,-1 0-1,0 1 1,0 1 0,28 25 0,-21-15 20,-2 1 0,0 0-1,-1 2 1,-2 1 0,0 0 0,-2 2 0,-1 0-1,13 29 1,-15-19 19,-1-1 0,9 50-1,-17-60-31,2 1 0,0-1 0,2-1 0,1 0 0,0 0 0,22 35 0,-29-56-1,-1-1 1,1 1-1,-1-1 1,1 1-1,0-1 1,0 0-1,0 0 0,1-1 1,-1 1-1,1 0 1,-1-1-1,1 0 1,0 0-1,0 0 0,0-1 1,0 1-1,0-1 1,0 0-1,1 0 1,-1 0-1,0-1 1,1 0-1,-1 1 0,0-1 1,7-1-1,-4-1 0,-1 0 0,0 0 0,0-1-1,0 0 1,0 0 0,-1 0 0,1-1 0,-1 1-1,0-1 1,0 0 0,0-1 0,0 0 0,-1 1-1,0-1 1,0-1 0,4-5 0,4-10 22,0 0 1,-2-1 0,0 0-1,-2 0 1,0-1-1,-1 0 1,-2 0 0,3-25-1,-1-17 63,-2-110 0,-13 67-112,6 98 18,1 0 1,-2 0-1,0 0 0,0 0 1,0 0-1,-1 1 0,-1 0 1,-6-10-1,11 19 2,0 0 0,0 1 0,0-1 0,0 0 0,0 1 0,0-1 0,0 0 0,0 0 0,0 1 0,0-1 0,0 0 0,0 0 0,0 1 0,-1-1 0,1 0 0,0 0 0,0 1 0,0-1 0,0 0 0,-1 0 1,1 1-1,0-1 0,0 0 0,-1 0 0,1 0 0,0 0 0,0 1 0,-1-1 0,1 0 0,0 0 0,0 0 0,-1 0 0,1 0 0,0 0 0,-1 0 0,1 0 0,0 0 0,0 0 0,-1 0 0,1 0 0,0 0 0,-1 0 0,1 0 0,0 0 0,0 0 0,-1 0 0,1 0 0,0-1 0,0 1 0,-1 0 0,1 0 0,0 0 0,0 0 0,-1-1 0,1 1 0,0 0 0,0 0 0,0 0 0,-1-1 0,1 1 0,0 0 0,0 0 0,0-1 0,-4 36 5,2 0 0,2-1-1,1 1 1,2 0 0,1 0-1,2-1 1,13 45 0,-12-55 18,0-2 0,2 1 1,0-1-1,1 0 0,2-1 0,0 0 1,1-1-1,21 24 0,-24-32-7,1-2-1,0 1 0,0-1 1,1-1-1,0 0 1,1-1-1,0 0 0,0-1 1,1-1-1,-1 0 0,2 0 1,-1-2-1,0 0 0,22 4 1,-23-6-8,0 0-1,0-1 1,0 0 0,0-1 0,0-1 0,0 0 0,0 0-1,0-2 1,-1 1 0,1-2 0,0 1 0,-1-2-1,0 0 1,0 0 0,0-1 0,-1-1 0,0 0-1,0 0 1,-1-1 0,0 0 0,0-1 0,-1 0-1,0-1 1,0 0 0,-1 0 0,-1-1 0,10-16 0,-5 2 4,0 0 1,-2-1 0,0 0 0,-2-1 0,-1 0 0,-1 0 0,-2-1 0,0 1-1,-2-1 1,-1 0 0,-2 0 0,-3-32 0,-7 14-107,11 44 93,0 1 0,-1 0 0,1 0 0,0 0 0,0 0 0,-1-1 0,1 1-1,-1 0 1,1 0 0,-1 0 0,1 0 0,-1 0 0,0 0 0,1 0 0,-1 0 0,0 1 0,0-1 0,0 0-1,1 0 1,-1 1 0,0-1 0,0 0 0,0 1 0,0-1 0,-1 1 0,1-1 0,0 1 0,0-1-1,0 1 1,0 0 0,0 0 0,-1 0 0,1 0 0,-2 0 0,3 0 3,-1 1 0,0-1 0,0 1 1,1-1-1,-1 1 0,0 0 0,1-1 0,-1 1 1,1 0-1,-1 0 0,1-1 0,-1 1 0,1 0 1,-1 0-1,1 0 0,0 0 0,-1 0 0,1-1 0,0 1 1,0 2-1,-6 33 57,1 0-1,2 0 1,2 1 0,1-1-1,5 37 1,-4-54-10,1 0-16,0 1 0,1-1 0,1 1 0,1-1 0,1-1 0,0 1 0,2-1 0,17 33 0,-19-40-28,1-1-1,1 1 1,0-2-1,0 1 1,1-1-1,0 0 1,0-1-1,1 0 1,1 0-1,-1-1 1,1 0 0,0-1-1,0 0 1,1-1-1,15 5 1,0-5-241,0 0 0,1-1 0,-1-2-1,1-1 1,40-4 0,21-8-2557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27.9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0 8122,'-1'28'4069,"-3"55"-2958,14 140-1,3-132-569,5-1 0,3-1-1,4 0 1,4-2 0,4-1 0,74 137-1,-86-188-388,41 53 0,-51-74-131,1-1 1,0 0-1,0-1 0,2 0 0,28 19 0,-40-30-21,0 0 1,1 1-1,-1-1 1,1 0-1,0 0 1,-1 0-1,1 0 1,0-1-1,-1 1 1,1-1-1,0 0 1,0 0-1,0 0 1,-1 0-1,1 0 1,0 0-1,0-1 1,-1 1-1,1-1 1,0 0-1,-1 0 1,1 0-1,-1 0 1,1 0-1,-1-1 1,1 1-1,-1-1 1,0 1-1,0-1 1,0 0-1,0 0 1,0 0-1,0 0 1,2-4-1,6-8 7,-1 0-1,-1-1 1,0 0-1,10-26 1,-8 17 11,9-20-35,44-89 2,-55 119-3,0 1 0,1 0 0,1 0 0,0 1 0,1 0 0,23-20 1,-30 29 14,0 0 1,0 0-1,0 0 1,0 0 0,0 1-1,1 0 1,-1 0-1,1 0 1,-1 0 0,1 1-1,0 0 1,0 0-1,0 0 1,-1 0 0,1 1-1,0 0 1,0 0-1,0 0 1,0 1 0,0-1-1,0 1 1,0 0-1,-1 1 1,1-1 0,0 1-1,-1 0 1,1 0-1,-1 1 1,0-1 0,0 1-1,0 0 1,0 0-1,0 0 1,5 6-1,0 1 68,0 1-1,0 0 0,-2 0 0,1 1 0,-1 0 0,-1 1 0,0 0 0,-1 0 0,0 0 0,-1 0 0,3 16 0,-4-14 24,-1 0 0,-1 0 0,0 0 0,-1 0 0,-1 0 0,0 0 0,-1 0 0,0 0 0,-2 0 0,1-1 0,-12 27 0,10-30-68,-1 0-1,0 0 1,-1-1-1,0 0 1,0 0 0,-1-1-1,0 0 1,-1 0-1,0-1 1,0 0-1,-1-1 1,0 0 0,0 0-1,-1-1 1,-12 5-1,15-7-6,-1-1 0,1 0 0,-1-1-1,0 1 1,0-2 0,-12 2 0,17-3-29,1 0 0,-1 0 0,0 0 0,0-1 0,0 1 0,0-1 0,0 0 0,0 0 0,1 0 0,-1-1 1,0 1-1,1-1 0,-1 0 0,1 0 0,0 0 0,0 0 0,-6-6 0,0-4-435,0-1 0,1 0 0,0 0 0,1-1 0,1 0-1,0 0 1,-6-26 0,-5-29-7253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28.3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0 202 13755,'6'16'1710,"6"20"-1258,2 0 0,2-1 0,1 0 0,31 47 0,-40-70-394,1 0 0,1 0 0,0-1 0,0 0 0,1-1 0,0 0 0,1-1 0,0 0 0,1-1 0,0 0-1,0-1 1,0 0 0,1-1 0,0-1 0,26 7 0,-27-10-45,0 1 1,-1-2-1,1 0 1,0-1-1,0 0 0,0-1 1,0 0-1,0-1 0,-1 0 1,1-1-1,-1-1 1,0 0-1,1-1 0,-2 0 1,13-7-1,-14 6-12,-1-1-1,-1 0 1,1 0 0,-1-1 0,0 0-1,-1 0 1,0-1 0,0 0-1,-1 0 1,0 0 0,-1-1-1,0 0 1,0 0 0,-1 0 0,0-1-1,-1 0 1,3-20 0,-3 16-21,-2-1 0,0 1 0,0-1 0,-2 1 1,0-1-1,0 0 0,-1 1 0,-1 0 0,-1 0 0,0 0 0,-1 0 1,-1 0-1,-12-22 0,12 27 18,0 0 0,-1 0 1,0 0-1,-1 1 0,0 0 1,-1 1-1,1 0 0,-1 0 0,-1 1 1,0 0-1,0 1 0,0 0 0,-1 0 1,1 1-1,-1 0 0,-1 1 0,1 1 1,-17-4-1,17 5-2,0 1 0,1 0 0,-1 1 0,0 0 0,0 0 1,0 1-1,0 1 0,1 0 0,-1 0 0,0 1 0,1 1 0,0 0 0,-13 6 0,10-2 8,-1 0 0,1 1 0,1 1 0,-1 0 0,2 0 0,-1 1 1,2 1-1,-15 19 0,10-10 50,2 0 1,1 1 0,0 0 0,2 1-1,0 0 1,2 1 0,0 0 0,2 0-1,1 1 1,0 0 0,0 35 0,4-55-58,1 1 1,0-1 0,1 1-1,-1-1 1,1 1 0,0-1-1,1 1 1,-1-1 0,1 0-1,0 0 1,0 0 0,4 7-1,-3-9 4,0 0-1,-1 0 1,1 0-1,0-1 1,1 1-1,-1-1 1,0 0-1,1 0 1,-1 0-1,1 0 1,-1 0-1,1-1 1,0 0-1,0 0 1,0 0-1,0 0 1,6 0-1,5 0 10,0-1 0,0 0 0,0-1 0,0-1 0,0 0 1,0-1-1,-1-1 0,1 0 0,-1-1 0,0-1 0,0 0 0,-1 0 0,0-2 0,0 1 0,0-2 0,13-11 0,19-19 56,-1-2 0,65-78 0,-85 90-60,-23 28 5,-1 1 0,1-1 0,-1 0 0,1 0 0,-1 0 0,1 0 0,0 0 0,-1 1 0,1-1 0,0 0 0,0 1 0,-1-1 0,1 0 0,0 1 0,0-1 0,0 1 0,0-1 0,0 1 0,0 0 0,0-1 0,0 1 0,0 0 0,0 0 0,0-1 0,0 1 0,0 0 0,0 0 0,0 0 0,0 0 0,0 1 0,0-1 0,0 0 0,0 0 0,0 1 0,0-1 0,0 0 0,0 1 0,0-1 0,0 1 0,0-1 0,1 2 0,1 2 38,0 0 1,0 1-1,0 0 1,-1-1-1,0 1 1,3 9-1,-1-5 26,8 23 89,1-1 1,2-1-1,1 0 1,24 34-1,-32-55-437,-1 1-1,1-1 1,1-1-1,0 0 1,0 0 0,0 0-1,1-1 1,0-1-1,1 0 1,-1 0-1,1-1 1,0 0 0,1-1-1,-1 0 1,18 3-1,30-2-10511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29.2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101 894 12547,'0'0'2558,"0"0"-1370,5-19-559,53-216 335,27-243-1,-76 422-945,-4 25-107,2-43-1,-3 219 60,6 1-1,38 189 1,113 282 474,-156-600-459,17 63-82,-22-79 101,0-1-1,0 1 0,0-1 0,0 1 0,0-1 1,-1 0-1,1 1 0,0-1 0,0 1 1,0-1-1,0 1 0,-1-1 0,1 0 0,0 1 1,0-1-1,0 0 0,-1 1 0,1-1 0,0 0 1,-1 1-1,1-1 0,0 0 0,-1 1 1,1-1-1,0 0 0,-1 0 0,1 0 0,-1 1 1,1-1-1,-1 0 0,1 0 0,0 0 1,-1 0-1,1 0 0,-1 0 0,1 0 0,-1 0 1,1 0-1,0 0 0,-1 0 0,-24-1 17,20 0-20,-33-6-59,0-1 0,-67-25 0,66 20 45,-1 1 0,-59-10 1,-5 17 33,104 5-20,-1 0 1,1-1-1,0 1 0,-1 0 1,1 0-1,-1 0 1,1 0-1,-1 0 1,1 0-1,-1 0 0,1 0 1,0 0-1,-1 0 1,1 0-1,-1 0 1,1 0-1,-1 0 0,1 0 1,-1 0-1,1 0 1,0 0-1,-1 1 1,1-1-1,-1 0 0,1 0 1,0 1-1,-1-1 1,1 0-1,0 0 1,-1 1-1,1-1 1,0 0-1,-1 1 0,1 0 1,4 3 38,8 0 72,-1 0 0,0-1-1,1 0 1,0 0-1,0-2 1,0 1-1,0-2 1,0 1 0,12-3-1,0 3 75,360-11 487,-134-17-6158,-181 15-4607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29.5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15875,'0'0'2521,"0"0"-1705,0 0-672,0 0-40,0 0-104,0 0-168,0 0-544,57 30-1513,-36-39-6800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27.7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8226,'0'0'1308,"0"0"-700,0 0-212,0 0 98,0 0 365,0 0 175,0 24-245,0 186 1655,0-208-2423,0 24 103,1 0 0,0 0 0,7 26 1,-8-49-318,0 0-482,1-2-5026,1-1-53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29.9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200 179 13235,'0'0'1715,"0"0"-887,0 0-595,-19 8-13,13-5-180,-3 0 27,0 1 0,1 1 0,-1-1 0,1 1 0,-1 1 0,2 0 0,-1 0 0,1 0 0,-1 1 0,2 0 0,-1 1 0,1-1 0,0 1 0,1 0 0,0 1 0,-6 12 0,0 12 102,2 0-1,1 1 0,2 0 1,2 0-1,0 1 0,3-1 1,0 1-1,3-1 0,7 48 0,-6-64-86,1 1-1,0-1 1,1 0-1,2 0 0,0-1 1,0 0-1,2 0 1,0 0-1,18 24 0,-17-29-53,0-1-1,0-1 1,1 1-1,0-2 1,0 0-1,1 0 1,1-1-1,-1 0 1,1-1-1,1-1 1,-1 0-1,1-1 1,18 5-1,0-3-19,0-1 0,1-1 0,0-2-1,-1-1 1,1-2 0,62-7 0,-74 4 14,0-1 0,0 0 0,0-2 0,-1 0 0,0-2 1,0 0-1,-1-1 0,0-1 0,0-1 0,-1 0 0,27-23 0,-32 20-4,-1 0-1,0 0 0,-1-1 0,-1-1 0,0 0 1,-1 0-1,-1-1 0,0 0 0,-2 0 0,0 0 1,0-1-1,-2 0 0,5-37 0,-6 22-30,-1 0-1,-2-1 0,0 0 1,-3 1-1,-1 0 0,-12-51 1,9 58 25,-2 1 1,0 1-1,-1-1 1,-2 2-1,0-1 1,-2 2-1,-17-24 1,20 33 39,1 0 0,-1 1 0,-1 0 1,0 1-1,-1 0 0,0 1 0,-1 0 0,0 1 1,0 1-1,-1 0 0,0 1 0,-28-9 1,21 11-55,0 0 1,0 2-1,-1 0 1,1 2 0,-1 0-1,0 2 1,1 0 0,-1 1-1,1 2 1,0 0-1,0 1 1,0 2 0,1 0-1,-31 15 1,34-13-19,0 1 0,1 1 0,0 0 0,1 1 1,0 1-1,0 1 0,2 0 0,0 1 0,0 1 0,2 0 0,0 0 0,0 2 0,2-1 1,0 1-1,1 1 0,-8 25 0,8-18-59,2 0 0,0 1 1,-4 39-1,10-56-31,0 0 1,1 1-1,1-1 1,-1 0-1,1 0 1,1 0-1,0 0 1,0 0-1,1-1 1,1 1-1,-1-1 1,1 1-1,9 13 0,-1-8-658,1 0-1,0-1 0,1 0 0,0-1 0,1-1 0,1 0 1,21 12-1,35 15-5985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30.2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159 146 15403,'0'0'1685,"0"0"-1216,-17 27-242,3-5-159,2 0 1,1 0-1,0 1 1,2 1 0,0 0-1,2 0 1,1 0-1,1 1 1,-3 33-1,6-23 110,1-1-1,2 0 1,8 49-1,-7-72-158,1 0-1,0 0 0,1-1 0,0 1 0,0 0 1,1-1-1,0 0 0,1-1 0,0 1 0,1-1 0,0 0 1,1 0-1,-1-1 0,16 12 0,2-2-21,1-2-1,0-1 0,2 0 1,-1-3-1,2 0 1,-1-2-1,2 0 1,-1-3-1,1 0 1,0-2-1,45 3 0,-64-8 19,0 1 0,1-2-1,-1 1 1,0-2 0,0 1-1,1-1 1,-1-1 0,-1 0 0,1-1-1,0 0 1,-1-1 0,0 0-1,0 0 1,0-1 0,-1 0-1,1-1 1,-2 0 0,1 0-1,8-10 1,-5 3-5,0-1 0,0 0 0,-2-1 0,0 0 1,-1-1-1,0 0 0,-2 0 0,0-1 0,-1 0 0,0 0 0,-2 0 1,0-1-1,1-19 0,-2 16 54,-2 0 0,0 0 1,-1 0-1,-2 0 0,0 1 1,-1-1-1,-1 0 0,-1 1 1,-1 0-1,-1 0 0,-11-21 0,8 24 0,-1 1 0,-1 0 0,0 1 0,-1 0 0,-1 1 0,0 0 0,-1 2 0,-1-1 0,0 2 0,-1 0 0,-21-11 0,1 4 44,0 1 0,-1 1 0,-1 3 0,-52-13 1,73 22-138,-1 1 0,1 1 0,-1 0 0,0 2 0,0 0 0,0 1 1,-22 2-1,30 0-8,0 1 0,0 0 0,1 0 0,-1 1 0,1 0 0,0 1 0,0 0 0,0 1 0,1 0 0,-1 1 0,1 0 0,1 0 0,-10 10 1,11-9-73,0-1 1,1 1 0,0 1 0,1-1-1,0 1 1,0 0 0,1 0 0,0 0 0,0 0-1,1 1 1,-3 17 0,2 0-673,1 1 0,3 56-1,3 0-3701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30.5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53 172 12379,'0'0'1203,"0"0"-787,-10 23 49,-28 81 501,37-99-892,-1 1 0,2-1 0,-1 1 0,0 0 0,1-1 1,0 1-1,1-1 0,-1 1 0,1 0 0,0-1 0,0 1 0,1-1 1,0 0-1,-1 0 0,2 1 0,-1-1 0,1 0 0,0-1 0,0 1 1,0 0-1,0-1 0,1 0 0,0 1 0,0-2 0,6 6 0,4 2 2,0-1 0,1-1 0,-1-1 0,2 0 0,-1-1 0,24 8 0,-11-6-33,0-2 1,1-1-1,0-1 0,-1-1 1,2-1-1,40-3 1,-57 0-4,1-1 0,0 0 0,-1-1 0,1 0 1,-1-1-1,0-1 0,0 0 0,0-1 0,0 0 1,-1-1-1,0-1 0,0 0 0,-1 0 0,0-1 1,18-16-1,-24 17-3,0 1 1,0 0-1,-1-1 1,0 0-1,0 0 1,0-1-1,-1 1 1,0-1-1,-1 1 1,0-1-1,0 0 1,-1 0 0,1 0-1,-2 0 1,1 0-1,-1 0 1,-1 0-1,1 0 1,-1 0-1,-1 0 1,1 0-1,-1 0 1,-1 1-1,-4-11 1,0 0 38,-1 2 1,-1-1-1,-1 1 1,0 1-1,-1 0 1,-1 0-1,0 1 1,-1 1-1,-21-18 1,22 21-40,-1 1 0,0 0 0,0 1 1,-1 1-1,0 0 0,0 1 0,-1 0 0,1 1 0,-1 1 1,0 1-1,-1 0 0,-19-2 0,27 5-85,0 0-1,0 0 1,0 1-1,1 0 0,-1 0 1,0 1-1,1 0 1,-1 0-1,1 1 0,-1 0 1,1 0-1,0 1 1,0-1-1,1 2 1,-1-1-1,1 1 0,0 0 1,0 0-1,0 1 1,1-1-1,0 1 0,0 1 1,1-1-1,-1 1 1,1-1-1,-4 11 1,0 4-333,0-1 0,1 1 1,-4 28-1,-1 31-3575,9 3-7034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30.9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134 92 15051,'-7'18'1989,"-6"19"-1753,1 1-1,3 1 1,1 0 0,2 0 0,1 0 0,2 0 0,4 68 0,0-97-187,1 0 1,0 0-1,0 0 1,1-1-1,1 1 1,-1-1-1,2 0 1,-1 0-1,1 0 1,0 0-1,1-1 1,0 0-1,0 0 1,11 10 0,-5-8-28,0 0 0,0-1 0,1-1 0,0 0 0,0-1 0,1 0 0,0-1 0,0 0 0,16 3 0,-11-3-12,1-2 0,1 0 0,-1-1 0,1-1 0,-1-1 0,1-1 0,-1-1 0,1 0-1,-1-2 1,1 0 0,-1-2 0,0 0 0,-1-1 0,26-12 0,-32 12 1,0-1 0,0 0 1,-1-1-1,-1-1 0,1 0 0,-1 0 0,-1-1 0,0-1 1,0 0-1,-1 0 0,0-1 0,-1 0 0,-1 0 1,0-1-1,0 0 0,-1 0 0,6-21 0,-8 16 50,0-1 0,-2 0 0,0-1 0,-1 1 0,-1 0 0,0 0 0,-2-1 0,-6-28 0,5 35-15,0 1-1,-1 0 1,0 1-1,-1-1 0,-1 1 1,0 0-1,0 0 0,-1 0 1,0 1-1,-1 0 0,0 1 1,-1 0-1,0 0 1,-13-10-1,4 7 6,-1 0 0,0 1 0,-1 2 0,0 0 0,-1 0-1,-40-9 1,12 7 16,-92-8-1,122 18-78,0 0-1,0 1 1,0 0 0,0 2-1,1 0 1,-29 8-1,40-8-32,-1 1-1,0 0 0,1 0 1,0 1-1,0-1 0,0 2 1,0-1-1,1 1 0,0 0 1,-1 0-1,2 1 0,-1 0 1,1 0-1,0 0 0,0 1 1,1-1-1,-1 1 0,-2 8 0,-3 10-749,1 1-1,2 0 1,0 0-1,-3 38 0,6 11-7276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31.4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879 229 15619,'0'0'2034,"2"-18"-1286,-1 8-695,1 5-41,-1 1 0,0-1 0,-1 0 0,1 0 0,-1 0 0,0 0 0,0 0 1,0 0-1,-1 0 0,0 0 0,0 0 0,0 0 0,0 1 0,-1-1 0,0 0 0,0 1 0,0-1 0,-1 1 0,1 0 0,-1 0 1,0 0-1,0 0 0,0 0 0,-1 1 0,0-1 0,1 1 0,-7-4 0,-9-3 37,0 0-1,0 2 1,-1 1-1,0 0 1,-1 1-1,1 1 1,-32-3-1,-152-3 378,186 11-398,-20 0 49,0 1 1,1 1 0,-1 2 0,-41 11 0,68-12-57,-1 0 0,1 0-1,0 1 1,1 1 0,-1 0 0,1 0-1,0 1 1,0 0 0,0 1 0,1 0-1,0 1 1,1-1 0,-1 2-1,2-1 1,-1 1 0,1 1 0,-10 17-1,15-24-24,0-1 0,0 1-1,1 0 1,0 0 0,0 0-1,0 0 1,0 0 0,0 0-1,0 1 1,1-1 0,-1 0 0,1 0-1,0 0 1,0 1 0,0-1-1,1 0 1,-1 0 0,1 0-1,-1 0 1,1 1 0,0-1-1,1 0 1,-1 0 0,0 0-1,1-1 1,-1 1 0,1 0-1,0-1 1,0 1 0,0-1-1,1 1 1,-1-1 0,0 0-1,1 0 1,-1 0 0,1 0-1,0-1 1,4 3 0,7 2-49,0 0 0,1-1 0,0 0 0,0-1 0,0-1 0,28 2 1,-4-1-17,0-2 1,-1-2-1,1-1 1,0-2 0,47-10-1,-63 8 105,0-1 0,-1-2 0,0 0 1,0-1-1,-1-1 0,-1-1 0,1-1 0,-2-1 0,0 0 0,18-17 0,-20 18 182,-8 14-198,-4 32-124,-4-20 138,53 434 88,-9-105 2,-36-248-111,-8 154-1,-1-231-21,-2 1-1,-1-1 1,0 0 0,-1 0-1,-1 0 1,0-1 0,-2 1-1,-12 23 1,14-32 18,-1 0 0,0 0 0,-1 0 0,0-1 0,-1 0 0,1-1 0,-1 1-1,-1-2 1,1 1 0,-1-1 0,-1 0 0,1-1 0,-1 0 0,0-1 0,-16 6 0,17-7 37,0 0 1,0-1 0,-1 0-1,1 0 1,0-1 0,-1 0-1,1-1 1,-1 0 0,0-1-1,1 0 1,0 0 0,-1-1-1,1 0 1,0 0 0,0-1 0,0-1-1,0 1 1,0-1 0,1-1-1,0 0 1,0 0 0,0-1-1,0 1 1,1-2 0,0 1-1,0-1 1,1 0 0,0 0-1,-8-13 1,-2-5 76,0-1 0,2-1 0,0 0 0,2-1 0,1 0 0,2-1 0,-7-30-1,8 20 6,2-1-1,1 1 0,2-1 0,4-74 0,0 103-135,1 0 0,0 1 0,1 0 1,0 0-1,1-1 0,0 2 0,0-1 0,1 0 0,1 1 1,-1 0-1,1 0 0,1 1 0,0 0 0,0 0 0,1 0 1,8-6-1,13-9-59,1 1 0,1 2 1,37-19-1,-15 13-564,1 2 0,67-19-1,-96 34 81,39-12-1721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31.8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13339,'0'0'1484,"0"0"-686,0 0 122,0 0-237,0 0-293,7 43-67,91 660 1454,-74-379-1286,-14-137-293,62 325-1,-51-440-1975,-2-29-4112,-7-20-4601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32.9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0 828 15931,'0'0'1729,"0"0"-1092,25-7-530,-17 6-103,1-2-4,0 1 0,0 0 0,0 0 0,0 1 0,0 1 0,1-1 0,16 3 0,-20-1 5,0 1-1,-1 0 0,1 0 0,-1 1 0,1-1 0,-1 1 0,0 0 0,0 1 0,0-1 1,0 1-1,-1 0 0,1 0 0,-1 1 0,0-1 0,0 1 0,-1 0 0,0 0 1,4 6-1,27 47 145,-3 1 1,-3 1-1,-2 2 1,-3 0 0,28 119-1,-44-137-117,1 64 0,-2-23-28,0-139-170,1 11 43,-2-7-37,3-34-178,31-139 0,-36 210 297,2 1 1,-1 0-1,1 0 1,1 1-1,0-1 1,14-17-1,-19 27 32,0 0 0,1 0 0,-1 0-1,1 0 1,-1 0 0,1 1 0,0-1 0,-1 1 0,1-1-1,0 1 1,0 0 0,0 0 0,0 0 0,0 0 0,0 0-1,1 0 1,-1 0 0,0 1 0,0-1 0,1 1 0,-1-1-1,0 1 1,1 0 0,-1 0 0,0 0 0,1 0-1,-1 1 1,0-1 0,1 1 0,-1-1 0,0 1 0,0 0-1,0 0 1,0 0 0,1 0 0,-1 0 0,-1 0 0,1 1-1,0-1 1,0 1 0,0-1 0,-1 1 0,1-1 0,2 5-1,6 7 34,0 0 0,0 1 0,-1 0 1,-1 1-1,8 19 0,31 90 469,-23-57-148,-10-32-89,-7-12-195,1-1-1,1-1 1,1 0 0,1 0 0,0-1 0,2 0 0,22 26 0,-33-43-63,0-1 1,0 0-1,0 0 0,1 0 1,-1 0-1,1 0 0,-1 0 1,1 0-1,0-1 0,0 1 1,0-1-1,0 0 0,0 0 0,0 0 1,0-1-1,0 1 0,0 0 1,0-1-1,1 0 0,-1 0 1,0 0-1,0 0 0,0-1 1,0 1-1,1-1 0,-1 0 0,0 0 1,0 0-1,0 0 0,0 0 1,-1-1-1,1 1 0,0-1 1,0 0-1,-1 0 0,1 0 1,-1 0-1,0 0 0,0 0 0,3-4 1,7-9 3,-1 1 1,0-2-1,-1 0 1,-1 0-1,11-26 0,4-22-37,-3-2-1,20-101 0,-36 141 35,-4 26 0,-1 0 0,0 0-1,0 0 1,0 0 0,0 0-1,0 0 1,0 0-1,0 0 1,0 0 0,1 0-1,-1 0 1,0 0-1,0 0 1,0 0 0,0 0-1,0 0 1,0 0 0,0 0-1,0 0 1,0 0-1,1 0 1,-1 0 0,0 0-1,0 0 1,0 0-1,0 0 1,0 0 0,0 0-1,0 0 1,0 0 0,0-1-1,0 1 1,0 0-1,0 0 1,0 0 0,2 21-26,0 48 32,-1-39 22,0-12 25,0 0 0,1 1 0,1-1 0,8 31 0,-9-44-46,-1 0-1,1-1 0,0 1 1,1 0-1,-1-1 0,1 1 1,0-1-1,0 0 0,0 1 1,1-2-1,-1 1 0,1 0 1,0-1-1,0 1 0,0-1 1,1 0-1,-1-1 0,1 1 1,-1-1-1,1 0 0,8 3 1,-6-3-13,0-1 1,0 0 0,1 0-1,-1 0 1,0-1 0,0 0-1,1 0 1,-1 0-1,0-1 1,0-1 0,0 1-1,1-1 1,-1 0 0,-1-1-1,1 1 1,0-1-1,11-8 1,-1-2-37,0-1 0,-1 0 0,-1-1-1,22-27 1,-7 7 43,-28 34-24,-1-1 0,1 0 1,-1 0-1,1 1 0,0-1 0,0 1 0,0 0 0,0-1 0,0 1 1,0 0-1,0 0 0,0 0 0,3 0 0,-4 1 10,0 0 0,1 0 0,-1 0 0,0 0 1,0 0-1,0 0 0,0 0 0,0 0 0,0 1 0,0-1 0,0 0 0,0 1 0,0-1 0,0 1 0,0-1 1,-1 1-1,1 0 0,0-1 0,0 1 0,1 1 0,3 5-31,-1-1-1,0 1 1,0 0-1,-1 0 1,0 1 0,3 10-1,8 16 110,-8-24-40,0 0-1,0-1 1,1 0 0,0 0 0,0-1-1,1 0 1,1 0 0,-1 0 0,1-1-1,0-1 1,1 1 0,0-2 0,0 1-1,13 4 1,-18-8-15,1 0-1,0 0 1,0 0 0,0-1-1,0 0 1,0-1 0,0 1-1,0-1 1,0 0 0,0 0-1,0-1 1,0 0-1,0 0 1,0-1 0,-1 1-1,1-1 1,0 0 0,-1-1-1,1 1 1,-1-1 0,0 0-1,0-1 1,0 1 0,0-1-1,-1 0 1,1 0-1,-1 0 1,5-8 0,-3 5 7,-1-1 1,-1 1 0,1-1 0,-1 0-1,-1-1 1,1 1 0,-2-1-1,1 0 1,-1 1 0,0-1-1,-1 0 1,0 0 0,0 0 0,-1 0-1,-1 0 1,1 0 0,-1-1-1,-1 2 1,-3-15 0,-1 4-4,0-1 1,-1 1-1,-1 1 0,-1 0 1,-1 0-1,-1 0 1,-20-25-1,17 25-24,-1 1-1,-1 0 1,0 2 0,-23-18-1,32 28 10,0 0-1,0 1 1,0 0-1,0 0 1,-1 0-1,1 1 1,-1 0-1,0 1 1,0 0-1,0 0 1,-1 0-1,1 1 0,0 0 1,-15 1-1,20 1 4,0-1 0,-1 1-1,1 0 1,0 0 0,0 0-1,-1 0 1,1 0-1,0 1 1,0 0 0,0-1-1,1 1 1,-1 0-1,0 0 1,1 1 0,-1-1-1,1 0 1,0 1 0,-3 3-1,2 0 0,-1 0 1,1 0-1,0 0 0,1 0 0,-1 1 1,1-1-1,1 1 0,-3 12 0,3-7 2,0 0-1,1 0 1,0 1-1,1-1 0,0 0 1,1 0-1,0 0 1,1 0-1,0 0 0,6 13 1,-3-14 1,1 0 0,1 0 0,0-1 0,0 0 0,1 0 0,1-1 0,-1 0 0,1 0 0,1-1 0,0-1 0,0 0 0,0 0 0,1-1 0,0 0 0,0-1-1,25 6 1,-13-4-5,1-1 0,0-2 0,1 0 0,-1-2 0,1-1-1,-1 0 1,49-7 0,-58 2 7,1 0 1,-1-1-1,-1-1 0,1 0 1,-1-1-1,0-1 0,0 0 0,-1-1 1,0 0-1,-1-1 0,0-1 1,-1 0-1,0-1 0,0 0 0,-1-1 1,-1 0-1,0-1 0,-1 0 1,-1-1-1,0 0 0,-1 0 0,0 0 1,-1-1-1,-1 0 0,5-25 0,-4-9 21,-1 0-1,-2 0 0,-3 0 0,-2-1 0,-2 1 0,-20-93 0,-3 30 3,-78-199 1,37 157 1,47 125-68,21 30 36,-1 0-1,1 0 1,0-1 0,-1 1 0,1 0 0,-1 0 0,1 0 0,0-1-1,-1 1 1,1 0 0,-1 0 0,1 0 0,-1 0 0,1 0 0,-1 0-1,1 0 1,-1 0 0,1 0 0,0 0 0,-1 0 0,1 0-1,-1 0 1,1 0 0,-1 0 0,1 1 0,0-1 0,-2 0 0,-9 21-49,5 11 48,2 0-1,1 0 1,1 0 0,5 56 0,-2-59 3,5 71 173,4 0 1,4 0-1,5-1 0,4-1 1,56 151-1,-52-180-55,3-2 1,3-1-1,3-1 0,3-2 0,2-2 1,3-1-1,2-3 0,80 76 0,16-17-735,-101-84-554,-16-13-1084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35.6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344 0 10418,'0'0'1156,"0"0"-3509,0 0 842,0 0 1147,1 15 260,1-1 96,2 64-10,-4-71 22,-1 1 0,0 0 0,0-1 0,0 1 1,-1-1-1,0 1 0,-1-1 0,0 0 0,-6 11 1,-6 6-128,-1-1 0,-22 24 0,34-41-224,-1-1 1,0 0-1,0 0 0,0-1 1,0 1-1,-1-1 1,0 0-1,0-1 0,0 0 1,0 1-1,0-2 0,-1 1 1,1-1-1,-11 2 1,16-4 310,0 0 0,0-1 0,0 1 0,0 0 0,0-1 1,0 1-1,1-1 0,-1 1 0,0-1 0,0 0 0,1 1 0,-1-1 1,0 0-1,1 1 0,-1-1 0,1 0 0,-1 0 0,1 0 0,-1 1 1,1-1-1,-1 0 0,1 0 0,0 0 0,0 0 0,-1 0 0,1-1 1,-8-36 2267,4 20-1755,-1 0 329,-1 0-1,0 1 0,-15-27 0,18 39-328,1 1-1,-1-1 1,0 1 0,0-1-1,0 1 1,-1 0-1,0 1 1,1-1-1,-1 0 1,-1 1-1,1 0 1,0 0-1,-1 0 1,1 1-1,-1 0 1,0-1-1,-9-1 1,14 4-453,-1 0-1,1 0 1,-1-1 0,1 1 0,-1 1-1,1-1 1,-1 0 0,1 0 0,0 0-1,-1 0 1,1 0 0,-1 0 0,1 0-1,0 1 1,-1-1 0,1 0 0,-1 0-1,1 0 1,0 1 0,-1-1 0,1 0-1,0 1 1,0-1 0,-1 0 0,1 1-1,0-1 1,-1 0 0,1 1 0,0-1-1,0 0 1,0 1 0,0-1 0,-1 1-1,1-1 1,0 1 0,-3 21-80,3-14 132,-3 199 877,3-187-878,37 521 1175,33 8-497,-50-398-628,16 120 87,130 844 727,-138-947-920,-28-168-65,0 0 0,0 0-1,0 0 1,0 0 0,0 0 0,0 0-1,1 0 1,-1 0 0,0 0 0,0 0 0,0 0-1,0 0 1,0 0 0,0 0 0,0 0-1,0 0 1,0 0 0,0 0 0,0 0 0,1 0-1,-1 0 1,0 0 0,0 0 0,0 0 0,0 0-1,0 0 1,0 0 0,0 1 0,0-1-1,0 0 1,2-17-770,1-27-1767,-3-9-3166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8:37.1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0 156 15051,'0'0'1318,"0"0"-678,0 0-487,19-10 54,-8 4-157,5-3 67,1 1-1,0 1 1,0 0 0,0 1 0,1 0 0,0 2-1,26-4 1,468-4 311,-323 14-373,1595-39 872,9-1-802,-1627 38-118,1913 28 378,-181 27-214,-404-64-162,-1081 5-6,-354 4 6,157-9 59,-215 11-88,0 0 0,0 1-1,0-1 1,0 1 0,-1 0-1,1-1 1,-1 1 0,1 0-1,-1-1 1,0 1 0,0 0 0,0-1-1,-1 1 1,0 4 0,1 6-2,74 878 265,-55-733-168,28 208 98,45 479 30,-83-350 74,-10-343 432,1-151-565,0-1-41,0 0 38,0 0-8,0 0-65,0 0-53,0 0-42,0 0-87,0 0-2,-13 1-82,0 1 0,1 0 0,-1 0 1,-16 7-1,-27 5 3,-647 50-680,580-57 877,-1369 50 93,-199 13-80,875-5-36,-876 46 134,483-93-91,305-6 84,74-7-69,777-7-29,0-3 0,0-2 0,-63-16 0,115 22-465,5 0-320,6 1-1515,4 0-4251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1.7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11330,'0'0'1705,"0"0"-1385,0 0-72,0 0-88,152 32 648,-99-29-184,-8-1-528,-5-2 8,-15 0-104,-12 0-1696,-13 0-5650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28.4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8426,'0'0'1878,"0"0"-925,0 0-674,0 0-127,0 0 235,0 0 91,11 0-44,101 10 580,-95-7-845,-1 0-1,0 0 1,-1 2-1,1 0 1,28 13 0,-43-17-156,-1-1 0,1 1 0,0 0 0,-1-1 1,1 1-1,0 0 0,-1 0 0,1-1 0,-1 1 1,1 0-1,-1 0 0,1 0 0,-1 0 0,0 0 1,1-1-1,-1 1 0,0 0 0,0 0 0,0 0 1,0 0-1,0 0 0,0 0 0,0 0 0,0 0 1,0 0-1,0 0 0,0 0 0,-1 0 1,1 0-1,0 0 0,-1-1 0,1 1 0,-1 0 1,1 0-1,-1 0 0,1 0 0,-1-1 0,1 1 1,-1 0-1,0-1 0,-1 2 0,-31 31 436,30-30-402,-4 2-17,-17 15 104,-39 42 1,57-54-132,0 0-1,0 0 0,0 1 1,1-1-1,1 1 1,-1 0-1,1 0 0,1 1 1,-5 17-1,1 47-170,50-75 360,-12-8-167,-25 7-1,-1 0 0,1 1 1,-1-1-1,1 1 0,0 0 1,7 0-1,95-4 1058,-63-3-5057,-37 8-4016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2.1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13483,'0'0'1848,"0"0"-1480,119 2-40,-50-2 57,8 0 295,3 0-296,9 7-384,-20-1-360,-17 2-6914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7.1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30 6145,'0'0'2217,"0"0"-371,0 0-89,0 0-151,0 0-70,0 0-404,-16-6 2110,96-5-3307,0 3-1,90 3 0,-162 5 50,0 0-1,0 1 1,0 0-1,0 0 1,0 1-1,-1 0 1,1 0 0,-1 1-1,1 0 1,-1 0-1,0 0 1,0 1-1,-1 0 1,1 1-1,-1 0 1,0 0 0,10 10-1,-10-8 11,0 1 0,-1 0 0,0 0 0,0 1-1,-1-1 1,0 1 0,0 0 0,-1 0 0,0 1 0,-1-1 0,0 1-1,-1-1 1,0 1 0,0 11 0,0-10 12,-1 0 0,0-1 0,-1 1 1,-1 0-1,1-1 0,-7 21 0,5-24-21,-1-1 0,1 1-1,-1-1 1,0 0 0,0 0 0,-1 0-1,0 0 1,0-1 0,0 0 0,-1 0-1,-6 5 1,-8 4 18,0-1 0,-1-2 0,0 1 0,0-2 1,-1-1-1,-1-1 0,1-1 0,-1-1 0,-1 0 0,1-2 0,-34 2 0,53-6-53,9-1-121,-1 0 0,1 0 0,-1 0 0,1-1 0,-1 1 0,0-1-1,6-3 1,23-9 113,-14 10 50,0 1 0,0 1 0,1 1 0,-1 1 0,1 0 0,-1 2 1,0 0-1,1 1 0,25 7 0,-31-6 21,0 1-1,0 0 1,-1 0 0,0 1-1,0 1 1,0 1 0,-1-1-1,0 2 1,0 0 0,-1 0-1,-1 1 1,1 1 0,10 13-1,-18-19 39,1 0-1,-1 0 0,0 0 0,-1 0 1,1 0-1,-1 1 0,0-1 1,0 1-1,-1 0 0,0 0 0,0 0 1,0-1-1,0 1 0,-1 0 0,0 0 1,0 0-1,-2 10 0,-1-8-9,0 1 0,0 0-1,0-1 1,-1 0 0,0 0-1,-1 0 1,0 0 0,0-1-1,-1 0 1,-9 10 0,-5 2 1,-2 0 0,0-2 0,0 0 0,-2-2 0,0 0 0,-37 15 0,32-17-32,-1-2-1,-42 11 0,59-19 13,0-1 0,0 1 0,0-2 1,0 0-1,0-1 0,0 0 0,0-1 0,-20-4 0,28 4-6,1-1-1,0 0 1,0-1-1,0 1 1,1-1-1,-1 1 1,1-1 0,-1 0-1,-4-6 1,6 8-41,1-1 1,0 1 0,0 0 0,-1-1 0,1 1 0,0-1-1,0 1 1,0-1 0,1 1 0,-1-1 0,0 0-1,0 0 1,1 1 0,-1-1 0,1 0 0,0 0 0,-1 1-1,1-1 1,0 0 0,0 0 0,0 0 0,0 0-1,1 1 1,-1-1 0,0 0 0,2-3 0,0 3-85,-1 1 0,1 0 0,0-1 0,0 1 0,0 0 0,0 0 0,0 0 0,0 0 0,0 0 0,0 0 0,0 0-1,0 1 1,1-1 0,-1 1 0,0 0 0,0 0 0,4 0 0,4-2-674,30-5-3245,-2 1-2132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7.4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57 11498,'0'0'2793,"0"0"-1137,0 0-447,0 0 351,0 0-688,0 0-344,0 0-496,0 2-32,2-2-232,15-13-760,-1-6-2881,1-7-7241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7.7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38 11987,'0'0'1704,"0"0"-1184,0 0-216,0 0 320,0 0 264,146-15-391,-100 13-369,4 2 104,2-2-184,-2 1 0,-4-3-24,-8 0-24,-11 0-1033,-14-1-2975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28.1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1 8938,'0'0'1516,"0"0"-83,-7 16-212,5-11-1137,-6 14 384,1-1-1,1 1 1,1 0-1,0 1 0,-3 32 1,8-52-461,-1 12 77,1 0 1,0 0-1,1 0 0,0 0 0,5 16 1,-5-25-51,0 1 0,0-1 0,0-1 0,1 1 0,-1 0 0,1 0 0,0 0 1,0-1-1,0 1 0,0-1 0,0 0 0,1 1 0,-1-1 0,1 0 1,-1 0-1,1-1 0,0 1 0,0 0 0,0-1 0,-1 0 0,2 0 1,-1 0-1,0 0 0,0 0 0,4 0 0,14 1 29,0 0 0,0-2-1,0 0 1,22-4 0,-25 2-30,1 0 0,-1 1-1,1 1 1,-1 1 0,30 5 0,-40-3-25,0 0 0,0 1 0,-1-1 0,1 1 0,-1 1 0,0 0-1,0 0 1,-1 0 0,1 0 0,-1 1 0,0 0 0,-1 1 0,0-1 0,0 1 0,0 0 0,-1 1 0,6 11 0,-3-5 35,-1 0 0,-1 1 1,0-1-1,-1 1 0,0 0 0,-2 0 0,0 0 1,1 29-1,-3-38 8,-1-1 0,1 1 0,-1-1 0,-1 0 0,1 1 0,-1-1 1,1 0-1,-1 0 0,-1 0 0,1 0 0,-1 0 0,0 0 0,0-1 0,0 1 0,-5 3 0,1-1-25,0-1 0,0-1 1,0 1-1,-1-1 0,1 0 0,-1-1 0,-1 0 0,-12 5 0,0-3 33,-1 0 0,0-1 0,0-2 0,-1 0-1,1-1 1,-38-2 0,52-1-34,0 0 0,1-1 0,-1 0 0,1 0 0,0-1 0,-1 1 0,-10-7 0,-32-11 111,49 23-814,0 1 1,0-1-1,0 1 0,1-1 0,-1 1 0,1-1 0,0 1 0,0 6 1,0-7-879,-2 21-6787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34.4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15 4785,'0'0'2043,"0"0"-532,0 0-192,0 0 133,0 0-229,0 0-232,-4-15 3574,4 22-4612,0 6 40,0 1 0,1 0-1,0-1 1,1 1-1,4 15 1,-5-26-20,0 0 0,0 0 1,1 0-1,-1 0 0,0 0 0,1-1 0,0 1 1,-1-1-1,1 1 0,0-1 0,0 0 1,1 0-1,-1 0 0,0 0 0,1 0 0,-1 0 1,1 0-1,0-1 0,-1 1 0,1-1 0,0 0 1,0 0-1,0 0 0,0 0 0,0-1 0,0 1 1,0-1-1,0 0 0,5 0 0,-7 0 24,0 0-1,1-1 1,-1 1-1,0 0 1,0-1-1,0 0 1,0 1-1,0-1 1,0 0-1,0 1 0,0-1 1,0 0-1,0 0 1,0 0-1,0 0 1,0 0-1,-1 0 1,1 0-1,0 0 1,-1 0-1,1 0 1,-1 0-1,1 0 1,-1-1-1,1 1 0,-1 0 1,0 0-1,0 0 1,0-1-1,0 1 1,0-3-1,1-49-67,-1 40 65,-1 10 40,1 0 0,-1 1 1,0-1-1,1 0 1,-1 1-1,-1-1 0,1 1 1,0-1-1,-1 1 1,1-1-1,-1 1 0,1 0 1,-1 0-1,-4-4 1,5 5-26,1 1 1,-1-1-1,0 0 1,1 1-1,-1-1 1,0 1 0,1-1-1,-1 1 1,0-1-1,0 1 1,0 0-1,0-1 1,1 1-1,-1 0 1,0 0 0,0-1-1,0 1 1,0 0-1,0 0 1,0 0-1,0 0 1,1 0-1,-1 0 1,0 0 0,0 1-1,0-1 1,0 0-1,0 0 1,0 1-1,1-1 1,-1 0-1,0 1 1,0-1-1,0 1 1,1-1 0,-1 1-1,0 0 1,1-1-1,-1 1 1,1 0-1,-1-1 1,0 1-1,1 0 1,-1 0 0,1-1-1,0 1 1,-1 0-1,1 1 1,-3 6-58,0-1 0,0 1 0,1 0 0,0 0 0,1 0 0,0 0 0,0 9 0,1-15 12,-1 0 0,1-1 0,0 1 0,0 0 0,0 0 0,0-1 0,0 1 0,0 0 0,1 0 0,-1-1 0,0 1 0,1 0 0,0-1 1,-1 1-1,1 0 0,0-1 0,0 1 0,0-1 0,0 1 0,0-1 0,0 0 0,0 1 0,0-1 0,1 0 0,-1 0 0,0 0 0,1 0 0,-1 0 1,1 0-1,-1 0 0,1 0 0,0-1 0,-1 1 0,1 0 0,0-1 0,-1 0 0,4 1 0,-3-2 44,0 1 1,0-1-1,0 0 0,0 0 1,0 0-1,0-1 1,0 1-1,0 0 0,-1-1 1,1 1-1,0-1 0,-1 0 1,1 1-1,-1-1 0,0 0 1,1 0-1,-1 0 0,0 0 1,0 0-1,0 0 0,-1 0 1,1 0-1,0 0 1,-1-1-1,0 1 0,1 0 1,-1 0-1,0-1 0,0 1 1,0-4-1,0 3 26,0 1 0,1-1 0,-1 1 0,0-1 0,0 1-1,0-1 1,0 1 0,-1-1 0,1 0 0,-1 1 0,0 0 0,1-1 0,-1 1 0,0-1 0,0 1-1,-1 0 1,1 0 0,0 0 0,-1-1 0,0 2 0,1-1 0,-1 0 0,0 0 0,0 0 0,0 1 0,0-1-1,-4-2 1,5 7-60,0 1 0,0-1-1,0 0 1,0 0 0,1 1-1,-1-1 1,1 0 0,0 1-1,0-1 1,0 0 0,1 4-1,-1-3-102,0 22-1382,0-3-2000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36.3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9578,'0'0'2477,"0"0"-1177,0 0-565,0 0-70,0 0 13,0 0-133,0 14-313,8 2-168,1-1 0,0-1-1,2 0 1,19 22 0,10 13-36,-1 6 22,-2 2 0,40 81 1,-76-135-427,5 12 906,-4-4-6367,-2-13 573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36.6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192 0 10458,'0'0'1673,"0"0"-1129,0 0-472,0 0-16,-71 96 360,49-53-160,-1 2 64,4 0-56,0-5-192,7-5 200,-1-7-72,7-7-200,2-4 152,2-6-152,2-3-8,0-8-1088,6 0-3761,6-8-408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37.2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 5369,'0'0'5800,"0"0"-3694,0 0-903,0 0-256,0 0-109,0 0-208,16-3-287,31 1-340,-1 2 1,0 2-1,0 2 0,0 3 1,0 1-1,56 18 1,-100-26-5,0 0 0,0 0 0,0 1 0,-1-1 0,1 1 1,0-1-1,0 1 0,0 0 0,-1 0 0,1-1 0,0 1 0,-1 1 1,1-1-1,-1 0 0,1 0 0,-1 0 0,1 1 0,-1-1 0,0 1 1,0-1-1,0 1 0,0 0 0,0-1 0,0 1 0,0 0 0,-1 0 1,1-1-1,0 1 0,-1 0 0,0 0 0,1 3 0,-2-1 3,0 1-1,0-1 0,-1 1 0,1-1 1,-1 0-1,0 0 0,-1 1 1,1-1-1,-1 0 0,1-1 0,-1 1 1,-4 4-1,-95 100 225,-12 13-156,98-102-73,0 1 1,2 1-1,1 0 0,-16 32 1,27-49-1,0 1 0,0 0 0,0-1 0,1 1 0,-1 0 0,1-1 0,0 1 0,0 0 0,1 0 0,0 0 1,0 0-1,0 0 0,0 0 0,1 0 0,0 0 0,2 7 0,-1-8 7,0-1 0,0 1 0,1-1 0,-1 0 0,1 0 0,0 0 0,0 0 0,0 0 0,0-1 0,1 1-1,-1-1 1,1 0 0,-1 0 0,1 0 0,0 0 0,0-1 0,-1 0 0,1 1 0,0-1 0,5 0 0,32 6 109,1-2 1,-1-2-1,1-1 1,0-2-1,42-7 0,-1-6 37,20-2-358,-91 15-702,1-1 1,-1 2-1,18 3 0,-3 5-5452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0.3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13123,'0'0'2168,"0"0"-1552,0 0-616,0 0 72,121 9-72,-69-7 80,2 0 104,3 0 65,-3 0-201,-6 0-56,-4 1 8,-15 3-1561,-14 0-3808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8:15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187 236 6793,'0'0'1357,"0"0"-796,0 0-478,0 0-60,0 0 53,0 0 101,-22 25 447,-68 84 195,83-101-626,1 0 0,0 1 0,0 0 1,1 0-1,0 0 0,1 1 0,0 0 0,1 0 0,0 0 0,0 0 1,1 0-1,-1 19 0,-1-3 175,-2 20 69,1 0-1,3 0 0,1 1 1,7 58-1,-4-93-369,1 1-1,0-1 1,0 0-1,1 0 1,1 0-1,0-1 1,1 0 0,0 0-1,0 0 1,1 0-1,1-1 1,0 0 0,0-1-1,1 0 1,0 0-1,0-1 1,1 0-1,0-1 1,1 0 0,0 0-1,12 5 1,0-2 6,1 0 1,0-2-1,1-1 1,0-1 0,0-1-1,0-1 1,0-1-1,1-2 1,35-1-1,-52-1-56,-1 0 0,0 0-1,1 0 1,-1-1 0,0-1-1,0 1 1,0-1-1,-1-1 1,1 1 0,-1-1-1,0-1 1,0 1 0,8-7-1,-5 2 61,-1 0-1,0-1 1,-1 0-1,0 0 1,0-1-1,-1 0 0,10-22 1,-6 6 39,-1 0 1,-1-1 0,-1 0-1,-2 0 1,-1-1-1,3-56 1,-7 38-54,-2 0 1,-12-85 0,7 103-27,0 1 0,-3 1 1,0-1-1,-1 1 0,-26-47 1,21 48-41,-1 1 1,0 1-1,-2 0 1,-1 1-1,-40-37 1,48 51-52,0 0 1,0 1-1,0 0 1,-1 1-1,-1 0 1,1 1-1,-1 1 1,0 0-1,0 0 1,0 1-1,-1 1 1,1 0-1,-1 1 1,-21 0-1,29 2-78,0 1-1,0 0 1,1 0 0,-1 1 0,0 0-1,1 0 1,0 0 0,-1 1-1,1-1 1,0 1 0,0 1 0,0-1-1,1 1 1,-1-1 0,1 1-1,0 1 1,0-1 0,0 0-1,1 1 1,-1 0 0,1 0 0,0 0-1,-3 8 1,-5 11-1300,0 1 1,2 0-1,-10 44 0,5-11-3881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28.9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0 7362,'0'0'2353,"0"0"-414,0 0-428,0 0 44,0 0-254,0 0-396,-28 32 420,18-14-1279,1 1 0,0 0 1,2 0-1,0 1 0,2 0 1,-6 33-1,5-3 55,1 79 0,6-121-158,-1-1 0,1 0-1,0 0 1,1 1 0,0-1 0,0 0-1,1 0 1,0-1 0,0 1-1,0-1 1,1 1 0,7 8 0,-8-10-64,0-1 0,1 0 0,0 0 1,0 0-1,0-1 0,0 1 0,1-1 1,-1 0-1,1 0 0,0-1 0,-1 1 1,1-1-1,1 0 0,-1 0 1,0-1-1,0 1 0,7 0 0,15-2-4114,-6 0-2940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0.6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 11546,'0'0'1489,"0"0"-1241,0 0 40,0 0 160,154-4 312,-89 0-40,4 2-568,25 2-32,-17 4-120,-14 11-3064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05.3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73 8242,'0'0'2468,"0"0"-1198,0 0-499,0 0 114,0 0 131,-1 0-861,1 0 0,-1 0-1,0 0 1,0 0-1,0 0 1,0-1-1,0 1 1,0 0-1,1 0 1,-1-1 0,0 1-1,0-1 1,0 1-1,1-1 1,-1 1-1,0-1 1,0 0-1,3-2-156,1 0-1,-1 0 0,1 0 0,0 0 0,0 1 0,0-1 0,0 1 0,1 0 1,-1 0-1,1 0 0,-1 0 0,1 1 0,5-3 0,54-14-14,-61 18 18,14-4-9,-1 0-1,2 2 1,-1 0-1,0 1 1,0 1-1,0 0 1,1 1-1,-1 1 1,24 5-1,-35-5 8,1-1 1,-1 1-1,0 0 0,1 1 0,-1-1 0,0 1 1,0 0-1,-1 0 0,1 1 0,-1-1 0,0 1 0,0 0 1,0 0-1,0 1 0,0-1 0,-1 1 0,0 0 0,0-1 1,0 1-1,-1 1 0,0-1 0,0 0 0,0 1 0,-1-1 1,1 1-1,-1-1 0,0 1 0,-1-1 0,0 1 1,0 7-1,-1-6 1,0-1 0,0 1 1,-1 0-1,0-1 0,0 1 0,-1-1 1,0 0-1,0 1 0,0-1 1,-1-1-1,0 1 0,0 0 1,-1-1-1,1 0 0,-1 0 0,0 0 1,-9 5-1,0 1 3,0 0 0,-1-1 0,0-1 0,-1-1 1,-28 12-1,37-18 0,0 0 0,0 0 0,0-1 0,-1 0 0,1 0 0,-11 0 0,17-1-8,1-1 0,-1 1 1,1 0-1,0-1 0,-1 1 0,1-1 1,-1 1-1,1-1 0,0 1 0,-1 0 0,1-1 1,0 1-1,0-1 0,-1 1 0,1-1 0,0 0 1,0 1-1,0-1 0,0 1 0,0-1 1,0 1-1,-1-1 0,1 1 0,1-1 0,-1 0 1,0 1-1,0-1 0,0 1 0,0-1 0,0 0 1,6-21-344,0 17 293,-1-1 0,1 1 0,0 0 1,0 1-1,0-1 0,1 1 0,-1 0 0,1 1 1,0 0-1,0 0 0,0 0 0,1 1 0,10-2 1,5-1 10,0 2 1,-1 0 0,31 1 0,-38 2 31,1 1 1,-1 1 0,1 0-1,-1 1 1,0 1 0,0 1-1,0 0 1,-1 0 0,1 2-1,-1-1 1,-1 2-1,1 0 1,20 17 0,-26-18 13,0 0 0,-1 0 0,1 1 1,-1 0-1,-1 1 0,0 0 0,0 0 1,-1 0-1,0 0 0,0 1 0,-1 0 1,0 0-1,-1 0 0,0 0 0,-1 1 1,0-1-1,0 1 0,-1 0 0,-1-1 0,-1 20 1,-1-21 3,1-1 0,-2 0 0,1 0 1,-1 0-1,-1 0 0,0 0 0,0 0 0,0-1 1,-1 0-1,0 0 0,0 0 0,0-1 0,-1 1 1,0-1-1,-1-1 0,1 1 0,-1-1 0,0 0 1,-1-1-1,1 0 0,-1 0 0,-10 4 1,-2 0 88,-1 0 1,0-1 0,-1-1 0,1-1 0,-1-1 0,0-1-1,-34 0 1,45-2-59,0-1 0,1-1 0,-1 0 0,0 0 0,0-1 0,0 0 0,1-1 0,-1 0 0,1-1 0,0 0 0,0-1 0,0 0 0,1 0 0,-1-1 0,2 0 0,-1-1 0,0 0 0,1-1 0,-12-14 0,17 15-1155,10 6-5052,5 1-2348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05.6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15 10642,'0'0'4905,"0"0"-4081,0 0-487,0 0-321,0 0 256,0 0-184,0 0-88,-9 0 0,9-4-2305,0-7-6337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06.0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128 0 9154,'0'0'2292,"0"0"-1346,0 0-675,0 0-191,0 0-23,0 0-38,-7 7-3,-3 3-2,2 1 0,-1 0 0,1 0 0,1 1 1,0 0-1,1 0 0,0 1 0,1 0 0,0 0 1,-4 21-1,1 0 157,1 1 0,2-1 0,2 1 0,1 1 0,1-1 0,2 0 0,2 0 0,8 42 0,-7-64-156,0-1 1,0 0 0,2 0-1,-1 0 1,1 0-1,1-1 1,0 0 0,1-1-1,0 0 1,1 0 0,0 0-1,0-1 1,1 0-1,16 10 1,-19-14 6,1 0-1,-1-1 1,1 0-1,0 0 1,0-1 0,1 0-1,-1-1 1,0 0-1,1 0 1,-1 0 0,1-1-1,0-1 1,-1 1-1,1-2 1,0 1-1,0-1 1,-1 0 0,1-1-1,-1 0 1,1 0-1,-1-1 1,14-6 0,-13 3 85,1 0 1,-1 0 0,0-1 0,-1 0 0,1 0 0,-2-1-1,1 0 1,-1 0 0,0-1 0,-1 0 0,0-1-1,0 1 1,6-16 0,-8 16-7,0 1 1,-1-1-1,-1 0 0,1 0 0,-1 0 1,-1-1-1,0 1 0,0 0 1,-1-1-1,0 1 0,0 0 1,-1-1-1,0 1 0,-1 0 0,0 0 1,-5-14-1,4 17-80,-1 1 0,1-1 0,-1 0 0,0 1 0,0 0 0,-1 0 0,0 0 1,0 0-1,0 1 0,0 0 0,0 0 0,-1 0 0,0 1 0,0 0 0,0 0 0,0 0 0,0 1 0,-1 0 0,1 0 0,-1 1 1,0-1-1,-10 0 0,5 1-30,0 1 1,1 0-1,-1 0 1,0 1-1,1 0 1,-1 1-1,1 1 1,-1-1 0,1 2-1,0 0 1,0 0-1,-12 8 1,10-4-39,0 0 0,1 1 0,0 1 0,1 0 0,0 0 1,0 2-1,1-1 0,1 1 0,0 0 0,0 1 0,-7 16 1,8-12-675,0 2 0,2-1 0,0 1 0,-7 35 0,6 2-5625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17.7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752 1 1464,'0'0'4557,"0"0"-2966,0 0-997,0 0 31,-19 2 343,7-1-862,-10 1 325,1 0 0,0 2 1,0 0-1,0 2 0,-28 10 0,27-4-339,0 1 1,1 1-1,0 1 1,-25 24-1,-70 76 206,112-111-292,-33 37 82,1 2 1,2 1-1,2 1 1,-42 80-1,57-92 20,2 2-1,1 0 1,2 0-1,2 1 1,1 1-1,1 0 1,-4 65-1,10-69 119,1 1-1,1-1 0,2 0 0,2 1 0,0-1 0,3-1 0,0 1 0,3-1 0,18 45 1,-6-34-113,1-2 1,2-1 0,2-2 0,1 0 0,2-1 0,2-2 0,1-2-1,2-1 1,42 31 0,-29-29-104,1-1 0,2-3 0,0-3 0,2-1 0,1-3 0,111 32 0,-80-35 12,0-4 0,1-3 0,150 2 1,-173-15-4,1-4 1,-1-2-1,0-3 0,0-2 1,113-38-1,-147 38 2,0-2 1,0-2-1,-2 0 0,0-2 0,-1-1 1,0-1-1,-2-1 0,0-1 0,-1-1 1,-2-1-1,0-2 0,25-36 0,-44 57-15,50-67 117,53-97 0,-92 143-86,-1 0 1,-1-1-1,-1-1 0,-2 0 1,0 0-1,-2 0 1,-1-1-1,2-32 0,-5 17 60,-2-1 0,-6-45 0,2 67-48,0 0 0,-1 0 0,-1 0 1,-1 0-1,-18-36 0,6 23-6,-2 2 0,-1 0 0,-1 1 0,-2 2 0,-1 0 0,-2 2 0,0 1-1,-58-42 1,38 36-35,-2 2 0,0 2 0,-3 2 0,0 3-1,-75-24 1,54 26-16,-1 3 0,0 4-1,-2 2 1,1 5 0,-89 0 0,112 9-21,0 2 0,0 2 0,0 2 1,1 3-1,0 2 0,1 2 1,1 3-1,-69 31 0,91-32-99,0 1 0,2 1-1,0 1 1,0 2 0,2 0-1,-23 27 1,-112 149-1470,149-184 1452,-99 141-2857,22-8-2182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09.1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9 105 1176,'0'0'5075,"0"0"-2577,0 0-1095,0 0-211,0 0-193,0 0 24,0 0-787,-1-1 1,0 0 0,1 1 0,-1-1 0,0 0 0,1 1 0,-1-1 0,1 0 0,-1 1 0,1-1 0,-1 0 0,1 0 0,0 0 0,-1 0 0,1 0 0,0 1 0,0-1-1,-1 0 1,1 0 0,0-1 0,29-15-168,-15 8-78,1 0 0,0 0 0,1 1 0,0 1 0,0 1-1,1 0 1,-1 1 0,1 1 0,32-4 0,-46 8 0,0 1 0,-1-1 0,1 1 0,-1 0 1,0-1-1,1 1 0,-1 0 0,1 0 0,-1 1 1,0-1-1,0 0 0,0 1 0,0 0 0,0-1 1,0 1-1,0 0 0,0 0 0,2 4 0,30 49-46,-7-10 35,-25-43 22,0-1 1,1 0 0,-1 0-1,0 0 1,0 0 0,0 0-1,1-1 1,-1 1-1,0-1 1,0 0 0,1 1-1,-1-1 1,1 0 0,-1 0-1,0 0 1,1-1-1,3 0 1,39-12-125,2-22-5062,-38 25 137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09.6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0 3121,'0'0'3838,"0"0"-2503,0 0-1000,0 0-89,0 0 445,0 0 48,-2 9-116,1-1-450,0 1 0,0-1 1,1 1-1,0-1 1,0 1-1,1-1 0,3 14 1,-3-19-96,0 0 0,0 0-1,0-1 1,0 1 0,1 0 0,0 0 0,-1-1 0,1 1 0,0-1 0,0 1-1,0-1 1,1 0 0,-1 0 0,0 0 0,1 0 0,-1 0 0,1 0-1,0-1 1,0 1 0,0-1 0,0 0 0,0 0 0,0 0 0,0 0 0,0 0-1,0-1 1,6 1 0,-1-1 18,1 0 0,0 0 0,-1-1-1,1 0 1,0 0 0,-1-1 0,0 0 0,1-1 0,-1 0-1,0 0 1,0 0 0,0-1 0,-1-1 0,11-7 0,12-5 57,-25 15-150,0-1-1,0 1 0,0 1 1,0-1-1,0 1 1,0 0-1,1 0 0,-1 0 1,0 1-1,1-1 1,9 2-1,60 15 95,-64-12-103,0-1-1,0-1 1,1 1-1,-1-2 1,1 1 0,-1-2-1,1 1 1,19-3-1,-23 0-418,-1-1 0,0 0 0,0 0 0,0 0 0,0 0 0,0-1 0,-1 0 0,0-1 0,6-5 0,19-19-6846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10.2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6161,'0'0'1114,"0"0"-594,0 0-328,0 0 261,18-2 798,32-5-237,59 0 0,-99 7-920,0 1 1,0 1 0,0 0-1,0 0 1,0 1 0,0 1 0,0-1-1,-1 2 1,0-1 0,0 1 0,0 0-1,-1 1 1,1 0 0,9 10 0,-14-13-30,-1 0 0,0 0 1,0 0-1,0 0 0,-1 1 1,1-1-1,-1 1 0,0-1 1,0 1-1,0 0 1,-1 0-1,1 0 0,-1 0 1,0 0-1,0 0 0,0 0 1,0 1-1,-1-1 0,0 0 1,0 0-1,0 1 1,0-1-1,-1 0 0,0 0 1,0 1-1,0-1 0,0 0 1,0 0-1,-1 0 0,0 0 1,0-1-1,0 1 1,0 0-1,-1-1 0,1 1 1,-6 4-1,-5 7 1,-2 0-1,0-1 1,-29 21 0,39-31-51,-1 0 1,1-1-1,-1 1 0,0-1 1,0 0-1,-1-1 0,1 1 0,0-1 1,-1-1-1,0 1 0,1-1 1,-1 0-1,0-1 0,0 1 1,-8-2-1,14-1-70,0 0 0,0 0 0,0 0 0,1 0 0,-1-1 0,1 1 0,0 0 0,0 0 0,-1 0 1,1-1-1,1 1 0,-1 0 0,0 0 0,0 0 0,1-1 0,0 1 0,-1 0 0,3-4 0,0 1 23,1 1 0,0-1 0,0 1 0,0 0-1,1 0 1,-1 0 0,1 1 0,0-1 0,0 1 0,0 0 0,0 1 0,1-1 0,-1 1 0,1 0 0,0 0-1,10-1 1,-2 0 0,0 1-1,-1 0 1,1 2-1,0-1 1,0 2-1,16 1 0,-21 0 50,0 1-1,-1 0 1,1 0 0,-1 0-1,0 1 1,0 1-1,0-1 1,-1 1-1,1 0 1,-1 1-1,-1 0 1,1 0-1,-1 1 1,0-1-1,0 1 1,-1 0 0,0 1-1,5 9 1,-4-7 114,-1 0-1,0 0 1,0 1 0,-2 0 0,1 0 0,-1 0 0,-1 0 0,1 0 0,-2 1 0,0-1 0,0 1 0,-1-1 0,-3 21 0,2-26-112,-1-1 0,0 0 0,0 0 0,-1-1 0,1 1 0,-1 0 0,0-1 0,0 1 1,-1-1-1,1 0 0,-1 0 0,0-1 0,0 1 0,0-1 0,-1 0 0,1 0 0,-1 0 1,0 0-1,1-1 0,-1 0 0,0 0 0,-10 2 0,-4 2 22,0-2 0,0 0 0,0-2 0,0 0 0,-22 0 0,20-3 8,0 0-1,0-1 1,0-1 0,0-1-1,1-1 1,-1-1 0,1 0-1,1-2 1,-1 0 0,1-2-1,-29-18 1,37 18-1690,24 10-4307,-5 0 4080,13 2-5436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10.6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9178,'0'0'2403,"0"0"-1444,0 0-767,0 0-80,0 0-11,0 0 29,2 6 10,-2-4 34,0-1-94,0 0 1,0 1-1,0-1 0,0 1 1,0-1-1,1 0 0,-1 1 1,1-1-1,-1 0 0,1 1 1,-1-1-1,1 0 0,0 0 1,-1 0-1,1 0 0,0 1 0,0-1 1,0 0-1,0 0 0,0 0 1,0-1-1,0 1 0,2 1 1,-2-2 636,-1 0-131,0 0-165,0 0-198,0 0-693,0 0-1353,0 0-2138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10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6105,'0'0'4329,"0"0"-2902,0 0-1067,0 0-110,0 0 246,20-2 149,367-6 894,-379 7-1547,-6 0-1179,-4-1-3780,-8-1-125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29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5 119 10066,'0'0'1729,"0"0"-853,0 0-538,0 0-114,0 0 19,0 0 19,-1 13 20,0-8-257,0 9 84,0 1-1,0 0 0,3 21 1,-1-30-64,0 0-1,0-1 1,1 1 0,-1-1 0,1 1-1,0-1 1,1 0 0,-1 0 0,1 0-1,0 0 1,1 0 0,-1 0-1,1-1 1,5 6 0,-4-5-31,0-1 0,0 0-1,1-1 1,-1 1 0,1-1 0,-1 0 0,1 0-1,0-1 1,0 1 0,0-1 0,1-1 0,-1 1 0,0-1-1,1 0 1,-1-1 0,1 1 0,-1-1 0,1-1-1,-1 1 1,0-1 0,1 0 0,-1-1 0,0 1 0,1-1-1,-1 0 1,0-1 0,0 0 0,-1 0 0,1 0-1,-1 0 1,1-1 0,-1 0 0,0 0 0,0 0 0,-1-1-1,0 0 1,1 0 0,-1 0 0,-1 0 0,1-1-1,-1 1 1,0-1 0,0 0 0,-1 0 0,0 0 0,3-10-1,-3 6 10,0 0 1,-1-1-1,0 1 0,0-1 0,-1 1 0,-1 0 0,0-1 0,0 1 0,-5-19 0,3 23 40,1 0 0,-1 1 0,0-1 0,0 1 0,0 0 0,-1 0 0,0 0 0,0 0 1,0 1-1,0 0 0,-1-1 0,0 2 0,0-1 0,0 0 0,0 1 0,0 0 0,-12-4 0,10 4-32,1 0 0,-1 0 0,0 1 1,1 0-1,-1 1 0,0-1 0,0 1 0,0 1 0,-1-1 0,1 1 1,0 0-1,0 1 0,0 0 0,0 0 0,-7 2 0,10-1-33,-1 0-1,1 1 0,-1-1 1,1 1-1,0 0 0,0 0 1,0 0-1,1 1 1,-1-1-1,1 1 0,0 0 1,0 0-1,0 0 0,0 0 1,1 0-1,-1 1 0,1-1 1,0 1-1,1 0 0,-1 0 1,-1 8-1,1-3-2,-1 0 1,1 1-1,1 0 0,0-1 0,1 1 1,0 0-1,0-1 0,1 1 0,1-1 1,3 15-1,-4-21 4,1 0 0,0 0 0,-1-1 0,1 1 0,0-1 0,1 1 0,-1-1 0,1 0 0,-1 0 0,1 0 0,0 0 0,0 0 0,1-1 0,-1 1 0,0-1 0,1 0 0,-1 0 0,1 0 0,0 0 0,0-1 0,-1 0 0,1 1 1,0-1-1,0-1 0,0 1 0,0-1 0,1 1 0,-1-1 0,4-1 0,13 1 11,8 0 19,-1 0 0,0 2 0,37 7 0,-61-8-192,1 1-1,-1-2 1,0 1-1,1 0 1,-1-1-1,1 0 0,-1 0 1,1 0-1,-1 0 1,1-1-1,-1 1 1,1-1-1,-1-1 1,0 1-1,0 0 0,7-4 1,12-15-6833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11.3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101 1 4745,'0'0'4130,"0"0"-2769,0 0-724,0 0-186,0 0 176,0 0-70,-17 11-216,-48 34 9,63-43-326,1-1-1,-1 1 1,0 0 0,1 0 0,-1 0 0,1 0-1,0 0 1,0 0 0,0 0 0,0 1-1,0-1 1,0 0 0,1 1 0,-1-1 0,1 0-1,-1 1 1,1-1 0,0 1 0,0-1-1,0 1 1,0-1 0,1 0 0,-1 1 0,1-1-1,-1 1 1,1-1 0,0 0 0,0 0 0,0 1-1,0-1 1,0 0 0,0 0 0,1 0-1,-1 0 1,3 2 0,10 11 136,2-1 0,-1 0 0,2-2 1,0 0-1,0 0 0,1-2 0,22 11 0,20 12-83,-35-18 12,4 1-56,-1 2-1,0 2 1,34 30-1,-56-46 0,-1 1 1,0 0-1,-1 0 1,1 0-1,-1 1 1,0 0-1,0 0 1,-1 0-1,1 0 0,-2 0 1,1 1-1,0-1 1,-1 1-1,-1-1 1,1 1-1,-1 0 0,0 0 1,0 0-1,-1 0 1,0 0-1,0 0 1,-2 11-1,0-14-12,0 1-1,0 0 1,-1-1-1,1 0 1,-1 1-1,0-1 1,0 0-1,0 0 1,-1-1-1,1 1 1,-1-1-1,0 0 1,0 0-1,0 0 1,0 0-1,-1-1 1,1 1-1,-1-1 1,0 0-1,1-1 1,-10 3 0,-4 1 7,-1-1 0,1-1 1,0-1-1,-31 1 1,29-5 95,-1 0 0,1-1 0,0-1 1,1-1-1,-1 0 0,1-2 0,0 0 0,-31-17 1,15 8 34,33 14-1728,6 2-1899,-4 0 3325,9 0-4947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30.6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608 386 3225,'0'0'1599,"0"0"-443,0 0-292,0 0 6,0 0-57,0 0-65,0 0-46,0 0-69,0 0-110,0 0-79,0 0-140,0 0-45,0 0-52,0 0-73,0 0 93,-5 0 4465,-19 0-4716,18 1 24,0 0 0,0 0-1,0 1 1,0 0 0,1 0 0,-1 0 0,1 1 0,-1-1 0,-4 5 0,-52 34-2,49-31 9,-3 3-9,0 1 0,1 0 1,1 1-1,0 1 1,1 0-1,1 1 0,1 0 1,0 1-1,1 0 1,1 1-1,1 0 0,-7 23 1,-3 17 11,3 0 1,-13 114-1,22-116 85,3-1 0,2 1 0,3 0 0,2-1 0,3 1 0,2-1 0,23 79 0,-19-95 46,1 0-1,2-1 1,2-1-1,1 0 0,2-2 1,2 0-1,1-2 1,1 0-1,2-2 0,54 51 1,-63-69-88,0 0-1,1-1 1,1-1 0,0-1-1,0 0 1,1-2-1,0 0 1,1-1 0,32 6-1,-5-5 63,1-2 0,0-2 0,62-2-1,-92-4-93,1-2-1,0 0 0,-1-1 0,0-1 0,0-1 1,0 0-1,-1-2 0,0 0 0,0-1 1,-1-1-1,0-1 0,-1-1 0,0 0 0,-1-1 1,17-18-1,19-21-20,-3-3 0,80-116 0,-97 125 22,-3-1-1,-1-2 0,-3-1 0,-2-1 0,-2 0 0,-2-2 0,-3 0 1,-2-1-1,-3-1 0,-1 0 0,-4 0 0,1-81 0,-6 106-35,-2 0-1,-1 0 1,-1 0 0,-1 0-1,-2 1 1,0 0 0,-3 0-1,-18-46 1,7 33 7,-2 0 0,-2 2 0,-1 1 0,-2 1 0,-50-53-1,55 69-1,-1 1-1,-1 1 1,0 0-1,-2 2 0,0 2 1,-1 0-1,-1 1 0,0 2 1,-37-12-1,23 12-33,-1 2 1,-1 2-1,0 1 0,0 2 1,0 3-1,-1 1 0,-74 7 1,93 0 9,1 0 0,0 2 0,0 1 0,0 0 0,1 2 1,1 1-1,0 1 0,0 1 0,-34 27 0,-12 14 3,-91 93 1,122-108 29,2 1 1,1 2-1,2 1 0,2 2 1,-44 85-1,57-92-6,2 0 0,2 1 1,1 1-1,2 0 0,2 1 0,1 0 0,3 1 0,-1 45 0,4-50-5,2 1-1,2-1 1,1 0 0,2 1-1,1-2 1,2 1 0,14 35-1,-9-40 21,1-1 0,2 0 0,2-2-1,0 0 1,2-1 0,1-1 0,1 0 0,1-2-1,2-1 1,0-1 0,2-1 0,0-1 0,37 21-1,-25-20 30,1-1 1,1-3-1,0-1 0,1-2 0,1-2 0,0-2 0,1-1 0,0-3 0,78 4 0,-94-9-23,0-1 0,1-2 0,-1 0 0,1-2 0,-1-1-1,0-1 1,0-2 0,36-13 0,-22-1 5,-1-2 1,0-2 0,-2-2-1,-1-1 1,-1-2-1,-1-2 1,-2-1 0,-2-1-1,-1-2 1,49-74-1,-62 81-12,-2-1 0,-2 0-1,0-1 1,-2 0-1,-2-1 1,0-1-1,7-57 1,-8 19 31,-4-1-1,-7-111 1,-4 121-56,-2 2 1,-3-1 0,-3 1 0,-2 1-1,-34-82 1,36 110 11,-2 0 0,-1 1-1,-1 1 1,-1 0 0,-1 2-1,-2 0 1,-1 1 0,-1 2 0,-34-29-1,21 24 0,-1 2-1,-1 1 1,-1 2-1,-1 2 1,-1 2-1,-59-20 0,84 35-10,0 0-1,0 1 0,-1 1 0,1 1 0,-21-1 0,27 3 9,1 0 0,0 1 0,-1 0 0,1 1 0,0 0 0,0 0 1,0 1-1,0 1 0,0 0 0,-9 5 0,-60 41-43,2 3 1,3 3-1,2 4 0,-70 75 0,120-111 56,0 2 0,2 0-1,0 1 1,2 1 0,2 1 0,0 0-1,2 2 1,1-1 0,-13 48-1,12-20-6,2 0-1,3 1 0,2 0 1,2 86-1,5-107-9,1 1-1,2-1 1,2 1-1,1-1 1,2 0-1,2-1 1,1 0-1,2-1 1,20 41-1,-18-50 37,0 0 0,2-2 0,1 0 0,1-1 0,1 0 0,1-2 0,1-1 0,0 0 0,2-2 0,1 0 0,0-2 0,1-1 0,1-1 0,0-1 0,1-1 0,0-2 0,1-1 0,0-1 0,1-1 0,0-2 0,51 5 0,-38-9 2,0-1 1,0-3 0,0-1-1,62-12 1,-78 8-3,0-1 0,0-1 0,-1-1 0,0-1 1,-1-2-1,0 0 0,43-33 0,-31 18-17,-1-2 1,-2-1-1,-1-2 0,-2-2 0,-1-1 0,-2-1 0,-1-1 1,-2-1-1,-2-2 0,-2 0 0,-1-1 0,-2-1 1,-3-1-1,-1 0 0,-2-1 0,-2-1 0,-2 0 0,3-64 1,-8 53-18,-9-99 1,3 131-15,-1 1 0,-2-1 1,0 1-1,-2 0 1,0 0-1,-17-32 0,6 24 19,-1-1 0,-1 2-1,-2 1 1,-1 1 0,-2 1-1,-55-48 1,45 48 6,-1 1-1,0 1 1,-2 3-1,-1 0 1,-60-22 0,79 38-11,1 1 0,-1 2 0,0 0 0,0 1 0,0 1 0,0 1 0,0 1 0,0 1 0,0 0 0,0 2 0,0 1 0,0 0 0,1 1 0,0 2 0,-29 12 0,-14 10-7,0 3-1,2 3 1,-74 56-1,100-65 14,1 1-1,1 2 1,1 1-1,2 1 0,1 2 1,1 1-1,2 2 1,2 0-1,1 1 1,2 2-1,1 0 1,3 1-1,1 1 1,1 0-1,3 1 1,2 1-1,1 0 0,2 0 1,-2 75-1,9-87 6,1-1 0,1 0 0,2 0-1,0 0 1,3 0 0,0 0-1,2-1 1,1-1 0,1 1-1,1-2 1,2 0 0,21 33-1,-15-32 8,1-1 0,2-1 0,0-1 0,2-1-1,0-1 1,2-1 0,1-1 0,0-2-1,1-1 1,47 22 0,-36-23 8,0-1-1,1-3 1,0-1 0,1-1-1,0-3 1,1-2 0,85 2-1,-93-8-21,-1-1-1,1-2 0,56-13 0,-69 10 26,0-1 0,0-1 0,-1-1-1,0-1 1,0-1 0,28-19 0,-13 3-11,-2-2 1,0-1 0,-2-1-1,-2-2 1,-1-1 0,-1-1-1,38-66 1,-40 55 3,-1-1 0,-3-1 0,-2-1-1,-3-1 1,-1-1 0,10-62 0,-19 73-11,-3-1-1,-1 1 1,-1-1-1,-3 0 1,-1 1 0,-3-1-1,0 1 1,-3 0-1,-2 0 1,-18-51-1,15 59-3,-1 0 0,-2 2 0,-1-1 0,-1 2 0,-2 1 0,0 0 0,-2 1 0,-1 2 0,-1 0 0,-1 1 0,-2 2 0,-43-30 0,33 30-6,-2 2 0,0 1 1,-2 2-1,0 1 0,0 3 0,-1 1 1,-1 2-1,0 2 0,0 2 0,-1 2 1,0 1-1,-52 5 0,81 0-15,0 0 0,0 2 0,1-1 1,-1 2-1,1 0 0,0 0 0,0 2 0,1-1 0,0 2 0,0 0 0,-23 18 0,2 3-33,1 2-1,-50 59 0,56-57 62,2 2 0,1 0 0,2 1 0,2 2 0,1 0-1,1 1 1,-14 50 0,17-34-5,2 0 0,3 1 0,2 0 1,-1 110-1,10-101-6,3-1 1,17 99 0,-13-124-2,3 0-1,0-1 1,3 0 0,1-1 0,26 46-1,-25-55 14,1-1 0,1 0 0,2-1 0,0-1 0,2-1 0,1-1 0,1-1 0,0-1 0,2-1 0,0-2 0,1 0 0,1-2 0,1-1 0,0-1 0,1-1 0,0-2 0,1-1 0,0-1 0,0-2 0,1-1 0,55 2 0,-53-6 0,1-3 0,-1 0 0,0-3 0,35-7 0,-46 6-1,-1-2 0,0-1 0,0 0 0,-1-2 0,0 0 0,36-24-1,-22 7 15,0-1-1,-2-1 1,-1-2-1,-1-2 1,-2 0-1,-1-2 1,33-56-1,-34 47 3,-3-1 0,-2-1 0,-2-1 0,-2-1 0,-2-1 0,12-62-1,-24 85-11,0 0-1,-2 0 0,0 0 0,-2 0 0,-1 0 0,-1 0 0,-7-34 0,4 40-1,-1 0-1,-1 0 1,0 1-1,-1 1 0,-1-1 1,-1 1-1,-1 1 1,0 0-1,-25-28 1,23 30-8,-1 0-1,-1 1 1,0 1 0,-1 1 0,0 0-1,-1 1 1,-20-10 0,24 16-25,0-1-1,0 2 1,0-1 0,-1 2 0,0 0 0,1 1 0,-1 0-1,0 1 1,0 0 0,0 1 0,-16 3 0,25-2-42,0 0 0,0 0 0,0 1 1,0-1-1,0 1 0,1 0 1,-1 1-1,1-1 0,-1 1 0,1 0 1,0 0-1,0 1 0,0-1 0,1 1 1,-1 0-1,1-1 0,-4 6 0,-4 8-1208,1 0-1,1 1 0,-9 19 1,14-27 170,-18 43-8099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31.4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0 412 10386,'0'0'1714,"0"0"-1015,0 0-583,0 0-16,0 0 141,0 0 330,12 1 112,59-1 45,0-2-1,101-17 1,149-41-492,-228 41-133,-11 3 23,72-13-26,239-79 0,-392 107-73,-1 1-1,1-1 1,-1 1-1,1 0 1,-1 0-1,1-1 1,-1 1-1,1 0 1,0 0-1,-1 0 1,1-1-1,0 1 1,-1 0-1,1 0 1,-1 0-1,1 0 1,0 0-1,-1 0 1,1 1-1,0-1 1,-1 0-1,1 0 1,-1 0-1,1 1 1,0-1-1,-1 0 1,1 0-1,-1 1 1,2 0-1,-1 18 791,-3-3-1026,3-3 205,-1 0 0,2 0-1,0-1 1,0 1 0,1 0-1,0-1 1,1 1-1,1-1 1,0 0 0,12 20-1,-15-38 38,-1 1-1,0 0 1,0-1-1,0 1 1,0-1-1,-1 1 1,-1-8-1,-1-53 18,0 40-52,1 1 0,2 0 1,0-1-1,9-48 1,-9 71-13,0 0 1,0 0 0,0 0-1,0 0 1,0 0-1,1 0 1,0 0 0,-1 0-1,1 0 1,0 1 0,0-1-1,0 1 1,1-1-1,-1 1 1,1 0 0,-1 0-1,1 0 1,0 0-1,0 1 1,4-3 0,-2 3 6,0 0 1,0 0-1,0 0 1,0 0 0,0 1-1,0 0 1,0 0-1,0 1 1,-1-1 0,1 1-1,0 0 1,7 2-1,1 2 12,0 0 1,0 1-1,0 0 0,-1 1 0,0 0 1,0 1-1,-1 1 0,19 17 0,-28-24-7,0-1 1,-1 1-1,1 0 0,0 0 0,-1 0 0,0 0 0,1 1 0,-1-1 0,0 0 1,0 1-1,0-1 0,0 0 0,-1 1 0,1-1 0,-1 1 0,1 0 0,-1-1 0,0 1 1,0-1-1,0 1 0,0-1 0,-1 5 0,0-4 20,-1 1-1,0 0 1,0 0 0,0-1-1,0 1 1,0-1 0,-1 0-1,0 0 1,1 0 0,-1 0-1,0 0 1,-7 4 0,-1 1-141,-2 0 0,1-1 1,-1-1-1,0 0 0,-1 0 1,1-2-1,-16 4 0,18-7-2232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33.0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 1008,'0'0'3874,"0"0"-2285,0 0-780,0 0 374,0 0 212,0 0-321,5 6 2382,21 22-3474,-22-24 59,-3-2-19,0 0 0,0 0 0,1 0 0,-1-1 0,1 1 0,-1 0 0,1-1 0,-1 1 0,1-1 0,0 0-1,0 0 1,0 0 0,0 1 0,-1-2 0,2 1 0,-1 0 0,4 1 0,-6-2 954,-7-46 1928,7 45-2897,-1 0 0,1-1-1,-1 1 1,1 0 0,0 0 0,-1-1-1,0 1 1,1 0 0,-1 0 0,0 0-1,0 0 1,1 0 0,-1 0 0,0 0 0,0 0-1,0 0 1,0 0 0,0 1 0,0-1-1,-1 0 1,1 1 0,0-1 0,0 1-1,0-1 1,-1 1 0,1 0 0,0-1 0,0 1-1,-1 0 1,1 0 0,0 0 0,-3 0-1,3 1-25,0 0-1,0 0 0,0 0 0,0 0 0,0 1 1,1-1-1,-1 0 0,0 0 0,1 1 1,-1-1-1,1 0 0,-1 1 0,1-1 0,0 1 1,0-1-1,-1 1 0,1-1 0,0 0 1,0 1-1,1 1 0,-1 38-1162,0-37 794,3 24-4212,6-5-4811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33.5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 9162,'0'0'2259,"0"0"-937,0 0-369,0 0-270,0 0-212,0 0-355,15-3 23,26 0 386,53 3 1,-59 2-333,-1-2 0,55-7 1,-76 5-120,-10 1-1064,-5 1-504,-16 1-805,-4-1-2767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33.9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67 1 6129,'0'0'1242,"0"0"-30,0 0 14,0 0 45,0 0-347,0 0-405,-11 5-131,-32 19 57,42-23-418,0 0 0,0 0-1,0 0 1,0 0 0,1 0 0,-1 0-1,0 0 1,0 0 0,1 0 0,-1 0-1,0 0 1,1 0 0,-1 1-1,1-1 1,0 0 0,-1 0 0,1 1-1,0-1 1,0 0 0,0 1 0,0-1-1,0 0 1,0 1 0,0-1 0,0 0-1,0 0 1,1 1 0,-1-1-1,1 0 1,-1 0 0,1 1 0,-1-1-1,1 0 1,-1 0 0,1 0 0,0 0-1,0 0 1,0 0 0,0 0 0,0 0-1,-1 0 1,3 1 0,17 9 300,0-1 0,1-1 0,-1-1 0,2 0 0,-1-2 0,37 6 0,34 12 402,-78-20-646,0 0 0,0 2 0,-1 0 0,1 0 0,17 13 0,-29-17-78,1 0 0,-1 0-1,1 0 1,-1 0-1,0 0 1,0 1-1,0-1 1,0 1 0,0 0-1,0-1 1,-1 1-1,1 0 1,-1 0 0,0 0-1,0 0 1,0 0-1,0 1 1,-1-1 0,1 0-1,-1 0 1,0 0-1,0 1 1,0-1-1,0 0 1,0 0 0,-1 0-1,0 1 1,1-1-1,-1 0 1,0 0 0,-3 5-1,1-3 17,0 1 0,-1 0 0,1-1-1,-1 1 1,-1-1 0,1 0 0,-1-1 0,0 1 0,0-1-1,0 0 1,0 0 0,-1 0 0,0-1 0,1 0-1,-1 0 1,-1 0 0,-11 3 0,0-1-2,-1-1 1,0-1 0,1 0-1,-1-1 1,-20-1-1,31-1-5,-1-1-1,0 0 1,1-1-1,-1 0 1,1 0-1,0-1 1,0 0-1,0 0 1,0-1-1,0 0 1,1 0-1,0-1 1,0 0-1,0-1 1,-10-8-1,17 13-86,-1 0-1,0 1 1,0-1-1,0 1 0,0-1 1,0 1-1,0 0 1,0-1-1,0 1 0,0 0 1,0 0-1,0-1 1,0 1-1,0 0 0,0 0 1,0 0-1,-1 0 1,0 1-1,-6-1-1828,-5 0-2945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35.1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0 7194,'0'0'2012,"0"0"-989,0 0-631,0 0-3,0 0-34,0 0-230,-2 33 97,2-30-113,0 8-37,0-1-1,1 1 0,0-1 0,4 18 0,-5-26 25,1 0 0,0 0 0,-1 0-1,1 0 1,0 0 0,0 0 0,0-1-1,0 1 1,1 0 0,-1 0 0,0-1-1,1 1 1,-1-1 0,1 1 0,0-1-1,-1 1 1,1-1 0,0 0 0,0 0-1,0 0 1,0 0 0,0 0 0,0-1-1,0 1 1,0 0 0,0-1 0,0 0-1,0 1 1,4-1 0,-5-1-5,0 0 0,0-1-1,0 1 1,0 0 0,-1-1 0,1 1 0,-1-1 0,1 1 0,-1-1 0,1 1-1,-1-1 1,0 1 0,1-1 0,-1 1 0,0-1 0,0 1 0,0-1 0,-1 1-1,0-4 1,-4-34 291,4 38-391,1-1 1,-1 1-1,0 0 1,1 0-1,-1-1 1,0 1-1,0 0 1,0 0-1,0 0 0,0 0 1,0 0-1,0 0 1,0 0-1,0 1 1,0-1-1,-1 0 0,1 1 1,0-1-1,0 0 1,-1 1-1,1 0 1,0-1-1,-3 1 1,3 0 15,0 0 0,0 1 0,0-1 0,0 1 0,0 0 0,0-1 0,0 1 0,0 0 0,0 0 0,0-1 0,0 1 1,0 0-1,0 0 0,1 0 0,-1 0 0,0 0 0,1 0 0,-1 0 0,1 0 0,-1 0 0,1 2 0,-2 1-203,1 0-1,-1 1 1,1-1-1,0 0 1,1 1-1,-1-1 0,1 1 1,0-1-1,0 1 1,0-1-1,0 1 1,1-1-1,0 1 1,1 4-1,6 0-3724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36.0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50 6001,'0'0'2311,"0"0"-708,0 0-262,0 0-393,0 0-263,0 0-259,16-8-199,54-21-57,-63 26-49,1 1 0,-1-1 0,1 2 0,0-1 0,0 1 0,-1 0-1,1 1 1,0 0 0,0 0 0,0 1 0,0 0 0,-1 0 0,1 1 0,0 0-1,14 6 1,-19-7-107,0 0 0,0 1 0,0 0 0,0 0 0,-1 0 0,1 0-1,-1 0 1,1 0 0,-1 1 0,0-1 0,1 1 0,-1-1 0,0 1 0,-1 0 0,1 0-1,-1 0 1,1 0 0,-1 0 0,0 0 0,0 1 0,0-1 0,0 0 0,-1 1 0,1-1-1,-1 0 1,0 1 0,0-1 0,0 0 0,-1 1 0,1-1 0,-1 0 0,0 1-1,0-1 1,0 0 0,-2 4 0,1-2 0,-1 0 0,0 0 0,0 0 0,0-1 1,-1 1-1,1-1 0,-1 0 0,0 0 0,-1-1 0,1 1 0,0-1 0,-1 0 0,0 0 0,-6 2 0,3-1 4,0 0-1,0-1 1,0 0-1,0 0 1,-1-1-1,0 0 0,1-1 1,-13 1-1,20-2-27,1 0-1,-1 0 0,1 0 0,0 0 1,0 0-1,-1 0 0,1 0 1,0 0-1,-1-1 0,1 1 1,0 0-1,-1 0 0,1 0 1,0-1-1,0 1 0,-1 0 1,1 0-1,0 0 0,0-1 1,0 1-1,-1 0 0,1-1 1,0 1-1,0 0 0,0-1 1,0 1-1,0 0 0,-1-1 0,1 1 1,0 0-1,0-1 0,0 1 1,0 0-1,0-1 0,0 1 1,0 0-1,0-1 0,0 1 1,0 0-1,1-1 0,-1 1 1,0 0-1,0-1 0,0 1 1,0 0-1,0 0 0,1-1 1,-1 1-1,0 0 0,0 0 1,0-1-1,1 1 0,-1 0 0,0 0 1,0-1-1,1 1 0,-1 0 1,12-16-300,-3 11 287,0 0 1,0 0 0,1 1 0,-1 0-1,1 1 1,0 0 0,0 0 0,1 1-1,-1 0 1,0 1 0,1 1 0,-1-1-1,1 1 1,-1 1 0,0 0 0,14 3-1,-11-1 18,-1 0-1,1 0 0,-1 1 1,0 1-1,0 0 0,-1 1 1,1 0-1,-1 0 0,0 2 1,-1-1-1,0 1 0,16 16 1,-24-22 9,-1-1 0,1 1 1,-1-1-1,1 1 1,-1 0-1,0 0 0,1-1 1,-1 1-1,0 0 1,0 0-1,-1 0 0,1 0 1,0 0-1,-1 0 1,1 1-1,-1-1 1,1 0-1,-1 0 0,0 0 1,0 0-1,0 1 1,0-1-1,-1 0 0,1 0 1,-1 0-1,1 0 1,-1 0-1,0 0 0,1 0 1,-1 0-1,0 0 1,0 0-1,-1 0 1,1 0-1,0 0 0,-1-1 1,1 1-1,-1-1 1,1 1-1,-1-1 0,0 1 1,1-1-1,-1 0 1,0 0-1,-3 1 0,-9 6 74,0-1 0,-1-1-1,1-1 1,-31 8-1,8-6 417,-1-2 0,0-1-1,-73-2 1,73-3 76,38 1-503,0 0-74,0 0-122,0 0-526,0 0-1706,4 0-2556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36.7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0 5129,'0'0'870,"0"0"-300,0 0-84,0 0 38,0 0 289,0 0-3,5 8 168,16 22 408,-16-42 3612,-5 11-4983,0 1-1,1-1 0,-1 0 1,0 1-1,0-1 1,0 1-1,0-1 0,0 0 1,0 1-1,-1-1 1,1 1-1,0-1 0,0 0 1,0 1-1,-1-1 1,1 1-1,0-1 0,0 0 1,-1 1-1,1-1 1,0 1-1,-1-1 0,1 1 1,-1 0-1,1-1 1,-1 1-1,1-1 0,-1 1 1,1 0-1,-1-1 1,1 1-1,-1 0 0,1 0 1,-1-1-1,0 1 1,1 0-1,-1 0 0,1 0 1,-1 0-1,0 0 0,1 0 1,-1 0-1,0 0 1,1 0-1,-1 0 0,1 0 1,-1 0-1,0 0 1,1 0-1,-1 1 0,1-1 1,-1 0-1,0 0 1,1 1-1,-1-1 0,1 0 1,-1 1-1,1-1 1,-1 1-1,0 0 0,0 0-70,-1 0-1,1 0 0,0 0 1,-1 0-1,1 1 0,0-1 0,0 0 1,0 1-1,0-1 0,0 1 0,0-1 1,0 1-1,0 0 0,1-1 1,-1 1-1,0 0 0,1-1 0,0 1 1,-1 3-1,3 21-6964,5-16-1298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37.2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7722,'0'0'694,"0"0"-461,0 0 273,0 0 773,21 2 2,-5-1-1064,21 3 232,1 0-1,53 15 1,-85-17-378,0 0 1,1 0 0,-1 1 0,0 0 0,0 0-1,-1 1 1,1-1 0,8 9 0,-12-11-52,-1 0 0,0 1 0,0 0 0,1-1 0,-1 1 0,0 0 0,0-1 0,-1 1 0,1 0 0,0 0 0,-1 0 0,1 0 0,-1-1 0,1 1 0,-1 0 0,0 0-1,0 0 1,0 0 0,0 0 0,0 0 0,0 0 0,-1 0 0,1 0 0,-1 0 0,1 0 0,-1 0 0,0-1 0,0 1 0,0 0 0,0 0 0,0-1 0,0 1 0,0-1 0,-2 3 0,-7 8 56,-1-1-1,-1 0 0,0 0 1,0-1-1,-23 14 1,23-17 5,0 1 0,1 1 1,0 0-1,0 0 0,1 1 0,0 0 1,-15 23-1,23-32-74,1 1 0,0 0 0,0-1 0,0 1-1,0 0 1,0 0 0,1 0 0,-1 0 0,1 0 0,-1 0 0,1 0 0,0 0 0,-1 0-1,1 0 1,0 0 0,0 0 0,1 0 0,-1 0 0,0 0 0,1 0 0,-1 0 0,1 0 0,0 0-1,1 3 1,0-2 41,1-1 0,-1 1 1,1-1-1,0 1 0,-1-1 0,1 0 0,0 0 0,0-1 0,0 1 0,1-1 0,-1 1 0,0-1 0,5 1 0,11 3 208,1-2-1,0 0 1,36 0-1,-37-2-256,-1-1 0,1-1-1,0 0 1,-1-2 0,19-4-1,-25 3-656,0 0 0,-1-1 0,0 0 1,0-1-1,12-7 0,13-13-6299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29.8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88 1 7194,'0'0'2925,"0"0"-1307,0 0-746,0 0-50,-13 20 91,-39 64-184,49-77-614,-1 0 0,1 0 0,0 0 0,1 0 0,0 0 1,0 0-1,1 1 0,0-1 0,0 0 0,0 1 0,1-1 1,0 1-1,2 12 0,0 8 230,-2-20-280,0 0 0,0 0 0,1-1-1,0 1 1,1 0 0,0 0 0,0-1-1,0 1 1,1-1 0,0 0 0,1 1-1,6 8 1,-7-11-52,1-1-1,0 0 0,0 0 1,1 0-1,-1 0 1,1-1-1,-1 0 0,1 0 1,0 0-1,1-1 1,-1 1-1,0-1 0,1-1 1,-1 1-1,1-1 1,-1 0-1,1 0 0,6 0 1,-5 0-28,0 0-1,1-1 1,-1 0 0,0 0-1,0-1 1,1 1 0,-1-2-1,0 1 1,0-1 0,0 0-1,0-1 1,0 1 0,11-8-1,-12 6-454,0-1-1,-1 1 1,1-2-1,-1 1 1,0 0-1,-1-1 1,1 0-1,5-11 1,7-16-6500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37.7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 34 11042,'0'0'1335,"0"0"-801,0 0-366,22-3 320,-22 2-487,196-24 2096,-64 20-1322,-132 5-651,-17 0 42,-13 2-230,0 1-1,1 2 0,-1 0 1,1 2-1,0 1 1,-39 17-1,67-25 62,-1 1 0,1-1 0,0 1 0,-1-1 0,1 1 0,0-1 0,-1 1 0,1 0 0,0 0 0,0 0 0,0 0 0,0 0 0,0 0 0,0 0 0,0 0 0,0 0 0,0 0 0,0 0 0,0 1 0,1-1 0,-1 0 0,0 2 0,1-2-5,0 1 1,1-1-1,-1 0 1,0 0-1,1 0 1,-1 0-1,1 0 1,0 0-1,-1 0 1,1 0-1,0 0 1,-1 0-1,1 0 1,0 0-1,0 0 1,0 0-1,0-1 1,0 1-1,0 0 1,2 0-1,11 7-70,0-1 1,1-1-1,18 6 0,-15-6 48,80 39 78,-88-40-39,-1 0 0,0 1 0,0 1 1,0-1-1,-1 1 0,0 1 0,12 14 0,-19-21 21,1 0-1,-1 1 1,0-1-1,0 1 0,0 0 1,0-1-1,0 1 1,0 0-1,-1 0 1,1-1-1,0 1 0,-1 0 1,1 0-1,-1 0 1,0 0-1,0 0 1,0 0-1,0 0 0,0 0 1,0 0-1,0 0 1,-1-1-1,1 1 0,-1 0 1,1 0-1,-1 0 1,0 0-1,1-1 1,-1 1-1,0 0 0,0-1 1,-1 1-1,1 0 1,0-1-1,0 0 1,-1 1-1,1-1 0,-1 0 1,1 1-1,-1-1 1,1 0-1,-1 0 0,0-1 1,0 1-1,-3 1 1,-8 4 154,-1-1 1,0 0 0,0-1-1,-24 3 1,5-2 20,0-2 1,-1 0 0,1-3-1,-1-1 1,-42-6-1,53 6-3372,12 1-3717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39.4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53 3633,'0'0'759,"0"0"-414,0 0-64,0 0 47,0 0 27,0 0 119,10 14 350,32 41 383,-42-55-1095,1 1 0,-1 0 0,1 0 1,0-1-1,-1 1 0,1 0 0,0-1 0,-1 1 1,1-1-1,0 1 0,-1-1 0,1 1 0,0-1 1,0 1-1,0-1 0,0 0 0,-1 0 0,1 1 1,2-1-1,6-9 1291,-5-21-52,-4 29-1260,1-8 343,0-37 982,-1 44-1326,0 0-1,-1 0 1,1 0-1,0 0 1,-1 0 0,1 0-1,-1 0 1,1 1-1,-1-1 1,0 0 0,0 0-1,0 0 1,0 1 0,0-1-1,0 0 1,0 1-1,-1-1 1,-1-1 0,2 3-88,0 0 0,0 0 1,1-1-1,-1 1 1,0 0-1,0 0 1,1 1-1,-1-1 0,0 0 1,1 0-1,-1 0 1,0 0-1,0 1 1,1-1-1,-1 0 0,0 0 1,1 1-1,-1-1 1,1 1-1,-1-1 1,0 1-1,1-1 0,-1 1 1,1-1-1,-1 1 1,1-1-1,-1 1 1,1 0-1,0-1 0,-1 1 1,1 0-1,0-1 1,-1 1-1,1 0 1,0-1-1,0 1 0,0 0 1,0-1-1,0 1 1,0 0-1,0 1 1,-8 34-149,8-35 162,0 1-18,-2 55-14,2-56 8,-1 0 0,1 0 1,1 0-1,-1 0 0,0 0 1,0 0-1,0 0 0,0 0 1,1 0-1,-1 0 0,0 0 1,1-1-1,-1 1 0,1 0 1,-1 0-1,1 0 0,-1 0 1,1-1-1,0 1 0,-1 0 0,1-1 1,0 1-1,0 0 0,-1-1 1,1 1-1,0-1 0,0 1 1,0-1-1,0 1 0,0-1 1,0 0-1,0 0 0,0 1 1,0-1-1,0 0 0,0 0 1,0 0-1,0 0 0,-1 0 1,1 0-1,0 0 0,0 0 1,0 0-1,0-1 0,0 1 1,0 0-1,0-1 0,0 1 0,0-1 1,1 0-1,0 0 27,0-1-1,-1 1 1,1-1-1,0 1 1,-1-1 0,0 0-1,1 1 1,-1-1-1,0 0 1,0 0 0,0 0-1,0 0 1,0 0-1,0 0 1,0 0-1,-1-1 1,1 1 0,-1 0-1,0 0 1,0-4-1,2-53 177,-3 43-58,-1 12 21,-4 11-143,-2 14-86,5 44-10,4-78 157,0-40 154,-1 52-225,0 0 0,-1 0 0,1 0 0,0 0 0,0 0-1,-1 0 1,1 0 0,0 0 0,-1 0 0,1 0 0,-1 0 0,1 0 0,-1 0 0,0 0 0,1 0 0,-1 0 0,0 1 0,0-1 0,1 0 0,-1 0-1,0 1 1,0-1 0,0 1 0,0-1 0,0 1 0,0-1 0,0 1 0,0-1 0,0 1 0,0 0 0,0 0 0,0 0 0,0-1 0,0 1 0,0 0-1,-1 0 1,1 0 0,0 1 0,0-1 0,-2 0 0,2 1-145,0 0 1,0 1-1,0-1 0,0 0 1,0 0-1,0 0 0,0 1 1,0-1-1,0 0 0,1 1 0,-1-1 1,1 0-1,-1 1 0,1-1 1,-1 1-1,1-1 0,0 1 1,0-1-1,0 1 0,0-1 1,0 1-1,0-1 0,0 3 0,0-2-390,0 6-4150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41.1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3041,'0'0'3188,"0"0"-536,0 0-745,0 0-572,0 0-295,0 0-15,4 2 2566,20 17-3674,242 234 426,-259-247-309,3-1 509,-8-5-5588,-2-3 652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41.6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305 1 7274,'0'0'2435,"0"0"-731,0 0-568,0 0-94,0 0 23,0 0-352,-15 20 655,-48 58-682,-4-2 1,-77 68-1,128-126-615,28-20-676,33-19-2985,-20 6-2088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42.8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 7962,'0'0'2867,"0"0"-1029,0 0-411,0 0-6,0 0-342,0 0-513,66-5 1286,-36 4-1840,0 1 1,-1 2-1,1 1 1,-1 2-1,0 0 0,30 11 1,1 3 44,-60-19-56,1 0-1,-1 0 1,0 0-1,0 0 1,1 0-1,-1 0 1,0 1-1,0-1 1,1 0-1,-1 0 1,0 0-1,0 0 1,0 1-1,0-1 1,1 0-1,-1 0 1,0 1-1,0-1 1,0 0-1,0 0 1,0 1-1,0-1 1,0 0 0,0 0-1,1 1 1,-1-1-1,0 0 1,0 0-1,0 1 1,0-1-1,0 0 1,0 1-1,-1-1 1,1 0-1,0 0 1,0 1-1,0-1 1,0 0-1,0 0 1,0 1-1,0-1 1,0 0-1,-1 0 1,1 0-1,0 1 1,0-1-1,0 0 1,-1 0-1,1 1 1,-6 3 2,-45 24 16,2 1 0,1 3-1,-72 63 1,111-86-15,1 0 0,0 0 0,1 1 0,0 0 0,0 1 0,1 0 0,1 0 0,0 0 0,-6 19 0,11-30 2,1 1 1,-1 0-1,1-1 0,-1 1 0,1-1 0,-1 1 1,1-1-1,0 1 0,-1-1 0,1 0 0,0 1 1,-1-1-1,1 0 0,0 0 0,-1 1 0,1-1 1,0 0-1,0 0 0,-1 0 0,1 0 1,0 0-1,0 0 0,-1 0 0,1 0 0,0 0 1,1-1-1,25 1 122,324-10 144,-342 9-242,-1-1-1,1-1 1,-1 0 0,0 0-1,0 0 1,-1-1 0,1 0-1,-1-1 1,0 1-1,0-1 1,0-1 0,0 0-1,10-12 1,-17 18-92,0 0 0,0 0 0,0 0 0,0 0 0,0 0 0,0 0 0,0 0 0,-1 0 0,1 0 0,0 0 0,0 0 0,0 0 0,0 0 0,0 0 0,0 0 0,0 0 0,0 0 0,0 0 0,0 0 0,0 0 0,-1 0 0,1 0 0,0 0 0,0 0 0,0 0 0,0 0 0,0 0 0,0 0 0,0-1 0,0 1 0,0 0 0,0 0 0,0 0 0,0 0 0,0 0 0,0 0 0,0 0 0,0 0 0,0 0 0,0 0 0,0 0 0,0-1 0,0 1 0,0 0 0,0 0 0,0 0 0,0 0 0,0 0 0,0 0 0,0 0 0,0 0 0,-11 4-3091,9-4 1916,-16 8-9128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44.1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6121,'0'0'1949,"0"0"67,0 0-462,0 0-403,0 0-108,0 0-185,0 0-24,0 0-86,0 0-192,0 0-136,0 0-184,0 0-62,0 0-33,0 0-94,0 0 9,0 0-32,0 0 0,0 0-15,0 0-14,20 12 6,112 78 200,-74-53 317,83 70 1,-126-98-2036,-15-10 1376,0 1 0,0 0 1,0-1-1,1 1 0,-1-1 1,0 1-1,0-1 0,0 1 1,0-1-1,0 1 0,0-1 1,0 1-1,0-1 0,-1 1 1,1-1-1,0 1 1,0 0-1,0-1 0,0 1 1,-1-1-1,1 1 0,0-1 1,0 1-1,-1 0 0,1-1 1,0 1-1,-1 0 0,1-1 1,0 1-1,-1 0 0,1-1 1,-1 1-1,-5-8-4949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44.6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309 0 160,'0'0'7010,"0"0"-4097,0 0-1459,0 0-468,0 0-317,0 0-239,0 0-164,-9 6-47,-24 24 346,2 2 1,0 1-1,2 1 1,-30 49-1,-1-1-2,5-18-3,54-64-526,1 0-14,0 0 30,0 0-20,0 0 16,0 0-126,2 0-419,0 0 0,1 0 0,-1 0 0,1-1 0,-1 0-1,1 1 1,-1-1 0,0 0 0,1 0 0,2-2 0,14-7-5647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45.6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30 8490,'0'0'2171,"0"0"-1167,0 0-436,0 0 204,0 0-95,0 0-359,6-1-146,31-8 437,2 1 1,-1 3-1,51-2 0,-86 8-588,1-1-1,-1 1 1,0 0 0,1 1-1,-1-1 1,0 1 0,0-1 0,0 1-1,0 0 1,0 0 0,0 0-1,0 0 1,-1 1 0,1-1 0,-1 1-1,1 0 1,-1-1 0,0 1-1,0 0 1,-1 0 0,1 0 0,0 1-1,-1-1 1,0 0 0,0 1 0,0-1-1,0 1 1,0-1 0,-1 1-1,0-1 1,0 1 0,0-1 0,0 1-1,0-1 1,-1 1 0,1-1-1,-1 1 1,0-1 0,0 0 0,0 1-1,0-1 1,-1 0 0,0 0-1,-3 6 1,-8 3-25,-1-1-1,0 0 1,0-1-1,-1-1 1,0 0-1,-1-1 1,0-1 0,0 0-1,-1-1 1,0-1-1,0-1 1,0 0-1,0-1 1,-32 1-1,56-5-3,0-1-1,0 0 0,0 0 0,0 0 0,0-1 1,11-7-1,19-6 101,-18 11-32,1 1-1,-1 1 0,0 1 1,1 0-1,0 2 1,32 2-1,-49-1-53,0-1-1,0 1 0,1 0 1,-1 0-1,0 0 0,0 0 1,0 0-1,0 1 1,0-1-1,0 1 0,0 0 1,-1 0-1,1 0 0,-1 0 1,1 0-1,-1 1 1,0-1-1,0 1 0,0-1 1,0 1-1,0 0 0,-1 0 1,1 0-1,-1 0 0,1 0 1,-1 0-1,0 0 1,0 6-1,0-5 2,0 1 0,-1-1 1,0 1-1,1-1 0,-2 1 0,1-1 0,-1 1 0,1-1 1,-1 1-1,0-1 0,-1 0 0,1 1 0,-1-1 1,0 0-1,0 0 0,0 0 0,0 0 0,-1-1 1,0 1-1,-3 3 0,-4 2 11,1-2 1,-1 0-1,0 0 1,-1 0-1,0-1 0,0-1 1,0 0-1,0-1 1,-1 0-1,0 0 1,0-1-1,0-1 0,0 0 1,0-1-1,-1 0 1,1-1-1,0 0 1,0-1-1,-1 0 0,1-1 1,0-1-1,0 0 1,1 0-1,-1-1 0,0-1 1,-20-11-1,32 17-83,0-1 0,0 0 0,0 0-1,0 0 1,0 0 0,0 0 0,0 0 0,0 1-1,0-1 1,0 0 0,0 0 0,0 0-1,0 0 1,0 0 0,0 1 0,0-1 0,0 0-1,0 0 1,0 0 0,0 0 0,0 0-1,0 0 1,0 1 0,0-1 0,0 0-1,0 0 1,0 0 0,0 0 0,0 0 0,-1 0-1,1 0 1,0 0 0,0 1 0,0-1-1,0 0 1,0 0 0,0 0 0,0 0 0,-1 0-1,1 0 1,0 0 0,0 0 0,0 0-1,0 0 1,0 0 0,-1 0 0,1 0 0,0 0-1,0 0 1,0 0 0,0 0 0,0 0-1,0 0 1,-1 0 0,1 0 0,0 0 0,0 0-1,0 0 1,0 0 0,0 0 0,0 0-1,-1-1 1,1 1 0,0 0 0,0 0-1,0 2-620,0 7-4918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46.4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9450,'0'0'2315,"0"0"-1347,0 0-433,0 0 265,0 0 73,0 0-332,21-1-118,-7 11-252,-1 1 0,0 0 0,0 0 0,-2 1 1,16 20-1,17 17-22,98 87 222,-142-136-439,1 0 0,-1 1 0,0-1 0,0 0 0,1 0 0,-1 0 1,0 0-1,0 0 0,1 0 0,-1 0 0,0 0 0,1 0 0,-1 0 0,0 0 0,0 0 1,1 0-1,-1 0 0,0 0 0,0 0 0,1 0 0,-1 0 0,0 0 0,0-1 0,1 1 1,-1 0-1,0 0 0,0 0 0,1 0 0,-1-1 0,0 1 0,0 0 0,0 0 1,0 0-1,1-1 0,-1 1 0,0 0 0,0 0 0,0 0 0,0-1 0,0 1 0,0 0 1,1-1-1,-1 1 0,0 0 0,0 0 0,0-1 0,0 1 0,0 0 0,0 0 0,0-1 1,0 1-1,0 0 0,0-1 0,-1 1 0,1 0 0,0 0 0,0-1 0,0 1 0,0 0 1,0 0-1,-1-1 0,1-10-5117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46.9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325 1 4201,'0'0'2326,"0"0"-735,0 0-476,0 0-4,0 0-93,0 0-373,0 0-400,-17 17 119,-106 106 1935,77-80-1466,2 2 0,-38 51 0,76-90-905,0 3 496,14-5-2399,8-4-2358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30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6545,'0'0'1369,"0"0"-81,0 0-184,0 0 15,0 0-73,0 0-306,9 11 85,11 19-160,0 2 0,-3 0 0,0 0 0,-2 2 0,20 67 1,-26-64-600,-1 1 0,-2 1 0,-1-1 0,-3 1 0,-1 0 0,-7 72 0,3-95-231,-1 1 0,0-1 1,-12 29-1,-11 13-3322,7-21-2766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48.6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7042,'0'0'3580,"0"0"-2199,0 0-681,0 0 53,0 0 17,0 0-256,0 48 1519,0 176-1301,0-223-661,26-1 594,175-15-207,-72 15 2,-125 0-207,-4 0-394,1 0 1,-1 0-1,0 0 0,1 0 1,-1 0-1,0 0 0,1 0 1,-1 0-1,0 0 0,1 0 1,-1 0-1,0 0 0,1-1 1,-1 1-1,0 0 0,1 0 1,-1 0-1,0 0 0,0-1 1,1 1-1,-1 0 0,0 0 1,1 0-1,-1-1 1,0 1-1,0 0 0,0 0 1,1-1-1,-1 1 0,0 0 1,0-1-1,0 1 0,0 0 1,0-1-1,1 1 0,-1 0 1,0-1-1,0 1 0,0 0 1,0-1-1,0 1 0,0 0 1,0-1-1,0 1 0,0 0 1,0-1-1,0 1 0,-1 0 1,1-1-1,0 1 1,0 0-1,0-1 0,0-12-6975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7:49.0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6121,'0'0'2498,"0"0"-1186,0 0-213,0 0-56,0 0-188,0 0-283,0 6-96,26 285 3610,-10-165-3748,19 109 1342,-33-231-1481,-2-4-242,0 0 0,0 0 1,0 0-1,0 0 1,-1 0-1,1 0 0,0 0 1,0 0-1,0 0 1,0 0-1,0 0 1,0 0-1,0 0 0,-1 0 1,1 0-1,0 0 1,0 0-1,0 0 0,0 0 1,0 0-1,0 0 1,0 0-1,-1 0 0,1 0 1,0 0-1,0 0 1,0 0-1,0 0 1,0 0-1,0 0 0,0 0 1,0 1-1,0-1 1,-1 0-1,1 0 0,0 0 1,0 0-1,0 0 1,0 0-1,0 0 0,0 0 1,0 0-1,0 1 1,0-1-1,0 0 1,0 0-1,0 0 0,0 0 1,0 0-1,0 0 1,0 0-1,0 1 0,0-1 1,0 0-1,0 0 1,0 0-1,0 0 0,0 0 1,0 0-1,0 0 1,0 1-1,0-1 1,0 0-1,0 0 0,0 0 1,-14 0-4527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40.1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1084 372 10786,'0'0'1277,"0"0"-705,0 0-460,-27 1 36,-88 6 229,97-5-220,0 1 0,0 0 0,1 1 1,-1 1-1,1 1 0,0 0 0,0 2 0,1-1 0,0 2 0,1 0 0,-23 18 0,2 3-153,2 2 0,-55 67-1,76-83 20,-41 49-19,3 3 0,2 2 0,5 2 0,2 2 0,3 1 0,-39 113 0,34-64 27,7 2-1,5 2 1,5 1-1,6 1 1,-6 190-1,27-314-31,1 242 84,2-195-26,2-1-1,22 89 1,1-42 187,5-2 0,3-1-1,6-1 1,56 95 0,-39-99-25,5-3 1,94 103-1,-109-134-148,96 105 4,6-7 0,7-7-1,329 237 1,-326-277 5,5-7 0,4-7-1,4-8 1,284 97 0,38-51-68,5-38 174,-397-75-68,85 10 41,1-9 0,376-8 0,-477-18-160,0-4-1,87-22 0,173-58 22,-210 52-4,-33 9-44,-1-4 0,-3-4-1,0-6 1,-3-3 0,100-64 0,-109 53-23,-2-4 0,-2-4 0,-4-3 0,132-141 0,90-173 7,-256 311 33,-3-2 0,-4-2 0,55-136 0,43-220 215,-120 346-163,-3 0-1,-4-1 1,2-107 0,-19-96 18,1 234-53,-3 0-1,-3 0 1,-19-64-1,2 40 75,-4 1 1,-3 1-1,-4 3 0,-74-113 0,25 64 195,-172-185 0,198 245-210,-4 3-1,-2 4 1,-3 2 0,-91-54-1,-319-151 50,366 202-63,-71-32-24,-4 9 0,-3 8 0,-3 8 0,-222-42 0,309 83-37,-624-119-26,-8 60 263,257 75-369,406 8 208,-5 2-156,1 3 0,0 4 0,-102 27-1,-234 83-56,399-115 147,-105 38-13,3 5-1,2 4 1,2 6 0,3 5-1,3 5 1,-201 163 0,214-147-62,-131 148 1,171-166 61,4 4-1,2 1 1,-48 91 0,80-125-17,2 1-1,2 0 0,1 1 1,2 1-1,-7 41 1,9-15-18,3 0 0,1 91 1,5-132-151,1 0 0,1 0 1,1 0-1,2 0 1,12 48-1,8-17-1879,-1-10-2644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41.1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5401,'0'0'4753,"0"0"-3147,0 0-1251,0 0 141,0 0 243,0 0-115,0 0-171,0 0-220,0 5 354,41 835 3595,-18-507-3471,-18-240-847,-5-93-346,-5-16-7443,-7-1-3176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41.5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11122,'0'0'2079,"0"0"-862,0 0 11,0 0-138,0 0-316,0 0-295,27 26-320,77 68 369,4-4-1,173 110 1,-280-199-550,0-1 1,0 1 0,-1-1-1,1 1 1,0-1-1,0 1 1,0-1-1,0 1 1,-1-1-1,1 0 1,0 1-1,0-1 1,0 0-1,0 0 1,0 0 0,0 1-1,0-1 1,0 0-1,0-1 1,0 1-1,0 0 1,0 0-1,0 0 1,0 0-1,0-1 1,-1 1 0,1 0-1,0-1 1,0 1-1,0-1 1,0 1-1,1-2 1,12-28-3532,-8 11 507,6-10-5241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41.8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304 0 432,'0'0'10954,"0"0"-7584,0 0-2799,0 0-451,0 0 102,0 0 14,-20 25 24,-5 3-140,9-10-46,1 0-1,0 0 1,2 2-1,0-1 1,1 2-1,-9 22 1,-32 80 572,-35 68 648,81-185-2805,6-6-124,-4 0-5965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5.4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647 126 9618,'0'0'3893,"0"0"-2130,0 0-783,0 0-126,0 0-170,0 0-100,-9-9-211,5 5-357,-8-8 63,1 1-1,-2 1 0,1-1 0,-2 2 0,1 0 0,-1 1 1,-25-11-1,20 13-73,-1 1 0,1 1-1,-1 1 1,0 0 0,0 2 0,0 0 0,-1 1 0,1 1 0,-34 7 0,42-6-14,0 1 0,-1 1 0,1 0 0,0 1 0,1 0 1,-1 0-1,1 2 0,0-1 0,1 1 0,0 1 0,0 0 1,0 0-1,1 1 0,0 0 0,1 1 0,-12 17 0,8-5 3,1 0 0,1 1 0,1 0-1,1 1 1,1 0 0,1 0-1,1 1 1,-1 27 0,2-4-7,2 0-1,2 1 1,8 59 0,-5-81 41,1-1 0,2 1 0,1-1 0,0 0-1,2-1 1,1 1 0,1-2 0,1 0 0,2 0 0,0-1 0,1-1 0,1 0 0,1-1-1,1-1 1,1-1 0,1 0 0,0-1 0,1-2 0,1 0 0,35 19 0,-24-19-6,1-1 1,0-1-1,1-2 1,1-1-1,0-2 1,0-2-1,1-1 1,0-2 0,0-1-1,0-2 1,40-4-1,-64 1-83,-1 0-1,1 0 1,-1-1 0,1-1-1,-1 0 1,0-1-1,0 0 1,-1-1-1,15-9 1,50-45-3992,-34 18-4379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5.8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13291,'0'0'1461,"0"0"-1681,0 0 47,0 0 201,22 3 124,-19-2-140,56 8 164,73 1 0,-113-10-120,-13 1-10,0-1-1,0 1 1,1-1-1,-1-1 1,0 1 0,0-1-1,0 0 1,0 0-1,0-1 1,0 0 0,0 0-1,0 0 1,0-1-1,-1 0 1,9-6 0,-13 9 218,-3 26 13,-19 89-34,6-37-128,-7 91-1,19 88 651,3-57-1352,0-198 302,0 1 0,0-1 1,0 1-1,0-1 0,-1 1 1,1 0-1,-1-1 0,1 1 1,-1-1-1,0 0 0,0 1 1,0-1-1,-1 0 0,1 1 1,0-1-1,-1 0 0,-3 4 1,-11 5-6495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6.1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 14027,'0'0'2248,"0"0"-1719,0 0-361,0 0 240,0 0 128,136-20-64,-82 20-216,4 0-248,-1 0 192,-5 0-200,-6 0 8,-7 3-8,1-1-480,-13 0-1440,-6-2-4266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6.6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8786,'0'0'4669,"0"0"-2957,0 0-1262,0 0-349,0 0 71,2 27 411,66 360 1345,-63-365-2043,48 275 1518,-39-144-2066,-12-105-1508,-5 51 0,-1-80-2919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33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1608,'0'0'5380,"0"0"-3346,0 0-1095,0 0-152,0 0 130,0 0-34,3 3 3026,17 6-4019,42-1 173,0-2 0,68-3 0,-24-1 83,69-6 518,-174 4-661,-1 0 0,0 0-109,0-4-3216,0 1-592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6.9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51 12363,'0'0'1240,"0"0"-752,0 0-488,156-9 1312,-91 9-199,8 0-617,4 0-48,-2 0-344,-6 0-40,-13-2-128,-8-11-384,-17 1-2049,-14-3-4200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7.3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14195,'0'0'3193,"0"0"-2793,0 0-288,0 0-104,0 123 112,11-44 464,5 0-384,1 9 96,4 2-224,-4-13-72,-1 10 0,5 16-656,-4-22-2265,-5-18-4272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7.6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1 414 9738,'0'0'3930,"0"0"-2284,0 0-858,0 0-341,4-21 268,78-368 934,-80 385-1554,1 15 26,0 18 26,49 606-518,-50-632-6450,-2-8-2350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7.9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45 14603,'0'0'3275,"0"0"-2628,0 0-683,-3 21 96,-2 6-33,2-15-11,1 1 0,0 0 0,1 0-1,0 0 1,1 0 0,1 14 0,0-23 18,-1 0 0,1 0 0,0 0 0,0 0 1,0 0-1,1 0 0,0 0 0,-1-1 0,1 1 0,0 0 1,1-1-1,-1 0 0,1 1 0,-1-1 0,5 3 0,-1 0 28,1-1-1,0 1 1,1-2-1,-1 1 1,1-1-1,14 6 1,3-1 57,1-2 1,0 0-1,44 5 1,-45-8-121,0-2 1,0 0-1,0-1 1,50-6-1,-71 3-210,0 1 0,0-1 0,0 0 0,0 0 0,0-1 0,0 1 0,0-1 0,-1 0 0,1 0 0,-1 0 0,0 0 0,0 0 0,0-1 0,-1 0 0,1 1 0,-1-1-1,0 0 1,0 0 0,0 0 0,2-8 0,4-17-5926</inkml:trace>
  <inkml:trace contextRef="#ctx0" brushRef="#br0" timeOffset="1">302 0 13123,'0'0'1800,"0"0"-1168,0 0-352,0 147 1345,4-89-641,7 6-608,-1 1 120,2 1-400,-1-6-32,-5-8-64,0-8-112,1-14-512,-5-12-1632,0-8-4770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9.2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198 0 13531,'0'0'2507,"0"0"-1789,-13 19-612,-14 21-30,2 2-1,2 0 0,-28 73 1,36-64 17,2 1-1,2 0 1,3 1 0,2 0 0,2 0 0,3 1 0,9 98-1,-4-131-45,0 0-1,1 0 0,1 0 0,1 0 0,1-1 0,1 0 1,1-1-1,0 0 0,2 0 0,0-1 0,1-1 0,0 0 1,2-1-1,0 0 0,0-1 0,2-1 0,0-1 0,0 0 1,1-1-1,1-1 0,0 0 0,39 14 0,-35-16-38,1-1 1,-1-2-1,1 0 0,1-1 0,-1-2 0,0 0 1,1-2-1,0 0 0,-1-2 0,1-1 0,-1-1 1,1 0-1,-1-2 0,0-1 0,-1-1 0,0-1 1,0-2-1,0 0 0,35-22 0,-38 19 2,0-2-1,-1 0 1,0-1-1,-2-1 0,0-1 1,-1 0-1,0-2 1,-2 1-1,0-2 1,-2 0-1,0 0 1,-1-1-1,-1-1 1,-2 1-1,0-2 1,-1 1-1,-1-1 1,-2 0-1,4-45 0,-6 36 74,-2 1 0,-2 0-1,0-1 1,-2 1 0,-2 0-1,-11-36 1,12 50-12,-2 0 0,0 0 0,-2 0 0,1 1 1,-2 1-1,0-1 0,-1 2 0,-1-1 0,-1 2 0,0-1 0,0 2 0,-19-15 0,-2 3 43,-1 2 0,-1 1 0,0 1-1,-58-22 1,70 34-99,-1 1 0,1 1 0,-1 1 0,0 1 0,-1 1 0,1 1-1,-1 2 1,-40 2 0,59 0-56,-1 0-1,1 0 0,0 1 0,-1 0 1,1 0-1,0 1 0,0 0 0,1 0 1,-1 1-1,0-1 0,1 1 0,0 1 1,0-1-1,1 1 0,-1 0 1,1 1-1,0-1 0,0 1 0,1 0 1,-1 0-1,1 1 0,1-1 0,-6 13 1,2 0-314,1 1 0,0 0 0,1 1 1,2-1-1,0 1 0,0 41 1,2 42-4049,3-9-4316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06:49.8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 23 16492,'0'0'2335,"0"0"-1839,0 0-516,20-3-74,35-6 76,83-1 0,-132 10 20,-1 0 0,0 0 0,0 0 0,0 1-1,0 0 1,1 0 0,-1 1 0,-1-1-1,1 1 1,0 0 0,0 0 0,-1 1 0,1-1-1,-1 1 1,0 0 0,7 6 0,-8-5 3,0-1 1,-1 1 0,0-1-1,0 1 1,0 0 0,0 0-1,0 0 1,-1 0 0,1 1-1,-1-1 1,0 0 0,-1 0-1,1 1 1,-1-1 0,0 0-1,0 1 1,0-1 0,-1 1-1,1-1 1,-3 7 0,1-2 9,-1 0 0,-1 0 1,1 0-1,-1-1 1,-1 1-1,0-1 0,0 0 1,-12 13-1,-59 58 11,48-52-30,-26 24-1,26-27 10,2 2-1,1 1 0,-38 50 0,62-75-9,0 0 0,-1-1 0,1 1 0,0 0 0,0 1 0,0-1 0,1 0 0,-1 0 0,1 0 0,-1 0 0,1 1 0,-1-1 0,1 3 0,0-5-10,0 1 0,1 0 0,-1 0 0,0 0 0,1 0 1,-1-1-1,0 1 0,1 0 0,-1 0 0,1-1 0,-1 1 0,1 0 0,-1-1 1,1 1-1,-1-1 0,1 1 0,0-1 0,-1 1 0,1-1 0,0 1 1,0-1-1,-1 1 0,2-1 0,5 2-64,0-1 1,0 1 0,0-2-1,0 1 1,1-1-1,9-1 1,0 1 187,165-2-358,145 2 354,-233 15-977,-89-15-2721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48.1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1170 167 5401,'0'0'4662,"0"0"-3000,0 0-926,0 0-22,0 0 158,0 0-94,-1 0-766,1 0 1,0 0 0,-1 0 0,1 0-1,-1 0 1,1 0 0,0 0 0,-1 0-1,1 0 1,0 0 0,-1 1 0,1-1-1,0 0 1,-1 0 0,1 0 0,-1 0-1,1 0 1,0 1 0,0-1 0,-1 0-1,1 0 1,0 1 0,-1-1 0,1 0-1,0 1 1,0-1 0,-1 0 0,1 0 0,0 1-1,0-1 1,0 1 0,0-1 0,-1 0-1,1 1 1,0-1 0,0 1 0,-77 146 63,4-8 2,53-104 117,-3-1-1,0-1 0,-49 52 0,63-76-95,0 0 0,0-1-1,-1 0 1,-1-1 0,1 0-1,-1-1 1,0 0 0,-1-1 0,1 0-1,-1 0 1,0-1 0,0-1 0,0 0-1,-1-1 1,1 0 0,-17 0-1,6-3-36,1-1-1,0-1 0,0-1 0,0 0 0,0-2 0,1-1 0,-1 0 0,2-2 0,-1 0 0,-33-21 0,42 22-52,0 0 1,0-1-1,1 0 0,0-1 0,0 0 1,1-1-1,0 0 0,1-1 0,1 1 0,0-2 1,0 1-1,1-1 0,1-1 0,0 1 0,1-1 1,0 0-1,-3-19 0,-6-136-98,0 3 61,9 295-162,0-82 199,-3 0 0,-23 84 0,-6 27-13,37-180 55,-1 1 1,-5-26-1,-2-27-60,5-242 56,4 188-56,-1 128-1,0 0-8,11 0-57,7 2 65,-1 1 1,1 0-1,-1 2 0,0 0 1,0 1-1,17 8 0,27 10-2,-5-8 35,-30-10-17,-1 1-1,0 2 1,-1 0 0,34 20 0,-57-29-7,-1 1 1,1-1-1,-1 1 1,1-1-1,-1 1 1,1 0-1,-1 0 0,0-1 1,1 1-1,-1 0 1,0-1-1,0 1 1,0 0-1,1 0 0,-1-1 1,0 1-1,0 0 1,0 0-1,0 0 1,0-1-1,0 1 0,-1 0 1,1 0-1,0-1 1,0 1-1,-1 0 1,1 1-1,-9 18 5,-3-6 3,0 1-1,0-2 1,-1 1 0,-1-2 0,0 0-1,-28 18 1,-101 52 33,132-76-39,-129 55 94,51-24-46,88-36-49,0-1-2,-1 0 0,1 1 0,0-1 1,0 1-1,0 0 0,0-1 0,-1 1 0,1 0 1,0-1-1,0 1 0,0 0 0,1 0 1,-1 0-1,0 0 0,0 0 0,0 0 0,1 0 1,-1 0-1,0 2 0,1-3-35,12 0 53,2 0-2,0-2 0,0 1 0,0-2 0,-1 0 0,1 0 1,-1-2-1,24-9 0,4-7 42,40-27 0,-42 23-31,43-18 1,-80 42-20,-2 1 21,-4 0-20,-1 0-1,1 1 1,-1-1 0,1 1 0,-1 0-1,1 0 1,0 0 0,-1 1 0,1-1-1,0 1 1,0 0 0,0 0-1,0 1 1,-4 2 0,-8 5 4,-258 122 17,274-129-50,10-4-28,16-4-22,84-38 86,-80 29-7,0 2-1,2 1 1,40-9-1,-81 24 3,0 0 1,1 1-1,0 0 0,-1 0 1,1 1-1,-10 10 0,-15 9 14,23-17 8,-1-1 0,0 0 0,0 0 0,-1-1-1,1-1 1,-1 0 0,0 0 0,-1-2 0,1 1 0,-1-1 0,0-1 0,-17 1 0,30-28 291,0-2-320,7-190 2,-4 190-12,1 0 0,1 0 0,1 0 0,1 1 0,20-46 0,-27 71 2,1 0 0,-1 0-1,1 0 1,0 1 0,-1-1 0,1 0 0,-1 1 0,1-1 0,0 1 0,0-1 0,-1 1 0,1-1 0,0 1 0,0-1 0,0 1 0,0 0 0,-1-1 0,1 1 0,0 0 0,0 0 0,0 0 0,0-1 0,0 1 0,0 0 0,0 0 0,0 0 0,-1 1 0,1-1 0,0 0 0,0 0 0,0 0 0,0 1 0,1 0 0,35 17-15,-22-10-11,23 6 48,1-2-1,0-2 1,1-1-1,55 4 1,-95-13-15,0 0 1,0 0 0,1 0-1,-1 0 1,0 0 0,0 0 0,0 0-1,0 0 1,0 0 0,0 0-1,1 0 1,-1 0 0,0 0 0,0 0-1,0 0 1,0 0 0,0 0-1,0 0 1,0 0 0,1 0 0,-1 0-1,0 0 1,0 0 0,0 0 0,0 0-1,0 0 1,0 0 0,0 0-1,0 1 1,1-1 0,-1 0 0,0 0-1,0 0 1,0 0 0,0 0-1,0 0 1,0 0 0,0 0 0,0 1-1,0-1 1,0 0 0,0 0 0,0 0-1,0 0 1,0 0 0,0 0-1,0 0 1,0 1 0,0-1 0,0 0-1,0 0 1,0 0 0,0 0-1,0 0 1,0 0 0,0 1 0,0-1-1,0 0 1,0 0 0,0 0-1,0 0 1,0 0 0,0 0 0,-1 0-1,-10 8 31,-26 10-56,29-15 35,-36 19-13,1 2-1,1 2 0,1 1 1,2 2-1,-54 52 0,91-79-79,0-1 1,1 1-1,-1 0 0,1 0 0,-1 0 0,1 0 0,0 0 0,-1 1 1,1-1-1,0 0 0,0 0 0,1 1 0,-1-1 0,0 5 1,1-4-333,0 0 0,0 0 0,1 0 0,-1-1 0,1 1 0,0 0 0,-1 0 0,2-1 0,-1 1 0,0-1 0,3 5 1,6 11-6035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50.1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1034 109 120,'0'0'9669,"0"0"-6531,0 0-1881,0 0 52,0 0-106,0 0-306,-2 29-307,37 176-536,-2-22-46,-24-80 4,-6 171 0,-5-257-9,0 1-1,0-1 1,-2 0-1,0 0 0,-1-1 1,0 1-1,-2-1 1,0 0-1,-1-1 0,0 1 1,-11 14-1,13-22 31,-1 0-1,1 0 1,-2 0 0,1-1-1,-1 1 1,0-2-1,0 1 1,-1-1-1,0-1 1,0 0-1,0 0 1,0-1 0,-1 0-1,0 0 1,0-1-1,0 0 1,0-1-1,-1 0 1,-14 0-1,10-3 14,-1 0 0,0-1-1,0-1 1,1 0 0,0-2-1,0 1 1,0-2 0,0 0-1,1-1 1,0 0 0,0-1-1,0 0 1,-19-18 0,-1-2-17,2-2 0,0-1 0,-45-59 1,57 64-26,1 0 0,1-1 1,1-1-1,2 0 1,0-1-1,2-1 1,2 0-1,0-1 1,2 0-1,2 0 1,0-1-1,2 0 1,-1-59-1,7 7-8,-4 0 0,-27-165 0,28 241-2,0 0 1,0 1-1,0-1 0,-1 1 0,-5-11 1,7 18-21,1 0 8,0 0-29,0 0-44,0 0-70,-15 44-151,-71 142 304,32-77-7,47-91 12,6-18 4,1 0-1,0 0 1,0 0 0,0 0-1,0 0 1,0 0 0,0 0-1,0 0 1,0 0-1,0 0 1,0 0 0,0 0-1,0 0 1,-1 0-1,1 0 1,1-22 20,-1-322-9,30 368-155,-25-21 134,32 19 10,0-1 0,2-2 0,65 22 0,9 4 2,-113-45-3,1 1 1,-1-1-1,1 0 1,-1 0-1,1 0 0,-1 1 1,0-1-1,1 0 1,-1 1-1,0-1 1,1 0-1,-1 1 1,0-1-1,1 0 0,-1 1 1,0-1-1,0 1 1,1-1-1,-1 0 1,0 1-1,0-1 1,0 1-1,0-1 0,0 1 1,0-1-1,1 1 1,-1-1-1,0 0 1,0 1-1,0-1 1,-1 1-1,1-1 0,0 1 1,0-1-1,0 1 1,0-1-1,0 1 1,0-1-1,-1 0 1,1 1-1,0-1 1,0 1-1,-1-1 0,1 0 1,0 1-1,-1-1 1,0 1-1,-12 12 20,13-13-20,-26 17 89,0-1 0,-2-1 0,1-1 0,-2-2 0,1 0 0,-2-2 0,1-2 0,-1 0 0,-1-2 0,1-1 0,-48 1 0,78-6-2,0 0-2,0 0 99,0 0-78,0 0-65,0 0-20,-1 13-1158,-11 52-4452,3-30-823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53.1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1130 298 7666,'0'0'1884,"0"0"-505,0 0-213,0 0-205,0 0-86,0 0-371,0-4-185,0 5-342,-2 60 84,-3-1 0,-21 102 0,-50 116 84,59-229-109,-2-1-1,-1-1 1,-29 47 0,39-77 19,0 0 1,-1-1 0,-1-1 0,-1 0 0,0 0 0,-1-1 0,0-1 0,-1 0 0,-1-1 0,0-1 0,-21 12 0,29-20 54,1 0 1,-1 0 0,1 0-1,-1-1 1,0 0 0,0 0-1,0-1 1,0 0 0,-1 0-1,1-1 1,0 0 0,0-1-1,0 0 1,-14-3 0,13 1-64,0 0 1,0-1 0,0 0 0,1-1 0,-1 0 0,1 0-1,0-1 1,1 0 0,-1 0 0,1-1 0,-11-13 0,-22-28-14,3-1 1,2-1 0,-47-90 0,66 107-25,1-1 0,2 0-1,2 0 1,1-1 0,2-1-1,1 1 1,-4-57 0,12-78-90,2 105 22,-4 1 0,-9-79 1,7 123 52,2 10 12,0-1-1,-1 1 1,0-1-1,-1 1 1,0 0-1,0 0 1,-9-16 0,12 26-12,0 0 0,0 0 0,-1-1 0,1 1 0,0 0 1,0 0-1,-1 0 0,1-1 0,0 1 0,-1 0 1,1 0-1,0 0 0,-1 0 0,1 0 0,0 0 1,-1 0-1,1-1 0,0 1 0,-1 0 0,1 0 1,0 0-1,-1 0 0,1 1 0,0-1 0,-1 0 1,1 0-1,-1 0 0,1 0 0,0 0 0,0 0 0,-1 0 1,1 1-1,0-1 0,-1 0 0,1 0 0,0 0 1,0 1-1,-1-1 0,1 0 0,0 0 0,0 1 1,-1-1-1,1 0 0,0 1 0,0-1 0,0 0 1,0 1-1,-1-1 0,1 0 0,0 1 0,-8 15 34,8-16-41,-17 43 5,3 1-1,1 0 0,2 1 0,2 0 0,-4 59 0,-1-3-21,18-161 187,-7-86 0,1 97-139,-2-177-32,4 225-39,0 1-53,6 25 71,1-14 32,1-1 0,0 1 0,1-2 0,0 1 0,1-2-1,20 16 1,73 41-6,-69-45 26,-33-20-18,0 1 0,0-1 0,0 1 0,-1-1 0,1 1 0,0-1 0,0 1 0,-1 0 0,1-1 0,-1 1 0,1 0 0,0-1 0,-1 1 0,1 0 0,-1 0 0,1-1 0,-1 1 0,0 0 1,1 0-1,-1 0 0,0 0 0,0 0 0,1 0 0,-1 0 0,0-1 0,0 1 0,0 0 0,0 0 0,0 0 0,0 0 0,-1 0 0,1 0 0,0 0 0,0 0 0,-1 0 0,1-1 0,0 1 0,-1 0 0,1 0 0,-1 0 0,1-1 0,-1 1 0,1 0 0,-1 0 0,0-1 0,1 1 0,-1-1 1,0 1-1,1 0 0,-1-1 0,0 0 0,-1 2 0,-51 28 10,46-27-7,-13 8 127,0-1 1,0-1-1,-1-1 1,0-1-1,0-1 1,-1-1-1,0-1 1,-25 2-1,46-6 28,1 0-69,0 0-13,0 0 70,0 0-74,0 0-40,0 0 20,0 0-36,0 0-42,0 14-2408,0 38-4947,-2-23-260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43.0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4673,'0'0'1194,"0"0"-533,0 0-31,0 0 287,0 0-1,0 0-13,13 10-204,-4-4-589,1 1 31,-1 0 0,0 0-1,-1 1 1,0 0 0,0 1-1,-1-1 1,1 1 0,7 16-1,5 10 104,-1 2-1,-2 0 1,-2 1-1,-1 0 1,-2 1-1,-2 1 1,-2 0-1,-1 0 1,2 65-1,-9-105 328,0 0 280,-1-13 565,-10-59-1066,4 36-384,2 0 1,1 1-1,2-2 1,1 1-1,2 0 1,7-44-1,-6 72 20,0 0 0,1 0 0,0 0 1,1 0-1,0 1 0,0-1 0,1 1 0,0 0 0,0 0 0,7-7 0,-10 12 9,0 0 0,-1 0-1,2 1 1,-1-1-1,0 0 1,0 1-1,0-1 1,1 1 0,-1 0-1,0-1 1,1 1-1,0 1 1,-1-1-1,1 0 1,-1 0 0,1 1-1,0 0 1,0-1-1,-1 1 1,1 0-1,0 0 1,-1 1 0,1-1-1,0 0 1,-1 1-1,1 0 1,0 0-1,-1 0 1,1 0 0,-1 0-1,1 0 1,-1 0-1,0 1 1,0-1-1,1 1 1,1 2 0,5 6-2,0 0 0,0 0 0,-1 1 0,0 0 0,-1 1 0,-1-1 1,1 1-1,-2 1 0,7 20 0,-2-1 30,-1 0 0,7 60 0,-8 51 109,-9-201-14,-1 15-338,9-85-1,-6 117 154,1 0-1,0 0 1,1 0-1,0 1 1,1-1-1,0 1 1,1 0-1,0 0 1,0 0-1,1 0 0,0 1 1,13-15-1,-17 22 65,0 0-1,0-1 1,0 1-1,1 0 1,-1 0-1,0 0 1,1 1-1,-1-1 0,1 1 1,0-1-1,0 1 1,-1 0-1,1 0 1,0 0-1,0 0 1,0 0-1,0 1 0,0 0 1,0-1-1,0 1 1,0 0-1,0 0 1,0 1-1,0-1 1,0 1-1,0-1 1,0 1-1,0 0 0,0 0 1,0 0-1,0 1 1,-1-1-1,1 0 1,0 1-1,-1 0 1,0 0-1,1 0 0,-1 0 1,0 0-1,0 0 1,0 1-1,0-1 1,2 4-1,8 11-1,-1 0-1,-1 1 1,-1 0-1,0 0 1,6 21-1,3 18 7,-14-40 5,1-1 0,0 0 1,2 0-1,13 26 0,-20-42-37,0 0 0,0 1 0,1-1 0,-1 0 1,0 0-1,0 1 0,0-1 0,1 0 0,-1 0 0,0 0 0,0 0 0,0 1 0,1-1 0,-1 0 0,0 0 1,0 0-1,1 0 0,-1 0 0,0 0 0,1 0 0,-1 0 0,0 0 0,0 0 0,1 0 0,-1 0 0,0 0 1,0 0-1,1 0 0,-1 0 0,0 0 0,1 0 0,-1 0 0,0 0 0,0 0 0,1 0 0,-1 0 0,0-1 1,0 1-1,0 0 0,1 0 0,-1 0 0,0 0 0,0-1 0,0 1 0,1 0 0,-1 0 0,0 0 0,0-1 1,0 1-1,0 0 0,0 0 0,1-1 0,-1 1 0,0 0 0,0-1 0,0 1 0,0 0 0,0 0 0,0-1 1,0 1-1,0 0 0,0 0 0,0-1 0,0 1 0,0 0 0,0-1 0,0 1 0,20-72-6013,-12 34 2045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33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0 5417,'0'0'1402,"0"0"-14,0 0 250,0 0-538,-1 25-264,-3 405 4701,7-182-4880,-3-268-3073,0-3-2461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43.4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23 5265,'0'0'1340,"0"0"-573,2 20 55,-2-12-764,2 19 441,1 1-1,2 0 1,0-1 0,15 42-1,-17-62-363,0 0 0,0 1-1,1-1 1,0-1 0,0 1-1,1 0 1,0-1-1,0 0 1,1 0 0,7 5-1,-9-8-91,0 0 0,0 0 0,1-1 0,-1 0 0,1 0 0,-1 0 0,1-1 0,0 1 0,0-1 0,0 0 0,0 0 0,0-1 0,0 0 0,0 0 0,0 0 0,0 0 0,0-1 0,5-1 0,-7 1-16,0 0 1,0 0-1,-1 0 0,1 0 1,-1-1-1,1 0 0,-1 1 1,1-1-1,-1 0 1,0 0-1,0 0 0,0 0 1,0 0-1,0-1 1,-1 1-1,1-1 0,-1 1 1,1-1-1,-1 0 1,0 1-1,0-1 0,0 0 1,0 0-1,-1 0 0,1-3 1,2-11 80,-1 0 0,0 1 0,-2-20 1,0 32-78,0-5 6,-1 0 0,0 0-1,-1 0 1,0 0 0,0 0 0,-1 0 0,0 1-1,-1-1 1,0 1 0,0 0 0,-11-15-1,12 19 14,0-1-1,-1 0 0,0 1 0,0 0 0,0 0 0,-1 0 0,0 0 1,1 1-1,-1 0 0,0 0 0,0 0 0,-1 1 0,1-1 0,-1 1 1,1 0-1,-1 1 0,1-1 0,-1 1 0,-10 0 0,13 1-48,0 1 0,1-1 0,-1 1 0,0 0-1,1-1 1,-1 1 0,1 1 0,-1-1 0,1 0 0,0 0-1,-1 1 1,1 0 0,0-1 0,0 1 0,0 0 0,0 0-1,1 0 1,-1 0 0,0 0 0,1 1 0,0-1-1,-1 0 1,1 1 0,0-1 0,0 1 0,0-1 0,0 1-1,1 0 1,-1-1 0,1 6 0,-4 12-1,2-1-1,1 0 1,1 24 0,0-28-1,0-9-38,0 0-1,1-1 0,0 1 0,0 0 0,1 0 1,-1-1-1,1 1 0,0-1 0,1 1 1,-1-1-1,1 0 0,0 0 0,0 0 1,1-1-1,-1 1 0,1-1 0,0 1 0,0-1 1,1-1-1,-1 1 0,1 0 0,0-1 1,0 0-1,0 0 0,0-1 0,1 1 1,8 2-1,-3-2-133,-1 0 1,0-1 0,1 0-1,0 0 1,-1-1-1,1-1 1,0 0 0,-1 0-1,1-1 1,0 0-1,-1-1 1,1 0 0,-1-1-1,16-6 1,12-10-3818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43.8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155 0 10266,'0'0'1797,"0"0"-1129,0 0-416,0 0-170,0 0 94,-22 1 45,-67 7-169,87-8-52,0 0 0,0 1 0,0-1 0,0 1 0,0-1 0,0 1 0,0 0 0,0 0 0,1 0 0,-1 0 0,0 0 0,1 0 0,-1 0 0,1 0 0,-1 1 1,1-1-1,-1 1 0,1-1 0,0 1 0,0-1 0,0 1 0,0 0 0,0 0 0,-1 2 0,1 0 0,0 1-1,0 0 1,1-1-1,-1 1 1,1 0-1,0-1 1,1 6-1,0 1-2,-1-6 3,1 0 0,0-1 0,0 1 0,0 0 0,1 0 0,-1-1 0,1 1-1,1-1 1,-1 0 0,0 1 0,1-1 0,0 0 0,0 0 0,0-1 0,1 1 0,3 3 0,11 8 0,0 0 0,23 14 0,-23-17 0,29 19-3,-30-21 6,0 0-1,-1 1 1,-1 1 0,1 0 0,-2 1 0,0 1 0,16 19 0,-30-32 27,1 0 0,-1-1 0,1 1 1,-1 0-1,1-1 0,-1 1 0,0 0 0,1 0 1,-1-1-1,0 1 0,1 0 0,-1 0 0,0 0 0,0-1 1,0 1-1,0 0 0,0 0 0,0 0 0,0 0 1,0-1-1,0 1 0,0 0 0,0 0 0,-1 0 0,1 0 1,0-1-1,-1 1 0,1 0 0,0 0 0,-1-1 1,1 1-1,-1 0 0,1-1 0,-1 1 0,1 0 0,-1-1 1,0 1-1,1-1 0,-1 1 0,0-1 0,1 1 1,-1-1-1,0 0 0,0 1 0,1-1 0,-1 0 0,0 1 1,0-1-1,0 0 0,0 0 0,1 0 0,-1 0 1,0 0-1,-2 0 0,-58 2 656,48-3-586,-25 2 157,22 0-210,0 0-1,0-1 1,1-1-1,-1-1 1,0 0-1,-22-7 1,38 9-105,-1 0 1,1 0-1,0 0 1,-1 0-1,1 0 1,0 0-1,-1 0 1,1 0-1,0 0 1,-1 0-1,1 0 1,0 0-1,-1 0 1,1-1-1,0 1 1,0 0-1,-1 0 1,1 0-1,0-1 1,-1 1-1,1 0 1,0 0-1,0-1 1,0 1-1,-1 0 1,1 0-1,0-1 1,0 1-1,0 0 1,0-1-1,-1 1 1,1 0-1,0-1 1,0 1-1,0 0 1,0-1 0,0 1-1,0 0 1,0-1-1,0 1 1,0 0-1,0-1 1,0 1-1,0 0 1,0-1-1,0 1 1,1 0-1,-1-1 1,0 1-1,0 0 1,0-1-1,0 1 1,1 0-1,-1 0 1,0-1-1,0 1 1,0 0-1,1-1 1,16-9-4732,5 1-289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44.2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9434,'0'0'1663,"0"0"-935,0 20-329,0 67 21,-1-81-403,2 1-1,-1 0 1,1-1-1,0 1 1,0-1-1,0 1 1,1-1-1,0 1 1,0-1-1,1 0 1,0 0-1,0 0 1,1-1-1,-1 1 1,1-1-1,8 10 1,-8-12 43,0 0 0,0 0 0,0 0 0,0-1 0,1 1 0,-1-1 0,1 0 0,-1 0 0,1-1 0,0 1 0,0-1 0,0 0 0,0 0 0,0-1 1,0 1-1,0-1 0,0 0 0,0-1 0,0 1 0,5-2 0,-7 1-15,0-1 0,0 1 0,0-1 0,0 0 0,0 0 0,0 0 0,-1 0 0,1 0 0,-1 0 0,1-1 0,-1 1 0,0-1 0,0 0 0,0 1 0,0-1 0,-1 0 0,1 0 0,-1 0 0,1-1 0,-1 1 0,0 0-1,-1 0 1,1-1 0,0 1 0,-1 0 0,0-5 0,2-6 49,-1-1 0,0 0-1,-2 1 1,-3-28 0,3 35-8,-1-1 1,-1 1 0,1 0 0,-1 0-1,-1 0 1,1 0 0,-1 1 0,0 0-1,-9-11 1,10 14-47,0-1 0,0 1-1,0 0 1,0 0 0,-1 0 0,1 0-1,-1 0 1,0 1 0,0 0 0,0 0-1,0 0 1,0 0 0,-1 1 0,1-1-1,0 1 1,-1 0 0,-6 0 0,9 1-39,0 1 0,0 0 1,0 0-1,0-1 0,0 1 0,0 1 1,0-1-1,0 0 0,0 0 1,0 1-1,0-1 0,1 1 0,-1 0 1,1-1-1,-1 1 0,1 0 1,0 0-1,0 0 0,0 0 0,0 0 1,0 0-1,0 0 0,0 0 0,1 1 1,-1-1-1,1 0 0,-1 0 1,1 4-1,-7 69-50,7-72 18,0 0 0,0 0-1,0-1 1,0 1 0,0 0 0,1 0 0,-1 0 0,1 0 0,0 0 0,0-1-1,0 1 1,0 0 0,0-1 0,1 1 0,-1-1 0,1 1 0,0-1 0,-1 0 0,5 4-1,-2-4-68,0 1-1,1-1 1,-1-1-1,0 1 1,1-1-1,-1 0 1,1 0-1,0 0 1,-1 0-1,1-1 1,8 0-1,40 0-308,-33-1 355,-1 2 0,36 4-1,-48-4 108,1 1-1,-1 0 0,0 1 0,0-1 0,0 1 0,0 1 0,0-1 0,-1 1 0,1 1 1,10 9-1,44 36-2489,-43-36-2729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56.1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8186,'0'0'1199,"0"0"-497,5 21 241,20 89 357,41 190 412,-48-210-1710,9 53 260,-19-47-5485,-8-95 1989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56.4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38 9434,'0'0'1246,"0"0"-841,0 0-290,0 0 165,26 0 289,10 1-390,127-5 508,-6-11 306,84-4-718,-240 19-313,-1 0 0,1 0 0,-1 0 0,1 0 0,-1 0 0,0 0 0,1 0 0,-1 0-1,0 0 1,1 1 0,-1-1 0,1 0 0,-1 0 0,0 1 0,1-1 0,-1 0 0,0 0 0,0 1 0,1-1 0,-1 0 0,0 1 0,0-1 0,1 0 0,-1 1-1,0-1 1,0 0 0,0 1 0,0-1 0,1 1 0,-1-1 0,0 0 0,0 1 0,0-1 0,0 1 0,0-1 0,0 0 0,0 1 0,0-1 0,0 1 0,0-1 0,0 1-1,-1-1 1,1 0 0,0 1 0,0-1 0,0 0 0,0 1 0,-1-1 0,1 1 0,0-1 0,0 0 0,-1 0 0,1 1 0,0-1 0,-1 0 0,1 1 0,-1-1-1,-16 23-2175,-9 3-586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56.8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6721,'0'0'1369,"0"0"-1057,0 0 368,0 0 912,0 0-632,0 0-327,151 29-449,-104-27 80,5-2-168,5 0-88,22 0-16,-15-5-1353,-10-8-2807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57.1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10666,'0'0'2457,"0"0"-1398,0 0-682,0 0-113,0 29 64,0 182 87,0-176-379,2-1 0,1 0 0,1 0 0,14 49 0,-16-75-34,1 1 0,-1-1 0,2 0 1,-1-1-1,1 1 0,0 0 0,1-1 0,0 0 0,0 0 1,0-1-1,1 1 0,0-1 0,0 0 0,1-1 0,-1 1 1,1-1-1,1-1 0,-1 1 0,1-1 0,-1-1 1,1 1-1,0-1 0,12 3 0,13-2 22,0-1 0,-1-1 0,1-1 1,0-2-1,0-2 0,0-1 0,-1-1 0,0-2 0,60-20 0,-87 25-64,1 0 0,-1 0 0,0 0 0,0 0 0,0-1 0,-1 1 0,6-5 0,-9 5-168,1 1 0,-1-1 0,0 0 0,1 1 0,-1-1 0,0 0 0,0 0 0,-1 0 0,1 0 0,0 0 0,-1 0 0,1 0 0,-1 0 0,1 0 0,-1 0 0,0 0 1,0 0-1,0-1 0,0 1 0,-1-2 0,-1-12-4078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57.4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14 11266,'0'0'1633,"0"0"-1481,0 0-152,0 0-8,0 0 8,0 0 272,0 0 176,155 0 0,-100 0-88,-3 0-360,-5-4 8,-8-1-8,-12 1-96,-7 4-64,-12 0-624,-8 0-616,-5 0-873,-15 6-1624</inkml:trace>
  <inkml:trace contextRef="#ctx0" brushRef="#br0" timeOffset="1">0 221 6281,'0'0'1249,"0"0"-961,0 0-104,0 0 1272,0 0-120,171 0-656,-102 4-423,27 23-257,-17 2-369,-14 2-4424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3:19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4809,'0'0'2208,"0"0"-830,0 0-647,0 0-11,0 0-22,4 7 236,56 87 1807,222 382 96,-200-288-2634,-48-103-772,52 88 0,-70-148-4090,-13-24-666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3:19.5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99 1 7378,'0'0'1320,"0"0"-764,0 0-259,0 0 163,0 21 237,0-4-539,-7 299 1668,-64 195-622,60-447-1225,7-37-408,1 0 1,1 35-1,2-43-5263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47.5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109 0 6009,'0'0'1079,"0"0"-500,0 0-291,0 0-39,0 0-106,-4 9 78,-6 19 671,0 1-1,2 1 0,-7 46 1,-6 106 542,17-141-1206,-28 351 1004,27-264-3359,5-151-676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3:20.2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10970,'0'0'1633,"0"0"-1201,0 0-432,0 0 80,0 0 0,133 3-8,-87-1 144,2 0 152,0 2-360,-2-2 48,-2 1-56,4 3-624,-11 0-720,-12-4-4002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3:20.5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9162,'0'0'1704,"0"0"-1168,0 0-384,0 0 113,0 0 399,150 7-328,-95-7-160,1 0 72,23 0-248,-12 0 0,-13-3-1280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3:20.9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 9 6953,'0'0'4221,"0"0"-2744,0 0-955,0 0-35,0 0 143,0 0 157,0-6 20,0 3-892,0 7 128,0 98 209,-21 155 0,14-205-159,-3 89 0,10-140-93,1 1 1,-1-1 0,1 1 0,-1-1-1,1 0 1,0 1 0,-1-1 0,1 0-1,0 0 1,0 1 0,0-1 0,0 0-1,0 0 1,0 0 0,0 0 0,0 0-1,0 0 1,1-1 0,-1 1 0,0 0-1,0-1 1,1 1 0,-1-1 0,1 1-1,-1-1 1,0 1 0,1-1 0,-1 0-1,1 0 1,-1 0 0,3 0 0,59 1 168,-46-1-112,55 1-66,-24 1 500,93-10 1,-127 7-816,0-2 1,-1 0-1,1-1 0,-1 0 1,0-1-1,0 0 0,0-1 1,-1 0-1,0-2 1,0 1-1,13-11 0,-2-5-4962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3:21.3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6361,'0'0'6738,"0"0"-5978,0 0-632,0 0-128,0 0-176,0 0 168,12 150 8,13-28 1240,0 15-40,-4-15-479,-6-32-129,-7-32-536,2-9 80,1 7-136,-1 4-160,-1 21-352,-5-19-2217,-4-13-5105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3:21.6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47 12579,'0'0'1608,"0"0"-1176,0 0-432,0 0 16,117 0-16,-29 2 184,33 0 96,29-2 144,4 0-424,-24 0 128,-35-8-128,-34 3 48,-7-3-144,25-3 16,-10 2-1432,-8-1-3561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3:22.3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98 9210,'0'0'4022,"0"0"-2872,20-12-1018,66-41-58,-74 47-15,0 1-1,0 0 0,1 1 0,-1 1 0,1 0 0,0 0 0,0 1 0,0 1 0,0 1 0,1-1 0,21 4 0,9-1 163,-37-2-195,0 0-1,0 1 1,1-1 0,-1 2 0,0-1 0,0 1-1,0 0 1,0 1 0,-1 0 0,1 0-1,11 7 1,-16-8-15,1 0 0,-1 0 0,0 0-1,0 0 1,0 0 0,0 1 0,0-1 0,0 1-1,-1-1 1,1 1 0,-1 0 0,0 0 0,1 0-1,-1 0 1,-1 0 0,1 0 0,0 0 0,-1 0-1,1 0 1,-1 0 0,0 0 0,0 0 0,-1 0-1,1 0 1,0 0 0,-1 0 0,0 0 0,0 0 0,0 0-1,-2 5 1,-2 1 22,0 1 1,-1-1-1,0 0 0,0 0 1,-1-1-1,0 0 0,-1 0 0,0-1 1,-16 12-1,3-3 155,-2-1 0,-44 22 1,59-33-161,1 0 0,-2-1 1,1 0-1,0 0 0,-1-1 1,1 0-1,-1-1 0,1 0 1,-1 0-1,0 0 0,-10-2 1,18 1-46,1 0 0,0-1 0,-1 1 0,1 0 0,-1-1 0,1 1 0,-1 0 0,1-1 0,0 1 0,-1 0 0,1-1 0,0 1 0,-1 0 0,1-1 0,0 1 1,0-1-1,-1 1 0,1-1 0,0 1 0,0-1 0,0 1 0,0-1 0,-1 1 0,1-1 0,0 1 0,0-1 0,0 1 0,0-1 0,0 1 0,0-1 0,0 1 0,1-1 0,-1 1 0,0-1 1,0 1-1,0-1 0,0 1 0,1-1 0,-1 1 0,0-1 0,0 1 0,1 0 0,0-1 0,12-21-739,-6 16 607,0 1 0,1 0 0,-1 0 0,1 1 0,0 0 0,0 0 0,0 1 0,0 0 0,1 0 0,-1 1-1,1 0 1,10-1 0,13 0-119,0 1-1,33 2 1,-51 1 279,0 0 0,-1 1 0,1 1 0,-1 0 0,0 1 0,0 0 0,0 1 0,0 0 0,-1 1 0,0 0 0,0 1 0,0 1 0,-1 0 0,19 17 0,-22-17 81,-1 0 1,1 1-1,-2 0 0,1 0 1,-1 0-1,-1 0 1,0 1-1,0 0 0,-1 1 1,0-1-1,0 0 1,-2 1-1,1 0 0,-1 0 1,-1 0-1,0 0 0,0 0 1,-2 21-1,0-25-33,-1 1-1,1-1 1,-1 0-1,0 0 1,0 0-1,-1 0 1,0 0-1,-1-1 1,1 1 0,-1-1-1,0 0 1,-1 0-1,-7 8 1,3-6 41,0 0 0,-1 0-1,0-1 1,0 0 0,0 0 0,-1-1 0,-17 6 0,1-2 77,-1-2 0,1 0 1,-1-2-1,-1-2 0,1 0 0,-36-1 0,41-2-41,1-1-1,-1 0 0,1-2 1,0-1-1,-1-1 0,1-1 1,0 0-1,1-2 0,0-1 1,0 0-1,0-2 0,-22-13 1,43 23-174,-1 0 0,0-1 0,1 1 0,-1 0 0,0 0 0,1-1 0,-1 1 1,0-1-1,1 1 0,-1 0 0,1-1 0,-1 1 0,1-1 0,-1 0 0,1 1 1,-1-1-1,1 1 0,0-1 0,-1 0 0,1 1 0,0-1 0,-1 0 1,1 1-1,0-1 0,0 0 0,0 1 0,-1-1 0,1 0 0,0 0 0,0 1 1,0-1-1,0 0 0,0 1 0,0-1 0,1 0 0,-1 0 0,0 1 0,0-1 1,1 0-1,-1 1 0,0-1 0,0 0 0,1 1 0,-1-1 0,1 0 1,-1 1-1,1-1 0,-1 1 0,1-1 0,-1 1 0,1-1 0,0 0 0,18-8-3641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3:22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40 7298,'0'0'2904,"0"0"-1792,0 0-375,0 0-449,0 0 424,0 0 560,0 0-344,144 3-112,-78-3-487,7 0 47,0-3-232,1-5-48,-6 3-8,-3-3-88,-4 1 0,-5 1-96,-12 2-1769,-19 2-2912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3:23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8914,'0'0'2280,"0"0"-1832,0 0-392,8 120 337,13-20 191,6 31 440,-2 8 136,-6-27-480,-8-31-352,-3-38-328,-4-15 56,0-3-112,0-3-48,1-18-1032,-3-4-1168,-2-9-5586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3:23.5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10362,'0'0'1553,"0"0"-1209,29 154 632,-12-72-240,0 6 80,-3 1 16,3-5-504,-2-9-152,8-11-176,-5-21-1968,-1-24-8402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3:23.9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1 13947,'0'0'2264,"0"0"-1385,1 19-735,4 38 31,2-1-1,26 96 0,-16-105-43,-11-35-125,-1 0 0,-1 0 0,0 1 0,-1 0 0,0 0 0,1 14 1,-23-34 177,11 0-183,1 0 1,0 0-1,1-1 1,0 0-1,0-1 1,1 1 0,0-1-1,0 0 1,1 0-1,0-1 1,1 1-1,0-1 1,0 0 0,1 0-1,0 0 1,0-12-1,1 14-1,1 1-1,-1-1 1,1 0-1,0 1 0,1-1 1,0 1-1,0-1 1,1 1-1,0 0 0,0-1 1,1 1-1,-1 0 1,2 0-1,-1 0 1,1 1-1,0-1 0,0 1 1,1 0-1,0 0 1,0 1-1,0-1 0,7-4 1,0 3 17,0 1 0,1 0 1,-1 1-1,1 1 0,0 0 0,1 0 0,-1 1 1,1 1-1,-1 1 0,23-1 0,19 3-396,70 9-1,-73-4-654,-4-3-3367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47.9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4185,'0'0'1048,"0"0"-666,0 0-64,0 0 385,0 0 255,0 0 74,11 16 188,161 299 4083,-133-249-5064,3-2 0,87 103 0,-129-167-296,17 16 285,-17-15-290,0-1-1,1 0 1,-1 1 0,0-1-1,1 1 1,-1-1 0,1 0-1,-1 1 1,1-1-1,-1 0 1,1 0 0,-1 1-1,1-1 1,-1 0-1,1 0 1,-1 0 0,1 0-1,-1 1 1,1-1 0,-1 0-1,1 0 1,0 0-1,-1 0 1,1 0 0,-1 0-1,1-1 1,-1 1 0,1 0-1,-1 0 1,1 0-1,-1 0 1,1-1 0,0 1-1,0-6-2891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3:24.2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 7962,'0'0'2339,"0"0"-1332,21-2-703,-4 0-295,0-1 279,-1 1 0,1 0 1,-1 2-1,1 0 0,-1 0 0,1 2 1,27 5-1,-39-5-220,0 0 0,0 0 0,0 0 0,-1 1 0,1 0 0,-1 0 0,1 0 0,-1 0 0,0 1 0,0-1 0,-1 1 0,1 0 0,-1 0 0,0 1 0,0-1 0,0 1 0,0-1 0,-1 1 0,0 0 0,0 0 0,0 0 0,-1 0 0,0 0 0,0 1 0,0-1 0,0 0 0,-1 1 0,0-1 0,0 0 0,0 1 0,-1-1 0,0 0 0,0 0 0,0 1 0,-1-1 0,1 0 1,-1 0-1,0 0 0,-1-1 0,1 1 0,-1 0 0,0-1 0,0 0 0,-5 5 0,-39 40 171,43-46-221,1-1 1,-1 1 0,1 0 0,-1-1-1,0 0 1,0 0 0,0 0 0,0 0-1,0-1 1,0 1 0,0-1 0,-9 1-1,12-3-74,1 1 0,0-1 0,0 0 0,-1 1 0,1-1 0,0 0 0,0 1 0,0-1-1,0 0 1,0 0 0,0 1 0,0-1 0,0 0 0,0 0 0,0 1 0,0-1 0,1 0 0,-1 1 0,0-1-1,0 0 1,1 1 0,-1-1 0,0 0 0,1 1 0,-1-1 0,1 1 0,-1-1 0,1 0-1,0 0 1,6-5-168,-1 1 0,1 0 0,1 0 0,-1 0-1,1 1 1,0 0 0,0 1 0,0-1-1,0 1 1,0 1 0,1 0 0,-1 0 0,15-1-1,-8 2 230,1-1 1,-1 2-1,0 0 0,0 1 0,0 1 0,0 0 0,19 5 0,-26-4 208,0 0-1,-1 1 0,1 0 1,0 1-1,-1-1 0,0 1 1,0 1-1,-1-1 0,0 1 1,1 0-1,-2 1 0,1-1 1,-1 1-1,5 9 0,-8-13-103,0 0 1,0 1-1,-1-1 0,1 0 0,-1 1 1,0-1-1,0 1 0,0 0 0,0-1 1,0 1-1,-1 0 0,0 0 0,0-1 1,0 1-1,0 0 0,-1 0 0,1-1 1,-1 1-1,0 0 0,0-1 0,0 1 0,-1-1 1,1 1-1,-1-1 0,0 0 0,0 0 1,0 1-1,0-1 0,-1-1 0,1 1 1,-1 0-1,1-1 0,-1 1 0,-4 2 1,-8 5 20,-1-1 1,0-1-1,0 0 1,0-1 0,-1-1-1,0-1 1,-1 0 0,1-1-1,-1-1 1,-28 1 0,-72-1-1213,9-9-3476,62 1-4528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13:26.4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3839 1486 9314,'0'0'1464,"-21"-8"-993,-20-6-33,1 1 0,-2 2 0,0 2 0,-67-7 0,81 16-296,-1 0 0,0 2 1,1 1-1,-1 1 0,1 1 0,0 2 0,1 1 1,0 1-1,0 1 0,0 1 0,2 2 1,-1 1-1,-45 32 0,39-21-156,0 1 0,2 1 0,1 2 0,1 1 0,1 1 1,-26 41-1,20-19-1,2 1 1,3 1 0,-31 87-1,14-17 9,6 2-1,5 1 1,6 2 0,-21 234-1,34 428 82,15-751-79,2 83-2,5 1-1,6-1 1,5-1-1,5 0 1,47 138 0,-37-165 10,4-1 1,4-2-1,4-2 1,4-3-1,4-1 1,115 142-1,-96-147 1,3-3 0,4-3-1,3-4 1,3-4 0,3-3-1,113 62 1,-73-59 8,2-5 0,4-6 0,1-6 0,156 36 0,-70-36 49,445 43 0,219-73 148,-625-34-173,-2-12-1,-1-11 0,298-81 0,-162 5-86,487-209 1,11-109 72,-34-63 59,269-258 1072,-1026 675-1066,-4-4 0,-3-5-1,-4-3 1,94-121 0,-147 159-62,-1-2 0,-3-1 0,-2-1-1,26-70 1,-39 79-13,-2 0 1,-3-1-1,-1-1 1,-3 0-1,-1 0 1,0-57-1,-8 46-6,-3 1 0,-2 0 0,-3 1 0,-2 0 0,-2 0 0,-3 1-1,-41-93 1,5 40 17,-4 2-1,-117-165 1,75 140-52,-5 5 1,-6 4 0,-5 6 0,-4 4-1,-6 6 1,-4 5 0,-155-92-1,81 74 2,-5 9 0,-4 9 1,-5 9-1,-305-85 0,179 86 78,-3 16 0,-386-34 0,-715 51-435,1084 75 419,3 16-1,0 15 1,-550 149 0,424-53 104,-919 411 1,271 50-178,918-467-43,7 9 0,7 10 0,-186 186 0,218-169-1384,-199 264-1,66 9-4663,202-271 2854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11.2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 1 3305,'0'0'5885,"0"0"-3777,0 0-1175,0 0 127,0 0-240,-9 3-268,6-2-527,1 0 1,-1-1-1,1 1 0,-1 0 1,1 1-1,-1-1 0,1 0 1,0 1-1,0-1 0,-1 1 0,1 0 1,0 0-1,1 0 0,-1 0 1,0 0-1,0 0 0,1 0 0,-1 0 1,1 1-1,0-1 0,0 1 1,0-1-1,0 1 0,0-1 1,1 1-1,-1 0 0,1-1 0,-1 1 1,1 0-1,0-1 0,0 1 1,1 4-1,1 46 137,2 0-1,2-1 1,14 52-1,50 154 150,-41-158-298,22 59 18,24 103-1195,-73-240-1028,-2-16-421,0-6-2124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11.5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9034,'0'0'3326,"28"0"-2227,289 9-218,618-2-88,-846-7-5717,-66 0-988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11.8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1 169 8186,'0'0'1536,"0"0"-1160,0 0 744,168-15-119,-79-3 47,7-4-128,16-3-656,1 1-152,31-3-112,-23 5-872,-27 6-3521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12.2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73 162 7818,'0'0'2718,"-1"25"-1717,-2 4-863,1-10-64,0 0 0,1 1 1,1-1-1,1 1 0,1-1 0,8 37 1,-6-43-65,1 0 0,0-1 0,1 0 0,1 1 0,0-2 0,0 1 0,1-1 0,1-1 1,-1 1-1,2-1 0,0-1 0,0 0 0,0 0 0,15 9 0,-16-12 5,0-1 1,1 0-1,-1 0 0,1-1 0,0 0 1,0-1-1,0 0 0,0-1 0,1 0 0,-1 0 1,1-1-1,-1-1 0,1 0 0,-1 0 1,1-1-1,-1 0 0,1-1 0,-1 0 0,13-4 1,-16 2-5,0 1 0,-1-1 0,1-1 0,-1 1 0,0-1 0,0 0 0,0 0 0,-1-1 0,0 0 0,0 0 0,0 0 0,-1 0 0,0-1 0,0 1 0,-1-1 0,0 0 0,0-1 0,0 1 0,-1 0 0,0-1 0,1-11 0,0 3 40,-1 0-1,0 0 0,-1 0 1,-1 0-1,-1 0 0,0 0 0,-1 0 1,-1 1-1,-7-27 0,3 25-34,-1 1 0,0 0 0,-1 1 0,-1 0 0,0 0 0,-1 1 0,-1 0 0,0 1 0,0 0 0,-2 1 0,-27-20 0,27 23 40,1 0 0,-2 1 1,1 0-1,-1 1 1,0 1-1,0 0 1,-1 1-1,0 1 1,0 1-1,0 0 0,0 1 1,0 0-1,-20 1 1,31 2-42,0 0 1,0 0-1,0 1 0,0 0 1,0 0-1,0 0 1,0 0-1,1 1 0,-1-1 1,1 1-1,0 0 1,-1 1-1,2-1 0,-1 1 1,0-1-1,1 1 1,-1 1-1,1-1 0,0 0 1,1 1-1,-1-1 1,1 1-1,0 0 1,0 0-1,-2 7 0,-3 10 8,2-1 1,0 1-1,2 0 0,-3 37 0,5-40-31,0 0 0,2-1 0,0 1 0,1 0 0,0 0 1,2-1-1,7 22 0,-9-34-7,0 0-1,1-1 1,0 1 0,0-1 0,0 0 0,1 1 0,0-1-1,0-1 1,0 1 0,0-1 0,1 0 0,0 0 0,0 0-1,0 0 1,0-1 0,0 0 0,1 0 0,0 0 0,-1-1-1,1 0 1,0 0 0,0 0 0,0-1 0,1 0 0,7 1-1,-7-2 23,-1 1-1,1-1 1,-1-1-1,1 1 1,-1-1-1,1 0 1,-1 0-1,1-1 1,-1 0-1,0 0 1,0-1-1,0 1 0,0-1 1,0-1-1,-1 1 1,0-1-1,1 0 1,-1 0-1,0 0 1,6-8-1,4-7 0,-1 0 0,-1-2 1,0 1-1,11-30 0,17-24 25,-41 73-32,1-1 0,0 1 0,-1 0 0,1-1 1,0 1-1,0 0 0,0 0 0,0-1 0,0 1 0,0 0 0,0 0 0,1 0 1,-1 0-1,0 1 0,1-1 0,-1 0 0,0 0 0,1 1 0,-1-1 1,1 1-1,-1-1 0,1 1 0,-1 0 0,1 0 0,-1-1 0,1 1 1,-1 0-1,1 0 0,0 1 0,-1-1 0,1 0 0,-1 0 0,1 1 1,-1-1-1,1 1 0,-1-1 0,0 1 0,1 0 0,-1-1 0,0 1 1,2 1-1,5 5-33,0 0 0,0 0 0,-1 1 0,-1 0 0,8 11 1,0-1 42,3 2 1,1-1-1,39 32 0,-46-43-96,-1-1 0,1 0 0,0-1-1,0 0 1,0-1 0,1 0-1,0-1 1,19 5 0,8-5-2269,0-1 0,51-3 0,-16-1-4223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12.6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339 853 7482,'0'0'2377,"0"0"-708,0 0-173,0 0-302,-23-14-183,-76-41-115,96 53-855,-1 0-1,0 1 1,0-1 0,0 1 0,0 0 0,0 0 0,0 0-1,0 1 1,-1-1 0,1 1 0,0 0 0,0 0 0,0 1-1,-1-1 1,1 1 0,0 0 0,0 0 0,0 0-1,0 0 1,0 1 0,0 0 0,1 0 0,-1 0 0,-5 4-1,1 1-1,0 0-1,1 1 0,-1 0 0,2 1 1,-1-1-1,-8 16 0,7-10-28,1 0 0,0 0 0,1 1 0,0 0-1,2 0 1,-1 0 0,2 0 0,0 1 0,1-1 0,1 1 0,0 27-1,2-31-25,0-1-1,1 1 0,0 0 0,1-1 0,0 1 0,0-1 0,2 0 1,-1 0-1,1 0 0,1-1 0,0 0 0,1 0 0,-1 0 1,2-1-1,-1 0 0,11 9 0,-1-4 9,0-2 1,1 1-1,0-2 1,1-1-1,0 0 1,0-1-1,1-1 1,0-1-1,1 0 1,0-2-1,-1-1 1,2 0-1,23 0 1,-27-3 5,0 0 0,0-2 1,0 0-1,0-1 0,0 0 1,0-2-1,0 0 0,-1-1 1,1-1-1,-1-1 0,-1 0 1,0-1-1,0-1 0,0 0 1,24-20-1,-23 12 9,0 0 0,-1-1-1,-1-1 1,-1 0 0,-1-1 0,-1 0 0,0-1 0,-1-1-1,-2 0 1,0 0 0,-1-1 0,5-26 0,-2-6-11,-3 1 0,-1-1 0,-3-1 0,-4-58 0,-1 84-19,0-1 0,-3 0 0,0 1 0,-2-1-1,-1 1 1,-1 0 0,-2 1 0,-1 0 0,-1 1 0,-2 0-1,0 1 1,-2 1 0,-1 0 0,-1 1 0,-22-23 0,14 17 113,-1 2 1,-2 2 0,-1 0-1,-50-34 1,59 53-30,20 8-59,1 0 0,-1 0 0,1 0 0,-1 0-1,1 0 1,0 0 0,-1 0 0,1 0 0,-1 0-1,1 1 1,0-1 0,-1 0 0,1 0 0,-1 0-1,1 1 1,0-1 0,-1 0 0,1 0-1,0 1 1,-1-1 0,1 0 0,0 1 0,0-1-1,-1 1 1,1-1 0,0 0 0,0 1 0,-1 0-1,1 4 6,-1 0-1,1 0 0,-1 0 0,1 0 0,1 0 0,-1 0 1,2 6-1,9 51 25,3-2 0,3 1 0,2-2 1,42 89-1,-29-70 9,223 467-143,-248-531-25,-1-1-1,0 2 1,0-1-1,-2 0 1,0 1 0,3 17-1,-2 50-3361,-5-48-808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13.0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1 147 8282,'0'0'4473,"0"0"-3857,0 0-456,0 0-40,133 0 168,-59 0 712,13 0-256,2-7-248,2-8 41,-2-5-369,-3-3-120,31-8-48,-26 5-809,-12 1-4824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13.4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76 9938,'0'0'1791,"0"0"-1324,0 0-348,-2 22 25,1-3-154,-3 25 265,4 66 0,1-96-191,0 1 0,1-1-1,1 1 1,0-1 0,1 0 0,0 0 0,2-1 0,-1 1 0,14 21 0,-12-24-54,1-1 0,1-1 0,0 1 0,0-1 1,1 0-1,0-1 0,0-1 0,1 1 0,0-2 1,0 1-1,1-1 0,20 6 0,-27-9 12,1-2 0,0 1 0,-1-1 0,1 0 0,0 0 0,0-1 0,0 1 0,0-1 0,0-1 0,0 1 0,0-1-1,0 0 1,-1 0 0,1-1 0,0 1 0,-1-1 0,1-1 0,-1 1 0,0-1 0,1 0 0,-1 0 0,-1-1 0,1 1 0,0-1 0,-1 0 0,0 0 0,0 0 0,0-1-1,5-8 1,-2 2 146,-1 0-1,-1 0 0,0-1 1,0 0-1,-1 0 0,-1 0 1,0-1-1,3-19 0,-4 5 162,-1 0-1,-4-54 1,1 70-301,0 0 1,-1-1-1,0 1 1,-1 0-1,0 0 0,-1 1 1,0-1-1,-1 1 1,0 0-1,0 1 1,-1-1-1,0 1 1,-1 1-1,0-1 1,-1 1-1,1 1 1,-1 0-1,-1 0 1,0 0-1,0 1 1,0 1-1,0 0 1,-1 0-1,0 1 1,0 0-1,0 1 1,0 0-1,-1 1 0,1 0 1,-1 1-1,1 1 1,-1-1-1,-14 3 1,22-2-35,-1 1 1,1 0-1,-1 0 1,1 0 0,0 0-1,-1 1 1,1 0-1,0 0 1,0 0-1,0 0 1,0 1-1,1-1 1,-1 1-1,1 0 1,-1 0 0,1 0-1,0 1 1,0-1-1,0 1 1,1 0-1,0 0 1,-1 0-1,1 0 1,0 0-1,1 0 1,-1 0 0,1 1-1,0-1 1,-1 7-1,1-3-110,0-1 0,0 0 0,1 0 1,0 1-1,1-1 0,0 0 0,0 0 0,0 0 0,1 0 0,0 0 0,0 0 0,1 0 0,0 0 1,0-1-1,1 0 0,-1 1 0,9 8 0,-5-7-696,0-1 1,1 0-1,0 0 0,9 6 1,35 14-6096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13.8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11330,'0'0'1598,"8"21"-926,139 357 419,16-37-237,-233-453 529,45 75-1288,1-1 0,-32-73 0,48 90-46,1-1 0,1 0 0,1-1 1,1 0-1,1 1 0,-1-43 0,4 58-47,1 1-1,-1-1 1,1 1-1,0 0 1,1-1-1,-1 1 1,1 0-1,1 0 1,-1 0 0,1 0-1,0 0 1,0 1-1,1-1 1,-1 1-1,6-5 1,-2 2-4,1 1 0,0 0 0,0 1 0,1-1 1,0 2-1,0-1 0,0 1 0,15-5 0,6-1-1,0 3 0,1 0 0,0 2 0,0 1 0,40-1-1,163 0-2317,-190 5-2854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48.2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0 6001,'0'0'1547,"0"0"-797,0 0-233,0 0 461,0 0 253,0 26 8,0 170 804,-15 119 1130,0 8-3195,18-325-5031,-1-11-958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14.2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38 13363,'0'0'1888,"0"0"-1400,0 0-384,133 0-32,-73-2 80,-1-9-40,0 0-16,-7 2-24,-10 4-72,-10 5-912,-17 0-4313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14.5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70 12779,'0'0'2464,"0"0"-1784,0 0-672,0 0 296,141-18 25,-82 2-185,28-2-136,-16 7-8,-11 5-3065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16.1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76 1344 8010,'0'0'1739,"0"0"-564,0 0-344,0 0 83,0 0 71,0 0-159,-7-24-189,-43-195 364,39 131-959,3-1 1,9-169-1,2 228-41,2 0 1,1 1-1,1-1 0,2 1 1,12-28-1,-12 36-5,1 0 1,0 1-1,2 1 0,0 0 1,1 0-1,1 2 0,21-23 0,-31 36-13,-1 1 0,1 0-1,0-1 1,0 2-1,0-1 1,0 0 0,0 1-1,1 0 1,-1 0-1,1 0 1,-1 0 0,1 1-1,0 0 1,0 0-1,0 0 1,-1 0-1,1 1 1,0 0 0,9 1-1,-8 0-2,1 1-1,-1 0 0,1 1 0,-1 0 0,0 0 1,0 0-1,0 0 0,-1 1 0,1 0 1,-1 0-1,0 1 0,0 0 0,8 9 1,27 37-63,-1 2 1,-3 1 0,-2 2-1,-2 2 1,-4 0 0,39 112 0,79 390-276,-124-462 467,-24-198 2096,-18-414-2182,21 483-86,2 0 0,1 1 0,1-1 0,2 1 0,1 0 0,1 1 0,1 0 0,2 0 0,1 1-1,1 1 1,34-49 0,-47 74 59,0 0-1,0 0 1,0 0-1,0 0 0,1 0 1,-1 1-1,1-1 0,0 0 1,-1 1-1,1-1 0,0 1 1,0 0-1,0 0 0,0-1 1,0 1-1,0 0 0,0 1 1,0-1-1,0 0 0,0 1 1,1-1-1,-1 1 0,0 0 1,0-1-1,1 1 0,-1 0 1,0 0-1,0 1 0,1-1 1,-1 0-1,0 1 1,0 0-1,0-1 0,1 1 1,-1 0-1,0 0 0,0 0 1,0 0-1,0 0 0,-1 1 1,1-1-1,0 1 0,0-1 1,-1 1-1,1 0 0,-1-1 1,1 1-1,-1 0 0,0 0 1,0 0-1,0 0 0,1 4 1,35 61-45,54 140 0,5 82 27,-84-250 46,-2 0 1,-1 1-1,-2 0 1,-2 0-1,0 43 0,-23-99 633,5-3-639,1-1 0,0 0 1,2 0-1,0-1 0,2-1 1,0 1-1,1-2 0,2 1 1,0 0-1,1-1 0,-1-46 1,4 37-52,2 0 1,1 1-1,1-1 1,2 0-1,1 1 1,2 0-1,1 1 1,15-36 0,-1 19-145,1 2 0,3 1 0,1 1 0,2 1 0,60-63 0,-42 57-106,1 2 0,3 2 0,105-68 0,-131 96 215,0 2 0,56-23 1,-71 33 57,0 1-1,0 0 1,0 0 0,0 1-1,1 1 1,-1 0 0,0 0 0,1 1-1,-1 0 1,22 4 0,-30-2 3,1-1 1,-1 1-1,0-1 0,-1 1 1,1 0-1,0 0 1,-1 0-1,1 1 1,-1-1-1,1 0 0,-1 1 1,0 0-1,0-1 1,0 1-1,-1 0 0,1 0 1,-1 0-1,1 0 1,-1 1-1,0-1 1,0 0-1,0 4 0,4 12 38,-2 0-1,3 30 1,-6-41 10,17 687 1490,7 72-1259,-11-657-220,4 1 1,5-2-1,45 133 0,-49-191-56,2-1 0,3-1 0,1-1 0,3-1 0,1-1-1,3-1 1,1-2 0,69 70 0,-75-90 5,1-1 0,1-1 0,1-1 0,1-2 0,0-1 0,1-1 0,1-2-1,56 17 1,-48-20 2,1-1 0,0-2-1,0-2 1,0-2 0,1-2-1,74-5 1,-89 0-2,0-2 0,0 0 0,-1-2 0,1-2 0,-2 0 0,1-1 0,-1-2 0,-1 0 0,0-2-1,-1-1 1,25-20 0,-3-2-599,-2-3-1,-2-1 0,-2-3 1,38-53-1,1-17-5719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26.6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14 194 6225,'0'0'1383,"0"0"-400,0 0 23,0 0 155,-9 0 714,4 0-689,9 0 1935,383 4-3153,-206-6 36,2259-122 122,-1071 53 184,-1315 74-257,1 3-1,-1 2 1,0 3 0,96 32 0,-135-39 23,-7-2-699,-8-2-1863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28.5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36 598 8450,'0'0'2096,"0"0"-553,0 0-376,0 0-331,0 0 111,0 0 41,-3-8-411,-3-8-411,1-1 0,1 0 0,1 0 1,0 0-1,0-23 0,0-102 99,4 98-269,-6-235 22,5 326-261,-2 26 174,4 1-1,22 140 1,85 223-154,-101-415-1370,-8-30-2634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29.5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3 208 8250,'0'0'2290,"0"0"-862,0 0-607,0 0-190,0 0-129,0 0-310,-1-11-16,0 3-151,0 0 1,1 0-1,0 0 1,1-1-1,-1 1 1,2 0-1,-1 0 1,1 0-1,0 0 1,1 1 0,0-1-1,0 1 1,5-10-1,-3 9-16,1 1 0,-1-1 0,1 1 0,1 1 0,-1-1-1,1 1 1,12-9 0,-16 13-8,-1 1 0,1-1-1,-1 1 1,1 0 0,0 0-1,-1 0 1,1 0 0,0 0 0,0 0-1,-1 1 1,1-1 0,0 1-1,0 0 1,0 0 0,0 0-1,0 0 1,0 1 0,0-1-1,-1 1 1,1 0 0,0-1 0,0 1-1,-1 1 1,1-1 0,0 0-1,-1 0 1,1 1 0,-1 0-1,2 1 1,7 7 0,-1 0 1,-1 1-1,0 0 0,-1 0 0,0 1 1,10 19-1,35 84-2,-46-100 1,33 91 29,42 182-1,-112-432 2357,18 94-2403,3-1-1,1 0 1,3 0-1,3 0 1,3-62-1,0 110 17,-1 1 0,0 0 0,1-1 0,-1 1-1,1 0 1,-1 0 0,1-1 0,0 1 0,0 0 0,0 0-1,1 0 1,-1 0 0,0 0 0,1 0 0,-1 0-1,1 0 1,0 1 0,0-1 0,-1 1 0,1-1 0,0 1-1,0 0 1,0-1 0,0 1 0,1 0 0,-1 1 0,0-1-1,0 0 1,1 0 0,-1 1 0,0 0 0,1-1-1,-1 1 1,1 0 0,-1 0 0,3 1 0,3-1-2,0 1 1,-1 0-1,1 0 1,-1 1-1,1 0 1,-1 0-1,0 1 1,0 0 0,0 0-1,8 6 1,0 1 0,-1 1 0,0 1 1,-1 0-1,0 1 1,-1 0-1,0 1 0,-1 0 1,-1 1-1,0 0 1,-1 1-1,-1 0 0,0 0 1,-1 1-1,7 27 0,-1 13-6,-2 0 0,-3 1 0,1 66 0,-8-103 9,2-7-249,-2-10-234,0-9-390,-1-13-1987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30.0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 9330,'0'0'1834,"0"0"-977,2 24-366,1 1-370,0 17 425,17 68-1,-14-84-280,1-1 0,1 0 0,2 0-1,0-1 1,2 0 0,21 33 0,-28-49-256,1 0 0,0 0 1,0-1-1,1 0 1,0 0-1,0-1 1,0 0-1,1 0 0,0 0 1,0-1-1,1-1 1,-1 1-1,1-1 0,0-1 1,0 1-1,0-2 1,1 1-1,-1-1 1,1-1-1,17 1 0,-24-2 0,0 0 0,0 0 1,0 0-1,0-1 0,0 1 0,-1-1 0,1 0 0,0 0 0,0 0 0,-1 0 0,1-1 0,0 1 0,-1-1 0,1 1 0,-1-1 0,0 0 0,0 0 0,1 0 0,1-4 0,0 1 17,-1 0-1,0 0 0,0-1 0,0 0 0,-1 1 1,0-1-1,0 0 0,2-12 0,-1-4 17,-1-1 0,-1 1-1,-1 0 1,-4-30-1,0 35-20,0 0-1,-1 0 0,-1 1 0,0-1 1,-2 1-1,0 1 0,0-1 0,-1 1 1,-1 1-1,-1-1 0,0 2 0,-1 0 0,0 0 1,-1 1-1,0 0 0,-1 2 0,-30-19 1,40 26-24,-1 1 0,1 0 1,-1 0-1,0 0 0,0 0 1,0 1-1,0 0 0,0 0 1,-1 0-1,1 1 0,0 0 1,0 0-1,0 0 0,0 1 1,-8 1-1,9-1-2,1 1 0,-1-1-1,1 1 1,0 0 0,-1 0 0,1 1 0,0-1-1,1 0 1,-1 1 0,0 0 0,1 0 0,-1 0-1,1 0 1,0 0 0,0 0 0,0 0-1,1 1 1,-1-1 0,1 1 0,-3 7 0,-1 11 2,0 0 0,1 0 0,1 1 0,1 0 0,1 0 1,3 43-1,0-49-7,0 0 1,1-1-1,1 1 1,0-1-1,1 1 1,1-1-1,1-1 1,0 1-1,18 26 1,-22-37 5,1-1 0,0 0 0,0 0 0,0 0 0,0 0 0,1-1 0,-1 1 0,1-1 0,0 0 0,0-1 0,1 1 0,-1-1 0,0 0 0,1 0 0,7 1 0,-9-3 1,0 1-1,0-1 1,0 0-1,0 0 1,-1 0-1,1 0 1,0-1-1,0 1 1,0-1-1,0 0 1,0 0-1,-1-1 1,1 1-1,-1-1 1,1 0-1,-1 0 1,1 0-1,-1 0 1,0 0-1,0-1 1,0 0-1,4-4 1,4-9-1,-1 0 1,-1 0 0,0-1-1,-1 0 1,-1 0 0,-1-1-1,0 0 1,-1 0-1,-1-1 1,-1 1 0,-1-1-1,1-26 1,1 26 173,4 28-129,8 36-77,-14-40 46,4 18 32,2-1 0,1-1 0,0 0 0,2 0-1,17 27 1,-22-41-207,-1 0-1,1 0 0,0-1 1,1 1-1,0-1 0,0-1 1,0 1-1,0-1 1,1-1-1,0 1 0,0-1 1,0 0-1,1-1 1,-1 0-1,1-1 0,17 4 1,17-4-5667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30.4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 1 12963,'0'0'1619,"0"0"-878,0 0-511,-21 9 63,-67 34 39,83-41-320,0 1 0,0-1 1,0 1-1,0 0 0,1 0 0,0 1 0,-1 0 0,1-1 0,0 2 1,1-1-1,-1 0 0,1 1 0,0-1 0,0 1 0,0 0 0,1 0 1,0 0-1,0 0 0,0 0 0,0 1 0,1-1 0,0 1 0,0-1 1,0 1-1,1-1 0,0 1 0,0 6 0,1-9-27,0 0 1,-1 0-1,1 0 0,0 0 0,1 0 1,-1 0-1,0-1 0,1 1 0,0 0 0,-1-1 1,1 1-1,0-1 0,0 1 0,0-1 1,1 0-1,-1 0 0,1 0 0,-1 0 0,1-1 1,2 2-1,65 30-119,-57-28 127,116 40-218,-81-30 159,-2 1 0,88 45-1,-130-58 71,0-1 0,0 1-1,-1-1 1,1 1 0,-1 0-1,0 0 1,1 1 0,-2-1-1,1 0 1,0 1 0,-1 0-1,1 0 1,-1 0 0,0 0-1,1 4 1,-2-6 5,-1 1 0,0-1-1,1 0 1,-1 1 0,0-1 0,0 0 0,-1 1 0,1-1-1,0 0 1,-1 0 0,1 1 0,-1-1 0,0 0-1,0 0 1,0 0 0,0 0 0,0 0 0,0 0 0,0 0-1,-1 0 1,1 0 0,-1 0 0,1-1 0,-1 1 0,0-1-1,0 1 1,0-1 0,0 0 0,0 0 0,-2 2-1,-15 7 46,0-1 0,0 0 0,-1-2-1,-1 0 1,1-1 0,-1-1-1,-34 3 1,-153 0 278,163-8-388,106-12-5473,-20 4 1170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30.8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31 134 10658,'0'0'1466,"0"0"-326,0 26-364,2 86-50,-1-104-684,0 0 1,0 1 0,0-1-1,1 0 1,0 0-1,1 0 1,-1 0 0,2 0-1,-1 0 1,1-1 0,0 1-1,1-1 1,0 0-1,0-1 1,0 1 0,1-1-1,0 0 1,0 0-1,1-1 1,-1 0 0,1 0-1,0 0 1,1-1-1,-1 0 1,1-1 0,-1 1-1,1-2 1,0 1-1,1-1 1,-1 0 0,0 0-1,0-1 1,1-1-1,-1 1 1,1-1 0,-1-1-1,1 1 1,10-4 0,-14 3-34,0 0 0,0-1 0,-1 0 0,1 0 0,-1 0 0,1-1 0,-1 1 0,0-1 0,0 0 1,0 0-1,0-1 0,-1 1 0,1-1 0,-1 0 0,0 0 0,0 0 0,-1 0 0,1 0 0,-1-1 0,0 1 1,0-1-1,0 1 0,0-1 0,-1 0 0,1-8 0,2-5 5,-1 1 0,-2-1 0,1 0 0,-2 0 0,-4-34 0,3 42 25,-2 0 1,1 0-1,-1 0 0,-1 1 1,0-1-1,0 1 1,-1 0-1,0 1 1,0-1-1,-1 1 1,0 0-1,-1 0 1,0 0-1,0 1 1,0 1-1,-17-13 1,12 11 32,1 1 0,-1 0 1,-1 1-1,1 0 1,-1 1-1,0 0 1,-1 1-1,1 0 1,-1 1-1,1 1 0,-27-1 1,37 3-71,0 0-1,0 0 1,0 0 0,0 1 0,0-1-1,1 1 1,-1 0 0,0 0 0,1 0-1,-1 0 1,0 1 0,1-1 0,-1 1-1,1-1 1,0 1 0,0 0 0,-1 0-1,1 0 1,-3 4 0,2-1 4,0-1 0,0 1 0,1 0 1,0 1-1,-1-1 0,2 0 0,-1 0 0,1 1 0,-2 10 1,2-6-5,0 0 1,1 1 0,0-1 0,1 0 0,0 0 0,1 0-1,0 0 1,0 0 0,1 0 0,0 0 0,7 12 0,-5-14 9,2 1 0,-1-1 0,1 0 0,1-1 0,-1 0 0,1 0 1,0 0-1,1-1 0,0 0 0,0-1 0,0 0 0,0 0 0,1-1 1,0 0-1,0-1 0,11 3 0,0-2-595,-1 0 1,1-2-1,0 0 1,0-1-1,-1-1 0,1-1 1,24-4-1,8-8-7164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31.4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151 385 13555,'0'0'2303,"0"0"-1040,0-25-896,0-196 106,0 82 130,5 215-605,3-1 1,3 0-1,41 136 0,-20-86-3,-20-73 30,8 26-43,-2 0 0,-5 2 0,6 121 0,-19-201 18,-1 1 0,1-1-1,-1 1 1,1-1 0,0 1-1,-1-1 1,1 0 0,-1 1-1,1-1 1,-1 1 0,1-1 0,-1 0-1,1 0 1,-1 1 0,0-1-1,1 0 1,-1 0 0,1 0-1,-1 1 1,0-1 0,1 0-1,-1 0 1,1 0 0,-1 0-1,0 0 1,1 0 0,-1 0-1,1 0 1,-2-1 0,-22-1-24,24 2 24,-28-7 6,0-1 0,1-1 0,1-1 0,-1-2 0,-27-16 0,19 11 41,21 10-29,8 5-12,1 0-1,0 0 1,0-1-1,0 0 1,0 0-1,0 0 1,1 0-1,-1-1 0,1 0 1,-7-8-1,11 12-4,0-1 0,0 1 0,1-1-1,-1 0 1,0 1 0,1-1 0,-1 1 0,1-1-1,-1 1 1,1-1 0,-1 1 0,1-1-1,-1 1 1,1-1 0,-1 1 0,1 0-1,0-1 1,-1 1 0,1 0 0,0-1 0,-1 1-1,1 0 1,0 0 0,-1 0 0,1 0-1,0-1 1,-1 1 0,1 0 0,0 0 0,-1 1-1,2-1 1,30-5 34,-29 5-29,115-11-63,50-6-539,-58-2-3498,-51 4-3177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48.7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10 218 5193,'0'0'2618,"0"0"-1248,0 0-632,0 0-215,-1 21 289,-8 367 3016,10-367-3742,0 0 0,2 0-1,1 1 1,0-2 0,1 1 0,1-1 0,2 0 0,0 0 0,17 30-1,-20-40-51,1-1-1,0 0 0,1-1 0,0 0 1,1 0-1,0 0 0,0-1 1,0 0-1,12 7 0,-14-11-24,1 1 1,0-1-1,0 0 0,0-1 1,0 0-1,0 0 0,1 0 1,-1-1-1,1 0 0,-1 0 1,1-1-1,-1 0 0,1-1 1,10-1-1,-14 0 24,1 1 1,-1-1-1,1 0 1,-1-1-1,0 1 1,0-1-1,0 0 1,0 0 0,-1 0-1,1-1 1,-1 1-1,0-1 1,0 0-1,0 1 1,0-1-1,-1-1 1,1 1-1,-1 0 1,0-1-1,1-4 1,7-17 201,-1 0 0,6-31 0,-13 48-207,15-81 57,-4-2-1,-5 0 0,-3-142 0,-6 218-43,-1 1 1,0 0 0,-1 0 0,0 0 0,-1 0-1,-1 0 1,0 1 0,-1 0 0,-1 0 0,0 0 0,-14-18-1,18 26-25,-1 1 0,-1-1 0,1 1 0,-1-1 0,0 1-1,0 0 1,0 1 0,-1 0 0,1-1 0,-1 2 0,0-1 0,-1 1-1,1 0 1,0 0 0,-1 0 0,0 1 0,1 0 0,-1 1-1,0-1 1,0 1 0,0 1 0,0-1 0,0 1 0,0 1 0,0-1-1,0 1 1,-8 2 0,10-1-28,1 0-1,0 0 1,0 0-1,0 1 1,0 0-1,0 0 1,0 0-1,1 0 1,0 0-1,-1 1 1,1-1-1,0 1 1,1 0-1,-1 0 1,-3 7-1,-28 69-340,28-61 13,1 0 0,0 1 0,-2 24 0,3 24-3827,3-21-3868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32.5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1 300 4657,'0'0'5899,"0"0"-4223,0 0-1413,0 0 23,0 0 399,15 25 385,5 3-739,-7-8-131,0-1 1,-1 2 0,-1 0-1,-1 0 1,11 35-1,26 122 456,-17-56-540,-30-122-113,0 0-1,0 0 1,0 0-1,0 0 0,0 0 1,0 0-1,0-1 1,0 1-1,0 0 1,1 0-1,-1 0 1,0 0-1,0 0 0,0 0 1,0 0-1,0 0 1,0 0-1,0 0 1,0 0-1,1 0 0,-1 0 1,0 0-1,0 0 1,0 0-1,0 0 1,0 0-1,0 0 1,0 0-1,1 0 0,-1 0 1,0 0-1,0 0 1,0 0-1,0 0 1,0 0-1,0 0 0,0 0 1,0 0-1,1 0 1,-1 1-1,0-1 1,0 0-1,0 0 1,0 0-1,0 0 0,0 0 1,0 0-1,0 0 1,0 1-1,5-24 69,2-33-8,-7 54-60,4-41 12,14-111 4,-14 130-30,1 0 1,2 0-1,0 1 1,12-26-1,-16 44 10,-1 0-1,1 1 1,-1-1-1,1 1 1,1 0-1,-1 0 1,0 0-1,1 0 1,0 0 0,0 1-1,0 0 1,0 0-1,1 0 1,6-3-1,-9 5 6,1 0 0,-1 1-1,0-1 1,1 1 0,-1-1 0,1 1 0,-1 0-1,1 0 1,-1 0 0,1 0 0,-1 1-1,1-1 1,-1 1 0,0-1 0,1 1 0,-1 0-1,0 0 1,1 0 0,-1 0 0,0 0-1,0 1 1,0-1 0,0 1 0,0-1 0,0 1-1,0 0 1,-1-1 0,1 1 0,-1 0-1,1 0 1,1 4 0,11 18 110,-1 0 0,-2 1-1,0 0 1,7 30 0,-12-34-43,1 0 0,1-1 0,1 0 0,0 0 0,2 0-1,0-2 1,22 29 0,-32-46-70,0 1 0,0-1 0,0 1 0,0-1 0,0 0-1,1 1 1,-1-1 0,0 0 0,1 0 0,-1 0 0,1 0 0,-1 0 0,1-1-1,-1 1 1,1 0 0,0-1 0,-1 1 0,1-1 0,0 1 0,0-1 0,-1 0-1,1 0 1,0 0 0,0 0 0,-1 0 0,1 0 0,0 0 0,0-1 0,-1 1-1,1 0 1,0-1 0,-1 0 0,1 1 0,-1-1 0,1 0 0,-1 0 0,1 0-1,-1 0 1,1 0 0,-1 0 0,0 0 0,1-1 0,-1 1 0,0 0 0,0-1-1,0 1 1,0-1 0,0 1 0,-1-1 0,2-1 0,4-9-18,0-1 1,0 0 0,-1-1-1,5-23 1,6-68-237,-13 77 138,1 1-1,10-42 1,-14 69 113,0-1-1,0 1 1,0 0 0,0-1-1,0 1 1,0 0 0,0-1-1,0 1 1,0 0 0,0 0-1,0-1 1,0 1 0,0 0-1,0-1 1,1 1 0,-1 0-1,0 0 1,0-1 0,0 1-1,0 0 1,0 0 0,1-1-1,-1 1 1,0 0 0,0 0-1,0-1 1,1 1 0,-1 0-1,0 0 1,0 0 0,1 0-1,-1-1 1,0 1 0,0 0-1,1 0 1,-1 0 0,0 0-1,1 0 1,-1 0 0,0 0-1,1 0 1,-1 0 0,0 0-1,0 0 1,1 0 0,-1 0-1,0 0 1,1 0 0,-1 0-1,0 0 1,0 0 0,1 0-1,-1 0 1,0 1 0,1-1-1,-1 0 1,0 0 0,0 0-1,0 0 1,1 1 0,-1-1-1,0 0 1,0 0-1,1 1 1,-1-1 0,0 0-1,0 0 1,0 1 0,10 20-25,5 38 24,12 39 20,-24-90-15,0-1-1,0 1 0,1-1 1,0 1-1,1-1 1,0 0-1,0 0 0,0-1 1,10 9-1,-13-13-18,-1 0-1,1-1 1,0 1-1,0-1 1,-1 1-1,1-1 1,0 0-1,1 0 1,-1 0-1,0 0 1,0 0-1,0 0 1,1-1-1,-1 1 1,0-1-1,0 1 1,1-1-1,-1 0 1,0 0-1,1 0 1,-1 0-1,0 0 0,1-1 1,-1 1-1,0-1 1,1 0-1,-1 1 1,0-1-1,0 0 1,0 0-1,0 0 1,0-1-1,0 1 1,0 0-1,0-1 1,0 1-1,-1-1 1,1 0-1,0 1 1,-1-1-1,0 0 1,1 0-1,1-4 1,4-8-131,0 1 1,0-1-1,-2 0 0,1 0 0,3-19 1,-9 32 145,0 1 0,0-1-1,0 1 1,0-1 0,0 1 0,0 0 0,0-1 0,0 1 0,0-1 0,0 1 0,0-1 0,1 1-1,-1 0 1,0-1 0,0 1 0,1 0 0,-1-1 0,0 1 0,1-1 0,-1 1 0,0 0 0,1 0-1,-1-1 1,0 1 0,1 0 0,-1 0 0,0-1 0,1 1 0,-1 0 0,1 0 0,9 11-48,8 40-7,-10-28 49,1-2-1,1 0 1,23 36 0,-30-52 11,0-1 0,0 1 0,0-1-1,1 0 1,0 0 0,0 0 0,0 0 0,0 0 0,1-1 0,-1 0-1,1 0 1,0 0 0,0-1 0,0 0 0,0 1 0,1-2 0,9 3-1,-14-4 0,0 0 0,0 0-1,0 0 1,0 0 0,0-1 0,0 1-1,0 0 1,0-1 0,0 1-1,0 0 1,-1-1 0,1 1-1,0-1 1,0 0 0,0 1-1,-1-1 1,1 0 0,0 1 0,-1-1-1,1 0 1,0 0 0,-1 0-1,1 1 1,-1-1 0,1 0-1,-1 0 1,0 0 0,1 0-1,-1 0 1,0 0 0,0 0 0,0 0-1,0 0 1,1 0 0,-1 0-1,-1 0 1,1-1 0,-3-45-122,2 42 97,-2-8-129,-1 0 0,0 0 0,-1 1 0,0 0-1,-1 0 1,-1 0 0,1 1 0,-2 0 0,0 0 0,0 1 0,-13-12 0,1 0 92,-2 2 0,-1 0-1,-49-32 1,65 48 86,1 0 0,-1 0-1,0 1 1,0 0 0,0 0 0,0 1 0,0 0-1,-1 0 1,1 0 0,-13 0 0,19 2-26,0 1-1,0-1 1,0 0 0,1 1-1,-1-1 1,0 1 0,1-1-1,-1 1 1,0-1 0,1 1 0,-1-1-1,1 1 1,-1 0 0,1-1-1,-1 1 1,1 0 0,-1 0-1,1-1 1,0 1 0,-1 0-1,1 0 1,0 0 0,0-1 0,-1 1-1,1 0 1,0 0 0,0 0-1,0 0 1,0-1 0,0 1-1,0 0 1,0 0 0,1 1-1,3 33 13,-1-27 41,0 0 0,0-1 0,1 1 0,0-1 0,0 0-1,1 0 1,0 0 0,0-1 0,1 1 0,-1-1 0,2-1 0,-1 1-1,0-1 1,1 0 0,0 0 0,0-1 0,13 6 0,-3-2 33,0-1 1,0 0 0,1-2 0,0 0 0,-1-1-1,2 0 1,20 0 0,-21-3-25,-1 0-1,1-2 1,-1 0-1,0-1 1,0-1-1,1 0 1,-2-1 0,28-10-1,-31 7-10,0 0 0,0 0 0,-1-1 0,0 0 1,0-1-1,-1-1 0,0 0 0,-1 0 0,0-1 0,14-20 0,-14 16 4,-1 0-1,0-1 1,-1-1 0,0 1-1,-2-1 1,0 0-1,-1-1 1,4-22 0,-5 10-5,-1 1 1,-1 0 0,-2-1 0,-3-38 0,2 62-49,1-1 1,-1 1 0,0 0-1,0 1 1,0-1 0,-1 0-1,0 0 1,0 0 0,-1 1-1,0 0 1,1-1 0,-2 1-1,-6-9 1,10 14-2,0 0 0,0 0 0,-1-1 0,1 1 0,0 0 1,0 0-1,0 0 0,0 0 0,-1 0 0,1 0 0,0 0 0,0-1 0,0 1 0,-1 0 0,1 0 0,0 0 1,0 0-1,-1 0 0,1 0 0,0 0 0,0 0 0,0 0 0,-1 0 0,1 0 0,0 0 0,0 0 0,0 0 0,-1 0 1,1 1-1,0-1 0,0 0 0,0 0 0,-1 0 0,1 0 0,0 0 0,0 0 0,0 1 0,0-1 0,-1 0 0,1 0 1,0 0-1,0 0 0,0 1 0,0-1 0,0 0 0,0 0 0,-1 1 0,-2 14 52,1 30 76,2 0 0,2-1 0,2 1-1,2-1 1,20 75 0,-9-59-17,3-1 0,3-1 1,48 88-1,-62-130-87,0 0 0,1-1 0,22 25 0,-28-35-186,1-1-1,0 1 1,0-1-1,0 0 1,1-1 0,0 1-1,-1-1 1,1 0-1,0 0 1,0-1-1,1 0 1,-1 0-1,9 2 1,11-3-3992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32.8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11506,'0'0'2049,"0"0"-1441,0 0 232,39 147-88,-17-76 649,1 7-673,1 2-416,-1 4 16,-1-4-232,-2-4-96,-3-10 0,-7-15 0,-3-13-200,-7-24-440,0-10-2129,0-4-1600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33.1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 5537,'0'0'5465,"0"0"-4720,0 0-561,0 0 304,0 0 904,164-7-104,-93 9-552,11 5-256,4-1-343,-2-1 207,-5-5-248,-7 2-40,0-2-56,-18 0-528,-17 0-2465</inkml:trace>
  <inkml:trace contextRef="#ctx0" brushRef="#br0" timeOffset="1">107 381 14547,'0'0'1969,"0"0"-1521,0 0-272,192-38 48,-115 25-176,2 2 80,30-3-128,-20 6-456,-13-4-2521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33.5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13019,'0'0'2300,"0"0"-1272,0 22-579,0 20-320,13 325 1469,-11-351-1557,20 122 70,-18-121-104,0 0 0,2-1 0,0 1 0,0-1 0,2-1 0,9 16 0,-14-26-5,1-1 1,0 1-1,1-1 1,-1 0-1,1 0 1,0 0-1,0 0 1,0-1-1,0 0 1,1 0-1,0 0 1,-1-1-1,1 0 0,0 0 1,0 0-1,12 1 1,9 0 51,0-1 0,45-2 0,-15-1 97,77 9-333,164 29 1,-296-37-921,-2-2-2033,-5-9-3358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33.8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15011,'0'0'1937,"0"0"-1417,0 0-416,0 0-104,0 0 0,131-2 144,-55 2-64,16 0 184,-1 2-216,0 1-40,-4-1 40,-10-2-48,-11 0 0,-11 0-72,-11 4-848,-14 3-1497,-13-3-3320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1:34.2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11626,'0'0'2881,"0"0"-1929,0 0-160,0 0-792,0 0 145,161 0 183,-75 2-264,38 18-64,-23-2-192,-17 2-2865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1.3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 1 512,'0'0'4401,"0"0"-2345,0 0-254,0 0 12,0 0-379,0 0-278,-9 2-23,-25 5-255,25-5-236,32 6-135,-17-6-447,234 53 558,3-10 0,399 22 0,-539-66-1853,-66-1-4379,-26 0-1350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1.9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 78 11322,'0'0'1219,"0"0"-675,0 0-458,-1 26-33,-8 177 475,29 40 254,-5-119-682,-15-115 37,-4-84 1162,-21-124-1,11 119-1394,-2-96 0,15 153 87,0 12 11,1 0 0,0 1-1,0-1 1,1 0 0,5-20-1,-5 29-4,0-1 0,0 0 0,0 1-1,0 0 1,1-1 0,-1 1 0,1 0-1,-1 0 1,1-1 0,0 1 0,0 1 0,0-1-1,0 0 1,0 0 0,1 1 0,-1-1-1,0 1 1,1 0 0,-1 0 0,1 0-1,0 0 1,-1 0 0,1 0 0,0 1 0,-1-1-1,1 1 1,0 0 0,3 0 0,9-1-12,0 2 0,0 0 0,0 1 0,-1 1 0,1 0 0,0 0 1,-1 2-1,0 0 0,0 1 0,0 0 0,16 10 0,-11-4 14,-1 0 0,0 1 0,-1 1 0,-1 0 0,0 2 0,-1 0 0,15 20 0,-24-28 1,-1-1 1,0 1 0,-1 0-1,0 0 1,0 0-1,0 0 1,-1 1-1,-1 0 1,0-1-1,0 1 1,0 0-1,-1 0 1,0 0-1,-1 0 1,0 0-1,-1 0 1,0 0-1,0 0 1,-4 16-1,-1-10 17,1-1 0,-2 1 0,0-1 0,0-1 0,-2 1 0,1-1 0,-2-1-1,0 1 1,0-2 0,-17 16 0,-49 34 228,68-55-245,0-1 0,-1 0-1,1-1 1,-1 0 0,0 0-1,0-1 1,-18 4 0,27-8-212,0 1 0,-1-1 0,1 1 0,0-1-1,-1 0 1,1 1 0,0-1 0,0 1 0,0-1 0,0 0 0,0 1 0,0-1 0,0 0 0,0 1 0,0-1 0,0 1 0,0-1 0,0 0 0,0 1 0,0-1 0,1 0 0,5-18-10387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2.2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12683,'0'0'1372,"0"0"-684,6 25-253,79 234 566,-31-106-763,12 84-180,-28-92-165,-36-139 5,0 0-318,-1 1 1,1-1-1,0 0 0,1-1 1,5 11-1,0-11-3814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2.5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10354,'0'0'1163,"5"27"-503,0 6-527,0 6 135,2 1 0,18 53-1,-21-78-50,2 0 0,0 0 0,1-1 0,0 0 0,1 0 0,1-1 0,0 0 0,17 18 0,-20-25-144,1 0 0,-1 0 0,2-1 0,-1 0 0,0 0 0,1-1 0,0 0 0,0 0 0,0-1 0,0 0 0,1 0 0,-1-1 0,1 0 0,0-1 0,-1 0 0,16 1 0,-20-3-44,1 1 0,-1 0-1,0-1 1,0 0 0,1 0-1,-1 0 1,0 0-1,0-1 1,0 0 0,0 0-1,0 0 1,0 0 0,-1 0-1,1-1 1,-1 0-1,4-3 1,-2 0 29,1 0 0,-1-1 0,-1 1 0,1-1 0,-1 0 0,0 0 0,-1 0 0,4-12 0,-3 6 18,0 0 0,-1 0 0,0 0 1,-1 0-1,-1-1 0,0 1 1,-1-1-1,-1 1 0,0 0 0,-4-24 1,2 30-49,0-1 1,-1 0 0,1 1-1,-1 0 1,-1-1 0,1 2-1,-1-1 1,-1 0 0,1 1-1,-1 0 1,0 1 0,0-1-1,-1 1 1,1 0 0,-1 0-1,-1 1 1,1 0 0,-11-4-1,2 2-23,0 0-1,0 1 0,0 0 1,-1 2-1,1 0 1,-1 1-1,0 0 0,-18 2 1,33-1-12,-1 1 0,1 0 0,0 1 0,0-1 1,0 0-1,-1 1 0,1-1 0,0 1 0,0-1 0,0 1 0,0 0 1,0 0-1,0 0 0,0 0 0,0 0 0,1 1 0,-1-1 1,0 1-1,1-1 0,-1 1 0,1-1 0,-1 1 0,1 0 1,0 0-1,0-1 0,-1 1 0,0 3 0,0 3-356,1-1-1,-1 1 0,1 0 0,0-1 0,1 1 1,1 11-1,-1-6-800,0 22-4943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8:16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1408,'0'0'6966,"0"0"-4634,0 0-1610,0 0-227,0 0 415,0 0-11,0 14-41,-3 334 2776,3-347-3623,0 0 0,1 1 0,-1-1 0,0 0 0,0 0 1,1 1-1,-1-1 0,0 0 0,1 0 0,0 0 0,-1 1 0,1-1 0,-1 0 0,1 0 1,0 0-1,0 0 0,0 0 0,0 0 0,0 0 0,0-1 0,0 1 0,1 1 0,34 9 99,-18-10-77,1-1 0,27-2 0,-34 1 12,5-2-208,0 0 1,1-1-1,-2-1 0,1-1 0,0 0 0,-1-1 0,-1-1 0,1-1 0,-1 0 0,-1-1 0,1 0 0,16-17 1,-18 12-3103,-5 2-3405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49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87 10234,'0'0'1727,"0"0"-649,0 0-299,0 0-491,0 0-139,0 0-62,7-12-39,22-36 68,-28 46-102,-1 0 0,1 1-1,0-1 1,0 1 0,0-1 0,0 1 0,0 0 0,0-1 0,0 1 0,1 0 0,-1 0 0,1 0 0,-1 0-1,0 0 1,1 0 0,0 0 0,-1 0 0,1 1 0,-1-1 0,1 0 0,0 1 0,-1 0 0,1-1-1,0 1 1,0 0 0,-1 0 0,1 0 0,0 0 0,0 0 0,-1 0 0,1 1 0,0-1 0,0 0-1,-1 1 1,1-1 0,0 1 0,-1 0 0,1 0 0,-1 0 0,3 1 0,0 2 68,1 0 1,-1 0-1,-1 0 1,1 1-1,-1-1 1,1 1-1,-1 0 1,-1 0-1,4 7 1,-2-2 10,-1 1 0,0-1 0,0 1 0,-1-1 0,0 1 0,-1 0 0,0 0 0,-1 0 0,0 0 1,-1-1-1,0 1 0,-1 0 0,0 0 0,-4 13 0,3-16-106,0-1 0,0 0-1,-1 0 1,0 0 0,0 0 0,0 0-1,-1-1 1,0 0 0,0 0 0,-1 0 0,1 0-1,-1-1 1,-1 0 0,1 0 0,-1-1 0,1 0-1,-1 0 1,-1-1 0,1 1 0,-10 2 0,15-5-17,0-1 0,0 1 0,1 0 0,-1-1 0,0 1 0,0-1 0,0 0 0,1 0 0,-1 0 0,0 0 0,0 0 0,0 0 0,0 0 0,0 0 0,1-1-1,-1 1 1,0-1 0,0 1 0,-2-2 0,3 1-16,0 0-1,1 0 1,-1 0-1,1 0 0,-1 0 1,1 0-1,-1 0 0,1 0 1,0 0-1,0 0 1,-1 0-1,1 0 0,0 0 1,0 0-1,0 0 0,0 0 1,0 0-1,0 0 1,1 0-1,-1 0 0,0-1 1,0 1-1,1 0 0,0-1 1,1-3-32,0-1 0,1 1 0,0 0 0,0 0 1,0 0-1,0 0 0,1 0 0,0 1 0,0-1 1,9-6-1,-8 8 90,0-1 0,0 1 0,0 1 0,1-1 0,-1 1 0,1 0 0,0 0 1,-1 0-1,1 1 0,0 0 0,0 0 0,0 1 0,0-1 0,0 1 0,0 1 0,0-1 0,8 2 1,-5 1 107,-1 0 1,0 0 0,1 1-1,-1 0 1,0 0 0,-1 1-1,1-1 1,-1 2 0,0-1-1,11 12 1,-5-2 68,0 0-1,-1 0 0,-1 2 1,0-1-1,-1 1 1,-1 1-1,-1 0 1,0 0-1,-1 0 0,4 21 1,-7-17-81,0 0 0,-2 0-1,-1 0 1,0 0 0,-2 1 0,0-1 0,-6 24 0,6-37-89,-1 0 0,0 0 0,0 0 1,-1-1-1,-1 1 0,1-1 0,-2 1 0,1-1 1,-1 0-1,0-1 0,0 1 0,-1-1 0,0 0 1,0-1-1,-1 1 0,0-1 0,0 0 0,-1-1 1,-13 8-1,13-10-10,1 0 0,-1-1 0,0 0 0,-1 0 0,1-1 0,0 0 0,0 0 0,-1-1 0,1 0 0,-1 0 0,1-1 0,0 0 0,-15-5 0,-6-2 44,1-2-1,-38-19 1,60 26-44,-81-47 155,48 25 152,36 24-254,3 1-73,0 0-14,0 0-45,0 0-79,0 2-137,0-1 0,1 0 0,-1 1 0,1-1 0,-1 0 0,1 0 0,0 1 0,0-1 0,-1 0 0,1 0 0,0 0 0,0 0 0,0 0 0,2 1 0,9 1-5937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3.8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469 148 12347,'0'0'1427,"0"0"-866,-23-9-354,2 1-136,5 1 14,0 1 0,-1 0-1,0 1 1,0 1 0,0 1 0,0 1-1,-22-1 1,26 2-10,-1 1 1,1 1-1,-1 0 0,1 1 0,-1 0 0,1 1 0,0 0 0,-24 11 0,29-10-46,0 1 1,1 0-1,0 0 0,0 0 0,1 1 0,-1 0 0,1 1 0,0-1 0,1 1 0,0 0 0,0 1 0,0-1 0,1 1 0,-6 16 1,3-8-31,2 1 0,0 0 0,1 1 0,1-1 0,1 1 1,0-1-1,1 1 0,1 0 0,1 0 0,0-1 1,2 1-1,0-1 0,0 1 0,2-1 0,0 0 1,13 27-1,-13-33 1,0-1 0,1 1 0,0-1 0,0-1 1,1 1-1,1-1 0,-1-1 0,2 1 0,-1-1 0,1 0 1,0-1-1,1 0 0,-1-1 0,1 0 0,1 0 0,-1-1 1,1 0-1,0-1 0,0-1 0,0 1 0,1-2 0,-1 1 1,1-2-1,-1 0 0,1 0 0,12-1 0,-20 0 1,1-1 1,0 1-1,-1-1 0,1 0 1,0 0-1,-1-1 0,1 1 1,-1-1-1,0 0 0,1 0 1,-1-1-1,0 1 0,0-1 1,-1 0-1,1 0 0,3-4 0,-2 2-2,0-2 0,-1 1-1,0 0 1,0-1 0,0 0-1,-1 0 1,0 0 0,0 0-1,1-8 1,2-14-9,-1 0 1,-1 0-1,-2 0 1,-2-32-1,-2 22 10,-1 0-1,-3 1 0,-1-1 0,-1 1 0,-3 0 1,-1 1-1,-1 0 0,-2 1 0,-23-38 0,29 60-4,4 13-10,3 28-44,2-26 57,2 32 0,1 1 0,1-1 1,2-1-1,20 62 0,-5-34 67,49 97 1,-57-132 67,1-1 0,1 0 1,1-2-1,1 0 1,1 0-1,1-2 1,23 20-1,-32-33-76,-1 1 1,1-2-1,1 1 0,-1-1 1,1-1-1,0 0 0,1-1 0,13 4 1,-17-6-47,1 0 0,-1-1 0,0-1 1,1 1-1,-1-1 0,1-1 1,-1 1-1,0-1 0,1-1 0,-1 0 1,0 0-1,15-7 0,-14 4-3,0 0-1,-1-1 1,1 0-1,-2-1 1,1 1 0,-1-2-1,0 1 1,0-1-1,-1 0 1,0 0-1,0-1 1,-1 0-1,0 0 1,-1 0 0,0 0-1,5-17 1,0-3 5,-2 0 1,0 0 0,-2 0 0,2-45 0,-7 16-257,0 48-233,2 39 232,-1-5 236,2-1 1,1 1 0,1-1-1,1 0 1,0 0 0,2-1-1,1 0 1,1 0 0,22 36-1,-27-50 20,1 1-1,0 0 1,1-1-1,-1 0 1,2-1-1,-1 0 1,1 0-1,0 0 1,0-1-1,1 0 1,0-1-1,0 0 1,0 0-1,1-1 0,0 0 1,0-1-1,0 0 1,0-1-1,0 1 1,0-2-1,1 0 1,-1 0-1,0-1 1,16-1-1,-20 0-4,0-1 1,-1 1-1,1-1 0,-1 0 1,0-1-1,1 1 0,-1-1 1,0 0-1,-1 0 0,1 0 1,0-1-1,-1 0 0,0 0 1,0 0-1,0 0 0,0-1 0,-1 0 1,0 1-1,0-1 0,0 0 1,0-1-1,-1 1 0,0 0 1,0-1-1,0 1 0,0-7 1,2-4-2,-1 1 0,-1-1 1,0 0-1,-1 0 0,0 0 1,-2 0-1,0 0 0,-4-22 1,2 27-2,0 1 0,-1 0 1,0 0-1,0 1 0,-1-1 1,0 1-1,-1 0 0,0 0 1,0 0-1,-1 1 0,0 0 1,-1 1-1,0-1 0,-16-11 0,14 12-4,0 1 0,-1-1 0,1 2 0,-1 0 0,-1 0 0,1 1 0,-1 0 0,0 1 0,1 0 0,-1 1 0,-1 0 0,-18 0 0,26 2-9,1 1 1,0-1-1,0 1 1,0 0-1,0 0 1,0 0-1,0 0 1,0 1-1,0-1 1,0 1-1,1 0 1,-1 0-1,1 1 1,-1-1-1,1 1 1,0 0-1,-4 3 1,3 0 5,-1 0 0,1 0 1,0 1-1,0-1 1,1 1-1,0 0 0,0 0 1,-3 14-1,1 2 14,1 0 0,2 0 0,0 0-1,2 0 1,2 31 0,-1-45-10,0-1-1,1 0 1,0 1-1,0-1 1,1 0 0,0 0-1,0 0 1,1-1-1,0 1 1,0-1 0,1 0-1,0 0 1,1 0-1,-1-1 1,1 1-1,0-1 1,1-1 0,-1 1-1,1-1 1,0-1-1,0 1 1,1-1-1,-1 0 1,1-1 0,0 0-1,0 0 1,0 0-1,1-1 1,-1-1-1,1 1 1,-1-1 0,1-1-1,-1 1 1,1-2-1,-1 1 1,1-1 0,16-4-1,-19 2-9,1 0 0,-1 0 0,0-1-1,0 0 1,0 0 0,-1 0 0,1-1 0,-1 0 0,0 0-1,0 0 1,-1 0 0,1-1 0,-1 0 0,5-11-1,6-10-169,-2-1 0,10-30 0,-18 45 96,2-7-41,16-39 6,-22 57 110,0-1 0,0 0 1,1 1-1,-1-1 0,1 1 1,0 0-1,-1 0 1,1-1-1,0 1 0,0 0 1,1 0-1,-1 1 0,0-1 1,1 0-1,-1 1 1,4-2-1,-4 3 4,-1-1 0,1 1-1,-1 0 1,1 0 0,-1 0 0,1 0 0,-1 1 0,1-1-1,-1 0 1,1 1 0,-1-1 0,1 1 0,-1-1 0,0 1-1,1-1 1,-1 1 0,0 0 0,0 0 0,1 0 0,-1 0-1,0 0 1,0 0 0,0 0 0,0 0 0,0 0 0,1 2-1,20 37 39,-19-33-16,31 76 435,28 57 272,-54-126-659,0 0 0,0-1-1,1 0 1,1-1 0,0 0-1,1 0 1,15 13 0,-25-24-61,0 0 0,0 0 1,0-1-1,-1 1 0,1 0 1,0 0-1,0 0 0,0-1 1,0 1-1,1-1 0,-1 1 1,0-1-1,0 1 0,0-1 1,0 1-1,0-1 0,1 0 1,-1 0-1,0 0 0,0 0 0,1 0 1,-1 0-1,0 0 0,0 0 1,0 0-1,1 0 0,-1-1 1,0 1-1,0 0 0,0-1 1,0 1-1,0-1 0,1 1 1,-1-1-1,0 0 0,0 0 1,0 1-1,-1-1 0,1 0 1,0 0-1,0 0 0,0 0 1,-1 0-1,1 0 0,0 0 1,-1 0-1,1 0 0,-1 0 1,1 0-1,-1-1 0,0 1 1,1 0-1,-1-2 0,4-11 48,-2 1 0,0-1 0,1-26 0,-2 25-45,3-64 5,-4 49-31,2-1 0,0 1 0,3 0 0,10-40-1,-15 69 18,0 0-1,0 0 1,0 0-1,0 0 1,1 0-1,-1 0 0,0 0 1,1 0-1,-1 0 1,0 1-1,1-1 1,0 0-1,-1 0 1,1 0-1,-1 1 0,1-1 1,0 0-1,0 1 1,-1-1-1,1 0 1,0 1-1,0-1 0,0 1 1,0-1-1,-1 1 1,1 0-1,0-1 1,0 1-1,0 0 1,0-1-1,1 1 0,0 1-1,0 0 1,0 0-1,0-1 0,-1 2 0,1-1 0,-1 0 0,1 0 0,-1 0 0,1 1 0,-1-1 0,0 1 0,1-1 1,-1 1-1,1 2 0,7 9-3,-2 1 0,11 25 0,5 23 37,-16-38 42,1-1-1,1 0 1,1 0-1,1-1 1,27 39-1,-37-60-71,-1-1 0,1 1-1,-1 0 1,1 0-1,-1-1 1,1 1-1,0 0 1,0-1-1,-1 1 1,1-1-1,0 1 1,0-1 0,0 1-1,-1-1 1,1 0-1,0 1 1,0-1-1,0 0 1,0 0-1,0 1 1,0-1-1,0 0 1,0 0 0,0 0-1,0 0 1,0 0-1,-1 0 1,1-1-1,0 1 1,0 0-1,0 0 1,0-1-1,0 1 1,0 0-1,0-1 1,-1 1 0,1-1-1,0 1 1,0-1-1,0 0 1,-1 1-1,1-1 1,0 0-1,-1 1 1,1-1-1,-1 0 1,1 0 0,-1 0-1,1 1 1,0-3-1,23-52 52,-21 45-56,19-54 49,-17 44-52,1 1-1,0 1 0,2-1 1,0 1-1,1 0 0,1 1 1,15-22-1,-23 38 6,-1-1-1,0 0 1,1 1 0,-1-1 0,1 1 0,0 0-1,-1-1 1,1 1 0,0 0 0,0 0 0,0 0-1,0 0 1,-1 1 0,1-1 0,1 0 0,-1 1-1,0-1 1,0 1 0,0 0 0,0 0 0,0 0-1,4 0 1,-3 1 9,0 0-1,0 0 1,-1 1-1,1-1 0,0 1 1,0-1-1,-1 1 1,1 0-1,-1 0 0,1 0 1,-1 0-1,0 1 1,3 3-1,6 9 75,-1 1 1,-1 0-1,0 0 0,6 19 1,-11-26-23,-1-1-87,48 120 558,-46-114-766,-1 1-1,0 0 1,-2 0-1,1 1 1,-2-1-1,0 27 1,-3-29-2549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4.2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8914,'0'0'1832,"0"0"-1168,0 0 289,0 0 615,32 144-88,-4-66-664,4 15-295,7 23-385,16 33-136,-13-25-176,-5-15-4882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5.0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56 9978,'0'0'3638,"0"0"-2651,0 0-712,32 5 450,224 30 373,-177-24-1248,204 21 537,-221-29-3040,65-5 0,-125 2 2393,0 0 0,0-1 0,0 1 0,1-1 1,-1 1-1,0-1 0,0 0 0,0 0 0,0 0 1,0 0-1,0 0 0,0 0 0,-1 0 0,1-1 0,0 1 1,-1-1-1,1 1 0,-1-1 0,1 1 0,-1-1 0,0 0 1,1 0-1,-1 0 0,0 0 0,-1 0 0,1 0 0,0 0 1,0-3-1,5-30-760,-6 0 4774,0 23-289,0 11-3407,1 1-1,-1 0 1,0 0 0,0 0 0,1 0 0,-1 0 0,0 0 0,0 0 0,1 0 0,-1 0 0,0 0 0,0 0 0,1 0 0,-1 0 0,0 0 0,0 0 0,1 0 0,-1 0 0,0 0 0,0 0 0,0 0 0,1 0 0,-1 0 0,0 1 0,0-1 0,1 0 0,-1 0 0,0 0 0,0 0 0,0 0 0,0 1 0,1-1 0,-1 0 0,0 0 0,0 0 0,0 1 0,0-1 0,0 0 0,1 0 0,-1 1 0,0-1 0,17 29 456,-1 1 1,21 57-1,-20-45-321,0-4-101,-4-10-32,-1 1-1,-2 0 1,14 59 0,-97-308 387,72 216-447,-6-17 3,2 1-1,0-1 0,1 0 1,1 0-1,0 0 1,2-36-1,2 56-1,-1 0 0,1 0-1,0 0 1,-1 0 0,1 0 0,0 0-1,0 0 1,0 1 0,0-1 0,0 0 0,0 0-1,0 1 1,0-1 0,0 1 0,0-1-1,0 1 1,0 0 0,0-1 0,0 1 0,0 0-1,0 0 1,1-1 0,-1 1 0,0 0 0,0 0-1,0 1 1,0-1 0,1 0 0,-1 0-1,0 0 1,1 1 0,40 8 93,-23-1 91,0 1 0,-1 0 0,0 2 0,-1 0 0,0 1 1,0 0-1,-2 1 0,0 1 0,0 1 0,-1 0 0,16 23 0,-27-32-155,0 0 0,0 0 0,0 0-1,-1 0 1,0 0 0,0 1 0,-1-1-1,0 1 1,0-1 0,0 1 0,-1-1-1,0 1 1,0-1 0,0 1 0,-1-1-1,0 1 1,-1-1 0,1 1 0,-1-1-1,0 0 1,-4 7 0,1-4-297,0 0 1,0 0-1,-1 0 0,0 0 0,-1-1 1,1 0-1,-2-1 0,1 1 1,-1-2-1,0 1 0,-1-1 1,-11 7-1,-4-2-6105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5.5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12579,'0'0'1616,"0"0"-1216,0 0-400,0 0 0,86 149 696,-27-27-24,6 32 1,-11-7-337,-17-32-288,-17-39 104,-5-34-152,-3 0 0,3-4-8,2-7-720,3-31-1097,-5 0-1264,-3-18-5072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5.8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82 168 10298,'0'0'1266,"8"27"-751,-1 1-447,0 1 66,2 0 0,0 0 1,26 50-1,-29-68 4,0 0 1,1 0-1,0-1 1,1 0-1,0-1 1,1 1-1,-1-2 0,17 13 1,-19-17-45,0 0 0,1 0 0,-1 0 0,1-1 0,0 0 0,0-1 1,0 1-1,0-1 0,1-1 0,-1 1 0,0-1 0,1-1 0,-1 1 0,1-1 0,12-2 0,-16 1-53,1 0-1,0-1 1,-1 1-1,0-1 1,1 0-1,-1 0 1,0 0-1,0-1 0,0 0 1,0 0-1,0 0 1,-1 0-1,1 0 1,-1-1-1,0 1 1,0-1-1,0 0 1,-1 0-1,1 0 1,-1 0-1,0-1 0,0 1 1,0-1-1,-1 1 1,0-1-1,2-5 1,1-8 45,-1 0 1,-1-1 0,0 1-1,-2-1 1,-1-27 0,-2 30 2,0 1 1,0 0 0,-1 0 0,-1 1 0,-1-1-1,0 1 1,-1 0 0,0 0 0,-1 1 0,-1 0-1,0 0 1,0 1 0,-2 1 0,-11-11 0,15 14-48,0 1 0,-1 0 0,1 1 0,-2 0 0,1 0 0,-1 1 1,0 0-1,0 0 0,0 1 0,-1 1 0,1-1 0,-1 1 1,0 1-1,0 0 0,0 0 0,0 1 0,-1 0 0,1 1 1,0 0-1,0 1 0,0 0 0,-12 3 0,15-2-48,1 1-1,0 0 0,0 0 1,0 0-1,0 1 1,0 0-1,1 0 0,-1 0 1,1 1-1,0 0 1,0 0-1,1 0 0,0 0 1,0 1-1,0 0 1,0-1-1,1 2 0,0-1 1,-3 9-1,0 3-626,1 0-1,0 0 1,2 0-1,0 0 1,-1 37-1,4-2-4883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6.7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65 450 11466,'0'0'1507,"0"0"-589,0 0-399,0 0-122,-11 22 315,2-4-551,2-6-72,1 1-1,0 0 0,1-1 1,0 2-1,1-1 0,1 1 1,0-1-1,1 1 0,-1 27 1,3-27-21,0 1 0,2 0 1,-1-1-1,2 0 1,0 1-1,1-1 1,0 0-1,1 0 0,11 21 1,-10-26-64,0 1-1,1-1 1,0 0 0,0 0 0,1-1-1,0 0 1,0 0 0,1-1 0,0 0-1,0-1 1,1 0 0,0 0 0,12 4-1,-11-5 8,1-1 0,-1 0-1,1 0 1,0-1 0,0-1 0,0 0-1,0-1 1,0 0 0,1-1-1,-1 0 1,0-1 0,0 0-1,0-1 1,0-1 0,0 0 0,0 0-1,-1-1 1,1-1 0,-1 0-1,0 0 1,19-13 0,-18 9-43,0 0 0,-1-1 1,0-1-1,-1 0 0,0 0 0,0-1 1,-2 0-1,1 0 0,-1-1 0,-1-1 1,0 1-1,-1-1 0,-1 0 0,0 0 1,-1-1-1,0 1 0,1-20 0,-3-31-49,-2 47 21,0 44-32,0 2 66,1 0 1,2 0-1,0-1 1,11 37-1,-9-46 30,1-1 0,1 0-1,0-1 1,2 1-1,-1-2 1,2 1 0,21 25-1,-22-31 0,0-1-1,0 0 0,1 0 0,0-1 1,1-1-1,0 0 0,0 0 1,1-1-1,-1 0 0,19 5 0,-25-9 8,0 0-1,0-1 0,0 0 0,1 1 1,-1-2-1,0 1 0,1-1 0,-1 0 0,1 0 1,-1 0-1,0-1 0,1 0 0,-1 0 1,0 0-1,1-1 0,-1 1 0,0-1 0,0-1 1,0 1-1,-1-1 0,1 1 0,-1-2 0,1 1 1,-1 0-1,0-1 0,7-7 0,-4 0 15,1-1-1,-1 0 0,-1-1 1,0 0-1,-1 0 1,0 0-1,-1 0 0,-1-1 1,0 1-1,-1-1 0,0 0 1,-1 0-1,-1 0 1,0 0-1,-1 0 0,-4-23 1,4 25-16,-1 1 1,-1-1-1,0 0 0,-1 1 1,0 0-1,-1 0 1,0 0-1,0 1 0,-1 0 1,-1 0-1,0 0 1,0 0-1,-1 1 1,0 1-1,0-1 0,-1 1 1,0 1-1,-1-1 1,-17-9-1,21 14-9,1 1 0,-1-1 0,0 1 0,1 0 0,-1 1 0,0 0 0,0 0 0,0 0 0,0 0 0,0 1 0,-1 0 0,1 1 0,0-1 0,0 1 0,0 0 1,-10 4-1,9-2-9,0 0-1,0 1 1,0 0 0,1 0 0,-1 1 0,1-1 0,0 1 0,1 1 0,-1-1 0,1 1 0,-8 11 0,4-2 1,0 0-1,1 0 1,1 1 0,0 0-1,2 0 1,-1 0 0,2 1-1,0 0 1,1 0 0,1 0-1,-1 18 1,3-28 4,0 0 0,0-1 0,1 1 0,0-1 0,0 1 0,0 0 0,1-1 0,4 12 0,-4-16-20,-1 1 1,1-1-1,0 0 0,0 1 0,0-1 0,0 0 0,0 0 0,1 0 0,-1-1 0,1 1 0,-1 0 0,1-1 0,0 0 0,-1 1 0,1-1 0,0 0 0,0-1 0,0 1 0,0 0 0,0-1 0,4 1 0,0-1-85,1 1-1,-1-1 1,0 0 0,0 0-1,0-1 1,0 0 0,0-1-1,0 1 1,0-1-1,0 0 1,0-1 0,0 0-1,-1 0 1,0 0-1,0-1 1,7-5 0,4-5-314,-1-1 0,-1-1 1,26-33-1,-26 29 411,1 1-1,35-32 1,-49 49 26,1 0 0,0 0-1,0 0 1,0 0 0,0 1 0,0-1 0,0 1 0,1 0-1,-1 0 1,0 0 0,1 0 0,-1 1 0,1-1 0,-1 1 0,1 0-1,-1 0 1,1 0 0,-1 0 0,1 1 0,-1-1 0,1 1-1,-1 0 1,0 0 0,0 0 0,1 1 0,-1-1 0,0 1 0,4 2-1,7 6 95,-1 0-1,0 1 1,0 0-1,17 21 1,-9-10 162,-4-4-106,1-1 0,1-2 0,1 1 0,25 14 0,-38-26-120,0 0 0,0-1 0,0 0-1,0 0 1,0 0 0,1-1 0,-1 0 0,1-1 0,-1 0 0,1 0 0,0 0 0,-1-1 0,1 0-1,0-1 1,-1 0 0,1 0 0,13-4 0,-15 2-26,0 0-1,-1-1 1,1 1 0,-1-1-1,0-1 1,0 1 0,0-1-1,0 0 1,-1 0-1,0 0 1,0 0 0,0-1-1,-1 1 1,0-1 0,0 0-1,0 0 1,-1-1-1,1 1 1,-2 0 0,2-9-1,4-13 27,-2 0-1,-2-1 0,1-35 0,-2 28 10,-2 0-1,-1 0 1,-2 0 0,-2 0-1,-16-61 1,2 37 101,-2 2 1,-3 0-1,-50-85 0,52 115-108,22 27-46,0 0 0,0 1 0,0 0 0,-1-1 0,1 1 1,0-1-1,0 1 0,-1-1 0,1 1 0,0-1 0,-1 1 0,1 0 1,-1-1-1,1 1 0,-1 0 0,1-1 0,0 1 0,-1 0 0,1 0 1,-1 0-1,1-1 0,-1 1 0,1 0 0,-1 0 0,0 0 0,1 0 1,-1 0-1,1 0 0,-1 0 0,1 0 0,-1 0 0,1 0 0,-1 0 1,1 0-1,-1 0 0,1 0 0,-1 1 0,1-1 0,-1 0 0,1 0 1,-1 1-1,1-1 0,-1 0 0,1 0 0,-1 1 0,1-1 1,0 1-1,-1-1 0,1 0 0,0 1 0,-1-1 0,1 1 0,0-1 1,0 1-1,-1-1 0,1 1 0,0-1 0,0 1 0,0-1 0,0 1 1,-1-1-1,1 1 0,0-1 0,0 1 0,-5 44 12,1-1 1,3 1-1,1 0 0,12 84 0,-6-84 60,2 0-1,3 0 0,1 0 0,2-1 1,21 45-1,-21-61-30,0 0 0,2-1-1,1 0 1,1-2 0,1 0 0,1-1 0,1-1-1,34 28 1,-49-45-142,2-1-1,-1 0 1,0-1 0,1 0-1,0 0 1,0 0-1,0-1 1,0 0 0,14 2-1,0-2-1403,-1-1 0,34-1 0,-3-1-5230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7.2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 0 13019,'0'0'2618,"0"0"-1670,0 0-725,-16 22-155,1-3-31,7-10-6,0 0 0,1 1 1,0 0-1,1 1 0,0-1 1,0 1-1,1 1 0,0-1 1,1 1-1,1-1 0,0 1 0,-3 22 1,4-12 41,2 0-1,0 0 1,1 0 0,2 0 0,0 0 0,1 0 0,1-1 0,9 26 0,-11-39-73,1-1 0,0 1 0,0 0 0,0-1 0,1 0 1,0 0-1,0 0 0,1-1 0,0 0 0,0 0 0,0 0 1,1-1-1,0 1 0,0-2 0,0 1 0,1-1 0,-1 0 1,1-1-1,0 0 0,0 0 0,0 0 0,1-1 0,-1-1 1,11 2-1,-11-2-16,1-1-1,0 1 1,0-2 0,-1 1-1,1-1 1,0-1 0,0 1-1,-1-1 1,1-1 0,-1 0-1,0 0 1,0 0 0,0-1-1,0-1 1,9-6 0,-6 2-98,0 0-1,-1-1 1,0-1 0,-1 1 0,0-2 0,-1 1 0,0-1 0,11-24 0,-10 16 8,-1 0 1,0-1 0,-2 1 0,-1-1-1,5-36 1,-2-106 134,-7 161-10,-1 1-1,0-1 1,0 0 0,0 1 0,0-1 0,0 1 0,0-1-1,0 1 1,0-1 0,0 1 0,-1-1 0,1 1-1,-1-1 1,1 1 0,-1-1 0,0 1 0,1 0 0,-1-1-1,0 1 1,0 0 0,0 0 0,0-1 0,-2-1 0,2 4-13,-1 0 0,1 0 1,0 0-1,0 0 1,0 0-1,0 0 1,0 0-1,0 0 1,1 1-1,-1-1 1,0 0-1,0 0 1,1 1-1,-1-1 1,1 0-1,-1 1 1,1-1-1,0 1 1,0-1-1,-1 1 1,1-1-1,0 1 0,0-1 1,0 0-1,1 3 1,-4 26 48,1 0-1,1 0 1,2 0 0,1-1 0,2 1-1,10 45 1,-11-65-19,0 0-1,1 0 1,0-1-1,1 1 1,0-1-1,0 0 1,1 0-1,0-1 1,14 15-1,-15-18-33,1-1 1,0 1-1,1-1 0,-1 0 0,0 0 0,1-1 1,0 0-1,0 0 0,0-1 0,0 1 0,1-2 1,-1 1-1,0-1 0,1 0 0,9 0 0,-11-1 6,-1-1-1,1 1 1,0-1-1,-1-1 1,1 1-1,-1-1 1,1 0-1,-1 0 0,0 0 1,0-1-1,0 0 1,0 0-1,0 0 1,-1 0-1,1-1 1,-1 0-1,0 0 1,0 0-1,0 0 0,-1-1 1,0 1-1,0-1 1,0 0-1,0 0 1,3-8-1,3-9 25,0-1 0,-2 0 0,0-1 0,5-38 0,-5 12-16,-1-86 0,18 230-95,-15-55 103,3-1 1,1 0-1,20 39 0,-23-57-9,1 0-1,1 0 0,0-2 1,2 1-1,0-2 0,33 32 1,-41-44-102,2 0 1,-1 0 0,0 0 0,1-1 0,0 0 0,0-1 0,0 0 0,1 0 0,-1-1 0,1 0 0,-1 0 0,1-1 0,0 0 0,-1 0 0,1-1 0,0 0 0,0-1 0,-1 0 0,12-3 0,27-11-3761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7.5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11322,'0'0'1417,"0"0"7,13 211-80,19-73 289,7 27-761,3-12-160,-10-35-568,-9-38 0,-6-29-144,3 2-96,-1-4 16,6-9-656,-3-17-1737,-7-21-3272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7.9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40 252 8058,'0'0'1621,"7"26"-154,23 86-153,-27-104-1173,-1 0 1,1 0-1,0 0 0,1 0 1,0-1-1,0 1 0,1-1 1,0 0-1,0 0 0,0-1 1,1 0-1,0 0 0,0 0 1,1-1-1,0 1 0,0-2 1,0 1-1,0-1 0,1 0 1,0 0-1,9 2 0,-11-4-92,1-1 0,-1 0-1,1-1 1,-1 1 0,1-2-1,-1 1 1,0 0 0,1-1-1,-1 0 1,1-1 0,-1 1-1,0-1 1,0-1-1,0 1 1,0-1 0,0 0-1,-1 0 1,1-1 0,-1 1-1,0-1 1,0 0 0,0-1-1,-1 1 1,1-1 0,4-7-1,1-1 71,-2 0-1,1-1 0,-2 0 0,0 0 0,0-1 1,-1 0-1,-1 0 0,5-27 0,-4 7 328,-2 0-1,0-63 1,-3 92-356,-1-1 1,-1 1 0,1 0-1,-1 0 1,0 0 0,-1 0-1,1 0 1,-1 0 0,0 0-1,-1 0 1,1 1 0,-1-1-1,0 1 1,-1-1 0,1 1-1,-1 0 1,-4-4 0,2 4-42,1 1 0,-1 0 0,0 1 0,0-1 0,0 1 0,-1 0 0,1 1 0,-1-1 0,0 1 0,1 1 0,-1-1 0,0 1 0,0 0 0,0 1 0,-7 0 0,4 0-89,-1 0-1,1 1 1,0 0 0,0 1-1,0 0 1,0 1-1,1 0 1,-1 1 0,1-1-1,-1 2 1,1-1-1,1 2 1,-1-1 0,-14 12-1,6-1-1086,1 0 1,1 1-1,1 0 0,0 2 0,-18 29 0,2 7-11325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8.5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 11442,'0'0'1250,"0"0"-826,1 26-196,7 83 144,-7-101-291,0-1 0,1 0 0,0-1 0,1 1 0,0 0 0,0-1 0,0 1 0,1-1 0,0 0 0,0 0 0,0 0 0,1-1 0,0 0-1,0 1 1,0-2 0,0 1 0,1-1 0,9 6 0,-5-4-46,1-1 1,0 0-1,0 0 0,1-1 0,-1-1 1,1 0-1,0-1 0,21 2 0,-24-3-19,-1-1 0,1 1 0,-1-2-1,1 0 1,-1 0 0,1 0 0,-1-1 0,0 0-1,0-1 1,8-3 0,-12 4-5,0 0 0,0-1 1,-1 1-1,1-1 0,-1 0 0,0 0 1,0 0-1,0 0 0,0-1 1,-1 1-1,1-1 0,-1 1 0,0-1 1,0 0-1,0 0 0,0 0 0,-1 0 1,0-1-1,0 1 0,0 0 0,1-7 1,-2 4-9,1 0 0,-1 1 1,0-1-1,0 0 0,-1 0 1,0 0-1,0 1 0,-1-1 1,0 1-1,0-1 0,0 1 1,-1-1-1,0 1 0,0 0 1,-1 0-1,1 1 0,-1-1 1,-9-8-1,5 6-1,0 1 0,0 0-1,-1 0 1,-1 1 0,1 0 0,-1 0-1,0 1 1,0 1 0,0 0 0,-21-6-1,23 8-1,0 0 0,0 1-1,0 0 1,0 0-1,0 0 1,0 1-1,0 1 1,-12 1-1,16-1 1,1 0 0,0 0 0,0 0 0,-1 0 0,1 1-1,0-1 1,0 1 0,1 0 0,-1 0 0,0 0-1,0 0 1,1 1 0,0-1 0,-1 1 0,1-1 0,0 1-1,0 0 1,0 0 0,1 0 0,-1 0 0,-2 5-1,1 3 14,-1 0-1,1 0 0,1 0 0,0 1 0,1-1 1,0 0-1,0 1 0,1-1 0,1 0 0,3 23 0,-3-29-3,0 0-1,1 0 1,-1 0-1,1 0 0,0 0 1,0 0-1,1-1 1,-1 1-1,1 0 0,0-1 1,1 0-1,-1 0 0,1 0 1,-1 0-1,1-1 1,0 1-1,0-1 0,1 0 1,-1 0-1,1-1 1,-1 1-1,1-1 0,0 0 1,0 0-1,8 1 1,-3-1 2,-1 0 1,1-1-1,0-1 1,0 1 0,0-2-1,0 1 1,-1-1-1,1-1 1,0 0 0,-1 0-1,1-1 1,-1 0 0,0-1-1,0 0 1,0 0-1,0-1 1,9-7 0,-7 4-7,-1 0 0,-1-1 0,1 0 1,-2-1-1,1 0 0,-1 0 0,-1 0 1,0-1-1,0-1 0,-1 1 0,0-1 1,6-20-1,-12 32-12,0 0 1,0-1-1,0 1 1,0-1-1,0 1 0,0-1 1,0 1-1,0 0 1,0-1-1,0 1 0,1-1 1,-1 1-1,0 0 1,0-1-1,0 1 1,1 0-1,-1-1 0,0 1 1,1 0-1,-1-1 1,0 1-1,1 0 0,-1 0 1,0-1-1,1 1 1,-1 0-1,1 0 0,-1 0 1,0-1-1,1 1 1,-1 0-1,1 0 1,-1 0-1,0 0 0,1 0 1,-1 0-1,1 0 1,-1 0-1,1 0 0,-1 0 1,1 0-1,-1 0 1,0 0-1,1 0 0,-1 1 1,1-1-1,-1 0 1,0 0-1,1 0 1,-1 1-1,0-1 0,1 0 1,-1 0-1,0 1 1,1-1-1,-1 0 0,0 1 1,1-1-1,-1 0 1,0 1-1,1 0 0,23 35-349,-9-12 238,16 12-1344,46 42 1,-23-32-3580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50.8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 11362,'0'0'1601,"0"0"-710,0 0-585,0 0-132,0 0 244,0 0 43,11 1 247,73 7 441,144-6 0,-478-6-523,249 4-662,1 0 4,0 0-36,10 0-10,60 2 108,-35 0 5,1-1 1,47-6-1,-70-2-1132,-8 3-2650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9.0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13179,'0'0'2351,"0"0"-1647,10 33-569,155 486 940,-151-478-979,89 296 535,-76-230-511,18 138 1,-39-122-73,-6-123-40,0-1 0,0 1-1,0 0 1,-1-1 0,1 1 0,0 0 0,-1-1 0,1 1 0,0 0-1,-1 0 1,1-1 0,0 1 0,-1 0 0,1 0 0,-1 0 0,1 0-1,0-1 1,-1 1 0,1 0 0,-1 0 0,1 0 0,0 0 0,-1 0-1,1 0 1,-1 0 0,1 0 0,-1 0 0,1 0 0,0 0-1,-1 0 1,1 0 0,-1 1 0,1-1 0,0 0 0,-1 0 0,1 0-1,-1 0 1,1 1 0,0-1 0,-1 0 0,1 1 0,0-1 0,0 0-1,-1 0 1,1 1 0,0-1 0,-1 0 0,1 1 0,0-1 0,0 1-1,0-1 1,0 0 0,-1 1 0,1-1 0,0 1 0,0-1-1,0 0 1,0 1 0,0-1 0,0 1 0,0-1 0,0 1 0,0-1-1,0 0 1,0 1 0,-26-34 254,-4-30-218,2 0 1,3-2-1,-29-114 0,44 142-30,-68-299 1,68 271-105,2-1 0,3 0 0,5-80-1,0 141 79,0 0 0,0 0 0,0 0 0,1 0 0,0 0 0,0 0 0,0 0 0,1 0-1,-1 1 1,1-1 0,1 0 0,-1 1 0,0 0 0,1-1 0,0 1 0,0 0 0,0 0-1,1 1 1,-1-1 0,1 1 0,0-1 0,0 1 0,0 0 0,0 1 0,0-1 0,1 1-1,-1 0 1,1 0 0,0 0 0,0 1 0,-1-1 0,1 1 0,0 0 0,0 1 0,0-1-1,9 1 1,-7 0 15,1 0-1,-1 0 0,1 0 1,0 1-1,-1 1 0,0-1 1,1 1-1,-1 0 0,0 1 1,0 0-1,0 0 0,0 0 1,11 9-1,-9-5 24,0 0 0,-1 1 0,1 0 0,-2 1 0,1-1 0,-1 2 1,0-1-1,7 16 0,-5-8 5,-1 1-1,0 1 1,-2-1 0,0 1 0,-1 1 0,-1-1 0,-1 1 0,-1-1-1,0 1 1,-2 28 0,-1-39-28,0 0 0,0 0 0,-1-1 0,0 1 0,-1 0-1,0-1 1,0 0 0,-1 1 0,0-1 0,0-1 0,-1 1 0,0-1 0,0 0 0,-1 0-1,1 0 1,-2-1 0,1 1 0,-1-2 0,0 1 0,0-1 0,-1 0 0,1 0 0,-1-1-1,0 0 1,0-1 0,-1 1 0,1-2 0,-1 1 0,1-1 0,-1 0 0,0-1 0,0 0-1,0-1 1,0 0 0,-12-1 0,17 1-57,0-1 0,1 1 0,-1-1-1,1 0 1,0 0 0,-1-1 0,1 1 0,0-1-1,0 0 1,-1 1 0,1-1 0,1 0 0,-1-1-1,0 1 1,0-1 0,1 1 0,0-1 0,-5-5-1,3 0-772,0 1 0,0-1-1,1 0 1,-1 0-1,2 0 1,-4-17 0,1-22-8275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9.3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42 222 12395,'0'0'1577,"8"20"-742,3 8-721,-3-3 271,2 0 0,0-1 0,2 0-1,16 24 1,-25-42-330,1-1 0,-1 0 0,1 0-1,0-1 1,0 1 0,1-1-1,-1 0 1,1 0 0,0 0 0,0-1-1,1 1 1,-1-1 0,0-1-1,1 1 1,0-1 0,0 0 0,0 0-1,0-1 1,0 1 0,0-1-1,0-1 1,0 1 0,0-1 0,12-1-1,-13 0-53,-1 0 0,1-1 0,-1 1 0,0-1-1,0 0 1,0 0 0,0-1 0,0 1 0,-1-1-1,1 0 1,-1 0 0,1 0 0,-1 0 0,0 0 0,0-1-1,-1 0 1,1 1 0,-1-1 0,1 0 0,-1 0-1,-1 0 1,1-1 0,0 1 0,-1 0 0,1-7 0,3-9-81,-2 0 1,0-1-1,-1 0 1,-1-24-1,-2 31-23,0 0 0,-1 0 0,0 0 0,-1 1 0,-1-1 0,0 1 0,-1 0 0,0 0 0,-1 0 0,0 1 0,-11-15 0,12 20 79,0-1 0,-1 0-1,0 1 1,-1 0 0,1 1 0,-1-1-1,0 1 1,-1 1 0,0-1 0,0 1-1,0 1 1,0-1 0,-1 2 0,0-1 0,1 1-1,-1 0 1,-16-2 0,21 4 29,-1 1 0,1-1 1,-1 1-1,1 1 1,-1-1-1,1 1 0,-1-1 1,1 1-1,-1 0 0,1 1 1,0-1-1,0 1 0,0 0 1,0 0-1,0 0 0,0 1 1,-6 4-1,5-2 2,-1 1-1,1 0 1,1 0-1,-1 0 1,1 0-1,0 1 1,0 0-1,1 0 1,-4 12-1,-1 5 101,2 2 0,1-1 0,1 1 0,1-1 0,1 30 0,2-44-64,0-1 0,0 1 0,1-1 0,1 1 0,0-1 0,0 0 1,1 0-1,0 0 0,1 0 0,0-1 0,1 1 0,7 11 0,-7-14-37,0-1 0,0-1 0,0 1 0,1-1 0,0 0 0,0 0 0,0-1 0,1 1-1,0-1 1,0-1 0,0 1 0,0-1 0,0-1 0,0 1 0,1-1 0,-1 0 0,12 0-1,-10 0-75,1-1-1,-1-1 0,0 0 1,0 0-1,0-1 0,0 0 1,0 0-1,0-1 0,0 0 0,0-1 1,-1 0-1,1 0 0,9-6 1,-5 0-632,0 0 0,0-1 1,-1 0-1,0-1 0,-1 0 1,17-23-1,14-25-5326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09.7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57 8514,'0'0'3331,"0"0"-2357,0 0-684,3 25 283,29 177 2011,-24-167-2374,1 0 0,1-1 1,2 0-1,2 0 0,1-1 0,26 41 0,-41-73-205,1 1-1,-1-1 1,0 0-1,1 0 1,-1 0-1,1 0 1,0-1-1,-1 1 1,1 0 0,-1 0-1,1 0 1,0 0-1,0-1 1,0 1-1,-1 0 1,1 0-1,0-1 1,0 1-1,0-1 1,0 1-1,0-1 1,2 1 0,0-30 154,-15-154-133,6 128 80,2 1 1,3-1-1,7-74 0,-6 126-100,0 0 1,0-1-1,1 1 0,0 0 1,-1 0-1,1-1 0,0 1 0,1 0 1,-1 0-1,0 0 0,1 0 1,0 0-1,-1 0 0,1 1 1,1-1-1,-1 1 0,0-1 1,0 1-1,1 0 0,-1 0 1,1 0-1,0 0 0,0 0 1,0 0-1,0 1 0,0 0 1,0-1-1,0 1 0,0 0 0,0 1 1,1-1-1,-1 0 0,0 1 1,1 0-1,-1 0 0,4 0 1,4 1-9,0 1 0,0 0 0,0 1 1,0 0-1,0 1 0,-1 0 0,0 1 1,1 0-1,12 9 0,-9-5-82,13 9 68,0-2 0,2-1 0,32 14 0,-53-26-312,0-1-1,0 1 1,0-1 0,0 0 0,1-1 0,-1 0 0,0 0 0,1-1 0,-1 0 0,1-1 0,-1 0 0,0 0 0,1 0 0,-1-1 0,0-1 0,0 1 0,8-5 0,25-20-5766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10.1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11138,'0'0'3717,"0"0"-2279,0 0-962,-4 28-296,-4 43 168,4 0-1,4 80 1,14-43-73,5 0 1,46 147-1,-19-82-284,-30-93-596,-12-28-2580,-5-51 2957,0-1 0,1 0 1,-1 1-1,0-1 0,0 0 0,1 0 0,-1 0 0,0 1 0,0-1 0,0 0 0,1 0 0,-1 0 1,0 0-1,0 0 0,0-1 0,1 1 0,-1 0 0,0 0 0,0 0 0,1-1 0,-1 1 1,0 0-1,0-1 0,1 1 0,-2-2 0,-4-2-481,1 0 0,-1 0 0,1-1 0,0 0 0,-8-10 1,-20-38 44,26 39 1776,0-1 0,1 0 0,1 0 0,1 0 0,-5-26 0,8 36-865,1 1 0,-1-1 0,1 0 0,0 1 0,0-1 0,0 0 0,1 1 0,0-1 0,0 0-1,0 1 1,0-1 0,1 1 0,-1 0 0,1-1 0,0 1 0,1 0 0,-1 0 0,4-4 0,0 2-117,1 1 0,-1 0 0,1 0 0,0 1 1,0 0-1,0 0 0,0 1 0,1 0 0,15-4 0,2-1 114,1 1 0,0 1 0,1 1 0,26-1 0,-45 6-183,1-1 1,-1 1-1,1 0 1,-1 1-1,0 0 0,1 0 1,-1 1-1,0 0 0,0 1 1,0-1-1,0 2 1,0-1-1,-1 1 0,1 0 1,-1 0-1,11 10 0,-5 0 45,-1 1-1,-1 0 1,0 1-1,-1 0 1,0 0 0,-2 1-1,0 1 1,7 22-1,-4-4-26,-1-1 1,-2 2-1,4 45 0,-12-75-108,1-1-344,-1-8-271,-1-15-726,1-14-2367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10.4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15547,'0'0'2097,"0"0"-1617,0 0-480,0 0-728,0 0-240,0 0-4058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10.7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2 223 15267,'0'21'1522,"0"39"-980,-2-4-396,3 1 1,3 0 0,11 56-1,-15-112-142,-1 0-1,1 0 0,0 0 1,1-1-1,-1 1 1,0 0-1,0 0 1,0 0-1,0 0 0,1 0 1,-1 0-1,1 0 1,-1 0-1,0 0 0,1-1 1,-1 1-1,1 0 1,0 0-1,-1-1 1,1 1-1,0 0 0,-1-1 1,1 1-1,0 0 1,0-1-1,0 1 0,-1-1 1,1 0-1,0 1 1,0-1-1,0 1 1,0-1-1,0 0 0,0 0 1,1 0-1,0-1 6,-1 0 0,1 0-1,0 0 1,-1 0 0,0-1 0,1 1-1,-1-1 1,0 1 0,0-1-1,0 0 1,0 1 0,0-1 0,0 0-1,0 0 1,0 1 0,-1-1 0,1-3-1,14-52 58,12-82-1,4-23 154,-25 138-24,2 1-1,0 1 1,1-1 0,21-35-1,-27 53-173,0-1 0,0 1 0,1 1-1,0-1 1,0 1 0,0-1 0,1 1 0,0 0 0,-1 1-1,1-1 1,0 1 0,1 0 0,-1 0 0,1 1-1,-1-1 1,1 1 0,0 0 0,-1 1 0,1-1 0,0 1-1,0 1 1,0-1 0,0 1 0,1 0 0,-1 0 0,0 1-1,0-1 1,0 2 0,-1-1 0,12 4 0,4 4-585,1 1 1,23 16-1,-36-21-38,31 18-4444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11.1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339 67 15523,'0'0'1785,"0"0"-1313,-12 125-248,12-43 48,0 14 448,20 4-256,2 0-192,-2-5-40,-1-10-176,-1-16-112,-8-18-112,-5-22-632,-5-18-808,0-11-3825</inkml:trace>
  <inkml:trace contextRef="#ctx0" brushRef="#br0" timeOffset="1">1 29 14851,'0'0'1937,"0"0"-1489,0 0-200,202-26-240,-105 24 232,9 2-152,5 0-24,-5 0 8,-9 11-72,-21 4-48,-19 3-112,-37 15-1297,-15-4-1063,-5 0-3473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11.4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6873,'0'0'7530,"0"0"-6602,0 0-800,0 0-128,146 12 0,-62-8 0,52 7-1336,-20-2-1585,-15-5-4328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11.7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225 101 14507,'0'0'2093,"0"0"-1175,-2 21-679,-6 65-43,-11 187 783,19-263-965,-2 32 29,3 1 0,1 0-1,11 56 1,-10-86-38,0-1 1,1 1-1,0-1 0,1 0 0,0 0 1,1-1-1,0 0 0,1 0 1,0 0-1,1-1 0,0 0 0,1 0 1,0-1-1,0 0 0,19 13 0,-13-13-4,0 0 0,0-1-1,1-1 1,0-1-1,1 0 1,-1-1 0,1 0-1,22 2 1,10-1-81,82-1 0,-114-5-116,0-1 0,0-1 0,0 0 0,32-9 0,-38 8-583,-1-1 0,1-1 0,-1 0 0,19-12 0,6-11-4967</inkml:trace>
  <inkml:trace contextRef="#ctx0" brushRef="#br0" timeOffset="1">0 1 13555,'0'0'2368,"0"0"-2208,0 0-8,0 0-152,188 8 417,-102 6 79,8-1-496,0 0 64,-7-4-64,-16 0-120,-11 0-256,-26 0-1929,-19-5-4720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12.1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9994,'0'0'1576,"0"0"-1015,203 37-553,-102-21 304,0-5 304,10 2-456,-24-2-160,-28-6-4785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51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1 6105,'0'0'2969,"0"0"-949,0 0-710,0 0-176,0 0 241,0 0-347,-6 6-357,-2 6-525,0 0 1,0 1 0,1 0 0,1 0 0,0 0-1,1 1 1,0 0 0,1 0 0,1 0 0,-2 18 0,-1 16 226,2 0 0,3 86 0,2-119-345,0 0 0,1-1 0,1 1 0,1 0 0,0-1 1,0 1-1,1-1 0,1-1 0,1 1 0,0-1 1,0 0-1,1 0 0,12 13 0,-17-23-39,-1-1 1,0 0-1,1 1 0,-1-1 1,1 0-1,0-1 0,0 1 0,0 0 1,0-1-1,0 0 0,0 0 0,0 0 1,0 0-1,4 1 0,-5-2-100,0 0 0,0 0 0,0 0 0,0 0 0,0 0 0,0-1 0,0 1 0,0-1 0,0 1 0,0-1 0,0 0 0,-1 0 0,1 0 0,0 1 0,0-2 0,-1 1 0,1 0 0,-1 0 1,1-1-1,-1 1 0,0 0 0,1-1 0,0-1 0,14-21-4194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14.7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5945,'0'0'1201,"0"0"-561,0 0-311,0 0 8,0 0 121,0 0 195,2 2 198,4 10-386,-1 0 0,0 0 0,-1 1 0,0-1 0,3 20 0,-4-16-412,2 0 0,-1 0 0,11 22 0,-10-28-52,1 0-1,0 0 0,1-1 0,0 0 1,0-1-1,0 0 0,1 0 1,1 0-1,-1-1 0,1 0 1,1-1-1,-1 0 0,1 0 1,0-1-1,0 0 0,1-1 1,-1 0-1,1-1 0,0 0 1,0-1-1,0 0 0,0 0 1,22-1-1,16-3-2,0-2 0,0-1 0,-1-3 0,60-18 1,-27 7 0,43-1 1,1 5 0,0 6 1,174 9-1,75 38 37,-114-6-6,152-21-47,-408-11 20,0 0 0,-1 0 1,1 0-1,0-1 0,0 1 0,0-1 0,-1 0 1,1 0-1,0-1 0,-1 1 0,1-1 0,-1 0 1,1 1-1,-1-2 0,0 1 0,5-5 1,-5 4 51,-1 0 1,0-1-1,0 1 1,0-1 0,0 0-1,-1 0 1,1 0 0,-1 0-1,0 0 1,0 0-1,-1 0 1,1 0 0,-1 0-1,0 0 1,0-5-1,0 7-29,-1 0-1,1 0 0,0 0 1,0 1-1,0-1 0,1 0 0,-1 0 1,0 0-1,1 1 0,-1-1 0,1 0 1,-1 0-1,1 1 0,0-1 0,0 0 1,0 1-1,0-1 0,0 1 1,0-1-1,0 1 0,0 0 0,1-1 1,-1 1-1,2-1 0,1 0-37,1 1 0,-1 0 0,0 0 0,0 0 0,1 1 0,-1 0 0,1 0 0,6 0 0,5 1-28,372 11 26,129-1-20,-414-20 18,147-30 0,-146 19-165,153-9 0,-68 26 21,1 8 1,-1 9-1,233 46 0,-210-26-135,-171-29 155,1-3 0,0-1 0,47-5 1,-82 3 69,1 0 1,-1 0-1,1-1 0,-1 0 1,0 0-1,0-1 1,0 0-1,0 0 0,0-1 1,-1 0-1,1 0 0,-1 0 1,0-1-1,0 0 1,-1 0-1,1 0 0,-1-1 1,0 0-1,-1 0 1,1 0-1,-1 0 0,-1-1 1,1 0-1,-1 0 1,0 0-1,3-12 0,-2-10-4600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15.4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8 148 8106,'0'0'1671,"0"0"-558,0 0-435,0 0-194,-2-19-100,-3-60-33,5 77-330,-1 1 0,1-1-1,0 0 1,0 0 0,1 0 0,-1 0 0,0 0 0,1 1 0,-1-1 0,1 0 0,-1 0 0,1 0-1,0 1 1,0-1 0,0 0 0,0 1 0,0-1 0,0 1 0,0-1 0,1 1 0,-1 0-1,0-1 1,1 1 0,-1 0 0,1 0 0,0 0 0,-1 0 0,1 0 0,0 1 0,-1-1 0,1 0-1,0 1 1,0-1 0,0 1 0,2-1 0,1 1 15,1 0-1,-1 0 1,1 0-1,-1 0 1,1 1 0,-1 0-1,1 0 1,-1 1-1,7 2 1,-1 1 49,0 2 0,0 0 0,0 0 0,-1 0 0,0 2 0,-1-1 0,0 1 0,0 0 0,13 20 1,0 2 22,-2 0 0,20 40 0,-24-36-84,-1 1 0,-2 0 0,-1 1 0,-2 1 0,-1-1 0,-2 1 0,-2 1 0,0 65 0,-20-121 404,9 4-509,0-1 0,0 1 0,2-1 1,0-1-1,0 1 0,-2-29 0,0-90-865,6 125 895,0 2 33,0 0-1,0 0 1,1 0-1,0 0 1,0 0-1,0 0 1,1 0-1,0 1 1,0-1-1,0 0 1,1 1-1,4-8 1,-5 10 13,1 0 0,0 1 0,0-1 0,-1 1 0,1-1 1,1 1-1,-1 0 0,0 0 0,0 1 0,1-1 0,-1 1 1,1 0-1,-1 0 0,1 0 0,0 0 0,0 0 0,-1 1 1,1-1-1,0 1 0,0 0 0,5 1 0,1 1 66,1 0 0,-1 1 0,0 0 1,0 1-1,-1 0 0,1 0 0,-1 1 0,0 0 0,0 1 0,0 0 0,-1 0 0,0 1 0,0 0 0,0 0 0,-1 1 0,11 15 0,5 8 120,-1 1-1,-1 1 1,19 43 0,23 73-275,-56-141-3489,-7-8-1480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15.8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54 7634,'0'0'1183,"0"0"-707,0 0-218,2 19 252,-2-11-473,0 1 79,0 1 0,1-1 0,0 1 0,1-1 0,0 1 0,0-1 0,1 0 0,0 0 0,0 0 0,1 0 0,0 0 0,1-1 1,0 0-1,1 0 0,-1 0 0,10 9 0,-6-10-36,-1-1 0,1-1 0,0 1 0,0-1 0,0-1 0,1 0 0,17 5 0,-24-8-52,-1 0 0,1 0 0,0 0 0,-1-1 0,1 1 0,0-1 0,-1 0 0,1 1 0,0-1 0,0-1 0,0 1 0,-1 0 0,1-1 0,0 1 0,-1-1 0,1 0 0,0 0 1,-1 0-1,1 0 0,-1 0 0,1-1 0,-1 1 0,0-1 0,0 1 0,1-1 0,-1 0 0,0 0 0,-1 0 0,1 0 0,0 0 0,-1-1 0,1 1 0,1-4 0,1-4 91,-1 0 0,0-1 0,-1 0 0,0 0 0,-1 0 0,0 1 0,-1-1 0,0 0 0,0 0-1,-4-18 1,3 23-68,0 0 0,0 0 0,-1 0-1,0 0 1,0 0 0,-1 0 0,0 0-1,0 0 1,0 1 0,0 0 0,-1 0-1,0 0 1,0 0 0,0 0 0,-1 1-1,0-1 1,0 1 0,0 1 0,-7-5-1,10 6-38,0 1-1,0-1 0,0 1 0,-1 0 0,1 0 0,0 0 0,0 1 0,-1-1 0,1 0 0,-1 1 0,1 0 1,0-1-1,-1 1 0,1 0 0,-1 0 0,1 0 0,-1 1 0,1-1 0,0 0 0,-1 1 0,1 0 1,0 0-1,-1-1 0,1 1 0,0 0 0,0 1 0,0-1 0,0 0 0,0 1 0,0-1 0,0 1 1,0 0-1,0-1 0,1 1 0,-1 0 0,1 0 0,-1 0 0,1 0 0,0 0 0,0 1 0,0-1 1,0 0-1,0 0 0,1 1 0,-2 3 0,-1 7-109,1-1 0,0 1 0,1 0 1,0-1-1,1 1 0,1 0 0,2 15 0,-1-15-514,1 0 0,1-1 0,6 17 0,16 28-4917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16.8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0 198 7986,'0'0'1327,"0"0"-703,0 0 36,0 0 261,24 4-143,78 14-179,-97-17-533,1 0 0,-1 0-1,1-1 1,-1 0 0,1 0 0,-1-1 0,0 1 0,1-1 0,-1 0-1,1-1 1,-1 1 0,0-1 0,0 0 0,0 0 0,0-1 0,0 1 0,0-1-1,-1 0 1,1-1 0,-1 1 0,0-1 0,0 0 0,4-4 0,-6 4-39,1 0 0,0 0 1,-1-1-1,0 1 0,0 0 1,0-1-1,-1 0 0,0 1 1,0-1-1,0 0 0,0 0 1,0 1-1,-1-1 0,0 0 1,0 0-1,-1 0 1,1 0-1,-1 1 0,0-1 1,0 0-1,-1 1 0,-3-10 1,2 10-32,-1-1 1,1 0-1,-1 1 1,0-1-1,-1 1 1,1 1-1,-1-1 1,1 0-1,-1 1 1,0 0-1,-1 0 1,1 1-1,0-1 1,-1 1 0,1 0-1,-1 1 1,0-1-1,0 1 1,1 0-1,-1 1 1,0-1-1,0 1 1,0 0-1,-10 2 1,13-1-2,1 0 0,-1 0 0,1 0 1,0 1-1,-1-1 0,1 1 0,0-1 0,0 1 1,0 0-1,0 0 0,1-1 0,-1 2 0,0-1 0,1 0 1,0 0-1,-1 0 0,1 1 0,0-1 0,0 0 1,0 1-1,0-1 0,1 1 0,-1 0 0,0 4 0,-1 9-11,0 0 0,1 31-1,1-35 8,1 4 13,0 1 0,1 0 0,1-1 1,0 0-1,1 1 0,1-1 0,1-1 0,0 1 0,1-1 0,0 0 0,1 0 0,14 17 0,-16-23-65,1 0 0,1-1 0,-1 0-1,1 0 1,0-1 0,1 0-1,0 0 1,0-1 0,1 0 0,-1-1-1,1 0 1,0-1 0,0 1 0,1-2-1,0 0 1,-1 0 0,1-1-1,0 0 1,19 0 0,-27-2-2,1 0 0,0 0 0,0-1 0,-1 0 0,1 0 0,-1 1 0,1-2 0,0 1 0,-1 0 0,0-1 0,1 0 0,-1 0 0,0 0 0,0 0 0,0 0 0,0-1 0,3-3 0,-1 0-176,0 0 0,-1 0 0,0-1 0,0 1 0,0-1 0,-1 0 0,0 0 0,2-8 0,2-15-605,-1 1 0,-1-1 0,1-40 0,-5 58 807,0-18 496,3-31 1582,-4 57-1890,0 0 0,1 0 0,0 0 0,0 1 0,0-1 1,1 0-1,-1 1 0,1-1 0,0 1 0,0-1 0,3-3 0,-4 6-88,1-1 0,-1 1-1,1 0 1,-1 0 0,1 0-1,0 0 1,-1 0 0,1 1-1,0-1 1,0 1 0,0-1-1,0 1 1,-1-1 0,1 1-1,0 0 1,0 0 0,0 0-1,0 0 1,0 0 0,0 1-1,0-1 1,-1 0 0,1 1-1,0-1 1,0 1 0,0 0-1,-1 0 1,1 0 0,0-1-1,-1 2 1,1-1 0,-1 0-1,1 0 1,-1 0 0,0 1-1,1-1 1,0 2 0,9 8 249,-1 0 1,0 0 0,12 19-1,-19-26-192,26 39 262,-2 1 0,-1 2 0,-3 0 0,20 55 0,-45-108-355,1 0 1,0-1-1,1 1 1,0 0 0,0 0-1,0-1 1,2-6 0,0-17 27,-2-15-90,-1-1-96,7-61-1,-6 106 123,0 0 0,0 0 0,0 0 0,1 0-1,-1 0 1,1 0 0,-1 0 0,1 0 0,0 0 0,0 0-1,0 0 1,0 0 0,0 1 0,0-1 0,0 0-1,0 1 1,1-1 0,-1 1 0,1-1 0,-1 1 0,1 0-1,-1 0 1,1 0 0,0 0 0,0 0 0,0 0-1,-1 0 1,1 0 0,4 0 0,-3 1 5,0 0 0,0 0 0,0 1 0,0-1 0,0 1 0,0 0 0,0-1 0,0 2 0,0-1 0,-1 0 0,1 0 0,0 1 0,-1 0 0,1-1 0,-1 1 0,1 0 0,-1 0 0,0 0 1,3 4-1,14 18 29,-1 1 0,23 42 0,-28-44-26,0-1 0,2 0-1,0-1 1,26 26 0,-40-45-11,0-1 0,0 0-1,1 1 1,-1-1 0,0 0 0,1 0 0,-1 0-1,1 0 1,-1 0 0,1 0 0,-1 0 0,1-1-1,0 1 1,-1-1 0,1 1 0,0-1 0,0 1-1,-1-1 1,1 0 0,3 0 0,-3-1-48,-1 1 0,0-1 0,0 0 0,0 0 0,0 1 1,0-1-1,0 0 0,0 0 0,0 0 0,0 0 0,0 0 0,0-1 0,-1 1 1,1 0-1,-1 0 0,1 0 0,0-1 0,-1 1 0,0 0 0,1-3 0,2-10-777,-1 0 0,-1-1 0,-1-27 0,0 29 240,1-53-3653,-1-1-694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17.2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7274,'0'0'2160,"42"129"-456,-10-45-855,5 14-409,-2 0 56,-1-9-368,-6-9-64,-9-11 32,-9-18-96,-10-15-632,0-14-2593,-12-13-2536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2:17.8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1 284 5817,'0'0'3833,"0"0"-2698,0 0-826,27 3 7,9 0-159,115 5 612,-141-8-715,0-1 1,0 1-1,-1-2 0,1 1 1,-1-1-1,1-1 0,-1 0 1,0 0-1,0-1 0,0 0 1,-1 0-1,1-1 0,-1 0 1,0-1-1,0 0 0,-1 0 1,0 0-1,0-1 1,0 0-1,-1-1 0,0 1 1,-1-1-1,1-1 0,-1 1 1,-1-1-1,0 1 0,0-1 1,-1 0-1,0-1 0,0 1 1,-1 0-1,0-1 0,-1 0 1,0 1-1,-1-13 0,0 14-54,-3-30 45,3 36-44,-1 1 1,1 0 0,-1 0-1,1 0 1,-1-1-1,1 1 1,-1 0-1,0 0 1,1 0-1,-1 0 1,0 0 0,0 0-1,0 0 1,0 1-1,0-1 1,0 0-1,0 0 1,0 1-1,0-1 1,0 1 0,-1-1-1,1 1 1,0-1-1,0 1 1,-1 0-1,1-1 1,-1 1-1,1 0 1,0 1 0,0-1 0,0 1 0,0-1-1,0 1 1,0-1 0,0 1 0,1-1 0,-1 1-1,0 0 1,0-1 0,1 1 0,-1 0 0,1 0 0,-1-1-1,0 1 1,1 0 0,-1 0 0,1 0 0,0 0-1,-1 0 1,1 0 0,0 0 0,-1 0 0,1 0-1,0 0 1,0 0 0,0 0 0,0 0 0,0 0-1,0 1 1,-1 44-16,1-37 16,0 22-15,2 0 0,1 0 0,1 0 0,17 60 0,-16-75 12,1 0 0,0 0-1,1-1 1,1 0 0,1 0 0,0-1 0,1 0 0,0-1 0,1 0 0,25 23-1,-29-30-1,1-1 0,-1 0-1,1 0 1,0-1 0,0 0-1,1 0 1,-1-1-1,1 0 1,0-1 0,0 0-1,17 2 1,-20-4 9,0 1 1,1-1-1,-1 0 1,0-1-1,1 1 0,-1-1 1,0-1-1,0 1 1,1-1-1,-1 0 0,-1-1 1,1 1-1,0-1 0,0 0 1,-1 0-1,0-1 1,7-5-1,0-4 3,-1 0 1,-1 0-1,0-1 0,-1-1 0,-1 1 0,0-1 1,0-1-1,-2 1 0,0-1 0,4-20 1,-1-3-3,-1 0 1,-2-1 0,1-46 0,-3 68 94,3 23-56,7 30-56,9 38 182,4-1 0,3-1 0,53 92 0,-93-180 19,-13-21-11,-23-49 0,40 71-188,0 1-1,0-1 1,1-1 0,1 1 0,1-1 0,1 1 0,-1-25-1,2 37-1,2 1-1,-1-1 0,0 1 0,1-1 0,0 1 0,0-1 1,0 1-1,0-1 0,0 1 0,1 0 0,-1 0 1,1 0-1,0 0 0,0 0 0,0 0 0,0 0 0,1 1 1,3-4-1,-2 2 1,1 1 0,0 0 0,0 0 0,0 0 0,1 0 1,-1 1-1,1 0 0,-1 1 0,1-1 0,9-1 0,-6 2 4,1 0 0,-1 0 0,1 1 0,0 1 0,-1-1 0,1 1 0,-1 1 0,0 0 0,1 0 0,-1 1 0,0 0 0,0 1 0,15 8 0,0 7-7,-2 1 0,0 1 1,-1 1-1,32 44 1,-38-45 13,0-1 1,2 0 0,0-1 0,2-1-1,0-1 1,1-1 0,22 15-1,-40-30 12,0 0 0,0 1 0,0-1 0,0-1 0,0 1 0,0 0 0,0 0 0,1-1 0,-1 1 0,0-1 0,0 0 0,1 1 0,-1-1 0,0 0 0,1 0 0,1-1 0,-2 0 12,-1 1 0,0-1 0,0 1 0,0-1 0,0 0-1,0 0 1,1 0 0,-1 1 0,-1-1 0,1 0-1,0 0 1,0 0 0,0-1 0,0 1 0,-1 0-1,1 0 1,0 0 0,-1 0 0,1-1 0,-1-1-1,3-7 157,-2-1 0,1 1 0,-2-1 0,1 1-1,-2-18 1,0 6-42,1-6-36,1-7 90,-8-61 0,6 86-148,-1 0-1,0 1 1,-1-1 0,0 1-1,0-1 1,-1 1 0,-1 0-1,1 0 1,-1 1 0,-12-16-1,16 22-33,-1 1-1,1-1 0,-1 0 0,1 0 1,-1 1-1,0-1 0,0 1 1,0 0-1,0-1 0,0 1 1,0 0-1,0 0 0,0 0 0,0 0 1,0 1-1,-1-1 0,1 0 1,0 1-1,-1 0 0,1 0 0,0-1 1,-1 1-1,1 1 0,0-1 1,-1 0-1,1 0 0,0 1 1,-1 0-1,1-1 0,0 1 0,0 0 1,0 0-1,0 0 0,0 0 1,0 0-1,0 1 0,0-1 1,0 1-1,0-1 0,1 1 0,-1 0 1,-2 3-1,-15 27-563,1 1 1,-26 68-1,9-10-3106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3:19.6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892 3 11090,'-4'-1'253,"0"1"-1,0-1 1,-1 0-1,1 1 1,0 0 0,-1 0-1,1 0 1,0 1-1,0 0 1,-1-1-1,1 1 1,0 1-1,0-1 1,0 1-1,0-1 1,0 1-1,0 0 1,1 1-1,-6 3 1,-6 5-171,2 1 1,-1 1-1,-15 19 0,11-12 97,-138 149 122,-207 219-82,345-370-429,-93 103-6,97-102-1783,0 0-1,-16 31 1,20-27-4553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3:19.9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11867,'0'0'1256,"0"0"-952,71 180-160,-16-44 392,19 35 176,-2-13-312,-8-29-120,-15-43 576,-4-32-471,2 6-209,7 0-176,3 2 72,-5-11-152,10 5-240,-16-16-2177,-8-9-4809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06.0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25 5089,'0'0'1875,"0"0"-604,0 0-204,0-1-837,0 1 1,-1-1-1,1 1 0,0 0 0,-1-1 1,1 1-1,0-1 0,0 1 0,0-1 1,-1 1-1,1-1 0,0 1 1,0-1-1,0 1 0,0-1 0,0 1 1,0-1-1,0 1 0,0-1 0,0 1 1,0-1-1,0 1 0,0-1 1,1 1-1,-1-1 0,0 0 0,5 2-230,-1 0 0,0 0 0,1 0 0,-1 1 0,0-1 0,0 1 0,0 0 0,0 1 0,0-1 0,-1 0 0,1 1 0,-1 0 0,1 0 0,-1 0 0,0 0 0,0 1 0,0-1 0,-1 1 0,1 0 0,-1 0 0,0 0 0,0 0 0,1 4 0,8 16 4,-1 1 0,10 40 0,-20-64-4,82 426 31,-65-318-27,-17-144 179,5-44-1,-2 30-96,2-19-121,2 1 0,3 0 1,30-106-1,-34 155-5,0 1 0,2 0 1,0 0-1,1 0 0,17-23 0,-23 35 29,1 0-1,0 0 0,1 0 1,-1 1-1,1-1 1,0 1-1,0 0 0,0 0 1,0 1-1,1 0 1,0 0-1,-1 0 0,1 0 1,0 1-1,0 0 1,1 0-1,-1 1 0,0 0 1,9-1-1,-9 3 6,-1 0 0,1 0 1,-1 0-1,0 1 0,0 0 0,0 0 0,0 0 0,0 0 0,0 1 0,0 0 0,-1 0 0,1 0 0,-1 1 0,0-1 0,0 1 1,0 0-1,0 1 0,-1-1 0,0 0 0,0 1 0,0 0 0,4 8 0,6 15 26,0 1 0,15 55 0,-22-64-20,54 228 220,-13-46-13,-45-194-169,-2-5-7,0-1 0,1 0 0,0 1 0,-1-1 0,1 0 0,0 1 0,0-1 0,0 0 0,0 0 0,0 0 0,3 4-1,-3-6 37,-1 0-4,0 0-38,14-13-2756,-11 2-1538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06.9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375 78 4841,'0'0'4056,"0"0"-2228,0 0-869,0 0-94,0 0 273,0 0-30,0-4-380,0 1-646,0-1-1,0 1 0,0 0 0,0 0 1,-1 0-1,1 0 0,-1-1 0,0 1 1,0 0-1,0 0 0,0 0 1,-1 0-1,1 1 0,-1-1 0,-3-5 1,2 6-20,0 0 1,0 0 0,0 0 0,0 0-1,-1 0 1,1 1 0,-1 0 0,1-1-1,-1 1 1,1 0 0,-1 1 0,1-1 0,-1 1-1,0 0 1,-4 0 0,-5-1-64,-1 1-1,0 1 1,0 0 0,1 1 0,-1 1-1,1 0 1,0 1 0,0 0 0,0 1-1,-15 8 1,18-8-1,1 1 0,1-1 1,-1 1-1,1 1 0,0 0 0,0 0 0,1 1 0,0 0 1,0 0-1,1 0 0,0 1 0,0 0 0,1 0 0,-4 11 0,3-4-4,1 1 0,1 0-1,0 0 1,2 0-1,0 1 1,1-1 0,0 1-1,2-1 1,4 33-1,-3-44 6,0 1-1,0-1 1,1 1-1,-1-1 1,2 0-1,-1 0 1,1-1-1,0 1 1,0-1-1,0 1 1,1-1-1,0-1 1,0 1-1,0-1 1,0 1-1,1-2 1,0 1-1,-1 0 1,1-1-1,1 0 1,-1-1-1,0 0 1,1 1-1,-1-2 1,9 2-1,10 2 2,1-1 0,-1-2 0,1-1 1,0 0-1,34-5 0,-41 1 6,1-2 1,-1 0 0,0-1-1,0-1 1,-1-1 0,0 0-1,19-13 1,60-25-10,-90 44 52,-1 1 0,1-1-1,0 1 1,0 1-1,-1-1 1,14 2-1,-2 0 358,-18-1-559,0 0 0,0 1-1,0-1 1,1 0 0,-1 1 0,0-1-1,0 0 1,0 1 0,0-1 0,0 0 0,0 1-1,0-1 1,0 0 0,0 1 0,0-1-1,0 0 1,0 1 0,0-1 0,-1 0 0,1 1-1,0-1 1,0 0 0,0 1 0,0-1 0,0 0-1,-1 1 1,1-1 0,0 0 0,0 1-1,-1-1 1,1 0 0,0 0 0,0 0 0,-1 1-1,0-1 1,-6 9-5497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52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69 11306,'0'0'1297,"0"0"-681,0 0-268,0 0 128,0 0-49,-8 23 161,-25 75-84,31-93-456,0 1 1,0-1-1,1 0 0,0 1 0,0-1 1,0 1-1,1-1 0,0 1 0,0-1 1,0 1-1,1-1 0,0 1 1,0-1-1,0 1 0,1-1 0,-1 0 1,1 1-1,1-1 0,-1 0 0,1 0 1,-1-1-1,2 1 0,-1 0 0,0-1 1,1 0-1,4 4 0,-2-3-35,0-2 0,1 1 1,-1 0-1,1-1 0,-1-1 0,1 1 0,0-1 0,0 0 0,0 0 0,1-1 0,-1 0 0,0 0 0,1-1 0,-1 0 0,0 0 1,13-3-1,-14 2-5,-1-1 1,0 1 0,0-1 0,0 0 0,0-1 0,0 1 0,0-1-1,0 0 1,-1 0 0,0 0 0,1-1 0,-1 0 0,-1 0-1,1 0 1,0 0 0,-1 0 0,0-1 0,0 1 0,0-1-1,-1 0 1,0 0 0,0 0 0,0 0 0,2-10 0,1-5-30,-1 0 0,0-1 0,-2 1 0,-1-1 1,-1-25-1,0 40 20,-1 1 0,0-1 0,0 1 0,-1-1 0,0 1 0,1 0 0,-2 0 0,1 0 0,-1 0 0,1 0 0,-1 0 0,-1 1 1,1-1-1,-1 1 0,1 0 0,-1 0 0,-5-3 0,6 4 13,-1 0 1,1 1-1,-1-1 0,1 1 0,-1 0 1,0 0-1,0 1 0,0-1 1,0 1-1,0 0 0,0 0 1,0 0-1,-1 1 0,1-1 1,0 1-1,0 0 0,-1 0 1,1 0-1,0 1 0,0 0 0,-1 0 1,1 0-1,-6 2 0,6-1-1,1 1-1,-1-1 1,1 1-1,-1 0 0,1 0 1,0 0-1,0 0 1,0 0-1,0 1 1,1 0-1,-1-1 0,1 1 1,0 0-1,0 0 1,1 0-1,-1 0 0,1 0 1,0 1-1,0-1 1,-1 8-1,-1 8 54,1 0 1,2 0-1,0 21 1,1-35-47,1-1 0,-1 0 0,1 0 1,-1 0-1,1 0 0,1 0 1,-1-1-1,1 1 0,0 0 1,0-1-1,0 0 0,1 0 1,-1 0-1,1 0 0,0-1 1,0 1-1,0-1 0,1 0 1,-1 0-1,1-1 0,0 1 1,-1-1-1,1 0 0,6 2 1,-1 0-221,1-1 0,0 0 0,-1 0 1,21 1-1,-23-3-410,-1-1 0,0 0 0,0 0 0,0 0 0,0-1 0,0-1 0,9-2 0,9-9-5503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13.9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2 435 9114,'0'0'2391,"0"0"-1449,0 0-644,0-21-135,-1-16 193,2 0 0,1 0 0,2 1 0,13-51 0,-11 66-224,1 1-1,1 1 0,0-1 0,13-20 1,-19 36-121,0 0 0,1 0-1,-1 1 1,1-1 0,0 1 0,0-1 0,0 1 0,0 0 0,0 0 0,1 0 0,-1 1 0,1-1 0,0 1 0,0 0 0,0 0 0,0 0 0,0 0 0,0 1 0,0-1 0,1 1 0,-1 0 0,0 1 0,1-1 0,-1 1 0,1 0 0,5 0 0,-4 2-7,0 0 1,-1 1 0,1 0 0,-1-1-1,0 2 1,0-1 0,0 1 0,0-1 0,-1 1-1,0 0 1,1 1 0,-1-1 0,-1 1-1,1 0 1,-1 0 0,5 9 0,6 12 51,21 54 0,-18-31-6,-2 1 1,-3 0-1,-1 1 0,-3 1 0,1 53 1,-9 261 219,0-366-268,-3 33 62,4-32-65,-1 0 1,0 0-1,0 0 0,-1 0 1,1 0-1,0 0 0,0 0 0,0 0 1,-1 0-1,1 0 0,-1 0 1,1 0-1,-1 0 0,1 0 1,-1-1-1,1 1 0,-1 0 1,0 0-1,1 0 0,-1-1 1,0 1-1,0 0 0,-1 0 1,0-3-100,-1-1 0,1 0 1,0 0-1,1 0 1,-1 0-1,0 0 1,1 0-1,0-1 1,0 1-1,0-1 0,0 1 1,0 0-1,0-7 1,0 3-148,-8-29 118,2-1 0,1 0-1,3-1 1,0 1 0,3-1-1,5-50 1,-2 65 95,1 0-1,1 1 1,1 0 0,0 0 0,2 1-1,1 0 1,0 0 0,2 1 0,0 0-1,1 1 1,25-31 0,-33 46 50,1-1 1,-1 1-1,0 0 1,1 0-1,0 1 1,0-1-1,0 1 1,0 0-1,1 1 1,-1-1-1,1 1 1,0 0-1,7-2 1,-9 4 0,-1 0 1,0-1-1,0 1 1,1 0-1,-1 0 0,0 1 1,1-1-1,-1 1 1,0 0-1,0-1 1,0 2-1,0-1 0,0 0 1,0 0-1,0 1 1,0 0-1,0-1 1,-1 1-1,1 0 0,0 1 1,-1-1-1,0 0 1,0 1-1,1-1 1,1 5-1,10 15 177,-1 1 1,0 0-1,-2 1 0,-1 0 0,-1 1 1,7 29-1,22 158 250,-2-6-209,-21-166-3316,-9-35-2506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14.3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 1 11562,'0'0'1562,"-5"26"-1016,1-7-485,-6 28 164,1 1 0,-2 74 0,11-99-57,0-1 0,2 1 0,0-1 1,2 0-1,6 22 0,-6-33-156,0 0-1,0-1 0,2 1 1,-1-1-1,1 0 0,0-1 1,1 0-1,0 0 0,1 0 1,0-1-1,16 13 0,-13-12 8,1-1 0,0 0 0,0-1-1,1 0 1,0-1 0,0 0-1,1-1 1,0 0 0,0-2 0,0 1-1,15 0 1,-21-3-1,0 0 0,0-1 0,0 0 0,0 0 0,0-1 0,0 0 0,0-1 0,0 1 0,-1-1 0,1-1 0,-1 0 0,1 0 0,-1 0 0,0-1 0,0 0 0,0-1 0,-1 1 0,1-1 0,-1 0 0,0-1-1,5-6 1,-3 1 107,0 0 1,0-1-1,-1 0 0,-1 0 0,0-1 0,-1 0 0,0 0 0,-1 0 0,4-25 0,-3 4 138,-2 0 0,-2-61 0,-1 87-223,-1 0 1,0 0 0,0 0-1,-1 0 1,0 1 0,0-1 0,-1 1-1,0-1 1,0 1 0,-1 0-1,0 0 1,0 0 0,-1 0-1,0 1 1,0 0 0,0 0 0,-1 0-1,0 1 1,0 0 0,0 0-1,-1 0 1,1 1 0,-1 0 0,0 0-1,-1 1 1,1 0 0,-8-3-1,5 3-16,1 1-1,-1-1 0,0 2 1,0-1-1,0 1 0,0 1 0,0 0 1,0 0-1,1 1 0,-1 0 1,0 1-1,0 0 0,0 1 1,1 0-1,0 0 0,-1 1 0,1 0 1,0 1-1,1 0 0,-1 0 1,-11 10-1,11-6-86,1 0 0,-1 0 0,2 1 0,-1 0 1,2 0-1,-1 1 0,1-1 0,1 2 0,0-1 0,0 0 0,-2 14 1,-3 16-1193,-9 81 0,17-102 554,-9 83-6275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53.0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10082,'0'0'1821,"0"0"-1107,0 0-516,0 0 30,0 0 371,0 0 239,13 8-81,5 3-447,0-1 0,1-1 0,0-1-1,1 0 1,0-2 0,22 5 0,294 25 1055,-126-38-4822,-233 5 936,-10 4-2814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53.3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8554,'0'0'2472,"0"0"-1880,0 0-431,0 0 327,0 0 400,0 0 256,133 20-224,-71-12-240,5-1 17,0 0-465,-6-1-160,-4 1-72,-7-5-104,-13-2-1097,-10 0-799,-10-2-3009,-9-13-3409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53.8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12483,'0'0'1580,"0"0"-1035,0 0-469,0 0-9,-1 25 81,3 362 1168,36 173-683,-36-720 1336,1 36-2041,-3-374-6,0 496 70,0 0 0,0 1 0,0-1 1,0 1-1,0-1 0,0 0 0,0 1 0,1-1 1,-1 1-1,1-1 0,-1 0 0,1 1 0,-1-1 1,1 1-1,0 0 0,0-1 0,0 1 0,0-1 1,0 1-1,0 0 0,0 0 0,0 0 1,0 0-1,0 0 0,1 0 0,1-2 0,2 2-17,-1 0 0,1 0 0,-1 1 0,0-1 0,1 1 0,0 0 0,8 1-1,-1-1 52,2 2-31,1 1-1,-1-1 1,1 2-1,-1 0 1,-1 1-1,1 1 1,-1 0-1,25 15 1,1 4 4,54 44-1,-76-55-1,0 1 1,-1 0-1,-1 1 0,-1 1 0,0 0 0,12 22 1,-20-30 0,-1 1 0,-1 0 0,1 0 0,-1 0 0,-1 0 0,0 1 0,-1 0 0,0-1 1,0 1-1,-1 0 0,-1 0 0,1 0 0,-2 0 0,-1 14 0,-1-16 5,0 0 0,0-1 0,-1 1 0,0-1 0,0 1 0,-1-1 0,0 0 0,0-1 0,-1 1-1,0-1 1,-1 0 0,1-1 0,-1 1 0,-1-1 0,-7 5 0,-14 8 11,1-1 0,-55 25 1,66-34 10,-1-1 0,0-1 0,1 0 0,-2-2 0,1 0 0,-1-1 0,-28 2 0,46-12-41,3-1-312,1 0 0,1 0 0,-1 1 1,1-1-1,0 1 0,0 0 0,1 0 0,9-10 1,24-21-6168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54.9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 4337,'0'0'1760,"0"0"-933,0 0-137,0 0 450,0 0 20,0 0-284,10-1-172,-6 0-643,-2 0-26,0 0-1,1 1 1,-1-1 0,0 1 0,0 0 0,0 0 0,0-1 0,0 1 0,0 1 0,0-1 0,0 0 0,1 0 0,-1 1 0,0-1 0,0 1 0,0 0 0,0-1 0,0 1 0,0 0 0,-1 0 0,1 1 0,0-1 0,0 0 0,-1 0 0,1 1 0,-1-1-1,1 1 1,-1-1 0,0 1 0,1 0 0,-1 0 0,0 0 0,0-1 0,0 1 0,0 0 0,0 4 0,13 45 437,-2 1 0,-3 0-1,-2 0 1,0 56 0,-2-39-364,3 100 106,-8-168-117,0-1 252,0 0 188,0-7 628,1-58-919,16-113 0,-11 146-275,1-1 1,1 1-1,2 0 0,1 1 1,21-41-1,-28 65-5,1-1 1,-1 1-1,2-1 0,-1 1 1,1 1-1,0-1 0,1 1 0,7-6 1,-11 10 18,1-1 0,-1 1 1,1 0-1,0 0 1,-1 0-1,1 1 0,0-1 1,0 1-1,0 0 0,0 0 1,1 0-1,-1 1 0,0-1 1,0 1-1,0 0 1,0 0-1,1 1 0,-1-1 1,5 2-1,-6 0 12,1-1 0,-1 1-1,1 0 1,-1 0 0,0 1-1,0-1 1,0 1 0,0-1 0,0 1-1,-1 0 1,5 6 0,26 43-16,-26-40 5,10 16 12,-2 1-1,-1 1 1,-1 0-1,-2 1 1,-1 1-1,-1-1 1,-2 2-1,-1-1 1,-1 1 0,-2-1-1,-2 36 1,-1-10 35,0-57-37,0-5-298,0 1 1,0 0-1,0 0 0,0 0 0,0 0 1,1 0-1,-1 0 0,1 0 1,0 0-1,0 0 0,0 0 1,1-3-1,-1 4-520,9-22-8034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55.3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8226,'0'0'2456,"0"0"-1444,0 0-678,0 0 207,0 0 346,0 0-76,23 2-223,185 7 854,-171-10-1254,-25 0-197,0 0-1,0 1 0,0 0 1,1 1-1,-1 0 1,23 7-1,-34-8-83,-1 0 0,1 0-1,0 0 1,-1 1 0,1-1 0,-1 0-1,1 0 1,-1 1 0,0-1 0,1 0-1,-1 1 1,1-1 0,-1 0 0,1 1-1,-1-1 1,0 1 0,1-1 0,-1 0-1,0 1 1,0-1 0,1 1 0,-1-1-1,0 1 1,0-1 0,0 1 0,1 0-1,-1-1 1,0 1 0,0-1 0,0 1 0,0-1-1,0 1 1,0-1 0,0 1 0,0 0-1,0-1 1,-1 1 0,1-1 0,0 1-1,0-1 1,0 1 0,-1-1 0,1 1-1,0-1 1,0 1 0,-1-1 0,1 0-1,-1 2 1,-20 16-3878,-3-3-1611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55.6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 6065,'0'0'4377,"0"0"-3769,0 0-416,0 0 545,0 0 295,0 0 8,0 0-224,89 5-296,-57-5-32,5 2-128,0 0-296,3 0 145,2-2-209,-3 0-169,13 0-1303,-10-2-2377,-7-9-3952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56.3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6121,'0'0'4048,"0"0"-2843,0 0-1027,0 0 35,0 0 458,0 0-136,11 19-79,3 5-145,-1 2 0,-1 0 0,-1 0 1,-1 1-1,8 32 0,-5 7 186,-1-14-359,-2 1 1,4 97-1,-14-149-30,0-1 20,0 0 351,0-3 21,0-36-327,1 0 0,2 0 1,1 1-1,13-47 0,-14 73-174,1-1 0,0 1-1,1 1 1,0-1 0,1 1 0,0-1 0,1 2 0,0-1 0,0 1 0,2 0-1,-1 1 1,1-1 0,0 2 0,1-1 0,0 2 0,0-1 0,14-6 0,-23 13-4,1-1 1,0 1 0,0 0 0,0 1 0,1-1 0,-1 0-1,0 0 1,0 1 0,0 0 0,0-1 0,1 1 0,-1 0 0,0 0-1,0 0 1,1 0 0,-1 0 0,0 1 0,0-1 0,0 1-1,1-1 1,-1 1 0,0 0 0,0 0 0,0 0 0,0 0 0,0 0-1,-1 0 1,1 1 0,0-1 0,0 1 0,-1-1 0,1 1-1,-1 0 1,1-1 0,-1 1 0,0 0 0,0 0 0,0 0 0,0 0-1,2 4 1,3 9 4,0 2-1,-1-1 0,-1 1 1,3 24-1,-1-13-5,4 17 32,-2 0 0,-2 0 1,1 59-1,-6-112-8,1 0 0,-1 0 0,1 1 0,1-1 1,-1 0-1,6-9 0,3-13-10,54-152 15,-55 159-25,1 0 1,1 1-1,1 1 0,0 0 1,29-32-1,-41 51-1,1 0 0,-1 0 0,1 0-1,0 0 1,0 0 0,0 1 0,0-1 0,0 1 0,0-1 0,1 1 0,-1 0 0,0 0 0,1 0-1,-1 0 1,1 0 0,-1 1 0,1-1 0,-1 1 0,1 0 0,2-1 0,-3 2-1,0 0 0,0 0 0,0 0 0,0 0 0,0 0 0,-1 0 0,1 1 1,0-1-1,-1 0 0,1 1 0,-1 0 0,1-1 0,-1 1 0,0 0 0,0-1 0,0 1 0,0 0 1,0 0-1,0 0 0,0 0 0,-1 0 0,1 0 0,0 5 0,79 343-25,-54-222 25,-24-122-226,2 12 473,-5-10-3262,-1-8-3569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56.7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83 8058,'0'0'2001,"0"0"-1019,0 0-76,0 0 362,22 1 237,-20-1-1485,96 2 1573,107-10 0,-10-18-963,261-25-193,-321 51-1162,-136 0-1776,-23 1-4099,-7 4-639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52.4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 0 8010,'0'0'3471,"0"0"-2237,0 0-515,0 0 99,0 0 100,-10 20-181,-31 65-124,36-73-446,1 1 0,0-1 0,1 1 1,0 0-1,1 1 0,1-1 1,0 0-1,0 0 0,2 1 0,2 23 1,-1-18-57,-1-14-92,0-1 0,0 0 1,0 0-1,1 0 1,-1 0-1,1 0 0,0 0 1,0 0-1,1 0 1,-1-1-1,1 1 0,0-1 1,0 1-1,0-1 1,0 0-1,0-1 1,1 1-1,-1 0 0,1-1 1,0 0-1,0 0 1,0 0-1,0 0 0,0-1 1,0 1-1,0-1 1,0 0-1,8 0 0,-5 1-186,0-1-1,0 0 0,0-1 0,0 0 1,0 0-1,1 0 0,-1-1 0,0 0 1,0 0-1,-1-1 0,1 0 1,0 0-1,0-1 0,-1 1 0,0-1 1,1-1-1,6-4 0,12-18-4035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57.6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52 5233,'0'0'4076,"0"0"-2223,0 0-891,0 0-89,0 0 74,0 0-132,23-8-249,-14 6-545,22-8 290,1 1 0,0 1 0,1 2 0,48-2 0,-78 8-308,1 0 0,-1 0 0,0 1 0,0 0 1,0-1-1,0 1 0,0 0 0,0 0 0,-1 1 0,1-1 0,0 1 1,0-1-1,-1 1 0,1 0 0,-1 0 0,0 0 0,1 0 0,1 3 0,1 1 4,-1 0 0,1 1 0,-2 0 0,1-1 0,0 2 0,-1-1 0,2 8 0,1 8 7,0 1 0,-2-1 1,3 45-1,-5-36-13,0-5 2,-1 0 0,-1 0 0,-1 0 0,-5 30 0,-3-35-69,4-14 183,2-15 628,4-15-689,0 0-1,2 0 1,0 0 0,1 0-1,1 1 1,11-28 0,-11 37-70,0-1 1,1 1 0,0 1-1,1-1 1,0 1 0,1 0-1,0 1 1,1 0 0,0 0-1,1 1 1,0 0 0,11-8-1,-17 15 6,-1-1-1,1 1 1,0 0-1,1 0 1,-1 0-1,0 0 1,0 1-1,1 0 1,-1 0-1,1 0 1,-1 0-1,1 1 1,0-1-1,5 1 1,-8 1 4,1 0 0,-1-1 0,1 1 0,-1 0 1,0 0-1,1 0 0,-1 0 0,0 1 1,0-1-1,0 1 0,0-1 0,0 1 1,0 0-1,0 0 0,0-1 0,-1 1 1,1 1-1,-1-1 0,0 0 0,1 0 1,-1 0-1,0 1 0,0-1 0,0 1 1,0 4-1,8 41 62,-3 0 1,-2 0-1,-2 1 0,-4 50 1,4-112-37,0 1 0,1 0 1,0 0-1,1 0 0,1 0 0,0 0 1,13-21-1,3-2-129,29-36 0,-37 55 67,0 1 1,0 0-1,2 0 1,30-22-1,-37 31 32,0 1 1,0 0-1,1 0 0,0 1 1,0 0-1,0 1 0,0 0 1,0 0-1,1 1 0,-1 0 1,1 0-1,11 1 0,-20 1 5,0 0 0,0 0-1,1 0 1,-1 1 0,0-1-1,0 0 1,0 1-1,0-1 1,0 1 0,0-1-1,0 1 1,0-1-1,0 1 1,0 0 0,-1-1-1,1 1 1,0 0-1,0 0 1,0 0 0,-1 0-1,1 0 1,-1 0-1,1 0 1,0 0 0,-1 0-1,0 0 1,1 0-1,-1 0 1,0 0 0,1 0-1,-1 2 1,3 41 10,-3-35-19,-3 21-3,-1 0 0,-1-1-1,-2 1 1,-1-1 0,-1-1-1,-18 39 1,-8 31 13,20-47 3,3 0 0,2 1 1,3 0-1,1 0 0,4 102 1,2-142 1,1 1-1,1 0 1,0-1 0,1 1 0,0-1-1,1 0 1,0 0 0,1 0 0,1 0 0,-1-1-1,2 0 1,10 15 0,-11-19 11,1 0 0,-1 0-1,1-1 1,0 0 0,0 0 0,1 0 0,0-1 0,0 0 0,0-1-1,1 0 1,-1 0 0,1-1 0,0 0 0,0 0 0,0-1-1,1 0 1,12 1 0,-4-3 69,-1 0 0,0-1 0,0 0 0,0-1 0,0-1 0,0-1 1,-1-1-1,1 0 0,-1-1 0,0 0 0,20-13 0,-24 12-151,0-1 0,-1 0 0,0 0 1,0-1-1,-1-1 0,10-12 0,-13 13-370,0 0 0,-1-1-1,0 1 1,-1-1 0,0 0 0,-1-1 0,1 1-1,1-13 1,1-14-7564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18.7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1203 4 10938,'0'0'1570,"0"0"-969,0 0-375,0 0 169,-20 0 357,-158-2 1899,139 0-2628,-1 2 0,1 2 1,-1 1-1,1 3 0,0 0 0,-51 17 1,-157 65-18,209-71 9,1 2 1,1 1-1,1 1 0,-44 36 0,67-46-23,0 1-1,0 0 1,1 1-1,1 1 0,0 0 1,1 0-1,1 0 0,0 1 1,-11 31-1,1 9 32,-17 89-1,15-55-35,13-60 19,1 0 0,2 0 0,-1 36 0,4-55-14,1 1 1,1 0 0,0-1 0,0 1 0,1 0 0,0-1 0,1 1 0,0-1 0,1 0 0,0 0 0,1 0 0,5 9 0,8 4 24,1-1 0,1 0-1,1-2 1,1 0 0,46 32 0,-20-21 61,0-3 1,61 27-1,-56-33 7,1-3 0,2-2 0,66 12 0,175 16 195,-87-17 41,-30-3-229,320 2 0,-11-48-31,-404 11-43,0-3 0,-1-4 1,137-47-1,-171 44-5,-2-1 1,-1-3-1,54-37 1,-69 40-10,-1-2 0,-1-1 0,-2-2 0,0 0 0,28-36 0,-53 57-1,1-1-1,-1 1 0,0 0 0,-1-1 0,1 0 0,-1 0 0,0 0 1,0 0-1,-1 0 0,0 0 0,0 0 0,0 0 0,-1 0 0,0 0 1,0-1-1,-1 1 0,1 0 0,-1 0 0,-1 0 0,1 0 0,-1 0 1,-5-11-1,-4-7 6,-1 1 0,-1 1 1,-1 0-1,-17-21 0,2 6-5,-2 1 1,-1 1-1,-1 2 1,-2 1-1,-2 2 0,-55-36 1,40 35 6,-1 3 1,-1 1-1,-1 3 1,-84-24-1,48 24 8,-2 4-1,-111-10 0,-189 11 7,209 18 11,-214 3 29,369-1-59,1 1 0,-1 2 0,1 1 0,0 1 0,0 1 0,-51 21 0,60-19-95,1 1-1,-1 1 1,1 1-1,1 1 1,1 0-1,-1 1 1,2 1-1,0 0 1,1 2-1,-14 20 1,-57 87-4567,46-68-1579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25.8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49 9554,'0'0'1916,"0"0"-993,0 0-419,0 0 85,0 0 263,59-16 1316,106-2-1922,-32 5-707,-125 11-3525,-8 2-1117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26.3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4353,'0'0'4493,"0"0"-2686,0 0-948,0 0-28,0 0-14,0 0-113,0 0-288,9 0 153,6 0-232,25-1-13,-1 1 0,1 2 0,-1 2 0,1 1-1,-2 2 1,45 14 0,-67-17-167,-9-4-4139,-3 0-2669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32.1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14 144,'0'0'890,"0"0"-405,0 0-49,0 0 144,0 0 183,4-12 1562,-3 10 5456,0 41-7754,-2 0 0,-1 0-1,-2 0 1,-19 74 0,16-91-17,3-13-7,1 0 0,0 0 0,1 0 1,0 0-1,0 1 0,1-1 0,0 15 1,44-25 130,38-5 25,202-9 2163,-166 15-1541,-113 2-676,1 0-532,-4-6-4442,-1-5 51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32.5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 1 7034,'0'0'1684,"0"0"-1033,0 0-303,0 0 620,0 0 88,0 19-277,-18 319 2523,3-250-2764,5-36-472,2 1 0,-1 60 0,11-113-373,-1 0 0,1 0 0,-1-1 0,1 1 0,-1 0 0,1-1 0,-1 1 0,1-1-1,-1 0 1,0 0 0,1 1 0,-1-1 0,0 0 0,2-1 0,11-17-4395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33.0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0 189 5353,'0'0'1774,"0"0"-767,0 0 101,0 0 462,0 23-343,0 174 258,1-184-1365,0 1-1,1-1 0,0 0 0,1 0 1,1 0-1,0 0 0,1-1 1,0 1-1,1-1 0,0 0 0,1-1 1,0 0-1,1 0 0,0 0 1,1-1-1,10 10 0,-11-12-69,0-1-1,1 0 1,0 0-1,0 0 1,1-1 0,0-1-1,0 0 1,0 0-1,0-1 1,1 0-1,0 0 1,0-2 0,0 1-1,0-1 1,0-1-1,1 0 1,-1-1-1,0 0 1,15-2 0,-19 0 8,0 0 0,-1 0 0,0-1 0,1 0 0,-1 0 1,0-1-1,-1 1 0,1-1 0,-1-1 0,1 1 0,-1-1 1,-1 0-1,1 0 0,-1 0 0,0-1 0,0 1 0,0-1 1,4-10-1,3-5 74,-1-1 1,-1-1-1,12-45 1,-16 45-32,-1-1 0,0 0 1,-2 1-1,-1-1 1,-1 0-1,-1 0 1,-1 0-1,-8-38 0,8 50-50,-2 0 0,1-1 0,-2 1 0,1 1 0,-2-1 0,1 1 0,-2 0 0,1 0 0,-1 0 0,-1 1 0,0 0 0,-1 1 0,0 0 0,0 0-1,-1 1 1,0 0 0,-19-12 0,20 16-31,1 0 0,-1 1 0,0-1 0,0 1 0,0 1 1,0 0-1,0 0 0,0 1 0,-1 0 0,1 1 0,0 0 0,-1 0 0,-15 3 0,18-1-37,0 0 0,1 0-1,-1 0 1,1 1 0,-1 0 0,1 0 0,0 0 0,0 1-1,0 0 1,1 0 0,-1 1 0,1 0 0,0-1 0,0 2 0,1-1-1,0 0 1,0 1 0,-5 9 0,1 1-338,1-1 0,1 1 0,1 0 0,0 1 0,1-1 0,-3 28-1,6-26-1024,0 0-1,1 0 0,3 24 1,5-5-3566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33.4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9114,'0'0'1640,"0"0"-821,0 0-307,0 0-145,0 0-143,0 0 67,1 24 108,3-24-7228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34.3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1 5737,'0'0'2242,"0"0"-520,0 0-286,0 0-489,0 0-348,0 0-162,0 8 5,0 75 843,2 10-800,-4-1 0,-16 96 0,18-187-483,0-1 0,-1 1-1,1 0 1,0-1 0,0 1-1,0 0 1,-1-1 0,1 1-1,0 0 1,0-1 0,0 1-1,0 0 1,0 0 0,0-1-1,1 1 1,-1 0 0,0-1-1,0 1 1,0 0 0,1-1-1,-1 1 1,0 0 0,1-1-1,-1 1 1,0-1 0,1 1-1,-1-1 1,1 1 0,-1 0-1,1-1 1,-1 0 0,2 1 0,21-4 32,-17 1-37,39-6 369,0 2 0,1 1 0,-1 3 0,72 5 0,-18-1-244,-29-2-452,-68-33-7096,-2 15 202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34.6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8794,'0'0'1926,"0"0"-1229,0 0-533,0 0 159,0 0 649,2 25 247,21 175 584,6 287-349,-26-484-2757,4-10 360,3-8-1255,2-9-3092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6:52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1 824,'0'0'3474,"0"0"-1797,0 0-285,0 0 668,0 0-405,0 0-350,22 21-248,71 72-101,-79-78-660,0 1 0,-2 0-1,0 0 1,-1 2 0,0-1-1,-2 1 1,0 1 0,-1 0-1,-1 0 1,7 32-1,-8-21-166,-2 1 0,-1-1 1,-1 1-1,-2 0 0,-6 46 0,4-63-140,0-1 0,-2 0 0,1 0 0,-2 0 0,0-1 0,0 1 0,-11 17 1,-56 75-4329,65-96 3383,-23 30-6064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35.0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32 205 8058,'0'0'1385,"0"0"-351,-5 23 9,-4 19-67,1 2 0,-2 78 0,11-112-876,0 0 0,0 0 0,1 0 0,0 0 0,1-1-1,0 1 1,1-1 0,0 0 0,0 0 0,1 0 0,0 0 0,1-1-1,-1 0 1,2 0 0,-1 0 0,1-1 0,0 0 0,1 0-1,-1-1 1,17 10 0,-12-9-71,-1 0-1,1-1 0,0 0 1,0-1-1,0-1 1,1 0-1,-1-1 0,1 0 1,0 0-1,0-2 1,0 0-1,1 0 0,-1-1 1,0-1-1,23-3 1,-28 1 32,-1 1 1,0-1-1,1-1 1,-1 0 0,0 0-1,0 0 1,-1-1-1,1 0 1,-1 0 0,0-1-1,-1 1 1,1-1-1,-1-1 1,0 1-1,-1-1 1,0 0 0,0 0-1,0 0 1,-1 0-1,0-1 1,3-7 0,2-9 102,-2 0 0,0-1 0,-1 1 1,-1-1-1,0-39 0,-3 44-53,-2 1 0,0-1 0,-1 0 0,-1 0 0,-1 1 0,-8-26 0,8 33-57,-1 0 1,-1 0 0,0 1-1,-1 0 1,0 0 0,-1 0-1,0 1 1,0 1-1,-1-1 1,-19-14 0,19 17-44,0 0 1,0 1 0,-1 0 0,1 0-1,-1 1 1,0 1 0,-1 0 0,1 0-1,-1 1 1,0 0 0,0 1-1,0 0 1,0 1 0,0 0 0,0 1-1,0 0 1,0 1 0,-15 2-1,20-1-38,0 1 0,1-1-1,-1 1 1,1 0 0,0 1-1,0-1 1,0 1-1,0 0 1,1 0 0,0 0-1,-1 1 1,2 0 0,-1 0-1,0 0 1,1 0 0,0 0-1,0 1 1,1-1-1,-4 9 1,0 3-347,1 0 0,0 1 0,2-1 0,-1 1 0,0 29 0,3 29-2264,2-23-2103,3 0-5549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36.6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247 25 9250,'0'0'2179,"0"0"-1073,0 0-393,0 0-65,0 0 124,0 0-67,-8-4-336,2 1-348,-1-1 0,0 2 0,0-1 0,-1 1-1,1 0 1,0 0 0,-1 1 0,1 0 0,-1 0 0,0 1 0,1 0-1,-1 1 1,1-1 0,-1 1 0,1 1 0,0-1 0,-1 1 0,1 1 0,-11 4-1,13-4-19,-1 1-1,1-1 0,0 1 1,0 1-1,0-1 0,1 0 1,-1 1-1,1 0 0,0 0 1,0 1-1,1-1 0,0 1 1,0 0-1,0-1 0,1 1 1,-4 11-1,3 2 4,0 0 0,0 1-1,2-1 1,1 23 0,0-28-1,0-11 1,1 1-1,-1-1 0,1 1 0,-1-1 1,1 1-1,0-1 0,0 1 0,1-1 1,-1 0-1,1 1 0,0-1 0,-1 0 1,1 0-1,1 0 0,-1 0 0,0-1 1,1 1-1,-1-1 0,1 1 0,0-1 1,0 0-1,0 0 0,0 0 0,0 0 1,0-1-1,0 1 0,1-1 0,-1 0 1,1 0-1,-1 0 0,7 1 0,-5-1 2,1-1 0,-1 1 0,1-1 0,-1 0 0,1 0 0,-1 0 0,1-1 0,-1 0 0,0 0 0,1-1 0,-1 1 0,0-1 0,0 0 0,0 0 0,0-1 0,0 0 0,-1 1 0,1-2 0,-1 1 0,6-6 0,2-6-1,0-2 1,-2 0 0,0 0 0,-1-1 0,-1 0-1,0-1 1,-1 0 0,-2 0 0,8-38 0,-13 199-53,15 756 933,8-745 256,-17-120-716,-24-75-5001,2 20-2726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37.5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25 8058,'0'0'2459,"0"0"-975,0 0-195,0 0 104,0 0-46,0 0-467,-4-2-380,-13-7-137,13 7-251,4 2-54,0 0 11,0 0-8,32 0 133,1449 24 853,-913-11-982,125-18-149,-422 0 65,146 4 295,-417 1-358,1-1 1,0 0-1,0 1 0,-1-1 0,1 0 1,-1 0-1,1 1 0,0-1 1,-1 0-1,1 0 0,-1 0 0,0 0 1,1 0-1,-1 0 0,0 0 0,1 0 1,-1 1-1,0-1 0,0 0 0,0 0 1,0 0-1,0 0 0,0 0 0,0 0 1,0 0-1,0 0 0,-1 0 1,1 0-1,0 0 0,-1-1 0,-3-8-3893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39.0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0 436 6313,'0'0'2841,"0"0"-998,0 0-659,0 0-180,0 0 91,0 0-146,2-9-283,20-105 644,-7 48-1166,-4-1 0,6-113 0,7 572-285,-23-348 127,-2-21-7,1 1 0,2-1-1,0 0 1,7 26 0,-9-49-84,0 0 0,0 0 1,0 1-1,0-1 0,1 0 1,-1 0-1,0 0 0,0 1 1,1-1-1,-1 0 0,0 0 1,0 0-1,1 0 0,-1 1 1,0-1-1,0 0 0,1 0 1,-1 0-1,0 0 0,1 0 1,-1 0-1,0 0 0,0 0 1,1 0-1,-1 0 0,0 0 1,1 0-1,-1 0 0,0 0 1,0 0-1,1 0 0,-1 0 1,0 0-1,1-1 0,-1 1 1,0 0-1,0 0 0,1 0 1,4-6-3692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39.5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0 107 10386,'0'0'1407,"0"0"-772,0 0-451,0 0-124,0 0 80,0 0-7,22-15 75,72-47 57,-86 58-140,1-1 1,0 1 0,0 1 0,0 0 0,0 0-1,1 1 1,-1 0 0,1 1 0,0-1-1,-1 2 1,1 0 0,0 0 0,13 2 0,13 0 129,-27-2-207,0 0 0,-1 0 0,1 1 0,-1 0-1,1 0 1,-1 1 0,16 6 0,-21-7-48,0 1 0,-1-1 0,1 1 0,-1 0 0,0 0-1,1 0 1,-1 1 0,0-1 0,0 0 0,0 1 0,-1-1 0,1 1 0,-1 0-1,1-1 1,-1 1 0,0 0 0,0 0 0,0 0 0,0 0 0,-1 0 0,1 0 0,-1 0-1,0 0 1,0 0 0,0 6 0,-1 2 8,-1 1 0,0 0 0,-1-1 0,0 1-1,-1-1 1,0 0 0,0 0 0,-1-1 0,-1 1 0,0-1 0,0 0-1,-10 11 1,-16 18 51,-54 52-1,72-77-56,-3 3 11,12-10-3,-1 0 0,0-1 0,-1 0 1,1 0-1,-1-1 0,-1 1 0,1-2 0,-11 6 0,17-9-59,1-1-74,0 0 37,26 0 114,147 12 1942,-53-1-2415,-40-10-3145,-52-4-752,-3-5-1287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39.9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5977,'0'0'6722,"0"0"-5274,0 0-160,0 0-648,0 0-464,0 0 25,0 0-201,15 47 0,2-47-761,0 0-1191,-2 0-3017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40.2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0 130 8282,'0'0'2642,"0"0"-1629,0 0-659,0 25-85,0 81 59,0-94-253,1-1 0,-1 1-1,2 0 1,0 0 0,0 0-1,1-1 1,1 0 0,0 1 0,0-1-1,1 0 1,0-1 0,1 1 0,0-1-1,10 12 1,-11-17-66,1 1-1,-1-1 1,1 0 0,0 0-1,0-1 1,0 0 0,1 0-1,-1 0 1,1-1-1,0 0 1,0 0 0,0-1-1,1 0 1,-1 0 0,0-1-1,1 0 1,-1 0 0,1 0-1,-1-1 1,1 0-1,8-2 1,-11 1 6,-1 0 0,0 0 1,1 0-1,-1 0 0,0-1 0,0 0 0,0 0 1,0 0-1,-1 0 0,1-1 0,0 1 0,-1-1 0,0 0 1,5-5-1,-2 1 68,0 0-1,-1-1 1,0 0 0,-1 0-1,0 0 1,6-15 0,-3 1 221,-1 0 0,-1-1 1,-1 1-1,2-42 1,-5 46-14,0 0-1,-2 0 1,0-1 0,0 1 0,-2 0 0,-9-32 0,10 45-244,0 0 0,0 0-1,0 0 1,-1 1-1,0-1 1,0 1-1,0 0 1,-1-1-1,1 1 1,-1 1 0,0-1-1,0 1 1,0-1-1,-1 1 1,1 0-1,-1 1 1,0-1 0,0 1-1,1 0 1,-2 0-1,1 0 1,0 1-1,0 0 1,0 0 0,-1 0-1,1 1 1,-9 0-1,6-1-83,1 1-1,-1 0 1,0 0-1,1 1 1,-1 0 0,0 0-1,1 1 1,0 0-1,-1 0 1,1 1-1,0 0 1,0 0-1,0 1 1,1 0 0,-1 0-1,1 1 1,0-1-1,0 1 1,0 1-1,1-1 1,0 1-1,0 0 1,0 0 0,1 0-1,-5 9 1,4-4-530,0 0 1,0 0-1,1 0 0,1 1 1,-4 22-1,5 2-3958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40.5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6 132 11210,'0'0'1374,"0"0"-755,0 0-110,-1-20 399,-3-92 1149,24 596-482,-17-434-1466,-3-38-83,12 100 172,-12-111-199,0-1 0,0 1 0,0-1-1,0 1 1,0-1 0,0 1 0,0-1-1,0 0 1,0 1 0,0-1-1,0 1 1,0-1 0,1 1 0,-1-1-1,0 0 1,0 1 0,0-1 0,1 0-1,-1 1 1,0-1 0,0 1 0,1-1-1,-1 0 1,0 0 0,1 1 0,-1-1-1,0 0 1,1 0 0,-1 1 0,1-1-1,-1 0 1,0 0 0,1 0 0,-1 0-1,1 1 1,-1-1 0,1 0 0,-1 0-1,1 0 1,-1 0 0,0 0 0,1 0-1,-1 0 1,1 0 0,-1 0 0,1-1-1,-1 1 1,0 0 0,1 0 0,-1 0-1,1 0 1,-1-1 0,0 1-1,1 0 1,-1 0 0,0-1 0,1 1-1,-1 0 1,0-1 0,1 1 0,-1 0-1,1-1 1,19-24-541,-20 24 501,27-43-2984,-2-7-4823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40.9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371 0 10538,'0'0'1951,"0"0"-966,0 0-199,0 0 224,0 0 61,0 0-434,-14 1-441,10-1-191,-17 1 1,1 0 0,-1 2 1,0 0-1,1 1 0,-1 1 0,-35 14 0,42-11-25,0 0 1,0 1-1,1 0 0,0 1 0,1 1 0,0 0 0,-16 19 0,22-22 14,0 0-1,1 0 1,-1 0 0,2 1 0,-1 0-1,1 0 1,1 1 0,0-1-1,0 0 1,1 1 0,0 0 0,0 0-1,0 16 1,2-25 5,1 0 1,-1 1 0,0-1-1,0 1 1,1-1-1,-1 0 1,0 1-1,1-1 1,0 0-1,-1 0 1,1 0-1,0 1 1,-1-1-1,1 0 1,0 0-1,0 0 1,0 0-1,0 0 1,0 0-1,0 0 1,0 0-1,1-1 1,1 2-1,2 0 1,-1 0-1,1 0 1,0-1-1,-1 0 1,1 1-1,0-2 1,6 1-1,0 0 3,0-1 0,0 0 0,0-1 0,-1 0 0,1-1 0,15-4 0,-14 0 0,1-1 0,-1 0 0,-1-1 0,1 0 0,-1-1 0,-1 0 0,1-1 0,-2 0 0,1 0 0,8-14 0,-3 5-5,1 2 0,20-18 0,-35 34 4,-1 1 0,0-1 0,1 1 0,-1-1 0,1 1-1,-1-1 1,1 1 0,-1-1 0,0 1 0,1 0 0,0-1 0,-1 1 0,1 0 0,-1-1 0,1 1-1,-1 0 1,1 0 0,0 0 0,-1-1 0,1 1 0,-1 0 0,1 0 0,0 0 0,-1 0 0,1 0-1,-1 0 1,1 0 0,0 0 0,-1 1 0,1-1 0,0 0 0,-1 0 0,1 0 0,-1 1 0,1-1 0,-1 0-1,1 1 1,-1-1 0,1 0 0,-1 1 0,1-1 0,-1 1 0,1-1 0,-1 0 0,0 1 0,1-1-1,-1 1 1,0 0 0,1 0 0,6 34 290,-7-28-219,11 416 1741,-12-288-1366,1-48-960,8-103-3422,-1-7-2657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41.3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92 0 10786,'0'0'2817,"0"0"-2185,0 0-320,-2 165 320,-8-94 697,-5 11-305,3 5-400,-3 4-264,3-2-152,-1-7-208,6-11-48,2-13-400,5-18-1040,0-18-1425,0-17-5953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02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478 1 4305,'0'0'1652,"0"0"-25,0 0 44,0 0-133,0 0-191,0 0-334,-4 0 3484,2 0-4502,1-1 0,-1 1-1,1 0 1,0 0 0,-1 0 0,1 1-1,-1-1 1,1 0 0,0 0 0,-1 1 0,1-1-1,0 1 1,-1-1 0,-1 2 0,-29 31-2,1 1 0,-32 47 0,28-35 6,-5 11-6,2 2-1,2 1 1,4 2-1,2 1 0,3 1 1,-22 76-1,37-88 6,2 0 1,3 1-1,1 0 1,4 104-1,3-145-1,0 0-1,1-1 1,1 1 0,0 0-1,0-1 1,2 1-1,-1-1 1,1 0 0,1 0-1,-1-1 1,2 0-1,0 0 1,0 0 0,1-1-1,14 14 1,-6-7 5,1-2 1,0 0 0,1 0-1,1-2 1,0 0 0,0-2-1,34 14 1,-35-17 12,1-1 0,1-1 1,-1 0-1,1-2 0,-1-1 1,1 0-1,0-1 0,0-1 1,34-5-1,-43 2 1,1-1 1,-1 0-1,0-1 0,0-1 1,0 1-1,-1-2 0,0 1 1,0-2-1,0 1 0,-1-1 1,0-1-1,-1 1 0,0-2 0,12-17 1,-5 6-14,-2-1 1,0 0 0,-1-1-1,-2 0 1,15-49 0,-21 61 4,-1 0 0,-1-1 0,0 0 0,-1 1 0,0-1 0,-1 0 0,0 0 0,-1 0 0,-2-16 0,1 22-3,0 1 0,1-1 0,-2 1 0,1 0 0,-1-1 0,1 1 0,-1 1 0,-1-1 0,1 0-1,-1 1 1,0-1 0,0 1 0,0 0 0,0 1 0,-1-1 0,1 1 0,-1 0 0,0 0 0,0 0 0,-10-4 0,-1 2 6,-1 1 0,0 1 0,0 0 0,0 1 0,0 0 0,0 2 0,0 0 0,0 1 0,-17 3 1,25-2-12,0 1 1,1 0 0,-1 0 0,1 1 0,0 0 0,0 0 0,0 1 0,0 0 0,1 0 0,0 1 0,0 0 0,0 0-1,-10 13 1,-1 4-15,0 0-1,-28 51 1,37-58 19,1 1 1,0 1-1,1-1 1,-6 28-1,11-39-72,1 0 0,0 1 0,0-1 1,0 0-1,1 1 0,0-1 0,0 1 0,1-1 0,0 1 0,0-1 1,0 0-1,1 0 0,0 1 0,0-1 0,0 0 0,1-1 0,3 7 1,53 63-3296,-32-43-590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42.2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0 456 12619,'0'0'1333,"0"0"-739,0 0-261,0 0 554,0 0 243,14 23-402,42 79-336,-48-84-332,-1 1-1,0 1 1,-2-1 0,0 1 0,-1 0-1,-1 0 1,1 33 0,-1-13 75,2-16-25,-5-24-110,0 0 0,0 0 1,0 0-1,0 0 0,0 0 1,0 1-1,0-1 0,0 0 1,0 0-1,0 0 0,0 0 1,0 0-1,0 0 0,0 1 1,0-1-1,0 0 1,0 0-1,0 0 0,1 0 1,-1 0-1,0 0 0,0 0 1,0 0-1,0 1 0,0-1 1,0 0-1,1 0 0,-1 0 1,0 0-1,0 0 0,0 0 1,0 0-1,0 0 0,0 0 1,1 0-1,-1 0 1,0 0-1,0 0 0,0 0 1,0 0-1,0 0 0,1 0 1,-1 0-1,0 0 0,0 0 1,0 0-1,0 0 0,0 0 1,1 0-1,-1-1 0,0 1 1,0 0-1,0 0 1,0 0-1,0 0 0,0 0 1,16-38-79,-15 36 75,5-24-128,2 1 0,1 1 1,1 0-1,1 0 0,1 1 0,1 0 1,24-31-1,-35 52 130,-1 0-1,0 1 1,1-1 0,-1 1 0,1 0 0,0-1 0,-1 1-1,1 0 1,0 0 0,0 0 0,0 0 0,0 1-1,0-1 1,0 0 0,0 1 0,0-1 0,0 1 0,0 0-1,0 0 1,0-1 0,0 1 0,4 1 0,0 1 8,-1 0 1,1 0-1,0 0 1,-1 1-1,0-1 1,7 6-1,-8-5 2,1 0 0,-1-1 0,1 1 1,-1-1-1,1 0 0,0 0 0,0-1 0,0 1 0,0-1 0,6 1 0,-6-2-8,0-1 0,0 0 0,-1 1 0,1-2 0,0 1 0,0 0 0,-1-1 0,1 0 0,-1 0 0,1 0 0,-1-1 0,0 1 0,0-1 0,0 0 0,0-1-1,-1 1 1,1 0 0,-1-1 0,0 0 0,3-4 0,26-25-144,-31 58 74,-6 192 82,4-215-10,1-1 0,0 1 0,0-1 0,0 1 0,1-1 0,-1 1 0,0-1-1,0 0 1,1 1 0,-1-1 0,1 1 0,-1-1 0,1 0 0,0 1 0,0-1-1,1 2 1,-2-3-1,1 1-1,0-1 0,-1 0 1,1 1-1,-1-1 0,1 0 1,0 0-1,-1 1 0,1-1 1,0 0-1,-1 0 0,1 0 1,0 0-1,-1 0 0,1 0 1,0 0-1,-1 0 1,1 0-1,0 0 0,-1-1 1,1 1-1,0 0 0,-1 0 1,2-1-1,1-1 1,-1 1 0,1-1-1,-1 0 1,1 0 0,-1 0 0,0 0 0,0 0 0,0 0-1,0-1 1,0 1 0,0-1 0,-1 1 0,3-6-1,0-5-42,0 0-1,0-1 0,-2 0 0,0 1 1,0-1-1,-1 0 0,-1 0 0,0 0 1,-1 0-1,-3-16 0,3 23 20,-1 0 1,0-1-1,0 1 0,0 0 1,-1 0-1,0 0 0,0 0 1,0 1-1,-1-1 0,0 1 0,-1 0 1,1 0-1,-1 0 0,0 1 1,-1 0-1,1 0 0,-1 0 1,0 0-1,0 1 0,-9-4 1,15 7 21,-1 1 0,0 0 0,1-1 0,-1 1 0,1 0 0,-1-1 0,0 1 0,1 0 0,-1 0 0,0 0 0,1 0 1,-1 0-1,0 0 0,1 0 0,-1 0 0,0 0 0,0 0 0,1 0 0,-1 0 0,0 0 0,1 1 0,-1-1 0,1 0 0,-1 0 1,0 1-1,1-1 0,-1 0 0,1 1 0,-1-1 0,1 1 0,-1-1 0,1 1 0,-1-1 0,0 1 0,0 2 1,0-1 0,0 0-1,1 0 1,-1 0 0,1 1-1,-1-1 1,1 0 0,0 1-1,-1-1 1,2 4 0,-1 3 2,1-1 1,0 0 0,1 1-1,-1-1 1,7 15 0,-3-14-6,1 0 1,1 0-1,-1 0 0,1-1 1,1 0-1,0-1 1,0 0-1,0 0 1,1-1-1,0 1 1,0-2-1,1 0 1,-1 0-1,1 0 1,0-1-1,0-1 1,1 0-1,-1 0 1,17 1-1,-13-1-51,1-1 0,-1-1 0,1 0 0,0-1 0,-1-1 1,1 0-1,0-1 0,-1 0 0,0-1 0,1-1 0,-2 0 0,1-1 0,0-1 0,13-7 0,-15 5-32,0-1 1,-1 0-1,0 0 0,-1-1 0,0 0 0,-1-1 0,0 0 0,0-1 0,-1 0 0,-1 0 0,0-1 0,0 0 1,-2 0-1,5-15 0,-2 3 181,-2-1-1,-1-1 1,-1 1 0,-1-1 0,-2 1 0,-2-46 0,0 56 56,-2 0 1,0 1 0,0-1-1,-1 1 1,-1-1 0,-1 2 0,0-1-1,-1 0 1,0 1 0,-1 1-1,-1-1 1,0 1 0,-14-15-1,23 28-147,0 0-1,0-1 1,0 1-1,0 0 0,-1-1 1,1 1-1,0 0 0,0-1 1,0 1-1,0 0 1,-1 0-1,1-1 0,0 1 1,0 0-1,-1 0 0,1-1 1,0 1-1,0 0 1,-1 0-1,1 0 0,0-1 1,-1 1-1,1 0 0,0 0 1,-1 0-1,1 0 1,0 0-1,-1 0 0,1 0 1,0 0-1,-1 0 0,1 0 1,0 0-1,-1 0 1,1 0-1,0 0 0,-1 0 1,1 0-1,0 0 0,-1 0 1,1 0-1,0 0 1,-1 1-1,1-1 0,0 0 1,0 0-1,-1 0 0,1 1 1,0-1-1,0 0 1,-1 0-1,1 1 0,0-1 1,0 0-1,0 1 1,-1-1-1,0 23 20,1-16-24,1 56 115,2 1 0,3-1 0,3-1 0,3 1 0,2-2 0,3 0-1,3-1 1,2 0 0,46 85 0,-67-143-129,4 7 39,0-1-1,0 0 0,1 1 0,7 7 1,-10-14-102,-1 0 1,0 0 0,1 0 0,-1 0 0,1-1 0,-1 0 0,1 1 0,0-1 0,0 0 0,-1 0 0,1 0 0,0-1 0,0 1 0,0-1 0,0 1 0,6-1 0,6 0-3401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42.7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11450,'0'0'1529,"0"0"-713,0 0 16,134 29 216,-85-24-448,3-3-223,-8 0-281,-6-2-96,-16 5-152,-10-1-2273,-12 1-6081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43.0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12459,'0'0'1784,"0"0"-896,131 14-64,-69-8-87,0 1-441,-6 0-112,-9-1-176,3 5-8,-13 1-1233,-10-4-4528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46.9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96 9034,'0'0'2415,"0"0"-919,0 0 18,0 0-204,0 0-493,0 0-467,7-9-272,1 1-61,0 0-1,1 1 1,0 0-1,0 0 1,0 1-1,1 0 1,0 1-1,0 0 1,0 0-1,1 1 1,0 0-1,0 1 1,21-3-1,-15 3 0,0 1 0,0 2 0,0-1 1,0 2-1,0 0 0,0 1 0,0 1 0,-1 0 0,29 10 0,-39-10-12,0 0 0,1 0-1,-1 0 1,0 1 0,0 0-1,-1 0 1,1 0 0,-1 1-1,0 0 1,0 0 0,0 0-1,-1 0 1,0 1 0,0 0-1,0 0 1,-1 0 0,0 0-1,0 1 1,0-1-1,-1 1 1,0-1 0,-1 1-1,1 0 1,-1 0 0,0 0-1,-1 9 1,0-6-3,-1 0 0,0 0-1,-1 0 1,0-1 0,-1 1 0,0-1-1,-1 1 1,0-1 0,0 0 0,-1 0 0,0-1-1,0 1 1,-1-1 0,0 0 0,-9 8-1,5-5 10,0 0-1,-1-1 0,-1-1 1,1 0-1,-2-1 0,1 0 1,-1 0-1,0-2 0,-24 10 0,36-16 1,0 1-1,-1-1 0,1 1 0,0-1 0,0 0 0,-1 0 1,1 1-1,0-1 0,-1 0 0,1 0 0,0 0 0,0 0 1,-1-1-1,1 1 0,0 0 0,-1 0 0,1-1 0,-2 0 0,2 0 0,0 0-1,1 1 1,-1-1-1,1 1 1,-1-1-1,1 0 1,0 0-1,-1 1 1,1-1-1,0 0 1,-1 0-1,1 1 1,0-1-1,0 0 1,0 0-1,0 0 1,0 0-1,-1 1 1,2-1-1,-1 0 1,0-1-1,1-3-4,0 1 0,0 0 0,0-1 0,1 1 0,-1 0 0,1 0 0,0 0 0,0 0 0,5-5 0,1 0-15,1 1 1,0 0 0,0 1 0,1 0-1,0 0 1,0 1 0,1 0 0,-1 1-1,1 0 1,1 1 0,-1 0 0,0 0 0,1 2-1,0-1 1,0 2 0,0-1 0,0 1-1,0 1 1,-1 1 0,1-1 0,22 5-1,-24-3 16,0 1 0,0-1 1,-1 2-1,1-1 0,-1 1 0,0 1 0,0-1 0,0 1 0,-1 1 0,1 0 0,11 11 0,-15-11 1,0-1 1,0 1-1,0 1 0,-1-1 1,0 1-1,0-1 1,-1 1-1,0 0 0,0 0 1,-1 1-1,0-1 1,0 0-1,0 1 0,-1 0 1,0-1-1,-1 13 0,-1-9 23,0 0-1,-1 0 0,0-1 0,-1 1 0,-1 0 0,1-1 1,-1 0-1,-1 0 0,0 0 0,-1 0 0,0-1 0,0 0 1,-1 0-1,0 0 0,0-1 0,-1 0 0,0-1 0,-10 8 1,10-9 3,0 0 1,0 0 0,-1-1 0,0 1-1,0-2 1,0 0 0,-1 0 0,1 0-1,-1-1 1,0-1 0,0 0 0,0 0-1,0-1 1,0 0 0,0 0 0,-1-1-1,1-1 1,0 0 0,0 0 0,-13-4-1,16 2-94,-1 0-1,1-1 0,0 0 0,0 0 0,1-1 0,-1 1 0,1-2 0,0 1 1,1 0-1,-1-1 0,1 0 0,0-1 0,0 1 0,1-1 0,0 0 0,0 0 1,1 0-1,0 0 0,0-1 0,-2-8 0,5 15-111,-1 0-1,1 1 1,0-1 0,0 0-1,0 0 1,0 1-1,0-1 1,0 0 0,1 1-1,-1-1 1,0 0 0,0 0-1,0 1 1,1-1-1,-1 0 1,0 1 0,1-1-1,-1 1 1,0-1 0,1 0-1,-1 1 1,1-1-1,-1 1 1,1-1 0,-1 1-1,1-1 1,0 1 0,-1 0-1,1-1 1,-1 1-1,1 0 1,0-1 0,-1 1-1,1 0 1,0 0-1,0-1 1,20-5-6438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47.3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 13139,'0'0'2352,"0"0"-1207,0 0-785,0 0-56,0 0-176,0 0 40,0 0-168,0-13-1241,3-7-7088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47.7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1 127 14859,'0'0'-180,"0"0"-416,22-18 1383,75-55 213,-87 67-952,1 1 0,0 0 1,0 1-1,0 0 0,1 1 0,-1 0 0,1 1 0,0 0 1,-1 1-1,1 0 0,0 1 0,0 0 0,23 4 1,-13-2 22,-9 0 0,0 0 1,0 1 0,0 0 0,0 1 0,0 1 0,-1 0 0,0 0 0,0 1 0,0 1 0,-1 0 0,0 1 0,0 0 0,17 17 0,-22-19-47,-1-1 1,1 1 0,-1 0 0,0 1 0,-1-1-1,1 1 1,-1 0 0,-1 0 0,1 0-1,-1 1 1,-1-1 0,1 1 0,-1 0-1,-1 0 1,1-1 0,-1 1 0,-1 0-1,1 0 1,-1 0 0,-1 0 0,0 0-1,0 0 1,0 0 0,-5 13 0,2-12-7,-1 0 1,0 0 0,-1-1-1,1 1 1,-2-1 0,1-1 0,-1 1-1,-1-1 1,1 0 0,-12 8-1,-2 0 23,-1-1-1,-45 22 1,61-32-41,-1-2 0,1 1 0,-1-1 0,0 0 0,0 0 0,0 0 0,0-1 0,-10 0 0,17-1-6,-1 0 0,1 0-1,-1 0 1,1-1 0,-1 1-1,1 0 1,0 0 0,-1-1-1,1 1 1,0 0 0,-1-1 0,1 1-1,0 0 1,-1-1 0,1 1-1,0 0 1,0-1 0,-1 1-1,1-1 1,0 1 0,0 0-1,0-1 1,0 1 0,-1-1-1,1 1 1,0-1 0,0 1 0,0-1-1,0 1 1,0-1 0,0 1-1,0-1 1,0 1 0,1 0-1,-1-1 1,0 1 0,0-1-1,0 0 1,7-19-340,-2 14 244,-1 1 1,1 1-1,1-1 0,-1 0 0,1 1 1,-1 0-1,1 1 0,1-1 0,-1 1 0,0 0 1,1 1-1,-1 0 0,1 0 0,0 0 1,13-1-1,-9 1 62,1 0 0,0 2-1,0-1 1,1 1 0,-1 1 0,0 0 0,-1 1 0,21 5 0,-21-2 123,-1-1 0,0 2-1,-1-1 1,1 2 0,-1-1 0,0 1 0,-1 0 0,1 1 0,-1 0 0,-1 0-1,0 1 1,0 0 0,0 0 0,9 20 0,-12-23-32,-1 0 1,-1 0-1,1 1 1,-1-1-1,0 1 1,0-1-1,0 1 1,-1 0-1,0-1 1,-1 1-1,0 0 1,0 0-1,0 0 1,-1 0-1,0-1 1,0 1-1,0 0 1,-1 0-1,0-1 1,-1 0-1,1 1 1,-1-1-1,0 0 1,-1 0-1,-5 8 1,-3-1-7,-1-1 0,0 0 0,-1 0 0,0-1 0,0-1 1,-1-1-1,-1 0 0,0-1 0,0 0 0,0-1 0,-1-1 0,0-1 0,0-1 0,0 0 0,-1-1 0,0 0 0,-29-1 1,46-2-55,-1 0 1,1 0 0,0 0 0,-1 0-1,1 0 1,0 0 0,0 0 0,-1 0-1,1-1 1,0 1 0,0 0 0,-1-1-1,1 1 1,0-1 0,0 1 0,0-1 0,0 0-1,0 0 1,0 1 0,0-1 0,0 0-1,0 0 1,0 0 0,0 0 0,0 0-1,1 0 1,-2-2 0,2 1-49,-1-1-1,1 1 1,0 0-1,0-1 1,0 1 0,0-1-1,0 1 1,0 0-1,1-1 1,-1 1-1,1 0 1,0-1 0,1-3-1,3-5-843,1 0-1,0 0 1,0 1-1,16-19 1,16-13-5181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48.1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194 1 9154,'0'0'5429,"0"0"-3807,0 0-1379,-21 18-141,0-3-50,11-8-6,0 0-1,1 1 1,0 0-1,0 0 0,1 1 1,-1 0-1,2 1 1,0-1-1,0 1 1,1 1-1,0-1 1,-7 19-1,2 9 141,1 1 0,3 0 0,1 0 0,2 0 0,1 0 0,3 1 0,1-1 0,9 58 0,-7-78-160,2 0 1,0 0 0,1 0-1,1-1 1,0 0 0,2 0-1,0-1 1,1 0-1,1-1 1,0 0 0,18 19-1,-23-28-12,1 0-1,-1-1 1,1 0-1,0 0 1,0 0-1,1-1 1,0 0-1,-1-1 0,2 0 1,-1 0-1,0 0 1,1-1-1,0-1 1,0 1-1,0-1 1,0-1-1,0 0 0,0 0 1,0-1-1,0 0 1,0 0-1,0-1 1,0 0-1,0-1 1,0 0-1,11-4 1,-12 2 4,0 0 0,-1 0 0,0-1 0,0 0 0,0 0 0,0 0 0,-1-1 0,0 0 0,0-1 1,0 1-1,-1-1 0,0 0 0,-1 0 0,1-1 0,-1 1 0,-1-1 0,4-9 0,-1 1 22,-1-1-1,-1 1 0,0-1 1,-1 0-1,-1-1 0,0 1 0,-2-28 1,-1 40-19,1 0 1,-1 0 0,0 0 0,0 0-1,-1 1 1,1-1 0,-1 0-1,0 0 1,0 1 0,-1 0 0,1-1-1,-1 1 1,0 0 0,0 0-1,-1 0 1,-5-4 0,3 3-4,0 0 1,-1 0-1,0 1 1,0 0-1,-1 0 0,1 1 1,-1 0-1,1 0 1,-15-3-1,13 4-16,0 1-1,-1-1 1,1 1 0,0 1-1,0 0 1,-1 0 0,1 1 0,0 0-1,0 0 1,-1 1 0,1 1-1,1-1 1,-1 1 0,0 1-1,1 0 1,-1 0 0,1 0-1,-12 10 1,13-7-139,0 0 0,1 0 0,0 1 0,0 0 0,1 0 0,0 1 0,0-1 0,1 1 0,0 0 0,1 0 0,0 0 0,0 1 0,1-1 0,0 1 0,1 0 0,0-1 0,1 1 0,-1 0 0,2 0 0,0-1 0,0 1 0,0 0 0,1-1 0,1 1 0,0-1 0,7 17 0,18 22-5104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49.5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0 578 11058,'0'0'1454,"0"0"-917,0 0-196,0 0 697,0 0 127,11 19-198,-2-2-768,2 0-29,-2 1 0,0 0 0,-1 1 0,-1 0 0,6 23-1,0 28 436,4 70-1,7 44-119,-23-185-482,-1 1-1,0 0 1,0 0 0,0-1-1,0 1 1,0 0 0,0 0-1,1-1 1,-1 1 0,0 0-1,0 0 1,0 0 0,1 0-1,-1-1 1,0 1 0,0 0-1,0 0 1,1 0-1,-1 0 1,0 0 0,0 0-1,1-1 1,-1 1 0,0 0-1,0 0 1,1 0 0,-1 0-1,0 0 1,1 0 0,-1 0-1,0 0 1,0 0 0,1 0-1,-1 0 1,0 1 0,0-1-1,1 0 1,-1 0-1,0 0 1,0 0 0,1 0-1,-1 0 1,0 1 0,0-1-1,0 0 1,1 0 0,-1 0-1,0 0 1,0 1 0,0-1-1,0 0 1,1 0 0,-1 1-1,0-1 1,0 0-1,0 0 1,0 1 0,0-1-1,0 0 1,0 1 0,11-25 19,-11 24-18,43-128 23,-28 78-90,2 1 0,2 1 0,30-53 0,-47 97 66,-1 1-12,0 1 1,0-1-1,1 1 0,-1 0 0,0-1 0,1 1 1,0 0-1,-1 0 0,1 0 0,0 0 0,0 0 0,0 1 1,0-1-1,1 0 0,-1 1 0,0 0 0,1-1 0,-1 1 1,1 0-1,-1 0 0,4 0 0,-5 1 6,0 1 0,0-1-1,0 1 1,0 0 0,0-1-1,0 1 1,0 0 0,0 0-1,0 0 1,-1 0 0,1 0-1,0 0 1,0 0 0,-1 0 0,1 0-1,-1 0 1,1 0 0,-1 0-1,1 0 1,-1 0 0,0 1-1,1-1 1,-1 0 0,0 0 0,0 2-1,6 39 58,-5-36-47,3 47 16,6 45 3,-9-89-25,1 0 0,1 0 0,-1-1 0,1 1-1,1-1 1,0 1 0,0-1 0,7 9 0,-10-15 1,0-1-1,0 1 1,0-1-1,0 0 1,1 0-1,-1 1 1,0-1-1,1 0 1,-1 0-1,1 0 1,-1 0-1,1-1 1,0 1-1,-1 0 0,1-1 1,0 1-1,-1-1 1,1 0-1,0 1 1,0-1-1,-1 0 1,1 0-1,0 0 1,0 0-1,0 0 1,-1-1-1,1 1 1,0-1-1,-1 1 1,1-1-1,0 1 1,-1-1-1,1 0 1,0 0-1,-1 0 1,1 0-1,-1 0 1,0 0-1,1 0 1,1-3-1,6-4 15,0-1 0,-1 0-1,0-1 1,9-13-1,-15 20-13,39-63 3,-30 45-15,2 1-1,0 0 1,20-22-1,-17 33-108,-8 18 25,-5 31 15,-2-28 99,-1-5-23,1 4 9,-1-1-1,2 0 1,-1 0 0,7 18-1,-8-26-7,1 1-1,0-1 1,1 0-1,-1 1 1,0-1-1,1 0 1,-1 0-1,1 0 1,0 0-1,-1 0 1,1-1-1,0 1 1,0 0-1,0-1 1,1 1-1,-1-1 1,0 0-1,0 0 1,1 0-1,-1 0 1,1 0-1,-1 0 1,1-1-1,3 1 1,1 0-119,-1-1 0,1 0 1,0 0-1,-1 0 0,1-1 1,-1 0-1,1 0 0,-1-1 0,0 0 1,1 0-1,-1 0 0,0-1 1,0 0-1,7-5 0,3-4-439,0 0-1,-1-1 1,18-21-1,25-21-67,-58 54 631,0 1 1,1 0-1,-1-1 0,0 1 1,1 0-1,-1-1 1,1 1-1,-1 0 0,1-1 1,-1 1-1,0 0 1,1 0-1,-1 0 1,1-1-1,-1 1 0,1 0 1,-1 0-1,1 0 1,-1 0-1,1 0 0,-1 0 1,1 0-1,-1 0 1,1 0-1,-1 0 1,1 0-1,-1 0 0,1 1 1,-1-1-1,1 0 1,-1 0-1,1 0 0,-1 1 1,1-1-1,-1 0 1,0 0-1,1 1 0,-1-1 1,1 0-1,-1 1 1,0-1-1,1 1 1,-1-1-1,0 0 0,0 1 1,1-1-1,-1 1 1,0-1-1,0 1 0,0-1 1,0 1-1,1 0 1,5 33 551,-5-24-418,0-4-112,0-1 0,0 1-1,1-1 1,0 1 0,0-1-1,0 1 1,1-1 0,-1 0-1,1 0 1,0 0 0,1-1 0,-1 1-1,1-1 1,0 0 0,0 0-1,1 0 1,-1 0 0,1-1-1,-1 1 1,1-1 0,0-1-1,0 1 1,1-1 0,-1 0 0,1 0-1,-1 0 1,1-1 0,-1 1-1,1-2 1,0 1 0,-1 0-1,1-1 1,0 0 0,8-2-1,-11 2-7,1-1-1,0-1 0,-1 1 0,1 0 0,-1-1 0,0 0 0,1 0 0,-1 0 0,0 0 0,0-1 0,0 1 1,0-1-1,-1 1 0,1-1 0,-1 0 0,1 0 0,-1 0 0,0-1 0,0 1 0,-1 0 0,1-1 0,-1 1 1,1-1-1,-1 1 0,1-8 0,1-2 8,-1 0 1,0 0 0,-1 0-1,0 0 1,-1 0 0,-2-18-1,1 23-9,-2-1 0,1 1 0,-1 0 0,-1 0 0,1 0 0,-1 0 0,-1 0 0,1 1 0,-1 0 0,-1 0-1,1 0 1,-1 0 0,0 1 0,-1 0 0,1 0 0,-1 1 0,0 0 0,-1 0 0,1 1 0,-1 0 0,0 0 0,0 1 0,0 0-1,-1 0 1,-14-2 0,21 5-13,1 0-1,-1 0 1,0 0-1,0 0 0,0 0 1,0 1-1,1-1 1,-1 1-1,0-1 0,0 1 1,1 0-1,-1 0 1,0 0-1,1 0 0,-1 0 1,1 0-1,-1 0 1,1 0-1,0 1 0,-1-1 1,-1 3-1,1 0 14,-1 0 0,1 1 0,0-1 0,0 1 0,1-1 0,-1 1 1,1-1-1,-1 8 0,0 1 34,1-1 0,1 0 0,0 1 0,1-1 1,0 0-1,3 16 0,-2-23-44,0 0-1,0 0 1,0-1-1,0 1 0,0 0 1,1-1-1,0 0 1,0 0-1,0 0 1,1 0-1,-1 0 1,1-1-1,0 1 1,0-1-1,0 0 1,1 0-1,-1 0 1,0-1-1,1 0 1,0 0-1,0 0 1,0 0-1,0-1 1,0 0-1,0 0 0,0 0 1,0 0-1,9-1 1,-4 0-5,0 0-1,0 0 1,-1-1-1,1-1 1,0 0 0,0 0-1,-1-1 1,1 0-1,-1 0 1,0-1 0,0 0-1,0-1 1,0 0 0,8-7-1,2-5 8,-1-2 0,0 0-1,-1 0 1,-2-2 0,0 0 0,-1-1 0,0 0-1,-2-1 1,-1-1 0,-1 0 0,-1 0-1,8-36 1,-7 15 9,-2-1-1,-2-1 1,-2 1 0,-2-1-1,-2 1 1,-6-48 0,5 80-15,-1 0 1,0 0-1,-1 1 1,0-1 0,-1 1-1,-1 0 1,0 0 0,-7-14-1,12 26 0,0 1 0,-1-1-1,1 1 1,0-1 0,0 1 0,-1-1-1,1 1 1,0-1 0,-1 1-1,1-1 1,0 1 0,-1 0 0,1-1-1,-1 1 1,1-1 0,-1 1-1,1 0 1,-1 0 0,1-1 0,-1 1-1,1 0 1,-1 0 0,1 0 0,-1-1-1,1 1 1,-1 0 0,0 0-1,1 0 1,-1 0 0,1 0 0,-1 0-1,1 0 1,-1 0 0,1 0-1,-1 0 1,0 1 0,1-1 0,-1 0-1,1 0 1,-1 0 0,1 1 0,-1-1-1,1 0 1,-1 1 0,1-1-1,-1 0 1,1 1 0,0-1 0,-1 1-1,-14 27 11,-7 34 7,3 1 0,3 0 0,2 1-1,4 1 1,2 0 0,1 118 0,7-167-14,1 1 1,0-1-1,1 0 0,1 0 1,0 0-1,1 0 0,1-1 0,1 1 1,8 17-1,-11-27-1,1 0-1,0 0 1,0 0 0,0-1 0,1 0-1,-1 1 1,1-2 0,1 1-1,-1-1 1,0 1 0,1-1 0,0-1-1,0 1 1,0-1 0,1 0-1,-1-1 1,1 0 0,-1 1 0,1-2-1,0 1 1,0-1 0,0 0 0,13-1-1,-14 0 10,0-1 0,1 0 1,-1 0-1,0-1 0,0 1 0,0-2 0,0 1 0,0-1 0,0 1 1,0-1-1,-1-1 0,0 1 0,1-1 0,8-9 0,6-7 19,-2 0-1,22-29 1,7-9-63,-36 46 3,0 1 1,1 0-1,1 1 1,0 1-1,0 0 1,1 0-1,0 2 1,17-8-1,-26 13 23,0 0 0,0 0 0,0 1 0,0 0 0,0 0 0,0 0 0,0 1 0,0-1 0,0 1 0,0 1 0,0-1 0,0 1 0,0-1 0,0 1 0,0 1 0,0-1 0,0 1 0,-1 0 0,1 0 0,0 0 0,-1 1-1,0-1 1,1 1 0,-1 0 0,0 1 0,-1-1 0,1 0 0,0 1 0,3 6 0,-1-2 54,0 0 0,0 1 0,-1 0 0,-1 0 0,1 0 0,-2 0 0,1 1 0,-1 0 0,-1 0 0,1 0 0,-2 0 0,0 0 0,0 0 0,0 0 0,-1 0 0,-1 1 0,0-1 0,0 0 0,-1 0 0,0 0 0,-1 0 0,0-1 0,-1 1 0,0-1 0,0 0 0,-1 0 0,0 0 0,-1 0 0,1-1 0,-2 0 0,1 0 0,-1-1-1,0 0 1,-1 0 0,0 0 0,0-1 0,0 0 0,-1-1 0,0 0 0,0 0 0,0-1 0,-18 6 0,13-7-318,0-1 1,0 0-1,0-1 0,-1 0 0,-19-2 0,19 0-699,-21-1-4460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03.8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9 632 4385,'0'0'732,"0"0"-117,0 0 60,0 0 56,0 0 235,-1 19-123,-6 143 1215,7-66-1203,3-1 0,19 109 0,-7-122-488,4-1-1,3 0 1,4-2 0,44 93 0,-50-131-199,3 0 0,1-1 0,2-2-1,1-1 1,2 0 0,2-3 0,1 0 0,1-2 0,45 33-1,33 12 83,4-4 0,2-5 0,156 65 1,-177-96-169,2-3 0,1-5 1,163 26-1,-83-31-25,220 1-1,219-39 7,-503 2-77,-2-4 1,0-5-1,151-49 0,606-255-774,-305 53 259,-460 212 398,-2-5 0,-4-4 0,107-96 0,-152 117 147,-2-2 0,73-92 1,-111 124-18,-1 0 1,-1-1-1,-1-1 1,-1 0 0,-1 0-1,0-1 1,-1 0-1,-2 0 1,0-1 0,-1 0-1,-1 0 1,1-42 0,-4 42-120,-2-1 1,0 1 0,-2-1 0,0 1-1,-1-1 1,-10-26 0,-9-15 63,-45-87 1,53 125 104,0 1 1,-2 1 0,0 0-1,-2 1 1,-41-39-1,29 36 9,-2 2 0,0 1 0,-1 1-1,-1 3 1,-1 0 0,-57-20 0,-240-58 152,148 48-22,81 22-29,-1 5-1,-136-11 0,-218 7 2,376 23-81,-272-4-52,-515 56 0,-66 124 19,439-35 13,411-108-70,1 4-1,2 4 1,-128 78-1,165-87 15,-189 128 25,210-142 56,57-38-2611,-7 7-4528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05.1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3858 387 3065,'0'0'3528,"0"0"-1751,0 0-472,0 0-220,0 0-45,0 0-281,0-4-182,-1 0-396,0 0 0,0 0 0,0 0 0,0 0 0,-1 0 0,0 1 0,1-1 0,-1 0 0,-1 1 0,1 0 0,0 0 0,-1-1 0,0 1 0,0 1 0,0-1 0,0 0 0,0 1 0,0-1 0,-1 1 0,-4-2 0,-14-10-139,0 1 0,0 1 0,-1 0 0,-44-13 0,-104-22 378,128 37-337,-255-43 118,61 13-112,119 19-52,-140-7 1,-121 13-15,-24-1-17,274 9-74,-217 18 0,-472 133-23,796-139 94,-363 86-11,381-90 364,-12 2-1896,15-3 1288,1 0 1,-1 0-1,0 0 0,0 0 0,1 0 0,-1-1 0,0 1 0,0 0 0,1 0 0,-1-1 0,0 1 0,0 0 0,1-1 0,-1 1 0,0 0 0,1-1 0,-1 1 1,1-1-1,-1 1 0,0-1 0,1 0 0,-1 1 0,1-1 0,-1 1 0,1-1 0,-1-1 0,-4-6-2957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10.0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67 7162,'0'0'1759,"0"0"-586,0 0-222,0 0 121,0 0-265,0 0-199,0 0-302,0 0-185,10 0 135,191-13 1248,-122 6-1194,96-15-36,17-2-85,-155 24-304,-36 0-180,-1 18-2587,-2 1 438,-8-1-1455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06.1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266 1 4761,'0'0'2303,"0"0"-273,0 0-427,0 0-483,0 0-560,0 0-288,4 30 126,9 10 85,26 50 0,-23-54-441,-1 0 0,11 39 0,-19-52 55,-6-22-70,-1-1 104,0 0 163,0 0 295,-4-19 844,-58-120-1332,14 37-68,48 101-30,-1 0 1,1-1-1,-1 1 1,1 0-1,-1 0 1,0 0 0,0-1-1,0 1 1,0 0-1,0 0 1,0 0 0,0 0-1,0 0 1,0 1-1,0-1 1,-1 0-1,1 0 1,0 1 0,0-1-1,-1 1 1,1-1-1,0 1 1,-1-1-1,1 1 1,-1 0 0,1 0-1,0 0 1,-1 0-1,1 0 1,-1 0 0,1 0-1,-1 0 1,1 1-1,0-1 1,-1 0-1,1 1 1,0-1 0,-1 1-1,1 0 1,0-1-1,-2 2 1,-7 4 37,0 0 0,0 1 1,1 0-1,-10 9 0,6-5-23,-135 113-56,147-123 38,1-1-1,0 1 1,-1-1 0,1 0 0,0 1 0,-1-1 0,1 1-1,0-1 1,0 1 0,0-1 0,-1 1 0,1 0 0,0-1-1,0 1 1,0-1 0,0 1 0,0-1 0,0 1 0,0-1-1,0 1 1,0-1 0,0 1 0,1 0 0,-1-1 0,0 1-1,0-1 1,0 1 0,1-1 0,-1 1 0,0-1 0,0 1-1,1-1 1,-1 0 0,0 1 0,1-1 0,-1 1 0,1-1-1,-1 0 1,1 1 0,21 16-9,-18-15 9,15 9 89,1 0 0,1-2 0,-1 0 0,1-2 0,0 0 0,26 5 0,14 4 256,-60-16-435,-1 0 1,1 1-1,-1-1 1,1 0-1,-1 1 0,0-1 1,1 0-1,-1 1 1,1-1-1,-1 0 1,0 1-1,1-1 0,-1 1 1,0-1-1,0 1 1,1-1-1,-1 1 0,0-1 1,0 1-1,0-1 1,0 1-1,0-1 1,1 1-1,-1-1 0,0 1 1,0-1-1,0 1 1,0 3-3438,1 4-2769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24.5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575 99 7770,'0'0'2632,"0"0"-1058,0 0-574,0 0 172,0 0 102,0 0-267,-3-11-296,-8-35-259,11 44-408,-1 0 1,0 0-1,0 0 0,0-1 1,-1 2-1,1-1 0,0 0 1,-1 0-1,0 0 0,1 1 1,-1-1-1,0 0 1,0 1-1,1 0 0,-1-1 1,0 1-1,-1 0 0,1 0 1,0 0-1,0 0 1,0 1-1,-4-2 0,-44-3 20,35 4-62,-1 1 1,1 1-1,0 0 0,-1 1 1,1 1-1,0 0 0,0 1 0,0 1 1,1 0-1,-27 14 0,21-8-1,0 1 0,1 1 0,0 0 0,1 2 0,1 0 0,0 0 0,-24 32 0,32-35-4,0 1-1,1 1 0,0 0 0,1 0 0,1 0 1,1 1-1,0 0 0,0 0 0,2 0 0,0 1 1,0-1-1,1 19 0,1-22 31,1 0-1,0 1 1,1-1 0,0 1-1,1-1 1,1 0 0,0 0-1,0 0 1,1 0 0,1-1-1,0 1 1,0-1 0,1 0-1,1 0 1,0-1 0,0 0-1,1 0 1,0-1 0,0 0-1,18 14 1,-15-14-1,1 0 1,0 0-1,1-1 0,-1-1 0,2 0 1,-1-1-1,0 0 0,1-1 0,0-1 1,1 0-1,-1-1 0,1 0 0,-1-1 1,1-1-1,0 0 0,-1-1 0,1-1 1,0 0-1,0-1 0,-1 0 0,0-1 1,1-1-1,-1-1 0,20-8 0,58-37 40,40-19-8,-131 68-67,-1 1-27,0 0 21,0 0 1,0 0-16,-13 21 42,2-10-8,0 0 0,-1-1 0,-1-1 0,0 0 0,0 0 0,-1-1 0,0-1 0,0 0 0,0-1 0,-26 6 0,18-6-1,0-2 0,-1 0 0,1-2 0,-1 0-1,1-1 1,-42-5 0,37-2 6,1 0 0,0-2 0,1-1 0,-29-14-1,31 13 28,13 5-29,0 0 0,0-1 0,0 0 1,1-1-1,0 0 0,0 0 0,0-1 0,1 0 0,1-1 0,-1 0 0,1 0 0,1 0 0,0-1 0,0 0 0,1 0 0,-6-17 0,3 7 7,2-1-1,1 1 0,1-1 1,0 0-1,2 0 0,0-1 1,1 1-1,3-24 0,-1 38-14,1 1 0,0 0-1,0 0 1,0 0 0,1 0 0,0 1-1,0-1 1,0 1 0,1 0-1,4-6 1,48-52-16,-49 55 16,9-9-11,1 1 0,0 0-1,37-25 1,-44 35 6,0 1 0,0 0 0,1 0 0,-1 1 0,1 0 0,0 1 0,0 0 0,0 1-1,1 0 1,12 0 0,286 4 17,-309-2 0,-1 0 21,0 0-7,0 0 26,0 0-26,0 0 6,0 0-86,0 0-288,1 2-3678,3-2-3848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25.2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9234,'0'0'1942,"0"0"-1078,0 0-551,0 0 3,0 0 319,0 0 7,0 0-172,0 0-136,0 0 51,14 4 846,61 12-581,1-4 0,155 5 1,-225-17-643,182 2 239,-187-2-242,-1 0-197,7-9-5437,-4 0-366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25.7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63 8330,'0'0'2271,"0"0"-1083,0 0-504,0 0-178,0 0-51,0 0-225,5 2-164,-1 1 12,0 0 1,0 0 0,-1 1 0,1 0-1,-1-1 1,0 2 0,0-1-1,0 0 1,-1 0 0,1 1 0,-1-1-1,0 1 1,-1 0 0,1 0 0,-1 0-1,0 0 1,0 0 0,0 5-1,4 15 112,-1 1 0,-1 38 0,-3-154 2111,0-85-2748,0 174 428,0 1 1,0 0-46,18 26-120,-8-15 176,4 3 11,-2 1 0,0 1 1,-1 0-1,12 21 1,-22-34 4,1 0 0,0-1 1,-1 1-1,0 0 0,0 0 1,0 0-1,0 0 0,0 0 1,-1 1-1,1-1 0,-1 0 1,0 0-1,0 0 0,0 1 1,0-1-1,-1 0 0,1 0 1,-1 0-1,0 0 0,0 0 1,0 0-1,0 0 0,-1 0 1,1 0-1,-1 0 0,1-1 1,-1 1-1,0 0 0,0-1 0,0 0 1,-1 1-1,1-1 0,-4 2 1,-1 2 6,0-1 1,-1 0-1,1 0 0,-1-1 1,0 0-1,-1 0 1,1-1-1,-1 0 0,1-1 1,-11 2-1,36-14-3480,6-4-2813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26.1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0 10266,'0'0'3945,"0"0"-2753,0 0-1054,0 0-109,0 0 143,-3 26 411,0-7-424,-9 161 890,12 280 345,0-459-1428,0 0 1,0 0-1,0 0 0,0 1 1,0-1-1,0 0 1,0 0-1,0 0 1,0 1-1,1-1 0,-1 0 1,0 0-1,1 0 1,-1 0-1,1 0 1,-1 0-1,1 0 0,0 0 1,0 0-1,-1 0 1,1 0-1,0 0 1,1 1-1,-1-2-114,0 0 1,0 0-1,0 0 1,0 0-1,0-1 1,0 1-1,0 0 0,0-1 1,0 1-1,0 0 1,0-1-1,0 1 0,0-1 1,0 0-1,-1 1 1,1-1-1,0 0 1,0 1-1,-1-1 0,1 0 1,0 0-1,-1 1 1,1-1-1,-1 0 0,1 0 1,0-1-1,13-21-5050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26.6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 68 3881,'0'0'5981,"0"0"-4198,-6 19-1467,4-11-383,-7 22 489,1 1 0,-4 35-1,10-56-272,1-1 0,0 1 0,1-1 0,0 1 0,1 0 0,0-1 0,1 0 0,-1 1 0,2-1 0,-1 0 0,2 0 0,-1 0 0,7 12 0,-2-9-78,2 0 0,-1 0 0,2-1 0,-1 0 0,1-1 0,1-1 1,0 1-1,0-2 0,1 0 0,15 8 0,-18-11 1,0-1 0,-1 0 0,2-1 0,-1 1 0,0-2 0,1 0 0,-1 0 0,1-1 0,-1 0 0,1 0 0,0-2 0,-1 1-1,1-1 1,0-1 0,12-3 0,-17 3-14,0-1 0,0 0 0,-1 0-1,1 0 1,-1-1 0,0 0-1,1 0 1,-2-1 0,1 1 0,0-1-1,-1 0 1,0 0 0,0 0 0,-1-1-1,0 1 1,1-1 0,-2 0-1,1 0 1,-1 0 0,0 0 0,0 0-1,1-9 1,2-14 69,0 0 0,-3 0 1,0-45-1,-3 64-103,0 0 0,0 0 0,-1 0 0,-1 0 0,1 1 0,-2-1 0,1 1 0,-1 0 0,-1 0 0,0 0 0,0 0 0,0 1 0,-1 0 0,-1 0 0,1 0 0,-1 1 0,-1 0 0,1 0 0,-1 1 0,0 0 0,-1 0 0,-12-5 0,14 6-36,-1 1 1,0 0-1,0 1 1,-1 0 0,1 0-1,-1 1 1,1 0-1,-1 1 1,0 0-1,0 0 1,0 1-1,1 0 1,-1 0 0,0 1-1,0 0 1,0 1-1,1 0 1,-1 0-1,1 1 1,0 0 0,-1 0-1,1 1 1,1 0-1,-1 0 1,-11 10-1,12-9-97,1 1-1,0 0 0,0 0 1,0 1-1,1-1 0,0 1 1,0 0-1,1 0 1,0 1-1,0 0 0,-4 12 1,5-5-1116,-1 1 0,2 0 0,0 0 0,1 1 1,1 15-1,0 7-6723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27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50 115 968,'0'0'10293,"0"0"-7216,0 0-2209,0 0-259,0 0 250,-4 4-392,-1 4-451,0-1 0,1 1 0,0-1 0,0 1 0,0 0 0,1 1 0,1-1 0,-1 0 0,1 1 1,0 0-1,0 11 0,-3 106-2,5-120-8,0 3-5,0 0 1,1 0-1,0-1 0,1 1 0,0 0 0,0-1 0,1 1 0,0-1 0,1 0 0,-1 0 1,2 0-1,-1 0 0,1-1 0,0 0 0,1 0 0,-1 0 0,1 0 0,1-1 0,-1 0 0,1-1 1,0 1-1,1-1 0,-1-1 0,1 1 0,0-1 0,0-1 0,0 1 0,0-1 0,1-1 1,0 1-1,-1-2 0,1 1 0,0-1 0,13 0 0,-10-1 44,-1 0 1,0 0-1,1-1 0,-1-1 1,0 0-1,0 0 0,0-1 0,0-1 1,-1 0-1,1 0 0,-1-1 1,0 0-1,0-1 0,-1 0 0,1-1 1,-2 0-1,1 0 0,-1-1 1,0 0-1,0 0 0,-1-1 0,0 0 1,-1 0-1,10-17 0,-9 11 35,1 1 0,-2-1 0,0-1 0,0 1 0,-2-1 0,0 0 0,-1 0 0,0 0 0,-1 0 0,-1-21 0,-1 27-29,-1 0-1,1 1 1,-2-1 0,1 1 0,-2 0 0,1-1-1,-1 1 1,0 0 0,-1 0 0,0 1-1,-1-1 1,0 1 0,0 0 0,0 0 0,-1 0-1,-1 1 1,1 0 0,-11-9 0,7 9-34,1 0 0,-1 1 1,-1 0-1,1 1 0,-1 0 1,0 1-1,0 0 0,-1 0 1,1 1-1,-1 1 0,1 0 0,-17-1 1,21 3-47,-1 0 1,1 0-1,0 1 1,-1 0-1,1 0 1,0 1-1,0 0 1,0 0-1,0 1 1,0-1 0,0 2-1,1-1 1,-1 1-1,1 0 1,0 0-1,0 0 1,1 1-1,-1 0 1,1 1-1,0-1 1,-5 7-1,0 4-532,1 0 0,1 1 0,0 0 0,-8 25-1,4 6-3709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27.6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292 48 11859,'0'0'3728,"0"0"-2729,0 0-741,0 0-45,0 0 208,0 0-47,-24-10-249,-77-26-101,97 35-23,0 1 0,0-1-1,0 1 1,0 0 0,1 0 0,-1 1 0,0-1-1,0 1 1,0 0 0,0 0 0,1 0-1,-1 0 1,0 0 0,1 1 0,-1 0 0,1 0-1,0 0 1,-1 0 0,1 0 0,0 1-1,0 0 1,1-1 0,-1 1 0,0 0-1,1 0 1,0 0 0,0 1 0,0-1 0,-2 5-1,-3 2-3,0-1 2,0 1 0,0 0-1,2 1 1,-1-1 0,1 1-1,1 0 1,0 0 0,0 1-1,1-1 1,0 1 0,1-1-1,1 1 1,0 0 0,1 20-1,0-29 1,1 0 1,0-1-1,0 1 0,0 0 0,0-1 1,0 1-1,0-1 0,1 1 0,-1-1 0,1 0 1,0 0-1,0 1 0,0-1 0,0 0 1,0-1-1,0 1 0,0 0 0,1 0 1,-1-1-1,0 0 0,1 1 0,0-1 0,-1 0 1,1 0-1,0 0 0,-1-1 0,1 1 1,3 0-1,12 2 2,-1-1 1,0-1 0,24 0-1,-32-1 1,1-1 2,0 0 0,0-1 1,-1 0-1,1 0 0,0-1 1,-1 0-1,1-1 1,-1 0-1,0-1 0,0 0 1,-1 0-1,0-1 1,1 0-1,-2 0 0,1-1 1,10-11-1,-7 6 26,-1-1-1,0 0 0,0-1 1,-2 0-1,0 0 0,0-1 1,-1 0-1,-1 0 0,6-23 1,-21 120 11,-5 43-35,6 1 1,9 144-1,1-103 46,-4-111 341,4 0 1,2 0 0,2-1-1,16 65 1,-17-111 1169,-1-16-1790,-1-16-3774,-3 10-4335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28.6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4705,'0'0'5683,"0"0"-3986,0 0-1329,0 0 50,0 0 793,0 0 258,28 0-578,214 0 459,175 0 649,-407-9-9319,-5 2-2646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28.9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 8146,'0'0'3354,"0"0"-2141,0 0-410,0 0 107,0 0 113,0 0-258,0 0-752,0 0 1,1-1-1,-1 1 0,0 0 1,0 0-1,1 0 0,-1-1 1,0 1-1,0 0 0,1 0 0,-1 0 1,0-1-1,0 1 0,1 0 1,-1 0-1,0 0 0,1 0 1,-1 0-1,0 0 0,1 0 0,-1 0 1,0 0-1,1 0 0,-1 0 1,0 0-1,1 0 0,-1 0 1,0 0-1,1 0 0,-1 0 0,0 0 1,1 0-1,-1 1 0,0-1 1,1 0-1,-1 0 0,3 7 122,-1-1 0,0 0 0,0 1 0,-1 0 0,0-1 0,0 1 0,0 0 0,-1-1 0,0 12 0,0 2 86,7 99 410,-4-44-477,3 0 0,19 89-1,-25-164-169,0 1-1,0 0 0,0-1 0,0 1 0,0-1 0,0 1 1,0 0-1,0-1 0,1 1 0,-1-1 0,0 1 0,0 0 1,1-1-1,-1 1 0,0-1 0,1 1 0,-1-1 0,1 0 1,-1 1-1,1-1 0,-1 1 0,0-1 0,1 0 0,0 1 1,-1-1-1,1 0 0,-1 1 0,1-1 0,-1 0 0,1 0 1,0 0-1,-1 1 0,1-1 0,-1 0 0,1 0 0,0 0 0,-1 0 1,1 0-1,-1 0 0,1 0 0,0-1 0,-1 1 0,1 0 1,-1 0-1,1 0 0,0-1 0,-1 1 0,1 0 0,-1 0 1,1-1-1,-1 1 0,1 0 0,-1-1 0,1 1 0,-1-1 1,0 1-1,1-1 0,0 0 0,24-29-3544,-10 2-2732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10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8250,'0'0'2230,"0"0"-1062,0 0-560,0 0-305,0 0 141,0 0 7,5 5-127,16 0 136,1 0 1,-1-1 0,1-1 0,42 0-1,-27-1-144,429 20 931,-427-15-411,-39 26-5886,0-17-42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29.4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109 72 1712,'0'0'5750,"0"0"-3566,0 0-821,-10 23-205,-27 79-17,33-92-958,1 1 1,1-1-1,0 1 0,0 0 0,1-1 1,1 1-1,0 0 0,0 0 1,1 0-1,0 0 0,4 12 0,-4-16-131,1 0-1,1 1 1,-1-1 0,1 0-1,1 0 1,-1 0-1,1-1 1,0 1-1,1-1 1,-1 0-1,1 0 1,1-1 0,-1 1-1,1-1 1,0 0-1,0-1 1,0 1-1,9 4 1,-6-5-9,0 1 1,0-2-1,0 1 1,0-1-1,1-1 1,-1 1-1,1-2 1,0 1-1,-1-1 1,1-1-1,0 0 1,0 0-1,18-4 1,-21 3 3,-1-2 1,1 1-1,-1-1 1,0 0-1,0 0 1,0-1-1,-1 0 1,1 0-1,-1 0 1,0-1 0,0 1-1,0-1 1,-1-1-1,0 1 1,0 0-1,0-1 1,0 0-1,-1 0 1,0 0-1,4-12 1,-1 1 36,0-1 1,-2 1-1,0-1 1,0 0-1,-2-1 1,1-27-1,-3 32-5,0 0-1,-1 0 1,0 0-1,-1 0 1,-1 0-1,0 0 1,-6-15-1,6 24-54,0-1 0,0 0 0,0 1 1,-1 0-1,0-1 0,0 2 0,0-1 0,-1 0 0,0 1 0,0 0 0,0 0 0,0 0 0,-1 1 1,1-1-1,-1 1 0,0 1 0,-11-5 0,5 3-43,1 1 1,0 0 0,-1 1-1,0 0 1,1 0-1,-1 2 1,0-1 0,0 1-1,1 1 1,-1 0-1,0 1 1,1 0-1,-1 1 1,-12 5 0,15-5-304,1 1 1,0 0-1,0 1 1,0-1-1,1 2 1,-1-1-1,1 1 1,0 0-1,1 0 1,0 1 0,0 0-1,0 0 1,1 1-1,0-1 1,0 1-1,1 0 1,0 1-1,-4 13 1,-1 10-5208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30.0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0 8450,'0'0'2699,"0"0"-1311,0 0-494,0 0-42,0 0 126,0 0-225,1 16-306,-1 1-355,-1-9-47,1-1-1,0 0 1,0 1 0,1-1 0,0 0-1,4 14 1,-5-21-30,0 0 1,0 0-1,0 1 0,0-1 0,0 0 1,0 0-1,0 0 0,0 0 0,0 0 0,0 0 1,0 1-1,0-1 0,0 0 0,0 0 0,0 0 1,0 0-1,0 0 0,0 0 0,0 1 0,0-1 1,1 0-1,-1 0 0,0 0 0,0 0 0,0 0 1,0 0-1,0 0 0,0 1 0,0-1 0,0 0 1,0 0-1,1 0 0,-1 0 0,0 0 0,0 0 1,0 0-1,0 0 0,0 0 0,0 0 1,1 0-1,-1 0 0,0 0 0,0 0 0,0 0 1,0 0-1,0 0 0,0 0 0,1 0 0,-1 0 1,0 0-1,0 0 0,0 0 0,0 0 0,0 0 1,0 0-1,1 0 0,-1 0 0,0 0 0,0 0 1,0-1-1,0 1 0,0 0 0,0 0 0,1 0 1,5-13 274,2-17-247,-6-5 626,-7 31-233,-6 19-239,-6 21-1741,17-35 1403,-1 0 0,1 0 0,-1 0 1,1 0-1,0 0 0,-1 1 0,1-1 1,0 0-1,0 0 0,0 0 0,0 0 0,0 1 1,0-1-1,0 0 0,0 0 0,1 0 1,-1 0-1,0 0 0,1 0 0,-1 1 0,1-1 1,-1 0-1,1 0 0,0 0 0,-1 0 0,1 0 1,0-1-1,-1 1 0,1 0 0,2 1 1,11 3-6633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30.9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59 10082,'0'0'1646,"0"0"-502,0 0 19,0 0 209,0 0-289,0 0-455,0-3-63,0 8-467,0 39 32,-1-16 74,1 1 0,1-1 1,2 1-1,9 44 0,-9-67-132,0 1 0,1-1 0,0 0 0,0 0 0,7 6 0,5 10 94,-11-16-166,-1 1 0,1-1 0,1 0 0,-1-1 0,1 1 0,0-1 0,0 0 0,1-1 0,0 0 1,-1 0-1,1 0 0,1-1 0,-1 1 0,0-2 0,9 3 0,-4-2-3,0-1 0,0 0 0,1-1 0,-1-1 0,0 0 0,0 0-1,1-1 1,-1-1 0,14-3 0,-19 3 4,0 0 0,1-1 0,-2 0 0,1-1 0,0 1 0,0-1 0,-1 0 0,0-1 0,0 0 0,0 0 0,-1 0 0,0-1 0,0 1 0,0-1 1,0 0-1,-1-1 0,0 1 0,0-1 0,-1 0 0,4-12 0,-2 6 3,-1 0 1,0-1-1,-1 0 1,-1 0 0,0 0-1,-1 0 1,0 0-1,-2 0 1,1 0 0,-4-19-1,2 25 0,-1 1 1,1 0-1,-1 0 0,-1 0 1,1 0-1,-1 0 0,0 0 1,-1 1-1,1 0 0,-1 0 0,-1 0 1,1 1-1,-1 0 0,0 0 1,0 0-1,0 0 0,-1 1 0,1 0 1,-1 1-1,0 0 0,0 0 1,-8-3-1,2 2-2,0 0 1,0 1 0,0 0-1,0 1 1,-1 0-1,1 1 1,-1 1-1,1 0 1,0 1 0,-1 0-1,1 1 1,-14 4-1,19-3-49,0 0 0,0 0 0,0 1 0,0 0 0,1 1 0,-1 0 0,1 0 0,0 0 0,1 1 0,-1 0 0,1 0 0,0 1 0,-6 9 0,8-9-567,-1 0 1,1 0-1,1 0 1,0 0-1,0 1 1,0-1-1,1 1 1,-3 15-1,4 5-5708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31.4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69 42 9514,'0'0'1638,"0"0"-451,0 0-270,0 0 126,0 0-188,0 0-507,-9 8-196,4-2-94,-1 0 1,1 0-1,0 0 0,1 0 1,-1 1-1,1 0 0,0 0 1,1 0-1,0 0 0,0 1 1,1-1-1,-1 1 1,2 0-1,-1-1 0,0 14 1,0 1 65,2 0 1,0 0 0,6 38 0,-4-52-119,0 0 0,0 0 0,1 0 0,0-1 0,0 1 0,1-1-1,0 1 1,0-1 0,1-1 0,0 1 0,0-1 0,1 1 0,7 6 0,-1-4-2,0 0-1,0 0 1,1-1-1,0-1 1,0 0-1,1 0 1,-1-2-1,1 0 1,1 0-1,-1-1 0,1-1 1,0 0-1,0-2 1,20 1-1,-25-1 21,0-2-1,-1 1 0,1-1 0,0-1 0,-1 0 1,0 0-1,1-1 0,-1 0 0,0-1 1,0 0-1,-1 0 0,1 0 0,-1-2 1,0 1-1,0-1 0,-1 0 0,1 0 0,-1-1 1,-1 0-1,1 0 0,-1-1 0,-1 0 1,6-8-1,-4 1 138,0-1-1,0 0 1,-2-1 0,0 1 0,-1-1 0,0 0-1,-2 0 1,0 0 0,-1-1 0,0 1 0,-4-28 0,2 38-112,-1-1 0,0 1 0,-1 0 0,1 0 0,-1 0 0,-1 0 0,1 1 0,-1-1 0,0 1 0,-1 0 0,0 0 1,0 1-1,0-1 0,0 1 0,-1 0 0,0 0 0,0 1 0,0 0 0,-1 0 0,-9-5 0,9 5-62,0 1-1,-1 0 0,0 0 0,0 0 1,0 1-1,0 0 0,0 0 0,0 1 1,0 0-1,-1 0 0,1 1 0,0 0 1,0 1-1,-1 0 0,1 0 0,0 1 1,0 0-1,-13 5 0,17-5-55,0 1 0,0-1 0,0 1 0,0 0-1,0 1 1,1-1 0,-1 1 0,1 0 0,0 0 0,0 0 0,-3 7 0,-22 52-2400,15-23-1773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31.9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302 59 13171,'0'0'2728,"0"0"-1617,0 0-832,0 0-19,0 0 348,0 0-202,-13-10-206,-41-28-160,51 36-40,0 0 1,0 1 0,-1 0-1,1 0 1,-1 0-1,1 0 1,-1 0 0,1 1-1,-1 0 1,0-1-1,1 1 1,-1 0 0,0 1-1,1-1 1,-1 1 0,1 0-1,-1 0 1,1 0-1,-1 0 1,1 0 0,0 1-1,-1-1 1,-4 5-1,-4 2-1,1 0-1,1 1 1,0 1-1,-13 14 1,17-18-1,-5 7 0,1 0 0,0 0-1,-16 29 1,24-38-11,-1 1 1,1-1-1,0 1 0,0 0 0,1 0 0,-1-1 1,1 1-1,0 0 0,0 0 0,1 0 1,0 0-1,-1 0 0,2 0 0,-1 0 1,0 0-1,1 0 0,2 7 0,-2-11-2,-1 0 1,1 0-1,0 0 0,0 0 0,0 0 0,0 0 0,0 0 1,0 0-1,0 0 0,0 0 0,1-1 0,-1 1 1,0 0-1,0-1 0,1 1 0,-1-1 0,0 0 0,1 1 1,-1-1-1,1 0 0,1 0 0,34 1-286,-25-1 195,2 0 28,0 0 0,0-1 0,-1-1 0,1-1 0,0 0 0,-1 0 0,1-1 0,-1-1 1,0 0-1,0-1 0,-1-1 0,0 1 0,13-11 0,8-10 54,-28 22 97,1-1 0,0 1-1,0 1 1,0-1-1,0 1 1,1 0 0,0 0-1,-1 1 1,9-3 0,-15 6-70,1 0 1,-1 0 0,0 0-1,0 0 1,0 0 0,1 0-1,-1 0 1,0 1 0,0-1-1,0 0 1,1 0 0,-1 0-1,0 0 1,0 0 0,0 1-1,0-1 1,1 0 0,-1 0-1,0 0 1,0 0 0,0 1-1,0-1 1,0 0 0,0 0-1,1 0 1,-1 1-1,0-1 1,0 0 0,0 0-1,0 1 1,0-1 0,0 0-1,0 0 1,0 0 0,0 1-1,0-1 1,0 0 0,0 0-1,0 1 1,0-1 0,0 0-1,0 0 1,-1 0 0,1 1-1,0-1 1,0 0 0,0 5 36,-1 118 507,-2-11-223,5 1-1,5 0 1,22 114-1,-25-204-299,-4-21-3439,-9-17-3853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32.5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12227,'0'0'1608,"0"0"-369,22 28 60,-3-4-988,18 22 322,1-1 0,51 46 0,228 160 1358,-107-92-1719,-195-146-115,-2-1-1211,-17-26-1594,-8-7-2474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32.9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501 1 10938,'0'0'1603,"0"0"-804,0 0-181,0 0 325,0 0 150,0 0-398,-17 9-419,3-1-224,0-1 24,0 0 0,0 2 0,1 0 0,0 0 0,1 1 0,-16 16 0,-324 361 2406,348-382-2406,-2 1-390,11-9-965,2-2 173,2-1-2995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35.7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136 95 6057,'0'0'5332,"0"0"-3656,0 0-1267,0 0 147,0 0-4,-18 19 39,-56 63 45,70-76-562,-1 0 1,1 1-1,1-1 1,-1 1-1,1 0 0,1 0 1,-1 0-1,1 0 1,0 0-1,1 1 1,0-1-1,0 0 1,0 1-1,1-1 0,0 1 1,2 9-1,-2 7 78,0-11-102,0 0-1,1 1 0,0-1 1,1 0-1,1 0 0,0 0 1,0 0-1,1-1 0,1 1 1,0-1-1,1 0 0,0-1 1,1 1-1,0-1 1,1 0-1,0-1 0,1 0 1,0 0-1,1-1 0,-1 0 1,2-1-1,-1 0 0,19 10 1,-22-14-41,-1 0 0,1-1 0,0 0 0,0 0 0,0-1 0,0 0 0,1 0 0,-1 0 0,0-1 0,1-1 0,-1 1 0,1-1 0,-1 0 0,1-1 0,-1 0 0,0 0 0,1 0 0,-1-1 0,0 0 0,0-1 0,0 1 0,0-1 0,0-1 1,-1 1-1,1-1 0,-1 0 0,0-1 0,0 0 0,-1 1 0,1-2 0,-1 1 0,0-1 0,0 0 0,-1 0 0,6-10 0,-3 3 36,-1 0 0,0 0 0,-1-1 0,-1 1 0,0-1 0,-1 0 0,0 0 0,-1-1 0,-1 1 0,0-1 0,-1 1 0,0 0 0,-1-1 0,-1 1 0,-1 0-1,0-1 1,0 1 0,-9-20 0,3 11 19,-2 1 0,0 0-1,-2 1 1,0 0-1,-1 1 1,-1 0-1,-1 1 1,-1 1 0,-1 1-1,-19-16 1,30 28-39,1 0 1,-1 0 0,0 1-1,-1-1 1,1 2 0,-1-1-1,1 1 1,-1 0-1,0 1 1,-13-3 0,17 5-27,0-1 1,0 1-1,0 0 1,0 0 0,0 1-1,0-1 1,0 1-1,0 0 1,0 0-1,0 0 1,0 1 0,0-1-1,0 1 1,1 0-1,-1 0 1,1 0-1,-1 1 1,1-1-1,0 1 1,0 0 0,0 0-1,-4 6 1,-1 1-85,0 0 0,1 1 0,1 0 1,0 1-1,0-1 0,1 1 0,1 0 1,-4 13-1,4-3-1125,0 1-1,2-1 1,0 38 0,2-16-4714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36.1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 14027,'0'0'2801,"0"0"-1937,0 0-728,0 0-64,0 0-64,0 0-8,0 0 0,17-5-592,-7-8-3273,0-3-7314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37.3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 9 6977,'0'0'2566,"0"0"-677,0 0-505,0 0-73,0 0-65,0 0-296,0-6 223,0 4-726,0 4-242,-2 20-184,0 0-1,-2 0 1,0 0 0,-8 22-1,5-22-7,1 1 1,2-1-1,0 1 0,-1 25 0,5-45-12,0 0 0,0 0 0,0 0-1,0 0 1,1 0 0,-1 0 0,1 0-1,0 0 1,-1 0 0,1-1 0,1 1-1,-1 0 1,0-1 0,1 1 0,-1-1-1,3 4 1,-1-4 2,0 0 0,0 0-1,0-1 1,0 1 0,0-1 0,0 1 0,0-1-1,0 0 1,0-1 0,1 1 0,-1 0 0,0-1-1,1 0 1,4 0 0,9 2 49,0-1 1,0-1-1,0 0 0,0-2 1,0 0-1,0-1 0,0 0 1,0-1-1,-1-1 0,0-1 1,19-9-1,-25 11 5,-9 4-328,0 0 1,0 0 0,0 0 0,-1-1-1,1 1 1,0 0 0,0-1-1,0 1 1,-1-1 0,1 1 0,0-1-1,-1 1 1,1-1 0,0 1-1,-1-1 1,1 0 0,-1 1-1,1-1 1,0 0 0,1-4-4531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1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3409,'0'0'1925,"0"0"-383,0 0-290,0 0-127,0 0-447,0 0-263,2 0-282,-1 0 0,0 0 0,0 0 0,1 0-1,-1 1 1,0-1 0,0 0 0,1 0 0,-1 1-1,0-1 1,0 1 0,0-1 0,0 1 0,2 1 0,6 16 229,-1 2-1,-1-1 1,7 27 0,10 30-28,-16-55-248,1 0 0,1-1 1,1-1-1,0 0 0,2 0 0,0-1 0,1-1 0,1 0 0,0-1 0,1 0 0,1-1 0,0-1 0,1-1 0,27 15 0,-13-11 26,1-2 0,1 0 0,0-3 0,0-1-1,1-1 1,38 5 0,3-6 265,139 1 0,-210-11-330,-1 0 1,1 0-1,-1 0 1,0-1 0,1 0-1,-1 1 1,0-1-1,0-1 1,0 1 0,0-1-1,0 1 1,-1-1 0,1 0-1,-1-1 1,0 1-1,0 0 1,4-7 0,5-5 28,-2-1 1,17-33 0,-21 35-66,-2 0 0,0 0 0,-1 0 0,0-1 0,-1 0 1,0 1-1,-2-1 0,-1-27 0,1 17-19,0 25 8,0 0 20,0 0-8,0 0-32,0 43-266,0-35 294,0 0 0,1 0 0,0 0 0,1 0-1,-1 0 1,1 0 0,1 0 0,5 11 0,-7-19 8,0 0 84,-1 0 61,-1-9-147,-1-1 0,0 1 1,0-1-1,-1 1 0,0 0 0,-1 0 0,0 0 0,-5-8 0,-15-40-23,24 56 7,-4-12-14,0-1 0,1 1 0,1 0-1,0-15 1,2 27-53,4 3 62,0 0 0,0 0 0,1 0 0,-1 0 0,0 1 0,-1-1 0,1 1 0,0 0 0,-1 0 0,4 5 0,1-2 1,-5-3-21,0 0 0,0 1-1,0-1 1,0 1 0,-1-1 0,1 1 0,-1 0 0,0-1 0,0 1-1,-1 0 1,1 1 0,-1-1 0,0 0 0,0 0 0,0 1 0,-1-1 0,1 0-1,-1 6 1,0 4-1231,-1-1-1,-1 1 1,0-1-1,-7 22 1,1-5-5937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37.6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0 7786,'0'0'2835,"0"0"-1153,0 0-713,0 0-214,0 0-203,0 0-109,-2 18 501,-1 42 298,9 117-1,97 446 8,-97-583-4588,-5-29-3674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39.8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0 121 10730,'0'0'1574,"0"0"-414,0 0-265,0 0 45,0 0-89,0 0-261,0-5-233,1 3-344,-1 0 0,0-1 0,1 1 0,0 0 1,-1 0-1,1-1 0,0 1 0,0 0 0,0 0 0,1 0 0,-1 0 0,0 0 1,1 0-1,-1 1 0,1-1 0,0 0 0,3-2 0,2-2 9,1 1 0,0 0 0,0 0 0,13-5 0,0 1-1,0 2-1,1 0 1,30-5-1,-30 8 7,0 1 0,0 1-1,0 1 1,1 1 0,34 4-1,-52-3-24,0-1-1,0 1 1,0 1-1,-1-1 1,1 1-1,-1 0 1,1 0-1,-1 0 1,0 0-1,0 1 1,0 0-1,0-1 1,0 2-1,-1-1 1,1 0-1,-1 1 1,0 0-1,0-1 1,0 1-1,0 0 1,-1 1-1,0-1 1,1 0-1,-2 1 1,1-1-1,0 1 1,-1 0-1,0-1 1,0 1-1,-1 0 1,1 7-1,-1 0 4,-1-1-1,0 0 0,0 0 1,-1 0-1,-1 0 1,0 0-1,-1 0 1,0 0-1,0-1 1,-1 0-1,0 0 1,-1 0-1,0-1 0,-12 14 1,0-2 5,-1 0-1,-1-2 1,0 0-1,-43 29 1,35-34 47,20-17-95,11-11-100,0 9 122,1 0-1,-1 1 1,1 0-1,0-1 1,0 2-1,0-1 1,1 0 0,-1 1-1,1 0 1,0 0-1,0 0 1,0 0-1,0 1 1,0 0 0,1 0-1,-1 0 1,1 1-1,7-1 1,12-2-2,0 1 0,42 1 1,-58 2 40,0 1 0,-1 0 0,1 1 0,-1-1 0,1 2 1,-1-1-1,0 1 0,0 0 0,0 1 0,0 0 0,0 0 1,-1 1-1,0 0 0,0 0 0,0 0 0,-1 1 0,0 0 0,0 1 1,0-1-1,-1 1 0,0 0 0,0 1 0,0-1 0,-1 1 1,-1 0-1,1 0 0,-1 0 0,0 0 0,-1 0 0,0 1 0,-1-1 1,1 1-1,-2 0 0,1-1 0,-1 1 0,0 0 0,-1-1 0,0 1 1,0 0-1,-1-1 0,0 1 0,-1-1 0,0 0 0,0 0 1,-1 0-1,0 0 0,0-1 0,-1 1 0,-9 11 0,4-7 45,0 0 0,0-1 1,-2-1-1,1 0 0,-1 0 0,0-1 0,-1-1 0,0 0 0,0 0 0,-1-2 0,0 1 0,0-2 0,-1 0 0,0-1 1,1 0-1,-1-1 0,0-1 0,-16 1 0,26-3-58,-2 0 61,0 0-1,0-1 1,0 1-1,1-1 1,-10-2-1,15 2-91,-1 1-1,1-1 0,-1 0 0,1 1 0,-1-1 0,1 0 1,0 0-1,-1 0 0,1 0 0,0 0 0,0 0 0,0 0 1,0 0-1,0 0 0,0-1 0,0 1 0,0 0 1,0-1-1,1 1 0,-1-1 0,0 1 0,1 0 0,-1-1 1,1 0-1,0 1 0,-1-1 0,1 1 0,0-1 0,0-2 1,1 1-230,1 0 0,-1 0 0,1 0 0,-1 0 0,1 1 0,0-1 0,0 0 0,0 1 0,0-1 0,1 1 0,-1 0 1,1 0-1,-1 0 0,1 0 0,0 0 0,0 1 0,0-1 0,5-1 0,0-2-1291,26-15-5461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40.5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60 6809,'0'0'1937,"0"0"-1041,0 0-328,0 0 422,0 0 73,25-9-510,80-27-257,-92 32-184,1 1-1,0 0 0,1 1 1,-1 0-1,0 2 1,0-1-1,28 4 0,-18-1 169,-18-1-210,1-1 0,0 1 0,-1 0 0,1 1 0,-1 0 0,0 0 0,1 0 0,-1 1 0,0 0 0,0 0 0,-1 0 0,1 1 0,-1 0 0,1 0 0,-1 0 0,0 1 0,-1 0 0,1 0 0,-1 0 0,0 0 0,0 1 0,-1-1 0,1 1 0,-1 0 0,-1 0 0,4 9 0,-4-6-8,0-1 1,0 1-1,-1 0 1,0-1-1,0 1 1,-1 0-1,0 0 1,-1-1-1,0 1 1,-1 0-1,1-1 1,-1 1-1,-1-1 1,0 1-1,0-1 0,-1 0 1,0 0-1,0-1 1,-10 14-1,1-5-24,0 0 0,-2 0 0,-16 14 1,27-27-28,0 1 0,0-1 0,0 0 1,-1 0-1,1 0 0,-1 0 1,1-1-1,-1 0 0,0 0 0,0 0 1,0-1-1,0 1 0,0-1 1,0 0-1,0-1 0,-1 1 1,1-1-1,-7-1 0,12-1-30,-1-1-1,0 0 1,0 0-1,1 1 1,0-1-1,-1 0 1,1 0 0,0 0-1,0 1 1,1-1-1,0-5 1,0 4-22,1-1 0,-1 1-1,1-1 1,0 1 0,0 0 0,0 0 0,1 0 0,-1 0 0,1 0 0,0 0 0,0 1 0,1 0-1,-1-1 1,1 1 0,-1 0 0,1 1 0,0-1 0,0 0 0,0 1 0,1 0 0,-1 0-1,0 1 1,1-1 0,-1 1 0,6-1 0,0-1 19,0 1 0,0 0 0,-1 1 0,1 0 0,0 0 0,0 1 0,0 0-1,0 1 1,0 0 0,0 1 0,12 3 0,-11 0 88,0 0 1,0 1-1,-1 0 1,0 0-1,0 1 0,0 1 1,-1 0-1,0 0 0,-1 0 1,0 1-1,0 0 0,-1 1 1,0 0-1,0 0 0,-2 0 1,1 1-1,-1 0 0,0 0 1,-1 1-1,-1-1 0,0 1 1,0-1-1,-1 1 0,-1 0 1,0 0-1,0 0 1,-2 21-1,-2-25-40,1-1 0,-1 1 0,0-1 0,0 0 1,0 0-1,-1 0 0,-1 0 0,1-1 0,-1 0 0,0 0 0,0 0 0,-1 0 1,0-1-1,0 0 0,0 0 0,0 0 0,-1-1 0,-12 6 0,4-2 30,0-2 0,0 1 0,-1-2 0,0 0 0,0-1 0,0 0 0,-31 2 0,35-5-3,-10 0 71,0-1 1,0 0-1,-22-4 0,39 3-123,1 1-1,-1-1 0,1 0 0,-1-1 0,1 1 1,-1-1-1,1 0 0,0 0 0,0 0 1,0 0-1,0-1 0,0 1 0,0-1 0,1 0 1,-1 0-1,1-1 0,0 1 0,0-1 0,0 0 1,-3-6-1,5 9-60,1 0 1,-1-1-1,1 1 0,-1 0 1,1-1-1,0 1 1,0 0-1,-1-1 0,1 1 1,0 0-1,0-1 1,0 1-1,1 0 0,-1-1 1,0 1-1,0 0 0,1-1 1,-1 1-1,1 0 1,-1 0-1,1-1 0,-1 1 1,1 0-1,0 0 1,1-2-1,27-20-3874,-4 8-2207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41.1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76 0 7666,'0'0'2526,"0"0"-577,0 0-650,0 0 1,0 0-317,0 0-565,-1 12-204,-52 162 796,46-140-914,1 1 0,2 0 0,1 0 0,2 0 1,1 1-1,2-1 0,10 52 0,-9-72-95,1-1 0,0 0-1,1-1 1,1 1 0,0-1 0,1 0 0,1 0 0,-1-1 0,11 12-1,-10-16 1,0 0-1,0 0 0,0-1 0,1 0 0,0 0 0,0-1 0,1-1 0,0 1 0,0-2 0,0 1 0,1-1 0,-1-1 0,14 3 0,-13-4 8,-1 0 1,1 0-1,0-1 1,0-1 0,0 1-1,0-2 1,0 0 0,-1 0-1,1-1 1,0 0 0,-1-1-1,1 0 1,-1-1 0,0 0-1,0 0 1,0-1 0,-1 0-1,1-1 1,-1 0 0,-1-1-1,1 0 1,-1 0-1,0-1 1,-1 0 0,0 0-1,0-1 1,-1 0 0,0 0-1,0 0 1,-1-1 0,-1 0-1,1 0 1,-2 0 0,1 0-1,-1-1 1,2-19 0,-3 23 51,-2-1 0,1 0 1,-1 1-1,0-1 1,-1 0-1,0 1 1,0-1-1,0 1 1,-1-1-1,0 1 0,-1 0 1,0 0-1,0 0 1,0 0-1,-6-7 1,5 8-14,-1 1 1,-1 0-1,1 0 1,-1 0-1,0 1 1,0 0-1,0 0 1,0 1-1,-1-1 1,1 1-1,-1 1 1,0-1 0,0 1-1,0 0 1,0 1-1,-8-1 1,4 0-35,-1 1 0,1 0 0,0 0 0,-1 1 0,1 1 0,-1 0 0,1 1 0,0 0 0,0 0 0,0 1 0,-18 8 0,23-8-52,1 0 1,-1 1-1,0-1 1,1 1-1,0 1 0,0-1 1,0 1-1,0-1 1,1 1-1,0 1 1,0-1-1,0 1 1,1-1-1,-1 1 0,1 0 1,1 0-1,-1 1 1,1-1-1,0 0 1,1 1-1,-2 10 1,2-7-453,0 1 1,0-1 0,1 1 0,0-1 0,1 0 0,2 11 0,11 10-5135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41.4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66 0 8194,'0'0'4521,"0"0"-3177,0 0-1001,0 0-171,0 0 375,-8 22 166,4-10-628,-8 18 154,1 1 0,2 1 0,-10 61 1,18-82-109,0 0 1,0 0 0,1 0 0,1 0-1,0 1 1,0-1 0,6 18 0,-6-24-108,1-1 0,1 0 1,-1 0-1,0 0 1,1-1-1,0 1 0,0-1 1,0 1-1,0-1 0,1 0 1,-1 0-1,1 0 0,0-1 1,0 1-1,0-1 0,0 0 1,0 0-1,0 0 0,1-1 1,-1 1-1,7 0 0,11 3 19,0-1-1,1-1 0,36 0 1,-46-3-39,0 0 1,-1-1-1,1 0 1,0-2-1,0 1 1,-1-1-1,22-9 1,-25 7-263,0-1 1,-1 0 0,0 0 0,0-1 0,0 0 0,-1 0-1,0-1 1,-1 0 0,0 0 0,0 0 0,0-1-1,7-17 1,4-12-4660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41.8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0 4153,'0'0'7129,"0"0"-6208,0 0 175,0 0 328,-18 144 321,18-86-601,0 5-464,0-1-488,0 0-72,0-9-120,5-8-72,3-12-128,-1-11-648,0-8-1905,1-10-2808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42.4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2 468 4785,'0'0'5580,"0"0"-3641,0 0-1072,0 0 365,0 20 287,0-5-1285,-1 1-36,0 0-1,1 0 1,1-1 0,1 1-1,0 0 1,1-1 0,0 0 0,2 1-1,9 22 1,-13-35-174,1 0 0,0 0-1,-1-1 1,1 1 0,0-1 0,1 1-1,-1-1 1,0 0 0,1 0 0,-1 0-1,1 0 1,-1 0 0,1 0-1,0-1 1,0 0 0,0 1 0,6 1-1,-7-3-18,0 0-1,0 0 1,1 0-1,-1-1 1,0 1-1,0 0 1,1-1-1,-1 1 1,0-1-1,0 0 1,0 0-1,0 0 1,0 0-1,0 0 1,0 0-1,0 0 1,0-1-1,-1 1 1,1-1-1,0 0 1,-1 1-1,1-1 1,-1 0-1,0 0 1,2-2-1,15-22 3,-2-2 0,15-31-1,-25 51-33,-3 13 1,0 12 12,-3-17 20,0 5 0,0-1 0,0 0 0,1 1 1,0-1-1,0 0 0,0 0 0,0 0 0,1 0 0,0 0 1,0 0-1,0 0 0,0 0 0,0-1 0,1 1 0,-1-1 1,1 0-1,0 0 0,0 0 0,0 0 0,1 0 0,-1 0 1,1-1-1,-1 0 0,1 0 0,0 0 0,0 0 0,0 0 1,0-1-1,0 0 0,0 0 0,1 0 0,-1 0 0,0 0 1,0-1-1,1 0 0,4 0 0,-7-1-13,1 1 0,-1-1 1,0 0-1,0 0 0,0 0 0,0 0 1,0 0-1,0 0 0,-1 0 0,1-1 1,0 1-1,0-1 0,-1 1 0,1-1 0,-1 0 1,0 0-1,1 1 0,-1-1 0,0 0 1,0 0-1,0 0 0,0 0 0,0 0 0,-1-1 1,1 1-1,-1 0 0,1 0 0,-1-4 1,9-66-756,-9 67 680,1-13-400,-1 1 0,-1 0 0,-5-29 0,6 42 444,-1 1 1,1 0-1,-1-1 0,0 1 1,0 0-1,-1-1 1,1 1-1,-1 0 0,1 0 1,-1 0-1,0 0 0,0 1 1,-1-1-1,1 0 1,0 1-1,-1 0 0,1-1 1,-1 1-1,0 0 1,0 0-1,0 1 0,0-1 1,0 1-1,0-1 0,-6-1 1,7 3 34,1 0 0,-1 0 1,0 0-1,0 0 0,0 1 1,0-1-1,1 0 0,-1 1 0,0-1 1,0 1-1,1 0 0,-1 0 0,0-1 1,1 1-1,-1 0 0,1 0 1,-1 1-1,1-1 0,0 0 0,-1 0 1,1 1-1,0-1 0,0 1 1,0-1-1,0 1 0,0-1 0,0 1 1,0-1-1,1 1 0,-1 0 0,1 0 1,-1-1-1,1 1 0,-1 0 1,1 0-1,0 2 0,-3 11-4,1 1-1,0-1 1,1 18 0,1-26 9,-1 2 4,1 0 1,1 0 0,-1 0-1,1 0 1,1-1-1,0 1 1,0 0 0,0-1-1,7 15 1,-6-19-4,-1 0 0,1 0 0,0-1 1,0 1-1,0-1 0,0 0 0,1 1 0,-1-2 1,1 1-1,0 0 0,0-1 0,0 1 0,0-1 1,0 0-1,0-1 0,1 1 0,-1-1 1,1 1-1,-1-2 0,9 2 0,-7-1-5,1 0-1,0-1 0,-1 0 1,1 0-1,0 0 1,0-1-1,-1 0 1,1 0-1,-1-1 0,1 0 1,-1 0-1,1 0 1,-1-1-1,0 0 0,7-5 1,-5 2-1,-1 0 0,0-1 0,0 0 0,-1 0 0,1 0 0,-2-1 0,1 0 0,-1 0 0,0 0 0,4-12 0,1-4 65,-1-1 1,-1 0 0,-1 0 0,-1 0 0,3-44 0,-2-131 1499,-7 170-1233,0 18-198,-3-59 599,3 66-666,-1-1 0,0 0 0,0 1 0,0-1 0,-1 1 0,0-1 0,0 1 1,0 0-1,-5-8 0,7 13-63,-1 0 1,1 0-1,0 0 1,0-1-1,0 1 1,0 0-1,0 0 1,-1 0-1,1 0 1,0 0-1,0-1 1,0 1-1,-1 0 0,1 0 1,0 0-1,0 0 1,0 0-1,-1 0 1,1 0-1,0 0 1,0 0-1,0 0 1,-1 0-1,1 0 1,0 0-1,0 0 1,-1 0-1,1 0 1,0 0-1,0 0 1,0 0-1,-1 0 1,1 0-1,0 0 1,0 0-1,0 0 1,-1 1-1,1-1 1,0 0-1,0 0 1,0 0-1,0 0 1,-1 0-1,1 1 1,0-1-1,0 0 1,0 0-1,0 0 1,0 1-1,0-1 1,0 0-1,-1 0 1,1 0-1,0 1 1,0-1-1,0 0 0,0 0 1,0 0-1,0 1 1,-4 25-2,1 0 0,1 1 0,3 47 0,-1-26-1,6 34-107,2 0 0,5-1 1,26 96-1,-26-121 117,11 21 344,-22-71-676,1 1 0,0-1 0,0-1 0,0 1-1,1 0 1,-1-1 0,2 0 0,-1 1 0,9 7 0,-5-10-5002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43.0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 14699,'0'0'2145,"0"0"-1449,0 0-624,0 0 80,0 0 440,0 0-416,0 0 24,156-20-200,-126 16 0,-5 2-200,-8 2-848,-10 0-1985,-7 0-3808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43.4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10866,'0'0'2073,"0"0"-321,0 0-840,0 0 25,126 0-433,-84 0-432,-7-7-72,-6-2-152,-11 2-2417,-16 1-5145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44.6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8266,'0'0'1665,"0"0"-519,0 0-216,0 0-110,0 0 153,0 0-15,6-13-258,17-39-271,-18 39-230,-5 13 36,0 0 40,0 28 105,18 331 744,-1-70-1005,-16-146 3,-3-68 60,4 0 1,20 135-1,-21-202-128,1 0 1,0-1-1,0 1 1,1 0-1,0-1 1,0 1-1,0-1 1,1 0-1,1 0 1,-1-1-1,1 1 0,0-1 1,0 0-1,1 0 1,-1-1-1,1 1 1,1-1-1,-1-1 1,1 1-1,0-1 0,0 0 1,0-1-1,0 1 1,1-2-1,-1 1 1,1-1-1,0 0 1,16 2-1,388 23 758,-179-16-637,170 8 514,485-38 0,-481-10-537,411-34-94,-9-45 42,-410 26-97,318-47-7,-382 112 22,-182 12-8,-103 4 7,-49 1-29,-1 0-30,0 0-165,-17-22-5873,9 11 845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8:16.6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 8042,'0'0'3626,"0"0"-2585,0 0-749,0 0 129,0 0 532,-1 24 94,-6 158 425,16 12-725,62 358 0,-69-541-2707,-2-9-4162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7:44.5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3393,'0'0'1687,"0"0"-539,0 0-280,0 0-298,0 0-120,0 0-3,0 0-109,0 0-18,0 0 13,0 0 47,0 0 284,0 12 1089,12 518 1945,-11-227-3115,-1-278-433,-1-8-64,1 0 0,1 0 0,0 0 0,1 0-1,1 0 1,1-1 0,0 1 0,9 20-1,-11-36-1288,-2-7-1475,0 4 2193,0-13-5485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45.2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9178,'0'0'2051,"0"0"-1013,0 0-684,0 0 153,0 0 352,0 0 21,3 19-141,98 873 2113,-62-470-2598,2-161 563,-35-231-782,-48-60-6299,12 3-1979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46.4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0 563 8146,'0'0'3332,"0"0"-2103,0 0-624,0 0-247,0 0 154,0 0 443,22-2-98,-8 0-725,138-8 874,1289-14 2189,211-103-1883,-880 55-1154,-126-6-216,-7-54 54,-573 117 18,103-20 19,287-21 0,-411 55 17,-31 2 51,0-1 0,0-1 1,0 0-1,24-6 0,-120 29-7163,38-5-3366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09.5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62 5353,'0'0'2091,"0"0"-460,0 0-93,0 0-142,0 0-372,0 0-17,0 0-200,0 0-276,0 0-84,0 0-215,10-18 26,-4 13-262,0 0-1,0 1 0,1 0 0,-1 0 0,1 0 1,0 1-1,0 0 0,0 0 0,13-2 0,-16 4 2,-1 0-1,1 0 1,0 1-1,0 0 0,-1 0 1,1 0-1,0 0 0,0 0 1,-1 1-1,1 0 0,0 0 1,-1 0-1,1 0 1,-1 0-1,1 1 0,-1 0 1,1-1-1,-1 1 0,0 1 1,0-1-1,5 5 0,3 6 6,-1 1 0,0 1-1,0 0 1,-2 0-1,0 1 1,0 0-1,-2 1 1,0-1 0,7 34-1,0 17 7,5 78 1,-18-144-10,9 145-20,-5-68 43,14 84 0,-13-152 526,-3-22-213,0-24-52,-4-106-151,6-170-231,-2 289 66,2-1 0,0 1-1,1 0 1,1 0 0,2 0 0,0 1 0,1 0-1,1 1 1,14-21 0,-23 40 26,0 1 1,0-1-1,0 0 0,1 0 1,-1 1-1,1-1 0,-1 0 1,1 1-1,0 0 0,-1-1 0,1 1 1,0 0-1,0 0 0,0 0 1,0 0-1,0 0 0,0 0 1,0 1-1,0-1 0,1 1 1,-1-1-1,0 1 0,0 0 1,0 0-1,1 0 0,-1 0 1,0 0-1,0 1 0,0-1 0,0 1 1,1-1-1,-1 1 0,0 0 1,0 0-1,0 0 0,0 0 1,0 0-1,-1 0 0,1 0 1,2 3-1,5 3 0,-1 0 1,0 1-1,0 0 1,-1 1-1,0-1 1,8 16-1,8 17 5,-2 0 0,-1 1 0,-3 1 1,-1 1-1,14 67 0,-17-43 10,-3 0-1,-2 1 1,-3 73 0,-5-142-63,0 0 1,0 1-1,0-1 1,1 0-1,-1 0 1,0 0-1,0 0 1,0 1-1,0-1 1,1 0-1,-1 0 1,0 0 0,0 0-1,0 0 1,1 0-1,-1 1 1,0-1-1,0 0 1,0 0-1,1 0 1,-1 0-1,0 0 1,0 0-1,1 0 1,-1 0-1,0 0 1,0 0-1,0 0 1,1 0-1,-1 0 1,0 0-1,0 0 1,1 0-1,-1-1 1,0 1-1,0 0 1,0 0-1,1 0 1,-1 0-1,0 0 1,0 0-1,0-1 1,0 1-1,1 0 1,-1 0-1,0 0 1,0 0-1,0-1 1,0 1-1,0 0 1,0 0-1,1 0 1,-1-1-1,0 1 1,0 0-1,0 0 1,0-1-1,0 1 1,0 0-1,0 0 1,0 0-1,0-1 1,0 1-1,0 0 1,5-16-4979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09.8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8738,'0'0'1578,"1"19"-614,35 365 2713,-29-172-3660,-7-184-627,-7-28-2778,-3-5-1147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10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76 6977,'0'0'2152,"0"0"-1043,0 0-194,0 0-33,0 0-101,0 0-139,26-6-113,204-30 204,66 19-592,-211 14-647,-49-4-3028,-27 1-822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10.5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5369,'0'0'1563,"0"0"-620,0 0 416,0 22 283,0-1-1258,0 21 684,8 69 0,15 64 1144,0 200 0,-18-308-5186,-5-49-1766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50.6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11082,'0'0'2260,"0"0"-1076,0 0-403,0 0 297,0 0-95,0 0-917,0 1 1,0 0-1,-1 0 1,1 0-1,0 0 1,0-1-1,0 1 1,0 0-1,0 0 1,0 0-1,0 0 0,0 0 1,0-1-1,0 1 1,1 0-1,-1 0 1,0 0-1,1-1 1,0 2-1,6 3 27,0-1 0,1-1 0,0 1-1,-1-1 1,1-1 0,0 1 0,1-1-1,-1-1 1,0 1 0,17-1 0,4 0-49,52-6 1,-28-6-171,-31 5-1856,-1 2-3772,-15 4-1278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50.9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38 8266,'0'0'2030,"0"0"-1101,0 0-294,0 0 458,0 0 273,0 0-423,22-1-226,34-5 262,85-18-1,-89 17-823,-51 7-211,-1 0-409,0 1-1402,0 3-2274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57.7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 1736,'0'0'8137,"0"0"-5565,0 0-2081,0 0-144,0 0 309,3-2 69,13-3-355,1 1 0,-1 1 0,0 1 0,1 0 0,0 1-1,-1 1 1,34 3 0,5-1-217,75-1 91,148-2-28,-264 0-414,0 0 0,-1 0 0,1-1 0,-1-1 0,0-1 0,17-5 0,-55 8-5234,-10 1-1601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58.1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 6105,'0'0'1401,"0"0"-281,0 0 768,0 0-191,0 0-753,155 0-280,-103 0-24,5 0 48,-3 0-376,-2 0-296,-5 0-16,0 0-1400,-15-2-1329,-7-10-4888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7:44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0 603 5025,'0'0'1280,"0"0"7,0 0 216,0 0 235,19-24-379,138-181 597,-133 174-1618,117-147 981,-120 155-1270,2 0 0,0 2 0,1 0 0,1 2 0,30-18 0,-51 34-239,0 1-1,1-1 0,-1 1 0,1 0 0,-1 0 0,1 1 0,0-1 0,-1 1 0,1 0 0,0 1 0,6-1 0,-8 4-2516,-3 7-2161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58.5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1 672,'0'0'8494,"0"0"-5707,0 0-2176,0 0-391,0 0-32,0 0-49,0 19 306,-1 120 790,3 254 196,0-367-1416,1 1-1,12 45 0,-2-14 11,-18-187 1708,-14-315-1843,19 441 105,-1 0-1,1 1 1,0-1 0,1 1-1,-1-1 1,0 1 0,1-1-1,0 1 1,-1-1 0,1 1-1,0-1 1,0 1-1,0 0 1,1 0 0,-1-1-1,0 1 1,3-2 0,-3 3 0,1 0 0,0 1 1,-1-1-1,1 1 0,-1-1 1,1 1-1,0 0 0,-1 0 1,1 0-1,0-1 0,-1 2 1,1-1-1,0 0 0,-1 0 1,1 0-1,0 1 0,-1-1 1,1 1-1,-1-1 0,1 1 1,-1 0-1,1 0 0,-1 0 0,1 0 1,-1 0-1,0 0 0,1 0 1,0 1-1,24 20-8,-1 2-1,-1 0 1,-1 2 0,-1 0-1,23 38 1,-21-31 1,-22-31 12,20 29-1,27 46 1,-44-67 2,0 0 1,0 1 0,-1 0 0,-1 0 0,0 0-1,0 0 1,-1 0 0,0 1 0,0 13 0,-3-20 6,0-1 0,0 1 1,0 0-1,-1-1 0,1 1 1,-1-1-1,0 1 0,0-1 1,-1 0-1,1 1 0,-1-1 1,0-1-1,0 1 0,-1 0 1,1-1-1,-1 0 0,1 1 1,-1-1-1,0-1 0,-7 5 1,-11 6 37,-1-1-1,-38 14 1,52-22-55,-16 6-17,-1-1-1,-45 10 1,86-37-4297,12-3-2575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59.0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12219,'0'0'1231,"0"0"-1273,5 19 13,17 77 930,12 125 0,-19 35 83,-15-255-320,8-52-511,2 0 0,3 0 1,1 1-1,3 1 0,2 0 0,2 2 0,45-76 1,-57 107-219,1 2 1,1 0 0,14-16-1,-21 26 47,0 1 0,0-1-1,0 1 1,1-1 0,-1 1 0,1 1 0,0-1-1,0 1 1,0 0 0,0 0 0,0 0-1,0 0 1,1 1 0,5-1 0,-8 2 15,-1 0 0,0 0 0,0 1 0,0-1 0,0 1 0,0-1 0,0 1 0,0-1 0,0 1 0,0 0 0,0 0 0,0 0 0,0 0 0,0 0 0,0 1 0,-1-1 0,1 1 0,-1-1 0,1 1 0,-1-1 0,1 1 0,-1 0 0,0 0 0,0-1 0,0 1 0,0 0 0,1 3 0,3 7 6,-1 0 0,0 0 0,2 20 0,-4-22 1,51 312 253,-43-296-547,-9-26 99,-1 1 1,1-1 0,0 1 0,-1-1-1,1 1 1,0-1 0,0 1-1,0-1 1,-1 0 0,1 0 0,0 1-1,0-1 1,0 0 0,0 0-1,0 0 1,0 0 0,0 0-1,-1 0 1,1 0 0,0 0 0,0 0-1,0 0 1,0 0 0,0-1-1,0 1 1,-1 0 0,2-1 0,11-7-6952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59.3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13003,'0'0'2384,"0"0"-2008,0 0-248,0 0-56,0 0 72,151 0 40,-107 5-184,3 4 0,-7-1 0,-6 6-488,-9-3-1296,-15 0-3385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5:59.6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 11426,'0'0'2409,"0"0"-1977,0 0-256,0 0 248,0 0 104,0 0-216,136 0-312,-76 0 0,-11 0-568,-2-2-2328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0.2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10842,'0'0'1489,"0"0"-957,0 0-323,0 0 122,0 0 268,0 0 37,9 12 51,-8-10-663,6 6 107,-1 0 0,0 1 0,0-1 0,-1 1 0,0 1 1,-1-1-1,0 1 0,-1-1 0,0 1 0,4 19 1,1 85 550,-7 131 0,-2-109-429,2-141-225,0-1 1,0 1-1,1-1 0,0 1 0,0 0 0,0 0 0,1 0 1,3-6-1,5-8-7,22-54 31,63-122-107,-82 171 4,1 0 1,1 2-1,1-1 0,1 2 1,33-31-1,-13 26-111,-37 25 159,0 0 0,0 0 0,1 1 0,-1-1 0,1 0 0,-1 1 1,0-1-1,1 1 0,-1-1 0,1 1 0,-1 0 0,1 0 0,-1 0 1,1 0-1,-1 0 0,1 0 0,-1 0 0,1 0 0,-1 1 0,1-1 1,-1 0-1,1 1 0,-1-1 0,1 1 0,-1 0 0,0-1 0,3 3 1,-1 1-9,0 1 1,0 0-1,0 0 1,-1 1 0,1-1-1,-1 0 1,0 1 0,-1 0-1,2 8 1,8 64 7,-8-50 0,3 18 14,2 25-5,25 95 0,-13-232 246,0 11-254,3 0-1,2 2 1,2 0-1,65-91 1,-89 140-6,3-5-11,1 0 0,1 0-1,13-12 1,-20 20 16,-1 0 0,1 0 0,0 1-1,0-1 1,0 0 0,0 0 0,0 0 0,0 1 0,0-1-1,0 1 1,0-1 0,0 0 0,0 1 0,0 0-1,0-1 1,0 1 0,0 0 0,1 0 0,-1-1-1,0 1 1,0 0 0,0 0 0,1 0 0,-1 0-1,0 1 1,0-1 0,0 0 0,0 0 0,1 1-1,-1-1 1,0 1 0,0-1 0,0 1 0,0-1-1,0 1 1,0 0 0,0-1 0,0 1 0,0 0 0,-1 0-1,1 0 1,0 0 0,0 0 0,-1 0 0,1 0-1,0 1 1,11 26-18,-1 1-1,-2-1 1,-1 2-1,4 29 1,2 4 32,-3-14-552,-2 1 1,-3 0-1,1 76 0,-7-119-3002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0.7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1 103 10178,'0'0'1673,"0"0"-1001,0 0-462,0 0 272,0 0 494,0 0 86,4 1-149,12 4-661,1-2-1,0 0 1,0-1 0,0-1-1,0 0 1,0-2 0,23-2-1,2 1-134,562-45 461,-336 21-584,-130 13-62,265-14-1220,-427 33-3152,2 4-430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1.7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98 8786,'0'0'2559,"0"0"-1461,0 0-809,0 0-109,0 0 355,0 0 58,8-2-237,74-27 194,-65 20-367,1 2 1,0 0 0,0 2-1,0 0 1,1 0-1,0 2 1,0 0 0,19 1-1,-36 2-181,0 1 0,0 0-1,0 0 1,1-1 0,-1 1-1,0 1 1,-1-1 0,1 0 0,0 0-1,0 1 1,0-1 0,-1 1-1,1-1 1,-1 1 0,1 0 0,-1 0-1,0 0 1,0-1 0,1 1-1,-1 0 1,-1 1 0,1-1 0,1 2-1,15 57 26,-16-57-27,7 44 11,-2 0 0,-2 0 0,-2 0 0,-5 52 0,-3-82-34,6-17 32,0-1 0,0 1 0,0-1 0,0 0 0,0 1 1,-1-1-1,1 0 0,0 1 0,0-1 0,0 0 0,0 1 0,-1-1 0,1 0 0,0 1 0,0-1 0,-1 0 0,1 0 0,0 1 1,-1-1-1,1 0 0,0 0 0,0 1 0,-1-1 0,1 0 0,0 0 0,-1 0 0,1 0 0,-1 0 0,1 0 0,0 0 0,-1 1 1,1-1-1,0 0 0,-1 0 0,1 0 0,-1 0 0,1 0 0,0-1 0,-1 1 0,1 0 0,0 0 0,-1 0 0,1 0 0,0 0 1,-1-1-1,0-3 53,0 1 1,1-1-1,-1 0 1,1 0 0,0 0-1,0 0 1,2-6-1,-2 1 8,0-8-57,1 0 0,1 1 0,0 0 0,2-1 0,-1 1 0,2 0 0,0 1 0,1-1 0,0 1 0,2 0 0,-1 0-1,2 1 1,0 0 0,1 1 0,18-20 0,-20 23-37,1 1 0,0 1-1,19-14 1,-24 19 6,0 0-1,0 1 1,0 0-1,1 0 1,-1 0-1,1 0 1,-1 1-1,1 0 1,0 0-1,-1 0 1,1 0-1,0 1 1,5 0-1,-8 0 17,0 1 0,-1 0 0,1 0 1,0 0-1,-1 0 0,1 0 0,-1 0 0,1 0 0,-1 0 0,1 1 1,-1-1-1,0 0 0,0 1 0,0-1 0,0 1 0,0 0 0,0-1 1,0 1-1,0 0 0,-1-1 0,1 1 0,-1 0 0,1 0 0,-1 0 0,0 0 1,1 2-1,6 57-2,-7-55-1,-1 82 3,-1-65 2,1 0 0,2 1 0,0-1 0,9 45 0,-10-65 30,13-27 350,0-6-439,1 0 0,2 1 0,1 0-1,1 1 1,1 1 0,2 1-1,1 1 1,0 1 0,2 1 0,1 1-1,0 0 1,32-18 0,-2 10-10,-53 29 55,1 0 0,0-1 0,0 1 0,0 0-1,0 0 1,0 1 0,0-1 0,0 1 0,0-1 0,0 1 0,0 0 0,0 0 0,0 0-1,0 1 1,0-1 0,0 1 0,5 1 0,-7-1 0,0 1-1,0-1 1,0 0-1,0 1 1,-1-1-1,1 0 1,-1 1 0,1-1-1,-1 1 1,1-1-1,-1 1 1,0-1 0,0 1-1,0-1 1,0 1-1,0-1 1,0 3 0,-2 33 44,1-31-46,-3 19 13,-2 0 0,0 0 0,-2 0 0,-17 39 1,-6 19 0,18-45-1,3 2 0,1 0 1,2 0-1,2 0 0,0 69 1,5-100 7,1 1 0,0-1 1,1 1-1,0-1 0,0 0 1,1 1-1,0-1 0,1-1 1,0 1-1,0 0 0,1-1 1,0 0-1,1 0 0,-1 0 1,1-1-1,1 0 0,0 0 1,0-1-1,0 1 0,1-2 1,-1 1-1,1-1 0,1 0 1,-1-1-1,18 7 0,-6-3 56,0-1 0,1-1 1,0 0-1,0-2 0,26 2 0,109-1 268,-139-6-421,-1-1 0,1 0 0,0-1 0,-1 0 0,0-2 0,0 0 0,0 0 0,0-2 0,-1 0 0,0-1 0,-1 0 0,0-1 0,0-1 0,-1 0 0,0-1 0,0 0 0,11-15 0,4-10-4936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3.6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65 143 1464,'0'0'7067,"0"0"-4146,0 0-1614,0 0-198,0 0-44,0 0-169,0 0-808,-1-1 0,1 1 1,0-1-1,-1 1 0,1-1 0,-1 1 1,1-1-1,-1 1 0,0 0 1,1-1-1,-1 1 0,1 0 1,-1-1-1,0 1 0,1 0 0,-1 0 1,0 0-1,1 0 0,-1-1 1,0 1-1,1 0 0,-1 0 1,-1 0-1,-2 5-86,0 0 1,1 0-1,-1 1 0,1-1 1,0 0-1,0 1 1,1 0-1,0 0 0,0 0 1,-3 11-1,-6 65-32,10-79 29,-1 21 0,1 0 1,1 1-1,6 44 1,-4-61 1,-1-1 0,2 1 0,-1-1 0,1 0 0,0 1 0,0-2 0,1 1 0,0 0 0,1-1 0,-1 1-1,1-1 1,0 0 0,0-1 0,1 1 0,0-1 0,8 5 0,-4-3 18,0-1 0,0-1 0,0 0 0,1 0 0,0-1 0,0 0 0,0-1 0,1 0 0,-1-1-1,1 0 1,-1-1 0,1 0 0,0-1 0,-1-1 0,1 1 0,0-2 0,15-3 0,-18 3 30,-1 0 0,0-1 0,0 0 1,0-1-1,-1 0 0,1 0 0,-1 0 0,0-1 0,0 0 0,0 0 1,-1-1-1,0 0 0,0 0 0,0 0 0,-1-1 0,0 0 1,0 0-1,0 0 0,-1-1 0,-1 0 0,1 1 0,-1-1 1,0 0-1,2-11 0,-2-1 62,0-1 0,-1 1 0,-1-1 0,-1 0 0,0 1 0,-2-1 0,-1 1 0,0 0 0,-1-1 1,-2 1-1,-14-36 0,16 46-89,0 0 1,-1 1 0,0 0 0,-1-1 0,0 2 0,0-1-1,-1 1 1,0 0 0,0 0 0,-1 1 0,0 0-1,-1 1 1,1-1 0,-1 2 0,0-1 0,-1 1-1,1 1 1,-1-1 0,0 2 0,0-1 0,-1 2-1,1-1 1,0 1 0,-19-1 0,23 3-80,-1 0 1,0 0-1,1 0 0,-1 1 1,0 0-1,1 0 1,-1 1-1,1 0 0,0 0 1,-1 0-1,1 1 1,0 0-1,0 0 0,1 0 1,-1 1-1,1 0 1,0 0-1,0 1 0,0-1 1,0 1-1,1 0 0,-1 0 1,2 1-1,-1-1 1,0 1-1,1 0 0,0 0 1,-4 11-1,2-4-273,1 0-1,0 0 1,1 0-1,1 0 1,0 1-1,0-1 1,1 21-1,2-19-1036,0 0 0,1 0 0,5 23 0,11 10-5620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4.0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11362,'0'0'5106,"0"0"-4378,0 0-208,0 0-152,0 0 0,0 0 8,0 0-152,3 2-216,-1-2-16,3 0-224,10 0-456,0 0-1345,2 0-5304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4.5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39 10474,'0'0'1138,"0"0"-734,0 0-220,0 0-93,0 0 62,0 0 102,-11 14-21,1-3-147,5-6-41,1 0 1,0 0 0,0 1 0,0-1 0,0 1-1,1 0 1,0 0 0,0 0 0,1 0 0,0 1-1,0-1 1,0 0 0,1 1 0,0 0-1,-1 6 1,1 13 379,1 1-1,2-1 1,0 0-1,8 32 1,-7-45-388,1 0 0,1 0-1,0-1 1,1 0 0,0 0 0,1-1 0,0 1 0,0-2 0,2 1 0,11 12 0,-10-12-27,1-1 0,0-1 1,0 1-1,1-2 0,0 0 1,0 0-1,1-1 0,0 0 1,0-1-1,1-1 0,0 0 0,0-1 1,0-1-1,0 0 0,1 0 1,-1-2-1,1 0 0,19-1 1,-30-1 50,1 0 1,-1 0 0,1-1 0,-1 0-1,1 0 1,-1 0 0,0 0 0,0-1 0,0 0-1,-1 0 1,1 0 0,0 0 0,-1 0-1,0-1 1,0 1 0,0-1 0,0 0-1,-1 0 1,1 0 0,-1 0 0,0 0 0,2-8-1,6-13 176,-2 0-1,9-45 0,-14 56-191,2-9-32,-2 1 1,0-1-1,-2 0 0,0 0 0,-2-1 0,-4-27 0,3 43-11,-1 1 1,0-1-1,0 1 1,-1-1-1,0 1 0,0 0 1,0 0-1,-1 1 1,0 0-1,-1 0 0,1 0 1,-1 0-1,-1 1 1,1 0-1,-14-9 0,3 4 9,-1 0 0,0 1 1,0 0-1,-1 2 0,-24-8 0,33 13-10,1-1 1,-1 2-1,0-1 1,0 1-1,0 1 1,0-1-1,0 2 1,0-1-1,1 2 0,-1-1 1,0 1-1,1 1 1,-1-1-1,-15 8 1,17-6-153,0 1 0,1 0 1,0 1-1,0-1 0,0 1 0,0 1 1,1-1-1,0 1 0,0 0 0,1 1 1,0-1-1,0 1 0,1 0 0,0 0 1,0 0-1,-2 10 0,-4 18-2830,4-4-2748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7:45.4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4425,'0'0'1507,"0"0"-652,0 0-274,0 0-25,0 0 374,0 0 49,10 8-184,171 151 2207,-101-84-1679,105 76-1,-142-124-1034,-26-17-18,0 1 0,19 16 0,-34-26-179,5-1-87,-4 0-270,0 0 0,-1 0-1,1 0 1,0 0 0,0 0 0,0-1-1,0 0 1,-1 1 0,1-1-1,3-2 1,8-7-5863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4.9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10778,'0'0'1587,"0"0"-949,0 0-477,0 0-74,0 0 29,0 0 301,25 14-153,189 90 231,-206-101-411,0 1 0,0 0-1,-1 0 1,1 1 0,-1 0-1,0 1 1,0 0 0,-1 0-1,0 0 1,0 0 0,0 1 0,7 12-1,-7-9 5,-1 1 0,0-1 0,-1 1 0,0 0 0,-1 0 0,-1 0 0,1 1 0,-2-1 0,2 15 1,-3 323 1511,0-349-1633,1 1-36,-1 0 1,0 0-1,0 0 1,0 0-1,0-1 0,0 1 1,0 0-1,0 0 1,0 0-1,-1 0 1,1 0-1,0 0 1,0 0-1,-1-1 1,1 1-1,-1 0 1,1 0-1,-1 0 1,1-1-1,-1 1 1,1 0-1,-1-1 1,0 1-1,1 0 0,-1-1 1,0 1-1,1-1 1,-1 1-1,0-1 1,0 1-1,0-1 1,1 0-1,-3 1 1,-6-1-4463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5.2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1 105 11466,'0'0'2225,"0"0"-1385,0 0-88,0 0 553,0 0-409,160-34-360,-108 21-472,-5 0-64,17-5-312,-17 5-2025,-12-1-4192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5.7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20 163 11026,'0'0'1829,"0"0"-1145,0 0-461,0 0-73,0 0 264,1 19 51,6 61-229,-7-77-217,1 0 0,0-1 0,-1 1 0,1 0 0,0-1 0,0 1 0,1-1 0,-1 0 0,1 1 0,-1-1 0,1 0-1,0 0 1,-1 0 0,1 0 0,0 0 0,0 0 0,1 0 0,-1-1 0,0 1 0,1-1 0,-1 0 0,4 2 0,1-1 46,0 0-1,0 0 1,1-1 0,-1 1-1,12-1 1,-13-1-15,2 1-11,-1-1 1,0 0 0,0-1 0,1 1 0,-1-1-1,0-1 1,0 1 0,0-1 0,0-1-1,0 1 1,-1-1 0,1 0 0,-1-1-1,7-4 1,-5 2 29,0-1 0,-1 0 0,0 0 0,0 0 0,-1-1 0,0 0 1,0 0-1,-1-1 0,8-16 0,-10 18-6,0 0 1,0 0 0,-1 0 0,0 0-1,0 0 1,-1 0 0,0 0-1,0-1 1,-1 1 0,1 0 0,-2-1-1,1 1 1,-1 0 0,0-1 0,-1 1-1,-3-10 1,3 13-52,0 0-1,0-1 1,0 1 0,-1 0 0,0 0-1,0 1 1,0-1 0,0 1 0,-1-1-1,1 1 1,-1 0 0,0 0 0,0 1-1,0-1 1,0 1 0,0 0 0,0 0-1,-1 0 1,1 0 0,-1 1 0,0 0-1,1 0 1,-1 0 0,0 1 0,0-1-1,-4 1 1,0 0-18,1 0 0,0 1 0,-1-1 0,1 2 0,0-1 0,0 1 0,0 0 0,0 1 0,0 0 0,1 0 0,-1 1 0,1 0 0,0 0 0,0 1 0,0 0 0,0 0 0,1 0 0,0 1 0,0 0 0,1 0 1,-1 1-1,1 0 0,1 0 0,-5 7 0,4-5 2,0 1 1,0-1-1,1 0 1,0 1-1,0 0 1,2 0-1,-1 0 1,1 1-1,0-1 1,1 0-1,1 1 1,0 12-1,0-22 2,0 0 0,0 0 0,0 1 0,0-1 0,0 0 0,1 1 0,-1-1-1,1 0 1,-1 0 0,1 1 0,-1-1 0,1 0 0,0 0 0,-1 0 0,1 0 0,0 0 0,0 0-1,0 0 1,0 0 0,0 0 0,0 0 0,0-1 0,0 1 0,1 1 0,2-1-2,0 1-1,-1-1 1,1 0 0,0 0-1,0 0 1,-1-1 0,1 1 0,6-1-1,1 0 4,0-1 0,0 0 0,-1 0 0,1-1 0,17-6 0,-14 1 5,0 0-1,-1 0 1,17-13-1,-21 13-1,1 0 0,-1 0-1,2 2 1,-1-1 0,0 1 0,1 1-1,15-5 1,-25 9 1,1 0 0,-1 0-1,0 0 1,1 0 0,-1 0 0,0 0 0,0 1-1,1-1 1,-1 0 0,0 1 0,0-1 0,0 1 0,0-1-1,1 1 1,-1 0 0,0 0 0,0-1 0,0 1 0,0 0-1,0 0 1,-1 0 0,1 0 0,0 0 0,0 0-1,-1 0 1,1 0 0,0 0 0,-1 0 0,1 3 0,13 41 134,-11-32-108,23 127 163,-21-101-116,2 0 0,2 0 0,23 65 0,-31-101-97,0 0 0,0 0 1,0 0-1,1-1 1,-1 1-1,1 0 0,0-1 1,-1 1-1,1-1 0,0 0 1,1 0-1,-1 0 0,0 0 1,1 0-1,4 3 0,16-1-3433,-10-4-3038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6.2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53 12827,'0'0'1496,"0"0"-870,0 0-369,0 0 19,0 0 287,0 0-79,20-9-275,64-25-25,-79 32-150,0 1-1,0-1 1,0 1-1,0 0 1,0 0 0,0 0-1,0 1 1,0 0-1,0 0 1,0 0-1,0 1 1,0-1-1,0 1 1,0 0 0,0 1-1,5 1 1,-6-1-9,0 1 1,0-1-1,-1 1 1,1 0-1,-1 0 1,0 0 0,0 0-1,0 1 1,0-1-1,-1 1 1,1-1-1,-1 1 1,0 0 0,3 7-1,1 6 49,-2 1 0,0 0-1,0 0 1,-2 0 0,0 0-1,-2 29 1,-1-36-65,0-1 0,-1 0 0,-1 0 0,0 0 1,0 0-1,-1-1 0,0 1 0,0-1 0,-1 0 0,-1 0 0,1 0 1,-1-1-1,-1 0 0,-10 11 0,8-9-2,-1 0 0,0-1-1,-1-1 1,1 1 0,-2-2 0,1 0 0,-1 0 0,0-1-1,0 0 1,-24 7 0,34-12-8,0-1 0,0 1 0,0-1 0,0 1 0,0-1 0,-1 0-1,1 0 1,0 0 0,0 0 0,0 0 0,0 0 0,0 0 0,0-1 0,-1 1 0,1-1 0,0 0 0,0 0 0,-2-1 0,3 1-1,0-1 1,0 1-1,0 0 1,0-1-1,1 1 1,-1-1 0,0 0-1,1 1 1,-1-1-1,1 1 1,0-1-1,0 0 1,-1 1 0,1-1-1,0 0 1,0 1-1,0-1 1,1 0-1,-1 1 1,0-1 0,1 0-1,-1 1 1,2-3-1,-1 3 3,0-1-1,0 1 1,1 0-1,-1 0 1,0 0-1,1 0 1,-1 0-1,1 0 1,-1 0-1,1 1 0,-1-1 1,1 0-1,0 1 1,-1-1-1,1 1 1,0 0-1,0 0 1,-1-1-1,1 1 1,0 0-1,-1 0 1,1 1-1,0-1 1,0 0-1,1 1 1,48 9 108,19 27 98,-58-29-159,0-1 1,0 0-1,1-1 0,0 0 1,0-1-1,1 0 0,0-1 1,0-1-1,14 2 0,-19-4-181,0-1 0,0 0 0,0-1 0,-1 0 0,1 0 0,0-1-1,-1 0 1,1-1 0,-1 0 0,1 0 0,14-8 0,-7 0-715,1-1 0,-2 0 1,0-1-1,16-18 1,8-12-6078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6.6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68 122 6481,'0'0'5980,"0"0"-4221,0 0-1411,-10 25 174,-30 83 594,36-97-999,1 0 0,0-1 0,0 1 0,1 0 0,1 1 0,0-1 0,0 0 0,1 0-1,1 0 1,0 1 0,0-1 0,1 0 0,0 0 0,1 0 0,0-1 0,1 1 0,1-1 0,8 18 0,-6-20-86,0 1 1,0-1 0,1 0 0,0-1-1,0 0 1,1 0 0,0-1 0,0 0-1,0 0 1,1-1 0,0 0-1,0-1 1,0 0 0,0-1 0,1 0-1,-1 0 1,17 1 0,-10-2 20,-1 0 1,0-1-1,0 0 1,1-2-1,-1 0 0,0 0 1,0-2-1,30-8 1,-36 8-33,-1-1-1,0 0 1,0-1 0,0 0 0,-1-1 0,0 1 0,0-2-1,0 1 1,-1-1 0,0 0 0,0 0 0,0-1 0,-1 0 0,-1 0-1,9-16 1,-7 10 43,0 0 0,-1-1 0,-1 0 0,0 0 0,-1 0 0,0-1 0,-2 1 0,0-1 0,0 0 1,-2 0-1,0 0 0,0 0 0,-2 1 0,0-1 0,-5-21 0,4 27-23,-1 0 1,0-1 0,0 1 0,-1 0-1,-1 1 1,1 0 0,-1-1 0,-1 2-1,0-1 1,0 1 0,-1 0 0,0 0-1,0 1 1,-1 0 0,1 1 0,-2 0-1,1 0 1,-1 1 0,1 0 0,-1 1-1,-1 0 1,-18-5 0,16 6-48,0 0 0,1 1-1,-1 0 1,0 1 0,0 1 0,0 0 0,0 1-1,0 0 1,0 1 0,0 0 0,0 1 0,1 0-1,-20 9 1,21-7-158,1 1-1,0 0 1,0 1-1,1 0 1,0 0-1,0 1 1,0 0-1,1 0 1,0 1-1,1 0 1,0 1-1,1 0 1,0 0-1,0 0 1,-4 12-1,-7 25-2077,7-6-2576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7.1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208 114 12635,'0'0'2866,"0"0"-1294,0 0-897,0 0-227,0 0 8,0 0-128,-12-18-131,-41-56-155,52 72-43,0 0 0,0 1 0,-1-1 0,1 1 1,0 0-1,-1-1 0,1 1 0,-1 0 0,1 0 0,-1 0 1,1 0-1,-1 0 0,0 0 0,0 0 0,1 1 1,-1-1-1,0 1 0,0-1 0,0 1 0,0 0 0,0-1 1,0 1-1,1 0 0,-1 0 0,0 0 0,0 1 0,0-1 1,0 0-1,0 1 0,0-1 0,-3 2 0,2 1-3,-1-1 0,1 0-1,0 1 1,0 0 0,0-1 0,0 1-1,0 1 1,0-1 0,-3 6-1,-2 5 2,1 0 0,1 0 0,0 1-1,0-1 1,2 1 0,0 1 0,0-1 0,2 1-1,0-1 1,1 1 0,0 0 0,1-1-1,3 23 1,-2-35-2,0 0 0,0 0 1,0 0-1,1 0 0,-1 0 0,1 0 0,-1 0 0,1-1 1,0 1-1,0-1 0,1 1 0,-1-1 0,0 0 0,1 1 1,-1-1-1,1-1 0,0 1 0,0 0 0,0-1 0,0 1 1,0-1-1,0 0 0,0 0 0,0 0 0,0 0 0,1-1 1,-1 1-1,5-1 0,-1 1 5,0 0 0,0-1 0,1 1 0,-1-2 0,0 1 0,0-1 0,0 0 0,0-1 0,0 0 0,0 0 0,-1 0 0,11-5 0,-11 2 2,1 1-1,-1-1 1,-1 0-1,1 0 1,-1-1 0,1 0-1,-1 0 1,-1 0-1,6-10 1,27-68 30,-11 17 51,-27 73-87,0 0 1,0-1 0,1 1-1,0 0 1,0-1-1,2 12 1,0 8 29,-2 478 1251,0-502-1364,0 0 1,0-1-1,0 1 1,0 0-1,0-1 1,0 1 0,0 0-1,0-1 1,-1 1-1,1 0 1,0-1-1,0 1 1,0 0-1,-1-1 1,1 1 0,0-1-1,-1 1 1,1-1-1,-1 1 1,1-1-1,-1 1 1,1-1-1,0 1 1,-1-1 0,0 1-1,1-1 1,-1 0-1,1 1 1,-1-1-1,0 0 1,1 1-1,-1-1 1,1 0 0,-1 0-1,0 0 1,1 0-1,-1 0 1,-1 0-1,-17 2-6169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7.7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0 230 10666,'0'0'1366,"0"0"-767,28-3-478,186-20 983,267 8 1974,-162 9-2140,745-47-241,831-16-178,-1690 71-469,309-9 137,-504 7-171,37-5 24,-45 5-41,-1 0 0,1-1 0,-1 1 0,1 0 0,-1-1 0,1 1 0,-1-1 0,1 1 0,-1-1 0,1 0 0,-1 1 0,0-1 0,1 0 0,-1 0 0,0 0 0,0 0 1,0 0-1,1-1 0,-1 1 0,0 0 0,-1 0 0,2-2 0,-2 2-31,0 0-1,0 0 1,0 1 0,0-1-1,0 0 1,0 0 0,-1 1 0,1-1-1,0 0 1,0 0 0,-1 1-1,1-1 1,-1 0 0,1 1 0,0-1-1,-1 0 1,1 1 0,-1-1 0,0 1-1,1-1 1,-1 1 0,1-1-1,-1 1 1,0-1 0,1 1 0,-1 0-1,0-1 1,0 1 0,1 0-1,-1-1 1,0 1 0,0 0 0,-1 0-1,-31-7-2361,28 7 1725,-40-5-5895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8.5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91 377 11723,'0'0'2107,"0"0"-1305,0 0-663,8-20 131,53-156 1663,-46 118-1183,8-65-1,-22 145-714,0-1 1,2 1-1,5 21 0,-3-15-21,33 137-21,-24-118 6,-3 1 0,-1 1-1,5 88 1,-15-135 2,0 0 0,-1 0 0,1 0 0,0 0-1,-1 0 1,0 0 0,1 0 0,-1-1 0,0 1 0,0 0 0,0 0 0,0-1 0,0 1-1,0 0 1,0-1 0,-1 1 0,1-1 0,-1 0 0,1 1 0,-1-1 0,1 0 0,-1 0-1,0 0 1,0 0 0,1 0 0,-1 0 0,0-1 0,0 1 0,0-1 0,0 1 0,0-1-1,-3 1 1,-9 0 8,0 1 0,0-2-1,-24-1 1,13 0-5,9 1 2,0 0 0,0-1 0,0-1 0,1-1 0,-1 0 0,0-1 0,-27-11 0,45 11 189,14 0-112,20-2 106,4 2-208,203-19-143,-84 10-7920,-100 8-942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8.8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 6729,'0'0'6162,"0"0"-4050,0 0-375,0 0-1009,0 0-8,0 0-568,0 0-152,35-13-248,-13-5-1961,0 0-4448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9.1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124 143 13571,'0'0'1764,"0"0"-974,-12 21-613,-36 70-112,45-85-19,0 1-1,0-1 1,1 1-1,-1-1 1,2 1-1,-1 0 1,1-1-1,0 1 0,0 0 1,1 0-1,0 0 1,0 0-1,1 0 1,0 0-1,0 0 0,0-1 1,4 10-1,-3-12-27,0 0 0,1 0 0,0 0-1,-1 0 1,1-1 0,0 1 0,1-1 0,-1 0-1,1 0 1,-1 0 0,1 0 0,0 0 0,0-1-1,0 0 1,1 0 0,-1 0 0,0 0-1,1-1 1,-1 0 0,1 0 0,-1 0 0,6 0-1,1 1 22,-1-1 0,0-1 0,1 0 0,-1 0 0,1-1-1,-1-1 1,0 1 0,0-2 0,0 1 0,0-1-1,0-1 1,0 0 0,-1 0 0,0-1 0,16-11 0,-17 10 11,-2 0 1,1 0 0,-1-1 0,0 0-1,0 0 1,0 0 0,-1-1 0,-1 0-1,1 0 1,-1 0 0,0 0 0,-1-1 0,0 1-1,-1-1 1,0 0 0,0 0 0,0 0-1,-1-12 1,0 12-2,0 0 0,-1 1 0,0-1-1,0 0 1,-1 1 0,0-1 0,-1 0 0,0 1 0,0 0-1,-1-1 1,0 1 0,0 0 0,-1 0 0,0 1 0,-1-1 0,1 1-1,-1 0 1,-1 0 0,0 0 0,1 1 0,-2 0 0,1 0-1,-1 0 1,0 1 0,0 0 0,0 1 0,-1-1 0,-9-3-1,6 3-39,1 1-1,-1-1 0,-1 2 1,1 0-1,0 0 0,-1 1 1,0 0-1,1 1 0,-1 0 0,0 1 1,0 0-1,-15 3 0,22-2-127,-1 0-1,1 0 1,-1 1-1,1 0 1,0 0 0,0 0-1,0 0 1,0 1-1,0 0 1,1 0-1,-1 0 1,1 1-1,0-1 1,0 1-1,0 0 1,0 0-1,1 1 1,-1-1-1,1 1 1,0 0-1,1-1 1,-1 1-1,1 1 1,0-1-1,0 0 1,-2 11-1,-1 24-3348,4-5-2660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7:46.0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6753,'0'0'1913,"0"0"-785,0 0-566,0 0 88,0 0 49,0 0-84,0 8-95,18 388 3562,1 14-3402,-19-51-169,13-384-3257,-4-8-246,-1-4-2750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9.5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1 338 15195,'0'0'1653,"0"0"-892,0-26-329,0-206 1115,0 152-1267,2 152-252,2 0-1,4-1 0,3 0 1,4 0-1,39 118 0,-54-187-165,1 0 0,0 0-1,0-1 1,0 1-1,0 0 1,0 0 0,0 0-1,0-1 1,0 1-1,1-1 1,-1 1 0,1-1-1,-1 1 1,1-1 0,0 0-1,-1 0 1,1 0-1,0 0 1,0 0 0,0 0-1,0 0 1,0-1-1,0 1 1,0-1 0,0 1-1,0-1 1,0 0 0,0 0-1,3 0 1,15 1-5797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09.8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329 94 14891,'0'0'2017,"0"0"-924,0 0-681,0 0-120,0 0-122,-19-15-28,-66-48-84,82 61-60,0 0 1,0 0 0,0 1-1,-1-1 1,1 1-1,-1 0 1,1-1 0,-1 2-1,1-1 1,-1 0-1,0 1 1,1-1 0,-1 1-1,0 0 1,1 0-1,-1 1 1,0-1 0,1 1-1,-1 0 1,0 0-1,1 0 1,-7 3 0,3 0-4,0 1 1,0 0-1,0 1 1,0-1-1,1 1 1,-10 12-1,13-14-2,-6 5 1,2 0 1,-1 1-1,1 0 0,1 0 1,0 1-1,0 0 0,1 0 1,0 0-1,1 1 0,0 0 0,1-1 1,1 1-1,0 0 0,-1 19 1,3-30 4,0 1 0,0 0 1,0 0-1,0-1 0,1 1 0,-1 0 1,1-1-1,-1 1 0,1 0 1,-1-1-1,1 1 0,0-1 0,0 1 1,0-1-1,0 0 0,0 1 1,0-1-1,0 0 0,1 0 0,-1 1 1,0-1-1,1 0 0,-1 0 1,3 1-1,1 0-13,-1-1 1,1 1-1,0-1 0,0 0 1,-1 0-1,1 0 0,0 0 1,9-1-1,0-1-55,-1 0-1,0 0 1,0-2-1,0 1 1,0-2-1,14-5 1,-4-2-101,0-2 1,26-19 0,35-20 229,-82 51-50,0 0 0,0 1 0,-1-1 0,1 0 0,0 1 0,0-1 0,0 1 0,0-1 0,0 1 0,0 0 0,0 0 0,3 0 0,-4 1-3,0-1-1,0 0 1,0 0 0,-1 1-1,1-1 1,0 1 0,0-1-1,-1 0 1,1 1 0,0-1-1,-1 1 1,1 0 0,-1-1 0,1 1-1,-1 0 1,1-1 0,-1 1-1,1 0 1,-1-1 0,1 3-1,1 3 43,-1-1 0,0 1 0,0 0 0,-1 0 0,0 0 0,-1 11 0,1 1 85,-5 477 718,11-506-5559,3-11-3548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10.7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28 118 13755,'0'0'2026,"0"0"-1202,0 0-641,0 23-55,-10 403 2027,-8-132-2525,35-319-883,32-69-1284,-36 65 2385,1 1 0,2 1 0,0 0 1,2 1-1,32-36 0,-49 61 209,0 0-1,0 0 0,0 0 0,0 0 0,0 0 1,0 0-1,0 0 0,1 0 0,-1 1 1,0-1-1,0 1 0,1-1 0,-1 1 0,1-1 1,-1 1-1,0 0 0,1-1 0,2 1 1,-3 0-9,0 1 1,0-1-1,0 1 0,0-1 1,-1 1-1,1-1 1,0 1-1,0-1 1,0 1-1,-1 0 1,1-1-1,0 1 1,0 0-1,-1 0 1,1 0-1,-1-1 1,1 1-1,-1 0 1,1 0-1,0 1 0,2 8 245,-1 0 0,1-1 0,-1 1 0,0 15 0,1-4-66,-1-13-186,-1 0-1,2 1 0,-1-1 0,1 0 1,0 0-1,1-1 0,0 1 0,0-1 1,10 14-1,-12-19-32,1 0-1,-1 0 1,1 1-1,-1-1 1,1-1 0,0 1-1,0 0 1,-1-1-1,1 1 1,0-1 0,1 0-1,-1 0 1,0 0-1,0-1 1,0 1 0,1-1-1,-1 1 1,0-1 0,0 0-1,1 0 1,-1-1-1,0 1 1,0-1 0,1 0-1,-1 1 1,0-1-1,0-1 1,0 1 0,3-2-1,6-4-29,-1 0 0,0-1-1,-1-1 1,0 1 0,0-2-1,-1 1 1,0-1 0,0-1-1,-1 0 1,9-16 0,-4 8-36,31-35 1,-44 53 54,0 1 0,1 0 0,-1-1 1,0 1-1,0 0 0,1-1 0,-1 1 0,0 0 0,1 0 0,-1-1 0,0 1 0,1 0 0,-1 0 1,0 0-1,1 0 0,-1-1 0,0 1 0,1 0 0,-1 0 0,1 0 0,-1 0 0,0 0 0,1 0 0,-1 0 1,0 0-1,1 0 0,-1 0 0,1 0 0,-1 0 0,0 0 0,1 0 0,-1 0 0,0 1 0,1-1 1,-1 0-1,1 0 0,-1 0 0,0 1 0,0-1 0,1 0 0,-1 0 0,0 1 0,1-1 0,-1 0 1,0 0-1,0 1 0,1-1 0,-1 0 0,0 1 0,0-1 0,0 1 0,0-1 0,0 0 0,1 1 0,-1-1 1,0 0-1,0 1 0,0-1 0,0 1 0,0-1 0,0 0 0,0 1 0,0-1 0,0 1 0,0-1 1,0 0-1,-1 1 0,1 0 0,0 40 5,-1-29-8,0 9 3,0 33 49,1-51-44,0-1 1,0 1-1,0-1 0,1 1 0,-1-1 0,1 0 0,-1 1 1,1-1-1,0 0 0,0 0 0,0 1 0,0-1 0,0 0 1,1 0-1,-1 0 0,3 2 0,-4-4-25,0 1 0,1-1 0,-1 0 0,0 1-1,0-1 1,1 0 0,-1 0 0,1 1 0,-1-1 0,0 0-1,1 0 1,-1 0 0,0 0 0,1 1 0,-1-1 0,1 0 0,-1 0-1,1 0 1,-1 0 0,0 0 0,1 0 0,-1 0 0,1 0-1,-1 0 1,1 0 0,-1 0 0,0 0 0,1-1 0,-1 1-1,1 0 1,-1 0 0,0 0 0,1 0 0,-1-1 0,0 1 0,1 0-1,-1-1 1,0 1 0,1 0 0,-1 0 0,0-1 0,1 1-1,-1 0 1,0-1 0,0 1 0,0-1 0,1 1 0,-1 0 0,0-1-1,0 1 1,0-1 0,0 1 0,0 0 0,0-1 0,0 1-1,0-1 1,0 1 0,0-1 0,0 0 0,0-33-1747,0 26 1274,0-4-105,-1 1 0,0-1 0,-1 1 0,-3-14 0,4 22 637,0-1 0,0 1 0,0 0 0,0-1 1,-1 1-1,1 0 0,-1 0 0,0 0 0,0 0 0,0 0 1,0 0-1,-1 1 0,1-1 0,-1 1 0,0 0 1,1-1-1,-7-2 0,8 9 136,1 1-1,-1-1 1,1 1 0,-1-1-1,1 1 1,1 0 0,0 4 0,0-6-127,0-1 1,0 1 0,0-1 0,1 1 0,-1-1 0,1 0 0,0 1-1,-1-1 1,1 0 0,0 0 0,0 0 0,0-1 0,1 1 0,-1 0-1,0-1 1,1 1 0,-1-1 0,1 0 0,-1 0 0,1 0 0,0 0 0,-1 0-1,1-1 1,0 1 0,0-1 0,2 0 0,12 2 64,-1-1 0,0-1 0,19-2 1,-30 2-82,10-2 17,1-1 0,-1-1 0,0 0-1,0-1 1,0-1 0,0 0 0,-1-1 0,0 0 0,0-1 0,13-11 0,-6 4-35,0-2 0,0-1 0,-2-1 0,0 0 0,18-26 0,-27 30-9,0-1 1,-2 0 0,0 0 0,0-1 0,-2 0-1,0 0 1,-1-1 0,0 1 0,2-28 0,-5 31 83,-1 0 0,0 0 0,-1 1 0,-1-1 0,0 0 1,-1 0-1,0 1 0,-1-1 0,-1 1 0,0-1 1,0 1-1,-14-24 0,17 35-27,-1-1-1,1 1 1,-1-1 0,0 1-1,0 0 1,0-1 0,0 1 0,-1 0-1,1 1 1,-1-1 0,1 0-1,-1 1 1,1-1 0,-1 1 0,-5-2-1,7 3-48,-1 0-1,0-1 0,0 1 0,1 0 1,-1 1-1,0-1 0,1 0 0,-1 0 1,0 1-1,1-1 0,-1 1 1,0-1-1,1 1 0,-1 0 0,1 0 1,-1 0-1,1 0 0,-1 0 0,1 0 1,0 0-1,0 0 0,-1 0 1,1 1-1,0-1 0,0 0 0,0 1 1,0-1-1,-1 4 0,-8 14 37,1 1 1,1 0-1,1 0 0,0 1 0,2 0 0,-5 32 1,3 7 225,1 67 0,6-110-218,-1 10 20,1 1-1,6 36 1,-5-56-72,1 0 0,0-1 0,0 1 0,1 0 1,0-1-1,0 1 0,0-1 0,1 0 0,1 0 0,-1 0 1,1-1-1,7 8 0,-8-10-142,1-1 0,-1 0 0,1-1 0,-1 1 1,1-1-1,0 0 0,0 0 0,0 0 0,0-1 0,0 1 0,0-1 0,1-1 0,-1 1 0,0-1 0,1 0 0,-1 0 1,0 0-1,0-1 0,1 0 0,-1 0 0,0 0 0,8-3 0,24-17-5216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11.0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10850,'0'0'1697,"0"0"-1073,0 0-64,0 0 784,136 0 97,-94 0-713,2 0-280,3 5-376,-2 4-64,-8-1-8,-5 1-152,-8 5-624,-11-3-1769,-11 0-4136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11.3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11666,'0'0'2193,"0"0"-385,0 0-799,0 0-321,153 20 32,-108-11-472,-6 0-48,-7 2-200,-7 0-72,-13 3-600,-4-5-3121,-8-1-7025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14.0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53 11330,'0'0'1581,"0"0"-658,0 0-201,0 0-97,0 0 27,0 0-210,-17-1-287,-53 0-35,68 2-116,-1 0 0,1-1-1,0 1 1,0 0 0,0 0 0,0 0-1,0 0 1,0 0 0,0 1 0,0-1-1,0 1 1,0-1 0,1 1 0,-1-1-1,1 1 1,-1 0 0,1 0 0,0 0-1,-1 0 1,1 0 0,0 0 0,0 0-1,1 1 1,-1-1 0,0 0 0,1 0-1,-1 4 1,-2 3 26,-2 8 8,1 1 0,0 0 1,2 0-1,0 0 0,1 1 1,0-1-1,2 0 0,0 0 0,1 1 1,1-1-1,1 0 0,0-1 1,1 1-1,1-1 0,1 0 1,9 17-1,-11-24-35,0 0 1,1-1-1,0 1 1,1-1 0,0-1-1,0 1 1,1-1-1,0-1 1,0 1-1,1-1 1,0-1 0,0 1-1,1-2 1,0 1-1,0-1 1,0-1-1,0 0 1,1 0 0,0-1-1,0 0 1,0-1-1,0-1 1,0 1-1,0-2 1,0 1 0,0-2-1,14-1 1,-18 1-2,-1 0 1,1-1-1,-1 0 1,1 0 0,-1-1-1,0 1 1,0-1-1,0-1 1,0 1-1,-1-1 1,1 0 0,-1 0-1,0 0 1,8-11-1,-6 7 36,-1-1-1,0 0 1,0-1 0,-1 1-1,0-1 1,-1 0-1,0 0 1,5-20 0,-6 17 38,0 0 1,-1 0-1,-1-1 1,0 1 0,-1-1-1,0 1 1,-1-1 0,0 1-1,-1 0 1,-1-1 0,0 1-1,-1 0 1,0 0-1,-1 1 1,-9-17 0,4 14 38,-1 0-1,-1 0 1,0 1 0,-1 1 0,-1 0 0,0 1 0,0 0-1,-1 1 1,-26-14 0,28 18-75,0 1 0,0 1 0,-1 0 0,0 0 0,0 1 0,0 1 0,0 1 0,-1 0 0,1 1 0,-1 0 0,1 1 0,-28 3 0,37-2-52,0 0-1,0 0 1,0 0 0,0 1 0,1-1-1,-1 1 1,1 0 0,-1 1-1,1-1 1,-1 1 0,1 0-1,0 0 1,0 0 0,1 0-1,-1 1 1,1 0 0,0 0-1,-1 0 1,2 0 0,-1 0 0,0 0-1,1 1 1,0-1 0,0 1-1,-2 5 1,0 9-527,0-1 0,2 1 0,0 0 0,0 0 0,3 23 0,-1-26-301,0 45-6415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14.3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14931,'0'0'1825,"0"0"-1361,0 0-328,0 0-136,0 0 544,0 0 120,0 0-240,0 5-80,0-5-288,0 0 16,0 0-72,0 0-320,0 0-936,3 0-6642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27.9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4505,'0'0'1784,"0"0"-1072,0 0 89,0 0 55,0 0 232,0 0-136,0-14-448,0 14-144,0-2-232,0 2-55,0 0-129,0 0 56,0 0-745,0 0-1447,0 5-257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28.5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 93 4689,'-20'41'8624,"4"3"-4440,9-15-4167,1-1 1,1 1-1,2 0 0,0 1 1,4 53-1,0-73-4,0 0-1,1-1 1,0 1 0,0-1-1,1 0 1,0 1 0,1-1-1,0-1 1,0 1 0,8 11-1,-9-16 7,0 1 1,1-1-1,-1 0 0,1 0 1,0-1-1,0 1 0,0-1 0,0 0 1,0 0-1,1 0 0,0-1 1,-1 1-1,1-1 0,0 0 1,0 0-1,0-1 0,0 0 0,1 0 1,-1 0-1,8 0 0,-4-1 56,0-1-1,-1 0 1,1 0-1,-1-1 0,1 0 1,-1-1-1,0 1 1,0-2-1,0 1 1,0-1-1,0 0 0,-1-1 1,0 0-1,0 0 1,0-1-1,-1 1 1,0-1-1,0-1 0,0 1 1,7-12-1,-2 4-30,0-1 0,-1-1 0,-1 0 1,0 0-1,-1-1 0,-1 0 0,0 0 0,-2-1 0,0 1 0,-1-1 0,0-1 0,-2 1 0,0 0 0,-1-1 0,-1 1 1,-1-1-1,-4-29 0,3 40-43,0 1 0,-1 0-1,1 0 1,-2 1 0,1-1 0,-1 1 0,1-1 0,-2 1 0,1 0 0,-1 1 0,0-1 0,0 1 0,0 0 0,-1 0-1,0 0 1,0 1 0,0 0 0,0 0 0,-11-4 0,6 3-3,0 1 1,-1 0-1,1 0 0,-1 2 1,1-1-1,-1 1 1,0 1-1,0 0 0,0 1 1,0 0-1,-18 3 0,24-2-10,0 1 0,0-1 0,0 1 0,0 1 0,0-1-1,0 1 1,1 0 0,-1 0 0,1 0 0,0 1 0,0 0-1,0 0 1,-7 7 0,5-2-43,1-1 0,0 1 0,0 0 0,1 0 0,0 0 0,1 1 1,-6 16-1,3 0-155,1 1 1,1 0 0,1 1-1,1-1 1,2 46 0,3-37-1126,7 44 0,10-2-3352,10-2-4062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29.4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38 9338,'0'0'2551,"0"0"-1239,0 0-503,0 0-516,0 0-30,0 0 33,1 5-159,4 5-66,0 0 0,0 0-1,1-1 1,0 0-1,1 0 1,0 0 0,1-1-1,-1 0 1,1 0 0,1-1-1,0 0 1,0-1 0,0 0-1,19 9 1,-10-6 9,1 0 1,0-1-1,0-2 1,1 0-1,0-1 0,0 0 1,29 1-1,-35-5-40,0 0-1,0-1 0,1 0 1,-1-2-1,0 1 0,0-2 1,18-5-1,-27 6-32,-1 1 1,0-1 0,0-1-1,0 1 1,0-1-1,0 1 1,0-1-1,-1 0 1,1 0 0,-1-1-1,0 1 1,0-1-1,0 0 1,-1 1-1,1-1 1,-1-1-1,0 1 1,0 0 0,0 0-1,-1-1 1,0 1-1,1-1 1,-1 1-1,-1-1 1,1 1-1,-1-7 1,1 1 7,0-1-1,-1 1 1,-1-1-1,-2-19 1,3 28-8,-1 0 0,1 0 0,-1-1 0,0 1 0,1 1 0,-1-1 1,0 0-1,0 0 0,0 0 0,0 0 0,0 1 0,-1-1 1,1 0-1,0 1 0,-1-1 0,1 1 0,-1 0 0,0-1 0,1 1 1,-1 0-1,0 0 0,0 0 0,0 0 0,0 0 0,0 1 0,0-1 1,0 1-1,0-1 0,0 1 0,0-1 0,-4 1 0,4 1-2,0-1 0,1 0-1,-1 1 1,0-1-1,0 1 1,0 0-1,1 0 1,-1 0-1,0 0 1,1 0 0,-1 0-1,1 0 1,-1 0-1,1 1 1,-1-1-1,1 0 1,0 1-1,0-1 1,0 1 0,0 0-1,0-1 1,-1 3-1,-18 46-8,16-39 15,-11 34 136,3 1-1,1 0 1,-8 94-1,12 145-1766,7-249 834,-3-23-2312,-9-7-3065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7:46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4993,'0'0'1007,"0"0"-159,0 0 378,5 20 587,19 64 644,52 120-1,-40-126-1979,3-1 0,3-3 0,4-1 0,3-3 0,3-1 0,114 115 0,-147-167-44,-9-8-1137,-5-5-3332,-5-17-2266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29.7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76 12123,'0'0'2016,"0"0"-960,0 0-576,0 0 913,154-9-329,-80 5-632,5-3 64,-3 0-264,-6 3-136,-13-3-80,-13 3-16,-7-1-96,-10 1-368,0-3-816,-7-2-1785,-5 1-3552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30.9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21 164 11947,'0'0'1977,"0"0"-1010,0 0-516,0 0-115,0 0 490,-4 21-192,-12 67-234,16-84-380,0 0-1,0 0 0,0 0 0,1 0 1,-1 0-1,1 0 0,0 0 0,0 0 1,1 0-1,-1-1 0,1 1 1,0 0-1,0-1 0,0 0 0,0 1 1,1-1-1,-1 0 0,1 0 0,0 0 1,0-1-1,0 1 0,0-1 0,0 1 1,0-1-1,1 0 0,-1 0 0,1-1 1,0 1-1,4 1 0,2 2 14,5 2-1,0-1 0,1 0 0,-1-1 0,1-1 0,1-1 0,-1 0-1,0-1 1,1 0 0,0-2 0,-1 0 0,1 0 0,-1-2 0,26-5 0,-33 6 20,-1-1 0,1-1 0,-1 1 1,1-1-1,-1-1 0,0 0 1,0 0-1,-1 0 0,1-1 0,-1 0 1,0 0-1,0-1 0,-1 0 0,1 0 1,-1-1-1,-1 0 0,1 0 0,-1 0 1,0 0-1,-1-1 0,0 0 1,0 0-1,-1 0 0,0 0 0,0-1 1,2-14-1,-3 15-27,-1 0 0,0 0 0,-1-1 0,0 1 0,0 0 0,-1-1 0,0 1 0,0 0 0,-1 0 0,0 0-1,0 0 1,-1 0 0,0 0 0,-1 0 0,0 1 0,0 0 0,0 0 0,-1 0 0,0 0 0,0 1 0,-1-1 0,0 2 0,0-1 0,0 0 0,-1 1 0,1 0 0,-1 1 0,-1 0 0,1 0 0,0 0 0,-1 1 0,0 0 0,0 0 0,-12-1-1,9 1-33,1 1 0,-1 0-1,0 1 1,0 1-1,0-1 1,1 2 0,-1-1-1,0 2 1,0-1-1,-11 5 1,15-4-100,-1 1 1,1 0-1,0 1 1,0 0-1,0 0 1,0 0-1,0 1 1,1 0-1,0 1 1,0-1-1,1 1 1,0 0-1,-1 0 1,-5 11-1,-21 44-1992,13-18-2451,1 3-5664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31.3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100 1 11122,'0'0'2301,"0"0"-891,0 0-437,-16 24-263,-48 80-97,61-98-558,0 0-1,1 0 1,-1 0 0,1 0 0,0 1-1,1-1 1,0 0 0,0 1 0,0-1-1,1 1 1,0-1 0,0 1 0,1-1-1,2 13 1,-2-7 3,1-2-40,0 0 1,1 0 0,0 0-1,0 0 1,1-1-1,0 1 1,1-1 0,0 0-1,0 0 1,1-1-1,0 1 1,1-1-1,-1-1 1,2 1 0,-1-1-1,1 0 1,0-1-1,0 0 1,12 6 0,-4-3 10,1-1 1,0-1 0,0 0-1,0-2 1,1 0 0,0 0 0,0-2-1,0 0 1,1-2 0,18 0 0,-22-1 55,1 0 0,-1-2 1,0 0-1,1 0 0,-1-2 1,0 0-1,0-1 1,27-12-1,-35 13-58,-1 0 0,1 0 0,0 0 0,-1-1 1,0 0-1,0 0 0,-1-1 0,1 0 0,-1 0 0,-1 0 0,1-1 1,-1 1-1,0-1 0,0 0 0,-1 0 0,0 0 0,0-1 0,-1 1 0,3-13 1,-3 12-11,-1 0 0,0 0 0,0-1 0,-1 1 1,0-1-1,-1 1 0,1 0 0,-2-1 0,1 1 1,-1 0-1,0 0 0,-1 0 0,0 0 0,0 0 0,-1 1 1,-6-11-1,5 11-1,-1 1-1,0 0 1,0 0 0,0 0 0,-1 1-1,0-1 1,0 2 0,0-1 0,-1 1-1,1 0 1,-1 1 0,0 0 0,0 0-1,-1 1 1,1-1 0,-10 0 0,2 0-19,0 1-1,0 1 1,-1 0 0,1 1 0,0 1 0,0 0 0,-32 8 0,38-7-51,0 2 0,1-1 0,-1 1 0,1 1 0,0 0-1,0 0 1,0 0 0,0 2 0,1-1 0,0 1 0,1 0 0,-1 0 0,-11 16 0,7-3-465,0 0 0,1 1-1,0 0 1,-7 25 0,0 10-3518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31.9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116 1 11570,'0'0'2481,"0"0"-935,0 0-833,0 0-442,0 0 180,0 0 95,-7 22-55,-8 28-273,-71 279 670,83-318-879,2 0 1,-1 1 0,1-1 0,1 1-1,0-1 1,2 14 0,-1-23-6,-1-1 1,0 0 0,1 0 0,-1 0-1,1 0 1,0 0 0,-1 0-1,1 0 1,0 0 0,0 0-1,-1 0 1,1 0 0,0 0 0,0 0-1,0 0 1,0-1 0,0 1-1,0 0 1,1-1 0,-1 1-1,0-1 1,0 1 0,0-1 0,0 0-1,1 1 1,1-1 0,37 2 48,-28-2-20,39-3 99,0-3 0,0-1 0,50-15 0,-50 10-91,0 2 0,0 3 0,55-2 0,-22 9-820,-83 0-181,-1 0-1268,0 0-2062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32.3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 0 3753,'0'0'11282,"0"0"-9954,0 0-671,0 0-281,-22 114 632,22-41 80,0 14-280,0 6-72,0 0-303,2-1-305,6-12 80,-1-12-208,3-10 8,0-13-8,0-8-376,0-3-489,-5-12-951,0-9-6786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33.7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1 264 8554,'0'0'2355,"0"0"-751,0 0-453,0 0-224,0 0-3,0 0-321,13 1-19,-5 0-502,-5-1-48,1 0 0,0 0 0,-1 0 0,1 1 0,0 0 0,-1-1 1,1 1-1,-1 1 0,1-1 0,-1 0 0,0 1 0,1 0 0,-1 0 0,0 0 0,0 0 0,0 0 1,-1 1-1,1-1 0,0 1 0,-1-1 0,0 1 0,1 0 0,-1 0 0,0 0 0,1 4 0,14 30 137,-3 1 0,-1 0 0,-2 1-1,-1 0 1,-2 1 0,-2 0-1,1 51 1,5-140-188,22-60-1,-29 94-55,1 1-1,0 0 1,15-23-1,-20 34 64,1 1 0,-1-1 0,1 1 0,0 0 0,0-1 0,0 1 0,0 0 0,0 0 0,1 0 0,-1 1 1,0-1-1,1 1 0,0-1 0,-1 1 0,1 0 0,0 0 0,-1 0 0,1 0 0,0 0 0,0 0 0,0 1 0,0 0 0,0 0 0,0-1 0,0 2 0,0-1 0,3 1 0,-4-1 9,0 1 1,0 0-1,0 1 0,0-1 0,0 0 1,0 0-1,0 1 0,0-1 1,-1 1-1,1 0 0,0 0 1,-1-1-1,0 1 0,3 4 1,18 38 30,-5-11-10,-15-30-22,0 1 0,0-1 0,0 0 0,1-1 0,-1 1 0,1 0 0,0-1 0,0 1 0,0-1 0,0 0 0,0 0 0,1 0 0,-1-1 0,1 1-1,-1-1 1,1 0 0,-1 0 0,1 0 0,0 0 0,0 0 0,-1-1 0,6 0 0,-4 0-7,0-1-1,-1 0 1,1 0-1,0 0 1,-1-1-1,1 1 1,-1-1-1,0-1 1,1 1-1,-1 0 1,0-1-1,0 0 1,-1 0-1,1 0 1,-1 0 0,1-1-1,2-3 1,6-10-129,-10 13 101,0 0 0,0 0 0,1 0 0,0 1 0,-1-1 0,1 1 0,0-1 0,1 1 0,-1 0-1,1 0 1,-1 0 0,1 1 0,6-4 0,-7 8 24,-1-1-1,1 1 0,-1 0 1,0 0-1,0 0 0,0 0 1,0 0-1,0 0 0,0 0 1,-1 1-1,1-1 0,-1 1 1,1-1-1,-1 1 0,0 0 1,1 2-1,14 21 10,-12-22 6,0-1 1,0 1-1,1-1 0,-1 0 0,1 0 0,0-1 0,0 1 0,0-1 0,0 0 0,0 0 0,1-1 0,-1 0 1,0 0-1,1 0 0,-1 0 0,1-1 0,-1 0 0,7-1 0,-8 1-57,-1 0-1,0-1 1,1 0-1,-1 0 1,0 0-1,0 0 1,1 0-1,-1 0 1,0-1-1,0 0 1,-1 1-1,1-1 1,0 0-1,0 0 1,-1-1-1,0 1 1,1-1-1,-1 1 1,0-1-1,0 0 1,0 1-1,-1-1 1,1 0-1,0 0 1,-1 0-1,0-1 1,0 1-1,0 0 1,0 0 0,0-4-1,0-4-242,0 1 1,0 0-1,-1-1 1,-1 1-1,0 0 1,0-1-1,-1 1 0,-5-18 1,6 25 288,-1-1 0,1 0 0,-1 1 0,0-1 0,0 1 0,0 0 0,0 0 0,0-1 0,-1 1 0,0 1 0,1-1 0,-1 0 0,0 1-1,0-1 1,0 1 0,-1 0 0,1 0 0,-1 0 0,1 1 0,-1-1 0,1 1 0,-1 0 0,0 0 0,0 0 0,0 0 0,-5 0 0,7 1 13,1 0 0,-1 0 0,1 0 0,-1 1 0,0-1-1,1 0 1,-1 1 0,0-1 0,1 1 0,-1-1 0,1 1 0,-1 0 0,1 0 0,-1-1 0,1 1-1,0 0 1,-1 0 0,1 1 0,0-1 0,0 0 0,0 0 0,0 0 0,-2 3 0,1 1 7,-1 0 1,1 0-1,0 0 1,1 0-1,-1 0 0,1 0 1,-1 9-1,0 6 29,1-1-1,1 1 0,3 24 1,-2-38-23,1 0 0,-1-1 0,1 1 0,0 0 0,0 0 0,1-1 0,-1 1 0,1-1 0,0 0 0,1 0 0,-1 0 0,1 0 0,0-1 0,0 0 0,1 1 0,-1-1 0,1-1 0,0 1 0,0-1 0,0 0 0,0 0 0,1 0 0,7 2 0,-1-1 22,-1 0 1,1-1 0,0 0 0,0-1 0,0 0-1,0-1 1,0-1 0,0 0 0,0 0 0,0-1 0,12-3-1,-16 2-20,0-1-1,0-1 0,0 1 1,0-1-1,-1 0 0,0-1 1,0 0-1,0 0 1,0 0-1,-1-1 0,0 0 1,0 0-1,8-13 0,-1 2 33,-1-1-1,-1-1 1,0 0-1,10-27 1,-10 9 253,0 0 1,-3-1-1,-1 0 1,-2-1 0,-1 1-1,-3-1 1,-3-51-1,2 87-266,0 1 0,0-1 0,0 1 0,0 0 0,-1-1 0,1 1 0,-1 0-1,1-1 1,-1 1 0,0 0 0,0-1 0,0 1 0,0 0 0,-2-2 0,2 4-26,1-1 1,-1 1 0,1-1 0,-1 1-1,0 0 1,1-1 0,-1 1-1,0 0 1,1 0 0,-1-1-1,0 1 1,1 0 0,-1 0-1,0 0 1,0 0 0,1 0-1,-1 0 1,0 0 0,1 0-1,-1 0 1,0 0 0,0 1-1,1-1 1,-1 0 0,0 0 0,1 1-1,-1-1 1,1 0 0,-2 1-1,-2 2 6,0 0-1,0 1 0,0-1 1,0 1-1,1 0 1,-1 0-1,1 0 0,0 1 1,0-1-1,-3 9 1,-4 11-19,1 0 1,1 1 0,1 0 0,1 0-1,1 0 1,2 1 0,0 0 0,2-1-1,1 1 1,4 35 0,-3-55 3,-1 0 1,2-1-1,-1 1 1,1 0-1,0 0 0,0-1 1,0 1-1,1-1 1,0 1-1,0-1 1,0 0-1,1 0 0,-1 0 1,1-1-1,1 0 1,-1 1-1,0-1 1,1-1-1,0 1 0,0-1 1,0 1-1,0-2 1,1 1-1,-1 0 1,8 1-1,-4-1 7,-1-1 0,1-1 1,-1 0-1,1 0 0,-1 0 0,1-1 0,0 0 0,-1-1 1,1 0-1,-1 0 0,1-1 0,-1 0 0,0-1 0,1 0 0,-1 0 1,-1-1-1,10-5 0,36-25-82,-28 17-15,46-24 0,-62 37 87,-1 1 0,1-1 0,0 2 0,0-1 0,-1 1 0,1 1-1,1-1 1,-1 2 0,0-1 0,10 2 0,-13 0 25,0 0 0,-1 1 0,1-1 0,0 2 0,-1-1 0,1 1 0,-1-1 0,0 1-1,0 1 1,0-1 0,0 1 0,0 0 0,-1 0 0,0 0 0,0 1 0,0-1 0,0 1 0,-1 0 0,0 0 0,0 0-1,0 1 1,-1-1 0,4 10 0,-1-1 126,0 1 0,-1 0-1,0 1 1,-1-1-1,-1 1 1,0 0 0,-2 30-1,0-41-129,-1 0 0,0 0 0,0 0 0,-1 0-1,0 0 1,1 0 0,-2 0 0,1 0 0,0-1 0,-1 1 0,0-1-1,0 0 1,0 0 0,-1 0 0,0 0 0,1-1 0,-1 1 0,0-1-1,-1 0 1,1 0 0,0 0 0,-1-1 0,-5 3 0,1-2-369,1 1 0,-1-1 1,0-1-1,0 1 0,-1-1 1,1-1-1,0 0 0,-1 0 0,1-1 1,-1 0-1,1-1 0,-11-2 1,-12-8-7376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56.1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6 40,'0'0'10653,"0"0"-7587,0 0-2505,0 0-38,0 0 24,-1 0-490,1-1 1,0 1-1,0 0 1,0 0-1,0-1 1,0 1-1,0 0 1,0 0-1,0 0 1,0-1-1,0 1 1,0 0 0,-1 0-1,1 0 1,0-1-1,0 1 1,0 0-1,0 0 1,-1 0-1,1 0 1,0-1-1,0 1 1,0 0-1,-1 0 1,1 0-1,0 0 1,0 0-1,-1 0 1,1 0-1,0 0 1,0 0-1,0 0 1,-1 0-1,1 0 1,0 0-1,0 0 1,-1 0-1,1 0 1,0 0-1,0 0 1,-1 0-1,3 16-5,0 0-1,1 0 0,0 0 1,1-1-1,10 24 0,10 40 81,4 79 27,9 222-1,-15-117-87,-20-244-68,1 15 30,1-1 0,1 1 0,2-1 0,14 39 0,-18-64-27,0 0 0,1 0 1,0-1-1,0 1 0,1-1 1,-1 0-1,2 0 0,-1-1 1,1 0-1,0 0 0,0 0 1,1 0-1,-1-1 0,1 0 1,1-1-1,-1 1 0,0-1 1,1-1-1,0 0 0,0 0 1,16 4-1,23 0 23,0-2-1,68-1 1,-3 0 6,239 2 99,-32-1-93,-136 0 87,0-9 0,204-30 0,295-27-85,-397 39-12,-172 13 24,502-26-49,-495 34-11,0 5 0,179 29 0,227 34 34,-420-56-50,134 23 87,68 7-92,353-34 40,-379-10-32,666 10 81,-539-9-124,168 5 37,-301 20 72,88 2 24,-343-25-76,0 0 1,0-2 0,0 0 0,-1-2-1,29-7 1,-39 7 9,-1 0 0,1 0 0,-1-1 0,0 0 0,0 0 0,-1-1 0,0 0 0,0-1 0,0 0 0,-1 0 0,0 0 0,0-1 0,6-10 0,-1-1 8,-1 0 0,-1-1 0,-1-1 0,-1 0 0,-1 0 0,0 0 1,-2-1-1,0 1 0,2-32 0,-2-24 13,-6-104-1,-1 143-26,1 15 5,-2 0-1,0 1 1,-2 0-1,0 0 1,-2 0 0,0 0-1,-1 1 1,-1 0-1,-14-22 1,20 39-11,0 1 1,0-1 0,-1 0-1,1 1 1,-1 0-1,0 0 1,0 0 0,0 0-1,0 1 1,-1-1 0,1 1-1,-1 0 1,1 1 0,-1-1-1,0 1 1,1 0-1,-1 0 1,-7 0 0,-13-2-33,0 2 0,-36 3 0,19-1 23,-793 19-138,-1168 53 133,179-28-62,1331-68-151,101 2 241,-442-24-336,-311-6-167,234 47 406,901 3 79,0 1 1,1 1-1,-1 0 1,1 0-1,-1 1 1,1 0-1,-18 7 1,27-9-157,-1 1 1,1-1-1,0 1 1,0-1-1,-1 1 1,1 0-1,0-1 1,0 1-1,-1-1 1,1 1-1,0-1 1,0 1-1,0 0 1,0-1-1,0 1 1,0 0-1,0-1 1,0 1-1,0-1 1,0 1-1,0 0 1,0-1-1,1 1 1,-1-1-1,0 1 1,0 0-1,1-1 1,-1 1-1,0-1 1,1 1-1,-1-1 1,0 1-1,1-1 1,-1 1-1,1-1 1,-1 0-1,1 1 1,-1-1-1,1 0 1,0 1-1,10 6-4069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11.6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0 125 3673,'0'0'2863,"0"0"-1296,0 0-507,0 0-154,0 0-93,0 0-10,5-11-228,-1 2-475,0 0 1,1 0-1,0 0 0,1 0 1,0 1-1,11-11 1,-13 15-75,0 0 0,0 0 0,0 1-1,1-1 1,0 1 0,-1 0 0,1 1 0,0-1 0,0 1 0,1 0 0,-1 0 0,0 1 0,1 0 0,-1 0 0,1 0 0,8 0 0,-8 1-9,1 0 0,-1 1-1,0 0 1,0 0 0,0 1 0,0-1-1,0 1 1,0 1 0,-1-1 0,1 1-1,-1 0 1,1 0 0,-1 1 0,8 6-1,-5-2-9,0 0 0,0 1-1,0 0 1,-1 1-1,-1 0 1,0 0-1,7 14 1,-1 3 0,-2 1 1,-1 1 0,-1-1-1,-1 2 1,4 42 0,-2 224 111,-10-211 120,-11-181 1211,9 37-1558,2-1 0,13-113 0,-8 151-19,0 1 0,1-1 0,1 1 0,1 1 1,1-1-1,1 1 0,0 0 0,2 1 0,0 0 0,1 1 0,19-22 0,-27 36 85,0-1-1,1 1 1,-1 0 0,1 1 0,0-1-1,0 1 1,0 0 0,0 0-1,11-4 1,-14 6 37,0 1 0,0-1 0,1 1 1,-1-1-1,1 1 0,-1 0 0,0 0 0,1 0 0,-1 0 0,0 1 0,1-1 0,-1 0 0,0 1 1,1 0-1,-1 0 0,0-1 0,0 1 0,0 0 0,0 1 0,0-1 0,0 0 0,0 1 0,0-1 0,0 1 1,-1-1-1,1 1 0,2 3 0,11 15 23,-1 1 1,0 1-1,-2 0 1,14 36-1,30 99 330,-41-106 48,-3 0 0,-2 1-1,-2 0 1,2 98 0,-10-150-451,0-11-2239,-2-4-2481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12.5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 1 11162,'0'0'1598,"0"0"-906,0 0-574,-2 19-70,-4 368 2343,6-74-1974,0-313-483,1 0 1,-1 1-1,0-1 0,0 0 0,0 0 1,0 1-1,0-1 0,0 0 1,0 1-1,0-1 0,0 0 0,0 0 1,0 1-1,0-1 0,0 0 0,0 0 1,0 1-1,0-1 0,0 0 0,0 1 1,0-1-1,0 0 0,0 0 0,0 1 1,-1-1-1,1 0 0,0 0 1,0 0-1,0 1 0,0-1 0,-1 0 1,1 0-1,0 0 0,0 1 0,0-1 1,-1 0-1,1 0 0,0 0 0,0 0 1,-1 0-1,1 0 0,0 1 0,0-1 1,-1 0-1,1 0 0,0 0 1,-1 0-1,1 0 0,0 0 0,0 0 1,-1 0-1,1 0 0,0 0 0,0 0 1,-1 0-1,1-1 0,0 1 0,0 0 1,-1 0-1,1 0 0,0 0 0,0 0 1,-1 0-1,1-1 0,-6-6-4493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12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9674,'0'0'1667,"0"0"-957,0 0-480,0 0 114,24 10 325,-2-1-451,-3-2-4,0 1-1,-1 1 0,1 1 0,-2 0 0,1 1 0,20 18 1,52 50 637,68 54-295,-129-111-540,1-2 0,1 0 0,51 22 0,-38-30-625,-13-12-2602,-31 0 3084,15 0-4936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7:46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6121,'0'0'1794,"0"0"-324,0 0-74,0 0 115,2 24-139,11 163 1153,-8-19-955,-1 25-1020,46 300 0,-43-470-622,2-18-896,-7-6 733,0-1 0,0 1 0,-1-1 0,1 0-1,0 1 1,-1-1 0,0 0 0,1 0 0,-1 0 0,0 0 0,0 0 0,0 0 0,0-1-1,1-3 1,10-28-4175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13.2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12803,'0'0'2160,"0"0"-1552,0 122-184,0-53 65,12 7 447,3-1-312,2 1-248,1-5-80,-3-4-288,4-5-16,-1-2-200,-6 20-712,-2-16-2017,-8-6-4104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48.8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10666,'0'0'1782,"0"0"-1065,0 0-520,0 0-11,0 0 601,13 4 127,53 14-235,0-3 1,77 7 0,-33-15-801,-66-7-6912,-41 0-1301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49.2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10882,'0'0'1625,"0"0"-1145,0 0-136,141 4 568,-92-4 240,0 0-616,-7 0-344,-7 5-192,0 8-24,-13-2-1832,-7 3-4521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57.6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139 201 9858,'0'0'1406,"0"0"-645,0 0-275,0 0 342,0 0 56,0 0-224,-12-2-297,-38 1-246,48 1-94,1 1 0,-1 0-1,0-1 1,0 1 0,0 0-1,0 0 1,0 0 0,1 0-1,-1 0 1,0 0 0,1 1-1,-1-1 1,1 1 0,-1-1-1,1 1 1,0-1 0,0 1-1,-2 2 1,-13 33 370,13-29-306,-3 13 25,0 1 0,1 0 0,2 0 0,0 1 0,2-1-1,0 1 1,1 0 0,2-1 0,5 34 0,-5-46-89,1 0 0,1 0 0,0-1 1,0 1-1,0-1 0,1 0 0,1 0 0,0 0 0,0 0 0,0-1 0,1 0 1,1-1-1,-1 0 0,1 0 0,0 0 0,1-1 0,-1 0 0,14 6 1,-14-8-13,0 0 1,1-1 0,-1 0 0,0-1 0,1 0-1,0 0 1,-1 0 0,1-1 0,0-1-1,0 0 1,0 0 0,-1 0 0,1-1 0,0-1-1,-1 1 1,1-1 0,0-1 0,-1 1 0,0-2-1,0 1 1,0-1 0,9-6 0,-1 0 20,-2 0 0,1-1 0,-1-1 0,-1 0 0,0-1 0,-1-1 0,-1 0 0,0 0 0,0-1 0,-2 0 1,0-1-1,0 0 0,-2-1 0,0 1 0,-1-1 0,-1-1 0,0 1 0,-1-1 0,-1 0 0,-1 0 0,0 0 0,-2 0 0,-2-32 0,-1 37 7,0 1-1,-1-1 1,0 1-1,-1 0 1,0 0-1,-1 1 1,-1-1-1,0 1 1,0 1-1,-1-1 1,0 1-1,-1 1 0,0 0 1,0 0-1,-1 0 1,-20-12-1,13 10-16,1 1-1,-1 0 1,-1 1-1,0 1 0,0 1 1,-1 1-1,1 0 1,-1 1-1,-1 1 0,-28-2 1,39 6-35,1-1-1,-1 1 1,1 1 0,-1-1-1,0 2 1,1-1 0,-1 1-1,1 0 1,0 1 0,-14 6-1,17-6-23,1 0 0,-1 1 0,1-1 1,0 1-1,0 0 0,1 0 0,-1 0 0,1 1 0,0-1 0,0 1 0,0 0 0,1 0 0,0 0 0,0 0 0,0 0 0,0 0 1,1 1-1,-1 6 0,-1 1-372,1 0-1,1 0 1,0 1 0,1-1 0,0 1 0,3 21-1,0-21-887,0-1 0,1 0-1,8 20 1,15 24-7660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57.9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29 9570,'0'0'4809,"0"0"-3897,0 0-152,0 0-31,0 0 47,0 0-88,0 0-448,-32-11-184,32 7-56,0 2-344,0-3-928,2 3-1825,8-3-6009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58.9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1 647 10218,'0'0'2409,"0"0"-916,0 0-276,0 0-10,2-22-305,0-7-645,14-104 577,15-150 7,-15 118-705,-12 150-107,2 26-44,2 28-36,25 149-8,41 323 223,-68-419-790,-6-91 479,0-1-1,0 1 1,0 0-1,1 0 1,-1-1-1,0 1 1,1 0-1,-1-1 1,1 1-1,-1 0 1,1-1-1,-1 1 1,1-1-1,-1 1 1,1-1-1,0 1 1,-1-1-1,1 1 1,0-1-1,-1 1 1,1-1-1,0 0 1,-1 0-1,1 1 1,0-1-1,0 0 1,-1 0-1,1 0 1,0 0-1,0 0 1,0 0-1,-1 0 1,1 0-1,0 0 1,0 0-1,-1 0 1,1 0-1,0 0 1,0-1-1,0 0 1,3 1-1681,9-2-6084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59.2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1 423 12163,'0'0'1731,"0"0"-947,1-28-340,17-217 1659,-17 236-2051,1-18 83,2-1-1,12-45 1,-16 72-132,0 1 0,0-1 1,0 1-1,0-1 0,0 1 0,0-1 0,0 1 0,0-1 1,0 1-1,1-1 0,-1 1 0,0-1 0,0 1 0,1-1 0,-1 1 1,0 0-1,1-1 0,-1 1 0,0-1 0,1 1 0,-1 0 1,1-1-1,-1 1 0,1 0 0,-1 0 0,1-1 0,-1 1 1,0 0-1,1 0 0,-1 0 0,1 0 0,0 0 0,0-1 0,11 15-11,5 26 25,22 89 313,-6 2 1,18 156-1,-38-228-1124,4-26-2840,-5-23-1740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6:59.6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41 9690,'0'0'3905,"0"0"-2724,0 0-939,0 0-98,0 0 87,0 0 245,28-9-122,-28 9-354,37-11 107,47-8 0,-78 18-76,0 0 1,1 1 0,-1 0-1,1 1 1,-1-1-1,0 1 1,1 0 0,-1 1-1,0 0 1,0 0-1,0 0 1,0 0 0,0 1-1,0 0 1,-1 0-1,10 8 1,-2-2 40,-2-2-19,0 0 0,-1 1-1,-1 0 1,1 0 0,-1 1-1,-1 1 1,1 0 0,-2 0-1,1 0 1,-1 1 0,-1 0-1,8 18 1,-12-23-50,0 1-1,0-1 1,0 1 0,0 0 0,-1 0 0,-1 0 0,1 0-1,-1 0 1,0-1 0,0 1 0,-1 0 0,0 0-1,0 0 1,-1 0 0,0-1 0,0 1 0,-1 0-1,1-1 1,-2 0 0,1 0 0,0 0 0,-1 0 0,0 0-1,-6 5 1,-4 3 48,-1 0 0,0-1-1,-1-1 1,0-1 0,-1 0 0,-33 15-1,-34 23 479,83-49-527,1 1-1,-1-1 0,0 1 0,1-1 0,-1 1 1,0 0-1,1-1 0,-1 1 0,1 0 1,-1 0-1,1 0 0,0-1 0,-1 1 1,1 0-1,0 0 0,-1 0 0,1 0 1,0 0-1,0-1 0,0 1 0,0 0 0,0 0 1,0 0-1,0 0 0,0 0 0,0 0 1,0 0-1,1-1 0,-1 1 0,0 0 1,1 0-1,-1 0 0,0 0 0,1-1 0,-1 1 1,1 0-1,-1 0 0,1-1 0,0 1 1,-1 0-1,1-1 0,1 2 0,30 24 22,-8-16-24,1 0-1,0-1 0,0-1 1,1-2-1,0 0 0,0-2 1,0-1-1,1-1 0,-1-1 1,1-1-1,42-6 0,-58 4-278,0 0-1,0-1 0,0-1 1,-1 1-1,1-2 0,19-10 1,26-22-5197,-22 8-4055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00.0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48 225 11266,'0'0'1615,"-8"20"-976,0 1-425,0 1-1,2 0 1,0 1-1,-3 27 1,8-43-143,0 0 1,1 0-1,-1 0 1,2 0-1,-1 1 1,1-1-1,0 0 1,0 0-1,1 0 1,0 0-1,0 0 1,1-1-1,0 1 1,0-1-1,0 1 1,1-1-1,0 0 1,0 0-1,1-1 1,-1 1-1,8 5 1,-1-3-15,0 0 0,1-1 1,0-1-1,0 0 0,0 0 0,1-1 0,0-1 1,0 0-1,0-1 0,1 0 0,-1-1 1,1 0-1,-1-2 0,1 1 0,-1-2 1,1 1-1,25-6 0,-20 2 29,-1-1-1,0 0 0,0-1 1,0-1-1,0 0 0,-1-2 1,0 0-1,-1-1 1,0 0-1,-1-2 0,0 0 1,15-15-1,-20 15 4,-1 1 1,0-1-1,0-1 0,-1 0 0,-1 0 0,-1 0 1,1-1-1,-2 0 0,0 0 0,6-30 0,-10 35-44,1 0-1,-1 0 1,0 0 0,-1 0-1,0 0 1,-1 0-1,0 0 1,0 1-1,-1-1 1,0 0 0,0 0-1,-1 1 1,0-1-1,-1 1 1,0 0-1,0 0 1,-1 0 0,0 1-1,-9-11 1,4 7 25,-2 1 0,1 0 0,-1 1 0,-1 1 0,0-1 0,0 2 0,0 0 0,-1 1 0,-26-9 0,18 9-40,0 1 0,0 1-1,0 0 1,0 2 0,0 1 0,-24 1 0,36 1-47,0 0 0,0 0 0,0 1 0,1 1 0,-1-1-1,0 1 1,1 1 0,0 0 0,0 0 0,0 1 0,0 0 0,1 1 0,0 0-1,0 0 1,0 0 0,1 1 0,0 0 0,1 1 0,-1 0 0,1 0 0,1 0-1,-1 0 1,1 1 0,-7 18 0,2 4-621,2-1 0,1 2 1,-5 55-1,8-8-3255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01.4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1 615 13955,'0'0'2127,"0"0"-1252,0 0-574,0 0-137,0 0 38,10-18-128,37-56 24,-46 72-97,-1 1 0,1 0 1,-1 0-1,1 1 0,0-1 1,-1 0-1,1 0 0,0 0 0,0 0 1,0 1-1,0-1 0,0 0 0,0 1 1,0-1-1,0 1 0,0-1 1,0 1-1,0-1 0,0 1 0,0 0 1,0-1-1,0 1 0,0 0 1,1 0-1,-1 0 0,0 0 0,0 0 1,0 0-1,0 0 0,0 0 1,2 1-1,18 20 61,-17-15-24,25 36 136,-1 1 1,-3 1-1,32 76 0,0-2 4,-57-117-178,0 0 0,1-1 0,-1 1 0,0 0 0,0-1 0,0 1 0,0 0 0,1-1-1,-1 1 1,0-1 0,1 1 0,-1 0 0,0-1 0,1 1 0,-1-1 0,1 1 0,-1-1 0,1 1 0,-1-1 0,1 1 0,-1-1 0,1 0 0,0 1 0,-1-1 0,1 0-1,0 1 1,-1-1 0,1 0 0,-1 0 0,1 0 0,0 0 0,0 0 0,-1 1 0,1-1 0,0 0 0,-1 0 0,1-1 0,0 1 0,-1 0 0,1 0 0,0 0 0,-1 0-1,1-1 1,0 1 0,-1 0 0,1 0 0,-1-1 0,1 1 0,0-1 0,-1 1 0,1 0 0,-1-1 0,1 1 0,-1-1 0,1 1 0,-1-1 0,0 0 0,1 1 0,-1-1-1,0 1 1,1-1 0,-1 0 0,0 1 0,0-1 0,1-1 0,19-54-15,-16 44 7,15-53-9,-11 34 6,1 1 0,1 1 0,2-1-1,1 2 1,25-42 0,-37 68 3,0 0-1,1 0 0,-1 1 0,1-1 0,-1 0 1,1 1-1,0-1 0,0 1 0,0-1 1,0 1-1,0 0 0,0 0 0,3-1 1,-4 1 5,1 1 0,-1 0 0,0 0 0,0 0 0,0 0 0,1 0 0,-1 0 1,0 0-1,0 0 0,0 1 0,1-1 0,-1 0 0,0 1 0,0-1 0,0 1 1,0-1-1,0 1 0,0 0 0,1 0 0,4 5 2,0 0 0,0 0 0,-1 1 1,0 0-1,0 0 0,4 10 0,-5-10 1,0 0 1,0-1-1,1 0 1,-1 0-1,7 7 0,-6-10 4,-1 0-1,1-1 1,0 1 0,0-1-1,0 0 1,0 0-1,0 0 1,1-1 0,-1 0-1,1 0 1,-1 0-1,0-1 1,1 1 0,-1-1-1,1-1 1,8 0-1,6-3 5,-1 0-1,1-2 1,18-7-1,-37 12-7,2 0-7,0 0 0,0 1-1,0-1 1,0 1 0,0-1 0,0 1-1,0 0 1,1 0 0,-1 0 0,0 0-1,0 1 1,0-1 0,0 1 0,0 0-1,0 0 1,0 0 0,0 0 0,0 0 0,4 4-1,2 1 10,0 2 0,0-1 1,0 1-1,7 10 0,-9-10-2,1 0 1,-1-1-1,1 0 1,16 11-1,-18-15 1,-1 0 0,1 0 0,0 0 1,0-1-1,0 0 0,0 0 0,0-1 0,1 0 0,-1 0 0,0 0 1,1-1-1,-1 0 0,1 0 0,-1 0 0,0-1 0,1 0 0,-1 0 1,7-3-1,-8 2-20,-1 0 1,0 0-1,0-1 0,0 0 1,0 1-1,0-1 1,-1-1-1,1 1 0,-1 0 1,0-1-1,0 0 1,0 0-1,0 0 1,-1 0-1,0 0 0,0 0 1,0-1-1,0 1 1,0-1-1,-1 1 1,0-1-1,0 0 0,0 1 1,0-8-1,-1 2-40,1-1 1,-2 1-1,1-1 0,-1 1 0,-1 0 0,0-1 0,0 1 1,-1 0-1,0 0 0,-1 0 0,0 1 0,-9-15 1,9 17 47,0 1 0,-1-1 0,0 2 0,0-1 0,0 0 0,-1 1 0,0 0 0,0 0 0,0 1 0,0 0 0,-1 0 0,0 0 1,0 1-1,0 0 0,0 0 0,0 0 0,-1 1 0,-7-1 0,10 2 3,1 1 0,0-1 0,0 1 0,0 0 0,-1 0 0,1 0 0,0 0 0,0 1 0,0 0 0,0 0 0,0 0 0,0 0 0,0 1 0,0-1 0,0 1 0,0 0 0,1 0 0,-1 1 0,-3 2 0,3-1 3,1 0 0,-1 0 0,1 1 0,0-1 0,0 1 0,1 0 0,-1 0 0,1 0 0,0 0 0,1 0 0,-1 0 0,1 0 0,0 1 0,-1 8 0,1-6-1,0 0 0,1-1 0,0 1 0,0 0 0,0 0 0,1 0 0,0 0 0,1 0 0,0-1 0,0 1 0,1-1 0,5 13 0,-4-14 5,1 0 0,-1-1-1,1 1 1,0-1 0,0 0-1,0 0 1,1-1 0,0 1 0,0-1-1,0-1 1,0 1 0,1-1-1,-1 0 1,10 3 0,3 0 1,-1-1 0,1 0 1,1-1-1,-1-1 0,1-1 1,-1-1-1,1 0 0,0-2 0,-1 0 1,1-1-1,-1-1 0,1-1 1,-1-1-1,0 0 0,-1-2 0,0 0 1,0-1-1,0-1 0,-1 0 0,0-1 1,-1-1-1,0-1 0,21-19 1,-20 14 8,0 0 0,-1-1 0,-1-1 0,-1 0 0,0-1 0,-2 0 0,0-1 0,-2-1 0,12-32 1,-12 22 0,-1 0 0,-2 0 1,-2-1-1,-1 0 1,-1 0-1,-2-42 1,-2 67 2,0 0 1,0 0-1,0 1 1,-1-1-1,0 0 1,0 0-1,-1 1 1,-6-13-1,8 18-10,0 1 0,0-1 0,0 1 0,0-1 0,0 0 0,-1 1 0,1 0 0,0-1-1,-1 1 1,1 0 0,-1 0 0,1-1 0,-1 1 0,1 1 0,-1-1 0,0 0 0,0 0 0,1 0-1,-1 1 1,0-1 0,0 1 0,0 0 0,0-1 0,1 1 0,-1 0 0,0 0 0,0 0 0,0 0-1,0 1 1,0-1 0,0 0 0,0 1 0,1-1 0,-1 1 0,0 0 0,0 0 0,1-1 0,-1 1-1,0 0 1,1 0 0,-1 1 0,1-1 0,-2 2 0,-4 3 3,0 1-1,1 0 1,0 0-1,0 1 1,0-1-1,1 1 1,1 1 0,-1-1-1,1 1 1,-5 15-1,2-2 0,1 0-1,1 0 0,-4 33 1,6-32 10,2 0 0,0 0 0,1-1 0,2 1 1,0 0-1,1 0 0,10 34 0,-10-48-13,0-1 0,1 0 0,0 0 0,0 0-1,0-1 1,1 0 0,0 1 0,0-2 0,1 1 0,0-1 0,0 1-1,1-2 1,0 1 0,0-1 0,0 0 0,0 0 0,1-1-1,0 0 1,0 0 0,0-1 0,0 0 0,17 3 0,-8-3 2,0 0 0,0-2 0,0 0 0,0 0 0,0-2 0,1 0 0,-1-1 0,0-1 0,-1 0 0,1-2 0,0 0 0,-1 0 0,0-2 0,0 0 0,-1 0 0,21-15 0,-3 2-5,8-4 10,43-20 0,-70 38 8,0 1-1,0 0 1,0 1 0,1 1-1,0 0 1,-1 1 0,23-1-1,-31 3 22,0 1 0,0 0 0,0 0 0,-1 0 0,1 1 0,0 0-1,-1 0 1,1 0 0,-1 1 0,0 0 0,0 0 0,0 0 0,0 1 0,0-1-1,-1 1 1,0 0 0,0 1 0,0-1 0,0 1 0,0 0 0,-1 0-1,0 0 1,0 0 0,-1 0 0,4 10 0,0 0 83,-1 0-1,0 1 1,-1 0-1,-1-1 1,0 1-1,-2 1 1,1-1 0,-3 24-1,1-36-108,-1 0-1,0 1 1,0-1-1,0 0 0,0 0 1,0 0-1,-1 0 1,0 0-1,0 0 1,0-1-1,0 1 1,-1 0-1,0-1 1,1 0-1,-1 0 1,0 0-1,-1 0 0,1 0 1,0 0-1,-8 4 1,1-2-226,0 0 0,-1-1 0,0 0 0,1 0 1,-1-1-1,-20 3 0,-11-3-2567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7:47.3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21 163 7034,'0'0'3380,"0"0"-2217,0 0-648,0 0 29,-3 22 203,-7 70 362,3 1-1,7 94 1,3-162-991,0 0-1,3 0 1,0 0 0,1-1-1,1 0 1,1 0 0,2-1-1,17 30 1,-19-37-106,1 0-1,1-1 1,1 0-1,0 0 1,0-2-1,2 1 1,0-2-1,0 0 1,1 0-1,0-1 1,34 17-1,-42-25 14,0 0 0,0-1-1,1 1 1,-1-1 0,1-1-1,-1 1 1,1-2-1,0 1 1,-1-1 0,1 0-1,0 0 1,-1-1 0,1 0-1,0 0 1,-1-1-1,1 0 1,-1 0 0,0-1-1,0 0 1,0 0 0,0-1-1,0 0 1,-1 0-1,1-1 1,-1 1 0,0-1-1,-1-1 1,1 1 0,8-12-1,0-2 23,-1-1 0,0 0 0,-2 0 0,0-1 0,-2 0 0,0-1 0,-1 0 0,8-41 0,-7 16-29,-2 1-1,-2-1 1,-3 0-1,-1 0 1,-3 0-1,-9-60 1,9 91 13,-1 1 1,-1-1-1,-1 1 0,0 0 1,-1 1-1,0-1 0,-1 1 1,-1 0-1,0 1 1,-1 0-1,0 0 0,-1 1 1,-1 0-1,0 1 1,0 0-1,-1 1 0,-1 0 1,1 1-1,-2 0 0,1 1 1,-1 0-1,0 2 1,-1-1-1,1 2 0,-1 0 1,-1 0-1,1 2 1,0 0-1,-20-1 0,27 3-43,1 0 0,0 1 0,0 0 0,0 1 0,-1 0-1,1 0 1,0 0 0,0 1 0,-11 4 0,14-3-16,-1-1 0,1 1 0,0 0-1,0 1 1,0-1 0,0 1 0,1 0 0,0 0 0,-1 0 0,1 0 0,1 0 0,-1 1 0,1-1 0,-3 6 0,-2 9-514,1 1 0,0 0 0,1 0 0,2 0 0,0 0 0,1 1 1,1-1-1,2 33 0,-1-36-588,0 39-5099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02.5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9706,'0'0'2921,"0"0"-1353,0 0-160,0 0-143,0 0-457,0 0-80,0 0-528,47 0-80,-7 0 128,9 2-240,3 1 96,2-3-104,-2 0-8,-2 0-56,-11 0-336,-9 6-744,-13 3-1969,-14 2-4393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02.9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14371,'0'0'2217,"0"0"-2017,0 0 128,0 0-328,126 2 720,-59-2-248,4 0-112,-1 0-288,-11 0-72,-2 0-208,-18 0-1288,-16 9-3041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20.0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1 5937,'0'0'1718,"0"0"-626,0 0-154,0 0 97,0 0-52,-10 37 1996,1 66-2165,4 2 0,8 103 0,-1-146-734,3 54 96,6-1 0,31 147 0,-35-243-304,-2-23-1395,1-33-2883,-6 36 4352,2-35-5766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4:21.8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231 156 7346,'0'0'1291,"0"0"-762,0 0 144,0 0 444,0 0-140,0 0-241,17-4-309,291-40 2066,75 8-1905,437-33-634,-662 66 76,0 7-1,188 28 0,-97-9 539,438-15-1,-543-16-613,97-1 90,-240 9-100,-1 0 5,0 0-94,0 0 35,0 0-12,0 0-126,0 0 69,0 0-47,0 0-2,1 14 169,1 1-1,1-1 1,0 1-1,10 24 1,2 11 60,14 114 44,11 209-1,-30-253 203,22 180 738,-32-251-887,0-49-83,0 0 25,-37 2 33,1 2 1,-38 8-1,-37 4-290,-413 12 157,230-15-16,-351-8 94,-161 11 32,284 47 37,328-38-68,51-11-9,-78 13 10,-52 46 138,272-73-158,1 0-1,-1 0 0,1 0 0,-1 0 0,1 0 0,0 0 1,-1 0-1,1 1 0,-1-1 0,1 0 0,0 0 0,-1 0 1,1 1-1,0-1 0,-1 0 0,1 0 0,0 1 0,-1-1 1,1 0-1,0 1 0,0-1 0,-1 0 0,1 1 0,0-1 1,0 1-1,0-1 0,-1 0 0,1 1 0,0-1 0,0 1 1,0-1-1,0 0 0,0 1 0,0-1 0,0 1 1,0-1-1,0 1 0,0-1 0,0 0 0,0 1 0,0-1 1,0 1-1,0-1 0,1 1 0,-1-1 0,0 0 0,0 1 1,0-1-1,1 0 0,-1 1 0,0-1 0,0 0 0,1 1 1,-1-1-1,0 0 0,1 1 0,0-1 0,19 15-4324,-7-8-5463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04.3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52 5721,'0'0'1599,"0"0"-169,0 0-107,0 0-207,0 0-124,0 0-208,0-9 5,0-33 524,0 42-1027,0 0-114,0 0-128,0 0-23,0 0-42,0 2 10,28 752 1439,54-269-632,-56-361-610,-26-123-161,0-1 1,0 1-1,0-1 0,0 1 1,0-1-1,0 0 0,0 1 1,0-1-1,0 1 1,0-1-1,0 1 0,0-1 1,0 0-1,1 1 1,-1-1-1,0 0 0,0 1 1,0-1-1,1 1 0,-1-1 1,0 0-1,0 1 1,1-1-1,-1 0 0,0 0 1,1 1-1,-1-1 0,0 0 1,1 0-1,-1 1 1,0-1-1,1 0 0,-1 0 1,1 0-1,0 1 0,7-15-577,3-26-5724,-6 11-5241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06.7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1 272 7314,'0'0'2285,"0"0"-1048,0 0-604,0 0-181,0 0 290,0 0 135,15-2-62,339-40 2388,208 34-2932,-343 22-261,200 4 71,46-51-36,1 0 11,-361 33-68,54 1 10,189-22 0,980-92 93,-359 63-72,-644 48-30,-205 2-24,-110 34-30,6 161 47,-15-143 28,3-1 0,2 0 0,21 86 1,-19-98-8,-1 0 1,-3 1 0,-1 0 0,-1 0 0,-5 41 0,2 25-3,4-44-2,2 0 1,3-1 0,3 1 0,2-2 0,3 0-1,27 66 1,-43-125 3,1-1 0,-1 1-1,1 0 1,-1 0 0,0 0 0,1-1 0,-1 1-1,0 0 1,1 0 0,-1 0 0,0 0-1,0 0 1,0-1 0,0 1 0,0 0-1,0 0 1,0 0 0,0 0 0,0 0 0,0 0-1,-1-1 1,1 1 0,0 0 0,-1 0-1,0 1 1,-21 0 82,9-2-111,-575 13-16,0 1 29,-1356-47 48,784 22 98,265 8-166,626 3 30,604-13-22,15-1 37,-358 15-30,1 0 0,0 0-1,0 1 1,0 0 0,0 0 0,-11 5 0,-13 5-199,-158 52-4111,91-31-1194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09.6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9778,'0'0'2827,"0"0"-1564,0 0-921,25 0-146,190 0 2000,-155 3-1871,0 3 0,0 3 0,-1 3-1,62 19 1,-79-19-299,60 8-1236,-100-20-657,-5 0-1319,-14 0-2730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10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 8546,'0'0'4297,"0"0"-3641,0 0-376,0 0-272,0 0 192,0 0 344,0 0 24,76 7-112,-26-2-224,1-1-232,4-2 112,-3-2-112,-3 0-104,8-2-1280,-13-16-2737,-9-2-3792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10.3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1 6369,'0'0'6287,"0"0"-4263,0 0-1705,-1 26 65,-7 426 921,10-429-1296,1 0 1,1 0 0,9 28 0,-1-4-5,-29-179 259,7 57-258,3-1 0,3-1 0,7-79 0,-3 150-15,1 0 0,0 0 0,0 0 0,0 0 0,1 0 0,0 0 0,0 0 0,1 0 0,0 1 0,0-1 0,0 1 1,0 0-1,1 0 0,0 0 0,0 0 0,0 1 0,10-8 0,-11 10 4,1 0 0,-1 0 0,0 1 0,1-1 0,-1 1 0,1 0 0,-1 0-1,1 0 1,0 1 0,0-1 0,-1 1 0,1 0 0,0 0 0,0 0 0,-1 1 0,1-1 0,0 1 0,-1 0 0,1 0 0,-1 0 0,1 0 0,-1 1 0,1-1 0,-1 1 0,0 0 0,0 0-1,0 0 1,0 1 0,0-1 0,5 6 0,13 12 31,-1 1 0,-1 1 0,-1 1 0,-1 0 0,17 30 0,-25-36 87,0 0 0,-1 1 0,0-1 0,-2 2 0,0-1 0,-1 1 1,-1-1-1,3 37 0,-7-50-80,0 1 0,0 0 0,-1-1-1,0 1 1,0 0 0,-1-1 0,1 1 0,-1-1 0,-1 0 0,1 1 0,-1-1 0,1 0 0,-1-1 0,-1 1 0,1 0-1,-1-1 1,0 0 0,0 0 0,0 0 0,0 0 0,-1-1 0,0 1 0,1-1 0,-9 3 0,7-3-542,1-1 0,-2 1 0,1-1 0,0-1 0,0 1 1,0-1-1,-1 0 0,-9-1 0,16 0-7801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11.0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495 391 14995,'0'0'1873,"0"0"-1215,0 0-535,-28-12-66,-91-39 33,109 47-79,0 1-1,0 0 1,-1 0 0,1 1 0,-1 0-1,1 1 1,-1 1 0,1-1 0,-1 2 0,0 0-1,1 0 1,-1 0 0,1 1 0,-12 4-1,13-2 10,0 0-1,0 1 0,0 0 0,1 0 0,0 1 1,0 0-1,0 0 0,0 1 0,1 0 0,0 0 1,1 1-1,-9 13 0,5-5 24,1 1 0,0 1 0,2 0 0,0 0 0,0 0 0,2 1 0,0 0 0,2 0 0,0 0 0,1 0 0,1 1 0,0-1 0,4 26 0,-2-39-40,0-1-1,0 1 1,1 0-1,0-1 0,0 1 1,1-1-1,-1 0 1,1 0-1,0 0 0,0 0 1,1 0-1,0-1 1,0 0-1,0 0 0,0 0 1,0 0-1,1 0 1,0-1-1,0 0 1,0 0-1,0 0 0,0-1 1,0 1-1,1-1 1,-1 0-1,1-1 0,0 0 1,0 0-1,11 1 1,-6-1-1,0 0 1,0 0 0,1-1 0,-1-1-1,0 0 1,1-1 0,-1 0 0,0 0-1,0-1 1,0-1 0,-1 0-1,1 0 1,-1-1 0,16-11 0,-10 3-19,-1-1 0,0 0 0,-1-1 1,-1-1-1,-1 0 0,0-1 0,-1 0 1,-1-1-1,0 0 0,-2 0 1,0-1-1,-1 0 0,-1-1 0,7-33 1,-3-17-133,-2 0 0,-2-130 1,-6 185 134,0-4 3,-1-39 13,1 54-1,0 1 0,-1 0 0,0-1 1,1 1-1,-1-1 0,0 1 0,-1 0 0,1 0 0,0-1 0,-1 1 1,0 0-1,-3-4 0,5 7-2,-1-1-1,1 1 1,0 0 0,0 0-1,-1 0 1,1-1-1,0 1 1,0 0 0,-1 0-1,1 0 1,0 0 0,-1 0-1,1 0 1,0 0 0,-1-1-1,1 1 1,0 0 0,-1 0-1,1 0 1,0 0 0,-1 0-1,1 1 1,0-1 0,-1 0-1,1 0 1,0 0 0,-1 0-1,1 0 1,0 0 0,0 0-1,-1 1 1,1-1-1,0 0 1,-1 0 0,1 0-1,0 1 1,0-1 0,0 0-1,-1 0 1,1 1 0,0-1-1,0 0 1,0 0 0,-1 1-1,-9 20-23,-2 20 81,2 1 0,1 0 0,2 1 0,2-1 0,2 1 0,2 0 0,2 0 0,6 44 0,-4-71-52,1 0 0,0 0 1,1 0-1,1-1 0,0 0 0,1 0 0,1 0 0,0-1 0,1 0 0,1 0 0,0-1 0,0 0 0,25 21 0,-25-26 4,0 0-1,0 0 0,0-2 1,1 1-1,0-1 0,1-1 1,-1 0-1,1 0 0,0-1 0,0-1 1,0 0-1,0-1 0,1 0 1,-1-1-1,1 0 0,0-1 1,-1 0-1,1-1 0,14-3 1,-16 1-6,0-1 0,0 0 1,-1-1-1,1 0 0,-1 0 1,0-1-1,0-1 0,-1 0 1,0 0-1,0-1 0,-1 0 0,0 0 1,0-1-1,9-14 0,3-6-34,-1 0 0,-2-2 0,21-49 0,-19 27-5,-2 0-1,13-69 1,-28 112 33,-3 18 0,0 0 0,1 1 1,0-1-1,1 14 0,1 8 29,-5 60 105,1-41-69,2 0-1,8 67 1,-5-104-58,0 0 0,0 0 0,2 0 0,-1-1 0,1 1 0,1-1 0,0 0 0,9 12 0,-13-19-17,1-1 0,-1 1-1,1-1 1,0 0-1,0 0 1,0 0-1,0 0 1,0 0-1,1-1 1,-1 1 0,1-1-1,0 0 1,0 0-1,-1 0 1,1-1-1,0 0 1,1 1-1,-1-1 1,0 0 0,0-1-1,0 1 1,1-1-1,-1 0 1,0 0-1,0 0 1,1-1-1,7-1 1,-5-1-243,1-1-1,-1 0 1,0 0 0,0-1-1,0 1 1,-1-2-1,1 1 1,-1-1 0,0 0-1,-1 0 1,0 0 0,6-10-1,23-42-5076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7:48.3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2 141 11602,'0'0'1665,"0"0"-182,0 0-542,0 0 92,0 0-104,0 0-431,-1-2-452,1 0 1,0-1 0,0 1 0,0 0-1,0 0 1,0-1 0,1 1 0,-1 0 0,0 0-1,1-1 1,1-2 0,4-4-48,0 0-1,0 0 1,1 1-1,1 0 1,-1 0-1,1 0 1,1 1-1,-1 1 1,18-11-1,-22 14-2,0 0-1,1 1 0,0 0 0,-1 0 1,1 0-1,0 0 0,0 1 0,0 0 1,0 0-1,1 0 0,-1 0 0,0 1 0,0 0 1,0 0-1,1 1 0,-1-1 0,0 1 1,0 0-1,0 0 0,0 1 0,0 0 1,8 3-1,-8-1 3,-1 0 1,0 0-1,0 0 1,0 0-1,0 1 1,-1-1-1,0 1 0,0 0 1,0 0-1,-1 0 1,1 1-1,-1-1 1,0 0-1,-1 1 1,1 0-1,-1-1 0,0 1 1,-1 0-1,1-1 1,-2 12-1,1-6 1,0 0 0,-1 0-1,0-1 1,-1 1 0,0 0 0,-1-1-1,0 1 1,-1-1 0,0 0 0,-7 12-1,3-9 18,-1-1 0,0-1 1,0 0-1,-17 15 0,22-22-11,0 0 0,-1-1 0,0 0 1,1 0-1,-1 0 0,0 0 0,-1 0 0,1-1 1,0 0-1,-1 0 0,1-1 0,-1 0 1,1 0-1,-9 1 0,13-3-10,1 0-1,-1 0 1,0 0 0,0 1-1,0-1 1,0 0 0,1 0-1,-1-1 1,0 1 0,1 0-1,-1 0 1,1 0-1,-1 0 1,1 0 0,0-1-1,-1 1 1,1 0 0,0 0-1,0-1 1,0 1 0,0 0-1,0 0 1,0-1 0,1-1-1,1-33-157,0 31 148,0 1 0,0 0-1,1 0 1,-1 0 0,1 0 0,0 0 0,0 1 0,0-1 0,1 1 0,-1 0 0,1 0 0,0 0 0,0 0 0,0 1 0,0 0 0,0-1 0,0 2 0,1-1 0,-1 0 0,1 1 0,0 0 0,-1 0 0,1 0 0,7 0 0,-3 0 8,-1 0 0,1 1 1,-1 0-1,1 0 0,-1 1 1,1 0-1,-1 1 0,0 0 1,1 0-1,-1 0 0,0 1 1,14 8-1,-1 4 3,-1 0 1,-1 2-1,0 1 1,-1 0-1,-1 1 1,-1 1-1,-1 0 1,0 2-1,-2-1 1,0 2-1,10 26 1,-11-21 48,-2 0 0,-1 1 1,-1 0-1,-1 1 1,-1-1-1,-2 1 1,-2 1-1,0-1 0,-3 34 1,0-57-31,0 1-1,0-1 1,-1 0-1,0 1 1,0-1 0,0 0-1,-1 0 1,0 0-1,-1 0 1,1-1 0,-1 1-1,-1-1 1,1 0-1,-1 0 1,0-1 0,0 1-1,-1-1 1,0 0-1,1-1 1,-2 1 0,1-1-1,0 0 1,-1-1-1,0 0 1,0 0 0,0 0-1,0-1 1,0 0-1,-1 0 1,-8 1-1,-2-1 85,1 0 0,0-1-1,0-1 1,-1 0-1,1-2 1,0 0-1,0 0 1,0-2-1,0 0 1,1-1 0,-1-1-1,-18-9 1,0-5 242,26 14-283,0 0-1,0 1 0,-1 0 0,0 1 1,-15-5-1,-4 9-2733,16 4-1712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11.3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0 14835,'0'0'2393,"0"0"-1641,0 0-752,0 0-104,0 0 56,0 0-592,0 0-1025,-29 92-2848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11.6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41 142 13899,'0'0'1567,"0"21"-871,0 8-715,-2 96 872,1-108-603,-1 0 0,0 0 0,-1-1 0,-1 1 0,-12 29 0,16-46-246,0 0 0,0 0 0,0 0 0,0-1 0,0 1 0,0 0 0,0 0 0,0 0 0,0 0 0,0 0 0,0 0 0,-1 0 0,1 0 0,0 0 0,0-1 1,0 1-1,0 0 0,0 0 0,0 0 0,0 0 0,-1 0 0,1 0 0,0 0 0,0 0 0,0 0 0,0 0 0,0 0 0,0 0 0,0 0 0,-1 0 0,1 0 0,0 0 0,0 0 0,0 0 0,0 0 0,0 0 0,0 0 0,-1 0 0,1 0 0,0 0 0,0 0 0,0 0 0,0 1 0,0-1 1,0 0-1,0 0 0,0 0 0,-1 0 0,1 0 0,0 0 0,0 0 0,0 0 0,0 0 0,0 1 0,0-1 0,0 0 0,0 0 0,0 0 0,0 0 0,0 0 0,0 1 0,-3-21 97,1-25-72,2 32-35,0-1-1,2 1 1,-1 0-1,1 0 1,1 0-1,1 0 1,0 1 0,0-1-1,1 1 1,9-16-1,-10 22-6,0 0-1,0 1 0,0 0 0,0 0 1,1 0-1,0 1 0,0-1 0,0 1 1,0 0-1,1 1 0,0-1 0,0 1 1,0 0-1,0 1 0,0-1 0,0 1 1,1 0-1,-1 1 0,1 0 0,-1 0 1,1 0-1,10 1 0,20 1-22,66 13 0,-76-9 37,-1-1 1,1-1 0,0-1-1,0-1 1,34-4 0,-57 1-1,1 1 0,-1 0 0,0-1 1,0 0-1,0 0 0,0 0 0,0-1 1,0 1-1,0-1 0,-1 0 0,1 0 1,-1 0-1,0-1 0,0 1 0,0-1 1,0 1-1,-1-1 0,1 0 0,-1 0 1,0-1-1,0 1 0,-1 0 0,1 0 1,-1-1-1,1-8 0,-1 10 11,0 0 1,-1 0-1,1 0 1,-1 0-1,0 0 1,0 0-1,0 0 0,0 0 1,-1 0-1,1 0 1,-1 0-1,0 0 1,0 1-1,0-1 1,0 0-1,0 0 0,-1 1 1,1-1-1,-1 0 1,0 1-1,1 0 1,-1-1-1,0 1 0,-1 0 1,1 0-1,0 0 1,-1 0-1,1 0 1,-1 1-1,1-1 1,-1 1-1,0 0 0,1 0 1,-1 0-1,0 0 1,0 0-1,0 0 1,-6 0-1,6 1-8,1 0 0,-1 1 0,0-1 0,0 1 0,1 0 0,-1-1 0,0 1 0,1 0 0,-1 1 0,1-1 1,-1 0-1,1 1 0,-1-1 0,1 1 0,0 0 0,0 0 0,0 0 0,0 0 0,0 0 0,1 0 0,-1 0 0,0 1 0,1-1 0,0 1 0,-1-1 0,1 1 0,0-1 0,0 1 0,0 3 0,-3 7-7,0 0-1,0 1 1,2 0 0,-2 19-1,2-21-55,2 1 1,-1-1-1,2 0 0,-1 0 0,2 1 0,0-1 1,4 15-1,-4-22-92,0 0 1,0 0-1,1 0 1,0-1 0,0 1-1,0 0 1,0-1-1,1 0 1,0 0-1,0 0 1,0 0-1,0-1 1,0 1 0,1-1-1,0 0 1,-1-1-1,1 1 1,7 2-1,3 0-380,0 0 0,0-1-1,0-1 1,1-1-1,-1 0 1,1-1 0,-1 0-1,26-3 1,-12-1-666,1-2 1,-1 0-1,43-15 1,26-15-3459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12.4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105 701 5057,'0'0'3822,"0"0"-1072,0 0-453,0 0-368,0 0-774,0-10-723,0 8-422,0 0 0,0 0 0,0 0 0,-1 1 0,1-1-1,0 0 1,-1 0 0,1 0 0,-1 0 0,0 1 0,1-1-1,-3-3 1,2 5-7,1-1-1,0 1 1,-1 0-1,1-1 0,-1 1 1,1 0-1,-1 0 1,1 0-1,-1 0 1,1-1-1,-1 1 1,1 0-1,-1 0 0,1 0 1,-1 0-1,1 0 1,-1 0-1,1 0 1,0 0-1,-1 0 1,1 0-1,-1 1 1,1-1-1,-1 0 0,1 0 1,-1 0-1,1 1 1,-1-1-1,1 0 1,0 0-1,-1 1 1,0 0-1,-5 4 41,0 2 0,0-1 1,1 1-1,0 0 0,0 0 0,-7 13 0,7-11-17,0 1-1,0 0 1,1 0-1,0 0 1,1 0 0,0 0-1,1 1 1,0-1-1,0 1 1,1 0-1,1 0 1,0-1 0,0 1-1,4 17 1,-2-20-23,0 0 1,1 0 0,0-1 0,0 1-1,1-1 1,0 0 0,0 0 0,0 0 0,1 0-1,0-1 1,1 0 0,-1 0 0,1-1-1,1 1 1,-1-1 0,1 0 0,-1-1-1,1 0 1,14 6 0,-2-1 10,0-2 0,1 0 0,-1-1 0,1-1 0,0-1 0,1-1 0,-1-1 0,1 0 0,-1-2 0,1 0 0,39-7 0,-45 5-23,-1-2 0,0 0 0,0 0 1,0-1-1,0-1 0,-1 0 0,0-1 0,0-1 0,-1 0 0,0-1 0,0 0 0,-1 0 0,0-1 1,-1-1-1,0 0 0,0 0 0,10-18 0,-5 2-98,-2-1-1,-1 0 1,-1 0 0,-1-1-1,-2-1 1,-1 1 0,6-50-1,-6 9-77,-4-1-1,-5-82 1,0 123 269,-2-1-1,-1 1 1,-1 0 0,-1 0-1,-2 1 1,-1 0 0,-27-53-1,35 78-52,0 0-1,0 0 0,0 0 0,-1 1 0,0-1 0,0 1 1,0 0-1,0 0 0,0 0 0,0 0 0,-8-4 1,9 6-27,1 0 0,-1 1 1,1 0-1,-1-1 1,0 1-1,1 0 1,-1 0-1,1 0 1,-1 0-1,0 0 1,1 0-1,-1 1 1,1-1-1,-1 0 1,1 1-1,-1-1 1,1 1-1,-1 0 1,1-1-1,-1 1 1,1 0-1,0 0 0,-1 0 1,1 0-1,0 0 1,0 0-1,0 0 1,0 1-1,0-1 1,0 0-1,0 0 1,0 1-1,0-1 1,-1 4-1,-7 11 2,1 2-1,1-1 0,0 1 0,1 0 1,1 0-1,-5 36 0,3 2-11,0 60 1,6-47 6,4-1 0,2 0 0,3 1 0,33 123 0,-31-156-2,-2-12-19,-1 1 1,-1-1-1,-2 1 1,3 39-1,-8-63 20,-1-1 0,1 0 0,0 0 0,-1 1 0,1-1 0,-1 0 0,1 0-1,0 0 1,-1-1 0,1 1 0,-1 0 0,1 0 0,0-1 0,-3 0 0,-4-4-27,0 0 0,0 0 0,1-1 0,0 0 0,0 0 0,0 0 0,0-1 0,-9-13 0,-40-65-14,55 83 61,-1-1 0,1 1 1,0 0-1,0-1 0,0 1 0,0-1 1,1 1-1,-1-1 0,1 1 0,-1-1 0,1-3 1,0 5-10,0 0 1,1 0-1,-1 1 1,0-1 0,0 0-1,1 0 1,-1 0-1,1 0 1,-1 0-1,0 0 1,1 1-1,0-1 1,-1 0-1,1 0 1,-1 1 0,1-1-1,0 0 1,0 1-1,-1-1 1,1 1-1,1-1 1,4-2 18,0 2 0,0-1-1,0 0 1,1 1 0,-1 0 0,0 1 0,10 0-1,3-2-97,310-5-241,-239 8 251,-79-2 50,1 2 0,0-1 0,-1 1 1,1 1-1,0 0 0,-1 1 0,21 8 0,-28-9 4,0 0 0,0 0 0,0 1 0,0 0 0,-1-1 0,1 1 0,-1 1 0,0-1 0,0 0 0,0 1 0,0 0 0,-1-1 0,1 1-1,-1 0 1,0 0 0,0 1 0,-1-1 0,1 0 0,-1 1 0,0-1 0,0 0 0,0 1 0,0 4 0,0 8 5,1 0 0,1-1 0,0 0 0,1 1 0,1-1 0,1-1-1,8 17 1,-10-24-1,1-1-1,0 0 1,0-1 0,0 1-1,1-1 1,0 0-1,0 0 1,1-1-1,0 0 1,0 0-1,0 0 1,0-1-1,1 0 1,0-1-1,15 6 1,-10-5 43,0-1-1,0 0 1,0-1 0,0 0-1,0-1 1,0 0 0,0-1-1,0-1 1,1 0 0,-1-1 0,0 0-1,17-6 1,-23 6-17,0 0 0,0-1 0,-1 0 0,0-1 1,1 1-1,-1-1 0,-1-1 0,1 1 0,0-1 0,-1 0 0,0 0 0,0 0 1,-1-1-1,1 0 0,-1 0 0,-1 0 0,1 0 0,-1-1 0,0 1 0,0-1 1,-1 0-1,0 0 0,0 0 0,1-7 0,-1 2 41,-1 0 0,0 1 0,-1-1 0,0 0 0,-1 0 0,0 1 0,-1-1 0,0 1 0,-1-1 0,-5-14 0,5 21-58,1-1-1,-1 0 1,0 1-1,0 0 1,-1 0-1,0 0 1,0 0-1,0 0 1,0 1-1,-1-1 1,0 1-1,1 1 1,-2-1-1,1 1 1,0-1-1,-1 2 1,1-1-1,-1 0 1,0 1-1,0 0 1,-11-2-1,-22 1-610,1 0 0,-65 6-1,18 4-3067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22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87 447 5601,'0'0'2051,"0"0"-945,0 0-306,0 0 134,0 0 78,0 0-195,0 0-446,0 0-76,0 0 116,0 0 131,0 0 138,0 0-73,0 0-163,0 0 88,0 0-91,0 0 47,0-17 124,3 2-541,0-1-1,1 0 1,0 1 0,12-26 0,8-28-54,-18 43-26,5-17-14,-1 0-1,-3 0 0,4-59 1,20 827-666,-26-636 666,-4-82 23,-3 24 31,1-30-30,0 0 0,0 0 0,0-1 0,0 1 0,0 0 0,0 0 0,0-1 0,0 1 0,0-1 0,0 1 1,-1-1-1,1 1 0,0-1 0,0 0 0,-1 1 0,1-1 0,0 0 0,0 0 0,-1 0 0,1 0 1,0 0-1,-2-1 0,-14 2-1,0-1 1,0-1 0,0 0 0,0-2 0,1 0 0,-1 0-1,1-2 1,-1 0 0,-24-12 0,41 17-5,0 0 1,0 0-1,1 0 0,-1 0 1,0 0-1,0-1 1,1 1-1,-1 0 1,0 0-1,0 0 1,0 0-1,1 0 0,-1 0 1,0 0-1,0-1 1,0 1-1,0 0 1,1 0-1,-1 0 1,0-1-1,0 1 0,0 0 1,0 0-1,0 0 1,0-1-1,0 1 1,0 0-1,1 0 0,-1 0 1,0-1-1,0 1 1,0 0-1,0 0 1,0-1-1,0 1 1,0 0-1,0 0 0,0 0 1,0-1-1,-1 1 1,1 0-1,0 0 1,0-1-1,0 1 0,0 0 1,0 0-1,0 0 1,0-1-1,0 1 1,-1 0-1,1 0 1,0 0-1,0 0 0,0-1 1,0 1-1,-1 0 1,1 0-1,0 0 1,0 0-1,0 0 1,-1 0-1,1 0 0,0 0 1,0-1-1,-1 1 1,1 0-1,0 0 1,33-7-22,47 0 309,-42 6-173,-9-1-69,0 1 0,45 6 0,-52-1-84,18 2-4622,-27-6-894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24.0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1 450 4977,'0'0'938,"0"0"-262,0 0-57,0 0 182,0 0-19,0 0-288,8 1 24,-5-1-441,0 1 0,-1-1 1,1 1-1,0 0 0,0 0 1,-1 0-1,1 0 0,0 0 1,-1 0-1,1 1 0,-1-1 1,1 1-1,2 2 0,-2 0 47,0 0 1,0 0-1,0 0 0,-1 1 0,1-1 0,-1 1 1,0-1-1,-1 1 0,3 6 0,10 45 365,-2 1 0,-2 0-1,-3 0 1,-1 109-1,-6-165-430,0-1 266,0 0 429,6-42 521,1 16-1267,2 1 0,0 0 1,2 1-1,1 0 0,0 1 0,2 0 0,1 1 1,0 0-1,23-23 0,-36 43-18,0 0 0,-1 1 0,1-1 0,0 0 0,0 1 0,0-1 0,0 1 0,0 0 0,0-1 0,0 1 0,1 0 0,-1 0 0,0 1 0,1-1 0,-1 0 0,1 1 0,-1-1-1,1 1 1,-1 0 0,0 0 0,1 0 0,-1 0 0,5 1 0,-5 0 7,0 1-1,0-1 1,1 1-1,-1-1 1,0 1-1,0 0 1,-1 0-1,1 0 0,0 0 1,0 0-1,-1 0 1,0 1-1,1-1 1,-1 0-1,0 1 1,0-1-1,0 1 1,0-1-1,-1 1 0,1 4 1,12 82 0,-12-70 3,1 0 0,1-1 1,1 1-1,0-1 0,1 0 0,8 18 1,-13-35 1,0 0 1,0-1 0,1 1-1,-1-1 1,0 1 0,1 0 0,-1-1-1,0 1 1,1-1 0,-1 1-1,1-1 1,-1 1 0,1-1 0,-1 0-1,1 1 1,-1-1 0,1 1-1,-1-1 1,1 0 0,0 1 0,-1-1-1,1 0 1,-1 0 0,1 0-1,0 0 1,-1 1 0,1-1 0,0 0-1,-1 0 1,1 0 0,0 0 0,-1 0-1,1 0 1,0-1 0,-1 1-1,1 0 1,0 0 0,-1 0 0,1-1-1,-1 1 1,1 0 0,0 0-1,-1-1 1,1 1 0,-1-1 0,1 1-1,-1-1 1,1 1 0,-1 0-1,0-1 1,1 0 0,-1 1 0,1-1-1,-1 1 1,0-1 0,0 1-1,1-2 1,24-41 130,-22 36-123,25-49-114,-6 10-159,34-50 0,-56 95 239,1-1-1,0 1 0,0-1 0,0 1 1,0 0-1,0 0 0,0-1 0,1 1 1,-1 0-1,0 0 0,1 0 0,-1 0 1,1 0-1,-1 1 0,3-2 0,-3 2 18,0 0-1,-1 0 0,1 0 0,0 0 1,-1 0-1,1 0 0,-1 1 1,1-1-1,0 0 0,-1 0 0,1 1 1,-1-1-1,1 0 0,-1 1 0,1-1 1,-1 1-1,1-1 0,-1 1 0,1-1 1,-1 1-1,0-1 0,1 1 0,-1-1 1,0 1-1,1-1 0,-1 1 1,0 0-1,4 8-17,-2 0 0,1 0-1,-1 0 1,1 13 0,0-4 56,-2-11-30,1 1 1,0-1-1,0 0 1,0 0-1,1-1 1,0 1-1,1 0 1,0-1-1,0 0 1,0 0-1,0 0 1,8 7-1,-8-10 0,1 0 1,-1 0-1,1 0 0,-1 0 1,1-1-1,0 0 0,0 0 1,0 0-1,0-1 0,1 1 1,-1-1-1,0 0 0,0-1 1,1 0-1,-1 1 0,0-2 1,10 0-1,-11 0-3,1 0 1,0-1-1,-1 1 1,1-1-1,-1 0 1,1 0-1,-1 0 1,0-1-1,0 0 1,0 1-1,0-1 1,-1-1-1,1 1 1,4-6-1,43-62-497,-31 42 258,-20 28 199,0 0 1,1 1-1,-1-1 0,1 0 1,-1 1-1,1-1 1,-1 0-1,1 1 1,-1-1-1,1 1 0,0-1 1,-1 1-1,1-1 1,0 1-1,-1-1 0,1 1 1,0 0-1,0-1 1,-1 1-1,1 0 0,0 0 1,0 0-1,1-1 1,8 15-366,-2 41 449,-6-34-103,-1-18 63,-1 0 0,1 0 0,1 0 0,-1-1 0,0 1 0,1 0 1,-1 0-1,1-1 0,0 1 0,0-1 0,0 1 0,0-1 0,0 0 0,1 0 0,-1 0 0,1 0 1,-1 0-1,1-1 0,0 1 0,-1-1 0,1 0 0,0 0 0,0 0 0,0 0 0,0 0 0,0 0 1,0-1-1,0 1 0,1-1 0,-1 0 0,0 0 0,0 0 0,0-1 0,0 1 0,0-1 0,0 0 1,0 0-1,0 0 0,0 0 0,0 0 0,0 0 0,-1-1 0,1 1 0,0-1 0,-1 0 0,1 0 1,-1 0-1,0 0 0,0 0 0,0-1 0,0 1 0,0-1 0,0 1 0,0-1 0,-1 0 0,1 1 1,-1-1-1,0 0 0,0 0 0,0 0 0,0 0 0,0-4 0,2-9-105,-1 0 0,-1 0 0,0 0 0,-1-1-1,-1 1 1,-3-18 0,3 27 85,0 0 1,-1-1-1,0 1 0,0 0 1,0 1-1,-1-1 0,0 0 1,-1 1-1,1-1 0,-1 1 0,-1 0 1,1 1-1,-1-1 0,0 1 1,-9-9-1,13 13 19,-1 0 1,1 0-1,0 0 0,-1 0 0,1 1 1,-1-1-1,1 0 0,-1 0 1,0 1-1,1-1 0,-1 1 0,0 0 1,1-1-1,-1 1 0,0 0 1,0 0-1,1 0 0,-1 0 1,0 0-1,1 0 0,-1 1 0,0-1 1,1 1-1,-3 0 0,1 1 3,1-1-1,0 1 1,-1 0-1,1 0 0,0 0 1,0 0-1,0 1 1,0-1-1,0 1 1,1-1-1,-1 1 0,-1 4 1,-2 6 31,0-1 0,1 1 0,1 0 0,-3 26 0,4-26 9,1 0 0,0 0 0,1 0 0,0 0 0,1 0 0,1 0 0,0 0 0,6 17 0,-6-26-10,0 1 0,0-1 1,0 0-1,1 1 0,0-1 0,0 0 1,0-1-1,0 1 0,1-1 0,-1 1 1,1-1-1,0 0 0,0 0 0,0-1 1,0 1-1,1-1 0,-1 0 0,1 0 1,-1 0-1,1-1 0,0 0 0,0 1 1,0-2-1,-1 1 0,8 0 0,-6 0 61,1-1 0,-1 1 0,0-1 0,1-1-1,-1 1 1,1-1 0,-1 0 0,0 0 0,1-1 0,-1 0-1,0 0 1,0 0 0,0-1 0,-1 0 0,1 0 0,-1 0-1,1-1 1,-1 0 0,0 0 0,0 0 0,-1-1 0,1 1-1,-1-1 1,0 0 0,0 0 0,-1-1 0,6-9 0,6-14-36,-1 0 0,-1-1 1,-1 0-1,-2-1 1,-1 0-1,-2 0 1,6-47-1,-4-24-75,-5-102-1,-4 169 40,0 19-20,0 1-1,-1 0 0,-1-1 1,0 1-1,-6-19 0,8 35-3,0-1 0,0 0-1,0 1 1,0-1 0,0 1 0,0-1-1,-1 0 1,1 1 0,0-1 0,0 0-1,0 1 1,-1-1 0,1 0 0,0 1-1,-1-1 1,1 0 0,0 1 0,0-1-1,-1 0 1,1 0 0,-1 0 0,1 1-1,0-1 1,-1 0 0,1 0-1,0 0 1,-1 0 0,1 0 0,-1 0-1,1 1 1,-1-1 0,1 0 0,0 0-1,-1 0 1,1-1 0,-1 1 0,1 0-1,0 0 1,-1 0 0,1 0 0,-1 0-1,1 0 1,0 0 0,-1-1 0,1 1-1,-1 0 1,1 0 0,0-1-1,-1 1 1,1 0 0,0-1 0,0 1-1,-1 0 1,1 0 0,0-1 0,0 1-1,-1-1 1,1 1 0,0 0 0,0-1-1,0 1 1,0 0 0,0-1 0,-1 1-1,1-2 1,-13 35-19,-1 27 59,2 0 0,3 0 1,3 1-1,3 105 1,3-141 37,1 0 0,2-1 1,0 0-1,1 0 0,2 0 1,12 34-1,-13-45-53,1 0 0,0 0 0,1 0 1,1-1-1,0 0 0,1 0 0,0-1 0,0 0 0,1 0 0,1-1 0,0-1 0,15 11 0,-17-15-105,-1-1-1,1 0 0,-1-1 1,1 0-1,0 0 0,0-1 1,0 0-1,1 0 0,-1-1 1,0-1-1,1 1 0,14-3 1,-12 2-325,35 0-3215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24.7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132 279 9874,'0'0'1670,"0"0"-803,0 0-217,0 0 323,0 0 146,0 0-418,-8-9-209,-23-29-305,31 38-185,0 0 0,-1-1 1,1 1-1,0-1 0,-1 1 1,1 0-1,0-1 0,-1 1 1,1 0-1,0-1 0,-1 1 1,1 0-1,-1-1 0,1 1 0,-1 0 1,1 0-1,0 0 0,-1-1 1,1 1-1,-1 0 0,1 0 1,-1 0-1,1 0 0,-1 0 1,1 0-1,-1 0 0,1 0 0,-1 0 1,1 0-1,-1 0 0,1 0 1,-1 0-1,1 1 0,-1-1 1,1 0-1,-1 0 0,1 0 1,0 1-1,-1-1 0,1 0 0,-1 1 1,1-1-1,-1 1 0,-7 17 14,7-14-5,-7 21 88,1 0 0,0 1 0,3 0-1,-4 42 1,7-53-71,0 0-1,2 0 0,0 0 0,0 1 1,1-1-1,1 0 0,1-1 0,0 1 0,8 18 1,-7-24-21,-1 0 0,2-1 1,-1 0-1,1 0 1,0-1-1,1 0 0,0 0 1,0 0-1,0-1 0,1 0 1,0 0-1,0-1 1,15 8-1,-12-8 11,1-1 0,1 0 0,-1-1 0,0 0 0,1 0 0,0-2 1,0 1-1,-1-2 0,24-1 0,-28 0-4,-1 0 1,0-1-1,1 0 1,-1 0-1,0 0 0,0-1 1,0 0-1,-1-1 1,1 0-1,-1 0 1,0 0-1,0-1 0,0 1 1,0-1-1,-1-1 1,0 1-1,0-1 1,0 0-1,-1 0 0,0 0 1,0-1-1,-1 1 1,6-14-1,-2 0 100,0 0 0,-1-1 0,-1 1 0,-1-1 0,-1 0 1,0-1-1,-2-25 0,-1 29-39,-2 0 1,0 0-1,-1 0 1,-1 0-1,-1 0 1,-1 1-1,0 0 1,-1 0-1,-14-25 0,7 19 11,-1 0 0,0 1-1,-2 1 1,0 1-1,-38-34 1,49 49-134,1 0 1,-1 0-1,0 1 0,-1 0 0,1 0 1,-1 0-1,1 1 0,-1 0 0,0 1 1,0-1-1,0 1 0,-1 1 0,1-1 1,0 1-1,-1 0 0,1 1 0,-1 0 1,1 0-1,0 1 0,-1-1 1,1 2-1,-1-1 0,1 1 0,0 0 1,0 0-1,0 1 0,0 0 0,1 1 1,-1-1-1,1 1 0,0 0 0,0 1 1,0 0-1,0 0 0,1 0 0,0 0 1,0 1-1,0 0 0,1 0 1,0 0-1,0 0 0,1 1 0,-6 12 1,-4 26-2289,5-2-2433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25.3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 7938,'0'0'3319,"0"0"-2117,0 0-179,0 0 440,0 0-255,0 0-552,0-1-641,1 0 0,0 1-1,-1-1 1,1 1 0,0-1 0,-1 1 0,1-1 0,0 1-1,0-1 1,-1 1 0,1 0 0,0-1 0,0 1 0,0 0-1,0 0 1,0 0 0,-1 0 0,1-1 0,0 1 0,0 0-1,0 0 1,0 1 0,0-1 0,0 0 0,57 0 320,309 13 351,-359-11-546,-3-1-1048,-1-2-3270,-2-1-3788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25.9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192 17 9482,'0'0'2305,"0"0"-1403,0 0-366,0 0 314,0 0 126,0 0-265,0 0-691,1-1 0,-1 0-1,0 0 1,0 0 0,0 0 0,0 0 0,-1 0-1,1 0 1,0 0 0,0 1 0,0-1-1,-1 0 1,1 0 0,0 0 0,-1 0 0,1 1-1,-2-3 1,-5 7-10,1-1 0,-1 1 0,1 0 0,0 0 0,0 0 0,0 1 0,0 0 0,1 0 0,0 1 0,-6 8 0,-44 64 532,45-59-472,0 1-1,2 0 0,1 1 0,0-1 0,1 2 1,2-1-1,0 0 0,1 1 0,1 0 1,1-1-1,1 1 0,3 22 0,-2-33-56,0 1 0,1-1 0,1 0 0,0 1-1,0-1 1,1-1 0,0 1 0,1-1-1,1 1 1,-1-1 0,1-1 0,1 1 0,0-1-1,0 0 1,1-1 0,0 0 0,1 0-1,0 0 1,0-1 0,0-1 0,1 1 0,0-2-1,0 1 1,0-1 0,1-1 0,0 0-1,0-1 1,0 0 0,0 0 0,12 1 0,-10-3 50,1-1 1,-1 0 0,0 0 0,1-1 0,-1-1 0,0 0-1,0-1 1,0-1 0,-1 0 0,14-5 0,-21 6-43,1 0-1,-1 0 1,0-1 0,0 0 0,-1 1 0,1-1 0,-1-1-1,1 1 1,-1-1 0,-1 0 0,1 0 0,-1 0 0,0 0-1,0 0 1,0-1 0,-1 0 0,1 1 0,-1-1-1,-1 0 1,1 0 0,-1 0 0,0 0 0,-1 0 0,1-7-1,-1 7-16,0 0 0,0 0 0,0-1 0,-1 1 0,0 0 0,0 0 0,0-1 0,-1 1 0,0 0 0,0 1 0,0-1 0,-1 0 0,0 1 0,0-1 0,-1 1 0,1 0 0,-1 0 0,0 0 0,0 0 0,-1 1 0,0 0 0,1 0 0,-1 0-1,-1 1 1,1-1 0,0 1 0,-1 0 0,0 1 0,1-1 0,-12-2 0,10 3-14,-1 0 0,1 0 0,-1 1 0,0-1 0,1 2 0,-1-1 0,0 1-1,0 1 1,0-1 0,1 1 0,-1 0 0,0 1 0,1 0 0,-1 0 0,1 1 0,0 0 0,-9 5-1,11-5-87,-1 0-1,1 1 1,0 0-1,1 0 1,-1 1-1,1-1 1,0 1-1,0 0 1,0 0-1,1 1 0,-1-1 1,1 1-1,1-1 1,-1 1-1,1 0 1,0 0-1,0 0 1,1 0-1,0 0 0,0 1 1,0 6-1,0 27-2857,1-5-2636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26.2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 14931,'0'0'1865,"0"0"-1233,0 0-632,0 0 160,0 0-160,0 0-48,0 0-432,40-7-681,-23 0-1111,3-2-4586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26.6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136 11 11258,'0'0'1193,"0"0"-483,0 0 9,0 0 28,0 0-281,0 0-337,-13 11 30,5-5-94,1-1-14,0 0 0,0 1 0,1-1 0,0 2 0,0-1 0,0 1 0,0 0 0,1 0 0,1 0 0,-1 1 0,1 0 0,-4 10 0,-1 12 46,1-1 1,1 1 0,2 1-1,1-1 1,1 1 0,2 0-1,1 0 1,4 36 0,-2-60-82,-1-1 0,1 0 0,0 0 0,0 0 0,1 0 0,0-1 0,0 1 1,0 0-1,0-1 0,1 0 0,0 0 0,0 0 0,1-1 0,-1 1 0,1-1 0,0 0 1,0 0-1,1-1 0,-1 1 0,1-1 0,-1 0 0,1-1 0,9 3 0,-8-2 26,1-1 0,-1 0 0,1-1-1,-1 1 1,1-2 0,0 1 0,0-1-1,-1 0 1,1-1 0,0 1 0,-1-2-1,1 1 1,-1-1 0,1 0 0,-1 0-1,0-1 1,1 0 0,-2-1-1,8-4 1,-4 1-8,0-1 0,-1 1 0,-1-2 0,1 0 0,-1 0 0,-1 0 0,1-1 1,-2 0-1,1 0 0,-2-1 0,1 0 0,5-17 0,-5 9-18,-1 0 1,-1 0-1,-1-1 0,0 1 1,-2-1-1,-1-37 1,-1 47 3,0 1 1,-1-1-1,0 0 1,-1 1-1,0 0 1,0 0 0,-1-1-1,0 2 1,-1-1-1,0 1 1,0-1-1,-1 1 1,0 1-1,0-1 1,-1 1 0,0 0-1,-13-10 1,11 10-14,-1 1-1,1 0 1,-1 0 0,0 1 0,0 0 0,-1 1 0,0 0 0,0 0 0,0 2 0,0-1 0,0 1-1,0 1 1,0 0 0,-23 1 0,32 0-73,-1 0 1,1 1-1,0-1 0,0 1 0,0 0 0,-1 0 1,1-1-1,0 1 0,0 1 0,0-1 0,0 0 1,1 0-1,-1 1 0,0-1 0,0 1 1,1-1-1,-1 1 0,1 0 0,0 0 0,-1-1 1,1 1-1,0 0 0,-2 4 0,-7 33-6615,10-21-2035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8:08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7042,'0'0'2444,"0"0"-1049,0 0-628,0 0-387,0 0 140,4 3 2622,20 6-2965,22-4 133,1-2 0,83-5 1,-38 0 85,16 0 242,-43-1-559,1 4-1,65 8 1,-123-8 9,-9 0-5232,-8-1-714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26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 10730,'0'0'1718,"0"0"-1069,0 0-340,25-3 695,7-2-505,-6 0 80,1 2 0,43 1 0,-65 2-549,0 0 0,-1 1 0,1-1 1,0 1-1,0 0 0,0 0 0,-1 1 0,1 0 0,-1-1 0,1 2 0,-1-1 0,0 0 0,0 1 0,0 0 0,0 0 0,0 0 0,0 0 1,-1 1-1,0-1 0,1 1 0,-2 0 0,1 0 0,0 0 0,-1 0 0,1 1 0,-1-1 0,-1 1 0,1-1 0,0 1 0,0 5 0,0-1-3,0-1-1,-1 1 0,0 0 0,-1 0 1,0 0-1,0 0 0,-1 0 0,0 0 1,0 0-1,-1 0 0,0-1 0,-1 1 1,0-1-1,0 1 0,-8 13 1,-52 61 49,-9 13-76,67-87 2,-1 0-1,2 1 0,-1-1 0,1 1 0,0 0 0,1 0 0,0 0 0,-2 17 0,5-24 2,0 0 1,0 0-1,0 0 0,0 0 0,1 0 1,-1-1-1,1 1 0,0 0 0,0 0 1,0 0-1,0-1 0,0 1 0,0-1 1,1 1-1,-1-1 0,1 1 0,0-1 0,0 0 1,0 0-1,0 0 0,0 0 0,0 0 1,0 0-1,1 0 0,-1-1 0,1 1 1,-1-1-1,1 0 0,0 0 0,-1 0 1,1 0-1,4 1 0,10 2-19,-1-1 0,1-1 0,0 0 0,23-1 0,-34-1 4,11 0-196,-1 0 0,1-2 0,-1 0 1,30-7-1,23-19-4034,-18-2-4512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27.2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11 1280,'0'0'7882,"0"0"-5543,0 0-2003,0 0-40,0 0 408,0 0-95,18-3-51,60-4 28,-76 7-524,1 0 1,-1 0 0,1 0-1,-1 1 1,1-1 0,-1 1-1,0-1 1,1 1-1,-1 0 1,0 0 0,0 0-1,1 0 1,-1 1 0,0-1-1,0 0 1,0 1-1,0-1 1,-1 1 0,1 0-1,0 0 1,-1 0 0,1 0-1,-1 0 1,0 0-1,0 0 1,1 0 0,0 5-1,0 1 96,0-1-1,0 1 0,-1 0 0,0 0 0,-1 16 0,0-23-154,0 8 48,-1 1 0,-1 0 0,0-1 0,0 1 0,0-1 0,-1 0 0,-1 1 0,0-2 0,-5 11 1,-54 77 372,23-38-247,28-39-66,2 0-1,-16 36 1,24-48-98,-1 0 0,1 0 0,1 0-1,-1 0 1,1 0 0,0 0 0,1 0 0,0 0 0,0 0 0,0 0-1,1 0 1,2 12 0,-1-16-3,0 0-1,-1 0 1,1 0-1,0 0 1,0-1-1,1 1 1,-1 0-1,0-1 1,1 0-1,0 0 1,-1 1-1,1-2 1,0 1-1,0 0 1,0-1-1,0 1 1,1-1-1,-1 0 1,0 0-1,1 0 1,-1 0-1,0-1 1,7 1-1,4 1-89,0-1 0,1-1 0,-1 0 0,25-4 0,-22 1-1228,-1-1 0,1-1 0,28-12 0,-5-3-5611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27.6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1 912,'0'0'9642,"0"0"-8377,0 0-753,0 0 80,0 0 832,0 0-8,97 142-351,-46-100-81,9-4-608,4-2-112,0-7-56,-2-5-160,-5-6-96,-8-7 16,-12-7-640,-17-4-616,-10-11-1537,-10-9-3688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27.9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303 0 9178,'0'0'2722,"0"0"-984,0 0-461,0 0-497,0 0-253,0 0 148,-15 11-95,3-2-466,-10 7 196,1 1 0,-31 33 0,-15 13 88,43-41-507,1 0-1,-36 45 1,51-52-484,9-11-6201,7-4 87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28.2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1 328,'0'0'13627,"0"0"-11955,0 0-1368,0 0-128,0 0 72,0 0 537,25 166-137,-20-90-400,2 2 24,3-5-200,-2-8 0,1-12-144,-1-11 48,-1-11-624,8-13-1265,-5-11-1223,0-7-3482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28.6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104 374 6513,'0'0'1605,"0"0"-729,-9 21 480,0 0-964,-3 4 50,1 1-1,1 0 1,-9 43-1,14-46-315,2 0 0,0 0-1,2 0 1,0 0 0,2 0 0,6 44 0,-5-59-80,0 1 1,0-1 0,1 0 0,0 0 0,0-1 0,1 1 0,0-1 0,1 0 0,9 12 0,-10-14 48,0-1-1,0 0 1,1-1 0,0 1 0,-1-1-1,1 0 1,0 0 0,1 0 0,-1-1-1,0 0 1,1 0 0,0 0 0,-1-1-1,1 0 1,9 1 0,-9-1 18,0-1 0,-1 0 0,1 0 0,0 0 0,-1-1 0,1 1 0,0-2 0,-1 1 0,1 0 0,-1-1 0,0 0 0,1 0 0,-1-1 0,0 0 0,7-4 1,-4 0-40,-1 0 1,0 0 0,0-1-1,0 0 1,-1 0-1,-1 0 1,10-18 0,-4 3 9,-2 0 0,0-1 1,-2 0-1,0 0 0,-2-1 1,-1 0-1,-1 0 0,0 0 0,-3-37 1,0 55-70,0 0 1,-1 1 0,0-1 0,0 1 0,-1-1-1,1 1 1,-1-1 0,-1 1 0,1 0 0,-1 0-1,0 0 1,-1 0 0,1 1 0,-1-1 0,0 1-1,-1 0 1,1 0 0,-1 0 0,0 1 0,0 0-1,0 0 1,-1 0 0,0 0 0,1 1 0,-1 0-1,0 0 1,-1 1 0,1-1 0,-8-1 0,-4 0-360,0 0 0,0 1 0,-1 0 0,1 2 0,-1 0 0,1 1 1,-1 1-1,0 1 0,-25 5 0,-3 7-4752</inkml:trace>
  <inkml:trace contextRef="#ctx0" brushRef="#br0" timeOffset="1">463 1 7378,'0'0'2653,"0"0"-1435,0 0-322,0 0-53,0 0-28,0 0-100,11 17-179,33 54-40,-42-68-447,-1 0 1,0 0-1,0 0 0,0 0 0,0 0 1,0 1-1,-1-1 0,1 0 0,-1 0 1,0 1-1,0-1 0,0 0 0,-1 0 1,1 1-1,-1-1 0,1 0 0,-1 0 1,0 0-1,-1 0 0,1 0 0,0 0 1,-1 0-1,1 0 0,-1 0 0,0-1 1,-3 5-1,-7 11 211,8-9-216,0 1 0,0-1 0,1 1 0,1 0 0,0 0 1,0 0-1,1 0 0,-1 16 0,2-23-50,0 0 0,0 0 0,0 0 0,1 0 0,-1 0 0,1 0 0,0-1 0,0 1 0,0 0 0,0 0 0,0 0 0,1-1 0,-1 1 0,1-1 0,0 1 0,-1-1 0,1 0 0,0 1 0,0-1 0,1 0 0,-1 0 0,0 0 0,1-1 0,-1 1 0,1-1 0,0 1 0,-1-1 0,1 0-1,0 0 1,0 0 0,0 0 0,5 0 0,3 1-640,0-1 0,0-1 0,1 0 0,-1-1 0,14-2 0,10-9-5446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28.9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6889,'0'0'1822,"0"0"-1044,0 0-382,0 0 500,22 3-115,70 10-403,-88-13-359,0 1 0,-1 0-1,1-1 1,0 1 0,0 1 0,-1-1 0,1 1 0,-1-1 0,1 1 0,-1 0-1,0 0 1,1 0 0,-1 1 0,0-1 0,-1 1 0,1 0 0,0 0 0,-1 0-1,1 0 1,-1 0 0,0 0 0,0 1 0,2 5 0,-3-7 8,-1 1 0,0-1 0,1 1 0,-1 0 1,0-1-1,0 1 0,-1-1 0,1 1 0,0-1 0,-1 1 1,0 0-1,1-1 0,-1 1 0,0-1 0,0 0 0,-1 1 1,1-1-1,0 0 0,-1 0 0,1 0 0,-1 0 0,0 0 1,0 0-1,0 0 0,0 0 0,0-1 0,-3 3 0,-4 1 148,5-2-144,0-1-1,0 1 0,0 0 0,0 0 1,1 0-1,-7 7 0,9-10-35,1 1 1,0-1-1,0 1 0,-1-1 0,1 1 0,0 0 0,0-1 1,0 1-1,0-1 0,-1 1 0,1-1 0,0 1 0,0-1 1,0 1-1,0 0 0,0-1 0,1 1 0,-1-1 0,0 1 1,0-1-1,0 1 0,0-1 0,0 1 0,1 0 1,19 13-141,-17-12 236,1-1 1,-1 1-1,1 0 1,-1 0-1,0 0 0,1 1 1,-1-1-1,0 1 1,0 0-1,-1-1 1,1 1-1,-1 1 0,1-1 1,-1 0-1,0 1 1,0-1-1,-1 1 0,1-1 1,1 5-1,-3-5 33,0 0 0,0 0 0,0-1 0,0 1 0,0 0 0,0 0 0,-1-1 1,0 1-1,1 0 0,-1-1 0,0 1 0,0 0 0,-1-1 0,1 0 0,0 1 0,-1-1 0,0 0 0,1 1 0,-1-1 0,0 0 0,0 0 0,0-1 0,0 1 0,0 0 0,-1-1 0,1 1 0,-1-1 0,-2 2 0,-106 51 704,110-54-988,0 1 0,0 0 0,0 0 0,0-1 0,0 1 0,0 0-1,0 0 1,0 0 0,1 0 0,-1 0 0,0 0 0,1 0 0,-1 0 0,1 1 0,-1-1-1,1 0 1,-1 2 0,1 4-5868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29.5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 7 4121,'0'0'2244,"0"0"-883,0 0-129,0 0 368,0 0-165,0 0-221,-11 8-153,-34 28-39,41-33-892,1 1 0,1 0 0,-1 0-1,1 0 1,-1 0 0,1 1 0,0-1 0,1 0 0,-1 1 0,1 0-1,0-1 1,0 1 0,0 0 0,1 0 0,-1-1 0,1 1 0,1 0-1,-1 0 1,2 7 0,-1 7 3,-1-16-117,0 0 0,0 0-1,1 0 1,-1 0 0,1 0 0,0 0 0,0 0 0,0 0 0,0-1 0,0 1-1,0 0 1,1-1 0,-1 1 0,1-1 0,0 1 0,0-1 0,0 0-1,4 4 1,-1-3 4,0 1 1,1-1-1,-1 1 0,1-2 0,0 1 0,0-1 0,0 1 0,8 0 0,10 2 17,1-2 0,-1 0 1,35-2-1,-56-1-35,-1 0 0,0 0 1,0 0-1,1 0 0,-1 0 1,0-1-1,0 1 0,0-1 1,1 0-1,-1 1 0,0-1 1,0 0-1,0 0 0,0 0 1,0-1-1,-1 1 0,1 0 1,0-1-1,-1 1 0,1-1 1,0 0-1,1-2 0,-1 1-8,-1-1-1,0 1 0,0 0 0,1-1 0,-2 1 0,1-1 1,0 1-1,-1-1 0,0 0 0,1 1 0,-2-1 0,0-6 0,0 1-12,0 0 0,-1 0-1,-1 1 1,0-1-1,0 1 1,0-1-1,-1 1 1,0 0-1,-1 1 1,-9-14-1,5 13 15,0-1 0,0 1 0,0 1 0,-1 0 0,-1 0 0,1 1 0,-19-8 0,23 11 6,0 1 0,-1 0 0,1 0 0,0 0 0,-1 1 0,1 0 1,-1 0-1,0 1 0,1 0 0,-1 0 0,0 0 0,1 1 0,-1 0 0,1 1 0,-12 3 1,15-4-2,0 1 0,-1 0 1,1 0-1,0 0 0,1 0 1,-1 0-1,0 1 1,1-1-1,-1 1 0,1 0 1,0 0-1,0 0 0,0 0 1,0 0-1,0 0 1,1 0-1,-1 1 0,1-1 1,0 0-1,0 1 1,0-1-1,1 1 0,-1 0 1,1-1-1,0 1 0,0 6 1,0-5-5,1 0 0,0 0 0,-1 0 1,1 0-1,1-1 0,-1 1 0,1 0 1,0-1-1,0 1 0,0-1 0,1 1 0,-1-1 1,1 0-1,0 0 0,0 0 0,0-1 1,1 1-1,0-1 0,4 4 0,-2-3-186,0-1 0,1 0-1,-1 0 1,1-1 0,0 0 0,0 0-1,0 0 1,9 1 0,34 0-4520,-15-3-4748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29.8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1 222 14011,'0'0'3105,"0"0"-2089,0 0-840,0 0-112,71-137-8,-53 110-56,4 2-472,-5 8-1889,-4 1-4680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0.1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255 0 11522,'0'0'2473,"0"0"-2089,0 0-72,0 0 1088,-71 194 17,58-81-537,6 0-648,5-6-48,2-16-184,0-20-16,0 3-104,0-1-312,0-11-1296,-13-20-1417,-2-19-7882</inkml:trace>
  <inkml:trace contextRef="#ctx0" brushRef="#br0" timeOffset="1">1 654 9058,'0'0'6033,"0"0"-4753,0 0-655,0 0-273,0 0 440,0 0-616,0 0-48,131-20-128,-89 26-72,17 8 72,-9-5-1288,-8-3-4618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8:09.0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0 6545,'0'0'2430,"0"0"-837,0 0-675,0 0-187,0 0-237,-1 4-234,-3 27-11,1 0-1,2 0 1,3 46 0,0-8-53,-2-5 199,-2 7 460,4 0 0,2 0-1,17 82 1,-21-152-845,0-1 1,0 1-1,0 0 1,0 0-1,0-1 1,0 1-1,0 0 1,0 0-1,1-1 1,-1 1-1,0 0 1,1 0-1,-1-1 1,0 1 0,1 0-1,-1-1 1,1 1-1,-1 0 1,1-1-1,-1 1 1,1-1-1,-1 1 1,1-1-1,0 1 1,-1-1-1,1 1 1,0-1-1,-1 0 1,1 1-1,0-1 1,-1 0-1,1 0 1,0 0-1,0 1 1,-1-1-1,1 0 1,0 0-1,0 0 1,0 0-1,-1 0 1,1 0-1,0 0 1,0-1-1,-1 1 1,1 0-1,0 0 1,0-1-1,0 1 1,32-27-2563,-33 27 2456,23-24-7609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0.5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124 1 6025,'0'0'1474,"0"0"16,0 0 422,-15 24-274,-47 81-126,54-90-1262,1 1-1,1 0 1,0 0-1,1 0 1,1 1 0,1 0-1,0-1 1,1 1-1,0 0 1,2 0 0,1 23-1,0-6 90,-1-25-309,1-1 0,0 1 0,0-1 1,1 1-1,0-1 0,0 0 0,1 1 0,0-1 0,1-1 1,0 1-1,0 0 0,0-1 0,1 0 0,0 0 0,1 0 0,-1-1 1,1 1-1,1-2 0,-1 1 0,1-1 0,0 1 0,0-2 0,0 1 1,1-1-1,0 0 0,0-1 0,0 0 0,0 0 0,11 2 0,-9-2-3,1-1-1,-1 0 0,1-1 0,0 0 0,-1 0 0,1-1 1,0-1-1,0 0 0,0 0 0,-1-1 0,1-1 0,-1 1 1,0-2-1,1 1 0,-1-1 0,-1-1 0,1 0 0,-1 0 1,0-1-1,0 0 0,0-1 0,-1 0 0,9-9 0,-9 5 29,1-1 0,-2 0 1,0 0-1,0 0 0,-1-1 0,0 0 0,-1 0 0,-1 0 0,0-1 0,-1 0 0,0 1 0,-2-1 0,1 0 0,-1 0 0,-1-1 0,-1 1 0,0 0 0,-4-21 0,3 26-28,0 0 0,-1 0 1,0 0-1,0 1 0,-1-1 0,0 1 0,0 0 0,-1 0 0,0 0 0,0 0 0,-1 1 0,0 0 0,0 0 0,-1 1 0,0 0 0,0 0 1,0 0-1,-1 1 0,0 0 0,0 0 0,0 1 0,-1 0 0,1 1 0,-1 0 0,0 0 0,0 1 0,0 0 0,-17-1 0,11 2-198,-1 2 0,1-1 0,0 2 0,0 0 0,0 1 0,0 0 0,1 2 0,-1-1 0,1 2 0,0 0 0,1 0 0,-17 11 0,-35 21-2599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1.4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 3385,'0'0'7619,"0"0"-5060,0 0-2007,0 0-33,0 0 530,0 0 14,21 0-315,384 17 1541,-340-11-2143,-41-3-152,-1-1 0,1-1 1,44-5-1,-40-9-1472,-13-2-3560,-9 4-3943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3.5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0 442 8482,'0'0'2940,"0"0"-991,0 0-339,0 0-182,0 0-292,0 0-433,4-20-231,37-149 359,25-77-258,-66 240-574,0 100-50,4 0 0,4 0 0,4 0 0,41 156 0,-53-248 40,0 0 0,1 0-1,0 0 1,-1 0 0,1 0-1,0 0 1,0 0 0,0-1-1,0 1 1,0 0-1,1-1 1,1 3 0,16 1-6871,-11-5-932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3.8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 10746,'0'0'1533,"0"0"-953,0 0-139,0 0 494,0 0 17,0 0-274,3 7-288,-2-6-349,0 1-1,0 0 1,-1-1-1,1 1 0,1-1 1,-1 1-1,0-1 1,0 1-1,0-1 0,1 0 1,-1 0-1,1 1 1,1 0-1,6-7 390,-2-19-165,-6 17-38,0 11-340,3 9-2961,2-6-2576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4.3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36 11923,'0'0'2463,"0"0"-1546,0 0-723,0 0 124,0 0 272,0 0-250,11-5-249,1-1-89,1 1 1,0 1 0,0 0-1,0 1 1,0 0 0,0 1-1,0 0 1,16 1 0,-16 0 24,0 1 1,0 1 0,-1 0 0,1 1-1,0 0 1,-1 1 0,14 5 0,-22-7-13,0 1 0,-1 0 0,0 0 0,1 1 0,-1-1 0,0 1 0,0-1 0,-1 1 0,1 0 0,0 0 0,-1 0 0,0 1 0,0-1 0,0 1 0,0-1 0,0 1 0,-1-1 0,1 1 0,-1 0 0,0 0 1,0 0-1,-1 0 0,1-1 0,-1 1 0,0 0 0,0 8 0,-1-7-5,1 1 0,-2-1 1,1 1-1,0-1 0,-1 0 1,0 0-1,0 0 0,-1 0 0,1 0 1,-1 0-1,0 0 0,0-1 1,-1 0-1,1 1 0,-1-1 0,0-1 1,0 1-1,0 0 0,-1-1 1,1 0-1,-1 0 0,0 0 1,-5 1-1,-2 2 23,0 0-1,-1-1 1,1-1 0,-1 0-1,0-1 1,0 0 0,0-1-1,-23 1 1,36-4-39,0 0-1,0 0 0,0 1 1,0-1-1,1 0 1,-1 0-1,0 0 0,0 0 1,1 1-1,-1-1 0,1 0 1,-1 0-1,1 1 1,-1-1-1,1 0 0,-1 1 1,1-1-1,0 0 1,-1 1-1,1-1 0,0 1 1,1-1-1,8-3-88,0 1 1,0 0-1,0 0 0,0 2 0,0-1 1,1 1-1,-1 0 0,1 1 0,-1 1 1,1-1-1,-1 2 0,0-1 0,1 2 1,16 5-1,-21-7 108,0 1-1,0 0 1,-1 1-1,1-1 1,-1 1-1,1 0 1,-1 0-1,0 1 1,0 0-1,0 0 1,0 0 0,-1 0-1,0 1 1,0 0-1,0 0 1,0 0-1,-1 0 1,0 0-1,0 1 1,0-1 0,-1 1-1,0 0 1,0 0-1,0 0 1,1 12-1,-3-15 31,0 0 0,-1 0 0,1 0-1,-1-1 1,0 1 0,0 0 0,0 0 0,0 0-1,0 0 1,-1-1 0,1 1 0,-1-1-1,0 1 1,0-1 0,0 0 0,0 1 0,0-1-1,0 0 1,0 0 0,-1 0 0,1-1-1,-1 1 1,0-1 0,1 1 0,-1-1 0,0 0-1,-3 1 1,-11 4 61,-1 0 0,0-1 0,-22 3 0,27-6-65,-13 3-63,1-2 0,-35 1 1,69-13-2395,14-9-2500,3-4-3277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4.8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25 10970,'0'0'1903,"0"0"-1153,0 0-439,0 0 382,0 0 510,23-2-485,165-10 190,-173 11-861,-14-2 55,-27-1-79,-4 3-114,12 0 64,-1 0 0,-34 5 0,49-3 26,0-1 0,1 1 0,-1 0 0,0 0 0,1 0 0,-1 0 0,1 1 0,-1 0 0,1-1 0,0 1 0,0 0 0,-1 1 1,1-1-1,1 1 0,-1-1 0,0 1 0,1 0 0,-1 0 0,-3 6 0,5-7-1,0 0 0,0 1 0,1-1 0,-1 1 0,1-1 0,-1 1 0,1-1 0,0 1 0,0-1 0,0 1 0,0-1 0,0 1 0,1-1 0,-1 1 0,1-1 0,-1 1 0,1-1 0,0 0 0,0 1 0,0-1 0,0 0 0,1 0 0,-1 0 0,1 0 0,-1 0 0,1 0 0,2 2 0,6 6-1,0-1 1,1 0-1,21 14 0,-13-10 5,1 2 21,4 2 19,40 37-1,-60-49-1,1-1 0,-1 1 1,1 0-1,-1 0 0,-1 1 1,1-1-1,-1 1 0,0 0 1,0 0-1,0 0 0,-1 0 1,0 1-1,-1-1 0,2 8 1,-3-11-8,-1 0 1,1 0 0,-1 0 0,0-1 0,1 1 0,-1 0 0,-1 0-1,1-1 1,0 1 0,-1 0 0,1-1 0,-1 1 0,0-1 0,0 0 0,0 0-1,0 0 1,0 0 0,0 0 0,-1 0 0,1 0 0,-1-1 0,1 1-1,-1-1 1,0 0 0,1 0 0,-1 0 0,0 0 0,-5 1 0,-9 3 20,0-1 0,0-1 0,-28 3 0,-102-4 146,169-20-2803,71-26-4816,-46 22 1161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5.2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70 160 472,'0'0'9465,"0"0"-6177,0 0-2142,0 0-656,0 0 48,0 0 100,-5 19-191,-1 3-312,1 1 0,1 0 0,1 0 0,-1 42 0,4-59-102,0 0 0,0 0-1,1 0 1,0 0 0,0-1 0,0 1 0,1 0 0,0 0 0,0-1 0,0 1 0,0-1 0,1 0 0,0 1-1,1-1 1,-1-1 0,1 1 0,-1 0 0,1-1 0,1 0 0,-1 0 0,1 0 0,-1 0 0,1-1 0,0 0 0,1 0-1,-1 0 1,0-1 0,10 4 0,-7-4-9,0-1-1,0 1 0,0-1 1,0-1-1,1 1 0,-1-2 1,0 1-1,0-1 0,0 0 1,0-1-1,0 1 0,0-2 1,0 1-1,0-1 0,-1 0 1,1-1-1,-1 0 0,0 0 1,0 0-1,0-1 0,-1 0 1,0-1-1,0 1 1,0-1-1,-1 0 0,1-1 1,5-9-1,-4 6 18,0-2 1,0 1-1,-1-1 1,0 0-1,-1 0 0,-1-1 1,0 0-1,-1 0 1,0 0-1,-1 0 0,0 0 1,-1 0-1,0 0 1,-1-1-1,-1 1 0,-3-21 1,1 26-8,0 0 0,0 0 1,0 0-1,-1 1 0,0-1 0,0 1 0,-1 0 1,0 0-1,0 1 0,-1-1 0,0 1 1,0 1-1,0-1 0,-1 1 0,0 0 1,0 0-1,0 1 0,0 0 0,-1 0 1,-8-3-1,2 2-64,0 0 0,-1 1 0,1 0 0,-1 1 0,1 1 0,-1 0 0,0 1 0,0 1 0,0 0 0,-25 4 0,36-3-27,0 0 0,-1 0 0,1 0 0,0 1 0,0-1 0,0 1 0,0 0 0,0 0 0,0 1-1,1-1 1,-1 1 0,1-1 0,0 1 0,-1 0 0,1 1 0,1-1 0,-1 0 0,-4 7 0,4-3-642,0 0 0,0 1 0,0-1 0,1 1-1,0 0 1,0 0 0,1 0 0,0 0 0,0 10 0,1 13-6509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5.5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11682,'0'0'2409,"0"0"-1929,0 0 552,0 0-71,0 0-233,106 129-96,-79-102-504,3 0-72,-3-5-56,-5-4 48,-4-7-120,-8-4-632,-3-7-1673,-2 0-295,-3-5-5066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5.8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314 203 10186,'0'0'2737,"0"0"-1681,0 0-344,0 0 248,0 0 297,0 0-289,-153 93-608,114-53-80,-1 0-176,8 0-8,7-7-24,8-4-72,10-7-416,7-10-312,2-6-2161,18-6-1576</inkml:trace>
  <inkml:trace contextRef="#ctx0" brushRef="#br0" timeOffset="1">515 0 11707,'0'0'1840,"0"0"-1384,0 0-376,0 0 1528,0 0-471,0 147-745,0-91 32,0-3-376,0-2 112,0-6-160,0-10 48,0-4-144,0-11-400,7-6-2001,3-12-3368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6.2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0 10202,'0'0'1242,"0"0"-721,0 0 117,0 0 65,-3 21-265,-5 35-53,2 1 0,2 0 1,5 64-1,0-112-333,1-1 1,0 0 0,1 0-1,-1 0 1,2 0 0,-1-1 0,1 1-1,0-1 1,0 0 0,1 0-1,0 0 1,1 0 0,-1-1 0,1 0-1,0 0 1,11 7 0,-13-10 6,0-1 0,0 1 0,0-1 0,0 1 1,1-1-1,-1 0 0,1-1 0,0 1 0,-1-1 0,1 0 1,0 0-1,0 0 0,0-1 0,0 0 0,-1 0 1,1 0-1,0 0 0,0-1 0,0 0 0,0 0 0,-1 0 1,1-1-1,0 1 0,-1-1 0,1 0 0,-1-1 0,0 1 1,0-1-1,5-3 0,1-2-11,-1 0 1,-1-1-1,1 0 0,-1-1 1,-1 0-1,0 0 0,0 0 1,-1-1-1,0 0 1,-1 0-1,7-20 0,-7 11 115,0-1-1,-1 0 1,-1 0-1,-1-1 0,-1-40 1,-1 57-145,-1 0-1,1 0 1,-1 0 0,0 0 0,0 0-1,-1 0 1,1 0 0,-1 0 0,0 0-1,-1 1 1,1-1 0,-1 1 0,0 0-1,0-1 1,0 1 0,0 1 0,-8-8-1,4 6 9,0 0-1,-1 1 1,1-1 0,-1 2-1,0-1 1,0 1 0,0 0-1,0 1 1,-1 0-1,-8-2 1,1 2-447,0 1 0,0 0 1,-1 0-1,1 2 0,0 0 0,0 1 0,0 1 1,0 0-1,0 1 0,-28 12 0,8 2-5260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8:24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119 60 4793,'0'0'1419,"0"0"-555,0 0-260,0 0-90,0 0 318,8-4 4168,36-18-5086,-34 16 86,0 1-1,1 1 0,-1 0 1,1 0-1,0 1 0,0 1 1,0 0-1,0 0 0,0 1 1,1 0-1,-1 1 0,0 0 1,18 4-1,-28-4 5,0 1 1,1 0-1,-1-1 1,0 1-1,0 0 1,0 0-1,1 0 1,-1 0-1,0 0 1,0 1-1,-1-1 1,1 0-1,0 0 1,0 1-1,-1-1 1,1 0-1,0 1 1,-1-1-1,1 1 1,-1-1-1,0 1 1,0-1-1,1 0 1,-1 3-1,0 43 106,0-32-84,-1-8-8,0 0 1,-1 0-1,0 1 0,0-1 1,-1 0-1,0-1 0,0 1 1,-1 0-1,1-1 0,-2 0 0,1 0 1,-10 11-1,3-5 13,0 0 0,-1 0 0,0-2 0,-1 1 0,-15 8 0,28-19-33,0 0 0,0 0 0,0 0 0,-1 1 0,1-1 0,0 0-1,0 0 1,-1 0 0,1 0 0,0 0 0,0 0 0,-1 1 0,1-1 0,0 0 0,0 0 0,-1 0-1,1 0 1,0 0 0,-1 0 0,1 0 0,0 0 0,0 0 0,-1 0 0,1 0 0,0 0 0,0-1-1,-1 1 1,1 0 0,0 0 0,-1 0 0,1 0 0,0 0 0,0 0 0,0-1 0,-1 1 0,1 0-1,0 0 1,0 0 0,0-1 0,-1 1 0,1-1 0,-1-15-195,11-17-121,-3 27 308,0 1-1,1-1 1,0 1-1,0 1 1,0-1-1,0 1 1,1 1-1,0 0 1,0 0-1,0 1 1,0 0-1,0 0 1,0 1-1,0 0 1,0 1-1,1 0 0,14 2 1,-21-2 8,0 0 1,1 1-1,-1 0 1,0 0-1,0 0 1,0 0-1,0 1 1,0-1-1,0 1 1,-1-1-1,1 1 1,-1 0-1,1 0 1,-1 0-1,1 1 1,-1-1-1,0 1 0,0-1 1,0 1-1,-1-1 1,1 1-1,0 0 1,-1 0-1,0 0 1,0 0-1,0 0 1,0 0-1,0 0 1,0 4-1,2 12 54,0-1 0,-1 1 0,-1 32-1,-1-40 45,-1-2-44,-1 1 0,0-1 0,0 0-1,-1 0 1,0-1 0,0 1 0,-1-1-1,0 1 1,0-1 0,-1 0 0,0-1-1,-1 1 1,0-1 0,-12 12 0,5-6 19,0-1 1,-1 0 0,0-1 0,-1 0 0,0-2-1,-28 14 1,32-19 115,1 0-1,-1-1 0,0 0 1,0-1-1,0-1 0,0 0 1,0 0-1,0-1 0,0 0 1,0-1-1,0 0 0,0-1 1,0 0-1,0-1 0,0 0 0,1-1 1,-1 0-1,1-1 0,0 0 1,-13-9-1,12 9-433,-11-8 667,22 13-587,0 0 0,-1-1 0,1 1 0,0-1 0,0 1-1,-1 0 1,1-1 0,0 1 0,0-1 0,0 1 0,0 0 0,-1-1 0,1 1 0,0-1-1,0 1 1,0-1 0,0 1 0,0-1 0,0 1 0,0 0 0,0-1 0,0 1-1,0-1 1,1 1 0,-1-1 0,0 1 0,0-1 0,7-9-4569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8:59.8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181 3 9378,'0'0'1740,"0"0"-257,0 0-160,0 0-106,0 0-1,0 0-451,-1-1-653,0 1-1,1-1 1,-1 1 0,0 0-1,0 0 1,0-1-1,0 1 1,0 0-1,0 0 1,0 0-1,0 0 1,0 0 0,0 1-1,0-1 1,0 0-1,-2 1 1,-5 6-97,-1 0 1,1 1 0,1 0-1,0 0 1,0 1 0,0 0-1,1 0 1,-6 13 0,-37 83-115,41-83 111,0 0 0,1 1 1,1 0-1,1 0 0,-2 39 0,6-50-25,0 0 1,2 0 0,-1 0-1,2 0 1,0 0 0,0 0-1,1 0 1,0 0 0,1 0-1,0-1 1,1 0 0,11 18-1,-3-10 10,1-1-1,0 0 0,2-1 1,0 0-1,1-1 0,0-1 1,2-1-1,-1 0 0,2-2 1,0 0-1,37 16 0,-56-27-62,0-1-1,-1 0 1,1 1-1,-1-1 0,1 0 1,0 1-1,-1-1 1,1 0-1,0 0 0,-1 1 1,1-1-1,0 0 1,0 0-1,-1 0 1,1 0-1,0 0 0,-1 0 1,1 0-1,0 0 1,0-1-1,-1 1 0,1 0 1,0 0-1,-1 0 1,1-1-1,0 1 0,-1 0 1,1-1-1,-1 1 1,1-1-1,-1 1 0,1-1 1,0 1-1,-1-1 1,0 1-1,1-1 0,-1 1 1,1-1-1,-1 1 1,0-1-1,1 0 1,-1 1-1,0-1 0,1-1 1,6-13-4417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6.7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0 6145,'0'0'1950,"0"0"-742,0 0 138,0 0-148,0 0-201,0 0-239,16 8 80,48 24 7,-62-31-815,-1-1 0,1 1 0,-1 0 0,0 0 0,0 0 1,0 0-1,0 1 0,0-1 0,0 0 0,0 0 0,0 1 1,0-1-1,0 0 0,-1 1 0,1-1 0,0 1 0,-1-1 1,1 1-1,-1-1 0,0 1 0,0-1 0,1 1 0,-1 0 1,0-1-1,0 1 0,0-1 0,-1 1 0,1-1 0,0 1 1,-1-1-1,1 1 0,-1-1 0,1 1 0,-2 1 0,0 2 79,-1 0-1,0 0 1,0 0 0,-1 0-1,-7 8 1,4-6-48,-5 5 223,0 1-1,-18 27 0,26-35-245,1 1 0,1 0 0,-1 0 0,1 0 0,0 0-1,0 0 1,1 0 0,-1 1 0,1-1 0,1 1-1,-1 7 1,2-13-45,-1 0 0,0 0 0,0 0 0,1 0 0,-1 0 0,1 0 0,-1 1-1,1-1 1,-1 0 0,1 0 0,0 0 0,-1-1 0,1 1 0,0 0 0,0 0 0,0 0 0,0 0-1,0-1 1,0 1 0,0 0 0,0-1 0,0 1 0,0-1 0,0 1 0,0-1 0,0 0 0,0 1-1,1-1 1,-1 0 0,0 0 0,2 0 0,46 2-1425,-38-2 433,20 0-2785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7.1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 1 9914,'0'0'2289,"0"0"-1245,0 0-427,0 0 446,0 0 207,0 0-671,17 0-339,53 7-78,-68-6-169,0-1-1,-1 1 0,1 0 1,0-1-1,-1 1 0,1 0 0,-1 0 1,1 0-1,-1 1 0,0-1 1,0 0-1,1 0 0,-1 1 1,0-1-1,0 0 0,0 1 0,0-1 1,0 1-1,-1 0 0,1-1 1,0 1-1,-1 0 0,1-1 1,-1 1-1,0 0 0,1 3 0,-2 42 306,0-42-296,1-2-11,-1-1 0,0 1 0,0 0 0,0 0 0,0-1 0,0 1 0,0 0 0,-1-1-1,1 1 1,-1-1 0,0 0 0,0 1 0,0-1 0,0 0 0,0 0 0,0 0 0,0-1-1,-1 1 1,1 0 0,-1-1 0,1 0 0,-4 2 0,-27 20-35,82-22-1802,36-1 1353,-84 0 496,-1 0 0,1 0 0,-1 0 0,0 0 1,1 0-1,-1 0 0,1 1 0,-1-1 0,0 0 0,1 0 0,-1 0 0,1 0 0,-1 1 0,0-1 0,1 0 1,-1 0-1,0 1 0,1-1 0,-1 0 0,0 0 0,0 1 0,1-1 0,-1 0 0,0 1 0,0-1 0,1 1 1,-1-1-1,0 0 0,0 1 0,0-1 0,0 1 0,0-1 0,0 0 0,0 1 0,1-1 0,-1 1 0,0-1 1,0 0-1,-1 1 0,1-1 0,0 1 0,0-1 0,0 1 0,0-1 0,0 0 0,0 1 0,0-1 1,-1 0-1,1 1 0,0-1 0,0 0 0,-1 1 0,-16 22 951,-55 16 36,60-34-1151,1 0 0,-1 1-1,1 0 1,1 1 0,-1 0-1,1 1 1,0 0 0,1 0-1,0 1 1,-10 12 0,10-7-3764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7.5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97 9234,'0'0'1419,"0"0"-580,0 0-43,0 0 206,0 0 131,0 0-213,12 19-124,2 3-461,30 34 0,-40-53-292,-1-1-1,0 1 1,0-1 0,1 0-1,0 0 1,-1 0 0,1 0-1,0-1 1,0 1 0,0-1-1,0 0 1,0 0 0,0-1-1,0 1 1,5-1 0,50-7 433,-55 6-460,-1 0 0,1 0-1,0-1 1,0 1 0,-1-1 0,1 0 0,-1 0 0,1 0-1,-1-1 1,0 1 0,0-1 0,0 0 0,0 0 0,0 0 0,-1 0-1,1 0 1,-1-1 0,0 1 0,0-1 0,3-7 0,-2 2-18,-1 0 0,1 0-1,-1 0 1,-1-1 0,0 1 0,0-1 0,-2-15 0,1 22-4,0 0 1,-1 0-1,0 0 0,1 0 1,-1 1-1,0-1 0,-1 0 1,1 1-1,0-1 0,-1 0 1,1 1-1,-1 0 0,0-1 1,0 1-1,0 0 0,0 0 1,0 0-1,0 0 0,-1 0 1,1 1-1,-1-1 0,1 1 1,-1 0-1,0-1 1,1 1-1,-1 0 0,0 1 1,0-1-1,0 0 0,0 1 1,1-1-1,-6 1 0,3 0-7,1-1-1,-1 1 0,1 0 0,-1 1 0,1-1 1,-1 1-1,1 0 0,0 0 0,-1 0 1,1 0-1,0 1 0,0 0 0,0 0 1,0 0-1,0 0 0,0 1 0,1 0 1,-1-1-1,1 1 0,-1 0 0,-2 5 0,3-4 4,0-1-1,1 1 1,0 0-1,0 0 1,0 0-1,0 1 1,1-1-1,-1 0 0,1 1 1,0-1-1,1 0 1,-1 1-1,1-1 1,0 1-1,0 0 1,0-1-1,1 1 0,-1-1 1,1 0-1,0 1 1,0-1-1,1 1 1,-1-1-1,1 0 0,0 0 1,0 0-1,1 0 1,-1 0-1,1-1 1,0 1-1,0-1 1,0 1-1,0-1 0,0 0 1,1 0-1,0-1 1,-1 1-1,1-1 1,0 0-1,0 0 0,0 0 1,0 0-1,1-1 1,-1 1-1,1-1 1,-1 0-1,0 0 1,6-1-1,22 3-1880,-4-3-2517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7.9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0 181 9706,'0'0'7346,"0"0"-6722,0 0-328,0 0-176,27-123 0,-9 101 152,1 4-224,1 7-40,-2 7-8,-1 2-48,5 2-360,-2 0-1601,-5 4-5200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8.2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116 0 9354,'0'0'3881,"0"0"-3417,-12 121 1312,5-48-527,-1 14-217,3 4-400,3 0-456,2-2 72,0-9-208,0-9-40,0-13-8,-5-12-792,-22-10-1289,2-12-1759,0-15-3986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8.6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 12803,'0'0'2488,"0"0"-1408,0 0-247,133-4 55,-83 4-360,2 0-456,-3 0-72,18 0-48,-18 0-1272,-4 0-3993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8.9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262 57 11442,'0'0'2353,"0"0"-1677,0 0-580,-12 19-19,2-4-55,-1 0-12,1 1 0,1 0 0,1 0 0,0 1 0,1 0 0,-8 28 0,9-10-240,2 1 0,1 0 0,2 39 0,1-70 217,0 0-1,0 0 0,1 0 0,-1-1 0,1 1 1,0 0-1,0-1 0,0 1 0,1 0 1,0-1-1,0 1 0,0-1 0,0 0 0,1 0 1,0 0-1,-1 0 0,2 0 0,3 4 1,-2-5 66,0 0 1,0 0 0,0 0 0,0-1 0,1 1 0,-1-1 0,1 0 0,-1-1 0,1 1 0,0-1-1,-1-1 1,1 1 0,0-1 0,11 0 0,-7-2 135,0 1 1,0-2-1,0 1 1,0-1-1,-1-1 0,1 0 1,-1 0-1,0-1 1,0 0-1,-1 0 0,1-1 1,-1-1-1,-1 1 1,1-1-1,-1 0 1,0-1-1,10-14 0,-6 8-40,-1-1 0,-1 1 0,0-2 0,-1 1 0,0-1 0,-2-1 0,0 1 0,-1-1 0,6-29-1,-10 35-59,1-1 0,-2 0 0,1 0 0,-2 0 0,0 0 0,0 0-1,-4-15 1,3 21-36,0 0-1,-1 0 1,1 0-1,-1 1 0,-1-1 1,1 1-1,-1 0 1,1-1-1,-2 2 1,1-1-1,0 0 0,-1 1 1,0 0-1,0 0 1,-8-4-1,1 1-60,-1 1 1,1 0-1,-1 0 0,-1 2 1,1 0-1,-1 0 0,0 1 1,-21-1-1,-13 1-805,-56 4 0,34 0-1294,-32-1-5940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9.3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13155,'0'0'2239,"0"0"-1048,0 0-550,0 0-375,0 0 84,0 0-180,9 18 177,5 12-80,2 0 1,1-1 0,32 40-1,146 153 813,-151-177-1481,2-2 0,88 63 1,-132-105-1209,-2-3-1729,0-7-3540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39.7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453 0 11747,'0'0'2448,"0"0"-1984,0 0 136,0 0 480,-119 125-351,80-68-137,-6 8-240,-4 4-112,2 0 104,2-7-336,6-4 40,9-12-48,8-6-120,10-13 120,7-7-592,5-18-1217,0-2-1407,0 0-5178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40.0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10490,'0'0'1945,"0"0"-1537,0 0 736,0 0 680,180 15-743,-118-13-353,2 1-440,-2-3-136,-10 2-96,-10 0-56,-10 3-224,-15-1-704,-17 9-1761,0-2-312,-7 1-2272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9:00.4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16 122 6185,'0'0'2286,"0"0"-962,0 0-279,0 0 114,0 0-185,0 0-280,0 0-667,0-1 1,-1 1-1,1 0 0,-1-1 1,1 1-1,-1 0 1,1 0-1,-1-1 0,1 1 1,-1 0-1,0 0 1,1 0-1,-1 0 0,1 0 1,-1 0-1,1 0 1,-1 0-1,1 0 0,-1 0 1,0 0-1,1 0 1,-1 0-1,1 0 0,-1 0 1,0 1-1,0 11 54,0 1 0,1-1-1,1 0 1,0 1 0,0-1 0,1 0-1,1 0 1,0 0 0,0 0 0,2 0-1,-1-1 1,10 18 0,-11-24-66,0 0 0,0-1 1,1 1-1,-1 0 0,1-1 0,0 0 1,0 0-1,0 0 0,1 0 0,-1-1 1,1 0-1,0 0 0,0 0 0,0 0 0,0-1 1,0 0-1,1 0 0,-1 0 0,1-1 1,-1 1-1,1-2 0,0 1 0,-1 0 1,1-1-1,0 0 0,0-1 0,-1 1 1,1-1-1,10-3 0,-12 3 16,0-1-1,0 0 1,0-1-1,-1 1 1,1-1 0,-1 1-1,1-1 1,-1 0-1,0 0 1,0 0 0,-1-1-1,1 1 1,-1-1-1,1 0 1,-1 1 0,2-8-1,3-4 71,0-1 0,7-33 0,-11 38-70,0-1 1,-1 0-1,-1 0 0,0 0 0,-1 0 1,0 0-1,0 0 0,-5-20 1,4 27-21,0 0 0,-1 0 0,0 0 0,0 1 0,0-1 0,-1 1 0,1-1 0,-1 1 1,0 0-1,0 0 0,0 0 0,-1 1 0,0-1 0,1 1 0,-1 0 0,0 0 0,-1 0 0,1 0 1,0 1-1,-1-1 0,1 1 0,-1 0 0,-6-1 0,5 1-26,0 0 0,0 1 0,0 0 1,0 0-1,0 0 0,-1 1 0,1-1 0,0 2 0,-1-1 0,1 1 1,0 0-1,0 0 0,0 0 0,-1 1 0,2 0 0,-1 0 0,-11 7 1,13-6-21,-1 0 0,1 1 0,1 0 0,-1 0 0,0 0 0,1 0 0,0 0 0,0 1 1,0-1-1,1 1 0,-1 0 0,1 0 0,0 0 0,1 0 0,-1 0 0,1 1 1,0-1-1,0 0 0,1 1 0,-1-1 0,2 8 0,-2-7 29,1 0-1,0 0 1,0-1-1,1 1 0,0 0 1,0 0-1,0-1 1,1 1-1,0-1 1,0 1-1,0-1 1,0 0-1,1 1 1,0-1-1,0-1 0,1 1 1,-1 0-1,1-1 1,0 0-1,0 0 1,0 0-1,1 0 1,0-1-1,-1 1 1,1-1-1,0 0 0,0-1 1,1 1-1,-1-1 1,1 0-1,9 2 1,-2-1 3,-1 0 0,1-1-1,0-1 1,0 0 0,0 0 0,0-2 0,21-2 0,-27 2-400,-1-1 0,1 0 0,0 0 0,-1 0 0,9-5 0,13-10-5213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40.3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10338,'0'0'1777,"0"0"-801,0 0 504,0 0 104,173 11-511,-116-9-697,0 1-80,-3-1-248,-7-2 8,-10 2-32,-7 0-24,-10 0-512,-10 10-1249,-5-4-1415,-5-1-3122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44.9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119 65 7114,'0'0'2321,"0"0"-532,0 0-517,0 0-214,0 0 47,-5-11 327,1 12-1414,1 0 0,0 0 0,0 0-1,0 0 1,-1 0 0,1 1-1,0 0 1,1-1 0,-1 1 0,0 0-1,0 0 1,1 1 0,-1-1-1,1 0 1,0 1 0,0 0-1,0-1 1,0 1 0,0 0 0,1 0-1,-3 5 1,-4 9 116,1-1 0,-9 30-1,9-22-79,2 1 0,0-1 0,2 1 1,1 0-1,1 0 0,1 0 0,1 0 0,7 44 0,-6-57-49,0-1-1,1 0 1,0 0 0,1 1 0,1-2 0,-1 1-1,2-1 1,-1 1 0,1-1 0,1-1-1,0 1 1,0-1 0,1-1 0,0 1-1,1-1 1,-1-1 0,1 1 0,1-2 0,0 1-1,18 8 1,-21-12 15,-1 0-1,0-1 1,1 0 0,-1 0-1,1 0 1,0-1 0,-1 0-1,1-1 1,0 1 0,0-1 0,-1 0-1,1-1 1,0 0 0,0 0-1,-1 0 1,1-1 0,7-3-1,-7 2 6,0-1-1,-1-1 1,1 1-1,-1-1 1,1 0-1,-2 0 1,1-1-1,0 0 1,-1 0-1,0 0 1,-1-1-1,7-11 1,0-4 0,-2 0 1,0 0 0,-2-1 0,0 0-1,-2-1 1,0 1 0,-2-1 0,1-38-1,-3 35 17,-2 0 0,0 0 0,-2 0 0,-12-50 0,12 69-13,1-1 1,-1 1-1,0 0 0,-1 0 0,0 0 1,0 0-1,-1 1 0,0-1 0,0 1 1,-1 0-1,0 1 0,0 0 0,0-1 1,-1 2-1,0-1 0,0 1 0,0 0 1,-17-7-1,20 10-28,-1 0-1,1 0 1,-1 1 0,0-1 0,0 1 0,0 0 0,0 1 0,0-1-1,0 1 1,1 0 0,-1 1 0,0-1 0,0 1 0,0 0 0,0 0-1,0 0 1,0 0 0,1 1 0,-1 0 0,1 0 0,-1 1 0,1-1-1,0 1 1,0 0 0,0 0 0,0 0 0,1 0 0,-1 1 0,1-1-1,0 1 1,0 0 0,0 0 0,0 1 0,-2 3 0,-4 10-628,1-1 1,0 1 0,1 1 0,1 0 0,1-1-1,0 2 1,-1 22 0,0 13-4787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45.3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98 13411,'0'0'2456,"0"0"-1247,0 0-569,0 0 312,0 0-120,0 0-760,0 0-72,22-25-152,-10 12-336,18-9-136,-3 2-1625,-2 2-4728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45.6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12395,'0'0'1797,"0"0"-524,0 0-453,0 0-361,0 0-162,0 0-185,11-1-43,2 1-23,1 0 0,-1 1-1,1 1 1,-1 0-1,0 1 1,0 1-1,0 0 1,0 0 0,0 1-1,22 13 1,-18-9 4,-1 1 1,0 1 0,0 0-1,-1 1 1,-1 0-1,17 19 1,-28-27-43,1-1 0,-1 1 0,0 0 1,-1 0-1,1 1 0,-1-1 0,0 1 0,0-1 1,0 1-1,0-1 0,-1 1 0,0 0 0,0 0 1,0 0-1,-1 0 0,1 0 0,-1 0 1,0 0-1,-1 0 0,1-1 0,-1 1 0,0 0 1,0 0-1,-1 0 0,1-1 0,-1 1 0,0 0 1,-1-1-1,-4 8 0,-7 7-1,-2-1-1,0 0 1,-1-2-1,-30 25 1,29-27 7,0 1 0,2 1 0,-1 0-1,2 1 1,-17 25 0,30-39-6,0 0 1,0-1 0,0 1-1,1 0 1,-1 0-1,1 0 1,0 0-1,0 0 1,0 1-1,0-1 1,1 0-1,-1 0 1,1 1-1,0-1 1,0 0 0,0 1-1,0-1 1,2 6-1,-1-7 0,0 1 0,1-1-1,-1 0 1,1 0 0,-1 0 0,1 0-1,0 0 1,0 0 0,0 0-1,0-1 1,0 1 0,0-1 0,1 1-1,-1-1 1,0 0 0,1 0 0,-1 0-1,4 1 1,12 2 31,0 0 1,0-1-1,0-1 0,1-1 0,20-1 1,-33 0-29,15 0-47,0-1-1,-1-1 1,0-1-1,1-1 1,-1 0-1,0-1 1,-1-2-1,36-15 1,-34 10-678,-1 0 1,-1 0-1,0-2 1,25-24 0,1-6-4474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45.9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35 10234,'0'0'1978,"0"0"-951,0 0-514,0 0-138,0 0 392,0 0-82,20-5-54,66-19-108,-82 23-462,0-1-1,1 1 1,-1 1-1,0-1 1,0 1-1,0 0 1,1-1 0,-1 2-1,0-1 1,0 1-1,1-1 1,-1 1 0,0 0-1,0 0 1,0 1-1,5 2 1,-7-2-48,0-1 1,0 1-1,0 0 1,0 0-1,0 0 0,-1 0 1,1 0-1,-1 0 1,1 1-1,-1-1 1,0 0-1,0 1 0,0-1 1,0 1-1,-1-1 1,1 1-1,-1 0 0,1-1 1,-1 4-1,0 4-10,0-1-1,-1 1 1,-1-1 0,1 1-1,-1-1 1,-1 0-1,0 0 1,0 0 0,-1 0-1,0 0 1,-6 9 0,-50 61 44,36-48 149,-29 45-1,47-68-163,1 1 0,1 0 0,0 1 0,0-1-1,1 1 1,0-1 0,1 1 0,0 0 0,0 0 0,0 13 0,2-22-27,0 0 0,0 1 0,0-1-1,1 1 1,-1-1 0,0 1 0,1-1 0,-1 1 0,1-1-1,0 0 1,-1 1 0,1-1 0,0 0 0,0 0 0,0 1 0,0-1-1,0 0 1,0 0 0,0 0 0,0 0 0,2 1 0,1 0 5,-1 0 0,1 0-1,0 0 1,0-1 0,0 0 0,0 0 0,8 2 0,7-2 15,0 1 0,32-4-1,-41 2-23,1-1-59,0 0 0,0-1 0,0 0 0,-1-1 0,1 0 0,-1-1 0,1 0 0,-1 0 0,12-8 0,0-3-1505,0 0 0,34-32 0,-15 7-4751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46.8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0 11058,'0'0'2682,"0"0"-943,0 0-533,0 0-510,0 0-297,0 0-130,0 6-191,-3 51 376,1-33-250,1 1 1,1-1 0,5 42 0,-3-60-177,0-1 1,0 0-1,1 1 0,0-1 0,0 0 0,0 0 0,0 0 1,1-1-1,0 1 0,0-1 0,0 0 0,0 0 0,1 0 1,-1-1-1,1 0 0,0 0 0,0 0 0,1 0 1,-1-1-1,0 1 0,9 1 0,5 2-77,0-1-1,0 0 0,1-2 1,-1 0-1,23 0 1,-40-3-17,62-3-1515,-59 2 1003,-1 0 0,0 0 0,0-1 0,1 1 0,-1-1 0,0 0 0,5-3 0,12-13-6465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47.1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67 1 11210,'0'0'2625,"0"0"-1777,0 0-496,0 0 936,0 0-295,-57 164-377,50-102-96,4 3-472,3-1 32,0-6-80,8-9-224,12-11-528,9-18-2129,-2-11-1984,-2-9-4953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47.4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93 84 9130,'0'0'2606,"0"0"-1274,0 0-330,0 0-181,0 0 318,-12 29-215,-42 96-520,49-112-380,0 1-1,1 0 0,0 0 0,1 1 0,1-1 0,0 1 1,1-1-1,0 1 0,1-1 0,1 1 0,1 0 1,3 17-1,-3-25-18,0 0 0,0-1 0,0 1-1,1-1 1,0 0 0,0 0 0,1 0 0,-1 0 0,1-1 0,1 1 0,-1-1 0,1 0 0,0-1 0,0 1 0,0-1 0,0 0 0,1 0-1,0 0 1,0-1 0,0 0 0,0 0 0,1 0 0,-1-1 0,13 3 0,-11-4 5,0 1 0,0-1 1,0 0-1,0-1 0,0 0 1,0 0-1,1-1 0,-1 0 0,0-1 1,0 1-1,-1-2 0,1 1 0,0-1 1,-1 0-1,1 0 0,-1-1 0,0 0 1,0-1-1,0 1 0,8-9 1,-3 1 48,-1-1 0,-1 0 0,0 0 0,-1-1 0,0 0 0,-1-1 0,0 1 0,-2-2 0,0 1 0,5-18 0,-5 7 97,-1 1-1,-1-1 1,-1 0 0,-1 0 0,-3-45 0,0 64-152,0 0 1,0 0 0,-1 0-1,1 1 1,-2-1 0,1 0-1,-1 1 1,0 0-1,0 0 1,0 0 0,-1 0-1,0 0 1,-1 1 0,1 0-1,-1-1 1,0 2-1,0-1 1,0 1 0,-1-1-1,1 1 1,-1 1 0,0-1-1,0 1 1,-1 0-1,1 1 1,-1-1 0,1 1-1,-1 1 1,0-1 0,0 1-1,0 0 1,1 1-1,-1-1 1,0 1 0,0 1-1,0-1 1,0 1 0,0 1-1,0-1 1,1 1-1,-1 0 1,1 1 0,-1-1-1,1 1 1,0 1 0,-11 6-1,6 1-457,0-1-1,0 2 1,1-1-1,1 1 1,0 1-1,1 0 0,0 0 1,1 1-1,0 0 1,1 0-1,-5 16 1,-8 23-6303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48.1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1 413 11362,'0'0'1723,"0"0"-148,0 0-505,0 23-131,0 120 56,0-141-987,0 0 1,0 1-1,0-1 1,0 0 0,0 0-1,1 1 1,-1-1-1,1 0 1,-1 0-1,1 0 1,0 0 0,0 0-1,0 0 1,0 0-1,0 0 1,0 0-1,1 0 1,1 2-1,-2-4-3,0 1-1,1 0 0,-1 0 0,1-1 0,-1 1 0,1-1 0,-1 1 1,1-1-1,-1 1 0,1-1 0,0 0 0,-1 0 0,1 0 0,-1 0 0,1 0 1,-1 0-1,1 0 0,0-1 0,1 0 0,4-1-5,-1 0-1,1-1 1,-1 0 0,0 0-1,0-1 1,0 0 0,0 0-1,-1 0 1,9-10 0,-1 0-16,-9 9-19,0 0 1,1 0-1,0 0 0,0 0 1,10-6-1,-14 10 33,0 1-1,0-1 1,0 1 0,0-1-1,0 1 1,0 0 0,1-1-1,-1 1 1,0 0 0,0 0 0,0 0-1,1 0 1,-1 0 0,0 0-1,0 0 1,0 0 0,1 0-1,-1 1 1,0-1 0,0 1-1,0-1 1,0 0 0,0 1-1,0 0 1,1-1 0,-1 1 0,0 0-1,-1-1 1,1 1 0,0 0-1,0 0 1,0 0 0,0 0-1,-1 0 1,1 0 0,1 2-1,-1-1 7,1 1-1,0-1 0,0 1 0,0-1 1,0 0-1,0 0 0,0 0 0,1 0 1,-1 0-1,1-1 0,-1 1 0,1-1 1,-1 1-1,1-1 0,0 0 0,0 0 1,0 0-1,0-1 0,0 1 0,0-1 1,0 0-1,0 1 0,0-1 0,0 0 1,0-1-1,0 1 0,0 0 0,0-1 1,0 0-1,-1 0 0,1 0 0,4-2 1,-3 1-6,1 0 0,-1-1 0,0 0 0,0 0 0,0 0 0,0-1 0,-1 1 0,1-1 0,-1 0 0,0 0 0,0 0 0,0 0 0,-1 0 0,1-1 0,-1 1 0,0-1 0,0 0 0,1-7 0,0-8-324,-1 0 1,-1-40-1,-2 35 123,1 25 199,1 0 1,-1-1-1,0 1 1,0 0-1,0-1 1,0 1-1,0 0 1,0-1-1,0 1 1,-1-1-1,1 1 1,0 0-1,0-1 1,0 1-1,0 0 1,0-1-1,0 1 1,-1 0-1,1-1 1,0 1 0,0 0-1,-1 0 1,1-1-1,0 1 1,0 0-1,-1 0 1,1-1-1,0 1 1,-1 0-1,1 0 1,0 0-1,-1 0 1,1-1-1,0 1 1,-1 0-1,1 0 1,0 0-1,-1 0 1,1 0-1,0 0 1,-1 0 0,1 0-1,-1 0 1,1 0-1,-1 0 1,0 0-6,0 1 0,1-1 1,-1 0-1,0 1 0,0-1 1,1 1-1,-1-1 1,0 1-1,0-1 0,1 1 1,-1-1-1,1 1 0,-1 0 1,0-1-1,1 1 1,0 0-1,-1 0 0,1-1 1,-1 1-1,1 1 0,-2 5 10,0-1 0,0 1 0,1 0-1,0-1 1,1 1 0,0 11 0,0-17 17,0 1 1,0-1-1,0 1 1,0-1-1,1 1 1,-1 0-1,0-1 1,1 1-1,0-1 1,-1 1-1,1-1 1,0 0-1,-1 1 1,1-1-1,0 0 1,0 1-1,0-1 1,0 0-1,0 0 1,1 0-1,-1 0 1,0 0-1,0 0 1,1 0-1,-1 0 1,1-1-1,-1 1 1,0 0-1,1-1 1,0 1 0,-1-1-1,3 1 1,3-1 35,1-1 1,-1 1-1,1-1 0,-1 0 1,1-1-1,-1 0 1,0 0-1,0-1 1,0 0-1,0 0 1,-1 0-1,1-1 1,-1 0-1,1 0 1,-2-1-1,1 0 1,0 0-1,-1 0 1,0-1-1,0 1 1,8-13-1,2-4-46,0-2 0,-2 1 0,0-2 0,16-45-1,-21 45 3,-2 0-1,0 0 1,-2 0-1,-1 0 1,0-51-1,-2 76-8,-1-1-1,0 1 0,0-1 1,0 1-1,1-1 0,-1 1 1,0-1-1,0 0 1,0 1-1,0-1 0,0 1 1,0-1-1,0 1 1,0-1-1,0 1 0,0-1 1,-1 1-1,1-1 1,0 0-1,0 1 0,0-1 1,-1 1-1,1-1 1,0 1-1,-1 0 0,1-1 1,0 1-1,-1-1 1,1 1-1,0-1 0,-1 1 1,1 0-1,-1-1 0,1 1 1,-1 0-1,1 0 1,-1-1-1,1 1 0,-1 0 1,1 0-1,-1 0 1,1 0-1,-1-1 0,1 1 1,-1 0-1,1 0 1,-1 0-1,0 0 0,1 0 1,-1 0-1,1 0 1,-1 1-1,1-1 0,-1 0 1,1 0-1,-1 0 1,1 1-1,-1-1 0,1 0 1,-1 0-1,1 1 0,-1-1 1,1 0-1,-1 1 1,1-1-1,0 1 0,-1-1 1,1 0-1,-1 1 1,-26 31-95,24-24 64,0-1 0,0 1 0,0 0 0,1 0 0,0 1 0,1-1 0,0 0 0,0 0-1,1 1 1,1 11 0,-1-15-118,1 0 1,0 0-1,0-1 0,0 1 0,1 0 0,0-1 0,0 1 0,0-1 0,0 0 0,1 0 0,-1 0 1,1 0-1,0 0 0,1 0 0,-1-1 0,0 1 0,1-1 0,0 0 0,4 3 0,66 29-1026,-59-30 1453,0 1-1,-1 1 1,0 0-1,19 14 0,-30-19-110,0 0-1,-1 1 0,1 0 1,-1-1-1,1 1 0,-1 0 1,0 0-1,-1 0 0,1 0 1,0 0-1,-1 1 0,1-1 1,-1 0-1,0 1 0,0-1 1,-1 1-1,1-1 0,-1 1 1,0-1-1,0 1 0,0-1 1,0 1-1,0 0 0,-1-1 0,1 1 1,-1-1-1,0 1 0,-3 5 1,0 0-156,0-1 0,0 1 0,-1-1 1,0 1-1,-1-2 0,0 1 0,0 0 1,-1-1-1,-14 12 0,-95 62-3242,57-47-3424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49.6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7418,'0'0'2179,"0"0"-463,0 0-505,0 0-273,0 0-42,0 0-487,6 5-73,-2-2-230,0 0-1,-1 0 1,0 1 0,0 0-1,0-1 1,0 1-1,0 0 1,-1 1-1,0-1 1,0 0 0,0 1-1,0-1 1,2 10-1,12 80 620,-8-45-582,70 506 604,-46-306-636,-29-224-105,2 0 0,0 0 0,2 0 0,0-1 0,2 0 0,0-1 0,26 44 1,-26-54 0,1 1 0,0-2 1,1 1-1,0-2 0,1 1 0,0-1 1,1-1-1,0-1 0,1 1 1,0-2-1,0 0 0,30 11 1,13 0-8,1-2 0,0-3-1,83 10 1,184 2 16,-237-20 3,1532 39 1001,-759-33-735,1445 11 456,-2235-21-719,0 3-1,0 3 1,97 24 0,-157-30-20,-1 0 0,0 0 1,1-1-1,-1 0 0,0-1 1,1 0-1,-1-1 0,1 0 1,-1-1-1,0 0 0,1 0 0,-1-1 1,0 0-1,10-6 0,-7 2 1,-1-1 0,0 0-1,0-1 1,-1 0 0,0 0-1,-1-2 1,0 1 0,-1-1-1,14-20 1,10-20 1,-3 0-1,-1-2 0,-3-2 1,-3 0-1,-2-1 1,-2-1-1,14-81 1,-14 28 22,-5-1 1,-5 0-1,-6-116 0,-7 167-54,-2 1 0,-20-77 0,2 10 64,22 120-229,1 17 142,2 36 93,0-12-198,-42-32-36,-19-6 193,-92-17 1,3 0 47,-1052-38-91,-9 53 113,747 6-59,-409 18-78,-240-3 105,983-22-315,128 24-4179,-1-5-284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9:00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70 0 8410,'0'0'2652,"0"0"-1453,0 0-732,0 0-212,0 0-142,0 0 139,-9 16-82,3-4-157,-2-1 26,1 0 1,1 0-1,0 1 0,1 0 1,0 0-1,1 0 0,0 1 1,1-1-1,-3 23 0,6-31-34,-1-1 0,1 0-1,0 0 1,0 1-1,0-1 1,1 0 0,-1 1-1,1-1 1,0 0 0,0 0-1,0 0 1,0 0 0,0 0-1,1 0 1,-1 0-1,1 0 1,0 0 0,0-1-1,0 1 1,0-1 0,0 1-1,1-1 1,-1 0-1,1 0 1,-1 0 0,1 0-1,0 0 1,0-1 0,0 1-1,0-1 1,0 0-1,0 0 1,0 0 0,0 0-1,5 0 1,-1 1 6,1-1 0,-1 0 0,1 0 0,0-1 0,-1 0 0,1 0 0,0 0 0,-1-1 0,1-1 0,14-3 0,-15 2-400,0 0 0,0 0 0,0 0 0,-1-1 0,1 0 0,9-8 0,15-18-5555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51.1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108 279 9674,'0'0'1552,"0"0"-713,0 0-208,0 0 29,0 0 55,0 0-99,-4-6-138,-15-21 76,16 21 876,3 6-1388,-1-1-1,1 0 0,0 1 0,0-1 0,0 0 1,0 1-1,-1-1 0,1 1 0,0-1 0,-1 1 1,1-1-1,0 0 0,-1 1 0,1-1 0,-1 1 1,1 0-1,-1-1 0,1 1 0,-1-1 1,1 1-1,-1 0 0,1-1 0,-1 1 0,1 0 1,-1 0-1,0-1 0,1 1 0,-1 0 0,1 0 1,-1 0-1,0 0 0,1 0 0,-1 0 0,0 0 1,1 0-1,-1 0 0,0 0 0,1 0 0,-1 0 1,0 0-1,1 0 0,-1 1 0,1-1 0,-1 0 1,1 1-1,-1-1 0,0 0 0,1 1 0,-1-1 1,1 0-1,-1 2 0,-3 1-44,0 0-1,0 1 1,1 0 0,0-1-1,0 2 1,0-1 0,0 0 0,0 0-1,1 1 1,0 0 0,0-1-1,0 1 1,1 0 0,-2 6-1,-1 5-23,1 0 0,1 1 1,-1 18-1,2-21 10,0 1 0,1-1 0,1 1 0,1 0 0,-1-1 1,2 1-1,0-1 0,1 0 0,1 0 0,0 0 0,0-1 0,2 1 0,-1-1 1,2-1-1,0 1 0,0-1 0,1-1 0,1 0 0,14 14 0,-13-15-6,0-1-1,1-1 1,0 0-1,0 0 1,0-1 0,1-1-1,1 0 1,-1-1-1,1-1 1,-1 0-1,25 4 1,-29-6 24,1-1 0,-1-1 1,1 0-1,-1 0 0,1-1 0,-1 0 1,0 0-1,1-1 0,-1 0 0,0-1 1,0 0-1,0-1 0,-1 0 1,1 0-1,-1 0 0,0-1 0,0-1 1,11-9-1,-7 3 21,-1 0 0,-1-1-1,0-1 1,0 1 0,-2-1 0,0-1 0,0 0-1,-1 0 1,-1 0 0,-1-1 0,6-27 0,-3 5 126,-3 0 1,-1 0 0,-3-76-1,-1 103-130,-1 0 1,-1 0-1,0 0 0,0 0 0,-1 0 1,0 0-1,-1 1 0,-1 0 0,1 0 0,-1 0 1,-1 0-1,0 1 0,0-1 0,-1 2 1,0-1-1,-11-9 0,7 9-13,0 0 1,-1 0-1,0 1 1,-1 0-1,0 1 0,0 1 1,-1 0-1,1 1 1,-1 0-1,0 1 0,-29-4 1,14 4-8,0 1 1,-50 2-1,69 2-7,1 0 0,0 0 0,-1 0 0,1 1 0,0 1 0,0-1 0,0 2 0,0-1 0,1 1 0,-1 0 0,1 1 0,-10 7 1,15-9-43,0 0 1,0 1-1,0-1 1,0 1-1,0-1 1,1 1-1,0 0 1,0 0-1,0 0 1,0 0-1,1 0 1,-1 1-1,1-1 1,0 0-1,0 8 1,0 4-758,0 0 0,4 32 0,-1-35-47,6 44-4530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51.4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74 13971,'0'0'3073,"0"0"-2105,0 0-296,0 0-512,0 0 392,0 0-160,0 0-392,18-5-344,11-19-624,-4 2-1321,0-1-5728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51.8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1 134 14523,'0'0'1314,"0"0"-976,12-19-215,2-2-77,30-36 0,-39 53-19,1 0 0,0 0-1,0 0 1,0 1 0,1 0 0,-1 0-1,1 1 1,0-1 0,0 1 0,0 1-1,0-1 1,0 1 0,0 1 0,0-1-1,0 1 1,0 1 0,0-1 0,12 3 0,6-2 18,-18-1-34,-1 1 0,0-1 1,1 1-1,-1 0 1,0 1-1,1-1 0,-1 1 1,0 0-1,0 1 1,0-1-1,-1 1 0,1 1 1,-1-1-1,1 1 1,-1 0-1,0 0 0,0 0 1,-1 1-1,0-1 1,1 1-1,-1 0 0,-1 1 1,1-1-1,-1 1 1,0-1-1,0 1 0,-1 0 1,0 0-1,3 13 1,-2-7 27,-1 1 1,0-1 0,-1 1-1,-1 0 1,0-1 0,-1 1-1,0 0 1,-1 0 0,0-1 0,-1 0-1,-1 1 1,0-1 0,0 0-1,-9 16 1,-38 50 279,36-57-159,1 0-1,-22 44 1,35-63-159,0 0 0,0 0 0,1 0 0,-1 0 0,0 0 1,1 0-1,-1 0 0,1 0 0,-1 0 0,1 0 0,0 0 1,0 0-1,0 0 0,0 0 0,0 0 0,1 0 0,-1 0 0,1 0 1,-1 0-1,1 0 0,0 0 0,-1 0 0,1 0 0,0 0 1,0 0-1,1 0 0,-1-1 0,0 1 0,1-1 0,-1 1 0,1-1 1,-1 1-1,1-1 0,-1 0 0,1 0 0,0 1 0,0-1 1,0-1-1,0 1 0,0 0 0,-1 0 0,2-1 0,-1 1 0,3 0 1,12 2-8,0-1 1,0 0 0,0-1 0,26-2 0,-20 0-12,20 1-399,62-9 0,-80 5-1308,45-14 0,-6-4-4138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52.1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1 103 13051,'0'0'2223,"0"0"-1242,0 0-848,0 0-60,20-17 98,-20 17-171,28-22 66,35-22 1,-58 41-37,1 0-1,-1 1 1,1-1 0,0 1-1,0 0 1,0 1 0,0 0-1,0 0 1,0 0 0,0 0-1,0 1 1,0 0 0,11 2-1,5-1 136,-14-1-134,0 0 0,-1 1 0,1 0 0,0 0 0,-1 0 0,1 1 0,-1 0 0,0 1 0,1 0 0,-1 0 0,-1 0 0,1 1 0,0 0 0,-1 0 0,0 1 0,11 10 0,-12-10-26,-1 0-1,0 1 0,-1-1 1,0 1-1,1 0 0,-2 0 0,1 0 1,-1 1-1,0-1 0,0 0 1,-1 1-1,0 0 0,0-1 0,0 1 1,-1-1-1,0 1 0,0 0 1,-1-1-1,0 1 0,-1 7 1,-1-1 13,-1-1 1,0 0 0,-1 0-1,0-1 1,-1 1 0,-13 20-1,-54 62 7,51-69 94,1 1 1,-23 38-1,42-59-79,-1 1-1,1-1 1,-1 0 0,1 1 0,1 0-1,-3 10 1,4-15-36,0 0 1,0 1-1,-1-1 1,1 0-1,1 1 0,-1-1 1,0 0-1,0 1 1,0-1-1,1 0 0,-1 0 1,0 1-1,1-1 1,-1 0-1,1 0 0,0 0 1,-1 1-1,1-1 1,0 0-1,0 0 0,0 0 1,0 0-1,0 0 1,0 0-1,0-1 0,0 1 1,0 0-1,0 0 1,0-1-1,0 1 0,0-1 1,1 1-1,-1-1 1,2 1-1,27 3 15,0-1-1,-1-2 1,1 0 0,0-2-1,-1-2 1,37-7 0,-5-2-664,0-3 1,81-32-1,-72 20-3105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52.5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 0 10762,'0'0'1307,"0"0"-703,0 0-428,0 0 164,-10 21 587,-31 71 72,37-84-844,1 0-1,0 0 0,0 0 1,1 1-1,0-1 1,0 1-1,1-1 0,1 1 1,-1 0-1,1-1 0,0 1 1,1 0-1,0-1 1,1 1-1,0-1 0,0 0 1,4 11-1,-2-12-118,0-1-1,0 0 1,0 0-1,1 0 1,0-1-1,0 0 1,1 0-1,-1 0 1,1 0 0,0-1-1,0 0 1,0 0-1,1-1 1,0 0-1,-1 0 1,1 0-1,0-1 1,9 2-1,6 1-221,0 0 0,1-1 0,-1-2 0,1 0 0,0-2-1,0 0 1,-1-2 0,1 0 0,-1-1 0,1-2 0,23-7-1,2-9-3729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52.8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 0 10922,'0'0'1649,"0"0"-1017,0 0 312,-29 134 1088,24-79-863,2 7-537,3 1-424,0-1-136,0-7 16,8-6-88,6-6-464,14-19-1249,-1-8-2087,0-16-3106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53.1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162 69 10186,'0'0'1494,"-7"23"-591,2-6-971,-5 16 672,2 0-1,-8 61 1,14-85-475,1 0-1,1-1 1,0 1-1,0 0 1,1 0-1,0-1 1,0 1-1,1 0 1,0-1-1,1 1 1,0-1-1,0 0 1,0 0-1,1 0 1,1 0-1,-1-1 1,1 1-1,7 6 1,-2-5-50,2-1 0,-1 0 0,1 0 0,0-1 0,0-1 1,1 0-1,0-1 0,0 0 0,1-1 0,-1-1 1,1 0-1,0 0 0,18 0 0,-17-2-48,1 0-1,-1-1 1,1-1-1,0 0 1,-1-1-1,0-1 1,1 0-1,-1-1 1,-1-1-1,1 0 1,23-13 0,-26 10-14,0-1 1,-1 0 0,0 0-1,-1-1 1,0-1 0,-1 0-1,0 0 1,0 0 0,-1-1-1,-1-1 1,0 1-1,-1-1 1,8-25 0,-10 30 12,-2 0 1,0 0-1,0-1 1,0 1-1,-1-1 0,0 0 1,-1 1-1,0-1 1,0 0-1,-1 1 1,0-1-1,0 0 0,-1 1 1,0-1-1,-1 1 1,0 0-1,0 0 1,-1 0-1,0 0 0,0 1 1,-1-1-1,0 1 1,-11-12-1,5 9 51,0 1-1,-1 1 1,-1 0-1,1 0 0,-1 2 1,0-1-1,-1 2 1,0-1-1,1 2 1,-2 0-1,1 1 1,0 0-1,-1 1 1,1 0-1,-1 2 1,0 0-1,1 0 1,-1 1-1,-22 5 1,20-3-149,-1 0 0,1 2 0,1 0 1,-1 1-1,1 0 0,0 1 0,0 1 0,1 1 1,0 0-1,0 1 0,1 1 0,1 0 1,0 0-1,0 2 0,1-1 0,-14 21 1,12-9-710,1 2 0,1 0 1,1 0-1,1 1 0,-7 31 1,0 30-7417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55.1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1 502 7866,'0'0'2117,"0"0"-856,0 0-217,0 0-201,0 0 108,0 0-99,2-19-300,10-55-21,-12 73-517,0 0 0,1 0 0,-1-1 0,0 1 0,0 0 0,1 0 0,-1-1 0,0 1 0,1 0 0,0 0 0,-1 0 0,1 0 0,0 0 1,-1 0-1,1 0 0,0 0 0,0 0 0,0 0 0,0 0 0,0 0 0,0 0 0,0 1 0,0-1 0,0 0 0,0 1 0,0-1 0,0 1 0,1-1 0,-1 1 0,0 0 0,0-1 1,1 1-1,-1 0 0,0 0 0,0 0 0,1 0 0,-1 0 0,0 0 0,1 0 0,-1 1 0,0-1 0,0 0 0,0 1 0,1-1 0,-1 1 0,1 0 0,4 2 32,-1-1-1,0 1 0,0 1 0,-1-1 1,1 1-1,7 7 0,15 23 93,-1 1 1,22 40-1,19 28-103,-66-102-33,0 0 0,0 0 0,-1 0 1,1 0-1,0 0 0,0 0 0,0 0 1,0 0-1,0 0 0,1 0 0,-1-1 1,0 1-1,0 0 0,0-1 0,1 1 1,-1-1-1,2 1 0,-2-1-7,0 0 0,0 0 0,-1 0 1,1 0-1,0-1 0,0 1 0,0 0 0,-1-1 0,1 1 0,0 0 0,-1-1 0,1 1 0,0-1 0,-1 1 0,1-1 1,0 1-1,-1-1 0,1 0 0,-1 1 0,1-1 0,0-1 0,3-6-88,0 0 0,-1 0 0,1 0 0,2-15 1,2-3-187,0 9 102,2-8-262,27-46 0,-34 66 383,-1 0 0,1 1 1,1-1-1,-1 1 0,1 0 0,0 0 0,0 0 0,0 0 0,0 1 1,0 0-1,1 0 0,0 0 0,-1 0 0,1 1 0,0-1 0,7-1 0,-11 4 48,1 0-1,-1 0 1,1 0-1,-1 0 1,1 1-1,-1-1 1,1 0-1,-1 0 1,0 1-1,1-1 1,-1 1-1,1 0 1,-1-1-1,0 1 0,0 0 1,1 0-1,-1 0 1,0 0-1,0 0 1,0 0-1,0 0 1,0 0-1,0 0 1,0 0-1,0 0 1,0 1-1,-1-1 1,1 0-1,-1 1 1,2 2-1,15 56 136,-8-26-59,-8-31-56,0 0-1,0 0 1,1 0 0,-1 0-1,1 0 1,0 0-1,0 0 1,0-1 0,0 1-1,1-1 1,-1 0 0,0 1-1,1-1 1,0 0-1,0 0 1,-1-1 0,1 1-1,0-1 1,0 1 0,1-1-1,2 1 1,-1-1-11,1-1 0,-1 0 0,0 0 0,0 0 1,0 0-1,0-1 0,0 0 0,0 0 0,0-1 0,0 1 0,0-1 0,6-3 1,7-5-237,0 0 1,-1-2 0,0 0 0,-1 0-1,24-25 1,-26 22-43,39-33-319,-50 45 587,0 1-1,1-1 1,0 1 0,-1 0 0,1 1 0,0-1 0,0 1 0,0-1 0,0 1 0,0 1 0,1-1 0,-1 0 0,0 1 0,6 0 0,-6 1 29,-1 1 0,1 0 0,-1 0 0,0 0 0,1 0 0,-1 0 0,0 1 0,0-1 0,-1 1 0,1 0 0,0 0 0,-1 0 0,0 0 0,3 5 1,13 14 155,-13-17-144,1-1 0,0 1 1,-1-2-1,1 1 0,1 0 0,-1-1 0,1 0 0,-1-1 1,1 0-1,0 0 0,0 0 0,0-1 0,0 1 0,0-2 0,0 1 1,10-1-1,-13-1-30,0 1 1,0 0-1,-1-1 1,1 0-1,0 0 1,0 0-1,-1 0 1,1-1-1,-1 1 1,1-1-1,-1 0 1,0 0-1,1 0 1,-1-1-1,0 1 1,-1-1-1,1 0 1,0 1-1,-1-1 1,1 0-1,-1-1 1,0 1-1,0 0 1,0-1-1,-1 1 1,1-1-1,-1 1 1,0-1-1,0 0 1,1-6-1,-1 0-89,-1 0-1,0 0 1,0 0 0,-1 0-1,-1 1 1,0-1-1,0 0 1,-1 1-1,0-1 1,0 1 0,-1 0-1,-1 0 1,1 0-1,-2 1 1,1-1 0,-1 1-1,0 0 1,-1 1-1,1 0 1,-1 0-1,-1 0 1,0 1 0,0 0-1,0 0 1,0 1-1,-1 0 1,0 1 0,0 0-1,0 0 1,-15-3-1,23 6 85,-1 0 0,0 0 0,0 1-1,0-1 1,0 1 0,0-1 0,1 1 0,-1 0-1,0 0 1,0 0 0,0 0 0,0 0-1,0 0 1,0 1 0,0-1 0,0 0-1,0 1 1,0 0 0,1-1 0,-1 1 0,0 0-1,0 0 1,1 0 0,-1 0 0,0 0-1,1 0 1,0 1 0,-1-1 0,1 1 0,-1-1-1,1 1 1,-2 2 0,1 3 5,0 0 1,0 0-1,1 1 1,0-1-1,0 0 1,1 0-1,0 12 1,1-7 53,1 1 0,0-1 0,0 0 0,1 0 1,0 0-1,1 0 0,1 0 0,0-1 0,1 0 1,0 0-1,0 0 0,1-1 0,0 0 0,1 0 1,0-1-1,1 0 0,0 0 0,0-1 0,1 0 0,0-1 1,0 0-1,1-1 0,13 6 0,-14-6-172,1-1-1,0-1 0,0 1 1,0-2-1,0 0 0,0 0 0,1-1 1,0 0-1,-1-1 0,1-1 1,0 0-1,0 0 0,-1-1 1,1 0-1,-1-1 0,1-1 1,-1 0-1,1 0 0,-1-1 1,-1-1-1,1 0 0,0 0 1,-1-1-1,18-13 0,-13 5-191,-1 0 1,0-1-1,-1 0 0,-1-2 0,0 1 0,-1-1 0,-1-1 0,-1 0 1,0 0-1,11-37 0,-10 20 927,-2 0 0,-1-1 1,-1 0-1,-2-1 0,-2-40 1,-1 77-580,-1-1 0,0 1 0,0 0 0,0-1 0,0 1 0,0 0 0,0-1 0,0 1 0,0-1 0,0 1 0,0 0 0,0-1 1,0 1-1,0 0 0,0-1 0,0 1 0,0-1 0,0 1 0,-1 0 0,1-1 0,0 1 0,0 0 0,0-1 0,0 1 0,-1 0 0,1 0 0,0-1 0,0 1 0,-1 0 1,1 0-1,0-1 0,-1 1 0,1 0 0,0 0 0,-1 0 0,1-1 0,0 1 0,-1 0 0,1 0 0,0 0 0,-1 0 0,1 0 0,-1 0 0,-14 12 329,8 0-339,0 1 1,1-1-1,0 1 1,1 0 0,0 1-1,1-1 1,-3 19-1,2-2 38,1 0-1,1 44 1,3-71-55,0 1 0,0 0 1,0 0-1,0 0 1,1-1-1,0 1 1,0 0-1,0-1 0,0 1 1,0-1-1,1 1 1,0-1-1,0 1 0,0-1 1,0 0-1,0 0 1,0 0-1,1 0 1,2 2-1,0-1 12,0-1 1,0-1-1,0 1 1,1-1-1,-1 1 0,1-2 1,-1 1-1,1 0 1,0-1-1,-1 0 1,1-1-1,7 1 0,18-1 13,1-1-1,0-2 0,-1-1 1,0-2-1,53-16 0,-83 22-41,16-5 333,0 1-1,0 1 0,0 0 0,19 0 0,-33 3-221,0-1 0,0 1 1,1 1-1,-1-1 0,0 0 0,0 1 0,0-1 1,0 1-1,0 0 0,0 0 0,0 0 1,0 1-1,0-1 0,0 1 0,0-1 0,-1 1 1,1 0-1,-1 0 0,1 0 0,-1 0 1,0 1-1,0-1 0,0 1 0,0-1 0,0 1 1,-1 0-1,1-1 0,-1 1 0,2 4 0,1 8 138,-1 0 0,-1 0 0,0-1 0,-1 1-1,-1 0 1,-2 27 0,1-34-293,0 1 1,0-1-1,-1 1 1,0-1-1,-1 0 1,0 0-1,0 0 1,0 0-1,-1 0 1,0-1-1,-1 1 1,0-1-1,-6 7 1,-4-3-3186,2-7-5380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7:58.04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15 111 8810,'0'0'2164,"0"0"-523,0 0-388,0 0-204,0 0-172,0-21-193,-1-34-290,1 21 734,2 98-691,37 852 206,-20-519-462,-14-233-26,-30-592 85,8 211-258,5 53-96,-8-206-290,17 676 175,2 205 430,1-498-209,0 0 1,2 0-1,0 0 0,0 0 0,1 0 1,1-1-1,0 1 0,1-1 0,6 13 1,-11-24-10,0-1 0,0 0 0,1 1 1,-1-1-1,0 0 0,0 0 0,0 1 1,0-1-1,0 0 0,0 0 1,1 1-1,-1-1 0,0 0 0,0 0 1,0 1-1,1-1 0,-1 0 0,0 0 1,0 0-1,1 1 0,-1-1 0,0 0 1,0 0-1,1 0 0,-1 0 0,0 0 1,1 0-1,-1 1 0,0-1 0,1 0 1,-1 0-1,0 0 0,0 0 0,1 0 1,-1 0-1,0 0 0,1 0 0,-1-1 1,5-12-966,-2-27-2747,-2 36 2957,-1-41-6474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8:00.1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1 305 9722,'0'0'1367,"0"0"-576,0 0-168,0 0-206,0 0-75,21-9 367,-6 2-551,4-2 20,0 1 0,1 1-1,0 0 1,0 1 0,41-5-1,620-3 2059,-598 16-2209,645 23 179,-166-5 38,-536-19-196,1538 76 585,-1464-68-634,-1 5 1,182 49-1,-274-61-18,-5-2 9,0 1 0,0-1-1,0 1 1,1-1-1,-1 1 1,0 0-1,0 0 1,0-1-1,0 2 1,0-1 0,0 0-1,0 0 1,0 1-1,-1-1 1,1 1-1,0-1 1,-1 1 0,1 0-1,-1-1 1,1 3-1,-2-3-14,-1 0 0,0 0 0,0 0 0,0 0 0,-1-1 0,1 1 0,0 0 0,0-1 0,0 1 0,0-1 0,-1 1 0,1-1 0,0 0 0,0 1 0,-1-1 0,1 0 0,0 0 0,-1 0 0,1 0 0,0 0 0,-1 0 0,-2-1 0,-3 2-87,-127 5-2581,-200-16-1,-129-40 817,270 26 640,85 11 1043,-312-36 1591,2-3 4168,392 47-4892,37 2-153,48 0-285,886 11 617,154-2-561,-817-20-78,540-97 1,-782 105-189,1 2 1,71 2-1,-75 3-85,0-1 1,0-2-1,62-12 0,-28-11-6,-56 18-3,1 2 0,-1 0-1,1 0 1,27-3 0,19 4 37,-43 4-7,1-1 0,-1-1-1,1 0 1,-1-2 0,0 0-1,25-9 1,-12-2 96,-23 10-54,0 0-1,0 1 0,1 0 0,0 1 1,-1 0-1,1 0 0,0 1 1,0 0-1,17 0 0,-25 1-5,0 1 1,0 0-1,0 0 0,0 0 1,0 0-1,0 0 0,0 1 0,0-1 1,0 0-1,-1 1 0,1 0 0,0-1 1,0 1-1,2 1 0,-3 0-4,0 0 1,-1-1-1,1 1 0,0 0 0,-1 0 0,0-1 1,1 1-1,-1 0 0,0 0 0,0 0 0,0 0 1,0-1-1,-1 4 0,1 3-1,-6 172 8,-38 229-1,20-224 25,7 0 1,10 247-1,24-295 556,-17-137-485,0 0-56,-30 14 281,-42 5-302,-1-3-1,-88 7 1,-153-1 7,128-11-15,-744 30-53,520-27 44,-511-6-82,106-64 101,-98-3 7,768 56-27,-346 6 113,471-2-101,-17 0-15,0 3 0,1 0 0,-39 11 0,28-8 1365,47-7-1277,0 0-45,0 3-243,1 0 0,0 1 1,0-1-1,1 0 0,-1 1 0,1-1 0,-1 0 0,4 4 0,2 6-1097,4 12-2790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39:01.1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10178,'0'0'1619,"0"0"-708,0 0-708,0 0-139,0 0 26,17 11 303,-1-2-234,-3-1 84,1 0-1,-2 0 1,1 2 0,-1-1-1,-1 2 1,19 21-1,-17-16-9,0 1 0,-2 1-1,0 0 1,-2 1 0,0 0-1,0 1 1,-2 0 0,-1 0 0,0 0-1,-1 1 1,-2-1 0,0 1-1,0 24 1,-3-17-219,-1 0-1,-1 0 1,-2 0 0,0 0-1,-2 0 1,-2-1-1,0 0 1,-1 0 0,-20 37-1,-47 68-4218,46-86-2697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8:01.3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1 167 2697,'0'0'645,"0"0"239,0 0 234,9-19-94,4-5-657,-6 13-91,0 0 0,-2-1-1,1 0 1,-1 0 0,4-20 0,2-1 3602,-12 57-1849,-1 31-1774,0 283 1316,14 629 223,-7-795-1736,-4-165-40,3-10-23,2-18-438,-5-75-3420,-1 44-33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8:02.7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0 169 9194,'0'0'1010,"0"0"-526,0 0-80,0 0 73,22-12 233,-2 1-510,-9 3-102,2 1 0,-1 0 1,0 1-1,1 1 0,0 0 1,1 1-1,-1 0 0,1 1 1,0 1-1,15-2 0,576 6 2048,0 48-1415,-19-1-503,1927 5 1238,-1463-111-1402,-196-41 89,-425 12-189,-425 85 34,0 0 0,-1 0 0,1 0 0,0 1 0,0 0 0,0-1 0,-1 1 0,1 1 0,0-1 0,0 0 0,0 1 0,3 1 0,-5-1-2,0 0 0,0 1 0,0-1 0,0 0 0,0 1 0,0 0 1,0-1-1,-1 1 0,1 0 0,-1 0 0,0 0 0,1 0 0,-1 0 0,0 0 0,0 0 0,0 0 1,0 1-1,-1-1 0,2 4 0,13 53 2,-3 0 1,-2 1 0,2 78-1,-10 186 60,-4-165-30,1-75-21,0 32 75,4-1 1,20 124 0,-15-199-8,1 10 97,-2-1-1,2 61 0,-32-109 36,-50 3-183,-87 15-1,76-8-13,-1184 77-86,7-114 187,-1309-34-119,1347 64-28,1202-3 68,9 0 55,-1-1 0,1 0-1,-1 0 1,1-2-1,-1 1 1,1-2 0,0 1-1,-23-9 1,33 12-266,1 0 1,0 0-1,-1 0 0,1 1 0,0-1 1,0 0-1,0 1 0,0-1 1,0 1-1,0-1 0,0 1 0,1 0 1,-2 2-1,-9 15-2770,-8 6-5518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8:03.7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122 195 5257,'0'0'700,"0"0"38,0 0-33,0 0 347,-11-19-255,-82-146 2713,84 154-2245,4 14-296,2 28-628,48 829 948,-2-271-886,-41-377-97,2 38 114,-2-229-396,5-59-162,6-99-7827,-8 86-324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8:04.8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0 423 2561,'0'0'4594,"0"0"-3243,21-1-944,338-15 3331,286 12-1804,612-27-893,200-91 57,155-13 86,-1315 113-1173,975-65 98,-955 83-73,-220 4-51,-95 0 11,-1 1 0,0-1 0,0 1 0,1-1 0,-1 1 0,0-1 0,0 1 1,0 0-1,1 0 0,-1 0 0,0 0 0,0 0 0,0 0 0,-1 0 0,1 0 0,0 0 0,0 0 0,0 0 0,-1 0 0,1 1 0,0 1 0,13 33 7,-11-27 12,8 25 3,-2 2 1,-2-1-1,-1 1 0,3 64 1,-13 149-76,3-229 62,-25 302-1,-5 147-23,33-433 23,1 0 0,2 1 0,1-2-1,2 1 1,1-1 0,18 43 0,102 199 193,-101-221-58,-27-56-133,-1 0-1,0 1 1,0-1 0,0 0-1,1 0 1,-1 1 0,0-1-1,0 0 1,0 1 0,0-1 0,0 0-1,1 0 1,-1 1 0,0-1-1,0 0 1,0 1 0,0-1-1,0 0 1,0 1 0,0-1-1,0 0 1,0 1 0,0-1-1,0 0 1,-1 1 0,1-1 0,0 0-1,0 1 1,0-1 0,0 0-1,0 1 1,-1-1 0,1 0-1,0 0 1,0 1 0,-1-1-1,1 0 1,0 0 0,0 1 0,-1-1-1,1 0 1,0 0 0,0 0-1,-1 0 1,1 0 0,0 1-1,-1-1 1,1 0 0,-1 0-1,-21 0 11,12-1 16,-839 20-68,114 0-271,-2773-120 682,1910 31 5,1594 72-700,13 6-111,103 39-3422,-51-22-333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8:05.4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24 0 10178,'0'0'1516,"0"0"-955,0 0-213,0 0-130,0 0 156,0 0 83,-4 21-162,-5 50 277,2 0 1,4 0-1,6 88 0,36 230 534,-17-193-739,-4-30-208,69 286 1,-74-418-187,-3-23-1290,-10-11 1191,1 0 0,-1 0-1,1 0 1,-1 0 0,0 0-1,1 0 1,-1 0-1,1 0 1,-1 0 0,0 0-1,1-1 1,-1 1 0,1 0-1,-1 0 1,0 0 0,1-1-1,-1 1 1,0 0-1,1-1 1,-1 1 0,0 0-1,1 0 1,-1-1 0,0 1-1,0-1 1,1 1 0,-1 0-1,0-1 1,0 1-1,0 0 1,0-1 0,0 1-1,1-1 1,4-22-5429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8:06.4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1 517 11042,'0'0'1133,"0"0"-655,0 0-280,17-22-44,61-68 136,-75 86-239,1 0 0,0 0 0,-1 1 0,1-1 0,1 1 1,-1 0-1,0 1 0,1-1 0,0 1 0,0 0 0,-1 0 0,1 0 0,0 1 1,0-1-1,1 1 0,-1 0 0,8 0 0,2 0 96,73-6 362,0 3-1,91 9 1,-121-3-346,230 11 33,356 8 258,627-93 72,-792 33-475,695-41-86,895-72 216,-1146 106-171,-889 47-2,0 2-1,-1 2 0,1 1 1,-1 1-1,43 16 0,-71-21-7,0 0 0,-1 1 0,1 0 1,-1 0-1,1 0 0,-1 0 0,0 1 0,0-1 0,0 1 0,-1 0 0,0 0 0,1 1 0,-1-1 0,-1 1 0,1 0 0,3 9 0,3 9 2,-1 0 0,7 37 0,-2-10-1,15 56 11,25 177 0,-15 108 26,-19-170-28,-2-84 23,6-2-1,7 0 0,72 204 1,-97-326-17,-3-7 12,1 0-1,-1 0 1,0 0-1,0 0 1,-1 1-1,0-1 1,0 1-1,0-1 1,-1 1-1,0-1 1,-1 9 0,0-14-19,1 1 0,-1-1 0,0 0 1,0 0-1,0 0 0,0 0 1,0 0-1,0 0 0,-1 0 1,1 0-1,0 0 0,0 0 1,-1-1-1,1 1 0,0 0 1,-1-1-1,1 1 0,-2-1 1,-33 10-16,25-8 0,-702 127-1454,-6-57 1429,-1432-55 103,619-35 180,491 82-70,12 55 558,1012-117-727,-459 37-1125,424-39-1605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17.9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9658,'0'0'1228,"0"0"-765,67 8 1153,214-9 879,-101-2-4463,-180 3-114,0 2-1773,-5 5-1620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18.3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 7986,'0'0'1620,"0"0"-974,0 0-352,0 0 498,0 0 246,21 0-318,368-3 871,-384 3-1732,42-2 18,-20-9-4559,-19 4-1314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19.0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 8666,'0'0'1447,"0"0"-903,0 0-463,0 0 57,0 0 384,4 16 113,14 72 121,-3 2-1,4 117 1,-11 203-110,-8-410-498,-1-2 252,-10-34-238,-11-31 352,-25-132 0,38 110-537,5-130 1,4 148 11,0 69 5,0 1 0,-1 0 1,1 0-1,0 0 0,0 0 1,0-1-1,0 1 1,0 0-1,0 0 0,1 0 1,-1-1-1,0 1 0,1 0 1,-1 0-1,1 0 1,-1 0-1,1 0 0,-1 0 1,1 0-1,0 0 0,-1 0 1,1 0-1,0 0 1,0 0-1,0 1 0,1-2 1,-1 2-2,0 0 1,1 0 0,-1 1-1,0-1 1,1 0-1,-1 1 1,0-1 0,1 0-1,-1 1 1,0 0 0,0-1-1,1 1 1,-1 0 0,0 0-1,0-1 1,0 1-1,0 0 1,1 2 0,11 10-23,-1 1 1,15 21 0,-22-28 43,79 103 28,123 123 0,-183-210-43,-5-5 26,28 35-1,-43-48-16,0 0 0,-1 0 0,1 1 0,-1-1 0,-1 1 0,1 0 0,-1 0 0,0-1 0,0 1 0,0 1 0,-1-1 1,1 10-1,-3-13 25,1-1 1,-1 0 0,0 1 0,0-1 0,0 0-1,0 0 1,0 0 0,0 0 0,0 0 0,-1 0 0,1 0-1,-1 0 1,1-1 0,-1 1 0,0-1 0,0 1 0,0-1-1,0 1 1,0-1 0,0 0 0,0 0 0,0 0 0,0 0-1,0 0 1,-5 0 0,-66 17 322,61-16-346,-138 15 479,27-5-134,122-12-366,1 0-1,0 0 1,-1 0 0,1 0 0,0 0 0,-1 0 0,1 1-1,0-1 1,-1 0 0,1 0 0,0 0 0,-1 0 0,1 1 0,0-1-1,-1 0 1,1 0 0,0 1 0,0-1 0,0 0 0,-1 0 0,1 1-1,0-1 1,0 0 0,0 1 0,-1-1 0,1 0 0,0 1 0,0-1-1,0 0 1,0 1 0,0-1 0,0 0 0,0 1 0,0-1-1,0 0 1,0 1 0,0-1 0,0 1 0,0-1 0,0 0 0,0 1-1,0-1 1,0 0 0,0 1 0,1-1 0,-1 0 0,0 1 0,0-1-1,0 0 1,1 0 0,-1 1 0,0-1 0,0 0 0,1 0 0,-1 1-1,0-1 1,0 0 0,1 0 0,-1 0 0,0 1 0,1-1-1,-1 0 1,0 0 0,1 0 0,0 0 0,18 15-1314,1-6-2234,0-4-3804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9:27.3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1 7882,'0'0'2079,"0"0"-858,0 0-272,0 0 57,0 0 93,0 0-6,0 0-388,0 0-255,0 0-94,0 0-196,0 0-20,0 0-54,0 24 128,4 374-58,-1 145 53,-19-298-241,0 20-256,16-264-643,0-1-983,0 0-1148,0 0-1683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19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4545,'0'0'1448,"0"0"-93,0 0-189,14 22 75,45 75-419,-44-76-530,0-1 0,2 0 0,0-1 0,0-1 0,38 28 0,-9-6 166,35 30 66,3-4 1,3-3-1,3-4 1,2-4 0,143 62-1,-193-101-484,-1-3 0,2-1 0,0-2-1,0-2 1,69 4 0,225-10 68,-244-4-122,-63 1 19,0-2 0,0-1 0,0-2 0,-1-1-1,1-1 1,-2-1 0,1-2 0,-1-1 0,29-16-1,2-8 12,0-3 0,95-83 0,-135 107-18,0 1-1,1 1 1,1 1-1,0 0 0,27-9 1,114-34-35,-154 52 35,-7 3-41,0 0 0,0 0-1,0 0 1,0-1 0,0 1 0,0 0 0,0-1 0,0 1 0,0-1 0,0 1-1,-1-1 1,1 0 0,0 1 0,0-1 0,0 0 0,-1 1 0,1-1 0,0 0 0,-1 0-1,1 0 1,0-1 0,-1 2-1135,-11 0-4338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9:27.7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1 118 6937,'0'0'3412,"0"0"-2097,0 0-628,0 0-37,0 0 51,0 0 61,2-7-221,-2 4-508,1 0 0,0 1 0,0-1 0,1 1 0,-1-1 0,0 1 0,1-1 0,-1 1 0,1 0 0,0 0 0,0 0 0,0 0 0,0 0 0,0 0 0,0 0 0,5-2 0,-1 1 25,0 0-1,0 1 1,1 0-1,-1 1 1,0-1-1,1 1 1,-1 0-1,9 1 0,193-5 905,100-7-601,107-12-234,-414 24-140,-1 0-75,0 0-136,-11-5-3133,-5-4-1396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9:28.1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8066,'0'0'1863,"0"0"-1092,0 0-383,0 0 416,0 0 33,8 27-6,50 184 675,-42-134-888,-4 0 0,5 112 0,-16 159 455,-2-290-991,-9 212 215,27-287-3018,-2-5-2144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9:28.9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99 9450,'0'0'3378,"0"0"-2391,0 0-802,0 0-10,0 0-42,0 0 237,4-7-151,0 0-213,1 1 1,0 0 0,0 0 0,1 0 0,-1 0 0,1 1 0,0 0 0,1 0 0,-1 1 0,1-1 0,0 2 0,0-1 0,0 1 0,1 0 0,8-3 0,-4 3 9,1 0 0,-1 1 1,1 0-1,0 1 0,-1 1 0,1 0 0,0 0 1,0 1-1,17 4 0,-19-3-3,0 1 0,0 0 1,-1 1-1,1 0 0,-1 1 1,0 0-1,0 1 0,-1 0 0,1 0 1,15 14-1,-20-14-9,0 0-1,0-1 1,0 2 0,-1-1 0,1 0-1,-2 1 1,1 0 0,-1 0-1,0 0 1,0 0 0,-1 1 0,0-1-1,0 1 1,-1-1 0,0 1 0,0 13-1,-1-11 22,0 0-1,-1 0 1,-1 0 0,0 0-1,0-1 1,-1 1 0,0-1-1,0 1 1,-1-1-1,-1 0 1,0 0 0,0-1-1,0 0 1,-1 1-1,0-2 1,-1 1 0,1-1-1,-2 0 1,-13 11-1,-6 2 132,0-2 0,-1 0 0,-1-2-1,-1-1 1,0-2 0,-54 17-1,-6 4 24,88-33-179,0 0 0,0-1 0,1 1-1,-1 0 1,0 0 0,1 0 0,-1 1 0,1-1 0,-1 0 0,1 1 0,0-1 0,-1 0 0,1 1 0,0 0 0,0-1 0,0 1 0,0 0 0,0-1 0,1 1 0,-1 0 0,0 0 0,1 0-1,-1 0 1,1-1 0,-1 3 0,2-2 0,-1 0 0,0-1 0,0 1 0,1-1 0,-1 1 0,1-1 0,-1 1 0,1-1 0,0 0 0,-1 1 0,1-1 0,0 0 0,0 1 0,0-1 0,0 0 0,0 0 0,0 0 0,0 0 0,1 0 0,-1 0-1,0 0 1,1 0 0,-1-1 0,0 1 0,1 0 0,-1-1 0,1 1 0,-1-1 0,1 1 0,-1-1 0,3 0 0,37 6 67,0-3 0,0-1 1,53-5-1,-6 0 33,-77 3-32,0-1 0,0 1 0,0 1 0,0 0 0,0 1 1,-1 0-1,1 0 0,0 1 0,-1 1 0,0 0 0,1 0 0,-2 1 0,1 0 0,0 0 0,13 12 0,-21-15-137,0 0 0,1 0-1,-1 0 1,1 0 0,-1 0 0,1-1 0,0 1 0,0-1 0,-1 0 0,1 1 0,0-1 0,0-1 0,1 1 0,-1 0 0,0-1 0,0 1 0,0-1 0,0 0 0,0 0 0,0-1 0,1 1 0,-1 0 0,0-1-1,0 0 1,0 0 0,0 0 0,0 0 0,0 0 0,-1-1 0,1 1 0,0-1 0,-1 0 0,1 1 0,-1-1 0,1-1 0,-1 1 0,0 0 0,0 0 0,3-6 0,20-23-6714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29:29.9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713 94 8346,'0'0'2422,"0"0"-797,0 0-175,0 0-135,0 0-159,0 0-272,-12-10-414,11 10-467,-10-9 56,0 0 1,0 1 0,-1 0-1,0 1 1,0 1 0,-1 0 0,0 0-1,-20-5 1,7 6-8,-1 1-1,1 2 1,-1 0 0,1 2 0,-1 0-1,-36 7 1,45-4-55,0 1 0,0 1 0,0 1 0,0 0 0,1 1 0,0 1 0,1 1 0,0 0 0,-28 22 0,28-18 10,0 1 0,1 0 1,1 1-1,0 1 0,-16 25 0,24-31-19,0 0 0,1 0 0,0 1-1,1-1 1,0 1 0,0 0-1,1 1 1,1-1 0,0 0 0,1 1-1,-1 14 1,2-19 10,0 1 0,0-1 0,1 0 0,0 1 1,0-1-1,1 0 0,0 1 0,5 10 0,-6-15-1,1 0-1,0 0 1,0-1-1,0 1 1,1-1-1,-1 1 1,0-1 0,1 0-1,0 0 1,-1 0-1,1 0 1,0 0-1,0-1 1,0 1-1,0-1 1,0 0 0,0 0-1,1 0 1,-1 0-1,0-1 1,1 1-1,3-1 1,20 1 5,0-2 0,0-1 0,0-1 0,-1-1 0,1-1 0,-1-1 0,31-13 0,-16 7 14,71-13 0,-78 21-24,0 2 0,0 1 0,66 7 0,-85-3 9,0 1-1,0 1 1,-1 0 0,0 1 0,0 0 0,0 1-1,-1 1 1,0 0 0,-1 1 0,0 0-1,0 1 1,-1 1 0,16 17 0,-2 2 8,-1 0-1,-2 2 1,-1 1 0,19 38 0,-32-54-9,-1 0 0,0 0 0,-1 1 0,-1-1 0,-1 1 0,-1 0 0,0 1 0,-1-1 0,-1 1 0,-1-1 0,0 0 0,-2 1 0,0-1 0,-1 0 0,-1 0 0,0 0 0,-9 21 0,7-23 5,-1-1 0,-1 0 0,0 0 0,-1-1 0,0 0 0,-1-1 0,-1 0 0,0 0 1,-1-1-1,0-1 0,-1 0 0,0 0 0,-1-2 0,0 1 0,0-2 0,-1 0 0,0-1 0,-1 0 0,-17 5 0,-2-4 52,0-1 0,0-1 0,-1-3 0,0 0 0,0-2 0,1-2 0,-42-6 0,43 0 139,0 0 0,1-3 0,0-1 0,1-1 0,0-2 0,1-1 0,0-1 0,1-2 0,1-1-1,1-1 1,1-1 0,-35-37 0,54 48-159,10 5-643,20 6-2389,-15 0 1756,11 3-7031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07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90 78 8666,'0'0'1007,"0"0"-729,0 0-155,0 0-1,0 0 263,0 0-81,-14 18-123,-44 60-125,56-75-28,0 0-1,0 0 0,0 0 0,1 0 0,-1 1 0,1-1 0,0 0 0,-1 1 1,2-1-1,-1 1 0,0-1 0,1 1 0,-1 0 0,1-1 0,0 1 0,0-1 1,1 1-1,0 4 0,1 9 291,-2-9-251,1 0 0,1-1 1,-1 1-1,1-1 0,0 1 0,1-1 0,0 0 1,0 0-1,0 0 0,1 0 0,0-1 0,1 1 1,-1-1-1,1 0 0,0-1 0,1 1 1,-1-1-1,1 0 0,11 8 0,-9-8-50,1 1-1,-1-1 0,1-1 1,0 0-1,0 0 1,0 0-1,1-1 1,-1-1-1,1 1 0,0-2 1,-1 1-1,1-1 1,0-1-1,0 0 0,12-1 1,-16-1 6,1 0 0,-1 0 0,0-1 0,-1 0 0,1 0 0,0 0 0,-1-1-1,1 1 1,-1-1 0,0-1 0,-1 1 0,1-1 0,-1 0 0,1 0 0,-2 0 0,1 0 0,0-1 0,-1 1 0,0-1 0,-1 0 0,4-10 0,1-2 27,-1 0 1,-2 0 0,1 0 0,-2 0 0,-1-1-1,1-26 1,-3 37-2,0 0 1,-1 1-1,0-1 0,0 0 1,0 1-1,-1-1 0,-1 1 1,1 0-1,-1 0 0,0 0 0,-1 0 1,1 0-1,-1 1 0,-1-1 1,1 1-1,-1 0 0,0 1 1,-1-1-1,1 1 0,-1 0 0,0 0 1,0 1-1,-1-1 0,1 2 1,-1-1-1,0 1 0,0 0 1,0 0-1,0 0 0,-1 1 0,1 1 1,-15-3-1,12 3 5,-1-1-1,1 1 1,0 1 0,-1 0-1,1 0 1,-21 4 0,27-3-71,-1 1 0,1-1 0,0 1 0,-1 0 0,1 0 0,0 0 1,0 1-1,0 0 0,1-1 0,-1 1 0,1 1 0,-1-1 0,1 0 1,0 1-1,0 0 0,1-1 0,-5 9 0,2-1-70,0 0 0,1 1-1,0 0 1,1 0 0,0 0-1,1 0 1,0 0 0,1 0-1,0 1 1,2 12 0,-1-20 21,1-1 0,-1 1 0,1-1 0,0 0 1,1 1-1,-1-1 0,1 0 0,0 0 0,0 0 0,0 0 1,1 0-1,-1-1 0,1 1 0,0-1 0,0 1 0,0-1 0,0 0 1,1 0-1,-1-1 0,1 1 0,0-1 0,0 1 0,0-1 0,0 0 1,0-1-1,0 1 0,5 1 0,17 5-824,1-1 1,-1-2-1,38 5 0,-29-6-202,3 4 1037,69 23 0,-66-17 281,-7-9-662,-24-5-1878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07.5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4457,'0'0'981,"0"0"-42,21 10 12,-9-5-819,18 8 186,-1 2 1,0 1-1,40 30 1,7 13 1540,122 123-1,-170-152-1794,-2 1 0,-1 1 0,-1 2-1,-2 0 1,-1 1 0,-2 1 0,15 40-1,-19-32-25,-2 0-1,-2 1 1,-2 0-1,-1 1 0,-3 0 1,-2 0-1,-1 0 1,-6 50-1,-3-37 216,-2 1 0,-3-1 0,-2-1 0,-3-1 0,-43 99 1,10-54 1217,-72 106 1,69-120-1099,48-83-431,0 5-7,10-6-5505,4-2-2469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12.9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144 0 10538,'0'0'1941,"0"0"-1140,0 0-547,0 0-140,0 0-34,0 0 216,1 27 118,0-4-313,1 26 259,14 77 0,11 28 181,-7 1-1,-1 162 1,-19-316-245,0-1 273,0-22 312,0-4-767,-1-3-141,2 0 1,0 0 0,2 0-1,10-43 1,-12 66 9,1 0 1,0 0-1,0 0 0,0 0 0,1 1 1,-1-1-1,1 1 0,1 0 0,-1 0 1,1 0-1,0 0 0,0 0 0,0 1 0,1 0 1,0 0-1,0 0 0,0 0 0,0 1 1,0 0-1,1 0 0,-1 0 0,1 1 1,0 0-1,0 0 0,0 0 0,0 1 1,10-1-1,-7 1 12,0 1 0,0 0 0,-1 1 0,1 0 1,0 0-1,-1 1 0,1 0 0,-1 0 0,1 1 0,-1 0 0,0 1 1,0 0-1,8 5 0,-5-1 4,-1-1 1,1 2-1,-2-1 1,1 2 0,-1-1-1,-1 1 1,0 0-1,10 16 1,-14-18 20,1-1-1,-1 1 1,0 0-1,-1 1 1,0-1 0,0 0-1,-1 1 1,0 0 0,-1 0-1,1-1 1,-2 1 0,1 0-1,-1 0 1,-1 0 0,1 0-1,-2 0 1,-3 14 0,2-12 12,-2 0 0,0-1 0,0 1 0,0-1 1,-1-1-1,-1 1 0,0-1 0,0 0 0,-1 0 0,0-1 1,0 0-1,-1-1 0,-11 8 0,0-1 70,0-2 1,-1 0-1,0-2 0,0 0 0,-1-2 1,-1 0-1,1-1 0,-1-1 0,0-2 0,-1 0 1,1-1-1,-1-2 0,1 0 0,-33-3 1,45 0-87,0 0-1,0-1 1,0 0 0,1-1 0,-1 0 0,1 0 0,0-1 0,0-1 0,0 1 0,1-2 0,0 1 0,-10-10-1,18 15-44,0 0-1,0-1 0,0 1 0,0 0 0,0 0 0,1-1 1,-1 1-1,1 0 0,-1-1 0,1 1 0,-1-1 0,1 1 1,0-1-1,-1 1 0,1-1 0,0 1 0,0-1 0,0 1 0,0-1 1,1 1-1,-1-1 0,0 1 0,1 0 0,-1-1 0,1-1 1,17-31-2566,1 5-2436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13.2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1 360,'0'0'9782,"0"0"-7161,0 0-2329,22 8-247,-15-4-42,26 9 19,-1 2 0,-1 1 0,39 27 0,-17-4 252,-1 1 0,-2 3 0,72 80 0,-102-100-46,-2 0 1,-1 0-1,-1 2 1,-1 0-1,-1 1 0,-1 0 1,-2 1-1,0 1 1,-2 0-1,9 47 1,-13-38-43,-1 0 1,-3 0 0,0 0 0,-3 0 0,-1 0 0,-1-1-1,-3 1 1,0-1 0,-3 0 0,-26 66 0,-51 79 61,85-177-408,2-7-982,0-10-2472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13.9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634 101 3513,'0'0'8919,"0"0"-6250,0 0-2184,0 0-193,-26-15 250,-86-45 59,103 55-552,0 1-1,0 1 1,-1 0 0,1 0 0,-1 1-1,0 0 1,0 0 0,0 1-1,0 1 1,0 0 0,0 0-1,-17 3 1,-1-1 5,11 0 1,0 1 1,-1 1-1,1 0 1,1 1 0,-1 1-1,1 0 1,0 1-1,0 1 1,-16 11-1,19-11-47,1 0 0,0 2-1,0-1 1,1 1 0,0 1-1,1 0 1,0 1 0,0 0 0,2 0-1,-14 24 1,20-33-10,1 0 0,-1 0-1,1 1 1,0-1 0,0 0 0,0 1 0,0-1 0,1 1-1,-1-1 1,1 1 0,0-1 0,0 1 0,0-1 0,0 1 0,1-1-1,-1 1 1,1-1 0,0 1 0,0-1 0,1 0 0,-1 0-1,0 1 1,1-1 0,0 0 0,0 0 0,0 0 0,0-1-1,0 1 1,1 0 0,-1-1 0,1 1 0,0-1 0,-1 0-1,1 0 1,0 0 0,0-1 0,4 3 0,12 5-5,1-1-1,0-1 1,0-1 0,41 8 0,-46-11 1,98 19-11,141 35 39,-223-47-35,0 0 0,-1 2 0,0 2 1,-1 0-1,51 36 0,-74-45 21,0-1-1,-1 1 1,1 1 0,-1-1-1,0 1 1,0 0 0,-1 0 0,0 1-1,0-1 1,0 1 0,-1 0-1,0 0 1,2 9 0,-4-12 18,0 1-1,0-1 1,0 0 0,-1 1 0,0-1 0,0 1 0,0-1-1,-1 0 1,1 1 0,-1-1 0,0 0 0,0 1 0,-1-1-1,1 0 1,-1 0 0,0 0 0,0 0 0,0 0-1,-1-1 1,1 1 0,-1-1 0,0 1 0,0-1 0,-4 3-1,-4 4 31,-1-1-1,-1-1 0,1 0 1,-1 0-1,-1-2 1,1 1-1,-1-2 0,0 0 1,0-1-1,-20 4 0,1-3 107,0-1-1,0-2 1,-54-2-1,65-3-111,0-1-1,0-1 1,1 0-1,0-2 0,0-1 1,0 0-1,1-1 1,0-2-1,1 0 1,0-1-1,1 0 0,0-2 1,1 0-1,-22-24 1,18 11-843,21 27 727,-1-1-1,1 0 1,0 1 0,0-1-1,0 1 1,0-1 0,0 0 0,0 1-1,0-1 1,0 0 0,0 1-1,0-1 1,0 0 0,0 1 0,0-1-1,0 1 1,1-1 0,-1 0 0,0 1-1,0-1 1,1 1 0,-1-1-1,1 1 1,-1-1 0,0 1 0,1-1-1,-1 1 1,1-1 0,-1 1-1,1 0 1,-1-1 0,1 1 0,-1 0-1,1-1 1,-1 1 0,1 0 0,0-1-1,-1 1 1,1 0 0,0 0-1,-1 0 1,1 0 0,-1 0 0,2 0-1,24-7-3789,5 3-2429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14.4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 1 13155,'0'0'2155,"0"0"-1228,0 0-742,0 0-1,0 0 250,-18 18-156,-52 64-54,67-79-206,1 1 0,-1 1 0,1-1 0,0 0-1,1 0 1,-1 1 0,1-1 0,0 1 0,0-1-1,0 1 1,0 0 0,1-1 0,0 1 0,0 0-1,0-1 1,1 1 0,0 0 0,0-1 0,0 1-1,0-1 1,0 1 0,1-1 0,0 0 0,0 1-1,0-1 1,1 0 0,-1 0 0,1-1 0,0 1-1,0 0 1,7 5 0,-1-1-5,0-1 0,0 0-1,0 0 1,1-1 0,0-1 0,0 1 0,1-2 0,0 1 0,0-2-1,0 1 1,0-1 0,0-1 0,0 0 0,1-1 0,-1 0-1,23-1 1,-26 0 6,0-1 1,1 1-1,-1-1 0,0-1 0,0 0 0,0 0 0,0 0 0,0-1 0,-1 0 0,1-1 1,-1 1-1,0-1 0,0-1 0,0 0 0,0 0 0,-1 0 0,0 0 0,0-1 0,0 0 0,-1-1 1,0 1-1,0-1 0,-1 0 0,5-8 0,-7 11 32,0-1-1,0 1 1,0-1 0,0 0-1,-1 0 1,0 1 0,0-1-1,0 0 1,-1 0 0,1 0-1,-1 0 1,0 0 0,-1 0-1,1 0 1,-1 0 0,0 0 0,0 0-1,-1 0 1,1 1 0,-1-1-1,0 0 1,0 1 0,-1 0-1,1-1 1,-1 1 0,0 0-1,0 0 1,-1 0 0,1 1-1,-1-1 1,0 1 0,1 0-1,-1 0 1,-1 0 0,1 1-1,0-1 1,-1 1 0,-4-2-1,-9-3-4,1 1-1,-1 1 1,0 1-1,0 0 1,0 1-1,-1 1 1,1 1-1,-1 0 1,-19 3-1,33-2-114,-1 1-1,0 0 1,0 0 0,1 1-1,-1 0 1,1 0 0,-1 0-1,1 1 1,0-1-1,0 1 1,0 0 0,0 1-1,1-1 1,-1 1 0,1 0-1,-7 8 1,4-3-502,1 0 1,0 1 0,0 0-1,1 0 1,0 0-1,0 1 1,-3 16 0,1 9-5477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13.8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54 5473,'0'0'1446,"0"0"-190,0 0 110,0 0-41,0 0-199,0 0-299,1-9-195,4-26-108,-4 26-143,-1 9 86,0 0-149,0 0-192,-6 23 110,-83 149 314,-2 1-474,83-152-94,0 0 0,1 0 0,1 1 0,1 0 0,1 0 0,-1 37 0,3-8 43,9 70-1,-4-99-17,0 0-1,2-1 0,1 1 1,1-2-1,17 39 0,-11-34 38,1 0 0,2-1 0,0-1 0,2 0 0,0-1-1,43 38 1,-50-50-35,1-1 0,-1 0-1,2 0 1,0-1 0,0-1-1,0 0 1,1-1-1,-1 0 1,2-1 0,-1-1-1,0 0 1,1-1 0,0-1-1,0 0 1,16 0 0,-27-2 11,-1-1 1,0 1 0,0-1 0,0 0 0,0 1 0,-1-1 0,1 0-1,0-1 1,0 1 0,0-1 0,-1 1 0,1-1 0,-1 0-1,1 0 1,-1 0 0,0 0 0,4-4 0,-2 0 3,0 0 1,0-1 0,0 1-1,-1-1 1,0 1-1,0-1 1,2-9-1,0-5 8,-1-1 0,-1 0 0,0 0 0,-2-24-1,0 37-22,-1 1 0,-1 0 0,1 0-1,-1 0 1,-1-1 0,1 1 0,-5-10-1,4 14-1,0 0 0,0 1 0,-1-1-1,1 1 1,-1 0 0,0 0 0,0 0 0,0 0-1,0 0 1,-1 1 0,1-1 0,-1 1 0,1 0-1,-1 0 1,0 0 0,-5-1 0,0-1-1,-1 1 1,1 0-1,0 0 1,-1 1-1,0 0 1,1 1-1,-1 0 1,0 1-1,0 0 1,0 0-1,1 1 1,-1 1-1,-13 2 1,17-2-50,-1 1 1,1-1 0,0 1-1,0 0 1,0 1 0,1-1-1,-1 1 1,1 0-1,0 0 1,0 1 0,0 0-1,0 0 1,1 0 0,0 0-1,0 1 1,0-1-1,1 1 1,0 0 0,0 0-1,-2 9 1,0 1-678,1 1-1,1 0 1,0-1 0,1 1-1,1 0 1,1 19-1,0-6-3287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14.8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211 73 12547,'0'0'1819,"0"0"-896,-7 27-494,-21 87 26,25-103-340,1-1-1,1 1 1,0 0 0,1 0 0,0 0 0,0 0-1,1 0 1,1 0 0,0 0 0,0-1 0,1 1-1,0-1 1,9 19 0,-7-21-83,0 1 0,1-1-1,0-1 1,0 1 0,0-1-1,1 0 1,0 0 0,1-1 0,-1 0-1,1 0 1,1-1 0,-1 0 0,11 4-1,-7-4-25,1 0-1,0-1 1,1 0-1,-1-1 1,0-1-1,1 0 0,0-1 1,-1 0-1,1-1 1,0-1-1,-1 0 1,1-1-1,-1 0 1,1-1-1,-1-1 0,0 0 1,0 0-1,-1-2 1,1 1-1,16-12 1,-16 8 75,-1 0-1,0-1 1,-1 0 0,0-1 0,-1-1 0,0 0 0,0 0 0,-2 0 0,13-24 0,-16 26 47,0 0 0,-1 0 0,0-1 0,-1 1 0,-1-1 0,1 1 0,-2-1 0,1 0 0,-1 0 0,-1 0 0,0 0 0,-1 0 0,0 1 0,-4-18 1,3 21-75,-1 1 1,0 0 0,0 0 0,-1 0 0,0 0-1,0 0 1,0 1 0,-1-1 0,1 1 0,-1 0-1,0 1 1,-1-1 0,1 1 0,-1 0 0,0 1-1,-6-4 1,-5-2 51,0 1 0,-1 1 0,0 1 0,-31-8 0,27 9-62,0 1 0,0 2 0,0 0-1,0 1 1,0 1 0,-1 1 0,1 1 0,-31 7-1,39-5-156,-1 0-1,2 1 0,-1 1 0,0 0 0,1 1 1,0 0-1,1 1 0,0 1 0,0 0 0,1 0 1,0 1-1,0 1 0,-16 22 0,3 1-1209,-37 70 0,33-43-2231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17.2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11426,'0'0'2444,"0"0"-895,0 0-621,0 0-159,0 0-129,0 0-187,17 2-194,468 5 239,-365-7-1413,-140 11-4467,-3 2-750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17.5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7138,'0'0'2900,"0"0"-1256,0 0-822,0 0-279,0 0 312,0 0 305,19 2-164,306 27 997,-104-29-1721,-219 0-389,17-3-106,-14-8-3662,-5 1-1643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18.4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 10098,'0'0'2037,"0"0"-925,0 0-352,0 0-196,0 0 375,0 0-55,1-7-334,3-18-373,-1 25-116,2 8-36,2 12 28,105 460 865,-27-102-884,-78-356 268,-7-35 631,-8-38-312,-25-104-620,6-1 0,7-1-1,0-184 1,20 340-33,0 1-35,4 0 52,-1 1-1,0 0 0,0 0 1,0 0-1,1 1 0,-1-1 1,0 1-1,-1-1 1,1 1-1,0 0 0,3 4 1,5 1 5,303 176 51,-33-22-165,-272-156 125,0 1 1,0 1-1,-1 0 0,0 0 0,11 12 0,-17-18-6,-1 1 0,0 0 0,1 0 1,-1-1-1,0 1 0,0 0 0,0 0 0,0 0 0,0 0 0,0 1 0,-1-1 0,1 0 0,-1 0 0,1 0 0,-1 1 1,0-1-1,0 0 0,0 0 0,0 0 0,0 1 0,0-1 0,-1 0 0,1 0 0,-1 0 0,0 1 0,0-1 1,1 0-1,-1 0 0,0 0 0,-1 0 0,1-1 0,0 1 0,-3 3 0,-8 7 1,0-1 0,-1 0 0,0-1 0,-1-1 0,-15 9 0,-80 38 94,79-42-14,-14 7 122,-1-2 1,0-1 0,-1-3 0,-1-2 0,-54 9 0,96-21-60,5 0-66,-10 40-5727,2-18 19,-2-1-3899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34.6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3833,'0'0'7097,"0"0"-4842,0 0-1678,0 0-257,0 0 557,0 0 311,23 0-275,370-2 456,-257 2-1605,-136 0 133,0 0-1,0 0 0,0 1 1,0-1-1,0 0 0,1 0 1,-1 0-1,0 0 0,0 1 1,0-1-1,0 0 0,0 0 1,0 0-1,0 1 0,0-1 1,0 0-1,0 0 0,0 0 1,0 0-1,0 1 0,0-1 1,0 0-1,0 0 0,0 0 1,0 1-1,0-1 0,0 0 1,0 0-1,0 0 0,-1 0 1,1 1-1,0-1 0,0 0 1,0 0-1,0 0 1,0 0-1,0 0 0,0 1 1,-1-1-1,1 0 0,0 0 1,0 0-1,0 0 0,-15 9-5534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34.9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53 8226,'0'0'5169,"0"0"-4017,0 0-320,0 0-40,0 0 593,0 0-689,136-9-232,-82 3-232,1-1-232,1 3 104,-4 1-104,25-5-248,-13 1-1040,-7-2-6426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35.7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205 205 9298,'0'0'1324,"0"0"-470,0 0-307,0 0 233,0 0 48,0 0-147,-21 20-223,-67 67-218,83-82-162,0 0 1,0 1-1,0-1 1,1 1-1,0 0 0,0 1 1,0-1-1,1 1 1,0 0-1,0-1 0,0 1 1,-1 11-1,-3 5 236,-2 8-31,1 1-1,1 0 0,2 1 0,1 0 1,1-1-1,2 1 0,5 54 0,0-70-217,-1 0 0,2 1 0,0-1 0,1-1 0,1 1-1,0-1 1,1 0 0,1-1 0,22 29 0,-15-23-19,2 0 0,0-2 0,1 0 0,1-1 0,43 30 0,-32-29 41,1-2 1,1-1 0,0-2-1,1-1 1,0-1 0,58 10 0,-39-13 19,-1-2 1,2-3-1,97-4 1,-134-2-87,-1 0 0,1-2 0,-1 1 0,0-2 1,0 0-1,-1-1 0,0-1 0,0 0 0,0-1 0,-1-1 1,0 0-1,0-1 0,-1-1 0,-1 1 0,0-2 0,0 0 1,-1 0-1,-1-1 0,18-28 0,-13 15 12,0 0 0,-2-1 0,-1-1 0,-2 0 0,0 0 0,-2-1 0,-1 0 0,-1 0 0,-2-1 1,1-39-1,-3 25-9,-8-71 0,3 99-18,0 0 0,-1 0 0,0 1 0,-1-1 0,-1 1 0,0 1 0,-16-28 0,4 15 21,-1 0 0,-2 1 0,0 1 0,-1 1-1,-2 1 1,0 1 0,-2 1 0,0 2 0,-1 0 0,-41-20 0,35 22-4,-1 3 0,-1 1 0,0 1 1,-1 2-1,0 2 0,-1 1 0,0 2 0,-72-1 0,97 7-87,-1 0 0,0 1 1,1 1-1,-1 0 1,1 1-1,0 1 0,0-1 1,0 2-1,1 0 0,0 0 1,0 1-1,0 0 1,1 1-1,0 0 0,-17 19 1,-9 13-1530,1 2 1,-42 65 0,54-74-256,-12 18-4432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36.2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379 0 6161,'0'0'4965,"0"0"-3571,0 0-1165,0 0-125,0 0 186,0 0 381,-4 15-93,-13 44 987,-49 111 0,-45 42-772,-31 65-55,138-268-616,1 0 0,0 0 0,1 1-1,0-1 1,-1 17 0,-2 7-1112,-5-1-4117,4-21-4275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27.2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107 190 7194,'0'0'1965,"0"0"-662,0 0-188,0 0-267,0 0 338,0 0 58,-7-2-560,5 1-664,-1 0-1,1 0 1,0 0 0,0-1-1,0 1 1,0-1-1,0 1 1,0-1 0,0 1-1,0-1 1,0 0-1,1 0 1,-1 0-1,1 0 1,-1 0 0,1 0-1,0-1 1,0 1-1,0 0 1,0-1 0,0 1-1,1 0 1,-1-1-1,1 1 1,0-1-1,-1 1 1,1-1 0,0 1-1,0-1 1,1 0-1,-1 1 1,0 0 0,1-1-1,0 1 1,-1-1-1,1 1 1,0 0-1,0-1 1,1 1 0,0-2-1,1-3-15,1 1 0,0 0 0,-1 0 0,2 1 0,-1-1 0,1 1 0,0 0 0,0 0 0,0 1 0,1-1 0,-1 1 0,1 0 0,0 1 0,0 0 0,1-1 0,-1 2 0,8-3 0,1 1-19,-1 0-1,1 1 1,0 1 0,0 0-1,0 1 1,0 1 0,16 2-1,-22-1 8,0 1-1,0 1 0,0 0 0,0 0 0,-1 1 0,1 0 0,-1 0 0,0 1 0,0 0 0,-1 0 1,12 11-1,-7-6 1,-1 1 0,0 0 1,0 1-1,-1 0 1,-1 1-1,10 16 0,-16-22 11,1 1-1,-1-1 1,0 1-1,-1 0 1,0 0-1,0 0 1,0 0-1,-1 0 1,-1 1-1,1-1 1,-1 0-1,-1 0 1,-1 12-1,-1-6 15,-1-1-1,0 0 0,0 0 1,-1-1-1,-1 1 1,0-1-1,-12 17 0,-6 2 62,-1 0-1,-2-2 1,-1 0-1,-51 39 1,-2-7-41,-32 26-34,101-76-5,0 0 1,1 1 0,0 0-1,1 1 1,0 0 0,-10 21 0,19-34-16,0 1 1,1 0-1,-1 0 1,1 0-1,-1 0 1,1 0-1,-1 0 1,1 0 0,0 0-1,0 0 1,-1 0-1,1 0 1,0 0-1,0 0 1,0 0-1,0 0 1,0 0 0,0 0-1,0 0 1,1 0-1,-1 0 1,0 0-1,1 2 1,0-3 11,0 1 0,0-1 0,0 1-1,0-1 1,0 1 0,0-1 0,0 1 0,0-1 0,0 0 0,0 0 0,0 0 0,0 0-1,0 1 1,0-1 0,0-1 0,0 1 0,0 0 0,0 0 0,1-1 0,67-21 130,-48 14-162,-11 5 38,-1 1 0,0 0 0,1 0-1,-1 1 1,1 0 0,0 1-1,-1 0 1,1 0 0,0 1-1,-1 0 1,1 1 0,-1 0 0,0 0-1,0 1 1,0 1 0,0-1-1,0 1 1,0 1 0,-1 0-1,0 0 1,0 0 0,11 11-1,-11-10 35,26 20 90,60 34 1,-83-54-109,-1 0 0,1-2-1,0 1 1,0-1 0,1-1 0,-1 0-1,1 0 1,-1-2 0,1 1 0,0-1-1,13-1 1,-22 0-77,0-1 0,0 1 0,0-1 0,0 0 0,0 0 0,0 0 0,0 0 0,0 0 0,-1-1 0,1 1 0,0-1 0,-1 0 0,1 0 0,-1 0 0,0 0 0,4-4 0,14-19-3207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27.8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8794,'0'0'1680,"0"0"-997,0 0-447,0 0 220,3 20 186,68 313 2394,-63-286-2799,-4-18-136,1 0-1,2-1 1,17 47-1,-21-69-92,0 1 1,0 0-1,1-1 0,0 1 1,0-1-1,0 0 0,1 0 1,0-1-1,0 0 0,1 1 1,0-2-1,-1 1 0,1-1 1,1 0-1,-1 0 0,1 0 1,-1-1-1,1 0 0,10 2 1,14 1 83,1-1-1,0-2 1,0-1 0,46-3-1,8 0 198,47 3-152,-134-31-3332,-7 9-1305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15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5833,'0'0'1433,"0"0"-213,0 0-228,0 0 60,0 0 46,0 0-430,0 27-25,20 365-312,-1-44-47,-16-269-291,-2 67 53,-2-126-1,-1 1-1,-1-1 0,0-1 1,-13 39-1,15-57 299,1-1 198,0 0 154,0 0-63,1-41-61,4 13-549,2 1-1,1-1 1,1 2 0,1-1-1,24-43 1,-20 43 1,30-60-18,3 3 0,5 1 0,3 3 1,103-116-1,-141 176 129,-4 4-688,-2 5-3081,-11 11-932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28.1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 4905,'0'0'1402,"0"0"-183,0 0 77,0 0 11,0 0 28,25-2-194,-9 1-980,33-3 695,1 2 0,74 7 0,-56 4-829,133 17 1521,-72-20-6744,-144-6-348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28.4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 7882,'0'0'1792,"0"0"-1352,0 0 144,0 0 1089,0 0-137,130 11-240,-78-11-592,3 0-352,2-2-191,-3-3-161,18-8-297,-18 4-2271,-7-2-6138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28.9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140 114 10898,'0'0'1574,"0"0"-897,0 0-542,0 0 13,0 0 382,-19 19 92,-55 64-143,68-76-424,1 1-1,0 0 0,0 1 1,1-1-1,0 1 0,1 0 1,-1 0-1,2 0 1,-1 0-1,1 0 0,1 1 1,0-1-1,0 1 0,1-1 1,0 1-1,2 12 1,-1 5 60,-1-9-67,1 0 0,1-1-1,0 0 1,1 1 0,1-1-1,1 0 1,1 0 0,0-1-1,1 0 1,1 0 0,0 0-1,1-1 1,1-1 0,0 1-1,1-1 1,0-1 0,1 0-1,1-1 1,0 0 0,1-1-1,0-1 1,20 12 0,-16-12-25,1-1-1,0-1 1,1 0 0,-1-2 0,2 0 0,-1-1 0,0-1 0,1-1 0,0-1 0,0-1 0,30-2-1,-42 1 17,-1-1-1,0 0 0,0-1 0,0 0 0,0 0 0,0 0 0,0-1 1,-1 0-1,1-1 0,-1 0 0,0 0 0,0-1 0,11-8 1,-9 5 29,-1-1 1,0 0 0,-1 0-1,0-1 1,0 0 0,-1 0-1,0 0 1,7-19 0,-3 0 131,-1 0-1,-2-1 1,-1 0-1,-1 0 1,-1 0 0,-2-48-1,-3 57-137,-1 0-1,0 1 1,-2-1 0,-1 0-1,0 1 1,-2 0-1,0 1 1,-1-1-1,-1 1 1,-1 1-1,0-1 1,-2 2 0,0 0-1,-1 0 1,0 1-1,-2 1 1,0 0-1,-28-21 1,32 29-59,0 1 1,0 1 0,-1 0-1,0 1 1,0 0-1,0 1 1,-1 0 0,-17-1-1,4 2-20,0 1-1,0 1 1,-28 4 0,46-3-42,0 0 1,0 1-1,0 0 1,0 1-1,1-1 1,-1 1 0,1 1-1,-1 0 1,1 0-1,1 0 1,-1 1 0,-8 7-1,5-2-456,0 0 0,1 0 0,0 1 0,1 0 0,1 1 0,-10 18 0,1 3-3578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29.7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5777,'0'0'1714,"0"0"-591,0 0 105,0 0-41,1 27-43,-2 5-798,2 5 255,0 0 0,9 46 0,9 35 1281,0-3-1004,8 196 0,-38-313-5114,-1-9-766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30.0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65 7009,'0'0'2510,"0"0"-1260,0 0-425,0 0 114,0 0 319,0 0-120,23-5-384,45-8 205,124-9-1,-49 23-509,93-5-151,-222-1-484,-12-5-3556,-2 3-1051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30.4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6689,'0'0'4153,"0"0"-2879,0 0-969,0 0 34,0 0 667,3 23 401,-1-11-1216,7 41 704,19 62-1,-28-114-887,55 202 1250,-46-161-1094,-2-1 0,3 85-1,-8-115-318,1-22-2586,0-12-5279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31.1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7962,'0'0'2091,"0"0"-762,0 0-576,0 0-139,0 0 25,0 0-47,41 18 1159,7-5-1245,1-3 0,0-1-1,51 2 1,152-5 59,-228-6-536,-23 0-14,-5-21-3123,-5 8-1145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31.5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0 9090,'0'0'1343,"0"0"-538,0 0-458,0 0-44,0 0 264,0 0-29,-2 22 159,1-4-506,-2 2 78,2 0 0,1 1 0,0-1-1,2 1 1,6 34 0,46 136 1954,7 36-943,-56-214-1214,-5-12-50,0-4-19,0-43-2160,0 15-4044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32.3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5945,'0'0'4411,"0"0"-3127,0 0-1005,0 0 15,0 0 373,3 21 116,16 82 31,28 186 759,-42-217-1409,9 73 314,-11-128-439,1 0 0,0 0 0,1-1-1,1 0 1,1 0 0,10 19 0,-15-32-36,1 0 0,0 1 0,0-1 0,0 0 0,1 0 1,-1-1-1,1 1 0,0-1 0,0 0 0,-1 0 0,1 0 1,0 0-1,1-1 0,-1 1 0,0-1 0,0 0 0,1-1 1,-1 1-1,0-1 0,9 0 0,9 0 30,1-1-1,37-6 1,-54 6-29,113-15 299,200-1 0,-250 17-221,-69-1-123,1-1 1,0 1-1,-1-1 1,1 0 0,-1 1-1,1-1 1,-1 1-1,0-1 1,1 0-1,-1 1 1,0-1-1,0 0 1,-1 1-1,1-1 1,0-2 0,-1 2-173,1-24-2665,0-2-2890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32.7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8034,'0'0'1323,"0"0"-302,0 0 110,0 0 177,0 0-6,25-1-198,279 2 1614,-58 2-2398,-160-4-386,-86 1 22,0 0 1,1 0 0,-1 0 0,0 0 0,1 0-1,-1 0 1,0 0 0,1 0 0,-1 0 0,0 0 0,1 0-1,-1 0 1,0 0 0,1 0 0,-1 0 0,0 0-1,1 0 1,-1 0 0,0 0 0,1 1 0,-1-1 0,0 0-1,0 0 1,1 0 0,-1 0 0,0 1 0,0-1-1,1 0 1,-1 0 0,0 1 0,0-1 0,1 0 0,-1 1-1,0-1 1,0 0 0,0 0 0,0 1 0,0-1-1,0 0 1,1 1 0,-1 0 0,-12 11-4574,-13 1-346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15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5473,'0'0'1399,"0"0"-300,0 0 420,0 0-272,21 17-459,175 123 1866,-174-127-2526,-1 1 0,0 1 0,-1 0 0,-1 2-1,0 0 1,-1 1 0,-1 1 0,-1 1 0,23 36 0,-27-44-478,-4-19-807,0-26-2039,-8 30 2879,5-29-4448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33.0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 7009,'0'0'1249,"0"0"151,0 0 208,0 0-95,0 0-297,163 0-496,-104 0-288,33-5-432,-16-2-440,-4 1-4089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33.4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106 105 960,'0'0'8829,"0"0"-6247,0 0-2146,-14 25-202,-47 81 467,57-99-586,1 1 0,0-1 0,0 1 0,1 0 0,0 0 0,0 0 0,0 0 0,1 0 0,1 0 0,-1 0 0,2 13 0,0 2 116,0 1-183,2 0 1,0 0 0,2 0-1,0-1 1,2 0 0,0 0-1,2 0 1,0-1 0,2 0-1,0-1 1,1 0 0,2-1-1,0-1 1,1 0 0,0 0-1,2-2 1,0 0 0,1-1-1,1-1 1,0 0 0,1-2 0,0 0-1,1-1 1,1-1 0,30 11-1,-40-18-44,0-1-1,0 0 1,0 0 0,0-1-1,1-1 1,-1 0 0,1-1-1,-1 0 1,0-1-1,1 0 1,-1-1 0,14-3-1,-17 2 14,-1-1 1,0 0-1,1 0 0,-1 0 0,-1-1 0,1 0 0,-1 0 1,0-1-1,0 0 0,0 0 0,-1-1 0,0 0 0,0 0 1,-1-1-1,0 1 0,0-1 0,4-9 0,1-5 95,-2-1 0,0 0 0,-1 0 0,-1-1 0,-1 0 0,-1-1 0,-1 1 0,-2 0 0,0-1 0,-1 1 0,-2-1 0,0 1 0,-2 0 0,-1 0 0,0 0 0,-2 0 0,-1 1 0,-1 0 0,-1 0 0,0 1 0,-25-36-1,21 40-48,-2 1-1,1 0 0,-2 1 0,0 1 0,-1 0 0,-1 2 0,0 0 0,0 1 0,-1 1 0,-1 1 0,0 0 0,0 2 0,-1 0 0,0 2 0,0 0 0,-1 2 0,0 0 0,0 2 0,-45 0 0,61 2-121,0 1 0,0 0 1,1 0-1,-1 0 0,1 1 0,-1 0 1,1 0-1,0 0 0,-1 1 1,1 0-1,1 1 0,-1-1 0,0 1 1,1 0-1,0 0 0,0 1 0,-6 6 1,2 0-374,0 0 0,1 1 0,1 1 0,0-1 0,0 1 0,1 0 0,-4 15 0,-4 21-4923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34.0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608 0 10506,'0'0'1590,"0"0"-471,0 0-186,0 0 205,0 0-501,-23 3-291,-76 12-155,91-13-177,1 0 1,-1 0-1,1 1 1,0 0 0,-1 0-1,1 1 1,1 0-1,-1 1 1,1-1 0,-1 1-1,1 0 1,1 1 0,-1-1-1,1 1 1,0 0-1,0 1 1,1-1 0,-6 10-1,2-4 35,5-8-44,0 0 0,0 1 0,1-1 0,-1 0 0,1 1 0,0 0 0,0-1-1,1 1 1,-1 0 0,1 0 0,-1 8 0,3-11-5,-1 0 0,0 0 0,1 0 0,0 0 0,-1 0 0,1 0 0,0 0 0,0 0 0,0 0 0,1-1 0,-1 1 0,0 0 0,0-1 0,1 1 0,-1-1 0,1 0 0,0 1 0,-1-1 0,1 0 0,0 0 0,0 0 0,0 0 0,-1 0 0,1 0 0,0-1 0,0 1 0,0-1 0,1 1 0,2 0 0,101 19 58,-64-13-24,65 19 0,-96-22 24,1 0-1,-1 1 0,0 0 1,0 1-1,0 0 1,-1 1-1,0 0 0,0 1 1,-1-1-1,9 11 0,-13-12-7,-1-1-1,0 1 0,0 0 0,0 0 0,-1 0 1,0 0-1,0 1 0,-1-1 0,1 1 0,-2 0 1,1 0-1,-1 0 0,0 0 0,0 0 0,-1 0 1,1 0-1,-2 0 0,1 0 0,-1 0 0,0 0 0,-3 9 1,1-6-10,0-1-1,-1 0 1,0 0 0,-1-1 0,1 1 0,-2-1 0,1 0 0,-1 0 0,0 0-1,-1-1 1,0 0 0,0 0 0,-1-1 0,-14 10 0,7-8-7,0-1 0,-1 0 0,0-1 0,-1 0 0,1-1 0,-1-1 0,0-1 0,0-1 0,-21 1 0,10-2 29,0-1 0,0-1 1,1-2-1,-1-1 1,-27-7-1,20 0 73,0-1 0,1-2 0,1-1-1,0-1 1,1-2 0,1-1 0,-39-32 0,69 51-164,1 0 1,0 0-1,-1 0 1,1 0 0,0-1-1,-1 1 1,1 0-1,0 0 1,-1 0-1,1-1 1,0 1-1,-1 0 1,1 0-1,0 0 1,-1-1 0,1 1-1,0 0 1,0-1-1,-1 1 1,1 0-1,0-1 1,0 1-1,0 0 1,-1-1-1,1 1 1,0 0-1,0-1 1,0 1 0,0-1-1,0 1 1,0 0-1,0-1 1,0 1-1,0-1 1,0 1-1,0 0 1,0-1-1,0 1 1,0-1 0,0 1-1,0 0 1,1-1-1,-1 1 1,0 0-1,0-1 1,0 1-1,1 0 1,-1-1-1,0 1 1,0 0-1,1-1 1,21-4-3058,-20 5 2696,27-4-6382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45.7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9178,'0'0'2512,"0"0"-908,0 0-527,0 0-90,0 0 60,0 0-60,0 0-288,0 0-349,0 0-92,0 0-74,0 0-122,0 0 42,0 0-32,8 0-53,587 4-34,-590-4-2,-1-1 33,0 1 0,0 0 0,0 0-1,0 0 1,0 1 0,0-1-1,0 1 1,0 0 0,4 1-1,-8-2-39,0 0-232,0 0-450,-15 0-4186,-2 0-1229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46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5737,'0'0'1755,"0"0"-606,0 0-345,0 0-180,0 0 17,0 0 10,0 0-161,0 17 895,2-1-827,0 1 1,1 0-1,1-1 0,9 27 1,5 23 127,-2 19-103,-5 1 0,2 124 0,9-256-2837,-10 15-2569,1 2-5075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47.2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45 381 10354,'0'0'1686,"0"0"-746,0 0-212,0 0 284,0 0-115,0 0-267,2-11-357,15-125 507,16-97-307,-32 262-478,2 0-1,0 0 1,2-1 0,9 29 0,7 42 30,-8-13-35,2 12 19,33 115 0,-47-212 11,-1-1 1,0 1 0,0-1 0,0 1-1,0-1 1,0 1 0,0-1-1,0 1 1,0-1 0,0 1-1,0-1 1,0 1 0,0-1-1,0 1 1,-1-1 0,1 1 0,0-1-1,0 1 1,0-1 0,-1 1-1,1-1 1,0 1 0,-1-1-1,1 1 1,0-1 0,-1 0-1,1 1 1,0-1 0,-1 0 0,0 1-1,-22 6 193,-41-8-295,43 1 153,-85 0-99,106 0 21,0 0-20,0 0 21,0 1-1,0 0 1,0-1-1,0 1 1,0 0-1,0-1 0,0 1 1,1 0-1,-1-1 1,0 1-1,0-1 1,1 1-1,-1 0 1,0-1-1,1 1 1,-1-1-1,1 1 0,-1-1 1,1 1-1,-1-1 1,1 1-1,22 4 31,-1-1 0,0-1-1,1-1 1,0-1 0,-1-2-1,25-2 1,19 1 166,-17 0-133,-32 0 201,0 1 1,-1 1-1,26 4 0,-95-21-3693,22 4-3783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47.9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234 0 7034,'0'0'1868,"0"0"-755,0 0-272,0 0 124,0 0-85,0 0-214,-15 5-153,-47 16-255,56-17-202,0-1 0,0 1 0,0 1 0,1-1 1,0 1-1,-1-1 0,2 2 0,-1-1 1,1 0-1,-1 1 0,2 0 0,-1 0 0,1 0 1,-1 0-1,-2 9 0,-2 3 34,-4 6 39,1 1 0,1 1 0,1 0 0,2 0-1,0 1 1,2 0 0,1 0 0,0 30 0,3-22 99,1 1 1,3-1-1,0 0 0,3 0 1,17 62-1,-8-49-58,2-1 0,2-1 0,46 80 1,-45-95-75,1-1 0,1-1 1,2-1-1,1-1 1,55 46-1,-64-60-11,57 41 89,-67-50-182,0 0 0,0-1-1,0 0 1,0 0 0,1-1 0,0 0 0,-1 0 0,1 0 0,0-1 0,9 1-1,-11-3-301,0 0 1,1-1-1,-1 1 0,-1-1 0,1 0 0,0 0 0,0 0 0,-1-1 0,1 1 0,-1-1 0,0 0 0,0-1 0,0 1 0,4-5 0,-5 6-211,25-24-6040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48.7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6057,'0'0'2421,"0"0"-1349,0 0-717,0 0 189,0 0 333,0 0-170,2 5-45,1 2-345,1-1-1,0 1 1,0-1 0,0 0 0,1 0 0,0 0 0,0-1 0,1 1 0,10 7-1,18 20 447,123 164 658,-137-168-1382,-1 2 0,-1 0 0,-2 0-1,-1 2 1,10 36 0,-19-46-21,-1 0 0,-2-1-1,0 1 1,-1 1 0,-2-1 0,0 0-1,-1 0 1,-2 0 0,0 0 0,-1 0 0,-2-1-1,0 1 1,-16 35 0,-2-7 303,-1-1 0,-3-1 0,-2-1 0,-55 64 0,84-109-238,-1 0 1,1-1 0,0 1-1,0 0 1,0 0-1,0-1 1,1 1 0,-1 0-1,0 5 1,-7 21-1822,-5-9-689,-6 1-2567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52.0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59 325 2617,'0'0'6337,"0"0"-4250,0 0-1373,0 0-29,0 0-126,0 0-34,-10-14 151,-26-44-130,34 54-493,0-1 0,0 1 0,1-1 0,-1 1 0,1-1 0,0 0 0,1 0 0,-1 1 0,1-1 0,0 0 0,0 0 0,0 0 0,1 0 0,-1 1 0,1-1 0,0 0-1,1 1 1,-1-1 0,1 1 0,0-1 0,4-6 0,1-1-31,1 1-1,0-1 0,1 1 0,0 1 0,1-1 1,0 2-1,0-1 0,1 2 0,0-1 1,1 1-1,15-7 0,-21 12-21,0 0-1,0 1 1,0 0-1,0 0 1,0 0-1,1 1 1,-1 0-1,1 0 1,-1 1 0,1-1-1,-1 1 1,1 1-1,-1-1 1,0 1-1,1 0 1,-1 1 0,1 0-1,-1 0 1,0 0-1,0 1 1,0-1-1,-1 1 1,1 1-1,-1-1 1,1 1 0,5 5-1,3 4 1,-1 0-1,0 1 1,-1 0 0,0 1-1,-1 0 1,-1 1 0,-1 0-1,0 1 1,11 29 0,-11-20 5,-2-1 0,-1 2 0,-1-1 1,-1 1-1,-1-1 0,-1 32 0,-3-53-1,1 0 0,-1-1-1,0 1 1,-1 0-1,1-1 1,-1 1-1,1-1 1,-1 1-1,-1-1 1,1 0-1,-1 0 1,1 0-1,-1 0 1,0 0-1,-1-1 1,1 1-1,-1-1 1,-3 3-1,-11 8 3,-1-1 0,-33 17 0,25-15 7,-23 14 2,-84 54 41,119-72-57,0 0-1,2 1 1,-1 1 0,2 0 0,-1 1 0,-14 22-1,25-33 1,0 1 0,0 0-1,0 0 1,0-1 0,0 1-1,1 0 1,0 1-1,0-1 1,0 0 0,0 0-1,1 0 1,-1 1-1,1-1 1,0 0 0,1 0-1,-1 1 1,2 5 0,-1-7 0,0 0 1,0-1 0,0 0 0,1 1 0,-1-1 0,1 0 0,-1 0 0,1 1 0,0-1 0,0-1 0,0 1 0,0 0 0,0 0 0,0-1 0,0 1 0,1-1-1,-1 0 1,0 1 0,1-1 0,-1 0 0,1-1 0,0 1 0,-1 0 0,1-1 0,0 1 0,-1-1 0,5 0 0,17 0 12,0-1 0,39-6 0,-13 1-3,-37 6-7,0 0 0,0 1 1,0 0-1,0 2 0,-1-1 0,1 2 0,0-1 0,-1 2 0,0-1 0,0 2 1,-1 0-1,21 13 0,-17-10 97,0 0 0,1-1 1,0-1-1,0-1 0,1 0 1,23 4-1,-37-9-78,0-1 0,-1 1 0,1-1 0,-1 0 0,1 0 0,0 0-1,-1 0 1,1-1 0,-1 1 0,1-1 0,-1 0 0,1 1 0,-1-1 0,1 0 0,-1 0 0,0-1 0,4-1 0,-2-1-29,1-1 1,-1 0-1,0 1 1,0-1-1,5-11 1,-1 5-160,34-58-5060,-24 38-3263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52.7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88 7538,'0'0'2652,"0"0"-1586,0 0-638,0 0 95,26-5 572,8-2-616,120-17 1334,-2 6-636,158-15-494,-298 33-3402,-24 0-1632,-9 0-2160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15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87 6177,'0'0'866,"0"0"115,0 0 138,0 0 184,22 0-176,161 0 1223,-156-2-2131,0 0 0,0-2 0,-1-1 0,1-1 1,-1-1-1,0-2 0,0 0 0,-1-2 0,31-18 0,-53 27-257,-4 2-2921,-5 0-2276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53.1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10442,'0'0'1750,"0"0"-975,0 0-509,0 0 15,0 0 492,6 12 198,25 56-378,-4 0-1,-2 2 1,-4 1 0,15 85-1,-33-132-815,-3-17 285,1 0 0,0 0 1,0 0-1,1-1 0,0 1 0,0 0 0,4 7 0,-5-12-219,0-1 0,0 0-1,0 1 1,0-1-1,1 0 1,-1 0 0,0 0-1,1 0 1,-1 0 0,1 0-1,0 0 1,-1 0 0,1-1-1,0 1 1,-1-1 0,1 1-1,0-1 1,-1 1 0,1-1-1,0 0 1,0 0 0,0 0-1,-1 0 1,1 0 0,0-1-1,0 1 1,-1 0 0,1-1-1,0 1 1,-1-1-1,1 0 1,0 0 0,2-1-1,18-11-7818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53.6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9706,'0'0'2767,"0"0"-1296,0 0-895,0 0-370,0 0-137,0 0 179,3 13 310,18 125 542,9 54-216,-25-171-839,1 1-1,0-1 1,2 0-1,1-1 1,0 0 0,17 27-1,-20-39-39,1-1 0,-1 0 1,1 0-1,0 0 0,1-1 0,-1 0 0,1 0 0,0-1 1,1 0-1,-1-1 0,1 1 0,0-2 0,0 1 0,1-1 0,-1-1 1,19 3-1,11 0 66,-1-3 0,1-1 0,39-4 0,3 0-24,-31 4-61,48-1-18,-89 0 36,1-1 0,-1-1 0,1 0 0,-1 0 0,0-1 0,0 0 1,16-8-1,-24 10-75,1-1 1,0 0-1,-1 0 1,1 1 0,-1-1-1,1 0 1,-1 0-1,0 0 1,0-1 0,0 1-1,0 0 1,0 0-1,0-1 1,-1 1 0,1 0-1,-1-1 1,0 1-1,0 0 1,0-1-1,0-3 1,0-1-1052,0 0 0,-1 1 0,0-1 0,0 1 0,0-1 0,-4-9 0,-10-11-7680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54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4793,'0'0'2565,"0"0"-1058,0 0-235,23-3-131,251-14 1399,102 17-2220,-375 8-3981,-5 2-151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54.3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6737,'0'0'1505,"0"0"-209,0 0 216,0 0-199,148 0-241,-101 0-256,2-2-248,3-3-248,-2 1-208,1-1-112,-4 3-56,10 2-1224,-12 0-1809,-11 0-3544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54.9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151 274 6241,'0'0'1606,"0"0"-770,0 0-462,0 0 244,0 0 433,0 0-197,-18 17-178,-56 56-243,69-67-298,0-1-1,1 1 0,0 0 0,0 0 0,1 0 0,0 0 1,0 1-1,0-1 0,1 1 0,0 0 0,0 0 1,0 0-1,1 0 0,0 0 0,1 0 0,0 0 1,0 10-1,0 3 243,-1 1-181,1 0 0,1 1 0,0-1 0,2 1 0,5 21 0,-5-34-167,0-1 0,0 1 0,1-1 0,0 0 0,0-1 0,1 1 0,0-1 0,0 0 0,1 0 0,0 0 0,0-1 0,1 0 0,-1 0 0,1-1 0,9 6 0,-3-3-6,1-1-1,0 0 1,1-1-1,-1-1 1,1 0-1,0-1 1,26 4-1,-13-5-10,-1-1 0,0-1-1,42-4 1,-60 2 12,0-1 1,0 0-1,-1 0 1,1-1-1,-1 0 0,0 0 1,0-1-1,0 0 0,0 0 1,-1-1-1,0 0 0,0 0 1,0-1-1,0 0 1,-1 0-1,0-1 0,0 0 1,-1 0-1,0 0 0,0 0 1,-1-1-1,0 0 1,0 0-1,0 0 0,2-11 1,3-11 134,-1 0 0,-2-1 1,-1 1-1,-1-1 0,-1-58 1,-4 67-47,-2 0-1,0 0 1,-1 0 0,-1 1 0,-1 0 0,-1 0 0,-1 0 0,-1 1-1,-17-31 1,17 35-36,-1 0-1,0 1 1,-1 1 0,-1-1-1,0 2 1,-1 0 0,0 0-1,-1 1 1,-1 1-1,0 1 1,0 0 0,-19-9-1,22 14-87,-1 0 0,0 2-1,1-1 1,-1 2 0,-1 0-1,1 0 1,0 1 0,0 1-1,0 0 1,-1 1 0,1 0-1,0 1 1,-18 5 0,23-5-90,-1 1 0,1 0 1,0 0-1,-1 1 1,1 0-1,1 1 0,-1 0 1,1 0-1,0 0 1,0 1-1,0 0 0,1 0 1,0 1-1,0 0 1,1 0-1,0 0 0,0 1 1,1 0-1,-1 0 1,-4 16-1,3-6-865,2 1 0,1 0-1,-2 31 1,4-4-4279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55.6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252 0 6993,'0'0'3815,"0"0"-2396,0 0-818,0 0-174,0 0 41,0 0-116,-24 8-133,-73 25-161,89-31-12,1 1 0,-1 0 0,1 0-1,0 0 1,0 1 0,0 0 0,0 0-1,1 1 1,0 0 0,0 0 0,0 0 0,0 1-1,1 0 1,0 0 0,-8 14 0,12-20-22,1 1 0,-1 0 0,1-1 0,-1 1 0,1 0 0,0 0 0,-1 0 0,1-1 0,0 1 0,0 0 0,-1 0 0,1 0 1,0 0-1,0 0 0,0-1 0,0 1 0,0 0 0,1 0 0,-1 0 0,0 0 0,0 0 0,0-1 0,1 1 0,-1 0 0,0 0 1,1 0-1,0 1 0,0-1-6,1 0 1,-1 0 0,1 0 0,0 0-1,-1 0 1,1 0 0,0 0-1,0 0 1,-1-1 0,1 1 0,0 0-1,3-1 1,67 4-34,-54-4 81,-4 1-38,16-1-18,0 2 0,-1 1 0,1 1 1,31 9-1,-56-12-5,1 0 0,-1 1 0,1 0 0,-1 0 0,0 0 0,0 1 0,0 0 0,0 0 0,0 0-1,0 1 1,-1-1 0,0 1 0,0 0 0,0 0 0,0 1 0,-1-1 0,1 1 0,-1 0 0,0-1 0,0 2 0,-1-1 0,0 0 0,0 0 0,0 1 0,0-1 0,-1 1 0,0 0 0,0 6-1,0-6 28,-1-1 0,0 1 0,-1 0 0,1-1-1,-1 1 1,0 0 0,-1-1 0,1 1-1,-1-1 1,0 1 0,0-1 0,-1 0 0,0 0-1,0 0 1,0 0 0,0-1 0,-1 1-1,1-1 1,-1 0 0,-1 0 0,1 0 0,0 0-1,-1-1 1,0 0 0,0 0 0,0 0-1,0 0 1,-11 3 0,6-2 44,0 0 0,0-1-1,-1 0 1,1-1 0,-1 0 0,0 0-1,0-1 1,0-1 0,1 0 0,-1 0-1,0-1 1,0-1 0,0 0 0,-14-4 0,0-3 288,1 0 0,0-2 0,0 0 0,-37-26 0,60 36-625,-6-3 522,4 3-5597,5 1-2961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56.1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85 10898,'0'0'1489,"0"0"-1049,0 0-104,0 0 1128,173-22-192,-113 13-367,-1-2-257,-2-2-424,-3 4-56,-12 0-168,-10 2 72,-10 3-184,-12 4-136,-10 0-1057,0 0-1151,-19 9-3305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56.4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8850,'0'0'2889,"0"0"-2121,0 0-328,0 0 24,0 0 528,0 0-240,163-11-544,-111 9-208,27 2-536,-13 0-2272,-6-5-6170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56.8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208 36 13411,'0'0'2104,"0"0"-1238,0 0-549,0 0-146,0 0 124,0 0-39,-15 18-202,-47 62-52,58-72 5,0 0 1,1 0-1,0 0 0,0 0 1,1 0-1,0 1 1,1-1-1,0 1 0,0-1 1,0 1-1,1-1 1,1 1-1,-1 0 0,4 11 1,-2 5 38,-1-13-46,1-1 1,1 0-1,0 0 1,0 0-1,1 0 0,0 0 1,1-1-1,0 1 0,1-1 1,0 0-1,0-1 0,1 0 1,1 0-1,-1 0 1,1-1-1,13 10 0,-9-8-20,0-1 0,1-1 0,-1 0 0,2 0-1,-1-1 1,1-1 0,0-1 0,1 0 0,-1 0 0,1-2-1,0 0 1,16 2 0,-15-4 19,0 0 0,0-1 0,0-1 0,0 0 0,-1-1 0,1-1 0,0 0 0,-1-1 0,27-11 1,-34 11 25,0 0 0,-1-1 1,0 0-1,0 0 1,0-1-1,0 1 1,-1-2-1,0 1 1,0-1-1,-1 1 1,0-1-1,0-1 1,0 1-1,-1-1 1,-1 0-1,1 0 1,-1 0-1,0 0 1,2-13-1,-2 5 111,0 1 0,-1-1 0,-1 1 0,0-1 0,-2 0 0,1 1-1,-2-1 1,0 1 0,-1-1 0,-1 1 0,0 0 0,-1 0 0,0 0 0,-14-25 0,13 30-80,0 1 0,0 0 0,-1 0 0,0 0 0,0 1 0,-1 0 0,0 1 0,-1 0 0,1 0 0,-1 1 0,-1 0 0,1 0 0,-1 1 0,0 0 0,0 1 0,-1 0 0,1 1 0,-1 0 0,1 1 0,-1 0 0,-20-1 1,5 2-193,0 1 1,0 2 0,0 0 0,1 2 0,0 1 0,-1 1 0,2 1 0,-39 16 0,40-12-804,1 1 1,0 0-1,1 2 0,1 0 0,-24 22 0,12-4-5759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57.6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156 1 10386,'0'0'1721,"0"0"-961,0 0-576,0 0 296,0 0 360,0 0-200,0 0-48,-59 131-152,37-82 241,2-3-193,0-3-336,5-6 72,5-8-216,3-9-8,5-9 0,2-11-8,7 0-952,10-4-3561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2:47:16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7842,'0'0'1791,"0"0"-835,0 0-397,0 0-359,0 0-103,2 18 371,28 175 2800,2 7-1531,-17 3-3440,-15-190-2110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58.6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248 1 10186,'0'0'1134,"0"0"-654,0 0-241,0 0 201,13 25 109,-5-10-473,5 7 23,-2 2-1,0-1 1,-2 1 0,0 1 0,-2 0-1,8 42 1,20 516 857,-17-165-528,-15-381-425,2 0-1,15 56 0,-15-76 0,0-2-1,1 1 1,1 0 0,0-1-1,1-1 1,0 1 0,19 21-1,-26-33 3,1 0 0,0-1 1,0 1-1,1-1 0,-1 0 0,0 0 0,1 0 0,0 0 0,-1 0 0,1 0 1,0-1-1,0 1 0,0-1 0,0 0 0,0 0 0,0 0 0,0 0 0,0 0 1,0-1-1,1 1 0,-1-1 0,0 0 0,0 0 0,1 0 0,-1-1 0,0 1 1,0-1-1,0 0 0,0 0 0,0 0 0,1 0 0,3-3 0,-2 1 3,-1 0 0,0 0-1,0-1 1,0 0 0,-1 1-1,1-2 1,-1 1 0,0 0-1,0-1 1,-1 1 0,1-1-1,-1 0 1,0 1 0,0-1-1,-1 0 1,1-1 0,-1 1-1,0 0 1,0-6 0,-3-47 163,2 56-165,0 1 0,0-1 1,-1 1-1,1 0 0,-1-1 1,1 1-1,-1-1 0,0 1 1,1-1-1,-1 1 0,0 0 1,0 0-1,0-1 0,0 1 1,-1-1-1,1 2-1,0-1-1,0 1 1,0 0-1,0 0 1,0 0 0,0-1-1,0 1 1,1 0-1,-1 0 1,0 0-1,0 1 1,0-1-1,0 0 1,0 0 0,0 0-1,0 1 1,0-1-1,0 0 1,1 1-1,-1-1 1,0 1-1,0-1 1,0 1 0,1-1-1,-1 1 1,0 0-1,1-1 1,-2 2-1,-1 2-2,1 0 0,-1 0 1,1 1-1,-1-1 0,1 1 0,0 0 0,1 0 0,-1-1 0,1 1 0,0 0 0,1 0 0,-1 0 0,1 10 0,-3 30-4,3 0 1,1 0-1,2 0 0,2-1 1,16 64-1,79 209-23,-6-22 13,-86-265 56,-2 0-1,-2 1 0,-1 0 1,-1 0-1,-1 0 0,-2 0 1,-5 34-1,5-60 26,-1 1-1,1 0 0,-1-1 1,0 1-1,-1-1 1,1 0-1,-1 0 1,0 0-1,-1 0 1,1 0-1,-1-1 0,0 1 1,0-1-1,0 0 1,0 0-1,-1-1 1,0 1-1,1-1 1,-1 0-1,-1 0 1,1-1-1,0 1 0,-1-1 1,1 0-1,-1-1 1,-7 2-1,-14 2 85,0-1 0,-1-2-1,1-1 1,-35-2-1,49 1-131,-38-5 225,0-2 0,0-2 0,-87-29 0,78 21-112,-116-20 0,173 37-997,6 0-2022,14 0-4173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59.4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10986,'0'0'1566,"0"0"-890,0 0-529,0 0-107,0 0 48,0 0-17,6 19 165,6 30-69,-3 0 1,6 79-1,-14 17-87,2 50-37,-3-188-41,1 1-1,0-1 1,0 0 0,1 0-1,0 1 1,0-1 0,1 0-1,-1 0 1,6 8 0,-6-12 4,0 0 1,1 0 0,-1-1-1,1 1 1,0 0 0,0-1-1,0 0 1,0 1-1,0-1 1,0 0 0,1-1-1,-1 1 1,1-1 0,-1 1-1,1-1 1,0 0 0,-1 0-1,1-1 1,7 1-1,285 3 906,-157-7-675,186 23-131,-324-20-191,0-1-1,0 1 1,0-1-1,-1 0 1,1 1-1,0-1 1,-1 0-1,1 0 1,0 1-1,-1-1 1,1 0-1,-1 0 1,1 0-1,-1 0 0,0 0 1,1 0-1,-1 0 1,0 0-1,0 0 1,1 0-1,-1 0 1,0 0-1,0 0 1,0 0-1,0 0 1,0 0-1,-1 0 1,1 0-1,0 0 1,0 0-1,-1 0 1,0-1-1,1-4-956,-2-18-5100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0:59.7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7914,'0'0'1632,"0"0"160,148-13-215,-74 10-265,6 1-128,1 2-576,1-2-520,-8 2 72,-10 0-160,-15 0 8,-16 0-16,-19 0-224,-14 0-1104,-19 27 32,-23-5-1713,-5 2-2520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00.0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9250,'0'0'2016,"0"0"-1439,0 0 271,144 0 624,-85 0-264,0 0-400,6 0-463,-6 0-337,-2 0-16,12 0-289,-15 2-2063,-9 1-5010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00.5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180 102 12123,'0'0'3627,"0"0"-2912,-21 7-842,-66 25 171,82-29-30,0 1 0,1-1 0,0 1-1,-1 0 1,1 0 0,1 1 0,-1-1 0,1 1-1,-1-1 1,1 1 0,1 0 0,-1 1 0,1-1 0,0 0-1,0 1 1,0-1 0,1 1 0,0-1 0,0 1-1,0 0 1,0 9 0,-1-1 10,-1 10 45,1 1 1,0-1-1,2 0 0,1 1 0,0-1 0,2 0 0,1 0 0,1 0 1,1-1-1,1 1 0,15 32 0,-15-40-55,2-1 0,-1-1 0,2 1 1,-1-2-1,2 1 0,0-1 0,1-1 0,0 0 0,1-1 0,0 0 1,0-1-1,2 0 0,-1-1 0,1-1 0,0 0 0,1-1 0,20 6 0,-22-8-8,0-1 0,0 0-1,1-1 1,-1-1-1,1 0 1,-1-1-1,1-1 1,0 0-1,-1-1 1,1-1-1,-1 0 1,0-1-1,1 0 1,-1-1-1,0-1 1,-1 0-1,1-1 1,-1 0-1,0-1 1,-1-1-1,0 0 1,0 0-1,0-2 1,-1 1-1,-1-1 1,0-1-1,0 0 1,11-17 0,-9 11 62,-1-1 1,-1 0-1,-1-1 1,-1 0 0,0 0-1,-2-1 1,0 0 0,-1 0-1,-1 0 1,-1-1 0,-1 1-1,0-1 1,-2 0 0,-3-34-1,1 39-12,0 1 0,-2-1 1,0 0-1,0 1 0,-1 0 0,-1 0 0,-1 0 0,0 1 0,-1 0 0,0 1 0,-1-1 0,-1 2 0,0-1 0,-1 1 0,0 1 0,-1 0 0,0 0 1,0 1-1,-20-11 0,11 10 12,1 1 0,-2 1 0,1 1 1,-1 1-1,-1 1 0,1 1 1,-35-4-1,40 7-128,0 1-1,0 1 1,-1 0 0,1 1-1,0 1 1,0 0 0,0 2-1,0 0 1,1 0 0,-26 12-1,32-10-139,-1 0-1,2 1 1,-1 0-1,1 1 1,0-1-1,0 2 1,1-1-1,0 2 1,1-1-1,0 1 1,0 0-1,1 0 1,0 0-1,-6 17 1,-7 24-3938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01.1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381 0 1120,'0'0'9488,"0"0"-6692,0 0-2292,0 0-298,0 0 164,-20 7-175,-21 6-6,1 3 0,-47 24 0,67-28 22,5-5-120,1 0 0,1 2-1,-1 0 1,1 0 0,1 1 0,-17 17 0,28-26-92,1 0 0,-1 0 0,0-1 0,1 1 0,-1 0 0,1 0 0,-1 0 0,1 0 0,-1 0 0,1 0 0,0 0 0,-1 0 0,1 0 0,0 0 0,0 0 0,-1 0 0,1 0 0,0 0 0,0 0 0,0 0 0,1 0 1,-1 0-1,0 0 0,0 0 0,0 0 0,1 1 0,0-1-2,0 1 0,1-1-1,-1 0 1,0 0 0,0 0 0,1 1 0,-1-1 0,1 0 0,-1-1 0,1 1 0,-1 0 0,1 0 0,0-1 0,1 1 0,10 3-11,1-1 0,-1-1 0,18 1 1,-18-2 28,53 6 4,-22-4 0,85 19 1,-119-19-14,1 0 1,0 0-1,-1 1 1,0 0 0,0 1-1,0 1 1,-1-1 0,0 1-1,0 1 1,0 0 0,-1 0-1,15 16 1,-20-19 38,0 0 0,0-1-1,-1 1 1,1 0 0,-1 0 0,0 1 0,0-1 0,0 0 0,-1 1 0,0-1-1,1 1 1,-2-1 0,1 1 0,0-1 0,-1 1 0,0 0 0,0-1-1,0 1 1,-1 0 0,0-1 0,0 1 0,0-1 0,0 1 0,0-1 0,-1 1-1,0-1 1,0 0 0,0 0 0,-1 0 0,1 0 0,-1 0 0,0-1 0,0 1-1,0-1 1,-7 6 0,-1 0 23,0-1 0,0 0 0,0 0 1,-1-1-1,0-1 0,-1 0 0,1-1 0,-1 0 0,0-1 0,0 0 0,-16 1 0,1-1 14,1-1 0,-1-2 0,1-1 0,-55-6-1,72 4-67,0 0-1,0 0 1,1-1 0,-1 0-1,0 0 1,1-1-1,0 0 1,0-1 0,0 0-1,1-1 1,0 0-1,0 0 1,0 0 0,1-1-1,-1 0 1,-10-16-1,16 20-102,0 0 0,0 0 0,0 0 0,1-1 0,0 1 0,-1 0 0,1-1 0,1 1 0,-1-1 0,0 1 0,1-1 0,0 1 0,0-1 0,0 0 0,0 1 0,0-1 0,2-5 0,-1 6-325,0 0-1,0 1 0,0-1 1,0 1-1,0 0 0,1-1 1,0 1-1,-1 0 1,1 0-1,0 0 0,0 0 1,0 0-1,0 0 0,0 1 1,3-3-1,21-10-7833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01.4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9194,'0'0'1560,"0"0"-1024,0 0 129,0 0 815,0 0 328,133 11-1056,-86-11-311,3 2-217,-3-2-224,-10 2 144,-8-2-144,-11 3-40,-8-1-361,-10 2-1767,0 3-2705,-13 0-2889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01.8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4481,'0'0'5897,"0"0"-5065,0 0 649,0 0 447,0 0-79,168 4-505,-116-1-816,0-3-136,-3 0-128,-9 0-264,-11 0 168,-9 0-168,-8 0-144,-7 0-320,-2 2-2577,-3 2-6409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04.2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13691,'0'0'2195,"0"0"-1185,0 0-566,0 0 69,0 0 277,0 0-222,10 12-112,-4-9-425,0-1 1,0 0-1,1 0 1,-1 0-1,1-1 1,0 0-1,-1 0 1,11-1-1,10 3 145,79 13 515,158 4 1,-264-39-4945,0 2-4217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3T13:31:04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97 12763,'0'0'3838,"0"0"-2659,0 0-966,0 0 46,0 0 61,0 0-121,18-12-82,62-39-65,-69 46-52,1-1 0,0 2 0,1 0 1,-1 0-1,1 1 0,-1 0 0,1 1 0,0 1 0,0 0 0,0 1 0,21 2 0,3-1-1,-19-1-3,0 0 0,0 1 0,0 1 0,29 7-1,-43-8 5,-1 0-1,1 0 0,0 1 0,-1-1 0,1 1 0,-1 0 0,1 0 1,-1 0-1,0 0 0,0 0 0,0 1 0,0-1 0,0 1 0,-1 0 1,1 0-1,-1 0 0,0 0 0,0 1 0,0-1 0,0 1 0,0-1 1,-1 1-1,1-1 0,-1 1 0,0 0 0,0 0 0,-1-1 1,1 7-1,-1-2 14,-1 0 0,0 0 0,0 0 0,0-1 0,-1 1 0,0-1 0,-1 1 0,0-1 0,0 0 0,0 0 0,-1 0 0,0 0 0,-1 0 0,-6 7 0,-10 10 69,-1 0 0,-31 24 0,25-23-126,-7 7 56,4-5 24,1 1 0,1 1 1,2 1-1,0 2 0,-30 48 1,54-74-43,0 0 0,1 0 0,-1 0 0,1 0 0,0 1 0,1-1 0,0 1-1,0 0 1,0-1 0,0 1 0,1 0 0,1-1 0,0 11 0,2-16 6,-1-1 0,1 1 0,-1 0 0,1-1 0,0 1 0,-1-1 0,1 0 0,0 0 0,-1 0 0,1 0 0,3-1 0,-1 1 0,97-8 5,-83 5-4,-1 1 0,0 0 0,0 1 0,1 1 0,-1 1 0,1 1 0,-1 0 0,0 1 0,26 9 0,-19-3 10,1-2-1,0 0 1,1-1-1,-1-2 1,1-1-1,0-1 1,50-2-1,-75-1-10,0 1 1,0-1-1,-1 1 0,1-1 0,0 1 1,0-1-1,-1 0 0,1 0 0,0 0 1,-1 0-1,1 0 0,-1 0 0,1-1 0,-1 1 1,0 0-1,1-1 0,-1 1 0,0-1 1,0 1-1,0-1 0,0 0 0,0 1 1,0-3-1,14-46-1244,-13 42 556,4-18-3479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80.png"/><Relationship Id="rId299" Type="http://schemas.openxmlformats.org/officeDocument/2006/relationships/image" Target="../media/image1471.png"/><Relationship Id="rId21" Type="http://schemas.openxmlformats.org/officeDocument/2006/relationships/image" Target="../media/image1333.png"/><Relationship Id="rId63" Type="http://schemas.openxmlformats.org/officeDocument/2006/relationships/image" Target="../media/image1353.png"/><Relationship Id="rId159" Type="http://schemas.openxmlformats.org/officeDocument/2006/relationships/image" Target="../media/image1401.png"/><Relationship Id="rId324" Type="http://schemas.openxmlformats.org/officeDocument/2006/relationships/customXml" Target="../ink/ink1484.xml"/><Relationship Id="rId366" Type="http://schemas.openxmlformats.org/officeDocument/2006/relationships/customXml" Target="../ink/ink1505.xml"/><Relationship Id="rId531" Type="http://schemas.openxmlformats.org/officeDocument/2006/relationships/image" Target="../media/image1587.png"/><Relationship Id="rId573" Type="http://schemas.openxmlformats.org/officeDocument/2006/relationships/image" Target="../media/image1608.png"/><Relationship Id="rId170" Type="http://schemas.openxmlformats.org/officeDocument/2006/relationships/customXml" Target="../ink/ink1407.xml"/><Relationship Id="rId226" Type="http://schemas.openxmlformats.org/officeDocument/2006/relationships/customXml" Target="../ink/ink1435.xml"/><Relationship Id="rId433" Type="http://schemas.openxmlformats.org/officeDocument/2006/relationships/image" Target="../media/image1538.png"/><Relationship Id="rId268" Type="http://schemas.openxmlformats.org/officeDocument/2006/relationships/customXml" Target="../ink/ink1456.xml"/><Relationship Id="rId475" Type="http://schemas.openxmlformats.org/officeDocument/2006/relationships/image" Target="../media/image1559.png"/><Relationship Id="rId32" Type="http://schemas.openxmlformats.org/officeDocument/2006/relationships/customXml" Target="../ink/ink1338.xml"/><Relationship Id="rId74" Type="http://schemas.openxmlformats.org/officeDocument/2006/relationships/customXml" Target="../ink/ink1359.xml"/><Relationship Id="rId128" Type="http://schemas.openxmlformats.org/officeDocument/2006/relationships/customXml" Target="../ink/ink1386.xml"/><Relationship Id="rId335" Type="http://schemas.openxmlformats.org/officeDocument/2006/relationships/image" Target="../media/image1489.png"/><Relationship Id="rId377" Type="http://schemas.openxmlformats.org/officeDocument/2006/relationships/image" Target="../media/image1510.png"/><Relationship Id="rId500" Type="http://schemas.openxmlformats.org/officeDocument/2006/relationships/customXml" Target="../ink/ink1572.xml"/><Relationship Id="rId542" Type="http://schemas.openxmlformats.org/officeDocument/2006/relationships/customXml" Target="../ink/ink1593.xml"/><Relationship Id="rId5" Type="http://schemas.openxmlformats.org/officeDocument/2006/relationships/image" Target="../media/image1325.png"/><Relationship Id="rId181" Type="http://schemas.openxmlformats.org/officeDocument/2006/relationships/image" Target="../media/image1412.png"/><Relationship Id="rId237" Type="http://schemas.openxmlformats.org/officeDocument/2006/relationships/image" Target="../media/image1440.png"/><Relationship Id="rId402" Type="http://schemas.openxmlformats.org/officeDocument/2006/relationships/customXml" Target="../ink/ink1523.xml"/><Relationship Id="rId279" Type="http://schemas.openxmlformats.org/officeDocument/2006/relationships/image" Target="../media/image1461.png"/><Relationship Id="rId444" Type="http://schemas.openxmlformats.org/officeDocument/2006/relationships/customXml" Target="../ink/ink1544.xml"/><Relationship Id="rId486" Type="http://schemas.openxmlformats.org/officeDocument/2006/relationships/customXml" Target="../ink/ink1565.xml"/><Relationship Id="rId43" Type="http://schemas.openxmlformats.org/officeDocument/2006/relationships/image" Target="../media/image1344.png"/><Relationship Id="rId139" Type="http://schemas.openxmlformats.org/officeDocument/2006/relationships/image" Target="../media/image1391.png"/><Relationship Id="rId290" Type="http://schemas.openxmlformats.org/officeDocument/2006/relationships/customXml" Target="../ink/ink1467.xml"/><Relationship Id="rId304" Type="http://schemas.openxmlformats.org/officeDocument/2006/relationships/customXml" Target="../ink/ink1474.xml"/><Relationship Id="rId346" Type="http://schemas.openxmlformats.org/officeDocument/2006/relationships/customXml" Target="../ink/ink1495.xml"/><Relationship Id="rId388" Type="http://schemas.openxmlformats.org/officeDocument/2006/relationships/customXml" Target="../ink/ink1516.xml"/><Relationship Id="rId511" Type="http://schemas.openxmlformats.org/officeDocument/2006/relationships/image" Target="../media/image1577.png"/><Relationship Id="rId553" Type="http://schemas.openxmlformats.org/officeDocument/2006/relationships/image" Target="../media/image1598.png"/><Relationship Id="rId85" Type="http://schemas.openxmlformats.org/officeDocument/2006/relationships/image" Target="../media/image1364.png"/><Relationship Id="rId150" Type="http://schemas.openxmlformats.org/officeDocument/2006/relationships/customXml" Target="../ink/ink1397.xml"/><Relationship Id="rId192" Type="http://schemas.openxmlformats.org/officeDocument/2006/relationships/customXml" Target="../ink/ink1418.xml"/><Relationship Id="rId206" Type="http://schemas.openxmlformats.org/officeDocument/2006/relationships/customXml" Target="../ink/ink1425.xml"/><Relationship Id="rId413" Type="http://schemas.openxmlformats.org/officeDocument/2006/relationships/image" Target="../media/image1528.png"/><Relationship Id="rId248" Type="http://schemas.openxmlformats.org/officeDocument/2006/relationships/customXml" Target="../ink/ink1446.xml"/><Relationship Id="rId455" Type="http://schemas.openxmlformats.org/officeDocument/2006/relationships/image" Target="../media/image1549.png"/><Relationship Id="rId497" Type="http://schemas.openxmlformats.org/officeDocument/2006/relationships/image" Target="../media/image1570.png"/><Relationship Id="rId12" Type="http://schemas.openxmlformats.org/officeDocument/2006/relationships/customXml" Target="../ink/ink1328.xml"/><Relationship Id="rId108" Type="http://schemas.openxmlformats.org/officeDocument/2006/relationships/customXml" Target="../ink/ink1376.xml"/><Relationship Id="rId315" Type="http://schemas.openxmlformats.org/officeDocument/2006/relationships/image" Target="../media/image1479.png"/><Relationship Id="rId357" Type="http://schemas.openxmlformats.org/officeDocument/2006/relationships/image" Target="../media/image1500.png"/><Relationship Id="rId522" Type="http://schemas.openxmlformats.org/officeDocument/2006/relationships/customXml" Target="../ink/ink1583.xml"/><Relationship Id="rId54" Type="http://schemas.openxmlformats.org/officeDocument/2006/relationships/customXml" Target="../ink/ink1349.xml"/><Relationship Id="rId96" Type="http://schemas.openxmlformats.org/officeDocument/2006/relationships/customXml" Target="../ink/ink1370.xml"/><Relationship Id="rId161" Type="http://schemas.openxmlformats.org/officeDocument/2006/relationships/image" Target="../media/image1402.png"/><Relationship Id="rId217" Type="http://schemas.openxmlformats.org/officeDocument/2006/relationships/image" Target="../media/image1430.png"/><Relationship Id="rId399" Type="http://schemas.openxmlformats.org/officeDocument/2006/relationships/image" Target="../media/image1521.png"/><Relationship Id="rId564" Type="http://schemas.openxmlformats.org/officeDocument/2006/relationships/customXml" Target="../ink/ink1604.xml"/><Relationship Id="rId259" Type="http://schemas.openxmlformats.org/officeDocument/2006/relationships/image" Target="../media/image1451.png"/><Relationship Id="rId424" Type="http://schemas.openxmlformats.org/officeDocument/2006/relationships/customXml" Target="../ink/ink1534.xml"/><Relationship Id="rId466" Type="http://schemas.openxmlformats.org/officeDocument/2006/relationships/customXml" Target="../ink/ink1555.xml"/><Relationship Id="rId23" Type="http://schemas.openxmlformats.org/officeDocument/2006/relationships/image" Target="../media/image1334.png"/><Relationship Id="rId119" Type="http://schemas.openxmlformats.org/officeDocument/2006/relationships/image" Target="../media/image1381.png"/><Relationship Id="rId270" Type="http://schemas.openxmlformats.org/officeDocument/2006/relationships/customXml" Target="../ink/ink1457.xml"/><Relationship Id="rId326" Type="http://schemas.openxmlformats.org/officeDocument/2006/relationships/customXml" Target="../ink/ink1485.xml"/><Relationship Id="rId533" Type="http://schemas.openxmlformats.org/officeDocument/2006/relationships/image" Target="../media/image1588.png"/><Relationship Id="rId65" Type="http://schemas.openxmlformats.org/officeDocument/2006/relationships/image" Target="../media/image1354.png"/><Relationship Id="rId130" Type="http://schemas.openxmlformats.org/officeDocument/2006/relationships/customXml" Target="../ink/ink1387.xml"/><Relationship Id="rId368" Type="http://schemas.openxmlformats.org/officeDocument/2006/relationships/customXml" Target="../ink/ink1506.xml"/><Relationship Id="rId575" Type="http://schemas.openxmlformats.org/officeDocument/2006/relationships/image" Target="../media/image1609.png"/><Relationship Id="rId172" Type="http://schemas.openxmlformats.org/officeDocument/2006/relationships/customXml" Target="../ink/ink1408.xml"/><Relationship Id="rId228" Type="http://schemas.openxmlformats.org/officeDocument/2006/relationships/customXml" Target="../ink/ink1436.xml"/><Relationship Id="rId435" Type="http://schemas.openxmlformats.org/officeDocument/2006/relationships/image" Target="../media/image1539.png"/><Relationship Id="rId477" Type="http://schemas.openxmlformats.org/officeDocument/2006/relationships/image" Target="../media/image1560.png"/><Relationship Id="rId281" Type="http://schemas.openxmlformats.org/officeDocument/2006/relationships/image" Target="../media/image1462.png"/><Relationship Id="rId337" Type="http://schemas.openxmlformats.org/officeDocument/2006/relationships/image" Target="../media/image1490.png"/><Relationship Id="rId502" Type="http://schemas.openxmlformats.org/officeDocument/2006/relationships/customXml" Target="../ink/ink1573.xml"/><Relationship Id="rId34" Type="http://schemas.openxmlformats.org/officeDocument/2006/relationships/customXml" Target="../ink/ink1339.xml"/><Relationship Id="rId76" Type="http://schemas.openxmlformats.org/officeDocument/2006/relationships/customXml" Target="../ink/ink1360.xml"/><Relationship Id="rId141" Type="http://schemas.openxmlformats.org/officeDocument/2006/relationships/image" Target="../media/image1392.png"/><Relationship Id="rId379" Type="http://schemas.openxmlformats.org/officeDocument/2006/relationships/image" Target="../media/image1511.png"/><Relationship Id="rId544" Type="http://schemas.openxmlformats.org/officeDocument/2006/relationships/customXml" Target="../ink/ink1594.xml"/><Relationship Id="rId7" Type="http://schemas.openxmlformats.org/officeDocument/2006/relationships/image" Target="../media/image1326.png"/><Relationship Id="rId183" Type="http://schemas.openxmlformats.org/officeDocument/2006/relationships/image" Target="../media/image1413.png"/><Relationship Id="rId239" Type="http://schemas.openxmlformats.org/officeDocument/2006/relationships/image" Target="../media/image1441.png"/><Relationship Id="rId390" Type="http://schemas.openxmlformats.org/officeDocument/2006/relationships/customXml" Target="../ink/ink1517.xml"/><Relationship Id="rId404" Type="http://schemas.openxmlformats.org/officeDocument/2006/relationships/customXml" Target="../ink/ink1524.xml"/><Relationship Id="rId446" Type="http://schemas.openxmlformats.org/officeDocument/2006/relationships/customXml" Target="../ink/ink1545.xml"/><Relationship Id="rId250" Type="http://schemas.openxmlformats.org/officeDocument/2006/relationships/customXml" Target="../ink/ink1447.xml"/><Relationship Id="rId292" Type="http://schemas.openxmlformats.org/officeDocument/2006/relationships/customXml" Target="../ink/ink1468.xml"/><Relationship Id="rId306" Type="http://schemas.openxmlformats.org/officeDocument/2006/relationships/customXml" Target="../ink/ink1475.xml"/><Relationship Id="rId488" Type="http://schemas.openxmlformats.org/officeDocument/2006/relationships/customXml" Target="../ink/ink1566.xml"/><Relationship Id="rId45" Type="http://schemas.openxmlformats.org/officeDocument/2006/relationships/image" Target="../media/image1345.png"/><Relationship Id="rId87" Type="http://schemas.openxmlformats.org/officeDocument/2006/relationships/image" Target="../media/image1365.png"/><Relationship Id="rId110" Type="http://schemas.openxmlformats.org/officeDocument/2006/relationships/customXml" Target="../ink/ink1377.xml"/><Relationship Id="rId348" Type="http://schemas.openxmlformats.org/officeDocument/2006/relationships/customXml" Target="../ink/ink1496.xml"/><Relationship Id="rId513" Type="http://schemas.openxmlformats.org/officeDocument/2006/relationships/image" Target="../media/image1578.png"/><Relationship Id="rId555" Type="http://schemas.openxmlformats.org/officeDocument/2006/relationships/image" Target="../media/image1599.png"/><Relationship Id="rId152" Type="http://schemas.openxmlformats.org/officeDocument/2006/relationships/customXml" Target="../ink/ink1398.xml"/><Relationship Id="rId194" Type="http://schemas.openxmlformats.org/officeDocument/2006/relationships/customXml" Target="../ink/ink1419.xml"/><Relationship Id="rId208" Type="http://schemas.openxmlformats.org/officeDocument/2006/relationships/customXml" Target="../ink/ink1426.xml"/><Relationship Id="rId415" Type="http://schemas.openxmlformats.org/officeDocument/2006/relationships/image" Target="../media/image1529.png"/><Relationship Id="rId457" Type="http://schemas.openxmlformats.org/officeDocument/2006/relationships/image" Target="../media/image1550.png"/><Relationship Id="rId261" Type="http://schemas.openxmlformats.org/officeDocument/2006/relationships/image" Target="../media/image1452.png"/><Relationship Id="rId499" Type="http://schemas.openxmlformats.org/officeDocument/2006/relationships/image" Target="../media/image1571.png"/><Relationship Id="rId14" Type="http://schemas.openxmlformats.org/officeDocument/2006/relationships/customXml" Target="../ink/ink1329.xml"/><Relationship Id="rId56" Type="http://schemas.openxmlformats.org/officeDocument/2006/relationships/customXml" Target="../ink/ink1350.xml"/><Relationship Id="rId317" Type="http://schemas.openxmlformats.org/officeDocument/2006/relationships/image" Target="../media/image1480.png"/><Relationship Id="rId359" Type="http://schemas.openxmlformats.org/officeDocument/2006/relationships/image" Target="../media/image1501.png"/><Relationship Id="rId524" Type="http://schemas.openxmlformats.org/officeDocument/2006/relationships/customXml" Target="../ink/ink1584.xml"/><Relationship Id="rId566" Type="http://schemas.openxmlformats.org/officeDocument/2006/relationships/customXml" Target="../ink/ink1605.xml"/><Relationship Id="rId98" Type="http://schemas.openxmlformats.org/officeDocument/2006/relationships/customXml" Target="../ink/ink1371.xml"/><Relationship Id="rId121" Type="http://schemas.openxmlformats.org/officeDocument/2006/relationships/image" Target="../media/image1382.png"/><Relationship Id="rId163" Type="http://schemas.openxmlformats.org/officeDocument/2006/relationships/image" Target="../media/image1403.png"/><Relationship Id="rId219" Type="http://schemas.openxmlformats.org/officeDocument/2006/relationships/image" Target="../media/image1431.png"/><Relationship Id="rId370" Type="http://schemas.openxmlformats.org/officeDocument/2006/relationships/customXml" Target="../ink/ink1507.xml"/><Relationship Id="rId426" Type="http://schemas.openxmlformats.org/officeDocument/2006/relationships/customXml" Target="../ink/ink1535.xml"/><Relationship Id="rId230" Type="http://schemas.openxmlformats.org/officeDocument/2006/relationships/customXml" Target="../ink/ink1437.xml"/><Relationship Id="rId468" Type="http://schemas.openxmlformats.org/officeDocument/2006/relationships/customXml" Target="../ink/ink1556.xml"/><Relationship Id="rId25" Type="http://schemas.openxmlformats.org/officeDocument/2006/relationships/image" Target="../media/image1335.png"/><Relationship Id="rId67" Type="http://schemas.openxmlformats.org/officeDocument/2006/relationships/image" Target="../media/image1355.png"/><Relationship Id="rId272" Type="http://schemas.openxmlformats.org/officeDocument/2006/relationships/customXml" Target="../ink/ink1458.xml"/><Relationship Id="rId328" Type="http://schemas.openxmlformats.org/officeDocument/2006/relationships/customXml" Target="../ink/ink1486.xml"/><Relationship Id="rId535" Type="http://schemas.openxmlformats.org/officeDocument/2006/relationships/image" Target="../media/image1589.png"/><Relationship Id="rId577" Type="http://schemas.openxmlformats.org/officeDocument/2006/relationships/image" Target="../media/image1610.png"/><Relationship Id="rId132" Type="http://schemas.openxmlformats.org/officeDocument/2006/relationships/customXml" Target="../ink/ink1388.xml"/><Relationship Id="rId174" Type="http://schemas.openxmlformats.org/officeDocument/2006/relationships/customXml" Target="../ink/ink1409.xml"/><Relationship Id="rId381" Type="http://schemas.openxmlformats.org/officeDocument/2006/relationships/image" Target="../media/image1512.png"/><Relationship Id="rId241" Type="http://schemas.openxmlformats.org/officeDocument/2006/relationships/image" Target="../media/image1442.png"/><Relationship Id="rId437" Type="http://schemas.openxmlformats.org/officeDocument/2006/relationships/image" Target="../media/image1540.png"/><Relationship Id="rId479" Type="http://schemas.openxmlformats.org/officeDocument/2006/relationships/image" Target="../media/image1561.png"/><Relationship Id="rId36" Type="http://schemas.openxmlformats.org/officeDocument/2006/relationships/customXml" Target="../ink/ink1340.xml"/><Relationship Id="rId283" Type="http://schemas.openxmlformats.org/officeDocument/2006/relationships/image" Target="../media/image1463.png"/><Relationship Id="rId339" Type="http://schemas.openxmlformats.org/officeDocument/2006/relationships/image" Target="../media/image1491.png"/><Relationship Id="rId490" Type="http://schemas.openxmlformats.org/officeDocument/2006/relationships/customXml" Target="../ink/ink1567.xml"/><Relationship Id="rId504" Type="http://schemas.openxmlformats.org/officeDocument/2006/relationships/customXml" Target="../ink/ink1574.xml"/><Relationship Id="rId546" Type="http://schemas.openxmlformats.org/officeDocument/2006/relationships/customXml" Target="../ink/ink1595.xml"/><Relationship Id="rId78" Type="http://schemas.openxmlformats.org/officeDocument/2006/relationships/customXml" Target="../ink/ink1361.xml"/><Relationship Id="rId101" Type="http://schemas.openxmlformats.org/officeDocument/2006/relationships/image" Target="../media/image1372.png"/><Relationship Id="rId143" Type="http://schemas.openxmlformats.org/officeDocument/2006/relationships/image" Target="../media/image1393.png"/><Relationship Id="rId185" Type="http://schemas.openxmlformats.org/officeDocument/2006/relationships/image" Target="../media/image1414.png"/><Relationship Id="rId350" Type="http://schemas.openxmlformats.org/officeDocument/2006/relationships/customXml" Target="../ink/ink1497.xml"/><Relationship Id="rId406" Type="http://schemas.openxmlformats.org/officeDocument/2006/relationships/customXml" Target="../ink/ink1525.xml"/><Relationship Id="rId9" Type="http://schemas.openxmlformats.org/officeDocument/2006/relationships/image" Target="../media/image1327.png"/><Relationship Id="rId210" Type="http://schemas.openxmlformats.org/officeDocument/2006/relationships/customXml" Target="../ink/ink1427.xml"/><Relationship Id="rId392" Type="http://schemas.openxmlformats.org/officeDocument/2006/relationships/customXml" Target="../ink/ink1518.xml"/><Relationship Id="rId448" Type="http://schemas.openxmlformats.org/officeDocument/2006/relationships/customXml" Target="../ink/ink1546.xml"/><Relationship Id="rId252" Type="http://schemas.openxmlformats.org/officeDocument/2006/relationships/customXml" Target="../ink/ink1448.xml"/><Relationship Id="rId294" Type="http://schemas.openxmlformats.org/officeDocument/2006/relationships/customXml" Target="../ink/ink1469.xml"/><Relationship Id="rId308" Type="http://schemas.openxmlformats.org/officeDocument/2006/relationships/customXml" Target="../ink/ink1476.xml"/><Relationship Id="rId515" Type="http://schemas.openxmlformats.org/officeDocument/2006/relationships/image" Target="../media/image1579.png"/><Relationship Id="rId47" Type="http://schemas.openxmlformats.org/officeDocument/2006/relationships/image" Target="../media/image1346.png"/><Relationship Id="rId89" Type="http://schemas.openxmlformats.org/officeDocument/2006/relationships/image" Target="../media/image1366.png"/><Relationship Id="rId112" Type="http://schemas.openxmlformats.org/officeDocument/2006/relationships/customXml" Target="../ink/ink1378.xml"/><Relationship Id="rId154" Type="http://schemas.openxmlformats.org/officeDocument/2006/relationships/customXml" Target="../ink/ink1399.xml"/><Relationship Id="rId361" Type="http://schemas.openxmlformats.org/officeDocument/2006/relationships/image" Target="../media/image1502.png"/><Relationship Id="rId557" Type="http://schemas.openxmlformats.org/officeDocument/2006/relationships/image" Target="../media/image1600.png"/><Relationship Id="rId196" Type="http://schemas.openxmlformats.org/officeDocument/2006/relationships/customXml" Target="../ink/ink1420.xml"/><Relationship Id="rId200" Type="http://schemas.openxmlformats.org/officeDocument/2006/relationships/customXml" Target="../ink/ink1422.xml"/><Relationship Id="rId382" Type="http://schemas.openxmlformats.org/officeDocument/2006/relationships/customXml" Target="../ink/ink1513.xml"/><Relationship Id="rId417" Type="http://schemas.openxmlformats.org/officeDocument/2006/relationships/image" Target="../media/image1530.png"/><Relationship Id="rId438" Type="http://schemas.openxmlformats.org/officeDocument/2006/relationships/customXml" Target="../ink/ink1541.xml"/><Relationship Id="rId459" Type="http://schemas.openxmlformats.org/officeDocument/2006/relationships/image" Target="../media/image1551.png"/><Relationship Id="rId16" Type="http://schemas.openxmlformats.org/officeDocument/2006/relationships/customXml" Target="../ink/ink1330.xml"/><Relationship Id="rId221" Type="http://schemas.openxmlformats.org/officeDocument/2006/relationships/image" Target="../media/image1432.png"/><Relationship Id="rId242" Type="http://schemas.openxmlformats.org/officeDocument/2006/relationships/customXml" Target="../ink/ink1443.xml"/><Relationship Id="rId263" Type="http://schemas.openxmlformats.org/officeDocument/2006/relationships/image" Target="../media/image1453.png"/><Relationship Id="rId284" Type="http://schemas.openxmlformats.org/officeDocument/2006/relationships/customXml" Target="../ink/ink1464.xml"/><Relationship Id="rId319" Type="http://schemas.openxmlformats.org/officeDocument/2006/relationships/image" Target="../media/image1481.png"/><Relationship Id="rId470" Type="http://schemas.openxmlformats.org/officeDocument/2006/relationships/customXml" Target="../ink/ink1557.xml"/><Relationship Id="rId491" Type="http://schemas.openxmlformats.org/officeDocument/2006/relationships/image" Target="../media/image1567.png"/><Relationship Id="rId505" Type="http://schemas.openxmlformats.org/officeDocument/2006/relationships/image" Target="../media/image1574.png"/><Relationship Id="rId526" Type="http://schemas.openxmlformats.org/officeDocument/2006/relationships/customXml" Target="../ink/ink1585.xml"/><Relationship Id="rId37" Type="http://schemas.openxmlformats.org/officeDocument/2006/relationships/image" Target="../media/image1341.png"/><Relationship Id="rId58" Type="http://schemas.openxmlformats.org/officeDocument/2006/relationships/customXml" Target="../ink/ink1351.xml"/><Relationship Id="rId79" Type="http://schemas.openxmlformats.org/officeDocument/2006/relationships/image" Target="../media/image1361.png"/><Relationship Id="rId102" Type="http://schemas.openxmlformats.org/officeDocument/2006/relationships/customXml" Target="../ink/ink1373.xml"/><Relationship Id="rId123" Type="http://schemas.openxmlformats.org/officeDocument/2006/relationships/image" Target="../media/image1383.png"/><Relationship Id="rId144" Type="http://schemas.openxmlformats.org/officeDocument/2006/relationships/customXml" Target="../ink/ink1394.xml"/><Relationship Id="rId330" Type="http://schemas.openxmlformats.org/officeDocument/2006/relationships/customXml" Target="../ink/ink1487.xml"/><Relationship Id="rId547" Type="http://schemas.openxmlformats.org/officeDocument/2006/relationships/image" Target="../media/image1595.png"/><Relationship Id="rId568" Type="http://schemas.openxmlformats.org/officeDocument/2006/relationships/customXml" Target="../ink/ink1606.xml"/><Relationship Id="rId90" Type="http://schemas.openxmlformats.org/officeDocument/2006/relationships/customXml" Target="../ink/ink1367.xml"/><Relationship Id="rId165" Type="http://schemas.openxmlformats.org/officeDocument/2006/relationships/image" Target="../media/image1404.png"/><Relationship Id="rId186" Type="http://schemas.openxmlformats.org/officeDocument/2006/relationships/customXml" Target="../ink/ink1415.xml"/><Relationship Id="rId351" Type="http://schemas.openxmlformats.org/officeDocument/2006/relationships/image" Target="../media/image1497.png"/><Relationship Id="rId372" Type="http://schemas.openxmlformats.org/officeDocument/2006/relationships/customXml" Target="../ink/ink1508.xml"/><Relationship Id="rId393" Type="http://schemas.openxmlformats.org/officeDocument/2006/relationships/image" Target="../media/image1518.png"/><Relationship Id="rId407" Type="http://schemas.openxmlformats.org/officeDocument/2006/relationships/image" Target="../media/image1525.png"/><Relationship Id="rId428" Type="http://schemas.openxmlformats.org/officeDocument/2006/relationships/customXml" Target="../ink/ink1536.xml"/><Relationship Id="rId449" Type="http://schemas.openxmlformats.org/officeDocument/2006/relationships/image" Target="../media/image1546.png"/><Relationship Id="rId211" Type="http://schemas.openxmlformats.org/officeDocument/2006/relationships/image" Target="../media/image1427.png"/><Relationship Id="rId232" Type="http://schemas.openxmlformats.org/officeDocument/2006/relationships/customXml" Target="../ink/ink1438.xml"/><Relationship Id="rId253" Type="http://schemas.openxmlformats.org/officeDocument/2006/relationships/image" Target="../media/image1448.png"/><Relationship Id="rId274" Type="http://schemas.openxmlformats.org/officeDocument/2006/relationships/customXml" Target="../ink/ink1459.xml"/><Relationship Id="rId295" Type="http://schemas.openxmlformats.org/officeDocument/2006/relationships/image" Target="../media/image1469.png"/><Relationship Id="rId309" Type="http://schemas.openxmlformats.org/officeDocument/2006/relationships/image" Target="../media/image1476.png"/><Relationship Id="rId460" Type="http://schemas.openxmlformats.org/officeDocument/2006/relationships/customXml" Target="../ink/ink1552.xml"/><Relationship Id="rId481" Type="http://schemas.openxmlformats.org/officeDocument/2006/relationships/image" Target="../media/image1562.png"/><Relationship Id="rId516" Type="http://schemas.openxmlformats.org/officeDocument/2006/relationships/customXml" Target="../ink/ink1580.xml"/><Relationship Id="rId27" Type="http://schemas.openxmlformats.org/officeDocument/2006/relationships/image" Target="../media/image1336.png"/><Relationship Id="rId48" Type="http://schemas.openxmlformats.org/officeDocument/2006/relationships/customXml" Target="../ink/ink1346.xml"/><Relationship Id="rId69" Type="http://schemas.openxmlformats.org/officeDocument/2006/relationships/image" Target="../media/image1356.png"/><Relationship Id="rId113" Type="http://schemas.openxmlformats.org/officeDocument/2006/relationships/image" Target="../media/image1378.png"/><Relationship Id="rId134" Type="http://schemas.openxmlformats.org/officeDocument/2006/relationships/customXml" Target="../ink/ink1389.xml"/><Relationship Id="rId320" Type="http://schemas.openxmlformats.org/officeDocument/2006/relationships/customXml" Target="../ink/ink1482.xml"/><Relationship Id="rId537" Type="http://schemas.openxmlformats.org/officeDocument/2006/relationships/image" Target="../media/image1590.png"/><Relationship Id="rId558" Type="http://schemas.openxmlformats.org/officeDocument/2006/relationships/customXml" Target="../ink/ink1601.xml"/><Relationship Id="rId579" Type="http://schemas.openxmlformats.org/officeDocument/2006/relationships/image" Target="../media/image1611.png"/><Relationship Id="rId80" Type="http://schemas.openxmlformats.org/officeDocument/2006/relationships/customXml" Target="../ink/ink1362.xml"/><Relationship Id="rId155" Type="http://schemas.openxmlformats.org/officeDocument/2006/relationships/image" Target="../media/image1399.png"/><Relationship Id="rId176" Type="http://schemas.openxmlformats.org/officeDocument/2006/relationships/customXml" Target="../ink/ink1410.xml"/><Relationship Id="rId197" Type="http://schemas.openxmlformats.org/officeDocument/2006/relationships/image" Target="../media/image1420.png"/><Relationship Id="rId341" Type="http://schemas.openxmlformats.org/officeDocument/2006/relationships/image" Target="../media/image1492.png"/><Relationship Id="rId362" Type="http://schemas.openxmlformats.org/officeDocument/2006/relationships/customXml" Target="../ink/ink1503.xml"/><Relationship Id="rId383" Type="http://schemas.openxmlformats.org/officeDocument/2006/relationships/image" Target="../media/image1513.png"/><Relationship Id="rId418" Type="http://schemas.openxmlformats.org/officeDocument/2006/relationships/customXml" Target="../ink/ink1531.xml"/><Relationship Id="rId439" Type="http://schemas.openxmlformats.org/officeDocument/2006/relationships/image" Target="../media/image1541.png"/><Relationship Id="rId201" Type="http://schemas.openxmlformats.org/officeDocument/2006/relationships/image" Target="../media/image1422.png"/><Relationship Id="rId222" Type="http://schemas.openxmlformats.org/officeDocument/2006/relationships/customXml" Target="../ink/ink1433.xml"/><Relationship Id="rId243" Type="http://schemas.openxmlformats.org/officeDocument/2006/relationships/image" Target="../media/image1443.png"/><Relationship Id="rId264" Type="http://schemas.openxmlformats.org/officeDocument/2006/relationships/customXml" Target="../ink/ink1454.xml"/><Relationship Id="rId285" Type="http://schemas.openxmlformats.org/officeDocument/2006/relationships/image" Target="../media/image1464.png"/><Relationship Id="rId450" Type="http://schemas.openxmlformats.org/officeDocument/2006/relationships/customXml" Target="../ink/ink1547.xml"/><Relationship Id="rId471" Type="http://schemas.openxmlformats.org/officeDocument/2006/relationships/image" Target="../media/image1557.png"/><Relationship Id="rId506" Type="http://schemas.openxmlformats.org/officeDocument/2006/relationships/customXml" Target="../ink/ink1575.xml"/><Relationship Id="rId17" Type="http://schemas.openxmlformats.org/officeDocument/2006/relationships/image" Target="../media/image1331.png"/><Relationship Id="rId38" Type="http://schemas.openxmlformats.org/officeDocument/2006/relationships/customXml" Target="../ink/ink1341.xml"/><Relationship Id="rId59" Type="http://schemas.openxmlformats.org/officeDocument/2006/relationships/image" Target="../media/image1351.png"/><Relationship Id="rId103" Type="http://schemas.openxmlformats.org/officeDocument/2006/relationships/image" Target="../media/image1373.png"/><Relationship Id="rId124" Type="http://schemas.openxmlformats.org/officeDocument/2006/relationships/customXml" Target="../ink/ink1384.xml"/><Relationship Id="rId310" Type="http://schemas.openxmlformats.org/officeDocument/2006/relationships/customXml" Target="../ink/ink1477.xml"/><Relationship Id="rId492" Type="http://schemas.openxmlformats.org/officeDocument/2006/relationships/customXml" Target="../ink/ink1568.xml"/><Relationship Id="rId527" Type="http://schemas.openxmlformats.org/officeDocument/2006/relationships/image" Target="../media/image1585.png"/><Relationship Id="rId548" Type="http://schemas.openxmlformats.org/officeDocument/2006/relationships/customXml" Target="../ink/ink1596.xml"/><Relationship Id="rId569" Type="http://schemas.openxmlformats.org/officeDocument/2006/relationships/image" Target="../media/image1606.png"/><Relationship Id="rId70" Type="http://schemas.openxmlformats.org/officeDocument/2006/relationships/customXml" Target="../ink/ink1357.xml"/><Relationship Id="rId91" Type="http://schemas.openxmlformats.org/officeDocument/2006/relationships/image" Target="../media/image1367.png"/><Relationship Id="rId145" Type="http://schemas.openxmlformats.org/officeDocument/2006/relationships/image" Target="../media/image1394.png"/><Relationship Id="rId166" Type="http://schemas.openxmlformats.org/officeDocument/2006/relationships/customXml" Target="../ink/ink1405.xml"/><Relationship Id="rId187" Type="http://schemas.openxmlformats.org/officeDocument/2006/relationships/image" Target="../media/image1415.png"/><Relationship Id="rId331" Type="http://schemas.openxmlformats.org/officeDocument/2006/relationships/image" Target="../media/image1487.png"/><Relationship Id="rId352" Type="http://schemas.openxmlformats.org/officeDocument/2006/relationships/customXml" Target="../ink/ink1498.xml"/><Relationship Id="rId373" Type="http://schemas.openxmlformats.org/officeDocument/2006/relationships/image" Target="../media/image1508.png"/><Relationship Id="rId394" Type="http://schemas.openxmlformats.org/officeDocument/2006/relationships/customXml" Target="../ink/ink1519.xml"/><Relationship Id="rId408" Type="http://schemas.openxmlformats.org/officeDocument/2006/relationships/customXml" Target="../ink/ink1526.xml"/><Relationship Id="rId429" Type="http://schemas.openxmlformats.org/officeDocument/2006/relationships/image" Target="../media/image1536.png"/><Relationship Id="rId580" Type="http://schemas.openxmlformats.org/officeDocument/2006/relationships/customXml" Target="../ink/ink1612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428.xml"/><Relationship Id="rId233" Type="http://schemas.openxmlformats.org/officeDocument/2006/relationships/image" Target="../media/image1438.png"/><Relationship Id="rId254" Type="http://schemas.openxmlformats.org/officeDocument/2006/relationships/customXml" Target="../ink/ink1449.xml"/><Relationship Id="rId440" Type="http://schemas.openxmlformats.org/officeDocument/2006/relationships/customXml" Target="../ink/ink1542.xml"/><Relationship Id="rId28" Type="http://schemas.openxmlformats.org/officeDocument/2006/relationships/customXml" Target="../ink/ink1336.xml"/><Relationship Id="rId49" Type="http://schemas.openxmlformats.org/officeDocument/2006/relationships/image" Target="../media/image510.png"/><Relationship Id="rId114" Type="http://schemas.openxmlformats.org/officeDocument/2006/relationships/customXml" Target="../ink/ink1379.xml"/><Relationship Id="rId275" Type="http://schemas.openxmlformats.org/officeDocument/2006/relationships/image" Target="../media/image1459.png"/><Relationship Id="rId296" Type="http://schemas.openxmlformats.org/officeDocument/2006/relationships/customXml" Target="../ink/ink1470.xml"/><Relationship Id="rId300" Type="http://schemas.openxmlformats.org/officeDocument/2006/relationships/customXml" Target="../ink/ink1472.xml"/><Relationship Id="rId461" Type="http://schemas.openxmlformats.org/officeDocument/2006/relationships/image" Target="../media/image1552.png"/><Relationship Id="rId482" Type="http://schemas.openxmlformats.org/officeDocument/2006/relationships/customXml" Target="../ink/ink1563.xml"/><Relationship Id="rId517" Type="http://schemas.openxmlformats.org/officeDocument/2006/relationships/image" Target="../media/image1580.png"/><Relationship Id="rId538" Type="http://schemas.openxmlformats.org/officeDocument/2006/relationships/customXml" Target="../ink/ink1591.xml"/><Relationship Id="rId559" Type="http://schemas.openxmlformats.org/officeDocument/2006/relationships/image" Target="../media/image1601.png"/><Relationship Id="rId60" Type="http://schemas.openxmlformats.org/officeDocument/2006/relationships/customXml" Target="../ink/ink1352.xml"/><Relationship Id="rId81" Type="http://schemas.openxmlformats.org/officeDocument/2006/relationships/image" Target="../media/image1362.png"/><Relationship Id="rId135" Type="http://schemas.openxmlformats.org/officeDocument/2006/relationships/image" Target="../media/image1389.png"/><Relationship Id="rId156" Type="http://schemas.openxmlformats.org/officeDocument/2006/relationships/customXml" Target="../ink/ink1400.xml"/><Relationship Id="rId177" Type="http://schemas.openxmlformats.org/officeDocument/2006/relationships/image" Target="../media/image1410.png"/><Relationship Id="rId198" Type="http://schemas.openxmlformats.org/officeDocument/2006/relationships/customXml" Target="../ink/ink1421.xml"/><Relationship Id="rId321" Type="http://schemas.openxmlformats.org/officeDocument/2006/relationships/image" Target="../media/image1482.png"/><Relationship Id="rId342" Type="http://schemas.openxmlformats.org/officeDocument/2006/relationships/customXml" Target="../ink/ink1493.xml"/><Relationship Id="rId363" Type="http://schemas.openxmlformats.org/officeDocument/2006/relationships/image" Target="../media/image1503.png"/><Relationship Id="rId384" Type="http://schemas.openxmlformats.org/officeDocument/2006/relationships/customXml" Target="../ink/ink1514.xml"/><Relationship Id="rId419" Type="http://schemas.openxmlformats.org/officeDocument/2006/relationships/image" Target="../media/image1531.png"/><Relationship Id="rId570" Type="http://schemas.openxmlformats.org/officeDocument/2006/relationships/customXml" Target="../ink/ink1607.xml"/><Relationship Id="rId202" Type="http://schemas.openxmlformats.org/officeDocument/2006/relationships/customXml" Target="../ink/ink1423.xml"/><Relationship Id="rId223" Type="http://schemas.openxmlformats.org/officeDocument/2006/relationships/image" Target="../media/image1433.png"/><Relationship Id="rId244" Type="http://schemas.openxmlformats.org/officeDocument/2006/relationships/customXml" Target="../ink/ink1444.xml"/><Relationship Id="rId430" Type="http://schemas.openxmlformats.org/officeDocument/2006/relationships/customXml" Target="../ink/ink1537.xml"/><Relationship Id="rId18" Type="http://schemas.openxmlformats.org/officeDocument/2006/relationships/customXml" Target="../ink/ink1331.xml"/><Relationship Id="rId39" Type="http://schemas.openxmlformats.org/officeDocument/2006/relationships/image" Target="../media/image1342.png"/><Relationship Id="rId265" Type="http://schemas.openxmlformats.org/officeDocument/2006/relationships/image" Target="../media/image1454.png"/><Relationship Id="rId286" Type="http://schemas.openxmlformats.org/officeDocument/2006/relationships/customXml" Target="../ink/ink1465.xml"/><Relationship Id="rId451" Type="http://schemas.openxmlformats.org/officeDocument/2006/relationships/image" Target="../media/image1547.png"/><Relationship Id="rId472" Type="http://schemas.openxmlformats.org/officeDocument/2006/relationships/customXml" Target="../ink/ink1558.xml"/><Relationship Id="rId493" Type="http://schemas.openxmlformats.org/officeDocument/2006/relationships/image" Target="../media/image1568.png"/><Relationship Id="rId507" Type="http://schemas.openxmlformats.org/officeDocument/2006/relationships/image" Target="../media/image1575.png"/><Relationship Id="rId528" Type="http://schemas.openxmlformats.org/officeDocument/2006/relationships/customXml" Target="../ink/ink1586.xml"/><Relationship Id="rId549" Type="http://schemas.openxmlformats.org/officeDocument/2006/relationships/image" Target="../media/image1596.png"/><Relationship Id="rId50" Type="http://schemas.openxmlformats.org/officeDocument/2006/relationships/customXml" Target="../ink/ink1347.xml"/><Relationship Id="rId104" Type="http://schemas.openxmlformats.org/officeDocument/2006/relationships/customXml" Target="../ink/ink1374.xml"/><Relationship Id="rId125" Type="http://schemas.openxmlformats.org/officeDocument/2006/relationships/image" Target="../media/image1384.png"/><Relationship Id="rId146" Type="http://schemas.openxmlformats.org/officeDocument/2006/relationships/customXml" Target="../ink/ink1395.xml"/><Relationship Id="rId167" Type="http://schemas.openxmlformats.org/officeDocument/2006/relationships/image" Target="../media/image1405.png"/><Relationship Id="rId188" Type="http://schemas.openxmlformats.org/officeDocument/2006/relationships/customXml" Target="../ink/ink1416.xml"/><Relationship Id="rId311" Type="http://schemas.openxmlformats.org/officeDocument/2006/relationships/image" Target="../media/image1477.png"/><Relationship Id="rId332" Type="http://schemas.openxmlformats.org/officeDocument/2006/relationships/customXml" Target="../ink/ink1488.xml"/><Relationship Id="rId353" Type="http://schemas.openxmlformats.org/officeDocument/2006/relationships/image" Target="../media/image1498.png"/><Relationship Id="rId374" Type="http://schemas.openxmlformats.org/officeDocument/2006/relationships/customXml" Target="../ink/ink1509.xml"/><Relationship Id="rId395" Type="http://schemas.openxmlformats.org/officeDocument/2006/relationships/image" Target="../media/image1519.png"/><Relationship Id="rId409" Type="http://schemas.openxmlformats.org/officeDocument/2006/relationships/image" Target="../media/image1526.png"/><Relationship Id="rId560" Type="http://schemas.openxmlformats.org/officeDocument/2006/relationships/customXml" Target="../ink/ink1602.xml"/><Relationship Id="rId581" Type="http://schemas.openxmlformats.org/officeDocument/2006/relationships/image" Target="../media/image1612.png"/><Relationship Id="rId71" Type="http://schemas.openxmlformats.org/officeDocument/2006/relationships/image" Target="../media/image1357.png"/><Relationship Id="rId92" Type="http://schemas.openxmlformats.org/officeDocument/2006/relationships/customXml" Target="../ink/ink1368.xml"/><Relationship Id="rId213" Type="http://schemas.openxmlformats.org/officeDocument/2006/relationships/image" Target="../media/image1428.png"/><Relationship Id="rId234" Type="http://schemas.openxmlformats.org/officeDocument/2006/relationships/customXml" Target="../ink/ink1439.xml"/><Relationship Id="rId420" Type="http://schemas.openxmlformats.org/officeDocument/2006/relationships/customXml" Target="../ink/ink1532.xml"/><Relationship Id="rId2" Type="http://schemas.openxmlformats.org/officeDocument/2006/relationships/customXml" Target="../ink/ink1323.xml"/><Relationship Id="rId29" Type="http://schemas.openxmlformats.org/officeDocument/2006/relationships/image" Target="../media/image1337.png"/><Relationship Id="rId255" Type="http://schemas.openxmlformats.org/officeDocument/2006/relationships/image" Target="../media/image1449.png"/><Relationship Id="rId276" Type="http://schemas.openxmlformats.org/officeDocument/2006/relationships/customXml" Target="../ink/ink1460.xml"/><Relationship Id="rId297" Type="http://schemas.openxmlformats.org/officeDocument/2006/relationships/image" Target="../media/image1470.png"/><Relationship Id="rId441" Type="http://schemas.openxmlformats.org/officeDocument/2006/relationships/image" Target="../media/image1542.png"/><Relationship Id="rId462" Type="http://schemas.openxmlformats.org/officeDocument/2006/relationships/customXml" Target="../ink/ink1553.xml"/><Relationship Id="rId483" Type="http://schemas.openxmlformats.org/officeDocument/2006/relationships/image" Target="../media/image1563.png"/><Relationship Id="rId518" Type="http://schemas.openxmlformats.org/officeDocument/2006/relationships/customXml" Target="../ink/ink1581.xml"/><Relationship Id="rId539" Type="http://schemas.openxmlformats.org/officeDocument/2006/relationships/image" Target="../media/image1591.png"/><Relationship Id="rId40" Type="http://schemas.openxmlformats.org/officeDocument/2006/relationships/customXml" Target="../ink/ink1342.xml"/><Relationship Id="rId115" Type="http://schemas.openxmlformats.org/officeDocument/2006/relationships/image" Target="../media/image1379.png"/><Relationship Id="rId136" Type="http://schemas.openxmlformats.org/officeDocument/2006/relationships/customXml" Target="../ink/ink1390.xml"/><Relationship Id="rId157" Type="http://schemas.openxmlformats.org/officeDocument/2006/relationships/image" Target="../media/image1400.png"/><Relationship Id="rId178" Type="http://schemas.openxmlformats.org/officeDocument/2006/relationships/customXml" Target="../ink/ink1411.xml"/><Relationship Id="rId301" Type="http://schemas.openxmlformats.org/officeDocument/2006/relationships/image" Target="../media/image1472.png"/><Relationship Id="rId322" Type="http://schemas.openxmlformats.org/officeDocument/2006/relationships/customXml" Target="../ink/ink1483.xml"/><Relationship Id="rId343" Type="http://schemas.openxmlformats.org/officeDocument/2006/relationships/image" Target="../media/image1493.png"/><Relationship Id="rId364" Type="http://schemas.openxmlformats.org/officeDocument/2006/relationships/customXml" Target="../ink/ink1504.xml"/><Relationship Id="rId550" Type="http://schemas.openxmlformats.org/officeDocument/2006/relationships/customXml" Target="../ink/ink1597.xml"/><Relationship Id="rId61" Type="http://schemas.openxmlformats.org/officeDocument/2006/relationships/image" Target="../media/image1352.png"/><Relationship Id="rId82" Type="http://schemas.openxmlformats.org/officeDocument/2006/relationships/customXml" Target="../ink/ink1363.xml"/><Relationship Id="rId199" Type="http://schemas.openxmlformats.org/officeDocument/2006/relationships/image" Target="../media/image1421.png"/><Relationship Id="rId203" Type="http://schemas.openxmlformats.org/officeDocument/2006/relationships/image" Target="../media/image1423.png"/><Relationship Id="rId385" Type="http://schemas.openxmlformats.org/officeDocument/2006/relationships/image" Target="../media/image1514.png"/><Relationship Id="rId571" Type="http://schemas.openxmlformats.org/officeDocument/2006/relationships/image" Target="../media/image1607.png"/><Relationship Id="rId19" Type="http://schemas.openxmlformats.org/officeDocument/2006/relationships/image" Target="../media/image1332.png"/><Relationship Id="rId224" Type="http://schemas.openxmlformats.org/officeDocument/2006/relationships/customXml" Target="../ink/ink1434.xml"/><Relationship Id="rId245" Type="http://schemas.openxmlformats.org/officeDocument/2006/relationships/image" Target="../media/image1444.png"/><Relationship Id="rId266" Type="http://schemas.openxmlformats.org/officeDocument/2006/relationships/customXml" Target="../ink/ink1455.xml"/><Relationship Id="rId287" Type="http://schemas.openxmlformats.org/officeDocument/2006/relationships/image" Target="../media/image1465.png"/><Relationship Id="rId410" Type="http://schemas.openxmlformats.org/officeDocument/2006/relationships/customXml" Target="../ink/ink1527.xml"/><Relationship Id="rId431" Type="http://schemas.openxmlformats.org/officeDocument/2006/relationships/image" Target="../media/image1537.png"/><Relationship Id="rId452" Type="http://schemas.openxmlformats.org/officeDocument/2006/relationships/customXml" Target="../ink/ink1548.xml"/><Relationship Id="rId473" Type="http://schemas.openxmlformats.org/officeDocument/2006/relationships/image" Target="../media/image1558.png"/><Relationship Id="rId494" Type="http://schemas.openxmlformats.org/officeDocument/2006/relationships/customXml" Target="../ink/ink1569.xml"/><Relationship Id="rId508" Type="http://schemas.openxmlformats.org/officeDocument/2006/relationships/customXml" Target="../ink/ink1576.xml"/><Relationship Id="rId529" Type="http://schemas.openxmlformats.org/officeDocument/2006/relationships/image" Target="../media/image1586.png"/><Relationship Id="rId30" Type="http://schemas.openxmlformats.org/officeDocument/2006/relationships/customXml" Target="../ink/ink1337.xml"/><Relationship Id="rId105" Type="http://schemas.openxmlformats.org/officeDocument/2006/relationships/image" Target="../media/image1374.png"/><Relationship Id="rId126" Type="http://schemas.openxmlformats.org/officeDocument/2006/relationships/customXml" Target="../ink/ink1385.xml"/><Relationship Id="rId147" Type="http://schemas.openxmlformats.org/officeDocument/2006/relationships/image" Target="../media/image1395.png"/><Relationship Id="rId168" Type="http://schemas.openxmlformats.org/officeDocument/2006/relationships/customXml" Target="../ink/ink1406.xml"/><Relationship Id="rId312" Type="http://schemas.openxmlformats.org/officeDocument/2006/relationships/customXml" Target="../ink/ink1478.xml"/><Relationship Id="rId333" Type="http://schemas.openxmlformats.org/officeDocument/2006/relationships/image" Target="../media/image1488.png"/><Relationship Id="rId354" Type="http://schemas.openxmlformats.org/officeDocument/2006/relationships/customXml" Target="../ink/ink1499.xml"/><Relationship Id="rId540" Type="http://schemas.openxmlformats.org/officeDocument/2006/relationships/customXml" Target="../ink/ink1592.xml"/><Relationship Id="rId51" Type="http://schemas.openxmlformats.org/officeDocument/2006/relationships/image" Target="../media/image1347.png"/><Relationship Id="rId72" Type="http://schemas.openxmlformats.org/officeDocument/2006/relationships/customXml" Target="../ink/ink1358.xml"/><Relationship Id="rId93" Type="http://schemas.openxmlformats.org/officeDocument/2006/relationships/image" Target="../media/image1368.png"/><Relationship Id="rId189" Type="http://schemas.openxmlformats.org/officeDocument/2006/relationships/image" Target="../media/image1416.png"/><Relationship Id="rId375" Type="http://schemas.openxmlformats.org/officeDocument/2006/relationships/image" Target="../media/image1509.png"/><Relationship Id="rId396" Type="http://schemas.openxmlformats.org/officeDocument/2006/relationships/customXml" Target="../ink/ink1520.xml"/><Relationship Id="rId561" Type="http://schemas.openxmlformats.org/officeDocument/2006/relationships/image" Target="../media/image1602.png"/><Relationship Id="rId582" Type="http://schemas.openxmlformats.org/officeDocument/2006/relationships/customXml" Target="../ink/ink1613.xml"/><Relationship Id="rId3" Type="http://schemas.openxmlformats.org/officeDocument/2006/relationships/image" Target="../media/image1324.png"/><Relationship Id="rId214" Type="http://schemas.openxmlformats.org/officeDocument/2006/relationships/customXml" Target="../ink/ink1429.xml"/><Relationship Id="rId235" Type="http://schemas.openxmlformats.org/officeDocument/2006/relationships/image" Target="../media/image1439.png"/><Relationship Id="rId256" Type="http://schemas.openxmlformats.org/officeDocument/2006/relationships/customXml" Target="../ink/ink1450.xml"/><Relationship Id="rId277" Type="http://schemas.openxmlformats.org/officeDocument/2006/relationships/image" Target="../media/image1460.png"/><Relationship Id="rId298" Type="http://schemas.openxmlformats.org/officeDocument/2006/relationships/customXml" Target="../ink/ink1471.xml"/><Relationship Id="rId400" Type="http://schemas.openxmlformats.org/officeDocument/2006/relationships/customXml" Target="../ink/ink1522.xml"/><Relationship Id="rId421" Type="http://schemas.openxmlformats.org/officeDocument/2006/relationships/image" Target="../media/image1532.png"/><Relationship Id="rId442" Type="http://schemas.openxmlformats.org/officeDocument/2006/relationships/customXml" Target="../ink/ink1543.xml"/><Relationship Id="rId463" Type="http://schemas.openxmlformats.org/officeDocument/2006/relationships/image" Target="../media/image1553.png"/><Relationship Id="rId484" Type="http://schemas.openxmlformats.org/officeDocument/2006/relationships/customXml" Target="../ink/ink1564.xml"/><Relationship Id="rId519" Type="http://schemas.openxmlformats.org/officeDocument/2006/relationships/image" Target="../media/image1581.png"/><Relationship Id="rId116" Type="http://schemas.openxmlformats.org/officeDocument/2006/relationships/customXml" Target="../ink/ink1380.xml"/><Relationship Id="rId137" Type="http://schemas.openxmlformats.org/officeDocument/2006/relationships/image" Target="../media/image1390.png"/><Relationship Id="rId158" Type="http://schemas.openxmlformats.org/officeDocument/2006/relationships/customXml" Target="../ink/ink1401.xml"/><Relationship Id="rId302" Type="http://schemas.openxmlformats.org/officeDocument/2006/relationships/customXml" Target="../ink/ink1473.xml"/><Relationship Id="rId323" Type="http://schemas.openxmlformats.org/officeDocument/2006/relationships/image" Target="../media/image1483.png"/><Relationship Id="rId344" Type="http://schemas.openxmlformats.org/officeDocument/2006/relationships/customXml" Target="../ink/ink1494.xml"/><Relationship Id="rId530" Type="http://schemas.openxmlformats.org/officeDocument/2006/relationships/customXml" Target="../ink/ink1587.xml"/><Relationship Id="rId20" Type="http://schemas.openxmlformats.org/officeDocument/2006/relationships/customXml" Target="../ink/ink1332.xml"/><Relationship Id="rId41" Type="http://schemas.openxmlformats.org/officeDocument/2006/relationships/image" Target="../media/image1343.png"/><Relationship Id="rId62" Type="http://schemas.openxmlformats.org/officeDocument/2006/relationships/customXml" Target="../ink/ink1353.xml"/><Relationship Id="rId83" Type="http://schemas.openxmlformats.org/officeDocument/2006/relationships/image" Target="../media/image1363.png"/><Relationship Id="rId179" Type="http://schemas.openxmlformats.org/officeDocument/2006/relationships/image" Target="../media/image1411.png"/><Relationship Id="rId365" Type="http://schemas.openxmlformats.org/officeDocument/2006/relationships/image" Target="../media/image1504.png"/><Relationship Id="rId386" Type="http://schemas.openxmlformats.org/officeDocument/2006/relationships/customXml" Target="../ink/ink1515.xml"/><Relationship Id="rId551" Type="http://schemas.openxmlformats.org/officeDocument/2006/relationships/image" Target="../media/image1597.png"/><Relationship Id="rId572" Type="http://schemas.openxmlformats.org/officeDocument/2006/relationships/customXml" Target="../ink/ink1608.xml"/><Relationship Id="rId190" Type="http://schemas.openxmlformats.org/officeDocument/2006/relationships/customXml" Target="../ink/ink1417.xml"/><Relationship Id="rId204" Type="http://schemas.openxmlformats.org/officeDocument/2006/relationships/customXml" Target="../ink/ink1424.xml"/><Relationship Id="rId225" Type="http://schemas.openxmlformats.org/officeDocument/2006/relationships/image" Target="../media/image1434.png"/><Relationship Id="rId246" Type="http://schemas.openxmlformats.org/officeDocument/2006/relationships/customXml" Target="../ink/ink1445.xml"/><Relationship Id="rId267" Type="http://schemas.openxmlformats.org/officeDocument/2006/relationships/image" Target="../media/image1455.png"/><Relationship Id="rId288" Type="http://schemas.openxmlformats.org/officeDocument/2006/relationships/customXml" Target="../ink/ink1466.xml"/><Relationship Id="rId411" Type="http://schemas.openxmlformats.org/officeDocument/2006/relationships/image" Target="../media/image1527.png"/><Relationship Id="rId432" Type="http://schemas.openxmlformats.org/officeDocument/2006/relationships/customXml" Target="../ink/ink1538.xml"/><Relationship Id="rId453" Type="http://schemas.openxmlformats.org/officeDocument/2006/relationships/image" Target="../media/image1548.png"/><Relationship Id="rId474" Type="http://schemas.openxmlformats.org/officeDocument/2006/relationships/customXml" Target="../ink/ink1559.xml"/><Relationship Id="rId509" Type="http://schemas.openxmlformats.org/officeDocument/2006/relationships/image" Target="../media/image1576.png"/><Relationship Id="rId106" Type="http://schemas.openxmlformats.org/officeDocument/2006/relationships/customXml" Target="../ink/ink1375.xml"/><Relationship Id="rId127" Type="http://schemas.openxmlformats.org/officeDocument/2006/relationships/image" Target="../media/image1385.png"/><Relationship Id="rId313" Type="http://schemas.openxmlformats.org/officeDocument/2006/relationships/image" Target="../media/image1478.png"/><Relationship Id="rId495" Type="http://schemas.openxmlformats.org/officeDocument/2006/relationships/image" Target="../media/image1569.png"/><Relationship Id="rId10" Type="http://schemas.openxmlformats.org/officeDocument/2006/relationships/customXml" Target="../ink/ink1327.xml"/><Relationship Id="rId31" Type="http://schemas.openxmlformats.org/officeDocument/2006/relationships/image" Target="../media/image1338.png"/><Relationship Id="rId52" Type="http://schemas.openxmlformats.org/officeDocument/2006/relationships/customXml" Target="../ink/ink1348.xml"/><Relationship Id="rId73" Type="http://schemas.openxmlformats.org/officeDocument/2006/relationships/image" Target="../media/image1358.png"/><Relationship Id="rId94" Type="http://schemas.openxmlformats.org/officeDocument/2006/relationships/customXml" Target="../ink/ink1369.xml"/><Relationship Id="rId148" Type="http://schemas.openxmlformats.org/officeDocument/2006/relationships/customXml" Target="../ink/ink1396.xml"/><Relationship Id="rId169" Type="http://schemas.openxmlformats.org/officeDocument/2006/relationships/image" Target="../media/image1406.png"/><Relationship Id="rId334" Type="http://schemas.openxmlformats.org/officeDocument/2006/relationships/customXml" Target="../ink/ink1489.xml"/><Relationship Id="rId355" Type="http://schemas.openxmlformats.org/officeDocument/2006/relationships/image" Target="../media/image1499.png"/><Relationship Id="rId376" Type="http://schemas.openxmlformats.org/officeDocument/2006/relationships/customXml" Target="../ink/ink1510.xml"/><Relationship Id="rId397" Type="http://schemas.openxmlformats.org/officeDocument/2006/relationships/image" Target="../media/image1520.png"/><Relationship Id="rId520" Type="http://schemas.openxmlformats.org/officeDocument/2006/relationships/customXml" Target="../ink/ink1582.xml"/><Relationship Id="rId541" Type="http://schemas.openxmlformats.org/officeDocument/2006/relationships/image" Target="../media/image1592.png"/><Relationship Id="rId562" Type="http://schemas.openxmlformats.org/officeDocument/2006/relationships/customXml" Target="../ink/ink1603.xml"/><Relationship Id="rId583" Type="http://schemas.openxmlformats.org/officeDocument/2006/relationships/image" Target="../media/image1613.png"/><Relationship Id="rId4" Type="http://schemas.openxmlformats.org/officeDocument/2006/relationships/customXml" Target="../ink/ink1324.xml"/><Relationship Id="rId180" Type="http://schemas.openxmlformats.org/officeDocument/2006/relationships/customXml" Target="../ink/ink1412.xml"/><Relationship Id="rId215" Type="http://schemas.openxmlformats.org/officeDocument/2006/relationships/image" Target="../media/image1429.png"/><Relationship Id="rId236" Type="http://schemas.openxmlformats.org/officeDocument/2006/relationships/customXml" Target="../ink/ink1440.xml"/><Relationship Id="rId257" Type="http://schemas.openxmlformats.org/officeDocument/2006/relationships/image" Target="../media/image1450.png"/><Relationship Id="rId278" Type="http://schemas.openxmlformats.org/officeDocument/2006/relationships/customXml" Target="../ink/ink1461.xml"/><Relationship Id="rId401" Type="http://schemas.openxmlformats.org/officeDocument/2006/relationships/image" Target="../media/image1522.png"/><Relationship Id="rId422" Type="http://schemas.openxmlformats.org/officeDocument/2006/relationships/customXml" Target="../ink/ink1533.xml"/><Relationship Id="rId443" Type="http://schemas.openxmlformats.org/officeDocument/2006/relationships/image" Target="../media/image1543.png"/><Relationship Id="rId464" Type="http://schemas.openxmlformats.org/officeDocument/2006/relationships/customXml" Target="../ink/ink1554.xml"/><Relationship Id="rId303" Type="http://schemas.openxmlformats.org/officeDocument/2006/relationships/image" Target="../media/image1473.png"/><Relationship Id="rId485" Type="http://schemas.openxmlformats.org/officeDocument/2006/relationships/image" Target="../media/image1564.png"/><Relationship Id="rId42" Type="http://schemas.openxmlformats.org/officeDocument/2006/relationships/customXml" Target="../ink/ink1343.xml"/><Relationship Id="rId84" Type="http://schemas.openxmlformats.org/officeDocument/2006/relationships/customXml" Target="../ink/ink1364.xml"/><Relationship Id="rId138" Type="http://schemas.openxmlformats.org/officeDocument/2006/relationships/customXml" Target="../ink/ink1391.xml"/><Relationship Id="rId345" Type="http://schemas.openxmlformats.org/officeDocument/2006/relationships/image" Target="../media/image1494.png"/><Relationship Id="rId387" Type="http://schemas.openxmlformats.org/officeDocument/2006/relationships/image" Target="../media/image1515.png"/><Relationship Id="rId510" Type="http://schemas.openxmlformats.org/officeDocument/2006/relationships/customXml" Target="../ink/ink1577.xml"/><Relationship Id="rId552" Type="http://schemas.openxmlformats.org/officeDocument/2006/relationships/customXml" Target="../ink/ink1598.xml"/><Relationship Id="rId191" Type="http://schemas.openxmlformats.org/officeDocument/2006/relationships/image" Target="../media/image1417.png"/><Relationship Id="rId205" Type="http://schemas.openxmlformats.org/officeDocument/2006/relationships/image" Target="../media/image1424.png"/><Relationship Id="rId247" Type="http://schemas.openxmlformats.org/officeDocument/2006/relationships/image" Target="../media/image1445.png"/><Relationship Id="rId412" Type="http://schemas.openxmlformats.org/officeDocument/2006/relationships/customXml" Target="../ink/ink1528.xml"/><Relationship Id="rId107" Type="http://schemas.openxmlformats.org/officeDocument/2006/relationships/image" Target="../media/image1375.png"/><Relationship Id="rId289" Type="http://schemas.openxmlformats.org/officeDocument/2006/relationships/image" Target="../media/image1466.png"/><Relationship Id="rId454" Type="http://schemas.openxmlformats.org/officeDocument/2006/relationships/customXml" Target="../ink/ink1549.xml"/><Relationship Id="rId496" Type="http://schemas.openxmlformats.org/officeDocument/2006/relationships/customXml" Target="../ink/ink1570.xml"/><Relationship Id="rId11" Type="http://schemas.openxmlformats.org/officeDocument/2006/relationships/image" Target="../media/image1328.png"/><Relationship Id="rId53" Type="http://schemas.openxmlformats.org/officeDocument/2006/relationships/image" Target="../media/image1348.png"/><Relationship Id="rId149" Type="http://schemas.openxmlformats.org/officeDocument/2006/relationships/image" Target="../media/image1396.png"/><Relationship Id="rId314" Type="http://schemas.openxmlformats.org/officeDocument/2006/relationships/customXml" Target="../ink/ink1479.xml"/><Relationship Id="rId356" Type="http://schemas.openxmlformats.org/officeDocument/2006/relationships/customXml" Target="../ink/ink1500.xml"/><Relationship Id="rId398" Type="http://schemas.openxmlformats.org/officeDocument/2006/relationships/customXml" Target="../ink/ink1521.xml"/><Relationship Id="rId521" Type="http://schemas.openxmlformats.org/officeDocument/2006/relationships/image" Target="../media/image1582.png"/><Relationship Id="rId563" Type="http://schemas.openxmlformats.org/officeDocument/2006/relationships/image" Target="../media/image1603.png"/><Relationship Id="rId95" Type="http://schemas.openxmlformats.org/officeDocument/2006/relationships/image" Target="../media/image1369.png"/><Relationship Id="rId160" Type="http://schemas.openxmlformats.org/officeDocument/2006/relationships/customXml" Target="../ink/ink1402.xml"/><Relationship Id="rId216" Type="http://schemas.openxmlformats.org/officeDocument/2006/relationships/customXml" Target="../ink/ink1430.xml"/><Relationship Id="rId423" Type="http://schemas.openxmlformats.org/officeDocument/2006/relationships/image" Target="../media/image1533.png"/><Relationship Id="rId258" Type="http://schemas.openxmlformats.org/officeDocument/2006/relationships/customXml" Target="../ink/ink1451.xml"/><Relationship Id="rId465" Type="http://schemas.openxmlformats.org/officeDocument/2006/relationships/image" Target="../media/image1554.png"/><Relationship Id="rId22" Type="http://schemas.openxmlformats.org/officeDocument/2006/relationships/customXml" Target="../ink/ink1333.xml"/><Relationship Id="rId64" Type="http://schemas.openxmlformats.org/officeDocument/2006/relationships/customXml" Target="../ink/ink1354.xml"/><Relationship Id="rId118" Type="http://schemas.openxmlformats.org/officeDocument/2006/relationships/customXml" Target="../ink/ink1381.xml"/><Relationship Id="rId325" Type="http://schemas.openxmlformats.org/officeDocument/2006/relationships/image" Target="../media/image1484.png"/><Relationship Id="rId367" Type="http://schemas.openxmlformats.org/officeDocument/2006/relationships/image" Target="../media/image1505.png"/><Relationship Id="rId532" Type="http://schemas.openxmlformats.org/officeDocument/2006/relationships/customXml" Target="../ink/ink1588.xml"/><Relationship Id="rId574" Type="http://schemas.openxmlformats.org/officeDocument/2006/relationships/customXml" Target="../ink/ink1609.xml"/><Relationship Id="rId171" Type="http://schemas.openxmlformats.org/officeDocument/2006/relationships/image" Target="../media/image1407.png"/><Relationship Id="rId227" Type="http://schemas.openxmlformats.org/officeDocument/2006/relationships/image" Target="../media/image1435.png"/><Relationship Id="rId269" Type="http://schemas.openxmlformats.org/officeDocument/2006/relationships/image" Target="../media/image1456.png"/><Relationship Id="rId434" Type="http://schemas.openxmlformats.org/officeDocument/2006/relationships/customXml" Target="../ink/ink1539.xml"/><Relationship Id="rId476" Type="http://schemas.openxmlformats.org/officeDocument/2006/relationships/customXml" Target="../ink/ink1560.xml"/><Relationship Id="rId33" Type="http://schemas.openxmlformats.org/officeDocument/2006/relationships/image" Target="../media/image1339.png"/><Relationship Id="rId129" Type="http://schemas.openxmlformats.org/officeDocument/2006/relationships/image" Target="../media/image1386.png"/><Relationship Id="rId280" Type="http://schemas.openxmlformats.org/officeDocument/2006/relationships/customXml" Target="../ink/ink1462.xml"/><Relationship Id="rId336" Type="http://schemas.openxmlformats.org/officeDocument/2006/relationships/customXml" Target="../ink/ink1490.xml"/><Relationship Id="rId501" Type="http://schemas.openxmlformats.org/officeDocument/2006/relationships/image" Target="../media/image1572.png"/><Relationship Id="rId543" Type="http://schemas.openxmlformats.org/officeDocument/2006/relationships/image" Target="../media/image1593.png"/><Relationship Id="rId75" Type="http://schemas.openxmlformats.org/officeDocument/2006/relationships/image" Target="../media/image1359.png"/><Relationship Id="rId140" Type="http://schemas.openxmlformats.org/officeDocument/2006/relationships/customXml" Target="../ink/ink1392.xml"/><Relationship Id="rId182" Type="http://schemas.openxmlformats.org/officeDocument/2006/relationships/customXml" Target="../ink/ink1413.xml"/><Relationship Id="rId378" Type="http://schemas.openxmlformats.org/officeDocument/2006/relationships/customXml" Target="../ink/ink1511.xml"/><Relationship Id="rId403" Type="http://schemas.openxmlformats.org/officeDocument/2006/relationships/image" Target="../media/image1523.png"/><Relationship Id="rId6" Type="http://schemas.openxmlformats.org/officeDocument/2006/relationships/customXml" Target="../ink/ink1325.xml"/><Relationship Id="rId238" Type="http://schemas.openxmlformats.org/officeDocument/2006/relationships/customXml" Target="../ink/ink1441.xml"/><Relationship Id="rId445" Type="http://schemas.openxmlformats.org/officeDocument/2006/relationships/image" Target="../media/image1544.png"/><Relationship Id="rId487" Type="http://schemas.openxmlformats.org/officeDocument/2006/relationships/image" Target="../media/image1565.png"/><Relationship Id="rId291" Type="http://schemas.openxmlformats.org/officeDocument/2006/relationships/image" Target="../media/image1467.png"/><Relationship Id="rId305" Type="http://schemas.openxmlformats.org/officeDocument/2006/relationships/image" Target="../media/image1474.png"/><Relationship Id="rId347" Type="http://schemas.openxmlformats.org/officeDocument/2006/relationships/image" Target="../media/image1495.png"/><Relationship Id="rId512" Type="http://schemas.openxmlformats.org/officeDocument/2006/relationships/customXml" Target="../ink/ink1578.xml"/><Relationship Id="rId44" Type="http://schemas.openxmlformats.org/officeDocument/2006/relationships/customXml" Target="../ink/ink1344.xml"/><Relationship Id="rId86" Type="http://schemas.openxmlformats.org/officeDocument/2006/relationships/customXml" Target="../ink/ink1365.xml"/><Relationship Id="rId151" Type="http://schemas.openxmlformats.org/officeDocument/2006/relationships/image" Target="../media/image1397.png"/><Relationship Id="rId389" Type="http://schemas.openxmlformats.org/officeDocument/2006/relationships/image" Target="../media/image1516.png"/><Relationship Id="rId554" Type="http://schemas.openxmlformats.org/officeDocument/2006/relationships/customXml" Target="../ink/ink1599.xml"/><Relationship Id="rId193" Type="http://schemas.openxmlformats.org/officeDocument/2006/relationships/image" Target="../media/image1418.png"/><Relationship Id="rId207" Type="http://schemas.openxmlformats.org/officeDocument/2006/relationships/image" Target="../media/image1425.png"/><Relationship Id="rId249" Type="http://schemas.openxmlformats.org/officeDocument/2006/relationships/image" Target="../media/image1446.png"/><Relationship Id="rId414" Type="http://schemas.openxmlformats.org/officeDocument/2006/relationships/customXml" Target="../ink/ink1529.xml"/><Relationship Id="rId456" Type="http://schemas.openxmlformats.org/officeDocument/2006/relationships/customXml" Target="../ink/ink1550.xml"/><Relationship Id="rId498" Type="http://schemas.openxmlformats.org/officeDocument/2006/relationships/customXml" Target="../ink/ink1571.xml"/><Relationship Id="rId13" Type="http://schemas.openxmlformats.org/officeDocument/2006/relationships/image" Target="../media/image1329.png"/><Relationship Id="rId109" Type="http://schemas.openxmlformats.org/officeDocument/2006/relationships/image" Target="../media/image1376.png"/><Relationship Id="rId260" Type="http://schemas.openxmlformats.org/officeDocument/2006/relationships/customXml" Target="../ink/ink1452.xml"/><Relationship Id="rId316" Type="http://schemas.openxmlformats.org/officeDocument/2006/relationships/customXml" Target="../ink/ink1480.xml"/><Relationship Id="rId523" Type="http://schemas.openxmlformats.org/officeDocument/2006/relationships/image" Target="../media/image1583.png"/><Relationship Id="rId55" Type="http://schemas.openxmlformats.org/officeDocument/2006/relationships/image" Target="../media/image1349.png"/><Relationship Id="rId97" Type="http://schemas.openxmlformats.org/officeDocument/2006/relationships/image" Target="../media/image1370.png"/><Relationship Id="rId120" Type="http://schemas.openxmlformats.org/officeDocument/2006/relationships/customXml" Target="../ink/ink1382.xml"/><Relationship Id="rId358" Type="http://schemas.openxmlformats.org/officeDocument/2006/relationships/customXml" Target="../ink/ink1501.xml"/><Relationship Id="rId565" Type="http://schemas.openxmlformats.org/officeDocument/2006/relationships/image" Target="../media/image1604.png"/><Relationship Id="rId162" Type="http://schemas.openxmlformats.org/officeDocument/2006/relationships/customXml" Target="../ink/ink1403.xml"/><Relationship Id="rId218" Type="http://schemas.openxmlformats.org/officeDocument/2006/relationships/customXml" Target="../ink/ink1431.xml"/><Relationship Id="rId425" Type="http://schemas.openxmlformats.org/officeDocument/2006/relationships/image" Target="../media/image1534.png"/><Relationship Id="rId467" Type="http://schemas.openxmlformats.org/officeDocument/2006/relationships/image" Target="../media/image1555.png"/><Relationship Id="rId271" Type="http://schemas.openxmlformats.org/officeDocument/2006/relationships/image" Target="../media/image1457.png"/><Relationship Id="rId24" Type="http://schemas.openxmlformats.org/officeDocument/2006/relationships/customXml" Target="../ink/ink1334.xml"/><Relationship Id="rId66" Type="http://schemas.openxmlformats.org/officeDocument/2006/relationships/customXml" Target="../ink/ink1355.xml"/><Relationship Id="rId131" Type="http://schemas.openxmlformats.org/officeDocument/2006/relationships/image" Target="../media/image1387.png"/><Relationship Id="rId327" Type="http://schemas.openxmlformats.org/officeDocument/2006/relationships/image" Target="../media/image1485.png"/><Relationship Id="rId369" Type="http://schemas.openxmlformats.org/officeDocument/2006/relationships/image" Target="../media/image1506.png"/><Relationship Id="rId534" Type="http://schemas.openxmlformats.org/officeDocument/2006/relationships/customXml" Target="../ink/ink1589.xml"/><Relationship Id="rId576" Type="http://schemas.openxmlformats.org/officeDocument/2006/relationships/customXml" Target="../ink/ink1610.xml"/><Relationship Id="rId173" Type="http://schemas.openxmlformats.org/officeDocument/2006/relationships/image" Target="../media/image1408.png"/><Relationship Id="rId229" Type="http://schemas.openxmlformats.org/officeDocument/2006/relationships/image" Target="../media/image1436.png"/><Relationship Id="rId380" Type="http://schemas.openxmlformats.org/officeDocument/2006/relationships/customXml" Target="../ink/ink1512.xml"/><Relationship Id="rId436" Type="http://schemas.openxmlformats.org/officeDocument/2006/relationships/customXml" Target="../ink/ink1540.xml"/><Relationship Id="rId240" Type="http://schemas.openxmlformats.org/officeDocument/2006/relationships/customXml" Target="../ink/ink1442.xml"/><Relationship Id="rId478" Type="http://schemas.openxmlformats.org/officeDocument/2006/relationships/customXml" Target="../ink/ink1561.xml"/><Relationship Id="rId35" Type="http://schemas.openxmlformats.org/officeDocument/2006/relationships/image" Target="../media/image1340.png"/><Relationship Id="rId77" Type="http://schemas.openxmlformats.org/officeDocument/2006/relationships/image" Target="../media/image1360.png"/><Relationship Id="rId100" Type="http://schemas.openxmlformats.org/officeDocument/2006/relationships/customXml" Target="../ink/ink1372.xml"/><Relationship Id="rId282" Type="http://schemas.openxmlformats.org/officeDocument/2006/relationships/customXml" Target="../ink/ink1463.xml"/><Relationship Id="rId338" Type="http://schemas.openxmlformats.org/officeDocument/2006/relationships/customXml" Target="../ink/ink1491.xml"/><Relationship Id="rId503" Type="http://schemas.openxmlformats.org/officeDocument/2006/relationships/image" Target="../media/image1573.png"/><Relationship Id="rId545" Type="http://schemas.openxmlformats.org/officeDocument/2006/relationships/image" Target="../media/image1594.png"/><Relationship Id="rId8" Type="http://schemas.openxmlformats.org/officeDocument/2006/relationships/customXml" Target="../ink/ink1326.xml"/><Relationship Id="rId142" Type="http://schemas.openxmlformats.org/officeDocument/2006/relationships/customXml" Target="../ink/ink1393.xml"/><Relationship Id="rId184" Type="http://schemas.openxmlformats.org/officeDocument/2006/relationships/customXml" Target="../ink/ink1414.xml"/><Relationship Id="rId391" Type="http://schemas.openxmlformats.org/officeDocument/2006/relationships/image" Target="../media/image1517.png"/><Relationship Id="rId405" Type="http://schemas.openxmlformats.org/officeDocument/2006/relationships/image" Target="../media/image1524.png"/><Relationship Id="rId447" Type="http://schemas.openxmlformats.org/officeDocument/2006/relationships/image" Target="../media/image1545.png"/><Relationship Id="rId251" Type="http://schemas.openxmlformats.org/officeDocument/2006/relationships/image" Target="../media/image1447.png"/><Relationship Id="rId489" Type="http://schemas.openxmlformats.org/officeDocument/2006/relationships/image" Target="../media/image1566.png"/><Relationship Id="rId46" Type="http://schemas.openxmlformats.org/officeDocument/2006/relationships/customXml" Target="../ink/ink1345.xml"/><Relationship Id="rId293" Type="http://schemas.openxmlformats.org/officeDocument/2006/relationships/image" Target="../media/image1468.png"/><Relationship Id="rId307" Type="http://schemas.openxmlformats.org/officeDocument/2006/relationships/image" Target="../media/image1475.png"/><Relationship Id="rId349" Type="http://schemas.openxmlformats.org/officeDocument/2006/relationships/image" Target="../media/image1496.png"/><Relationship Id="rId514" Type="http://schemas.openxmlformats.org/officeDocument/2006/relationships/customXml" Target="../ink/ink1579.xml"/><Relationship Id="rId556" Type="http://schemas.openxmlformats.org/officeDocument/2006/relationships/customXml" Target="../ink/ink1600.xml"/><Relationship Id="rId88" Type="http://schemas.openxmlformats.org/officeDocument/2006/relationships/customXml" Target="../ink/ink1366.xml"/><Relationship Id="rId111" Type="http://schemas.openxmlformats.org/officeDocument/2006/relationships/image" Target="../media/image1377.png"/><Relationship Id="rId153" Type="http://schemas.openxmlformats.org/officeDocument/2006/relationships/image" Target="../media/image1398.png"/><Relationship Id="rId195" Type="http://schemas.openxmlformats.org/officeDocument/2006/relationships/image" Target="../media/image1419.png"/><Relationship Id="rId209" Type="http://schemas.openxmlformats.org/officeDocument/2006/relationships/image" Target="../media/image1426.png"/><Relationship Id="rId360" Type="http://schemas.openxmlformats.org/officeDocument/2006/relationships/customXml" Target="../ink/ink1502.xml"/><Relationship Id="rId416" Type="http://schemas.openxmlformats.org/officeDocument/2006/relationships/customXml" Target="../ink/ink1530.xml"/><Relationship Id="rId220" Type="http://schemas.openxmlformats.org/officeDocument/2006/relationships/customXml" Target="../ink/ink1432.xml"/><Relationship Id="rId458" Type="http://schemas.openxmlformats.org/officeDocument/2006/relationships/customXml" Target="../ink/ink1551.xml"/><Relationship Id="rId15" Type="http://schemas.openxmlformats.org/officeDocument/2006/relationships/image" Target="../media/image1330.png"/><Relationship Id="rId57" Type="http://schemas.openxmlformats.org/officeDocument/2006/relationships/image" Target="../media/image1350.png"/><Relationship Id="rId262" Type="http://schemas.openxmlformats.org/officeDocument/2006/relationships/customXml" Target="../ink/ink1453.xml"/><Relationship Id="rId318" Type="http://schemas.openxmlformats.org/officeDocument/2006/relationships/customXml" Target="../ink/ink1481.xml"/><Relationship Id="rId525" Type="http://schemas.openxmlformats.org/officeDocument/2006/relationships/image" Target="../media/image1584.png"/><Relationship Id="rId567" Type="http://schemas.openxmlformats.org/officeDocument/2006/relationships/image" Target="../media/image1605.png"/><Relationship Id="rId99" Type="http://schemas.openxmlformats.org/officeDocument/2006/relationships/image" Target="../media/image1371.png"/><Relationship Id="rId122" Type="http://schemas.openxmlformats.org/officeDocument/2006/relationships/customXml" Target="../ink/ink1383.xml"/><Relationship Id="rId164" Type="http://schemas.openxmlformats.org/officeDocument/2006/relationships/customXml" Target="../ink/ink1404.xml"/><Relationship Id="rId371" Type="http://schemas.openxmlformats.org/officeDocument/2006/relationships/image" Target="../media/image1507.png"/><Relationship Id="rId427" Type="http://schemas.openxmlformats.org/officeDocument/2006/relationships/image" Target="../media/image1535.png"/><Relationship Id="rId469" Type="http://schemas.openxmlformats.org/officeDocument/2006/relationships/image" Target="../media/image1556.png"/><Relationship Id="rId26" Type="http://schemas.openxmlformats.org/officeDocument/2006/relationships/customXml" Target="../ink/ink1335.xml"/><Relationship Id="rId231" Type="http://schemas.openxmlformats.org/officeDocument/2006/relationships/image" Target="../media/image1437.png"/><Relationship Id="rId273" Type="http://schemas.openxmlformats.org/officeDocument/2006/relationships/image" Target="../media/image1458.png"/><Relationship Id="rId329" Type="http://schemas.openxmlformats.org/officeDocument/2006/relationships/image" Target="../media/image1486.png"/><Relationship Id="rId480" Type="http://schemas.openxmlformats.org/officeDocument/2006/relationships/customXml" Target="../ink/ink1562.xml"/><Relationship Id="rId536" Type="http://schemas.openxmlformats.org/officeDocument/2006/relationships/customXml" Target="../ink/ink1590.xml"/><Relationship Id="rId68" Type="http://schemas.openxmlformats.org/officeDocument/2006/relationships/customXml" Target="../ink/ink1356.xml"/><Relationship Id="rId133" Type="http://schemas.openxmlformats.org/officeDocument/2006/relationships/image" Target="../media/image1388.png"/><Relationship Id="rId175" Type="http://schemas.openxmlformats.org/officeDocument/2006/relationships/image" Target="../media/image1409.png"/><Relationship Id="rId340" Type="http://schemas.openxmlformats.org/officeDocument/2006/relationships/customXml" Target="../ink/ink1492.xml"/><Relationship Id="rId578" Type="http://schemas.openxmlformats.org/officeDocument/2006/relationships/customXml" Target="../ink/ink161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9.png"/><Relationship Id="rId18" Type="http://schemas.openxmlformats.org/officeDocument/2006/relationships/customXml" Target="../ink/ink1622.xml"/><Relationship Id="rId26" Type="http://schemas.openxmlformats.org/officeDocument/2006/relationships/customXml" Target="../ink/ink1626.xml"/><Relationship Id="rId39" Type="http://schemas.openxmlformats.org/officeDocument/2006/relationships/image" Target="../media/image1632.png"/><Relationship Id="rId21" Type="http://schemas.openxmlformats.org/officeDocument/2006/relationships/image" Target="../media/image1623.png"/><Relationship Id="rId34" Type="http://schemas.openxmlformats.org/officeDocument/2006/relationships/customXml" Target="../ink/ink1630.xml"/><Relationship Id="rId42" Type="http://schemas.openxmlformats.org/officeDocument/2006/relationships/customXml" Target="../ink/ink1634.xml"/><Relationship Id="rId47" Type="http://schemas.openxmlformats.org/officeDocument/2006/relationships/image" Target="../media/image1636.png"/><Relationship Id="rId50" Type="http://schemas.openxmlformats.org/officeDocument/2006/relationships/customXml" Target="../ink/ink1638.xml"/><Relationship Id="rId55" Type="http://schemas.openxmlformats.org/officeDocument/2006/relationships/image" Target="../media/image1640.png"/><Relationship Id="rId63" Type="http://schemas.openxmlformats.org/officeDocument/2006/relationships/image" Target="../media/image1644.png"/><Relationship Id="rId68" Type="http://schemas.openxmlformats.org/officeDocument/2006/relationships/customXml" Target="../ink/ink1647.xml"/><Relationship Id="rId76" Type="http://schemas.openxmlformats.org/officeDocument/2006/relationships/customXml" Target="../ink/ink1651.xml"/><Relationship Id="rId84" Type="http://schemas.openxmlformats.org/officeDocument/2006/relationships/customXml" Target="../ink/ink1655.xml"/><Relationship Id="rId89" Type="http://schemas.openxmlformats.org/officeDocument/2006/relationships/image" Target="../media/image1657.png"/><Relationship Id="rId7" Type="http://schemas.openxmlformats.org/officeDocument/2006/relationships/image" Target="../media/image1616.png"/><Relationship Id="rId71" Type="http://schemas.openxmlformats.org/officeDocument/2006/relationships/image" Target="../media/image1648.png"/><Relationship Id="rId2" Type="http://schemas.openxmlformats.org/officeDocument/2006/relationships/customXml" Target="../ink/ink1614.xml"/><Relationship Id="rId16" Type="http://schemas.openxmlformats.org/officeDocument/2006/relationships/customXml" Target="../ink/ink1621.xml"/><Relationship Id="rId29" Type="http://schemas.openxmlformats.org/officeDocument/2006/relationships/image" Target="../media/image1627.png"/><Relationship Id="rId11" Type="http://schemas.openxmlformats.org/officeDocument/2006/relationships/image" Target="../media/image1618.png"/><Relationship Id="rId24" Type="http://schemas.openxmlformats.org/officeDocument/2006/relationships/customXml" Target="../ink/ink1625.xml"/><Relationship Id="rId32" Type="http://schemas.openxmlformats.org/officeDocument/2006/relationships/customXml" Target="../ink/ink1629.xml"/><Relationship Id="rId37" Type="http://schemas.openxmlformats.org/officeDocument/2006/relationships/image" Target="../media/image1631.png"/><Relationship Id="rId40" Type="http://schemas.openxmlformats.org/officeDocument/2006/relationships/customXml" Target="../ink/ink1633.xml"/><Relationship Id="rId45" Type="http://schemas.openxmlformats.org/officeDocument/2006/relationships/image" Target="../media/image1635.png"/><Relationship Id="rId53" Type="http://schemas.openxmlformats.org/officeDocument/2006/relationships/image" Target="../media/image1639.png"/><Relationship Id="rId58" Type="http://schemas.openxmlformats.org/officeDocument/2006/relationships/customXml" Target="../ink/ink1642.xml"/><Relationship Id="rId66" Type="http://schemas.openxmlformats.org/officeDocument/2006/relationships/customXml" Target="../ink/ink1646.xml"/><Relationship Id="rId74" Type="http://schemas.openxmlformats.org/officeDocument/2006/relationships/customXml" Target="../ink/ink1650.xml"/><Relationship Id="rId79" Type="http://schemas.openxmlformats.org/officeDocument/2006/relationships/image" Target="../media/image1652.png"/><Relationship Id="rId87" Type="http://schemas.openxmlformats.org/officeDocument/2006/relationships/image" Target="../media/image1656.png"/><Relationship Id="rId5" Type="http://schemas.openxmlformats.org/officeDocument/2006/relationships/image" Target="../media/image1615.png"/><Relationship Id="rId61" Type="http://schemas.openxmlformats.org/officeDocument/2006/relationships/image" Target="../media/image1643.png"/><Relationship Id="rId82" Type="http://schemas.openxmlformats.org/officeDocument/2006/relationships/customXml" Target="../ink/ink1654.xml"/><Relationship Id="rId90" Type="http://schemas.openxmlformats.org/officeDocument/2006/relationships/customXml" Target="../ink/ink1658.xml"/><Relationship Id="rId19" Type="http://schemas.openxmlformats.org/officeDocument/2006/relationships/image" Target="../media/image1622.png"/><Relationship Id="rId14" Type="http://schemas.openxmlformats.org/officeDocument/2006/relationships/customXml" Target="../ink/ink1620.xml"/><Relationship Id="rId22" Type="http://schemas.openxmlformats.org/officeDocument/2006/relationships/customXml" Target="../ink/ink1624.xml"/><Relationship Id="rId27" Type="http://schemas.openxmlformats.org/officeDocument/2006/relationships/image" Target="../media/image1626.png"/><Relationship Id="rId30" Type="http://schemas.openxmlformats.org/officeDocument/2006/relationships/customXml" Target="../ink/ink1628.xml"/><Relationship Id="rId35" Type="http://schemas.openxmlformats.org/officeDocument/2006/relationships/image" Target="../media/image1630.png"/><Relationship Id="rId43" Type="http://schemas.openxmlformats.org/officeDocument/2006/relationships/image" Target="../media/image1634.png"/><Relationship Id="rId48" Type="http://schemas.openxmlformats.org/officeDocument/2006/relationships/customXml" Target="../ink/ink1637.xml"/><Relationship Id="rId56" Type="http://schemas.openxmlformats.org/officeDocument/2006/relationships/customXml" Target="../ink/ink1641.xml"/><Relationship Id="rId64" Type="http://schemas.openxmlformats.org/officeDocument/2006/relationships/customXml" Target="../ink/ink1645.xml"/><Relationship Id="rId69" Type="http://schemas.openxmlformats.org/officeDocument/2006/relationships/image" Target="../media/image1647.png"/><Relationship Id="rId77" Type="http://schemas.openxmlformats.org/officeDocument/2006/relationships/image" Target="../media/image1651.png"/><Relationship Id="rId8" Type="http://schemas.openxmlformats.org/officeDocument/2006/relationships/customXml" Target="../ink/ink1617.xml"/><Relationship Id="rId51" Type="http://schemas.openxmlformats.org/officeDocument/2006/relationships/image" Target="../media/image1638.png"/><Relationship Id="rId72" Type="http://schemas.openxmlformats.org/officeDocument/2006/relationships/customXml" Target="../ink/ink1649.xml"/><Relationship Id="rId80" Type="http://schemas.openxmlformats.org/officeDocument/2006/relationships/customXml" Target="../ink/ink1653.xml"/><Relationship Id="rId85" Type="http://schemas.openxmlformats.org/officeDocument/2006/relationships/image" Target="../media/image1655.png"/><Relationship Id="rId3" Type="http://schemas.openxmlformats.org/officeDocument/2006/relationships/image" Target="../media/image1614.png"/><Relationship Id="rId12" Type="http://schemas.openxmlformats.org/officeDocument/2006/relationships/customXml" Target="../ink/ink1619.xml"/><Relationship Id="rId17" Type="http://schemas.openxmlformats.org/officeDocument/2006/relationships/image" Target="../media/image1621.png"/><Relationship Id="rId25" Type="http://schemas.openxmlformats.org/officeDocument/2006/relationships/image" Target="../media/image1625.png"/><Relationship Id="rId33" Type="http://schemas.openxmlformats.org/officeDocument/2006/relationships/image" Target="../media/image1629.png"/><Relationship Id="rId38" Type="http://schemas.openxmlformats.org/officeDocument/2006/relationships/customXml" Target="../ink/ink1632.xml"/><Relationship Id="rId46" Type="http://schemas.openxmlformats.org/officeDocument/2006/relationships/customXml" Target="../ink/ink1636.xml"/><Relationship Id="rId59" Type="http://schemas.openxmlformats.org/officeDocument/2006/relationships/image" Target="../media/image1642.png"/><Relationship Id="rId67" Type="http://schemas.openxmlformats.org/officeDocument/2006/relationships/image" Target="../media/image1646.png"/><Relationship Id="rId20" Type="http://schemas.openxmlformats.org/officeDocument/2006/relationships/customXml" Target="../ink/ink1623.xml"/><Relationship Id="rId41" Type="http://schemas.openxmlformats.org/officeDocument/2006/relationships/image" Target="../media/image1633.png"/><Relationship Id="rId54" Type="http://schemas.openxmlformats.org/officeDocument/2006/relationships/customXml" Target="../ink/ink1640.xml"/><Relationship Id="rId62" Type="http://schemas.openxmlformats.org/officeDocument/2006/relationships/customXml" Target="../ink/ink1644.xml"/><Relationship Id="rId70" Type="http://schemas.openxmlformats.org/officeDocument/2006/relationships/customXml" Target="../ink/ink1648.xml"/><Relationship Id="rId75" Type="http://schemas.openxmlformats.org/officeDocument/2006/relationships/image" Target="../media/image1650.png"/><Relationship Id="rId83" Type="http://schemas.openxmlformats.org/officeDocument/2006/relationships/image" Target="../media/image1654.png"/><Relationship Id="rId88" Type="http://schemas.openxmlformats.org/officeDocument/2006/relationships/customXml" Target="../ink/ink1657.xml"/><Relationship Id="rId91" Type="http://schemas.openxmlformats.org/officeDocument/2006/relationships/image" Target="../media/image16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16.xml"/><Relationship Id="rId15" Type="http://schemas.openxmlformats.org/officeDocument/2006/relationships/image" Target="../media/image1620.png"/><Relationship Id="rId23" Type="http://schemas.openxmlformats.org/officeDocument/2006/relationships/image" Target="../media/image1624.png"/><Relationship Id="rId28" Type="http://schemas.openxmlformats.org/officeDocument/2006/relationships/customXml" Target="../ink/ink1627.xml"/><Relationship Id="rId36" Type="http://schemas.openxmlformats.org/officeDocument/2006/relationships/customXml" Target="../ink/ink1631.xml"/><Relationship Id="rId49" Type="http://schemas.openxmlformats.org/officeDocument/2006/relationships/image" Target="../media/image1637.png"/><Relationship Id="rId57" Type="http://schemas.openxmlformats.org/officeDocument/2006/relationships/image" Target="../media/image1641.png"/><Relationship Id="rId10" Type="http://schemas.openxmlformats.org/officeDocument/2006/relationships/customXml" Target="../ink/ink1618.xml"/><Relationship Id="rId31" Type="http://schemas.openxmlformats.org/officeDocument/2006/relationships/image" Target="../media/image1628.png"/><Relationship Id="rId44" Type="http://schemas.openxmlformats.org/officeDocument/2006/relationships/customXml" Target="../ink/ink1635.xml"/><Relationship Id="rId52" Type="http://schemas.openxmlformats.org/officeDocument/2006/relationships/customXml" Target="../ink/ink1639.xml"/><Relationship Id="rId60" Type="http://schemas.openxmlformats.org/officeDocument/2006/relationships/customXml" Target="../ink/ink1643.xml"/><Relationship Id="rId65" Type="http://schemas.openxmlformats.org/officeDocument/2006/relationships/image" Target="../media/image1645.png"/><Relationship Id="rId73" Type="http://schemas.openxmlformats.org/officeDocument/2006/relationships/image" Target="../media/image1649.png"/><Relationship Id="rId78" Type="http://schemas.openxmlformats.org/officeDocument/2006/relationships/customXml" Target="../ink/ink1652.xml"/><Relationship Id="rId81" Type="http://schemas.openxmlformats.org/officeDocument/2006/relationships/image" Target="../media/image1653.png"/><Relationship Id="rId86" Type="http://schemas.openxmlformats.org/officeDocument/2006/relationships/customXml" Target="../ink/ink1656.xml"/><Relationship Id="rId4" Type="http://schemas.openxmlformats.org/officeDocument/2006/relationships/customXml" Target="../ink/ink1615.xml"/><Relationship Id="rId9" Type="http://schemas.openxmlformats.org/officeDocument/2006/relationships/image" Target="../media/image1617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16.png"/><Relationship Id="rId21" Type="http://schemas.openxmlformats.org/officeDocument/2006/relationships/image" Target="../media/image1668.png"/><Relationship Id="rId42" Type="http://schemas.openxmlformats.org/officeDocument/2006/relationships/customXml" Target="../ink/ink1679.xml"/><Relationship Id="rId47" Type="http://schemas.openxmlformats.org/officeDocument/2006/relationships/image" Target="../media/image1681.png"/><Relationship Id="rId63" Type="http://schemas.openxmlformats.org/officeDocument/2006/relationships/image" Target="../media/image1689.png"/><Relationship Id="rId68" Type="http://schemas.openxmlformats.org/officeDocument/2006/relationships/customXml" Target="../ink/ink1692.xml"/><Relationship Id="rId84" Type="http://schemas.openxmlformats.org/officeDocument/2006/relationships/customXml" Target="../ink/ink1700.xml"/><Relationship Id="rId89" Type="http://schemas.openxmlformats.org/officeDocument/2006/relationships/image" Target="../media/image1702.png"/><Relationship Id="rId112" Type="http://schemas.openxmlformats.org/officeDocument/2006/relationships/customXml" Target="../ink/ink1714.xml"/><Relationship Id="rId133" Type="http://schemas.openxmlformats.org/officeDocument/2006/relationships/image" Target="../media/image1724.png"/><Relationship Id="rId138" Type="http://schemas.openxmlformats.org/officeDocument/2006/relationships/customXml" Target="../ink/ink1727.xml"/><Relationship Id="rId154" Type="http://schemas.openxmlformats.org/officeDocument/2006/relationships/customXml" Target="../ink/ink1735.xml"/><Relationship Id="rId159" Type="http://schemas.openxmlformats.org/officeDocument/2006/relationships/image" Target="../media/image1737.png"/><Relationship Id="rId175" Type="http://schemas.openxmlformats.org/officeDocument/2006/relationships/image" Target="../media/image1745.png"/><Relationship Id="rId170" Type="http://schemas.openxmlformats.org/officeDocument/2006/relationships/customXml" Target="../ink/ink1743.xml"/><Relationship Id="rId191" Type="http://schemas.openxmlformats.org/officeDocument/2006/relationships/image" Target="../media/image1753.png"/><Relationship Id="rId16" Type="http://schemas.openxmlformats.org/officeDocument/2006/relationships/customXml" Target="../ink/ink1666.xml"/><Relationship Id="rId107" Type="http://schemas.openxmlformats.org/officeDocument/2006/relationships/image" Target="../media/image1711.png"/><Relationship Id="rId11" Type="http://schemas.openxmlformats.org/officeDocument/2006/relationships/image" Target="../media/image1663.png"/><Relationship Id="rId32" Type="http://schemas.openxmlformats.org/officeDocument/2006/relationships/customXml" Target="../ink/ink1674.xml"/><Relationship Id="rId37" Type="http://schemas.openxmlformats.org/officeDocument/2006/relationships/image" Target="../media/image1676.png"/><Relationship Id="rId53" Type="http://schemas.openxmlformats.org/officeDocument/2006/relationships/image" Target="../media/image1684.png"/><Relationship Id="rId58" Type="http://schemas.openxmlformats.org/officeDocument/2006/relationships/customXml" Target="../ink/ink1687.xml"/><Relationship Id="rId74" Type="http://schemas.openxmlformats.org/officeDocument/2006/relationships/customXml" Target="../ink/ink1695.xml"/><Relationship Id="rId79" Type="http://schemas.openxmlformats.org/officeDocument/2006/relationships/image" Target="../media/image1697.png"/><Relationship Id="rId102" Type="http://schemas.openxmlformats.org/officeDocument/2006/relationships/customXml" Target="../ink/ink1709.xml"/><Relationship Id="rId123" Type="http://schemas.openxmlformats.org/officeDocument/2006/relationships/image" Target="../media/image1719.png"/><Relationship Id="rId128" Type="http://schemas.openxmlformats.org/officeDocument/2006/relationships/customXml" Target="../ink/ink1722.xml"/><Relationship Id="rId144" Type="http://schemas.openxmlformats.org/officeDocument/2006/relationships/customXml" Target="../ink/ink1730.xml"/><Relationship Id="rId149" Type="http://schemas.openxmlformats.org/officeDocument/2006/relationships/image" Target="../media/image1732.png"/><Relationship Id="rId5" Type="http://schemas.openxmlformats.org/officeDocument/2006/relationships/image" Target="../media/image1660.png"/><Relationship Id="rId90" Type="http://schemas.openxmlformats.org/officeDocument/2006/relationships/customXml" Target="../ink/ink1703.xml"/><Relationship Id="rId95" Type="http://schemas.openxmlformats.org/officeDocument/2006/relationships/image" Target="../media/image1705.png"/><Relationship Id="rId160" Type="http://schemas.openxmlformats.org/officeDocument/2006/relationships/customXml" Target="../ink/ink1738.xml"/><Relationship Id="rId165" Type="http://schemas.openxmlformats.org/officeDocument/2006/relationships/image" Target="../media/image1740.png"/><Relationship Id="rId181" Type="http://schemas.openxmlformats.org/officeDocument/2006/relationships/image" Target="../media/image1748.png"/><Relationship Id="rId186" Type="http://schemas.openxmlformats.org/officeDocument/2006/relationships/customXml" Target="../ink/ink1751.xml"/><Relationship Id="rId22" Type="http://schemas.openxmlformats.org/officeDocument/2006/relationships/customXml" Target="../ink/ink1669.xml"/><Relationship Id="rId27" Type="http://schemas.openxmlformats.org/officeDocument/2006/relationships/image" Target="../media/image1671.png"/><Relationship Id="rId43" Type="http://schemas.openxmlformats.org/officeDocument/2006/relationships/image" Target="../media/image1679.png"/><Relationship Id="rId48" Type="http://schemas.openxmlformats.org/officeDocument/2006/relationships/customXml" Target="../ink/ink1682.xml"/><Relationship Id="rId64" Type="http://schemas.openxmlformats.org/officeDocument/2006/relationships/customXml" Target="../ink/ink1690.xml"/><Relationship Id="rId69" Type="http://schemas.openxmlformats.org/officeDocument/2006/relationships/image" Target="../media/image1692.png"/><Relationship Id="rId113" Type="http://schemas.openxmlformats.org/officeDocument/2006/relationships/image" Target="../media/image1714.png"/><Relationship Id="rId118" Type="http://schemas.openxmlformats.org/officeDocument/2006/relationships/customXml" Target="../ink/ink1717.xml"/><Relationship Id="rId134" Type="http://schemas.openxmlformats.org/officeDocument/2006/relationships/customXml" Target="../ink/ink1725.xml"/><Relationship Id="rId139" Type="http://schemas.openxmlformats.org/officeDocument/2006/relationships/image" Target="../media/image1727.png"/><Relationship Id="rId80" Type="http://schemas.openxmlformats.org/officeDocument/2006/relationships/customXml" Target="../ink/ink1698.xml"/><Relationship Id="rId85" Type="http://schemas.openxmlformats.org/officeDocument/2006/relationships/image" Target="../media/image1700.png"/><Relationship Id="rId150" Type="http://schemas.openxmlformats.org/officeDocument/2006/relationships/customXml" Target="../ink/ink1733.xml"/><Relationship Id="rId155" Type="http://schemas.openxmlformats.org/officeDocument/2006/relationships/image" Target="../media/image1735.png"/><Relationship Id="rId171" Type="http://schemas.openxmlformats.org/officeDocument/2006/relationships/image" Target="../media/image1743.png"/><Relationship Id="rId176" Type="http://schemas.openxmlformats.org/officeDocument/2006/relationships/customXml" Target="../ink/ink1746.xml"/><Relationship Id="rId192" Type="http://schemas.openxmlformats.org/officeDocument/2006/relationships/customXml" Target="../ink/ink1754.xml"/><Relationship Id="rId12" Type="http://schemas.openxmlformats.org/officeDocument/2006/relationships/customXml" Target="../ink/ink1664.xml"/><Relationship Id="rId17" Type="http://schemas.openxmlformats.org/officeDocument/2006/relationships/image" Target="../media/image1666.png"/><Relationship Id="rId33" Type="http://schemas.openxmlformats.org/officeDocument/2006/relationships/image" Target="../media/image1674.png"/><Relationship Id="rId38" Type="http://schemas.openxmlformats.org/officeDocument/2006/relationships/customXml" Target="../ink/ink1677.xml"/><Relationship Id="rId59" Type="http://schemas.openxmlformats.org/officeDocument/2006/relationships/image" Target="../media/image1687.png"/><Relationship Id="rId103" Type="http://schemas.openxmlformats.org/officeDocument/2006/relationships/image" Target="../media/image1709.png"/><Relationship Id="rId108" Type="http://schemas.openxmlformats.org/officeDocument/2006/relationships/customXml" Target="../ink/ink1712.xml"/><Relationship Id="rId124" Type="http://schemas.openxmlformats.org/officeDocument/2006/relationships/customXml" Target="../ink/ink1720.xml"/><Relationship Id="rId129" Type="http://schemas.openxmlformats.org/officeDocument/2006/relationships/image" Target="../media/image1722.png"/><Relationship Id="rId54" Type="http://schemas.openxmlformats.org/officeDocument/2006/relationships/customXml" Target="../ink/ink1685.xml"/><Relationship Id="rId70" Type="http://schemas.openxmlformats.org/officeDocument/2006/relationships/customXml" Target="../ink/ink1693.xml"/><Relationship Id="rId75" Type="http://schemas.openxmlformats.org/officeDocument/2006/relationships/image" Target="../media/image1695.png"/><Relationship Id="rId91" Type="http://schemas.openxmlformats.org/officeDocument/2006/relationships/image" Target="../media/image1703.png"/><Relationship Id="rId96" Type="http://schemas.openxmlformats.org/officeDocument/2006/relationships/customXml" Target="../ink/ink1706.xml"/><Relationship Id="rId140" Type="http://schemas.openxmlformats.org/officeDocument/2006/relationships/customXml" Target="../ink/ink1728.xml"/><Relationship Id="rId145" Type="http://schemas.openxmlformats.org/officeDocument/2006/relationships/image" Target="../media/image1730.png"/><Relationship Id="rId161" Type="http://schemas.openxmlformats.org/officeDocument/2006/relationships/image" Target="../media/image1738.png"/><Relationship Id="rId166" Type="http://schemas.openxmlformats.org/officeDocument/2006/relationships/customXml" Target="../ink/ink1741.xml"/><Relationship Id="rId182" Type="http://schemas.openxmlformats.org/officeDocument/2006/relationships/customXml" Target="../ink/ink1749.xml"/><Relationship Id="rId187" Type="http://schemas.openxmlformats.org/officeDocument/2006/relationships/image" Target="../media/image175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61.xml"/><Relationship Id="rId23" Type="http://schemas.openxmlformats.org/officeDocument/2006/relationships/image" Target="../media/image1669.png"/><Relationship Id="rId28" Type="http://schemas.openxmlformats.org/officeDocument/2006/relationships/customXml" Target="../ink/ink1672.xml"/><Relationship Id="rId49" Type="http://schemas.openxmlformats.org/officeDocument/2006/relationships/image" Target="../media/image1682.png"/><Relationship Id="rId114" Type="http://schemas.openxmlformats.org/officeDocument/2006/relationships/customXml" Target="../ink/ink1715.xml"/><Relationship Id="rId119" Type="http://schemas.openxmlformats.org/officeDocument/2006/relationships/image" Target="../media/image1717.png"/><Relationship Id="rId44" Type="http://schemas.openxmlformats.org/officeDocument/2006/relationships/customXml" Target="../ink/ink1680.xml"/><Relationship Id="rId60" Type="http://schemas.openxmlformats.org/officeDocument/2006/relationships/customXml" Target="../ink/ink1688.xml"/><Relationship Id="rId65" Type="http://schemas.openxmlformats.org/officeDocument/2006/relationships/image" Target="../media/image1690.png"/><Relationship Id="rId81" Type="http://schemas.openxmlformats.org/officeDocument/2006/relationships/image" Target="../media/image1698.png"/><Relationship Id="rId86" Type="http://schemas.openxmlformats.org/officeDocument/2006/relationships/customXml" Target="../ink/ink1701.xml"/><Relationship Id="rId130" Type="http://schemas.openxmlformats.org/officeDocument/2006/relationships/customXml" Target="../ink/ink1723.xml"/><Relationship Id="rId135" Type="http://schemas.openxmlformats.org/officeDocument/2006/relationships/image" Target="../media/image1725.png"/><Relationship Id="rId151" Type="http://schemas.openxmlformats.org/officeDocument/2006/relationships/image" Target="../media/image1733.png"/><Relationship Id="rId156" Type="http://schemas.openxmlformats.org/officeDocument/2006/relationships/customXml" Target="../ink/ink1736.xml"/><Relationship Id="rId177" Type="http://schemas.openxmlformats.org/officeDocument/2006/relationships/image" Target="../media/image1746.png"/><Relationship Id="rId172" Type="http://schemas.openxmlformats.org/officeDocument/2006/relationships/customXml" Target="../ink/ink1744.xml"/><Relationship Id="rId193" Type="http://schemas.openxmlformats.org/officeDocument/2006/relationships/image" Target="../media/image1754.png"/><Relationship Id="rId13" Type="http://schemas.openxmlformats.org/officeDocument/2006/relationships/image" Target="../media/image1664.png"/><Relationship Id="rId18" Type="http://schemas.openxmlformats.org/officeDocument/2006/relationships/customXml" Target="../ink/ink1667.xml"/><Relationship Id="rId39" Type="http://schemas.openxmlformats.org/officeDocument/2006/relationships/image" Target="../media/image1677.png"/><Relationship Id="rId109" Type="http://schemas.openxmlformats.org/officeDocument/2006/relationships/image" Target="../media/image1712.png"/><Relationship Id="rId34" Type="http://schemas.openxmlformats.org/officeDocument/2006/relationships/customXml" Target="../ink/ink1675.xml"/><Relationship Id="rId50" Type="http://schemas.openxmlformats.org/officeDocument/2006/relationships/customXml" Target="../ink/ink1683.xml"/><Relationship Id="rId55" Type="http://schemas.openxmlformats.org/officeDocument/2006/relationships/image" Target="../media/image1685.png"/><Relationship Id="rId76" Type="http://schemas.openxmlformats.org/officeDocument/2006/relationships/customXml" Target="../ink/ink1696.xml"/><Relationship Id="rId97" Type="http://schemas.openxmlformats.org/officeDocument/2006/relationships/image" Target="../media/image1706.png"/><Relationship Id="rId104" Type="http://schemas.openxmlformats.org/officeDocument/2006/relationships/customXml" Target="../ink/ink1710.xml"/><Relationship Id="rId120" Type="http://schemas.openxmlformats.org/officeDocument/2006/relationships/customXml" Target="../ink/ink1718.xml"/><Relationship Id="rId125" Type="http://schemas.openxmlformats.org/officeDocument/2006/relationships/image" Target="../media/image1720.png"/><Relationship Id="rId141" Type="http://schemas.openxmlformats.org/officeDocument/2006/relationships/image" Target="../media/image1728.png"/><Relationship Id="rId146" Type="http://schemas.openxmlformats.org/officeDocument/2006/relationships/customXml" Target="../ink/ink1731.xml"/><Relationship Id="rId167" Type="http://schemas.openxmlformats.org/officeDocument/2006/relationships/image" Target="../media/image1741.png"/><Relationship Id="rId188" Type="http://schemas.openxmlformats.org/officeDocument/2006/relationships/customXml" Target="../ink/ink1752.xml"/><Relationship Id="rId7" Type="http://schemas.openxmlformats.org/officeDocument/2006/relationships/image" Target="../media/image1661.png"/><Relationship Id="rId71" Type="http://schemas.openxmlformats.org/officeDocument/2006/relationships/image" Target="../media/image1693.png"/><Relationship Id="rId92" Type="http://schemas.openxmlformats.org/officeDocument/2006/relationships/customXml" Target="../ink/ink1704.xml"/><Relationship Id="rId162" Type="http://schemas.openxmlformats.org/officeDocument/2006/relationships/customXml" Target="../ink/ink1739.xml"/><Relationship Id="rId183" Type="http://schemas.openxmlformats.org/officeDocument/2006/relationships/image" Target="../media/image1749.png"/><Relationship Id="rId2" Type="http://schemas.openxmlformats.org/officeDocument/2006/relationships/customXml" Target="../ink/ink1659.xml"/><Relationship Id="rId29" Type="http://schemas.openxmlformats.org/officeDocument/2006/relationships/image" Target="../media/image1672.png"/><Relationship Id="rId24" Type="http://schemas.openxmlformats.org/officeDocument/2006/relationships/customXml" Target="../ink/ink1670.xml"/><Relationship Id="rId40" Type="http://schemas.openxmlformats.org/officeDocument/2006/relationships/customXml" Target="../ink/ink1678.xml"/><Relationship Id="rId45" Type="http://schemas.openxmlformats.org/officeDocument/2006/relationships/image" Target="../media/image1680.png"/><Relationship Id="rId66" Type="http://schemas.openxmlformats.org/officeDocument/2006/relationships/customXml" Target="../ink/ink1691.xml"/><Relationship Id="rId87" Type="http://schemas.openxmlformats.org/officeDocument/2006/relationships/image" Target="../media/image1701.png"/><Relationship Id="rId110" Type="http://schemas.openxmlformats.org/officeDocument/2006/relationships/customXml" Target="../ink/ink1713.xml"/><Relationship Id="rId115" Type="http://schemas.openxmlformats.org/officeDocument/2006/relationships/image" Target="../media/image1715.png"/><Relationship Id="rId131" Type="http://schemas.openxmlformats.org/officeDocument/2006/relationships/image" Target="../media/image1723.png"/><Relationship Id="rId136" Type="http://schemas.openxmlformats.org/officeDocument/2006/relationships/customXml" Target="../ink/ink1726.xml"/><Relationship Id="rId157" Type="http://schemas.openxmlformats.org/officeDocument/2006/relationships/image" Target="../media/image1736.png"/><Relationship Id="rId178" Type="http://schemas.openxmlformats.org/officeDocument/2006/relationships/customXml" Target="../ink/ink1747.xml"/><Relationship Id="rId61" Type="http://schemas.openxmlformats.org/officeDocument/2006/relationships/image" Target="../media/image1688.png"/><Relationship Id="rId82" Type="http://schemas.openxmlformats.org/officeDocument/2006/relationships/customXml" Target="../ink/ink1699.xml"/><Relationship Id="rId152" Type="http://schemas.openxmlformats.org/officeDocument/2006/relationships/customXml" Target="../ink/ink1734.xml"/><Relationship Id="rId173" Type="http://schemas.openxmlformats.org/officeDocument/2006/relationships/image" Target="../media/image1744.png"/><Relationship Id="rId194" Type="http://schemas.openxmlformats.org/officeDocument/2006/relationships/customXml" Target="../ink/ink1755.xml"/><Relationship Id="rId19" Type="http://schemas.openxmlformats.org/officeDocument/2006/relationships/image" Target="../media/image1667.png"/><Relationship Id="rId14" Type="http://schemas.openxmlformats.org/officeDocument/2006/relationships/customXml" Target="../ink/ink1665.xml"/><Relationship Id="rId30" Type="http://schemas.openxmlformats.org/officeDocument/2006/relationships/customXml" Target="../ink/ink1673.xml"/><Relationship Id="rId35" Type="http://schemas.openxmlformats.org/officeDocument/2006/relationships/image" Target="../media/image1675.png"/><Relationship Id="rId56" Type="http://schemas.openxmlformats.org/officeDocument/2006/relationships/customXml" Target="../ink/ink1686.xml"/><Relationship Id="rId77" Type="http://schemas.openxmlformats.org/officeDocument/2006/relationships/image" Target="../media/image1696.png"/><Relationship Id="rId100" Type="http://schemas.openxmlformats.org/officeDocument/2006/relationships/customXml" Target="../ink/ink1708.xml"/><Relationship Id="rId105" Type="http://schemas.openxmlformats.org/officeDocument/2006/relationships/image" Target="../media/image1710.png"/><Relationship Id="rId126" Type="http://schemas.openxmlformats.org/officeDocument/2006/relationships/customXml" Target="../ink/ink1721.xml"/><Relationship Id="rId147" Type="http://schemas.openxmlformats.org/officeDocument/2006/relationships/image" Target="../media/image1731.png"/><Relationship Id="rId168" Type="http://schemas.openxmlformats.org/officeDocument/2006/relationships/customXml" Target="../ink/ink1742.xml"/><Relationship Id="rId8" Type="http://schemas.openxmlformats.org/officeDocument/2006/relationships/customXml" Target="../ink/ink1662.xml"/><Relationship Id="rId51" Type="http://schemas.openxmlformats.org/officeDocument/2006/relationships/image" Target="../media/image1683.png"/><Relationship Id="rId72" Type="http://schemas.openxmlformats.org/officeDocument/2006/relationships/customXml" Target="../ink/ink1694.xml"/><Relationship Id="rId93" Type="http://schemas.openxmlformats.org/officeDocument/2006/relationships/image" Target="../media/image1704.png"/><Relationship Id="rId98" Type="http://schemas.openxmlformats.org/officeDocument/2006/relationships/customXml" Target="../ink/ink1707.xml"/><Relationship Id="rId121" Type="http://schemas.openxmlformats.org/officeDocument/2006/relationships/image" Target="../media/image1718.png"/><Relationship Id="rId142" Type="http://schemas.openxmlformats.org/officeDocument/2006/relationships/customXml" Target="../ink/ink1729.xml"/><Relationship Id="rId163" Type="http://schemas.openxmlformats.org/officeDocument/2006/relationships/image" Target="../media/image1739.png"/><Relationship Id="rId184" Type="http://schemas.openxmlformats.org/officeDocument/2006/relationships/customXml" Target="../ink/ink1750.xml"/><Relationship Id="rId189" Type="http://schemas.openxmlformats.org/officeDocument/2006/relationships/image" Target="../media/image1752.png"/><Relationship Id="rId3" Type="http://schemas.openxmlformats.org/officeDocument/2006/relationships/image" Target="../media/image1659.png"/><Relationship Id="rId25" Type="http://schemas.openxmlformats.org/officeDocument/2006/relationships/image" Target="../media/image1670.png"/><Relationship Id="rId46" Type="http://schemas.openxmlformats.org/officeDocument/2006/relationships/customXml" Target="../ink/ink1681.xml"/><Relationship Id="rId67" Type="http://schemas.openxmlformats.org/officeDocument/2006/relationships/image" Target="../media/image1691.png"/><Relationship Id="rId116" Type="http://schemas.openxmlformats.org/officeDocument/2006/relationships/customXml" Target="../ink/ink1716.xml"/><Relationship Id="rId137" Type="http://schemas.openxmlformats.org/officeDocument/2006/relationships/image" Target="../media/image1726.png"/><Relationship Id="rId158" Type="http://schemas.openxmlformats.org/officeDocument/2006/relationships/customXml" Target="../ink/ink1737.xml"/><Relationship Id="rId20" Type="http://schemas.openxmlformats.org/officeDocument/2006/relationships/customXml" Target="../ink/ink1668.xml"/><Relationship Id="rId41" Type="http://schemas.openxmlformats.org/officeDocument/2006/relationships/image" Target="../media/image1678.png"/><Relationship Id="rId62" Type="http://schemas.openxmlformats.org/officeDocument/2006/relationships/customXml" Target="../ink/ink1689.xml"/><Relationship Id="rId83" Type="http://schemas.openxmlformats.org/officeDocument/2006/relationships/image" Target="../media/image1699.png"/><Relationship Id="rId88" Type="http://schemas.openxmlformats.org/officeDocument/2006/relationships/customXml" Target="../ink/ink1702.xml"/><Relationship Id="rId111" Type="http://schemas.openxmlformats.org/officeDocument/2006/relationships/image" Target="../media/image1713.png"/><Relationship Id="rId132" Type="http://schemas.openxmlformats.org/officeDocument/2006/relationships/customXml" Target="../ink/ink1724.xml"/><Relationship Id="rId153" Type="http://schemas.openxmlformats.org/officeDocument/2006/relationships/image" Target="../media/image1734.png"/><Relationship Id="rId174" Type="http://schemas.openxmlformats.org/officeDocument/2006/relationships/customXml" Target="../ink/ink1745.xml"/><Relationship Id="rId179" Type="http://schemas.openxmlformats.org/officeDocument/2006/relationships/image" Target="../media/image1747.png"/><Relationship Id="rId195" Type="http://schemas.openxmlformats.org/officeDocument/2006/relationships/image" Target="../media/image1755.png"/><Relationship Id="rId190" Type="http://schemas.openxmlformats.org/officeDocument/2006/relationships/customXml" Target="../ink/ink1753.xml"/><Relationship Id="rId15" Type="http://schemas.openxmlformats.org/officeDocument/2006/relationships/image" Target="../media/image1665.png"/><Relationship Id="rId36" Type="http://schemas.openxmlformats.org/officeDocument/2006/relationships/customXml" Target="../ink/ink1676.xml"/><Relationship Id="rId57" Type="http://schemas.openxmlformats.org/officeDocument/2006/relationships/image" Target="../media/image1686.png"/><Relationship Id="rId106" Type="http://schemas.openxmlformats.org/officeDocument/2006/relationships/customXml" Target="../ink/ink1711.xml"/><Relationship Id="rId127" Type="http://schemas.openxmlformats.org/officeDocument/2006/relationships/image" Target="../media/image1721.png"/><Relationship Id="rId10" Type="http://schemas.openxmlformats.org/officeDocument/2006/relationships/customXml" Target="../ink/ink1663.xml"/><Relationship Id="rId31" Type="http://schemas.openxmlformats.org/officeDocument/2006/relationships/image" Target="../media/image1673.png"/><Relationship Id="rId52" Type="http://schemas.openxmlformats.org/officeDocument/2006/relationships/customXml" Target="../ink/ink1684.xml"/><Relationship Id="rId73" Type="http://schemas.openxmlformats.org/officeDocument/2006/relationships/image" Target="../media/image1694.png"/><Relationship Id="rId78" Type="http://schemas.openxmlformats.org/officeDocument/2006/relationships/customXml" Target="../ink/ink1697.xml"/><Relationship Id="rId94" Type="http://schemas.openxmlformats.org/officeDocument/2006/relationships/customXml" Target="../ink/ink1705.xml"/><Relationship Id="rId99" Type="http://schemas.openxmlformats.org/officeDocument/2006/relationships/image" Target="../media/image1707.png"/><Relationship Id="rId101" Type="http://schemas.openxmlformats.org/officeDocument/2006/relationships/image" Target="../media/image1708.png"/><Relationship Id="rId122" Type="http://schemas.openxmlformats.org/officeDocument/2006/relationships/customXml" Target="../ink/ink1719.xml"/><Relationship Id="rId143" Type="http://schemas.openxmlformats.org/officeDocument/2006/relationships/image" Target="../media/image1729.png"/><Relationship Id="rId148" Type="http://schemas.openxmlformats.org/officeDocument/2006/relationships/customXml" Target="../ink/ink1732.xml"/><Relationship Id="rId164" Type="http://schemas.openxmlformats.org/officeDocument/2006/relationships/customXml" Target="../ink/ink1740.xml"/><Relationship Id="rId169" Type="http://schemas.openxmlformats.org/officeDocument/2006/relationships/image" Target="../media/image1742.png"/><Relationship Id="rId185" Type="http://schemas.openxmlformats.org/officeDocument/2006/relationships/image" Target="../media/image1750.png"/><Relationship Id="rId4" Type="http://schemas.openxmlformats.org/officeDocument/2006/relationships/customXml" Target="../ink/ink1660.xml"/><Relationship Id="rId9" Type="http://schemas.openxmlformats.org/officeDocument/2006/relationships/image" Target="../media/image1662.png"/><Relationship Id="rId180" Type="http://schemas.openxmlformats.org/officeDocument/2006/relationships/customXml" Target="../ink/ink1748.xml"/><Relationship Id="rId26" Type="http://schemas.openxmlformats.org/officeDocument/2006/relationships/customXml" Target="../ink/ink167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99" Type="http://schemas.openxmlformats.org/officeDocument/2006/relationships/image" Target="../media/image152.png"/><Relationship Id="rId21" Type="http://schemas.openxmlformats.org/officeDocument/2006/relationships/image" Target="../media/image13.png"/><Relationship Id="rId63" Type="http://schemas.openxmlformats.org/officeDocument/2006/relationships/image" Target="../media/image34.png"/><Relationship Id="rId159" Type="http://schemas.openxmlformats.org/officeDocument/2006/relationships/image" Target="../media/image82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70.png"/><Relationship Id="rId377" Type="http://schemas.openxmlformats.org/officeDocument/2006/relationships/image" Target="../media/image191.png"/><Relationship Id="rId5" Type="http://schemas.openxmlformats.org/officeDocument/2006/relationships/image" Target="../media/image5.png"/><Relationship Id="rId181" Type="http://schemas.openxmlformats.org/officeDocument/2006/relationships/image" Target="../media/image93.png"/><Relationship Id="rId237" Type="http://schemas.openxmlformats.org/officeDocument/2006/relationships/image" Target="../media/image121.png"/><Relationship Id="rId402" Type="http://schemas.openxmlformats.org/officeDocument/2006/relationships/customXml" Target="../ink/ink201.xml"/><Relationship Id="rId279" Type="http://schemas.openxmlformats.org/officeDocument/2006/relationships/image" Target="../media/image142.png"/><Relationship Id="rId43" Type="http://schemas.openxmlformats.org/officeDocument/2006/relationships/image" Target="../media/image24.png"/><Relationship Id="rId139" Type="http://schemas.openxmlformats.org/officeDocument/2006/relationships/image" Target="../media/image72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5.png"/><Relationship Id="rId150" Type="http://schemas.openxmlformats.org/officeDocument/2006/relationships/customXml" Target="../ink/ink75.xml"/><Relationship Id="rId171" Type="http://schemas.openxmlformats.org/officeDocument/2006/relationships/image" Target="../media/image88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6.png"/><Relationship Id="rId413" Type="http://schemas.openxmlformats.org/officeDocument/2006/relationships/image" Target="../media/image209.png"/><Relationship Id="rId248" Type="http://schemas.openxmlformats.org/officeDocument/2006/relationships/customXml" Target="../ink/ink124.xml"/><Relationship Id="rId269" Type="http://schemas.openxmlformats.org/officeDocument/2006/relationships/image" Target="../media/image137.png"/><Relationship Id="rId12" Type="http://schemas.openxmlformats.org/officeDocument/2006/relationships/customXml" Target="../ink/ink6.xml"/><Relationship Id="rId33" Type="http://schemas.openxmlformats.org/officeDocument/2006/relationships/image" Target="../media/image19.png"/><Relationship Id="rId108" Type="http://schemas.openxmlformats.org/officeDocument/2006/relationships/customXml" Target="../ink/ink54.xml"/><Relationship Id="rId129" Type="http://schemas.openxmlformats.org/officeDocument/2006/relationships/image" Target="../media/image67.png"/><Relationship Id="rId280" Type="http://schemas.openxmlformats.org/officeDocument/2006/relationships/customXml" Target="../ink/ink140.xml"/><Relationship Id="rId315" Type="http://schemas.openxmlformats.org/officeDocument/2006/relationships/image" Target="../media/image160.png"/><Relationship Id="rId336" Type="http://schemas.openxmlformats.org/officeDocument/2006/relationships/customXml" Target="../ink/ink168.xml"/><Relationship Id="rId357" Type="http://schemas.openxmlformats.org/officeDocument/2006/relationships/image" Target="../media/image181.png"/><Relationship Id="rId54" Type="http://schemas.openxmlformats.org/officeDocument/2006/relationships/customXml" Target="../ink/ink27.xml"/><Relationship Id="rId75" Type="http://schemas.openxmlformats.org/officeDocument/2006/relationships/image" Target="../media/image40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3.png"/><Relationship Id="rId182" Type="http://schemas.openxmlformats.org/officeDocument/2006/relationships/customXml" Target="../ink/ink91.xml"/><Relationship Id="rId217" Type="http://schemas.openxmlformats.org/officeDocument/2006/relationships/image" Target="../media/image111.png"/><Relationship Id="rId378" Type="http://schemas.openxmlformats.org/officeDocument/2006/relationships/customXml" Target="../ink/ink189.xml"/><Relationship Id="rId399" Type="http://schemas.openxmlformats.org/officeDocument/2006/relationships/image" Target="../media/image202.png"/><Relationship Id="rId403" Type="http://schemas.openxmlformats.org/officeDocument/2006/relationships/image" Target="../media/image204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59" Type="http://schemas.openxmlformats.org/officeDocument/2006/relationships/image" Target="../media/image132.png"/><Relationship Id="rId424" Type="http://schemas.openxmlformats.org/officeDocument/2006/relationships/customXml" Target="../ink/ink212.xml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270" Type="http://schemas.openxmlformats.org/officeDocument/2006/relationships/customXml" Target="../ink/ink135.xml"/><Relationship Id="rId291" Type="http://schemas.openxmlformats.org/officeDocument/2006/relationships/image" Target="../media/image148.png"/><Relationship Id="rId305" Type="http://schemas.openxmlformats.org/officeDocument/2006/relationships/image" Target="../media/image155.png"/><Relationship Id="rId326" Type="http://schemas.openxmlformats.org/officeDocument/2006/relationships/customXml" Target="../ink/ink163.xml"/><Relationship Id="rId347" Type="http://schemas.openxmlformats.org/officeDocument/2006/relationships/image" Target="../media/image176.png"/><Relationship Id="rId44" Type="http://schemas.openxmlformats.org/officeDocument/2006/relationships/customXml" Target="../ink/ink22.xml"/><Relationship Id="rId65" Type="http://schemas.openxmlformats.org/officeDocument/2006/relationships/image" Target="../media/image35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8.png"/><Relationship Id="rId368" Type="http://schemas.openxmlformats.org/officeDocument/2006/relationships/customXml" Target="../ink/ink184.xml"/><Relationship Id="rId389" Type="http://schemas.openxmlformats.org/officeDocument/2006/relationships/image" Target="../media/image197.png"/><Relationship Id="rId172" Type="http://schemas.openxmlformats.org/officeDocument/2006/relationships/customXml" Target="../ink/ink86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28" Type="http://schemas.openxmlformats.org/officeDocument/2006/relationships/customXml" Target="../ink/ink114.xml"/><Relationship Id="rId249" Type="http://schemas.openxmlformats.org/officeDocument/2006/relationships/image" Target="../media/image127.png"/><Relationship Id="rId414" Type="http://schemas.openxmlformats.org/officeDocument/2006/relationships/customXml" Target="../ink/ink207.xml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customXml" Target="../ink/ink130.xml"/><Relationship Id="rId281" Type="http://schemas.openxmlformats.org/officeDocument/2006/relationships/image" Target="../media/image143.png"/><Relationship Id="rId316" Type="http://schemas.openxmlformats.org/officeDocument/2006/relationships/customXml" Target="../ink/ink158.xml"/><Relationship Id="rId337" Type="http://schemas.openxmlformats.org/officeDocument/2006/relationships/image" Target="../media/image171.png"/><Relationship Id="rId34" Type="http://schemas.openxmlformats.org/officeDocument/2006/relationships/customXml" Target="../ink/ink17.xml"/><Relationship Id="rId55" Type="http://schemas.openxmlformats.org/officeDocument/2006/relationships/image" Target="../media/image30.png"/><Relationship Id="rId76" Type="http://schemas.openxmlformats.org/officeDocument/2006/relationships/customXml" Target="../ink/ink38.xml"/><Relationship Id="rId97" Type="http://schemas.openxmlformats.org/officeDocument/2006/relationships/image" Target="../media/image51.png"/><Relationship Id="rId120" Type="http://schemas.openxmlformats.org/officeDocument/2006/relationships/customXml" Target="../ink/ink60.xml"/><Relationship Id="rId141" Type="http://schemas.openxmlformats.org/officeDocument/2006/relationships/image" Target="../media/image73.png"/><Relationship Id="rId358" Type="http://schemas.openxmlformats.org/officeDocument/2006/relationships/customXml" Target="../ink/ink179.xml"/><Relationship Id="rId379" Type="http://schemas.openxmlformats.org/officeDocument/2006/relationships/image" Target="../media/image192.png"/><Relationship Id="rId7" Type="http://schemas.openxmlformats.org/officeDocument/2006/relationships/image" Target="../media/image6.png"/><Relationship Id="rId162" Type="http://schemas.openxmlformats.org/officeDocument/2006/relationships/customXml" Target="../ink/ink81.xml"/><Relationship Id="rId183" Type="http://schemas.openxmlformats.org/officeDocument/2006/relationships/image" Target="../media/image94.png"/><Relationship Id="rId218" Type="http://schemas.openxmlformats.org/officeDocument/2006/relationships/customXml" Target="../ink/ink109.xml"/><Relationship Id="rId239" Type="http://schemas.openxmlformats.org/officeDocument/2006/relationships/image" Target="../media/image122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25" Type="http://schemas.openxmlformats.org/officeDocument/2006/relationships/image" Target="../media/image215.png"/><Relationship Id="rId250" Type="http://schemas.openxmlformats.org/officeDocument/2006/relationships/customXml" Target="../ink/ink125.xml"/><Relationship Id="rId271" Type="http://schemas.openxmlformats.org/officeDocument/2006/relationships/image" Target="../media/image138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5.png"/><Relationship Id="rId66" Type="http://schemas.openxmlformats.org/officeDocument/2006/relationships/customXml" Target="../ink/ink33.xml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131" Type="http://schemas.openxmlformats.org/officeDocument/2006/relationships/image" Target="../media/image68.png"/><Relationship Id="rId327" Type="http://schemas.openxmlformats.org/officeDocument/2006/relationships/image" Target="../media/image166.png"/><Relationship Id="rId348" Type="http://schemas.openxmlformats.org/officeDocument/2006/relationships/customXml" Target="../ink/ink174.xml"/><Relationship Id="rId369" Type="http://schemas.openxmlformats.org/officeDocument/2006/relationships/image" Target="../media/image187.png"/><Relationship Id="rId152" Type="http://schemas.openxmlformats.org/officeDocument/2006/relationships/customXml" Target="../ink/ink76.xml"/><Relationship Id="rId173" Type="http://schemas.openxmlformats.org/officeDocument/2006/relationships/image" Target="../media/image89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7.png"/><Relationship Id="rId380" Type="http://schemas.openxmlformats.org/officeDocument/2006/relationships/customXml" Target="../ink/ink190.xml"/><Relationship Id="rId415" Type="http://schemas.openxmlformats.org/officeDocument/2006/relationships/image" Target="../media/image210.png"/><Relationship Id="rId240" Type="http://schemas.openxmlformats.org/officeDocument/2006/relationships/customXml" Target="../ink/ink120.xml"/><Relationship Id="rId261" Type="http://schemas.openxmlformats.org/officeDocument/2006/relationships/image" Target="../media/image133.png"/><Relationship Id="rId14" Type="http://schemas.openxmlformats.org/officeDocument/2006/relationships/customXml" Target="../ink/ink7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61.png"/><Relationship Id="rId338" Type="http://schemas.openxmlformats.org/officeDocument/2006/relationships/customXml" Target="../ink/ink169.xml"/><Relationship Id="rId359" Type="http://schemas.openxmlformats.org/officeDocument/2006/relationships/image" Target="../media/image182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3.png"/><Relationship Id="rId142" Type="http://schemas.openxmlformats.org/officeDocument/2006/relationships/customXml" Target="../ink/ink71.xml"/><Relationship Id="rId163" Type="http://schemas.openxmlformats.org/officeDocument/2006/relationships/image" Target="../media/image84.png"/><Relationship Id="rId184" Type="http://schemas.openxmlformats.org/officeDocument/2006/relationships/customXml" Target="../ink/ink92.xml"/><Relationship Id="rId219" Type="http://schemas.openxmlformats.org/officeDocument/2006/relationships/image" Target="../media/image112.png"/><Relationship Id="rId370" Type="http://schemas.openxmlformats.org/officeDocument/2006/relationships/customXml" Target="../ink/ink185.xml"/><Relationship Id="rId391" Type="http://schemas.openxmlformats.org/officeDocument/2006/relationships/image" Target="../media/image198.png"/><Relationship Id="rId405" Type="http://schemas.openxmlformats.org/officeDocument/2006/relationships/image" Target="../media/image205.png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251" Type="http://schemas.openxmlformats.org/officeDocument/2006/relationships/image" Target="../media/image128.png"/><Relationship Id="rId25" Type="http://schemas.openxmlformats.org/officeDocument/2006/relationships/image" Target="../media/image15.png"/><Relationship Id="rId46" Type="http://schemas.openxmlformats.org/officeDocument/2006/relationships/customXml" Target="../ink/ink23.xml"/><Relationship Id="rId67" Type="http://schemas.openxmlformats.org/officeDocument/2006/relationships/image" Target="../media/image36.png"/><Relationship Id="rId272" Type="http://schemas.openxmlformats.org/officeDocument/2006/relationships/customXml" Target="../ink/ink136.xml"/><Relationship Id="rId293" Type="http://schemas.openxmlformats.org/officeDocument/2006/relationships/image" Target="../media/image149.png"/><Relationship Id="rId307" Type="http://schemas.openxmlformats.org/officeDocument/2006/relationships/image" Target="../media/image156.png"/><Relationship Id="rId328" Type="http://schemas.openxmlformats.org/officeDocument/2006/relationships/customXml" Target="../ink/ink164.xml"/><Relationship Id="rId349" Type="http://schemas.openxmlformats.org/officeDocument/2006/relationships/image" Target="../media/image177.png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32" Type="http://schemas.openxmlformats.org/officeDocument/2006/relationships/customXml" Target="../ink/ink66.xml"/><Relationship Id="rId153" Type="http://schemas.openxmlformats.org/officeDocument/2006/relationships/image" Target="../media/image79.png"/><Relationship Id="rId174" Type="http://schemas.openxmlformats.org/officeDocument/2006/relationships/customXml" Target="../ink/ink87.xml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360" Type="http://schemas.openxmlformats.org/officeDocument/2006/relationships/customXml" Target="../ink/ink180.xml"/><Relationship Id="rId381" Type="http://schemas.openxmlformats.org/officeDocument/2006/relationships/image" Target="../media/image193.png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241" Type="http://schemas.openxmlformats.org/officeDocument/2006/relationships/image" Target="../media/image123.png"/><Relationship Id="rId15" Type="http://schemas.openxmlformats.org/officeDocument/2006/relationships/image" Target="../media/image10.png"/><Relationship Id="rId36" Type="http://schemas.openxmlformats.org/officeDocument/2006/relationships/customXml" Target="../ink/ink18.xml"/><Relationship Id="rId57" Type="http://schemas.openxmlformats.org/officeDocument/2006/relationships/image" Target="../media/image31.png"/><Relationship Id="rId262" Type="http://schemas.openxmlformats.org/officeDocument/2006/relationships/customXml" Target="../ink/ink131.xml"/><Relationship Id="rId283" Type="http://schemas.openxmlformats.org/officeDocument/2006/relationships/image" Target="../media/image144.png"/><Relationship Id="rId318" Type="http://schemas.openxmlformats.org/officeDocument/2006/relationships/customXml" Target="../ink/ink159.xml"/><Relationship Id="rId339" Type="http://schemas.openxmlformats.org/officeDocument/2006/relationships/image" Target="../media/image172.png"/><Relationship Id="rId78" Type="http://schemas.openxmlformats.org/officeDocument/2006/relationships/customXml" Target="../ink/ink39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1.xml"/><Relationship Id="rId143" Type="http://schemas.openxmlformats.org/officeDocument/2006/relationships/image" Target="../media/image74.png"/><Relationship Id="rId164" Type="http://schemas.openxmlformats.org/officeDocument/2006/relationships/customXml" Target="../ink/ink82.xml"/><Relationship Id="rId185" Type="http://schemas.openxmlformats.org/officeDocument/2006/relationships/image" Target="../media/image95.png"/><Relationship Id="rId350" Type="http://schemas.openxmlformats.org/officeDocument/2006/relationships/customXml" Target="../ink/ink175.xml"/><Relationship Id="rId371" Type="http://schemas.openxmlformats.org/officeDocument/2006/relationships/image" Target="../media/image188.png"/><Relationship Id="rId406" Type="http://schemas.openxmlformats.org/officeDocument/2006/relationships/customXml" Target="../ink/ink203.xml"/><Relationship Id="rId9" Type="http://schemas.openxmlformats.org/officeDocument/2006/relationships/image" Target="../media/image7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27" Type="http://schemas.openxmlformats.org/officeDocument/2006/relationships/image" Target="../media/image216.png"/><Relationship Id="rId26" Type="http://schemas.openxmlformats.org/officeDocument/2006/relationships/customXml" Target="../ink/ink13.xml"/><Relationship Id="rId231" Type="http://schemas.openxmlformats.org/officeDocument/2006/relationships/image" Target="../media/image118.png"/><Relationship Id="rId252" Type="http://schemas.openxmlformats.org/officeDocument/2006/relationships/customXml" Target="../ink/ink126.xml"/><Relationship Id="rId273" Type="http://schemas.openxmlformats.org/officeDocument/2006/relationships/image" Target="../media/image139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7.png"/><Relationship Id="rId47" Type="http://schemas.openxmlformats.org/officeDocument/2006/relationships/image" Target="../media/image26.png"/><Relationship Id="rId68" Type="http://schemas.openxmlformats.org/officeDocument/2006/relationships/customXml" Target="../ink/ink34.xml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33" Type="http://schemas.openxmlformats.org/officeDocument/2006/relationships/image" Target="../media/image69.png"/><Relationship Id="rId154" Type="http://schemas.openxmlformats.org/officeDocument/2006/relationships/customXml" Target="../ink/ink77.xml"/><Relationship Id="rId175" Type="http://schemas.openxmlformats.org/officeDocument/2006/relationships/image" Target="../media/image90.png"/><Relationship Id="rId340" Type="http://schemas.openxmlformats.org/officeDocument/2006/relationships/customXml" Target="../ink/ink170.xml"/><Relationship Id="rId361" Type="http://schemas.openxmlformats.org/officeDocument/2006/relationships/image" Target="../media/image183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17" Type="http://schemas.openxmlformats.org/officeDocument/2006/relationships/image" Target="../media/image211.png"/><Relationship Id="rId16" Type="http://schemas.openxmlformats.org/officeDocument/2006/relationships/customXml" Target="../ink/ink8.xml"/><Relationship Id="rId221" Type="http://schemas.openxmlformats.org/officeDocument/2006/relationships/image" Target="../media/image113.png"/><Relationship Id="rId242" Type="http://schemas.openxmlformats.org/officeDocument/2006/relationships/customXml" Target="../ink/ink121.xml"/><Relationship Id="rId263" Type="http://schemas.openxmlformats.org/officeDocument/2006/relationships/image" Target="../media/image134.png"/><Relationship Id="rId284" Type="http://schemas.openxmlformats.org/officeDocument/2006/relationships/customXml" Target="../ink/ink142.xml"/><Relationship Id="rId319" Type="http://schemas.openxmlformats.org/officeDocument/2006/relationships/image" Target="../media/image162.png"/><Relationship Id="rId37" Type="http://schemas.openxmlformats.org/officeDocument/2006/relationships/image" Target="../media/image21.png"/><Relationship Id="rId58" Type="http://schemas.openxmlformats.org/officeDocument/2006/relationships/customXml" Target="../ink/ink29.xml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23" Type="http://schemas.openxmlformats.org/officeDocument/2006/relationships/image" Target="../media/image64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5.png"/><Relationship Id="rId186" Type="http://schemas.openxmlformats.org/officeDocument/2006/relationships/customXml" Target="../ink/ink93.xml"/><Relationship Id="rId351" Type="http://schemas.openxmlformats.org/officeDocument/2006/relationships/image" Target="../media/image178.png"/><Relationship Id="rId372" Type="http://schemas.openxmlformats.org/officeDocument/2006/relationships/customXml" Target="../ink/ink186.xml"/><Relationship Id="rId393" Type="http://schemas.openxmlformats.org/officeDocument/2006/relationships/image" Target="../media/image199.png"/><Relationship Id="rId407" Type="http://schemas.openxmlformats.org/officeDocument/2006/relationships/image" Target="../media/image206.png"/><Relationship Id="rId428" Type="http://schemas.openxmlformats.org/officeDocument/2006/relationships/customXml" Target="../ink/ink214.xml"/><Relationship Id="rId211" Type="http://schemas.openxmlformats.org/officeDocument/2006/relationships/image" Target="../media/image108.png"/><Relationship Id="rId232" Type="http://schemas.openxmlformats.org/officeDocument/2006/relationships/customXml" Target="../ink/ink116.xml"/><Relationship Id="rId253" Type="http://schemas.openxmlformats.org/officeDocument/2006/relationships/image" Target="../media/image129.png"/><Relationship Id="rId274" Type="http://schemas.openxmlformats.org/officeDocument/2006/relationships/customXml" Target="../ink/ink137.xml"/><Relationship Id="rId295" Type="http://schemas.openxmlformats.org/officeDocument/2006/relationships/image" Target="../media/image150.png"/><Relationship Id="rId309" Type="http://schemas.openxmlformats.org/officeDocument/2006/relationships/image" Target="../media/image157.png"/><Relationship Id="rId27" Type="http://schemas.openxmlformats.org/officeDocument/2006/relationships/image" Target="../media/image16.png"/><Relationship Id="rId48" Type="http://schemas.openxmlformats.org/officeDocument/2006/relationships/customXml" Target="../ink/ink24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80.png"/><Relationship Id="rId176" Type="http://schemas.openxmlformats.org/officeDocument/2006/relationships/customXml" Target="../ink/ink88.xml"/><Relationship Id="rId197" Type="http://schemas.openxmlformats.org/officeDocument/2006/relationships/image" Target="../media/image101.png"/><Relationship Id="rId341" Type="http://schemas.openxmlformats.org/officeDocument/2006/relationships/image" Target="../media/image173.png"/><Relationship Id="rId362" Type="http://schemas.openxmlformats.org/officeDocument/2006/relationships/customXml" Target="../ink/ink181.xml"/><Relationship Id="rId383" Type="http://schemas.openxmlformats.org/officeDocument/2006/relationships/image" Target="../media/image194.png"/><Relationship Id="rId418" Type="http://schemas.openxmlformats.org/officeDocument/2006/relationships/customXml" Target="../ink/ink209.xml"/><Relationship Id="rId201" Type="http://schemas.openxmlformats.org/officeDocument/2006/relationships/image" Target="../media/image103.png"/><Relationship Id="rId222" Type="http://schemas.openxmlformats.org/officeDocument/2006/relationships/customXml" Target="../ink/ink111.xml"/><Relationship Id="rId243" Type="http://schemas.openxmlformats.org/officeDocument/2006/relationships/image" Target="../media/image124.png"/><Relationship Id="rId264" Type="http://schemas.openxmlformats.org/officeDocument/2006/relationships/customXml" Target="../ink/ink132.xml"/><Relationship Id="rId285" Type="http://schemas.openxmlformats.org/officeDocument/2006/relationships/image" Target="../media/image145.png"/><Relationship Id="rId17" Type="http://schemas.openxmlformats.org/officeDocument/2006/relationships/image" Target="../media/image11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3.xml"/><Relationship Id="rId187" Type="http://schemas.openxmlformats.org/officeDocument/2006/relationships/image" Target="../media/image96.png"/><Relationship Id="rId331" Type="http://schemas.openxmlformats.org/officeDocument/2006/relationships/image" Target="../media/image168.png"/><Relationship Id="rId352" Type="http://schemas.openxmlformats.org/officeDocument/2006/relationships/customXml" Target="../ink/ink176.xml"/><Relationship Id="rId373" Type="http://schemas.openxmlformats.org/officeDocument/2006/relationships/image" Target="../media/image189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429" Type="http://schemas.openxmlformats.org/officeDocument/2006/relationships/image" Target="../media/image21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9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7.png"/><Relationship Id="rId114" Type="http://schemas.openxmlformats.org/officeDocument/2006/relationships/customXml" Target="../ink/ink57.xml"/><Relationship Id="rId275" Type="http://schemas.openxmlformats.org/officeDocument/2006/relationships/image" Target="../media/image140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78.xml"/><Relationship Id="rId177" Type="http://schemas.openxmlformats.org/officeDocument/2006/relationships/image" Target="../media/image91.png"/><Relationship Id="rId198" Type="http://schemas.openxmlformats.org/officeDocument/2006/relationships/customXml" Target="../ink/ink99.xml"/><Relationship Id="rId321" Type="http://schemas.openxmlformats.org/officeDocument/2006/relationships/image" Target="../media/image163.png"/><Relationship Id="rId342" Type="http://schemas.openxmlformats.org/officeDocument/2006/relationships/customXml" Target="../ink/ink171.xml"/><Relationship Id="rId363" Type="http://schemas.openxmlformats.org/officeDocument/2006/relationships/image" Target="../media/image184.png"/><Relationship Id="rId384" Type="http://schemas.openxmlformats.org/officeDocument/2006/relationships/customXml" Target="../ink/ink192.xml"/><Relationship Id="rId419" Type="http://schemas.openxmlformats.org/officeDocument/2006/relationships/image" Target="../media/image212.png"/><Relationship Id="rId202" Type="http://schemas.openxmlformats.org/officeDocument/2006/relationships/customXml" Target="../ink/ink101.xml"/><Relationship Id="rId223" Type="http://schemas.openxmlformats.org/officeDocument/2006/relationships/image" Target="../media/image114.png"/><Relationship Id="rId244" Type="http://schemas.openxmlformats.org/officeDocument/2006/relationships/customXml" Target="../ink/ink122.xml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265" Type="http://schemas.openxmlformats.org/officeDocument/2006/relationships/image" Target="../media/image135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5.png"/><Relationship Id="rId146" Type="http://schemas.openxmlformats.org/officeDocument/2006/relationships/customXml" Target="../ink/ink73.xml"/><Relationship Id="rId167" Type="http://schemas.openxmlformats.org/officeDocument/2006/relationships/image" Target="../media/image86.png"/><Relationship Id="rId188" Type="http://schemas.openxmlformats.org/officeDocument/2006/relationships/customXml" Target="../ink/ink94.xml"/><Relationship Id="rId311" Type="http://schemas.openxmlformats.org/officeDocument/2006/relationships/image" Target="../media/image158.png"/><Relationship Id="rId332" Type="http://schemas.openxmlformats.org/officeDocument/2006/relationships/customXml" Target="../ink/ink166.xml"/><Relationship Id="rId353" Type="http://schemas.openxmlformats.org/officeDocument/2006/relationships/image" Target="../media/image179.png"/><Relationship Id="rId374" Type="http://schemas.openxmlformats.org/officeDocument/2006/relationships/customXml" Target="../ink/ink187.xml"/><Relationship Id="rId395" Type="http://schemas.openxmlformats.org/officeDocument/2006/relationships/image" Target="../media/image200.png"/><Relationship Id="rId409" Type="http://schemas.openxmlformats.org/officeDocument/2006/relationships/image" Target="../media/image207.png"/><Relationship Id="rId71" Type="http://schemas.openxmlformats.org/officeDocument/2006/relationships/image" Target="../media/image38.png"/><Relationship Id="rId92" Type="http://schemas.openxmlformats.org/officeDocument/2006/relationships/customXml" Target="../ink/ink46.xml"/><Relationship Id="rId213" Type="http://schemas.openxmlformats.org/officeDocument/2006/relationships/image" Target="../media/image109.png"/><Relationship Id="rId234" Type="http://schemas.openxmlformats.org/officeDocument/2006/relationships/customXml" Target="../ink/ink117.xml"/><Relationship Id="rId420" Type="http://schemas.openxmlformats.org/officeDocument/2006/relationships/customXml" Target="../ink/ink210.xml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55" Type="http://schemas.openxmlformats.org/officeDocument/2006/relationships/image" Target="../media/image130.png"/><Relationship Id="rId276" Type="http://schemas.openxmlformats.org/officeDocument/2006/relationships/customXml" Target="../ink/ink138.xml"/><Relationship Id="rId297" Type="http://schemas.openxmlformats.org/officeDocument/2006/relationships/image" Target="../media/image151.png"/><Relationship Id="rId40" Type="http://schemas.openxmlformats.org/officeDocument/2006/relationships/customXml" Target="../ink/ink20.xml"/><Relationship Id="rId115" Type="http://schemas.openxmlformats.org/officeDocument/2006/relationships/image" Target="../media/image60.png"/><Relationship Id="rId136" Type="http://schemas.openxmlformats.org/officeDocument/2006/relationships/customXml" Target="../ink/ink68.xml"/><Relationship Id="rId157" Type="http://schemas.openxmlformats.org/officeDocument/2006/relationships/image" Target="../media/image81.png"/><Relationship Id="rId178" Type="http://schemas.openxmlformats.org/officeDocument/2006/relationships/customXml" Target="../ink/ink89.xml"/><Relationship Id="rId301" Type="http://schemas.openxmlformats.org/officeDocument/2006/relationships/image" Target="../media/image153.png"/><Relationship Id="rId322" Type="http://schemas.openxmlformats.org/officeDocument/2006/relationships/customXml" Target="../ink/ink161.xml"/><Relationship Id="rId343" Type="http://schemas.openxmlformats.org/officeDocument/2006/relationships/image" Target="../media/image174.png"/><Relationship Id="rId364" Type="http://schemas.openxmlformats.org/officeDocument/2006/relationships/customXml" Target="../ink/ink182.xml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385" Type="http://schemas.openxmlformats.org/officeDocument/2006/relationships/image" Target="../media/image195.png"/><Relationship Id="rId19" Type="http://schemas.openxmlformats.org/officeDocument/2006/relationships/image" Target="../media/image12.png"/><Relationship Id="rId224" Type="http://schemas.openxmlformats.org/officeDocument/2006/relationships/customXml" Target="../ink/ink112.xml"/><Relationship Id="rId245" Type="http://schemas.openxmlformats.org/officeDocument/2006/relationships/image" Target="../media/image125.png"/><Relationship Id="rId266" Type="http://schemas.openxmlformats.org/officeDocument/2006/relationships/customXml" Target="../ink/ink133.xml"/><Relationship Id="rId287" Type="http://schemas.openxmlformats.org/officeDocument/2006/relationships/image" Target="../media/image146.png"/><Relationship Id="rId410" Type="http://schemas.openxmlformats.org/officeDocument/2006/relationships/customXml" Target="../ink/ink205.xml"/><Relationship Id="rId431" Type="http://schemas.openxmlformats.org/officeDocument/2006/relationships/image" Target="../media/image218.png"/><Relationship Id="rId30" Type="http://schemas.openxmlformats.org/officeDocument/2006/relationships/customXml" Target="../ink/ink15.xml"/><Relationship Id="rId105" Type="http://schemas.openxmlformats.org/officeDocument/2006/relationships/image" Target="../media/image55.png"/><Relationship Id="rId126" Type="http://schemas.openxmlformats.org/officeDocument/2006/relationships/customXml" Target="../ink/ink63.xml"/><Relationship Id="rId147" Type="http://schemas.openxmlformats.org/officeDocument/2006/relationships/image" Target="../media/image76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9.png"/><Relationship Id="rId354" Type="http://schemas.openxmlformats.org/officeDocument/2006/relationships/customXml" Target="../ink/ink177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189" Type="http://schemas.openxmlformats.org/officeDocument/2006/relationships/image" Target="../media/image97.png"/><Relationship Id="rId375" Type="http://schemas.openxmlformats.org/officeDocument/2006/relationships/image" Target="../media/image190.png"/><Relationship Id="rId396" Type="http://schemas.openxmlformats.org/officeDocument/2006/relationships/customXml" Target="../ink/ink198.xml"/><Relationship Id="rId3" Type="http://schemas.openxmlformats.org/officeDocument/2006/relationships/image" Target="../media/image4.png"/><Relationship Id="rId214" Type="http://schemas.openxmlformats.org/officeDocument/2006/relationships/customXml" Target="../ink/ink107.xml"/><Relationship Id="rId235" Type="http://schemas.openxmlformats.org/officeDocument/2006/relationships/image" Target="../media/image120.png"/><Relationship Id="rId256" Type="http://schemas.openxmlformats.org/officeDocument/2006/relationships/customXml" Target="../ink/ink128.xml"/><Relationship Id="rId277" Type="http://schemas.openxmlformats.org/officeDocument/2006/relationships/image" Target="../media/image141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3.png"/><Relationship Id="rId116" Type="http://schemas.openxmlformats.org/officeDocument/2006/relationships/customXml" Target="../ink/ink58.xml"/><Relationship Id="rId137" Type="http://schemas.openxmlformats.org/officeDocument/2006/relationships/image" Target="../media/image71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4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179" Type="http://schemas.openxmlformats.org/officeDocument/2006/relationships/image" Target="../media/image92.png"/><Relationship Id="rId365" Type="http://schemas.openxmlformats.org/officeDocument/2006/relationships/image" Target="../media/image185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5.png"/><Relationship Id="rId246" Type="http://schemas.openxmlformats.org/officeDocument/2006/relationships/customXml" Target="../ink/ink123.xml"/><Relationship Id="rId267" Type="http://schemas.openxmlformats.org/officeDocument/2006/relationships/image" Target="../media/image136.png"/><Relationship Id="rId288" Type="http://schemas.openxmlformats.org/officeDocument/2006/relationships/customXml" Target="../ink/ink144.xml"/><Relationship Id="rId411" Type="http://schemas.openxmlformats.org/officeDocument/2006/relationships/image" Target="../media/image208.png"/><Relationship Id="rId106" Type="http://schemas.openxmlformats.org/officeDocument/2006/relationships/customXml" Target="../ink/ink53.xml"/><Relationship Id="rId127" Type="http://schemas.openxmlformats.org/officeDocument/2006/relationships/image" Target="../media/image66.png"/><Relationship Id="rId313" Type="http://schemas.openxmlformats.org/officeDocument/2006/relationships/image" Target="../media/image159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image" Target="../media/image39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7.png"/><Relationship Id="rId334" Type="http://schemas.openxmlformats.org/officeDocument/2006/relationships/customXml" Target="../ink/ink167.xml"/><Relationship Id="rId355" Type="http://schemas.openxmlformats.org/officeDocument/2006/relationships/image" Target="../media/image180.png"/><Relationship Id="rId376" Type="http://schemas.openxmlformats.org/officeDocument/2006/relationships/customXml" Target="../ink/ink188.xml"/><Relationship Id="rId397" Type="http://schemas.openxmlformats.org/officeDocument/2006/relationships/image" Target="../media/image201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0.png"/><Relationship Id="rId236" Type="http://schemas.openxmlformats.org/officeDocument/2006/relationships/customXml" Target="../ink/ink118.xml"/><Relationship Id="rId257" Type="http://schemas.openxmlformats.org/officeDocument/2006/relationships/image" Target="../media/image131.png"/><Relationship Id="rId278" Type="http://schemas.openxmlformats.org/officeDocument/2006/relationships/customXml" Target="../ink/ink139.xml"/><Relationship Id="rId401" Type="http://schemas.openxmlformats.org/officeDocument/2006/relationships/image" Target="../media/image203.png"/><Relationship Id="rId422" Type="http://schemas.openxmlformats.org/officeDocument/2006/relationships/customXml" Target="../ink/ink211.xml"/><Relationship Id="rId303" Type="http://schemas.openxmlformats.org/officeDocument/2006/relationships/image" Target="../media/image154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5.png"/><Relationship Id="rId387" Type="http://schemas.openxmlformats.org/officeDocument/2006/relationships/image" Target="../media/image196.png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47" Type="http://schemas.openxmlformats.org/officeDocument/2006/relationships/image" Target="../media/image126.png"/><Relationship Id="rId412" Type="http://schemas.openxmlformats.org/officeDocument/2006/relationships/customXml" Target="../ink/ink206.xml"/><Relationship Id="rId107" Type="http://schemas.openxmlformats.org/officeDocument/2006/relationships/image" Target="../media/image56.png"/><Relationship Id="rId289" Type="http://schemas.openxmlformats.org/officeDocument/2006/relationships/image" Target="../media/image147.png"/><Relationship Id="rId11" Type="http://schemas.openxmlformats.org/officeDocument/2006/relationships/image" Target="../media/image8.png"/><Relationship Id="rId53" Type="http://schemas.openxmlformats.org/officeDocument/2006/relationships/image" Target="../media/image29.png"/><Relationship Id="rId149" Type="http://schemas.openxmlformats.org/officeDocument/2006/relationships/image" Target="../media/image77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50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4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5.png"/><Relationship Id="rId367" Type="http://schemas.openxmlformats.org/officeDocument/2006/relationships/image" Target="../media/image18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6.png"/><Relationship Id="rId299" Type="http://schemas.openxmlformats.org/officeDocument/2006/relationships/image" Target="../media/image367.png"/><Relationship Id="rId21" Type="http://schemas.openxmlformats.org/officeDocument/2006/relationships/image" Target="../media/image228.png"/><Relationship Id="rId63" Type="http://schemas.openxmlformats.org/officeDocument/2006/relationships/image" Target="../media/image249.png"/><Relationship Id="rId159" Type="http://schemas.openxmlformats.org/officeDocument/2006/relationships/image" Target="../media/image297.png"/><Relationship Id="rId324" Type="http://schemas.openxmlformats.org/officeDocument/2006/relationships/customXml" Target="../ink/ink377.xml"/><Relationship Id="rId366" Type="http://schemas.openxmlformats.org/officeDocument/2006/relationships/customXml" Target="../ink/ink398.xml"/><Relationship Id="rId170" Type="http://schemas.openxmlformats.org/officeDocument/2006/relationships/customXml" Target="../ink/ink300.xml"/><Relationship Id="rId226" Type="http://schemas.openxmlformats.org/officeDocument/2006/relationships/customXml" Target="../ink/ink328.xml"/><Relationship Id="rId433" Type="http://schemas.openxmlformats.org/officeDocument/2006/relationships/image" Target="../media/image434.png"/><Relationship Id="rId268" Type="http://schemas.openxmlformats.org/officeDocument/2006/relationships/customXml" Target="../ink/ink349.xml"/><Relationship Id="rId475" Type="http://schemas.openxmlformats.org/officeDocument/2006/relationships/image" Target="../media/image455.png"/><Relationship Id="rId32" Type="http://schemas.openxmlformats.org/officeDocument/2006/relationships/customXml" Target="../ink/ink231.xml"/><Relationship Id="rId74" Type="http://schemas.openxmlformats.org/officeDocument/2006/relationships/customXml" Target="../ink/ink252.xml"/><Relationship Id="rId128" Type="http://schemas.openxmlformats.org/officeDocument/2006/relationships/customXml" Target="../ink/ink279.xml"/><Relationship Id="rId335" Type="http://schemas.openxmlformats.org/officeDocument/2006/relationships/image" Target="../media/image385.png"/><Relationship Id="rId377" Type="http://schemas.openxmlformats.org/officeDocument/2006/relationships/image" Target="../media/image406.png"/><Relationship Id="rId500" Type="http://schemas.openxmlformats.org/officeDocument/2006/relationships/customXml" Target="../ink/ink465.xml"/><Relationship Id="rId5" Type="http://schemas.openxmlformats.org/officeDocument/2006/relationships/image" Target="../media/image220.png"/><Relationship Id="rId181" Type="http://schemas.openxmlformats.org/officeDocument/2006/relationships/image" Target="../media/image308.png"/><Relationship Id="rId237" Type="http://schemas.openxmlformats.org/officeDocument/2006/relationships/image" Target="../media/image336.png"/><Relationship Id="rId402" Type="http://schemas.openxmlformats.org/officeDocument/2006/relationships/customXml" Target="../ink/ink416.xml"/><Relationship Id="rId279" Type="http://schemas.openxmlformats.org/officeDocument/2006/relationships/image" Target="../media/image357.png"/><Relationship Id="rId444" Type="http://schemas.openxmlformats.org/officeDocument/2006/relationships/customXml" Target="../ink/ink437.xml"/><Relationship Id="rId486" Type="http://schemas.openxmlformats.org/officeDocument/2006/relationships/customXml" Target="../ink/ink458.xml"/><Relationship Id="rId43" Type="http://schemas.openxmlformats.org/officeDocument/2006/relationships/image" Target="../media/image239.png"/><Relationship Id="rId139" Type="http://schemas.openxmlformats.org/officeDocument/2006/relationships/image" Target="../media/image287.png"/><Relationship Id="rId290" Type="http://schemas.openxmlformats.org/officeDocument/2006/relationships/customXml" Target="../ink/ink360.xml"/><Relationship Id="rId304" Type="http://schemas.openxmlformats.org/officeDocument/2006/relationships/customXml" Target="../ink/ink367.xml"/><Relationship Id="rId346" Type="http://schemas.openxmlformats.org/officeDocument/2006/relationships/customXml" Target="../ink/ink388.xml"/><Relationship Id="rId388" Type="http://schemas.openxmlformats.org/officeDocument/2006/relationships/customXml" Target="../ink/ink409.xml"/><Relationship Id="rId511" Type="http://schemas.openxmlformats.org/officeDocument/2006/relationships/image" Target="../media/image473.png"/><Relationship Id="rId85" Type="http://schemas.openxmlformats.org/officeDocument/2006/relationships/image" Target="../media/image260.png"/><Relationship Id="rId150" Type="http://schemas.openxmlformats.org/officeDocument/2006/relationships/customXml" Target="../ink/ink290.xml"/><Relationship Id="rId192" Type="http://schemas.openxmlformats.org/officeDocument/2006/relationships/customXml" Target="../ink/ink311.xml"/><Relationship Id="rId206" Type="http://schemas.openxmlformats.org/officeDocument/2006/relationships/customXml" Target="../ink/ink318.xml"/><Relationship Id="rId413" Type="http://schemas.openxmlformats.org/officeDocument/2006/relationships/image" Target="../media/image424.png"/><Relationship Id="rId248" Type="http://schemas.openxmlformats.org/officeDocument/2006/relationships/customXml" Target="../ink/ink339.xml"/><Relationship Id="rId455" Type="http://schemas.openxmlformats.org/officeDocument/2006/relationships/image" Target="../media/image445.png"/><Relationship Id="rId497" Type="http://schemas.openxmlformats.org/officeDocument/2006/relationships/image" Target="../media/image466.png"/><Relationship Id="rId12" Type="http://schemas.openxmlformats.org/officeDocument/2006/relationships/customXml" Target="../ink/ink221.xml"/><Relationship Id="rId108" Type="http://schemas.openxmlformats.org/officeDocument/2006/relationships/customXml" Target="../ink/ink269.xml"/><Relationship Id="rId315" Type="http://schemas.openxmlformats.org/officeDocument/2006/relationships/image" Target="../media/image375.png"/><Relationship Id="rId357" Type="http://schemas.openxmlformats.org/officeDocument/2006/relationships/image" Target="../media/image396.png"/><Relationship Id="rId54" Type="http://schemas.openxmlformats.org/officeDocument/2006/relationships/customXml" Target="../ink/ink242.xml"/><Relationship Id="rId96" Type="http://schemas.openxmlformats.org/officeDocument/2006/relationships/customXml" Target="../ink/ink263.xml"/><Relationship Id="rId161" Type="http://schemas.openxmlformats.org/officeDocument/2006/relationships/image" Target="../media/image298.png"/><Relationship Id="rId217" Type="http://schemas.openxmlformats.org/officeDocument/2006/relationships/image" Target="../media/image326.png"/><Relationship Id="rId399" Type="http://schemas.openxmlformats.org/officeDocument/2006/relationships/image" Target="../media/image417.png"/><Relationship Id="rId259" Type="http://schemas.openxmlformats.org/officeDocument/2006/relationships/image" Target="../media/image347.png"/><Relationship Id="rId424" Type="http://schemas.openxmlformats.org/officeDocument/2006/relationships/customXml" Target="../ink/ink427.xml"/><Relationship Id="rId466" Type="http://schemas.openxmlformats.org/officeDocument/2006/relationships/customXml" Target="../ink/ink448.xml"/><Relationship Id="rId23" Type="http://schemas.openxmlformats.org/officeDocument/2006/relationships/image" Target="../media/image229.png"/><Relationship Id="rId119" Type="http://schemas.openxmlformats.org/officeDocument/2006/relationships/image" Target="../media/image277.png"/><Relationship Id="rId270" Type="http://schemas.openxmlformats.org/officeDocument/2006/relationships/customXml" Target="../ink/ink350.xml"/><Relationship Id="rId326" Type="http://schemas.openxmlformats.org/officeDocument/2006/relationships/customXml" Target="../ink/ink378.xml"/><Relationship Id="rId65" Type="http://schemas.openxmlformats.org/officeDocument/2006/relationships/image" Target="../media/image250.png"/><Relationship Id="rId130" Type="http://schemas.openxmlformats.org/officeDocument/2006/relationships/customXml" Target="../ink/ink280.xml"/><Relationship Id="rId368" Type="http://schemas.openxmlformats.org/officeDocument/2006/relationships/customXml" Target="../ink/ink399.xml"/><Relationship Id="rId172" Type="http://schemas.openxmlformats.org/officeDocument/2006/relationships/customXml" Target="../ink/ink301.xml"/><Relationship Id="rId228" Type="http://schemas.openxmlformats.org/officeDocument/2006/relationships/customXml" Target="../ink/ink329.xml"/><Relationship Id="rId435" Type="http://schemas.openxmlformats.org/officeDocument/2006/relationships/image" Target="../media/image435.png"/><Relationship Id="rId477" Type="http://schemas.openxmlformats.org/officeDocument/2006/relationships/image" Target="../media/image456.png"/><Relationship Id="rId281" Type="http://schemas.openxmlformats.org/officeDocument/2006/relationships/image" Target="../media/image358.png"/><Relationship Id="rId337" Type="http://schemas.openxmlformats.org/officeDocument/2006/relationships/image" Target="../media/image386.png"/><Relationship Id="rId502" Type="http://schemas.openxmlformats.org/officeDocument/2006/relationships/customXml" Target="../ink/ink466.xml"/><Relationship Id="rId34" Type="http://schemas.openxmlformats.org/officeDocument/2006/relationships/customXml" Target="../ink/ink232.xml"/><Relationship Id="rId76" Type="http://schemas.openxmlformats.org/officeDocument/2006/relationships/customXml" Target="../ink/ink253.xml"/><Relationship Id="rId141" Type="http://schemas.openxmlformats.org/officeDocument/2006/relationships/image" Target="../media/image288.png"/><Relationship Id="rId379" Type="http://schemas.openxmlformats.org/officeDocument/2006/relationships/image" Target="../media/image407.png"/><Relationship Id="rId7" Type="http://schemas.openxmlformats.org/officeDocument/2006/relationships/image" Target="../media/image221.png"/><Relationship Id="rId183" Type="http://schemas.openxmlformats.org/officeDocument/2006/relationships/image" Target="../media/image309.png"/><Relationship Id="rId239" Type="http://schemas.openxmlformats.org/officeDocument/2006/relationships/image" Target="../media/image337.png"/><Relationship Id="rId390" Type="http://schemas.openxmlformats.org/officeDocument/2006/relationships/customXml" Target="../ink/ink410.xml"/><Relationship Id="rId404" Type="http://schemas.openxmlformats.org/officeDocument/2006/relationships/customXml" Target="../ink/ink417.xml"/><Relationship Id="rId446" Type="http://schemas.openxmlformats.org/officeDocument/2006/relationships/customXml" Target="../ink/ink438.xml"/><Relationship Id="rId250" Type="http://schemas.openxmlformats.org/officeDocument/2006/relationships/customXml" Target="../ink/ink340.xml"/><Relationship Id="rId292" Type="http://schemas.openxmlformats.org/officeDocument/2006/relationships/customXml" Target="../ink/ink361.xml"/><Relationship Id="rId306" Type="http://schemas.openxmlformats.org/officeDocument/2006/relationships/customXml" Target="../ink/ink368.xml"/><Relationship Id="rId488" Type="http://schemas.openxmlformats.org/officeDocument/2006/relationships/customXml" Target="../ink/ink459.xml"/><Relationship Id="rId45" Type="http://schemas.openxmlformats.org/officeDocument/2006/relationships/image" Target="../media/image240.png"/><Relationship Id="rId87" Type="http://schemas.openxmlformats.org/officeDocument/2006/relationships/image" Target="../media/image261.png"/><Relationship Id="rId110" Type="http://schemas.openxmlformats.org/officeDocument/2006/relationships/customXml" Target="../ink/ink270.xml"/><Relationship Id="rId348" Type="http://schemas.openxmlformats.org/officeDocument/2006/relationships/customXml" Target="../ink/ink389.xml"/><Relationship Id="rId513" Type="http://schemas.openxmlformats.org/officeDocument/2006/relationships/image" Target="../media/image474.png"/><Relationship Id="rId152" Type="http://schemas.openxmlformats.org/officeDocument/2006/relationships/customXml" Target="../ink/ink291.xml"/><Relationship Id="rId194" Type="http://schemas.openxmlformats.org/officeDocument/2006/relationships/customXml" Target="../ink/ink312.xml"/><Relationship Id="rId208" Type="http://schemas.openxmlformats.org/officeDocument/2006/relationships/customXml" Target="../ink/ink319.xml"/><Relationship Id="rId415" Type="http://schemas.openxmlformats.org/officeDocument/2006/relationships/image" Target="../media/image425.png"/><Relationship Id="rId457" Type="http://schemas.openxmlformats.org/officeDocument/2006/relationships/image" Target="../media/image446.png"/><Relationship Id="rId261" Type="http://schemas.openxmlformats.org/officeDocument/2006/relationships/image" Target="../media/image348.png"/><Relationship Id="rId499" Type="http://schemas.openxmlformats.org/officeDocument/2006/relationships/image" Target="../media/image467.png"/><Relationship Id="rId14" Type="http://schemas.openxmlformats.org/officeDocument/2006/relationships/customXml" Target="../ink/ink222.xml"/><Relationship Id="rId35" Type="http://schemas.openxmlformats.org/officeDocument/2006/relationships/image" Target="../media/image235.png"/><Relationship Id="rId56" Type="http://schemas.openxmlformats.org/officeDocument/2006/relationships/customXml" Target="../ink/ink243.xml"/><Relationship Id="rId77" Type="http://schemas.openxmlformats.org/officeDocument/2006/relationships/image" Target="../media/image256.png"/><Relationship Id="rId100" Type="http://schemas.openxmlformats.org/officeDocument/2006/relationships/customXml" Target="../ink/ink265.xml"/><Relationship Id="rId282" Type="http://schemas.openxmlformats.org/officeDocument/2006/relationships/customXml" Target="../ink/ink356.xml"/><Relationship Id="rId317" Type="http://schemas.openxmlformats.org/officeDocument/2006/relationships/image" Target="../media/image376.png"/><Relationship Id="rId338" Type="http://schemas.openxmlformats.org/officeDocument/2006/relationships/customXml" Target="../ink/ink384.xml"/><Relationship Id="rId359" Type="http://schemas.openxmlformats.org/officeDocument/2006/relationships/image" Target="../media/image397.png"/><Relationship Id="rId503" Type="http://schemas.openxmlformats.org/officeDocument/2006/relationships/image" Target="../media/image469.png"/><Relationship Id="rId8" Type="http://schemas.openxmlformats.org/officeDocument/2006/relationships/customXml" Target="../ink/ink219.xml"/><Relationship Id="rId98" Type="http://schemas.openxmlformats.org/officeDocument/2006/relationships/customXml" Target="../ink/ink264.xml"/><Relationship Id="rId121" Type="http://schemas.openxmlformats.org/officeDocument/2006/relationships/image" Target="../media/image278.png"/><Relationship Id="rId142" Type="http://schemas.openxmlformats.org/officeDocument/2006/relationships/customXml" Target="../ink/ink286.xml"/><Relationship Id="rId163" Type="http://schemas.openxmlformats.org/officeDocument/2006/relationships/image" Target="../media/image299.png"/><Relationship Id="rId184" Type="http://schemas.openxmlformats.org/officeDocument/2006/relationships/customXml" Target="../ink/ink307.xml"/><Relationship Id="rId219" Type="http://schemas.openxmlformats.org/officeDocument/2006/relationships/image" Target="../media/image327.png"/><Relationship Id="rId370" Type="http://schemas.openxmlformats.org/officeDocument/2006/relationships/customXml" Target="../ink/ink400.xml"/><Relationship Id="rId391" Type="http://schemas.openxmlformats.org/officeDocument/2006/relationships/image" Target="../media/image413.png"/><Relationship Id="rId405" Type="http://schemas.openxmlformats.org/officeDocument/2006/relationships/image" Target="../media/image420.png"/><Relationship Id="rId426" Type="http://schemas.openxmlformats.org/officeDocument/2006/relationships/customXml" Target="../ink/ink428.xml"/><Relationship Id="rId447" Type="http://schemas.openxmlformats.org/officeDocument/2006/relationships/image" Target="../media/image441.png"/><Relationship Id="rId230" Type="http://schemas.openxmlformats.org/officeDocument/2006/relationships/customXml" Target="../ink/ink330.xml"/><Relationship Id="rId251" Type="http://schemas.openxmlformats.org/officeDocument/2006/relationships/image" Target="../media/image343.png"/><Relationship Id="rId468" Type="http://schemas.openxmlformats.org/officeDocument/2006/relationships/customXml" Target="../ink/ink449.xml"/><Relationship Id="rId489" Type="http://schemas.openxmlformats.org/officeDocument/2006/relationships/image" Target="../media/image462.png"/><Relationship Id="rId25" Type="http://schemas.openxmlformats.org/officeDocument/2006/relationships/image" Target="../media/image230.png"/><Relationship Id="rId46" Type="http://schemas.openxmlformats.org/officeDocument/2006/relationships/customXml" Target="../ink/ink238.xml"/><Relationship Id="rId67" Type="http://schemas.openxmlformats.org/officeDocument/2006/relationships/image" Target="../media/image251.png"/><Relationship Id="rId272" Type="http://schemas.openxmlformats.org/officeDocument/2006/relationships/customXml" Target="../ink/ink351.xml"/><Relationship Id="rId293" Type="http://schemas.openxmlformats.org/officeDocument/2006/relationships/image" Target="../media/image364.png"/><Relationship Id="rId307" Type="http://schemas.openxmlformats.org/officeDocument/2006/relationships/image" Target="../media/image371.png"/><Relationship Id="rId328" Type="http://schemas.openxmlformats.org/officeDocument/2006/relationships/customXml" Target="../ink/ink379.xml"/><Relationship Id="rId349" Type="http://schemas.openxmlformats.org/officeDocument/2006/relationships/image" Target="../media/image392.png"/><Relationship Id="rId514" Type="http://schemas.openxmlformats.org/officeDocument/2006/relationships/customXml" Target="../ink/ink472.xml"/><Relationship Id="rId88" Type="http://schemas.openxmlformats.org/officeDocument/2006/relationships/customXml" Target="../ink/ink259.xml"/><Relationship Id="rId111" Type="http://schemas.openxmlformats.org/officeDocument/2006/relationships/image" Target="../media/image273.png"/><Relationship Id="rId132" Type="http://schemas.openxmlformats.org/officeDocument/2006/relationships/customXml" Target="../ink/ink281.xml"/><Relationship Id="rId153" Type="http://schemas.openxmlformats.org/officeDocument/2006/relationships/image" Target="../media/image294.png"/><Relationship Id="rId174" Type="http://schemas.openxmlformats.org/officeDocument/2006/relationships/customXml" Target="../ink/ink302.xml"/><Relationship Id="rId195" Type="http://schemas.openxmlformats.org/officeDocument/2006/relationships/image" Target="../media/image315.png"/><Relationship Id="rId209" Type="http://schemas.openxmlformats.org/officeDocument/2006/relationships/image" Target="../media/image322.png"/><Relationship Id="rId360" Type="http://schemas.openxmlformats.org/officeDocument/2006/relationships/customXml" Target="../ink/ink395.xml"/><Relationship Id="rId381" Type="http://schemas.openxmlformats.org/officeDocument/2006/relationships/image" Target="../media/image408.png"/><Relationship Id="rId416" Type="http://schemas.openxmlformats.org/officeDocument/2006/relationships/customXml" Target="../ink/ink423.xml"/><Relationship Id="rId220" Type="http://schemas.openxmlformats.org/officeDocument/2006/relationships/customXml" Target="../ink/ink325.xml"/><Relationship Id="rId241" Type="http://schemas.openxmlformats.org/officeDocument/2006/relationships/image" Target="../media/image338.png"/><Relationship Id="rId437" Type="http://schemas.openxmlformats.org/officeDocument/2006/relationships/image" Target="../media/image436.png"/><Relationship Id="rId458" Type="http://schemas.openxmlformats.org/officeDocument/2006/relationships/customXml" Target="../ink/ink444.xml"/><Relationship Id="rId479" Type="http://schemas.openxmlformats.org/officeDocument/2006/relationships/image" Target="../media/image457.png"/><Relationship Id="rId15" Type="http://schemas.openxmlformats.org/officeDocument/2006/relationships/image" Target="../media/image225.png"/><Relationship Id="rId36" Type="http://schemas.openxmlformats.org/officeDocument/2006/relationships/customXml" Target="../ink/ink233.xml"/><Relationship Id="rId57" Type="http://schemas.openxmlformats.org/officeDocument/2006/relationships/image" Target="../media/image246.png"/><Relationship Id="rId262" Type="http://schemas.openxmlformats.org/officeDocument/2006/relationships/customXml" Target="../ink/ink346.xml"/><Relationship Id="rId283" Type="http://schemas.openxmlformats.org/officeDocument/2006/relationships/image" Target="../media/image359.png"/><Relationship Id="rId318" Type="http://schemas.openxmlformats.org/officeDocument/2006/relationships/customXml" Target="../ink/ink374.xml"/><Relationship Id="rId339" Type="http://schemas.openxmlformats.org/officeDocument/2006/relationships/image" Target="../media/image387.png"/><Relationship Id="rId490" Type="http://schemas.openxmlformats.org/officeDocument/2006/relationships/customXml" Target="../ink/ink460.xml"/><Relationship Id="rId504" Type="http://schemas.openxmlformats.org/officeDocument/2006/relationships/customXml" Target="../ink/ink467.xml"/><Relationship Id="rId78" Type="http://schemas.openxmlformats.org/officeDocument/2006/relationships/customXml" Target="../ink/ink254.xml"/><Relationship Id="rId99" Type="http://schemas.openxmlformats.org/officeDocument/2006/relationships/image" Target="../media/image267.png"/><Relationship Id="rId101" Type="http://schemas.openxmlformats.org/officeDocument/2006/relationships/image" Target="../media/image268.png"/><Relationship Id="rId122" Type="http://schemas.openxmlformats.org/officeDocument/2006/relationships/customXml" Target="../ink/ink276.xml"/><Relationship Id="rId143" Type="http://schemas.openxmlformats.org/officeDocument/2006/relationships/image" Target="../media/image289.png"/><Relationship Id="rId164" Type="http://schemas.openxmlformats.org/officeDocument/2006/relationships/customXml" Target="../ink/ink297.xml"/><Relationship Id="rId185" Type="http://schemas.openxmlformats.org/officeDocument/2006/relationships/image" Target="../media/image310.png"/><Relationship Id="rId350" Type="http://schemas.openxmlformats.org/officeDocument/2006/relationships/customXml" Target="../ink/ink390.xml"/><Relationship Id="rId371" Type="http://schemas.openxmlformats.org/officeDocument/2006/relationships/image" Target="../media/image403.png"/><Relationship Id="rId406" Type="http://schemas.openxmlformats.org/officeDocument/2006/relationships/customXml" Target="../ink/ink418.xml"/><Relationship Id="rId9" Type="http://schemas.openxmlformats.org/officeDocument/2006/relationships/image" Target="../media/image222.png"/><Relationship Id="rId210" Type="http://schemas.openxmlformats.org/officeDocument/2006/relationships/customXml" Target="../ink/ink320.xml"/><Relationship Id="rId392" Type="http://schemas.openxmlformats.org/officeDocument/2006/relationships/customXml" Target="../ink/ink411.xml"/><Relationship Id="rId427" Type="http://schemas.openxmlformats.org/officeDocument/2006/relationships/image" Target="../media/image431.png"/><Relationship Id="rId448" Type="http://schemas.openxmlformats.org/officeDocument/2006/relationships/customXml" Target="../ink/ink439.xml"/><Relationship Id="rId469" Type="http://schemas.openxmlformats.org/officeDocument/2006/relationships/image" Target="../media/image452.png"/><Relationship Id="rId26" Type="http://schemas.openxmlformats.org/officeDocument/2006/relationships/customXml" Target="../ink/ink228.xml"/><Relationship Id="rId231" Type="http://schemas.openxmlformats.org/officeDocument/2006/relationships/image" Target="../media/image333.png"/><Relationship Id="rId252" Type="http://schemas.openxmlformats.org/officeDocument/2006/relationships/customXml" Target="../ink/ink341.xml"/><Relationship Id="rId273" Type="http://schemas.openxmlformats.org/officeDocument/2006/relationships/image" Target="../media/image354.png"/><Relationship Id="rId294" Type="http://schemas.openxmlformats.org/officeDocument/2006/relationships/customXml" Target="../ink/ink362.xml"/><Relationship Id="rId308" Type="http://schemas.openxmlformats.org/officeDocument/2006/relationships/customXml" Target="../ink/ink369.xml"/><Relationship Id="rId329" Type="http://schemas.openxmlformats.org/officeDocument/2006/relationships/image" Target="../media/image382.png"/><Relationship Id="rId480" Type="http://schemas.openxmlformats.org/officeDocument/2006/relationships/customXml" Target="../ink/ink455.xml"/><Relationship Id="rId515" Type="http://schemas.openxmlformats.org/officeDocument/2006/relationships/image" Target="../media/image475.png"/><Relationship Id="rId47" Type="http://schemas.openxmlformats.org/officeDocument/2006/relationships/image" Target="../media/image241.png"/><Relationship Id="rId68" Type="http://schemas.openxmlformats.org/officeDocument/2006/relationships/customXml" Target="../ink/ink249.xml"/><Relationship Id="rId89" Type="http://schemas.openxmlformats.org/officeDocument/2006/relationships/image" Target="../media/image262.png"/><Relationship Id="rId112" Type="http://schemas.openxmlformats.org/officeDocument/2006/relationships/customXml" Target="../ink/ink271.xml"/><Relationship Id="rId133" Type="http://schemas.openxmlformats.org/officeDocument/2006/relationships/image" Target="../media/image284.png"/><Relationship Id="rId154" Type="http://schemas.openxmlformats.org/officeDocument/2006/relationships/customXml" Target="../ink/ink292.xml"/><Relationship Id="rId175" Type="http://schemas.openxmlformats.org/officeDocument/2006/relationships/image" Target="../media/image305.png"/><Relationship Id="rId340" Type="http://schemas.openxmlformats.org/officeDocument/2006/relationships/customXml" Target="../ink/ink385.xml"/><Relationship Id="rId361" Type="http://schemas.openxmlformats.org/officeDocument/2006/relationships/image" Target="../media/image398.png"/><Relationship Id="rId196" Type="http://schemas.openxmlformats.org/officeDocument/2006/relationships/customXml" Target="../ink/ink313.xml"/><Relationship Id="rId200" Type="http://schemas.openxmlformats.org/officeDocument/2006/relationships/customXml" Target="../ink/ink315.xml"/><Relationship Id="rId382" Type="http://schemas.openxmlformats.org/officeDocument/2006/relationships/customXml" Target="../ink/ink406.xml"/><Relationship Id="rId417" Type="http://schemas.openxmlformats.org/officeDocument/2006/relationships/image" Target="../media/image426.png"/><Relationship Id="rId438" Type="http://schemas.openxmlformats.org/officeDocument/2006/relationships/customXml" Target="../ink/ink434.xml"/><Relationship Id="rId459" Type="http://schemas.openxmlformats.org/officeDocument/2006/relationships/image" Target="../media/image447.png"/><Relationship Id="rId16" Type="http://schemas.openxmlformats.org/officeDocument/2006/relationships/customXml" Target="../ink/ink223.xml"/><Relationship Id="rId221" Type="http://schemas.openxmlformats.org/officeDocument/2006/relationships/image" Target="../media/image328.png"/><Relationship Id="rId242" Type="http://schemas.openxmlformats.org/officeDocument/2006/relationships/customXml" Target="../ink/ink336.xml"/><Relationship Id="rId263" Type="http://schemas.openxmlformats.org/officeDocument/2006/relationships/image" Target="../media/image349.png"/><Relationship Id="rId284" Type="http://schemas.openxmlformats.org/officeDocument/2006/relationships/customXml" Target="../ink/ink357.xml"/><Relationship Id="rId319" Type="http://schemas.openxmlformats.org/officeDocument/2006/relationships/image" Target="../media/image377.png"/><Relationship Id="rId470" Type="http://schemas.openxmlformats.org/officeDocument/2006/relationships/customXml" Target="../ink/ink450.xml"/><Relationship Id="rId491" Type="http://schemas.openxmlformats.org/officeDocument/2006/relationships/image" Target="../media/image463.png"/><Relationship Id="rId505" Type="http://schemas.openxmlformats.org/officeDocument/2006/relationships/image" Target="../media/image470.png"/><Relationship Id="rId37" Type="http://schemas.openxmlformats.org/officeDocument/2006/relationships/image" Target="../media/image236.png"/><Relationship Id="rId58" Type="http://schemas.openxmlformats.org/officeDocument/2006/relationships/customXml" Target="../ink/ink244.xml"/><Relationship Id="rId79" Type="http://schemas.openxmlformats.org/officeDocument/2006/relationships/image" Target="../media/image257.png"/><Relationship Id="rId102" Type="http://schemas.openxmlformats.org/officeDocument/2006/relationships/customXml" Target="../ink/ink266.xml"/><Relationship Id="rId123" Type="http://schemas.openxmlformats.org/officeDocument/2006/relationships/image" Target="../media/image279.png"/><Relationship Id="rId144" Type="http://schemas.openxmlformats.org/officeDocument/2006/relationships/customXml" Target="../ink/ink287.xml"/><Relationship Id="rId330" Type="http://schemas.openxmlformats.org/officeDocument/2006/relationships/customXml" Target="../ink/ink380.xml"/><Relationship Id="rId90" Type="http://schemas.openxmlformats.org/officeDocument/2006/relationships/customXml" Target="../ink/ink260.xml"/><Relationship Id="rId165" Type="http://schemas.openxmlformats.org/officeDocument/2006/relationships/image" Target="../media/image300.png"/><Relationship Id="rId186" Type="http://schemas.openxmlformats.org/officeDocument/2006/relationships/customXml" Target="../ink/ink308.xml"/><Relationship Id="rId351" Type="http://schemas.openxmlformats.org/officeDocument/2006/relationships/image" Target="../media/image393.png"/><Relationship Id="rId372" Type="http://schemas.openxmlformats.org/officeDocument/2006/relationships/customXml" Target="../ink/ink401.xml"/><Relationship Id="rId393" Type="http://schemas.openxmlformats.org/officeDocument/2006/relationships/image" Target="../media/image414.png"/><Relationship Id="rId407" Type="http://schemas.openxmlformats.org/officeDocument/2006/relationships/image" Target="../media/image421.png"/><Relationship Id="rId428" Type="http://schemas.openxmlformats.org/officeDocument/2006/relationships/customXml" Target="../ink/ink429.xml"/><Relationship Id="rId449" Type="http://schemas.openxmlformats.org/officeDocument/2006/relationships/image" Target="../media/image442.png"/><Relationship Id="rId211" Type="http://schemas.openxmlformats.org/officeDocument/2006/relationships/image" Target="../media/image323.png"/><Relationship Id="rId232" Type="http://schemas.openxmlformats.org/officeDocument/2006/relationships/customXml" Target="../ink/ink331.xml"/><Relationship Id="rId253" Type="http://schemas.openxmlformats.org/officeDocument/2006/relationships/image" Target="../media/image344.png"/><Relationship Id="rId274" Type="http://schemas.openxmlformats.org/officeDocument/2006/relationships/customXml" Target="../ink/ink352.xml"/><Relationship Id="rId295" Type="http://schemas.openxmlformats.org/officeDocument/2006/relationships/image" Target="../media/image365.png"/><Relationship Id="rId309" Type="http://schemas.openxmlformats.org/officeDocument/2006/relationships/image" Target="../media/image372.png"/><Relationship Id="rId460" Type="http://schemas.openxmlformats.org/officeDocument/2006/relationships/customXml" Target="../ink/ink445.xml"/><Relationship Id="rId481" Type="http://schemas.openxmlformats.org/officeDocument/2006/relationships/image" Target="../media/image458.png"/><Relationship Id="rId516" Type="http://schemas.openxmlformats.org/officeDocument/2006/relationships/customXml" Target="../ink/ink473.xml"/><Relationship Id="rId27" Type="http://schemas.openxmlformats.org/officeDocument/2006/relationships/image" Target="../media/image231.png"/><Relationship Id="rId48" Type="http://schemas.openxmlformats.org/officeDocument/2006/relationships/customXml" Target="../ink/ink239.xml"/><Relationship Id="rId69" Type="http://schemas.openxmlformats.org/officeDocument/2006/relationships/image" Target="../media/image252.png"/><Relationship Id="rId113" Type="http://schemas.openxmlformats.org/officeDocument/2006/relationships/image" Target="../media/image274.png"/><Relationship Id="rId134" Type="http://schemas.openxmlformats.org/officeDocument/2006/relationships/customXml" Target="../ink/ink282.xml"/><Relationship Id="rId320" Type="http://schemas.openxmlformats.org/officeDocument/2006/relationships/customXml" Target="../ink/ink375.xml"/><Relationship Id="rId80" Type="http://schemas.openxmlformats.org/officeDocument/2006/relationships/customXml" Target="../ink/ink255.xml"/><Relationship Id="rId155" Type="http://schemas.openxmlformats.org/officeDocument/2006/relationships/image" Target="../media/image295.png"/><Relationship Id="rId176" Type="http://schemas.openxmlformats.org/officeDocument/2006/relationships/customXml" Target="../ink/ink303.xml"/><Relationship Id="rId197" Type="http://schemas.openxmlformats.org/officeDocument/2006/relationships/image" Target="../media/image316.png"/><Relationship Id="rId341" Type="http://schemas.openxmlformats.org/officeDocument/2006/relationships/image" Target="../media/image388.png"/><Relationship Id="rId362" Type="http://schemas.openxmlformats.org/officeDocument/2006/relationships/customXml" Target="../ink/ink396.xml"/><Relationship Id="rId383" Type="http://schemas.openxmlformats.org/officeDocument/2006/relationships/image" Target="../media/image409.png"/><Relationship Id="rId418" Type="http://schemas.openxmlformats.org/officeDocument/2006/relationships/customXml" Target="../ink/ink424.xml"/><Relationship Id="rId439" Type="http://schemas.openxmlformats.org/officeDocument/2006/relationships/image" Target="../media/image437.png"/><Relationship Id="rId201" Type="http://schemas.openxmlformats.org/officeDocument/2006/relationships/image" Target="../media/image318.png"/><Relationship Id="rId222" Type="http://schemas.openxmlformats.org/officeDocument/2006/relationships/customXml" Target="../ink/ink326.xml"/><Relationship Id="rId243" Type="http://schemas.openxmlformats.org/officeDocument/2006/relationships/image" Target="../media/image339.png"/><Relationship Id="rId264" Type="http://schemas.openxmlformats.org/officeDocument/2006/relationships/customXml" Target="../ink/ink347.xml"/><Relationship Id="rId285" Type="http://schemas.openxmlformats.org/officeDocument/2006/relationships/image" Target="../media/image360.png"/><Relationship Id="rId450" Type="http://schemas.openxmlformats.org/officeDocument/2006/relationships/customXml" Target="../ink/ink440.xml"/><Relationship Id="rId471" Type="http://schemas.openxmlformats.org/officeDocument/2006/relationships/image" Target="../media/image453.png"/><Relationship Id="rId506" Type="http://schemas.openxmlformats.org/officeDocument/2006/relationships/customXml" Target="../ink/ink468.xml"/><Relationship Id="rId17" Type="http://schemas.openxmlformats.org/officeDocument/2006/relationships/image" Target="../media/image226.png"/><Relationship Id="rId38" Type="http://schemas.openxmlformats.org/officeDocument/2006/relationships/customXml" Target="../ink/ink234.xml"/><Relationship Id="rId59" Type="http://schemas.openxmlformats.org/officeDocument/2006/relationships/image" Target="../media/image247.png"/><Relationship Id="rId103" Type="http://schemas.openxmlformats.org/officeDocument/2006/relationships/image" Target="../media/image269.png"/><Relationship Id="rId124" Type="http://schemas.openxmlformats.org/officeDocument/2006/relationships/customXml" Target="../ink/ink277.xml"/><Relationship Id="rId310" Type="http://schemas.openxmlformats.org/officeDocument/2006/relationships/customXml" Target="../ink/ink370.xml"/><Relationship Id="rId492" Type="http://schemas.openxmlformats.org/officeDocument/2006/relationships/customXml" Target="../ink/ink461.xml"/><Relationship Id="rId70" Type="http://schemas.openxmlformats.org/officeDocument/2006/relationships/customXml" Target="../ink/ink250.xml"/><Relationship Id="rId91" Type="http://schemas.openxmlformats.org/officeDocument/2006/relationships/image" Target="../media/image263.png"/><Relationship Id="rId145" Type="http://schemas.openxmlformats.org/officeDocument/2006/relationships/image" Target="../media/image290.png"/><Relationship Id="rId166" Type="http://schemas.openxmlformats.org/officeDocument/2006/relationships/customXml" Target="../ink/ink298.xml"/><Relationship Id="rId187" Type="http://schemas.openxmlformats.org/officeDocument/2006/relationships/image" Target="../media/image311.png"/><Relationship Id="rId331" Type="http://schemas.openxmlformats.org/officeDocument/2006/relationships/image" Target="../media/image383.png"/><Relationship Id="rId352" Type="http://schemas.openxmlformats.org/officeDocument/2006/relationships/customXml" Target="../ink/ink391.xml"/><Relationship Id="rId373" Type="http://schemas.openxmlformats.org/officeDocument/2006/relationships/image" Target="../media/image404.png"/><Relationship Id="rId394" Type="http://schemas.openxmlformats.org/officeDocument/2006/relationships/customXml" Target="../ink/ink412.xml"/><Relationship Id="rId408" Type="http://schemas.openxmlformats.org/officeDocument/2006/relationships/customXml" Target="../ink/ink419.xml"/><Relationship Id="rId429" Type="http://schemas.openxmlformats.org/officeDocument/2006/relationships/image" Target="../media/image43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21.xml"/><Relationship Id="rId233" Type="http://schemas.openxmlformats.org/officeDocument/2006/relationships/image" Target="../media/image334.png"/><Relationship Id="rId254" Type="http://schemas.openxmlformats.org/officeDocument/2006/relationships/customXml" Target="../ink/ink342.xml"/><Relationship Id="rId440" Type="http://schemas.openxmlformats.org/officeDocument/2006/relationships/customXml" Target="../ink/ink435.xml"/><Relationship Id="rId28" Type="http://schemas.openxmlformats.org/officeDocument/2006/relationships/customXml" Target="../ink/ink229.xml"/><Relationship Id="rId49" Type="http://schemas.openxmlformats.org/officeDocument/2006/relationships/image" Target="../media/image242.png"/><Relationship Id="rId114" Type="http://schemas.openxmlformats.org/officeDocument/2006/relationships/customXml" Target="../ink/ink272.xml"/><Relationship Id="rId275" Type="http://schemas.openxmlformats.org/officeDocument/2006/relationships/image" Target="../media/image355.png"/><Relationship Id="rId296" Type="http://schemas.openxmlformats.org/officeDocument/2006/relationships/customXml" Target="../ink/ink363.xml"/><Relationship Id="rId300" Type="http://schemas.openxmlformats.org/officeDocument/2006/relationships/customXml" Target="../ink/ink365.xml"/><Relationship Id="rId461" Type="http://schemas.openxmlformats.org/officeDocument/2006/relationships/image" Target="../media/image448.png"/><Relationship Id="rId482" Type="http://schemas.openxmlformats.org/officeDocument/2006/relationships/customXml" Target="../ink/ink456.xml"/><Relationship Id="rId517" Type="http://schemas.openxmlformats.org/officeDocument/2006/relationships/image" Target="../media/image476.png"/><Relationship Id="rId60" Type="http://schemas.openxmlformats.org/officeDocument/2006/relationships/customXml" Target="../ink/ink245.xml"/><Relationship Id="rId81" Type="http://schemas.openxmlformats.org/officeDocument/2006/relationships/image" Target="../media/image258.png"/><Relationship Id="rId135" Type="http://schemas.openxmlformats.org/officeDocument/2006/relationships/image" Target="../media/image285.png"/><Relationship Id="rId156" Type="http://schemas.openxmlformats.org/officeDocument/2006/relationships/customXml" Target="../ink/ink293.xml"/><Relationship Id="rId177" Type="http://schemas.openxmlformats.org/officeDocument/2006/relationships/image" Target="../media/image306.png"/><Relationship Id="rId198" Type="http://schemas.openxmlformats.org/officeDocument/2006/relationships/customXml" Target="../ink/ink314.xml"/><Relationship Id="rId321" Type="http://schemas.openxmlformats.org/officeDocument/2006/relationships/image" Target="../media/image378.png"/><Relationship Id="rId342" Type="http://schemas.openxmlformats.org/officeDocument/2006/relationships/customXml" Target="../ink/ink386.xml"/><Relationship Id="rId363" Type="http://schemas.openxmlformats.org/officeDocument/2006/relationships/image" Target="../media/image399.png"/><Relationship Id="rId384" Type="http://schemas.openxmlformats.org/officeDocument/2006/relationships/customXml" Target="../ink/ink407.xml"/><Relationship Id="rId419" Type="http://schemas.openxmlformats.org/officeDocument/2006/relationships/image" Target="../media/image427.png"/><Relationship Id="rId202" Type="http://schemas.openxmlformats.org/officeDocument/2006/relationships/customXml" Target="../ink/ink316.xml"/><Relationship Id="rId223" Type="http://schemas.openxmlformats.org/officeDocument/2006/relationships/image" Target="../media/image329.png"/><Relationship Id="rId244" Type="http://schemas.openxmlformats.org/officeDocument/2006/relationships/customXml" Target="../ink/ink337.xml"/><Relationship Id="rId430" Type="http://schemas.openxmlformats.org/officeDocument/2006/relationships/customXml" Target="../ink/ink430.xml"/><Relationship Id="rId18" Type="http://schemas.openxmlformats.org/officeDocument/2006/relationships/customXml" Target="../ink/ink224.xml"/><Relationship Id="rId39" Type="http://schemas.openxmlformats.org/officeDocument/2006/relationships/image" Target="../media/image237.png"/><Relationship Id="rId265" Type="http://schemas.openxmlformats.org/officeDocument/2006/relationships/image" Target="../media/image350.png"/><Relationship Id="rId286" Type="http://schemas.openxmlformats.org/officeDocument/2006/relationships/customXml" Target="../ink/ink358.xml"/><Relationship Id="rId451" Type="http://schemas.openxmlformats.org/officeDocument/2006/relationships/image" Target="../media/image443.png"/><Relationship Id="rId472" Type="http://schemas.openxmlformats.org/officeDocument/2006/relationships/customXml" Target="../ink/ink451.xml"/><Relationship Id="rId493" Type="http://schemas.openxmlformats.org/officeDocument/2006/relationships/image" Target="../media/image464.png"/><Relationship Id="rId507" Type="http://schemas.openxmlformats.org/officeDocument/2006/relationships/image" Target="../media/image471.png"/><Relationship Id="rId50" Type="http://schemas.openxmlformats.org/officeDocument/2006/relationships/customXml" Target="../ink/ink240.xml"/><Relationship Id="rId104" Type="http://schemas.openxmlformats.org/officeDocument/2006/relationships/customXml" Target="../ink/ink267.xml"/><Relationship Id="rId125" Type="http://schemas.openxmlformats.org/officeDocument/2006/relationships/image" Target="../media/image280.png"/><Relationship Id="rId146" Type="http://schemas.openxmlformats.org/officeDocument/2006/relationships/customXml" Target="../ink/ink288.xml"/><Relationship Id="rId167" Type="http://schemas.openxmlformats.org/officeDocument/2006/relationships/image" Target="../media/image301.png"/><Relationship Id="rId188" Type="http://schemas.openxmlformats.org/officeDocument/2006/relationships/customXml" Target="../ink/ink309.xml"/><Relationship Id="rId311" Type="http://schemas.openxmlformats.org/officeDocument/2006/relationships/image" Target="../media/image373.png"/><Relationship Id="rId332" Type="http://schemas.openxmlformats.org/officeDocument/2006/relationships/customXml" Target="../ink/ink381.xml"/><Relationship Id="rId353" Type="http://schemas.openxmlformats.org/officeDocument/2006/relationships/image" Target="../media/image394.png"/><Relationship Id="rId374" Type="http://schemas.openxmlformats.org/officeDocument/2006/relationships/customXml" Target="../ink/ink402.xml"/><Relationship Id="rId395" Type="http://schemas.openxmlformats.org/officeDocument/2006/relationships/image" Target="../media/image415.png"/><Relationship Id="rId409" Type="http://schemas.openxmlformats.org/officeDocument/2006/relationships/image" Target="../media/image422.png"/><Relationship Id="rId71" Type="http://schemas.openxmlformats.org/officeDocument/2006/relationships/image" Target="../media/image253.png"/><Relationship Id="rId92" Type="http://schemas.openxmlformats.org/officeDocument/2006/relationships/customXml" Target="../ink/ink261.xml"/><Relationship Id="rId213" Type="http://schemas.openxmlformats.org/officeDocument/2006/relationships/image" Target="../media/image324.png"/><Relationship Id="rId234" Type="http://schemas.openxmlformats.org/officeDocument/2006/relationships/customXml" Target="../ink/ink332.xml"/><Relationship Id="rId420" Type="http://schemas.openxmlformats.org/officeDocument/2006/relationships/customXml" Target="../ink/ink425.xml"/><Relationship Id="rId2" Type="http://schemas.openxmlformats.org/officeDocument/2006/relationships/customXml" Target="../ink/ink216.xml"/><Relationship Id="rId29" Type="http://schemas.openxmlformats.org/officeDocument/2006/relationships/image" Target="../media/image232.png"/><Relationship Id="rId255" Type="http://schemas.openxmlformats.org/officeDocument/2006/relationships/image" Target="../media/image345.png"/><Relationship Id="rId276" Type="http://schemas.openxmlformats.org/officeDocument/2006/relationships/customXml" Target="../ink/ink353.xml"/><Relationship Id="rId297" Type="http://schemas.openxmlformats.org/officeDocument/2006/relationships/image" Target="../media/image366.png"/><Relationship Id="rId441" Type="http://schemas.openxmlformats.org/officeDocument/2006/relationships/image" Target="../media/image438.png"/><Relationship Id="rId462" Type="http://schemas.openxmlformats.org/officeDocument/2006/relationships/customXml" Target="../ink/ink446.xml"/><Relationship Id="rId483" Type="http://schemas.openxmlformats.org/officeDocument/2006/relationships/image" Target="../media/image459.png"/><Relationship Id="rId518" Type="http://schemas.openxmlformats.org/officeDocument/2006/relationships/customXml" Target="../ink/ink474.xml"/><Relationship Id="rId40" Type="http://schemas.openxmlformats.org/officeDocument/2006/relationships/customXml" Target="../ink/ink235.xml"/><Relationship Id="rId115" Type="http://schemas.openxmlformats.org/officeDocument/2006/relationships/image" Target="../media/image275.png"/><Relationship Id="rId136" Type="http://schemas.openxmlformats.org/officeDocument/2006/relationships/customXml" Target="../ink/ink283.xml"/><Relationship Id="rId157" Type="http://schemas.openxmlformats.org/officeDocument/2006/relationships/image" Target="../media/image296.png"/><Relationship Id="rId178" Type="http://schemas.openxmlformats.org/officeDocument/2006/relationships/customXml" Target="../ink/ink304.xml"/><Relationship Id="rId301" Type="http://schemas.openxmlformats.org/officeDocument/2006/relationships/image" Target="../media/image368.png"/><Relationship Id="rId322" Type="http://schemas.openxmlformats.org/officeDocument/2006/relationships/customXml" Target="../ink/ink376.xml"/><Relationship Id="rId343" Type="http://schemas.openxmlformats.org/officeDocument/2006/relationships/image" Target="../media/image389.png"/><Relationship Id="rId364" Type="http://schemas.openxmlformats.org/officeDocument/2006/relationships/customXml" Target="../ink/ink397.xml"/><Relationship Id="rId61" Type="http://schemas.openxmlformats.org/officeDocument/2006/relationships/image" Target="../media/image248.png"/><Relationship Id="rId82" Type="http://schemas.openxmlformats.org/officeDocument/2006/relationships/customXml" Target="../ink/ink256.xml"/><Relationship Id="rId199" Type="http://schemas.openxmlformats.org/officeDocument/2006/relationships/image" Target="../media/image317.png"/><Relationship Id="rId203" Type="http://schemas.openxmlformats.org/officeDocument/2006/relationships/image" Target="../media/image319.png"/><Relationship Id="rId385" Type="http://schemas.openxmlformats.org/officeDocument/2006/relationships/image" Target="../media/image410.png"/><Relationship Id="rId19" Type="http://schemas.openxmlformats.org/officeDocument/2006/relationships/image" Target="../media/image227.png"/><Relationship Id="rId224" Type="http://schemas.openxmlformats.org/officeDocument/2006/relationships/customXml" Target="../ink/ink327.xml"/><Relationship Id="rId245" Type="http://schemas.openxmlformats.org/officeDocument/2006/relationships/image" Target="../media/image340.png"/><Relationship Id="rId266" Type="http://schemas.openxmlformats.org/officeDocument/2006/relationships/customXml" Target="../ink/ink348.xml"/><Relationship Id="rId287" Type="http://schemas.openxmlformats.org/officeDocument/2006/relationships/image" Target="../media/image361.png"/><Relationship Id="rId410" Type="http://schemas.openxmlformats.org/officeDocument/2006/relationships/customXml" Target="../ink/ink420.xml"/><Relationship Id="rId431" Type="http://schemas.openxmlformats.org/officeDocument/2006/relationships/image" Target="../media/image433.png"/><Relationship Id="rId452" Type="http://schemas.openxmlformats.org/officeDocument/2006/relationships/customXml" Target="../ink/ink441.xml"/><Relationship Id="rId473" Type="http://schemas.openxmlformats.org/officeDocument/2006/relationships/image" Target="../media/image454.png"/><Relationship Id="rId494" Type="http://schemas.openxmlformats.org/officeDocument/2006/relationships/customXml" Target="../ink/ink462.xml"/><Relationship Id="rId508" Type="http://schemas.openxmlformats.org/officeDocument/2006/relationships/customXml" Target="../ink/ink469.xml"/><Relationship Id="rId30" Type="http://schemas.openxmlformats.org/officeDocument/2006/relationships/customXml" Target="../ink/ink230.xml"/><Relationship Id="rId105" Type="http://schemas.openxmlformats.org/officeDocument/2006/relationships/image" Target="../media/image270.png"/><Relationship Id="rId126" Type="http://schemas.openxmlformats.org/officeDocument/2006/relationships/customXml" Target="../ink/ink278.xml"/><Relationship Id="rId147" Type="http://schemas.openxmlformats.org/officeDocument/2006/relationships/image" Target="../media/image291.png"/><Relationship Id="rId168" Type="http://schemas.openxmlformats.org/officeDocument/2006/relationships/customXml" Target="../ink/ink299.xml"/><Relationship Id="rId312" Type="http://schemas.openxmlformats.org/officeDocument/2006/relationships/customXml" Target="../ink/ink371.xml"/><Relationship Id="rId333" Type="http://schemas.openxmlformats.org/officeDocument/2006/relationships/image" Target="../media/image384.png"/><Relationship Id="rId354" Type="http://schemas.openxmlformats.org/officeDocument/2006/relationships/customXml" Target="../ink/ink392.xml"/><Relationship Id="rId51" Type="http://schemas.openxmlformats.org/officeDocument/2006/relationships/image" Target="../media/image243.png"/><Relationship Id="rId72" Type="http://schemas.openxmlformats.org/officeDocument/2006/relationships/customXml" Target="../ink/ink251.xml"/><Relationship Id="rId93" Type="http://schemas.openxmlformats.org/officeDocument/2006/relationships/image" Target="../media/image264.png"/><Relationship Id="rId189" Type="http://schemas.openxmlformats.org/officeDocument/2006/relationships/image" Target="../media/image312.png"/><Relationship Id="rId375" Type="http://schemas.openxmlformats.org/officeDocument/2006/relationships/image" Target="../media/image405.png"/><Relationship Id="rId396" Type="http://schemas.openxmlformats.org/officeDocument/2006/relationships/customXml" Target="../ink/ink413.xml"/><Relationship Id="rId3" Type="http://schemas.openxmlformats.org/officeDocument/2006/relationships/image" Target="../media/image219.png"/><Relationship Id="rId214" Type="http://schemas.openxmlformats.org/officeDocument/2006/relationships/customXml" Target="../ink/ink322.xml"/><Relationship Id="rId235" Type="http://schemas.openxmlformats.org/officeDocument/2006/relationships/image" Target="../media/image335.png"/><Relationship Id="rId256" Type="http://schemas.openxmlformats.org/officeDocument/2006/relationships/customXml" Target="../ink/ink343.xml"/><Relationship Id="rId277" Type="http://schemas.openxmlformats.org/officeDocument/2006/relationships/image" Target="../media/image356.png"/><Relationship Id="rId298" Type="http://schemas.openxmlformats.org/officeDocument/2006/relationships/customXml" Target="../ink/ink364.xml"/><Relationship Id="rId400" Type="http://schemas.openxmlformats.org/officeDocument/2006/relationships/customXml" Target="../ink/ink415.xml"/><Relationship Id="rId421" Type="http://schemas.openxmlformats.org/officeDocument/2006/relationships/image" Target="../media/image428.png"/><Relationship Id="rId442" Type="http://schemas.openxmlformats.org/officeDocument/2006/relationships/customXml" Target="../ink/ink436.xml"/><Relationship Id="rId463" Type="http://schemas.openxmlformats.org/officeDocument/2006/relationships/image" Target="../media/image449.png"/><Relationship Id="rId484" Type="http://schemas.openxmlformats.org/officeDocument/2006/relationships/customXml" Target="../ink/ink457.xml"/><Relationship Id="rId519" Type="http://schemas.openxmlformats.org/officeDocument/2006/relationships/image" Target="../media/image477.png"/><Relationship Id="rId116" Type="http://schemas.openxmlformats.org/officeDocument/2006/relationships/customXml" Target="../ink/ink273.xml"/><Relationship Id="rId137" Type="http://schemas.openxmlformats.org/officeDocument/2006/relationships/image" Target="../media/image286.png"/><Relationship Id="rId158" Type="http://schemas.openxmlformats.org/officeDocument/2006/relationships/customXml" Target="../ink/ink294.xml"/><Relationship Id="rId302" Type="http://schemas.openxmlformats.org/officeDocument/2006/relationships/customXml" Target="../ink/ink366.xml"/><Relationship Id="rId323" Type="http://schemas.openxmlformats.org/officeDocument/2006/relationships/image" Target="../media/image379.png"/><Relationship Id="rId344" Type="http://schemas.openxmlformats.org/officeDocument/2006/relationships/customXml" Target="../ink/ink387.xml"/><Relationship Id="rId20" Type="http://schemas.openxmlformats.org/officeDocument/2006/relationships/customXml" Target="../ink/ink225.xml"/><Relationship Id="rId41" Type="http://schemas.openxmlformats.org/officeDocument/2006/relationships/image" Target="../media/image238.png"/><Relationship Id="rId62" Type="http://schemas.openxmlformats.org/officeDocument/2006/relationships/customXml" Target="../ink/ink246.xml"/><Relationship Id="rId83" Type="http://schemas.openxmlformats.org/officeDocument/2006/relationships/image" Target="../media/image259.png"/><Relationship Id="rId179" Type="http://schemas.openxmlformats.org/officeDocument/2006/relationships/image" Target="../media/image307.png"/><Relationship Id="rId365" Type="http://schemas.openxmlformats.org/officeDocument/2006/relationships/image" Target="../media/image400.png"/><Relationship Id="rId386" Type="http://schemas.openxmlformats.org/officeDocument/2006/relationships/customXml" Target="../ink/ink408.xml"/><Relationship Id="rId190" Type="http://schemas.openxmlformats.org/officeDocument/2006/relationships/customXml" Target="../ink/ink310.xml"/><Relationship Id="rId204" Type="http://schemas.openxmlformats.org/officeDocument/2006/relationships/customXml" Target="../ink/ink317.xml"/><Relationship Id="rId225" Type="http://schemas.openxmlformats.org/officeDocument/2006/relationships/image" Target="../media/image330.png"/><Relationship Id="rId246" Type="http://schemas.openxmlformats.org/officeDocument/2006/relationships/customXml" Target="../ink/ink338.xml"/><Relationship Id="rId267" Type="http://schemas.openxmlformats.org/officeDocument/2006/relationships/image" Target="../media/image351.png"/><Relationship Id="rId288" Type="http://schemas.openxmlformats.org/officeDocument/2006/relationships/customXml" Target="../ink/ink359.xml"/><Relationship Id="rId411" Type="http://schemas.openxmlformats.org/officeDocument/2006/relationships/image" Target="../media/image423.png"/><Relationship Id="rId432" Type="http://schemas.openxmlformats.org/officeDocument/2006/relationships/customXml" Target="../ink/ink431.xml"/><Relationship Id="rId453" Type="http://schemas.openxmlformats.org/officeDocument/2006/relationships/image" Target="../media/image444.png"/><Relationship Id="rId474" Type="http://schemas.openxmlformats.org/officeDocument/2006/relationships/customXml" Target="../ink/ink452.xml"/><Relationship Id="rId509" Type="http://schemas.openxmlformats.org/officeDocument/2006/relationships/image" Target="../media/image472.png"/><Relationship Id="rId106" Type="http://schemas.openxmlformats.org/officeDocument/2006/relationships/customXml" Target="../ink/ink268.xml"/><Relationship Id="rId127" Type="http://schemas.openxmlformats.org/officeDocument/2006/relationships/image" Target="../media/image281.png"/><Relationship Id="rId313" Type="http://schemas.openxmlformats.org/officeDocument/2006/relationships/image" Target="../media/image374.png"/><Relationship Id="rId495" Type="http://schemas.openxmlformats.org/officeDocument/2006/relationships/image" Target="../media/image465.png"/><Relationship Id="rId10" Type="http://schemas.openxmlformats.org/officeDocument/2006/relationships/customXml" Target="../ink/ink220.xml"/><Relationship Id="rId31" Type="http://schemas.openxmlformats.org/officeDocument/2006/relationships/image" Target="../media/image233.png"/><Relationship Id="rId52" Type="http://schemas.openxmlformats.org/officeDocument/2006/relationships/customXml" Target="../ink/ink241.xml"/><Relationship Id="rId73" Type="http://schemas.openxmlformats.org/officeDocument/2006/relationships/image" Target="../media/image254.png"/><Relationship Id="rId94" Type="http://schemas.openxmlformats.org/officeDocument/2006/relationships/customXml" Target="../ink/ink262.xml"/><Relationship Id="rId148" Type="http://schemas.openxmlformats.org/officeDocument/2006/relationships/customXml" Target="../ink/ink289.xml"/><Relationship Id="rId169" Type="http://schemas.openxmlformats.org/officeDocument/2006/relationships/image" Target="../media/image302.png"/><Relationship Id="rId334" Type="http://schemas.openxmlformats.org/officeDocument/2006/relationships/customXml" Target="../ink/ink382.xml"/><Relationship Id="rId355" Type="http://schemas.openxmlformats.org/officeDocument/2006/relationships/image" Target="../media/image395.png"/><Relationship Id="rId376" Type="http://schemas.openxmlformats.org/officeDocument/2006/relationships/customXml" Target="../ink/ink403.xml"/><Relationship Id="rId397" Type="http://schemas.openxmlformats.org/officeDocument/2006/relationships/image" Target="../media/image416.png"/><Relationship Id="rId520" Type="http://schemas.openxmlformats.org/officeDocument/2006/relationships/customXml" Target="../ink/ink475.xml"/><Relationship Id="rId4" Type="http://schemas.openxmlformats.org/officeDocument/2006/relationships/customXml" Target="../ink/ink217.xml"/><Relationship Id="rId180" Type="http://schemas.openxmlformats.org/officeDocument/2006/relationships/customXml" Target="../ink/ink305.xml"/><Relationship Id="rId215" Type="http://schemas.openxmlformats.org/officeDocument/2006/relationships/image" Target="../media/image325.png"/><Relationship Id="rId236" Type="http://schemas.openxmlformats.org/officeDocument/2006/relationships/customXml" Target="../ink/ink333.xml"/><Relationship Id="rId257" Type="http://schemas.openxmlformats.org/officeDocument/2006/relationships/image" Target="../media/image346.png"/><Relationship Id="rId278" Type="http://schemas.openxmlformats.org/officeDocument/2006/relationships/customXml" Target="../ink/ink354.xml"/><Relationship Id="rId401" Type="http://schemas.openxmlformats.org/officeDocument/2006/relationships/image" Target="../media/image418.png"/><Relationship Id="rId422" Type="http://schemas.openxmlformats.org/officeDocument/2006/relationships/customXml" Target="../ink/ink426.xml"/><Relationship Id="rId443" Type="http://schemas.openxmlformats.org/officeDocument/2006/relationships/image" Target="../media/image439.png"/><Relationship Id="rId464" Type="http://schemas.openxmlformats.org/officeDocument/2006/relationships/customXml" Target="../ink/ink447.xml"/><Relationship Id="rId303" Type="http://schemas.openxmlformats.org/officeDocument/2006/relationships/image" Target="../media/image369.png"/><Relationship Id="rId485" Type="http://schemas.openxmlformats.org/officeDocument/2006/relationships/image" Target="../media/image460.png"/><Relationship Id="rId42" Type="http://schemas.openxmlformats.org/officeDocument/2006/relationships/customXml" Target="../ink/ink236.xml"/><Relationship Id="rId84" Type="http://schemas.openxmlformats.org/officeDocument/2006/relationships/customXml" Target="../ink/ink257.xml"/><Relationship Id="rId138" Type="http://schemas.openxmlformats.org/officeDocument/2006/relationships/customXml" Target="../ink/ink284.xml"/><Relationship Id="rId345" Type="http://schemas.openxmlformats.org/officeDocument/2006/relationships/image" Target="../media/image390.png"/><Relationship Id="rId387" Type="http://schemas.openxmlformats.org/officeDocument/2006/relationships/image" Target="../media/image411.png"/><Relationship Id="rId510" Type="http://schemas.openxmlformats.org/officeDocument/2006/relationships/customXml" Target="../ink/ink470.xml"/><Relationship Id="rId191" Type="http://schemas.openxmlformats.org/officeDocument/2006/relationships/image" Target="../media/image313.png"/><Relationship Id="rId205" Type="http://schemas.openxmlformats.org/officeDocument/2006/relationships/image" Target="../media/image320.png"/><Relationship Id="rId247" Type="http://schemas.openxmlformats.org/officeDocument/2006/relationships/image" Target="../media/image341.png"/><Relationship Id="rId412" Type="http://schemas.openxmlformats.org/officeDocument/2006/relationships/customXml" Target="../ink/ink421.xml"/><Relationship Id="rId107" Type="http://schemas.openxmlformats.org/officeDocument/2006/relationships/image" Target="../media/image271.png"/><Relationship Id="rId289" Type="http://schemas.openxmlformats.org/officeDocument/2006/relationships/image" Target="../media/image362.png"/><Relationship Id="rId454" Type="http://schemas.openxmlformats.org/officeDocument/2006/relationships/customXml" Target="../ink/ink442.xml"/><Relationship Id="rId496" Type="http://schemas.openxmlformats.org/officeDocument/2006/relationships/customXml" Target="../ink/ink463.xml"/><Relationship Id="rId11" Type="http://schemas.openxmlformats.org/officeDocument/2006/relationships/image" Target="../media/image223.png"/><Relationship Id="rId53" Type="http://schemas.openxmlformats.org/officeDocument/2006/relationships/image" Target="../media/image244.png"/><Relationship Id="rId149" Type="http://schemas.openxmlformats.org/officeDocument/2006/relationships/image" Target="../media/image292.png"/><Relationship Id="rId314" Type="http://schemas.openxmlformats.org/officeDocument/2006/relationships/customXml" Target="../ink/ink372.xml"/><Relationship Id="rId356" Type="http://schemas.openxmlformats.org/officeDocument/2006/relationships/customXml" Target="../ink/ink393.xml"/><Relationship Id="rId398" Type="http://schemas.openxmlformats.org/officeDocument/2006/relationships/customXml" Target="../ink/ink414.xml"/><Relationship Id="rId521" Type="http://schemas.openxmlformats.org/officeDocument/2006/relationships/image" Target="../media/image478.png"/><Relationship Id="rId95" Type="http://schemas.openxmlformats.org/officeDocument/2006/relationships/image" Target="../media/image265.png"/><Relationship Id="rId160" Type="http://schemas.openxmlformats.org/officeDocument/2006/relationships/customXml" Target="../ink/ink295.xml"/><Relationship Id="rId216" Type="http://schemas.openxmlformats.org/officeDocument/2006/relationships/customXml" Target="../ink/ink323.xml"/><Relationship Id="rId423" Type="http://schemas.openxmlformats.org/officeDocument/2006/relationships/image" Target="../media/image429.png"/><Relationship Id="rId258" Type="http://schemas.openxmlformats.org/officeDocument/2006/relationships/customXml" Target="../ink/ink344.xml"/><Relationship Id="rId465" Type="http://schemas.openxmlformats.org/officeDocument/2006/relationships/image" Target="../media/image450.png"/><Relationship Id="rId22" Type="http://schemas.openxmlformats.org/officeDocument/2006/relationships/customXml" Target="../ink/ink226.xml"/><Relationship Id="rId64" Type="http://schemas.openxmlformats.org/officeDocument/2006/relationships/customXml" Target="../ink/ink247.xml"/><Relationship Id="rId118" Type="http://schemas.openxmlformats.org/officeDocument/2006/relationships/customXml" Target="../ink/ink274.xml"/><Relationship Id="rId325" Type="http://schemas.openxmlformats.org/officeDocument/2006/relationships/image" Target="../media/image380.png"/><Relationship Id="rId367" Type="http://schemas.openxmlformats.org/officeDocument/2006/relationships/image" Target="../media/image401.png"/><Relationship Id="rId171" Type="http://schemas.openxmlformats.org/officeDocument/2006/relationships/image" Target="../media/image303.png"/><Relationship Id="rId227" Type="http://schemas.openxmlformats.org/officeDocument/2006/relationships/image" Target="../media/image331.png"/><Relationship Id="rId269" Type="http://schemas.openxmlformats.org/officeDocument/2006/relationships/image" Target="../media/image352.png"/><Relationship Id="rId434" Type="http://schemas.openxmlformats.org/officeDocument/2006/relationships/customXml" Target="../ink/ink432.xml"/><Relationship Id="rId476" Type="http://schemas.openxmlformats.org/officeDocument/2006/relationships/customXml" Target="../ink/ink453.xml"/><Relationship Id="rId33" Type="http://schemas.openxmlformats.org/officeDocument/2006/relationships/image" Target="../media/image234.png"/><Relationship Id="rId129" Type="http://schemas.openxmlformats.org/officeDocument/2006/relationships/image" Target="../media/image282.png"/><Relationship Id="rId280" Type="http://schemas.openxmlformats.org/officeDocument/2006/relationships/customXml" Target="../ink/ink355.xml"/><Relationship Id="rId336" Type="http://schemas.openxmlformats.org/officeDocument/2006/relationships/customXml" Target="../ink/ink383.xml"/><Relationship Id="rId501" Type="http://schemas.openxmlformats.org/officeDocument/2006/relationships/image" Target="../media/image468.png"/><Relationship Id="rId75" Type="http://schemas.openxmlformats.org/officeDocument/2006/relationships/image" Target="../media/image255.png"/><Relationship Id="rId140" Type="http://schemas.openxmlformats.org/officeDocument/2006/relationships/customXml" Target="../ink/ink285.xml"/><Relationship Id="rId182" Type="http://schemas.openxmlformats.org/officeDocument/2006/relationships/customXml" Target="../ink/ink306.xml"/><Relationship Id="rId378" Type="http://schemas.openxmlformats.org/officeDocument/2006/relationships/customXml" Target="../ink/ink404.xml"/><Relationship Id="rId403" Type="http://schemas.openxmlformats.org/officeDocument/2006/relationships/image" Target="../media/image419.png"/><Relationship Id="rId6" Type="http://schemas.openxmlformats.org/officeDocument/2006/relationships/customXml" Target="../ink/ink218.xml"/><Relationship Id="rId238" Type="http://schemas.openxmlformats.org/officeDocument/2006/relationships/customXml" Target="../ink/ink334.xml"/><Relationship Id="rId445" Type="http://schemas.openxmlformats.org/officeDocument/2006/relationships/image" Target="../media/image440.png"/><Relationship Id="rId487" Type="http://schemas.openxmlformats.org/officeDocument/2006/relationships/image" Target="../media/image461.png"/><Relationship Id="rId291" Type="http://schemas.openxmlformats.org/officeDocument/2006/relationships/image" Target="../media/image363.png"/><Relationship Id="rId305" Type="http://schemas.openxmlformats.org/officeDocument/2006/relationships/image" Target="../media/image370.png"/><Relationship Id="rId347" Type="http://schemas.openxmlformats.org/officeDocument/2006/relationships/image" Target="../media/image391.png"/><Relationship Id="rId512" Type="http://schemas.openxmlformats.org/officeDocument/2006/relationships/customXml" Target="../ink/ink471.xml"/><Relationship Id="rId44" Type="http://schemas.openxmlformats.org/officeDocument/2006/relationships/customXml" Target="../ink/ink237.xml"/><Relationship Id="rId86" Type="http://schemas.openxmlformats.org/officeDocument/2006/relationships/customXml" Target="../ink/ink258.xml"/><Relationship Id="rId151" Type="http://schemas.openxmlformats.org/officeDocument/2006/relationships/image" Target="../media/image293.png"/><Relationship Id="rId389" Type="http://schemas.openxmlformats.org/officeDocument/2006/relationships/image" Target="../media/image412.png"/><Relationship Id="rId193" Type="http://schemas.openxmlformats.org/officeDocument/2006/relationships/image" Target="../media/image314.png"/><Relationship Id="rId207" Type="http://schemas.openxmlformats.org/officeDocument/2006/relationships/image" Target="../media/image321.png"/><Relationship Id="rId249" Type="http://schemas.openxmlformats.org/officeDocument/2006/relationships/image" Target="../media/image342.png"/><Relationship Id="rId414" Type="http://schemas.openxmlformats.org/officeDocument/2006/relationships/customXml" Target="../ink/ink422.xml"/><Relationship Id="rId456" Type="http://schemas.openxmlformats.org/officeDocument/2006/relationships/customXml" Target="../ink/ink443.xml"/><Relationship Id="rId498" Type="http://schemas.openxmlformats.org/officeDocument/2006/relationships/customXml" Target="../ink/ink464.xml"/><Relationship Id="rId13" Type="http://schemas.openxmlformats.org/officeDocument/2006/relationships/image" Target="../media/image224.png"/><Relationship Id="rId109" Type="http://schemas.openxmlformats.org/officeDocument/2006/relationships/image" Target="../media/image272.png"/><Relationship Id="rId260" Type="http://schemas.openxmlformats.org/officeDocument/2006/relationships/customXml" Target="../ink/ink345.xml"/><Relationship Id="rId316" Type="http://schemas.openxmlformats.org/officeDocument/2006/relationships/customXml" Target="../ink/ink373.xml"/><Relationship Id="rId55" Type="http://schemas.openxmlformats.org/officeDocument/2006/relationships/image" Target="../media/image245.png"/><Relationship Id="rId97" Type="http://schemas.openxmlformats.org/officeDocument/2006/relationships/image" Target="../media/image266.png"/><Relationship Id="rId120" Type="http://schemas.openxmlformats.org/officeDocument/2006/relationships/customXml" Target="../ink/ink275.xml"/><Relationship Id="rId358" Type="http://schemas.openxmlformats.org/officeDocument/2006/relationships/customXml" Target="../ink/ink394.xml"/><Relationship Id="rId162" Type="http://schemas.openxmlformats.org/officeDocument/2006/relationships/customXml" Target="../ink/ink296.xml"/><Relationship Id="rId218" Type="http://schemas.openxmlformats.org/officeDocument/2006/relationships/customXml" Target="../ink/ink324.xml"/><Relationship Id="rId425" Type="http://schemas.openxmlformats.org/officeDocument/2006/relationships/image" Target="../media/image430.png"/><Relationship Id="rId467" Type="http://schemas.openxmlformats.org/officeDocument/2006/relationships/image" Target="../media/image451.png"/><Relationship Id="rId271" Type="http://schemas.openxmlformats.org/officeDocument/2006/relationships/image" Target="../media/image353.png"/><Relationship Id="rId24" Type="http://schemas.openxmlformats.org/officeDocument/2006/relationships/customXml" Target="../ink/ink227.xml"/><Relationship Id="rId66" Type="http://schemas.openxmlformats.org/officeDocument/2006/relationships/customXml" Target="../ink/ink248.xml"/><Relationship Id="rId131" Type="http://schemas.openxmlformats.org/officeDocument/2006/relationships/image" Target="../media/image283.png"/><Relationship Id="rId327" Type="http://schemas.openxmlformats.org/officeDocument/2006/relationships/image" Target="../media/image381.png"/><Relationship Id="rId369" Type="http://schemas.openxmlformats.org/officeDocument/2006/relationships/image" Target="../media/image402.png"/><Relationship Id="rId173" Type="http://schemas.openxmlformats.org/officeDocument/2006/relationships/image" Target="../media/image304.png"/><Relationship Id="rId229" Type="http://schemas.openxmlformats.org/officeDocument/2006/relationships/image" Target="../media/image332.png"/><Relationship Id="rId380" Type="http://schemas.openxmlformats.org/officeDocument/2006/relationships/customXml" Target="../ink/ink405.xml"/><Relationship Id="rId436" Type="http://schemas.openxmlformats.org/officeDocument/2006/relationships/customXml" Target="../ink/ink433.xml"/><Relationship Id="rId240" Type="http://schemas.openxmlformats.org/officeDocument/2006/relationships/customXml" Target="../ink/ink335.xml"/><Relationship Id="rId478" Type="http://schemas.openxmlformats.org/officeDocument/2006/relationships/customXml" Target="../ink/ink45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5.png"/><Relationship Id="rId299" Type="http://schemas.openxmlformats.org/officeDocument/2006/relationships/image" Target="../media/image626.png"/><Relationship Id="rId303" Type="http://schemas.openxmlformats.org/officeDocument/2006/relationships/image" Target="../media/image628.png"/><Relationship Id="rId21" Type="http://schemas.openxmlformats.org/officeDocument/2006/relationships/image" Target="../media/image488.png"/><Relationship Id="rId42" Type="http://schemas.openxmlformats.org/officeDocument/2006/relationships/customXml" Target="../ink/ink496.xml"/><Relationship Id="rId63" Type="http://schemas.openxmlformats.org/officeDocument/2006/relationships/image" Target="../media/image509.png"/><Relationship Id="rId84" Type="http://schemas.openxmlformats.org/officeDocument/2006/relationships/customXml" Target="../ink/ink517.xml"/><Relationship Id="rId138" Type="http://schemas.openxmlformats.org/officeDocument/2006/relationships/customXml" Target="../ink/ink544.xml"/><Relationship Id="rId159" Type="http://schemas.openxmlformats.org/officeDocument/2006/relationships/image" Target="../media/image556.png"/><Relationship Id="rId324" Type="http://schemas.openxmlformats.org/officeDocument/2006/relationships/customXml" Target="../ink/ink637.xml"/><Relationship Id="rId345" Type="http://schemas.openxmlformats.org/officeDocument/2006/relationships/image" Target="../media/image649.png"/><Relationship Id="rId170" Type="http://schemas.openxmlformats.org/officeDocument/2006/relationships/customXml" Target="../ink/ink560.xml"/><Relationship Id="rId191" Type="http://schemas.openxmlformats.org/officeDocument/2006/relationships/image" Target="../media/image572.png"/><Relationship Id="rId205" Type="http://schemas.openxmlformats.org/officeDocument/2006/relationships/image" Target="../media/image579.png"/><Relationship Id="rId226" Type="http://schemas.openxmlformats.org/officeDocument/2006/relationships/customXml" Target="../ink/ink588.xml"/><Relationship Id="rId247" Type="http://schemas.openxmlformats.org/officeDocument/2006/relationships/image" Target="../media/image600.png"/><Relationship Id="rId107" Type="http://schemas.openxmlformats.org/officeDocument/2006/relationships/image" Target="../media/image530.png"/><Relationship Id="rId268" Type="http://schemas.openxmlformats.org/officeDocument/2006/relationships/customXml" Target="../ink/ink609.xml"/><Relationship Id="rId289" Type="http://schemas.openxmlformats.org/officeDocument/2006/relationships/image" Target="../media/image621.png"/><Relationship Id="rId11" Type="http://schemas.openxmlformats.org/officeDocument/2006/relationships/image" Target="../media/image483.png"/><Relationship Id="rId32" Type="http://schemas.openxmlformats.org/officeDocument/2006/relationships/customXml" Target="../ink/ink491.xml"/><Relationship Id="rId53" Type="http://schemas.openxmlformats.org/officeDocument/2006/relationships/image" Target="../media/image504.png"/><Relationship Id="rId74" Type="http://schemas.openxmlformats.org/officeDocument/2006/relationships/customXml" Target="../ink/ink512.xml"/><Relationship Id="rId128" Type="http://schemas.openxmlformats.org/officeDocument/2006/relationships/customXml" Target="../ink/ink539.xml"/><Relationship Id="rId149" Type="http://schemas.openxmlformats.org/officeDocument/2006/relationships/image" Target="../media/image551.png"/><Relationship Id="rId314" Type="http://schemas.openxmlformats.org/officeDocument/2006/relationships/customXml" Target="../ink/ink632.xml"/><Relationship Id="rId335" Type="http://schemas.openxmlformats.org/officeDocument/2006/relationships/image" Target="../media/image644.png"/><Relationship Id="rId356" Type="http://schemas.openxmlformats.org/officeDocument/2006/relationships/customXml" Target="../ink/ink653.xml"/><Relationship Id="rId5" Type="http://schemas.openxmlformats.org/officeDocument/2006/relationships/image" Target="../media/image480.png"/><Relationship Id="rId95" Type="http://schemas.openxmlformats.org/officeDocument/2006/relationships/image" Target="../media/image524.png"/><Relationship Id="rId160" Type="http://schemas.openxmlformats.org/officeDocument/2006/relationships/customXml" Target="../ink/ink555.xml"/><Relationship Id="rId181" Type="http://schemas.openxmlformats.org/officeDocument/2006/relationships/image" Target="../media/image567.png"/><Relationship Id="rId216" Type="http://schemas.openxmlformats.org/officeDocument/2006/relationships/customXml" Target="../ink/ink583.xml"/><Relationship Id="rId237" Type="http://schemas.openxmlformats.org/officeDocument/2006/relationships/image" Target="../media/image595.png"/><Relationship Id="rId258" Type="http://schemas.openxmlformats.org/officeDocument/2006/relationships/customXml" Target="../ink/ink604.xml"/><Relationship Id="rId279" Type="http://schemas.openxmlformats.org/officeDocument/2006/relationships/image" Target="../media/image616.png"/><Relationship Id="rId22" Type="http://schemas.openxmlformats.org/officeDocument/2006/relationships/customXml" Target="../ink/ink486.xml"/><Relationship Id="rId43" Type="http://schemas.openxmlformats.org/officeDocument/2006/relationships/image" Target="../media/image499.png"/><Relationship Id="rId64" Type="http://schemas.openxmlformats.org/officeDocument/2006/relationships/customXml" Target="../ink/ink507.xml"/><Relationship Id="rId118" Type="http://schemas.openxmlformats.org/officeDocument/2006/relationships/customXml" Target="../ink/ink534.xml"/><Relationship Id="rId139" Type="http://schemas.openxmlformats.org/officeDocument/2006/relationships/image" Target="../media/image546.png"/><Relationship Id="rId290" Type="http://schemas.openxmlformats.org/officeDocument/2006/relationships/customXml" Target="../ink/ink620.xml"/><Relationship Id="rId304" Type="http://schemas.openxmlformats.org/officeDocument/2006/relationships/customXml" Target="../ink/ink627.xml"/><Relationship Id="rId325" Type="http://schemas.openxmlformats.org/officeDocument/2006/relationships/image" Target="../media/image639.png"/><Relationship Id="rId346" Type="http://schemas.openxmlformats.org/officeDocument/2006/relationships/customXml" Target="../ink/ink648.xml"/><Relationship Id="rId85" Type="http://schemas.openxmlformats.org/officeDocument/2006/relationships/image" Target="../media/image461.png"/><Relationship Id="rId150" Type="http://schemas.openxmlformats.org/officeDocument/2006/relationships/customXml" Target="../ink/ink550.xml"/><Relationship Id="rId171" Type="http://schemas.openxmlformats.org/officeDocument/2006/relationships/image" Target="../media/image562.png"/><Relationship Id="rId192" Type="http://schemas.openxmlformats.org/officeDocument/2006/relationships/customXml" Target="../ink/ink571.xml"/><Relationship Id="rId206" Type="http://schemas.openxmlformats.org/officeDocument/2006/relationships/customXml" Target="../ink/ink578.xml"/><Relationship Id="rId227" Type="http://schemas.openxmlformats.org/officeDocument/2006/relationships/image" Target="../media/image590.png"/><Relationship Id="rId248" Type="http://schemas.openxmlformats.org/officeDocument/2006/relationships/customXml" Target="../ink/ink599.xml"/><Relationship Id="rId269" Type="http://schemas.openxmlformats.org/officeDocument/2006/relationships/image" Target="../media/image611.png"/><Relationship Id="rId12" Type="http://schemas.openxmlformats.org/officeDocument/2006/relationships/customXml" Target="../ink/ink481.xml"/><Relationship Id="rId33" Type="http://schemas.openxmlformats.org/officeDocument/2006/relationships/image" Target="../media/image494.png"/><Relationship Id="rId108" Type="http://schemas.openxmlformats.org/officeDocument/2006/relationships/customXml" Target="../ink/ink529.xml"/><Relationship Id="rId129" Type="http://schemas.openxmlformats.org/officeDocument/2006/relationships/image" Target="../media/image541.png"/><Relationship Id="rId280" Type="http://schemas.openxmlformats.org/officeDocument/2006/relationships/customXml" Target="../ink/ink615.xml"/><Relationship Id="rId315" Type="http://schemas.openxmlformats.org/officeDocument/2006/relationships/image" Target="../media/image634.png"/><Relationship Id="rId336" Type="http://schemas.openxmlformats.org/officeDocument/2006/relationships/customXml" Target="../ink/ink643.xml"/><Relationship Id="rId357" Type="http://schemas.openxmlformats.org/officeDocument/2006/relationships/image" Target="../media/image655.png"/><Relationship Id="rId54" Type="http://schemas.openxmlformats.org/officeDocument/2006/relationships/customXml" Target="../ink/ink502.xml"/><Relationship Id="rId75" Type="http://schemas.openxmlformats.org/officeDocument/2006/relationships/image" Target="../media/image515.png"/><Relationship Id="rId96" Type="http://schemas.openxmlformats.org/officeDocument/2006/relationships/customXml" Target="../ink/ink523.xml"/><Relationship Id="rId140" Type="http://schemas.openxmlformats.org/officeDocument/2006/relationships/customXml" Target="../ink/ink545.xml"/><Relationship Id="rId161" Type="http://schemas.openxmlformats.org/officeDocument/2006/relationships/image" Target="../media/image557.png"/><Relationship Id="rId182" Type="http://schemas.openxmlformats.org/officeDocument/2006/relationships/customXml" Target="../ink/ink566.xml"/><Relationship Id="rId217" Type="http://schemas.openxmlformats.org/officeDocument/2006/relationships/image" Target="../media/image585.png"/><Relationship Id="rId6" Type="http://schemas.openxmlformats.org/officeDocument/2006/relationships/customXml" Target="../ink/ink478.xml"/><Relationship Id="rId238" Type="http://schemas.openxmlformats.org/officeDocument/2006/relationships/customXml" Target="../ink/ink594.xml"/><Relationship Id="rId259" Type="http://schemas.openxmlformats.org/officeDocument/2006/relationships/image" Target="../media/image606.png"/><Relationship Id="rId23" Type="http://schemas.openxmlformats.org/officeDocument/2006/relationships/image" Target="../media/image489.png"/><Relationship Id="rId119" Type="http://schemas.openxmlformats.org/officeDocument/2006/relationships/image" Target="../media/image536.png"/><Relationship Id="rId270" Type="http://schemas.openxmlformats.org/officeDocument/2006/relationships/customXml" Target="../ink/ink610.xml"/><Relationship Id="rId291" Type="http://schemas.openxmlformats.org/officeDocument/2006/relationships/image" Target="../media/image622.png"/><Relationship Id="rId305" Type="http://schemas.openxmlformats.org/officeDocument/2006/relationships/image" Target="../media/image629.png"/><Relationship Id="rId326" Type="http://schemas.openxmlformats.org/officeDocument/2006/relationships/customXml" Target="../ink/ink638.xml"/><Relationship Id="rId347" Type="http://schemas.openxmlformats.org/officeDocument/2006/relationships/image" Target="../media/image650.png"/><Relationship Id="rId44" Type="http://schemas.openxmlformats.org/officeDocument/2006/relationships/customXml" Target="../ink/ink497.xml"/><Relationship Id="rId65" Type="http://schemas.openxmlformats.org/officeDocument/2006/relationships/image" Target="../media/image510.png"/><Relationship Id="rId86" Type="http://schemas.openxmlformats.org/officeDocument/2006/relationships/customXml" Target="../ink/ink518.xml"/><Relationship Id="rId130" Type="http://schemas.openxmlformats.org/officeDocument/2006/relationships/customXml" Target="../ink/ink540.xml"/><Relationship Id="rId151" Type="http://schemas.openxmlformats.org/officeDocument/2006/relationships/image" Target="../media/image552.png"/><Relationship Id="rId172" Type="http://schemas.openxmlformats.org/officeDocument/2006/relationships/customXml" Target="../ink/ink561.xml"/><Relationship Id="rId193" Type="http://schemas.openxmlformats.org/officeDocument/2006/relationships/image" Target="../media/image573.png"/><Relationship Id="rId207" Type="http://schemas.openxmlformats.org/officeDocument/2006/relationships/image" Target="../media/image580.png"/><Relationship Id="rId228" Type="http://schemas.openxmlformats.org/officeDocument/2006/relationships/customXml" Target="../ink/ink589.xml"/><Relationship Id="rId249" Type="http://schemas.openxmlformats.org/officeDocument/2006/relationships/image" Target="../media/image601.png"/><Relationship Id="rId13" Type="http://schemas.openxmlformats.org/officeDocument/2006/relationships/image" Target="../media/image484.png"/><Relationship Id="rId109" Type="http://schemas.openxmlformats.org/officeDocument/2006/relationships/image" Target="../media/image531.png"/><Relationship Id="rId260" Type="http://schemas.openxmlformats.org/officeDocument/2006/relationships/customXml" Target="../ink/ink605.xml"/><Relationship Id="rId281" Type="http://schemas.openxmlformats.org/officeDocument/2006/relationships/image" Target="../media/image617.png"/><Relationship Id="rId316" Type="http://schemas.openxmlformats.org/officeDocument/2006/relationships/customXml" Target="../ink/ink633.xml"/><Relationship Id="rId337" Type="http://schemas.openxmlformats.org/officeDocument/2006/relationships/image" Target="../media/image645.png"/><Relationship Id="rId34" Type="http://schemas.openxmlformats.org/officeDocument/2006/relationships/customXml" Target="../ink/ink492.xml"/><Relationship Id="rId55" Type="http://schemas.openxmlformats.org/officeDocument/2006/relationships/image" Target="../media/image505.png"/><Relationship Id="rId76" Type="http://schemas.openxmlformats.org/officeDocument/2006/relationships/customXml" Target="../ink/ink513.xml"/><Relationship Id="rId97" Type="http://schemas.openxmlformats.org/officeDocument/2006/relationships/image" Target="../media/image525.png"/><Relationship Id="rId120" Type="http://schemas.openxmlformats.org/officeDocument/2006/relationships/customXml" Target="../ink/ink535.xml"/><Relationship Id="rId141" Type="http://schemas.openxmlformats.org/officeDocument/2006/relationships/image" Target="../media/image547.png"/><Relationship Id="rId358" Type="http://schemas.openxmlformats.org/officeDocument/2006/relationships/customXml" Target="../ink/ink654.xml"/><Relationship Id="rId7" Type="http://schemas.openxmlformats.org/officeDocument/2006/relationships/image" Target="../media/image481.png"/><Relationship Id="rId162" Type="http://schemas.openxmlformats.org/officeDocument/2006/relationships/customXml" Target="../ink/ink556.xml"/><Relationship Id="rId183" Type="http://schemas.openxmlformats.org/officeDocument/2006/relationships/image" Target="../media/image568.png"/><Relationship Id="rId218" Type="http://schemas.openxmlformats.org/officeDocument/2006/relationships/customXml" Target="../ink/ink584.xml"/><Relationship Id="rId239" Type="http://schemas.openxmlformats.org/officeDocument/2006/relationships/image" Target="../media/image596.png"/><Relationship Id="rId250" Type="http://schemas.openxmlformats.org/officeDocument/2006/relationships/customXml" Target="../ink/ink600.xml"/><Relationship Id="rId271" Type="http://schemas.openxmlformats.org/officeDocument/2006/relationships/image" Target="../media/image612.png"/><Relationship Id="rId292" Type="http://schemas.openxmlformats.org/officeDocument/2006/relationships/customXml" Target="../ink/ink621.xml"/><Relationship Id="rId306" Type="http://schemas.openxmlformats.org/officeDocument/2006/relationships/customXml" Target="../ink/ink628.xml"/><Relationship Id="rId24" Type="http://schemas.openxmlformats.org/officeDocument/2006/relationships/customXml" Target="../ink/ink487.xml"/><Relationship Id="rId45" Type="http://schemas.openxmlformats.org/officeDocument/2006/relationships/image" Target="../media/image500.png"/><Relationship Id="rId66" Type="http://schemas.openxmlformats.org/officeDocument/2006/relationships/customXml" Target="../ink/ink508.xml"/><Relationship Id="rId87" Type="http://schemas.openxmlformats.org/officeDocument/2006/relationships/image" Target="../media/image520.png"/><Relationship Id="rId110" Type="http://schemas.openxmlformats.org/officeDocument/2006/relationships/customXml" Target="../ink/ink530.xml"/><Relationship Id="rId131" Type="http://schemas.openxmlformats.org/officeDocument/2006/relationships/image" Target="../media/image542.png"/><Relationship Id="rId327" Type="http://schemas.openxmlformats.org/officeDocument/2006/relationships/image" Target="../media/image640.png"/><Relationship Id="rId348" Type="http://schemas.openxmlformats.org/officeDocument/2006/relationships/customXml" Target="../ink/ink649.xml"/><Relationship Id="rId152" Type="http://schemas.openxmlformats.org/officeDocument/2006/relationships/customXml" Target="../ink/ink551.xml"/><Relationship Id="rId173" Type="http://schemas.openxmlformats.org/officeDocument/2006/relationships/image" Target="../media/image563.png"/><Relationship Id="rId194" Type="http://schemas.openxmlformats.org/officeDocument/2006/relationships/customXml" Target="../ink/ink572.xml"/><Relationship Id="rId208" Type="http://schemas.openxmlformats.org/officeDocument/2006/relationships/customXml" Target="../ink/ink579.xml"/><Relationship Id="rId229" Type="http://schemas.openxmlformats.org/officeDocument/2006/relationships/image" Target="../media/image591.png"/><Relationship Id="rId240" Type="http://schemas.openxmlformats.org/officeDocument/2006/relationships/customXml" Target="../ink/ink595.xml"/><Relationship Id="rId261" Type="http://schemas.openxmlformats.org/officeDocument/2006/relationships/image" Target="../media/image607.png"/><Relationship Id="rId14" Type="http://schemas.openxmlformats.org/officeDocument/2006/relationships/customXml" Target="../ink/ink482.xml"/><Relationship Id="rId35" Type="http://schemas.openxmlformats.org/officeDocument/2006/relationships/image" Target="../media/image495.png"/><Relationship Id="rId56" Type="http://schemas.openxmlformats.org/officeDocument/2006/relationships/customXml" Target="../ink/ink503.xml"/><Relationship Id="rId77" Type="http://schemas.openxmlformats.org/officeDocument/2006/relationships/image" Target="../media/image516.png"/><Relationship Id="rId100" Type="http://schemas.openxmlformats.org/officeDocument/2006/relationships/customXml" Target="../ink/ink525.xml"/><Relationship Id="rId282" Type="http://schemas.openxmlformats.org/officeDocument/2006/relationships/customXml" Target="../ink/ink616.xml"/><Relationship Id="rId317" Type="http://schemas.openxmlformats.org/officeDocument/2006/relationships/image" Target="../media/image635.png"/><Relationship Id="rId338" Type="http://schemas.openxmlformats.org/officeDocument/2006/relationships/customXml" Target="../ink/ink644.xml"/><Relationship Id="rId359" Type="http://schemas.openxmlformats.org/officeDocument/2006/relationships/image" Target="../media/image656.png"/><Relationship Id="rId8" Type="http://schemas.openxmlformats.org/officeDocument/2006/relationships/customXml" Target="../ink/ink479.xml"/><Relationship Id="rId98" Type="http://schemas.openxmlformats.org/officeDocument/2006/relationships/customXml" Target="../ink/ink524.xml"/><Relationship Id="rId121" Type="http://schemas.openxmlformats.org/officeDocument/2006/relationships/image" Target="../media/image537.png"/><Relationship Id="rId142" Type="http://schemas.openxmlformats.org/officeDocument/2006/relationships/customXml" Target="../ink/ink546.xml"/><Relationship Id="rId163" Type="http://schemas.openxmlformats.org/officeDocument/2006/relationships/image" Target="../media/image558.png"/><Relationship Id="rId184" Type="http://schemas.openxmlformats.org/officeDocument/2006/relationships/customXml" Target="../ink/ink567.xml"/><Relationship Id="rId219" Type="http://schemas.openxmlformats.org/officeDocument/2006/relationships/image" Target="../media/image586.png"/><Relationship Id="rId230" Type="http://schemas.openxmlformats.org/officeDocument/2006/relationships/customXml" Target="../ink/ink590.xml"/><Relationship Id="rId251" Type="http://schemas.openxmlformats.org/officeDocument/2006/relationships/image" Target="../media/image602.png"/><Relationship Id="rId25" Type="http://schemas.openxmlformats.org/officeDocument/2006/relationships/image" Target="../media/image490.png"/><Relationship Id="rId46" Type="http://schemas.openxmlformats.org/officeDocument/2006/relationships/customXml" Target="../ink/ink498.xml"/><Relationship Id="rId67" Type="http://schemas.openxmlformats.org/officeDocument/2006/relationships/image" Target="../media/image511.png"/><Relationship Id="rId272" Type="http://schemas.openxmlformats.org/officeDocument/2006/relationships/customXml" Target="../ink/ink611.xml"/><Relationship Id="rId293" Type="http://schemas.openxmlformats.org/officeDocument/2006/relationships/image" Target="../media/image623.png"/><Relationship Id="rId307" Type="http://schemas.openxmlformats.org/officeDocument/2006/relationships/image" Target="../media/image630.png"/><Relationship Id="rId328" Type="http://schemas.openxmlformats.org/officeDocument/2006/relationships/customXml" Target="../ink/ink639.xml"/><Relationship Id="rId349" Type="http://schemas.openxmlformats.org/officeDocument/2006/relationships/image" Target="../media/image651.png"/><Relationship Id="rId88" Type="http://schemas.openxmlformats.org/officeDocument/2006/relationships/customXml" Target="../ink/ink519.xml"/><Relationship Id="rId111" Type="http://schemas.openxmlformats.org/officeDocument/2006/relationships/image" Target="../media/image532.png"/><Relationship Id="rId132" Type="http://schemas.openxmlformats.org/officeDocument/2006/relationships/customXml" Target="../ink/ink541.xml"/><Relationship Id="rId153" Type="http://schemas.openxmlformats.org/officeDocument/2006/relationships/image" Target="../media/image553.png"/><Relationship Id="rId174" Type="http://schemas.openxmlformats.org/officeDocument/2006/relationships/customXml" Target="../ink/ink562.xml"/><Relationship Id="rId195" Type="http://schemas.openxmlformats.org/officeDocument/2006/relationships/image" Target="../media/image574.png"/><Relationship Id="rId209" Type="http://schemas.openxmlformats.org/officeDocument/2006/relationships/image" Target="../media/image581.png"/><Relationship Id="rId360" Type="http://schemas.openxmlformats.org/officeDocument/2006/relationships/customXml" Target="../ink/ink655.xml"/><Relationship Id="rId220" Type="http://schemas.openxmlformats.org/officeDocument/2006/relationships/customXml" Target="../ink/ink585.xml"/><Relationship Id="rId241" Type="http://schemas.openxmlformats.org/officeDocument/2006/relationships/image" Target="../media/image597.png"/><Relationship Id="rId15" Type="http://schemas.openxmlformats.org/officeDocument/2006/relationships/image" Target="../media/image485.png"/><Relationship Id="rId36" Type="http://schemas.openxmlformats.org/officeDocument/2006/relationships/customXml" Target="../ink/ink493.xml"/><Relationship Id="rId57" Type="http://schemas.openxmlformats.org/officeDocument/2006/relationships/image" Target="../media/image506.png"/><Relationship Id="rId106" Type="http://schemas.openxmlformats.org/officeDocument/2006/relationships/customXml" Target="../ink/ink528.xml"/><Relationship Id="rId127" Type="http://schemas.openxmlformats.org/officeDocument/2006/relationships/image" Target="../media/image540.png"/><Relationship Id="rId262" Type="http://schemas.openxmlformats.org/officeDocument/2006/relationships/customXml" Target="../ink/ink606.xml"/><Relationship Id="rId283" Type="http://schemas.openxmlformats.org/officeDocument/2006/relationships/image" Target="../media/image618.png"/><Relationship Id="rId313" Type="http://schemas.openxmlformats.org/officeDocument/2006/relationships/image" Target="../media/image633.png"/><Relationship Id="rId318" Type="http://schemas.openxmlformats.org/officeDocument/2006/relationships/customXml" Target="../ink/ink634.xml"/><Relationship Id="rId339" Type="http://schemas.openxmlformats.org/officeDocument/2006/relationships/image" Target="../media/image646.png"/><Relationship Id="rId10" Type="http://schemas.openxmlformats.org/officeDocument/2006/relationships/customXml" Target="../ink/ink480.xml"/><Relationship Id="rId31" Type="http://schemas.openxmlformats.org/officeDocument/2006/relationships/image" Target="../media/image493.png"/><Relationship Id="rId52" Type="http://schemas.openxmlformats.org/officeDocument/2006/relationships/customXml" Target="../ink/ink501.xml"/><Relationship Id="rId73" Type="http://schemas.openxmlformats.org/officeDocument/2006/relationships/image" Target="../media/image514.png"/><Relationship Id="rId78" Type="http://schemas.openxmlformats.org/officeDocument/2006/relationships/customXml" Target="../ink/ink514.xml"/><Relationship Id="rId94" Type="http://schemas.openxmlformats.org/officeDocument/2006/relationships/customXml" Target="../ink/ink522.xml"/><Relationship Id="rId99" Type="http://schemas.openxmlformats.org/officeDocument/2006/relationships/image" Target="../media/image526.png"/><Relationship Id="rId101" Type="http://schemas.openxmlformats.org/officeDocument/2006/relationships/image" Target="../media/image527.png"/><Relationship Id="rId122" Type="http://schemas.openxmlformats.org/officeDocument/2006/relationships/customXml" Target="../ink/ink536.xml"/><Relationship Id="rId143" Type="http://schemas.openxmlformats.org/officeDocument/2006/relationships/image" Target="../media/image548.png"/><Relationship Id="rId148" Type="http://schemas.openxmlformats.org/officeDocument/2006/relationships/customXml" Target="../ink/ink549.xml"/><Relationship Id="rId164" Type="http://schemas.openxmlformats.org/officeDocument/2006/relationships/customXml" Target="../ink/ink557.xml"/><Relationship Id="rId169" Type="http://schemas.openxmlformats.org/officeDocument/2006/relationships/image" Target="../media/image561.png"/><Relationship Id="rId185" Type="http://schemas.openxmlformats.org/officeDocument/2006/relationships/image" Target="../media/image569.png"/><Relationship Id="rId334" Type="http://schemas.openxmlformats.org/officeDocument/2006/relationships/customXml" Target="../ink/ink642.xml"/><Relationship Id="rId350" Type="http://schemas.openxmlformats.org/officeDocument/2006/relationships/customXml" Target="../ink/ink650.xml"/><Relationship Id="rId355" Type="http://schemas.openxmlformats.org/officeDocument/2006/relationships/image" Target="../media/image654.png"/><Relationship Id="rId4" Type="http://schemas.openxmlformats.org/officeDocument/2006/relationships/customXml" Target="../ink/ink477.xml"/><Relationship Id="rId9" Type="http://schemas.openxmlformats.org/officeDocument/2006/relationships/image" Target="../media/image482.png"/><Relationship Id="rId180" Type="http://schemas.openxmlformats.org/officeDocument/2006/relationships/customXml" Target="../ink/ink565.xml"/><Relationship Id="rId210" Type="http://schemas.openxmlformats.org/officeDocument/2006/relationships/customXml" Target="../ink/ink580.xml"/><Relationship Id="rId215" Type="http://schemas.openxmlformats.org/officeDocument/2006/relationships/image" Target="../media/image584.png"/><Relationship Id="rId236" Type="http://schemas.openxmlformats.org/officeDocument/2006/relationships/customXml" Target="../ink/ink593.xml"/><Relationship Id="rId257" Type="http://schemas.openxmlformats.org/officeDocument/2006/relationships/image" Target="../media/image605.png"/><Relationship Id="rId278" Type="http://schemas.openxmlformats.org/officeDocument/2006/relationships/customXml" Target="../ink/ink614.xml"/><Relationship Id="rId26" Type="http://schemas.openxmlformats.org/officeDocument/2006/relationships/customXml" Target="../ink/ink488.xml"/><Relationship Id="rId231" Type="http://schemas.openxmlformats.org/officeDocument/2006/relationships/image" Target="../media/image592.png"/><Relationship Id="rId252" Type="http://schemas.openxmlformats.org/officeDocument/2006/relationships/customXml" Target="../ink/ink601.xml"/><Relationship Id="rId273" Type="http://schemas.openxmlformats.org/officeDocument/2006/relationships/image" Target="../media/image613.png"/><Relationship Id="rId294" Type="http://schemas.openxmlformats.org/officeDocument/2006/relationships/customXml" Target="../ink/ink622.xml"/><Relationship Id="rId308" Type="http://schemas.openxmlformats.org/officeDocument/2006/relationships/customXml" Target="../ink/ink629.xml"/><Relationship Id="rId329" Type="http://schemas.openxmlformats.org/officeDocument/2006/relationships/image" Target="../media/image641.png"/><Relationship Id="rId47" Type="http://schemas.openxmlformats.org/officeDocument/2006/relationships/image" Target="../media/image501.png"/><Relationship Id="rId68" Type="http://schemas.openxmlformats.org/officeDocument/2006/relationships/customXml" Target="../ink/ink509.xml"/><Relationship Id="rId89" Type="http://schemas.openxmlformats.org/officeDocument/2006/relationships/image" Target="../media/image521.png"/><Relationship Id="rId112" Type="http://schemas.openxmlformats.org/officeDocument/2006/relationships/customXml" Target="../ink/ink531.xml"/><Relationship Id="rId133" Type="http://schemas.openxmlformats.org/officeDocument/2006/relationships/image" Target="../media/image543.png"/><Relationship Id="rId154" Type="http://schemas.openxmlformats.org/officeDocument/2006/relationships/customXml" Target="../ink/ink552.xml"/><Relationship Id="rId175" Type="http://schemas.openxmlformats.org/officeDocument/2006/relationships/image" Target="../media/image564.png"/><Relationship Id="rId340" Type="http://schemas.openxmlformats.org/officeDocument/2006/relationships/customXml" Target="../ink/ink645.xml"/><Relationship Id="rId361" Type="http://schemas.openxmlformats.org/officeDocument/2006/relationships/image" Target="../media/image657.png"/><Relationship Id="rId196" Type="http://schemas.openxmlformats.org/officeDocument/2006/relationships/customXml" Target="../ink/ink573.xml"/><Relationship Id="rId200" Type="http://schemas.openxmlformats.org/officeDocument/2006/relationships/customXml" Target="../ink/ink575.xml"/><Relationship Id="rId16" Type="http://schemas.openxmlformats.org/officeDocument/2006/relationships/customXml" Target="../ink/ink483.xml"/><Relationship Id="rId221" Type="http://schemas.openxmlformats.org/officeDocument/2006/relationships/image" Target="../media/image587.png"/><Relationship Id="rId242" Type="http://schemas.openxmlformats.org/officeDocument/2006/relationships/customXml" Target="../ink/ink596.xml"/><Relationship Id="rId263" Type="http://schemas.openxmlformats.org/officeDocument/2006/relationships/image" Target="../media/image608.png"/><Relationship Id="rId284" Type="http://schemas.openxmlformats.org/officeDocument/2006/relationships/customXml" Target="../ink/ink617.xml"/><Relationship Id="rId319" Type="http://schemas.openxmlformats.org/officeDocument/2006/relationships/image" Target="../media/image636.png"/><Relationship Id="rId37" Type="http://schemas.openxmlformats.org/officeDocument/2006/relationships/image" Target="../media/image496.png"/><Relationship Id="rId58" Type="http://schemas.openxmlformats.org/officeDocument/2006/relationships/customXml" Target="../ink/ink504.xml"/><Relationship Id="rId79" Type="http://schemas.openxmlformats.org/officeDocument/2006/relationships/image" Target="../media/image517.png"/><Relationship Id="rId102" Type="http://schemas.openxmlformats.org/officeDocument/2006/relationships/customXml" Target="../ink/ink526.xml"/><Relationship Id="rId123" Type="http://schemas.openxmlformats.org/officeDocument/2006/relationships/image" Target="../media/image538.png"/><Relationship Id="rId144" Type="http://schemas.openxmlformats.org/officeDocument/2006/relationships/customXml" Target="../ink/ink547.xml"/><Relationship Id="rId330" Type="http://schemas.openxmlformats.org/officeDocument/2006/relationships/customXml" Target="../ink/ink640.xml"/><Relationship Id="rId90" Type="http://schemas.openxmlformats.org/officeDocument/2006/relationships/customXml" Target="../ink/ink520.xml"/><Relationship Id="rId165" Type="http://schemas.openxmlformats.org/officeDocument/2006/relationships/image" Target="../media/image559.png"/><Relationship Id="rId186" Type="http://schemas.openxmlformats.org/officeDocument/2006/relationships/customXml" Target="../ink/ink568.xml"/><Relationship Id="rId351" Type="http://schemas.openxmlformats.org/officeDocument/2006/relationships/image" Target="../media/image652.png"/><Relationship Id="rId211" Type="http://schemas.openxmlformats.org/officeDocument/2006/relationships/image" Target="../media/image582.png"/><Relationship Id="rId232" Type="http://schemas.openxmlformats.org/officeDocument/2006/relationships/customXml" Target="../ink/ink591.xml"/><Relationship Id="rId253" Type="http://schemas.openxmlformats.org/officeDocument/2006/relationships/image" Target="../media/image603.png"/><Relationship Id="rId274" Type="http://schemas.openxmlformats.org/officeDocument/2006/relationships/customXml" Target="../ink/ink612.xml"/><Relationship Id="rId295" Type="http://schemas.openxmlformats.org/officeDocument/2006/relationships/image" Target="../media/image624.png"/><Relationship Id="rId309" Type="http://schemas.openxmlformats.org/officeDocument/2006/relationships/image" Target="../media/image631.png"/><Relationship Id="rId27" Type="http://schemas.openxmlformats.org/officeDocument/2006/relationships/image" Target="../media/image491.png"/><Relationship Id="rId48" Type="http://schemas.openxmlformats.org/officeDocument/2006/relationships/customXml" Target="../ink/ink499.xml"/><Relationship Id="rId69" Type="http://schemas.openxmlformats.org/officeDocument/2006/relationships/image" Target="../media/image512.png"/><Relationship Id="rId113" Type="http://schemas.openxmlformats.org/officeDocument/2006/relationships/image" Target="../media/image533.png"/><Relationship Id="rId134" Type="http://schemas.openxmlformats.org/officeDocument/2006/relationships/customXml" Target="../ink/ink542.xml"/><Relationship Id="rId320" Type="http://schemas.openxmlformats.org/officeDocument/2006/relationships/customXml" Target="../ink/ink635.xml"/><Relationship Id="rId80" Type="http://schemas.openxmlformats.org/officeDocument/2006/relationships/customXml" Target="../ink/ink515.xml"/><Relationship Id="rId155" Type="http://schemas.openxmlformats.org/officeDocument/2006/relationships/image" Target="../media/image554.png"/><Relationship Id="rId176" Type="http://schemas.openxmlformats.org/officeDocument/2006/relationships/customXml" Target="../ink/ink563.xml"/><Relationship Id="rId197" Type="http://schemas.openxmlformats.org/officeDocument/2006/relationships/image" Target="../media/image575.png"/><Relationship Id="rId341" Type="http://schemas.openxmlformats.org/officeDocument/2006/relationships/image" Target="../media/image647.png"/><Relationship Id="rId362" Type="http://schemas.openxmlformats.org/officeDocument/2006/relationships/customXml" Target="../ink/ink656.xml"/><Relationship Id="rId201" Type="http://schemas.openxmlformats.org/officeDocument/2006/relationships/image" Target="../media/image577.png"/><Relationship Id="rId222" Type="http://schemas.openxmlformats.org/officeDocument/2006/relationships/customXml" Target="../ink/ink586.xml"/><Relationship Id="rId243" Type="http://schemas.openxmlformats.org/officeDocument/2006/relationships/image" Target="../media/image598.png"/><Relationship Id="rId264" Type="http://schemas.openxmlformats.org/officeDocument/2006/relationships/customXml" Target="../ink/ink607.xml"/><Relationship Id="rId285" Type="http://schemas.openxmlformats.org/officeDocument/2006/relationships/image" Target="../media/image619.png"/><Relationship Id="rId17" Type="http://schemas.openxmlformats.org/officeDocument/2006/relationships/image" Target="../media/image486.png"/><Relationship Id="rId38" Type="http://schemas.openxmlformats.org/officeDocument/2006/relationships/customXml" Target="../ink/ink494.xml"/><Relationship Id="rId59" Type="http://schemas.openxmlformats.org/officeDocument/2006/relationships/image" Target="../media/image507.png"/><Relationship Id="rId103" Type="http://schemas.openxmlformats.org/officeDocument/2006/relationships/image" Target="../media/image528.png"/><Relationship Id="rId124" Type="http://schemas.openxmlformats.org/officeDocument/2006/relationships/customXml" Target="../ink/ink537.xml"/><Relationship Id="rId310" Type="http://schemas.openxmlformats.org/officeDocument/2006/relationships/customXml" Target="../ink/ink630.xml"/><Relationship Id="rId70" Type="http://schemas.openxmlformats.org/officeDocument/2006/relationships/customXml" Target="../ink/ink510.xml"/><Relationship Id="rId91" Type="http://schemas.openxmlformats.org/officeDocument/2006/relationships/image" Target="../media/image522.png"/><Relationship Id="rId145" Type="http://schemas.openxmlformats.org/officeDocument/2006/relationships/image" Target="../media/image549.png"/><Relationship Id="rId166" Type="http://schemas.openxmlformats.org/officeDocument/2006/relationships/customXml" Target="../ink/ink558.xml"/><Relationship Id="rId187" Type="http://schemas.openxmlformats.org/officeDocument/2006/relationships/image" Target="../media/image570.png"/><Relationship Id="rId331" Type="http://schemas.openxmlformats.org/officeDocument/2006/relationships/image" Target="../media/image642.png"/><Relationship Id="rId352" Type="http://schemas.openxmlformats.org/officeDocument/2006/relationships/customXml" Target="../ink/ink651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81.xml"/><Relationship Id="rId233" Type="http://schemas.openxmlformats.org/officeDocument/2006/relationships/image" Target="../media/image593.png"/><Relationship Id="rId254" Type="http://schemas.openxmlformats.org/officeDocument/2006/relationships/customXml" Target="../ink/ink602.xml"/><Relationship Id="rId28" Type="http://schemas.openxmlformats.org/officeDocument/2006/relationships/customXml" Target="../ink/ink489.xml"/><Relationship Id="rId49" Type="http://schemas.openxmlformats.org/officeDocument/2006/relationships/image" Target="../media/image502.png"/><Relationship Id="rId114" Type="http://schemas.openxmlformats.org/officeDocument/2006/relationships/customXml" Target="../ink/ink532.xml"/><Relationship Id="rId275" Type="http://schemas.openxmlformats.org/officeDocument/2006/relationships/image" Target="../media/image614.png"/><Relationship Id="rId296" Type="http://schemas.openxmlformats.org/officeDocument/2006/relationships/customXml" Target="../ink/ink623.xml"/><Relationship Id="rId300" Type="http://schemas.openxmlformats.org/officeDocument/2006/relationships/customXml" Target="../ink/ink625.xml"/><Relationship Id="rId60" Type="http://schemas.openxmlformats.org/officeDocument/2006/relationships/customXml" Target="../ink/ink505.xml"/><Relationship Id="rId81" Type="http://schemas.openxmlformats.org/officeDocument/2006/relationships/image" Target="../media/image518.png"/><Relationship Id="rId135" Type="http://schemas.openxmlformats.org/officeDocument/2006/relationships/image" Target="../media/image544.png"/><Relationship Id="rId156" Type="http://schemas.openxmlformats.org/officeDocument/2006/relationships/customXml" Target="../ink/ink553.xml"/><Relationship Id="rId177" Type="http://schemas.openxmlformats.org/officeDocument/2006/relationships/image" Target="../media/image565.png"/><Relationship Id="rId198" Type="http://schemas.openxmlformats.org/officeDocument/2006/relationships/customXml" Target="../ink/ink574.xml"/><Relationship Id="rId321" Type="http://schemas.openxmlformats.org/officeDocument/2006/relationships/image" Target="../media/image637.png"/><Relationship Id="rId342" Type="http://schemas.openxmlformats.org/officeDocument/2006/relationships/customXml" Target="../ink/ink646.xml"/><Relationship Id="rId363" Type="http://schemas.openxmlformats.org/officeDocument/2006/relationships/image" Target="../media/image658.png"/><Relationship Id="rId202" Type="http://schemas.openxmlformats.org/officeDocument/2006/relationships/customXml" Target="../ink/ink576.xml"/><Relationship Id="rId223" Type="http://schemas.openxmlformats.org/officeDocument/2006/relationships/image" Target="../media/image588.png"/><Relationship Id="rId244" Type="http://schemas.openxmlformats.org/officeDocument/2006/relationships/customXml" Target="../ink/ink597.xml"/><Relationship Id="rId18" Type="http://schemas.openxmlformats.org/officeDocument/2006/relationships/customXml" Target="../ink/ink484.xml"/><Relationship Id="rId39" Type="http://schemas.openxmlformats.org/officeDocument/2006/relationships/image" Target="../media/image497.png"/><Relationship Id="rId265" Type="http://schemas.openxmlformats.org/officeDocument/2006/relationships/image" Target="../media/image609.png"/><Relationship Id="rId286" Type="http://schemas.openxmlformats.org/officeDocument/2006/relationships/customXml" Target="../ink/ink618.xml"/><Relationship Id="rId50" Type="http://schemas.openxmlformats.org/officeDocument/2006/relationships/customXml" Target="../ink/ink500.xml"/><Relationship Id="rId104" Type="http://schemas.openxmlformats.org/officeDocument/2006/relationships/customXml" Target="../ink/ink527.xml"/><Relationship Id="rId125" Type="http://schemas.openxmlformats.org/officeDocument/2006/relationships/image" Target="../media/image539.png"/><Relationship Id="rId146" Type="http://schemas.openxmlformats.org/officeDocument/2006/relationships/customXml" Target="../ink/ink548.xml"/><Relationship Id="rId167" Type="http://schemas.openxmlformats.org/officeDocument/2006/relationships/image" Target="../media/image560.png"/><Relationship Id="rId188" Type="http://schemas.openxmlformats.org/officeDocument/2006/relationships/customXml" Target="../ink/ink569.xml"/><Relationship Id="rId311" Type="http://schemas.openxmlformats.org/officeDocument/2006/relationships/image" Target="../media/image632.png"/><Relationship Id="rId332" Type="http://schemas.openxmlformats.org/officeDocument/2006/relationships/customXml" Target="../ink/ink641.xml"/><Relationship Id="rId353" Type="http://schemas.openxmlformats.org/officeDocument/2006/relationships/image" Target="../media/image653.png"/><Relationship Id="rId71" Type="http://schemas.openxmlformats.org/officeDocument/2006/relationships/image" Target="../media/image513.png"/><Relationship Id="rId92" Type="http://schemas.openxmlformats.org/officeDocument/2006/relationships/customXml" Target="../ink/ink521.xml"/><Relationship Id="rId213" Type="http://schemas.openxmlformats.org/officeDocument/2006/relationships/image" Target="../media/image583.png"/><Relationship Id="rId234" Type="http://schemas.openxmlformats.org/officeDocument/2006/relationships/customXml" Target="../ink/ink592.xml"/><Relationship Id="rId2" Type="http://schemas.openxmlformats.org/officeDocument/2006/relationships/customXml" Target="../ink/ink476.xml"/><Relationship Id="rId29" Type="http://schemas.openxmlformats.org/officeDocument/2006/relationships/image" Target="../media/image492.png"/><Relationship Id="rId255" Type="http://schemas.openxmlformats.org/officeDocument/2006/relationships/image" Target="../media/image604.png"/><Relationship Id="rId276" Type="http://schemas.openxmlformats.org/officeDocument/2006/relationships/customXml" Target="../ink/ink613.xml"/><Relationship Id="rId297" Type="http://schemas.openxmlformats.org/officeDocument/2006/relationships/image" Target="../media/image625.png"/><Relationship Id="rId40" Type="http://schemas.openxmlformats.org/officeDocument/2006/relationships/customXml" Target="../ink/ink495.xml"/><Relationship Id="rId115" Type="http://schemas.openxmlformats.org/officeDocument/2006/relationships/image" Target="../media/image534.png"/><Relationship Id="rId136" Type="http://schemas.openxmlformats.org/officeDocument/2006/relationships/customXml" Target="../ink/ink543.xml"/><Relationship Id="rId157" Type="http://schemas.openxmlformats.org/officeDocument/2006/relationships/image" Target="../media/image555.png"/><Relationship Id="rId178" Type="http://schemas.openxmlformats.org/officeDocument/2006/relationships/customXml" Target="../ink/ink564.xml"/><Relationship Id="rId301" Type="http://schemas.openxmlformats.org/officeDocument/2006/relationships/image" Target="../media/image627.png"/><Relationship Id="rId322" Type="http://schemas.openxmlformats.org/officeDocument/2006/relationships/customXml" Target="../ink/ink636.xml"/><Relationship Id="rId343" Type="http://schemas.openxmlformats.org/officeDocument/2006/relationships/image" Target="../media/image648.png"/><Relationship Id="rId364" Type="http://schemas.openxmlformats.org/officeDocument/2006/relationships/customXml" Target="../ink/ink657.xml"/><Relationship Id="rId61" Type="http://schemas.openxmlformats.org/officeDocument/2006/relationships/image" Target="../media/image508.png"/><Relationship Id="rId82" Type="http://schemas.openxmlformats.org/officeDocument/2006/relationships/customXml" Target="../ink/ink516.xml"/><Relationship Id="rId199" Type="http://schemas.openxmlformats.org/officeDocument/2006/relationships/image" Target="../media/image576.png"/><Relationship Id="rId203" Type="http://schemas.openxmlformats.org/officeDocument/2006/relationships/image" Target="../media/image578.png"/><Relationship Id="rId19" Type="http://schemas.openxmlformats.org/officeDocument/2006/relationships/image" Target="../media/image487.png"/><Relationship Id="rId224" Type="http://schemas.openxmlformats.org/officeDocument/2006/relationships/customXml" Target="../ink/ink587.xml"/><Relationship Id="rId245" Type="http://schemas.openxmlformats.org/officeDocument/2006/relationships/image" Target="../media/image599.png"/><Relationship Id="rId266" Type="http://schemas.openxmlformats.org/officeDocument/2006/relationships/customXml" Target="../ink/ink608.xml"/><Relationship Id="rId287" Type="http://schemas.openxmlformats.org/officeDocument/2006/relationships/image" Target="../media/image620.png"/><Relationship Id="rId30" Type="http://schemas.openxmlformats.org/officeDocument/2006/relationships/customXml" Target="../ink/ink490.xml"/><Relationship Id="rId105" Type="http://schemas.openxmlformats.org/officeDocument/2006/relationships/image" Target="../media/image529.png"/><Relationship Id="rId126" Type="http://schemas.openxmlformats.org/officeDocument/2006/relationships/customXml" Target="../ink/ink538.xml"/><Relationship Id="rId147" Type="http://schemas.openxmlformats.org/officeDocument/2006/relationships/image" Target="../media/image550.png"/><Relationship Id="rId168" Type="http://schemas.openxmlformats.org/officeDocument/2006/relationships/customXml" Target="../ink/ink559.xml"/><Relationship Id="rId312" Type="http://schemas.openxmlformats.org/officeDocument/2006/relationships/customXml" Target="../ink/ink631.xml"/><Relationship Id="rId333" Type="http://schemas.openxmlformats.org/officeDocument/2006/relationships/image" Target="../media/image643.png"/><Relationship Id="rId354" Type="http://schemas.openxmlformats.org/officeDocument/2006/relationships/customXml" Target="../ink/ink652.xml"/><Relationship Id="rId51" Type="http://schemas.openxmlformats.org/officeDocument/2006/relationships/image" Target="../media/image503.png"/><Relationship Id="rId72" Type="http://schemas.openxmlformats.org/officeDocument/2006/relationships/customXml" Target="../ink/ink511.xml"/><Relationship Id="rId93" Type="http://schemas.openxmlformats.org/officeDocument/2006/relationships/image" Target="../media/image523.png"/><Relationship Id="rId189" Type="http://schemas.openxmlformats.org/officeDocument/2006/relationships/image" Target="../media/image571.png"/><Relationship Id="rId3" Type="http://schemas.openxmlformats.org/officeDocument/2006/relationships/image" Target="../media/image479.png"/><Relationship Id="rId214" Type="http://schemas.openxmlformats.org/officeDocument/2006/relationships/customXml" Target="../ink/ink582.xml"/><Relationship Id="rId235" Type="http://schemas.openxmlformats.org/officeDocument/2006/relationships/image" Target="../media/image594.png"/><Relationship Id="rId256" Type="http://schemas.openxmlformats.org/officeDocument/2006/relationships/customXml" Target="../ink/ink603.xml"/><Relationship Id="rId277" Type="http://schemas.openxmlformats.org/officeDocument/2006/relationships/image" Target="../media/image615.png"/><Relationship Id="rId298" Type="http://schemas.openxmlformats.org/officeDocument/2006/relationships/customXml" Target="../ink/ink624.xml"/><Relationship Id="rId116" Type="http://schemas.openxmlformats.org/officeDocument/2006/relationships/customXml" Target="../ink/ink533.xml"/><Relationship Id="rId137" Type="http://schemas.openxmlformats.org/officeDocument/2006/relationships/image" Target="../media/image545.png"/><Relationship Id="rId158" Type="http://schemas.openxmlformats.org/officeDocument/2006/relationships/customXml" Target="../ink/ink554.xml"/><Relationship Id="rId302" Type="http://schemas.openxmlformats.org/officeDocument/2006/relationships/customXml" Target="../ink/ink626.xml"/><Relationship Id="rId323" Type="http://schemas.openxmlformats.org/officeDocument/2006/relationships/image" Target="../media/image638.png"/><Relationship Id="rId344" Type="http://schemas.openxmlformats.org/officeDocument/2006/relationships/customXml" Target="../ink/ink647.xml"/><Relationship Id="rId20" Type="http://schemas.openxmlformats.org/officeDocument/2006/relationships/customXml" Target="../ink/ink485.xml"/><Relationship Id="rId41" Type="http://schemas.openxmlformats.org/officeDocument/2006/relationships/image" Target="../media/image498.png"/><Relationship Id="rId62" Type="http://schemas.openxmlformats.org/officeDocument/2006/relationships/customXml" Target="../ink/ink506.xml"/><Relationship Id="rId83" Type="http://schemas.openxmlformats.org/officeDocument/2006/relationships/image" Target="../media/image519.png"/><Relationship Id="rId179" Type="http://schemas.openxmlformats.org/officeDocument/2006/relationships/image" Target="../media/image566.png"/><Relationship Id="rId365" Type="http://schemas.openxmlformats.org/officeDocument/2006/relationships/image" Target="../media/image659.png"/><Relationship Id="rId190" Type="http://schemas.openxmlformats.org/officeDocument/2006/relationships/customXml" Target="../ink/ink570.xml"/><Relationship Id="rId204" Type="http://schemas.openxmlformats.org/officeDocument/2006/relationships/customXml" Target="../ink/ink577.xml"/><Relationship Id="rId225" Type="http://schemas.openxmlformats.org/officeDocument/2006/relationships/image" Target="../media/image589.png"/><Relationship Id="rId246" Type="http://schemas.openxmlformats.org/officeDocument/2006/relationships/customXml" Target="../ink/ink598.xml"/><Relationship Id="rId267" Type="http://schemas.openxmlformats.org/officeDocument/2006/relationships/image" Target="../media/image610.png"/><Relationship Id="rId288" Type="http://schemas.openxmlformats.org/officeDocument/2006/relationships/customXml" Target="../ink/ink619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0.xml"/><Relationship Id="rId117" Type="http://schemas.openxmlformats.org/officeDocument/2006/relationships/image" Target="../media/image716.png"/><Relationship Id="rId21" Type="http://schemas.openxmlformats.org/officeDocument/2006/relationships/image" Target="../media/image669.png"/><Relationship Id="rId42" Type="http://schemas.openxmlformats.org/officeDocument/2006/relationships/customXml" Target="../ink/ink678.xml"/><Relationship Id="rId47" Type="http://schemas.openxmlformats.org/officeDocument/2006/relationships/image" Target="../media/image682.png"/><Relationship Id="rId63" Type="http://schemas.openxmlformats.org/officeDocument/2006/relationships/image" Target="../media/image690.png"/><Relationship Id="rId68" Type="http://schemas.openxmlformats.org/officeDocument/2006/relationships/customXml" Target="../ink/ink691.xml"/><Relationship Id="rId84" Type="http://schemas.openxmlformats.org/officeDocument/2006/relationships/customXml" Target="../ink/ink699.xml"/><Relationship Id="rId89" Type="http://schemas.openxmlformats.org/officeDocument/2006/relationships/image" Target="../media/image703.png"/><Relationship Id="rId112" Type="http://schemas.openxmlformats.org/officeDocument/2006/relationships/customXml" Target="../ink/ink713.xml"/><Relationship Id="rId133" Type="http://schemas.openxmlformats.org/officeDocument/2006/relationships/image" Target="../media/image724.png"/><Relationship Id="rId16" Type="http://schemas.openxmlformats.org/officeDocument/2006/relationships/customXml" Target="../ink/ink665.xml"/><Relationship Id="rId107" Type="http://schemas.openxmlformats.org/officeDocument/2006/relationships/image" Target="../media/image712.png"/><Relationship Id="rId11" Type="http://schemas.openxmlformats.org/officeDocument/2006/relationships/image" Target="../media/image664.png"/><Relationship Id="rId32" Type="http://schemas.openxmlformats.org/officeDocument/2006/relationships/customXml" Target="../ink/ink673.xml"/><Relationship Id="rId37" Type="http://schemas.openxmlformats.org/officeDocument/2006/relationships/image" Target="../media/image677.png"/><Relationship Id="rId53" Type="http://schemas.openxmlformats.org/officeDocument/2006/relationships/image" Target="../media/image685.png"/><Relationship Id="rId58" Type="http://schemas.openxmlformats.org/officeDocument/2006/relationships/customXml" Target="../ink/ink686.xml"/><Relationship Id="rId74" Type="http://schemas.openxmlformats.org/officeDocument/2006/relationships/customXml" Target="../ink/ink694.xml"/><Relationship Id="rId79" Type="http://schemas.openxmlformats.org/officeDocument/2006/relationships/image" Target="../media/image698.png"/><Relationship Id="rId102" Type="http://schemas.openxmlformats.org/officeDocument/2006/relationships/customXml" Target="../ink/ink708.xml"/><Relationship Id="rId123" Type="http://schemas.openxmlformats.org/officeDocument/2006/relationships/image" Target="../media/image719.png"/><Relationship Id="rId128" Type="http://schemas.openxmlformats.org/officeDocument/2006/relationships/customXml" Target="../ink/ink721.xml"/><Relationship Id="rId5" Type="http://schemas.openxmlformats.org/officeDocument/2006/relationships/image" Target="../media/image661.png"/><Relationship Id="rId90" Type="http://schemas.openxmlformats.org/officeDocument/2006/relationships/customXml" Target="../ink/ink702.xml"/><Relationship Id="rId95" Type="http://schemas.openxmlformats.org/officeDocument/2006/relationships/image" Target="../media/image706.png"/><Relationship Id="rId14" Type="http://schemas.openxmlformats.org/officeDocument/2006/relationships/customXml" Target="../ink/ink664.xml"/><Relationship Id="rId22" Type="http://schemas.openxmlformats.org/officeDocument/2006/relationships/customXml" Target="../ink/ink668.xml"/><Relationship Id="rId27" Type="http://schemas.openxmlformats.org/officeDocument/2006/relationships/image" Target="../media/image672.png"/><Relationship Id="rId30" Type="http://schemas.openxmlformats.org/officeDocument/2006/relationships/customXml" Target="../ink/ink672.xml"/><Relationship Id="rId35" Type="http://schemas.openxmlformats.org/officeDocument/2006/relationships/image" Target="../media/image676.png"/><Relationship Id="rId43" Type="http://schemas.openxmlformats.org/officeDocument/2006/relationships/image" Target="../media/image680.png"/><Relationship Id="rId48" Type="http://schemas.openxmlformats.org/officeDocument/2006/relationships/customXml" Target="../ink/ink681.xml"/><Relationship Id="rId56" Type="http://schemas.openxmlformats.org/officeDocument/2006/relationships/customXml" Target="../ink/ink685.xml"/><Relationship Id="rId64" Type="http://schemas.openxmlformats.org/officeDocument/2006/relationships/customXml" Target="../ink/ink689.xml"/><Relationship Id="rId69" Type="http://schemas.openxmlformats.org/officeDocument/2006/relationships/image" Target="../media/image693.png"/><Relationship Id="rId77" Type="http://schemas.openxmlformats.org/officeDocument/2006/relationships/image" Target="../media/image697.png"/><Relationship Id="rId100" Type="http://schemas.openxmlformats.org/officeDocument/2006/relationships/customXml" Target="../ink/ink707.xml"/><Relationship Id="rId105" Type="http://schemas.openxmlformats.org/officeDocument/2006/relationships/image" Target="../media/image711.png"/><Relationship Id="rId113" Type="http://schemas.openxmlformats.org/officeDocument/2006/relationships/image" Target="../media/image715.png"/><Relationship Id="rId118" Type="http://schemas.openxmlformats.org/officeDocument/2006/relationships/customXml" Target="../ink/ink716.xml"/><Relationship Id="rId126" Type="http://schemas.openxmlformats.org/officeDocument/2006/relationships/customXml" Target="../ink/ink720.xml"/><Relationship Id="rId134" Type="http://schemas.openxmlformats.org/officeDocument/2006/relationships/customXml" Target="../ink/ink724.xml"/><Relationship Id="rId8" Type="http://schemas.openxmlformats.org/officeDocument/2006/relationships/customXml" Target="../ink/ink661.xml"/><Relationship Id="rId51" Type="http://schemas.openxmlformats.org/officeDocument/2006/relationships/image" Target="../media/image684.png"/><Relationship Id="rId72" Type="http://schemas.openxmlformats.org/officeDocument/2006/relationships/customXml" Target="../ink/ink693.xml"/><Relationship Id="rId80" Type="http://schemas.openxmlformats.org/officeDocument/2006/relationships/customXml" Target="../ink/ink697.xml"/><Relationship Id="rId85" Type="http://schemas.openxmlformats.org/officeDocument/2006/relationships/image" Target="../media/image701.png"/><Relationship Id="rId93" Type="http://schemas.openxmlformats.org/officeDocument/2006/relationships/image" Target="../media/image705.png"/><Relationship Id="rId98" Type="http://schemas.openxmlformats.org/officeDocument/2006/relationships/customXml" Target="../ink/ink706.xml"/><Relationship Id="rId121" Type="http://schemas.openxmlformats.org/officeDocument/2006/relationships/image" Target="../media/image718.png"/><Relationship Id="rId3" Type="http://schemas.openxmlformats.org/officeDocument/2006/relationships/image" Target="../media/image660.png"/><Relationship Id="rId12" Type="http://schemas.openxmlformats.org/officeDocument/2006/relationships/customXml" Target="../ink/ink663.xml"/><Relationship Id="rId17" Type="http://schemas.openxmlformats.org/officeDocument/2006/relationships/image" Target="../media/image667.png"/><Relationship Id="rId25" Type="http://schemas.openxmlformats.org/officeDocument/2006/relationships/image" Target="../media/image671.png"/><Relationship Id="rId33" Type="http://schemas.openxmlformats.org/officeDocument/2006/relationships/image" Target="../media/image675.png"/><Relationship Id="rId38" Type="http://schemas.openxmlformats.org/officeDocument/2006/relationships/customXml" Target="../ink/ink676.xml"/><Relationship Id="rId46" Type="http://schemas.openxmlformats.org/officeDocument/2006/relationships/customXml" Target="../ink/ink680.xml"/><Relationship Id="rId59" Type="http://schemas.openxmlformats.org/officeDocument/2006/relationships/image" Target="../media/image688.png"/><Relationship Id="rId67" Type="http://schemas.openxmlformats.org/officeDocument/2006/relationships/image" Target="../media/image692.png"/><Relationship Id="rId103" Type="http://schemas.openxmlformats.org/officeDocument/2006/relationships/image" Target="../media/image710.png"/><Relationship Id="rId108" Type="http://schemas.openxmlformats.org/officeDocument/2006/relationships/customXml" Target="../ink/ink711.xml"/><Relationship Id="rId116" Type="http://schemas.openxmlformats.org/officeDocument/2006/relationships/customXml" Target="../ink/ink715.xml"/><Relationship Id="rId124" Type="http://schemas.openxmlformats.org/officeDocument/2006/relationships/customXml" Target="../ink/ink719.xml"/><Relationship Id="rId129" Type="http://schemas.openxmlformats.org/officeDocument/2006/relationships/image" Target="../media/image722.png"/><Relationship Id="rId137" Type="http://schemas.openxmlformats.org/officeDocument/2006/relationships/image" Target="../media/image726.png"/><Relationship Id="rId20" Type="http://schemas.openxmlformats.org/officeDocument/2006/relationships/customXml" Target="../ink/ink667.xml"/><Relationship Id="rId41" Type="http://schemas.openxmlformats.org/officeDocument/2006/relationships/image" Target="../media/image679.png"/><Relationship Id="rId54" Type="http://schemas.openxmlformats.org/officeDocument/2006/relationships/customXml" Target="../ink/ink684.xml"/><Relationship Id="rId62" Type="http://schemas.openxmlformats.org/officeDocument/2006/relationships/customXml" Target="../ink/ink688.xml"/><Relationship Id="rId70" Type="http://schemas.openxmlformats.org/officeDocument/2006/relationships/customXml" Target="../ink/ink692.xml"/><Relationship Id="rId75" Type="http://schemas.openxmlformats.org/officeDocument/2006/relationships/image" Target="../media/image696.png"/><Relationship Id="rId83" Type="http://schemas.openxmlformats.org/officeDocument/2006/relationships/image" Target="../media/image700.png"/><Relationship Id="rId88" Type="http://schemas.openxmlformats.org/officeDocument/2006/relationships/customXml" Target="../ink/ink701.xml"/><Relationship Id="rId91" Type="http://schemas.openxmlformats.org/officeDocument/2006/relationships/image" Target="../media/image704.png"/><Relationship Id="rId96" Type="http://schemas.openxmlformats.org/officeDocument/2006/relationships/customXml" Target="../ink/ink705.xml"/><Relationship Id="rId111" Type="http://schemas.openxmlformats.org/officeDocument/2006/relationships/image" Target="../media/image714.png"/><Relationship Id="rId132" Type="http://schemas.openxmlformats.org/officeDocument/2006/relationships/customXml" Target="../ink/ink7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60.xml"/><Relationship Id="rId15" Type="http://schemas.openxmlformats.org/officeDocument/2006/relationships/image" Target="../media/image666.png"/><Relationship Id="rId23" Type="http://schemas.openxmlformats.org/officeDocument/2006/relationships/image" Target="../media/image670.png"/><Relationship Id="rId28" Type="http://schemas.openxmlformats.org/officeDocument/2006/relationships/customXml" Target="../ink/ink671.xml"/><Relationship Id="rId36" Type="http://schemas.openxmlformats.org/officeDocument/2006/relationships/customXml" Target="../ink/ink675.xml"/><Relationship Id="rId49" Type="http://schemas.openxmlformats.org/officeDocument/2006/relationships/image" Target="../media/image683.png"/><Relationship Id="rId57" Type="http://schemas.openxmlformats.org/officeDocument/2006/relationships/image" Target="../media/image687.png"/><Relationship Id="rId106" Type="http://schemas.openxmlformats.org/officeDocument/2006/relationships/customXml" Target="../ink/ink710.xml"/><Relationship Id="rId114" Type="http://schemas.openxmlformats.org/officeDocument/2006/relationships/customXml" Target="../ink/ink714.xml"/><Relationship Id="rId119" Type="http://schemas.openxmlformats.org/officeDocument/2006/relationships/image" Target="../media/image717.png"/><Relationship Id="rId127" Type="http://schemas.openxmlformats.org/officeDocument/2006/relationships/image" Target="../media/image721.png"/><Relationship Id="rId10" Type="http://schemas.openxmlformats.org/officeDocument/2006/relationships/customXml" Target="../ink/ink662.xml"/><Relationship Id="rId31" Type="http://schemas.openxmlformats.org/officeDocument/2006/relationships/image" Target="../media/image674.png"/><Relationship Id="rId44" Type="http://schemas.openxmlformats.org/officeDocument/2006/relationships/customXml" Target="../ink/ink679.xml"/><Relationship Id="rId52" Type="http://schemas.openxmlformats.org/officeDocument/2006/relationships/customXml" Target="../ink/ink683.xml"/><Relationship Id="rId60" Type="http://schemas.openxmlformats.org/officeDocument/2006/relationships/customXml" Target="../ink/ink687.xml"/><Relationship Id="rId65" Type="http://schemas.openxmlformats.org/officeDocument/2006/relationships/image" Target="../media/image691.png"/><Relationship Id="rId73" Type="http://schemas.openxmlformats.org/officeDocument/2006/relationships/image" Target="../media/image695.png"/><Relationship Id="rId78" Type="http://schemas.openxmlformats.org/officeDocument/2006/relationships/customXml" Target="../ink/ink696.xml"/><Relationship Id="rId81" Type="http://schemas.openxmlformats.org/officeDocument/2006/relationships/image" Target="../media/image699.png"/><Relationship Id="rId86" Type="http://schemas.openxmlformats.org/officeDocument/2006/relationships/customXml" Target="../ink/ink700.xml"/><Relationship Id="rId94" Type="http://schemas.openxmlformats.org/officeDocument/2006/relationships/customXml" Target="../ink/ink704.xml"/><Relationship Id="rId99" Type="http://schemas.openxmlformats.org/officeDocument/2006/relationships/image" Target="../media/image708.png"/><Relationship Id="rId101" Type="http://schemas.openxmlformats.org/officeDocument/2006/relationships/image" Target="../media/image709.png"/><Relationship Id="rId122" Type="http://schemas.openxmlformats.org/officeDocument/2006/relationships/customXml" Target="../ink/ink718.xml"/><Relationship Id="rId130" Type="http://schemas.openxmlformats.org/officeDocument/2006/relationships/customXml" Target="../ink/ink722.xml"/><Relationship Id="rId135" Type="http://schemas.openxmlformats.org/officeDocument/2006/relationships/image" Target="../media/image725.png"/><Relationship Id="rId4" Type="http://schemas.openxmlformats.org/officeDocument/2006/relationships/customXml" Target="../ink/ink659.xml"/><Relationship Id="rId9" Type="http://schemas.openxmlformats.org/officeDocument/2006/relationships/image" Target="../media/image663.png"/><Relationship Id="rId13" Type="http://schemas.openxmlformats.org/officeDocument/2006/relationships/image" Target="../media/image665.png"/><Relationship Id="rId18" Type="http://schemas.openxmlformats.org/officeDocument/2006/relationships/customXml" Target="../ink/ink666.xml"/><Relationship Id="rId39" Type="http://schemas.openxmlformats.org/officeDocument/2006/relationships/image" Target="../media/image678.png"/><Relationship Id="rId109" Type="http://schemas.openxmlformats.org/officeDocument/2006/relationships/image" Target="../media/image713.png"/><Relationship Id="rId34" Type="http://schemas.openxmlformats.org/officeDocument/2006/relationships/customXml" Target="../ink/ink674.xml"/><Relationship Id="rId50" Type="http://schemas.openxmlformats.org/officeDocument/2006/relationships/customXml" Target="../ink/ink682.xml"/><Relationship Id="rId55" Type="http://schemas.openxmlformats.org/officeDocument/2006/relationships/image" Target="../media/image686.png"/><Relationship Id="rId76" Type="http://schemas.openxmlformats.org/officeDocument/2006/relationships/customXml" Target="../ink/ink695.xml"/><Relationship Id="rId97" Type="http://schemas.openxmlformats.org/officeDocument/2006/relationships/image" Target="../media/image707.png"/><Relationship Id="rId104" Type="http://schemas.openxmlformats.org/officeDocument/2006/relationships/customXml" Target="../ink/ink709.xml"/><Relationship Id="rId120" Type="http://schemas.openxmlformats.org/officeDocument/2006/relationships/customXml" Target="../ink/ink717.xml"/><Relationship Id="rId125" Type="http://schemas.openxmlformats.org/officeDocument/2006/relationships/image" Target="../media/image720.png"/><Relationship Id="rId7" Type="http://schemas.openxmlformats.org/officeDocument/2006/relationships/image" Target="../media/image662.png"/><Relationship Id="rId71" Type="http://schemas.openxmlformats.org/officeDocument/2006/relationships/image" Target="../media/image694.png"/><Relationship Id="rId92" Type="http://schemas.openxmlformats.org/officeDocument/2006/relationships/customXml" Target="../ink/ink703.xml"/><Relationship Id="rId2" Type="http://schemas.openxmlformats.org/officeDocument/2006/relationships/customXml" Target="../ink/ink658.xml"/><Relationship Id="rId29" Type="http://schemas.openxmlformats.org/officeDocument/2006/relationships/image" Target="../media/image673.png"/><Relationship Id="rId24" Type="http://schemas.openxmlformats.org/officeDocument/2006/relationships/customXml" Target="../ink/ink669.xml"/><Relationship Id="rId40" Type="http://schemas.openxmlformats.org/officeDocument/2006/relationships/customXml" Target="../ink/ink677.xml"/><Relationship Id="rId45" Type="http://schemas.openxmlformats.org/officeDocument/2006/relationships/image" Target="../media/image681.png"/><Relationship Id="rId66" Type="http://schemas.openxmlformats.org/officeDocument/2006/relationships/customXml" Target="../ink/ink690.xml"/><Relationship Id="rId87" Type="http://schemas.openxmlformats.org/officeDocument/2006/relationships/image" Target="../media/image702.png"/><Relationship Id="rId110" Type="http://schemas.openxmlformats.org/officeDocument/2006/relationships/customXml" Target="../ink/ink712.xml"/><Relationship Id="rId115" Type="http://schemas.openxmlformats.org/officeDocument/2006/relationships/image" Target="../media/image461.png"/><Relationship Id="rId131" Type="http://schemas.openxmlformats.org/officeDocument/2006/relationships/image" Target="../media/image723.png"/><Relationship Id="rId136" Type="http://schemas.openxmlformats.org/officeDocument/2006/relationships/customXml" Target="../ink/ink725.xml"/><Relationship Id="rId61" Type="http://schemas.openxmlformats.org/officeDocument/2006/relationships/image" Target="../media/image689.png"/><Relationship Id="rId82" Type="http://schemas.openxmlformats.org/officeDocument/2006/relationships/customXml" Target="../ink/ink698.xml"/><Relationship Id="rId19" Type="http://schemas.openxmlformats.org/officeDocument/2006/relationships/image" Target="../media/image668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4.png"/><Relationship Id="rId299" Type="http://schemas.openxmlformats.org/officeDocument/2006/relationships/image" Target="../media/image875.png"/><Relationship Id="rId21" Type="http://schemas.openxmlformats.org/officeDocument/2006/relationships/image" Target="../media/image736.png"/><Relationship Id="rId63" Type="http://schemas.openxmlformats.org/officeDocument/2006/relationships/image" Target="../media/image757.png"/><Relationship Id="rId159" Type="http://schemas.openxmlformats.org/officeDocument/2006/relationships/image" Target="../media/image805.png"/><Relationship Id="rId324" Type="http://schemas.openxmlformats.org/officeDocument/2006/relationships/customXml" Target="../ink/ink887.xml"/><Relationship Id="rId366" Type="http://schemas.openxmlformats.org/officeDocument/2006/relationships/customXml" Target="../ink/ink908.xml"/><Relationship Id="rId170" Type="http://schemas.openxmlformats.org/officeDocument/2006/relationships/customXml" Target="../ink/ink810.xml"/><Relationship Id="rId226" Type="http://schemas.openxmlformats.org/officeDocument/2006/relationships/customXml" Target="../ink/ink838.xml"/><Relationship Id="rId268" Type="http://schemas.openxmlformats.org/officeDocument/2006/relationships/customXml" Target="../ink/ink859.xml"/><Relationship Id="rId32" Type="http://schemas.openxmlformats.org/officeDocument/2006/relationships/customXml" Target="../ink/ink741.xml"/><Relationship Id="rId74" Type="http://schemas.openxmlformats.org/officeDocument/2006/relationships/customXml" Target="../ink/ink762.xml"/><Relationship Id="rId128" Type="http://schemas.openxmlformats.org/officeDocument/2006/relationships/customXml" Target="../ink/ink789.xml"/><Relationship Id="rId335" Type="http://schemas.openxmlformats.org/officeDocument/2006/relationships/image" Target="../media/image893.png"/><Relationship Id="rId377" Type="http://schemas.openxmlformats.org/officeDocument/2006/relationships/image" Target="../media/image914.png"/><Relationship Id="rId5" Type="http://schemas.openxmlformats.org/officeDocument/2006/relationships/image" Target="../media/image728.png"/><Relationship Id="rId181" Type="http://schemas.openxmlformats.org/officeDocument/2006/relationships/image" Target="../media/image816.png"/><Relationship Id="rId237" Type="http://schemas.openxmlformats.org/officeDocument/2006/relationships/image" Target="../media/image844.png"/><Relationship Id="rId402" Type="http://schemas.openxmlformats.org/officeDocument/2006/relationships/customXml" Target="../ink/ink926.xml"/><Relationship Id="rId279" Type="http://schemas.openxmlformats.org/officeDocument/2006/relationships/image" Target="../media/image865.png"/><Relationship Id="rId22" Type="http://schemas.openxmlformats.org/officeDocument/2006/relationships/customXml" Target="../ink/ink736.xml"/><Relationship Id="rId43" Type="http://schemas.openxmlformats.org/officeDocument/2006/relationships/image" Target="../media/image747.png"/><Relationship Id="rId64" Type="http://schemas.openxmlformats.org/officeDocument/2006/relationships/customXml" Target="../ink/ink757.xml"/><Relationship Id="rId118" Type="http://schemas.openxmlformats.org/officeDocument/2006/relationships/customXml" Target="../ink/ink784.xml"/><Relationship Id="rId139" Type="http://schemas.openxmlformats.org/officeDocument/2006/relationships/image" Target="../media/image795.png"/><Relationship Id="rId290" Type="http://schemas.openxmlformats.org/officeDocument/2006/relationships/customXml" Target="../ink/ink870.xml"/><Relationship Id="rId304" Type="http://schemas.openxmlformats.org/officeDocument/2006/relationships/customXml" Target="../ink/ink877.xml"/><Relationship Id="rId325" Type="http://schemas.openxmlformats.org/officeDocument/2006/relationships/image" Target="../media/image888.png"/><Relationship Id="rId346" Type="http://schemas.openxmlformats.org/officeDocument/2006/relationships/customXml" Target="../ink/ink898.xml"/><Relationship Id="rId367" Type="http://schemas.openxmlformats.org/officeDocument/2006/relationships/image" Target="../media/image909.png"/><Relationship Id="rId388" Type="http://schemas.openxmlformats.org/officeDocument/2006/relationships/customXml" Target="../ink/ink919.xml"/><Relationship Id="rId85" Type="http://schemas.openxmlformats.org/officeDocument/2006/relationships/image" Target="../media/image768.png"/><Relationship Id="rId150" Type="http://schemas.openxmlformats.org/officeDocument/2006/relationships/customXml" Target="../ink/ink800.xml"/><Relationship Id="rId171" Type="http://schemas.openxmlformats.org/officeDocument/2006/relationships/image" Target="../media/image811.png"/><Relationship Id="rId192" Type="http://schemas.openxmlformats.org/officeDocument/2006/relationships/customXml" Target="../ink/ink821.xml"/><Relationship Id="rId206" Type="http://schemas.openxmlformats.org/officeDocument/2006/relationships/customXml" Target="../ink/ink828.xml"/><Relationship Id="rId227" Type="http://schemas.openxmlformats.org/officeDocument/2006/relationships/image" Target="../media/image839.png"/><Relationship Id="rId413" Type="http://schemas.openxmlformats.org/officeDocument/2006/relationships/image" Target="../media/image932.png"/><Relationship Id="rId248" Type="http://schemas.openxmlformats.org/officeDocument/2006/relationships/customXml" Target="../ink/ink849.xml"/><Relationship Id="rId269" Type="http://schemas.openxmlformats.org/officeDocument/2006/relationships/image" Target="../media/image860.png"/><Relationship Id="rId12" Type="http://schemas.openxmlformats.org/officeDocument/2006/relationships/customXml" Target="../ink/ink731.xml"/><Relationship Id="rId33" Type="http://schemas.openxmlformats.org/officeDocument/2006/relationships/image" Target="../media/image742.png"/><Relationship Id="rId108" Type="http://schemas.openxmlformats.org/officeDocument/2006/relationships/customXml" Target="../ink/ink779.xml"/><Relationship Id="rId129" Type="http://schemas.openxmlformats.org/officeDocument/2006/relationships/image" Target="../media/image790.png"/><Relationship Id="rId280" Type="http://schemas.openxmlformats.org/officeDocument/2006/relationships/customXml" Target="../ink/ink865.xml"/><Relationship Id="rId315" Type="http://schemas.openxmlformats.org/officeDocument/2006/relationships/image" Target="../media/image883.png"/><Relationship Id="rId336" Type="http://schemas.openxmlformats.org/officeDocument/2006/relationships/customXml" Target="../ink/ink893.xml"/><Relationship Id="rId357" Type="http://schemas.openxmlformats.org/officeDocument/2006/relationships/image" Target="../media/image904.png"/><Relationship Id="rId54" Type="http://schemas.openxmlformats.org/officeDocument/2006/relationships/customXml" Target="../ink/ink752.xml"/><Relationship Id="rId75" Type="http://schemas.openxmlformats.org/officeDocument/2006/relationships/image" Target="../media/image763.png"/><Relationship Id="rId96" Type="http://schemas.openxmlformats.org/officeDocument/2006/relationships/customXml" Target="../ink/ink773.xml"/><Relationship Id="rId140" Type="http://schemas.openxmlformats.org/officeDocument/2006/relationships/customXml" Target="../ink/ink795.xml"/><Relationship Id="rId161" Type="http://schemas.openxmlformats.org/officeDocument/2006/relationships/image" Target="../media/image806.png"/><Relationship Id="rId182" Type="http://schemas.openxmlformats.org/officeDocument/2006/relationships/customXml" Target="../ink/ink816.xml"/><Relationship Id="rId217" Type="http://schemas.openxmlformats.org/officeDocument/2006/relationships/image" Target="../media/image834.png"/><Relationship Id="rId378" Type="http://schemas.openxmlformats.org/officeDocument/2006/relationships/customXml" Target="../ink/ink914.xml"/><Relationship Id="rId399" Type="http://schemas.openxmlformats.org/officeDocument/2006/relationships/image" Target="../media/image925.png"/><Relationship Id="rId403" Type="http://schemas.openxmlformats.org/officeDocument/2006/relationships/image" Target="../media/image927.png"/><Relationship Id="rId6" Type="http://schemas.openxmlformats.org/officeDocument/2006/relationships/customXml" Target="../ink/ink728.xml"/><Relationship Id="rId238" Type="http://schemas.openxmlformats.org/officeDocument/2006/relationships/customXml" Target="../ink/ink844.xml"/><Relationship Id="rId259" Type="http://schemas.openxmlformats.org/officeDocument/2006/relationships/image" Target="../media/image855.png"/><Relationship Id="rId23" Type="http://schemas.openxmlformats.org/officeDocument/2006/relationships/image" Target="../media/image737.png"/><Relationship Id="rId119" Type="http://schemas.openxmlformats.org/officeDocument/2006/relationships/image" Target="../media/image785.png"/><Relationship Id="rId270" Type="http://schemas.openxmlformats.org/officeDocument/2006/relationships/customXml" Target="../ink/ink860.xml"/><Relationship Id="rId291" Type="http://schemas.openxmlformats.org/officeDocument/2006/relationships/image" Target="../media/image871.png"/><Relationship Id="rId305" Type="http://schemas.openxmlformats.org/officeDocument/2006/relationships/image" Target="../media/image878.png"/><Relationship Id="rId326" Type="http://schemas.openxmlformats.org/officeDocument/2006/relationships/customXml" Target="../ink/ink888.xml"/><Relationship Id="rId347" Type="http://schemas.openxmlformats.org/officeDocument/2006/relationships/image" Target="../media/image899.png"/><Relationship Id="rId44" Type="http://schemas.openxmlformats.org/officeDocument/2006/relationships/customXml" Target="../ink/ink747.xml"/><Relationship Id="rId65" Type="http://schemas.openxmlformats.org/officeDocument/2006/relationships/image" Target="../media/image758.png"/><Relationship Id="rId86" Type="http://schemas.openxmlformats.org/officeDocument/2006/relationships/customXml" Target="../ink/ink768.xml"/><Relationship Id="rId130" Type="http://schemas.openxmlformats.org/officeDocument/2006/relationships/customXml" Target="../ink/ink790.xml"/><Relationship Id="rId151" Type="http://schemas.openxmlformats.org/officeDocument/2006/relationships/image" Target="../media/image801.png"/><Relationship Id="rId368" Type="http://schemas.openxmlformats.org/officeDocument/2006/relationships/customXml" Target="../ink/ink909.xml"/><Relationship Id="rId389" Type="http://schemas.openxmlformats.org/officeDocument/2006/relationships/image" Target="../media/image920.png"/><Relationship Id="rId172" Type="http://schemas.openxmlformats.org/officeDocument/2006/relationships/customXml" Target="../ink/ink811.xml"/><Relationship Id="rId193" Type="http://schemas.openxmlformats.org/officeDocument/2006/relationships/image" Target="../media/image822.png"/><Relationship Id="rId207" Type="http://schemas.openxmlformats.org/officeDocument/2006/relationships/image" Target="../media/image829.png"/><Relationship Id="rId228" Type="http://schemas.openxmlformats.org/officeDocument/2006/relationships/customXml" Target="../ink/ink839.xml"/><Relationship Id="rId249" Type="http://schemas.openxmlformats.org/officeDocument/2006/relationships/image" Target="../media/image850.png"/><Relationship Id="rId414" Type="http://schemas.openxmlformats.org/officeDocument/2006/relationships/customXml" Target="../ink/ink932.xml"/><Relationship Id="rId13" Type="http://schemas.openxmlformats.org/officeDocument/2006/relationships/image" Target="../media/image732.png"/><Relationship Id="rId109" Type="http://schemas.openxmlformats.org/officeDocument/2006/relationships/image" Target="../media/image780.png"/><Relationship Id="rId260" Type="http://schemas.openxmlformats.org/officeDocument/2006/relationships/customXml" Target="../ink/ink855.xml"/><Relationship Id="rId281" Type="http://schemas.openxmlformats.org/officeDocument/2006/relationships/image" Target="../media/image866.png"/><Relationship Id="rId316" Type="http://schemas.openxmlformats.org/officeDocument/2006/relationships/customXml" Target="../ink/ink883.xml"/><Relationship Id="rId337" Type="http://schemas.openxmlformats.org/officeDocument/2006/relationships/image" Target="../media/image894.png"/><Relationship Id="rId34" Type="http://schemas.openxmlformats.org/officeDocument/2006/relationships/customXml" Target="../ink/ink742.xml"/><Relationship Id="rId55" Type="http://schemas.openxmlformats.org/officeDocument/2006/relationships/image" Target="../media/image753.png"/><Relationship Id="rId76" Type="http://schemas.openxmlformats.org/officeDocument/2006/relationships/customXml" Target="../ink/ink763.xml"/><Relationship Id="rId97" Type="http://schemas.openxmlformats.org/officeDocument/2006/relationships/image" Target="../media/image774.png"/><Relationship Id="rId120" Type="http://schemas.openxmlformats.org/officeDocument/2006/relationships/customXml" Target="../ink/ink785.xml"/><Relationship Id="rId141" Type="http://schemas.openxmlformats.org/officeDocument/2006/relationships/image" Target="../media/image796.png"/><Relationship Id="rId358" Type="http://schemas.openxmlformats.org/officeDocument/2006/relationships/customXml" Target="../ink/ink904.xml"/><Relationship Id="rId379" Type="http://schemas.openxmlformats.org/officeDocument/2006/relationships/image" Target="../media/image915.png"/><Relationship Id="rId7" Type="http://schemas.openxmlformats.org/officeDocument/2006/relationships/image" Target="../media/image729.png"/><Relationship Id="rId162" Type="http://schemas.openxmlformats.org/officeDocument/2006/relationships/customXml" Target="../ink/ink806.xml"/><Relationship Id="rId183" Type="http://schemas.openxmlformats.org/officeDocument/2006/relationships/image" Target="../media/image817.png"/><Relationship Id="rId218" Type="http://schemas.openxmlformats.org/officeDocument/2006/relationships/customXml" Target="../ink/ink834.xml"/><Relationship Id="rId239" Type="http://schemas.openxmlformats.org/officeDocument/2006/relationships/image" Target="../media/image845.png"/><Relationship Id="rId390" Type="http://schemas.openxmlformats.org/officeDocument/2006/relationships/customXml" Target="../ink/ink920.xml"/><Relationship Id="rId404" Type="http://schemas.openxmlformats.org/officeDocument/2006/relationships/customXml" Target="../ink/ink927.xml"/><Relationship Id="rId250" Type="http://schemas.openxmlformats.org/officeDocument/2006/relationships/customXml" Target="../ink/ink850.xml"/><Relationship Id="rId271" Type="http://schemas.openxmlformats.org/officeDocument/2006/relationships/image" Target="../media/image861.png"/><Relationship Id="rId292" Type="http://schemas.openxmlformats.org/officeDocument/2006/relationships/customXml" Target="../ink/ink871.xml"/><Relationship Id="rId306" Type="http://schemas.openxmlformats.org/officeDocument/2006/relationships/customXml" Target="../ink/ink878.xml"/><Relationship Id="rId24" Type="http://schemas.openxmlformats.org/officeDocument/2006/relationships/customXml" Target="../ink/ink737.xml"/><Relationship Id="rId45" Type="http://schemas.openxmlformats.org/officeDocument/2006/relationships/image" Target="../media/image748.png"/><Relationship Id="rId66" Type="http://schemas.openxmlformats.org/officeDocument/2006/relationships/customXml" Target="../ink/ink758.xml"/><Relationship Id="rId87" Type="http://schemas.openxmlformats.org/officeDocument/2006/relationships/image" Target="../media/image769.png"/><Relationship Id="rId110" Type="http://schemas.openxmlformats.org/officeDocument/2006/relationships/customXml" Target="../ink/ink780.xml"/><Relationship Id="rId131" Type="http://schemas.openxmlformats.org/officeDocument/2006/relationships/image" Target="../media/image791.png"/><Relationship Id="rId327" Type="http://schemas.openxmlformats.org/officeDocument/2006/relationships/image" Target="../media/image889.png"/><Relationship Id="rId348" Type="http://schemas.openxmlformats.org/officeDocument/2006/relationships/customXml" Target="../ink/ink899.xml"/><Relationship Id="rId369" Type="http://schemas.openxmlformats.org/officeDocument/2006/relationships/image" Target="../media/image910.png"/><Relationship Id="rId152" Type="http://schemas.openxmlformats.org/officeDocument/2006/relationships/customXml" Target="../ink/ink801.xml"/><Relationship Id="rId173" Type="http://schemas.openxmlformats.org/officeDocument/2006/relationships/image" Target="../media/image812.png"/><Relationship Id="rId194" Type="http://schemas.openxmlformats.org/officeDocument/2006/relationships/customXml" Target="../ink/ink822.xml"/><Relationship Id="rId208" Type="http://schemas.openxmlformats.org/officeDocument/2006/relationships/customXml" Target="../ink/ink829.xml"/><Relationship Id="rId229" Type="http://schemas.openxmlformats.org/officeDocument/2006/relationships/image" Target="../media/image840.png"/><Relationship Id="rId380" Type="http://schemas.openxmlformats.org/officeDocument/2006/relationships/customXml" Target="../ink/ink915.xml"/><Relationship Id="rId415" Type="http://schemas.openxmlformats.org/officeDocument/2006/relationships/image" Target="../media/image933.png"/><Relationship Id="rId240" Type="http://schemas.openxmlformats.org/officeDocument/2006/relationships/customXml" Target="../ink/ink845.xml"/><Relationship Id="rId261" Type="http://schemas.openxmlformats.org/officeDocument/2006/relationships/image" Target="../media/image856.png"/><Relationship Id="rId14" Type="http://schemas.openxmlformats.org/officeDocument/2006/relationships/customXml" Target="../ink/ink732.xml"/><Relationship Id="rId35" Type="http://schemas.openxmlformats.org/officeDocument/2006/relationships/image" Target="../media/image743.png"/><Relationship Id="rId56" Type="http://schemas.openxmlformats.org/officeDocument/2006/relationships/customXml" Target="../ink/ink753.xml"/><Relationship Id="rId77" Type="http://schemas.openxmlformats.org/officeDocument/2006/relationships/image" Target="../media/image764.png"/><Relationship Id="rId100" Type="http://schemas.openxmlformats.org/officeDocument/2006/relationships/customXml" Target="../ink/ink775.xml"/><Relationship Id="rId282" Type="http://schemas.openxmlformats.org/officeDocument/2006/relationships/customXml" Target="../ink/ink866.xml"/><Relationship Id="rId317" Type="http://schemas.openxmlformats.org/officeDocument/2006/relationships/image" Target="../media/image884.png"/><Relationship Id="rId338" Type="http://schemas.openxmlformats.org/officeDocument/2006/relationships/customXml" Target="../ink/ink894.xml"/><Relationship Id="rId359" Type="http://schemas.openxmlformats.org/officeDocument/2006/relationships/image" Target="../media/image905.png"/><Relationship Id="rId8" Type="http://schemas.openxmlformats.org/officeDocument/2006/relationships/customXml" Target="../ink/ink729.xml"/><Relationship Id="rId98" Type="http://schemas.openxmlformats.org/officeDocument/2006/relationships/customXml" Target="../ink/ink774.xml"/><Relationship Id="rId121" Type="http://schemas.openxmlformats.org/officeDocument/2006/relationships/image" Target="../media/image786.png"/><Relationship Id="rId142" Type="http://schemas.openxmlformats.org/officeDocument/2006/relationships/customXml" Target="../ink/ink796.xml"/><Relationship Id="rId163" Type="http://schemas.openxmlformats.org/officeDocument/2006/relationships/image" Target="../media/image807.png"/><Relationship Id="rId184" Type="http://schemas.openxmlformats.org/officeDocument/2006/relationships/customXml" Target="../ink/ink817.xml"/><Relationship Id="rId219" Type="http://schemas.openxmlformats.org/officeDocument/2006/relationships/image" Target="../media/image835.png"/><Relationship Id="rId370" Type="http://schemas.openxmlformats.org/officeDocument/2006/relationships/customXml" Target="../ink/ink910.xml"/><Relationship Id="rId391" Type="http://schemas.openxmlformats.org/officeDocument/2006/relationships/image" Target="../media/image921.png"/><Relationship Id="rId405" Type="http://schemas.openxmlformats.org/officeDocument/2006/relationships/image" Target="../media/image928.png"/><Relationship Id="rId230" Type="http://schemas.openxmlformats.org/officeDocument/2006/relationships/customXml" Target="../ink/ink840.xml"/><Relationship Id="rId251" Type="http://schemas.openxmlformats.org/officeDocument/2006/relationships/image" Target="../media/image851.png"/><Relationship Id="rId25" Type="http://schemas.openxmlformats.org/officeDocument/2006/relationships/image" Target="../media/image738.png"/><Relationship Id="rId46" Type="http://schemas.openxmlformats.org/officeDocument/2006/relationships/customXml" Target="../ink/ink748.xml"/><Relationship Id="rId67" Type="http://schemas.openxmlformats.org/officeDocument/2006/relationships/image" Target="../media/image759.png"/><Relationship Id="rId272" Type="http://schemas.openxmlformats.org/officeDocument/2006/relationships/customXml" Target="../ink/ink861.xml"/><Relationship Id="rId293" Type="http://schemas.openxmlformats.org/officeDocument/2006/relationships/image" Target="../media/image872.png"/><Relationship Id="rId307" Type="http://schemas.openxmlformats.org/officeDocument/2006/relationships/image" Target="../media/image879.png"/><Relationship Id="rId328" Type="http://schemas.openxmlformats.org/officeDocument/2006/relationships/customXml" Target="../ink/ink889.xml"/><Relationship Id="rId349" Type="http://schemas.openxmlformats.org/officeDocument/2006/relationships/image" Target="../media/image900.png"/><Relationship Id="rId88" Type="http://schemas.openxmlformats.org/officeDocument/2006/relationships/customXml" Target="../ink/ink769.xml"/><Relationship Id="rId111" Type="http://schemas.openxmlformats.org/officeDocument/2006/relationships/image" Target="../media/image781.png"/><Relationship Id="rId132" Type="http://schemas.openxmlformats.org/officeDocument/2006/relationships/customXml" Target="../ink/ink791.xml"/><Relationship Id="rId153" Type="http://schemas.openxmlformats.org/officeDocument/2006/relationships/image" Target="../media/image802.png"/><Relationship Id="rId174" Type="http://schemas.openxmlformats.org/officeDocument/2006/relationships/customXml" Target="../ink/ink812.xml"/><Relationship Id="rId195" Type="http://schemas.openxmlformats.org/officeDocument/2006/relationships/image" Target="../media/image823.png"/><Relationship Id="rId209" Type="http://schemas.openxmlformats.org/officeDocument/2006/relationships/image" Target="../media/image830.png"/><Relationship Id="rId360" Type="http://schemas.openxmlformats.org/officeDocument/2006/relationships/customXml" Target="../ink/ink905.xml"/><Relationship Id="rId381" Type="http://schemas.openxmlformats.org/officeDocument/2006/relationships/image" Target="../media/image916.png"/><Relationship Id="rId416" Type="http://schemas.openxmlformats.org/officeDocument/2006/relationships/customXml" Target="../ink/ink933.xml"/><Relationship Id="rId220" Type="http://schemas.openxmlformats.org/officeDocument/2006/relationships/customXml" Target="../ink/ink835.xml"/><Relationship Id="rId241" Type="http://schemas.openxmlformats.org/officeDocument/2006/relationships/image" Target="../media/image846.png"/><Relationship Id="rId15" Type="http://schemas.openxmlformats.org/officeDocument/2006/relationships/image" Target="../media/image733.png"/><Relationship Id="rId36" Type="http://schemas.openxmlformats.org/officeDocument/2006/relationships/customXml" Target="../ink/ink743.xml"/><Relationship Id="rId57" Type="http://schemas.openxmlformats.org/officeDocument/2006/relationships/image" Target="../media/image754.png"/><Relationship Id="rId262" Type="http://schemas.openxmlformats.org/officeDocument/2006/relationships/customXml" Target="../ink/ink856.xml"/><Relationship Id="rId283" Type="http://schemas.openxmlformats.org/officeDocument/2006/relationships/image" Target="../media/image867.png"/><Relationship Id="rId318" Type="http://schemas.openxmlformats.org/officeDocument/2006/relationships/customXml" Target="../ink/ink884.xml"/><Relationship Id="rId339" Type="http://schemas.openxmlformats.org/officeDocument/2006/relationships/image" Target="../media/image895.png"/><Relationship Id="rId78" Type="http://schemas.openxmlformats.org/officeDocument/2006/relationships/customXml" Target="../ink/ink764.xml"/><Relationship Id="rId99" Type="http://schemas.openxmlformats.org/officeDocument/2006/relationships/image" Target="../media/image775.png"/><Relationship Id="rId101" Type="http://schemas.openxmlformats.org/officeDocument/2006/relationships/image" Target="../media/image776.png"/><Relationship Id="rId122" Type="http://schemas.openxmlformats.org/officeDocument/2006/relationships/customXml" Target="../ink/ink786.xml"/><Relationship Id="rId143" Type="http://schemas.openxmlformats.org/officeDocument/2006/relationships/image" Target="../media/image797.png"/><Relationship Id="rId164" Type="http://schemas.openxmlformats.org/officeDocument/2006/relationships/customXml" Target="../ink/ink807.xml"/><Relationship Id="rId185" Type="http://schemas.openxmlformats.org/officeDocument/2006/relationships/image" Target="../media/image818.png"/><Relationship Id="rId350" Type="http://schemas.openxmlformats.org/officeDocument/2006/relationships/customXml" Target="../ink/ink900.xml"/><Relationship Id="rId371" Type="http://schemas.openxmlformats.org/officeDocument/2006/relationships/image" Target="../media/image911.png"/><Relationship Id="rId406" Type="http://schemas.openxmlformats.org/officeDocument/2006/relationships/customXml" Target="../ink/ink928.xml"/><Relationship Id="rId9" Type="http://schemas.openxmlformats.org/officeDocument/2006/relationships/image" Target="../media/image730.png"/><Relationship Id="rId210" Type="http://schemas.openxmlformats.org/officeDocument/2006/relationships/customXml" Target="../ink/ink830.xml"/><Relationship Id="rId392" Type="http://schemas.openxmlformats.org/officeDocument/2006/relationships/customXml" Target="../ink/ink921.xml"/><Relationship Id="rId26" Type="http://schemas.openxmlformats.org/officeDocument/2006/relationships/customXml" Target="../ink/ink738.xml"/><Relationship Id="rId231" Type="http://schemas.openxmlformats.org/officeDocument/2006/relationships/image" Target="../media/image841.png"/><Relationship Id="rId252" Type="http://schemas.openxmlformats.org/officeDocument/2006/relationships/customXml" Target="../ink/ink851.xml"/><Relationship Id="rId273" Type="http://schemas.openxmlformats.org/officeDocument/2006/relationships/image" Target="../media/image862.png"/><Relationship Id="rId294" Type="http://schemas.openxmlformats.org/officeDocument/2006/relationships/customXml" Target="../ink/ink872.xml"/><Relationship Id="rId308" Type="http://schemas.openxmlformats.org/officeDocument/2006/relationships/customXml" Target="../ink/ink879.xml"/><Relationship Id="rId329" Type="http://schemas.openxmlformats.org/officeDocument/2006/relationships/image" Target="../media/image890.png"/><Relationship Id="rId47" Type="http://schemas.openxmlformats.org/officeDocument/2006/relationships/image" Target="../media/image749.png"/><Relationship Id="rId68" Type="http://schemas.openxmlformats.org/officeDocument/2006/relationships/customXml" Target="../ink/ink759.xml"/><Relationship Id="rId89" Type="http://schemas.openxmlformats.org/officeDocument/2006/relationships/image" Target="../media/image770.png"/><Relationship Id="rId112" Type="http://schemas.openxmlformats.org/officeDocument/2006/relationships/customXml" Target="../ink/ink781.xml"/><Relationship Id="rId133" Type="http://schemas.openxmlformats.org/officeDocument/2006/relationships/image" Target="../media/image792.png"/><Relationship Id="rId154" Type="http://schemas.openxmlformats.org/officeDocument/2006/relationships/customXml" Target="../ink/ink802.xml"/><Relationship Id="rId175" Type="http://schemas.openxmlformats.org/officeDocument/2006/relationships/image" Target="../media/image813.png"/><Relationship Id="rId340" Type="http://schemas.openxmlformats.org/officeDocument/2006/relationships/customXml" Target="../ink/ink895.xml"/><Relationship Id="rId361" Type="http://schemas.openxmlformats.org/officeDocument/2006/relationships/image" Target="../media/image906.png"/><Relationship Id="rId196" Type="http://schemas.openxmlformats.org/officeDocument/2006/relationships/customXml" Target="../ink/ink823.xml"/><Relationship Id="rId200" Type="http://schemas.openxmlformats.org/officeDocument/2006/relationships/customXml" Target="../ink/ink825.xml"/><Relationship Id="rId382" Type="http://schemas.openxmlformats.org/officeDocument/2006/relationships/customXml" Target="../ink/ink916.xml"/><Relationship Id="rId417" Type="http://schemas.openxmlformats.org/officeDocument/2006/relationships/image" Target="../media/image934.png"/><Relationship Id="rId16" Type="http://schemas.openxmlformats.org/officeDocument/2006/relationships/customXml" Target="../ink/ink733.xml"/><Relationship Id="rId221" Type="http://schemas.openxmlformats.org/officeDocument/2006/relationships/image" Target="../media/image836.png"/><Relationship Id="rId242" Type="http://schemas.openxmlformats.org/officeDocument/2006/relationships/customXml" Target="../ink/ink846.xml"/><Relationship Id="rId263" Type="http://schemas.openxmlformats.org/officeDocument/2006/relationships/image" Target="../media/image857.png"/><Relationship Id="rId284" Type="http://schemas.openxmlformats.org/officeDocument/2006/relationships/customXml" Target="../ink/ink867.xml"/><Relationship Id="rId319" Type="http://schemas.openxmlformats.org/officeDocument/2006/relationships/image" Target="../media/image885.png"/><Relationship Id="rId37" Type="http://schemas.openxmlformats.org/officeDocument/2006/relationships/image" Target="../media/image744.png"/><Relationship Id="rId58" Type="http://schemas.openxmlformats.org/officeDocument/2006/relationships/customXml" Target="../ink/ink754.xml"/><Relationship Id="rId79" Type="http://schemas.openxmlformats.org/officeDocument/2006/relationships/image" Target="../media/image765.png"/><Relationship Id="rId102" Type="http://schemas.openxmlformats.org/officeDocument/2006/relationships/customXml" Target="../ink/ink776.xml"/><Relationship Id="rId123" Type="http://schemas.openxmlformats.org/officeDocument/2006/relationships/image" Target="../media/image787.png"/><Relationship Id="rId144" Type="http://schemas.openxmlformats.org/officeDocument/2006/relationships/customXml" Target="../ink/ink797.xml"/><Relationship Id="rId330" Type="http://schemas.openxmlformats.org/officeDocument/2006/relationships/customXml" Target="../ink/ink890.xml"/><Relationship Id="rId90" Type="http://schemas.openxmlformats.org/officeDocument/2006/relationships/customXml" Target="../ink/ink770.xml"/><Relationship Id="rId165" Type="http://schemas.openxmlformats.org/officeDocument/2006/relationships/image" Target="../media/image808.png"/><Relationship Id="rId186" Type="http://schemas.openxmlformats.org/officeDocument/2006/relationships/customXml" Target="../ink/ink818.xml"/><Relationship Id="rId351" Type="http://schemas.openxmlformats.org/officeDocument/2006/relationships/image" Target="../media/image901.png"/><Relationship Id="rId372" Type="http://schemas.openxmlformats.org/officeDocument/2006/relationships/customXml" Target="../ink/ink911.xml"/><Relationship Id="rId393" Type="http://schemas.openxmlformats.org/officeDocument/2006/relationships/image" Target="../media/image922.png"/><Relationship Id="rId407" Type="http://schemas.openxmlformats.org/officeDocument/2006/relationships/image" Target="../media/image929.png"/><Relationship Id="rId211" Type="http://schemas.openxmlformats.org/officeDocument/2006/relationships/image" Target="../media/image831.png"/><Relationship Id="rId232" Type="http://schemas.openxmlformats.org/officeDocument/2006/relationships/customXml" Target="../ink/ink841.xml"/><Relationship Id="rId253" Type="http://schemas.openxmlformats.org/officeDocument/2006/relationships/image" Target="../media/image852.png"/><Relationship Id="rId274" Type="http://schemas.openxmlformats.org/officeDocument/2006/relationships/customXml" Target="../ink/ink862.xml"/><Relationship Id="rId295" Type="http://schemas.openxmlformats.org/officeDocument/2006/relationships/image" Target="../media/image873.png"/><Relationship Id="rId309" Type="http://schemas.openxmlformats.org/officeDocument/2006/relationships/image" Target="../media/image880.png"/><Relationship Id="rId27" Type="http://schemas.openxmlformats.org/officeDocument/2006/relationships/image" Target="../media/image739.png"/><Relationship Id="rId48" Type="http://schemas.openxmlformats.org/officeDocument/2006/relationships/customXml" Target="../ink/ink749.xml"/><Relationship Id="rId69" Type="http://schemas.openxmlformats.org/officeDocument/2006/relationships/image" Target="../media/image760.png"/><Relationship Id="rId113" Type="http://schemas.openxmlformats.org/officeDocument/2006/relationships/image" Target="../media/image782.png"/><Relationship Id="rId134" Type="http://schemas.openxmlformats.org/officeDocument/2006/relationships/customXml" Target="../ink/ink792.xml"/><Relationship Id="rId320" Type="http://schemas.openxmlformats.org/officeDocument/2006/relationships/customXml" Target="../ink/ink885.xml"/><Relationship Id="rId80" Type="http://schemas.openxmlformats.org/officeDocument/2006/relationships/customXml" Target="../ink/ink765.xml"/><Relationship Id="rId155" Type="http://schemas.openxmlformats.org/officeDocument/2006/relationships/image" Target="../media/image803.png"/><Relationship Id="rId176" Type="http://schemas.openxmlformats.org/officeDocument/2006/relationships/customXml" Target="../ink/ink813.xml"/><Relationship Id="rId197" Type="http://schemas.openxmlformats.org/officeDocument/2006/relationships/image" Target="../media/image824.png"/><Relationship Id="rId341" Type="http://schemas.openxmlformats.org/officeDocument/2006/relationships/image" Target="../media/image896.png"/><Relationship Id="rId362" Type="http://schemas.openxmlformats.org/officeDocument/2006/relationships/customXml" Target="../ink/ink906.xml"/><Relationship Id="rId383" Type="http://schemas.openxmlformats.org/officeDocument/2006/relationships/image" Target="../media/image917.png"/><Relationship Id="rId418" Type="http://schemas.openxmlformats.org/officeDocument/2006/relationships/customXml" Target="../ink/ink934.xml"/><Relationship Id="rId201" Type="http://schemas.openxmlformats.org/officeDocument/2006/relationships/image" Target="../media/image826.png"/><Relationship Id="rId222" Type="http://schemas.openxmlformats.org/officeDocument/2006/relationships/customXml" Target="../ink/ink836.xml"/><Relationship Id="rId243" Type="http://schemas.openxmlformats.org/officeDocument/2006/relationships/image" Target="../media/image847.png"/><Relationship Id="rId264" Type="http://schemas.openxmlformats.org/officeDocument/2006/relationships/customXml" Target="../ink/ink857.xml"/><Relationship Id="rId285" Type="http://schemas.openxmlformats.org/officeDocument/2006/relationships/image" Target="../media/image868.png"/><Relationship Id="rId17" Type="http://schemas.openxmlformats.org/officeDocument/2006/relationships/image" Target="../media/image734.png"/><Relationship Id="rId38" Type="http://schemas.openxmlformats.org/officeDocument/2006/relationships/customXml" Target="../ink/ink744.xml"/><Relationship Id="rId59" Type="http://schemas.openxmlformats.org/officeDocument/2006/relationships/image" Target="../media/image755.png"/><Relationship Id="rId103" Type="http://schemas.openxmlformats.org/officeDocument/2006/relationships/image" Target="../media/image777.png"/><Relationship Id="rId124" Type="http://schemas.openxmlformats.org/officeDocument/2006/relationships/customXml" Target="../ink/ink787.xml"/><Relationship Id="rId310" Type="http://schemas.openxmlformats.org/officeDocument/2006/relationships/customXml" Target="../ink/ink880.xml"/><Relationship Id="rId70" Type="http://schemas.openxmlformats.org/officeDocument/2006/relationships/customXml" Target="../ink/ink760.xml"/><Relationship Id="rId91" Type="http://schemas.openxmlformats.org/officeDocument/2006/relationships/image" Target="../media/image771.png"/><Relationship Id="rId145" Type="http://schemas.openxmlformats.org/officeDocument/2006/relationships/image" Target="../media/image798.png"/><Relationship Id="rId166" Type="http://schemas.openxmlformats.org/officeDocument/2006/relationships/customXml" Target="../ink/ink808.xml"/><Relationship Id="rId187" Type="http://schemas.openxmlformats.org/officeDocument/2006/relationships/image" Target="../media/image819.png"/><Relationship Id="rId331" Type="http://schemas.openxmlformats.org/officeDocument/2006/relationships/image" Target="../media/image891.png"/><Relationship Id="rId352" Type="http://schemas.openxmlformats.org/officeDocument/2006/relationships/customXml" Target="../ink/ink901.xml"/><Relationship Id="rId373" Type="http://schemas.openxmlformats.org/officeDocument/2006/relationships/image" Target="../media/image912.png"/><Relationship Id="rId394" Type="http://schemas.openxmlformats.org/officeDocument/2006/relationships/customXml" Target="../ink/ink922.xml"/><Relationship Id="rId408" Type="http://schemas.openxmlformats.org/officeDocument/2006/relationships/customXml" Target="../ink/ink929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31.xml"/><Relationship Id="rId233" Type="http://schemas.openxmlformats.org/officeDocument/2006/relationships/image" Target="../media/image842.png"/><Relationship Id="rId254" Type="http://schemas.openxmlformats.org/officeDocument/2006/relationships/customXml" Target="../ink/ink852.xml"/><Relationship Id="rId28" Type="http://schemas.openxmlformats.org/officeDocument/2006/relationships/customXml" Target="../ink/ink739.xml"/><Relationship Id="rId49" Type="http://schemas.openxmlformats.org/officeDocument/2006/relationships/image" Target="../media/image750.png"/><Relationship Id="rId114" Type="http://schemas.openxmlformats.org/officeDocument/2006/relationships/customXml" Target="../ink/ink782.xml"/><Relationship Id="rId275" Type="http://schemas.openxmlformats.org/officeDocument/2006/relationships/image" Target="../media/image863.png"/><Relationship Id="rId296" Type="http://schemas.openxmlformats.org/officeDocument/2006/relationships/customXml" Target="../ink/ink873.xml"/><Relationship Id="rId300" Type="http://schemas.openxmlformats.org/officeDocument/2006/relationships/customXml" Target="../ink/ink875.xml"/><Relationship Id="rId60" Type="http://schemas.openxmlformats.org/officeDocument/2006/relationships/customXml" Target="../ink/ink755.xml"/><Relationship Id="rId81" Type="http://schemas.openxmlformats.org/officeDocument/2006/relationships/image" Target="../media/image766.png"/><Relationship Id="rId135" Type="http://schemas.openxmlformats.org/officeDocument/2006/relationships/image" Target="../media/image793.png"/><Relationship Id="rId156" Type="http://schemas.openxmlformats.org/officeDocument/2006/relationships/customXml" Target="../ink/ink803.xml"/><Relationship Id="rId177" Type="http://schemas.openxmlformats.org/officeDocument/2006/relationships/image" Target="../media/image814.png"/><Relationship Id="rId198" Type="http://schemas.openxmlformats.org/officeDocument/2006/relationships/customXml" Target="../ink/ink824.xml"/><Relationship Id="rId321" Type="http://schemas.openxmlformats.org/officeDocument/2006/relationships/image" Target="../media/image886.png"/><Relationship Id="rId342" Type="http://schemas.openxmlformats.org/officeDocument/2006/relationships/customXml" Target="../ink/ink896.xml"/><Relationship Id="rId363" Type="http://schemas.openxmlformats.org/officeDocument/2006/relationships/image" Target="../media/image907.png"/><Relationship Id="rId384" Type="http://schemas.openxmlformats.org/officeDocument/2006/relationships/customXml" Target="../ink/ink917.xml"/><Relationship Id="rId419" Type="http://schemas.openxmlformats.org/officeDocument/2006/relationships/image" Target="../media/image935.png"/><Relationship Id="rId202" Type="http://schemas.openxmlformats.org/officeDocument/2006/relationships/customXml" Target="../ink/ink826.xml"/><Relationship Id="rId223" Type="http://schemas.openxmlformats.org/officeDocument/2006/relationships/image" Target="../media/image837.png"/><Relationship Id="rId244" Type="http://schemas.openxmlformats.org/officeDocument/2006/relationships/customXml" Target="../ink/ink847.xml"/><Relationship Id="rId18" Type="http://schemas.openxmlformats.org/officeDocument/2006/relationships/customXml" Target="../ink/ink734.xml"/><Relationship Id="rId39" Type="http://schemas.openxmlformats.org/officeDocument/2006/relationships/image" Target="../media/image745.png"/><Relationship Id="rId265" Type="http://schemas.openxmlformats.org/officeDocument/2006/relationships/image" Target="../media/image858.png"/><Relationship Id="rId286" Type="http://schemas.openxmlformats.org/officeDocument/2006/relationships/customXml" Target="../ink/ink868.xml"/><Relationship Id="rId50" Type="http://schemas.openxmlformats.org/officeDocument/2006/relationships/customXml" Target="../ink/ink750.xml"/><Relationship Id="rId104" Type="http://schemas.openxmlformats.org/officeDocument/2006/relationships/customXml" Target="../ink/ink777.xml"/><Relationship Id="rId125" Type="http://schemas.openxmlformats.org/officeDocument/2006/relationships/image" Target="../media/image788.png"/><Relationship Id="rId146" Type="http://schemas.openxmlformats.org/officeDocument/2006/relationships/customXml" Target="../ink/ink798.xml"/><Relationship Id="rId167" Type="http://schemas.openxmlformats.org/officeDocument/2006/relationships/image" Target="../media/image809.png"/><Relationship Id="rId188" Type="http://schemas.openxmlformats.org/officeDocument/2006/relationships/customXml" Target="../ink/ink819.xml"/><Relationship Id="rId311" Type="http://schemas.openxmlformats.org/officeDocument/2006/relationships/image" Target="../media/image881.png"/><Relationship Id="rId332" Type="http://schemas.openxmlformats.org/officeDocument/2006/relationships/customXml" Target="../ink/ink891.xml"/><Relationship Id="rId353" Type="http://schemas.openxmlformats.org/officeDocument/2006/relationships/image" Target="../media/image902.png"/><Relationship Id="rId374" Type="http://schemas.openxmlformats.org/officeDocument/2006/relationships/customXml" Target="../ink/ink912.xml"/><Relationship Id="rId395" Type="http://schemas.openxmlformats.org/officeDocument/2006/relationships/image" Target="../media/image923.png"/><Relationship Id="rId409" Type="http://schemas.openxmlformats.org/officeDocument/2006/relationships/image" Target="../media/image930.png"/><Relationship Id="rId71" Type="http://schemas.openxmlformats.org/officeDocument/2006/relationships/image" Target="../media/image761.png"/><Relationship Id="rId92" Type="http://schemas.openxmlformats.org/officeDocument/2006/relationships/customXml" Target="../ink/ink771.xml"/><Relationship Id="rId213" Type="http://schemas.openxmlformats.org/officeDocument/2006/relationships/image" Target="../media/image832.png"/><Relationship Id="rId234" Type="http://schemas.openxmlformats.org/officeDocument/2006/relationships/customXml" Target="../ink/ink842.xml"/><Relationship Id="rId420" Type="http://schemas.openxmlformats.org/officeDocument/2006/relationships/customXml" Target="../ink/ink935.xml"/><Relationship Id="rId2" Type="http://schemas.openxmlformats.org/officeDocument/2006/relationships/customXml" Target="../ink/ink726.xml"/><Relationship Id="rId29" Type="http://schemas.openxmlformats.org/officeDocument/2006/relationships/image" Target="../media/image740.png"/><Relationship Id="rId255" Type="http://schemas.openxmlformats.org/officeDocument/2006/relationships/image" Target="../media/image853.png"/><Relationship Id="rId276" Type="http://schemas.openxmlformats.org/officeDocument/2006/relationships/customXml" Target="../ink/ink863.xml"/><Relationship Id="rId297" Type="http://schemas.openxmlformats.org/officeDocument/2006/relationships/image" Target="../media/image874.png"/><Relationship Id="rId40" Type="http://schemas.openxmlformats.org/officeDocument/2006/relationships/customXml" Target="../ink/ink745.xml"/><Relationship Id="rId115" Type="http://schemas.openxmlformats.org/officeDocument/2006/relationships/image" Target="../media/image783.png"/><Relationship Id="rId136" Type="http://schemas.openxmlformats.org/officeDocument/2006/relationships/customXml" Target="../ink/ink793.xml"/><Relationship Id="rId157" Type="http://schemas.openxmlformats.org/officeDocument/2006/relationships/image" Target="../media/image804.png"/><Relationship Id="rId178" Type="http://schemas.openxmlformats.org/officeDocument/2006/relationships/customXml" Target="../ink/ink814.xml"/><Relationship Id="rId301" Type="http://schemas.openxmlformats.org/officeDocument/2006/relationships/image" Target="../media/image876.png"/><Relationship Id="rId322" Type="http://schemas.openxmlformats.org/officeDocument/2006/relationships/customXml" Target="../ink/ink886.xml"/><Relationship Id="rId343" Type="http://schemas.openxmlformats.org/officeDocument/2006/relationships/image" Target="../media/image897.png"/><Relationship Id="rId364" Type="http://schemas.openxmlformats.org/officeDocument/2006/relationships/customXml" Target="../ink/ink907.xml"/><Relationship Id="rId61" Type="http://schemas.openxmlformats.org/officeDocument/2006/relationships/image" Target="../media/image756.png"/><Relationship Id="rId82" Type="http://schemas.openxmlformats.org/officeDocument/2006/relationships/customXml" Target="../ink/ink766.xml"/><Relationship Id="rId199" Type="http://schemas.openxmlformats.org/officeDocument/2006/relationships/image" Target="../media/image825.png"/><Relationship Id="rId203" Type="http://schemas.openxmlformats.org/officeDocument/2006/relationships/image" Target="../media/image827.png"/><Relationship Id="rId385" Type="http://schemas.openxmlformats.org/officeDocument/2006/relationships/image" Target="../media/image918.png"/><Relationship Id="rId19" Type="http://schemas.openxmlformats.org/officeDocument/2006/relationships/image" Target="../media/image735.png"/><Relationship Id="rId224" Type="http://schemas.openxmlformats.org/officeDocument/2006/relationships/customXml" Target="../ink/ink837.xml"/><Relationship Id="rId245" Type="http://schemas.openxmlformats.org/officeDocument/2006/relationships/image" Target="../media/image848.png"/><Relationship Id="rId266" Type="http://schemas.openxmlformats.org/officeDocument/2006/relationships/customXml" Target="../ink/ink858.xml"/><Relationship Id="rId287" Type="http://schemas.openxmlformats.org/officeDocument/2006/relationships/image" Target="../media/image869.png"/><Relationship Id="rId410" Type="http://schemas.openxmlformats.org/officeDocument/2006/relationships/customXml" Target="../ink/ink930.xml"/><Relationship Id="rId30" Type="http://schemas.openxmlformats.org/officeDocument/2006/relationships/customXml" Target="../ink/ink740.xml"/><Relationship Id="rId105" Type="http://schemas.openxmlformats.org/officeDocument/2006/relationships/image" Target="../media/image778.png"/><Relationship Id="rId126" Type="http://schemas.openxmlformats.org/officeDocument/2006/relationships/customXml" Target="../ink/ink788.xml"/><Relationship Id="rId147" Type="http://schemas.openxmlformats.org/officeDocument/2006/relationships/image" Target="../media/image799.png"/><Relationship Id="rId168" Type="http://schemas.openxmlformats.org/officeDocument/2006/relationships/customXml" Target="../ink/ink809.xml"/><Relationship Id="rId312" Type="http://schemas.openxmlformats.org/officeDocument/2006/relationships/customXml" Target="../ink/ink881.xml"/><Relationship Id="rId333" Type="http://schemas.openxmlformats.org/officeDocument/2006/relationships/image" Target="../media/image892.png"/><Relationship Id="rId354" Type="http://schemas.openxmlformats.org/officeDocument/2006/relationships/customXml" Target="../ink/ink902.xml"/><Relationship Id="rId51" Type="http://schemas.openxmlformats.org/officeDocument/2006/relationships/image" Target="../media/image751.png"/><Relationship Id="rId72" Type="http://schemas.openxmlformats.org/officeDocument/2006/relationships/customXml" Target="../ink/ink761.xml"/><Relationship Id="rId93" Type="http://schemas.openxmlformats.org/officeDocument/2006/relationships/image" Target="../media/image772.png"/><Relationship Id="rId189" Type="http://schemas.openxmlformats.org/officeDocument/2006/relationships/image" Target="../media/image820.png"/><Relationship Id="rId375" Type="http://schemas.openxmlformats.org/officeDocument/2006/relationships/image" Target="../media/image913.png"/><Relationship Id="rId396" Type="http://schemas.openxmlformats.org/officeDocument/2006/relationships/customXml" Target="../ink/ink923.xml"/><Relationship Id="rId3" Type="http://schemas.openxmlformats.org/officeDocument/2006/relationships/image" Target="../media/image727.png"/><Relationship Id="rId214" Type="http://schemas.openxmlformats.org/officeDocument/2006/relationships/customXml" Target="../ink/ink832.xml"/><Relationship Id="rId235" Type="http://schemas.openxmlformats.org/officeDocument/2006/relationships/image" Target="../media/image843.png"/><Relationship Id="rId256" Type="http://schemas.openxmlformats.org/officeDocument/2006/relationships/customXml" Target="../ink/ink853.xml"/><Relationship Id="rId277" Type="http://schemas.openxmlformats.org/officeDocument/2006/relationships/image" Target="../media/image864.png"/><Relationship Id="rId298" Type="http://schemas.openxmlformats.org/officeDocument/2006/relationships/customXml" Target="../ink/ink874.xml"/><Relationship Id="rId400" Type="http://schemas.openxmlformats.org/officeDocument/2006/relationships/customXml" Target="../ink/ink925.xml"/><Relationship Id="rId421" Type="http://schemas.openxmlformats.org/officeDocument/2006/relationships/image" Target="../media/image936.png"/><Relationship Id="rId116" Type="http://schemas.openxmlformats.org/officeDocument/2006/relationships/customXml" Target="../ink/ink783.xml"/><Relationship Id="rId137" Type="http://schemas.openxmlformats.org/officeDocument/2006/relationships/image" Target="../media/image794.png"/><Relationship Id="rId158" Type="http://schemas.openxmlformats.org/officeDocument/2006/relationships/customXml" Target="../ink/ink804.xml"/><Relationship Id="rId302" Type="http://schemas.openxmlformats.org/officeDocument/2006/relationships/customXml" Target="../ink/ink876.xml"/><Relationship Id="rId323" Type="http://schemas.openxmlformats.org/officeDocument/2006/relationships/image" Target="../media/image887.png"/><Relationship Id="rId344" Type="http://schemas.openxmlformats.org/officeDocument/2006/relationships/customXml" Target="../ink/ink897.xml"/><Relationship Id="rId20" Type="http://schemas.openxmlformats.org/officeDocument/2006/relationships/customXml" Target="../ink/ink735.xml"/><Relationship Id="rId41" Type="http://schemas.openxmlformats.org/officeDocument/2006/relationships/image" Target="../media/image746.png"/><Relationship Id="rId62" Type="http://schemas.openxmlformats.org/officeDocument/2006/relationships/customXml" Target="../ink/ink756.xml"/><Relationship Id="rId83" Type="http://schemas.openxmlformats.org/officeDocument/2006/relationships/image" Target="../media/image767.png"/><Relationship Id="rId179" Type="http://schemas.openxmlformats.org/officeDocument/2006/relationships/image" Target="../media/image815.png"/><Relationship Id="rId365" Type="http://schemas.openxmlformats.org/officeDocument/2006/relationships/image" Target="../media/image908.png"/><Relationship Id="rId386" Type="http://schemas.openxmlformats.org/officeDocument/2006/relationships/customXml" Target="../ink/ink918.xml"/><Relationship Id="rId190" Type="http://schemas.openxmlformats.org/officeDocument/2006/relationships/customXml" Target="../ink/ink820.xml"/><Relationship Id="rId204" Type="http://schemas.openxmlformats.org/officeDocument/2006/relationships/customXml" Target="../ink/ink827.xml"/><Relationship Id="rId225" Type="http://schemas.openxmlformats.org/officeDocument/2006/relationships/image" Target="../media/image838.png"/><Relationship Id="rId246" Type="http://schemas.openxmlformats.org/officeDocument/2006/relationships/customXml" Target="../ink/ink848.xml"/><Relationship Id="rId267" Type="http://schemas.openxmlformats.org/officeDocument/2006/relationships/image" Target="../media/image859.png"/><Relationship Id="rId288" Type="http://schemas.openxmlformats.org/officeDocument/2006/relationships/customXml" Target="../ink/ink869.xml"/><Relationship Id="rId411" Type="http://schemas.openxmlformats.org/officeDocument/2006/relationships/image" Target="../media/image931.png"/><Relationship Id="rId106" Type="http://schemas.openxmlformats.org/officeDocument/2006/relationships/customXml" Target="../ink/ink778.xml"/><Relationship Id="rId127" Type="http://schemas.openxmlformats.org/officeDocument/2006/relationships/image" Target="../media/image789.png"/><Relationship Id="rId313" Type="http://schemas.openxmlformats.org/officeDocument/2006/relationships/image" Target="../media/image882.png"/><Relationship Id="rId10" Type="http://schemas.openxmlformats.org/officeDocument/2006/relationships/customXml" Target="../ink/ink730.xml"/><Relationship Id="rId31" Type="http://schemas.openxmlformats.org/officeDocument/2006/relationships/image" Target="../media/image741.png"/><Relationship Id="rId52" Type="http://schemas.openxmlformats.org/officeDocument/2006/relationships/customXml" Target="../ink/ink751.xml"/><Relationship Id="rId73" Type="http://schemas.openxmlformats.org/officeDocument/2006/relationships/image" Target="../media/image762.png"/><Relationship Id="rId94" Type="http://schemas.openxmlformats.org/officeDocument/2006/relationships/customXml" Target="../ink/ink772.xml"/><Relationship Id="rId148" Type="http://schemas.openxmlformats.org/officeDocument/2006/relationships/customXml" Target="../ink/ink799.xml"/><Relationship Id="rId169" Type="http://schemas.openxmlformats.org/officeDocument/2006/relationships/image" Target="../media/image810.png"/><Relationship Id="rId334" Type="http://schemas.openxmlformats.org/officeDocument/2006/relationships/customXml" Target="../ink/ink892.xml"/><Relationship Id="rId355" Type="http://schemas.openxmlformats.org/officeDocument/2006/relationships/image" Target="../media/image903.png"/><Relationship Id="rId376" Type="http://schemas.openxmlformats.org/officeDocument/2006/relationships/customXml" Target="../ink/ink913.xml"/><Relationship Id="rId397" Type="http://schemas.openxmlformats.org/officeDocument/2006/relationships/image" Target="../media/image924.png"/><Relationship Id="rId4" Type="http://schemas.openxmlformats.org/officeDocument/2006/relationships/customXml" Target="../ink/ink727.xml"/><Relationship Id="rId180" Type="http://schemas.openxmlformats.org/officeDocument/2006/relationships/customXml" Target="../ink/ink815.xml"/><Relationship Id="rId215" Type="http://schemas.openxmlformats.org/officeDocument/2006/relationships/image" Target="../media/image833.png"/><Relationship Id="rId236" Type="http://schemas.openxmlformats.org/officeDocument/2006/relationships/customXml" Target="../ink/ink843.xml"/><Relationship Id="rId257" Type="http://schemas.openxmlformats.org/officeDocument/2006/relationships/image" Target="../media/image854.png"/><Relationship Id="rId278" Type="http://schemas.openxmlformats.org/officeDocument/2006/relationships/customXml" Target="../ink/ink864.xml"/><Relationship Id="rId401" Type="http://schemas.openxmlformats.org/officeDocument/2006/relationships/image" Target="../media/image926.png"/><Relationship Id="rId303" Type="http://schemas.openxmlformats.org/officeDocument/2006/relationships/image" Target="../media/image877.png"/><Relationship Id="rId42" Type="http://schemas.openxmlformats.org/officeDocument/2006/relationships/customXml" Target="../ink/ink746.xml"/><Relationship Id="rId84" Type="http://schemas.openxmlformats.org/officeDocument/2006/relationships/customXml" Target="../ink/ink767.xml"/><Relationship Id="rId138" Type="http://schemas.openxmlformats.org/officeDocument/2006/relationships/customXml" Target="../ink/ink794.xml"/><Relationship Id="rId345" Type="http://schemas.openxmlformats.org/officeDocument/2006/relationships/image" Target="../media/image898.png"/><Relationship Id="rId387" Type="http://schemas.openxmlformats.org/officeDocument/2006/relationships/image" Target="../media/image919.png"/><Relationship Id="rId191" Type="http://schemas.openxmlformats.org/officeDocument/2006/relationships/image" Target="../media/image821.png"/><Relationship Id="rId205" Type="http://schemas.openxmlformats.org/officeDocument/2006/relationships/image" Target="../media/image828.png"/><Relationship Id="rId247" Type="http://schemas.openxmlformats.org/officeDocument/2006/relationships/image" Target="../media/image849.png"/><Relationship Id="rId412" Type="http://schemas.openxmlformats.org/officeDocument/2006/relationships/customXml" Target="../ink/ink931.xml"/><Relationship Id="rId107" Type="http://schemas.openxmlformats.org/officeDocument/2006/relationships/image" Target="../media/image779.png"/><Relationship Id="rId289" Type="http://schemas.openxmlformats.org/officeDocument/2006/relationships/image" Target="../media/image870.png"/><Relationship Id="rId11" Type="http://schemas.openxmlformats.org/officeDocument/2006/relationships/image" Target="../media/image731.png"/><Relationship Id="rId53" Type="http://schemas.openxmlformats.org/officeDocument/2006/relationships/image" Target="../media/image752.png"/><Relationship Id="rId149" Type="http://schemas.openxmlformats.org/officeDocument/2006/relationships/image" Target="../media/image800.png"/><Relationship Id="rId314" Type="http://schemas.openxmlformats.org/officeDocument/2006/relationships/customXml" Target="../ink/ink882.xml"/><Relationship Id="rId356" Type="http://schemas.openxmlformats.org/officeDocument/2006/relationships/customXml" Target="../ink/ink903.xml"/><Relationship Id="rId398" Type="http://schemas.openxmlformats.org/officeDocument/2006/relationships/customXml" Target="../ink/ink924.xml"/><Relationship Id="rId95" Type="http://schemas.openxmlformats.org/officeDocument/2006/relationships/image" Target="../media/image773.png"/><Relationship Id="rId160" Type="http://schemas.openxmlformats.org/officeDocument/2006/relationships/customXml" Target="../ink/ink805.xml"/><Relationship Id="rId216" Type="http://schemas.openxmlformats.org/officeDocument/2006/relationships/customXml" Target="../ink/ink833.xml"/><Relationship Id="rId258" Type="http://schemas.openxmlformats.org/officeDocument/2006/relationships/customXml" Target="../ink/ink854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94.png"/><Relationship Id="rId299" Type="http://schemas.openxmlformats.org/officeDocument/2006/relationships/image" Target="../media/image1085.png"/><Relationship Id="rId303" Type="http://schemas.openxmlformats.org/officeDocument/2006/relationships/image" Target="../media/image1087.png"/><Relationship Id="rId21" Type="http://schemas.openxmlformats.org/officeDocument/2006/relationships/image" Target="../media/image946.png"/><Relationship Id="rId42" Type="http://schemas.openxmlformats.org/officeDocument/2006/relationships/customXml" Target="../ink/ink956.xml"/><Relationship Id="rId63" Type="http://schemas.openxmlformats.org/officeDocument/2006/relationships/image" Target="../media/image967.png"/><Relationship Id="rId84" Type="http://schemas.openxmlformats.org/officeDocument/2006/relationships/customXml" Target="../ink/ink977.xml"/><Relationship Id="rId138" Type="http://schemas.openxmlformats.org/officeDocument/2006/relationships/customXml" Target="../ink/ink1004.xml"/><Relationship Id="rId159" Type="http://schemas.openxmlformats.org/officeDocument/2006/relationships/image" Target="../media/image1015.png"/><Relationship Id="rId324" Type="http://schemas.openxmlformats.org/officeDocument/2006/relationships/customXml" Target="../ink/ink1097.xml"/><Relationship Id="rId345" Type="http://schemas.openxmlformats.org/officeDocument/2006/relationships/image" Target="../media/image1108.png"/><Relationship Id="rId170" Type="http://schemas.openxmlformats.org/officeDocument/2006/relationships/customXml" Target="../ink/ink1020.xml"/><Relationship Id="rId191" Type="http://schemas.openxmlformats.org/officeDocument/2006/relationships/image" Target="../media/image1031.png"/><Relationship Id="rId205" Type="http://schemas.openxmlformats.org/officeDocument/2006/relationships/image" Target="../media/image1038.png"/><Relationship Id="rId226" Type="http://schemas.openxmlformats.org/officeDocument/2006/relationships/customXml" Target="../ink/ink1048.xml"/><Relationship Id="rId247" Type="http://schemas.openxmlformats.org/officeDocument/2006/relationships/image" Target="../media/image1059.png"/><Relationship Id="rId107" Type="http://schemas.openxmlformats.org/officeDocument/2006/relationships/image" Target="../media/image989.png"/><Relationship Id="rId268" Type="http://schemas.openxmlformats.org/officeDocument/2006/relationships/customXml" Target="../ink/ink1069.xml"/><Relationship Id="rId289" Type="http://schemas.openxmlformats.org/officeDocument/2006/relationships/image" Target="../media/image1080.png"/><Relationship Id="rId11" Type="http://schemas.openxmlformats.org/officeDocument/2006/relationships/image" Target="../media/image941.png"/><Relationship Id="rId32" Type="http://schemas.openxmlformats.org/officeDocument/2006/relationships/customXml" Target="../ink/ink951.xml"/><Relationship Id="rId53" Type="http://schemas.openxmlformats.org/officeDocument/2006/relationships/image" Target="../media/image962.png"/><Relationship Id="rId74" Type="http://schemas.openxmlformats.org/officeDocument/2006/relationships/customXml" Target="../ink/ink972.xml"/><Relationship Id="rId128" Type="http://schemas.openxmlformats.org/officeDocument/2006/relationships/customXml" Target="../ink/ink999.xml"/><Relationship Id="rId149" Type="http://schemas.openxmlformats.org/officeDocument/2006/relationships/image" Target="../media/image1010.png"/><Relationship Id="rId314" Type="http://schemas.openxmlformats.org/officeDocument/2006/relationships/customXml" Target="../ink/ink1092.xml"/><Relationship Id="rId335" Type="http://schemas.openxmlformats.org/officeDocument/2006/relationships/image" Target="../media/image1103.png"/><Relationship Id="rId356" Type="http://schemas.openxmlformats.org/officeDocument/2006/relationships/customXml" Target="../ink/ink1113.xml"/><Relationship Id="rId5" Type="http://schemas.openxmlformats.org/officeDocument/2006/relationships/image" Target="../media/image938.png"/><Relationship Id="rId95" Type="http://schemas.openxmlformats.org/officeDocument/2006/relationships/image" Target="../media/image983.png"/><Relationship Id="rId160" Type="http://schemas.openxmlformats.org/officeDocument/2006/relationships/customXml" Target="../ink/ink1015.xml"/><Relationship Id="rId181" Type="http://schemas.openxmlformats.org/officeDocument/2006/relationships/image" Target="../media/image1026.png"/><Relationship Id="rId216" Type="http://schemas.openxmlformats.org/officeDocument/2006/relationships/customXml" Target="../ink/ink1043.xml"/><Relationship Id="rId237" Type="http://schemas.openxmlformats.org/officeDocument/2006/relationships/image" Target="../media/image1054.png"/><Relationship Id="rId258" Type="http://schemas.openxmlformats.org/officeDocument/2006/relationships/customXml" Target="../ink/ink1064.xml"/><Relationship Id="rId279" Type="http://schemas.openxmlformats.org/officeDocument/2006/relationships/image" Target="../media/image1075.png"/><Relationship Id="rId22" Type="http://schemas.openxmlformats.org/officeDocument/2006/relationships/customXml" Target="../ink/ink946.xml"/><Relationship Id="rId43" Type="http://schemas.openxmlformats.org/officeDocument/2006/relationships/image" Target="../media/image957.png"/><Relationship Id="rId64" Type="http://schemas.openxmlformats.org/officeDocument/2006/relationships/customXml" Target="../ink/ink967.xml"/><Relationship Id="rId118" Type="http://schemas.openxmlformats.org/officeDocument/2006/relationships/customXml" Target="../ink/ink994.xml"/><Relationship Id="rId139" Type="http://schemas.openxmlformats.org/officeDocument/2006/relationships/image" Target="../media/image1005.png"/><Relationship Id="rId290" Type="http://schemas.openxmlformats.org/officeDocument/2006/relationships/customXml" Target="../ink/ink1080.xml"/><Relationship Id="rId304" Type="http://schemas.openxmlformats.org/officeDocument/2006/relationships/customXml" Target="../ink/ink1087.xml"/><Relationship Id="rId325" Type="http://schemas.openxmlformats.org/officeDocument/2006/relationships/image" Target="../media/image1098.png"/><Relationship Id="rId346" Type="http://schemas.openxmlformats.org/officeDocument/2006/relationships/customXml" Target="../ink/ink1108.xml"/><Relationship Id="rId85" Type="http://schemas.openxmlformats.org/officeDocument/2006/relationships/image" Target="../media/image978.png"/><Relationship Id="rId150" Type="http://schemas.openxmlformats.org/officeDocument/2006/relationships/customXml" Target="../ink/ink1010.xml"/><Relationship Id="rId171" Type="http://schemas.openxmlformats.org/officeDocument/2006/relationships/image" Target="../media/image1021.png"/><Relationship Id="rId192" Type="http://schemas.openxmlformats.org/officeDocument/2006/relationships/customXml" Target="../ink/ink1031.xml"/><Relationship Id="rId206" Type="http://schemas.openxmlformats.org/officeDocument/2006/relationships/customXml" Target="../ink/ink1038.xml"/><Relationship Id="rId227" Type="http://schemas.openxmlformats.org/officeDocument/2006/relationships/image" Target="../media/image1049.png"/><Relationship Id="rId248" Type="http://schemas.openxmlformats.org/officeDocument/2006/relationships/customXml" Target="../ink/ink1059.xml"/><Relationship Id="rId269" Type="http://schemas.openxmlformats.org/officeDocument/2006/relationships/image" Target="../media/image1070.png"/><Relationship Id="rId12" Type="http://schemas.openxmlformats.org/officeDocument/2006/relationships/customXml" Target="../ink/ink941.xml"/><Relationship Id="rId33" Type="http://schemas.openxmlformats.org/officeDocument/2006/relationships/image" Target="../media/image952.png"/><Relationship Id="rId108" Type="http://schemas.openxmlformats.org/officeDocument/2006/relationships/customXml" Target="../ink/ink989.xml"/><Relationship Id="rId129" Type="http://schemas.openxmlformats.org/officeDocument/2006/relationships/image" Target="../media/image1000.png"/><Relationship Id="rId280" Type="http://schemas.openxmlformats.org/officeDocument/2006/relationships/customXml" Target="../ink/ink1075.xml"/><Relationship Id="rId315" Type="http://schemas.openxmlformats.org/officeDocument/2006/relationships/image" Target="../media/image1093.png"/><Relationship Id="rId336" Type="http://schemas.openxmlformats.org/officeDocument/2006/relationships/customXml" Target="../ink/ink1103.xml"/><Relationship Id="rId357" Type="http://schemas.openxmlformats.org/officeDocument/2006/relationships/image" Target="../media/image1114.png"/><Relationship Id="rId54" Type="http://schemas.openxmlformats.org/officeDocument/2006/relationships/customXml" Target="../ink/ink962.xml"/><Relationship Id="rId75" Type="http://schemas.openxmlformats.org/officeDocument/2006/relationships/image" Target="../media/image973.png"/><Relationship Id="rId96" Type="http://schemas.openxmlformats.org/officeDocument/2006/relationships/customXml" Target="../ink/ink983.xml"/><Relationship Id="rId140" Type="http://schemas.openxmlformats.org/officeDocument/2006/relationships/customXml" Target="../ink/ink1005.xml"/><Relationship Id="rId161" Type="http://schemas.openxmlformats.org/officeDocument/2006/relationships/image" Target="../media/image1016.png"/><Relationship Id="rId182" Type="http://schemas.openxmlformats.org/officeDocument/2006/relationships/customXml" Target="../ink/ink1026.xml"/><Relationship Id="rId217" Type="http://schemas.openxmlformats.org/officeDocument/2006/relationships/image" Target="../media/image1044.png"/><Relationship Id="rId6" Type="http://schemas.openxmlformats.org/officeDocument/2006/relationships/customXml" Target="../ink/ink938.xml"/><Relationship Id="rId238" Type="http://schemas.openxmlformats.org/officeDocument/2006/relationships/customXml" Target="../ink/ink1054.xml"/><Relationship Id="rId259" Type="http://schemas.openxmlformats.org/officeDocument/2006/relationships/image" Target="../media/image1065.png"/><Relationship Id="rId23" Type="http://schemas.openxmlformats.org/officeDocument/2006/relationships/image" Target="../media/image947.png"/><Relationship Id="rId119" Type="http://schemas.openxmlformats.org/officeDocument/2006/relationships/image" Target="../media/image995.png"/><Relationship Id="rId270" Type="http://schemas.openxmlformats.org/officeDocument/2006/relationships/customXml" Target="../ink/ink1070.xml"/><Relationship Id="rId291" Type="http://schemas.openxmlformats.org/officeDocument/2006/relationships/image" Target="../media/image1081.png"/><Relationship Id="rId305" Type="http://schemas.openxmlformats.org/officeDocument/2006/relationships/image" Target="../media/image1088.png"/><Relationship Id="rId326" Type="http://schemas.openxmlformats.org/officeDocument/2006/relationships/customXml" Target="../ink/ink1098.xml"/><Relationship Id="rId347" Type="http://schemas.openxmlformats.org/officeDocument/2006/relationships/image" Target="../media/image1109.png"/><Relationship Id="rId44" Type="http://schemas.openxmlformats.org/officeDocument/2006/relationships/customXml" Target="../ink/ink957.xml"/><Relationship Id="rId65" Type="http://schemas.openxmlformats.org/officeDocument/2006/relationships/image" Target="../media/image968.png"/><Relationship Id="rId86" Type="http://schemas.openxmlformats.org/officeDocument/2006/relationships/customXml" Target="../ink/ink978.xml"/><Relationship Id="rId130" Type="http://schemas.openxmlformats.org/officeDocument/2006/relationships/customXml" Target="../ink/ink1000.xml"/><Relationship Id="rId151" Type="http://schemas.openxmlformats.org/officeDocument/2006/relationships/image" Target="../media/image1011.png"/><Relationship Id="rId172" Type="http://schemas.openxmlformats.org/officeDocument/2006/relationships/customXml" Target="../ink/ink1021.xml"/><Relationship Id="rId193" Type="http://schemas.openxmlformats.org/officeDocument/2006/relationships/image" Target="../media/image1032.png"/><Relationship Id="rId207" Type="http://schemas.openxmlformats.org/officeDocument/2006/relationships/image" Target="../media/image1039.png"/><Relationship Id="rId228" Type="http://schemas.openxmlformats.org/officeDocument/2006/relationships/customXml" Target="../ink/ink1049.xml"/><Relationship Id="rId249" Type="http://schemas.openxmlformats.org/officeDocument/2006/relationships/image" Target="../media/image1060.png"/><Relationship Id="rId13" Type="http://schemas.openxmlformats.org/officeDocument/2006/relationships/image" Target="../media/image942.png"/><Relationship Id="rId109" Type="http://schemas.openxmlformats.org/officeDocument/2006/relationships/image" Target="../media/image990.png"/><Relationship Id="rId260" Type="http://schemas.openxmlformats.org/officeDocument/2006/relationships/customXml" Target="../ink/ink1065.xml"/><Relationship Id="rId281" Type="http://schemas.openxmlformats.org/officeDocument/2006/relationships/image" Target="../media/image1076.png"/><Relationship Id="rId316" Type="http://schemas.openxmlformats.org/officeDocument/2006/relationships/customXml" Target="../ink/ink1093.xml"/><Relationship Id="rId337" Type="http://schemas.openxmlformats.org/officeDocument/2006/relationships/image" Target="../media/image1104.png"/><Relationship Id="rId34" Type="http://schemas.openxmlformats.org/officeDocument/2006/relationships/customXml" Target="../ink/ink952.xml"/><Relationship Id="rId55" Type="http://schemas.openxmlformats.org/officeDocument/2006/relationships/image" Target="../media/image963.png"/><Relationship Id="rId76" Type="http://schemas.openxmlformats.org/officeDocument/2006/relationships/customXml" Target="../ink/ink973.xml"/><Relationship Id="rId97" Type="http://schemas.openxmlformats.org/officeDocument/2006/relationships/image" Target="../media/image984.png"/><Relationship Id="rId120" Type="http://schemas.openxmlformats.org/officeDocument/2006/relationships/customXml" Target="../ink/ink995.xml"/><Relationship Id="rId141" Type="http://schemas.openxmlformats.org/officeDocument/2006/relationships/image" Target="../media/image1006.png"/><Relationship Id="rId358" Type="http://schemas.openxmlformats.org/officeDocument/2006/relationships/customXml" Target="../ink/ink1114.xml"/><Relationship Id="rId7" Type="http://schemas.openxmlformats.org/officeDocument/2006/relationships/image" Target="../media/image939.png"/><Relationship Id="rId162" Type="http://schemas.openxmlformats.org/officeDocument/2006/relationships/customXml" Target="../ink/ink1016.xml"/><Relationship Id="rId183" Type="http://schemas.openxmlformats.org/officeDocument/2006/relationships/image" Target="../media/image1027.png"/><Relationship Id="rId218" Type="http://schemas.openxmlformats.org/officeDocument/2006/relationships/customXml" Target="../ink/ink1044.xml"/><Relationship Id="rId239" Type="http://schemas.openxmlformats.org/officeDocument/2006/relationships/image" Target="../media/image1055.png"/><Relationship Id="rId250" Type="http://schemas.openxmlformats.org/officeDocument/2006/relationships/customXml" Target="../ink/ink1060.xml"/><Relationship Id="rId271" Type="http://schemas.openxmlformats.org/officeDocument/2006/relationships/image" Target="../media/image1071.png"/><Relationship Id="rId292" Type="http://schemas.openxmlformats.org/officeDocument/2006/relationships/customXml" Target="../ink/ink1081.xml"/><Relationship Id="rId306" Type="http://schemas.openxmlformats.org/officeDocument/2006/relationships/customXml" Target="../ink/ink1088.xml"/><Relationship Id="rId24" Type="http://schemas.openxmlformats.org/officeDocument/2006/relationships/customXml" Target="../ink/ink947.xml"/><Relationship Id="rId45" Type="http://schemas.openxmlformats.org/officeDocument/2006/relationships/image" Target="../media/image958.png"/><Relationship Id="rId66" Type="http://schemas.openxmlformats.org/officeDocument/2006/relationships/customXml" Target="../ink/ink968.xml"/><Relationship Id="rId87" Type="http://schemas.openxmlformats.org/officeDocument/2006/relationships/image" Target="../media/image979.png"/><Relationship Id="rId110" Type="http://schemas.openxmlformats.org/officeDocument/2006/relationships/customXml" Target="../ink/ink990.xml"/><Relationship Id="rId131" Type="http://schemas.openxmlformats.org/officeDocument/2006/relationships/image" Target="../media/image1001.png"/><Relationship Id="rId327" Type="http://schemas.openxmlformats.org/officeDocument/2006/relationships/image" Target="../media/image1099.png"/><Relationship Id="rId348" Type="http://schemas.openxmlformats.org/officeDocument/2006/relationships/customXml" Target="../ink/ink1109.xml"/><Relationship Id="rId152" Type="http://schemas.openxmlformats.org/officeDocument/2006/relationships/customXml" Target="../ink/ink1011.xml"/><Relationship Id="rId173" Type="http://schemas.openxmlformats.org/officeDocument/2006/relationships/image" Target="../media/image1022.png"/><Relationship Id="rId194" Type="http://schemas.openxmlformats.org/officeDocument/2006/relationships/customXml" Target="../ink/ink1032.xml"/><Relationship Id="rId208" Type="http://schemas.openxmlformats.org/officeDocument/2006/relationships/customXml" Target="../ink/ink1039.xml"/><Relationship Id="rId229" Type="http://schemas.openxmlformats.org/officeDocument/2006/relationships/image" Target="../media/image1050.png"/><Relationship Id="rId240" Type="http://schemas.openxmlformats.org/officeDocument/2006/relationships/customXml" Target="../ink/ink1055.xml"/><Relationship Id="rId261" Type="http://schemas.openxmlformats.org/officeDocument/2006/relationships/image" Target="../media/image1066.png"/><Relationship Id="rId14" Type="http://schemas.openxmlformats.org/officeDocument/2006/relationships/customXml" Target="../ink/ink942.xml"/><Relationship Id="rId35" Type="http://schemas.openxmlformats.org/officeDocument/2006/relationships/image" Target="../media/image953.png"/><Relationship Id="rId56" Type="http://schemas.openxmlformats.org/officeDocument/2006/relationships/customXml" Target="../ink/ink963.xml"/><Relationship Id="rId77" Type="http://schemas.openxmlformats.org/officeDocument/2006/relationships/image" Target="../media/image974.png"/><Relationship Id="rId100" Type="http://schemas.openxmlformats.org/officeDocument/2006/relationships/customXml" Target="../ink/ink985.xml"/><Relationship Id="rId282" Type="http://schemas.openxmlformats.org/officeDocument/2006/relationships/customXml" Target="../ink/ink1076.xml"/><Relationship Id="rId317" Type="http://schemas.openxmlformats.org/officeDocument/2006/relationships/image" Target="../media/image1094.png"/><Relationship Id="rId338" Type="http://schemas.openxmlformats.org/officeDocument/2006/relationships/customXml" Target="../ink/ink1104.xml"/><Relationship Id="rId359" Type="http://schemas.openxmlformats.org/officeDocument/2006/relationships/image" Target="../media/image1115.png"/><Relationship Id="rId8" Type="http://schemas.openxmlformats.org/officeDocument/2006/relationships/customXml" Target="../ink/ink939.xml"/><Relationship Id="rId98" Type="http://schemas.openxmlformats.org/officeDocument/2006/relationships/customXml" Target="../ink/ink984.xml"/><Relationship Id="rId121" Type="http://schemas.openxmlformats.org/officeDocument/2006/relationships/image" Target="../media/image996.png"/><Relationship Id="rId142" Type="http://schemas.openxmlformats.org/officeDocument/2006/relationships/customXml" Target="../ink/ink1006.xml"/><Relationship Id="rId163" Type="http://schemas.openxmlformats.org/officeDocument/2006/relationships/image" Target="../media/image1017.png"/><Relationship Id="rId184" Type="http://schemas.openxmlformats.org/officeDocument/2006/relationships/customXml" Target="../ink/ink1027.xml"/><Relationship Id="rId219" Type="http://schemas.openxmlformats.org/officeDocument/2006/relationships/image" Target="../media/image1045.png"/><Relationship Id="rId230" Type="http://schemas.openxmlformats.org/officeDocument/2006/relationships/customXml" Target="../ink/ink1050.xml"/><Relationship Id="rId251" Type="http://schemas.openxmlformats.org/officeDocument/2006/relationships/image" Target="../media/image1061.png"/><Relationship Id="rId25" Type="http://schemas.openxmlformats.org/officeDocument/2006/relationships/image" Target="../media/image948.png"/><Relationship Id="rId46" Type="http://schemas.openxmlformats.org/officeDocument/2006/relationships/customXml" Target="../ink/ink958.xml"/><Relationship Id="rId67" Type="http://schemas.openxmlformats.org/officeDocument/2006/relationships/image" Target="../media/image969.png"/><Relationship Id="rId272" Type="http://schemas.openxmlformats.org/officeDocument/2006/relationships/customXml" Target="../ink/ink1071.xml"/><Relationship Id="rId293" Type="http://schemas.openxmlformats.org/officeDocument/2006/relationships/image" Target="../media/image1082.png"/><Relationship Id="rId307" Type="http://schemas.openxmlformats.org/officeDocument/2006/relationships/image" Target="../media/image1089.png"/><Relationship Id="rId328" Type="http://schemas.openxmlformats.org/officeDocument/2006/relationships/customXml" Target="../ink/ink1099.xml"/><Relationship Id="rId349" Type="http://schemas.openxmlformats.org/officeDocument/2006/relationships/image" Target="../media/image1110.png"/><Relationship Id="rId88" Type="http://schemas.openxmlformats.org/officeDocument/2006/relationships/customXml" Target="../ink/ink979.xml"/><Relationship Id="rId111" Type="http://schemas.openxmlformats.org/officeDocument/2006/relationships/image" Target="../media/image991.png"/><Relationship Id="rId132" Type="http://schemas.openxmlformats.org/officeDocument/2006/relationships/customXml" Target="../ink/ink1001.xml"/><Relationship Id="rId153" Type="http://schemas.openxmlformats.org/officeDocument/2006/relationships/image" Target="../media/image1012.png"/><Relationship Id="rId174" Type="http://schemas.openxmlformats.org/officeDocument/2006/relationships/customXml" Target="../ink/ink1022.xml"/><Relationship Id="rId195" Type="http://schemas.openxmlformats.org/officeDocument/2006/relationships/image" Target="../media/image1033.png"/><Relationship Id="rId209" Type="http://schemas.openxmlformats.org/officeDocument/2006/relationships/image" Target="../media/image1040.png"/><Relationship Id="rId360" Type="http://schemas.openxmlformats.org/officeDocument/2006/relationships/customXml" Target="../ink/ink1115.xml"/><Relationship Id="rId220" Type="http://schemas.openxmlformats.org/officeDocument/2006/relationships/customXml" Target="../ink/ink1045.xml"/><Relationship Id="rId241" Type="http://schemas.openxmlformats.org/officeDocument/2006/relationships/image" Target="../media/image1056.png"/><Relationship Id="rId15" Type="http://schemas.openxmlformats.org/officeDocument/2006/relationships/image" Target="../media/image943.png"/><Relationship Id="rId36" Type="http://schemas.openxmlformats.org/officeDocument/2006/relationships/customXml" Target="../ink/ink953.xml"/><Relationship Id="rId57" Type="http://schemas.openxmlformats.org/officeDocument/2006/relationships/image" Target="../media/image964.png"/><Relationship Id="rId106" Type="http://schemas.openxmlformats.org/officeDocument/2006/relationships/customXml" Target="../ink/ink988.xml"/><Relationship Id="rId127" Type="http://schemas.openxmlformats.org/officeDocument/2006/relationships/image" Target="../media/image999.png"/><Relationship Id="rId262" Type="http://schemas.openxmlformats.org/officeDocument/2006/relationships/customXml" Target="../ink/ink1066.xml"/><Relationship Id="rId283" Type="http://schemas.openxmlformats.org/officeDocument/2006/relationships/image" Target="../media/image1077.png"/><Relationship Id="rId313" Type="http://schemas.openxmlformats.org/officeDocument/2006/relationships/image" Target="../media/image1092.png"/><Relationship Id="rId318" Type="http://schemas.openxmlformats.org/officeDocument/2006/relationships/customXml" Target="../ink/ink1094.xml"/><Relationship Id="rId339" Type="http://schemas.openxmlformats.org/officeDocument/2006/relationships/image" Target="../media/image1105.png"/><Relationship Id="rId10" Type="http://schemas.openxmlformats.org/officeDocument/2006/relationships/customXml" Target="../ink/ink940.xml"/><Relationship Id="rId31" Type="http://schemas.openxmlformats.org/officeDocument/2006/relationships/image" Target="../media/image951.png"/><Relationship Id="rId52" Type="http://schemas.openxmlformats.org/officeDocument/2006/relationships/customXml" Target="../ink/ink961.xml"/><Relationship Id="rId73" Type="http://schemas.openxmlformats.org/officeDocument/2006/relationships/image" Target="../media/image972.png"/><Relationship Id="rId78" Type="http://schemas.openxmlformats.org/officeDocument/2006/relationships/customXml" Target="../ink/ink974.xml"/><Relationship Id="rId94" Type="http://schemas.openxmlformats.org/officeDocument/2006/relationships/customXml" Target="../ink/ink982.xml"/><Relationship Id="rId99" Type="http://schemas.openxmlformats.org/officeDocument/2006/relationships/image" Target="../media/image985.png"/><Relationship Id="rId101" Type="http://schemas.openxmlformats.org/officeDocument/2006/relationships/image" Target="../media/image986.png"/><Relationship Id="rId122" Type="http://schemas.openxmlformats.org/officeDocument/2006/relationships/customXml" Target="../ink/ink996.xml"/><Relationship Id="rId143" Type="http://schemas.openxmlformats.org/officeDocument/2006/relationships/image" Target="../media/image1007.png"/><Relationship Id="rId148" Type="http://schemas.openxmlformats.org/officeDocument/2006/relationships/customXml" Target="../ink/ink1009.xml"/><Relationship Id="rId164" Type="http://schemas.openxmlformats.org/officeDocument/2006/relationships/customXml" Target="../ink/ink1017.xml"/><Relationship Id="rId169" Type="http://schemas.openxmlformats.org/officeDocument/2006/relationships/image" Target="../media/image1020.png"/><Relationship Id="rId185" Type="http://schemas.openxmlformats.org/officeDocument/2006/relationships/image" Target="../media/image1028.png"/><Relationship Id="rId334" Type="http://schemas.openxmlformats.org/officeDocument/2006/relationships/customXml" Target="../ink/ink1102.xml"/><Relationship Id="rId350" Type="http://schemas.openxmlformats.org/officeDocument/2006/relationships/customXml" Target="../ink/ink1110.xml"/><Relationship Id="rId355" Type="http://schemas.openxmlformats.org/officeDocument/2006/relationships/image" Target="../media/image1113.png"/><Relationship Id="rId4" Type="http://schemas.openxmlformats.org/officeDocument/2006/relationships/customXml" Target="../ink/ink937.xml"/><Relationship Id="rId9" Type="http://schemas.openxmlformats.org/officeDocument/2006/relationships/image" Target="../media/image940.png"/><Relationship Id="rId180" Type="http://schemas.openxmlformats.org/officeDocument/2006/relationships/customXml" Target="../ink/ink1025.xml"/><Relationship Id="rId210" Type="http://schemas.openxmlformats.org/officeDocument/2006/relationships/customXml" Target="../ink/ink1040.xml"/><Relationship Id="rId215" Type="http://schemas.openxmlformats.org/officeDocument/2006/relationships/image" Target="../media/image1043.png"/><Relationship Id="rId236" Type="http://schemas.openxmlformats.org/officeDocument/2006/relationships/customXml" Target="../ink/ink1053.xml"/><Relationship Id="rId257" Type="http://schemas.openxmlformats.org/officeDocument/2006/relationships/image" Target="../media/image1064.png"/><Relationship Id="rId278" Type="http://schemas.openxmlformats.org/officeDocument/2006/relationships/customXml" Target="../ink/ink1074.xml"/><Relationship Id="rId26" Type="http://schemas.openxmlformats.org/officeDocument/2006/relationships/customXml" Target="../ink/ink948.xml"/><Relationship Id="rId231" Type="http://schemas.openxmlformats.org/officeDocument/2006/relationships/image" Target="../media/image1051.png"/><Relationship Id="rId252" Type="http://schemas.openxmlformats.org/officeDocument/2006/relationships/customXml" Target="../ink/ink1061.xml"/><Relationship Id="rId273" Type="http://schemas.openxmlformats.org/officeDocument/2006/relationships/image" Target="../media/image1072.png"/><Relationship Id="rId294" Type="http://schemas.openxmlformats.org/officeDocument/2006/relationships/customXml" Target="../ink/ink1082.xml"/><Relationship Id="rId308" Type="http://schemas.openxmlformats.org/officeDocument/2006/relationships/customXml" Target="../ink/ink1089.xml"/><Relationship Id="rId329" Type="http://schemas.openxmlformats.org/officeDocument/2006/relationships/image" Target="../media/image1100.png"/><Relationship Id="rId47" Type="http://schemas.openxmlformats.org/officeDocument/2006/relationships/image" Target="../media/image959.png"/><Relationship Id="rId68" Type="http://schemas.openxmlformats.org/officeDocument/2006/relationships/customXml" Target="../ink/ink969.xml"/><Relationship Id="rId89" Type="http://schemas.openxmlformats.org/officeDocument/2006/relationships/image" Target="../media/image980.png"/><Relationship Id="rId112" Type="http://schemas.openxmlformats.org/officeDocument/2006/relationships/customXml" Target="../ink/ink991.xml"/><Relationship Id="rId133" Type="http://schemas.openxmlformats.org/officeDocument/2006/relationships/image" Target="../media/image1002.png"/><Relationship Id="rId154" Type="http://schemas.openxmlformats.org/officeDocument/2006/relationships/customXml" Target="../ink/ink1012.xml"/><Relationship Id="rId175" Type="http://schemas.openxmlformats.org/officeDocument/2006/relationships/image" Target="../media/image1023.png"/><Relationship Id="rId340" Type="http://schemas.openxmlformats.org/officeDocument/2006/relationships/customXml" Target="../ink/ink1105.xml"/><Relationship Id="rId361" Type="http://schemas.openxmlformats.org/officeDocument/2006/relationships/image" Target="../media/image1116.png"/><Relationship Id="rId196" Type="http://schemas.openxmlformats.org/officeDocument/2006/relationships/customXml" Target="../ink/ink1033.xml"/><Relationship Id="rId200" Type="http://schemas.openxmlformats.org/officeDocument/2006/relationships/customXml" Target="../ink/ink1035.xml"/><Relationship Id="rId16" Type="http://schemas.openxmlformats.org/officeDocument/2006/relationships/customXml" Target="../ink/ink943.xml"/><Relationship Id="rId221" Type="http://schemas.openxmlformats.org/officeDocument/2006/relationships/image" Target="../media/image1046.png"/><Relationship Id="rId242" Type="http://schemas.openxmlformats.org/officeDocument/2006/relationships/customXml" Target="../ink/ink1056.xml"/><Relationship Id="rId263" Type="http://schemas.openxmlformats.org/officeDocument/2006/relationships/image" Target="../media/image1067.png"/><Relationship Id="rId284" Type="http://schemas.openxmlformats.org/officeDocument/2006/relationships/customXml" Target="../ink/ink1077.xml"/><Relationship Id="rId319" Type="http://schemas.openxmlformats.org/officeDocument/2006/relationships/image" Target="../media/image1095.png"/><Relationship Id="rId37" Type="http://schemas.openxmlformats.org/officeDocument/2006/relationships/image" Target="../media/image954.png"/><Relationship Id="rId58" Type="http://schemas.openxmlformats.org/officeDocument/2006/relationships/customXml" Target="../ink/ink964.xml"/><Relationship Id="rId79" Type="http://schemas.openxmlformats.org/officeDocument/2006/relationships/image" Target="../media/image975.png"/><Relationship Id="rId102" Type="http://schemas.openxmlformats.org/officeDocument/2006/relationships/customXml" Target="../ink/ink986.xml"/><Relationship Id="rId123" Type="http://schemas.openxmlformats.org/officeDocument/2006/relationships/image" Target="../media/image997.png"/><Relationship Id="rId144" Type="http://schemas.openxmlformats.org/officeDocument/2006/relationships/customXml" Target="../ink/ink1007.xml"/><Relationship Id="rId330" Type="http://schemas.openxmlformats.org/officeDocument/2006/relationships/customXml" Target="../ink/ink1100.xml"/><Relationship Id="rId90" Type="http://schemas.openxmlformats.org/officeDocument/2006/relationships/customXml" Target="../ink/ink980.xml"/><Relationship Id="rId165" Type="http://schemas.openxmlformats.org/officeDocument/2006/relationships/image" Target="../media/image1018.png"/><Relationship Id="rId186" Type="http://schemas.openxmlformats.org/officeDocument/2006/relationships/customXml" Target="../ink/ink1028.xml"/><Relationship Id="rId351" Type="http://schemas.openxmlformats.org/officeDocument/2006/relationships/image" Target="../media/image1111.png"/><Relationship Id="rId211" Type="http://schemas.openxmlformats.org/officeDocument/2006/relationships/image" Target="../media/image1041.png"/><Relationship Id="rId232" Type="http://schemas.openxmlformats.org/officeDocument/2006/relationships/customXml" Target="../ink/ink1051.xml"/><Relationship Id="rId253" Type="http://schemas.openxmlformats.org/officeDocument/2006/relationships/image" Target="../media/image1062.png"/><Relationship Id="rId274" Type="http://schemas.openxmlformats.org/officeDocument/2006/relationships/customXml" Target="../ink/ink1072.xml"/><Relationship Id="rId295" Type="http://schemas.openxmlformats.org/officeDocument/2006/relationships/image" Target="../media/image1083.png"/><Relationship Id="rId309" Type="http://schemas.openxmlformats.org/officeDocument/2006/relationships/image" Target="../media/image1090.png"/><Relationship Id="rId27" Type="http://schemas.openxmlformats.org/officeDocument/2006/relationships/image" Target="../media/image949.png"/><Relationship Id="rId48" Type="http://schemas.openxmlformats.org/officeDocument/2006/relationships/customXml" Target="../ink/ink959.xml"/><Relationship Id="rId69" Type="http://schemas.openxmlformats.org/officeDocument/2006/relationships/image" Target="../media/image970.png"/><Relationship Id="rId113" Type="http://schemas.openxmlformats.org/officeDocument/2006/relationships/image" Target="../media/image992.png"/><Relationship Id="rId134" Type="http://schemas.openxmlformats.org/officeDocument/2006/relationships/customXml" Target="../ink/ink1002.xml"/><Relationship Id="rId320" Type="http://schemas.openxmlformats.org/officeDocument/2006/relationships/customXml" Target="../ink/ink1095.xml"/><Relationship Id="rId80" Type="http://schemas.openxmlformats.org/officeDocument/2006/relationships/customXml" Target="../ink/ink975.xml"/><Relationship Id="rId155" Type="http://schemas.openxmlformats.org/officeDocument/2006/relationships/image" Target="../media/image1013.png"/><Relationship Id="rId176" Type="http://schemas.openxmlformats.org/officeDocument/2006/relationships/customXml" Target="../ink/ink1023.xml"/><Relationship Id="rId197" Type="http://schemas.openxmlformats.org/officeDocument/2006/relationships/image" Target="../media/image1034.png"/><Relationship Id="rId341" Type="http://schemas.openxmlformats.org/officeDocument/2006/relationships/image" Target="../media/image1106.png"/><Relationship Id="rId362" Type="http://schemas.openxmlformats.org/officeDocument/2006/relationships/customXml" Target="../ink/ink1116.xml"/><Relationship Id="rId201" Type="http://schemas.openxmlformats.org/officeDocument/2006/relationships/image" Target="../media/image1036.png"/><Relationship Id="rId222" Type="http://schemas.openxmlformats.org/officeDocument/2006/relationships/customXml" Target="../ink/ink1046.xml"/><Relationship Id="rId243" Type="http://schemas.openxmlformats.org/officeDocument/2006/relationships/image" Target="../media/image1057.png"/><Relationship Id="rId264" Type="http://schemas.openxmlformats.org/officeDocument/2006/relationships/customXml" Target="../ink/ink1067.xml"/><Relationship Id="rId285" Type="http://schemas.openxmlformats.org/officeDocument/2006/relationships/image" Target="../media/image1078.png"/><Relationship Id="rId17" Type="http://schemas.openxmlformats.org/officeDocument/2006/relationships/image" Target="../media/image944.png"/><Relationship Id="rId38" Type="http://schemas.openxmlformats.org/officeDocument/2006/relationships/customXml" Target="../ink/ink954.xml"/><Relationship Id="rId59" Type="http://schemas.openxmlformats.org/officeDocument/2006/relationships/image" Target="../media/image965.png"/><Relationship Id="rId103" Type="http://schemas.openxmlformats.org/officeDocument/2006/relationships/image" Target="../media/image987.png"/><Relationship Id="rId124" Type="http://schemas.openxmlformats.org/officeDocument/2006/relationships/customXml" Target="../ink/ink997.xml"/><Relationship Id="rId310" Type="http://schemas.openxmlformats.org/officeDocument/2006/relationships/customXml" Target="../ink/ink1090.xml"/><Relationship Id="rId70" Type="http://schemas.openxmlformats.org/officeDocument/2006/relationships/customXml" Target="../ink/ink970.xml"/><Relationship Id="rId91" Type="http://schemas.openxmlformats.org/officeDocument/2006/relationships/image" Target="../media/image981.png"/><Relationship Id="rId145" Type="http://schemas.openxmlformats.org/officeDocument/2006/relationships/image" Target="../media/image1008.png"/><Relationship Id="rId166" Type="http://schemas.openxmlformats.org/officeDocument/2006/relationships/customXml" Target="../ink/ink1018.xml"/><Relationship Id="rId187" Type="http://schemas.openxmlformats.org/officeDocument/2006/relationships/image" Target="../media/image1029.png"/><Relationship Id="rId331" Type="http://schemas.openxmlformats.org/officeDocument/2006/relationships/image" Target="../media/image1101.png"/><Relationship Id="rId352" Type="http://schemas.openxmlformats.org/officeDocument/2006/relationships/customXml" Target="../ink/ink1111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41.xml"/><Relationship Id="rId233" Type="http://schemas.openxmlformats.org/officeDocument/2006/relationships/image" Target="../media/image1052.png"/><Relationship Id="rId254" Type="http://schemas.openxmlformats.org/officeDocument/2006/relationships/customXml" Target="../ink/ink1062.xml"/><Relationship Id="rId28" Type="http://schemas.openxmlformats.org/officeDocument/2006/relationships/customXml" Target="../ink/ink949.xml"/><Relationship Id="rId49" Type="http://schemas.openxmlformats.org/officeDocument/2006/relationships/image" Target="../media/image960.png"/><Relationship Id="rId114" Type="http://schemas.openxmlformats.org/officeDocument/2006/relationships/customXml" Target="../ink/ink992.xml"/><Relationship Id="rId275" Type="http://schemas.openxmlformats.org/officeDocument/2006/relationships/image" Target="../media/image1073.png"/><Relationship Id="rId296" Type="http://schemas.openxmlformats.org/officeDocument/2006/relationships/customXml" Target="../ink/ink1083.xml"/><Relationship Id="rId300" Type="http://schemas.openxmlformats.org/officeDocument/2006/relationships/customXml" Target="../ink/ink1085.xml"/><Relationship Id="rId60" Type="http://schemas.openxmlformats.org/officeDocument/2006/relationships/customXml" Target="../ink/ink965.xml"/><Relationship Id="rId81" Type="http://schemas.openxmlformats.org/officeDocument/2006/relationships/image" Target="../media/image976.png"/><Relationship Id="rId135" Type="http://schemas.openxmlformats.org/officeDocument/2006/relationships/image" Target="../media/image1003.png"/><Relationship Id="rId156" Type="http://schemas.openxmlformats.org/officeDocument/2006/relationships/customXml" Target="../ink/ink1013.xml"/><Relationship Id="rId177" Type="http://schemas.openxmlformats.org/officeDocument/2006/relationships/image" Target="../media/image1024.png"/><Relationship Id="rId198" Type="http://schemas.openxmlformats.org/officeDocument/2006/relationships/customXml" Target="../ink/ink1034.xml"/><Relationship Id="rId321" Type="http://schemas.openxmlformats.org/officeDocument/2006/relationships/image" Target="../media/image1096.png"/><Relationship Id="rId342" Type="http://schemas.openxmlformats.org/officeDocument/2006/relationships/customXml" Target="../ink/ink1106.xml"/><Relationship Id="rId363" Type="http://schemas.openxmlformats.org/officeDocument/2006/relationships/image" Target="../media/image1117.png"/><Relationship Id="rId202" Type="http://schemas.openxmlformats.org/officeDocument/2006/relationships/customXml" Target="../ink/ink1036.xml"/><Relationship Id="rId223" Type="http://schemas.openxmlformats.org/officeDocument/2006/relationships/image" Target="../media/image1047.png"/><Relationship Id="rId244" Type="http://schemas.openxmlformats.org/officeDocument/2006/relationships/customXml" Target="../ink/ink1057.xml"/><Relationship Id="rId18" Type="http://schemas.openxmlformats.org/officeDocument/2006/relationships/customXml" Target="../ink/ink944.xml"/><Relationship Id="rId39" Type="http://schemas.openxmlformats.org/officeDocument/2006/relationships/image" Target="../media/image955.png"/><Relationship Id="rId265" Type="http://schemas.openxmlformats.org/officeDocument/2006/relationships/image" Target="../media/image1068.png"/><Relationship Id="rId286" Type="http://schemas.openxmlformats.org/officeDocument/2006/relationships/customXml" Target="../ink/ink1078.xml"/><Relationship Id="rId50" Type="http://schemas.openxmlformats.org/officeDocument/2006/relationships/customXml" Target="../ink/ink960.xml"/><Relationship Id="rId104" Type="http://schemas.openxmlformats.org/officeDocument/2006/relationships/customXml" Target="../ink/ink987.xml"/><Relationship Id="rId125" Type="http://schemas.openxmlformats.org/officeDocument/2006/relationships/image" Target="../media/image998.png"/><Relationship Id="rId146" Type="http://schemas.openxmlformats.org/officeDocument/2006/relationships/customXml" Target="../ink/ink1008.xml"/><Relationship Id="rId167" Type="http://schemas.openxmlformats.org/officeDocument/2006/relationships/image" Target="../media/image1019.png"/><Relationship Id="rId188" Type="http://schemas.openxmlformats.org/officeDocument/2006/relationships/customXml" Target="../ink/ink1029.xml"/><Relationship Id="rId311" Type="http://schemas.openxmlformats.org/officeDocument/2006/relationships/image" Target="../media/image1091.png"/><Relationship Id="rId332" Type="http://schemas.openxmlformats.org/officeDocument/2006/relationships/customXml" Target="../ink/ink1101.xml"/><Relationship Id="rId353" Type="http://schemas.openxmlformats.org/officeDocument/2006/relationships/image" Target="../media/image1112.png"/><Relationship Id="rId71" Type="http://schemas.openxmlformats.org/officeDocument/2006/relationships/image" Target="../media/image971.png"/><Relationship Id="rId92" Type="http://schemas.openxmlformats.org/officeDocument/2006/relationships/customXml" Target="../ink/ink981.xml"/><Relationship Id="rId213" Type="http://schemas.openxmlformats.org/officeDocument/2006/relationships/image" Target="../media/image1042.png"/><Relationship Id="rId234" Type="http://schemas.openxmlformats.org/officeDocument/2006/relationships/customXml" Target="../ink/ink1052.xml"/><Relationship Id="rId2" Type="http://schemas.openxmlformats.org/officeDocument/2006/relationships/customXml" Target="../ink/ink936.xml"/><Relationship Id="rId29" Type="http://schemas.openxmlformats.org/officeDocument/2006/relationships/image" Target="../media/image950.png"/><Relationship Id="rId255" Type="http://schemas.openxmlformats.org/officeDocument/2006/relationships/image" Target="../media/image1063.png"/><Relationship Id="rId276" Type="http://schemas.openxmlformats.org/officeDocument/2006/relationships/customXml" Target="../ink/ink1073.xml"/><Relationship Id="rId297" Type="http://schemas.openxmlformats.org/officeDocument/2006/relationships/image" Target="../media/image1084.png"/><Relationship Id="rId40" Type="http://schemas.openxmlformats.org/officeDocument/2006/relationships/customXml" Target="../ink/ink955.xml"/><Relationship Id="rId115" Type="http://schemas.openxmlformats.org/officeDocument/2006/relationships/image" Target="../media/image993.png"/><Relationship Id="rId136" Type="http://schemas.openxmlformats.org/officeDocument/2006/relationships/customXml" Target="../ink/ink1003.xml"/><Relationship Id="rId157" Type="http://schemas.openxmlformats.org/officeDocument/2006/relationships/image" Target="../media/image1014.png"/><Relationship Id="rId178" Type="http://schemas.openxmlformats.org/officeDocument/2006/relationships/customXml" Target="../ink/ink1024.xml"/><Relationship Id="rId301" Type="http://schemas.openxmlformats.org/officeDocument/2006/relationships/image" Target="../media/image1086.png"/><Relationship Id="rId322" Type="http://schemas.openxmlformats.org/officeDocument/2006/relationships/customXml" Target="../ink/ink1096.xml"/><Relationship Id="rId343" Type="http://schemas.openxmlformats.org/officeDocument/2006/relationships/image" Target="../media/image1107.png"/><Relationship Id="rId364" Type="http://schemas.openxmlformats.org/officeDocument/2006/relationships/customXml" Target="../ink/ink1117.xml"/><Relationship Id="rId61" Type="http://schemas.openxmlformats.org/officeDocument/2006/relationships/image" Target="../media/image966.png"/><Relationship Id="rId82" Type="http://schemas.openxmlformats.org/officeDocument/2006/relationships/customXml" Target="../ink/ink976.xml"/><Relationship Id="rId199" Type="http://schemas.openxmlformats.org/officeDocument/2006/relationships/image" Target="../media/image1035.png"/><Relationship Id="rId203" Type="http://schemas.openxmlformats.org/officeDocument/2006/relationships/image" Target="../media/image1037.png"/><Relationship Id="rId19" Type="http://schemas.openxmlformats.org/officeDocument/2006/relationships/image" Target="../media/image945.png"/><Relationship Id="rId224" Type="http://schemas.openxmlformats.org/officeDocument/2006/relationships/customXml" Target="../ink/ink1047.xml"/><Relationship Id="rId245" Type="http://schemas.openxmlformats.org/officeDocument/2006/relationships/image" Target="../media/image1058.png"/><Relationship Id="rId266" Type="http://schemas.openxmlformats.org/officeDocument/2006/relationships/customXml" Target="../ink/ink1068.xml"/><Relationship Id="rId287" Type="http://schemas.openxmlformats.org/officeDocument/2006/relationships/image" Target="../media/image1079.png"/><Relationship Id="rId30" Type="http://schemas.openxmlformats.org/officeDocument/2006/relationships/customXml" Target="../ink/ink950.xml"/><Relationship Id="rId105" Type="http://schemas.openxmlformats.org/officeDocument/2006/relationships/image" Target="../media/image988.png"/><Relationship Id="rId126" Type="http://schemas.openxmlformats.org/officeDocument/2006/relationships/customXml" Target="../ink/ink998.xml"/><Relationship Id="rId147" Type="http://schemas.openxmlformats.org/officeDocument/2006/relationships/image" Target="../media/image1009.png"/><Relationship Id="rId168" Type="http://schemas.openxmlformats.org/officeDocument/2006/relationships/customXml" Target="../ink/ink1019.xml"/><Relationship Id="rId312" Type="http://schemas.openxmlformats.org/officeDocument/2006/relationships/customXml" Target="../ink/ink1091.xml"/><Relationship Id="rId333" Type="http://schemas.openxmlformats.org/officeDocument/2006/relationships/image" Target="../media/image1102.png"/><Relationship Id="rId354" Type="http://schemas.openxmlformats.org/officeDocument/2006/relationships/customXml" Target="../ink/ink1112.xml"/><Relationship Id="rId51" Type="http://schemas.openxmlformats.org/officeDocument/2006/relationships/image" Target="../media/image961.png"/><Relationship Id="rId72" Type="http://schemas.openxmlformats.org/officeDocument/2006/relationships/customXml" Target="../ink/ink971.xml"/><Relationship Id="rId93" Type="http://schemas.openxmlformats.org/officeDocument/2006/relationships/image" Target="../media/image982.png"/><Relationship Id="rId189" Type="http://schemas.openxmlformats.org/officeDocument/2006/relationships/image" Target="../media/image1030.png"/><Relationship Id="rId3" Type="http://schemas.openxmlformats.org/officeDocument/2006/relationships/image" Target="../media/image937.png"/><Relationship Id="rId214" Type="http://schemas.openxmlformats.org/officeDocument/2006/relationships/customXml" Target="../ink/ink1042.xml"/><Relationship Id="rId235" Type="http://schemas.openxmlformats.org/officeDocument/2006/relationships/image" Target="../media/image1053.png"/><Relationship Id="rId256" Type="http://schemas.openxmlformats.org/officeDocument/2006/relationships/customXml" Target="../ink/ink1063.xml"/><Relationship Id="rId277" Type="http://schemas.openxmlformats.org/officeDocument/2006/relationships/image" Target="../media/image1074.png"/><Relationship Id="rId298" Type="http://schemas.openxmlformats.org/officeDocument/2006/relationships/customXml" Target="../ink/ink1084.xml"/><Relationship Id="rId116" Type="http://schemas.openxmlformats.org/officeDocument/2006/relationships/customXml" Target="../ink/ink993.xml"/><Relationship Id="rId137" Type="http://schemas.openxmlformats.org/officeDocument/2006/relationships/image" Target="../media/image1004.png"/><Relationship Id="rId158" Type="http://schemas.openxmlformats.org/officeDocument/2006/relationships/customXml" Target="../ink/ink1014.xml"/><Relationship Id="rId302" Type="http://schemas.openxmlformats.org/officeDocument/2006/relationships/customXml" Target="../ink/ink1086.xml"/><Relationship Id="rId323" Type="http://schemas.openxmlformats.org/officeDocument/2006/relationships/image" Target="../media/image1097.png"/><Relationship Id="rId344" Type="http://schemas.openxmlformats.org/officeDocument/2006/relationships/customXml" Target="../ink/ink1107.xml"/><Relationship Id="rId20" Type="http://schemas.openxmlformats.org/officeDocument/2006/relationships/customXml" Target="../ink/ink945.xml"/><Relationship Id="rId41" Type="http://schemas.openxmlformats.org/officeDocument/2006/relationships/image" Target="../media/image956.png"/><Relationship Id="rId62" Type="http://schemas.openxmlformats.org/officeDocument/2006/relationships/customXml" Target="../ink/ink966.xml"/><Relationship Id="rId83" Type="http://schemas.openxmlformats.org/officeDocument/2006/relationships/image" Target="../media/image977.png"/><Relationship Id="rId179" Type="http://schemas.openxmlformats.org/officeDocument/2006/relationships/image" Target="../media/image1025.png"/><Relationship Id="rId365" Type="http://schemas.openxmlformats.org/officeDocument/2006/relationships/image" Target="../media/image1118.png"/><Relationship Id="rId190" Type="http://schemas.openxmlformats.org/officeDocument/2006/relationships/customXml" Target="../ink/ink1030.xml"/><Relationship Id="rId204" Type="http://schemas.openxmlformats.org/officeDocument/2006/relationships/customXml" Target="../ink/ink1037.xml"/><Relationship Id="rId225" Type="http://schemas.openxmlformats.org/officeDocument/2006/relationships/image" Target="../media/image1048.png"/><Relationship Id="rId246" Type="http://schemas.openxmlformats.org/officeDocument/2006/relationships/customXml" Target="../ink/ink1058.xml"/><Relationship Id="rId267" Type="http://schemas.openxmlformats.org/officeDocument/2006/relationships/image" Target="../media/image1069.png"/><Relationship Id="rId288" Type="http://schemas.openxmlformats.org/officeDocument/2006/relationships/customXml" Target="../ink/ink1079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6.png"/><Relationship Id="rId299" Type="http://schemas.openxmlformats.org/officeDocument/2006/relationships/image" Target="../media/image1267.png"/><Relationship Id="rId21" Type="http://schemas.openxmlformats.org/officeDocument/2006/relationships/image" Target="../media/image1128.png"/><Relationship Id="rId63" Type="http://schemas.openxmlformats.org/officeDocument/2006/relationships/image" Target="../media/image1149.png"/><Relationship Id="rId159" Type="http://schemas.openxmlformats.org/officeDocument/2006/relationships/image" Target="../media/image1197.png"/><Relationship Id="rId324" Type="http://schemas.openxmlformats.org/officeDocument/2006/relationships/customXml" Target="../ink/ink1279.xml"/><Relationship Id="rId366" Type="http://schemas.openxmlformats.org/officeDocument/2006/relationships/customXml" Target="../ink/ink1300.xml"/><Relationship Id="rId170" Type="http://schemas.openxmlformats.org/officeDocument/2006/relationships/customXml" Target="../ink/ink1202.xml"/><Relationship Id="rId226" Type="http://schemas.openxmlformats.org/officeDocument/2006/relationships/customXml" Target="../ink/ink1230.xml"/><Relationship Id="rId268" Type="http://schemas.openxmlformats.org/officeDocument/2006/relationships/customXml" Target="../ink/ink1251.xml"/><Relationship Id="rId32" Type="http://schemas.openxmlformats.org/officeDocument/2006/relationships/customXml" Target="../ink/ink1133.xml"/><Relationship Id="rId74" Type="http://schemas.openxmlformats.org/officeDocument/2006/relationships/customXml" Target="../ink/ink1154.xml"/><Relationship Id="rId128" Type="http://schemas.openxmlformats.org/officeDocument/2006/relationships/customXml" Target="../ink/ink1181.xml"/><Relationship Id="rId335" Type="http://schemas.openxmlformats.org/officeDocument/2006/relationships/image" Target="../media/image1285.png"/><Relationship Id="rId377" Type="http://schemas.openxmlformats.org/officeDocument/2006/relationships/image" Target="../media/image1306.png"/><Relationship Id="rId5" Type="http://schemas.openxmlformats.org/officeDocument/2006/relationships/image" Target="../media/image1120.png"/><Relationship Id="rId95" Type="http://schemas.openxmlformats.org/officeDocument/2006/relationships/image" Target="../media/image1165.png"/><Relationship Id="rId160" Type="http://schemas.openxmlformats.org/officeDocument/2006/relationships/customXml" Target="../ink/ink1197.xml"/><Relationship Id="rId181" Type="http://schemas.openxmlformats.org/officeDocument/2006/relationships/image" Target="../media/image1208.png"/><Relationship Id="rId216" Type="http://schemas.openxmlformats.org/officeDocument/2006/relationships/customXml" Target="../ink/ink1225.xml"/><Relationship Id="rId237" Type="http://schemas.openxmlformats.org/officeDocument/2006/relationships/image" Target="../media/image1236.png"/><Relationship Id="rId402" Type="http://schemas.openxmlformats.org/officeDocument/2006/relationships/customXml" Target="../ink/ink1318.xml"/><Relationship Id="rId258" Type="http://schemas.openxmlformats.org/officeDocument/2006/relationships/customXml" Target="../ink/ink1246.xml"/><Relationship Id="rId279" Type="http://schemas.openxmlformats.org/officeDocument/2006/relationships/image" Target="../media/image1257.png"/><Relationship Id="rId22" Type="http://schemas.openxmlformats.org/officeDocument/2006/relationships/customXml" Target="../ink/ink1128.xml"/><Relationship Id="rId43" Type="http://schemas.openxmlformats.org/officeDocument/2006/relationships/image" Target="../media/image1139.png"/><Relationship Id="rId64" Type="http://schemas.openxmlformats.org/officeDocument/2006/relationships/customXml" Target="../ink/ink1149.xml"/><Relationship Id="rId118" Type="http://schemas.openxmlformats.org/officeDocument/2006/relationships/customXml" Target="../ink/ink1176.xml"/><Relationship Id="rId139" Type="http://schemas.openxmlformats.org/officeDocument/2006/relationships/image" Target="../media/image1187.png"/><Relationship Id="rId290" Type="http://schemas.openxmlformats.org/officeDocument/2006/relationships/customXml" Target="../ink/ink1262.xml"/><Relationship Id="rId304" Type="http://schemas.openxmlformats.org/officeDocument/2006/relationships/customXml" Target="../ink/ink1269.xml"/><Relationship Id="rId325" Type="http://schemas.openxmlformats.org/officeDocument/2006/relationships/image" Target="../media/image1280.png"/><Relationship Id="rId346" Type="http://schemas.openxmlformats.org/officeDocument/2006/relationships/customXml" Target="../ink/ink1290.xml"/><Relationship Id="rId367" Type="http://schemas.openxmlformats.org/officeDocument/2006/relationships/image" Target="../media/image1301.png"/><Relationship Id="rId388" Type="http://schemas.openxmlformats.org/officeDocument/2006/relationships/customXml" Target="../ink/ink1311.xml"/><Relationship Id="rId85" Type="http://schemas.openxmlformats.org/officeDocument/2006/relationships/image" Target="../media/image1160.png"/><Relationship Id="rId150" Type="http://schemas.openxmlformats.org/officeDocument/2006/relationships/customXml" Target="../ink/ink1192.xml"/><Relationship Id="rId171" Type="http://schemas.openxmlformats.org/officeDocument/2006/relationships/image" Target="../media/image1203.png"/><Relationship Id="rId192" Type="http://schemas.openxmlformats.org/officeDocument/2006/relationships/customXml" Target="../ink/ink1213.xml"/><Relationship Id="rId206" Type="http://schemas.openxmlformats.org/officeDocument/2006/relationships/customXml" Target="../ink/ink1220.xml"/><Relationship Id="rId227" Type="http://schemas.openxmlformats.org/officeDocument/2006/relationships/image" Target="../media/image1231.png"/><Relationship Id="rId248" Type="http://schemas.openxmlformats.org/officeDocument/2006/relationships/customXml" Target="../ink/ink1241.xml"/><Relationship Id="rId269" Type="http://schemas.openxmlformats.org/officeDocument/2006/relationships/image" Target="../media/image1252.png"/><Relationship Id="rId12" Type="http://schemas.openxmlformats.org/officeDocument/2006/relationships/customXml" Target="../ink/ink1123.xml"/><Relationship Id="rId33" Type="http://schemas.openxmlformats.org/officeDocument/2006/relationships/image" Target="../media/image1134.png"/><Relationship Id="rId108" Type="http://schemas.openxmlformats.org/officeDocument/2006/relationships/customXml" Target="../ink/ink1171.xml"/><Relationship Id="rId129" Type="http://schemas.openxmlformats.org/officeDocument/2006/relationships/image" Target="../media/image1182.png"/><Relationship Id="rId280" Type="http://schemas.openxmlformats.org/officeDocument/2006/relationships/customXml" Target="../ink/ink1257.xml"/><Relationship Id="rId315" Type="http://schemas.openxmlformats.org/officeDocument/2006/relationships/image" Target="../media/image1275.png"/><Relationship Id="rId336" Type="http://schemas.openxmlformats.org/officeDocument/2006/relationships/customXml" Target="../ink/ink1285.xml"/><Relationship Id="rId357" Type="http://schemas.openxmlformats.org/officeDocument/2006/relationships/image" Target="../media/image1296.png"/><Relationship Id="rId54" Type="http://schemas.openxmlformats.org/officeDocument/2006/relationships/customXml" Target="../ink/ink1144.xml"/><Relationship Id="rId75" Type="http://schemas.openxmlformats.org/officeDocument/2006/relationships/image" Target="../media/image1155.png"/><Relationship Id="rId96" Type="http://schemas.openxmlformats.org/officeDocument/2006/relationships/customXml" Target="../ink/ink1165.xml"/><Relationship Id="rId140" Type="http://schemas.openxmlformats.org/officeDocument/2006/relationships/customXml" Target="../ink/ink1187.xml"/><Relationship Id="rId161" Type="http://schemas.openxmlformats.org/officeDocument/2006/relationships/image" Target="../media/image1198.png"/><Relationship Id="rId182" Type="http://schemas.openxmlformats.org/officeDocument/2006/relationships/customXml" Target="../ink/ink1208.xml"/><Relationship Id="rId217" Type="http://schemas.openxmlformats.org/officeDocument/2006/relationships/image" Target="../media/image1226.png"/><Relationship Id="rId378" Type="http://schemas.openxmlformats.org/officeDocument/2006/relationships/customXml" Target="../ink/ink1306.xml"/><Relationship Id="rId399" Type="http://schemas.openxmlformats.org/officeDocument/2006/relationships/image" Target="../media/image1317.png"/><Relationship Id="rId403" Type="http://schemas.openxmlformats.org/officeDocument/2006/relationships/image" Target="../media/image1319.png"/><Relationship Id="rId6" Type="http://schemas.openxmlformats.org/officeDocument/2006/relationships/customXml" Target="../ink/ink1120.xml"/><Relationship Id="rId238" Type="http://schemas.openxmlformats.org/officeDocument/2006/relationships/customXml" Target="../ink/ink1236.xml"/><Relationship Id="rId259" Type="http://schemas.openxmlformats.org/officeDocument/2006/relationships/image" Target="../media/image1247.png"/><Relationship Id="rId23" Type="http://schemas.openxmlformats.org/officeDocument/2006/relationships/image" Target="../media/image1129.png"/><Relationship Id="rId119" Type="http://schemas.openxmlformats.org/officeDocument/2006/relationships/image" Target="../media/image1177.png"/><Relationship Id="rId270" Type="http://schemas.openxmlformats.org/officeDocument/2006/relationships/customXml" Target="../ink/ink1252.xml"/><Relationship Id="rId291" Type="http://schemas.openxmlformats.org/officeDocument/2006/relationships/image" Target="../media/image1263.png"/><Relationship Id="rId305" Type="http://schemas.openxmlformats.org/officeDocument/2006/relationships/image" Target="../media/image1270.png"/><Relationship Id="rId326" Type="http://schemas.openxmlformats.org/officeDocument/2006/relationships/customXml" Target="../ink/ink1280.xml"/><Relationship Id="rId347" Type="http://schemas.openxmlformats.org/officeDocument/2006/relationships/image" Target="../media/image1291.png"/><Relationship Id="rId44" Type="http://schemas.openxmlformats.org/officeDocument/2006/relationships/customXml" Target="../ink/ink1139.xml"/><Relationship Id="rId65" Type="http://schemas.openxmlformats.org/officeDocument/2006/relationships/image" Target="../media/image1150.png"/><Relationship Id="rId86" Type="http://schemas.openxmlformats.org/officeDocument/2006/relationships/customXml" Target="../ink/ink1160.xml"/><Relationship Id="rId130" Type="http://schemas.openxmlformats.org/officeDocument/2006/relationships/customXml" Target="../ink/ink1182.xml"/><Relationship Id="rId151" Type="http://schemas.openxmlformats.org/officeDocument/2006/relationships/image" Target="../media/image1193.png"/><Relationship Id="rId368" Type="http://schemas.openxmlformats.org/officeDocument/2006/relationships/customXml" Target="../ink/ink1301.xml"/><Relationship Id="rId389" Type="http://schemas.openxmlformats.org/officeDocument/2006/relationships/image" Target="../media/image1312.png"/><Relationship Id="rId172" Type="http://schemas.openxmlformats.org/officeDocument/2006/relationships/customXml" Target="../ink/ink1203.xml"/><Relationship Id="rId193" Type="http://schemas.openxmlformats.org/officeDocument/2006/relationships/image" Target="../media/image1214.png"/><Relationship Id="rId207" Type="http://schemas.openxmlformats.org/officeDocument/2006/relationships/image" Target="../media/image1221.png"/><Relationship Id="rId228" Type="http://schemas.openxmlformats.org/officeDocument/2006/relationships/customXml" Target="../ink/ink1231.xml"/><Relationship Id="rId249" Type="http://schemas.openxmlformats.org/officeDocument/2006/relationships/image" Target="../media/image1242.png"/><Relationship Id="rId13" Type="http://schemas.openxmlformats.org/officeDocument/2006/relationships/image" Target="../media/image1124.png"/><Relationship Id="rId109" Type="http://schemas.openxmlformats.org/officeDocument/2006/relationships/image" Target="../media/image1172.png"/><Relationship Id="rId260" Type="http://schemas.openxmlformats.org/officeDocument/2006/relationships/customXml" Target="../ink/ink1247.xml"/><Relationship Id="rId281" Type="http://schemas.openxmlformats.org/officeDocument/2006/relationships/image" Target="../media/image1258.png"/><Relationship Id="rId316" Type="http://schemas.openxmlformats.org/officeDocument/2006/relationships/customXml" Target="../ink/ink1275.xml"/><Relationship Id="rId337" Type="http://schemas.openxmlformats.org/officeDocument/2006/relationships/image" Target="../media/image1286.png"/><Relationship Id="rId34" Type="http://schemas.openxmlformats.org/officeDocument/2006/relationships/customXml" Target="../ink/ink1134.xml"/><Relationship Id="rId55" Type="http://schemas.openxmlformats.org/officeDocument/2006/relationships/image" Target="../media/image1145.png"/><Relationship Id="rId76" Type="http://schemas.openxmlformats.org/officeDocument/2006/relationships/customXml" Target="../ink/ink1155.xml"/><Relationship Id="rId97" Type="http://schemas.openxmlformats.org/officeDocument/2006/relationships/image" Target="../media/image1166.png"/><Relationship Id="rId120" Type="http://schemas.openxmlformats.org/officeDocument/2006/relationships/customXml" Target="../ink/ink1177.xml"/><Relationship Id="rId141" Type="http://schemas.openxmlformats.org/officeDocument/2006/relationships/image" Target="../media/image1188.png"/><Relationship Id="rId358" Type="http://schemas.openxmlformats.org/officeDocument/2006/relationships/customXml" Target="../ink/ink1296.xml"/><Relationship Id="rId379" Type="http://schemas.openxmlformats.org/officeDocument/2006/relationships/image" Target="../media/image1307.png"/><Relationship Id="rId7" Type="http://schemas.openxmlformats.org/officeDocument/2006/relationships/image" Target="../media/image1121.png"/><Relationship Id="rId162" Type="http://schemas.openxmlformats.org/officeDocument/2006/relationships/customXml" Target="../ink/ink1198.xml"/><Relationship Id="rId183" Type="http://schemas.openxmlformats.org/officeDocument/2006/relationships/image" Target="../media/image1209.png"/><Relationship Id="rId218" Type="http://schemas.openxmlformats.org/officeDocument/2006/relationships/customXml" Target="../ink/ink1226.xml"/><Relationship Id="rId239" Type="http://schemas.openxmlformats.org/officeDocument/2006/relationships/image" Target="../media/image1237.png"/><Relationship Id="rId390" Type="http://schemas.openxmlformats.org/officeDocument/2006/relationships/customXml" Target="../ink/ink1312.xml"/><Relationship Id="rId404" Type="http://schemas.openxmlformats.org/officeDocument/2006/relationships/customXml" Target="../ink/ink1319.xml"/><Relationship Id="rId250" Type="http://schemas.openxmlformats.org/officeDocument/2006/relationships/customXml" Target="../ink/ink1242.xml"/><Relationship Id="rId271" Type="http://schemas.openxmlformats.org/officeDocument/2006/relationships/image" Target="../media/image1253.png"/><Relationship Id="rId292" Type="http://schemas.openxmlformats.org/officeDocument/2006/relationships/customXml" Target="../ink/ink1263.xml"/><Relationship Id="rId306" Type="http://schemas.openxmlformats.org/officeDocument/2006/relationships/customXml" Target="../ink/ink1270.xml"/><Relationship Id="rId24" Type="http://schemas.openxmlformats.org/officeDocument/2006/relationships/customXml" Target="../ink/ink1129.xml"/><Relationship Id="rId45" Type="http://schemas.openxmlformats.org/officeDocument/2006/relationships/image" Target="../media/image1140.png"/><Relationship Id="rId66" Type="http://schemas.openxmlformats.org/officeDocument/2006/relationships/customXml" Target="../ink/ink1150.xml"/><Relationship Id="rId87" Type="http://schemas.openxmlformats.org/officeDocument/2006/relationships/image" Target="../media/image1161.png"/><Relationship Id="rId110" Type="http://schemas.openxmlformats.org/officeDocument/2006/relationships/customXml" Target="../ink/ink1172.xml"/><Relationship Id="rId131" Type="http://schemas.openxmlformats.org/officeDocument/2006/relationships/image" Target="../media/image1183.png"/><Relationship Id="rId327" Type="http://schemas.openxmlformats.org/officeDocument/2006/relationships/image" Target="../media/image1281.png"/><Relationship Id="rId348" Type="http://schemas.openxmlformats.org/officeDocument/2006/relationships/customXml" Target="../ink/ink1291.xml"/><Relationship Id="rId369" Type="http://schemas.openxmlformats.org/officeDocument/2006/relationships/image" Target="../media/image1302.png"/><Relationship Id="rId152" Type="http://schemas.openxmlformats.org/officeDocument/2006/relationships/customXml" Target="../ink/ink1193.xml"/><Relationship Id="rId173" Type="http://schemas.openxmlformats.org/officeDocument/2006/relationships/image" Target="../media/image1204.png"/><Relationship Id="rId194" Type="http://schemas.openxmlformats.org/officeDocument/2006/relationships/customXml" Target="../ink/ink1214.xml"/><Relationship Id="rId208" Type="http://schemas.openxmlformats.org/officeDocument/2006/relationships/customXml" Target="../ink/ink1221.xml"/><Relationship Id="rId229" Type="http://schemas.openxmlformats.org/officeDocument/2006/relationships/image" Target="../media/image1232.png"/><Relationship Id="rId380" Type="http://schemas.openxmlformats.org/officeDocument/2006/relationships/customXml" Target="../ink/ink1307.xml"/><Relationship Id="rId240" Type="http://schemas.openxmlformats.org/officeDocument/2006/relationships/customXml" Target="../ink/ink1237.xml"/><Relationship Id="rId261" Type="http://schemas.openxmlformats.org/officeDocument/2006/relationships/image" Target="../media/image1248.png"/><Relationship Id="rId14" Type="http://schemas.openxmlformats.org/officeDocument/2006/relationships/customXml" Target="../ink/ink1124.xml"/><Relationship Id="rId35" Type="http://schemas.openxmlformats.org/officeDocument/2006/relationships/image" Target="../media/image1135.png"/><Relationship Id="rId56" Type="http://schemas.openxmlformats.org/officeDocument/2006/relationships/customXml" Target="../ink/ink1145.xml"/><Relationship Id="rId77" Type="http://schemas.openxmlformats.org/officeDocument/2006/relationships/image" Target="../media/image1156.png"/><Relationship Id="rId100" Type="http://schemas.openxmlformats.org/officeDocument/2006/relationships/customXml" Target="../ink/ink1167.xml"/><Relationship Id="rId282" Type="http://schemas.openxmlformats.org/officeDocument/2006/relationships/customXml" Target="../ink/ink1258.xml"/><Relationship Id="rId317" Type="http://schemas.openxmlformats.org/officeDocument/2006/relationships/image" Target="../media/image1276.png"/><Relationship Id="rId338" Type="http://schemas.openxmlformats.org/officeDocument/2006/relationships/customXml" Target="../ink/ink1286.xml"/><Relationship Id="rId359" Type="http://schemas.openxmlformats.org/officeDocument/2006/relationships/image" Target="../media/image1297.png"/><Relationship Id="rId8" Type="http://schemas.openxmlformats.org/officeDocument/2006/relationships/customXml" Target="../ink/ink1121.xml"/><Relationship Id="rId98" Type="http://schemas.openxmlformats.org/officeDocument/2006/relationships/customXml" Target="../ink/ink1166.xml"/><Relationship Id="rId121" Type="http://schemas.openxmlformats.org/officeDocument/2006/relationships/image" Target="../media/image1178.png"/><Relationship Id="rId142" Type="http://schemas.openxmlformats.org/officeDocument/2006/relationships/customXml" Target="../ink/ink1188.xml"/><Relationship Id="rId163" Type="http://schemas.openxmlformats.org/officeDocument/2006/relationships/image" Target="../media/image1199.png"/><Relationship Id="rId184" Type="http://schemas.openxmlformats.org/officeDocument/2006/relationships/customXml" Target="../ink/ink1209.xml"/><Relationship Id="rId219" Type="http://schemas.openxmlformats.org/officeDocument/2006/relationships/image" Target="../media/image1227.png"/><Relationship Id="rId370" Type="http://schemas.openxmlformats.org/officeDocument/2006/relationships/customXml" Target="../ink/ink1302.xml"/><Relationship Id="rId391" Type="http://schemas.openxmlformats.org/officeDocument/2006/relationships/image" Target="../media/image1313.png"/><Relationship Id="rId405" Type="http://schemas.openxmlformats.org/officeDocument/2006/relationships/image" Target="../media/image1320.png"/><Relationship Id="rId230" Type="http://schemas.openxmlformats.org/officeDocument/2006/relationships/customXml" Target="../ink/ink1232.xml"/><Relationship Id="rId251" Type="http://schemas.openxmlformats.org/officeDocument/2006/relationships/image" Target="../media/image1243.png"/><Relationship Id="rId25" Type="http://schemas.openxmlformats.org/officeDocument/2006/relationships/image" Target="../media/image1130.png"/><Relationship Id="rId46" Type="http://schemas.openxmlformats.org/officeDocument/2006/relationships/customXml" Target="../ink/ink1140.xml"/><Relationship Id="rId67" Type="http://schemas.openxmlformats.org/officeDocument/2006/relationships/image" Target="../media/image1151.png"/><Relationship Id="rId272" Type="http://schemas.openxmlformats.org/officeDocument/2006/relationships/customXml" Target="../ink/ink1253.xml"/><Relationship Id="rId293" Type="http://schemas.openxmlformats.org/officeDocument/2006/relationships/image" Target="../media/image1264.png"/><Relationship Id="rId307" Type="http://schemas.openxmlformats.org/officeDocument/2006/relationships/image" Target="../media/image1271.png"/><Relationship Id="rId328" Type="http://schemas.openxmlformats.org/officeDocument/2006/relationships/customXml" Target="../ink/ink1281.xml"/><Relationship Id="rId349" Type="http://schemas.openxmlformats.org/officeDocument/2006/relationships/image" Target="../media/image1292.png"/><Relationship Id="rId88" Type="http://schemas.openxmlformats.org/officeDocument/2006/relationships/customXml" Target="../ink/ink1161.xml"/><Relationship Id="rId111" Type="http://schemas.openxmlformats.org/officeDocument/2006/relationships/image" Target="../media/image1173.png"/><Relationship Id="rId132" Type="http://schemas.openxmlformats.org/officeDocument/2006/relationships/customXml" Target="../ink/ink1183.xml"/><Relationship Id="rId153" Type="http://schemas.openxmlformats.org/officeDocument/2006/relationships/image" Target="../media/image1194.png"/><Relationship Id="rId174" Type="http://schemas.openxmlformats.org/officeDocument/2006/relationships/customXml" Target="../ink/ink1204.xml"/><Relationship Id="rId195" Type="http://schemas.openxmlformats.org/officeDocument/2006/relationships/image" Target="../media/image1215.png"/><Relationship Id="rId209" Type="http://schemas.openxmlformats.org/officeDocument/2006/relationships/image" Target="../media/image1222.png"/><Relationship Id="rId360" Type="http://schemas.openxmlformats.org/officeDocument/2006/relationships/customXml" Target="../ink/ink1297.xml"/><Relationship Id="rId381" Type="http://schemas.openxmlformats.org/officeDocument/2006/relationships/image" Target="../media/image1308.png"/><Relationship Id="rId220" Type="http://schemas.openxmlformats.org/officeDocument/2006/relationships/customXml" Target="../ink/ink1227.xml"/><Relationship Id="rId241" Type="http://schemas.openxmlformats.org/officeDocument/2006/relationships/image" Target="../media/image1238.png"/><Relationship Id="rId15" Type="http://schemas.openxmlformats.org/officeDocument/2006/relationships/image" Target="../media/image1125.png"/><Relationship Id="rId36" Type="http://schemas.openxmlformats.org/officeDocument/2006/relationships/customXml" Target="../ink/ink1135.xml"/><Relationship Id="rId57" Type="http://schemas.openxmlformats.org/officeDocument/2006/relationships/image" Target="../media/image1146.png"/><Relationship Id="rId262" Type="http://schemas.openxmlformats.org/officeDocument/2006/relationships/customXml" Target="../ink/ink1248.xml"/><Relationship Id="rId283" Type="http://schemas.openxmlformats.org/officeDocument/2006/relationships/image" Target="../media/image1259.png"/><Relationship Id="rId318" Type="http://schemas.openxmlformats.org/officeDocument/2006/relationships/customXml" Target="../ink/ink1276.xml"/><Relationship Id="rId339" Type="http://schemas.openxmlformats.org/officeDocument/2006/relationships/image" Target="../media/image1287.png"/><Relationship Id="rId78" Type="http://schemas.openxmlformats.org/officeDocument/2006/relationships/customXml" Target="../ink/ink1156.xml"/><Relationship Id="rId99" Type="http://schemas.openxmlformats.org/officeDocument/2006/relationships/image" Target="../media/image1167.png"/><Relationship Id="rId101" Type="http://schemas.openxmlformats.org/officeDocument/2006/relationships/image" Target="../media/image1168.png"/><Relationship Id="rId122" Type="http://schemas.openxmlformats.org/officeDocument/2006/relationships/customXml" Target="../ink/ink1178.xml"/><Relationship Id="rId143" Type="http://schemas.openxmlformats.org/officeDocument/2006/relationships/image" Target="../media/image1189.png"/><Relationship Id="rId164" Type="http://schemas.openxmlformats.org/officeDocument/2006/relationships/customXml" Target="../ink/ink1199.xml"/><Relationship Id="rId185" Type="http://schemas.openxmlformats.org/officeDocument/2006/relationships/image" Target="../media/image1210.png"/><Relationship Id="rId350" Type="http://schemas.openxmlformats.org/officeDocument/2006/relationships/customXml" Target="../ink/ink1292.xml"/><Relationship Id="rId371" Type="http://schemas.openxmlformats.org/officeDocument/2006/relationships/image" Target="../media/image1303.png"/><Relationship Id="rId406" Type="http://schemas.openxmlformats.org/officeDocument/2006/relationships/customXml" Target="../ink/ink1320.xml"/><Relationship Id="rId9" Type="http://schemas.openxmlformats.org/officeDocument/2006/relationships/image" Target="../media/image1122.png"/><Relationship Id="rId210" Type="http://schemas.openxmlformats.org/officeDocument/2006/relationships/customXml" Target="../ink/ink1222.xml"/><Relationship Id="rId392" Type="http://schemas.openxmlformats.org/officeDocument/2006/relationships/customXml" Target="../ink/ink1313.xml"/><Relationship Id="rId26" Type="http://schemas.openxmlformats.org/officeDocument/2006/relationships/customXml" Target="../ink/ink1130.xml"/><Relationship Id="rId231" Type="http://schemas.openxmlformats.org/officeDocument/2006/relationships/image" Target="../media/image1233.png"/><Relationship Id="rId252" Type="http://schemas.openxmlformats.org/officeDocument/2006/relationships/customXml" Target="../ink/ink1243.xml"/><Relationship Id="rId273" Type="http://schemas.openxmlformats.org/officeDocument/2006/relationships/image" Target="../media/image1254.png"/><Relationship Id="rId294" Type="http://schemas.openxmlformats.org/officeDocument/2006/relationships/customXml" Target="../ink/ink1264.xml"/><Relationship Id="rId308" Type="http://schemas.openxmlformats.org/officeDocument/2006/relationships/customXml" Target="../ink/ink1271.xml"/><Relationship Id="rId329" Type="http://schemas.openxmlformats.org/officeDocument/2006/relationships/image" Target="../media/image1282.png"/><Relationship Id="rId47" Type="http://schemas.openxmlformats.org/officeDocument/2006/relationships/image" Target="../media/image1141.png"/><Relationship Id="rId68" Type="http://schemas.openxmlformats.org/officeDocument/2006/relationships/customXml" Target="../ink/ink1151.xml"/><Relationship Id="rId89" Type="http://schemas.openxmlformats.org/officeDocument/2006/relationships/image" Target="../media/image1162.png"/><Relationship Id="rId112" Type="http://schemas.openxmlformats.org/officeDocument/2006/relationships/customXml" Target="../ink/ink1173.xml"/><Relationship Id="rId133" Type="http://schemas.openxmlformats.org/officeDocument/2006/relationships/image" Target="../media/image1184.png"/><Relationship Id="rId154" Type="http://schemas.openxmlformats.org/officeDocument/2006/relationships/customXml" Target="../ink/ink1194.xml"/><Relationship Id="rId175" Type="http://schemas.openxmlformats.org/officeDocument/2006/relationships/image" Target="../media/image1205.png"/><Relationship Id="rId340" Type="http://schemas.openxmlformats.org/officeDocument/2006/relationships/customXml" Target="../ink/ink1287.xml"/><Relationship Id="rId361" Type="http://schemas.openxmlformats.org/officeDocument/2006/relationships/image" Target="../media/image1298.png"/><Relationship Id="rId196" Type="http://schemas.openxmlformats.org/officeDocument/2006/relationships/customXml" Target="../ink/ink1215.xml"/><Relationship Id="rId200" Type="http://schemas.openxmlformats.org/officeDocument/2006/relationships/customXml" Target="../ink/ink1217.xml"/><Relationship Id="rId382" Type="http://schemas.openxmlformats.org/officeDocument/2006/relationships/customXml" Target="../ink/ink1308.xml"/><Relationship Id="rId16" Type="http://schemas.openxmlformats.org/officeDocument/2006/relationships/customXml" Target="../ink/ink1125.xml"/><Relationship Id="rId221" Type="http://schemas.openxmlformats.org/officeDocument/2006/relationships/image" Target="../media/image1228.png"/><Relationship Id="rId242" Type="http://schemas.openxmlformats.org/officeDocument/2006/relationships/customXml" Target="../ink/ink1238.xml"/><Relationship Id="rId263" Type="http://schemas.openxmlformats.org/officeDocument/2006/relationships/image" Target="../media/image1249.png"/><Relationship Id="rId284" Type="http://schemas.openxmlformats.org/officeDocument/2006/relationships/customXml" Target="../ink/ink1259.xml"/><Relationship Id="rId319" Type="http://schemas.openxmlformats.org/officeDocument/2006/relationships/image" Target="../media/image1277.png"/><Relationship Id="rId37" Type="http://schemas.openxmlformats.org/officeDocument/2006/relationships/image" Target="../media/image1136.png"/><Relationship Id="rId58" Type="http://schemas.openxmlformats.org/officeDocument/2006/relationships/customXml" Target="../ink/ink1146.xml"/><Relationship Id="rId79" Type="http://schemas.openxmlformats.org/officeDocument/2006/relationships/image" Target="../media/image1157.png"/><Relationship Id="rId102" Type="http://schemas.openxmlformats.org/officeDocument/2006/relationships/customXml" Target="../ink/ink1168.xml"/><Relationship Id="rId123" Type="http://schemas.openxmlformats.org/officeDocument/2006/relationships/image" Target="../media/image1179.png"/><Relationship Id="rId144" Type="http://schemas.openxmlformats.org/officeDocument/2006/relationships/customXml" Target="../ink/ink1189.xml"/><Relationship Id="rId330" Type="http://schemas.openxmlformats.org/officeDocument/2006/relationships/customXml" Target="../ink/ink1282.xml"/><Relationship Id="rId90" Type="http://schemas.openxmlformats.org/officeDocument/2006/relationships/customXml" Target="../ink/ink1162.xml"/><Relationship Id="rId165" Type="http://schemas.openxmlformats.org/officeDocument/2006/relationships/image" Target="../media/image1200.png"/><Relationship Id="rId186" Type="http://schemas.openxmlformats.org/officeDocument/2006/relationships/customXml" Target="../ink/ink1210.xml"/><Relationship Id="rId351" Type="http://schemas.openxmlformats.org/officeDocument/2006/relationships/image" Target="../media/image1293.png"/><Relationship Id="rId372" Type="http://schemas.openxmlformats.org/officeDocument/2006/relationships/customXml" Target="../ink/ink1303.xml"/><Relationship Id="rId393" Type="http://schemas.openxmlformats.org/officeDocument/2006/relationships/image" Target="../media/image1314.png"/><Relationship Id="rId407" Type="http://schemas.openxmlformats.org/officeDocument/2006/relationships/image" Target="../media/image1321.png"/><Relationship Id="rId211" Type="http://schemas.openxmlformats.org/officeDocument/2006/relationships/image" Target="../media/image1223.png"/><Relationship Id="rId232" Type="http://schemas.openxmlformats.org/officeDocument/2006/relationships/customXml" Target="../ink/ink1233.xml"/><Relationship Id="rId253" Type="http://schemas.openxmlformats.org/officeDocument/2006/relationships/image" Target="../media/image1244.png"/><Relationship Id="rId274" Type="http://schemas.openxmlformats.org/officeDocument/2006/relationships/customXml" Target="../ink/ink1254.xml"/><Relationship Id="rId295" Type="http://schemas.openxmlformats.org/officeDocument/2006/relationships/image" Target="../media/image1265.png"/><Relationship Id="rId309" Type="http://schemas.openxmlformats.org/officeDocument/2006/relationships/image" Target="../media/image1272.png"/><Relationship Id="rId27" Type="http://schemas.openxmlformats.org/officeDocument/2006/relationships/image" Target="../media/image1131.png"/><Relationship Id="rId48" Type="http://schemas.openxmlformats.org/officeDocument/2006/relationships/customXml" Target="../ink/ink1141.xml"/><Relationship Id="rId69" Type="http://schemas.openxmlformats.org/officeDocument/2006/relationships/image" Target="../media/image1152.png"/><Relationship Id="rId113" Type="http://schemas.openxmlformats.org/officeDocument/2006/relationships/image" Target="../media/image1174.png"/><Relationship Id="rId134" Type="http://schemas.openxmlformats.org/officeDocument/2006/relationships/customXml" Target="../ink/ink1184.xml"/><Relationship Id="rId320" Type="http://schemas.openxmlformats.org/officeDocument/2006/relationships/customXml" Target="../ink/ink1277.xml"/><Relationship Id="rId80" Type="http://schemas.openxmlformats.org/officeDocument/2006/relationships/customXml" Target="../ink/ink1157.xml"/><Relationship Id="rId155" Type="http://schemas.openxmlformats.org/officeDocument/2006/relationships/image" Target="../media/image1195.png"/><Relationship Id="rId176" Type="http://schemas.openxmlformats.org/officeDocument/2006/relationships/customXml" Target="../ink/ink1205.xml"/><Relationship Id="rId197" Type="http://schemas.openxmlformats.org/officeDocument/2006/relationships/image" Target="../media/image1216.png"/><Relationship Id="rId341" Type="http://schemas.openxmlformats.org/officeDocument/2006/relationships/image" Target="../media/image1288.png"/><Relationship Id="rId362" Type="http://schemas.openxmlformats.org/officeDocument/2006/relationships/customXml" Target="../ink/ink1298.xml"/><Relationship Id="rId383" Type="http://schemas.openxmlformats.org/officeDocument/2006/relationships/image" Target="../media/image1309.png"/><Relationship Id="rId201" Type="http://schemas.openxmlformats.org/officeDocument/2006/relationships/image" Target="../media/image1218.png"/><Relationship Id="rId222" Type="http://schemas.openxmlformats.org/officeDocument/2006/relationships/customXml" Target="../ink/ink1228.xml"/><Relationship Id="rId243" Type="http://schemas.openxmlformats.org/officeDocument/2006/relationships/image" Target="../media/image1239.png"/><Relationship Id="rId264" Type="http://schemas.openxmlformats.org/officeDocument/2006/relationships/customXml" Target="../ink/ink1249.xml"/><Relationship Id="rId285" Type="http://schemas.openxmlformats.org/officeDocument/2006/relationships/image" Target="../media/image1260.png"/><Relationship Id="rId17" Type="http://schemas.openxmlformats.org/officeDocument/2006/relationships/image" Target="../media/image1126.png"/><Relationship Id="rId38" Type="http://schemas.openxmlformats.org/officeDocument/2006/relationships/customXml" Target="../ink/ink1136.xml"/><Relationship Id="rId59" Type="http://schemas.openxmlformats.org/officeDocument/2006/relationships/image" Target="../media/image1147.png"/><Relationship Id="rId103" Type="http://schemas.openxmlformats.org/officeDocument/2006/relationships/image" Target="../media/image1169.png"/><Relationship Id="rId124" Type="http://schemas.openxmlformats.org/officeDocument/2006/relationships/customXml" Target="../ink/ink1179.xml"/><Relationship Id="rId310" Type="http://schemas.openxmlformats.org/officeDocument/2006/relationships/customXml" Target="../ink/ink1272.xml"/><Relationship Id="rId70" Type="http://schemas.openxmlformats.org/officeDocument/2006/relationships/customXml" Target="../ink/ink1152.xml"/><Relationship Id="rId91" Type="http://schemas.openxmlformats.org/officeDocument/2006/relationships/image" Target="../media/image1163.png"/><Relationship Id="rId145" Type="http://schemas.openxmlformats.org/officeDocument/2006/relationships/image" Target="../media/image1190.png"/><Relationship Id="rId166" Type="http://schemas.openxmlformats.org/officeDocument/2006/relationships/customXml" Target="../ink/ink1200.xml"/><Relationship Id="rId187" Type="http://schemas.openxmlformats.org/officeDocument/2006/relationships/image" Target="../media/image1211.png"/><Relationship Id="rId331" Type="http://schemas.openxmlformats.org/officeDocument/2006/relationships/image" Target="../media/image1283.png"/><Relationship Id="rId352" Type="http://schemas.openxmlformats.org/officeDocument/2006/relationships/customXml" Target="../ink/ink1293.xml"/><Relationship Id="rId373" Type="http://schemas.openxmlformats.org/officeDocument/2006/relationships/image" Target="../media/image1304.png"/><Relationship Id="rId394" Type="http://schemas.openxmlformats.org/officeDocument/2006/relationships/customXml" Target="../ink/ink1314.xml"/><Relationship Id="rId408" Type="http://schemas.openxmlformats.org/officeDocument/2006/relationships/customXml" Target="../ink/ink1321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23.xml"/><Relationship Id="rId233" Type="http://schemas.openxmlformats.org/officeDocument/2006/relationships/image" Target="../media/image1234.png"/><Relationship Id="rId254" Type="http://schemas.openxmlformats.org/officeDocument/2006/relationships/customXml" Target="../ink/ink1244.xml"/><Relationship Id="rId28" Type="http://schemas.openxmlformats.org/officeDocument/2006/relationships/customXml" Target="../ink/ink1131.xml"/><Relationship Id="rId49" Type="http://schemas.openxmlformats.org/officeDocument/2006/relationships/image" Target="../media/image1142.png"/><Relationship Id="rId114" Type="http://schemas.openxmlformats.org/officeDocument/2006/relationships/customXml" Target="../ink/ink1174.xml"/><Relationship Id="rId275" Type="http://schemas.openxmlformats.org/officeDocument/2006/relationships/image" Target="../media/image1255.png"/><Relationship Id="rId296" Type="http://schemas.openxmlformats.org/officeDocument/2006/relationships/customXml" Target="../ink/ink1265.xml"/><Relationship Id="rId300" Type="http://schemas.openxmlformats.org/officeDocument/2006/relationships/customXml" Target="../ink/ink1267.xml"/><Relationship Id="rId60" Type="http://schemas.openxmlformats.org/officeDocument/2006/relationships/customXml" Target="../ink/ink1147.xml"/><Relationship Id="rId81" Type="http://schemas.openxmlformats.org/officeDocument/2006/relationships/image" Target="../media/image1158.png"/><Relationship Id="rId135" Type="http://schemas.openxmlformats.org/officeDocument/2006/relationships/image" Target="../media/image1185.png"/><Relationship Id="rId156" Type="http://schemas.openxmlformats.org/officeDocument/2006/relationships/customXml" Target="../ink/ink1195.xml"/><Relationship Id="rId177" Type="http://schemas.openxmlformats.org/officeDocument/2006/relationships/image" Target="../media/image1206.png"/><Relationship Id="rId198" Type="http://schemas.openxmlformats.org/officeDocument/2006/relationships/customXml" Target="../ink/ink1216.xml"/><Relationship Id="rId321" Type="http://schemas.openxmlformats.org/officeDocument/2006/relationships/image" Target="../media/image1278.png"/><Relationship Id="rId342" Type="http://schemas.openxmlformats.org/officeDocument/2006/relationships/customXml" Target="../ink/ink1288.xml"/><Relationship Id="rId363" Type="http://schemas.openxmlformats.org/officeDocument/2006/relationships/image" Target="../media/image1299.png"/><Relationship Id="rId384" Type="http://schemas.openxmlformats.org/officeDocument/2006/relationships/customXml" Target="../ink/ink1309.xml"/><Relationship Id="rId202" Type="http://schemas.openxmlformats.org/officeDocument/2006/relationships/customXml" Target="../ink/ink1218.xml"/><Relationship Id="rId223" Type="http://schemas.openxmlformats.org/officeDocument/2006/relationships/image" Target="../media/image1229.png"/><Relationship Id="rId244" Type="http://schemas.openxmlformats.org/officeDocument/2006/relationships/customXml" Target="../ink/ink1239.xml"/><Relationship Id="rId18" Type="http://schemas.openxmlformats.org/officeDocument/2006/relationships/customXml" Target="../ink/ink1126.xml"/><Relationship Id="rId39" Type="http://schemas.openxmlformats.org/officeDocument/2006/relationships/image" Target="../media/image1137.png"/><Relationship Id="rId265" Type="http://schemas.openxmlformats.org/officeDocument/2006/relationships/image" Target="../media/image1250.png"/><Relationship Id="rId286" Type="http://schemas.openxmlformats.org/officeDocument/2006/relationships/customXml" Target="../ink/ink1260.xml"/><Relationship Id="rId50" Type="http://schemas.openxmlformats.org/officeDocument/2006/relationships/customXml" Target="../ink/ink1142.xml"/><Relationship Id="rId104" Type="http://schemas.openxmlformats.org/officeDocument/2006/relationships/customXml" Target="../ink/ink1169.xml"/><Relationship Id="rId125" Type="http://schemas.openxmlformats.org/officeDocument/2006/relationships/image" Target="../media/image1180.png"/><Relationship Id="rId146" Type="http://schemas.openxmlformats.org/officeDocument/2006/relationships/customXml" Target="../ink/ink1190.xml"/><Relationship Id="rId167" Type="http://schemas.openxmlformats.org/officeDocument/2006/relationships/image" Target="../media/image1201.png"/><Relationship Id="rId188" Type="http://schemas.openxmlformats.org/officeDocument/2006/relationships/customXml" Target="../ink/ink1211.xml"/><Relationship Id="rId311" Type="http://schemas.openxmlformats.org/officeDocument/2006/relationships/image" Target="../media/image1273.png"/><Relationship Id="rId332" Type="http://schemas.openxmlformats.org/officeDocument/2006/relationships/customXml" Target="../ink/ink1283.xml"/><Relationship Id="rId353" Type="http://schemas.openxmlformats.org/officeDocument/2006/relationships/image" Target="../media/image1294.png"/><Relationship Id="rId374" Type="http://schemas.openxmlformats.org/officeDocument/2006/relationships/customXml" Target="../ink/ink1304.xml"/><Relationship Id="rId395" Type="http://schemas.openxmlformats.org/officeDocument/2006/relationships/image" Target="../media/image1315.png"/><Relationship Id="rId409" Type="http://schemas.openxmlformats.org/officeDocument/2006/relationships/image" Target="../media/image1322.png"/><Relationship Id="rId71" Type="http://schemas.openxmlformats.org/officeDocument/2006/relationships/image" Target="../media/image1153.png"/><Relationship Id="rId92" Type="http://schemas.openxmlformats.org/officeDocument/2006/relationships/customXml" Target="../ink/ink1163.xml"/><Relationship Id="rId213" Type="http://schemas.openxmlformats.org/officeDocument/2006/relationships/image" Target="../media/image1224.png"/><Relationship Id="rId234" Type="http://schemas.openxmlformats.org/officeDocument/2006/relationships/customXml" Target="../ink/ink1234.xml"/><Relationship Id="rId2" Type="http://schemas.openxmlformats.org/officeDocument/2006/relationships/customXml" Target="../ink/ink1118.xml"/><Relationship Id="rId29" Type="http://schemas.openxmlformats.org/officeDocument/2006/relationships/image" Target="../media/image1132.png"/><Relationship Id="rId255" Type="http://schemas.openxmlformats.org/officeDocument/2006/relationships/image" Target="../media/image1245.png"/><Relationship Id="rId276" Type="http://schemas.openxmlformats.org/officeDocument/2006/relationships/customXml" Target="../ink/ink1255.xml"/><Relationship Id="rId297" Type="http://schemas.openxmlformats.org/officeDocument/2006/relationships/image" Target="../media/image1266.png"/><Relationship Id="rId40" Type="http://schemas.openxmlformats.org/officeDocument/2006/relationships/customXml" Target="../ink/ink1137.xml"/><Relationship Id="rId115" Type="http://schemas.openxmlformats.org/officeDocument/2006/relationships/image" Target="../media/image1175.png"/><Relationship Id="rId136" Type="http://schemas.openxmlformats.org/officeDocument/2006/relationships/customXml" Target="../ink/ink1185.xml"/><Relationship Id="rId157" Type="http://schemas.openxmlformats.org/officeDocument/2006/relationships/image" Target="../media/image1196.png"/><Relationship Id="rId178" Type="http://schemas.openxmlformats.org/officeDocument/2006/relationships/customXml" Target="../ink/ink1206.xml"/><Relationship Id="rId301" Type="http://schemas.openxmlformats.org/officeDocument/2006/relationships/image" Target="../media/image1268.png"/><Relationship Id="rId322" Type="http://schemas.openxmlformats.org/officeDocument/2006/relationships/customXml" Target="../ink/ink1278.xml"/><Relationship Id="rId343" Type="http://schemas.openxmlformats.org/officeDocument/2006/relationships/image" Target="../media/image1289.png"/><Relationship Id="rId364" Type="http://schemas.openxmlformats.org/officeDocument/2006/relationships/customXml" Target="../ink/ink1299.xml"/><Relationship Id="rId61" Type="http://schemas.openxmlformats.org/officeDocument/2006/relationships/image" Target="../media/image1148.png"/><Relationship Id="rId82" Type="http://schemas.openxmlformats.org/officeDocument/2006/relationships/customXml" Target="../ink/ink1158.xml"/><Relationship Id="rId199" Type="http://schemas.openxmlformats.org/officeDocument/2006/relationships/image" Target="../media/image1217.png"/><Relationship Id="rId203" Type="http://schemas.openxmlformats.org/officeDocument/2006/relationships/image" Target="../media/image1219.png"/><Relationship Id="rId385" Type="http://schemas.openxmlformats.org/officeDocument/2006/relationships/image" Target="../media/image1310.png"/><Relationship Id="rId19" Type="http://schemas.openxmlformats.org/officeDocument/2006/relationships/image" Target="../media/image1127.png"/><Relationship Id="rId224" Type="http://schemas.openxmlformats.org/officeDocument/2006/relationships/customXml" Target="../ink/ink1229.xml"/><Relationship Id="rId245" Type="http://schemas.openxmlformats.org/officeDocument/2006/relationships/image" Target="../media/image1240.png"/><Relationship Id="rId266" Type="http://schemas.openxmlformats.org/officeDocument/2006/relationships/customXml" Target="../ink/ink1250.xml"/><Relationship Id="rId287" Type="http://schemas.openxmlformats.org/officeDocument/2006/relationships/image" Target="../media/image1261.png"/><Relationship Id="rId410" Type="http://schemas.openxmlformats.org/officeDocument/2006/relationships/customXml" Target="../ink/ink1322.xml"/><Relationship Id="rId30" Type="http://schemas.openxmlformats.org/officeDocument/2006/relationships/customXml" Target="../ink/ink1132.xml"/><Relationship Id="rId105" Type="http://schemas.openxmlformats.org/officeDocument/2006/relationships/image" Target="../media/image1170.png"/><Relationship Id="rId126" Type="http://schemas.openxmlformats.org/officeDocument/2006/relationships/customXml" Target="../ink/ink1180.xml"/><Relationship Id="rId147" Type="http://schemas.openxmlformats.org/officeDocument/2006/relationships/image" Target="../media/image1191.png"/><Relationship Id="rId168" Type="http://schemas.openxmlformats.org/officeDocument/2006/relationships/customXml" Target="../ink/ink1201.xml"/><Relationship Id="rId312" Type="http://schemas.openxmlformats.org/officeDocument/2006/relationships/customXml" Target="../ink/ink1273.xml"/><Relationship Id="rId333" Type="http://schemas.openxmlformats.org/officeDocument/2006/relationships/image" Target="../media/image1284.png"/><Relationship Id="rId354" Type="http://schemas.openxmlformats.org/officeDocument/2006/relationships/customXml" Target="../ink/ink1294.xml"/><Relationship Id="rId51" Type="http://schemas.openxmlformats.org/officeDocument/2006/relationships/image" Target="../media/image1143.png"/><Relationship Id="rId72" Type="http://schemas.openxmlformats.org/officeDocument/2006/relationships/customXml" Target="../ink/ink1153.xml"/><Relationship Id="rId93" Type="http://schemas.openxmlformats.org/officeDocument/2006/relationships/image" Target="../media/image1164.png"/><Relationship Id="rId189" Type="http://schemas.openxmlformats.org/officeDocument/2006/relationships/image" Target="../media/image1212.png"/><Relationship Id="rId375" Type="http://schemas.openxmlformats.org/officeDocument/2006/relationships/image" Target="../media/image1305.png"/><Relationship Id="rId396" Type="http://schemas.openxmlformats.org/officeDocument/2006/relationships/customXml" Target="../ink/ink1315.xml"/><Relationship Id="rId3" Type="http://schemas.openxmlformats.org/officeDocument/2006/relationships/image" Target="../media/image1119.png"/><Relationship Id="rId214" Type="http://schemas.openxmlformats.org/officeDocument/2006/relationships/customXml" Target="../ink/ink1224.xml"/><Relationship Id="rId235" Type="http://schemas.openxmlformats.org/officeDocument/2006/relationships/image" Target="../media/image1235.png"/><Relationship Id="rId256" Type="http://schemas.openxmlformats.org/officeDocument/2006/relationships/customXml" Target="../ink/ink1245.xml"/><Relationship Id="rId277" Type="http://schemas.openxmlformats.org/officeDocument/2006/relationships/image" Target="../media/image1256.png"/><Relationship Id="rId298" Type="http://schemas.openxmlformats.org/officeDocument/2006/relationships/customXml" Target="../ink/ink1266.xml"/><Relationship Id="rId400" Type="http://schemas.openxmlformats.org/officeDocument/2006/relationships/customXml" Target="../ink/ink1317.xml"/><Relationship Id="rId116" Type="http://schemas.openxmlformats.org/officeDocument/2006/relationships/customXml" Target="../ink/ink1175.xml"/><Relationship Id="rId137" Type="http://schemas.openxmlformats.org/officeDocument/2006/relationships/image" Target="../media/image1186.png"/><Relationship Id="rId158" Type="http://schemas.openxmlformats.org/officeDocument/2006/relationships/customXml" Target="../ink/ink1196.xml"/><Relationship Id="rId302" Type="http://schemas.openxmlformats.org/officeDocument/2006/relationships/customXml" Target="../ink/ink1268.xml"/><Relationship Id="rId323" Type="http://schemas.openxmlformats.org/officeDocument/2006/relationships/image" Target="../media/image1279.png"/><Relationship Id="rId344" Type="http://schemas.openxmlformats.org/officeDocument/2006/relationships/customXml" Target="../ink/ink1289.xml"/><Relationship Id="rId20" Type="http://schemas.openxmlformats.org/officeDocument/2006/relationships/customXml" Target="../ink/ink1127.xml"/><Relationship Id="rId41" Type="http://schemas.openxmlformats.org/officeDocument/2006/relationships/image" Target="../media/image1138.png"/><Relationship Id="rId62" Type="http://schemas.openxmlformats.org/officeDocument/2006/relationships/customXml" Target="../ink/ink1148.xml"/><Relationship Id="rId83" Type="http://schemas.openxmlformats.org/officeDocument/2006/relationships/image" Target="../media/image1159.png"/><Relationship Id="rId179" Type="http://schemas.openxmlformats.org/officeDocument/2006/relationships/image" Target="../media/image1207.png"/><Relationship Id="rId365" Type="http://schemas.openxmlformats.org/officeDocument/2006/relationships/image" Target="../media/image1300.png"/><Relationship Id="rId386" Type="http://schemas.openxmlformats.org/officeDocument/2006/relationships/customXml" Target="../ink/ink1310.xml"/><Relationship Id="rId190" Type="http://schemas.openxmlformats.org/officeDocument/2006/relationships/customXml" Target="../ink/ink1212.xml"/><Relationship Id="rId204" Type="http://schemas.openxmlformats.org/officeDocument/2006/relationships/customXml" Target="../ink/ink1219.xml"/><Relationship Id="rId225" Type="http://schemas.openxmlformats.org/officeDocument/2006/relationships/image" Target="../media/image1230.png"/><Relationship Id="rId246" Type="http://schemas.openxmlformats.org/officeDocument/2006/relationships/customXml" Target="../ink/ink1240.xml"/><Relationship Id="rId267" Type="http://schemas.openxmlformats.org/officeDocument/2006/relationships/image" Target="../media/image1251.png"/><Relationship Id="rId288" Type="http://schemas.openxmlformats.org/officeDocument/2006/relationships/customXml" Target="../ink/ink1261.xml"/><Relationship Id="rId411" Type="http://schemas.openxmlformats.org/officeDocument/2006/relationships/image" Target="../media/image1323.png"/><Relationship Id="rId106" Type="http://schemas.openxmlformats.org/officeDocument/2006/relationships/customXml" Target="../ink/ink1170.xml"/><Relationship Id="rId127" Type="http://schemas.openxmlformats.org/officeDocument/2006/relationships/image" Target="../media/image1181.png"/><Relationship Id="rId313" Type="http://schemas.openxmlformats.org/officeDocument/2006/relationships/image" Target="../media/image1274.png"/><Relationship Id="rId10" Type="http://schemas.openxmlformats.org/officeDocument/2006/relationships/customXml" Target="../ink/ink1122.xml"/><Relationship Id="rId31" Type="http://schemas.openxmlformats.org/officeDocument/2006/relationships/image" Target="../media/image1133.png"/><Relationship Id="rId52" Type="http://schemas.openxmlformats.org/officeDocument/2006/relationships/customXml" Target="../ink/ink1143.xml"/><Relationship Id="rId73" Type="http://schemas.openxmlformats.org/officeDocument/2006/relationships/image" Target="../media/image1154.png"/><Relationship Id="rId94" Type="http://schemas.openxmlformats.org/officeDocument/2006/relationships/customXml" Target="../ink/ink1164.xml"/><Relationship Id="rId148" Type="http://schemas.openxmlformats.org/officeDocument/2006/relationships/customXml" Target="../ink/ink1191.xml"/><Relationship Id="rId169" Type="http://schemas.openxmlformats.org/officeDocument/2006/relationships/image" Target="../media/image1202.png"/><Relationship Id="rId334" Type="http://schemas.openxmlformats.org/officeDocument/2006/relationships/customXml" Target="../ink/ink1284.xml"/><Relationship Id="rId355" Type="http://schemas.openxmlformats.org/officeDocument/2006/relationships/image" Target="../media/image1295.png"/><Relationship Id="rId376" Type="http://schemas.openxmlformats.org/officeDocument/2006/relationships/customXml" Target="../ink/ink1305.xml"/><Relationship Id="rId397" Type="http://schemas.openxmlformats.org/officeDocument/2006/relationships/image" Target="../media/image1316.png"/><Relationship Id="rId4" Type="http://schemas.openxmlformats.org/officeDocument/2006/relationships/customXml" Target="../ink/ink1119.xml"/><Relationship Id="rId180" Type="http://schemas.openxmlformats.org/officeDocument/2006/relationships/customXml" Target="../ink/ink1207.xml"/><Relationship Id="rId215" Type="http://schemas.openxmlformats.org/officeDocument/2006/relationships/image" Target="../media/image1225.png"/><Relationship Id="rId236" Type="http://schemas.openxmlformats.org/officeDocument/2006/relationships/customXml" Target="../ink/ink1235.xml"/><Relationship Id="rId257" Type="http://schemas.openxmlformats.org/officeDocument/2006/relationships/image" Target="../media/image1246.png"/><Relationship Id="rId278" Type="http://schemas.openxmlformats.org/officeDocument/2006/relationships/customXml" Target="../ink/ink1256.xml"/><Relationship Id="rId401" Type="http://schemas.openxmlformats.org/officeDocument/2006/relationships/image" Target="../media/image1318.png"/><Relationship Id="rId303" Type="http://schemas.openxmlformats.org/officeDocument/2006/relationships/image" Target="../media/image1269.png"/><Relationship Id="rId42" Type="http://schemas.openxmlformats.org/officeDocument/2006/relationships/customXml" Target="../ink/ink1138.xml"/><Relationship Id="rId84" Type="http://schemas.openxmlformats.org/officeDocument/2006/relationships/customXml" Target="../ink/ink1159.xml"/><Relationship Id="rId138" Type="http://schemas.openxmlformats.org/officeDocument/2006/relationships/customXml" Target="../ink/ink1186.xml"/><Relationship Id="rId345" Type="http://schemas.openxmlformats.org/officeDocument/2006/relationships/image" Target="../media/image1290.png"/><Relationship Id="rId387" Type="http://schemas.openxmlformats.org/officeDocument/2006/relationships/image" Target="../media/image1311.png"/><Relationship Id="rId191" Type="http://schemas.openxmlformats.org/officeDocument/2006/relationships/image" Target="../media/image1213.png"/><Relationship Id="rId205" Type="http://schemas.openxmlformats.org/officeDocument/2006/relationships/image" Target="../media/image1220.png"/><Relationship Id="rId247" Type="http://schemas.openxmlformats.org/officeDocument/2006/relationships/image" Target="../media/image1241.png"/><Relationship Id="rId107" Type="http://schemas.openxmlformats.org/officeDocument/2006/relationships/image" Target="../media/image1171.png"/><Relationship Id="rId289" Type="http://schemas.openxmlformats.org/officeDocument/2006/relationships/image" Target="../media/image1262.png"/><Relationship Id="rId11" Type="http://schemas.openxmlformats.org/officeDocument/2006/relationships/image" Target="../media/image1123.png"/><Relationship Id="rId53" Type="http://schemas.openxmlformats.org/officeDocument/2006/relationships/image" Target="../media/image1144.png"/><Relationship Id="rId149" Type="http://schemas.openxmlformats.org/officeDocument/2006/relationships/image" Target="../media/image1192.png"/><Relationship Id="rId314" Type="http://schemas.openxmlformats.org/officeDocument/2006/relationships/customXml" Target="../ink/ink1274.xml"/><Relationship Id="rId356" Type="http://schemas.openxmlformats.org/officeDocument/2006/relationships/customXml" Target="../ink/ink1295.xml"/><Relationship Id="rId398" Type="http://schemas.openxmlformats.org/officeDocument/2006/relationships/customXml" Target="../ink/ink13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C792-10AF-4515-8B9F-E124EBE78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Seminario N°3</a:t>
            </a:r>
            <a:br>
              <a:rPr lang="es-CL" dirty="0"/>
            </a:br>
            <a:r>
              <a:rPr lang="es-CL" dirty="0"/>
              <a:t>531.140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480D2-3BF3-4E90-9BA8-6F9357814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Dra. Carla muñoz v.</a:t>
            </a:r>
          </a:p>
        </p:txBody>
      </p:sp>
    </p:spTree>
    <p:extLst>
      <p:ext uri="{BB962C8B-B14F-4D97-AF65-F5344CB8AC3E}">
        <p14:creationId xmlns:p14="http://schemas.microsoft.com/office/powerpoint/2010/main" val="326775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CC7735-1651-4E76-8522-C6C9C671D29D}"/>
              </a:ext>
            </a:extLst>
          </p:cNvPr>
          <p:cNvSpPr/>
          <p:nvPr/>
        </p:nvSpPr>
        <p:spPr>
          <a:xfrm>
            <a:off x="135986" y="184111"/>
            <a:ext cx="11385453" cy="6053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</a:rPr>
              <a:t>2.Identifique cada una de las siguientes sustancias como electrólito fuerte, electrólito débil o no electrolito: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a)H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O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b)KCl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c)HNO</a:t>
            </a:r>
            <a:r>
              <a:rPr lang="es-CL" sz="2800" baseline="-25000" dirty="0">
                <a:latin typeface="Arial" panose="020B0604020202020204" pitchFamily="34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d)CH</a:t>
            </a:r>
            <a:r>
              <a:rPr lang="es-CL" sz="2800" baseline="-25000" dirty="0">
                <a:latin typeface="Arial" panose="020B0604020202020204" pitchFamily="34" charset="0"/>
              </a:rPr>
              <a:t>3</a:t>
            </a:r>
            <a:r>
              <a:rPr lang="es-CL" sz="2800" dirty="0">
                <a:latin typeface="Arial" panose="020B0604020202020204" pitchFamily="34" charset="0"/>
              </a:rPr>
              <a:t>COOH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e)C</a:t>
            </a:r>
            <a:r>
              <a:rPr lang="es-CL" sz="2800" baseline="-25000" dirty="0">
                <a:latin typeface="Arial" panose="020B0604020202020204" pitchFamily="34" charset="0"/>
              </a:rPr>
              <a:t>12</a:t>
            </a:r>
            <a:r>
              <a:rPr lang="es-CL" sz="2800" dirty="0">
                <a:latin typeface="Arial" panose="020B0604020202020204" pitchFamily="34" charset="0"/>
              </a:rPr>
              <a:t>H</a:t>
            </a:r>
            <a:r>
              <a:rPr lang="es-CL" sz="2800" baseline="-25000" dirty="0">
                <a:latin typeface="Arial" panose="020B0604020202020204" pitchFamily="34" charset="0"/>
              </a:rPr>
              <a:t>22</a:t>
            </a:r>
            <a:r>
              <a:rPr lang="es-CL" sz="2800" dirty="0">
                <a:latin typeface="Arial" panose="020B0604020202020204" pitchFamily="34" charset="0"/>
              </a:rPr>
              <a:t>O</a:t>
            </a:r>
            <a:r>
              <a:rPr lang="es-CL" sz="2800" baseline="-25000" dirty="0">
                <a:latin typeface="Arial" panose="020B0604020202020204" pitchFamily="34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f)Ba(NO</a:t>
            </a:r>
            <a:r>
              <a:rPr lang="es-CL" sz="2800" baseline="-25000" dirty="0">
                <a:latin typeface="Arial" panose="020B0604020202020204" pitchFamily="34" charset="0"/>
              </a:rPr>
              <a:t>3</a:t>
            </a:r>
            <a:r>
              <a:rPr lang="es-CL" sz="2800" dirty="0">
                <a:latin typeface="Arial" panose="020B0604020202020204" pitchFamily="34" charset="0"/>
              </a:rPr>
              <a:t>)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g)NH</a:t>
            </a:r>
            <a:r>
              <a:rPr lang="es-CL" sz="2800" baseline="-25000" dirty="0">
                <a:latin typeface="Arial" panose="020B0604020202020204" pitchFamily="34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h)NaOH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77596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AD44A-0F0D-4C38-8F83-402BDC40B05D}"/>
              </a:ext>
            </a:extLst>
          </p:cNvPr>
          <p:cNvSpPr/>
          <p:nvPr/>
        </p:nvSpPr>
        <p:spPr>
          <a:xfrm>
            <a:off x="220393" y="329142"/>
            <a:ext cx="11540197" cy="411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</a:rPr>
              <a:t>3.Complete las siguientes reacciones y escriba las ecuaciones iónica e iónicas netas.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a)AgNO</a:t>
            </a:r>
            <a:r>
              <a:rPr lang="es-CL" sz="2800" baseline="-25000" dirty="0">
                <a:latin typeface="Arial" panose="020B0604020202020204" pitchFamily="34" charset="0"/>
              </a:rPr>
              <a:t>3</a:t>
            </a:r>
            <a:r>
              <a:rPr lang="es-CL" sz="2800" dirty="0">
                <a:latin typeface="Arial" panose="020B0604020202020204" pitchFamily="34" charset="0"/>
              </a:rPr>
              <a:t>(ac) + Na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SO</a:t>
            </a:r>
            <a:r>
              <a:rPr lang="es-CL" sz="2800" baseline="-25000" dirty="0">
                <a:latin typeface="Arial" panose="020B0604020202020204" pitchFamily="34" charset="0"/>
              </a:rPr>
              <a:t>4</a:t>
            </a:r>
            <a:r>
              <a:rPr lang="es-CL" sz="2800" dirty="0">
                <a:latin typeface="Arial" panose="020B0604020202020204" pitchFamily="34" charset="0"/>
              </a:rPr>
              <a:t>(ac) =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b)BaCl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(ac) + ZnSO</a:t>
            </a:r>
            <a:r>
              <a:rPr lang="es-CL" sz="2800" baseline="-25000" dirty="0">
                <a:latin typeface="Arial" panose="020B0604020202020204" pitchFamily="34" charset="0"/>
              </a:rPr>
              <a:t>4</a:t>
            </a:r>
            <a:r>
              <a:rPr lang="es-CL" sz="2800" dirty="0">
                <a:latin typeface="Arial" panose="020B0604020202020204" pitchFamily="34" charset="0"/>
              </a:rPr>
              <a:t>(ac) =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c)(NH</a:t>
            </a:r>
            <a:r>
              <a:rPr lang="es-CL" sz="2800" baseline="-25000" dirty="0">
                <a:latin typeface="Arial" panose="020B0604020202020204" pitchFamily="34" charset="0"/>
              </a:rPr>
              <a:t>4</a:t>
            </a:r>
            <a:r>
              <a:rPr lang="es-CL" sz="2800" dirty="0">
                <a:latin typeface="Arial" panose="020B0604020202020204" pitchFamily="34" charset="0"/>
              </a:rPr>
              <a:t>)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CO</a:t>
            </a:r>
            <a:r>
              <a:rPr lang="es-CL" sz="2800" baseline="-25000" dirty="0">
                <a:latin typeface="Arial" panose="020B0604020202020204" pitchFamily="34" charset="0"/>
              </a:rPr>
              <a:t>3</a:t>
            </a:r>
            <a:r>
              <a:rPr lang="es-CL" sz="2800" dirty="0">
                <a:latin typeface="Arial" panose="020B0604020202020204" pitchFamily="34" charset="0"/>
              </a:rPr>
              <a:t>(ac) + CaCl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(ac) = 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d)Na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S(ac) + ZnCl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(ac) =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e)K</a:t>
            </a:r>
            <a:r>
              <a:rPr lang="es-CL" sz="2800" baseline="-25000" dirty="0">
                <a:latin typeface="Arial" panose="020B0604020202020204" pitchFamily="34" charset="0"/>
              </a:rPr>
              <a:t>3</a:t>
            </a:r>
            <a:r>
              <a:rPr lang="es-CL" sz="2800" dirty="0">
                <a:latin typeface="Arial" panose="020B0604020202020204" pitchFamily="34" charset="0"/>
              </a:rPr>
              <a:t>PO</a:t>
            </a:r>
            <a:r>
              <a:rPr lang="es-CL" sz="2800" baseline="-25000" dirty="0">
                <a:latin typeface="Arial" panose="020B0604020202020204" pitchFamily="34" charset="0"/>
              </a:rPr>
              <a:t>4</a:t>
            </a:r>
            <a:r>
              <a:rPr lang="es-CL" sz="2800" dirty="0">
                <a:latin typeface="Arial" panose="020B0604020202020204" pitchFamily="34" charset="0"/>
              </a:rPr>
              <a:t>(ac) + Sr(NO</a:t>
            </a:r>
            <a:r>
              <a:rPr lang="es-CL" sz="2800" baseline="-25000" dirty="0">
                <a:latin typeface="Arial" panose="020B0604020202020204" pitchFamily="34" charset="0"/>
              </a:rPr>
              <a:t>3</a:t>
            </a:r>
            <a:r>
              <a:rPr lang="es-CL" sz="2800" dirty="0">
                <a:latin typeface="Arial" panose="020B0604020202020204" pitchFamily="34" charset="0"/>
              </a:rPr>
              <a:t>)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(ac) =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50699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1632F-ACB4-4F4F-84A1-7BF47C9C33CB}"/>
              </a:ext>
            </a:extLst>
          </p:cNvPr>
          <p:cNvSpPr/>
          <p:nvPr/>
        </p:nvSpPr>
        <p:spPr>
          <a:xfrm>
            <a:off x="160814" y="401262"/>
            <a:ext cx="7045518" cy="658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b)Cr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O</a:t>
            </a:r>
            <a:r>
              <a:rPr lang="es-CL" sz="2800" baseline="-25000" dirty="0">
                <a:latin typeface="Arial" panose="020B0604020202020204" pitchFamily="34" charset="0"/>
              </a:rPr>
              <a:t>7</a:t>
            </a:r>
            <a:r>
              <a:rPr lang="es-CL" sz="2800" baseline="30000" dirty="0">
                <a:latin typeface="Arial" panose="020B0604020202020204" pitchFamily="34" charset="0"/>
              </a:rPr>
              <a:t>2-</a:t>
            </a:r>
            <a:r>
              <a:rPr lang="es-CL" sz="2800" dirty="0">
                <a:latin typeface="Arial" panose="020B0604020202020204" pitchFamily="34" charset="0"/>
              </a:rPr>
              <a:t>+ C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O</a:t>
            </a:r>
            <a:r>
              <a:rPr lang="es-CL" sz="2800" baseline="-25000" dirty="0">
                <a:latin typeface="Arial" panose="020B0604020202020204" pitchFamily="34" charset="0"/>
              </a:rPr>
              <a:t>4</a:t>
            </a:r>
            <a:r>
              <a:rPr lang="es-CL" sz="2800" baseline="30000" dirty="0">
                <a:latin typeface="Arial" panose="020B0604020202020204" pitchFamily="34" charset="0"/>
              </a:rPr>
              <a:t>2-</a:t>
            </a:r>
            <a:r>
              <a:rPr lang="es-CL" sz="2800" dirty="0">
                <a:latin typeface="Arial" panose="020B0604020202020204" pitchFamily="34" charset="0"/>
              </a:rPr>
              <a:t>→Cr</a:t>
            </a:r>
            <a:r>
              <a:rPr lang="es-CL" sz="2800" baseline="30000" dirty="0">
                <a:latin typeface="Arial" panose="020B0604020202020204" pitchFamily="34" charset="0"/>
              </a:rPr>
              <a:t>3+</a:t>
            </a:r>
            <a:r>
              <a:rPr lang="es-CL" sz="2800" dirty="0">
                <a:latin typeface="Arial" panose="020B0604020202020204" pitchFamily="34" charset="0"/>
              </a:rPr>
              <a:t>+CO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(medio ácido)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470630-069A-43F7-97AC-2B5215AA80C7}"/>
              </a:ext>
            </a:extLst>
          </p:cNvPr>
          <p:cNvGrpSpPr/>
          <p:nvPr/>
        </p:nvGrpSpPr>
        <p:grpSpPr>
          <a:xfrm>
            <a:off x="460135" y="20548"/>
            <a:ext cx="979200" cy="639360"/>
            <a:chOff x="460135" y="20548"/>
            <a:chExt cx="979200" cy="63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DDFFCAD-D252-48BA-9329-485CED35C74B}"/>
                    </a:ext>
                  </a:extLst>
                </p14:cNvPr>
                <p14:cNvContentPartPr/>
                <p14:nvPr/>
              </p14:nvContentPartPr>
              <p14:xfrm>
                <a:off x="1066375" y="486388"/>
                <a:ext cx="89280" cy="8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DDFFCAD-D252-48BA-9329-485CED35C7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8735" y="468388"/>
                  <a:ext cx="124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BC4A35-F33E-47FD-9B90-276E343B656F}"/>
                    </a:ext>
                  </a:extLst>
                </p14:cNvPr>
                <p14:cNvContentPartPr/>
                <p14:nvPr/>
              </p14:nvContentPartPr>
              <p14:xfrm>
                <a:off x="1230895" y="397468"/>
                <a:ext cx="158760" cy="167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BC4A35-F33E-47FD-9B90-276E343B65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3255" y="379828"/>
                  <a:ext cx="194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75EF33C-E70C-4AC5-874A-9C4CD4BA495E}"/>
                    </a:ext>
                  </a:extLst>
                </p14:cNvPr>
                <p14:cNvContentPartPr/>
                <p14:nvPr/>
              </p14:nvContentPartPr>
              <p14:xfrm>
                <a:off x="999775" y="355348"/>
                <a:ext cx="9360" cy="304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75EF33C-E70C-4AC5-874A-9C4CD4BA49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1775" y="337348"/>
                  <a:ext cx="450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93B5E05-B698-4EE5-B80C-40C152160F7B}"/>
                    </a:ext>
                  </a:extLst>
                </p14:cNvPr>
                <p14:cNvContentPartPr/>
                <p14:nvPr/>
              </p14:nvContentPartPr>
              <p14:xfrm>
                <a:off x="1000495" y="351388"/>
                <a:ext cx="438840" cy="301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3B5E05-B698-4EE5-B80C-40C152160F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2855" y="333388"/>
                  <a:ext cx="4744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ED5F2AC-0076-49B1-B2E7-B1AD52105501}"/>
                    </a:ext>
                  </a:extLst>
                </p14:cNvPr>
                <p14:cNvContentPartPr/>
                <p14:nvPr/>
              </p14:nvContentPartPr>
              <p14:xfrm>
                <a:off x="992575" y="147988"/>
                <a:ext cx="94680" cy="8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ED5F2AC-0076-49B1-B2E7-B1AD521055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4575" y="129988"/>
                  <a:ext cx="130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EECA45-A6AF-4D2C-99CB-2BAC716139D7}"/>
                    </a:ext>
                  </a:extLst>
                </p14:cNvPr>
                <p14:cNvContentPartPr/>
                <p14:nvPr/>
              </p14:nvContentPartPr>
              <p14:xfrm>
                <a:off x="1171495" y="44308"/>
                <a:ext cx="14400" cy="146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EECA45-A6AF-4D2C-99CB-2BAC716139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53495" y="26668"/>
                  <a:ext cx="50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70CA06B-8791-4951-8ABF-36EAAD141240}"/>
                    </a:ext>
                  </a:extLst>
                </p14:cNvPr>
                <p14:cNvContentPartPr/>
                <p14:nvPr/>
              </p14:nvContentPartPr>
              <p14:xfrm>
                <a:off x="1244575" y="50428"/>
                <a:ext cx="108000" cy="65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70CA06B-8791-4951-8ABF-36EAAD1412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26575" y="32428"/>
                  <a:ext cx="143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C0C1AB-7951-43D0-8381-29F3D01DA3E9}"/>
                    </a:ext>
                  </a:extLst>
                </p14:cNvPr>
                <p14:cNvContentPartPr/>
                <p14:nvPr/>
              </p14:nvContentPartPr>
              <p14:xfrm>
                <a:off x="1326295" y="20548"/>
                <a:ext cx="5760" cy="166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C0C1AB-7951-43D0-8381-29F3D01DA3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8295" y="2908"/>
                  <a:ext cx="41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D54102-D5D4-4025-946B-4A429FA3C785}"/>
                    </a:ext>
                  </a:extLst>
                </p14:cNvPr>
                <p14:cNvContentPartPr/>
                <p14:nvPr/>
              </p14:nvContentPartPr>
              <p14:xfrm>
                <a:off x="502615" y="137548"/>
                <a:ext cx="97200" cy="9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D54102-D5D4-4025-946B-4A429FA3C7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4615" y="119908"/>
                  <a:ext cx="132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ABF6399-B705-49FB-AEF3-AA3176F8ABE0}"/>
                    </a:ext>
                  </a:extLst>
                </p14:cNvPr>
                <p14:cNvContentPartPr/>
                <p14:nvPr/>
              </p14:nvContentPartPr>
              <p14:xfrm>
                <a:off x="559495" y="73468"/>
                <a:ext cx="2880" cy="137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ABF6399-B705-49FB-AEF3-AA3176F8AB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1495" y="55828"/>
                  <a:ext cx="38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7B9FD7-43BF-4928-933E-7715791BB534}"/>
                    </a:ext>
                  </a:extLst>
                </p14:cNvPr>
                <p14:cNvContentPartPr/>
                <p14:nvPr/>
              </p14:nvContentPartPr>
              <p14:xfrm>
                <a:off x="657055" y="46468"/>
                <a:ext cx="13680" cy="135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7B9FD7-43BF-4928-933E-7715791BB5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415" y="28468"/>
                  <a:ext cx="49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9BA4C3C-208B-478D-B6AD-EAB023E037B6}"/>
                    </a:ext>
                  </a:extLst>
                </p14:cNvPr>
                <p14:cNvContentPartPr/>
                <p14:nvPr/>
              </p14:nvContentPartPr>
              <p14:xfrm>
                <a:off x="707095" y="55108"/>
                <a:ext cx="117000" cy="135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9BA4C3C-208B-478D-B6AD-EAB023E037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095" y="37468"/>
                  <a:ext cx="1526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F2D387-C182-4CD7-8E5D-679BB90D5984}"/>
                    </a:ext>
                  </a:extLst>
                </p14:cNvPr>
                <p14:cNvContentPartPr/>
                <p14:nvPr/>
              </p14:nvContentPartPr>
              <p14:xfrm>
                <a:off x="545095" y="435268"/>
                <a:ext cx="137520" cy="8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CF2D387-C182-4CD7-8E5D-679BB90D59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7095" y="417268"/>
                  <a:ext cx="173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98C9CE-5824-44E2-BCEB-A94B9FA1FDDE}"/>
                    </a:ext>
                  </a:extLst>
                </p14:cNvPr>
                <p14:cNvContentPartPr/>
                <p14:nvPr/>
              </p14:nvContentPartPr>
              <p14:xfrm>
                <a:off x="599455" y="347068"/>
                <a:ext cx="18000" cy="164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98C9CE-5824-44E2-BCEB-A94B9FA1FD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1455" y="329428"/>
                  <a:ext cx="53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2BEF98-1AF5-487D-B202-FDF047AA0133}"/>
                    </a:ext>
                  </a:extLst>
                </p14:cNvPr>
                <p14:cNvContentPartPr/>
                <p14:nvPr/>
              </p14:nvContentPartPr>
              <p14:xfrm>
                <a:off x="711415" y="350308"/>
                <a:ext cx="158040" cy="205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2BEF98-1AF5-487D-B202-FDF047AA01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3775" y="332668"/>
                  <a:ext cx="193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CED1DA-034A-4966-9F76-66BD862D9178}"/>
                    </a:ext>
                  </a:extLst>
                </p14:cNvPr>
                <p14:cNvContentPartPr/>
                <p14:nvPr/>
              </p14:nvContentPartPr>
              <p14:xfrm>
                <a:off x="460135" y="298468"/>
                <a:ext cx="11520" cy="332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CED1DA-034A-4966-9F76-66BD862D91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2495" y="280468"/>
                  <a:ext cx="471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E5216F-69A0-447C-8109-3329CBBD103A}"/>
                    </a:ext>
                  </a:extLst>
                </p14:cNvPr>
                <p14:cNvContentPartPr/>
                <p14:nvPr/>
              </p14:nvContentPartPr>
              <p14:xfrm>
                <a:off x="478495" y="236548"/>
                <a:ext cx="474480" cy="420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E5216F-69A0-447C-8109-3329CBBD103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0495" y="218908"/>
                  <a:ext cx="510120" cy="45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64DAAA-D17F-4746-819E-D32C21B7945E}"/>
              </a:ext>
            </a:extLst>
          </p:cNvPr>
          <p:cNvGrpSpPr/>
          <p:nvPr/>
        </p:nvGrpSpPr>
        <p:grpSpPr>
          <a:xfrm>
            <a:off x="1836055" y="-8972"/>
            <a:ext cx="916920" cy="688292"/>
            <a:chOff x="1836055" y="-8972"/>
            <a:chExt cx="916920" cy="68829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798B367-40D0-4973-81AE-68C07DDD3A54}"/>
                    </a:ext>
                  </a:extLst>
                </p14:cNvPr>
                <p14:cNvContentPartPr/>
                <p14:nvPr/>
              </p14:nvContentPartPr>
              <p14:xfrm>
                <a:off x="2383975" y="454348"/>
                <a:ext cx="115920" cy="15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798B367-40D0-4973-81AE-68C07DDD3A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65975" y="436708"/>
                  <a:ext cx="151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285CC3-8A65-4500-962A-14AED3FB6E08}"/>
                    </a:ext>
                  </a:extLst>
                </p14:cNvPr>
                <p14:cNvContentPartPr/>
                <p14:nvPr/>
              </p14:nvContentPartPr>
              <p14:xfrm>
                <a:off x="2557135" y="398188"/>
                <a:ext cx="100800" cy="151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285CC3-8A65-4500-962A-14AED3FB6E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39495" y="380548"/>
                  <a:ext cx="1364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B661905-FCBF-41FB-93E0-AC5C9AC24151}"/>
                    </a:ext>
                  </a:extLst>
                </p14:cNvPr>
                <p14:cNvContentPartPr/>
                <p14:nvPr/>
              </p14:nvContentPartPr>
              <p14:xfrm>
                <a:off x="2314855" y="305668"/>
                <a:ext cx="15120" cy="291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B661905-FCBF-41FB-93E0-AC5C9AC241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96855" y="287668"/>
                  <a:ext cx="507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7AC6279-F189-4F2E-A35C-A5F33A99AD35}"/>
                    </a:ext>
                  </a:extLst>
                </p14:cNvPr>
                <p14:cNvContentPartPr/>
                <p14:nvPr/>
              </p14:nvContentPartPr>
              <p14:xfrm>
                <a:off x="2342935" y="256708"/>
                <a:ext cx="410040" cy="385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7AC6279-F189-4F2E-A35C-A5F33A99AD3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25295" y="239068"/>
                  <a:ext cx="445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D32150-481E-4438-9E65-90F172BD1E05}"/>
                    </a:ext>
                  </a:extLst>
                </p14:cNvPr>
                <p14:cNvContentPartPr/>
                <p14:nvPr/>
              </p14:nvContentPartPr>
              <p14:xfrm>
                <a:off x="2353735" y="66988"/>
                <a:ext cx="121320" cy="5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D32150-481E-4438-9E65-90F172BD1E0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35735" y="49348"/>
                  <a:ext cx="156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BDF8E19-569D-41EB-BF4C-25606719AD8D}"/>
                    </a:ext>
                  </a:extLst>
                </p14:cNvPr>
                <p14:cNvContentPartPr/>
                <p14:nvPr/>
              </p14:nvContentPartPr>
              <p14:xfrm>
                <a:off x="2539495" y="-8972"/>
                <a:ext cx="74160" cy="52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BDF8E19-569D-41EB-BF4C-25606719AD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21855" y="-26612"/>
                  <a:ext cx="109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61FE0E-3145-4ECE-A5E7-8CA1BAB235DC}"/>
                    </a:ext>
                  </a:extLst>
                </p14:cNvPr>
                <p14:cNvContentPartPr/>
                <p14:nvPr/>
              </p14:nvContentPartPr>
              <p14:xfrm>
                <a:off x="2549215" y="-5760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61FE0E-3145-4ECE-A5E7-8CA1BAB235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31575" y="-234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0DFCEA3-B83C-4F50-B6C7-779EC2A5E6FF}"/>
                    </a:ext>
                  </a:extLst>
                </p14:cNvPr>
                <p14:cNvContentPartPr/>
                <p14:nvPr/>
              </p14:nvContentPartPr>
              <p14:xfrm>
                <a:off x="2543095" y="-7560"/>
                <a:ext cx="101880" cy="133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0DFCEA3-B83C-4F50-B6C7-779EC2A5E6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25455" y="-25200"/>
                  <a:ext cx="137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730CA8-2021-4B8D-820D-90D67C687B78}"/>
                    </a:ext>
                  </a:extLst>
                </p14:cNvPr>
                <p14:cNvContentPartPr/>
                <p14:nvPr/>
              </p14:nvContentPartPr>
              <p14:xfrm>
                <a:off x="1841095" y="87480"/>
                <a:ext cx="126720" cy="11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730CA8-2021-4B8D-820D-90D67C687B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23455" y="69480"/>
                  <a:ext cx="162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D433280-29EC-425D-9361-F2B7B0F9A135}"/>
                    </a:ext>
                  </a:extLst>
                </p14:cNvPr>
                <p14:cNvContentPartPr/>
                <p14:nvPr/>
              </p14:nvContentPartPr>
              <p14:xfrm>
                <a:off x="1922815" y="28080"/>
                <a:ext cx="16560" cy="150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D433280-29EC-425D-9361-F2B7B0F9A1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04815" y="10440"/>
                  <a:ext cx="52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B19BB6-DE77-4E11-BBF2-7FB081ED5C0D}"/>
                    </a:ext>
                  </a:extLst>
                </p14:cNvPr>
                <p14:cNvContentPartPr/>
                <p14:nvPr/>
              </p14:nvContentPartPr>
              <p14:xfrm>
                <a:off x="2056015" y="13680"/>
                <a:ext cx="89640" cy="172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B19BB6-DE77-4E11-BBF2-7FB081ED5C0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38375" y="-3960"/>
                  <a:ext cx="125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984E0-8C19-4946-B7ED-A4F1B95A0E68}"/>
                    </a:ext>
                  </a:extLst>
                </p14:cNvPr>
                <p14:cNvContentPartPr/>
                <p14:nvPr/>
              </p14:nvContentPartPr>
              <p14:xfrm>
                <a:off x="1896535" y="466920"/>
                <a:ext cx="149760" cy="3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984E0-8C19-4946-B7ED-A4F1B95A0E6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78535" y="448920"/>
                  <a:ext cx="185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169F30-C808-4CC9-8D63-C2FA9F87835A}"/>
                    </a:ext>
                  </a:extLst>
                </p14:cNvPr>
                <p14:cNvContentPartPr/>
                <p14:nvPr/>
              </p14:nvContentPartPr>
              <p14:xfrm>
                <a:off x="1942615" y="379440"/>
                <a:ext cx="41400" cy="150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169F30-C808-4CC9-8D63-C2FA9F87835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24975" y="361800"/>
                  <a:ext cx="77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7B7D857-41F3-4F69-983A-53EA686DC583}"/>
                    </a:ext>
                  </a:extLst>
                </p14:cNvPr>
                <p14:cNvContentPartPr/>
                <p14:nvPr/>
              </p14:nvContentPartPr>
              <p14:xfrm>
                <a:off x="2065375" y="378360"/>
                <a:ext cx="115920" cy="181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7B7D857-41F3-4F69-983A-53EA686DC5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47735" y="360360"/>
                  <a:ext cx="151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A9CB246-9A2E-4F1B-9AC5-E6407E63A05B}"/>
                    </a:ext>
                  </a:extLst>
                </p14:cNvPr>
                <p14:cNvContentPartPr/>
                <p14:nvPr/>
              </p14:nvContentPartPr>
              <p14:xfrm>
                <a:off x="1836055" y="338760"/>
                <a:ext cx="26280" cy="291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A9CB246-9A2E-4F1B-9AC5-E6407E63A0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18055" y="320760"/>
                  <a:ext cx="619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0D5027-0FAC-46F7-A216-804A9BFED386}"/>
                    </a:ext>
                  </a:extLst>
                </p14:cNvPr>
                <p14:cNvContentPartPr/>
                <p14:nvPr/>
              </p14:nvContentPartPr>
              <p14:xfrm>
                <a:off x="1878535" y="260280"/>
                <a:ext cx="366840" cy="419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0D5027-0FAC-46F7-A216-804A9BFED38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60895" y="242640"/>
                  <a:ext cx="402480" cy="45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6DA5948-501C-45C4-BF1A-5F064EB6E11C}"/>
              </a:ext>
            </a:extLst>
          </p:cNvPr>
          <p:cNvGrpSpPr/>
          <p:nvPr/>
        </p:nvGrpSpPr>
        <p:grpSpPr>
          <a:xfrm>
            <a:off x="3373975" y="81720"/>
            <a:ext cx="1456920" cy="578160"/>
            <a:chOff x="3373975" y="81720"/>
            <a:chExt cx="1456920" cy="57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595F80-FE1D-430F-9795-B47FF4780451}"/>
                    </a:ext>
                  </a:extLst>
                </p14:cNvPr>
                <p14:cNvContentPartPr/>
                <p14:nvPr/>
              </p14:nvContentPartPr>
              <p14:xfrm>
                <a:off x="3461095" y="432360"/>
                <a:ext cx="152280" cy="16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595F80-FE1D-430F-9795-B47FF478045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43455" y="414720"/>
                  <a:ext cx="187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CC618D-A558-4207-B7A2-376BBB6B4D9F}"/>
                    </a:ext>
                  </a:extLst>
                </p14:cNvPr>
                <p14:cNvContentPartPr/>
                <p14:nvPr/>
              </p14:nvContentPartPr>
              <p14:xfrm>
                <a:off x="3526975" y="346680"/>
                <a:ext cx="43920" cy="177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CC618D-A558-4207-B7A2-376BBB6B4D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09335" y="329040"/>
                  <a:ext cx="79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8A4A6C7-EC71-42DC-B2C3-5A1708280E9E}"/>
                    </a:ext>
                  </a:extLst>
                </p14:cNvPr>
                <p14:cNvContentPartPr/>
                <p14:nvPr/>
              </p14:nvContentPartPr>
              <p14:xfrm>
                <a:off x="3636415" y="348120"/>
                <a:ext cx="147240" cy="171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8A4A6C7-EC71-42DC-B2C3-5A1708280E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18775" y="330120"/>
                  <a:ext cx="182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BF970D-EBE6-4C92-B5E2-FF2DE4E4FA62}"/>
                    </a:ext>
                  </a:extLst>
                </p14:cNvPr>
                <p14:cNvContentPartPr/>
                <p14:nvPr/>
              </p14:nvContentPartPr>
              <p14:xfrm>
                <a:off x="3373975" y="326160"/>
                <a:ext cx="21600" cy="254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BF970D-EBE6-4C92-B5E2-FF2DE4E4FA6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56335" y="308160"/>
                  <a:ext cx="57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0065DA-2810-4DD8-8045-4A83DEF1FA3D}"/>
                    </a:ext>
                  </a:extLst>
                </p14:cNvPr>
                <p14:cNvContentPartPr/>
                <p14:nvPr/>
              </p14:nvContentPartPr>
              <p14:xfrm>
                <a:off x="3375055" y="250560"/>
                <a:ext cx="504720" cy="354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0065DA-2810-4DD8-8045-4A83DEF1FA3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7055" y="232920"/>
                  <a:ext cx="5403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E2D7DDD-8E3B-4A19-A827-977DC9A732A2}"/>
                    </a:ext>
                  </a:extLst>
                </p14:cNvPr>
                <p14:cNvContentPartPr/>
                <p14:nvPr/>
              </p14:nvContentPartPr>
              <p14:xfrm>
                <a:off x="4493935" y="550800"/>
                <a:ext cx="102600" cy="18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E2D7DDD-8E3B-4A19-A827-977DC9A732A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76295" y="533160"/>
                  <a:ext cx="1382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211700-4ECD-42F4-9544-581586ED48E1}"/>
                    </a:ext>
                  </a:extLst>
                </p14:cNvPr>
                <p14:cNvContentPartPr/>
                <p14:nvPr/>
              </p14:nvContentPartPr>
              <p14:xfrm>
                <a:off x="4642615" y="488520"/>
                <a:ext cx="80280" cy="111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211700-4ECD-42F4-9544-581586ED48E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24975" y="470520"/>
                  <a:ext cx="115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7821A4-3313-48A3-9061-D1C21F1ACFF9}"/>
                    </a:ext>
                  </a:extLst>
                </p14:cNvPr>
                <p14:cNvContentPartPr/>
                <p14:nvPr/>
              </p14:nvContentPartPr>
              <p14:xfrm>
                <a:off x="4453975" y="442800"/>
                <a:ext cx="13680" cy="213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7821A4-3313-48A3-9061-D1C21F1ACFF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36335" y="424800"/>
                  <a:ext cx="49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1D04AFB-4C5E-428F-AB84-4987FD7C6559}"/>
                    </a:ext>
                  </a:extLst>
                </p14:cNvPr>
                <p14:cNvContentPartPr/>
                <p14:nvPr/>
              </p14:nvContentPartPr>
              <p14:xfrm>
                <a:off x="4426615" y="390960"/>
                <a:ext cx="404280" cy="268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1D04AFB-4C5E-428F-AB84-4987FD7C655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08615" y="373320"/>
                  <a:ext cx="439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393602-329E-4556-8337-D4AB255FD79A}"/>
                    </a:ext>
                  </a:extLst>
                </p14:cNvPr>
                <p14:cNvContentPartPr/>
                <p14:nvPr/>
              </p14:nvContentPartPr>
              <p14:xfrm>
                <a:off x="4507255" y="156960"/>
                <a:ext cx="111600" cy="4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393602-329E-4556-8337-D4AB255FD79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89615" y="139320"/>
                  <a:ext cx="147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5794E7-DB11-45A4-938E-446E09CEDE87}"/>
                    </a:ext>
                  </a:extLst>
                </p14:cNvPr>
                <p14:cNvContentPartPr/>
                <p14:nvPr/>
              </p14:nvContentPartPr>
              <p14:xfrm>
                <a:off x="4660255" y="93960"/>
                <a:ext cx="87480" cy="75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5794E7-DB11-45A4-938E-446E09CEDE8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42615" y="75960"/>
                  <a:ext cx="123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8256B0B-D07E-45CE-B0B5-ECA5C35F8500}"/>
                    </a:ext>
                  </a:extLst>
                </p14:cNvPr>
                <p14:cNvContentPartPr/>
                <p14:nvPr/>
              </p14:nvContentPartPr>
              <p14:xfrm>
                <a:off x="4732615" y="81720"/>
                <a:ext cx="3960" cy="151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256B0B-D07E-45CE-B0B5-ECA5C35F850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14615" y="64080"/>
                  <a:ext cx="39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06D9DA6-65E1-4C53-B0F8-9AABF1DA83B6}"/>
                    </a:ext>
                  </a:extLst>
                </p14:cNvPr>
                <p14:cNvContentPartPr/>
                <p14:nvPr/>
              </p14:nvContentPartPr>
              <p14:xfrm>
                <a:off x="4123855" y="473040"/>
                <a:ext cx="107640" cy="10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06D9DA6-65E1-4C53-B0F8-9AABF1DA83B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06215" y="455400"/>
                  <a:ext cx="143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1426CF0-94EF-4B7A-A3A9-DC94690F3FAF}"/>
                    </a:ext>
                  </a:extLst>
                </p14:cNvPr>
                <p14:cNvContentPartPr/>
                <p14:nvPr/>
              </p14:nvContentPartPr>
              <p14:xfrm>
                <a:off x="4176415" y="415440"/>
                <a:ext cx="4680" cy="108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1426CF0-94EF-4B7A-A3A9-DC94690F3F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58775" y="397800"/>
                  <a:ext cx="40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44DDDE1-E21C-4AD6-8A13-4D5C8D57EEEF}"/>
                    </a:ext>
                  </a:extLst>
                </p14:cNvPr>
                <p14:cNvContentPartPr/>
                <p14:nvPr/>
              </p14:nvContentPartPr>
              <p14:xfrm>
                <a:off x="4251295" y="419400"/>
                <a:ext cx="83880" cy="64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44DDDE1-E21C-4AD6-8A13-4D5C8D57EEE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33295" y="401760"/>
                  <a:ext cx="119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303F19-5DC6-4AE7-A9C4-FD52E7117489}"/>
                    </a:ext>
                  </a:extLst>
                </p14:cNvPr>
                <p14:cNvContentPartPr/>
                <p14:nvPr/>
              </p14:nvContentPartPr>
              <p14:xfrm>
                <a:off x="4319695" y="389160"/>
                <a:ext cx="10080" cy="175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303F19-5DC6-4AE7-A9C4-FD52E71174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02055" y="371520"/>
                  <a:ext cx="45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7696A64-C099-4942-885B-BCFCF6578FD1}"/>
                    </a:ext>
                  </a:extLst>
                </p14:cNvPr>
                <p14:cNvContentPartPr/>
                <p14:nvPr/>
              </p14:nvContentPartPr>
              <p14:xfrm>
                <a:off x="4052575" y="348480"/>
                <a:ext cx="17280" cy="277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7696A64-C099-4942-885B-BCFCF6578F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34935" y="330480"/>
                  <a:ext cx="529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40E755A-29D1-496F-AB18-DB3FC787FCAD}"/>
                    </a:ext>
                  </a:extLst>
                </p14:cNvPr>
                <p14:cNvContentPartPr/>
                <p14:nvPr/>
              </p14:nvContentPartPr>
              <p14:xfrm>
                <a:off x="4074175" y="280440"/>
                <a:ext cx="336960" cy="367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40E755A-29D1-496F-AB18-DB3FC787FCA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56535" y="262440"/>
                  <a:ext cx="372600" cy="40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53DEB14-1024-45C6-90E2-4FF039CD77B9}"/>
              </a:ext>
            </a:extLst>
          </p:cNvPr>
          <p:cNvGrpSpPr/>
          <p:nvPr/>
        </p:nvGrpSpPr>
        <p:grpSpPr>
          <a:xfrm>
            <a:off x="756775" y="878400"/>
            <a:ext cx="4235760" cy="988200"/>
            <a:chOff x="756775" y="878400"/>
            <a:chExt cx="4235760" cy="98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48F50E-4FE7-4E2E-8935-ED1FC3F565BE}"/>
                    </a:ext>
                  </a:extLst>
                </p14:cNvPr>
                <p14:cNvContentPartPr/>
                <p14:nvPr/>
              </p14:nvContentPartPr>
              <p14:xfrm>
                <a:off x="756775" y="878400"/>
                <a:ext cx="2810520" cy="599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48F50E-4FE7-4E2E-8935-ED1FC3F565B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9135" y="860400"/>
                  <a:ext cx="284616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B0BB8E0-52C0-4C4D-AEB8-F8C3F9A7267D}"/>
                    </a:ext>
                  </a:extLst>
                </p14:cNvPr>
                <p14:cNvContentPartPr/>
                <p14:nvPr/>
              </p14:nvContentPartPr>
              <p14:xfrm>
                <a:off x="1653535" y="1593360"/>
                <a:ext cx="214920" cy="162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B0BB8E0-52C0-4C4D-AEB8-F8C3F9A726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35895" y="1575720"/>
                  <a:ext cx="250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ED9BF77-767D-4CA3-BE85-EA55E9A50080}"/>
                    </a:ext>
                  </a:extLst>
                </p14:cNvPr>
                <p14:cNvContentPartPr/>
                <p14:nvPr/>
              </p14:nvContentPartPr>
              <p14:xfrm>
                <a:off x="1872055" y="1554480"/>
                <a:ext cx="375840" cy="192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ED9BF77-767D-4CA3-BE85-EA55E9A5008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54415" y="1536840"/>
                  <a:ext cx="4114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736F198-9053-40B2-ABE0-0DA2402F542B}"/>
                    </a:ext>
                  </a:extLst>
                </p14:cNvPr>
                <p14:cNvContentPartPr/>
                <p14:nvPr/>
              </p14:nvContentPartPr>
              <p14:xfrm>
                <a:off x="2243215" y="1540800"/>
                <a:ext cx="155520" cy="325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736F198-9053-40B2-ABE0-0DA2402F54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25575" y="1522800"/>
                  <a:ext cx="1911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260CAFA-6216-4998-821D-EB16AC6C5F29}"/>
                    </a:ext>
                  </a:extLst>
                </p14:cNvPr>
                <p14:cNvContentPartPr/>
                <p14:nvPr/>
              </p14:nvContentPartPr>
              <p14:xfrm>
                <a:off x="2369575" y="1609560"/>
                <a:ext cx="169560" cy="93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260CAFA-6216-4998-821D-EB16AC6C5F2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51935" y="1591560"/>
                  <a:ext cx="205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A4A605A-B095-43B3-8C12-D7BC5125C226}"/>
                    </a:ext>
                  </a:extLst>
                </p14:cNvPr>
                <p14:cNvContentPartPr/>
                <p14:nvPr/>
              </p14:nvContentPartPr>
              <p14:xfrm>
                <a:off x="2245015" y="958320"/>
                <a:ext cx="2073960" cy="635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A4A605A-B095-43B3-8C12-D7BC5125C22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227375" y="940680"/>
                  <a:ext cx="210960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9D3F92E-7280-427A-A793-1937F21024CF}"/>
                    </a:ext>
                  </a:extLst>
                </p14:cNvPr>
                <p14:cNvContentPartPr/>
                <p14:nvPr/>
              </p14:nvContentPartPr>
              <p14:xfrm>
                <a:off x="4092895" y="1354320"/>
                <a:ext cx="90000" cy="110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9D3F92E-7280-427A-A793-1937F21024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74895" y="1336320"/>
                  <a:ext cx="125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08DB8EC-839B-4DB3-9912-0E7AA2488AD3}"/>
                    </a:ext>
                  </a:extLst>
                </p14:cNvPr>
                <p14:cNvContentPartPr/>
                <p14:nvPr/>
              </p14:nvContentPartPr>
              <p14:xfrm>
                <a:off x="4259935" y="1351080"/>
                <a:ext cx="129240" cy="66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08DB8EC-839B-4DB3-9912-0E7AA2488AD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242295" y="1333080"/>
                  <a:ext cx="164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019602C-5EE3-43DC-BEEE-1EC84AF6F214}"/>
                    </a:ext>
                  </a:extLst>
                </p14:cNvPr>
                <p14:cNvContentPartPr/>
                <p14:nvPr/>
              </p14:nvContentPartPr>
              <p14:xfrm>
                <a:off x="4291615" y="1340640"/>
                <a:ext cx="73080" cy="107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019602C-5EE3-43DC-BEEE-1EC84AF6F21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73615" y="1323000"/>
                  <a:ext cx="108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9EF6AB9-A428-4026-87FA-A412013C287E}"/>
                    </a:ext>
                  </a:extLst>
                </p14:cNvPr>
                <p14:cNvContentPartPr/>
                <p14:nvPr/>
              </p14:nvContentPartPr>
              <p14:xfrm>
                <a:off x="4406095" y="1299960"/>
                <a:ext cx="53640" cy="130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9EF6AB9-A428-4026-87FA-A412013C287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88095" y="1281960"/>
                  <a:ext cx="89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E4E354F-BE52-4046-97B3-5EE92D6EDDE1}"/>
                    </a:ext>
                  </a:extLst>
                </p14:cNvPr>
                <p14:cNvContentPartPr/>
                <p14:nvPr/>
              </p14:nvContentPartPr>
              <p14:xfrm>
                <a:off x="4534975" y="1224360"/>
                <a:ext cx="291960" cy="208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E4E354F-BE52-4046-97B3-5EE92D6EDDE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16975" y="1206720"/>
                  <a:ext cx="3276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844001E-AE12-46AC-B10D-3D22148B3859}"/>
                    </a:ext>
                  </a:extLst>
                </p14:cNvPr>
                <p14:cNvContentPartPr/>
                <p14:nvPr/>
              </p14:nvContentPartPr>
              <p14:xfrm>
                <a:off x="4880215" y="1149480"/>
                <a:ext cx="112320" cy="75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844001E-AE12-46AC-B10D-3D22148B385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62215" y="1131480"/>
                  <a:ext cx="14796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CD07DB6-3BFF-4AAD-8563-8DD14F9BD92C}"/>
                  </a:ext>
                </a:extLst>
              </p14:cNvPr>
              <p14:cNvContentPartPr/>
              <p14:nvPr/>
            </p14:nvContentPartPr>
            <p14:xfrm>
              <a:off x="3475135" y="2635920"/>
              <a:ext cx="124200" cy="1558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CD07DB6-3BFF-4AAD-8563-8DD14F9BD92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457495" y="2617920"/>
                <a:ext cx="1598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D43F01F-FE58-498D-8051-2E3E8EAF78BD}"/>
                  </a:ext>
                </a:extLst>
              </p14:cNvPr>
              <p14:cNvContentPartPr/>
              <p14:nvPr/>
            </p14:nvContentPartPr>
            <p14:xfrm>
              <a:off x="581815" y="851760"/>
              <a:ext cx="1010520" cy="246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D43F01F-FE58-498D-8051-2E3E8EAF78B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3815" y="833760"/>
                <a:ext cx="10461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216D7BD-6ECD-4553-87A3-FBE733EAD233}"/>
                  </a:ext>
                </a:extLst>
              </p14:cNvPr>
              <p14:cNvContentPartPr/>
              <p14:nvPr/>
            </p14:nvContentPartPr>
            <p14:xfrm>
              <a:off x="1922455" y="862200"/>
              <a:ext cx="954360" cy="2084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216D7BD-6ECD-4553-87A3-FBE733EAD23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904815" y="844200"/>
                <a:ext cx="9900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1DD94B3-0814-40AD-9125-91249830346F}"/>
                  </a:ext>
                </a:extLst>
              </p14:cNvPr>
              <p14:cNvContentPartPr/>
              <p14:nvPr/>
            </p14:nvContentPartPr>
            <p14:xfrm>
              <a:off x="4974535" y="921960"/>
              <a:ext cx="2059920" cy="1681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1DD94B3-0814-40AD-9125-91249830346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956535" y="904320"/>
                <a:ext cx="2095560" cy="20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14688F5-2AFD-4D48-BCC8-7109E22676B1}"/>
              </a:ext>
            </a:extLst>
          </p:cNvPr>
          <p:cNvGrpSpPr/>
          <p:nvPr/>
        </p:nvGrpSpPr>
        <p:grpSpPr>
          <a:xfrm>
            <a:off x="427375" y="1894320"/>
            <a:ext cx="8842320" cy="1076040"/>
            <a:chOff x="427375" y="1894320"/>
            <a:chExt cx="8842320" cy="10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A8073F2-3260-484C-B75A-3BBC75BE07DD}"/>
                    </a:ext>
                  </a:extLst>
                </p14:cNvPr>
                <p14:cNvContentPartPr/>
                <p14:nvPr/>
              </p14:nvContentPartPr>
              <p14:xfrm>
                <a:off x="427375" y="2161080"/>
                <a:ext cx="479520" cy="397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A8073F2-3260-484C-B75A-3BBC75BE0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9375" y="2143440"/>
                  <a:ext cx="5151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CC39D09-7DA5-4F78-B3EB-038AEB200FCA}"/>
                    </a:ext>
                  </a:extLst>
                </p14:cNvPr>
                <p14:cNvContentPartPr/>
                <p14:nvPr/>
              </p14:nvContentPartPr>
              <p14:xfrm>
                <a:off x="903655" y="2167920"/>
                <a:ext cx="255600" cy="171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CC39D09-7DA5-4F78-B3EB-038AEB200FC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5655" y="2150280"/>
                  <a:ext cx="291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047E5B-D0A2-443B-B80A-5BE46F2B4652}"/>
                    </a:ext>
                  </a:extLst>
                </p14:cNvPr>
                <p14:cNvContentPartPr/>
                <p14:nvPr/>
              </p14:nvContentPartPr>
              <p14:xfrm>
                <a:off x="1187335" y="2201760"/>
                <a:ext cx="227160" cy="148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047E5B-D0A2-443B-B80A-5BE46F2B465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69695" y="2183760"/>
                  <a:ext cx="262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950E356-E836-4830-8A67-5B85BAC35E1E}"/>
                    </a:ext>
                  </a:extLst>
                </p14:cNvPr>
                <p14:cNvContentPartPr/>
                <p14:nvPr/>
              </p14:nvContentPartPr>
              <p14:xfrm>
                <a:off x="1434655" y="2025000"/>
                <a:ext cx="74160" cy="348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950E356-E836-4830-8A67-5B85BAC35E1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17015" y="2007000"/>
                  <a:ext cx="1098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EAA3863-E472-462E-AB79-0344908EDA12}"/>
                    </a:ext>
                  </a:extLst>
                </p14:cNvPr>
                <p14:cNvContentPartPr/>
                <p14:nvPr/>
              </p14:nvContentPartPr>
              <p14:xfrm>
                <a:off x="1417015" y="2165040"/>
                <a:ext cx="448560" cy="184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EAA3863-E472-462E-AB79-0344908EDA1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99015" y="2147040"/>
                  <a:ext cx="484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57D867-F6B8-498C-A6B3-AB7370900804}"/>
                    </a:ext>
                  </a:extLst>
                </p14:cNvPr>
                <p14:cNvContentPartPr/>
                <p14:nvPr/>
              </p14:nvContentPartPr>
              <p14:xfrm>
                <a:off x="1941895" y="2206440"/>
                <a:ext cx="175320" cy="129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57D867-F6B8-498C-A6B3-AB737090080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23895" y="2188440"/>
                  <a:ext cx="210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FC9BF39-5715-409B-AC75-5F9905237900}"/>
                    </a:ext>
                  </a:extLst>
                </p14:cNvPr>
                <p14:cNvContentPartPr/>
                <p14:nvPr/>
              </p14:nvContentPartPr>
              <p14:xfrm>
                <a:off x="2206135" y="2184840"/>
                <a:ext cx="213840" cy="119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FC9BF39-5715-409B-AC75-5F990523790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88135" y="2167200"/>
                  <a:ext cx="2494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D8640D8-3CE7-4856-AEDB-29E5EB8F33FE}"/>
                    </a:ext>
                  </a:extLst>
                </p14:cNvPr>
                <p14:cNvContentPartPr/>
                <p14:nvPr/>
              </p14:nvContentPartPr>
              <p14:xfrm>
                <a:off x="2256535" y="2181600"/>
                <a:ext cx="189720" cy="163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D8640D8-3CE7-4856-AEDB-29E5EB8F33F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38895" y="2163960"/>
                  <a:ext cx="225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5F5317-C4DC-4823-B59A-79B463460831}"/>
                    </a:ext>
                  </a:extLst>
                </p14:cNvPr>
                <p14:cNvContentPartPr/>
                <p14:nvPr/>
              </p14:nvContentPartPr>
              <p14:xfrm>
                <a:off x="2374255" y="2124720"/>
                <a:ext cx="48240" cy="14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5F5317-C4DC-4823-B59A-79B46346083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56255" y="2107080"/>
                  <a:ext cx="83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2EB7C61-D748-442D-9BBE-B1C87B907FD7}"/>
                    </a:ext>
                  </a:extLst>
                </p14:cNvPr>
                <p14:cNvContentPartPr/>
                <p14:nvPr/>
              </p14:nvContentPartPr>
              <p14:xfrm>
                <a:off x="2536975" y="2081160"/>
                <a:ext cx="863280" cy="262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2EB7C61-D748-442D-9BBE-B1C87B907FD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19335" y="2063520"/>
                  <a:ext cx="8989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51FB132-4D17-41DE-9E9A-5376F227F16C}"/>
                    </a:ext>
                  </a:extLst>
                </p14:cNvPr>
                <p14:cNvContentPartPr/>
                <p14:nvPr/>
              </p14:nvContentPartPr>
              <p14:xfrm>
                <a:off x="3462175" y="1944000"/>
                <a:ext cx="72360" cy="354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51FB132-4D17-41DE-9E9A-5376F227F16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44175" y="1926360"/>
                  <a:ext cx="108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EB234C1-7F44-40AA-9C90-34E516CF60D5}"/>
                    </a:ext>
                  </a:extLst>
                </p14:cNvPr>
                <p14:cNvContentPartPr/>
                <p14:nvPr/>
              </p14:nvContentPartPr>
              <p14:xfrm>
                <a:off x="3478015" y="2081520"/>
                <a:ext cx="279720" cy="217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EB234C1-7F44-40AA-9C90-34E516CF60D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60375" y="2063520"/>
                  <a:ext cx="3153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CDA8182-E07D-431E-90CF-EFF2DBC37751}"/>
                    </a:ext>
                  </a:extLst>
                </p14:cNvPr>
                <p14:cNvContentPartPr/>
                <p14:nvPr/>
              </p14:nvContentPartPr>
              <p14:xfrm>
                <a:off x="440695" y="2634480"/>
                <a:ext cx="483840" cy="331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CDA8182-E07D-431E-90CF-EFF2DBC3775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3055" y="2616840"/>
                  <a:ext cx="5194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383CCB-87AB-4707-B0DC-C9A3FF5C7AC7}"/>
                    </a:ext>
                  </a:extLst>
                </p14:cNvPr>
                <p14:cNvContentPartPr/>
                <p14:nvPr/>
              </p14:nvContentPartPr>
              <p14:xfrm>
                <a:off x="977455" y="2642400"/>
                <a:ext cx="500400" cy="165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383CCB-87AB-4707-B0DC-C9A3FF5C7A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9455" y="2624400"/>
                  <a:ext cx="536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6027684-6441-4C96-B01B-782C2DD9FC92}"/>
                    </a:ext>
                  </a:extLst>
                </p14:cNvPr>
                <p14:cNvContentPartPr/>
                <p14:nvPr/>
              </p14:nvContentPartPr>
              <p14:xfrm>
                <a:off x="1489015" y="2484360"/>
                <a:ext cx="61920" cy="302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6027684-6441-4C96-B01B-782C2DD9FC9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71015" y="2466360"/>
                  <a:ext cx="97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86CC83-8D4A-49A3-AD9D-AB736D8333D6}"/>
                    </a:ext>
                  </a:extLst>
                </p14:cNvPr>
                <p14:cNvContentPartPr/>
                <p14:nvPr/>
              </p14:nvContentPartPr>
              <p14:xfrm>
                <a:off x="1479295" y="2585160"/>
                <a:ext cx="308160" cy="188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86CC83-8D4A-49A3-AD9D-AB736D8333D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61295" y="2567160"/>
                  <a:ext cx="343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C078F9C-9A76-4161-8742-32DE04745E71}"/>
                    </a:ext>
                  </a:extLst>
                </p14:cNvPr>
                <p14:cNvContentPartPr/>
                <p14:nvPr/>
              </p14:nvContentPartPr>
              <p14:xfrm>
                <a:off x="2060695" y="2612160"/>
                <a:ext cx="254160" cy="149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C078F9C-9A76-4161-8742-32DE04745E7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42695" y="2594160"/>
                  <a:ext cx="289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5CF2679-D62B-453E-BF56-BF525EDEF098}"/>
                    </a:ext>
                  </a:extLst>
                </p14:cNvPr>
                <p14:cNvContentPartPr/>
                <p14:nvPr/>
              </p14:nvContentPartPr>
              <p14:xfrm>
                <a:off x="2408815" y="2529360"/>
                <a:ext cx="446760" cy="250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5CF2679-D62B-453E-BF56-BF525EDEF09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91175" y="2511360"/>
                  <a:ext cx="482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20ABA5F-4A1A-46D1-AB7D-A0888E6D188D}"/>
                    </a:ext>
                  </a:extLst>
                </p14:cNvPr>
                <p14:cNvContentPartPr/>
                <p14:nvPr/>
              </p14:nvContentPartPr>
              <p14:xfrm>
                <a:off x="2920375" y="2456280"/>
                <a:ext cx="510480" cy="345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20ABA5F-4A1A-46D1-AB7D-A0888E6D188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02735" y="2438640"/>
                  <a:ext cx="5461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D267876-0D19-40C3-AA08-E86B4DC03C7A}"/>
                    </a:ext>
                  </a:extLst>
                </p14:cNvPr>
                <p14:cNvContentPartPr/>
                <p14:nvPr/>
              </p14:nvContentPartPr>
              <p14:xfrm>
                <a:off x="4027015" y="2219400"/>
                <a:ext cx="393480" cy="27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D267876-0D19-40C3-AA08-E86B4DC03C7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09375" y="2201400"/>
                  <a:ext cx="429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8B6CCAC-2147-44FB-A3B4-B225660C30BD}"/>
                    </a:ext>
                  </a:extLst>
                </p14:cNvPr>
                <p14:cNvContentPartPr/>
                <p14:nvPr/>
              </p14:nvContentPartPr>
              <p14:xfrm>
                <a:off x="4366855" y="2127960"/>
                <a:ext cx="155160" cy="179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8B6CCAC-2147-44FB-A3B4-B225660C30B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49215" y="2110320"/>
                  <a:ext cx="190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2D42A0A-8B6A-4E1B-928B-14839FDF9E1F}"/>
                    </a:ext>
                  </a:extLst>
                </p14:cNvPr>
                <p14:cNvContentPartPr/>
                <p14:nvPr/>
              </p14:nvContentPartPr>
              <p14:xfrm>
                <a:off x="4743055" y="2136960"/>
                <a:ext cx="360" cy="9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2D42A0A-8B6A-4E1B-928B-14839FDF9E1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25415" y="2118960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6A44A78-703D-46EC-BE6C-FD049DDCF638}"/>
                    </a:ext>
                  </a:extLst>
                </p14:cNvPr>
                <p14:cNvContentPartPr/>
                <p14:nvPr/>
              </p14:nvContentPartPr>
              <p14:xfrm>
                <a:off x="4736935" y="2163960"/>
                <a:ext cx="12240" cy="128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6A44A78-703D-46EC-BE6C-FD049DDCF63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18935" y="2146320"/>
                  <a:ext cx="47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CDF9D55-D617-47D3-AAC8-691678CEB345}"/>
                    </a:ext>
                  </a:extLst>
                </p14:cNvPr>
                <p14:cNvContentPartPr/>
                <p14:nvPr/>
              </p14:nvContentPartPr>
              <p14:xfrm>
                <a:off x="4695895" y="2122920"/>
                <a:ext cx="133200" cy="252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CDF9D55-D617-47D3-AAC8-691678CEB34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77895" y="2105280"/>
                  <a:ext cx="168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9ABD76B-7C36-4309-A7B7-A8BCD0140EA3}"/>
                    </a:ext>
                  </a:extLst>
                </p14:cNvPr>
                <p14:cNvContentPartPr/>
                <p14:nvPr/>
              </p14:nvContentPartPr>
              <p14:xfrm>
                <a:off x="4923775" y="2161800"/>
                <a:ext cx="179280" cy="196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9ABD76B-7C36-4309-A7B7-A8BCD0140EA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05775" y="2143800"/>
                  <a:ext cx="214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A76E5EF-2A3B-49C1-81AC-ED8F8090834D}"/>
                    </a:ext>
                  </a:extLst>
                </p14:cNvPr>
                <p14:cNvContentPartPr/>
                <p14:nvPr/>
              </p14:nvContentPartPr>
              <p14:xfrm>
                <a:off x="5198815" y="2165040"/>
                <a:ext cx="315000" cy="160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A76E5EF-2A3B-49C1-81AC-ED8F8090834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81175" y="2147400"/>
                  <a:ext cx="350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5344895-1975-4323-AD67-40C172CC3373}"/>
                    </a:ext>
                  </a:extLst>
                </p14:cNvPr>
                <p14:cNvContentPartPr/>
                <p14:nvPr/>
              </p14:nvContentPartPr>
              <p14:xfrm>
                <a:off x="5514535" y="2074680"/>
                <a:ext cx="501840" cy="273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5344895-1975-4323-AD67-40C172CC337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96895" y="2056680"/>
                  <a:ext cx="5374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5873A4F-30A0-417C-B9BE-EB4811C3F9B7}"/>
                    </a:ext>
                  </a:extLst>
                </p14:cNvPr>
                <p14:cNvContentPartPr/>
                <p14:nvPr/>
              </p14:nvContentPartPr>
              <p14:xfrm>
                <a:off x="6035095" y="2170440"/>
                <a:ext cx="325800" cy="167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5873A4F-30A0-417C-B9BE-EB4811C3F9B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17095" y="2152800"/>
                  <a:ext cx="361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AEE9835-31F1-4C90-83FC-FC5E859D5767}"/>
                    </a:ext>
                  </a:extLst>
                </p14:cNvPr>
                <p14:cNvContentPartPr/>
                <p14:nvPr/>
              </p14:nvContentPartPr>
              <p14:xfrm>
                <a:off x="6615775" y="2181240"/>
                <a:ext cx="384840" cy="144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AEE9835-31F1-4C90-83FC-FC5E859D57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98135" y="2163600"/>
                  <a:ext cx="420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E1FC025-DFC0-4187-99F2-BF79B637E9C4}"/>
                    </a:ext>
                  </a:extLst>
                </p14:cNvPr>
                <p14:cNvContentPartPr/>
                <p14:nvPr/>
              </p14:nvContentPartPr>
              <p14:xfrm>
                <a:off x="7642495" y="2136960"/>
                <a:ext cx="191520" cy="259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E1FC025-DFC0-4187-99F2-BF79B637E9C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24495" y="2118960"/>
                  <a:ext cx="227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B04309A-150C-4832-869C-7CE904B60D6C}"/>
                    </a:ext>
                  </a:extLst>
                </p14:cNvPr>
                <p14:cNvContentPartPr/>
                <p14:nvPr/>
              </p14:nvContentPartPr>
              <p14:xfrm>
                <a:off x="7910335" y="2274480"/>
                <a:ext cx="160200" cy="109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B04309A-150C-4832-869C-7CE904B60D6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92695" y="2256840"/>
                  <a:ext cx="195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C08FE35-98EA-435F-AFF5-55EF3F3FE39E}"/>
                    </a:ext>
                  </a:extLst>
                </p14:cNvPr>
                <p14:cNvContentPartPr/>
                <p14:nvPr/>
              </p14:nvContentPartPr>
              <p14:xfrm>
                <a:off x="8062615" y="2285640"/>
                <a:ext cx="192960" cy="157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C08FE35-98EA-435F-AFF5-55EF3F3FE39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44615" y="2268000"/>
                  <a:ext cx="228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4DC755B-DF73-489F-B222-97773F7A09E9}"/>
                    </a:ext>
                  </a:extLst>
                </p14:cNvPr>
                <p14:cNvContentPartPr/>
                <p14:nvPr/>
              </p14:nvContentPartPr>
              <p14:xfrm>
                <a:off x="8321095" y="2117160"/>
                <a:ext cx="269280" cy="252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4DC755B-DF73-489F-B222-97773F7A09E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03095" y="2099520"/>
                  <a:ext cx="3049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0AC85B3-932E-4F2A-BA31-C41F8F86F548}"/>
                    </a:ext>
                  </a:extLst>
                </p14:cNvPr>
                <p14:cNvContentPartPr/>
                <p14:nvPr/>
              </p14:nvContentPartPr>
              <p14:xfrm>
                <a:off x="8724295" y="2208240"/>
                <a:ext cx="131040" cy="282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0AC85B3-932E-4F2A-BA31-C41F8F86F54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06295" y="2190240"/>
                  <a:ext cx="166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F6B194E-B345-4CF0-A0D7-5C5A7ADC3FAB}"/>
                    </a:ext>
                  </a:extLst>
                </p14:cNvPr>
                <p14:cNvContentPartPr/>
                <p14:nvPr/>
              </p14:nvContentPartPr>
              <p14:xfrm>
                <a:off x="8694775" y="2394720"/>
                <a:ext cx="184320" cy="1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F6B194E-B345-4CF0-A0D7-5C5A7ADC3FA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677135" y="2376720"/>
                  <a:ext cx="219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D89CF80-27ED-4527-93D1-BD964EB640A7}"/>
                    </a:ext>
                  </a:extLst>
                </p14:cNvPr>
                <p14:cNvContentPartPr/>
                <p14:nvPr/>
              </p14:nvContentPartPr>
              <p14:xfrm>
                <a:off x="8816815" y="1894320"/>
                <a:ext cx="147240" cy="123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D89CF80-27ED-4527-93D1-BD964EB640A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98815" y="1876680"/>
                  <a:ext cx="182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4C3D6CB-BEEE-456F-97A4-01A8F52BABD1}"/>
                    </a:ext>
                  </a:extLst>
                </p14:cNvPr>
                <p14:cNvContentPartPr/>
                <p14:nvPr/>
              </p14:nvContentPartPr>
              <p14:xfrm>
                <a:off x="9087895" y="1947960"/>
                <a:ext cx="181800" cy="9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4C3D6CB-BEEE-456F-97A4-01A8F52BABD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70255" y="1930320"/>
                  <a:ext cx="217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ED01792-65C2-40F8-B16F-88CD2DC22352}"/>
                    </a:ext>
                  </a:extLst>
                </p14:cNvPr>
                <p14:cNvContentPartPr/>
                <p14:nvPr/>
              </p14:nvContentPartPr>
              <p14:xfrm>
                <a:off x="3604375" y="2701800"/>
                <a:ext cx="385920" cy="18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ED01792-65C2-40F8-B16F-88CD2DC2235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86735" y="2684160"/>
                  <a:ext cx="421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40F58AA-D897-46CD-A7AD-0A1B1FCA9128}"/>
                    </a:ext>
                  </a:extLst>
                </p14:cNvPr>
                <p14:cNvContentPartPr/>
                <p14:nvPr/>
              </p14:nvContentPartPr>
              <p14:xfrm>
                <a:off x="3985975" y="2639880"/>
                <a:ext cx="124560" cy="194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40F58AA-D897-46CD-A7AD-0A1B1FCA912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67975" y="2621880"/>
                  <a:ext cx="160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D50062F-235C-46B3-B4F9-015FA675D9C3}"/>
                    </a:ext>
                  </a:extLst>
                </p14:cNvPr>
                <p14:cNvContentPartPr/>
                <p14:nvPr/>
              </p14:nvContentPartPr>
              <p14:xfrm>
                <a:off x="4412215" y="2686680"/>
                <a:ext cx="183600" cy="155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D50062F-235C-46B3-B4F9-015FA675D9C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94215" y="2668680"/>
                  <a:ext cx="219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69DD0E3-034F-4325-B6EA-71EA32F3BCDD}"/>
                    </a:ext>
                  </a:extLst>
                </p14:cNvPr>
                <p14:cNvContentPartPr/>
                <p14:nvPr/>
              </p14:nvContentPartPr>
              <p14:xfrm>
                <a:off x="4191535" y="2668320"/>
                <a:ext cx="174960" cy="130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69DD0E3-034F-4325-B6EA-71EA32F3BCD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73535" y="2650320"/>
                  <a:ext cx="210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C85471C-55A3-49D0-A37D-2672B04C30D1}"/>
                    </a:ext>
                  </a:extLst>
                </p14:cNvPr>
                <p14:cNvContentPartPr/>
                <p14:nvPr/>
              </p14:nvContentPartPr>
              <p14:xfrm>
                <a:off x="4583215" y="2659320"/>
                <a:ext cx="286920" cy="193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C85471C-55A3-49D0-A37D-2672B04C30D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565215" y="2641680"/>
                  <a:ext cx="322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02F3983-479D-44D2-924A-B855F9CBD83D}"/>
                    </a:ext>
                  </a:extLst>
                </p14:cNvPr>
                <p14:cNvContentPartPr/>
                <p14:nvPr/>
              </p14:nvContentPartPr>
              <p14:xfrm>
                <a:off x="4691575" y="2676240"/>
                <a:ext cx="117720" cy="178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02F3983-479D-44D2-924A-B855F9CBD83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673575" y="2658240"/>
                  <a:ext cx="153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EF747E6-23C2-4DDB-A69C-1B66019277C2}"/>
                    </a:ext>
                  </a:extLst>
                </p14:cNvPr>
                <p14:cNvContentPartPr/>
                <p14:nvPr/>
              </p14:nvContentPartPr>
              <p14:xfrm>
                <a:off x="4850695" y="2609640"/>
                <a:ext cx="79560" cy="205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EF747E6-23C2-4DDB-A69C-1B66019277C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833055" y="2592000"/>
                  <a:ext cx="115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0FB8B59-E430-4655-B29D-E4301F3A9C67}"/>
                    </a:ext>
                  </a:extLst>
                </p14:cNvPr>
                <p14:cNvContentPartPr/>
                <p14:nvPr/>
              </p14:nvContentPartPr>
              <p14:xfrm>
                <a:off x="5032135" y="2592360"/>
                <a:ext cx="649800" cy="288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0FB8B59-E430-4655-B29D-E4301F3A9C6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14495" y="2574720"/>
                  <a:ext cx="6854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1700BB1-16A3-4E81-9A47-C1C20ADBFB5C}"/>
                    </a:ext>
                  </a:extLst>
                </p14:cNvPr>
                <p14:cNvContentPartPr/>
                <p14:nvPr/>
              </p14:nvContentPartPr>
              <p14:xfrm>
                <a:off x="5985775" y="2686680"/>
                <a:ext cx="364680" cy="36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1700BB1-16A3-4E81-9A47-C1C20ADBFB5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968135" y="2668680"/>
                  <a:ext cx="4003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BDAAC1A-CB7A-4DFE-B8F8-FB75688D2D12}"/>
                    </a:ext>
                  </a:extLst>
                </p14:cNvPr>
                <p14:cNvContentPartPr/>
                <p14:nvPr/>
              </p14:nvContentPartPr>
              <p14:xfrm>
                <a:off x="6318415" y="2633040"/>
                <a:ext cx="135720" cy="167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BDAAC1A-CB7A-4DFE-B8F8-FB75688D2D1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00415" y="2615040"/>
                  <a:ext cx="171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F9E90CA-29E7-4F1A-8F6D-8F4B45C41E92}"/>
                    </a:ext>
                  </a:extLst>
                </p14:cNvPr>
                <p14:cNvContentPartPr/>
                <p14:nvPr/>
              </p14:nvContentPartPr>
              <p14:xfrm>
                <a:off x="6989095" y="2599560"/>
                <a:ext cx="287280" cy="264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F9E90CA-29E7-4F1A-8F6D-8F4B45C41E9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71455" y="2581560"/>
                  <a:ext cx="3229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BB6214F-D356-436C-9208-357947176D15}"/>
                    </a:ext>
                  </a:extLst>
                </p14:cNvPr>
                <p14:cNvContentPartPr/>
                <p14:nvPr/>
              </p14:nvContentPartPr>
              <p14:xfrm>
                <a:off x="7305535" y="2781000"/>
                <a:ext cx="235800" cy="182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BB6214F-D356-436C-9208-357947176D1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287895" y="2763000"/>
                  <a:ext cx="271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10882A5-C33B-44F9-B977-8ADE07D2BE16}"/>
                    </a:ext>
                  </a:extLst>
                </p14:cNvPr>
                <p14:cNvContentPartPr/>
                <p14:nvPr/>
              </p14:nvContentPartPr>
              <p14:xfrm>
                <a:off x="7570855" y="2624400"/>
                <a:ext cx="226440" cy="295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10882A5-C33B-44F9-B977-8ADE07D2BE1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53215" y="2606400"/>
                  <a:ext cx="2620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3C1F5A4-23D2-4FEC-AC96-A228286A1CA2}"/>
                    </a:ext>
                  </a:extLst>
                </p14:cNvPr>
                <p14:cNvContentPartPr/>
                <p14:nvPr/>
              </p14:nvContentPartPr>
              <p14:xfrm>
                <a:off x="7954615" y="2762640"/>
                <a:ext cx="138960" cy="122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3C1F5A4-23D2-4FEC-AC96-A228286A1CA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36975" y="2745000"/>
                  <a:ext cx="174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AAA5705-3E34-4E4D-B9B3-603BD7FBA571}"/>
                    </a:ext>
                  </a:extLst>
                </p14:cNvPr>
                <p14:cNvContentPartPr/>
                <p14:nvPr/>
              </p14:nvContentPartPr>
              <p14:xfrm>
                <a:off x="8083495" y="2769120"/>
                <a:ext cx="48240" cy="201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AAA5705-3E34-4E4D-B9B3-603BD7FBA57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65855" y="2751120"/>
                  <a:ext cx="83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0C9F987-5C11-4B98-B232-BED4D2D822FE}"/>
                    </a:ext>
                  </a:extLst>
                </p14:cNvPr>
                <p14:cNvContentPartPr/>
                <p14:nvPr/>
              </p14:nvContentPartPr>
              <p14:xfrm>
                <a:off x="8171695" y="2594520"/>
                <a:ext cx="161280" cy="100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0C9F987-5C11-4B98-B232-BED4D2D822F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54055" y="2576880"/>
                  <a:ext cx="196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5E6466D-A3D1-46DE-9073-D831EA1774CD}"/>
                    </a:ext>
                  </a:extLst>
                </p14:cNvPr>
                <p14:cNvContentPartPr/>
                <p14:nvPr/>
              </p14:nvContentPartPr>
              <p14:xfrm>
                <a:off x="8440255" y="2617920"/>
                <a:ext cx="139320" cy="29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5E6466D-A3D1-46DE-9073-D831EA1774C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422615" y="2599920"/>
                  <a:ext cx="17496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DFD3C62-F780-4D85-A27B-4A24FF7C4A79}"/>
              </a:ext>
            </a:extLst>
          </p:cNvPr>
          <p:cNvGrpSpPr/>
          <p:nvPr/>
        </p:nvGrpSpPr>
        <p:grpSpPr>
          <a:xfrm>
            <a:off x="7384735" y="8280"/>
            <a:ext cx="3332520" cy="1453680"/>
            <a:chOff x="7384735" y="8280"/>
            <a:chExt cx="3332520" cy="145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E323261-5D84-4106-9B4B-2E85CFDB0F35}"/>
                    </a:ext>
                  </a:extLst>
                </p14:cNvPr>
                <p14:cNvContentPartPr/>
                <p14:nvPr/>
              </p14:nvContentPartPr>
              <p14:xfrm>
                <a:off x="7736815" y="820440"/>
                <a:ext cx="17280" cy="114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E323261-5D84-4106-9B4B-2E85CFDB0F3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18815" y="802800"/>
                  <a:ext cx="52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8D4B057-C052-4013-B8E4-F4663A686428}"/>
                    </a:ext>
                  </a:extLst>
                </p14:cNvPr>
                <p14:cNvContentPartPr/>
                <p14:nvPr/>
              </p14:nvContentPartPr>
              <p14:xfrm>
                <a:off x="7630975" y="678960"/>
                <a:ext cx="18000" cy="1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8D4B057-C052-4013-B8E4-F4663A68642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12975" y="660960"/>
                  <a:ext cx="53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148904F-5873-4BDD-BA91-6503970777B3}"/>
                    </a:ext>
                  </a:extLst>
                </p14:cNvPr>
                <p14:cNvContentPartPr/>
                <p14:nvPr/>
              </p14:nvContentPartPr>
              <p14:xfrm>
                <a:off x="7820335" y="786600"/>
                <a:ext cx="417600" cy="173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148904F-5873-4BDD-BA91-6503970777B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02335" y="768960"/>
                  <a:ext cx="453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49A708D-ED5C-4FF9-BF71-5E5EBF1B83C2}"/>
                    </a:ext>
                  </a:extLst>
                </p14:cNvPr>
                <p14:cNvContentPartPr/>
                <p14:nvPr/>
              </p14:nvContentPartPr>
              <p14:xfrm>
                <a:off x="8595055" y="606600"/>
                <a:ext cx="623160" cy="354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49A708D-ED5C-4FF9-BF71-5E5EBF1B83C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577415" y="588600"/>
                  <a:ext cx="6588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65A889D-C09E-4318-85C7-7D0C7490DB5C}"/>
                    </a:ext>
                  </a:extLst>
                </p14:cNvPr>
                <p14:cNvContentPartPr/>
                <p14:nvPr/>
              </p14:nvContentPartPr>
              <p14:xfrm>
                <a:off x="9260695" y="511200"/>
                <a:ext cx="672840" cy="431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65A889D-C09E-4318-85C7-7D0C7490DB5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242695" y="493560"/>
                  <a:ext cx="7084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5209594-5266-4483-BE01-07EBC129F4A5}"/>
                    </a:ext>
                  </a:extLst>
                </p14:cNvPr>
                <p14:cNvContentPartPr/>
                <p14:nvPr/>
              </p14:nvContentPartPr>
              <p14:xfrm>
                <a:off x="10002655" y="526680"/>
                <a:ext cx="145440" cy="112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5209594-5266-4483-BE01-07EBC129F4A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984655" y="509040"/>
                  <a:ext cx="181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490DFB0-1635-4CF1-93A8-DD710E676B8D}"/>
                    </a:ext>
                  </a:extLst>
                </p14:cNvPr>
                <p14:cNvContentPartPr/>
                <p14:nvPr/>
              </p14:nvContentPartPr>
              <p14:xfrm>
                <a:off x="10095175" y="790200"/>
                <a:ext cx="204120" cy="159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490DFB0-1635-4CF1-93A8-DD710E676B8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077175" y="772200"/>
                  <a:ext cx="239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173A89B-A670-40FD-921B-3775E9E14168}"/>
                    </a:ext>
                  </a:extLst>
                </p14:cNvPr>
                <p14:cNvContentPartPr/>
                <p14:nvPr/>
              </p14:nvContentPartPr>
              <p14:xfrm>
                <a:off x="7408135" y="764640"/>
                <a:ext cx="3277800" cy="455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173A89B-A670-40FD-921B-3775E9E1416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390495" y="746640"/>
                  <a:ext cx="33134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D68D590-821C-4771-9E0B-706117BBB7C9}"/>
                    </a:ext>
                  </a:extLst>
                </p14:cNvPr>
                <p14:cNvContentPartPr/>
                <p14:nvPr/>
              </p14:nvContentPartPr>
              <p14:xfrm>
                <a:off x="10563175" y="685080"/>
                <a:ext cx="88560" cy="369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D68D590-821C-4771-9E0B-706117BBB7C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545175" y="667440"/>
                  <a:ext cx="1242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2682EA2-F69D-4831-8862-43D7872270BD}"/>
                    </a:ext>
                  </a:extLst>
                </p14:cNvPr>
                <p14:cNvContentPartPr/>
                <p14:nvPr/>
              </p14:nvContentPartPr>
              <p14:xfrm>
                <a:off x="7403815" y="625320"/>
                <a:ext cx="3233160" cy="779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2682EA2-F69D-4831-8862-43D7872270B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86175" y="607320"/>
                  <a:ext cx="326880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B3C4084-BDA2-42E2-931A-E9931C26321E}"/>
                    </a:ext>
                  </a:extLst>
                </p14:cNvPr>
                <p14:cNvContentPartPr/>
                <p14:nvPr/>
              </p14:nvContentPartPr>
              <p14:xfrm>
                <a:off x="7784695" y="577080"/>
                <a:ext cx="2932560" cy="884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B3C4084-BDA2-42E2-931A-E9931C26321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67055" y="559440"/>
                  <a:ext cx="2968200" cy="9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39819F5-1122-4B6B-BAA0-720CD116EA3D}"/>
                    </a:ext>
                  </a:extLst>
                </p14:cNvPr>
                <p14:cNvContentPartPr/>
                <p14:nvPr/>
              </p14:nvContentPartPr>
              <p14:xfrm>
                <a:off x="7384735" y="680400"/>
                <a:ext cx="56880" cy="743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39819F5-1122-4B6B-BAA0-720CD116EA3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66735" y="662760"/>
                  <a:ext cx="9252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4B59D9D-B83C-4FEA-93FC-AAB90F66901F}"/>
                    </a:ext>
                  </a:extLst>
                </p14:cNvPr>
                <p14:cNvContentPartPr/>
                <p14:nvPr/>
              </p14:nvContentPartPr>
              <p14:xfrm>
                <a:off x="8088895" y="97200"/>
                <a:ext cx="271800" cy="358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4B59D9D-B83C-4FEA-93FC-AAB90F66901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070895" y="79560"/>
                  <a:ext cx="3074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B584EA4-AFF1-4172-8D3C-D80C5DCC16D4}"/>
                    </a:ext>
                  </a:extLst>
                </p14:cNvPr>
                <p14:cNvContentPartPr/>
                <p14:nvPr/>
              </p14:nvContentPartPr>
              <p14:xfrm>
                <a:off x="8460055" y="277920"/>
                <a:ext cx="109800" cy="221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B584EA4-AFF1-4172-8D3C-D80C5DCC16D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42055" y="260280"/>
                  <a:ext cx="145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B1BFDFC-BF8C-4F4A-8DA7-32558009199F}"/>
                    </a:ext>
                  </a:extLst>
                </p14:cNvPr>
                <p14:cNvContentPartPr/>
                <p14:nvPr/>
              </p14:nvContentPartPr>
              <p14:xfrm>
                <a:off x="8553295" y="112320"/>
                <a:ext cx="31320" cy="74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B1BFDFC-BF8C-4F4A-8DA7-32558009199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535655" y="94320"/>
                  <a:ext cx="66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3CBE0C5-174A-4F8A-9DC3-F3C587297356}"/>
                    </a:ext>
                  </a:extLst>
                </p14:cNvPr>
                <p14:cNvContentPartPr/>
                <p14:nvPr/>
              </p14:nvContentPartPr>
              <p14:xfrm>
                <a:off x="8694775" y="8280"/>
                <a:ext cx="83880" cy="438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3CBE0C5-174A-4F8A-9DC3-F3C58729735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677135" y="-9720"/>
                  <a:ext cx="1195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0F4F8FA-C2CC-4C25-9D1A-3FE10DA951D5}"/>
                    </a:ext>
                  </a:extLst>
                </p14:cNvPr>
                <p14:cNvContentPartPr/>
                <p14:nvPr/>
              </p14:nvContentPartPr>
              <p14:xfrm>
                <a:off x="8749855" y="311400"/>
                <a:ext cx="280080" cy="149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0F4F8FA-C2CC-4C25-9D1A-3FE10DA951D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732215" y="293760"/>
                  <a:ext cx="315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5F81735-07AF-41EA-8BAA-13CA67A3D22A}"/>
                    </a:ext>
                  </a:extLst>
                </p14:cNvPr>
                <p14:cNvContentPartPr/>
                <p14:nvPr/>
              </p14:nvContentPartPr>
              <p14:xfrm>
                <a:off x="9141535" y="189360"/>
                <a:ext cx="507240" cy="279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5F81735-07AF-41EA-8BAA-13CA67A3D22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123535" y="171720"/>
                  <a:ext cx="54288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30AD41D-1E45-4C80-AE60-8724B98F0DCD}"/>
                  </a:ext>
                </a:extLst>
              </p14:cNvPr>
              <p14:cNvContentPartPr/>
              <p14:nvPr/>
            </p14:nvContentPartPr>
            <p14:xfrm>
              <a:off x="525655" y="813240"/>
              <a:ext cx="1117800" cy="2772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30AD41D-1E45-4C80-AE60-8724B98F0DCD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07655" y="795600"/>
                <a:ext cx="1153440" cy="31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06A01A1-4C79-4709-9598-A9F61F7D38B8}"/>
              </a:ext>
            </a:extLst>
          </p:cNvPr>
          <p:cNvGrpSpPr/>
          <p:nvPr/>
        </p:nvGrpSpPr>
        <p:grpSpPr>
          <a:xfrm>
            <a:off x="704935" y="3560400"/>
            <a:ext cx="1854000" cy="511920"/>
            <a:chOff x="704935" y="3560400"/>
            <a:chExt cx="1854000" cy="51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C9FEB3B-184C-4B8E-BA9D-4CE005CFA2E2}"/>
                    </a:ext>
                  </a:extLst>
                </p14:cNvPr>
                <p14:cNvContentPartPr/>
                <p14:nvPr/>
              </p14:nvContentPartPr>
              <p14:xfrm>
                <a:off x="704935" y="3644640"/>
                <a:ext cx="222840" cy="310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C9FEB3B-184C-4B8E-BA9D-4CE005CFA2E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7295" y="3626640"/>
                  <a:ext cx="2584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EDFD059-E3E0-4101-9782-A93C2E734272}"/>
                    </a:ext>
                  </a:extLst>
                </p14:cNvPr>
                <p14:cNvContentPartPr/>
                <p14:nvPr/>
              </p14:nvContentPartPr>
              <p14:xfrm>
                <a:off x="1004455" y="3833280"/>
                <a:ext cx="191520" cy="146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EDFD059-E3E0-4101-9782-A93C2E73427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86455" y="3815640"/>
                  <a:ext cx="227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6262B0C-D34E-4143-BF90-10E31D8D9568}"/>
                    </a:ext>
                  </a:extLst>
                </p14:cNvPr>
                <p14:cNvContentPartPr/>
                <p14:nvPr/>
              </p14:nvContentPartPr>
              <p14:xfrm>
                <a:off x="1212535" y="3909240"/>
                <a:ext cx="163080" cy="163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6262B0C-D34E-4143-BF90-10E31D8D956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94535" y="3891600"/>
                  <a:ext cx="198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7196D1E-936C-4364-B1C0-8E1DC29A2453}"/>
                    </a:ext>
                  </a:extLst>
                </p14:cNvPr>
                <p14:cNvContentPartPr/>
                <p14:nvPr/>
              </p14:nvContentPartPr>
              <p14:xfrm>
                <a:off x="1421335" y="3689280"/>
                <a:ext cx="288720" cy="292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7196D1E-936C-4364-B1C0-8E1DC29A245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403695" y="3671640"/>
                  <a:ext cx="3243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E6DE021-D323-42DE-9E00-773128E9F661}"/>
                    </a:ext>
                  </a:extLst>
                </p14:cNvPr>
                <p14:cNvContentPartPr/>
                <p14:nvPr/>
              </p14:nvContentPartPr>
              <p14:xfrm>
                <a:off x="1852975" y="3791160"/>
                <a:ext cx="174960" cy="272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E6DE021-D323-42DE-9E00-773128E9F66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834975" y="3773160"/>
                  <a:ext cx="210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A26D478-2C0F-4DE4-9B80-502D94AE0AF4}"/>
                    </a:ext>
                  </a:extLst>
                </p14:cNvPr>
                <p14:cNvContentPartPr/>
                <p14:nvPr/>
              </p14:nvContentPartPr>
              <p14:xfrm>
                <a:off x="1842895" y="3980520"/>
                <a:ext cx="206640" cy="37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A26D478-2C0F-4DE4-9B80-502D94AE0AF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25255" y="3962880"/>
                  <a:ext cx="242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2EF6034-A876-4664-AB68-4EA74D6187B2}"/>
                    </a:ext>
                  </a:extLst>
                </p14:cNvPr>
                <p14:cNvContentPartPr/>
                <p14:nvPr/>
              </p14:nvContentPartPr>
              <p14:xfrm>
                <a:off x="2103535" y="3560400"/>
                <a:ext cx="183600" cy="162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2EF6034-A876-4664-AB68-4EA74D6187B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085895" y="3542760"/>
                  <a:ext cx="219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E3778DF-FB61-44FD-9F12-F712C54D734D}"/>
                    </a:ext>
                  </a:extLst>
                </p14:cNvPr>
                <p14:cNvContentPartPr/>
                <p14:nvPr/>
              </p14:nvContentPartPr>
              <p14:xfrm>
                <a:off x="2379295" y="3592440"/>
                <a:ext cx="179640" cy="5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E3778DF-FB61-44FD-9F12-F712C54D734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361655" y="3574800"/>
                  <a:ext cx="21528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BF9BBFC-0DA2-4911-B90C-4513290C6EDC}"/>
                  </a:ext>
                </a:extLst>
              </p14:cNvPr>
              <p14:cNvContentPartPr/>
              <p14:nvPr/>
            </p14:nvContentPartPr>
            <p14:xfrm>
              <a:off x="3225655" y="764640"/>
              <a:ext cx="880200" cy="1893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BF9BBFC-0DA2-4911-B90C-4513290C6ED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3207655" y="746640"/>
                <a:ext cx="91584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814BB92-17C4-4DA6-BE05-227C6FA138FE}"/>
              </a:ext>
            </a:extLst>
          </p:cNvPr>
          <p:cNvGrpSpPr/>
          <p:nvPr/>
        </p:nvGrpSpPr>
        <p:grpSpPr>
          <a:xfrm>
            <a:off x="5787055" y="3496320"/>
            <a:ext cx="1057680" cy="446760"/>
            <a:chOff x="5787055" y="3496320"/>
            <a:chExt cx="105768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6BADA4D-CCCF-405E-BB8D-E9DFB40C6844}"/>
                    </a:ext>
                  </a:extLst>
                </p14:cNvPr>
                <p14:cNvContentPartPr/>
                <p14:nvPr/>
              </p14:nvContentPartPr>
              <p14:xfrm>
                <a:off x="5787055" y="3611160"/>
                <a:ext cx="316440" cy="331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6BADA4D-CCCF-405E-BB8D-E9DFB40C684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769415" y="3593520"/>
                  <a:ext cx="3520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62E5BE6-4F46-4DA7-BDE4-2E412050EBB7}"/>
                    </a:ext>
                  </a:extLst>
                </p14:cNvPr>
                <p14:cNvContentPartPr/>
                <p14:nvPr/>
              </p14:nvContentPartPr>
              <p14:xfrm>
                <a:off x="6146695" y="3804840"/>
                <a:ext cx="135720" cy="137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62E5BE6-4F46-4DA7-BDE4-2E412050EBB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29055" y="3787200"/>
                  <a:ext cx="171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F3C52D6-0065-49B4-A198-63BD07942089}"/>
                    </a:ext>
                  </a:extLst>
                </p14:cNvPr>
                <p14:cNvContentPartPr/>
                <p14:nvPr/>
              </p14:nvContentPartPr>
              <p14:xfrm>
                <a:off x="6448375" y="3513960"/>
                <a:ext cx="132120" cy="178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F3C52D6-0065-49B4-A198-63BD0794208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430735" y="3496320"/>
                  <a:ext cx="167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C90ECD7-0FD1-43B5-8F47-352D3DBE5E63}"/>
                    </a:ext>
                  </a:extLst>
                </p14:cNvPr>
                <p14:cNvContentPartPr/>
                <p14:nvPr/>
              </p14:nvContentPartPr>
              <p14:xfrm>
                <a:off x="6694975" y="3565440"/>
                <a:ext cx="149760" cy="162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C90ECD7-0FD1-43B5-8F47-352D3DBE5E6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676975" y="3547440"/>
                  <a:ext cx="185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9FCC614-AAA9-4554-A298-8449EFD7E10F}"/>
                    </a:ext>
                  </a:extLst>
                </p14:cNvPr>
                <p14:cNvContentPartPr/>
                <p14:nvPr/>
              </p14:nvContentPartPr>
              <p14:xfrm>
                <a:off x="6734215" y="3496320"/>
                <a:ext cx="18000" cy="2530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9FCC614-AAA9-4554-A298-8449EFD7E10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716215" y="3478680"/>
                  <a:ext cx="5364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0798415-4A0E-43E4-86AE-2A43BE756508}"/>
              </a:ext>
            </a:extLst>
          </p:cNvPr>
          <p:cNvGrpSpPr/>
          <p:nvPr/>
        </p:nvGrpSpPr>
        <p:grpSpPr>
          <a:xfrm>
            <a:off x="796015" y="4767840"/>
            <a:ext cx="1755000" cy="552240"/>
            <a:chOff x="796015" y="4767840"/>
            <a:chExt cx="1755000" cy="5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244AB2-C647-48A0-BE42-E4982C3533A8}"/>
                    </a:ext>
                  </a:extLst>
                </p14:cNvPr>
                <p14:cNvContentPartPr/>
                <p14:nvPr/>
              </p14:nvContentPartPr>
              <p14:xfrm>
                <a:off x="796015" y="4904280"/>
                <a:ext cx="259200" cy="316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244AB2-C647-48A0-BE42-E4982C3533A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78375" y="4886280"/>
                  <a:ext cx="2948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65EEA02-6C9E-41B4-A8A0-C0567973FBAF}"/>
                    </a:ext>
                  </a:extLst>
                </p14:cNvPr>
                <p14:cNvContentPartPr/>
                <p14:nvPr/>
              </p14:nvContentPartPr>
              <p14:xfrm>
                <a:off x="1095895" y="5120640"/>
                <a:ext cx="266400" cy="199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65EEA02-6C9E-41B4-A8A0-C0567973FBA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77895" y="5103000"/>
                  <a:ext cx="302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A972D1B-14A7-4C21-9D32-DBD0546DAC1F}"/>
                    </a:ext>
                  </a:extLst>
                </p14:cNvPr>
                <p14:cNvContentPartPr/>
                <p14:nvPr/>
              </p14:nvContentPartPr>
              <p14:xfrm>
                <a:off x="1382815" y="4919760"/>
                <a:ext cx="268200" cy="317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A972D1B-14A7-4C21-9D32-DBD0546DAC1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365175" y="4901760"/>
                  <a:ext cx="3038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D1BA66E-9ACB-4381-9D53-0215E0DEF566}"/>
                    </a:ext>
                  </a:extLst>
                </p14:cNvPr>
                <p14:cNvContentPartPr/>
                <p14:nvPr/>
              </p14:nvContentPartPr>
              <p14:xfrm>
                <a:off x="1804375" y="5137920"/>
                <a:ext cx="198360" cy="107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D1BA66E-9ACB-4381-9D53-0215E0DEF56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86375" y="5119920"/>
                  <a:ext cx="234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9A230E0-C984-4109-A3FA-9CD49E1C6F25}"/>
                    </a:ext>
                  </a:extLst>
                </p14:cNvPr>
                <p14:cNvContentPartPr/>
                <p14:nvPr/>
              </p14:nvContentPartPr>
              <p14:xfrm>
                <a:off x="1948015" y="5094720"/>
                <a:ext cx="50040" cy="209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9A230E0-C984-4109-A3FA-9CD49E1C6F2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930015" y="5076720"/>
                  <a:ext cx="85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4F54BE9-93E9-4FFF-8776-AB77A7B499DA}"/>
                    </a:ext>
                  </a:extLst>
                </p14:cNvPr>
                <p14:cNvContentPartPr/>
                <p14:nvPr/>
              </p14:nvContentPartPr>
              <p14:xfrm>
                <a:off x="2044855" y="4767840"/>
                <a:ext cx="221040" cy="127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4F54BE9-93E9-4FFF-8776-AB77A7B499D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027215" y="4749840"/>
                  <a:ext cx="256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DC46C1F-BA8B-4EA0-AD93-D0023F368EFF}"/>
                    </a:ext>
                  </a:extLst>
                </p14:cNvPr>
                <p14:cNvContentPartPr/>
                <p14:nvPr/>
              </p14:nvContentPartPr>
              <p14:xfrm>
                <a:off x="2374975" y="4787280"/>
                <a:ext cx="176040" cy="17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DC46C1F-BA8B-4EA0-AD93-D0023F368EF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357335" y="4769280"/>
                  <a:ext cx="21168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1C08B1C-7B40-416D-8043-BF3E022A1BEB}"/>
                  </a:ext>
                </a:extLst>
              </p14:cNvPr>
              <p14:cNvContentPartPr/>
              <p14:nvPr/>
            </p14:nvContentPartPr>
            <p14:xfrm>
              <a:off x="4574215" y="4909680"/>
              <a:ext cx="198000" cy="75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1C08B1C-7B40-416D-8043-BF3E022A1BEB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556215" y="4892040"/>
                <a:ext cx="2336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B86F82A-1654-468A-96DA-4DE32F1B63E9}"/>
                  </a:ext>
                </a:extLst>
              </p14:cNvPr>
              <p14:cNvContentPartPr/>
              <p14:nvPr/>
            </p14:nvContentPartPr>
            <p14:xfrm>
              <a:off x="4542175" y="5027040"/>
              <a:ext cx="247680" cy="79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B86F82A-1654-468A-96DA-4DE32F1B63E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524175" y="5009040"/>
                <a:ext cx="28332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40F1B4E-5079-4188-9DC7-2ABE9729A297}"/>
              </a:ext>
            </a:extLst>
          </p:cNvPr>
          <p:cNvGrpSpPr/>
          <p:nvPr/>
        </p:nvGrpSpPr>
        <p:grpSpPr>
          <a:xfrm>
            <a:off x="5940775" y="4724640"/>
            <a:ext cx="988560" cy="442440"/>
            <a:chOff x="5940775" y="4724640"/>
            <a:chExt cx="988560" cy="44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64A2B5B-A4E4-4841-92C0-2423F48D77FB}"/>
                    </a:ext>
                  </a:extLst>
                </p14:cNvPr>
                <p14:cNvContentPartPr/>
                <p14:nvPr/>
              </p14:nvContentPartPr>
              <p14:xfrm>
                <a:off x="5940775" y="4724640"/>
                <a:ext cx="406080" cy="3178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64A2B5B-A4E4-4841-92C0-2423F48D77F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922775" y="4706640"/>
                  <a:ext cx="4417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BF0B93C-18C4-44F7-A2C3-39BA6B904237}"/>
                    </a:ext>
                  </a:extLst>
                </p14:cNvPr>
                <p14:cNvContentPartPr/>
                <p14:nvPr/>
              </p14:nvContentPartPr>
              <p14:xfrm>
                <a:off x="6357655" y="4776480"/>
                <a:ext cx="260640" cy="283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BF0B93C-18C4-44F7-A2C3-39BA6B90423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339655" y="4758480"/>
                  <a:ext cx="2962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E46A7EE-2BBF-4E00-8462-20E2B8DE978D}"/>
                    </a:ext>
                  </a:extLst>
                </p14:cNvPr>
                <p14:cNvContentPartPr/>
                <p14:nvPr/>
              </p14:nvContentPartPr>
              <p14:xfrm>
                <a:off x="6694255" y="4948200"/>
                <a:ext cx="235080" cy="2188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E46A7EE-2BBF-4E00-8462-20E2B8DE978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676255" y="4930200"/>
                  <a:ext cx="27072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D6A29A8-EFA2-475F-913E-2C1955DEEE5D}"/>
              </a:ext>
            </a:extLst>
          </p:cNvPr>
          <p:cNvGrpSpPr/>
          <p:nvPr/>
        </p:nvGrpSpPr>
        <p:grpSpPr>
          <a:xfrm>
            <a:off x="63775" y="3597480"/>
            <a:ext cx="219960" cy="550800"/>
            <a:chOff x="63775" y="3597480"/>
            <a:chExt cx="219960" cy="5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1CFAF04-E621-4F55-A537-3B1659E36794}"/>
                    </a:ext>
                  </a:extLst>
                </p14:cNvPr>
                <p14:cNvContentPartPr/>
                <p14:nvPr/>
              </p14:nvContentPartPr>
              <p14:xfrm>
                <a:off x="63775" y="3751200"/>
                <a:ext cx="85680" cy="2160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1CFAF04-E621-4F55-A537-3B1659E3679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6135" y="3733200"/>
                  <a:ext cx="121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81F0C61-98CA-434D-9411-FB5FD635B5CC}"/>
                    </a:ext>
                  </a:extLst>
                </p14:cNvPr>
                <p14:cNvContentPartPr/>
                <p14:nvPr/>
              </p14:nvContentPartPr>
              <p14:xfrm>
                <a:off x="73495" y="3894840"/>
                <a:ext cx="102240" cy="172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81F0C61-98CA-434D-9411-FB5FD635B5C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5855" y="3877200"/>
                  <a:ext cx="137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26672B3-49B6-4A07-8769-08D6B60E5579}"/>
                    </a:ext>
                  </a:extLst>
                </p14:cNvPr>
                <p14:cNvContentPartPr/>
                <p14:nvPr/>
              </p14:nvContentPartPr>
              <p14:xfrm>
                <a:off x="112735" y="3597480"/>
                <a:ext cx="171000" cy="5508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26672B3-49B6-4A07-8769-08D6B60E557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5095" y="3579480"/>
                  <a:ext cx="20664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40487BB-D762-4670-9FF0-97907F579EB1}"/>
                  </a:ext>
                </a:extLst>
              </p14:cNvPr>
              <p14:cNvContentPartPr/>
              <p14:nvPr/>
            </p14:nvContentPartPr>
            <p14:xfrm>
              <a:off x="5395735" y="3591360"/>
              <a:ext cx="247320" cy="4064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40487BB-D762-4670-9FF0-97907F579EB1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377735" y="3573720"/>
                <a:ext cx="282960" cy="44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0546633-4810-4F96-8E54-B661553DCF83}"/>
              </a:ext>
            </a:extLst>
          </p:cNvPr>
          <p:cNvGrpSpPr/>
          <p:nvPr/>
        </p:nvGrpSpPr>
        <p:grpSpPr>
          <a:xfrm>
            <a:off x="2575" y="4722480"/>
            <a:ext cx="315720" cy="666000"/>
            <a:chOff x="2575" y="4722480"/>
            <a:chExt cx="315720" cy="66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365F218-906D-47A5-92B7-9FE346E95D82}"/>
                    </a:ext>
                  </a:extLst>
                </p14:cNvPr>
                <p14:cNvContentPartPr/>
                <p14:nvPr/>
              </p14:nvContentPartPr>
              <p14:xfrm>
                <a:off x="51535" y="4903200"/>
                <a:ext cx="8280" cy="1994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365F218-906D-47A5-92B7-9FE346E95D8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3535" y="4885560"/>
                  <a:ext cx="43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5B43608-7F06-47E6-A9C4-6A2AA1C8A4B4}"/>
                    </a:ext>
                  </a:extLst>
                </p14:cNvPr>
                <p14:cNvContentPartPr/>
                <p14:nvPr/>
              </p14:nvContentPartPr>
              <p14:xfrm>
                <a:off x="2575" y="4914360"/>
                <a:ext cx="207720" cy="2430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5B43608-7F06-47E6-A9C4-6A2AA1C8A4B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-15425" y="4896360"/>
                  <a:ext cx="243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F1EBE11-5F01-40D3-B6D3-7029EB2B5FB3}"/>
                    </a:ext>
                  </a:extLst>
                </p14:cNvPr>
                <p14:cNvContentPartPr/>
                <p14:nvPr/>
              </p14:nvContentPartPr>
              <p14:xfrm>
                <a:off x="76375" y="4722480"/>
                <a:ext cx="241920" cy="6660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F1EBE11-5F01-40D3-B6D3-7029EB2B5FB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8375" y="4704480"/>
                  <a:ext cx="277560" cy="70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3DD38D5C-6366-4F0B-A077-024C5DBD16B3}"/>
                  </a:ext>
                </a:extLst>
              </p14:cNvPr>
              <p14:cNvContentPartPr/>
              <p14:nvPr/>
            </p14:nvContentPartPr>
            <p14:xfrm>
              <a:off x="5573215" y="4731120"/>
              <a:ext cx="253440" cy="37728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3DD38D5C-6366-4F0B-A077-024C5DBD16B3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5555215" y="4713480"/>
                <a:ext cx="289080" cy="41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F7DA4ECB-0AF6-4B94-B5AD-B6CF990B1E16}"/>
              </a:ext>
            </a:extLst>
          </p:cNvPr>
          <p:cNvGrpSpPr/>
          <p:nvPr/>
        </p:nvGrpSpPr>
        <p:grpSpPr>
          <a:xfrm>
            <a:off x="7006375" y="3583800"/>
            <a:ext cx="1652400" cy="510840"/>
            <a:chOff x="7006375" y="3583800"/>
            <a:chExt cx="1652400" cy="51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4A66698-F144-4AAF-8CDF-B1D1B4CA470F}"/>
                    </a:ext>
                  </a:extLst>
                </p14:cNvPr>
                <p14:cNvContentPartPr/>
                <p14:nvPr/>
              </p14:nvContentPartPr>
              <p14:xfrm>
                <a:off x="7006375" y="3852720"/>
                <a:ext cx="211680" cy="19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4A66698-F144-4AAF-8CDF-B1D1B4CA470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988375" y="3834720"/>
                  <a:ext cx="247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375B90A-C1A0-42BC-83F8-12786DD4A356}"/>
                    </a:ext>
                  </a:extLst>
                </p14:cNvPr>
                <p14:cNvContentPartPr/>
                <p14:nvPr/>
              </p14:nvContentPartPr>
              <p14:xfrm>
                <a:off x="7092055" y="3765240"/>
                <a:ext cx="27720" cy="2462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375B90A-C1A0-42BC-83F8-12786DD4A35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074055" y="3747240"/>
                  <a:ext cx="633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AF9E99F-1FE2-42E5-8CA2-3C016BA2F1AD}"/>
                    </a:ext>
                  </a:extLst>
                </p14:cNvPr>
                <p14:cNvContentPartPr/>
                <p14:nvPr/>
              </p14:nvContentPartPr>
              <p14:xfrm>
                <a:off x="7511815" y="3587040"/>
                <a:ext cx="191160" cy="4161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AF9E99F-1FE2-42E5-8CA2-3C016BA2F1A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493815" y="3569400"/>
                  <a:ext cx="2268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25D52A1-8F47-4932-81B5-90F926F26987}"/>
                    </a:ext>
                  </a:extLst>
                </p14:cNvPr>
                <p14:cNvContentPartPr/>
                <p14:nvPr/>
              </p14:nvContentPartPr>
              <p14:xfrm>
                <a:off x="7445935" y="3873240"/>
                <a:ext cx="325800" cy="313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25D52A1-8F47-4932-81B5-90F926F2698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427935" y="3855600"/>
                  <a:ext cx="361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A025289-E591-403A-840E-44CBC2626DE2}"/>
                    </a:ext>
                  </a:extLst>
                </p14:cNvPr>
                <p14:cNvContentPartPr/>
                <p14:nvPr/>
              </p14:nvContentPartPr>
              <p14:xfrm>
                <a:off x="7863895" y="3609360"/>
                <a:ext cx="37800" cy="3621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A025289-E591-403A-840E-44CBC2626DE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846255" y="3591360"/>
                  <a:ext cx="734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655D833-45DE-45F2-8033-C667A5BDF1A1}"/>
                    </a:ext>
                  </a:extLst>
                </p14:cNvPr>
                <p14:cNvContentPartPr/>
                <p14:nvPr/>
              </p14:nvContentPartPr>
              <p14:xfrm>
                <a:off x="7827535" y="3845520"/>
                <a:ext cx="235080" cy="212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655D833-45DE-45F2-8033-C667A5BDF1A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809535" y="3827520"/>
                  <a:ext cx="270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8F194F4-12DF-4F0E-907F-5025C587AEDD}"/>
                    </a:ext>
                  </a:extLst>
                </p14:cNvPr>
                <p14:cNvContentPartPr/>
                <p14:nvPr/>
              </p14:nvContentPartPr>
              <p14:xfrm>
                <a:off x="8011495" y="3583800"/>
                <a:ext cx="56520" cy="369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8F194F4-12DF-4F0E-907F-5025C587AED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993855" y="3565800"/>
                  <a:ext cx="921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046494F-DE30-430E-831E-CA4B4855D290}"/>
                    </a:ext>
                  </a:extLst>
                </p14:cNvPr>
                <p14:cNvContentPartPr/>
                <p14:nvPr/>
              </p14:nvContentPartPr>
              <p14:xfrm>
                <a:off x="8113735" y="3936960"/>
                <a:ext cx="204120" cy="1576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046494F-DE30-430E-831E-CA4B4855D29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096095" y="3919320"/>
                  <a:ext cx="239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F4867BF-569B-41D4-8E2A-545A92A6E2AA}"/>
                    </a:ext>
                  </a:extLst>
                </p14:cNvPr>
                <p14:cNvContentPartPr/>
                <p14:nvPr/>
              </p14:nvContentPartPr>
              <p14:xfrm>
                <a:off x="8322175" y="3625200"/>
                <a:ext cx="336600" cy="407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F4867BF-569B-41D4-8E2A-545A92A6E2A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304175" y="3607560"/>
                  <a:ext cx="372240" cy="44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FA2FA23-4E83-43AD-A7BC-BF681E93D090}"/>
              </a:ext>
            </a:extLst>
          </p:cNvPr>
          <p:cNvGrpSpPr/>
          <p:nvPr/>
        </p:nvGrpSpPr>
        <p:grpSpPr>
          <a:xfrm>
            <a:off x="2526175" y="3596400"/>
            <a:ext cx="1301040" cy="519120"/>
            <a:chOff x="2526175" y="3596400"/>
            <a:chExt cx="130104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5F5D4E8-9E7A-432A-958C-8E38AC9BBD03}"/>
                    </a:ext>
                  </a:extLst>
                </p14:cNvPr>
                <p14:cNvContentPartPr/>
                <p14:nvPr/>
              </p14:nvContentPartPr>
              <p14:xfrm>
                <a:off x="2526175" y="3949560"/>
                <a:ext cx="124920" cy="50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5F5D4E8-9E7A-432A-958C-8E38AC9BBD0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508535" y="3931560"/>
                  <a:ext cx="160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34ED6A8-751A-4463-80E0-4AE3220DE9EA}"/>
                    </a:ext>
                  </a:extLst>
                </p14:cNvPr>
                <p14:cNvContentPartPr/>
                <p14:nvPr/>
              </p14:nvContentPartPr>
              <p14:xfrm>
                <a:off x="2549215" y="3872520"/>
                <a:ext cx="19800" cy="2196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34ED6A8-751A-4463-80E0-4AE3220DE9E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531575" y="3854880"/>
                  <a:ext cx="55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882723B-29A3-4374-9CA1-9B2E66E35345}"/>
                    </a:ext>
                  </a:extLst>
                </p14:cNvPr>
                <p14:cNvContentPartPr/>
                <p14:nvPr/>
              </p14:nvContentPartPr>
              <p14:xfrm>
                <a:off x="2741455" y="3705120"/>
                <a:ext cx="112320" cy="367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882723B-29A3-4374-9CA1-9B2E66E3534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723815" y="3687480"/>
                  <a:ext cx="1479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92F136D-A4AC-4D56-8CFC-210B419E9276}"/>
                    </a:ext>
                  </a:extLst>
                </p14:cNvPr>
                <p14:cNvContentPartPr/>
                <p14:nvPr/>
              </p14:nvContentPartPr>
              <p14:xfrm>
                <a:off x="2954935" y="3762000"/>
                <a:ext cx="220320" cy="2044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92F136D-A4AC-4D56-8CFC-210B419E927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937295" y="3744360"/>
                  <a:ext cx="255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9B427B7-6AEF-476A-ACBF-9EB5CE4FA87E}"/>
                    </a:ext>
                  </a:extLst>
                </p14:cNvPr>
                <p14:cNvContentPartPr/>
                <p14:nvPr/>
              </p14:nvContentPartPr>
              <p14:xfrm>
                <a:off x="3085975" y="3743640"/>
                <a:ext cx="64440" cy="3718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9B427B7-6AEF-476A-ACBF-9EB5CE4FA87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067975" y="3726000"/>
                  <a:ext cx="1000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08D629A-BEAA-4594-A497-7E217939BDC0}"/>
                    </a:ext>
                  </a:extLst>
                </p14:cNvPr>
                <p14:cNvContentPartPr/>
                <p14:nvPr/>
              </p14:nvContentPartPr>
              <p14:xfrm>
                <a:off x="3269215" y="3743640"/>
                <a:ext cx="19080" cy="3178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08D629A-BEAA-4594-A497-7E217939BDC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251215" y="3726000"/>
                  <a:ext cx="547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D33BFA8-9E17-493A-B684-00B4611770EC}"/>
                    </a:ext>
                  </a:extLst>
                </p14:cNvPr>
                <p14:cNvContentPartPr/>
                <p14:nvPr/>
              </p14:nvContentPartPr>
              <p14:xfrm>
                <a:off x="3238975" y="3935160"/>
                <a:ext cx="257400" cy="367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D33BFA8-9E17-493A-B684-00B4611770E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220975" y="3917160"/>
                  <a:ext cx="2930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1DE3D5E-E171-494B-AA18-0309B514F068}"/>
                    </a:ext>
                  </a:extLst>
                </p14:cNvPr>
                <p14:cNvContentPartPr/>
                <p14:nvPr/>
              </p14:nvContentPartPr>
              <p14:xfrm>
                <a:off x="3470095" y="3727800"/>
                <a:ext cx="68040" cy="3204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1DE3D5E-E171-494B-AA18-0309B514F06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452455" y="3709800"/>
                  <a:ext cx="1036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C3CAE84-8D22-41EA-9B52-9F3C0AEE2885}"/>
                    </a:ext>
                  </a:extLst>
                </p14:cNvPr>
                <p14:cNvContentPartPr/>
                <p14:nvPr/>
              </p14:nvContentPartPr>
              <p14:xfrm>
                <a:off x="3635695" y="3698280"/>
                <a:ext cx="191520" cy="21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C3CAE84-8D22-41EA-9B52-9F3C0AEE288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617695" y="3680280"/>
                  <a:ext cx="227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F5A81AB-9E29-489B-8136-984B159DB439}"/>
                    </a:ext>
                  </a:extLst>
                </p14:cNvPr>
                <p14:cNvContentPartPr/>
                <p14:nvPr/>
              </p14:nvContentPartPr>
              <p14:xfrm>
                <a:off x="3736135" y="3596400"/>
                <a:ext cx="19080" cy="2530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F5A81AB-9E29-489B-8136-984B159DB43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718135" y="3578760"/>
                  <a:ext cx="54720" cy="28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4F52F3F-7D8A-4A47-8C87-638401F3CC8E}"/>
                  </a:ext>
                </a:extLst>
              </p14:cNvPr>
              <p14:cNvContentPartPr/>
              <p14:nvPr/>
            </p14:nvContentPartPr>
            <p14:xfrm>
              <a:off x="1921015" y="4609080"/>
              <a:ext cx="796680" cy="4906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4F52F3F-7D8A-4A47-8C87-638401F3CC8E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1903015" y="4591080"/>
                <a:ext cx="83232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DDF7CA6B-1C4B-485B-85B0-D82E20B9C6D2}"/>
                  </a:ext>
                </a:extLst>
              </p14:cNvPr>
              <p14:cNvContentPartPr/>
              <p14:nvPr/>
            </p14:nvContentPartPr>
            <p14:xfrm>
              <a:off x="6843295" y="4528800"/>
              <a:ext cx="297720" cy="25272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DDF7CA6B-1C4B-485B-85B0-D82E20B9C6D2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6825295" y="4510800"/>
                <a:ext cx="333360" cy="28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4E84DD99-62B0-42AB-B790-B2688DCEC0BC}"/>
              </a:ext>
            </a:extLst>
          </p:cNvPr>
          <p:cNvGrpSpPr/>
          <p:nvPr/>
        </p:nvGrpSpPr>
        <p:grpSpPr>
          <a:xfrm>
            <a:off x="7618375" y="4764960"/>
            <a:ext cx="1311840" cy="406440"/>
            <a:chOff x="7618375" y="4764960"/>
            <a:chExt cx="131184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11731FA-BE69-4CCE-9B68-1AE2AF2B9E80}"/>
                    </a:ext>
                  </a:extLst>
                </p14:cNvPr>
                <p14:cNvContentPartPr/>
                <p14:nvPr/>
              </p14:nvContentPartPr>
              <p14:xfrm>
                <a:off x="7618375" y="4937760"/>
                <a:ext cx="253440" cy="255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11731FA-BE69-4CCE-9B68-1AE2AF2B9E8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600735" y="4919760"/>
                  <a:ext cx="289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4B455A7-03F7-40C9-8E5E-21381F7BCAC4}"/>
                    </a:ext>
                  </a:extLst>
                </p14:cNvPr>
                <p14:cNvContentPartPr/>
                <p14:nvPr/>
              </p14:nvContentPartPr>
              <p14:xfrm>
                <a:off x="7733215" y="4845240"/>
                <a:ext cx="59040" cy="2664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4B455A7-03F7-40C9-8E5E-21381F7BCAC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715215" y="4827240"/>
                  <a:ext cx="94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A2E8F12-115A-4832-942B-FE9DF297C564}"/>
                    </a:ext>
                  </a:extLst>
                </p14:cNvPr>
                <p14:cNvContentPartPr/>
                <p14:nvPr/>
              </p14:nvContentPartPr>
              <p14:xfrm>
                <a:off x="8114815" y="4781160"/>
                <a:ext cx="267120" cy="3402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A2E8F12-115A-4832-942B-FE9DF297C56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096815" y="4763520"/>
                  <a:ext cx="3027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09804CD-2D2A-4BFE-9BBA-FD6A7E6AF383}"/>
                    </a:ext>
                  </a:extLst>
                </p14:cNvPr>
                <p14:cNvContentPartPr/>
                <p14:nvPr/>
              </p14:nvContentPartPr>
              <p14:xfrm>
                <a:off x="8541055" y="4924080"/>
                <a:ext cx="242280" cy="2473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09804CD-2D2A-4BFE-9BBA-FD6A7E6AF38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523055" y="4906440"/>
                  <a:ext cx="277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0C3D48D-2B2A-4094-991A-DCE36708771C}"/>
                    </a:ext>
                  </a:extLst>
                </p14:cNvPr>
                <p14:cNvContentPartPr/>
                <p14:nvPr/>
              </p14:nvContentPartPr>
              <p14:xfrm>
                <a:off x="8579215" y="4764960"/>
                <a:ext cx="351000" cy="144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0C3D48D-2B2A-4094-991A-DCE36708771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561215" y="4746960"/>
                  <a:ext cx="38664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C50CCE2F-A923-48BE-ADCC-62E1F671F913}"/>
                  </a:ext>
                </a:extLst>
              </p14:cNvPr>
              <p14:cNvContentPartPr/>
              <p14:nvPr/>
            </p14:nvContentPartPr>
            <p14:xfrm>
              <a:off x="1996975" y="3376440"/>
              <a:ext cx="592920" cy="4406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C50CCE2F-A923-48BE-ADCC-62E1F671F913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978975" y="3358440"/>
                <a:ext cx="62856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81B2478-61AA-4FD3-9A9B-9A549BD6B3F2}"/>
                  </a:ext>
                </a:extLst>
              </p14:cNvPr>
              <p14:cNvContentPartPr/>
              <p14:nvPr/>
            </p14:nvContentPartPr>
            <p14:xfrm>
              <a:off x="8581735" y="3463560"/>
              <a:ext cx="224280" cy="2044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81B2478-61AA-4FD3-9A9B-9A549BD6B3F2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8564095" y="3445920"/>
                <a:ext cx="2599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8B13A8D-BAD8-403B-8D0A-B95BE3A982D2}"/>
                  </a:ext>
                </a:extLst>
              </p14:cNvPr>
              <p14:cNvContentPartPr/>
              <p14:nvPr/>
            </p14:nvContentPartPr>
            <p14:xfrm>
              <a:off x="5523175" y="3857400"/>
              <a:ext cx="1013400" cy="30024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8B13A8D-BAD8-403B-8D0A-B95BE3A982D2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5505535" y="3839400"/>
                <a:ext cx="1049040" cy="3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65DDB8E-8639-4EA0-92FF-0816FA01BB04}"/>
              </a:ext>
            </a:extLst>
          </p:cNvPr>
          <p:cNvGrpSpPr/>
          <p:nvPr/>
        </p:nvGrpSpPr>
        <p:grpSpPr>
          <a:xfrm>
            <a:off x="4910455" y="3862080"/>
            <a:ext cx="212400" cy="97200"/>
            <a:chOff x="4910455" y="3862080"/>
            <a:chExt cx="212400" cy="9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5C60C5F-F2A9-4753-AB6B-6C3ECE87DA46}"/>
                    </a:ext>
                  </a:extLst>
                </p14:cNvPr>
                <p14:cNvContentPartPr/>
                <p14:nvPr/>
              </p14:nvContentPartPr>
              <p14:xfrm>
                <a:off x="4910455" y="3862080"/>
                <a:ext cx="198720" cy="140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5C60C5F-F2A9-4753-AB6B-6C3ECE87DA4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892455" y="3844440"/>
                  <a:ext cx="234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8EC677F-E02A-4733-A89A-C9812664972C}"/>
                    </a:ext>
                  </a:extLst>
                </p14:cNvPr>
                <p14:cNvContentPartPr/>
                <p14:nvPr/>
              </p14:nvContentPartPr>
              <p14:xfrm>
                <a:off x="4914055" y="3949200"/>
                <a:ext cx="208800" cy="100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8EC677F-E02A-4733-A89A-C9812664972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896055" y="3931560"/>
                  <a:ext cx="24444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33AB234-0FE3-4881-8234-FFDF5B5CF1BC}"/>
              </a:ext>
            </a:extLst>
          </p:cNvPr>
          <p:cNvGrpSpPr/>
          <p:nvPr/>
        </p:nvGrpSpPr>
        <p:grpSpPr>
          <a:xfrm>
            <a:off x="2986255" y="3500280"/>
            <a:ext cx="1778760" cy="639000"/>
            <a:chOff x="2986255" y="3500280"/>
            <a:chExt cx="1778760" cy="63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C9F4549-F9D9-4CDC-824F-5A6F0164C1F2}"/>
                    </a:ext>
                  </a:extLst>
                </p14:cNvPr>
                <p14:cNvContentPartPr/>
                <p14:nvPr/>
              </p14:nvContentPartPr>
              <p14:xfrm>
                <a:off x="3264535" y="4102560"/>
                <a:ext cx="326520" cy="367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C9F4549-F9D9-4CDC-824F-5A6F0164C1F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246895" y="4084920"/>
                  <a:ext cx="362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E798E77-3FAD-4126-A0D6-059237210E2F}"/>
                    </a:ext>
                  </a:extLst>
                </p14:cNvPr>
                <p14:cNvContentPartPr/>
                <p14:nvPr/>
              </p14:nvContentPartPr>
              <p14:xfrm>
                <a:off x="3593935" y="3500280"/>
                <a:ext cx="334800" cy="3672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E798E77-3FAD-4126-A0D6-059237210E2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575935" y="3482280"/>
                  <a:ext cx="3704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507026F-170C-424D-BA24-3243188BF5DE}"/>
                    </a:ext>
                  </a:extLst>
                </p14:cNvPr>
                <p14:cNvContentPartPr/>
                <p14:nvPr/>
              </p14:nvContentPartPr>
              <p14:xfrm>
                <a:off x="3039535" y="3518640"/>
                <a:ext cx="598320" cy="993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507026F-170C-424D-BA24-3243188BF5D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021895" y="3500640"/>
                  <a:ext cx="633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730AEEB-36DE-4F29-8770-0272EF6537A6}"/>
                    </a:ext>
                  </a:extLst>
                </p14:cNvPr>
                <p14:cNvContentPartPr/>
                <p14:nvPr/>
              </p14:nvContentPartPr>
              <p14:xfrm>
                <a:off x="2986255" y="3546720"/>
                <a:ext cx="119160" cy="1220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730AEEB-36DE-4F29-8770-0272EF6537A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968255" y="3529080"/>
                  <a:ext cx="154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A3A3010-0CF1-4D7B-B59E-F865B4158DC1}"/>
                    </a:ext>
                  </a:extLst>
                </p14:cNvPr>
                <p14:cNvContentPartPr/>
                <p14:nvPr/>
              </p14:nvContentPartPr>
              <p14:xfrm>
                <a:off x="3858895" y="3948480"/>
                <a:ext cx="240120" cy="108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A3A3010-0CF1-4D7B-B59E-F865B4158DC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841255" y="3930840"/>
                  <a:ext cx="275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89AB258-EE1A-45F5-9394-DFECBD473119}"/>
                    </a:ext>
                  </a:extLst>
                </p14:cNvPr>
                <p14:cNvContentPartPr/>
                <p14:nvPr/>
              </p14:nvContentPartPr>
              <p14:xfrm>
                <a:off x="3977335" y="3832560"/>
                <a:ext cx="17280" cy="2480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89AB258-EE1A-45F5-9394-DFECBD47311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959335" y="3814920"/>
                  <a:ext cx="52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0BA7337-A944-45C9-A76E-747F59A82C24}"/>
                    </a:ext>
                  </a:extLst>
                </p14:cNvPr>
                <p14:cNvContentPartPr/>
                <p14:nvPr/>
              </p14:nvContentPartPr>
              <p14:xfrm>
                <a:off x="4268215" y="3659040"/>
                <a:ext cx="195480" cy="3574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0BA7337-A944-45C9-A76E-747F59A82C2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250215" y="3641040"/>
                  <a:ext cx="231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150BB77-AB95-4D8F-B690-8307438AEF1B}"/>
                    </a:ext>
                  </a:extLst>
                </p14:cNvPr>
                <p14:cNvContentPartPr/>
                <p14:nvPr/>
              </p14:nvContentPartPr>
              <p14:xfrm>
                <a:off x="4524175" y="3798360"/>
                <a:ext cx="172080" cy="1713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150BB77-AB95-4D8F-B690-8307438AEF1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506535" y="3780360"/>
                  <a:ext cx="2077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22C0D938-9D5F-416E-9E1E-E7FF7D0A6B46}"/>
                    </a:ext>
                  </a:extLst>
                </p14:cNvPr>
                <p14:cNvContentPartPr/>
                <p14:nvPr/>
              </p14:nvContentPartPr>
              <p14:xfrm>
                <a:off x="4503655" y="3546360"/>
                <a:ext cx="261360" cy="658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22C0D938-9D5F-416E-9E1E-E7FF7D0A6B4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486015" y="3528360"/>
                  <a:ext cx="29700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F2EFE1EB-06DC-4754-BB21-EC691713CE61}"/>
                  </a:ext>
                </a:extLst>
              </p14:cNvPr>
              <p14:cNvContentPartPr/>
              <p14:nvPr/>
            </p14:nvContentPartPr>
            <p14:xfrm>
              <a:off x="4097215" y="4067280"/>
              <a:ext cx="727200" cy="10332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F2EFE1EB-06DC-4754-BB21-EC691713CE61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4079575" y="4049640"/>
                <a:ext cx="7628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59AF0673-7BE3-4F51-8C68-0A04061567F6}"/>
                  </a:ext>
                </a:extLst>
              </p14:cNvPr>
              <p14:cNvContentPartPr/>
              <p14:nvPr/>
            </p14:nvContentPartPr>
            <p14:xfrm>
              <a:off x="7991335" y="5133600"/>
              <a:ext cx="935280" cy="1742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59AF0673-7BE3-4F51-8C68-0A04061567F6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7973335" y="5115960"/>
                <a:ext cx="9709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F9E3FCFF-87AA-4623-95F5-DA7373734449}"/>
                  </a:ext>
                </a:extLst>
              </p14:cNvPr>
              <p14:cNvContentPartPr/>
              <p14:nvPr/>
            </p14:nvContentPartPr>
            <p14:xfrm>
              <a:off x="451855" y="4815360"/>
              <a:ext cx="240480" cy="4424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F9E3FCFF-87AA-4623-95F5-DA7373734449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434215" y="4797360"/>
                <a:ext cx="276120" cy="47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20EEF4F6-ADCB-4EBA-8700-DBE20BD368F6}"/>
              </a:ext>
            </a:extLst>
          </p:cNvPr>
          <p:cNvGrpSpPr/>
          <p:nvPr/>
        </p:nvGrpSpPr>
        <p:grpSpPr>
          <a:xfrm>
            <a:off x="5217895" y="4587120"/>
            <a:ext cx="561960" cy="608760"/>
            <a:chOff x="5217895" y="4587120"/>
            <a:chExt cx="561960" cy="6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174BC45-CFA2-472C-8C7A-201FBB9FA8A9}"/>
                    </a:ext>
                  </a:extLst>
                </p14:cNvPr>
                <p14:cNvContentPartPr/>
                <p14:nvPr/>
              </p14:nvContentPartPr>
              <p14:xfrm>
                <a:off x="5513815" y="4587120"/>
                <a:ext cx="266040" cy="6087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174BC45-CFA2-472C-8C7A-201FBB9FA8A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496175" y="4569480"/>
                  <a:ext cx="30168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EAB9B88-9E94-480F-928E-A075EF814314}"/>
                    </a:ext>
                  </a:extLst>
                </p14:cNvPr>
                <p14:cNvContentPartPr/>
                <p14:nvPr/>
              </p14:nvContentPartPr>
              <p14:xfrm>
                <a:off x="5217895" y="4612680"/>
                <a:ext cx="251640" cy="5763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EAB9B88-9E94-480F-928E-A075EF81431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199895" y="4595040"/>
                  <a:ext cx="287280" cy="61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FD7AC51E-6AF1-4E2B-BCFF-F46862B5BE62}"/>
                  </a:ext>
                </a:extLst>
              </p14:cNvPr>
              <p14:cNvContentPartPr/>
              <p14:nvPr/>
            </p14:nvContentPartPr>
            <p14:xfrm>
              <a:off x="254215" y="5632200"/>
              <a:ext cx="10604520" cy="16848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FD7AC51E-6AF1-4E2B-BCFF-F46862B5BE62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236215" y="5614560"/>
                <a:ext cx="106401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560D1969-0EC1-4040-9571-C881F4FD92DD}"/>
                  </a:ext>
                </a:extLst>
              </p14:cNvPr>
              <p14:cNvContentPartPr/>
              <p14:nvPr/>
            </p14:nvContentPartPr>
            <p14:xfrm>
              <a:off x="9158455" y="4607280"/>
              <a:ext cx="255240" cy="7794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560D1969-0EC1-4040-9571-C881F4FD92DD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9140815" y="4589280"/>
                <a:ext cx="290880" cy="8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A6EDA852-FFB7-4695-B26B-79AA192F505A}"/>
                  </a:ext>
                </a:extLst>
              </p14:cNvPr>
              <p14:cNvContentPartPr/>
              <p14:nvPr/>
            </p14:nvContentPartPr>
            <p14:xfrm>
              <a:off x="9530695" y="4918320"/>
              <a:ext cx="60120" cy="1004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A6EDA852-FFB7-4695-B26B-79AA192F505A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9512695" y="4900320"/>
                <a:ext cx="957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C5B09985-6FB8-47E5-A1DD-25C55D0FC26B}"/>
                  </a:ext>
                </a:extLst>
              </p14:cNvPr>
              <p14:cNvContentPartPr/>
              <p14:nvPr/>
            </p14:nvContentPartPr>
            <p14:xfrm>
              <a:off x="9745255" y="4782240"/>
              <a:ext cx="325800" cy="42840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C5B09985-6FB8-47E5-A1DD-25C55D0FC26B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9727615" y="4764600"/>
                <a:ext cx="3614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E7E439A-E05C-4C80-8789-0605674B4C4E}"/>
                  </a:ext>
                </a:extLst>
              </p14:cNvPr>
              <p14:cNvContentPartPr/>
              <p14:nvPr/>
            </p14:nvContentPartPr>
            <p14:xfrm>
              <a:off x="7643935" y="4117680"/>
              <a:ext cx="1600920" cy="142596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E7E439A-E05C-4C80-8789-0605674B4C4E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7626295" y="4100040"/>
                <a:ext cx="1636560" cy="146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Group 305">
            <a:extLst>
              <a:ext uri="{FF2B5EF4-FFF2-40B4-BE49-F238E27FC236}">
                <a16:creationId xmlns:a16="http://schemas.microsoft.com/office/drawing/2014/main" id="{B58358EF-EDF8-4A10-9DD1-D6AD555646E6}"/>
              </a:ext>
            </a:extLst>
          </p:cNvPr>
          <p:cNvGrpSpPr/>
          <p:nvPr/>
        </p:nvGrpSpPr>
        <p:grpSpPr>
          <a:xfrm>
            <a:off x="3965815" y="3065040"/>
            <a:ext cx="1128240" cy="1319760"/>
            <a:chOff x="3965815" y="3065040"/>
            <a:chExt cx="1128240" cy="13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5A8C38E-8A2C-43C1-9CC8-76A03166C65B}"/>
                    </a:ext>
                  </a:extLst>
                </p14:cNvPr>
                <p14:cNvContentPartPr/>
                <p14:nvPr/>
              </p14:nvContentPartPr>
              <p14:xfrm>
                <a:off x="3965815" y="3065040"/>
                <a:ext cx="1128240" cy="13197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5A8C38E-8A2C-43C1-9CC8-76A03166C65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948175" y="3047400"/>
                  <a:ext cx="1163880" cy="13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E43222BF-14DA-4658-81AB-10FC2CEC70C9}"/>
                    </a:ext>
                  </a:extLst>
                </p14:cNvPr>
                <p14:cNvContentPartPr/>
                <p14:nvPr/>
              </p14:nvContentPartPr>
              <p14:xfrm>
                <a:off x="4199095" y="3101040"/>
                <a:ext cx="645840" cy="10969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E43222BF-14DA-4658-81AB-10FC2CEC70C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181455" y="3083400"/>
                  <a:ext cx="681480" cy="11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F85369BB-3BDE-41B9-9D23-562A5076AB22}"/>
              </a:ext>
            </a:extLst>
          </p:cNvPr>
          <p:cNvGrpSpPr/>
          <p:nvPr/>
        </p:nvGrpSpPr>
        <p:grpSpPr>
          <a:xfrm>
            <a:off x="7787215" y="4259880"/>
            <a:ext cx="1292400" cy="1097640"/>
            <a:chOff x="7787215" y="4259880"/>
            <a:chExt cx="1292400" cy="10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5C4ADC61-F504-4D09-B872-E421303D9A70}"/>
                    </a:ext>
                  </a:extLst>
                </p14:cNvPr>
                <p14:cNvContentPartPr/>
                <p14:nvPr/>
              </p14:nvContentPartPr>
              <p14:xfrm>
                <a:off x="8186095" y="4696920"/>
                <a:ext cx="190800" cy="5734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5C4ADC61-F504-4D09-B872-E421303D9A7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168095" y="4678920"/>
                  <a:ext cx="22644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9CF09F41-9B12-4383-9BE4-229989298E09}"/>
                    </a:ext>
                  </a:extLst>
                </p14:cNvPr>
                <p14:cNvContentPartPr/>
                <p14:nvPr/>
              </p14:nvContentPartPr>
              <p14:xfrm>
                <a:off x="8020855" y="4411080"/>
                <a:ext cx="208800" cy="4989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9CF09F41-9B12-4383-9BE4-229989298E0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003215" y="4393080"/>
                  <a:ext cx="24444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309A427-B196-406F-9444-1936E2966570}"/>
                    </a:ext>
                  </a:extLst>
                </p14:cNvPr>
                <p14:cNvContentPartPr/>
                <p14:nvPr/>
              </p14:nvContentPartPr>
              <p14:xfrm>
                <a:off x="7787215" y="4259880"/>
                <a:ext cx="1292400" cy="10976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309A427-B196-406F-9444-1936E296657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769215" y="4242240"/>
                  <a:ext cx="1328040" cy="11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8F7839EA-8CD8-4BAE-A99E-11B9AEDDC43B}"/>
              </a:ext>
            </a:extLst>
          </p:cNvPr>
          <p:cNvGrpSpPr/>
          <p:nvPr/>
        </p:nvGrpSpPr>
        <p:grpSpPr>
          <a:xfrm>
            <a:off x="644815" y="5906880"/>
            <a:ext cx="5976720" cy="509400"/>
            <a:chOff x="644815" y="5906880"/>
            <a:chExt cx="5976720" cy="5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993E34A-C0DA-4A1F-839B-DBF9D55C4B66}"/>
                    </a:ext>
                  </a:extLst>
                </p14:cNvPr>
                <p14:cNvContentPartPr/>
                <p14:nvPr/>
              </p14:nvContentPartPr>
              <p14:xfrm>
                <a:off x="644815" y="5906880"/>
                <a:ext cx="228240" cy="3686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993E34A-C0DA-4A1F-839B-DBF9D55C4B6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26815" y="5889240"/>
                  <a:ext cx="2638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F170252-53D3-4134-B52C-5A037987A526}"/>
                    </a:ext>
                  </a:extLst>
                </p14:cNvPr>
                <p14:cNvContentPartPr/>
                <p14:nvPr/>
              </p14:nvContentPartPr>
              <p14:xfrm>
                <a:off x="932095" y="6095520"/>
                <a:ext cx="199800" cy="1454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F170252-53D3-4134-B52C-5A037987A52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14095" y="6077880"/>
                  <a:ext cx="235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9AFDEB1-F7E2-4B24-853F-C712B25CEEA5}"/>
                    </a:ext>
                  </a:extLst>
                </p14:cNvPr>
                <p14:cNvContentPartPr/>
                <p14:nvPr/>
              </p14:nvContentPartPr>
              <p14:xfrm>
                <a:off x="1133335" y="6166800"/>
                <a:ext cx="175320" cy="1591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9AFDEB1-F7E2-4B24-853F-C712B25CEEA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15695" y="6148800"/>
                  <a:ext cx="210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C14B73A-B9BC-4CC3-8FFF-0A42738DB40D}"/>
                    </a:ext>
                  </a:extLst>
                </p14:cNvPr>
                <p14:cNvContentPartPr/>
                <p14:nvPr/>
              </p14:nvContentPartPr>
              <p14:xfrm>
                <a:off x="1342855" y="5906880"/>
                <a:ext cx="248400" cy="3319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C14B73A-B9BC-4CC3-8FFF-0A42738DB40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325215" y="5889240"/>
                  <a:ext cx="2840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1993DCE1-038B-457A-B637-761CB99F4146}"/>
                    </a:ext>
                  </a:extLst>
                </p14:cNvPr>
                <p14:cNvContentPartPr/>
                <p14:nvPr/>
              </p14:nvContentPartPr>
              <p14:xfrm>
                <a:off x="1659655" y="6081840"/>
                <a:ext cx="164160" cy="2894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1993DCE1-038B-457A-B637-761CB99F414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642015" y="6063840"/>
                  <a:ext cx="1998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A9C5D76-30EC-48D8-9616-845FF4CB009E}"/>
                    </a:ext>
                  </a:extLst>
                </p14:cNvPr>
                <p14:cNvContentPartPr/>
                <p14:nvPr/>
              </p14:nvContentPartPr>
              <p14:xfrm>
                <a:off x="1642735" y="6242040"/>
                <a:ext cx="186120" cy="565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A9C5D76-30EC-48D8-9616-845FF4CB009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625095" y="6224400"/>
                  <a:ext cx="2217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A88EC3D-1429-4B82-8AEB-7C077C5ED0A3}"/>
                    </a:ext>
                  </a:extLst>
                </p14:cNvPr>
                <p14:cNvContentPartPr/>
                <p14:nvPr/>
              </p14:nvContentPartPr>
              <p14:xfrm>
                <a:off x="1915255" y="5925240"/>
                <a:ext cx="183600" cy="1656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A88EC3D-1429-4B82-8AEB-7C077C5ED0A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897255" y="5907240"/>
                  <a:ext cx="219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2D120B1-F2D5-481A-BF2E-45B6E0788E73}"/>
                    </a:ext>
                  </a:extLst>
                </p14:cNvPr>
                <p14:cNvContentPartPr/>
                <p14:nvPr/>
              </p14:nvContentPartPr>
              <p14:xfrm>
                <a:off x="2156095" y="5952240"/>
                <a:ext cx="173880" cy="50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2D120B1-F2D5-481A-BF2E-45B6E0788E7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138455" y="5934600"/>
                  <a:ext cx="209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3849E41C-B779-4E68-AE3B-E833664417C1}"/>
                    </a:ext>
                  </a:extLst>
                </p14:cNvPr>
                <p14:cNvContentPartPr/>
                <p14:nvPr/>
              </p14:nvContentPartPr>
              <p14:xfrm>
                <a:off x="2314495" y="6174720"/>
                <a:ext cx="252360" cy="644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3849E41C-B779-4E68-AE3B-E833664417C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296855" y="6157080"/>
                  <a:ext cx="288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651F1109-2EC2-4F8D-8740-BEF4A14F57EB}"/>
                    </a:ext>
                  </a:extLst>
                </p14:cNvPr>
                <p14:cNvContentPartPr/>
                <p14:nvPr/>
              </p14:nvContentPartPr>
              <p14:xfrm>
                <a:off x="2426455" y="6088320"/>
                <a:ext cx="85680" cy="1836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651F1109-2EC2-4F8D-8740-BEF4A14F57E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408815" y="6070680"/>
                  <a:ext cx="121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D10416BC-9A8D-486F-8DBB-716DF8EFF795}"/>
                    </a:ext>
                  </a:extLst>
                </p14:cNvPr>
                <p14:cNvContentPartPr/>
                <p14:nvPr/>
              </p14:nvContentPartPr>
              <p14:xfrm>
                <a:off x="2856295" y="5959800"/>
                <a:ext cx="47520" cy="3740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D10416BC-9A8D-486F-8DBB-716DF8EFF79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838655" y="5941800"/>
                  <a:ext cx="831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99AC462-8761-42EB-B1E7-33C74BDF8C54}"/>
                    </a:ext>
                  </a:extLst>
                </p14:cNvPr>
                <p14:cNvContentPartPr/>
                <p14:nvPr/>
              </p14:nvContentPartPr>
              <p14:xfrm>
                <a:off x="2988775" y="6014160"/>
                <a:ext cx="230760" cy="2037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99AC462-8761-42EB-B1E7-33C74BDF8C5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971135" y="5996160"/>
                  <a:ext cx="266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0BC2B7A-7B39-432E-B70B-69F647D46E18}"/>
                    </a:ext>
                  </a:extLst>
                </p14:cNvPr>
                <p14:cNvContentPartPr/>
                <p14:nvPr/>
              </p14:nvContentPartPr>
              <p14:xfrm>
                <a:off x="3174535" y="5989320"/>
                <a:ext cx="16920" cy="3510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0BC2B7A-7B39-432E-B70B-69F647D46E18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156535" y="5971320"/>
                  <a:ext cx="525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35B3AB2-4DA9-4B4E-BB23-F942CEE1B153}"/>
                    </a:ext>
                  </a:extLst>
                </p14:cNvPr>
                <p14:cNvContentPartPr/>
                <p14:nvPr/>
              </p14:nvContentPartPr>
              <p14:xfrm>
                <a:off x="3338335" y="6016320"/>
                <a:ext cx="28080" cy="3106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35B3AB2-4DA9-4B4E-BB23-F942CEE1B15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320695" y="5998680"/>
                  <a:ext cx="637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BD15C7D-83BC-4F81-9B87-7C1C33EF3E70}"/>
                    </a:ext>
                  </a:extLst>
                </p14:cNvPr>
                <p14:cNvContentPartPr/>
                <p14:nvPr/>
              </p14:nvContentPartPr>
              <p14:xfrm>
                <a:off x="3330415" y="6167520"/>
                <a:ext cx="249480" cy="403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BD15C7D-83BC-4F81-9B87-7C1C33EF3E7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312775" y="6149880"/>
                  <a:ext cx="285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ADA2AE1-7501-47D4-9FE7-8856AB9B0E97}"/>
                    </a:ext>
                  </a:extLst>
                </p14:cNvPr>
                <p14:cNvContentPartPr/>
                <p14:nvPr/>
              </p14:nvContentPartPr>
              <p14:xfrm>
                <a:off x="3538495" y="5993280"/>
                <a:ext cx="320760" cy="2973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ADA2AE1-7501-47D4-9FE7-8856AB9B0E97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520855" y="5975280"/>
                  <a:ext cx="356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4069CA2-9D5F-49FA-A9AF-7717E596D9EF}"/>
                    </a:ext>
                  </a:extLst>
                </p14:cNvPr>
                <p14:cNvContentPartPr/>
                <p14:nvPr/>
              </p14:nvContentPartPr>
              <p14:xfrm>
                <a:off x="3753775" y="5910840"/>
                <a:ext cx="16200" cy="2674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4069CA2-9D5F-49FA-A9AF-7717E596D9EF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736135" y="5892840"/>
                  <a:ext cx="518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9D000A8-57C0-412C-BEA0-54E0BDB9CC0F}"/>
                    </a:ext>
                  </a:extLst>
                </p14:cNvPr>
                <p14:cNvContentPartPr/>
                <p14:nvPr/>
              </p14:nvContentPartPr>
              <p14:xfrm>
                <a:off x="3970135" y="6161400"/>
                <a:ext cx="243360" cy="273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9D000A8-57C0-412C-BEA0-54E0BDB9CC0F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952135" y="6143400"/>
                  <a:ext cx="279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0521D26-0A40-4E8F-8A8E-E86246506CA2}"/>
                    </a:ext>
                  </a:extLst>
                </p14:cNvPr>
                <p14:cNvContentPartPr/>
                <p14:nvPr/>
              </p14:nvContentPartPr>
              <p14:xfrm>
                <a:off x="4104415" y="6077880"/>
                <a:ext cx="51840" cy="2188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0521D26-0A40-4E8F-8A8E-E86246506CA2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086775" y="6060240"/>
                  <a:ext cx="87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03D006D-518C-430C-80BA-A2C5B65F8DA2}"/>
                    </a:ext>
                  </a:extLst>
                </p14:cNvPr>
                <p14:cNvContentPartPr/>
                <p14:nvPr/>
              </p14:nvContentPartPr>
              <p14:xfrm>
                <a:off x="4321495" y="5964840"/>
                <a:ext cx="343800" cy="3549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03D006D-518C-430C-80BA-A2C5B65F8DA2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303495" y="5947200"/>
                  <a:ext cx="3794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E8DB8E9-EB39-49C1-9E1B-ACA00C3EADB1}"/>
                    </a:ext>
                  </a:extLst>
                </p14:cNvPr>
                <p14:cNvContentPartPr/>
                <p14:nvPr/>
              </p14:nvContentPartPr>
              <p14:xfrm>
                <a:off x="4729015" y="6031440"/>
                <a:ext cx="191520" cy="2286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E8DB8E9-EB39-49C1-9E1B-ACA00C3EADB1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711015" y="6013440"/>
                  <a:ext cx="2271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C990A0D-2F58-461C-8F9F-0E0AE2DAA569}"/>
                    </a:ext>
                  </a:extLst>
                </p14:cNvPr>
                <p14:cNvContentPartPr/>
                <p14:nvPr/>
              </p14:nvContentPartPr>
              <p14:xfrm>
                <a:off x="4940335" y="6183000"/>
                <a:ext cx="194040" cy="1760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C990A0D-2F58-461C-8F9F-0E0AE2DAA569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922335" y="6165000"/>
                  <a:ext cx="229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92AF1BA-07D3-4464-AD7F-8DBA90A6668C}"/>
                    </a:ext>
                  </a:extLst>
                </p14:cNvPr>
                <p14:cNvContentPartPr/>
                <p14:nvPr/>
              </p14:nvContentPartPr>
              <p14:xfrm>
                <a:off x="5176495" y="6008760"/>
                <a:ext cx="262800" cy="3358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92AF1BA-07D3-4464-AD7F-8DBA90A6668C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158495" y="5991120"/>
                  <a:ext cx="2984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600B503B-3EF6-4B57-9561-F957A0204393}"/>
                    </a:ext>
                  </a:extLst>
                </p14:cNvPr>
                <p14:cNvContentPartPr/>
                <p14:nvPr/>
              </p14:nvContentPartPr>
              <p14:xfrm>
                <a:off x="5514895" y="6199560"/>
                <a:ext cx="105480" cy="1594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600B503B-3EF6-4B57-9561-F957A020439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497255" y="6181920"/>
                  <a:ext cx="141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D54829DF-8D9F-401F-83B4-C441DD0A0DEB}"/>
                    </a:ext>
                  </a:extLst>
                </p14:cNvPr>
                <p14:cNvContentPartPr/>
                <p14:nvPr/>
              </p14:nvContentPartPr>
              <p14:xfrm>
                <a:off x="5613175" y="6262200"/>
                <a:ext cx="27000" cy="1540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D54829DF-8D9F-401F-83B4-C441DD0A0DEB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595535" y="6244200"/>
                  <a:ext cx="62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5C8B8B8-1B2E-4B64-B916-91A5A6C5CD63}"/>
                    </a:ext>
                  </a:extLst>
                </p14:cNvPr>
                <p14:cNvContentPartPr/>
                <p14:nvPr/>
              </p14:nvContentPartPr>
              <p14:xfrm>
                <a:off x="5694895" y="5919480"/>
                <a:ext cx="166680" cy="2113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5C8B8B8-1B2E-4B64-B916-91A5A6C5CD6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677255" y="5901480"/>
                  <a:ext cx="202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D496FCA-FC0C-4AC8-A165-A2DAB5F43BD4}"/>
                    </a:ext>
                  </a:extLst>
                </p14:cNvPr>
                <p14:cNvContentPartPr/>
                <p14:nvPr/>
              </p14:nvContentPartPr>
              <p14:xfrm>
                <a:off x="5920255" y="5996520"/>
                <a:ext cx="129240" cy="554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D496FCA-FC0C-4AC8-A165-A2DAB5F43BD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902255" y="5978520"/>
                  <a:ext cx="164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ABCD902C-92D5-404D-BB80-62F6F668F4AC}"/>
                    </a:ext>
                  </a:extLst>
                </p14:cNvPr>
                <p14:cNvContentPartPr/>
                <p14:nvPr/>
              </p14:nvContentPartPr>
              <p14:xfrm>
                <a:off x="6340735" y="6190920"/>
                <a:ext cx="198720" cy="100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ABCD902C-92D5-404D-BB80-62F6F668F4AC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323095" y="6172920"/>
                  <a:ext cx="234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FD82738-771C-4194-BBFA-86338AA5F127}"/>
                    </a:ext>
                  </a:extLst>
                </p14:cNvPr>
                <p14:cNvContentPartPr/>
                <p14:nvPr/>
              </p14:nvContentPartPr>
              <p14:xfrm>
                <a:off x="6366655" y="6237360"/>
                <a:ext cx="254880" cy="162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FD82738-771C-4194-BBFA-86338AA5F127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349015" y="6219360"/>
                  <a:ext cx="29052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82C00CD-EA5E-4F82-B130-5D548F071C34}"/>
              </a:ext>
            </a:extLst>
          </p:cNvPr>
          <p:cNvGrpSpPr/>
          <p:nvPr/>
        </p:nvGrpSpPr>
        <p:grpSpPr>
          <a:xfrm>
            <a:off x="7138495" y="5909040"/>
            <a:ext cx="4746960" cy="632520"/>
            <a:chOff x="7138495" y="5909040"/>
            <a:chExt cx="4746960" cy="63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E64E37D-B629-4D7C-BBCA-6D897ADC9F9A}"/>
                    </a:ext>
                  </a:extLst>
                </p14:cNvPr>
                <p14:cNvContentPartPr/>
                <p14:nvPr/>
              </p14:nvContentPartPr>
              <p14:xfrm>
                <a:off x="7138495" y="6028200"/>
                <a:ext cx="327240" cy="3351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E64E37D-B629-4D7C-BBCA-6D897ADC9F9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120855" y="6010560"/>
                  <a:ext cx="3628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FB782F84-2CF5-41F4-B047-B99F6B274ED7}"/>
                    </a:ext>
                  </a:extLst>
                </p14:cNvPr>
                <p14:cNvContentPartPr/>
                <p14:nvPr/>
              </p14:nvContentPartPr>
              <p14:xfrm>
                <a:off x="7497415" y="6000840"/>
                <a:ext cx="423000" cy="3567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FB782F84-2CF5-41F4-B047-B99F6B274ED7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479415" y="5982840"/>
                  <a:ext cx="4586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EAFECCD0-2FC0-4AB8-913A-DB30C2E8E329}"/>
                    </a:ext>
                  </a:extLst>
                </p14:cNvPr>
                <p14:cNvContentPartPr/>
                <p14:nvPr/>
              </p14:nvContentPartPr>
              <p14:xfrm>
                <a:off x="8001775" y="5930640"/>
                <a:ext cx="169560" cy="1706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EAFECCD0-2FC0-4AB8-913A-DB30C2E8E329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984135" y="5913000"/>
                  <a:ext cx="205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48EAC1F4-3A41-4EF5-BAE0-10FA83D7C7F4}"/>
                    </a:ext>
                  </a:extLst>
                </p14:cNvPr>
                <p14:cNvContentPartPr/>
                <p14:nvPr/>
              </p14:nvContentPartPr>
              <p14:xfrm>
                <a:off x="8281855" y="5970960"/>
                <a:ext cx="151560" cy="187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48EAC1F4-3A41-4EF5-BAE0-10FA83D7C7F4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264215" y="5952960"/>
                  <a:ext cx="187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7281656-A248-4205-83B8-A23A8B6F0AEE}"/>
                    </a:ext>
                  </a:extLst>
                </p14:cNvPr>
                <p14:cNvContentPartPr/>
                <p14:nvPr/>
              </p14:nvContentPartPr>
              <p14:xfrm>
                <a:off x="8323975" y="5909040"/>
                <a:ext cx="18000" cy="2156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7281656-A248-4205-83B8-A23A8B6F0AE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305975" y="5891400"/>
                  <a:ext cx="53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80B35BAB-CF2E-4CD5-B31D-A751FDD4FA7B}"/>
                    </a:ext>
                  </a:extLst>
                </p14:cNvPr>
                <p14:cNvContentPartPr/>
                <p14:nvPr/>
              </p14:nvContentPartPr>
              <p14:xfrm>
                <a:off x="8597935" y="6205320"/>
                <a:ext cx="219960" cy="1476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80B35BAB-CF2E-4CD5-B31D-A751FDD4FA7B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579935" y="6187320"/>
                  <a:ext cx="255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D9DE438-49ED-468B-A5B1-1EC3A13A25FC}"/>
                    </a:ext>
                  </a:extLst>
                </p14:cNvPr>
                <p14:cNvContentPartPr/>
                <p14:nvPr/>
              </p14:nvContentPartPr>
              <p14:xfrm>
                <a:off x="8672455" y="6136560"/>
                <a:ext cx="41400" cy="18828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D9DE438-49ED-468B-A5B1-1EC3A13A25FC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654815" y="6118560"/>
                  <a:ext cx="77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CBC8053-3299-4C21-8301-C57ACF96B518}"/>
                    </a:ext>
                  </a:extLst>
                </p14:cNvPr>
                <p14:cNvContentPartPr/>
                <p14:nvPr/>
              </p14:nvContentPartPr>
              <p14:xfrm>
                <a:off x="8885215" y="5978880"/>
                <a:ext cx="305640" cy="38196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CBC8053-3299-4C21-8301-C57ACF96B518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867215" y="5960880"/>
                  <a:ext cx="3412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4689708F-0AA3-4768-BFCB-E1D14E87057A}"/>
                    </a:ext>
                  </a:extLst>
                </p14:cNvPr>
                <p14:cNvContentPartPr/>
                <p14:nvPr/>
              </p14:nvContentPartPr>
              <p14:xfrm>
                <a:off x="8961535" y="6206040"/>
                <a:ext cx="320760" cy="378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4689708F-0AA3-4768-BFCB-E1D14E87057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943895" y="6188400"/>
                  <a:ext cx="356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29BFD2D-3280-4585-B4D6-79A8B1DD9285}"/>
                    </a:ext>
                  </a:extLst>
                </p14:cNvPr>
                <p14:cNvContentPartPr/>
                <p14:nvPr/>
              </p14:nvContentPartPr>
              <p14:xfrm>
                <a:off x="9296335" y="5929920"/>
                <a:ext cx="19800" cy="4428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29BFD2D-3280-4585-B4D6-79A8B1DD9285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278335" y="5912280"/>
                  <a:ext cx="554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4C08A7D1-9E22-4EFA-A9C4-05F324B2D199}"/>
                    </a:ext>
                  </a:extLst>
                </p14:cNvPr>
                <p14:cNvContentPartPr/>
                <p14:nvPr/>
              </p14:nvContentPartPr>
              <p14:xfrm>
                <a:off x="9266095" y="6227640"/>
                <a:ext cx="300240" cy="363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4C08A7D1-9E22-4EFA-A9C4-05F324B2D199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9248095" y="6210000"/>
                  <a:ext cx="335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6CB9A56-34D4-4CF4-8F3C-B7DC17A36A91}"/>
                    </a:ext>
                  </a:extLst>
                </p14:cNvPr>
                <p14:cNvContentPartPr/>
                <p14:nvPr/>
              </p14:nvContentPartPr>
              <p14:xfrm>
                <a:off x="9517735" y="5969880"/>
                <a:ext cx="34920" cy="3805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6CB9A56-34D4-4CF4-8F3C-B7DC17A36A91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499735" y="5952240"/>
                  <a:ext cx="705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7E76AC55-056B-4392-9157-97FE11622D4C}"/>
                    </a:ext>
                  </a:extLst>
                </p14:cNvPr>
                <p14:cNvContentPartPr/>
                <p14:nvPr/>
              </p14:nvContentPartPr>
              <p14:xfrm>
                <a:off x="9565975" y="6279840"/>
                <a:ext cx="241200" cy="1522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7E76AC55-056B-4392-9157-97FE11622D4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547975" y="6261840"/>
                  <a:ext cx="276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BF4FC8A2-AA2D-4849-9D8B-DF3E2D73C0FC}"/>
                    </a:ext>
                  </a:extLst>
                </p14:cNvPr>
                <p14:cNvContentPartPr/>
                <p14:nvPr/>
              </p14:nvContentPartPr>
              <p14:xfrm>
                <a:off x="9819055" y="6024600"/>
                <a:ext cx="270000" cy="35244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BF4FC8A2-AA2D-4849-9D8B-DF3E2D73C0FC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9801415" y="6006600"/>
                  <a:ext cx="3056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CD4CB063-79A6-43A2-97F7-4FBB2E03F267}"/>
                    </a:ext>
                  </a:extLst>
                </p14:cNvPr>
                <p14:cNvContentPartPr/>
                <p14:nvPr/>
              </p14:nvContentPartPr>
              <p14:xfrm>
                <a:off x="10256815" y="6269400"/>
                <a:ext cx="217440" cy="68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CD4CB063-79A6-43A2-97F7-4FBB2E03F267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239175" y="6251400"/>
                  <a:ext cx="253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CC68F0A-A793-422E-8A6F-F2609170C184}"/>
                    </a:ext>
                  </a:extLst>
                </p14:cNvPr>
                <p14:cNvContentPartPr/>
                <p14:nvPr/>
              </p14:nvContentPartPr>
              <p14:xfrm>
                <a:off x="10339615" y="6118920"/>
                <a:ext cx="25200" cy="28440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CC68F0A-A793-422E-8A6F-F2609170C184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321975" y="6100920"/>
                  <a:ext cx="608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73CE490-E1E0-40AA-83AB-D510B05C0BE3}"/>
                    </a:ext>
                  </a:extLst>
                </p14:cNvPr>
                <p14:cNvContentPartPr/>
                <p14:nvPr/>
              </p14:nvContentPartPr>
              <p14:xfrm>
                <a:off x="10742455" y="5985360"/>
                <a:ext cx="199800" cy="4014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73CE490-E1E0-40AA-83AB-D510B05C0BE3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724815" y="5967360"/>
                  <a:ext cx="2354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F61A9952-9FFB-4F70-8066-8380AB06489E}"/>
                    </a:ext>
                  </a:extLst>
                </p14:cNvPr>
                <p14:cNvContentPartPr/>
                <p14:nvPr/>
              </p14:nvContentPartPr>
              <p14:xfrm>
                <a:off x="11144935" y="6067440"/>
                <a:ext cx="411840" cy="3434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61A9952-9FFB-4F70-8066-8380AB06489E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1127295" y="6049800"/>
                  <a:ext cx="4474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49539A4F-2053-4130-B271-C786B506E7A4}"/>
                    </a:ext>
                  </a:extLst>
                </p14:cNvPr>
                <p14:cNvContentPartPr/>
                <p14:nvPr/>
              </p14:nvContentPartPr>
              <p14:xfrm>
                <a:off x="11625895" y="6249240"/>
                <a:ext cx="259560" cy="2923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49539A4F-2053-4130-B271-C786B506E7A4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1607895" y="6231600"/>
                  <a:ext cx="29520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6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49586248-10AF-4914-AE88-F6CFA66E4F57}"/>
                  </a:ext>
                </a:extLst>
              </p14:cNvPr>
              <p14:cNvContentPartPr/>
              <p14:nvPr/>
            </p14:nvContentPartPr>
            <p14:xfrm>
              <a:off x="996895" y="3790440"/>
              <a:ext cx="550800" cy="52884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49586248-10AF-4914-AE88-F6CFA66E4F57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979255" y="3772800"/>
                <a:ext cx="58644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8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1B624AAC-B829-473D-9130-52D60FDF5E0C}"/>
                  </a:ext>
                </a:extLst>
              </p14:cNvPr>
              <p14:cNvContentPartPr/>
              <p14:nvPr/>
            </p14:nvContentPartPr>
            <p14:xfrm>
              <a:off x="9851455" y="3457440"/>
              <a:ext cx="274320" cy="47232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1B624AAC-B829-473D-9130-52D60FDF5E0C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9833455" y="3439440"/>
                <a:ext cx="30996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0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73FBE23E-D923-4F08-9D02-BE707A8952E1}"/>
                  </a:ext>
                </a:extLst>
              </p14:cNvPr>
              <p14:cNvContentPartPr/>
              <p14:nvPr/>
            </p14:nvContentPartPr>
            <p14:xfrm>
              <a:off x="1001575" y="4419000"/>
              <a:ext cx="696960" cy="9072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73FBE23E-D923-4F08-9D02-BE707A8952E1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983575" y="4401360"/>
                <a:ext cx="732600" cy="12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1" name="Group 380">
            <a:extLst>
              <a:ext uri="{FF2B5EF4-FFF2-40B4-BE49-F238E27FC236}">
                <a16:creationId xmlns:a16="http://schemas.microsoft.com/office/drawing/2014/main" id="{C131AAF9-A7AB-4CB7-B4DA-E355445AF567}"/>
              </a:ext>
            </a:extLst>
          </p:cNvPr>
          <p:cNvGrpSpPr/>
          <p:nvPr/>
        </p:nvGrpSpPr>
        <p:grpSpPr>
          <a:xfrm>
            <a:off x="9477055" y="3173760"/>
            <a:ext cx="1931400" cy="1019160"/>
            <a:chOff x="9477055" y="3173760"/>
            <a:chExt cx="1931400" cy="101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07B1E4FA-F3E3-419C-BBFF-C5D8730FBDD8}"/>
                    </a:ext>
                  </a:extLst>
                </p14:cNvPr>
                <p14:cNvContentPartPr/>
                <p14:nvPr/>
              </p14:nvContentPartPr>
              <p14:xfrm>
                <a:off x="9477055" y="3300840"/>
                <a:ext cx="371880" cy="84528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07B1E4FA-F3E3-419C-BBFF-C5D8730FBDD8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459055" y="3282840"/>
                  <a:ext cx="407520" cy="8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6BFFCD73-E8DC-4B32-A2F3-1FC74A5CDA92}"/>
                    </a:ext>
                  </a:extLst>
                </p14:cNvPr>
                <p14:cNvContentPartPr/>
                <p14:nvPr/>
              </p14:nvContentPartPr>
              <p14:xfrm>
                <a:off x="9488575" y="3214080"/>
                <a:ext cx="317880" cy="97884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6BFFCD73-E8DC-4B32-A2F3-1FC74A5CDA9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470935" y="3196080"/>
                  <a:ext cx="353520" cy="10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6AEE5B9-92F0-4EF2-BB0B-6773B254023D}"/>
                    </a:ext>
                  </a:extLst>
                </p14:cNvPr>
                <p14:cNvContentPartPr/>
                <p14:nvPr/>
              </p14:nvContentPartPr>
              <p14:xfrm>
                <a:off x="10152055" y="3494880"/>
                <a:ext cx="249480" cy="3736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6AEE5B9-92F0-4EF2-BB0B-6773B254023D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134055" y="3477240"/>
                  <a:ext cx="2851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F0A85824-A661-4B50-BD1E-7D3654DF8EDE}"/>
                    </a:ext>
                  </a:extLst>
                </p14:cNvPr>
                <p14:cNvContentPartPr/>
                <p14:nvPr/>
              </p14:nvContentPartPr>
              <p14:xfrm>
                <a:off x="10483615" y="3679560"/>
                <a:ext cx="180000" cy="1519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F0A85824-A661-4B50-BD1E-7D3654DF8EDE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465975" y="3661920"/>
                  <a:ext cx="215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32403A6B-33AF-4F38-A21C-A1CB5FB235A5}"/>
                    </a:ext>
                  </a:extLst>
                </p14:cNvPr>
                <p14:cNvContentPartPr/>
                <p14:nvPr/>
              </p14:nvContentPartPr>
              <p14:xfrm>
                <a:off x="10710775" y="3380760"/>
                <a:ext cx="140400" cy="1605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32403A6B-33AF-4F38-A21C-A1CB5FB235A5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692775" y="3362760"/>
                  <a:ext cx="176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94369123-01E4-420C-B50D-5D50674DEA5F}"/>
                    </a:ext>
                  </a:extLst>
                </p14:cNvPr>
                <p14:cNvContentPartPr/>
                <p14:nvPr/>
              </p14:nvContentPartPr>
              <p14:xfrm>
                <a:off x="10993735" y="3397320"/>
                <a:ext cx="145440" cy="1224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94369123-01E4-420C-B50D-5D50674DEA5F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975735" y="3379320"/>
                  <a:ext cx="181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B5633E3-B493-4BEE-8E80-F770B22DE2A8}"/>
                    </a:ext>
                  </a:extLst>
                </p14:cNvPr>
                <p14:cNvContentPartPr/>
                <p14:nvPr/>
              </p14:nvContentPartPr>
              <p14:xfrm>
                <a:off x="11011375" y="3350880"/>
                <a:ext cx="14760" cy="29556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B5633E3-B493-4BEE-8E80-F770B22DE2A8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993375" y="3332880"/>
                  <a:ext cx="504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3A2FA1C2-D59A-48C8-9E59-A8ACD59EF8A6}"/>
                    </a:ext>
                  </a:extLst>
                </p14:cNvPr>
                <p14:cNvContentPartPr/>
                <p14:nvPr/>
              </p14:nvContentPartPr>
              <p14:xfrm>
                <a:off x="9712495" y="3859920"/>
                <a:ext cx="1533960" cy="31248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3A2FA1C2-D59A-48C8-9E59-A8ACD59EF8A6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9694855" y="3842280"/>
                  <a:ext cx="1569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35E8A36F-D810-495E-95B6-DCDE42077636}"/>
                    </a:ext>
                  </a:extLst>
                </p14:cNvPr>
                <p14:cNvContentPartPr/>
                <p14:nvPr/>
              </p14:nvContentPartPr>
              <p14:xfrm>
                <a:off x="10016695" y="3299760"/>
                <a:ext cx="113400" cy="88632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35E8A36F-D810-495E-95B6-DCDE42077636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9999055" y="3281760"/>
                  <a:ext cx="14904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2C4F9B3-ECC9-4E2B-980D-98B399706BF8}"/>
                    </a:ext>
                  </a:extLst>
                </p14:cNvPr>
                <p14:cNvContentPartPr/>
                <p14:nvPr/>
              </p14:nvContentPartPr>
              <p14:xfrm>
                <a:off x="10108495" y="3173760"/>
                <a:ext cx="1299960" cy="101052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2C4F9B3-ECC9-4E2B-980D-98B399706BF8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0090495" y="3156120"/>
                  <a:ext cx="1335600" cy="10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33BCBFE-7C07-4BF6-A52B-CFBC9E4BF227}"/>
                    </a:ext>
                  </a:extLst>
                </p14:cNvPr>
                <p14:cNvContentPartPr/>
                <p14:nvPr/>
              </p14:nvContentPartPr>
              <p14:xfrm>
                <a:off x="9601975" y="3272400"/>
                <a:ext cx="643320" cy="83844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33BCBFE-7C07-4BF6-A52B-CFBC9E4BF227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9584335" y="3254760"/>
                  <a:ext cx="678960" cy="87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8889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DCBF607-5645-456B-BCCC-EF86FAB1EB0C}"/>
              </a:ext>
            </a:extLst>
          </p:cNvPr>
          <p:cNvGrpSpPr/>
          <p:nvPr/>
        </p:nvGrpSpPr>
        <p:grpSpPr>
          <a:xfrm>
            <a:off x="1459855" y="847828"/>
            <a:ext cx="1996560" cy="821880"/>
            <a:chOff x="1459855" y="847828"/>
            <a:chExt cx="1996560" cy="82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97EAA07-584D-44CA-A51E-7E137EE705C7}"/>
                    </a:ext>
                  </a:extLst>
                </p14:cNvPr>
                <p14:cNvContentPartPr/>
                <p14:nvPr/>
              </p14:nvContentPartPr>
              <p14:xfrm>
                <a:off x="1459855" y="847828"/>
                <a:ext cx="372960" cy="502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97EAA07-584D-44CA-A51E-7E137EE705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42215" y="830188"/>
                  <a:ext cx="4086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B6D5B68-51CB-4C55-8878-085AEC71C339}"/>
                    </a:ext>
                  </a:extLst>
                </p14:cNvPr>
                <p14:cNvContentPartPr/>
                <p14:nvPr/>
              </p14:nvContentPartPr>
              <p14:xfrm>
                <a:off x="1562095" y="1090468"/>
                <a:ext cx="268200" cy="141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B6D5B68-51CB-4C55-8878-085AEC71C3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44095" y="1072828"/>
                  <a:ext cx="303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8524F7-8D5B-4EEF-A679-4549A3E37AD6}"/>
                    </a:ext>
                  </a:extLst>
                </p14:cNvPr>
                <p14:cNvContentPartPr/>
                <p14:nvPr/>
              </p14:nvContentPartPr>
              <p14:xfrm>
                <a:off x="1963135" y="1146268"/>
                <a:ext cx="222840" cy="317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8524F7-8D5B-4EEF-A679-4549A3E37A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5135" y="1128268"/>
                  <a:ext cx="2584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92A404-BE78-4137-93F7-CCA9861D9593}"/>
                    </a:ext>
                  </a:extLst>
                </p14:cNvPr>
                <p14:cNvContentPartPr/>
                <p14:nvPr/>
              </p14:nvContentPartPr>
              <p14:xfrm>
                <a:off x="2486215" y="977788"/>
                <a:ext cx="83160" cy="358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592A404-BE78-4137-93F7-CCA9861D95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68575" y="960148"/>
                  <a:ext cx="1188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B3A24A-4E89-41E0-939D-12CCDCDD4EC7}"/>
                    </a:ext>
                  </a:extLst>
                </p14:cNvPr>
                <p14:cNvContentPartPr/>
                <p14:nvPr/>
              </p14:nvContentPartPr>
              <p14:xfrm>
                <a:off x="2383975" y="864028"/>
                <a:ext cx="408240" cy="333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B3A24A-4E89-41E0-939D-12CCDCDD4E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65975" y="846388"/>
                  <a:ext cx="4438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6227FD-227B-4EC8-AEC5-2DE11022EB74}"/>
                    </a:ext>
                  </a:extLst>
                </p14:cNvPr>
                <p14:cNvContentPartPr/>
                <p14:nvPr/>
              </p14:nvContentPartPr>
              <p14:xfrm>
                <a:off x="2824255" y="898948"/>
                <a:ext cx="296280" cy="395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6227FD-227B-4EC8-AEC5-2DE11022EB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6615" y="880948"/>
                  <a:ext cx="3319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380FD9-5BEA-49E4-9FAC-216FD8D326E7}"/>
                    </a:ext>
                  </a:extLst>
                </p14:cNvPr>
                <p14:cNvContentPartPr/>
                <p14:nvPr/>
              </p14:nvContentPartPr>
              <p14:xfrm>
                <a:off x="3286135" y="1081828"/>
                <a:ext cx="165960" cy="182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380FD9-5BEA-49E4-9FAC-216FD8D326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68135" y="1064188"/>
                  <a:ext cx="201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591588-45BD-4492-B203-E4D81ECC37E1}"/>
                    </a:ext>
                  </a:extLst>
                </p14:cNvPr>
                <p14:cNvContentPartPr/>
                <p14:nvPr/>
              </p14:nvContentPartPr>
              <p14:xfrm>
                <a:off x="3408895" y="1087588"/>
                <a:ext cx="47520" cy="385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591588-45BD-4492-B203-E4D81ECC37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0895" y="1069588"/>
                  <a:ext cx="831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EB0F94-C026-4E38-A827-756CED4E6E48}"/>
                    </a:ext>
                  </a:extLst>
                </p14:cNvPr>
                <p14:cNvContentPartPr/>
                <p14:nvPr/>
              </p14:nvContentPartPr>
              <p14:xfrm>
                <a:off x="1805815" y="1018828"/>
                <a:ext cx="606240" cy="650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EB0F94-C026-4E38-A827-756CED4E6E4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87815" y="1001188"/>
                  <a:ext cx="641880" cy="68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EC5137-E7B2-495F-AC56-B39193119FF9}"/>
              </a:ext>
            </a:extLst>
          </p:cNvPr>
          <p:cNvGrpSpPr/>
          <p:nvPr/>
        </p:nvGrpSpPr>
        <p:grpSpPr>
          <a:xfrm>
            <a:off x="4444255" y="1788508"/>
            <a:ext cx="4482360" cy="1593360"/>
            <a:chOff x="4444255" y="1788508"/>
            <a:chExt cx="4482360" cy="159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EEB59C-C5C3-4BF9-831D-62AE3E137A35}"/>
                    </a:ext>
                  </a:extLst>
                </p14:cNvPr>
                <p14:cNvContentPartPr/>
                <p14:nvPr/>
              </p14:nvContentPartPr>
              <p14:xfrm>
                <a:off x="4946095" y="2165068"/>
                <a:ext cx="392400" cy="561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EEB59C-C5C3-4BF9-831D-62AE3E137A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28095" y="2147428"/>
                  <a:ext cx="4280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0D9FC9-0A64-45DA-89D8-30EDD99BB874}"/>
                    </a:ext>
                  </a:extLst>
                </p14:cNvPr>
                <p14:cNvContentPartPr/>
                <p14:nvPr/>
              </p14:nvContentPartPr>
              <p14:xfrm>
                <a:off x="5082895" y="2450188"/>
                <a:ext cx="265320" cy="228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0D9FC9-0A64-45DA-89D8-30EDD99BB8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65255" y="2432548"/>
                  <a:ext cx="3009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7A9940-9027-4251-9117-2EAED13FB347}"/>
                    </a:ext>
                  </a:extLst>
                </p14:cNvPr>
                <p14:cNvContentPartPr/>
                <p14:nvPr/>
              </p14:nvContentPartPr>
              <p14:xfrm>
                <a:off x="5480695" y="2211868"/>
                <a:ext cx="238680" cy="22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7A9940-9027-4251-9117-2EAED13FB3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62695" y="2193868"/>
                  <a:ext cx="274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BD0667-3440-4AB8-8941-F8C27D98B6FF}"/>
                    </a:ext>
                  </a:extLst>
                </p14:cNvPr>
                <p14:cNvContentPartPr/>
                <p14:nvPr/>
              </p14:nvContentPartPr>
              <p14:xfrm>
                <a:off x="5592655" y="2108548"/>
                <a:ext cx="24480" cy="322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BD0667-3440-4AB8-8941-F8C27D98B6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74655" y="2090548"/>
                  <a:ext cx="601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70920E-4265-42A7-9D7A-9E8F6048321A}"/>
                    </a:ext>
                  </a:extLst>
                </p14:cNvPr>
                <p14:cNvContentPartPr/>
                <p14:nvPr/>
              </p14:nvContentPartPr>
              <p14:xfrm>
                <a:off x="5365135" y="2558188"/>
                <a:ext cx="424800" cy="377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70920E-4265-42A7-9D7A-9E8F604832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47135" y="2540548"/>
                  <a:ext cx="4604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767428-3629-4CA6-8567-41183CBF0731}"/>
                    </a:ext>
                  </a:extLst>
                </p14:cNvPr>
                <p14:cNvContentPartPr/>
                <p14:nvPr/>
              </p14:nvContentPartPr>
              <p14:xfrm>
                <a:off x="4927015" y="1788508"/>
                <a:ext cx="976320" cy="1515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3767428-3629-4CA6-8567-41183CBF07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09375" y="1770508"/>
                  <a:ext cx="1011960" cy="15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76D067-EEA9-4E32-84BD-E539C50A64BF}"/>
                    </a:ext>
                  </a:extLst>
                </p14:cNvPr>
                <p14:cNvContentPartPr/>
                <p14:nvPr/>
              </p14:nvContentPartPr>
              <p14:xfrm>
                <a:off x="4444255" y="1954828"/>
                <a:ext cx="1848240" cy="1427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76D067-EEA9-4E32-84BD-E539C50A64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26615" y="1937188"/>
                  <a:ext cx="1883880" cy="14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39FCDC-3E5F-4E73-A8F1-BCE0F5A59235}"/>
                    </a:ext>
                  </a:extLst>
                </p14:cNvPr>
                <p14:cNvContentPartPr/>
                <p14:nvPr/>
              </p14:nvContentPartPr>
              <p14:xfrm>
                <a:off x="7249375" y="2178028"/>
                <a:ext cx="605160" cy="604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39FCDC-3E5F-4E73-A8F1-BCE0F5A592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31375" y="2160388"/>
                  <a:ext cx="64080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ABFCE7-571B-4C94-A645-FC8526A29AFF}"/>
                    </a:ext>
                  </a:extLst>
                </p14:cNvPr>
                <p14:cNvContentPartPr/>
                <p14:nvPr/>
              </p14:nvContentPartPr>
              <p14:xfrm>
                <a:off x="7433335" y="2518948"/>
                <a:ext cx="311760" cy="256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ABFCE7-571B-4C94-A645-FC8526A29A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15695" y="2501308"/>
                  <a:ext cx="3474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84233C3-F6FA-4573-9C32-0B896787E4E5}"/>
                    </a:ext>
                  </a:extLst>
                </p14:cNvPr>
                <p14:cNvContentPartPr/>
                <p14:nvPr/>
              </p14:nvContentPartPr>
              <p14:xfrm>
                <a:off x="8052535" y="2051308"/>
                <a:ext cx="199080" cy="27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84233C3-F6FA-4573-9C32-0B896787E4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34535" y="2033668"/>
                  <a:ext cx="234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0DC965-98D0-4E20-A788-D184B4ADAAE7}"/>
                    </a:ext>
                  </a:extLst>
                </p14:cNvPr>
                <p14:cNvContentPartPr/>
                <p14:nvPr/>
              </p14:nvContentPartPr>
              <p14:xfrm>
                <a:off x="8367535" y="2133388"/>
                <a:ext cx="262800" cy="35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0DC965-98D0-4E20-A788-D184B4ADAA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49535" y="2115388"/>
                  <a:ext cx="298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A956AE-BD42-4A26-85AC-4508A992E526}"/>
                    </a:ext>
                  </a:extLst>
                </p14:cNvPr>
                <p14:cNvContentPartPr/>
                <p14:nvPr/>
              </p14:nvContentPartPr>
              <p14:xfrm>
                <a:off x="8451775" y="2068588"/>
                <a:ext cx="26280" cy="338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A956AE-BD42-4A26-85AC-4508A992E5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34135" y="2050588"/>
                  <a:ext cx="619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35F9AAB-51EF-414C-B41F-7A563B535BA8}"/>
                    </a:ext>
                  </a:extLst>
                </p14:cNvPr>
                <p14:cNvContentPartPr/>
                <p14:nvPr/>
              </p14:nvContentPartPr>
              <p14:xfrm>
                <a:off x="8006095" y="2750428"/>
                <a:ext cx="322920" cy="309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35F9AAB-51EF-414C-B41F-7A563B535BA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88455" y="2732428"/>
                  <a:ext cx="358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CBDE9C4-33DA-4153-BF89-8777D32FAE20}"/>
                    </a:ext>
                  </a:extLst>
                </p14:cNvPr>
                <p14:cNvContentPartPr/>
                <p14:nvPr/>
              </p14:nvContentPartPr>
              <p14:xfrm>
                <a:off x="7158295" y="1950868"/>
                <a:ext cx="1519200" cy="1215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CBDE9C4-33DA-4153-BF89-8777D32FAE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40655" y="1933228"/>
                  <a:ext cx="1554840" cy="12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DCEE2E-A658-4E5C-9634-496139683301}"/>
                    </a:ext>
                  </a:extLst>
                </p14:cNvPr>
                <p14:cNvContentPartPr/>
                <p14:nvPr/>
              </p14:nvContentPartPr>
              <p14:xfrm>
                <a:off x="6916375" y="1981468"/>
                <a:ext cx="2010240" cy="1355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EDCEE2E-A658-4E5C-9634-4961396833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98735" y="1963468"/>
                  <a:ext cx="2045880" cy="139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2D681F-CC3F-48CC-9059-46692D7922A0}"/>
              </a:ext>
            </a:extLst>
          </p:cNvPr>
          <p:cNvGrpSpPr/>
          <p:nvPr/>
        </p:nvGrpSpPr>
        <p:grpSpPr>
          <a:xfrm>
            <a:off x="1536535" y="2152468"/>
            <a:ext cx="1557720" cy="890280"/>
            <a:chOff x="1536535" y="2152468"/>
            <a:chExt cx="1557720" cy="89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9FFBD9-5CAA-467E-83B2-E5BE31466572}"/>
                    </a:ext>
                  </a:extLst>
                </p14:cNvPr>
                <p14:cNvContentPartPr/>
                <p14:nvPr/>
              </p14:nvContentPartPr>
              <p14:xfrm>
                <a:off x="1984375" y="2314108"/>
                <a:ext cx="1031400" cy="728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9FFBD9-5CAA-467E-83B2-E5BE3146657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66735" y="2296468"/>
                  <a:ext cx="1067040" cy="7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0285DA-17F8-4E8A-AFE2-B59885723980}"/>
                    </a:ext>
                  </a:extLst>
                </p14:cNvPr>
                <p14:cNvContentPartPr/>
                <p14:nvPr/>
              </p14:nvContentPartPr>
              <p14:xfrm>
                <a:off x="1536535" y="2301868"/>
                <a:ext cx="405000" cy="515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0285DA-17F8-4E8A-AFE2-B598857239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18535" y="2283868"/>
                  <a:ext cx="44064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3A151E-D3C6-4DB7-8F7F-68340FB1C6F5}"/>
                    </a:ext>
                  </a:extLst>
                </p14:cNvPr>
                <p14:cNvContentPartPr/>
                <p14:nvPr/>
              </p14:nvContentPartPr>
              <p14:xfrm>
                <a:off x="2148175" y="2278828"/>
                <a:ext cx="446040" cy="517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3A151E-D3C6-4DB7-8F7F-68340FB1C6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30175" y="2261188"/>
                  <a:ext cx="48168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1AB137-C1EF-40D2-9852-44E887D5B1C8}"/>
                    </a:ext>
                  </a:extLst>
                </p14:cNvPr>
                <p14:cNvContentPartPr/>
                <p14:nvPr/>
              </p14:nvContentPartPr>
              <p14:xfrm>
                <a:off x="2358055" y="2554228"/>
                <a:ext cx="259200" cy="251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1AB137-C1EF-40D2-9852-44E887D5B1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40415" y="2536588"/>
                  <a:ext cx="294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8084DD-A996-46AA-8E73-33C4D25137A6}"/>
                    </a:ext>
                  </a:extLst>
                </p14:cNvPr>
                <p14:cNvContentPartPr/>
                <p14:nvPr/>
              </p14:nvContentPartPr>
              <p14:xfrm>
                <a:off x="2798335" y="2307628"/>
                <a:ext cx="295920" cy="20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8084DD-A996-46AA-8E73-33C4D25137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80695" y="2289988"/>
                  <a:ext cx="331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05130A-F0E7-4AD4-B277-445EAE9A5BCD}"/>
                    </a:ext>
                  </a:extLst>
                </p14:cNvPr>
                <p14:cNvContentPartPr/>
                <p14:nvPr/>
              </p14:nvContentPartPr>
              <p14:xfrm>
                <a:off x="2902735" y="2152468"/>
                <a:ext cx="83160" cy="380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05130A-F0E7-4AD4-B277-445EAE9A5BC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4735" y="2134828"/>
                  <a:ext cx="118800" cy="41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3FCED1B-04CD-4ECA-91F2-240487158EEF}"/>
                  </a:ext>
                </a:extLst>
              </p14:cNvPr>
              <p14:cNvContentPartPr/>
              <p14:nvPr/>
            </p14:nvContentPartPr>
            <p14:xfrm>
              <a:off x="1927855" y="2344708"/>
              <a:ext cx="1214280" cy="779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3FCED1B-04CD-4ECA-91F2-240487158EE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10215" y="2327068"/>
                <a:ext cx="124992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0C0B578-02DD-4326-9FB2-08A3A64EDFA5}"/>
                  </a:ext>
                </a:extLst>
              </p14:cNvPr>
              <p14:cNvContentPartPr/>
              <p14:nvPr/>
            </p14:nvContentPartPr>
            <p14:xfrm>
              <a:off x="1865215" y="4257028"/>
              <a:ext cx="658080" cy="588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0C0B578-02DD-4326-9FB2-08A3A64EDFA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847575" y="4239028"/>
                <a:ext cx="693720" cy="62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768E83D2-57B4-4498-A937-F9B6DA186FCC}"/>
              </a:ext>
            </a:extLst>
          </p:cNvPr>
          <p:cNvGrpSpPr/>
          <p:nvPr/>
        </p:nvGrpSpPr>
        <p:grpSpPr>
          <a:xfrm>
            <a:off x="4192615" y="4376908"/>
            <a:ext cx="1213560" cy="1077480"/>
            <a:chOff x="4192615" y="4376908"/>
            <a:chExt cx="1213560" cy="10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CC3E8E1-E08E-4EBE-B059-6C7DD4051273}"/>
                    </a:ext>
                  </a:extLst>
                </p14:cNvPr>
                <p14:cNvContentPartPr/>
                <p14:nvPr/>
              </p14:nvContentPartPr>
              <p14:xfrm>
                <a:off x="4381975" y="4495708"/>
                <a:ext cx="321480" cy="60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CC3E8E1-E08E-4EBE-B059-6C7DD405127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64335" y="4477708"/>
                  <a:ext cx="357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4284A35-2F9E-4901-9909-F55360EB1034}"/>
                    </a:ext>
                  </a:extLst>
                </p14:cNvPr>
                <p14:cNvContentPartPr/>
                <p14:nvPr/>
              </p14:nvContentPartPr>
              <p14:xfrm>
                <a:off x="4796695" y="4376908"/>
                <a:ext cx="468360" cy="320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4284A35-2F9E-4901-9909-F55360EB103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78695" y="4359268"/>
                  <a:ext cx="504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B15E4F-855F-49BB-B9CE-D1983740E9C4}"/>
                    </a:ext>
                  </a:extLst>
                </p14:cNvPr>
                <p14:cNvContentPartPr/>
                <p14:nvPr/>
              </p14:nvContentPartPr>
              <p14:xfrm>
                <a:off x="4192615" y="4640428"/>
                <a:ext cx="1213560" cy="338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B15E4F-855F-49BB-B9CE-D1983740E9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74615" y="4622788"/>
                  <a:ext cx="12492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A19051-7A2C-4DB5-8F23-1F604B14BD14}"/>
                    </a:ext>
                  </a:extLst>
                </p14:cNvPr>
                <p14:cNvContentPartPr/>
                <p14:nvPr/>
              </p14:nvContentPartPr>
              <p14:xfrm>
                <a:off x="4328695" y="5201308"/>
                <a:ext cx="333000" cy="253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A19051-7A2C-4DB5-8F23-1F604B14BD1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10695" y="5183668"/>
                  <a:ext cx="368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3C7CCD5-86E1-4C0C-9597-8DF1E7A12D30}"/>
                    </a:ext>
                  </a:extLst>
                </p14:cNvPr>
                <p14:cNvContentPartPr/>
                <p14:nvPr/>
              </p14:nvContentPartPr>
              <p14:xfrm>
                <a:off x="4364335" y="5178988"/>
                <a:ext cx="231480" cy="50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3C7CCD5-86E1-4C0C-9597-8DF1E7A12D3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46335" y="5161348"/>
                  <a:ext cx="267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F8DD30-28E3-44AC-9E2A-CECEF557FCF3}"/>
                    </a:ext>
                  </a:extLst>
                </p14:cNvPr>
                <p14:cNvContentPartPr/>
                <p14:nvPr/>
              </p14:nvContentPartPr>
              <p14:xfrm>
                <a:off x="4389895" y="5288788"/>
                <a:ext cx="187920" cy="19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F8DD30-28E3-44AC-9E2A-CECEF557FCF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72255" y="5270788"/>
                  <a:ext cx="223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A0D669F-F748-406D-AB3F-6755274E5D11}"/>
                    </a:ext>
                  </a:extLst>
                </p14:cNvPr>
                <p14:cNvContentPartPr/>
                <p14:nvPr/>
              </p14:nvContentPartPr>
              <p14:xfrm>
                <a:off x="4778335" y="5169268"/>
                <a:ext cx="269280" cy="262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A0D669F-F748-406D-AB3F-6755274E5D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60335" y="5151628"/>
                  <a:ext cx="30492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A50166-1452-4BCC-ADFF-BF456C94BF7E}"/>
              </a:ext>
            </a:extLst>
          </p:cNvPr>
          <p:cNvGrpSpPr/>
          <p:nvPr/>
        </p:nvGrpSpPr>
        <p:grpSpPr>
          <a:xfrm>
            <a:off x="2434735" y="3719188"/>
            <a:ext cx="1593360" cy="1110960"/>
            <a:chOff x="2434735" y="3719188"/>
            <a:chExt cx="1593360" cy="11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92E117-17C3-4435-90D2-AD1923AA6DD5}"/>
                    </a:ext>
                  </a:extLst>
                </p14:cNvPr>
                <p14:cNvContentPartPr/>
                <p14:nvPr/>
              </p14:nvContentPartPr>
              <p14:xfrm>
                <a:off x="2550655" y="3988108"/>
                <a:ext cx="200160" cy="265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92E117-17C3-4435-90D2-AD1923AA6D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32655" y="3970108"/>
                  <a:ext cx="2358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DB579FF-B74F-4023-9718-8699AAA38400}"/>
                    </a:ext>
                  </a:extLst>
                </p14:cNvPr>
                <p14:cNvContentPartPr/>
                <p14:nvPr/>
              </p14:nvContentPartPr>
              <p14:xfrm>
                <a:off x="2796535" y="4096108"/>
                <a:ext cx="225360" cy="38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DB579FF-B74F-4023-9718-8699AAA3840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78895" y="4078108"/>
                  <a:ext cx="261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B8E9C51-380D-4A54-8450-81118904AC33}"/>
                    </a:ext>
                  </a:extLst>
                </p14:cNvPr>
                <p14:cNvContentPartPr/>
                <p14:nvPr/>
              </p14:nvContentPartPr>
              <p14:xfrm>
                <a:off x="3575935" y="4453228"/>
                <a:ext cx="452160" cy="128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B8E9C51-380D-4A54-8450-81118904AC3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58295" y="4435228"/>
                  <a:ext cx="487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C23854-969A-4F2C-9024-E2532B35117D}"/>
                    </a:ext>
                  </a:extLst>
                </p14:cNvPr>
                <p14:cNvContentPartPr/>
                <p14:nvPr/>
              </p14:nvContentPartPr>
              <p14:xfrm>
                <a:off x="3435895" y="4463668"/>
                <a:ext cx="193680" cy="245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C23854-969A-4F2C-9024-E2532B3511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18255" y="4445668"/>
                  <a:ext cx="2293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659144F-5792-43D7-BFA3-440CEDFDD8CE}"/>
                    </a:ext>
                  </a:extLst>
                </p14:cNvPr>
                <p14:cNvContentPartPr/>
                <p14:nvPr/>
              </p14:nvContentPartPr>
              <p14:xfrm>
                <a:off x="2434735" y="3719188"/>
                <a:ext cx="891720" cy="824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659144F-5792-43D7-BFA3-440CEDFDD8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16735" y="3701548"/>
                  <a:ext cx="927360" cy="8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ED3B87A-FA08-4716-9D8E-ABF79263BB3B}"/>
                    </a:ext>
                  </a:extLst>
                </p14:cNvPr>
                <p14:cNvContentPartPr/>
                <p14:nvPr/>
              </p14:nvContentPartPr>
              <p14:xfrm>
                <a:off x="2555695" y="4232188"/>
                <a:ext cx="229680" cy="597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ED3B87A-FA08-4716-9D8E-ABF79263BB3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38055" y="4214548"/>
                  <a:ext cx="265320" cy="63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070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57FC6D-18B7-45FD-AD94-5B86C124D9C1}"/>
              </a:ext>
            </a:extLst>
          </p:cNvPr>
          <p:cNvSpPr/>
          <p:nvPr/>
        </p:nvSpPr>
        <p:spPr>
          <a:xfrm>
            <a:off x="494986" y="384566"/>
            <a:ext cx="5832046" cy="667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b="1" dirty="0">
                <a:latin typeface="Arial" panose="020B0604020202020204" pitchFamily="34" charset="0"/>
              </a:rPr>
              <a:t>g)Br</a:t>
            </a:r>
            <a:r>
              <a:rPr lang="es-CL" sz="2800" b="1" baseline="-25000" dirty="0">
                <a:latin typeface="Arial" panose="020B0604020202020204" pitchFamily="34" charset="0"/>
              </a:rPr>
              <a:t>2</a:t>
            </a:r>
            <a:r>
              <a:rPr lang="es-CL" sz="2800" b="1" dirty="0">
                <a:latin typeface="Arial" panose="020B0604020202020204" pitchFamily="34" charset="0"/>
              </a:rPr>
              <a:t>→BrO</a:t>
            </a:r>
            <a:r>
              <a:rPr lang="es-CL" sz="2800" b="1" baseline="-25000" dirty="0">
                <a:latin typeface="Arial" panose="020B0604020202020204" pitchFamily="34" charset="0"/>
              </a:rPr>
              <a:t>3</a:t>
            </a:r>
            <a:r>
              <a:rPr lang="es-CL" sz="2800" b="1" baseline="30000" dirty="0">
                <a:latin typeface="Arial" panose="020B0604020202020204" pitchFamily="34" charset="0"/>
              </a:rPr>
              <a:t>-2 </a:t>
            </a:r>
            <a:r>
              <a:rPr lang="es-CL" sz="2800" b="1" dirty="0">
                <a:latin typeface="Arial" panose="020B0604020202020204" pitchFamily="34" charset="0"/>
              </a:rPr>
              <a:t>+ Br</a:t>
            </a:r>
            <a:r>
              <a:rPr lang="es-CL" sz="2800" b="1" baseline="30000" dirty="0">
                <a:latin typeface="Arial" panose="020B0604020202020204" pitchFamily="34" charset="0"/>
              </a:rPr>
              <a:t>-</a:t>
            </a:r>
            <a:r>
              <a:rPr lang="es-CL" sz="2800" b="1" dirty="0">
                <a:latin typeface="Arial" panose="020B0604020202020204" pitchFamily="34" charset="0"/>
              </a:rPr>
              <a:t>(medio básico)</a:t>
            </a:r>
            <a:endParaRPr lang="es-CL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55A4818-A281-44EB-950A-47F86DC7F8BA}"/>
                  </a:ext>
                </a:extLst>
              </p14:cNvPr>
              <p14:cNvContentPartPr/>
              <p14:nvPr/>
            </p14:nvContentPartPr>
            <p14:xfrm>
              <a:off x="835975" y="899308"/>
              <a:ext cx="726120" cy="334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55A4818-A281-44EB-950A-47F86DC7F8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335" y="881668"/>
                <a:ext cx="7617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EA4848A-9E48-4A49-A416-78C1B0C79993}"/>
                  </a:ext>
                </a:extLst>
              </p14:cNvPr>
              <p14:cNvContentPartPr/>
              <p14:nvPr/>
            </p14:nvContentPartPr>
            <p14:xfrm>
              <a:off x="2585575" y="502588"/>
              <a:ext cx="422640" cy="387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EA4848A-9E48-4A49-A416-78C1B0C799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7935" y="484588"/>
                <a:ext cx="458280" cy="42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8EC14F9F-DC99-4A93-BEB0-EDB5E3FC35C4}"/>
              </a:ext>
            </a:extLst>
          </p:cNvPr>
          <p:cNvGrpSpPr/>
          <p:nvPr/>
        </p:nvGrpSpPr>
        <p:grpSpPr>
          <a:xfrm>
            <a:off x="6427135" y="203068"/>
            <a:ext cx="2678760" cy="948240"/>
            <a:chOff x="6427135" y="203068"/>
            <a:chExt cx="2678760" cy="94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D1395CE-4EBC-41E8-964F-2CE93E0C4CC2}"/>
                    </a:ext>
                  </a:extLst>
                </p14:cNvPr>
                <p14:cNvContentPartPr/>
                <p14:nvPr/>
              </p14:nvContentPartPr>
              <p14:xfrm>
                <a:off x="6566455" y="448588"/>
                <a:ext cx="396720" cy="327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D1395CE-4EBC-41E8-964F-2CE93E0C4C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48455" y="430588"/>
                  <a:ext cx="4323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86A1110-5285-4FBF-A707-BC00FE60899C}"/>
                    </a:ext>
                  </a:extLst>
                </p14:cNvPr>
                <p14:cNvContentPartPr/>
                <p14:nvPr/>
              </p14:nvContentPartPr>
              <p14:xfrm>
                <a:off x="6863095" y="445708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86A1110-5285-4FBF-A707-BC00FE6089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45455" y="4277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E3E3ED-1817-4306-A43B-E0993A15FC40}"/>
                    </a:ext>
                  </a:extLst>
                </p14:cNvPr>
                <p14:cNvContentPartPr/>
                <p14:nvPr/>
              </p14:nvContentPartPr>
              <p14:xfrm>
                <a:off x="6985135" y="556228"/>
                <a:ext cx="169200" cy="191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E3E3ED-1817-4306-A43B-E0993A15FC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67135" y="538228"/>
                  <a:ext cx="204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E65B3B0-6DF8-44D8-A595-C96FA52E24D4}"/>
                    </a:ext>
                  </a:extLst>
                </p14:cNvPr>
                <p14:cNvContentPartPr/>
                <p14:nvPr/>
              </p14:nvContentPartPr>
              <p14:xfrm>
                <a:off x="7271335" y="537508"/>
                <a:ext cx="571320" cy="190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E65B3B0-6DF8-44D8-A595-C96FA52E24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53695" y="519868"/>
                  <a:ext cx="6069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FE58FC-1A4A-4324-885C-D43019AD6B75}"/>
                    </a:ext>
                  </a:extLst>
                </p14:cNvPr>
                <p14:cNvContentPartPr/>
                <p14:nvPr/>
              </p14:nvContentPartPr>
              <p14:xfrm>
                <a:off x="7909615" y="282268"/>
                <a:ext cx="15840" cy="405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FE58FC-1A4A-4324-885C-D43019AD6B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91975" y="264628"/>
                  <a:ext cx="514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630DD9-2381-4BCC-BD87-D678BDBC5E97}"/>
                    </a:ext>
                  </a:extLst>
                </p14:cNvPr>
                <p14:cNvContentPartPr/>
                <p14:nvPr/>
              </p14:nvContentPartPr>
              <p14:xfrm>
                <a:off x="7948495" y="490708"/>
                <a:ext cx="314280" cy="177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630DD9-2381-4BCC-BD87-D678BDBC5E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495" y="473068"/>
                  <a:ext cx="349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0D1F11-9DC6-403B-B8FE-E9C33598DF4D}"/>
                    </a:ext>
                  </a:extLst>
                </p14:cNvPr>
                <p14:cNvContentPartPr/>
                <p14:nvPr/>
              </p14:nvContentPartPr>
              <p14:xfrm>
                <a:off x="8288335" y="513748"/>
                <a:ext cx="383760" cy="171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0D1F11-9DC6-403B-B8FE-E9C33598DF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70335" y="495748"/>
                  <a:ext cx="419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8F4759F-8690-4FF5-940A-27234CDB1B0F}"/>
                    </a:ext>
                  </a:extLst>
                </p14:cNvPr>
                <p14:cNvContentPartPr/>
                <p14:nvPr/>
              </p14:nvContentPartPr>
              <p14:xfrm>
                <a:off x="8653735" y="554428"/>
                <a:ext cx="258480" cy="121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8F4759F-8690-4FF5-940A-27234CDB1B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36095" y="536788"/>
                  <a:ext cx="294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AC67996-E88D-4E44-A240-FAAEEA23FEAC}"/>
                    </a:ext>
                  </a:extLst>
                </p14:cNvPr>
                <p14:cNvContentPartPr/>
                <p14:nvPr/>
              </p14:nvContentPartPr>
              <p14:xfrm>
                <a:off x="8826535" y="203068"/>
                <a:ext cx="60840" cy="103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AC67996-E88D-4E44-A240-FAAEEA23FE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08535" y="185428"/>
                  <a:ext cx="96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A92A1F-8872-40F8-8426-9F751431C0B9}"/>
                    </a:ext>
                  </a:extLst>
                </p14:cNvPr>
                <p14:cNvContentPartPr/>
                <p14:nvPr/>
              </p14:nvContentPartPr>
              <p14:xfrm>
                <a:off x="8437735" y="332668"/>
                <a:ext cx="12960" cy="4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A92A1F-8872-40F8-8426-9F751431C0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19735" y="315028"/>
                  <a:ext cx="48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C9EFDC-656F-4CDC-B6F2-6B265F54585A}"/>
                    </a:ext>
                  </a:extLst>
                </p14:cNvPr>
                <p14:cNvContentPartPr/>
                <p14:nvPr/>
              </p14:nvContentPartPr>
              <p14:xfrm>
                <a:off x="6427135" y="689788"/>
                <a:ext cx="2534040" cy="429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C9EFDC-656F-4CDC-B6F2-6B265F5458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09495" y="671788"/>
                  <a:ext cx="25696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2BD555B-B750-42ED-A1F3-22195CD59E85}"/>
                    </a:ext>
                  </a:extLst>
                </p14:cNvPr>
                <p14:cNvContentPartPr/>
                <p14:nvPr/>
              </p14:nvContentPartPr>
              <p14:xfrm>
                <a:off x="8991775" y="552988"/>
                <a:ext cx="114120" cy="598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2BD555B-B750-42ED-A1F3-22195CD59E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74135" y="534988"/>
                  <a:ext cx="149760" cy="63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5B5BF93-0658-42D2-B9E0-2B841E40F0B5}"/>
              </a:ext>
            </a:extLst>
          </p:cNvPr>
          <p:cNvGrpSpPr/>
          <p:nvPr/>
        </p:nvGrpSpPr>
        <p:grpSpPr>
          <a:xfrm>
            <a:off x="680455" y="1486108"/>
            <a:ext cx="6357960" cy="2427120"/>
            <a:chOff x="680455" y="1486108"/>
            <a:chExt cx="6357960" cy="242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C2629F-CEED-46FB-8F76-A14F5E0D15C6}"/>
                    </a:ext>
                  </a:extLst>
                </p14:cNvPr>
                <p14:cNvContentPartPr/>
                <p14:nvPr/>
              </p14:nvContentPartPr>
              <p14:xfrm>
                <a:off x="1168615" y="2643868"/>
                <a:ext cx="360" cy="324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8C2629F-CEED-46FB-8F76-A14F5E0D15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50975" y="2626228"/>
                  <a:ext cx="36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5794502-FF93-4369-A365-14CF0BB21880}"/>
                    </a:ext>
                  </a:extLst>
                </p14:cNvPr>
                <p14:cNvContentPartPr/>
                <p14:nvPr/>
              </p14:nvContentPartPr>
              <p14:xfrm>
                <a:off x="1086895" y="2533348"/>
                <a:ext cx="298440" cy="359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5794502-FF93-4369-A365-14CF0BB218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8895" y="2515708"/>
                  <a:ext cx="3340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7D3F947-1C23-42DC-8D0C-96909DA5EABD}"/>
                    </a:ext>
                  </a:extLst>
                </p14:cNvPr>
                <p14:cNvContentPartPr/>
                <p14:nvPr/>
              </p14:nvContentPartPr>
              <p14:xfrm>
                <a:off x="1468495" y="2724868"/>
                <a:ext cx="185400" cy="176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7D3F947-1C23-42DC-8D0C-96909DA5EA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50855" y="2707228"/>
                  <a:ext cx="221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EEED5F4-CB7C-4E22-8D7D-57559EE9ED03}"/>
                    </a:ext>
                  </a:extLst>
                </p14:cNvPr>
                <p14:cNvContentPartPr/>
                <p14:nvPr/>
              </p14:nvContentPartPr>
              <p14:xfrm>
                <a:off x="1693135" y="2814868"/>
                <a:ext cx="224280" cy="196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EEED5F4-CB7C-4E22-8D7D-57559EE9ED0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75135" y="2797228"/>
                  <a:ext cx="259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31BF01-85B1-403C-B5BA-584BE3E6AF07}"/>
                    </a:ext>
                  </a:extLst>
                </p14:cNvPr>
                <p14:cNvContentPartPr/>
                <p14:nvPr/>
              </p14:nvContentPartPr>
              <p14:xfrm>
                <a:off x="2341135" y="2825668"/>
                <a:ext cx="334800" cy="5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31BF01-85B1-403C-B5BA-584BE3E6AF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23495" y="2807668"/>
                  <a:ext cx="370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A79E2F-6DC4-424A-8855-3AA8E56646A1}"/>
                    </a:ext>
                  </a:extLst>
                </p14:cNvPr>
                <p14:cNvContentPartPr/>
                <p14:nvPr/>
              </p14:nvContentPartPr>
              <p14:xfrm>
                <a:off x="2661535" y="2737828"/>
                <a:ext cx="144720" cy="223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A79E2F-6DC4-424A-8855-3AA8E56646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43535" y="2719828"/>
                  <a:ext cx="1803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9F9A58-426D-4609-823E-FE862C9D1D9C}"/>
                    </a:ext>
                  </a:extLst>
                </p14:cNvPr>
                <p14:cNvContentPartPr/>
                <p14:nvPr/>
              </p14:nvContentPartPr>
              <p14:xfrm>
                <a:off x="3704815" y="2700748"/>
                <a:ext cx="28080" cy="201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9F9A58-426D-4609-823E-FE862C9D1D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87175" y="2682748"/>
                  <a:ext cx="63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FD33AC-072F-44E8-878D-999710700546}"/>
                    </a:ext>
                  </a:extLst>
                </p14:cNvPr>
                <p14:cNvContentPartPr/>
                <p14:nvPr/>
              </p14:nvContentPartPr>
              <p14:xfrm>
                <a:off x="3594655" y="2527948"/>
                <a:ext cx="424440" cy="374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FD33AC-072F-44E8-878D-99971070054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77015" y="2510308"/>
                  <a:ext cx="4600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75E0D5-D76F-45B2-B4DB-5F8A2E104A8E}"/>
                    </a:ext>
                  </a:extLst>
                </p14:cNvPr>
                <p14:cNvContentPartPr/>
                <p14:nvPr/>
              </p14:nvContentPartPr>
              <p14:xfrm>
                <a:off x="4090015" y="2744668"/>
                <a:ext cx="198720" cy="173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75E0D5-D76F-45B2-B4DB-5F8A2E104A8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72375" y="2727028"/>
                  <a:ext cx="234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5A9192D-D5A4-4338-BCDF-AD71E5B794AA}"/>
                    </a:ext>
                  </a:extLst>
                </p14:cNvPr>
                <p14:cNvContentPartPr/>
                <p14:nvPr/>
              </p14:nvContentPartPr>
              <p14:xfrm>
                <a:off x="4493935" y="2464588"/>
                <a:ext cx="199440" cy="34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5A9192D-D5A4-4338-BCDF-AD71E5B794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76295" y="2446948"/>
                  <a:ext cx="235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C516AB2-F874-485E-B329-F8CD2B771C9C}"/>
                    </a:ext>
                  </a:extLst>
                </p14:cNvPr>
                <p14:cNvContentPartPr/>
                <p14:nvPr/>
              </p14:nvContentPartPr>
              <p14:xfrm>
                <a:off x="3503935" y="2664388"/>
                <a:ext cx="1350720" cy="545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C516AB2-F874-485E-B329-F8CD2B771C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86295" y="2646388"/>
                  <a:ext cx="138636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ACEB732-7ACB-4426-9EB6-E8288EB491FC}"/>
                    </a:ext>
                  </a:extLst>
                </p14:cNvPr>
                <p14:cNvContentPartPr/>
                <p14:nvPr/>
              </p14:nvContentPartPr>
              <p14:xfrm>
                <a:off x="3889135" y="3404188"/>
                <a:ext cx="214200" cy="290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ACEB732-7ACB-4426-9EB6-E8288EB491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71495" y="3386188"/>
                  <a:ext cx="249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DB36F4-89BB-4A00-9413-F3B68D6DFA89}"/>
                    </a:ext>
                  </a:extLst>
                </p14:cNvPr>
                <p14:cNvContentPartPr/>
                <p14:nvPr/>
              </p14:nvContentPartPr>
              <p14:xfrm>
                <a:off x="4124935" y="3442348"/>
                <a:ext cx="1177920" cy="209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DB36F4-89BB-4A00-9413-F3B68D6DFA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06935" y="3424708"/>
                  <a:ext cx="1213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771C02-7140-4591-AABF-8C7DE76C6945}"/>
                    </a:ext>
                  </a:extLst>
                </p14:cNvPr>
                <p14:cNvContentPartPr/>
                <p14:nvPr/>
              </p14:nvContentPartPr>
              <p14:xfrm>
                <a:off x="3355255" y="1703548"/>
                <a:ext cx="13680" cy="246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771C02-7140-4591-AABF-8C7DE76C694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37615" y="1685908"/>
                  <a:ext cx="493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F45AB8-522E-4923-B788-93798621A85A}"/>
                    </a:ext>
                  </a:extLst>
                </p14:cNvPr>
                <p14:cNvContentPartPr/>
                <p14:nvPr/>
              </p14:nvContentPartPr>
              <p14:xfrm>
                <a:off x="3252295" y="1605988"/>
                <a:ext cx="393480" cy="268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F45AB8-522E-4923-B788-93798621A85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4295" y="1588348"/>
                  <a:ext cx="4291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C359A27-FCD4-4E7E-A095-C5B23D9C8C3F}"/>
                    </a:ext>
                  </a:extLst>
                </p14:cNvPr>
                <p14:cNvContentPartPr/>
                <p14:nvPr/>
              </p14:nvContentPartPr>
              <p14:xfrm>
                <a:off x="3721015" y="1760428"/>
                <a:ext cx="179280" cy="137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C359A27-FCD4-4E7E-A095-C5B23D9C8C3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03015" y="1742788"/>
                  <a:ext cx="214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1DE27AC-D960-41AF-B3CE-DACEB328D66C}"/>
                    </a:ext>
                  </a:extLst>
                </p14:cNvPr>
                <p14:cNvContentPartPr/>
                <p14:nvPr/>
              </p14:nvContentPartPr>
              <p14:xfrm>
                <a:off x="3976975" y="1607068"/>
                <a:ext cx="317880" cy="350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1DE27AC-D960-41AF-B3CE-DACEB328D6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59335" y="1589068"/>
                  <a:ext cx="3535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5A248B-19F1-487F-B6CD-8E0EB1D78832}"/>
                    </a:ext>
                  </a:extLst>
                </p14:cNvPr>
                <p14:cNvContentPartPr/>
                <p14:nvPr/>
              </p14:nvContentPartPr>
              <p14:xfrm>
                <a:off x="4357855" y="1838908"/>
                <a:ext cx="199440" cy="244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5A248B-19F1-487F-B6CD-8E0EB1D788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40215" y="1820908"/>
                  <a:ext cx="235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85E9EE-86D8-4AEE-A5A6-77289DEAE947}"/>
                    </a:ext>
                  </a:extLst>
                </p14:cNvPr>
                <p14:cNvContentPartPr/>
                <p14:nvPr/>
              </p14:nvContentPartPr>
              <p14:xfrm>
                <a:off x="4489975" y="1486108"/>
                <a:ext cx="144000" cy="130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85E9EE-86D8-4AEE-A5A6-77289DEAE9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72335" y="1468108"/>
                  <a:ext cx="179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71CF3B-B082-4595-AE66-49664E1F3FDD}"/>
                    </a:ext>
                  </a:extLst>
                </p14:cNvPr>
                <p14:cNvContentPartPr/>
                <p14:nvPr/>
              </p14:nvContentPartPr>
              <p14:xfrm>
                <a:off x="4684375" y="1546948"/>
                <a:ext cx="121320" cy="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71CF3B-B082-4595-AE66-49664E1F3FD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66735" y="1529308"/>
                  <a:ext cx="156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13B96B-E291-46D6-A071-04CDCF685503}"/>
                    </a:ext>
                  </a:extLst>
                </p14:cNvPr>
                <p14:cNvContentPartPr/>
                <p14:nvPr/>
              </p14:nvContentPartPr>
              <p14:xfrm>
                <a:off x="3223855" y="1974988"/>
                <a:ext cx="1829520" cy="224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13B96B-E291-46D6-A071-04CDCF6855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05855" y="1956988"/>
                  <a:ext cx="18651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96144B-4349-4B21-B9D9-14AF42DC5288}"/>
                    </a:ext>
                  </a:extLst>
                </p14:cNvPr>
                <p14:cNvContentPartPr/>
                <p14:nvPr/>
              </p14:nvContentPartPr>
              <p14:xfrm>
                <a:off x="5359735" y="1703908"/>
                <a:ext cx="1678680" cy="451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96144B-4349-4B21-B9D9-14AF42DC52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41735" y="1685908"/>
                  <a:ext cx="171432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D01067-FA34-4F5E-916B-CF0439FB26CF}"/>
                    </a:ext>
                  </a:extLst>
                </p14:cNvPr>
                <p14:cNvContentPartPr/>
                <p14:nvPr/>
              </p14:nvContentPartPr>
              <p14:xfrm>
                <a:off x="845695" y="2904868"/>
                <a:ext cx="1304640" cy="463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D01067-FA34-4F5E-916B-CF0439FB26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8055" y="2886868"/>
                  <a:ext cx="1340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47DB1C-796A-40F1-88C0-48ED6884832F}"/>
                    </a:ext>
                  </a:extLst>
                </p14:cNvPr>
                <p14:cNvContentPartPr/>
                <p14:nvPr/>
              </p14:nvContentPartPr>
              <p14:xfrm>
                <a:off x="2125135" y="3027988"/>
                <a:ext cx="18000" cy="288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47DB1C-796A-40F1-88C0-48ED6884832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07135" y="3010348"/>
                  <a:ext cx="536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1D97A0-51F6-4089-82CD-BB68746C5BEE}"/>
                    </a:ext>
                  </a:extLst>
                </p14:cNvPr>
                <p14:cNvContentPartPr/>
                <p14:nvPr/>
              </p14:nvContentPartPr>
              <p14:xfrm>
                <a:off x="813655" y="3443428"/>
                <a:ext cx="252360" cy="412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1D97A0-51F6-4089-82CD-BB68746C5B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6015" y="3425428"/>
                  <a:ext cx="2880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0348E0-7E7C-4790-B522-D1FEADFF2F89}"/>
                    </a:ext>
                  </a:extLst>
                </p14:cNvPr>
                <p14:cNvContentPartPr/>
                <p14:nvPr/>
              </p14:nvContentPartPr>
              <p14:xfrm>
                <a:off x="1161055" y="3660868"/>
                <a:ext cx="910800" cy="252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0348E0-7E7C-4790-B522-D1FEADFF2F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3055" y="3642868"/>
                  <a:ext cx="9464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CE420A-3832-44F2-BA57-2F0942007362}"/>
                    </a:ext>
                  </a:extLst>
                </p14:cNvPr>
                <p14:cNvContentPartPr/>
                <p14:nvPr/>
              </p14:nvContentPartPr>
              <p14:xfrm>
                <a:off x="1130455" y="1753948"/>
                <a:ext cx="360" cy="289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CE420A-3832-44F2-BA57-2F09420073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2815" y="1736308"/>
                  <a:ext cx="36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E8F4884-D617-4310-A9BD-17E719712075}"/>
                    </a:ext>
                  </a:extLst>
                </p14:cNvPr>
                <p14:cNvContentPartPr/>
                <p14:nvPr/>
              </p14:nvContentPartPr>
              <p14:xfrm>
                <a:off x="1038655" y="1710028"/>
                <a:ext cx="314640" cy="359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E8F4884-D617-4310-A9BD-17E71971207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1015" y="1692028"/>
                  <a:ext cx="3502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57588E-1B34-4F82-BD17-6EF01F5ED09F}"/>
                    </a:ext>
                  </a:extLst>
                </p14:cNvPr>
                <p14:cNvContentPartPr/>
                <p14:nvPr/>
              </p14:nvContentPartPr>
              <p14:xfrm>
                <a:off x="1428175" y="1895788"/>
                <a:ext cx="145440" cy="139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757588E-1B34-4F82-BD17-6EF01F5ED0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10535" y="1877788"/>
                  <a:ext cx="181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C9DB2A7-30E8-44C0-B03C-4154E8FB17EE}"/>
                    </a:ext>
                  </a:extLst>
                </p14:cNvPr>
                <p14:cNvContentPartPr/>
                <p14:nvPr/>
              </p14:nvContentPartPr>
              <p14:xfrm>
                <a:off x="1659655" y="1966708"/>
                <a:ext cx="195120" cy="164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9DB2A7-30E8-44C0-B03C-4154E8FB17E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42015" y="1948708"/>
                  <a:ext cx="230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1E4C2CE-BAE0-4047-8EE9-BCF3BBA20D33}"/>
                    </a:ext>
                  </a:extLst>
                </p14:cNvPr>
                <p14:cNvContentPartPr/>
                <p14:nvPr/>
              </p14:nvContentPartPr>
              <p14:xfrm>
                <a:off x="2269135" y="1818748"/>
                <a:ext cx="348120" cy="16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1E4C2CE-BAE0-4047-8EE9-BCF3BBA20D3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51495" y="1801108"/>
                  <a:ext cx="383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0C9A62-EC2B-48B5-9E1E-D3FC86EAC141}"/>
                    </a:ext>
                  </a:extLst>
                </p14:cNvPr>
                <p14:cNvContentPartPr/>
                <p14:nvPr/>
              </p14:nvContentPartPr>
              <p14:xfrm>
                <a:off x="2613295" y="1702828"/>
                <a:ext cx="172800" cy="187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0C9A62-EC2B-48B5-9E1E-D3FC86EAC14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95655" y="1684828"/>
                  <a:ext cx="208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E211FE-9598-4C6A-A41D-6B2664D76226}"/>
                    </a:ext>
                  </a:extLst>
                </p14:cNvPr>
                <p14:cNvContentPartPr/>
                <p14:nvPr/>
              </p14:nvContentPartPr>
              <p14:xfrm>
                <a:off x="680455" y="1914148"/>
                <a:ext cx="1450800" cy="276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E211FE-9598-4C6A-A41D-6B2664D762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2455" y="1896148"/>
                  <a:ext cx="14864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6EB726F-5E5B-46F8-8FFC-C1EC018529BE}"/>
                    </a:ext>
                  </a:extLst>
                </p14:cNvPr>
                <p14:cNvContentPartPr/>
                <p14:nvPr/>
              </p14:nvContentPartPr>
              <p14:xfrm>
                <a:off x="865495" y="2170108"/>
                <a:ext cx="137520" cy="270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6EB726F-5E5B-46F8-8FFC-C1EC018529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7495" y="2152468"/>
                  <a:ext cx="173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B4AA4C5-CBB1-4621-BF1E-96D427358211}"/>
                    </a:ext>
                  </a:extLst>
                </p14:cNvPr>
                <p14:cNvContentPartPr/>
                <p14:nvPr/>
              </p14:nvContentPartPr>
              <p14:xfrm>
                <a:off x="1100935" y="2330668"/>
                <a:ext cx="821880" cy="161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B4AA4C5-CBB1-4621-BF1E-96D42735821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3295" y="2313028"/>
                  <a:ext cx="85752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F5B8CA1-BD75-4279-B36D-A8AE29CB804E}"/>
                  </a:ext>
                </a:extLst>
              </p14:cNvPr>
              <p14:cNvContentPartPr/>
              <p14:nvPr/>
            </p14:nvContentPartPr>
            <p14:xfrm>
              <a:off x="5130055" y="3425428"/>
              <a:ext cx="211320" cy="2541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F5B8CA1-BD75-4279-B36D-A8AE29CB804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112415" y="3407788"/>
                <a:ext cx="246960" cy="28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5E3ABD7-8C84-45BD-B1DE-F519EDEDB28B}"/>
              </a:ext>
            </a:extLst>
          </p:cNvPr>
          <p:cNvGrpSpPr/>
          <p:nvPr/>
        </p:nvGrpSpPr>
        <p:grpSpPr>
          <a:xfrm>
            <a:off x="1259695" y="1366588"/>
            <a:ext cx="221400" cy="266760"/>
            <a:chOff x="1259695" y="1366588"/>
            <a:chExt cx="22140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1B2F737-D915-4AAC-B412-6369E56ACAB2}"/>
                    </a:ext>
                  </a:extLst>
                </p14:cNvPr>
                <p14:cNvContentPartPr/>
                <p14:nvPr/>
              </p14:nvContentPartPr>
              <p14:xfrm>
                <a:off x="1259695" y="1366588"/>
                <a:ext cx="221400" cy="266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1B2F737-D915-4AAC-B412-6369E56ACAB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42055" y="1348948"/>
                  <a:ext cx="257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6EDCF6-09A7-4698-811E-1E7A320E8EF0}"/>
                    </a:ext>
                  </a:extLst>
                </p14:cNvPr>
                <p14:cNvContentPartPr/>
                <p14:nvPr/>
              </p14:nvContentPartPr>
              <p14:xfrm>
                <a:off x="1332415" y="1397908"/>
                <a:ext cx="64440" cy="165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76EDCF6-09A7-4698-811E-1E7A320E8EF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14415" y="1380268"/>
                  <a:ext cx="1000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07D6E6-DBCD-4641-9457-6D2A5DA58CC2}"/>
              </a:ext>
            </a:extLst>
          </p:cNvPr>
          <p:cNvGrpSpPr/>
          <p:nvPr/>
        </p:nvGrpSpPr>
        <p:grpSpPr>
          <a:xfrm>
            <a:off x="1453015" y="2426068"/>
            <a:ext cx="249840" cy="209880"/>
            <a:chOff x="1453015" y="2426068"/>
            <a:chExt cx="24984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17DD9CB-45CA-4FAB-A7DB-A654228EE31E}"/>
                    </a:ext>
                  </a:extLst>
                </p14:cNvPr>
                <p14:cNvContentPartPr/>
                <p14:nvPr/>
              </p14:nvContentPartPr>
              <p14:xfrm>
                <a:off x="1453015" y="2440108"/>
                <a:ext cx="249840" cy="191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17DD9CB-45CA-4FAB-A7DB-A654228EE31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35375" y="2422468"/>
                  <a:ext cx="285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F977CF0-A29A-4A3B-BD3D-BE370CFADD1F}"/>
                    </a:ext>
                  </a:extLst>
                </p14:cNvPr>
                <p14:cNvContentPartPr/>
                <p14:nvPr/>
              </p14:nvContentPartPr>
              <p14:xfrm>
                <a:off x="1537975" y="2426068"/>
                <a:ext cx="125640" cy="209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F977CF0-A29A-4A3B-BD3D-BE370CFADD1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19975" y="2408428"/>
                  <a:ext cx="16128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4028F4A-7B12-4F6F-8BEE-F1E6202EFB80}"/>
              </a:ext>
            </a:extLst>
          </p:cNvPr>
          <p:cNvGrpSpPr/>
          <p:nvPr/>
        </p:nvGrpSpPr>
        <p:grpSpPr>
          <a:xfrm>
            <a:off x="3918655" y="2215108"/>
            <a:ext cx="469080" cy="470160"/>
            <a:chOff x="3918655" y="2215108"/>
            <a:chExt cx="469080" cy="47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2697914-32DA-448C-AD0B-1CCE94E0C7F3}"/>
                    </a:ext>
                  </a:extLst>
                </p14:cNvPr>
                <p14:cNvContentPartPr/>
                <p14:nvPr/>
              </p14:nvContentPartPr>
              <p14:xfrm>
                <a:off x="3982735" y="2396548"/>
                <a:ext cx="122040" cy="19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2697914-32DA-448C-AD0B-1CCE94E0C7F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64735" y="2378908"/>
                  <a:ext cx="157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C1678E0-3F8D-4FA3-9E84-D96BE6880666}"/>
                    </a:ext>
                  </a:extLst>
                </p14:cNvPr>
                <p14:cNvContentPartPr/>
                <p14:nvPr/>
              </p14:nvContentPartPr>
              <p14:xfrm>
                <a:off x="4176055" y="2279188"/>
                <a:ext cx="87840" cy="272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C1678E0-3F8D-4FA3-9E84-D96BE688066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58055" y="2261188"/>
                  <a:ext cx="1234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453B9B-86F9-4DF8-8F36-750BBAD97DB3}"/>
                    </a:ext>
                  </a:extLst>
                </p14:cNvPr>
                <p14:cNvContentPartPr/>
                <p14:nvPr/>
              </p14:nvContentPartPr>
              <p14:xfrm>
                <a:off x="3924775" y="2224468"/>
                <a:ext cx="14760" cy="403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453B9B-86F9-4DF8-8F36-750BBAD97DB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06775" y="2206828"/>
                  <a:ext cx="504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71A090A-6181-4819-BEBF-BAA61DDE4245}"/>
                    </a:ext>
                  </a:extLst>
                </p14:cNvPr>
                <p14:cNvContentPartPr/>
                <p14:nvPr/>
              </p14:nvContentPartPr>
              <p14:xfrm>
                <a:off x="3918655" y="2215108"/>
                <a:ext cx="469080" cy="470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71A090A-6181-4819-BEBF-BAA61DDE42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00655" y="2197108"/>
                  <a:ext cx="504720" cy="50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9A899F-8687-4E4C-8020-4ED221594550}"/>
                  </a:ext>
                </a:extLst>
              </p14:cNvPr>
              <p14:cNvContentPartPr/>
              <p14:nvPr/>
            </p14:nvContentPartPr>
            <p14:xfrm>
              <a:off x="4434535" y="1255708"/>
              <a:ext cx="641160" cy="5331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9A899F-8687-4E4C-8020-4ED22159455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416895" y="1238068"/>
                <a:ext cx="676800" cy="56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C605CE23-626F-4569-8C50-42A9B1E48FC8}"/>
              </a:ext>
            </a:extLst>
          </p:cNvPr>
          <p:cNvGrpSpPr/>
          <p:nvPr/>
        </p:nvGrpSpPr>
        <p:grpSpPr>
          <a:xfrm>
            <a:off x="3124135" y="893908"/>
            <a:ext cx="1185480" cy="852480"/>
            <a:chOff x="3124135" y="893908"/>
            <a:chExt cx="1185480" cy="85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2F13BC8-E3FB-490B-8E8D-80A310E1BD2D}"/>
                    </a:ext>
                  </a:extLst>
                </p14:cNvPr>
                <p14:cNvContentPartPr/>
                <p14:nvPr/>
              </p14:nvContentPartPr>
              <p14:xfrm>
                <a:off x="3986695" y="1429948"/>
                <a:ext cx="82440" cy="30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2F13BC8-E3FB-490B-8E8D-80A310E1BD2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69055" y="1411948"/>
                  <a:ext cx="118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7E7313E-9DD2-47F0-BF71-F64B1FC63352}"/>
                    </a:ext>
                  </a:extLst>
                </p14:cNvPr>
                <p14:cNvContentPartPr/>
                <p14:nvPr/>
              </p14:nvContentPartPr>
              <p14:xfrm>
                <a:off x="4128535" y="1346068"/>
                <a:ext cx="112320" cy="155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7E7313E-9DD2-47F0-BF71-F64B1FC6335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10535" y="1328068"/>
                  <a:ext cx="147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ADDA42-49B4-4194-A396-1502674D24E8}"/>
                    </a:ext>
                  </a:extLst>
                </p14:cNvPr>
                <p14:cNvContentPartPr/>
                <p14:nvPr/>
              </p14:nvContentPartPr>
              <p14:xfrm>
                <a:off x="3938815" y="1264348"/>
                <a:ext cx="9360" cy="332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ADDA42-49B4-4194-A396-1502674D24E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20815" y="1246348"/>
                  <a:ext cx="450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39C54E3-C7F8-4ADE-B000-34556EBE7AD4}"/>
                    </a:ext>
                  </a:extLst>
                </p14:cNvPr>
                <p14:cNvContentPartPr/>
                <p14:nvPr/>
              </p14:nvContentPartPr>
              <p14:xfrm>
                <a:off x="3922975" y="1198828"/>
                <a:ext cx="386640" cy="406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39C54E3-C7F8-4ADE-B000-34556EBE7AD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04975" y="1181188"/>
                  <a:ext cx="4222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B42D56C-A0D1-4185-8B47-9CED8A80A930}"/>
                    </a:ext>
                  </a:extLst>
                </p14:cNvPr>
                <p14:cNvContentPartPr/>
                <p14:nvPr/>
              </p14:nvContentPartPr>
              <p14:xfrm>
                <a:off x="3953935" y="975268"/>
                <a:ext cx="106200" cy="15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B42D56C-A0D1-4185-8B47-9CED8A80A9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36295" y="957628"/>
                  <a:ext cx="141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CBCB89F-5678-484E-8438-F102754D5212}"/>
                    </a:ext>
                  </a:extLst>
                </p14:cNvPr>
                <p14:cNvContentPartPr/>
                <p14:nvPr/>
              </p14:nvContentPartPr>
              <p14:xfrm>
                <a:off x="4114135" y="893908"/>
                <a:ext cx="146160" cy="201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CBCB89F-5678-484E-8438-F102754D521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96495" y="875908"/>
                  <a:ext cx="181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F80C282-5475-46F9-A93D-6D45DA7F507F}"/>
                    </a:ext>
                  </a:extLst>
                </p14:cNvPr>
                <p14:cNvContentPartPr/>
                <p14:nvPr/>
              </p14:nvContentPartPr>
              <p14:xfrm>
                <a:off x="3344815" y="1377028"/>
                <a:ext cx="181080" cy="16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F80C282-5475-46F9-A93D-6D45DA7F50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26815" y="1359388"/>
                  <a:ext cx="216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2762783-F0F0-4EF9-A4AF-A7CBA31396BB}"/>
                    </a:ext>
                  </a:extLst>
                </p14:cNvPr>
                <p14:cNvContentPartPr/>
                <p14:nvPr/>
              </p14:nvContentPartPr>
              <p14:xfrm>
                <a:off x="3421495" y="1239508"/>
                <a:ext cx="16920" cy="253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2762783-F0F0-4EF9-A4AF-A7CBA31396B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03855" y="1221508"/>
                  <a:ext cx="525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E8D59C5-4805-4D74-8185-2ECD9F8E3496}"/>
                    </a:ext>
                  </a:extLst>
                </p14:cNvPr>
                <p14:cNvContentPartPr/>
                <p14:nvPr/>
              </p14:nvContentPartPr>
              <p14:xfrm>
                <a:off x="3551455" y="1289908"/>
                <a:ext cx="145800" cy="136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E8D59C5-4805-4D74-8185-2ECD9F8E34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33455" y="1271908"/>
                  <a:ext cx="181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5F9D3D5-2D2B-44B1-8A01-92590618CA54}"/>
                    </a:ext>
                  </a:extLst>
                </p14:cNvPr>
                <p14:cNvContentPartPr/>
                <p14:nvPr/>
              </p14:nvContentPartPr>
              <p14:xfrm>
                <a:off x="3681775" y="1270828"/>
                <a:ext cx="11880" cy="245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F9D3D5-2D2B-44B1-8A01-92590618CA5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64135" y="1252828"/>
                  <a:ext cx="47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FC5A7FC-D551-479C-A0AE-510226BF55D3}"/>
                    </a:ext>
                  </a:extLst>
                </p14:cNvPr>
                <p14:cNvContentPartPr/>
                <p14:nvPr/>
              </p14:nvContentPartPr>
              <p14:xfrm>
                <a:off x="3129535" y="1113148"/>
                <a:ext cx="743400" cy="510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FC5A7FC-D551-479C-A0AE-510226BF55D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11535" y="1095508"/>
                  <a:ext cx="7790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56EF351-6AF2-4683-94B9-55837AA4D321}"/>
                    </a:ext>
                  </a:extLst>
                </p14:cNvPr>
                <p14:cNvContentPartPr/>
                <p14:nvPr/>
              </p14:nvContentPartPr>
              <p14:xfrm>
                <a:off x="3124135" y="1046908"/>
                <a:ext cx="95400" cy="547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56EF351-6AF2-4683-94B9-55837AA4D32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06135" y="1028908"/>
                  <a:ext cx="1310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83910E2-DE63-40CF-8609-7CEB8BFBDB2A}"/>
                    </a:ext>
                  </a:extLst>
                </p14:cNvPr>
                <p14:cNvContentPartPr/>
                <p14:nvPr/>
              </p14:nvContentPartPr>
              <p14:xfrm>
                <a:off x="3209455" y="1024228"/>
                <a:ext cx="604440" cy="722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83910E2-DE63-40CF-8609-7CEB8BFBDB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91815" y="1006228"/>
                  <a:ext cx="640080" cy="75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EBDB604-FBA6-497B-8A5E-4C160ABCEADD}"/>
              </a:ext>
            </a:extLst>
          </p:cNvPr>
          <p:cNvGrpSpPr/>
          <p:nvPr/>
        </p:nvGrpSpPr>
        <p:grpSpPr>
          <a:xfrm>
            <a:off x="1230175" y="4566988"/>
            <a:ext cx="974520" cy="421200"/>
            <a:chOff x="1230175" y="4566988"/>
            <a:chExt cx="97452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B8D6D40-7024-4C41-BD26-BB82A776EA99}"/>
                    </a:ext>
                  </a:extLst>
                </p14:cNvPr>
                <p14:cNvContentPartPr/>
                <p14:nvPr/>
              </p14:nvContentPartPr>
              <p14:xfrm>
                <a:off x="1360495" y="4669228"/>
                <a:ext cx="15120" cy="277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B8D6D40-7024-4C41-BD26-BB82A776EA9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42495" y="4651588"/>
                  <a:ext cx="50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7D3BD65-7374-427D-B936-23DF17CE938A}"/>
                    </a:ext>
                  </a:extLst>
                </p14:cNvPr>
                <p14:cNvContentPartPr/>
                <p14:nvPr/>
              </p14:nvContentPartPr>
              <p14:xfrm>
                <a:off x="1230175" y="4566988"/>
                <a:ext cx="381960" cy="400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7D3BD65-7374-427D-B936-23DF17CE938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12175" y="4549348"/>
                  <a:ext cx="4176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47648FB-16B8-4ACC-8CD5-1FB38215A174}"/>
                    </a:ext>
                  </a:extLst>
                </p14:cNvPr>
                <p14:cNvContentPartPr/>
                <p14:nvPr/>
              </p14:nvContentPartPr>
              <p14:xfrm>
                <a:off x="1782775" y="4752388"/>
                <a:ext cx="205560" cy="180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47648FB-16B8-4ACC-8CD5-1FB38215A1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65135" y="4734748"/>
                  <a:ext cx="241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D22ED6B-C6C3-483E-9961-794B4FC94698}"/>
                    </a:ext>
                  </a:extLst>
                </p14:cNvPr>
                <p14:cNvContentPartPr/>
                <p14:nvPr/>
              </p14:nvContentPartPr>
              <p14:xfrm>
                <a:off x="2052415" y="4779388"/>
                <a:ext cx="152280" cy="208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D22ED6B-C6C3-483E-9961-794B4FC9469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34415" y="4761748"/>
                  <a:ext cx="18792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28E0D12-DA8B-4455-88CA-99C2DA8D4ECD}"/>
              </a:ext>
            </a:extLst>
          </p:cNvPr>
          <p:cNvGrpSpPr/>
          <p:nvPr/>
        </p:nvGrpSpPr>
        <p:grpSpPr>
          <a:xfrm>
            <a:off x="3335815" y="4187188"/>
            <a:ext cx="3214440" cy="707400"/>
            <a:chOff x="3335815" y="4187188"/>
            <a:chExt cx="3214440" cy="70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5BE6951-E7CE-4584-83A4-3E8F42654263}"/>
                    </a:ext>
                  </a:extLst>
                </p14:cNvPr>
                <p14:cNvContentPartPr/>
                <p14:nvPr/>
              </p14:nvContentPartPr>
              <p14:xfrm>
                <a:off x="3335815" y="4735828"/>
                <a:ext cx="391680" cy="6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5BE6951-E7CE-4584-83A4-3E8F4265426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17815" y="4717828"/>
                  <a:ext cx="427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5FB612D-11ED-42B0-828F-12D0284DFC66}"/>
                    </a:ext>
                  </a:extLst>
                </p14:cNvPr>
                <p14:cNvContentPartPr/>
                <p14:nvPr/>
              </p14:nvContentPartPr>
              <p14:xfrm>
                <a:off x="3703375" y="4638628"/>
                <a:ext cx="126360" cy="194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5FB612D-11ED-42B0-828F-12D0284DFC6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85375" y="4620628"/>
                  <a:ext cx="162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9A43A6D-C2F9-4137-BCBA-8D1C576C77D0}"/>
                    </a:ext>
                  </a:extLst>
                </p14:cNvPr>
                <p14:cNvContentPartPr/>
                <p14:nvPr/>
              </p14:nvContentPartPr>
              <p14:xfrm>
                <a:off x="4589335" y="4501108"/>
                <a:ext cx="85680" cy="244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9A43A6D-C2F9-4137-BCBA-8D1C576C77D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71335" y="4483468"/>
                  <a:ext cx="121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7DB6754-0C1E-4FEF-81EB-30DA6DD7558C}"/>
                    </a:ext>
                  </a:extLst>
                </p14:cNvPr>
                <p14:cNvContentPartPr/>
                <p14:nvPr/>
              </p14:nvContentPartPr>
              <p14:xfrm>
                <a:off x="4586455" y="4390588"/>
                <a:ext cx="398160" cy="392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7DB6754-0C1E-4FEF-81EB-30DA6DD755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68815" y="4372588"/>
                  <a:ext cx="4338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9A0A6B1-E6B2-4EBB-9E87-CD1E86707A34}"/>
                    </a:ext>
                  </a:extLst>
                </p14:cNvPr>
                <p14:cNvContentPartPr/>
                <p14:nvPr/>
              </p14:nvContentPartPr>
              <p14:xfrm>
                <a:off x="5097655" y="4586788"/>
                <a:ext cx="273960" cy="200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9A0A6B1-E6B2-4EBB-9E87-CD1E86707A3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79655" y="4568788"/>
                  <a:ext cx="309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27C1FA1-6CA4-416E-A1BB-D6EAC6A71185}"/>
                    </a:ext>
                  </a:extLst>
                </p14:cNvPr>
                <p14:cNvContentPartPr/>
                <p14:nvPr/>
              </p14:nvContentPartPr>
              <p14:xfrm>
                <a:off x="5384215" y="4432348"/>
                <a:ext cx="386640" cy="355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27C1FA1-6CA4-416E-A1BB-D6EAC6A7118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66575" y="4414348"/>
                  <a:ext cx="4222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E7E97EC-F040-429B-A181-E00A3B9E2796}"/>
                    </a:ext>
                  </a:extLst>
                </p14:cNvPr>
                <p14:cNvContentPartPr/>
                <p14:nvPr/>
              </p14:nvContentPartPr>
              <p14:xfrm>
                <a:off x="5885335" y="4628908"/>
                <a:ext cx="209880" cy="265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E7E97EC-F040-429B-A181-E00A3B9E279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67695" y="4610908"/>
                  <a:ext cx="2455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65581C5-EBE4-4237-B1FC-C8BBE7A03B16}"/>
                    </a:ext>
                  </a:extLst>
                </p14:cNvPr>
                <p14:cNvContentPartPr/>
                <p14:nvPr/>
              </p14:nvContentPartPr>
              <p14:xfrm>
                <a:off x="6068575" y="4187188"/>
                <a:ext cx="171000" cy="177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65581C5-EBE4-4237-B1FC-C8BBE7A03B1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50935" y="4169188"/>
                  <a:ext cx="206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6E07054-7DCA-45ED-9C13-FD33313BA96C}"/>
                    </a:ext>
                  </a:extLst>
                </p14:cNvPr>
                <p14:cNvContentPartPr/>
                <p14:nvPr/>
              </p14:nvContentPartPr>
              <p14:xfrm>
                <a:off x="6355855" y="4223548"/>
                <a:ext cx="194400" cy="31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6E07054-7DCA-45ED-9C13-FD33313BA96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38215" y="4205908"/>
                  <a:ext cx="230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E7A9359-3B34-4CED-A1FE-D2A7ED8E7E5C}"/>
                    </a:ext>
                  </a:extLst>
                </p14:cNvPr>
                <p14:cNvContentPartPr/>
                <p14:nvPr/>
              </p14:nvContentPartPr>
              <p14:xfrm>
                <a:off x="4185775" y="4411468"/>
                <a:ext cx="367200" cy="406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E7A9359-3B34-4CED-A1FE-D2A7ED8E7E5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68135" y="4393828"/>
                  <a:ext cx="402840" cy="44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A93D440-EF17-4D6C-82BE-4F4B42F9C15D}"/>
              </a:ext>
            </a:extLst>
          </p:cNvPr>
          <p:cNvGrpSpPr/>
          <p:nvPr/>
        </p:nvGrpSpPr>
        <p:grpSpPr>
          <a:xfrm>
            <a:off x="1481095" y="5517388"/>
            <a:ext cx="969120" cy="519120"/>
            <a:chOff x="1481095" y="5517388"/>
            <a:chExt cx="96912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DD4D7DA-B208-43F4-BD7E-4A4A6229D713}"/>
                    </a:ext>
                  </a:extLst>
                </p14:cNvPr>
                <p14:cNvContentPartPr/>
                <p14:nvPr/>
              </p14:nvContentPartPr>
              <p14:xfrm>
                <a:off x="1544455" y="5657068"/>
                <a:ext cx="50760" cy="272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DD4D7DA-B208-43F4-BD7E-4A4A6229D71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26455" y="5639428"/>
                  <a:ext cx="86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CD1C124-C44A-4342-BA31-87B95D0A7BBE}"/>
                    </a:ext>
                  </a:extLst>
                </p14:cNvPr>
                <p14:cNvContentPartPr/>
                <p14:nvPr/>
              </p14:nvContentPartPr>
              <p14:xfrm>
                <a:off x="1481095" y="5517388"/>
                <a:ext cx="271440" cy="396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CD1C124-C44A-4342-BA31-87B95D0A7BB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63095" y="5499748"/>
                  <a:ext cx="3070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492CA5-15B5-4280-B7B0-1EA386B2D977}"/>
                    </a:ext>
                  </a:extLst>
                </p14:cNvPr>
                <p14:cNvContentPartPr/>
                <p14:nvPr/>
              </p14:nvContentPartPr>
              <p14:xfrm>
                <a:off x="1812655" y="5760388"/>
                <a:ext cx="158760" cy="187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492CA5-15B5-4280-B7B0-1EA386B2D97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94655" y="5742748"/>
                  <a:ext cx="194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603DA46-9269-4F9D-8D6C-EDBE5F9190DB}"/>
                    </a:ext>
                  </a:extLst>
                </p14:cNvPr>
                <p14:cNvContentPartPr/>
                <p14:nvPr/>
              </p14:nvContentPartPr>
              <p14:xfrm>
                <a:off x="2208655" y="5818708"/>
                <a:ext cx="241560" cy="217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603DA46-9269-4F9D-8D6C-EDBE5F9190D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91015" y="5800708"/>
                  <a:ext cx="2772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6EBAC73-E949-4223-8820-C211A314BB44}"/>
              </a:ext>
            </a:extLst>
          </p:cNvPr>
          <p:cNvGrpSpPr/>
          <p:nvPr/>
        </p:nvGrpSpPr>
        <p:grpSpPr>
          <a:xfrm>
            <a:off x="3569815" y="5524588"/>
            <a:ext cx="466200" cy="225360"/>
            <a:chOff x="3569815" y="5524588"/>
            <a:chExt cx="46620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4601BA-2617-4342-8DB2-0DB7885F87FD}"/>
                    </a:ext>
                  </a:extLst>
                </p14:cNvPr>
                <p14:cNvContentPartPr/>
                <p14:nvPr/>
              </p14:nvContentPartPr>
              <p14:xfrm>
                <a:off x="3569815" y="5631868"/>
                <a:ext cx="340200" cy="25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4601BA-2617-4342-8DB2-0DB7885F87F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51815" y="5614228"/>
                  <a:ext cx="375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2574CE6-588D-4AB8-AA9F-0A1F6B1E5703}"/>
                    </a:ext>
                  </a:extLst>
                </p14:cNvPr>
                <p14:cNvContentPartPr/>
                <p14:nvPr/>
              </p14:nvContentPartPr>
              <p14:xfrm>
                <a:off x="3884815" y="5524588"/>
                <a:ext cx="151200" cy="225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2574CE6-588D-4AB8-AA9F-0A1F6B1E570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67175" y="5506948"/>
                  <a:ext cx="18684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50AEAB5-F531-4502-87F6-01E29BFFCA1C}"/>
              </a:ext>
            </a:extLst>
          </p:cNvPr>
          <p:cNvGrpSpPr/>
          <p:nvPr/>
        </p:nvGrpSpPr>
        <p:grpSpPr>
          <a:xfrm>
            <a:off x="4389535" y="5347828"/>
            <a:ext cx="1368360" cy="595800"/>
            <a:chOff x="4389535" y="5347828"/>
            <a:chExt cx="1368360" cy="59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E7988C0-F1E3-4382-824D-125DB283404D}"/>
                    </a:ext>
                  </a:extLst>
                </p14:cNvPr>
                <p14:cNvContentPartPr/>
                <p14:nvPr/>
              </p14:nvContentPartPr>
              <p14:xfrm>
                <a:off x="4806415" y="5495788"/>
                <a:ext cx="57240" cy="315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E7988C0-F1E3-4382-824D-125DB283404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88415" y="5478148"/>
                  <a:ext cx="92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A6D1A86-2D93-4572-89C4-989D5484505E}"/>
                    </a:ext>
                  </a:extLst>
                </p14:cNvPr>
                <p14:cNvContentPartPr/>
                <p14:nvPr/>
              </p14:nvContentPartPr>
              <p14:xfrm>
                <a:off x="4766455" y="5437828"/>
                <a:ext cx="345600" cy="378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A6D1A86-2D93-4572-89C4-989D5484505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48455" y="5419828"/>
                  <a:ext cx="3812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0537C13-E5C6-4AE4-8A39-72A4EA760FC8}"/>
                    </a:ext>
                  </a:extLst>
                </p14:cNvPr>
                <p14:cNvContentPartPr/>
                <p14:nvPr/>
              </p14:nvContentPartPr>
              <p14:xfrm>
                <a:off x="5200615" y="5654548"/>
                <a:ext cx="235080" cy="165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0537C13-E5C6-4AE4-8A39-72A4EA760FC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82975" y="5636548"/>
                  <a:ext cx="270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D929D10-4830-4752-AF4C-8F7B0A268E22}"/>
                    </a:ext>
                  </a:extLst>
                </p14:cNvPr>
                <p14:cNvContentPartPr/>
                <p14:nvPr/>
              </p14:nvContentPartPr>
              <p14:xfrm>
                <a:off x="5558095" y="5347828"/>
                <a:ext cx="199800" cy="23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D929D10-4830-4752-AF4C-8F7B0A268E2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40095" y="5330188"/>
                  <a:ext cx="235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BFC02EE-81DD-4B66-8A67-932CFF1070DC}"/>
                    </a:ext>
                  </a:extLst>
                </p14:cNvPr>
                <p14:cNvContentPartPr/>
                <p14:nvPr/>
              </p14:nvContentPartPr>
              <p14:xfrm>
                <a:off x="4389535" y="5425228"/>
                <a:ext cx="341640" cy="518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BFC02EE-81DD-4B66-8A67-932CFF1070D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71895" y="5407228"/>
                  <a:ext cx="377280" cy="55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991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B422E1-9424-4FCE-A031-76350E9F5CCD}"/>
              </a:ext>
            </a:extLst>
          </p:cNvPr>
          <p:cNvSpPr/>
          <p:nvPr/>
        </p:nvSpPr>
        <p:spPr>
          <a:xfrm>
            <a:off x="206326" y="284761"/>
            <a:ext cx="116949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</a:rPr>
              <a:t>5.Para las siguientes reacciones escriba las </a:t>
            </a:r>
            <a:r>
              <a:rPr lang="es-CL" sz="2800" dirty="0" err="1">
                <a:latin typeface="Arial" panose="020B0604020202020204" pitchFamily="34" charset="0"/>
              </a:rPr>
              <a:t>semireacciones</a:t>
            </a:r>
            <a:r>
              <a:rPr lang="es-CL" sz="2800" dirty="0">
                <a:latin typeface="Arial" panose="020B0604020202020204" pitchFamily="34" charset="0"/>
              </a:rPr>
              <a:t> e identifique los agentes oxidante y reductor:</a:t>
            </a:r>
          </a:p>
          <a:p>
            <a:r>
              <a:rPr lang="es-CL" sz="2800" dirty="0">
                <a:latin typeface="Arial" panose="020B0604020202020204" pitchFamily="34" charset="0"/>
              </a:rPr>
              <a:t>a)Fe(s) + O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(g) = Fe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O</a:t>
            </a:r>
            <a:r>
              <a:rPr lang="es-CL" sz="2800" baseline="-25000" dirty="0">
                <a:latin typeface="Arial" panose="020B0604020202020204" pitchFamily="34" charset="0"/>
              </a:rPr>
              <a:t>3</a:t>
            </a:r>
            <a:r>
              <a:rPr lang="es-CL" sz="2800" dirty="0">
                <a:latin typeface="Arial" panose="020B0604020202020204" pitchFamily="34" charset="0"/>
              </a:rPr>
              <a:t>(s)</a:t>
            </a:r>
          </a:p>
          <a:p>
            <a:r>
              <a:rPr lang="es-CL" sz="2800" dirty="0">
                <a:latin typeface="Arial" panose="020B0604020202020204" pitchFamily="34" charset="0"/>
              </a:rPr>
              <a:t>b)Cl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(g) + </a:t>
            </a:r>
            <a:r>
              <a:rPr lang="es-CL" sz="2800" dirty="0" err="1">
                <a:latin typeface="Arial" panose="020B0604020202020204" pitchFamily="34" charset="0"/>
              </a:rPr>
              <a:t>NaBr</a:t>
            </a:r>
            <a:r>
              <a:rPr lang="es-CL" sz="2800" dirty="0">
                <a:latin typeface="Arial" panose="020B0604020202020204" pitchFamily="34" charset="0"/>
              </a:rPr>
              <a:t>(ac) = NaCl(ac) + Br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(l)</a:t>
            </a:r>
          </a:p>
          <a:p>
            <a:r>
              <a:rPr lang="es-CL" sz="2800" dirty="0">
                <a:latin typeface="Arial" panose="020B0604020202020204" pitchFamily="34" charset="0"/>
              </a:rPr>
              <a:t>c)Si(s) + F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(g) = SiF</a:t>
            </a:r>
            <a:r>
              <a:rPr lang="es-CL" sz="2800" baseline="-25000" dirty="0">
                <a:latin typeface="Arial" panose="020B0604020202020204" pitchFamily="34" charset="0"/>
              </a:rPr>
              <a:t>4</a:t>
            </a:r>
            <a:r>
              <a:rPr lang="es-CL" sz="2800" dirty="0">
                <a:latin typeface="Arial" panose="020B0604020202020204" pitchFamily="34" charset="0"/>
              </a:rPr>
              <a:t>(g)</a:t>
            </a:r>
          </a:p>
          <a:p>
            <a:r>
              <a:rPr lang="es-CL" sz="2800" dirty="0">
                <a:latin typeface="Arial" panose="020B0604020202020204" pitchFamily="34" charset="0"/>
              </a:rPr>
              <a:t>d)H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(g) + Cl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(g) = HCl(g)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17198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F1B4B-D17E-4E91-BB33-2F3A1184AE47}"/>
              </a:ext>
            </a:extLst>
          </p:cNvPr>
          <p:cNvSpPr/>
          <p:nvPr/>
        </p:nvSpPr>
        <p:spPr>
          <a:xfrm>
            <a:off x="234462" y="275049"/>
            <a:ext cx="11385452" cy="4462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7.Balancee las siguientes ecuaciones redox por el método del ion-electrón: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a)Mn</a:t>
            </a:r>
            <a:r>
              <a:rPr lang="es-CL" sz="2400" baseline="30000" dirty="0">
                <a:latin typeface="Arial" panose="020B0604020202020204" pitchFamily="34" charset="0"/>
              </a:rPr>
              <a:t>2+</a:t>
            </a:r>
            <a:r>
              <a:rPr lang="es-CL" sz="2400" dirty="0">
                <a:latin typeface="Arial" panose="020B0604020202020204" pitchFamily="34" charset="0"/>
              </a:rPr>
              <a:t>+H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O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→MnO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(medio básico)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b)Cr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O</a:t>
            </a:r>
            <a:r>
              <a:rPr lang="es-CL" sz="2400" baseline="-25000" dirty="0">
                <a:latin typeface="Arial" panose="020B0604020202020204" pitchFamily="34" charset="0"/>
              </a:rPr>
              <a:t>7</a:t>
            </a:r>
            <a:r>
              <a:rPr lang="es-CL" sz="2400" baseline="30000" dirty="0">
                <a:latin typeface="Arial" panose="020B0604020202020204" pitchFamily="34" charset="0"/>
              </a:rPr>
              <a:t>2-</a:t>
            </a:r>
            <a:r>
              <a:rPr lang="es-CL" sz="2400" dirty="0">
                <a:latin typeface="Arial" panose="020B0604020202020204" pitchFamily="34" charset="0"/>
              </a:rPr>
              <a:t>+ C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O</a:t>
            </a:r>
            <a:r>
              <a:rPr lang="es-CL" sz="2400" baseline="-25000" dirty="0">
                <a:latin typeface="Arial" panose="020B0604020202020204" pitchFamily="34" charset="0"/>
              </a:rPr>
              <a:t>4</a:t>
            </a:r>
            <a:r>
              <a:rPr lang="es-CL" sz="2400" baseline="30000" dirty="0">
                <a:latin typeface="Arial" panose="020B0604020202020204" pitchFamily="34" charset="0"/>
              </a:rPr>
              <a:t>2-</a:t>
            </a:r>
            <a:r>
              <a:rPr lang="es-CL" sz="2400" dirty="0">
                <a:latin typeface="Arial" panose="020B0604020202020204" pitchFamily="34" charset="0"/>
              </a:rPr>
              <a:t>→Cr</a:t>
            </a:r>
            <a:r>
              <a:rPr lang="es-CL" sz="2400" baseline="30000" dirty="0">
                <a:latin typeface="Arial" panose="020B0604020202020204" pitchFamily="34" charset="0"/>
              </a:rPr>
              <a:t>3+</a:t>
            </a:r>
            <a:r>
              <a:rPr lang="es-CL" sz="2400" dirty="0">
                <a:latin typeface="Arial" panose="020B0604020202020204" pitchFamily="34" charset="0"/>
              </a:rPr>
              <a:t>+CO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(medio ácido)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c)ClO</a:t>
            </a:r>
            <a:r>
              <a:rPr lang="es-CL" sz="2400" baseline="-25000" dirty="0">
                <a:latin typeface="Arial" panose="020B0604020202020204" pitchFamily="34" charset="0"/>
              </a:rPr>
              <a:t>3</a:t>
            </a:r>
            <a:r>
              <a:rPr lang="es-CL" sz="2400" baseline="30000" dirty="0">
                <a:latin typeface="Arial" panose="020B0604020202020204" pitchFamily="34" charset="0"/>
              </a:rPr>
              <a:t>-</a:t>
            </a:r>
            <a:r>
              <a:rPr lang="es-CL" sz="2400" dirty="0">
                <a:latin typeface="Arial" panose="020B0604020202020204" pitchFamily="34" charset="0"/>
              </a:rPr>
              <a:t>+ Cl</a:t>
            </a:r>
            <a:r>
              <a:rPr lang="es-CL" sz="2400" baseline="30000" dirty="0">
                <a:latin typeface="Arial" panose="020B0604020202020204" pitchFamily="34" charset="0"/>
              </a:rPr>
              <a:t>-</a:t>
            </a:r>
            <a:r>
              <a:rPr lang="es-CL" sz="2400" dirty="0">
                <a:latin typeface="Arial" panose="020B0604020202020204" pitchFamily="34" charset="0"/>
              </a:rPr>
              <a:t>→ Cl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+ ClO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(medio ácido)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d)H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O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+ Fe</a:t>
            </a:r>
            <a:r>
              <a:rPr lang="es-CL" sz="2400" baseline="30000" dirty="0">
                <a:latin typeface="Arial" panose="020B0604020202020204" pitchFamily="34" charset="0"/>
              </a:rPr>
              <a:t>2+</a:t>
            </a:r>
            <a:r>
              <a:rPr lang="es-CL" sz="2400" dirty="0">
                <a:latin typeface="Arial" panose="020B0604020202020204" pitchFamily="34" charset="0"/>
              </a:rPr>
              <a:t>→Fe</a:t>
            </a:r>
            <a:r>
              <a:rPr lang="es-CL" sz="2400" baseline="30000" dirty="0">
                <a:latin typeface="Arial" panose="020B0604020202020204" pitchFamily="34" charset="0"/>
              </a:rPr>
              <a:t>3+</a:t>
            </a:r>
            <a:r>
              <a:rPr lang="es-CL" sz="2400" dirty="0">
                <a:latin typeface="Arial" panose="020B0604020202020204" pitchFamily="34" charset="0"/>
              </a:rPr>
              <a:t>(medio ácido)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e)</a:t>
            </a:r>
            <a:r>
              <a:rPr lang="es-CL" sz="2400" dirty="0" err="1">
                <a:latin typeface="Arial" panose="020B0604020202020204" pitchFamily="34" charset="0"/>
              </a:rPr>
              <a:t>Cuº</a:t>
            </a:r>
            <a:r>
              <a:rPr lang="es-CL" sz="2400" dirty="0">
                <a:latin typeface="Arial" panose="020B0604020202020204" pitchFamily="34" charset="0"/>
              </a:rPr>
              <a:t> +HNO</a:t>
            </a:r>
            <a:r>
              <a:rPr lang="es-CL" sz="2400" baseline="-25000" dirty="0">
                <a:latin typeface="Arial" panose="020B0604020202020204" pitchFamily="34" charset="0"/>
              </a:rPr>
              <a:t>3</a:t>
            </a:r>
            <a:r>
              <a:rPr lang="es-CL" sz="2400" dirty="0">
                <a:latin typeface="Arial" panose="020B0604020202020204" pitchFamily="34" charset="0"/>
              </a:rPr>
              <a:t>→ Cu</a:t>
            </a:r>
            <a:r>
              <a:rPr lang="es-CL" sz="2400" baseline="30000" dirty="0">
                <a:latin typeface="Arial" panose="020B0604020202020204" pitchFamily="34" charset="0"/>
              </a:rPr>
              <a:t>2+</a:t>
            </a:r>
            <a:r>
              <a:rPr lang="es-CL" sz="2400" dirty="0">
                <a:latin typeface="Arial" panose="020B0604020202020204" pitchFamily="34" charset="0"/>
              </a:rPr>
              <a:t>+NO (medio ácido) 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f)Bi(OH)</a:t>
            </a:r>
            <a:r>
              <a:rPr lang="es-CL" sz="2400" baseline="-25000" dirty="0">
                <a:latin typeface="Arial" panose="020B0604020202020204" pitchFamily="34" charset="0"/>
              </a:rPr>
              <a:t>3</a:t>
            </a:r>
            <a:r>
              <a:rPr lang="es-CL" sz="2400" dirty="0">
                <a:latin typeface="Arial" panose="020B0604020202020204" pitchFamily="34" charset="0"/>
              </a:rPr>
              <a:t>+ SnO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baseline="30000" dirty="0">
                <a:latin typeface="Arial" panose="020B0604020202020204" pitchFamily="34" charset="0"/>
              </a:rPr>
              <a:t>-2</a:t>
            </a:r>
            <a:r>
              <a:rPr lang="es-CL" sz="2400" dirty="0">
                <a:latin typeface="Arial" panose="020B0604020202020204" pitchFamily="34" charset="0"/>
              </a:rPr>
              <a:t>→SnO</a:t>
            </a:r>
            <a:r>
              <a:rPr lang="es-CL" sz="2400" baseline="-25000" dirty="0">
                <a:latin typeface="Arial" panose="020B0604020202020204" pitchFamily="34" charset="0"/>
              </a:rPr>
              <a:t>3</a:t>
            </a:r>
            <a:r>
              <a:rPr lang="es-CL" sz="2400" baseline="30000" dirty="0">
                <a:latin typeface="Arial" panose="020B0604020202020204" pitchFamily="34" charset="0"/>
              </a:rPr>
              <a:t>-2</a:t>
            </a:r>
            <a:r>
              <a:rPr lang="es-CL" sz="2400" dirty="0">
                <a:latin typeface="Arial" panose="020B0604020202020204" pitchFamily="34" charset="0"/>
              </a:rPr>
              <a:t>+ </a:t>
            </a:r>
            <a:r>
              <a:rPr lang="es-CL" sz="2400" dirty="0" err="1">
                <a:latin typeface="Arial" panose="020B0604020202020204" pitchFamily="34" charset="0"/>
              </a:rPr>
              <a:t>Biº</a:t>
            </a:r>
            <a:r>
              <a:rPr lang="es-CL" sz="2400" dirty="0">
                <a:latin typeface="Arial" panose="020B0604020202020204" pitchFamily="34" charset="0"/>
              </a:rPr>
              <a:t> (medio básico)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g)Br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→BrO</a:t>
            </a:r>
            <a:r>
              <a:rPr lang="es-CL" sz="2400" baseline="-25000" dirty="0">
                <a:latin typeface="Arial" panose="020B0604020202020204" pitchFamily="34" charset="0"/>
              </a:rPr>
              <a:t>3</a:t>
            </a:r>
            <a:r>
              <a:rPr lang="es-CL" sz="2400" baseline="30000" dirty="0">
                <a:latin typeface="Arial" panose="020B0604020202020204" pitchFamily="34" charset="0"/>
              </a:rPr>
              <a:t>-2 </a:t>
            </a:r>
            <a:r>
              <a:rPr lang="es-CL" sz="2400" dirty="0">
                <a:latin typeface="Arial" panose="020B0604020202020204" pitchFamily="34" charset="0"/>
              </a:rPr>
              <a:t>+ Br</a:t>
            </a:r>
            <a:r>
              <a:rPr lang="es-CL" sz="2400" baseline="30000" dirty="0">
                <a:latin typeface="Arial" panose="020B0604020202020204" pitchFamily="34" charset="0"/>
              </a:rPr>
              <a:t>-</a:t>
            </a:r>
            <a:r>
              <a:rPr lang="es-CL" sz="2400" dirty="0">
                <a:latin typeface="Arial" panose="020B0604020202020204" pitchFamily="34" charset="0"/>
              </a:rPr>
              <a:t>(medio básico)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28888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3406A2-0F7A-4686-B981-ACF9341912B9}"/>
              </a:ext>
            </a:extLst>
          </p:cNvPr>
          <p:cNvSpPr/>
          <p:nvPr/>
        </p:nvSpPr>
        <p:spPr>
          <a:xfrm>
            <a:off x="276664" y="561760"/>
            <a:ext cx="11694941" cy="5191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10.Identifique cada una de las siguientes especies como ácido de </a:t>
            </a:r>
            <a:r>
              <a:rPr lang="es-CL" sz="2800" dirty="0" err="1">
                <a:latin typeface="Arial" panose="020B0604020202020204" pitchFamily="34" charset="0"/>
              </a:rPr>
              <a:t>Bronsted</a:t>
            </a:r>
            <a:r>
              <a:rPr lang="es-CL" sz="2800" dirty="0">
                <a:latin typeface="Arial" panose="020B0604020202020204" pitchFamily="34" charset="0"/>
              </a:rPr>
              <a:t> o base de </a:t>
            </a:r>
            <a:r>
              <a:rPr lang="es-CL" sz="2800" dirty="0" err="1">
                <a:latin typeface="Arial" panose="020B0604020202020204" pitchFamily="34" charset="0"/>
              </a:rPr>
              <a:t>Bronsted</a:t>
            </a:r>
            <a:r>
              <a:rPr lang="es-CL" sz="2800" dirty="0">
                <a:latin typeface="Arial" panose="020B0604020202020204" pitchFamily="34" charset="0"/>
              </a:rPr>
              <a:t> o ambos: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a)HI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b)H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PO</a:t>
            </a:r>
            <a:r>
              <a:rPr lang="es-CL" sz="2800" baseline="-25000" dirty="0">
                <a:latin typeface="Arial" panose="020B0604020202020204" pitchFamily="34" charset="0"/>
              </a:rPr>
              <a:t>4</a:t>
            </a:r>
            <a:r>
              <a:rPr lang="es-CL" sz="2800" baseline="30000" dirty="0">
                <a:latin typeface="Arial" panose="020B0604020202020204" pitchFamily="34" charset="0"/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c)PO</a:t>
            </a:r>
            <a:r>
              <a:rPr lang="es-CL" sz="2800" baseline="-25000" dirty="0">
                <a:latin typeface="Arial" panose="020B0604020202020204" pitchFamily="34" charset="0"/>
              </a:rPr>
              <a:t>4</a:t>
            </a:r>
            <a:r>
              <a:rPr lang="es-CL" sz="2800" baseline="30000" dirty="0">
                <a:latin typeface="Arial" panose="020B0604020202020204" pitchFamily="34" charset="0"/>
              </a:rPr>
              <a:t>3-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d)ClO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baseline="30000" dirty="0">
                <a:latin typeface="Arial" panose="020B0604020202020204" pitchFamily="34" charset="0"/>
              </a:rPr>
              <a:t>-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e)CH</a:t>
            </a:r>
            <a:r>
              <a:rPr lang="es-CL" sz="2800" baseline="-25000" dirty="0">
                <a:latin typeface="Arial" panose="020B0604020202020204" pitchFamily="34" charset="0"/>
              </a:rPr>
              <a:t>3</a:t>
            </a:r>
            <a:r>
              <a:rPr lang="es-CL" sz="2800" dirty="0">
                <a:latin typeface="Arial" panose="020B0604020202020204" pitchFamily="34" charset="0"/>
              </a:rPr>
              <a:t>COOH</a:t>
            </a:r>
          </a:p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f)NH</a:t>
            </a:r>
            <a:r>
              <a:rPr lang="es-CL" sz="2800" baseline="-25000" dirty="0">
                <a:latin typeface="Arial" panose="020B0604020202020204" pitchFamily="34" charset="0"/>
              </a:rPr>
              <a:t>4</a:t>
            </a:r>
            <a:r>
              <a:rPr lang="es-CL" sz="2800" baseline="30000" dirty="0">
                <a:latin typeface="Arial" panose="020B0604020202020204" pitchFamily="34" charset="0"/>
              </a:rPr>
              <a:t>+</a:t>
            </a:r>
            <a:endParaRPr lang="es-CL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265943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DAEF27-90EE-4038-A0A7-B3EA8303947E}"/>
              </a:ext>
            </a:extLst>
          </p:cNvPr>
          <p:cNvSpPr/>
          <p:nvPr/>
        </p:nvSpPr>
        <p:spPr>
          <a:xfrm>
            <a:off x="231127" y="370498"/>
            <a:ext cx="4891083" cy="6670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800" dirty="0">
                <a:latin typeface="Arial" panose="020B0604020202020204" pitchFamily="34" charset="0"/>
              </a:rPr>
              <a:t>e)K</a:t>
            </a:r>
            <a:r>
              <a:rPr lang="es-CL" sz="2800" baseline="-25000" dirty="0">
                <a:latin typeface="Arial" panose="020B0604020202020204" pitchFamily="34" charset="0"/>
              </a:rPr>
              <a:t>3</a:t>
            </a:r>
            <a:r>
              <a:rPr lang="es-CL" sz="2800" dirty="0">
                <a:latin typeface="Arial" panose="020B0604020202020204" pitchFamily="34" charset="0"/>
              </a:rPr>
              <a:t>PO</a:t>
            </a:r>
            <a:r>
              <a:rPr lang="es-CL" sz="2800" baseline="-25000" dirty="0">
                <a:latin typeface="Arial" panose="020B0604020202020204" pitchFamily="34" charset="0"/>
              </a:rPr>
              <a:t>4</a:t>
            </a:r>
            <a:r>
              <a:rPr lang="es-CL" sz="2800" dirty="0">
                <a:latin typeface="Arial" panose="020B0604020202020204" pitchFamily="34" charset="0"/>
              </a:rPr>
              <a:t>(ac) + Sr(NO</a:t>
            </a:r>
            <a:r>
              <a:rPr lang="es-CL" sz="2800" baseline="-25000" dirty="0">
                <a:latin typeface="Arial" panose="020B0604020202020204" pitchFamily="34" charset="0"/>
              </a:rPr>
              <a:t>3</a:t>
            </a:r>
            <a:r>
              <a:rPr lang="es-CL" sz="2800" dirty="0">
                <a:latin typeface="Arial" panose="020B0604020202020204" pitchFamily="34" charset="0"/>
              </a:rPr>
              <a:t>)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(ac) =</a:t>
            </a:r>
            <a:endParaRPr lang="es-CL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90653A-CE37-41E4-8AE3-3041C49D8FF6}"/>
                  </a:ext>
                </a:extLst>
              </p14:cNvPr>
              <p14:cNvContentPartPr/>
              <p14:nvPr/>
            </p14:nvContentPartPr>
            <p14:xfrm>
              <a:off x="383095" y="2187748"/>
              <a:ext cx="11880" cy="2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90653A-CE37-41E4-8AE3-3041C49D8F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455" y="2170108"/>
                <a:ext cx="4752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D87AA5B-570D-4378-9734-E6D1C1A2CD2C}"/>
              </a:ext>
            </a:extLst>
          </p:cNvPr>
          <p:cNvGrpSpPr/>
          <p:nvPr/>
        </p:nvGrpSpPr>
        <p:grpSpPr>
          <a:xfrm>
            <a:off x="7813495" y="241588"/>
            <a:ext cx="1855800" cy="910800"/>
            <a:chOff x="7813495" y="241588"/>
            <a:chExt cx="1855800" cy="91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51D6400-BED1-42BE-8E7F-8039C9C4428A}"/>
                    </a:ext>
                  </a:extLst>
                </p14:cNvPr>
                <p14:cNvContentPartPr/>
                <p14:nvPr/>
              </p14:nvContentPartPr>
              <p14:xfrm>
                <a:off x="7813495" y="424108"/>
                <a:ext cx="370080" cy="459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51D6400-BED1-42BE-8E7F-8039C9C442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95495" y="406108"/>
                  <a:ext cx="4057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52842B6-36A4-4517-84B4-558BFBE558C1}"/>
                    </a:ext>
                  </a:extLst>
                </p14:cNvPr>
                <p14:cNvContentPartPr/>
                <p14:nvPr/>
              </p14:nvContentPartPr>
              <p14:xfrm>
                <a:off x="8253415" y="643348"/>
                <a:ext cx="141120" cy="230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52842B6-36A4-4517-84B4-558BFBE558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35415" y="625348"/>
                  <a:ext cx="176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6043EC-ED10-4B11-9EE2-C9004B12BECD}"/>
                    </a:ext>
                  </a:extLst>
                </p14:cNvPr>
                <p14:cNvContentPartPr/>
                <p14:nvPr/>
              </p14:nvContentPartPr>
              <p14:xfrm>
                <a:off x="8731495" y="483148"/>
                <a:ext cx="16200" cy="386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6043EC-ED10-4B11-9EE2-C9004B12BE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13855" y="465508"/>
                  <a:ext cx="518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2B6B015-3F59-4026-9360-F5C5AF2D9D1C}"/>
                    </a:ext>
                  </a:extLst>
                </p14:cNvPr>
                <p14:cNvContentPartPr/>
                <p14:nvPr/>
              </p14:nvContentPartPr>
              <p14:xfrm>
                <a:off x="8660215" y="378028"/>
                <a:ext cx="218880" cy="331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2B6B015-3F59-4026-9360-F5C5AF2D9D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42215" y="360388"/>
                  <a:ext cx="2545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2CB5685-E4D9-4F6F-8579-4F0B41287449}"/>
                    </a:ext>
                  </a:extLst>
                </p14:cNvPr>
                <p14:cNvContentPartPr/>
                <p14:nvPr/>
              </p14:nvContentPartPr>
              <p14:xfrm>
                <a:off x="8899975" y="443188"/>
                <a:ext cx="254520" cy="398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2CB5685-E4D9-4F6F-8579-4F0B412874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81975" y="425548"/>
                  <a:ext cx="2901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4B3378-38F2-4283-B658-01647977E714}"/>
                    </a:ext>
                  </a:extLst>
                </p14:cNvPr>
                <p14:cNvContentPartPr/>
                <p14:nvPr/>
              </p14:nvContentPartPr>
              <p14:xfrm>
                <a:off x="9209935" y="687988"/>
                <a:ext cx="140760" cy="144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4B3378-38F2-4283-B658-01647977E7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91935" y="670348"/>
                  <a:ext cx="176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E0B4F63-C7A1-43E6-8D2F-32C6E10205C8}"/>
                    </a:ext>
                  </a:extLst>
                </p14:cNvPr>
                <p14:cNvContentPartPr/>
                <p14:nvPr/>
              </p14:nvContentPartPr>
              <p14:xfrm>
                <a:off x="9300655" y="684748"/>
                <a:ext cx="29880" cy="347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E0B4F63-C7A1-43E6-8D2F-32C6E10205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82655" y="667108"/>
                  <a:ext cx="655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6F5A376-482F-4EA8-A8D6-1EFD2EC6CFC3}"/>
                    </a:ext>
                  </a:extLst>
                </p14:cNvPr>
                <p14:cNvContentPartPr/>
                <p14:nvPr/>
              </p14:nvContentPartPr>
              <p14:xfrm>
                <a:off x="8401375" y="833068"/>
                <a:ext cx="169560" cy="216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6F5A376-482F-4EA8-A8D6-1EFD2EC6CF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83375" y="815068"/>
                  <a:ext cx="205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3553347-5B41-44C0-AB26-FD56CAC460BD}"/>
                    </a:ext>
                  </a:extLst>
                </p14:cNvPr>
                <p14:cNvContentPartPr/>
                <p14:nvPr/>
              </p14:nvContentPartPr>
              <p14:xfrm>
                <a:off x="8549695" y="241588"/>
                <a:ext cx="254880" cy="825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3553347-5B41-44C0-AB26-FD56CAC460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32055" y="223588"/>
                  <a:ext cx="29052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9937FB3-AE31-4EB7-B6F3-C791F7068ACF}"/>
                    </a:ext>
                  </a:extLst>
                </p14:cNvPr>
                <p14:cNvContentPartPr/>
                <p14:nvPr/>
              </p14:nvContentPartPr>
              <p14:xfrm>
                <a:off x="9266815" y="252028"/>
                <a:ext cx="228960" cy="707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9937FB3-AE31-4EB7-B6F3-C791F7068A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49175" y="234028"/>
                  <a:ext cx="26460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0DEEE64-D629-4F32-899D-6C4A70F788CA}"/>
                    </a:ext>
                  </a:extLst>
                </p14:cNvPr>
                <p14:cNvContentPartPr/>
                <p14:nvPr/>
              </p14:nvContentPartPr>
              <p14:xfrm>
                <a:off x="9501535" y="907228"/>
                <a:ext cx="167760" cy="245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0DEEE64-D629-4F32-899D-6C4A70F788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83895" y="889588"/>
                  <a:ext cx="20340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EB57E9C-286A-4DAD-A7A0-16F2286DB14E}"/>
              </a:ext>
            </a:extLst>
          </p:cNvPr>
          <p:cNvGrpSpPr/>
          <p:nvPr/>
        </p:nvGrpSpPr>
        <p:grpSpPr>
          <a:xfrm>
            <a:off x="9894295" y="816868"/>
            <a:ext cx="491040" cy="388800"/>
            <a:chOff x="9894295" y="816868"/>
            <a:chExt cx="49104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D18B67B-AB26-4AF9-B305-C91A76644EBD}"/>
                    </a:ext>
                  </a:extLst>
                </p14:cNvPr>
                <p14:cNvContentPartPr/>
                <p14:nvPr/>
              </p14:nvContentPartPr>
              <p14:xfrm>
                <a:off x="9894295" y="816868"/>
                <a:ext cx="146880" cy="3171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D18B67B-AB26-4AF9-B305-C91A76644E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76295" y="799228"/>
                  <a:ext cx="182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130D923-2676-4E3F-B111-D8D73C297726}"/>
                    </a:ext>
                  </a:extLst>
                </p14:cNvPr>
                <p14:cNvContentPartPr/>
                <p14:nvPr/>
              </p14:nvContentPartPr>
              <p14:xfrm>
                <a:off x="10088335" y="927388"/>
                <a:ext cx="155880" cy="1861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130D923-2676-4E3F-B111-D8D73C2977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70335" y="909748"/>
                  <a:ext cx="191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F385698-DFB0-4FEE-A2B4-B6A983AA2809}"/>
                    </a:ext>
                  </a:extLst>
                </p14:cNvPr>
                <p14:cNvContentPartPr/>
                <p14:nvPr/>
              </p14:nvContentPartPr>
              <p14:xfrm>
                <a:off x="10248175" y="837748"/>
                <a:ext cx="137160" cy="367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F385698-DFB0-4FEE-A2B4-B6A983AA28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30175" y="820108"/>
                  <a:ext cx="17280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F22DE6A-CFCE-417A-BED2-58B162E0392A}"/>
              </a:ext>
            </a:extLst>
          </p:cNvPr>
          <p:cNvGrpSpPr/>
          <p:nvPr/>
        </p:nvGrpSpPr>
        <p:grpSpPr>
          <a:xfrm>
            <a:off x="1384975" y="477028"/>
            <a:ext cx="176400" cy="10080"/>
            <a:chOff x="1384975" y="477028"/>
            <a:chExt cx="176400" cy="1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54CD62C-0591-4601-88A8-216B7A543AFA}"/>
                    </a:ext>
                  </a:extLst>
                </p14:cNvPr>
                <p14:cNvContentPartPr/>
                <p14:nvPr/>
              </p14:nvContentPartPr>
              <p14:xfrm>
                <a:off x="1561015" y="477028"/>
                <a:ext cx="360" cy="6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54CD62C-0591-4601-88A8-216B7A543A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43375" y="459028"/>
                  <a:ext cx="36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D2594EE-AF47-4B8C-BC50-2A91AA6A08A4}"/>
                    </a:ext>
                  </a:extLst>
                </p14:cNvPr>
                <p14:cNvContentPartPr/>
                <p14:nvPr/>
              </p14:nvContentPartPr>
              <p14:xfrm>
                <a:off x="1384975" y="484228"/>
                <a:ext cx="12960" cy="28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D2594EE-AF47-4B8C-BC50-2A91AA6A08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66975" y="466228"/>
                  <a:ext cx="4860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B567ED4-8583-47CF-8601-5743EAFDBB85}"/>
                  </a:ext>
                </a:extLst>
              </p14:cNvPr>
              <p14:cNvContentPartPr/>
              <p14:nvPr/>
            </p14:nvContentPartPr>
            <p14:xfrm>
              <a:off x="311455" y="462628"/>
              <a:ext cx="317520" cy="5886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B567ED4-8583-47CF-8601-5743EAFDBB8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3815" y="444628"/>
                <a:ext cx="35316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F567F49-29E2-4A12-B6A5-A84E20BA1845}"/>
                  </a:ext>
                </a:extLst>
              </p14:cNvPr>
              <p14:cNvContentPartPr/>
              <p14:nvPr/>
            </p14:nvContentPartPr>
            <p14:xfrm>
              <a:off x="311815" y="429148"/>
              <a:ext cx="332280" cy="6026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F567F49-29E2-4A12-B6A5-A84E20BA18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3815" y="411148"/>
                <a:ext cx="36792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A3D33EB-5125-475B-8FA5-CE3FECDDCBB5}"/>
                  </a:ext>
                </a:extLst>
              </p14:cNvPr>
              <p14:cNvContentPartPr/>
              <p14:nvPr/>
            </p14:nvContentPartPr>
            <p14:xfrm>
              <a:off x="5059135" y="395308"/>
              <a:ext cx="251280" cy="5148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A3D33EB-5125-475B-8FA5-CE3FECDDCBB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41135" y="377668"/>
                <a:ext cx="28692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349C8AA-D037-4AA3-B6F1-FE177F6AA6D9}"/>
                  </a:ext>
                </a:extLst>
              </p14:cNvPr>
              <p14:cNvContentPartPr/>
              <p14:nvPr/>
            </p14:nvContentPartPr>
            <p14:xfrm>
              <a:off x="2391175" y="493588"/>
              <a:ext cx="286560" cy="4770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349C8AA-D037-4AA3-B6F1-FE177F6AA6D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73535" y="475588"/>
                <a:ext cx="32220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033606D-AA6A-45E6-964C-4F0F5848B775}"/>
                  </a:ext>
                </a:extLst>
              </p14:cNvPr>
              <p14:cNvContentPartPr/>
              <p14:nvPr/>
            </p14:nvContentPartPr>
            <p14:xfrm>
              <a:off x="256375" y="409348"/>
              <a:ext cx="294840" cy="5799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033606D-AA6A-45E6-964C-4F0F5848B77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8735" y="391348"/>
                <a:ext cx="330480" cy="61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A36AEED-1553-4985-ABEB-A6F18D00F01E}"/>
              </a:ext>
            </a:extLst>
          </p:cNvPr>
          <p:cNvGrpSpPr/>
          <p:nvPr/>
        </p:nvGrpSpPr>
        <p:grpSpPr>
          <a:xfrm>
            <a:off x="5171095" y="846748"/>
            <a:ext cx="1504800" cy="430560"/>
            <a:chOff x="5171095" y="846748"/>
            <a:chExt cx="150480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137BDB0-4A86-46DE-9EB4-78FBC35B96D5}"/>
                    </a:ext>
                  </a:extLst>
                </p14:cNvPr>
                <p14:cNvContentPartPr/>
                <p14:nvPr/>
              </p14:nvContentPartPr>
              <p14:xfrm>
                <a:off x="5171095" y="935308"/>
                <a:ext cx="1005120" cy="3420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137BDB0-4A86-46DE-9EB4-78FBC35B96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53095" y="917668"/>
                  <a:ext cx="10407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4BE95A8-C0FB-4646-8755-5D2428E99118}"/>
                    </a:ext>
                  </a:extLst>
                </p14:cNvPr>
                <p14:cNvContentPartPr/>
                <p14:nvPr/>
              </p14:nvContentPartPr>
              <p14:xfrm>
                <a:off x="5703175" y="846748"/>
                <a:ext cx="972720" cy="1587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4BE95A8-C0FB-4646-8755-5D2428E9911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85175" y="829108"/>
                  <a:ext cx="100836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5E7D462D-D84B-4AA4-870D-930FAEB4F9B7}"/>
                  </a:ext>
                </a:extLst>
              </p14:cNvPr>
              <p14:cNvContentPartPr/>
              <p14:nvPr/>
            </p14:nvContentPartPr>
            <p14:xfrm>
              <a:off x="384895" y="961588"/>
              <a:ext cx="549720" cy="2343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5E7D462D-D84B-4AA4-870D-930FAEB4F9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7255" y="943588"/>
                <a:ext cx="5853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6DCD50E-F142-40E8-8443-06A3FC1741E8}"/>
                  </a:ext>
                </a:extLst>
              </p14:cNvPr>
              <p14:cNvContentPartPr/>
              <p14:nvPr/>
            </p14:nvContentPartPr>
            <p14:xfrm>
              <a:off x="399295" y="1449028"/>
              <a:ext cx="349920" cy="5760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6DCD50E-F142-40E8-8443-06A3FC1741E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1655" y="1431388"/>
                <a:ext cx="38556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1A69528-5803-4765-B243-41019FF95E04}"/>
                  </a:ext>
                </a:extLst>
              </p14:cNvPr>
              <p14:cNvContentPartPr/>
              <p14:nvPr/>
            </p14:nvContentPartPr>
            <p14:xfrm>
              <a:off x="405415" y="991468"/>
              <a:ext cx="845640" cy="2098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1A69528-5803-4765-B243-41019FF95E0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7775" y="973468"/>
                <a:ext cx="8812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8811D95-C698-45B3-94F4-D9E802003EC3}"/>
                  </a:ext>
                </a:extLst>
              </p14:cNvPr>
              <p14:cNvContentPartPr/>
              <p14:nvPr/>
            </p14:nvContentPartPr>
            <p14:xfrm>
              <a:off x="1664335" y="1458028"/>
              <a:ext cx="250200" cy="5601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8811D95-C698-45B3-94F4-D9E802003EC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46695" y="1440388"/>
                <a:ext cx="2858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4959B173-1397-42C8-9030-828C1B4F85DB}"/>
                  </a:ext>
                </a:extLst>
              </p14:cNvPr>
              <p14:cNvContentPartPr/>
              <p14:nvPr/>
            </p14:nvContentPartPr>
            <p14:xfrm>
              <a:off x="2576935" y="942508"/>
              <a:ext cx="318600" cy="1227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4959B173-1397-42C8-9030-828C1B4F85D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59295" y="924868"/>
                <a:ext cx="35424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7FBC2FF-8D3A-4AF0-AF3B-D5F55D9B749F}"/>
              </a:ext>
            </a:extLst>
          </p:cNvPr>
          <p:cNvGrpSpPr/>
          <p:nvPr/>
        </p:nvGrpSpPr>
        <p:grpSpPr>
          <a:xfrm>
            <a:off x="862975" y="1378108"/>
            <a:ext cx="2372040" cy="748440"/>
            <a:chOff x="862975" y="1378108"/>
            <a:chExt cx="2372040" cy="74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9C0965A-1CCA-47C8-80D7-EDBF2B5C3A17}"/>
                    </a:ext>
                  </a:extLst>
                </p14:cNvPr>
                <p14:cNvContentPartPr/>
                <p14:nvPr/>
              </p14:nvContentPartPr>
              <p14:xfrm>
                <a:off x="862975" y="1563508"/>
                <a:ext cx="160920" cy="33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9C0965A-1CCA-47C8-80D7-EDBF2B5C3A1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5335" y="1545868"/>
                  <a:ext cx="1965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FA6E9F-3F92-4B83-92E1-30741D3899B0}"/>
                    </a:ext>
                  </a:extLst>
                </p14:cNvPr>
                <p14:cNvContentPartPr/>
                <p14:nvPr/>
              </p14:nvContentPartPr>
              <p14:xfrm>
                <a:off x="878815" y="1730188"/>
                <a:ext cx="164160" cy="174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FA6E9F-3F92-4B83-92E1-30741D3899B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0815" y="1712188"/>
                  <a:ext cx="199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666037-2F96-419A-93DA-9F0FE67E6EFB}"/>
                    </a:ext>
                  </a:extLst>
                </p14:cNvPr>
                <p14:cNvContentPartPr/>
                <p14:nvPr/>
              </p14:nvContentPartPr>
              <p14:xfrm>
                <a:off x="1134775" y="1569988"/>
                <a:ext cx="136440" cy="14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666037-2F96-419A-93DA-9F0FE67E6E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7135" y="1551988"/>
                  <a:ext cx="172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43E9B2B-F426-40FC-B18A-41B25C9DD395}"/>
                    </a:ext>
                  </a:extLst>
                </p14:cNvPr>
                <p14:cNvContentPartPr/>
                <p14:nvPr/>
              </p14:nvContentPartPr>
              <p14:xfrm>
                <a:off x="1187335" y="1436428"/>
                <a:ext cx="1080" cy="209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43E9B2B-F426-40FC-B18A-41B25C9DD39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69695" y="1418428"/>
                  <a:ext cx="36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3915C50-547D-486C-9987-70A6EE746070}"/>
                    </a:ext>
                  </a:extLst>
                </p14:cNvPr>
                <p14:cNvContentPartPr/>
                <p14:nvPr/>
              </p14:nvContentPartPr>
              <p14:xfrm>
                <a:off x="1060615" y="1797508"/>
                <a:ext cx="55800" cy="275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3915C50-547D-486C-9987-70A6EE74607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42975" y="1779868"/>
                  <a:ext cx="914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275BB8-BF16-485C-80F8-12B949389B2D}"/>
                    </a:ext>
                  </a:extLst>
                </p14:cNvPr>
                <p14:cNvContentPartPr/>
                <p14:nvPr/>
              </p14:nvContentPartPr>
              <p14:xfrm>
                <a:off x="1162855" y="1905148"/>
                <a:ext cx="154080" cy="140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275BB8-BF16-485C-80F8-12B949389B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44855" y="1887148"/>
                  <a:ext cx="189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FE7D32-2840-41CE-8E4A-805F2F1CEDDF}"/>
                    </a:ext>
                  </a:extLst>
                </p14:cNvPr>
                <p14:cNvContentPartPr/>
                <p14:nvPr/>
              </p14:nvContentPartPr>
              <p14:xfrm>
                <a:off x="1318375" y="1895068"/>
                <a:ext cx="113400" cy="160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FE7D32-2840-41CE-8E4A-805F2F1CED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00375" y="1877068"/>
                  <a:ext cx="149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AF38BB-D56C-4254-9B01-28496AB82D61}"/>
                    </a:ext>
                  </a:extLst>
                </p14:cNvPr>
                <p14:cNvContentPartPr/>
                <p14:nvPr/>
              </p14:nvContentPartPr>
              <p14:xfrm>
                <a:off x="1436455" y="1874908"/>
                <a:ext cx="54720" cy="239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AF38BB-D56C-4254-9B01-28496AB82D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18815" y="1856908"/>
                  <a:ext cx="90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8BB27AE-02E9-4A04-A8BC-015BBE6C1097}"/>
                    </a:ext>
                  </a:extLst>
                </p14:cNvPr>
                <p14:cNvContentPartPr/>
                <p14:nvPr/>
              </p14:nvContentPartPr>
              <p14:xfrm>
                <a:off x="1568935" y="1705348"/>
                <a:ext cx="133920" cy="12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8BB27AE-02E9-4A04-A8BC-015BBE6C10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51295" y="1687348"/>
                  <a:ext cx="169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A45ED4-FF32-46FC-9364-59BB6EEBB9BF}"/>
                    </a:ext>
                  </a:extLst>
                </p14:cNvPr>
                <p14:cNvContentPartPr/>
                <p14:nvPr/>
              </p14:nvContentPartPr>
              <p14:xfrm>
                <a:off x="1642735" y="1630108"/>
                <a:ext cx="3960" cy="209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A45ED4-FF32-46FC-9364-59BB6EEBB9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25095" y="1612108"/>
                  <a:ext cx="39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A4B16E-9709-4436-964D-BF6BA760D21D}"/>
                    </a:ext>
                  </a:extLst>
                </p14:cNvPr>
                <p14:cNvContentPartPr/>
                <p14:nvPr/>
              </p14:nvContentPartPr>
              <p14:xfrm>
                <a:off x="1876735" y="1606708"/>
                <a:ext cx="13680" cy="237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A4B16E-9709-4436-964D-BF6BA760D21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59095" y="1589068"/>
                  <a:ext cx="49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D09451-D8EE-4E66-ABDA-FBC549534301}"/>
                    </a:ext>
                  </a:extLst>
                </p14:cNvPr>
                <p14:cNvContentPartPr/>
                <p14:nvPr/>
              </p14:nvContentPartPr>
              <p14:xfrm>
                <a:off x="1812655" y="1554868"/>
                <a:ext cx="183240" cy="209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D09451-D8EE-4E66-ABDA-FBC54953430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95015" y="1537228"/>
                  <a:ext cx="218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990877-B975-4AE4-BA62-FF21B55A83D3}"/>
                    </a:ext>
                  </a:extLst>
                </p14:cNvPr>
                <p14:cNvContentPartPr/>
                <p14:nvPr/>
              </p14:nvContentPartPr>
              <p14:xfrm>
                <a:off x="2014255" y="1593028"/>
                <a:ext cx="198360" cy="281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990877-B975-4AE4-BA62-FF21B55A83D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96255" y="1575388"/>
                  <a:ext cx="234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B91811-1548-4852-9251-91F444E2FA64}"/>
                    </a:ext>
                  </a:extLst>
                </p14:cNvPr>
                <p14:cNvContentPartPr/>
                <p14:nvPr/>
              </p14:nvContentPartPr>
              <p14:xfrm>
                <a:off x="2258335" y="1742788"/>
                <a:ext cx="100080" cy="110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B91811-1548-4852-9251-91F444E2FA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40695" y="1725148"/>
                  <a:ext cx="135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B11573C-3266-4A4F-A8FB-5446D2EE30E0}"/>
                    </a:ext>
                  </a:extLst>
                </p14:cNvPr>
                <p14:cNvContentPartPr/>
                <p14:nvPr/>
              </p14:nvContentPartPr>
              <p14:xfrm>
                <a:off x="2333215" y="1734148"/>
                <a:ext cx="19080" cy="32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B11573C-3266-4A4F-A8FB-5446D2EE30E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15215" y="1716148"/>
                  <a:ext cx="547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0ADEA9-ABF1-4F2D-A991-A25C2984E9BC}"/>
                    </a:ext>
                  </a:extLst>
                </p14:cNvPr>
                <p14:cNvContentPartPr/>
                <p14:nvPr/>
              </p14:nvContentPartPr>
              <p14:xfrm>
                <a:off x="2296855" y="1378108"/>
                <a:ext cx="111600" cy="161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0ADEA9-ABF1-4F2D-A991-A25C2984E9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78855" y="1360108"/>
                  <a:ext cx="147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EC5E20-2A73-4590-8594-98C1AA2F18CF}"/>
                    </a:ext>
                  </a:extLst>
                </p14:cNvPr>
                <p14:cNvContentPartPr/>
                <p14:nvPr/>
              </p14:nvContentPartPr>
              <p14:xfrm>
                <a:off x="2491615" y="1428508"/>
                <a:ext cx="162360" cy="14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EC5E20-2A73-4590-8594-98C1AA2F18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73615" y="1410508"/>
                  <a:ext cx="198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34BA1B-EBE3-4B0F-9AD8-9E761EFFE0AB}"/>
                    </a:ext>
                  </a:extLst>
                </p14:cNvPr>
                <p14:cNvContentPartPr/>
                <p14:nvPr/>
              </p14:nvContentPartPr>
              <p14:xfrm>
                <a:off x="2470375" y="1827748"/>
                <a:ext cx="52920" cy="232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34BA1B-EBE3-4B0F-9AD8-9E761EFFE0A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52375" y="1809748"/>
                  <a:ext cx="88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42B81C-B606-4185-B38F-E07F10BB073F}"/>
                    </a:ext>
                  </a:extLst>
                </p14:cNvPr>
                <p14:cNvContentPartPr/>
                <p14:nvPr/>
              </p14:nvContentPartPr>
              <p14:xfrm>
                <a:off x="2550295" y="1899028"/>
                <a:ext cx="101880" cy="115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42B81C-B606-4185-B38F-E07F10BB07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32295" y="1881028"/>
                  <a:ext cx="137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CFEC5A-FEA4-43FC-B202-3940C6AD2E5B}"/>
                    </a:ext>
                  </a:extLst>
                </p14:cNvPr>
                <p14:cNvContentPartPr/>
                <p14:nvPr/>
              </p14:nvContentPartPr>
              <p14:xfrm>
                <a:off x="2672335" y="1860508"/>
                <a:ext cx="92880" cy="143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8CFEC5A-FEA4-43FC-B202-3940C6AD2E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54335" y="1842508"/>
                  <a:ext cx="128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380853-267F-4E6A-8237-E4D7628860C5}"/>
                    </a:ext>
                  </a:extLst>
                </p14:cNvPr>
                <p14:cNvContentPartPr/>
                <p14:nvPr/>
              </p14:nvContentPartPr>
              <p14:xfrm>
                <a:off x="2760175" y="1835668"/>
                <a:ext cx="81000" cy="290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380853-267F-4E6A-8237-E4D7628860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42535" y="1817668"/>
                  <a:ext cx="116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4A8FBE-EF7A-434F-846C-BDB91EE7E494}"/>
                    </a:ext>
                  </a:extLst>
                </p14:cNvPr>
                <p14:cNvContentPartPr/>
                <p14:nvPr/>
              </p14:nvContentPartPr>
              <p14:xfrm>
                <a:off x="2903455" y="1698148"/>
                <a:ext cx="176400" cy="49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4A8FBE-EF7A-434F-846C-BDB91EE7E49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85455" y="1680148"/>
                  <a:ext cx="212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FC36FF9-8C3A-4EA6-A05D-29F736C26FA6}"/>
                    </a:ext>
                  </a:extLst>
                </p14:cNvPr>
                <p14:cNvContentPartPr/>
                <p14:nvPr/>
              </p14:nvContentPartPr>
              <p14:xfrm>
                <a:off x="2958535" y="1613188"/>
                <a:ext cx="14760" cy="231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FC36FF9-8C3A-4EA6-A05D-29F736C26F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40895" y="1595548"/>
                  <a:ext cx="50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51DF3EE-6125-426B-A795-E6A49A32010C}"/>
                    </a:ext>
                  </a:extLst>
                </p14:cNvPr>
                <p14:cNvContentPartPr/>
                <p14:nvPr/>
              </p14:nvContentPartPr>
              <p14:xfrm>
                <a:off x="2954215" y="1426708"/>
                <a:ext cx="280800" cy="628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51DF3EE-6125-426B-A795-E6A49A32010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36215" y="1409068"/>
                  <a:ext cx="316440" cy="66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57D610CA-FC86-4CC0-965F-3D445BAA23FA}"/>
                  </a:ext>
                </a:extLst>
              </p14:cNvPr>
              <p14:cNvContentPartPr/>
              <p14:nvPr/>
            </p14:nvContentPartPr>
            <p14:xfrm>
              <a:off x="2515735" y="917668"/>
              <a:ext cx="1454760" cy="3009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57D610CA-FC86-4CC0-965F-3D445BAA23F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497735" y="899668"/>
                <a:ext cx="149040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8F4DF07-DFFE-4433-92E5-516AFEB443B8}"/>
              </a:ext>
            </a:extLst>
          </p:cNvPr>
          <p:cNvGrpSpPr/>
          <p:nvPr/>
        </p:nvGrpSpPr>
        <p:grpSpPr>
          <a:xfrm>
            <a:off x="3278935" y="1422748"/>
            <a:ext cx="2651760" cy="685080"/>
            <a:chOff x="3278935" y="1422748"/>
            <a:chExt cx="2651760" cy="68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2693F97-A1BC-4391-A88E-BE4AB6AFCDB5}"/>
                    </a:ext>
                  </a:extLst>
                </p14:cNvPr>
                <p14:cNvContentPartPr/>
                <p14:nvPr/>
              </p14:nvContentPartPr>
              <p14:xfrm>
                <a:off x="3278935" y="1557748"/>
                <a:ext cx="219600" cy="337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2693F97-A1BC-4391-A88E-BE4AB6AFCDB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60935" y="1539748"/>
                  <a:ext cx="2552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250249B-EFDE-4BF7-9A0A-F9936193A188}"/>
                    </a:ext>
                  </a:extLst>
                </p14:cNvPr>
                <p14:cNvContentPartPr/>
                <p14:nvPr/>
              </p14:nvContentPartPr>
              <p14:xfrm>
                <a:off x="3567655" y="1738828"/>
                <a:ext cx="82800" cy="166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250249B-EFDE-4BF7-9A0A-F9936193A18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49655" y="1721188"/>
                  <a:ext cx="118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A1188F3-98DC-4172-8E32-4634E429C610}"/>
                    </a:ext>
                  </a:extLst>
                </p14:cNvPr>
                <p14:cNvContentPartPr/>
                <p14:nvPr/>
              </p14:nvContentPartPr>
              <p14:xfrm>
                <a:off x="3598255" y="1526068"/>
                <a:ext cx="123120" cy="2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A1188F3-98DC-4172-8E32-4634E429C61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80255" y="1508068"/>
                  <a:ext cx="158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0DB448-76E1-4173-806D-C6D4B9D0E1E2}"/>
                    </a:ext>
                  </a:extLst>
                </p14:cNvPr>
                <p14:cNvContentPartPr/>
                <p14:nvPr/>
              </p14:nvContentPartPr>
              <p14:xfrm>
                <a:off x="3650455" y="1449028"/>
                <a:ext cx="5040" cy="134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40DB448-76E1-4173-806D-C6D4B9D0E1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32815" y="1431388"/>
                  <a:ext cx="40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443DD69-3FF7-49E7-B1F6-009104946C7C}"/>
                    </a:ext>
                  </a:extLst>
                </p14:cNvPr>
                <p14:cNvContentPartPr/>
                <p14:nvPr/>
              </p14:nvContentPartPr>
              <p14:xfrm>
                <a:off x="3751255" y="1422748"/>
                <a:ext cx="122400" cy="138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443DD69-3FF7-49E7-B1F6-009104946C7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33255" y="1404748"/>
                  <a:ext cx="158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45DC6A-024C-44C8-9180-66E07474DC48}"/>
                    </a:ext>
                  </a:extLst>
                </p14:cNvPr>
                <p14:cNvContentPartPr/>
                <p14:nvPr/>
              </p14:nvContentPartPr>
              <p14:xfrm>
                <a:off x="3699775" y="1819828"/>
                <a:ext cx="61920" cy="191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45DC6A-024C-44C8-9180-66E07474DC4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81775" y="1801828"/>
                  <a:ext cx="97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C01D93D-5988-4934-884D-D6B0E740D47F}"/>
                    </a:ext>
                  </a:extLst>
                </p14:cNvPr>
                <p14:cNvContentPartPr/>
                <p14:nvPr/>
              </p14:nvContentPartPr>
              <p14:xfrm>
                <a:off x="3805615" y="1877788"/>
                <a:ext cx="140040" cy="123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C01D93D-5988-4934-884D-D6B0E740D47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787615" y="1859788"/>
                  <a:ext cx="1756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CFEDCD-0562-439A-A640-16C1A95F2C4A}"/>
                    </a:ext>
                  </a:extLst>
                </p14:cNvPr>
                <p14:cNvContentPartPr/>
                <p14:nvPr/>
              </p14:nvContentPartPr>
              <p14:xfrm>
                <a:off x="3954655" y="1832428"/>
                <a:ext cx="113040" cy="147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CFEDCD-0562-439A-A640-16C1A95F2C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36655" y="1814788"/>
                  <a:ext cx="148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D19F92B-EB6E-41A3-B437-D7DE27F0961B}"/>
                    </a:ext>
                  </a:extLst>
                </p14:cNvPr>
                <p14:cNvContentPartPr/>
                <p14:nvPr/>
              </p14:nvContentPartPr>
              <p14:xfrm>
                <a:off x="4048255" y="1805068"/>
                <a:ext cx="59760" cy="289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D19F92B-EB6E-41A3-B437-D7DE27F0961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30615" y="1787428"/>
                  <a:ext cx="954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C4227FB-888B-4152-9022-B6BDF57E0E1F}"/>
                    </a:ext>
                  </a:extLst>
                </p14:cNvPr>
                <p14:cNvContentPartPr/>
                <p14:nvPr/>
              </p14:nvContentPartPr>
              <p14:xfrm>
                <a:off x="4187215" y="1717228"/>
                <a:ext cx="201240" cy="11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C4227FB-888B-4152-9022-B6BDF57E0E1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69215" y="1699228"/>
                  <a:ext cx="236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F0B8C07-AB6D-4D81-978E-DB75320C1FDE}"/>
                    </a:ext>
                  </a:extLst>
                </p14:cNvPr>
                <p14:cNvContentPartPr/>
                <p14:nvPr/>
              </p14:nvContentPartPr>
              <p14:xfrm>
                <a:off x="4285135" y="1598068"/>
                <a:ext cx="2160" cy="253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F0B8C07-AB6D-4D81-978E-DB75320C1F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67135" y="1580068"/>
                  <a:ext cx="378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34ED411-BD4B-48B5-82BD-675AA8F2E644}"/>
                    </a:ext>
                  </a:extLst>
                </p14:cNvPr>
                <p14:cNvContentPartPr/>
                <p14:nvPr/>
              </p14:nvContentPartPr>
              <p14:xfrm>
                <a:off x="4855375" y="1602028"/>
                <a:ext cx="39600" cy="329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34ED411-BD4B-48B5-82BD-675AA8F2E64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37375" y="1584028"/>
                  <a:ext cx="752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15F352E-01CC-49CA-A09E-1B5E5562180C}"/>
                    </a:ext>
                  </a:extLst>
                </p14:cNvPr>
                <p14:cNvContentPartPr/>
                <p14:nvPr/>
              </p14:nvContentPartPr>
              <p14:xfrm>
                <a:off x="4861495" y="1617148"/>
                <a:ext cx="154440" cy="234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15F352E-01CC-49CA-A09E-1B5E5562180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43495" y="1599508"/>
                  <a:ext cx="1900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CF64194-9797-46C1-B42B-74F895D6E998}"/>
                    </a:ext>
                  </a:extLst>
                </p14:cNvPr>
                <p14:cNvContentPartPr/>
                <p14:nvPr/>
              </p14:nvContentPartPr>
              <p14:xfrm>
                <a:off x="5025295" y="1582948"/>
                <a:ext cx="11160" cy="309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CF64194-9797-46C1-B42B-74F895D6E99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07295" y="1564948"/>
                  <a:ext cx="468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495EB7-68CE-4B6C-A2BE-E253E97A2413}"/>
                    </a:ext>
                  </a:extLst>
                </p14:cNvPr>
                <p14:cNvContentPartPr/>
                <p14:nvPr/>
              </p14:nvContentPartPr>
              <p14:xfrm>
                <a:off x="5091175" y="1578988"/>
                <a:ext cx="150840" cy="351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495EB7-68CE-4B6C-A2BE-E253E97A241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73175" y="1560988"/>
                  <a:ext cx="186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B388AFC-D912-48A7-B59C-34B85D04AB0B}"/>
                    </a:ext>
                  </a:extLst>
                </p14:cNvPr>
                <p14:cNvContentPartPr/>
                <p14:nvPr/>
              </p14:nvContentPartPr>
              <p14:xfrm>
                <a:off x="5224375" y="1774108"/>
                <a:ext cx="182160" cy="317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B388AFC-D912-48A7-B59C-34B85D04AB0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06735" y="1756468"/>
                  <a:ext cx="217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923102-291E-45E5-B120-5DB0007609C3}"/>
                    </a:ext>
                  </a:extLst>
                </p14:cNvPr>
                <p14:cNvContentPartPr/>
                <p14:nvPr/>
              </p14:nvContentPartPr>
              <p14:xfrm>
                <a:off x="5366935" y="1492228"/>
                <a:ext cx="117000" cy="6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923102-291E-45E5-B120-5DB0007609C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48935" y="1474588"/>
                  <a:ext cx="152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879834D-3B2C-4874-8BFC-2C78D0EDA9C3}"/>
                    </a:ext>
                  </a:extLst>
                </p14:cNvPr>
                <p14:cNvContentPartPr/>
                <p14:nvPr/>
              </p14:nvContentPartPr>
              <p14:xfrm>
                <a:off x="5501935" y="1825228"/>
                <a:ext cx="66240" cy="229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879834D-3B2C-4874-8BFC-2C78D0EDA9C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483935" y="1807588"/>
                  <a:ext cx="101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CFD2569-4A1F-4D4B-982B-9DBC918B7315}"/>
                    </a:ext>
                  </a:extLst>
                </p14:cNvPr>
                <p14:cNvContentPartPr/>
                <p14:nvPr/>
              </p14:nvContentPartPr>
              <p14:xfrm>
                <a:off x="5587615" y="1889308"/>
                <a:ext cx="119160" cy="131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CFD2569-4A1F-4D4B-982B-9DBC918B731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69975" y="1871668"/>
                  <a:ext cx="154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630B41F-498B-45B4-AD1C-8CF0B9E7C0EE}"/>
                    </a:ext>
                  </a:extLst>
                </p14:cNvPr>
                <p14:cNvContentPartPr/>
                <p14:nvPr/>
              </p14:nvContentPartPr>
              <p14:xfrm>
                <a:off x="5756455" y="1871668"/>
                <a:ext cx="91080" cy="137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630B41F-498B-45B4-AD1C-8CF0B9E7C0E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8455" y="1853668"/>
                  <a:ext cx="126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C0C9352-203F-4041-B7DA-7E822035B88C}"/>
                    </a:ext>
                  </a:extLst>
                </p14:cNvPr>
                <p14:cNvContentPartPr/>
                <p14:nvPr/>
              </p14:nvContentPartPr>
              <p14:xfrm>
                <a:off x="5839975" y="1804348"/>
                <a:ext cx="90720" cy="303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C0C9352-203F-4041-B7DA-7E822035B88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22335" y="1786708"/>
                  <a:ext cx="1263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A5A0CAA-030E-4E22-9BDB-C10D79C5462E}"/>
                    </a:ext>
                  </a:extLst>
                </p14:cNvPr>
                <p14:cNvContentPartPr/>
                <p14:nvPr/>
              </p14:nvContentPartPr>
              <p14:xfrm>
                <a:off x="4492135" y="1451188"/>
                <a:ext cx="273240" cy="5061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A5A0CAA-030E-4E22-9BDB-C10D79C546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74495" y="1433188"/>
                  <a:ext cx="308880" cy="54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F257C40-6888-451E-A631-138A10AA7FF0}"/>
              </a:ext>
            </a:extLst>
          </p:cNvPr>
          <p:cNvGrpSpPr/>
          <p:nvPr/>
        </p:nvGrpSpPr>
        <p:grpSpPr>
          <a:xfrm>
            <a:off x="6202135" y="1789228"/>
            <a:ext cx="304560" cy="173160"/>
            <a:chOff x="6202135" y="1789228"/>
            <a:chExt cx="304560" cy="1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48CE362-3D0D-4CB5-B76F-963107B502D2}"/>
                    </a:ext>
                  </a:extLst>
                </p14:cNvPr>
                <p14:cNvContentPartPr/>
                <p14:nvPr/>
              </p14:nvContentPartPr>
              <p14:xfrm>
                <a:off x="6202135" y="1789228"/>
                <a:ext cx="250200" cy="24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48CE362-3D0D-4CB5-B76F-963107B502D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84135" y="1771588"/>
                  <a:ext cx="285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A97C635-9920-491A-91C7-B0C80BDD3CD4}"/>
                    </a:ext>
                  </a:extLst>
                </p14:cNvPr>
                <p14:cNvContentPartPr/>
                <p14:nvPr/>
              </p14:nvContentPartPr>
              <p14:xfrm>
                <a:off x="6255415" y="1924588"/>
                <a:ext cx="251280" cy="378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A97C635-9920-491A-91C7-B0C80BDD3CD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37775" y="1906588"/>
                  <a:ext cx="28692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C172FD8D-187D-419F-8D31-9D240FA80D10}"/>
                  </a:ext>
                </a:extLst>
              </p14:cNvPr>
              <p14:cNvContentPartPr/>
              <p14:nvPr/>
            </p14:nvContentPartPr>
            <p14:xfrm>
              <a:off x="5123935" y="876988"/>
              <a:ext cx="383760" cy="2059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C172FD8D-187D-419F-8D31-9D240FA80D1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105935" y="858988"/>
                <a:ext cx="41940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D1AF032-92F3-43F2-AFF0-742ADCBDEEB4}"/>
              </a:ext>
            </a:extLst>
          </p:cNvPr>
          <p:cNvGrpSpPr/>
          <p:nvPr/>
        </p:nvGrpSpPr>
        <p:grpSpPr>
          <a:xfrm>
            <a:off x="5210335" y="475948"/>
            <a:ext cx="2243520" cy="775800"/>
            <a:chOff x="5210335" y="475948"/>
            <a:chExt cx="2243520" cy="77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3231E70-7218-4025-B3DC-21399D64EFC5}"/>
                    </a:ext>
                  </a:extLst>
                </p14:cNvPr>
                <p14:cNvContentPartPr/>
                <p14:nvPr/>
              </p14:nvContentPartPr>
              <p14:xfrm>
                <a:off x="5383855" y="475948"/>
                <a:ext cx="15480" cy="375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3231E70-7218-4025-B3DC-21399D64EFC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65855" y="458308"/>
                  <a:ext cx="511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B8AE29A-890A-4A91-A03E-DCB07B600C7C}"/>
                    </a:ext>
                  </a:extLst>
                </p14:cNvPr>
                <p14:cNvContentPartPr/>
                <p14:nvPr/>
              </p14:nvContentPartPr>
              <p14:xfrm>
                <a:off x="5386375" y="503308"/>
                <a:ext cx="207720" cy="217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B8AE29A-890A-4A91-A03E-DCB07B600C7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68375" y="485668"/>
                  <a:ext cx="2433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2AD502C-5B79-438C-BDA5-98C3BB597ADD}"/>
                    </a:ext>
                  </a:extLst>
                </p14:cNvPr>
                <p14:cNvContentPartPr/>
                <p14:nvPr/>
              </p14:nvContentPartPr>
              <p14:xfrm>
                <a:off x="5435335" y="673588"/>
                <a:ext cx="225360" cy="169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2AD502C-5B79-438C-BDA5-98C3BB597AD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17335" y="655948"/>
                  <a:ext cx="261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1E1E073-E83C-41BE-AFF1-0B2BB1D60CCF}"/>
                    </a:ext>
                  </a:extLst>
                </p14:cNvPr>
                <p14:cNvContentPartPr/>
                <p14:nvPr/>
              </p14:nvContentPartPr>
              <p14:xfrm>
                <a:off x="5769055" y="508708"/>
                <a:ext cx="24480" cy="422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1E1E073-E83C-41BE-AFF1-0B2BB1D60CC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751055" y="491068"/>
                  <a:ext cx="6012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1677BD2-6587-4932-9743-509446CF2223}"/>
                    </a:ext>
                  </a:extLst>
                </p14:cNvPr>
                <p14:cNvContentPartPr/>
                <p14:nvPr/>
              </p14:nvContentPartPr>
              <p14:xfrm>
                <a:off x="5778775" y="539308"/>
                <a:ext cx="204840" cy="346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1677BD2-6587-4932-9743-509446CF222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60775" y="521308"/>
                  <a:ext cx="2404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E093A98-A699-431B-A349-E84278B677D2}"/>
                    </a:ext>
                  </a:extLst>
                </p14:cNvPr>
                <p14:cNvContentPartPr/>
                <p14:nvPr/>
              </p14:nvContentPartPr>
              <p14:xfrm>
                <a:off x="5990455" y="490348"/>
                <a:ext cx="45000" cy="393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E093A98-A699-431B-A349-E84278B677D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72455" y="472708"/>
                  <a:ext cx="806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71A9866-C4E4-48A1-9B49-F11ECE4D9901}"/>
                    </a:ext>
                  </a:extLst>
                </p14:cNvPr>
                <p14:cNvContentPartPr/>
                <p14:nvPr/>
              </p14:nvContentPartPr>
              <p14:xfrm>
                <a:off x="6094135" y="504748"/>
                <a:ext cx="222120" cy="360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71A9866-C4E4-48A1-9B49-F11ECE4D99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76495" y="486748"/>
                  <a:ext cx="2577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2EAD846-D980-4989-ADF8-316B73FCFA05}"/>
                    </a:ext>
                  </a:extLst>
                </p14:cNvPr>
                <p14:cNvContentPartPr/>
                <p14:nvPr/>
              </p14:nvContentPartPr>
              <p14:xfrm>
                <a:off x="6413455" y="674308"/>
                <a:ext cx="207000" cy="362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2EAD846-D980-4989-ADF8-316B73FCFA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395815" y="656668"/>
                  <a:ext cx="2426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4724C33-18C0-4000-8899-0F4402004C1E}"/>
                    </a:ext>
                  </a:extLst>
                </p14:cNvPr>
                <p14:cNvContentPartPr/>
                <p14:nvPr/>
              </p14:nvContentPartPr>
              <p14:xfrm>
                <a:off x="7193935" y="736948"/>
                <a:ext cx="259920" cy="8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4724C33-18C0-4000-8899-0F4402004C1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76295" y="718948"/>
                  <a:ext cx="295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3851E73-B560-4173-AA34-B1CF84C06ACB}"/>
                    </a:ext>
                  </a:extLst>
                </p14:cNvPr>
                <p14:cNvContentPartPr/>
                <p14:nvPr/>
              </p14:nvContentPartPr>
              <p14:xfrm>
                <a:off x="7301215" y="624268"/>
                <a:ext cx="39960" cy="249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3851E73-B560-4173-AA34-B1CF84C06AC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83215" y="606268"/>
                  <a:ext cx="756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DDEC512-B999-49EA-8AB4-E599DB52F7D7}"/>
                    </a:ext>
                  </a:extLst>
                </p14:cNvPr>
                <p14:cNvContentPartPr/>
                <p14:nvPr/>
              </p14:nvContentPartPr>
              <p14:xfrm>
                <a:off x="6667255" y="808228"/>
                <a:ext cx="114480" cy="268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DDEC512-B999-49EA-8AB4-E599DB52F7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649255" y="790228"/>
                  <a:ext cx="150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6FF1466-A7E1-41AF-8CC5-608B42E27DC6}"/>
                    </a:ext>
                  </a:extLst>
                </p14:cNvPr>
                <p14:cNvContentPartPr/>
                <p14:nvPr/>
              </p14:nvContentPartPr>
              <p14:xfrm>
                <a:off x="6800455" y="871588"/>
                <a:ext cx="119160" cy="131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6FF1466-A7E1-41AF-8CC5-608B42E27DC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82455" y="853588"/>
                  <a:ext cx="154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C833651-3D00-4EDA-B3E4-95F51880A1AD}"/>
                    </a:ext>
                  </a:extLst>
                </p14:cNvPr>
                <p14:cNvContentPartPr/>
                <p14:nvPr/>
              </p14:nvContentPartPr>
              <p14:xfrm>
                <a:off x="6949135" y="869788"/>
                <a:ext cx="91440" cy="94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C833651-3D00-4EDA-B3E4-95F51880A1A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931135" y="851788"/>
                  <a:ext cx="127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F40F65-43EC-4DAF-ADB1-484639AA8DD2}"/>
                    </a:ext>
                  </a:extLst>
                </p14:cNvPr>
                <p14:cNvContentPartPr/>
                <p14:nvPr/>
              </p14:nvContentPartPr>
              <p14:xfrm>
                <a:off x="7012495" y="795988"/>
                <a:ext cx="89280" cy="321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F40F65-43EC-4DAF-ADB1-484639AA8D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94855" y="778348"/>
                  <a:ext cx="124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3F8F148-7DFF-4D18-BB64-ECADC979622B}"/>
                    </a:ext>
                  </a:extLst>
                </p14:cNvPr>
                <p14:cNvContentPartPr/>
                <p14:nvPr/>
              </p14:nvContentPartPr>
              <p14:xfrm>
                <a:off x="5210335" y="960868"/>
                <a:ext cx="939240" cy="2908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3F8F148-7DFF-4D18-BB64-ECADC979622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92335" y="943228"/>
                  <a:ext cx="97488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62B25AB3-AD25-4633-9F22-826FFD69A391}"/>
              </a:ext>
            </a:extLst>
          </p:cNvPr>
          <p:cNvGrpSpPr/>
          <p:nvPr/>
        </p:nvGrpSpPr>
        <p:grpSpPr>
          <a:xfrm>
            <a:off x="6735655" y="1510588"/>
            <a:ext cx="3029400" cy="639720"/>
            <a:chOff x="6735655" y="1510588"/>
            <a:chExt cx="3029400" cy="63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0ECB36F-E2E8-47BA-8845-CACF931A09C7}"/>
                    </a:ext>
                  </a:extLst>
                </p14:cNvPr>
                <p14:cNvContentPartPr/>
                <p14:nvPr/>
              </p14:nvContentPartPr>
              <p14:xfrm>
                <a:off x="6735655" y="1510588"/>
                <a:ext cx="195480" cy="4284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0ECB36F-E2E8-47BA-8845-CACF931A09C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17655" y="1492948"/>
                  <a:ext cx="2311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11776C1-0124-453C-A71A-713D883E2769}"/>
                    </a:ext>
                  </a:extLst>
                </p14:cNvPr>
                <p14:cNvContentPartPr/>
                <p14:nvPr/>
              </p14:nvContentPartPr>
              <p14:xfrm>
                <a:off x="7097815" y="1566748"/>
                <a:ext cx="181080" cy="4075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11776C1-0124-453C-A71A-713D883E276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80175" y="1549108"/>
                  <a:ext cx="2167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1A18250-6575-4BD8-90C3-962455D22E6F}"/>
                    </a:ext>
                  </a:extLst>
                </p14:cNvPr>
                <p14:cNvContentPartPr/>
                <p14:nvPr/>
              </p14:nvContentPartPr>
              <p14:xfrm>
                <a:off x="7139935" y="1821988"/>
                <a:ext cx="166680" cy="135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1A18250-6575-4BD8-90C3-962455D22E6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21935" y="1804348"/>
                  <a:ext cx="202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49E5C3F-ABB4-4047-AB7E-6C074085A181}"/>
                    </a:ext>
                  </a:extLst>
                </p14:cNvPr>
                <p14:cNvContentPartPr/>
                <p14:nvPr/>
              </p14:nvContentPartPr>
              <p14:xfrm>
                <a:off x="7362055" y="1595548"/>
                <a:ext cx="180720" cy="316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49E5C3F-ABB4-4047-AB7E-6C074085A18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44415" y="1577908"/>
                  <a:ext cx="216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86168B9-4B50-4D19-881A-4375BBE39FB0}"/>
                    </a:ext>
                  </a:extLst>
                </p14:cNvPr>
                <p14:cNvContentPartPr/>
                <p14:nvPr/>
              </p14:nvContentPartPr>
              <p14:xfrm>
                <a:off x="7423615" y="1530028"/>
                <a:ext cx="28800" cy="2260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86168B9-4B50-4D19-881A-4375BBE39FB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05615" y="1512028"/>
                  <a:ext cx="64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905EEFB-3BCC-4235-8DA3-CE52DF5D7199}"/>
                    </a:ext>
                  </a:extLst>
                </p14:cNvPr>
                <p14:cNvContentPartPr/>
                <p14:nvPr/>
              </p14:nvContentPartPr>
              <p14:xfrm>
                <a:off x="7366735" y="1910188"/>
                <a:ext cx="60840" cy="172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905EEFB-3BCC-4235-8DA3-CE52DF5D719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48735" y="1892188"/>
                  <a:ext cx="96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1804182-E174-4A5D-845F-C071AFBB3016}"/>
                    </a:ext>
                  </a:extLst>
                </p14:cNvPr>
                <p14:cNvContentPartPr/>
                <p14:nvPr/>
              </p14:nvContentPartPr>
              <p14:xfrm>
                <a:off x="7472575" y="1978228"/>
                <a:ext cx="87840" cy="70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1804182-E174-4A5D-845F-C071AFBB301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54575" y="1960588"/>
                  <a:ext cx="123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4DC4DBC-4FB7-4D5F-99E8-C1A8C0BA2D2A}"/>
                    </a:ext>
                  </a:extLst>
                </p14:cNvPr>
                <p14:cNvContentPartPr/>
                <p14:nvPr/>
              </p14:nvContentPartPr>
              <p14:xfrm>
                <a:off x="7593535" y="1932508"/>
                <a:ext cx="59040" cy="1029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4DC4DBC-4FB7-4D5F-99E8-C1A8C0BA2D2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75535" y="1914508"/>
                  <a:ext cx="94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660B411-83AF-4F22-B0E8-2F19FE21D5E0}"/>
                    </a:ext>
                  </a:extLst>
                </p14:cNvPr>
                <p14:cNvContentPartPr/>
                <p14:nvPr/>
              </p14:nvContentPartPr>
              <p14:xfrm>
                <a:off x="7652935" y="1894708"/>
                <a:ext cx="82080" cy="216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660B411-83AF-4F22-B0E8-2F19FE21D5E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35295" y="1877068"/>
                  <a:ext cx="1177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9FCC84D-1600-44EA-9376-3AD681B214B5}"/>
                    </a:ext>
                  </a:extLst>
                </p14:cNvPr>
                <p14:cNvContentPartPr/>
                <p14:nvPr/>
              </p14:nvContentPartPr>
              <p14:xfrm>
                <a:off x="7884415" y="1740268"/>
                <a:ext cx="201240" cy="122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9FCC84D-1600-44EA-9376-3AD681B214B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66415" y="1722628"/>
                  <a:ext cx="23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8BA6A14-D73F-4CB1-BBC7-D4F5F3D43CAC}"/>
                    </a:ext>
                  </a:extLst>
                </p14:cNvPr>
                <p14:cNvContentPartPr/>
                <p14:nvPr/>
              </p14:nvContentPartPr>
              <p14:xfrm>
                <a:off x="7978735" y="1666108"/>
                <a:ext cx="4680" cy="163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8BA6A14-D73F-4CB1-BBC7-D4F5F3D43CA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960735" y="1648108"/>
                  <a:ext cx="40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83373DD-DFB8-45FD-A9BC-501D63317D9B}"/>
                    </a:ext>
                  </a:extLst>
                </p14:cNvPr>
                <p14:cNvContentPartPr/>
                <p14:nvPr/>
              </p14:nvContentPartPr>
              <p14:xfrm>
                <a:off x="8260615" y="1569988"/>
                <a:ext cx="201600" cy="3441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83373DD-DFB8-45FD-A9BC-501D63317D9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42615" y="1552348"/>
                  <a:ext cx="2372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25315AA-2C31-4435-8041-D938BB60936C}"/>
                    </a:ext>
                  </a:extLst>
                </p14:cNvPr>
                <p14:cNvContentPartPr/>
                <p14:nvPr/>
              </p14:nvContentPartPr>
              <p14:xfrm>
                <a:off x="8597935" y="1640548"/>
                <a:ext cx="17280" cy="3060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25315AA-2C31-4435-8041-D938BB60936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79935" y="1622548"/>
                  <a:ext cx="52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52C82F9-EC3A-4267-BDE8-6D44E6772A3C}"/>
                    </a:ext>
                  </a:extLst>
                </p14:cNvPr>
                <p14:cNvContentPartPr/>
                <p14:nvPr/>
              </p14:nvContentPartPr>
              <p14:xfrm>
                <a:off x="8600455" y="1714708"/>
                <a:ext cx="228240" cy="1573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52C82F9-EC3A-4267-BDE8-6D44E6772A3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82815" y="1697068"/>
                  <a:ext cx="263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150F355-A39D-4F5B-8D51-0B804A6513B8}"/>
                    </a:ext>
                  </a:extLst>
                </p14:cNvPr>
                <p14:cNvContentPartPr/>
                <p14:nvPr/>
              </p14:nvContentPartPr>
              <p14:xfrm>
                <a:off x="8786575" y="1655668"/>
                <a:ext cx="40320" cy="2908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150F355-A39D-4F5B-8D51-0B804A6513B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768575" y="1637668"/>
                  <a:ext cx="759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F810137-4D06-4BDA-9054-B85CB92B1CC3}"/>
                    </a:ext>
                  </a:extLst>
                </p14:cNvPr>
                <p14:cNvContentPartPr/>
                <p14:nvPr/>
              </p14:nvContentPartPr>
              <p14:xfrm>
                <a:off x="8835535" y="1681228"/>
                <a:ext cx="200520" cy="290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F810137-4D06-4BDA-9054-B85CB92B1CC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817535" y="1663588"/>
                  <a:ext cx="2361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C4DA1BD-5B1B-47F5-93BC-C63F6AAE1085}"/>
                    </a:ext>
                  </a:extLst>
                </p14:cNvPr>
                <p14:cNvContentPartPr/>
                <p14:nvPr/>
              </p14:nvContentPartPr>
              <p14:xfrm>
                <a:off x="9098695" y="1864828"/>
                <a:ext cx="160200" cy="2750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C4DA1BD-5B1B-47F5-93BC-C63F6AAE108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81055" y="1847188"/>
                  <a:ext cx="1958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79B3185-A2B6-49B4-BFC2-0891BC17F4DA}"/>
                    </a:ext>
                  </a:extLst>
                </p14:cNvPr>
                <p14:cNvContentPartPr/>
                <p14:nvPr/>
              </p14:nvContentPartPr>
              <p14:xfrm>
                <a:off x="9125335" y="1511668"/>
                <a:ext cx="161280" cy="388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79B3185-A2B6-49B4-BFC2-0891BC17F4D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107695" y="1493668"/>
                  <a:ext cx="1969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760ECD7-4F01-4D79-858A-74C6DAA8C5DC}"/>
                    </a:ext>
                  </a:extLst>
                </p14:cNvPr>
                <p14:cNvContentPartPr/>
                <p14:nvPr/>
              </p14:nvContentPartPr>
              <p14:xfrm>
                <a:off x="9323695" y="1869148"/>
                <a:ext cx="40320" cy="162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760ECD7-4F01-4D79-858A-74C6DAA8C5D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06055" y="1851508"/>
                  <a:ext cx="75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E5BAF2B-85F6-4F24-9FBE-15FF9BEC8118}"/>
                    </a:ext>
                  </a:extLst>
                </p14:cNvPr>
                <p14:cNvContentPartPr/>
                <p14:nvPr/>
              </p14:nvContentPartPr>
              <p14:xfrm>
                <a:off x="9429535" y="1934668"/>
                <a:ext cx="104040" cy="1040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E5BAF2B-85F6-4F24-9FBE-15FF9BEC811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411895" y="1917028"/>
                  <a:ext cx="139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DC8D592-5D9A-4344-B69A-B01B1D358635}"/>
                    </a:ext>
                  </a:extLst>
                </p14:cNvPr>
                <p14:cNvContentPartPr/>
                <p14:nvPr/>
              </p14:nvContentPartPr>
              <p14:xfrm>
                <a:off x="9588295" y="1903708"/>
                <a:ext cx="85320" cy="1256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DC8D592-5D9A-4344-B69A-B01B1D35863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570655" y="1885708"/>
                  <a:ext cx="120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78C0369-9108-4072-B2A4-04B8B351A298}"/>
                    </a:ext>
                  </a:extLst>
                </p14:cNvPr>
                <p14:cNvContentPartPr/>
                <p14:nvPr/>
              </p14:nvContentPartPr>
              <p14:xfrm>
                <a:off x="9681535" y="1837108"/>
                <a:ext cx="83520" cy="3132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78C0369-9108-4072-B2A4-04B8B351A29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663535" y="1819468"/>
                  <a:ext cx="11916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E4089DE-2FE1-4504-8F2C-B3F2F5D8CBB0}"/>
              </a:ext>
            </a:extLst>
          </p:cNvPr>
          <p:cNvGrpSpPr/>
          <p:nvPr/>
        </p:nvGrpSpPr>
        <p:grpSpPr>
          <a:xfrm>
            <a:off x="7708375" y="371188"/>
            <a:ext cx="4247280" cy="937800"/>
            <a:chOff x="7708375" y="371188"/>
            <a:chExt cx="4247280" cy="93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7C500DC-6FDC-4CFD-B8BC-A4E528E5C95A}"/>
                    </a:ext>
                  </a:extLst>
                </p14:cNvPr>
                <p14:cNvContentPartPr/>
                <p14:nvPr/>
              </p14:nvContentPartPr>
              <p14:xfrm>
                <a:off x="10414495" y="371188"/>
                <a:ext cx="236880" cy="181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7C500DC-6FDC-4CFD-B8BC-A4E528E5C95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96495" y="353188"/>
                  <a:ext cx="272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E40489A-DDD4-43A4-87F0-D6B147787167}"/>
                    </a:ext>
                  </a:extLst>
                </p14:cNvPr>
                <p14:cNvContentPartPr/>
                <p14:nvPr/>
              </p14:nvContentPartPr>
              <p14:xfrm>
                <a:off x="10644895" y="374788"/>
                <a:ext cx="143640" cy="1465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E40489A-DDD4-43A4-87F0-D6B14778716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26895" y="356788"/>
                  <a:ext cx="179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DAE7436-0AFE-4DF9-A1A0-B959E842DACB}"/>
                    </a:ext>
                  </a:extLst>
                </p14:cNvPr>
                <p14:cNvContentPartPr/>
                <p14:nvPr/>
              </p14:nvContentPartPr>
              <p14:xfrm>
                <a:off x="10876015" y="489628"/>
                <a:ext cx="360" cy="2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DAE7436-0AFE-4DF9-A1A0-B959E842DAC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58375" y="471988"/>
                  <a:ext cx="36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A8DEB6F-67E6-4BDF-AB04-4F0DC083B8F1}"/>
                    </a:ext>
                  </a:extLst>
                </p14:cNvPr>
                <p14:cNvContentPartPr/>
                <p14:nvPr/>
              </p14:nvContentPartPr>
              <p14:xfrm>
                <a:off x="10537975" y="611668"/>
                <a:ext cx="619560" cy="3218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A8DEB6F-67E6-4BDF-AB04-4F0DC083B8F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20335" y="594028"/>
                  <a:ext cx="6552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99A580D-9DEF-4F92-9482-11D9B472230F}"/>
                    </a:ext>
                  </a:extLst>
                </p14:cNvPr>
                <p14:cNvContentPartPr/>
                <p14:nvPr/>
              </p14:nvContentPartPr>
              <p14:xfrm>
                <a:off x="11198575" y="748828"/>
                <a:ext cx="256320" cy="1735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99A580D-9DEF-4F92-9482-11D9B472230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180575" y="731188"/>
                  <a:ext cx="291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A48C98A-9D6F-49EF-94F6-EBD8A7B147E1}"/>
                    </a:ext>
                  </a:extLst>
                </p14:cNvPr>
                <p14:cNvContentPartPr/>
                <p14:nvPr/>
              </p14:nvContentPartPr>
              <p14:xfrm>
                <a:off x="11521135" y="636868"/>
                <a:ext cx="178560" cy="243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A48C98A-9D6F-49EF-94F6-EBD8A7B147E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03135" y="619228"/>
                  <a:ext cx="214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8EED86C-4F72-4E7F-97E6-A907C016587B}"/>
                    </a:ext>
                  </a:extLst>
                </p14:cNvPr>
                <p14:cNvContentPartPr/>
                <p14:nvPr/>
              </p14:nvContentPartPr>
              <p14:xfrm>
                <a:off x="11768095" y="770788"/>
                <a:ext cx="187560" cy="125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8EED86C-4F72-4E7F-97E6-A907C016587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750095" y="753148"/>
                  <a:ext cx="223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E102FDD-B6CD-4272-A9FB-716A1F7B778E}"/>
                    </a:ext>
                  </a:extLst>
                </p14:cNvPr>
                <p14:cNvContentPartPr/>
                <p14:nvPr/>
              </p14:nvContentPartPr>
              <p14:xfrm>
                <a:off x="7708375" y="838468"/>
                <a:ext cx="2101680" cy="4395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E102FDD-B6CD-4272-A9FB-716A1F7B778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690375" y="820828"/>
                  <a:ext cx="21373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3BF6F76-EE36-490E-8ED6-8AC19FDEE929}"/>
                    </a:ext>
                  </a:extLst>
                </p14:cNvPr>
                <p14:cNvContentPartPr/>
                <p14:nvPr/>
              </p14:nvContentPartPr>
              <p14:xfrm>
                <a:off x="9789895" y="649468"/>
                <a:ext cx="739800" cy="6595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3BF6F76-EE36-490E-8ED6-8AC19FDEE92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772255" y="631468"/>
                  <a:ext cx="775440" cy="69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5F9295D3-BB59-478F-AB5D-B12C27C16940}"/>
              </a:ext>
            </a:extLst>
          </p:cNvPr>
          <p:cNvGrpSpPr/>
          <p:nvPr/>
        </p:nvGrpSpPr>
        <p:grpSpPr>
          <a:xfrm>
            <a:off x="9913735" y="1572508"/>
            <a:ext cx="2130120" cy="753840"/>
            <a:chOff x="9913735" y="1572508"/>
            <a:chExt cx="2130120" cy="75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E197B73-9D35-420A-81A3-903C42238355}"/>
                    </a:ext>
                  </a:extLst>
                </p14:cNvPr>
                <p14:cNvContentPartPr/>
                <p14:nvPr/>
              </p14:nvContentPartPr>
              <p14:xfrm>
                <a:off x="9913735" y="1865908"/>
                <a:ext cx="258840" cy="421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E197B73-9D35-420A-81A3-903C4223835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895735" y="1848268"/>
                  <a:ext cx="294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19EC711-48FB-49DF-ABB3-AAC582B0762F}"/>
                    </a:ext>
                  </a:extLst>
                </p14:cNvPr>
                <p14:cNvContentPartPr/>
                <p14:nvPr/>
              </p14:nvContentPartPr>
              <p14:xfrm>
                <a:off x="10035055" y="1776268"/>
                <a:ext cx="96120" cy="2793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19EC711-48FB-49DF-ABB3-AAC582B0762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15" y="1758268"/>
                  <a:ext cx="131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5219C28-C873-4B44-A9C4-890A425DDA4E}"/>
                    </a:ext>
                  </a:extLst>
                </p14:cNvPr>
                <p14:cNvContentPartPr/>
                <p14:nvPr/>
              </p14:nvContentPartPr>
              <p14:xfrm>
                <a:off x="10386055" y="1619308"/>
                <a:ext cx="292320" cy="3880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5219C28-C873-4B44-A9C4-890A425DDA4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368055" y="1601668"/>
                  <a:ext cx="3279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C54D943-1D07-4CDF-9ADF-774F828C6255}"/>
                    </a:ext>
                  </a:extLst>
                </p14:cNvPr>
                <p14:cNvContentPartPr/>
                <p14:nvPr/>
              </p14:nvContentPartPr>
              <p14:xfrm>
                <a:off x="10742095" y="1849348"/>
                <a:ext cx="145800" cy="1382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C54D943-1D07-4CDF-9ADF-774F828C625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724455" y="1831348"/>
                  <a:ext cx="181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F654E22-9552-4860-8CCC-4712B328C2FC}"/>
                    </a:ext>
                  </a:extLst>
                </p14:cNvPr>
                <p14:cNvContentPartPr/>
                <p14:nvPr/>
              </p14:nvContentPartPr>
              <p14:xfrm>
                <a:off x="10831735" y="1949428"/>
                <a:ext cx="133920" cy="1659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F654E22-9552-4860-8CCC-4712B328C2F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13735" y="1931788"/>
                  <a:ext cx="169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141D59B-B44B-4F12-8DD7-8F50791A621D}"/>
                    </a:ext>
                  </a:extLst>
                </p14:cNvPr>
                <p14:cNvContentPartPr/>
                <p14:nvPr/>
              </p14:nvContentPartPr>
              <p14:xfrm>
                <a:off x="11032975" y="1572508"/>
                <a:ext cx="184320" cy="4456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141D59B-B44B-4F12-8DD7-8F50791A621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014975" y="1554508"/>
                  <a:ext cx="2199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882EA76-975F-4B2C-B000-1E4AE8C6645C}"/>
                    </a:ext>
                  </a:extLst>
                </p14:cNvPr>
                <p14:cNvContentPartPr/>
                <p14:nvPr/>
              </p14:nvContentPartPr>
              <p14:xfrm>
                <a:off x="11239255" y="1751788"/>
                <a:ext cx="17280" cy="2332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882EA76-975F-4B2C-B000-1E4AE8C6645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21255" y="1733788"/>
                  <a:ext cx="529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268F48F-FA09-4E22-B72F-0888846D88B8}"/>
                    </a:ext>
                  </a:extLst>
                </p14:cNvPr>
                <p14:cNvContentPartPr/>
                <p14:nvPr/>
              </p14:nvContentPartPr>
              <p14:xfrm>
                <a:off x="11178775" y="1684828"/>
                <a:ext cx="150120" cy="1994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268F48F-FA09-4E22-B72F-0888846D88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160775" y="1666828"/>
                  <a:ext cx="185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82E4865-96CD-4D38-BE5D-B04851FBC904}"/>
                    </a:ext>
                  </a:extLst>
                </p14:cNvPr>
                <p14:cNvContentPartPr/>
                <p14:nvPr/>
              </p14:nvContentPartPr>
              <p14:xfrm>
                <a:off x="11320975" y="1698508"/>
                <a:ext cx="169560" cy="2930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82E4865-96CD-4D38-BE5D-B04851FBC90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302975" y="1680868"/>
                  <a:ext cx="2052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CA74B85-AF35-4C9B-9496-97A193AB20D8}"/>
                    </a:ext>
                  </a:extLst>
                </p14:cNvPr>
                <p14:cNvContentPartPr/>
                <p14:nvPr/>
              </p14:nvContentPartPr>
              <p14:xfrm>
                <a:off x="11516815" y="1882828"/>
                <a:ext cx="94320" cy="1252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CA74B85-AF35-4C9B-9496-97A193AB20D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499175" y="1865188"/>
                  <a:ext cx="129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2B9536C-8CEB-4144-BA69-9A95856F88CD}"/>
                    </a:ext>
                  </a:extLst>
                </p14:cNvPr>
                <p14:cNvContentPartPr/>
                <p14:nvPr/>
              </p14:nvContentPartPr>
              <p14:xfrm>
                <a:off x="11587015" y="1911628"/>
                <a:ext cx="5760" cy="2012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2B9536C-8CEB-4144-BA69-9A95856F88C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569015" y="1893988"/>
                  <a:ext cx="41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9E53B13-2CB5-4055-819D-F7E09218D80A}"/>
                    </a:ext>
                  </a:extLst>
                </p14:cNvPr>
                <p14:cNvContentPartPr/>
                <p14:nvPr/>
              </p14:nvContentPartPr>
              <p14:xfrm>
                <a:off x="11579095" y="1579708"/>
                <a:ext cx="108000" cy="5036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9E53B13-2CB5-4055-819D-F7E09218D80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561095" y="1561708"/>
                  <a:ext cx="14364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0482997-6AD3-4AB4-8FE3-06077A22AA0F}"/>
                    </a:ext>
                  </a:extLst>
                </p14:cNvPr>
                <p14:cNvContentPartPr/>
                <p14:nvPr/>
              </p14:nvContentPartPr>
              <p14:xfrm>
                <a:off x="11668375" y="2012428"/>
                <a:ext cx="91440" cy="2113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0482997-6AD3-4AB4-8FE3-06077A22AA0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650735" y="1994788"/>
                  <a:ext cx="127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282FB12-CB6B-469C-B06B-7CCFD3A4F897}"/>
                    </a:ext>
                  </a:extLst>
                </p14:cNvPr>
                <p14:cNvContentPartPr/>
                <p14:nvPr/>
              </p14:nvContentPartPr>
              <p14:xfrm>
                <a:off x="11822815" y="1995868"/>
                <a:ext cx="66240" cy="1915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282FB12-CB6B-469C-B06B-7CCFD3A4F89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804815" y="1977868"/>
                  <a:ext cx="101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4ADDB45-CF91-4428-B499-9126E2F2297C}"/>
                    </a:ext>
                  </a:extLst>
                </p14:cNvPr>
                <p14:cNvContentPartPr/>
                <p14:nvPr/>
              </p14:nvContentPartPr>
              <p14:xfrm>
                <a:off x="11902375" y="2062828"/>
                <a:ext cx="95400" cy="157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4ADDB45-CF91-4428-B499-9126E2F2297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884735" y="2045188"/>
                  <a:ext cx="131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0D9C0BF-94B3-46AC-AC50-AEB10429E204}"/>
                    </a:ext>
                  </a:extLst>
                </p14:cNvPr>
                <p14:cNvContentPartPr/>
                <p14:nvPr/>
              </p14:nvContentPartPr>
              <p14:xfrm>
                <a:off x="11985535" y="1977148"/>
                <a:ext cx="58320" cy="3492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0D9C0BF-94B3-46AC-AC50-AEB10429E20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967535" y="1959508"/>
                  <a:ext cx="9396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ED19D873-7A2C-4AE7-821B-8A85B5147B17}"/>
              </a:ext>
            </a:extLst>
          </p:cNvPr>
          <p:cNvGrpSpPr/>
          <p:nvPr/>
        </p:nvGrpSpPr>
        <p:grpSpPr>
          <a:xfrm>
            <a:off x="10721935" y="1143388"/>
            <a:ext cx="1381320" cy="430920"/>
            <a:chOff x="10721935" y="1143388"/>
            <a:chExt cx="138132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D5B3CDD-86F3-48E2-A397-CB6A868E35D9}"/>
                    </a:ext>
                  </a:extLst>
                </p14:cNvPr>
                <p14:cNvContentPartPr/>
                <p14:nvPr/>
              </p14:nvContentPartPr>
              <p14:xfrm>
                <a:off x="10761535" y="1355428"/>
                <a:ext cx="168480" cy="1515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D5B3CDD-86F3-48E2-A397-CB6A868E35D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743535" y="1337788"/>
                  <a:ext cx="204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D7F05A5-6A0F-4CC1-8C1C-728DACF60512}"/>
                    </a:ext>
                  </a:extLst>
                </p14:cNvPr>
                <p14:cNvContentPartPr/>
                <p14:nvPr/>
              </p14:nvContentPartPr>
              <p14:xfrm>
                <a:off x="10721935" y="1418788"/>
                <a:ext cx="130320" cy="1555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D7F05A5-6A0F-4CC1-8C1C-728DACF6051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704295" y="1400788"/>
                  <a:ext cx="165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576B39C-226B-4757-A2FF-0268E57D3F87}"/>
                    </a:ext>
                  </a:extLst>
                </p14:cNvPr>
                <p14:cNvContentPartPr/>
                <p14:nvPr/>
              </p14:nvContentPartPr>
              <p14:xfrm>
                <a:off x="10961695" y="1153828"/>
                <a:ext cx="192240" cy="1317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576B39C-226B-4757-A2FF-0268E57D3F8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944055" y="1136188"/>
                  <a:ext cx="227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D005B4F-984F-4BC8-AD1C-B0F70E5131BE}"/>
                    </a:ext>
                  </a:extLst>
                </p14:cNvPr>
                <p14:cNvContentPartPr/>
                <p14:nvPr/>
              </p14:nvContentPartPr>
              <p14:xfrm>
                <a:off x="11136295" y="1143388"/>
                <a:ext cx="134280" cy="1436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D005B4F-984F-4BC8-AD1C-B0F70E5131B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118655" y="1125748"/>
                  <a:ext cx="169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40CA727-4BFE-4445-BAF8-F009DD9E9D5A}"/>
                    </a:ext>
                  </a:extLst>
                </p14:cNvPr>
                <p14:cNvContentPartPr/>
                <p14:nvPr/>
              </p14:nvContentPartPr>
              <p14:xfrm>
                <a:off x="11347615" y="1232308"/>
                <a:ext cx="2160" cy="219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40CA727-4BFE-4445-BAF8-F009DD9E9D5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329975" y="1214308"/>
                  <a:ext cx="37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64DFA73-34A0-41B1-8409-772E778C46DE}"/>
                    </a:ext>
                  </a:extLst>
                </p14:cNvPr>
                <p14:cNvContentPartPr/>
                <p14:nvPr/>
              </p14:nvContentPartPr>
              <p14:xfrm>
                <a:off x="11189215" y="1329148"/>
                <a:ext cx="23400" cy="1652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64DFA73-34A0-41B1-8409-772E778C46D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171575" y="1311148"/>
                  <a:ext cx="59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3713C51-055A-4EB7-9053-464C877A5CC1}"/>
                    </a:ext>
                  </a:extLst>
                </p14:cNvPr>
                <p14:cNvContentPartPr/>
                <p14:nvPr/>
              </p14:nvContentPartPr>
              <p14:xfrm>
                <a:off x="11285695" y="1318708"/>
                <a:ext cx="161280" cy="1875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3713C51-055A-4EB7-9053-464C877A5CC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267695" y="1300708"/>
                  <a:ext cx="196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E2CE646-8022-42D1-A026-C43C71D26CCB}"/>
                    </a:ext>
                  </a:extLst>
                </p14:cNvPr>
                <p14:cNvContentPartPr/>
                <p14:nvPr/>
              </p14:nvContentPartPr>
              <p14:xfrm>
                <a:off x="11454535" y="1391068"/>
                <a:ext cx="281520" cy="1216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E2CE646-8022-42D1-A026-C43C71D26CC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436535" y="1373428"/>
                  <a:ext cx="317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3EDC209-9967-4406-A235-A1C9CA14BA96}"/>
                    </a:ext>
                  </a:extLst>
                </p14:cNvPr>
                <p14:cNvContentPartPr/>
                <p14:nvPr/>
              </p14:nvContentPartPr>
              <p14:xfrm>
                <a:off x="11723095" y="1294588"/>
                <a:ext cx="9360" cy="50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3EDC209-9967-4406-A235-A1C9CA14BA9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705095" y="1276948"/>
                  <a:ext cx="45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1F479668-43F0-496E-A3DF-08518AD7B8B4}"/>
                    </a:ext>
                  </a:extLst>
                </p14:cNvPr>
                <p14:cNvContentPartPr/>
                <p14:nvPr/>
              </p14:nvContentPartPr>
              <p14:xfrm>
                <a:off x="11832895" y="1343548"/>
                <a:ext cx="270360" cy="1112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1F479668-43F0-496E-A3DF-08518AD7B8B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814895" y="1325548"/>
                  <a:ext cx="306000" cy="14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F173C18-79E9-498A-AF67-7B948EB83D27}"/>
                  </a:ext>
                </a:extLst>
              </p14:cNvPr>
              <p14:cNvContentPartPr/>
              <p14:nvPr/>
            </p14:nvContentPartPr>
            <p14:xfrm>
              <a:off x="150535" y="1211428"/>
              <a:ext cx="1194480" cy="103140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F173C18-79E9-498A-AF67-7B948EB83D2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32895" y="1193428"/>
                <a:ext cx="1230120" cy="10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11B90A31-A3C4-40E1-AE76-BF6ABB4FD3D5}"/>
                  </a:ext>
                </a:extLst>
              </p14:cNvPr>
              <p14:cNvContentPartPr/>
              <p14:nvPr/>
            </p14:nvContentPartPr>
            <p14:xfrm>
              <a:off x="6572935" y="1100188"/>
              <a:ext cx="1265400" cy="12045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11B90A31-A3C4-40E1-AE76-BF6ABB4FD3D5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555295" y="1082548"/>
                <a:ext cx="1301040" cy="12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3897ABFF-56BD-4ABB-99FC-47C41396B06F}"/>
                  </a:ext>
                </a:extLst>
              </p14:cNvPr>
              <p14:cNvContentPartPr/>
              <p14:nvPr/>
            </p14:nvContentPartPr>
            <p14:xfrm>
              <a:off x="459055" y="1311508"/>
              <a:ext cx="734760" cy="9309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3897ABFF-56BD-4ABB-99FC-47C41396B06F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441415" y="1293508"/>
                <a:ext cx="770400" cy="9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AFF69F7B-19FA-41FA-A924-133B19C6FA73}"/>
                  </a:ext>
                </a:extLst>
              </p14:cNvPr>
              <p14:cNvContentPartPr/>
              <p14:nvPr/>
            </p14:nvContentPartPr>
            <p14:xfrm>
              <a:off x="6971815" y="1200988"/>
              <a:ext cx="472680" cy="9000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AFF69F7B-19FA-41FA-A924-133B19C6FA73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953815" y="1183348"/>
                <a:ext cx="508320" cy="9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3D2155E2-BEDC-40C1-8FAB-486FB298D6A4}"/>
              </a:ext>
            </a:extLst>
          </p:cNvPr>
          <p:cNvGrpSpPr/>
          <p:nvPr/>
        </p:nvGrpSpPr>
        <p:grpSpPr>
          <a:xfrm>
            <a:off x="8114815" y="1334548"/>
            <a:ext cx="1609560" cy="1107360"/>
            <a:chOff x="8114815" y="1334548"/>
            <a:chExt cx="1609560" cy="11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C18C991-BE18-4543-BB5B-6DBCAE3B7A0A}"/>
                    </a:ext>
                  </a:extLst>
                </p14:cNvPr>
                <p14:cNvContentPartPr/>
                <p14:nvPr/>
              </p14:nvContentPartPr>
              <p14:xfrm>
                <a:off x="8114815" y="1374868"/>
                <a:ext cx="105480" cy="10155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C18C991-BE18-4543-BB5B-6DBCAE3B7A0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096815" y="1356868"/>
                  <a:ext cx="141120" cy="10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14E74BC-C247-4709-B900-381894DF69F4}"/>
                    </a:ext>
                  </a:extLst>
                </p14:cNvPr>
                <p14:cNvContentPartPr/>
                <p14:nvPr/>
              </p14:nvContentPartPr>
              <p14:xfrm>
                <a:off x="8185015" y="1371628"/>
                <a:ext cx="1539360" cy="10702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14E74BC-C247-4709-B900-381894DF69F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167375" y="1353988"/>
                  <a:ext cx="1575000" cy="11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715BE6C-2D57-4603-A45E-9C6DEA8E2FE2}"/>
                    </a:ext>
                  </a:extLst>
                </p14:cNvPr>
                <p14:cNvContentPartPr/>
                <p14:nvPr/>
              </p14:nvContentPartPr>
              <p14:xfrm>
                <a:off x="8417935" y="1334548"/>
                <a:ext cx="988920" cy="9075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715BE6C-2D57-4603-A45E-9C6DEA8E2FE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399935" y="1316908"/>
                  <a:ext cx="1024560" cy="9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80559A67-AB03-4233-B3C0-402516097B26}"/>
              </a:ext>
            </a:extLst>
          </p:cNvPr>
          <p:cNvGrpSpPr/>
          <p:nvPr/>
        </p:nvGrpSpPr>
        <p:grpSpPr>
          <a:xfrm>
            <a:off x="4399975" y="1197028"/>
            <a:ext cx="1487880" cy="1155240"/>
            <a:chOff x="4399975" y="1197028"/>
            <a:chExt cx="1487880" cy="11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36ABCF9-B4F9-42C8-955C-DF141B982B3E}"/>
                    </a:ext>
                  </a:extLst>
                </p14:cNvPr>
                <p14:cNvContentPartPr/>
                <p14:nvPr/>
              </p14:nvContentPartPr>
              <p14:xfrm>
                <a:off x="4399975" y="1283068"/>
                <a:ext cx="51840" cy="10260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36ABCF9-B4F9-42C8-955C-DF141B982B3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381975" y="1265428"/>
                  <a:ext cx="87480" cy="10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21C58D10-E368-458D-9497-DF343CF10978}"/>
                    </a:ext>
                  </a:extLst>
                </p14:cNvPr>
                <p14:cNvContentPartPr/>
                <p14:nvPr/>
              </p14:nvContentPartPr>
              <p14:xfrm>
                <a:off x="4443535" y="1229068"/>
                <a:ext cx="1315800" cy="378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1C58D10-E368-458D-9497-DF343CF1097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425535" y="1211428"/>
                  <a:ext cx="1351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B303495-E68C-4271-BAC0-85BA14DF00AE}"/>
                    </a:ext>
                  </a:extLst>
                </p14:cNvPr>
                <p14:cNvContentPartPr/>
                <p14:nvPr/>
              </p14:nvContentPartPr>
              <p14:xfrm>
                <a:off x="4469095" y="1238788"/>
                <a:ext cx="1418760" cy="11134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B303495-E68C-4271-BAC0-85BA14DF00A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451455" y="1220788"/>
                  <a:ext cx="1454400" cy="11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A9400F7-AD94-46F0-893B-8FBA8646362B}"/>
                    </a:ext>
                  </a:extLst>
                </p14:cNvPr>
                <p14:cNvContentPartPr/>
                <p14:nvPr/>
              </p14:nvContentPartPr>
              <p14:xfrm>
                <a:off x="4814695" y="1197028"/>
                <a:ext cx="1046160" cy="10335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A9400F7-AD94-46F0-893B-8FBA8646362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797055" y="1179388"/>
                  <a:ext cx="1081800" cy="10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D2313D9-A947-4526-B105-F96BE16A56D0}"/>
              </a:ext>
            </a:extLst>
          </p:cNvPr>
          <p:cNvGrpSpPr/>
          <p:nvPr/>
        </p:nvGrpSpPr>
        <p:grpSpPr>
          <a:xfrm>
            <a:off x="2562895" y="2719468"/>
            <a:ext cx="2332080" cy="641880"/>
            <a:chOff x="2562895" y="2719468"/>
            <a:chExt cx="2332080" cy="64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0E6ECD35-CBB8-4EF2-8721-709F6FB41A5C}"/>
                    </a:ext>
                  </a:extLst>
                </p14:cNvPr>
                <p14:cNvContentPartPr/>
                <p14:nvPr/>
              </p14:nvContentPartPr>
              <p14:xfrm>
                <a:off x="2562895" y="2868868"/>
                <a:ext cx="291240" cy="3610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0E6ECD35-CBB8-4EF2-8721-709F6FB41A5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544895" y="2851228"/>
                  <a:ext cx="3268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3333829-79CC-4732-9BA7-3ED04AB7D9A2}"/>
                    </a:ext>
                  </a:extLst>
                </p14:cNvPr>
                <p14:cNvContentPartPr/>
                <p14:nvPr/>
              </p14:nvContentPartPr>
              <p14:xfrm>
                <a:off x="2972935" y="2940868"/>
                <a:ext cx="36720" cy="2829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3333829-79CC-4732-9BA7-3ED04AB7D9A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954935" y="2922868"/>
                  <a:ext cx="723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1813F28-1C8D-4BFC-9511-F856834C4EE0}"/>
                    </a:ext>
                  </a:extLst>
                </p14:cNvPr>
                <p14:cNvContentPartPr/>
                <p14:nvPr/>
              </p14:nvContentPartPr>
              <p14:xfrm>
                <a:off x="2899135" y="2859148"/>
                <a:ext cx="311040" cy="2412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1813F28-1C8D-4BFC-9511-F856834C4EE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881135" y="2841148"/>
                  <a:ext cx="3466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E9AE4C28-6BC8-4EEA-BDDB-044F2B9530AB}"/>
                    </a:ext>
                  </a:extLst>
                </p14:cNvPr>
                <p14:cNvContentPartPr/>
                <p14:nvPr/>
              </p14:nvContentPartPr>
              <p14:xfrm>
                <a:off x="3229975" y="2914228"/>
                <a:ext cx="219240" cy="3009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9AE4C28-6BC8-4EEA-BDDB-044F2B9530A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211975" y="2896228"/>
                  <a:ext cx="2548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EA7D6D0-7000-495F-9C74-B077FA764D5E}"/>
                    </a:ext>
                  </a:extLst>
                </p14:cNvPr>
                <p14:cNvContentPartPr/>
                <p14:nvPr/>
              </p14:nvContentPartPr>
              <p14:xfrm>
                <a:off x="3544255" y="3049588"/>
                <a:ext cx="169200" cy="1335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EA7D6D0-7000-495F-9C74-B077FA764D5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526615" y="3031948"/>
                  <a:ext cx="204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61DCAF3-42D2-4A4C-8E74-D77B61BC28BA}"/>
                    </a:ext>
                  </a:extLst>
                </p14:cNvPr>
                <p14:cNvContentPartPr/>
                <p14:nvPr/>
              </p14:nvContentPartPr>
              <p14:xfrm>
                <a:off x="3690775" y="3045628"/>
                <a:ext cx="25200" cy="2635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61DCAF3-42D2-4A4C-8E74-D77B61BC28B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672775" y="3027628"/>
                  <a:ext cx="608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FE14880-8C1F-41FD-BA85-2AEE47EAB7CC}"/>
                    </a:ext>
                  </a:extLst>
                </p14:cNvPr>
                <p14:cNvContentPartPr/>
                <p14:nvPr/>
              </p14:nvContentPartPr>
              <p14:xfrm>
                <a:off x="3750535" y="2719468"/>
                <a:ext cx="190080" cy="1778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FE14880-8C1F-41FD-BA85-2AEE47EAB7C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732535" y="2701468"/>
                  <a:ext cx="225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554D112-28AD-4E99-BD31-3A3C1A147589}"/>
                    </a:ext>
                  </a:extLst>
                </p14:cNvPr>
                <p14:cNvContentPartPr/>
                <p14:nvPr/>
              </p14:nvContentPartPr>
              <p14:xfrm>
                <a:off x="3889855" y="3090268"/>
                <a:ext cx="51840" cy="2210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554D112-28AD-4E99-BD31-3A3C1A14758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872215" y="3072628"/>
                  <a:ext cx="87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41B1FC35-C80E-4CC3-83C1-1727802781AE}"/>
                    </a:ext>
                  </a:extLst>
                </p14:cNvPr>
                <p14:cNvContentPartPr/>
                <p14:nvPr/>
              </p14:nvContentPartPr>
              <p14:xfrm>
                <a:off x="4040335" y="2736028"/>
                <a:ext cx="136440" cy="226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1B1FC35-C80E-4CC3-83C1-1727802781A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022695" y="2718028"/>
                  <a:ext cx="172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A198C23-FFB7-462E-898F-5B2E2AD47EB2}"/>
                    </a:ext>
                  </a:extLst>
                </p14:cNvPr>
                <p14:cNvContentPartPr/>
                <p14:nvPr/>
              </p14:nvContentPartPr>
              <p14:xfrm>
                <a:off x="4041055" y="3165508"/>
                <a:ext cx="113400" cy="1220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A198C23-FFB7-462E-898F-5B2E2AD47EB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023415" y="3147508"/>
                  <a:ext cx="149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E5F42ED-AA3F-41C3-B869-5214358E78E0}"/>
                    </a:ext>
                  </a:extLst>
                </p14:cNvPr>
                <p14:cNvContentPartPr/>
                <p14:nvPr/>
              </p14:nvContentPartPr>
              <p14:xfrm>
                <a:off x="4231495" y="3150388"/>
                <a:ext cx="88560" cy="1162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E5F42ED-AA3F-41C3-B869-5214358E78E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213855" y="3132748"/>
                  <a:ext cx="124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A3F0B06-6BCD-458A-B504-633337428CFE}"/>
                    </a:ext>
                  </a:extLst>
                </p14:cNvPr>
                <p14:cNvContentPartPr/>
                <p14:nvPr/>
              </p14:nvContentPartPr>
              <p14:xfrm>
                <a:off x="4340215" y="3105748"/>
                <a:ext cx="120960" cy="2556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A3F0B06-6BCD-458A-B504-633337428CF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322215" y="3087748"/>
                  <a:ext cx="156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1C14184-664C-46DF-9137-0A93F73A90B4}"/>
                    </a:ext>
                  </a:extLst>
                </p14:cNvPr>
                <p14:cNvContentPartPr/>
                <p14:nvPr/>
              </p14:nvContentPartPr>
              <p14:xfrm>
                <a:off x="4621375" y="3005668"/>
                <a:ext cx="273600" cy="244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1C14184-664C-46DF-9137-0A93F73A90B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603375" y="2987668"/>
                  <a:ext cx="309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0CB1AEB-6A50-48F7-BB51-8F7E518CBF91}"/>
                    </a:ext>
                  </a:extLst>
                </p14:cNvPr>
                <p14:cNvContentPartPr/>
                <p14:nvPr/>
              </p14:nvContentPartPr>
              <p14:xfrm>
                <a:off x="4769695" y="2927908"/>
                <a:ext cx="71640" cy="2588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0CB1AEB-6A50-48F7-BB51-8F7E518CBF9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52055" y="2910268"/>
                  <a:ext cx="10728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9858700-EA44-4118-B0C5-F1BCFF9C477D}"/>
              </a:ext>
            </a:extLst>
          </p:cNvPr>
          <p:cNvGrpSpPr/>
          <p:nvPr/>
        </p:nvGrpSpPr>
        <p:grpSpPr>
          <a:xfrm>
            <a:off x="5201335" y="2676988"/>
            <a:ext cx="1692360" cy="651240"/>
            <a:chOff x="5201335" y="2676988"/>
            <a:chExt cx="1692360" cy="65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5C81B18-B80D-4DAB-A62F-A571C5B2612E}"/>
                    </a:ext>
                  </a:extLst>
                </p14:cNvPr>
                <p14:cNvContentPartPr/>
                <p14:nvPr/>
              </p14:nvContentPartPr>
              <p14:xfrm>
                <a:off x="5201335" y="2819908"/>
                <a:ext cx="337320" cy="39780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5C81B18-B80D-4DAB-A62F-A571C5B2612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83335" y="2801908"/>
                  <a:ext cx="3729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98C7E76-3402-4583-AAAB-C9F0C5A11C1D}"/>
                    </a:ext>
                  </a:extLst>
                </p14:cNvPr>
                <p14:cNvContentPartPr/>
                <p14:nvPr/>
              </p14:nvContentPartPr>
              <p14:xfrm>
                <a:off x="5699575" y="2804428"/>
                <a:ext cx="310680" cy="3805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98C7E76-3402-4583-AAAB-C9F0C5A11C1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681575" y="2786788"/>
                  <a:ext cx="3463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FBE0C248-6210-44FC-A13D-4053A87DFC7B}"/>
                    </a:ext>
                  </a:extLst>
                </p14:cNvPr>
                <p14:cNvContentPartPr/>
                <p14:nvPr/>
              </p14:nvContentPartPr>
              <p14:xfrm>
                <a:off x="6060295" y="3012148"/>
                <a:ext cx="180360" cy="1947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FBE0C248-6210-44FC-A13D-4053A87DFC7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042295" y="2994148"/>
                  <a:ext cx="216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82228619-FBFF-48ED-AB2F-F2A130B721A5}"/>
                    </a:ext>
                  </a:extLst>
                </p14:cNvPr>
                <p14:cNvContentPartPr/>
                <p14:nvPr/>
              </p14:nvContentPartPr>
              <p14:xfrm>
                <a:off x="6181615" y="2763028"/>
                <a:ext cx="191520" cy="828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82228619-FBFF-48ED-AB2F-F2A130B721A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163975" y="2745388"/>
                  <a:ext cx="227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93B2DF7-17F0-4943-8FC6-12025D738A2D}"/>
                    </a:ext>
                  </a:extLst>
                </p14:cNvPr>
                <p14:cNvContentPartPr/>
                <p14:nvPr/>
              </p14:nvContentPartPr>
              <p14:xfrm>
                <a:off x="6281335" y="2691748"/>
                <a:ext cx="34200" cy="1324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93B2DF7-17F0-4943-8FC6-12025D738A2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263335" y="2674108"/>
                  <a:ext cx="69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A6B8443-C421-4977-8519-8E49CB510981}"/>
                    </a:ext>
                  </a:extLst>
                </p14:cNvPr>
                <p14:cNvContentPartPr/>
                <p14:nvPr/>
              </p14:nvContentPartPr>
              <p14:xfrm>
                <a:off x="6482215" y="2676988"/>
                <a:ext cx="158760" cy="1609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A6B8443-C421-4977-8519-8E49CB51098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464575" y="2658988"/>
                  <a:ext cx="19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4B09B3A6-F0DA-4D19-8D60-606E7C140BC1}"/>
                    </a:ext>
                  </a:extLst>
                </p14:cNvPr>
                <p14:cNvContentPartPr/>
                <p14:nvPr/>
              </p14:nvContentPartPr>
              <p14:xfrm>
                <a:off x="6364135" y="3102508"/>
                <a:ext cx="62640" cy="1922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4B09B3A6-F0DA-4D19-8D60-606E7C140BC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346135" y="3084508"/>
                  <a:ext cx="98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AE79FAF2-1D3E-43A3-A767-6FF5F8C36A3A}"/>
                    </a:ext>
                  </a:extLst>
                </p14:cNvPr>
                <p14:cNvContentPartPr/>
                <p14:nvPr/>
              </p14:nvContentPartPr>
              <p14:xfrm>
                <a:off x="6523975" y="3157228"/>
                <a:ext cx="99720" cy="990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AE79FAF2-1D3E-43A3-A767-6FF5F8C36A3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505975" y="3139228"/>
                  <a:ext cx="135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29AE5CD-7BF3-41BA-BEB0-1640F1B1D0AC}"/>
                    </a:ext>
                  </a:extLst>
                </p14:cNvPr>
                <p14:cNvContentPartPr/>
                <p14:nvPr/>
              </p14:nvContentPartPr>
              <p14:xfrm>
                <a:off x="6719095" y="3127348"/>
                <a:ext cx="117720" cy="1234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29AE5CD-7BF3-41BA-BEB0-1640F1B1D0A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701095" y="3109348"/>
                  <a:ext cx="153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F63B92E8-8BE6-47B4-80D2-4F315E5F2739}"/>
                    </a:ext>
                  </a:extLst>
                </p14:cNvPr>
                <p14:cNvContentPartPr/>
                <p14:nvPr/>
              </p14:nvContentPartPr>
              <p14:xfrm>
                <a:off x="6852295" y="3107908"/>
                <a:ext cx="41400" cy="2203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F63B92E8-8BE6-47B4-80D2-4F315E5F273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834655" y="3090268"/>
                  <a:ext cx="7704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8D0C51AE-A22D-4CFA-ABE8-6355E94EB816}"/>
              </a:ext>
            </a:extLst>
          </p:cNvPr>
          <p:cNvGrpSpPr/>
          <p:nvPr/>
        </p:nvGrpSpPr>
        <p:grpSpPr>
          <a:xfrm>
            <a:off x="7218775" y="2643868"/>
            <a:ext cx="3112200" cy="892800"/>
            <a:chOff x="7218775" y="2643868"/>
            <a:chExt cx="3112200" cy="89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39E74A20-6FAF-4880-AEED-116547C5A62E}"/>
                    </a:ext>
                  </a:extLst>
                </p14:cNvPr>
                <p14:cNvContentPartPr/>
                <p14:nvPr/>
              </p14:nvContentPartPr>
              <p14:xfrm>
                <a:off x="7218775" y="3028708"/>
                <a:ext cx="274680" cy="226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39E74A20-6FAF-4880-AEED-116547C5A62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201135" y="3011068"/>
                  <a:ext cx="310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036A4DC1-2B1D-4777-98C0-B384206A57CB}"/>
                    </a:ext>
                  </a:extLst>
                </p14:cNvPr>
                <p14:cNvContentPartPr/>
                <p14:nvPr/>
              </p14:nvContentPartPr>
              <p14:xfrm>
                <a:off x="7231375" y="3152188"/>
                <a:ext cx="263520" cy="219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36A4DC1-2B1D-4777-98C0-B384206A57C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213735" y="3134188"/>
                  <a:ext cx="299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8F61D25-BF4E-4E5F-BFC8-B94FE0B53AF2}"/>
                    </a:ext>
                  </a:extLst>
                </p14:cNvPr>
                <p14:cNvContentPartPr/>
                <p14:nvPr/>
              </p14:nvContentPartPr>
              <p14:xfrm>
                <a:off x="7773535" y="2876788"/>
                <a:ext cx="348120" cy="2962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8F61D25-BF4E-4E5F-BFC8-B94FE0B53AF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755895" y="2858788"/>
                  <a:ext cx="3837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34720293-F26B-4E21-9BE3-225178BA614C}"/>
                    </a:ext>
                  </a:extLst>
                </p14:cNvPr>
                <p14:cNvContentPartPr/>
                <p14:nvPr/>
              </p14:nvContentPartPr>
              <p14:xfrm>
                <a:off x="8278255" y="3052828"/>
                <a:ext cx="177840" cy="16020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4720293-F26B-4E21-9BE3-225178BA614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260255" y="3035188"/>
                  <a:ext cx="213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71523AE5-A188-44FE-BFE3-B449C31AC785}"/>
                    </a:ext>
                  </a:extLst>
                </p14:cNvPr>
                <p14:cNvContentPartPr/>
                <p14:nvPr/>
              </p14:nvContentPartPr>
              <p14:xfrm>
                <a:off x="8470495" y="3148948"/>
                <a:ext cx="168840" cy="2034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71523AE5-A188-44FE-BFE3-B449C31AC78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452855" y="3131308"/>
                  <a:ext cx="2044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269EFA06-100A-45F6-83AD-149403FCCEDB}"/>
                    </a:ext>
                  </a:extLst>
                </p14:cNvPr>
                <p14:cNvContentPartPr/>
                <p14:nvPr/>
              </p14:nvContentPartPr>
              <p14:xfrm>
                <a:off x="8771455" y="2979028"/>
                <a:ext cx="71640" cy="2131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269EFA06-100A-45F6-83AD-149403FCCED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753455" y="2961388"/>
                  <a:ext cx="107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86C8A18-B227-4BC0-9F5F-276D5DB40E83}"/>
                    </a:ext>
                  </a:extLst>
                </p14:cNvPr>
                <p14:cNvContentPartPr/>
                <p14:nvPr/>
              </p14:nvContentPartPr>
              <p14:xfrm>
                <a:off x="8728615" y="2859868"/>
                <a:ext cx="225360" cy="2268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86C8A18-B227-4BC0-9F5F-276D5DB40E8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710975" y="2842228"/>
                  <a:ext cx="261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2D5F8D75-992E-48E9-8ADC-182DEFCD59EF}"/>
                    </a:ext>
                  </a:extLst>
                </p14:cNvPr>
                <p14:cNvContentPartPr/>
                <p14:nvPr/>
              </p14:nvContentPartPr>
              <p14:xfrm>
                <a:off x="8989975" y="2903428"/>
                <a:ext cx="205920" cy="3114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D5F8D75-992E-48E9-8ADC-182DEFCD59E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971975" y="2885788"/>
                  <a:ext cx="2415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3F8CA711-5133-4154-8109-40F1278EE1F7}"/>
                    </a:ext>
                  </a:extLst>
                </p14:cNvPr>
                <p14:cNvContentPartPr/>
                <p14:nvPr/>
              </p14:nvContentPartPr>
              <p14:xfrm>
                <a:off x="9240175" y="3071908"/>
                <a:ext cx="168480" cy="1141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3F8CA711-5133-4154-8109-40F1278EE1F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222175" y="3054268"/>
                  <a:ext cx="204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056C7FE-1ACF-4F23-80DA-C0316FC216B6}"/>
                    </a:ext>
                  </a:extLst>
                </p14:cNvPr>
                <p14:cNvContentPartPr/>
                <p14:nvPr/>
              </p14:nvContentPartPr>
              <p14:xfrm>
                <a:off x="9382375" y="3052108"/>
                <a:ext cx="56520" cy="1882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056C7FE-1ACF-4F23-80DA-C0316FC216B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364735" y="3034108"/>
                  <a:ext cx="92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319113E9-A296-4CA1-8147-E21668A0DB3C}"/>
                    </a:ext>
                  </a:extLst>
                </p14:cNvPr>
                <p14:cNvContentPartPr/>
                <p14:nvPr/>
              </p14:nvContentPartPr>
              <p14:xfrm>
                <a:off x="9350335" y="2733508"/>
                <a:ext cx="259920" cy="72144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319113E9-A296-4CA1-8147-E21668A0DB3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332695" y="2715868"/>
                  <a:ext cx="2955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C322B105-0D2A-42C8-A8CB-7BEE9024C650}"/>
                    </a:ext>
                  </a:extLst>
                </p14:cNvPr>
                <p14:cNvContentPartPr/>
                <p14:nvPr/>
              </p14:nvContentPartPr>
              <p14:xfrm>
                <a:off x="8625295" y="2643868"/>
                <a:ext cx="357840" cy="6829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C322B105-0D2A-42C8-A8CB-7BEE9024C65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607655" y="2626228"/>
                  <a:ext cx="39348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F94F4CD-1F77-4F58-B0F0-BA79588D8BAD}"/>
                    </a:ext>
                  </a:extLst>
                </p14:cNvPr>
                <p14:cNvContentPartPr/>
                <p14:nvPr/>
              </p14:nvContentPartPr>
              <p14:xfrm>
                <a:off x="9702775" y="3207268"/>
                <a:ext cx="232560" cy="2102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F94F4CD-1F77-4F58-B0F0-BA79588D8BA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684775" y="3189628"/>
                  <a:ext cx="268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1B85B32-3F6A-455D-8D51-14080A8E3C33}"/>
                    </a:ext>
                  </a:extLst>
                </p14:cNvPr>
                <p14:cNvContentPartPr/>
                <p14:nvPr/>
              </p14:nvContentPartPr>
              <p14:xfrm>
                <a:off x="9953695" y="3228148"/>
                <a:ext cx="68760" cy="1587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1B85B32-3F6A-455D-8D51-14080A8E3C3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935695" y="3210148"/>
                  <a:ext cx="104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FB81977-368F-4978-9866-A270197DEAD5}"/>
                    </a:ext>
                  </a:extLst>
                </p14:cNvPr>
                <p14:cNvContentPartPr/>
                <p14:nvPr/>
              </p14:nvContentPartPr>
              <p14:xfrm>
                <a:off x="10086175" y="3234628"/>
                <a:ext cx="163440" cy="18360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FB81977-368F-4978-9866-A270197DEAD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068535" y="3216628"/>
                  <a:ext cx="199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FC2F257-03FD-46F7-B4C6-07DFAAC5407E}"/>
                    </a:ext>
                  </a:extLst>
                </p14:cNvPr>
                <p14:cNvContentPartPr/>
                <p14:nvPr/>
              </p14:nvContentPartPr>
              <p14:xfrm>
                <a:off x="10243495" y="3174508"/>
                <a:ext cx="87480" cy="36216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FC2F257-03FD-46F7-B4C6-07DFAAC540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225855" y="3156508"/>
                  <a:ext cx="123120" cy="39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CD9EB0A9-3D66-445B-9827-851C521065F0}"/>
              </a:ext>
            </a:extLst>
          </p:cNvPr>
          <p:cNvGrpSpPr/>
          <p:nvPr/>
        </p:nvGrpSpPr>
        <p:grpSpPr>
          <a:xfrm>
            <a:off x="10077535" y="2603908"/>
            <a:ext cx="1613160" cy="916920"/>
            <a:chOff x="10077535" y="2603908"/>
            <a:chExt cx="1613160" cy="91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DFF6C7C-4938-48BF-9C94-C8C96BE1B525}"/>
                    </a:ext>
                  </a:extLst>
                </p14:cNvPr>
                <p14:cNvContentPartPr/>
                <p14:nvPr/>
              </p14:nvContentPartPr>
              <p14:xfrm>
                <a:off x="10166095" y="2838988"/>
                <a:ext cx="186120" cy="1076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DFF6C7C-4938-48BF-9C94-C8C96BE1B52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148455" y="2821348"/>
                  <a:ext cx="221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808F38F-ECCB-453B-BDCD-BF377A8930E4}"/>
                    </a:ext>
                  </a:extLst>
                </p14:cNvPr>
                <p14:cNvContentPartPr/>
                <p14:nvPr/>
              </p14:nvContentPartPr>
              <p14:xfrm>
                <a:off x="10077535" y="2828908"/>
                <a:ext cx="219600" cy="1292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808F38F-ECCB-453B-BDCD-BF377A8930E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059895" y="2810908"/>
                  <a:ext cx="255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42F0B061-D7A6-4CB5-889D-C1382CC0D13A}"/>
                    </a:ext>
                  </a:extLst>
                </p14:cNvPr>
                <p14:cNvContentPartPr/>
                <p14:nvPr/>
              </p14:nvContentPartPr>
              <p14:xfrm>
                <a:off x="10588735" y="2639908"/>
                <a:ext cx="221040" cy="1227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42F0B061-D7A6-4CB5-889D-C1382CC0D13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571095" y="2621908"/>
                  <a:ext cx="256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BD918B5-68AD-4DAD-8DCD-F946B26A7743}"/>
                    </a:ext>
                  </a:extLst>
                </p14:cNvPr>
                <p14:cNvContentPartPr/>
                <p14:nvPr/>
              </p14:nvContentPartPr>
              <p14:xfrm>
                <a:off x="10843255" y="2603908"/>
                <a:ext cx="195120" cy="1555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BD918B5-68AD-4DAD-8DCD-F946B26A7743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825615" y="2585908"/>
                  <a:ext cx="23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51721BF-DFC4-4DB3-B36E-657E038937F5}"/>
                    </a:ext>
                  </a:extLst>
                </p14:cNvPr>
                <p14:cNvContentPartPr/>
                <p14:nvPr/>
              </p14:nvContentPartPr>
              <p14:xfrm>
                <a:off x="11222335" y="2643868"/>
                <a:ext cx="8280" cy="61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51721BF-DFC4-4DB3-B36E-657E038937F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204335" y="2626228"/>
                  <a:ext cx="43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16234961-531A-464C-AD6E-8BB25661DEDD}"/>
                    </a:ext>
                  </a:extLst>
                </p14:cNvPr>
                <p14:cNvContentPartPr/>
                <p14:nvPr/>
              </p14:nvContentPartPr>
              <p14:xfrm>
                <a:off x="10669015" y="3026548"/>
                <a:ext cx="19080" cy="1738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16234961-531A-464C-AD6E-8BB25661DED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651015" y="3008548"/>
                  <a:ext cx="54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4CF85A8F-1941-4F63-BF34-78D789261616}"/>
                    </a:ext>
                  </a:extLst>
                </p14:cNvPr>
                <p14:cNvContentPartPr/>
                <p14:nvPr/>
              </p14:nvContentPartPr>
              <p14:xfrm>
                <a:off x="10660015" y="2949508"/>
                <a:ext cx="16200" cy="306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4CF85A8F-1941-4F63-BF34-78D78926161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642015" y="2931868"/>
                  <a:ext cx="51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876F9940-9A50-463F-A2CB-87147F2F1E8A}"/>
                    </a:ext>
                  </a:extLst>
                </p14:cNvPr>
                <p14:cNvContentPartPr/>
                <p14:nvPr/>
              </p14:nvContentPartPr>
              <p14:xfrm>
                <a:off x="10828855" y="3020068"/>
                <a:ext cx="495000" cy="13320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876F9940-9A50-463F-A2CB-87147F2F1E8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0811215" y="3002428"/>
                  <a:ext cx="530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B0C79B4-2792-476B-8849-354B50C93509}"/>
                    </a:ext>
                  </a:extLst>
                </p14:cNvPr>
                <p14:cNvContentPartPr/>
                <p14:nvPr/>
              </p14:nvContentPartPr>
              <p14:xfrm>
                <a:off x="11256175" y="2955268"/>
                <a:ext cx="360" cy="3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B0C79B4-2792-476B-8849-354B50C9350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238175" y="29372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91C3652-09B7-44C9-8827-62272EA0BE40}"/>
                    </a:ext>
                  </a:extLst>
                </p14:cNvPr>
                <p14:cNvContentPartPr/>
                <p14:nvPr/>
              </p14:nvContentPartPr>
              <p14:xfrm>
                <a:off x="11416015" y="3004948"/>
                <a:ext cx="274680" cy="11700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91C3652-09B7-44C9-8827-62272EA0BE4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398015" y="2986948"/>
                  <a:ext cx="310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EE5BF60F-4C03-410F-9077-54CFF49B243D}"/>
                    </a:ext>
                  </a:extLst>
                </p14:cNvPr>
                <p14:cNvContentPartPr/>
                <p14:nvPr/>
              </p14:nvContentPartPr>
              <p14:xfrm>
                <a:off x="11071855" y="2810188"/>
                <a:ext cx="165960" cy="1299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EE5BF60F-4C03-410F-9077-54CFF49B243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053855" y="2792548"/>
                  <a:ext cx="201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7001904-44C5-46B4-B344-6D2909AF8BE9}"/>
                    </a:ext>
                  </a:extLst>
                </p14:cNvPr>
                <p14:cNvContentPartPr/>
                <p14:nvPr/>
              </p14:nvContentPartPr>
              <p14:xfrm>
                <a:off x="10667215" y="3373588"/>
                <a:ext cx="449640" cy="14724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7001904-44C5-46B4-B344-6D2909AF8BE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649215" y="3355588"/>
                  <a:ext cx="485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44D17F6-C582-4701-B575-92C4263347C7}"/>
                    </a:ext>
                  </a:extLst>
                </p14:cNvPr>
                <p14:cNvContentPartPr/>
                <p14:nvPr/>
              </p14:nvContentPartPr>
              <p14:xfrm>
                <a:off x="11130895" y="3239308"/>
                <a:ext cx="557640" cy="27576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44D17F6-C582-4701-B575-92C4263347C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113255" y="3221308"/>
                  <a:ext cx="593280" cy="31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730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30811-BF44-46F6-91D4-7396C3A3DB76}"/>
              </a:ext>
            </a:extLst>
          </p:cNvPr>
          <p:cNvSpPr txBox="1"/>
          <p:nvPr/>
        </p:nvSpPr>
        <p:spPr>
          <a:xfrm>
            <a:off x="391551" y="351693"/>
            <a:ext cx="114088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La combustión completa de una muestra de 1.152 g de propionato de </a:t>
            </a:r>
            <a:r>
              <a:rPr lang="es-CL" sz="2800" dirty="0" err="1">
                <a:latin typeface="Arial" panose="020B0604020202020204" pitchFamily="34" charset="0"/>
                <a:cs typeface="Arial" panose="020B0604020202020204" pitchFamily="34" charset="0"/>
              </a:rPr>
              <a:t>isobutilo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, compuesto formado por C, H y O, produce 2.726 g de CO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, y 1.116 g de H</a:t>
            </a:r>
            <a:r>
              <a:rPr lang="es-CL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O. ¿Cuál es la fórmula empírica del compuesto?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BD9511-74F9-49CA-A861-F10A01CD264B}"/>
              </a:ext>
            </a:extLst>
          </p:cNvPr>
          <p:cNvGrpSpPr/>
          <p:nvPr/>
        </p:nvGrpSpPr>
        <p:grpSpPr>
          <a:xfrm>
            <a:off x="483535" y="2068588"/>
            <a:ext cx="922320" cy="649800"/>
            <a:chOff x="483535" y="2068588"/>
            <a:chExt cx="922320" cy="64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34A0D46-0819-407E-9EAA-51896AE80FF8}"/>
                    </a:ext>
                  </a:extLst>
                </p14:cNvPr>
                <p14:cNvContentPartPr/>
                <p14:nvPr/>
              </p14:nvContentPartPr>
              <p14:xfrm>
                <a:off x="483535" y="2068588"/>
                <a:ext cx="240480" cy="373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34A0D46-0819-407E-9EAA-51896AE80F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5895" y="2050588"/>
                  <a:ext cx="2761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5ECED4E-000B-42CC-A463-FA00C8DE6F7F}"/>
                    </a:ext>
                  </a:extLst>
                </p14:cNvPr>
                <p14:cNvContentPartPr/>
                <p14:nvPr/>
              </p14:nvContentPartPr>
              <p14:xfrm>
                <a:off x="825175" y="2381788"/>
                <a:ext cx="158760" cy="249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5ECED4E-000B-42CC-A463-FA00C8DE6F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535" y="2364148"/>
                  <a:ext cx="194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6CA671-72BC-4732-9947-F6E49FA1B81D}"/>
                    </a:ext>
                  </a:extLst>
                </p14:cNvPr>
                <p14:cNvContentPartPr/>
                <p14:nvPr/>
              </p14:nvContentPartPr>
              <p14:xfrm>
                <a:off x="1022815" y="2427148"/>
                <a:ext cx="158760" cy="214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6CA671-72BC-4732-9947-F6E49FA1B8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5175" y="2409148"/>
                  <a:ext cx="1944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DDAD596-5BD8-40C4-8385-DFCE42BBE5F4}"/>
                    </a:ext>
                  </a:extLst>
                </p14:cNvPr>
                <p14:cNvContentPartPr/>
                <p14:nvPr/>
              </p14:nvContentPartPr>
              <p14:xfrm>
                <a:off x="1244935" y="2558188"/>
                <a:ext cx="160920" cy="160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DDAD596-5BD8-40C4-8385-DFCE42BBE5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6935" y="2540548"/>
                  <a:ext cx="19656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8A25A-705E-4224-88CF-0F8F21E38273}"/>
              </a:ext>
            </a:extLst>
          </p:cNvPr>
          <p:cNvGrpSpPr/>
          <p:nvPr/>
        </p:nvGrpSpPr>
        <p:grpSpPr>
          <a:xfrm>
            <a:off x="416935" y="3406708"/>
            <a:ext cx="945360" cy="585720"/>
            <a:chOff x="416935" y="3406708"/>
            <a:chExt cx="945360" cy="58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885357-D0E4-4572-B331-02747840F79E}"/>
                    </a:ext>
                  </a:extLst>
                </p14:cNvPr>
                <p14:cNvContentPartPr/>
                <p14:nvPr/>
              </p14:nvContentPartPr>
              <p14:xfrm>
                <a:off x="416935" y="3406708"/>
                <a:ext cx="300240" cy="307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885357-D0E4-4572-B331-02747840F7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9295" y="3389068"/>
                  <a:ext cx="3358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24F0F9-F853-4290-AC2F-F1D8E5E91399}"/>
                    </a:ext>
                  </a:extLst>
                </p14:cNvPr>
                <p14:cNvContentPartPr/>
                <p14:nvPr/>
              </p14:nvContentPartPr>
              <p14:xfrm>
                <a:off x="840295" y="3675268"/>
                <a:ext cx="1080" cy="194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24F0F9-F853-4290-AC2F-F1D8E5E913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2655" y="3657628"/>
                  <a:ext cx="36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04E1CC-65DE-455F-90A7-5FE549B1AA5F}"/>
                    </a:ext>
                  </a:extLst>
                </p14:cNvPr>
                <p14:cNvContentPartPr/>
                <p14:nvPr/>
              </p14:nvContentPartPr>
              <p14:xfrm>
                <a:off x="803215" y="3756988"/>
                <a:ext cx="173880" cy="10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04E1CC-65DE-455F-90A7-5FE549B1AA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5215" y="3739348"/>
                  <a:ext cx="209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42E8AC-8DA1-4ADF-93BC-66A7793B8828}"/>
                    </a:ext>
                  </a:extLst>
                </p14:cNvPr>
                <p14:cNvContentPartPr/>
                <p14:nvPr/>
              </p14:nvContentPartPr>
              <p14:xfrm>
                <a:off x="935695" y="3648988"/>
                <a:ext cx="19800" cy="220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42E8AC-8DA1-4ADF-93BC-66A7793B88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7695" y="3631348"/>
                  <a:ext cx="55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D61CE5B-5161-4FB1-A026-D173E367401A}"/>
                    </a:ext>
                  </a:extLst>
                </p14:cNvPr>
                <p14:cNvContentPartPr/>
                <p14:nvPr/>
              </p14:nvContentPartPr>
              <p14:xfrm>
                <a:off x="1019215" y="3833668"/>
                <a:ext cx="183600" cy="158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D61CE5B-5161-4FB1-A026-D173E36740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1575" y="3816028"/>
                  <a:ext cx="219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B64FBF-488F-4A2C-9080-A5184F333532}"/>
                    </a:ext>
                  </a:extLst>
                </p14:cNvPr>
                <p14:cNvContentPartPr/>
                <p14:nvPr/>
              </p14:nvContentPartPr>
              <p14:xfrm>
                <a:off x="1220455" y="3748348"/>
                <a:ext cx="141840" cy="201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B64FBF-488F-4A2C-9080-A5184F3335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2455" y="3730348"/>
                  <a:ext cx="1774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781AEC-9085-4DBF-A221-B479BA29308F}"/>
              </a:ext>
            </a:extLst>
          </p:cNvPr>
          <p:cNvGrpSpPr/>
          <p:nvPr/>
        </p:nvGrpSpPr>
        <p:grpSpPr>
          <a:xfrm>
            <a:off x="1655335" y="2305468"/>
            <a:ext cx="132840" cy="73080"/>
            <a:chOff x="1655335" y="2305468"/>
            <a:chExt cx="132840" cy="7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DE710E-333C-46AF-9BCF-7941C2D66563}"/>
                    </a:ext>
                  </a:extLst>
                </p14:cNvPr>
                <p14:cNvContentPartPr/>
                <p14:nvPr/>
              </p14:nvContentPartPr>
              <p14:xfrm>
                <a:off x="1655335" y="2305468"/>
                <a:ext cx="132840" cy="1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9DE710E-333C-46AF-9BCF-7941C2D665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37335" y="2287468"/>
                  <a:ext cx="168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15CDF8-2A20-4ABE-8DE8-E599FAD2C716}"/>
                    </a:ext>
                  </a:extLst>
                </p14:cNvPr>
                <p14:cNvContentPartPr/>
                <p14:nvPr/>
              </p14:nvContentPartPr>
              <p14:xfrm>
                <a:off x="1657135" y="2363788"/>
                <a:ext cx="129240" cy="14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15CDF8-2A20-4ABE-8DE8-E599FAD2C7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39135" y="2346148"/>
                  <a:ext cx="1648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B419D5-55EE-42C1-9E9D-BE673E62FD43}"/>
              </a:ext>
            </a:extLst>
          </p:cNvPr>
          <p:cNvGrpSpPr/>
          <p:nvPr/>
        </p:nvGrpSpPr>
        <p:grpSpPr>
          <a:xfrm>
            <a:off x="2110735" y="1996588"/>
            <a:ext cx="1804680" cy="941760"/>
            <a:chOff x="2110735" y="1996588"/>
            <a:chExt cx="1804680" cy="94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2422A19-BAD0-4962-9E8D-980535B91D0E}"/>
                    </a:ext>
                  </a:extLst>
                </p14:cNvPr>
                <p14:cNvContentPartPr/>
                <p14:nvPr/>
              </p14:nvContentPartPr>
              <p14:xfrm>
                <a:off x="2156815" y="2001988"/>
                <a:ext cx="159120" cy="236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2422A19-BAD0-4962-9E8D-980535B91D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39175" y="1983988"/>
                  <a:ext cx="1947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115E7E-7B9C-4E24-AAD8-4750D36BABB6}"/>
                    </a:ext>
                  </a:extLst>
                </p14:cNvPr>
                <p14:cNvContentPartPr/>
                <p14:nvPr/>
              </p14:nvContentPartPr>
              <p14:xfrm>
                <a:off x="2372455" y="2216548"/>
                <a:ext cx="3960" cy="11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115E7E-7B9C-4E24-AAD8-4750D36BABB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54455" y="2198908"/>
                  <a:ext cx="39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C59FF1-6064-49E7-A399-1D37719001CE}"/>
                    </a:ext>
                  </a:extLst>
                </p14:cNvPr>
                <p14:cNvContentPartPr/>
                <p14:nvPr/>
              </p14:nvContentPartPr>
              <p14:xfrm>
                <a:off x="2480095" y="1996588"/>
                <a:ext cx="192960" cy="252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C59FF1-6064-49E7-A399-1D37719001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62095" y="1978588"/>
                  <a:ext cx="2286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088B1DB-3195-4129-B919-2A54281F9B53}"/>
                    </a:ext>
                  </a:extLst>
                </p14:cNvPr>
                <p14:cNvContentPartPr/>
                <p14:nvPr/>
              </p14:nvContentPartPr>
              <p14:xfrm>
                <a:off x="2489815" y="2159668"/>
                <a:ext cx="150840" cy="1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088B1DB-3195-4129-B919-2A54281F9B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71815" y="2142028"/>
                  <a:ext cx="186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8E610E2-CAD9-4E91-B00B-9FE84B813559}"/>
                    </a:ext>
                  </a:extLst>
                </p14:cNvPr>
                <p14:cNvContentPartPr/>
                <p14:nvPr/>
              </p14:nvContentPartPr>
              <p14:xfrm>
                <a:off x="2746855" y="2062108"/>
                <a:ext cx="181800" cy="213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8E610E2-CAD9-4E91-B00B-9FE84B8135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29215" y="2044108"/>
                  <a:ext cx="217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7D44918-72E6-4A3E-B0E8-C7D2EB9DF82B}"/>
                    </a:ext>
                  </a:extLst>
                </p14:cNvPr>
                <p14:cNvContentPartPr/>
                <p14:nvPr/>
              </p14:nvContentPartPr>
              <p14:xfrm>
                <a:off x="2989495" y="2020708"/>
                <a:ext cx="170640" cy="229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7D44918-72E6-4A3E-B0E8-C7D2EB9DF8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71495" y="2003068"/>
                  <a:ext cx="2062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086B2E9-16E4-4398-AC05-1DBC3AF740DE}"/>
                    </a:ext>
                  </a:extLst>
                </p14:cNvPr>
                <p14:cNvContentPartPr/>
                <p14:nvPr/>
              </p14:nvContentPartPr>
              <p14:xfrm>
                <a:off x="3235015" y="2090548"/>
                <a:ext cx="159120" cy="403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086B2E9-16E4-4398-AC05-1DBC3AF740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17015" y="2072548"/>
                  <a:ext cx="1947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7772CD-1C16-409E-82FF-2DD5D9A1D371}"/>
                    </a:ext>
                  </a:extLst>
                </p14:cNvPr>
                <p14:cNvContentPartPr/>
                <p14:nvPr/>
              </p14:nvContentPartPr>
              <p14:xfrm>
                <a:off x="2110735" y="2352628"/>
                <a:ext cx="1476720" cy="46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7772CD-1C16-409E-82FF-2DD5D9A1D3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93095" y="2334988"/>
                  <a:ext cx="1512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806C79-1692-4C6C-86FF-A87B6286C3C1}"/>
                    </a:ext>
                  </a:extLst>
                </p14:cNvPr>
                <p14:cNvContentPartPr/>
                <p14:nvPr/>
              </p14:nvContentPartPr>
              <p14:xfrm>
                <a:off x="2311975" y="2454868"/>
                <a:ext cx="169920" cy="212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806C79-1692-4C6C-86FF-A87B6286C3C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93975" y="2437228"/>
                  <a:ext cx="2055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806025-08B6-4464-8DFC-43A110E93752}"/>
                    </a:ext>
                  </a:extLst>
                </p14:cNvPr>
                <p14:cNvContentPartPr/>
                <p14:nvPr/>
              </p14:nvContentPartPr>
              <p14:xfrm>
                <a:off x="2426455" y="2518228"/>
                <a:ext cx="10080" cy="243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806025-08B6-4464-8DFC-43A110E937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08815" y="2500588"/>
                  <a:ext cx="45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1B7BE7-FE33-42E2-8130-2E462DB1FFBB}"/>
                    </a:ext>
                  </a:extLst>
                </p14:cNvPr>
                <p14:cNvContentPartPr/>
                <p14:nvPr/>
              </p14:nvContentPartPr>
              <p14:xfrm>
                <a:off x="2503135" y="2527228"/>
                <a:ext cx="173880" cy="124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1B7BE7-FE33-42E2-8130-2E462DB1FF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85135" y="2509228"/>
                  <a:ext cx="209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E46D7E0-EC83-49CE-9BDF-58405DB61B23}"/>
                    </a:ext>
                  </a:extLst>
                </p14:cNvPr>
                <p14:cNvContentPartPr/>
                <p14:nvPr/>
              </p14:nvContentPartPr>
              <p14:xfrm>
                <a:off x="2621575" y="2496628"/>
                <a:ext cx="24480" cy="273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E46D7E0-EC83-49CE-9BDF-58405DB61B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03575" y="2478988"/>
                  <a:ext cx="60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0DD2425-2B22-430E-8AC7-A36787546437}"/>
                    </a:ext>
                  </a:extLst>
                </p14:cNvPr>
                <p14:cNvContentPartPr/>
                <p14:nvPr/>
              </p14:nvContentPartPr>
              <p14:xfrm>
                <a:off x="2686375" y="2737468"/>
                <a:ext cx="33120" cy="28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0DD2425-2B22-430E-8AC7-A367875464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68735" y="2719828"/>
                  <a:ext cx="68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694D5F-6FEB-4D22-8B1D-1E1E8753109E}"/>
                    </a:ext>
                  </a:extLst>
                </p14:cNvPr>
                <p14:cNvContentPartPr/>
                <p14:nvPr/>
              </p14:nvContentPartPr>
              <p14:xfrm>
                <a:off x="2786095" y="2513908"/>
                <a:ext cx="158400" cy="260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694D5F-6FEB-4D22-8B1D-1E1E875310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8095" y="2496268"/>
                  <a:ext cx="194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DCFA28-5851-4A19-BAAB-C358ADCC5F26}"/>
                    </a:ext>
                  </a:extLst>
                </p14:cNvPr>
                <p14:cNvContentPartPr/>
                <p14:nvPr/>
              </p14:nvContentPartPr>
              <p14:xfrm>
                <a:off x="3077695" y="2482588"/>
                <a:ext cx="26280" cy="220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DCFA28-5851-4A19-BAAB-C358ADCC5F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60055" y="2464588"/>
                  <a:ext cx="61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DF175E-F93E-40CF-8036-B80AF779589F}"/>
                    </a:ext>
                  </a:extLst>
                </p14:cNvPr>
                <p14:cNvContentPartPr/>
                <p14:nvPr/>
              </p14:nvContentPartPr>
              <p14:xfrm>
                <a:off x="3169495" y="2597428"/>
                <a:ext cx="107280" cy="340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DF175E-F93E-40CF-8036-B80AF77958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51495" y="2579428"/>
                  <a:ext cx="142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FF07299-F07D-4D83-AF60-0B5B10E3331E}"/>
                    </a:ext>
                  </a:extLst>
                </p14:cNvPr>
                <p14:cNvContentPartPr/>
                <p14:nvPr/>
              </p14:nvContentPartPr>
              <p14:xfrm>
                <a:off x="3354175" y="2481868"/>
                <a:ext cx="10440" cy="312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FF07299-F07D-4D83-AF60-0B5B10E333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36535" y="2463868"/>
                  <a:ext cx="460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A67FB5-EB32-4F81-83A9-18235B2DDE9F}"/>
                    </a:ext>
                  </a:extLst>
                </p14:cNvPr>
                <p14:cNvContentPartPr/>
                <p14:nvPr/>
              </p14:nvContentPartPr>
              <p14:xfrm>
                <a:off x="3438055" y="2414188"/>
                <a:ext cx="477360" cy="392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A67FB5-EB32-4F81-83A9-18235B2DDE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20415" y="2396548"/>
                  <a:ext cx="51300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37BD25-948B-4225-BC80-7C6D2FFE6F6E}"/>
              </a:ext>
            </a:extLst>
          </p:cNvPr>
          <p:cNvGrpSpPr/>
          <p:nvPr/>
        </p:nvGrpSpPr>
        <p:grpSpPr>
          <a:xfrm>
            <a:off x="1629415" y="3301948"/>
            <a:ext cx="2650680" cy="1183680"/>
            <a:chOff x="1629415" y="3301948"/>
            <a:chExt cx="2650680" cy="11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8164A36-1182-48DA-AEE0-DE0B127E380F}"/>
                    </a:ext>
                  </a:extLst>
                </p14:cNvPr>
                <p14:cNvContentPartPr/>
                <p14:nvPr/>
              </p14:nvContentPartPr>
              <p14:xfrm>
                <a:off x="1629415" y="3550708"/>
                <a:ext cx="119520" cy="25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8164A36-1182-48DA-AEE0-DE0B127E38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11775" y="3532708"/>
                  <a:ext cx="155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A0F2DF-99ED-4CDF-B6BE-09EF206B82E5}"/>
                    </a:ext>
                  </a:extLst>
                </p14:cNvPr>
                <p14:cNvContentPartPr/>
                <p14:nvPr/>
              </p14:nvContentPartPr>
              <p14:xfrm>
                <a:off x="1645615" y="3651508"/>
                <a:ext cx="108000" cy="23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A0F2DF-99ED-4CDF-B6BE-09EF206B82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27615" y="3633508"/>
                  <a:ext cx="143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704E1B-BA58-4F7F-A7D6-0E755E3231A4}"/>
                    </a:ext>
                  </a:extLst>
                </p14:cNvPr>
                <p14:cNvContentPartPr/>
                <p14:nvPr/>
              </p14:nvContentPartPr>
              <p14:xfrm>
                <a:off x="2238895" y="3354148"/>
                <a:ext cx="47520" cy="255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704E1B-BA58-4F7F-A7D6-0E755E3231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21255" y="3336508"/>
                  <a:ext cx="831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B499FD0-4F94-42D2-AFD0-83EF4C141C17}"/>
                    </a:ext>
                  </a:extLst>
                </p14:cNvPr>
                <p14:cNvContentPartPr/>
                <p14:nvPr/>
              </p14:nvContentPartPr>
              <p14:xfrm>
                <a:off x="2391895" y="3639268"/>
                <a:ext cx="15480" cy="4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B499FD0-4F94-42D2-AFD0-83EF4C141C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74255" y="3621628"/>
                  <a:ext cx="51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1947342-B237-4089-8403-C764371F1DE4}"/>
                    </a:ext>
                  </a:extLst>
                </p14:cNvPr>
                <p14:cNvContentPartPr/>
                <p14:nvPr/>
              </p14:nvContentPartPr>
              <p14:xfrm>
                <a:off x="2579455" y="3301948"/>
                <a:ext cx="48240" cy="293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1947342-B237-4089-8403-C764371F1DE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61815" y="3284308"/>
                  <a:ext cx="838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5C01548-D645-4096-AE40-44A7CFB245CE}"/>
                    </a:ext>
                  </a:extLst>
                </p14:cNvPr>
                <p14:cNvContentPartPr/>
                <p14:nvPr/>
              </p14:nvContentPartPr>
              <p14:xfrm>
                <a:off x="2793295" y="3309868"/>
                <a:ext cx="79560" cy="281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5C01548-D645-4096-AE40-44A7CFB245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75295" y="3292228"/>
                  <a:ext cx="1152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41619DA-9D1A-4A09-BE6A-02B0AAC1BF1C}"/>
                    </a:ext>
                  </a:extLst>
                </p14:cNvPr>
                <p14:cNvContentPartPr/>
                <p14:nvPr/>
              </p14:nvContentPartPr>
              <p14:xfrm>
                <a:off x="2957455" y="3341548"/>
                <a:ext cx="152640" cy="286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41619DA-9D1A-4A09-BE6A-02B0AAC1BF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39455" y="3323908"/>
                  <a:ext cx="1882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3EF96A-568C-45D9-A033-5FF0006C8B15}"/>
                    </a:ext>
                  </a:extLst>
                </p14:cNvPr>
                <p14:cNvContentPartPr/>
                <p14:nvPr/>
              </p14:nvContentPartPr>
              <p14:xfrm>
                <a:off x="3254455" y="3459628"/>
                <a:ext cx="157680" cy="366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3EF96A-568C-45D9-A033-5FF0006C8B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36455" y="3441628"/>
                  <a:ext cx="1933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514B1D5-0721-440B-9CC9-8E7509E5A7CB}"/>
                    </a:ext>
                  </a:extLst>
                </p14:cNvPr>
                <p14:cNvContentPartPr/>
                <p14:nvPr/>
              </p14:nvContentPartPr>
              <p14:xfrm>
                <a:off x="1914175" y="3864268"/>
                <a:ext cx="1650960" cy="19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14B1D5-0721-440B-9CC9-8E7509E5A7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96535" y="3846268"/>
                  <a:ext cx="1686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69B76CF-4965-4284-9C9F-EE214DB0EB91}"/>
                    </a:ext>
                  </a:extLst>
                </p14:cNvPr>
                <p14:cNvContentPartPr/>
                <p14:nvPr/>
              </p14:nvContentPartPr>
              <p14:xfrm>
                <a:off x="2125855" y="4035988"/>
                <a:ext cx="102600" cy="26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69B76CF-4965-4284-9C9F-EE214DB0EB9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08215" y="4018348"/>
                  <a:ext cx="1382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D6FB75C-9790-4CD1-8B85-A4272E1ECD8B}"/>
                    </a:ext>
                  </a:extLst>
                </p14:cNvPr>
                <p14:cNvContentPartPr/>
                <p14:nvPr/>
              </p14:nvContentPartPr>
              <p14:xfrm>
                <a:off x="2330695" y="4063348"/>
                <a:ext cx="142920" cy="106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D6FB75C-9790-4CD1-8B85-A4272E1ECD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12695" y="4045348"/>
                  <a:ext cx="178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AC86B24-D356-4BC9-83C1-5F5465938004}"/>
                    </a:ext>
                  </a:extLst>
                </p14:cNvPr>
                <p14:cNvContentPartPr/>
                <p14:nvPr/>
              </p14:nvContentPartPr>
              <p14:xfrm>
                <a:off x="2341135" y="4203388"/>
                <a:ext cx="145440" cy="142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AC86B24-D356-4BC9-83C1-5F54659380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23495" y="4185388"/>
                  <a:ext cx="181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55193B8-5D5D-410C-A25C-2632707F7948}"/>
                    </a:ext>
                  </a:extLst>
                </p14:cNvPr>
                <p14:cNvContentPartPr/>
                <p14:nvPr/>
              </p14:nvContentPartPr>
              <p14:xfrm>
                <a:off x="2576215" y="4312468"/>
                <a:ext cx="15480" cy="18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55193B8-5D5D-410C-A25C-2632707F79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58215" y="4294468"/>
                  <a:ext cx="51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830F636-24E1-4EF5-9B12-7C2A8BF6F432}"/>
                    </a:ext>
                  </a:extLst>
                </p14:cNvPr>
                <p14:cNvContentPartPr/>
                <p14:nvPr/>
              </p14:nvContentPartPr>
              <p14:xfrm>
                <a:off x="2659015" y="4070908"/>
                <a:ext cx="204480" cy="229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830F636-24E1-4EF5-9B12-7C2A8BF6F43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41015" y="4052908"/>
                  <a:ext cx="2401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722849-E7A0-4673-903A-4E339AF959FB}"/>
                    </a:ext>
                  </a:extLst>
                </p14:cNvPr>
                <p14:cNvContentPartPr/>
                <p14:nvPr/>
              </p14:nvContentPartPr>
              <p14:xfrm>
                <a:off x="2926495" y="4041028"/>
                <a:ext cx="262080" cy="267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722849-E7A0-4673-903A-4E339AF959F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08855" y="4023388"/>
                  <a:ext cx="2977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C08C6A-D11F-4179-AA93-F4D240A48CF2}"/>
                    </a:ext>
                  </a:extLst>
                </p14:cNvPr>
                <p14:cNvContentPartPr/>
                <p14:nvPr/>
              </p14:nvContentPartPr>
              <p14:xfrm>
                <a:off x="3134575" y="4169908"/>
                <a:ext cx="199080" cy="315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C08C6A-D11F-4179-AA93-F4D240A48C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16575" y="4152268"/>
                  <a:ext cx="2347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A0869F5-B2ED-49CF-8290-A68AA9663B02}"/>
                    </a:ext>
                  </a:extLst>
                </p14:cNvPr>
                <p14:cNvContentPartPr/>
                <p14:nvPr/>
              </p14:nvContentPartPr>
              <p14:xfrm>
                <a:off x="3422215" y="3986668"/>
                <a:ext cx="51840" cy="411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A0869F5-B2ED-49CF-8290-A68AA9663B0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04215" y="3969028"/>
                  <a:ext cx="874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0DA22C-B4C2-4CC3-9237-FC2AEBCC0C1B}"/>
                    </a:ext>
                  </a:extLst>
                </p14:cNvPr>
                <p14:cNvContentPartPr/>
                <p14:nvPr/>
              </p14:nvContentPartPr>
              <p14:xfrm>
                <a:off x="3533455" y="3928348"/>
                <a:ext cx="582120" cy="400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0DA22C-B4C2-4CC3-9237-FC2AEBCC0C1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15455" y="3910708"/>
                  <a:ext cx="6177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48F57B-8B49-42B8-B22C-53BF0EA88483}"/>
                    </a:ext>
                  </a:extLst>
                </p14:cNvPr>
                <p14:cNvContentPartPr/>
                <p14:nvPr/>
              </p14:nvContentPartPr>
              <p14:xfrm>
                <a:off x="4176415" y="3758788"/>
                <a:ext cx="88560" cy="23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48F57B-8B49-42B8-B22C-53BF0EA884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58775" y="3740788"/>
                  <a:ext cx="124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EC1C4AD-1184-4D1E-BA24-4505CA98C98F}"/>
                    </a:ext>
                  </a:extLst>
                </p14:cNvPr>
                <p14:cNvContentPartPr/>
                <p14:nvPr/>
              </p14:nvContentPartPr>
              <p14:xfrm>
                <a:off x="4136455" y="3910708"/>
                <a:ext cx="143640" cy="3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EC1C4AD-1184-4D1E-BA24-4505CA98C98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18455" y="3892708"/>
                  <a:ext cx="17928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EB5E56B-721E-4F60-876E-D702BF455741}"/>
              </a:ext>
            </a:extLst>
          </p:cNvPr>
          <p:cNvGrpSpPr/>
          <p:nvPr/>
        </p:nvGrpSpPr>
        <p:grpSpPr>
          <a:xfrm>
            <a:off x="3983455" y="2149948"/>
            <a:ext cx="2529000" cy="354240"/>
            <a:chOff x="3983455" y="2149948"/>
            <a:chExt cx="252900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59C6E61-BCE8-4AB8-8CF0-95A9C278CE2A}"/>
                    </a:ext>
                  </a:extLst>
                </p14:cNvPr>
                <p14:cNvContentPartPr/>
                <p14:nvPr/>
              </p14:nvContentPartPr>
              <p14:xfrm>
                <a:off x="3985975" y="2334988"/>
                <a:ext cx="112320" cy="5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59C6E61-BCE8-4AB8-8CF0-95A9C278CE2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68335" y="2317348"/>
                  <a:ext cx="147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CC62924-33AF-43A6-84AA-C779EB5EA7BD}"/>
                    </a:ext>
                  </a:extLst>
                </p14:cNvPr>
                <p14:cNvContentPartPr/>
                <p14:nvPr/>
              </p14:nvContentPartPr>
              <p14:xfrm>
                <a:off x="3983455" y="2423188"/>
                <a:ext cx="117000" cy="12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CC62924-33AF-43A6-84AA-C779EB5EA7B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65455" y="2405548"/>
                  <a:ext cx="152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0BB82D-58D6-42DA-9E22-04E5EF58A541}"/>
                    </a:ext>
                  </a:extLst>
                </p14:cNvPr>
                <p14:cNvContentPartPr/>
                <p14:nvPr/>
              </p14:nvContentPartPr>
              <p14:xfrm>
                <a:off x="4302055" y="2170828"/>
                <a:ext cx="228600" cy="241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0BB82D-58D6-42DA-9E22-04E5EF58A54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84415" y="2152828"/>
                  <a:ext cx="2642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96151B4-0B67-4C49-BFA9-A29762CC27E5}"/>
                    </a:ext>
                  </a:extLst>
                </p14:cNvPr>
                <p14:cNvContentPartPr/>
                <p14:nvPr/>
              </p14:nvContentPartPr>
              <p14:xfrm>
                <a:off x="4628575" y="2391148"/>
                <a:ext cx="1080" cy="4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96151B4-0B67-4C49-BFA9-A29762CC27E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10575" y="2373148"/>
                  <a:ext cx="36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9D875E7-E51F-41D7-A830-E24852F938AA}"/>
                    </a:ext>
                  </a:extLst>
                </p14:cNvPr>
                <p14:cNvContentPartPr/>
                <p14:nvPr/>
              </p14:nvContentPartPr>
              <p14:xfrm>
                <a:off x="4707055" y="2195668"/>
                <a:ext cx="189720" cy="222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9D875E7-E51F-41D7-A830-E24852F938A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89415" y="2178028"/>
                  <a:ext cx="225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5F7E9E-8A3C-49C8-832D-CE2A909E0D7B}"/>
                    </a:ext>
                  </a:extLst>
                </p14:cNvPr>
                <p14:cNvContentPartPr/>
                <p14:nvPr/>
              </p14:nvContentPartPr>
              <p14:xfrm>
                <a:off x="5060935" y="2181268"/>
                <a:ext cx="186120" cy="282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5F7E9E-8A3C-49C8-832D-CE2A909E0D7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42935" y="2163628"/>
                  <a:ext cx="2217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8671D0-D654-4B80-8BEB-ED84092DFEB8}"/>
                    </a:ext>
                  </a:extLst>
                </p14:cNvPr>
                <p14:cNvContentPartPr/>
                <p14:nvPr/>
              </p14:nvContentPartPr>
              <p14:xfrm>
                <a:off x="5332015" y="2192428"/>
                <a:ext cx="20880" cy="311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8671D0-D654-4B80-8BEB-ED84092DFEB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14375" y="2174788"/>
                  <a:ext cx="5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64FAF83-F195-4751-A8D3-585C371F9F29}"/>
                    </a:ext>
                  </a:extLst>
                </p14:cNvPr>
                <p14:cNvContentPartPr/>
                <p14:nvPr/>
              </p14:nvContentPartPr>
              <p14:xfrm>
                <a:off x="5471335" y="2189908"/>
                <a:ext cx="157680" cy="262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64FAF83-F195-4751-A8D3-585C371F9F2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53335" y="2172268"/>
                  <a:ext cx="1933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2512E4E-2A21-44CA-A523-FC0999261911}"/>
                    </a:ext>
                  </a:extLst>
                </p14:cNvPr>
                <p14:cNvContentPartPr/>
                <p14:nvPr/>
              </p14:nvContentPartPr>
              <p14:xfrm>
                <a:off x="5692015" y="2173348"/>
                <a:ext cx="173880" cy="156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2512E4E-2A21-44CA-A523-FC099926191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74015" y="2155708"/>
                  <a:ext cx="209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FDD2BF2-0788-4FA1-9F97-0C54394B2E66}"/>
                    </a:ext>
                  </a:extLst>
                </p14:cNvPr>
                <p14:cNvContentPartPr/>
                <p14:nvPr/>
              </p14:nvContentPartPr>
              <p14:xfrm>
                <a:off x="5804335" y="2165428"/>
                <a:ext cx="18000" cy="280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FDD2BF2-0788-4FA1-9F97-0C54394B2E6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86695" y="2147428"/>
                  <a:ext cx="53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779279C-439D-48CC-829E-ABDCE1F92383}"/>
                    </a:ext>
                  </a:extLst>
                </p14:cNvPr>
                <p14:cNvContentPartPr/>
                <p14:nvPr/>
              </p14:nvContentPartPr>
              <p14:xfrm>
                <a:off x="5973535" y="2149948"/>
                <a:ext cx="538920" cy="278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779279C-439D-48CC-829E-ABDCE1F923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55535" y="2132308"/>
                  <a:ext cx="57456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AAD510D-82EA-4951-AF56-B0697DD1C5D9}"/>
              </a:ext>
            </a:extLst>
          </p:cNvPr>
          <p:cNvGrpSpPr/>
          <p:nvPr/>
        </p:nvGrpSpPr>
        <p:grpSpPr>
          <a:xfrm>
            <a:off x="4559815" y="3612628"/>
            <a:ext cx="2224080" cy="345960"/>
            <a:chOff x="4559815" y="3612628"/>
            <a:chExt cx="222408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C3A1278-14CA-4338-9A49-1AD74579BC26}"/>
                    </a:ext>
                  </a:extLst>
                </p14:cNvPr>
                <p14:cNvContentPartPr/>
                <p14:nvPr/>
              </p14:nvContentPartPr>
              <p14:xfrm>
                <a:off x="4559815" y="3692908"/>
                <a:ext cx="174600" cy="235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C3A1278-14CA-4338-9A49-1AD74579BC2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42175" y="3675268"/>
                  <a:ext cx="210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BA5554-E74C-40B6-BAA8-96A6368330D3}"/>
                    </a:ext>
                  </a:extLst>
                </p14:cNvPr>
                <p14:cNvContentPartPr/>
                <p14:nvPr/>
              </p14:nvContentPartPr>
              <p14:xfrm>
                <a:off x="4831255" y="3928348"/>
                <a:ext cx="10080" cy="2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BA5554-E74C-40B6-BAA8-96A6368330D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13255" y="3910348"/>
                  <a:ext cx="45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F05F300-8819-46DC-A259-9CABBB589709}"/>
                    </a:ext>
                  </a:extLst>
                </p14:cNvPr>
                <p14:cNvContentPartPr/>
                <p14:nvPr/>
              </p14:nvContentPartPr>
              <p14:xfrm>
                <a:off x="4956535" y="3689668"/>
                <a:ext cx="201600" cy="231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F05F300-8819-46DC-A259-9CABBB58970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38895" y="3672028"/>
                  <a:ext cx="237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6A3D77-16FE-4AA9-818C-803F804562AA}"/>
                    </a:ext>
                  </a:extLst>
                </p14:cNvPr>
                <p14:cNvContentPartPr/>
                <p14:nvPr/>
              </p14:nvContentPartPr>
              <p14:xfrm>
                <a:off x="5391415" y="3678508"/>
                <a:ext cx="182160" cy="280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36A3D77-16FE-4AA9-818C-803F804562A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73775" y="3660508"/>
                  <a:ext cx="2178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21EDAA6-E2F4-4175-B2E2-5D47AC92018A}"/>
                    </a:ext>
                  </a:extLst>
                </p14:cNvPr>
                <p14:cNvContentPartPr/>
                <p14:nvPr/>
              </p14:nvContentPartPr>
              <p14:xfrm>
                <a:off x="5664655" y="3674908"/>
                <a:ext cx="33120" cy="261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21EDAA6-E2F4-4175-B2E2-5D47AC92018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47015" y="3657268"/>
                  <a:ext cx="687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9D8CBC3-F491-497D-BA41-C654416ABF48}"/>
                    </a:ext>
                  </a:extLst>
                </p14:cNvPr>
                <p14:cNvContentPartPr/>
                <p14:nvPr/>
              </p14:nvContentPartPr>
              <p14:xfrm>
                <a:off x="5801455" y="3651868"/>
                <a:ext cx="168120" cy="264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9D8CBC3-F491-497D-BA41-C654416ABF4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83455" y="3633868"/>
                  <a:ext cx="2037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DB55CB4-D635-4CB5-B0EE-DB69D14E92C6}"/>
                    </a:ext>
                  </a:extLst>
                </p14:cNvPr>
                <p14:cNvContentPartPr/>
                <p14:nvPr/>
              </p14:nvContentPartPr>
              <p14:xfrm>
                <a:off x="6091975" y="3645748"/>
                <a:ext cx="138960" cy="2710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DB55CB4-D635-4CB5-B0EE-DB69D14E92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73975" y="3627748"/>
                  <a:ext cx="1746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B3F5045-88D8-48C8-AEFF-8CAE7B328264}"/>
                    </a:ext>
                  </a:extLst>
                </p14:cNvPr>
                <p14:cNvContentPartPr/>
                <p14:nvPr/>
              </p14:nvContentPartPr>
              <p14:xfrm>
                <a:off x="6327775" y="3612628"/>
                <a:ext cx="456120" cy="329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B3F5045-88D8-48C8-AEFF-8CAE7B32826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09775" y="3594628"/>
                  <a:ext cx="49176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0E41693-C5F8-4C8D-B6C9-F9F382FDF387}"/>
              </a:ext>
            </a:extLst>
          </p:cNvPr>
          <p:cNvGrpSpPr/>
          <p:nvPr/>
        </p:nvGrpSpPr>
        <p:grpSpPr>
          <a:xfrm>
            <a:off x="8293735" y="3540268"/>
            <a:ext cx="2473200" cy="347760"/>
            <a:chOff x="8293735" y="3540268"/>
            <a:chExt cx="247320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A91765E-F9D3-4B0F-B0B8-071F0DDDC732}"/>
                    </a:ext>
                  </a:extLst>
                </p14:cNvPr>
                <p14:cNvContentPartPr/>
                <p14:nvPr/>
              </p14:nvContentPartPr>
              <p14:xfrm>
                <a:off x="8293735" y="3633508"/>
                <a:ext cx="147960" cy="236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A91765E-F9D3-4B0F-B0B8-071F0DDDC7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75735" y="3615868"/>
                  <a:ext cx="1836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14F358B-875E-48B8-8919-E93D84CF9411}"/>
                    </a:ext>
                  </a:extLst>
                </p14:cNvPr>
                <p14:cNvContentPartPr/>
                <p14:nvPr/>
              </p14:nvContentPartPr>
              <p14:xfrm>
                <a:off x="8574895" y="3877228"/>
                <a:ext cx="17280" cy="10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14F358B-875E-48B8-8919-E93D84CF941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56895" y="3859228"/>
                  <a:ext cx="52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EAEEC94-A399-4D4A-B3B6-2EB865B8B645}"/>
                    </a:ext>
                  </a:extLst>
                </p14:cNvPr>
                <p14:cNvContentPartPr/>
                <p14:nvPr/>
              </p14:nvContentPartPr>
              <p14:xfrm>
                <a:off x="8741935" y="3633508"/>
                <a:ext cx="50040" cy="244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EAEEC94-A399-4D4A-B3B6-2EB865B8B64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24295" y="3615508"/>
                  <a:ext cx="856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35E6855-72EB-444A-B93A-85A6064E2916}"/>
                    </a:ext>
                  </a:extLst>
                </p14:cNvPr>
                <p14:cNvContentPartPr/>
                <p14:nvPr/>
              </p14:nvContentPartPr>
              <p14:xfrm>
                <a:off x="8911135" y="3604708"/>
                <a:ext cx="140040" cy="237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35E6855-72EB-444A-B93A-85A6064E291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893135" y="3587068"/>
                  <a:ext cx="175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9D0C387-52D9-4B14-B865-8E547E5DA914}"/>
                    </a:ext>
                  </a:extLst>
                </p14:cNvPr>
                <p14:cNvContentPartPr/>
                <p14:nvPr/>
              </p14:nvContentPartPr>
              <p14:xfrm>
                <a:off x="9173575" y="3567628"/>
                <a:ext cx="156600" cy="276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9D0C387-52D9-4B14-B865-8E547E5DA9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55575" y="3549988"/>
                  <a:ext cx="1922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FA32FB2-B424-4870-99BA-9BBAC2EA6279}"/>
                    </a:ext>
                  </a:extLst>
                </p14:cNvPr>
                <p14:cNvContentPartPr/>
                <p14:nvPr/>
              </p14:nvContentPartPr>
              <p14:xfrm>
                <a:off x="9484255" y="3540268"/>
                <a:ext cx="164520" cy="271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FA32FB2-B424-4870-99BA-9BBAC2EA627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66615" y="3522268"/>
                  <a:ext cx="2001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A1DE4C2-9113-4FEC-839A-7D5E923B634E}"/>
                    </a:ext>
                  </a:extLst>
                </p14:cNvPr>
                <p14:cNvContentPartPr/>
                <p14:nvPr/>
              </p14:nvContentPartPr>
              <p14:xfrm>
                <a:off x="9836335" y="3547468"/>
                <a:ext cx="793080" cy="270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A1DE4C2-9113-4FEC-839A-7D5E923B634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818335" y="3529468"/>
                  <a:ext cx="8287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6C4BF14-737D-458D-BA4B-06B1698A3364}"/>
                    </a:ext>
                  </a:extLst>
                </p14:cNvPr>
                <p14:cNvContentPartPr/>
                <p14:nvPr/>
              </p14:nvContentPartPr>
              <p14:xfrm>
                <a:off x="10751455" y="3717028"/>
                <a:ext cx="15480" cy="12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6C4BF14-737D-458D-BA4B-06B1698A336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33815" y="3699028"/>
                  <a:ext cx="5112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06547C4-AC02-4373-846E-9BFB8E40F0E2}"/>
                  </a:ext>
                </a:extLst>
              </p14:cNvPr>
              <p14:cNvContentPartPr/>
              <p14:nvPr/>
            </p14:nvContentPartPr>
            <p14:xfrm>
              <a:off x="5788855" y="1068148"/>
              <a:ext cx="1524240" cy="2134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06547C4-AC02-4373-846E-9BFB8E40F0E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771215" y="1050508"/>
                <a:ext cx="155988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8D972D9-8EE6-4A47-ABE8-7EDC50EAC48A}"/>
              </a:ext>
            </a:extLst>
          </p:cNvPr>
          <p:cNvGrpSpPr/>
          <p:nvPr/>
        </p:nvGrpSpPr>
        <p:grpSpPr>
          <a:xfrm>
            <a:off x="480295" y="4990708"/>
            <a:ext cx="1134720" cy="549000"/>
            <a:chOff x="480295" y="4990708"/>
            <a:chExt cx="1134720" cy="54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231B807-2D69-4EFA-AE55-71DDD5A6980F}"/>
                    </a:ext>
                  </a:extLst>
                </p14:cNvPr>
                <p14:cNvContentPartPr/>
                <p14:nvPr/>
              </p14:nvContentPartPr>
              <p14:xfrm>
                <a:off x="480295" y="4990708"/>
                <a:ext cx="425520" cy="272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231B807-2D69-4EFA-AE55-71DDD5A6980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2295" y="4972708"/>
                  <a:ext cx="4611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ED92146-7EF6-4D9E-95AB-D1E6D22AF83D}"/>
                    </a:ext>
                  </a:extLst>
                </p14:cNvPr>
                <p14:cNvContentPartPr/>
                <p14:nvPr/>
              </p14:nvContentPartPr>
              <p14:xfrm>
                <a:off x="951535" y="5192668"/>
                <a:ext cx="209520" cy="194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ED92146-7EF6-4D9E-95AB-D1E6D22AF83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3895" y="5174668"/>
                  <a:ext cx="245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9FCD34D-2150-4E41-A18E-16A15BB9E8F3}"/>
                    </a:ext>
                  </a:extLst>
                </p14:cNvPr>
                <p14:cNvContentPartPr/>
                <p14:nvPr/>
              </p14:nvContentPartPr>
              <p14:xfrm>
                <a:off x="1382095" y="5096548"/>
                <a:ext cx="185400" cy="19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9FCD34D-2150-4E41-A18E-16A15BB9E8F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64455" y="5078908"/>
                  <a:ext cx="221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805A635-618B-4F15-A7FB-E13B07E429B1}"/>
                    </a:ext>
                  </a:extLst>
                </p14:cNvPr>
                <p14:cNvContentPartPr/>
                <p14:nvPr/>
              </p14:nvContentPartPr>
              <p14:xfrm>
                <a:off x="1389295" y="5195188"/>
                <a:ext cx="225720" cy="30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805A635-618B-4F15-A7FB-E13B07E429B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71655" y="5177188"/>
                  <a:ext cx="261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45930BD-1767-4327-A155-C1A46E6FB595}"/>
                    </a:ext>
                  </a:extLst>
                </p14:cNvPr>
                <p14:cNvContentPartPr/>
                <p14:nvPr/>
              </p14:nvContentPartPr>
              <p14:xfrm>
                <a:off x="1092295" y="5210308"/>
                <a:ext cx="111600" cy="131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45930BD-1767-4327-A155-C1A46E6FB59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74295" y="5192668"/>
                  <a:ext cx="147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4806171-CA65-41BA-A56C-D7D27BDB76E6}"/>
                    </a:ext>
                  </a:extLst>
                </p14:cNvPr>
                <p14:cNvContentPartPr/>
                <p14:nvPr/>
              </p14:nvContentPartPr>
              <p14:xfrm>
                <a:off x="1198855" y="5237308"/>
                <a:ext cx="140760" cy="117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4806171-CA65-41BA-A56C-D7D27BDB76E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81215" y="5219668"/>
                  <a:ext cx="176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37AE4F7-C99E-4C33-9C2C-F081BDF88D9D}"/>
                    </a:ext>
                  </a:extLst>
                </p14:cNvPr>
                <p14:cNvContentPartPr/>
                <p14:nvPr/>
              </p14:nvContentPartPr>
              <p14:xfrm>
                <a:off x="1389295" y="5269348"/>
                <a:ext cx="111240" cy="270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37AE4F7-C99E-4C33-9C2C-F081BDF88D9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71655" y="5251708"/>
                  <a:ext cx="14688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E766F85-6FFB-4152-9477-C7ED6E36EDE0}"/>
              </a:ext>
            </a:extLst>
          </p:cNvPr>
          <p:cNvGrpSpPr/>
          <p:nvPr/>
        </p:nvGrpSpPr>
        <p:grpSpPr>
          <a:xfrm>
            <a:off x="1933615" y="4998268"/>
            <a:ext cx="778320" cy="372240"/>
            <a:chOff x="1933615" y="4998268"/>
            <a:chExt cx="77832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1A75A42-5460-4577-9BAD-13CF24021104}"/>
                    </a:ext>
                  </a:extLst>
                </p14:cNvPr>
                <p14:cNvContentPartPr/>
                <p14:nvPr/>
              </p14:nvContentPartPr>
              <p14:xfrm>
                <a:off x="1933615" y="4998268"/>
                <a:ext cx="498240" cy="267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1A75A42-5460-4577-9BAD-13CF240211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915975" y="4980268"/>
                  <a:ext cx="5338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6CFA0D3-4F24-4557-A6F1-0FAF054D8A33}"/>
                    </a:ext>
                  </a:extLst>
                </p14:cNvPr>
                <p14:cNvContentPartPr/>
                <p14:nvPr/>
              </p14:nvContentPartPr>
              <p14:xfrm>
                <a:off x="2527975" y="5191948"/>
                <a:ext cx="183960" cy="178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6CFA0D3-4F24-4557-A6F1-0FAF054D8A3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09975" y="5173948"/>
                  <a:ext cx="21960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552BCE6-76E2-4D84-9ED6-514DD5535DE6}"/>
              </a:ext>
            </a:extLst>
          </p:cNvPr>
          <p:cNvGrpSpPr/>
          <p:nvPr/>
        </p:nvGrpSpPr>
        <p:grpSpPr>
          <a:xfrm>
            <a:off x="2999575" y="4983148"/>
            <a:ext cx="2555280" cy="443520"/>
            <a:chOff x="2999575" y="4983148"/>
            <a:chExt cx="255528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9F8A15B-EC1F-446B-BE19-CF16FD40F1D9}"/>
                    </a:ext>
                  </a:extLst>
                </p14:cNvPr>
                <p14:cNvContentPartPr/>
                <p14:nvPr/>
              </p14:nvContentPartPr>
              <p14:xfrm>
                <a:off x="2999575" y="5125348"/>
                <a:ext cx="246600" cy="22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9F8A15B-EC1F-446B-BE19-CF16FD40F1D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81575" y="5107708"/>
                  <a:ext cx="282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88DC7D4-8308-4281-BFB5-E26DA14644F4}"/>
                    </a:ext>
                  </a:extLst>
                </p14:cNvPr>
                <p14:cNvContentPartPr/>
                <p14:nvPr/>
              </p14:nvContentPartPr>
              <p14:xfrm>
                <a:off x="3065455" y="5016628"/>
                <a:ext cx="95400" cy="248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88DC7D4-8308-4281-BFB5-E26DA14644F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47455" y="4998628"/>
                  <a:ext cx="131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0EFB3D4-CC34-4355-A284-6F1480BF5E86}"/>
                    </a:ext>
                  </a:extLst>
                </p14:cNvPr>
                <p14:cNvContentPartPr/>
                <p14:nvPr/>
              </p14:nvContentPartPr>
              <p14:xfrm>
                <a:off x="3328615" y="5011948"/>
                <a:ext cx="458640" cy="302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0EFB3D4-CC34-4355-A284-6F1480BF5E8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10975" y="4994308"/>
                  <a:ext cx="4942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5F1D7E6-7642-4D79-89C8-B433A82B9B59}"/>
                    </a:ext>
                  </a:extLst>
                </p14:cNvPr>
                <p14:cNvContentPartPr/>
                <p14:nvPr/>
              </p14:nvContentPartPr>
              <p14:xfrm>
                <a:off x="3934135" y="5184388"/>
                <a:ext cx="37440" cy="222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5F1D7E6-7642-4D79-89C8-B433A82B9B5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916495" y="5166748"/>
                  <a:ext cx="73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69220BA-D55E-4848-8BBB-E400E15B3362}"/>
                    </a:ext>
                  </a:extLst>
                </p14:cNvPr>
                <p14:cNvContentPartPr/>
                <p14:nvPr/>
              </p14:nvContentPartPr>
              <p14:xfrm>
                <a:off x="3890935" y="5303908"/>
                <a:ext cx="228960" cy="24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69220BA-D55E-4848-8BBB-E400E15B336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72935" y="5285908"/>
                  <a:ext cx="264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408B62C-A7F5-4C53-9F26-0F76E7DF2835}"/>
                    </a:ext>
                  </a:extLst>
                </p14:cNvPr>
                <p14:cNvContentPartPr/>
                <p14:nvPr/>
              </p14:nvContentPartPr>
              <p14:xfrm>
                <a:off x="4051135" y="5228668"/>
                <a:ext cx="83160" cy="198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408B62C-A7F5-4C53-9F26-0F76E7DF28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33135" y="5210668"/>
                  <a:ext cx="1188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C2D998E-B34A-46F8-B6F8-04A45F0BCFD3}"/>
                    </a:ext>
                  </a:extLst>
                </p14:cNvPr>
                <p14:cNvContentPartPr/>
                <p14:nvPr/>
              </p14:nvContentPartPr>
              <p14:xfrm>
                <a:off x="4348135" y="5104468"/>
                <a:ext cx="272520" cy="20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C2D998E-B34A-46F8-B6F8-04A45F0BCFD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30495" y="5086828"/>
                  <a:ext cx="308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5559301-56D0-4290-B390-1E643DCA2FE6}"/>
                    </a:ext>
                  </a:extLst>
                </p14:cNvPr>
                <p14:cNvContentPartPr/>
                <p14:nvPr/>
              </p14:nvContentPartPr>
              <p14:xfrm>
                <a:off x="4453255" y="4983148"/>
                <a:ext cx="89280" cy="256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5559301-56D0-4290-B390-1E643DCA2FE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35255" y="4965148"/>
                  <a:ext cx="1249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9D8CB33-292D-47DA-B024-AF9A2878208C}"/>
                    </a:ext>
                  </a:extLst>
                </p14:cNvPr>
                <p14:cNvContentPartPr/>
                <p14:nvPr/>
              </p14:nvContentPartPr>
              <p14:xfrm>
                <a:off x="4732615" y="5027788"/>
                <a:ext cx="491400" cy="270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9D8CB33-292D-47DA-B024-AF9A2878208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14615" y="5010148"/>
                  <a:ext cx="527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4A14110-EAC1-482A-B22C-79DA31EE3071}"/>
                    </a:ext>
                  </a:extLst>
                </p14:cNvPr>
                <p14:cNvContentPartPr/>
                <p14:nvPr/>
              </p14:nvContentPartPr>
              <p14:xfrm>
                <a:off x="5352535" y="5198068"/>
                <a:ext cx="202320" cy="223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4A14110-EAC1-482A-B22C-79DA31EE307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34895" y="5180428"/>
                  <a:ext cx="23796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6479B10E-DB54-4D74-8E12-8DCEA5CD2613}"/>
              </a:ext>
            </a:extLst>
          </p:cNvPr>
          <p:cNvGrpSpPr/>
          <p:nvPr/>
        </p:nvGrpSpPr>
        <p:grpSpPr>
          <a:xfrm>
            <a:off x="7112215" y="3602548"/>
            <a:ext cx="942120" cy="557640"/>
            <a:chOff x="7112215" y="3602548"/>
            <a:chExt cx="942120" cy="55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FA4AFCE-C64B-41D8-9878-30FB02FFC8FD}"/>
                    </a:ext>
                  </a:extLst>
                </p14:cNvPr>
                <p14:cNvContentPartPr/>
                <p14:nvPr/>
              </p14:nvContentPartPr>
              <p14:xfrm>
                <a:off x="7209055" y="3602548"/>
                <a:ext cx="288720" cy="315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FA4AFCE-C64B-41D8-9878-30FB02FFC8F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91415" y="3584908"/>
                  <a:ext cx="3243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A693AB5-8D1A-4FBD-84C0-26C941DDA763}"/>
                    </a:ext>
                  </a:extLst>
                </p14:cNvPr>
                <p14:cNvContentPartPr/>
                <p14:nvPr/>
              </p14:nvContentPartPr>
              <p14:xfrm>
                <a:off x="7620895" y="3785068"/>
                <a:ext cx="28080" cy="224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A693AB5-8D1A-4FBD-84C0-26C941DDA76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03255" y="3767068"/>
                  <a:ext cx="637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32F41D-FEE1-42D2-91F4-EF21F6F3944E}"/>
                    </a:ext>
                  </a:extLst>
                </p14:cNvPr>
                <p14:cNvContentPartPr/>
                <p14:nvPr/>
              </p14:nvContentPartPr>
              <p14:xfrm>
                <a:off x="7618375" y="3880108"/>
                <a:ext cx="167760" cy="27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32F41D-FEE1-42D2-91F4-EF21F6F3944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00735" y="3862468"/>
                  <a:ext cx="203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22BF126-7E0F-4902-8DD7-E8962FC7039C}"/>
                    </a:ext>
                  </a:extLst>
                </p14:cNvPr>
                <p14:cNvContentPartPr/>
                <p14:nvPr/>
              </p14:nvContentPartPr>
              <p14:xfrm>
                <a:off x="7732135" y="3768148"/>
                <a:ext cx="45720" cy="230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22BF126-7E0F-4902-8DD7-E8962FC7039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14495" y="3750508"/>
                  <a:ext cx="81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F824BF8-2D83-4BBE-ABE3-E9D595DA9BEC}"/>
                    </a:ext>
                  </a:extLst>
                </p14:cNvPr>
                <p14:cNvContentPartPr/>
                <p14:nvPr/>
              </p14:nvContentPartPr>
              <p14:xfrm>
                <a:off x="7963615" y="3742588"/>
                <a:ext cx="89280" cy="4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F824BF8-2D83-4BBE-ABE3-E9D595DA9BE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45615" y="3724948"/>
                  <a:ext cx="124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6C62426-5754-482B-9AF8-0500CD394CD2}"/>
                    </a:ext>
                  </a:extLst>
                </p14:cNvPr>
                <p14:cNvContentPartPr/>
                <p14:nvPr/>
              </p14:nvContentPartPr>
              <p14:xfrm>
                <a:off x="7930495" y="3847348"/>
                <a:ext cx="123840" cy="11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6C62426-5754-482B-9AF8-0500CD394CD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912855" y="3829708"/>
                  <a:ext cx="159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94D6AF6-0FEE-4F14-A14D-993F9B77D225}"/>
                    </a:ext>
                  </a:extLst>
                </p14:cNvPr>
                <p14:cNvContentPartPr/>
                <p14:nvPr/>
              </p14:nvContentPartPr>
              <p14:xfrm>
                <a:off x="7112215" y="3878668"/>
                <a:ext cx="770040" cy="281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94D6AF6-0FEE-4F14-A14D-993F9B77D22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094215" y="3860668"/>
                  <a:ext cx="805680" cy="31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262855B-0C1C-4918-A9F3-527DED33AD5C}"/>
                  </a:ext>
                </a:extLst>
              </p14:cNvPr>
              <p14:cNvContentPartPr/>
              <p14:nvPr/>
            </p14:nvContentPartPr>
            <p14:xfrm>
              <a:off x="8052535" y="2140588"/>
              <a:ext cx="212760" cy="284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262855B-0C1C-4918-A9F3-527DED33AD5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034895" y="2122948"/>
                <a:ext cx="2484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5F648F-7886-4C4B-98E6-95618CFC099C}"/>
                  </a:ext>
                </a:extLst>
              </p14:cNvPr>
              <p14:cNvContentPartPr/>
              <p14:nvPr/>
            </p14:nvContentPartPr>
            <p14:xfrm>
              <a:off x="8401375" y="2400508"/>
              <a:ext cx="8280" cy="1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5F648F-7886-4C4B-98E6-95618CFC099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383375" y="2382868"/>
                <a:ext cx="439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6B95845-BA57-4089-B60B-9B8BE07A3A68}"/>
                  </a:ext>
                </a:extLst>
              </p14:cNvPr>
              <p14:cNvContentPartPr/>
              <p14:nvPr/>
            </p14:nvContentPartPr>
            <p14:xfrm>
              <a:off x="8488495" y="2161468"/>
              <a:ext cx="224640" cy="2178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6B95845-BA57-4089-B60B-9B8BE07A3A6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470495" y="2143468"/>
                <a:ext cx="2602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6F6180B-BBC6-4F29-AE00-B94D2EB4D137}"/>
                  </a:ext>
                </a:extLst>
              </p14:cNvPr>
              <p14:cNvContentPartPr/>
              <p14:nvPr/>
            </p14:nvContentPartPr>
            <p14:xfrm>
              <a:off x="8902855" y="2127268"/>
              <a:ext cx="214200" cy="258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6F6180B-BBC6-4F29-AE00-B94D2EB4D13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885215" y="2109628"/>
                <a:ext cx="2498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2911F37-15AD-4689-AA64-1C8D05D5804D}"/>
                  </a:ext>
                </a:extLst>
              </p14:cNvPr>
              <p14:cNvContentPartPr/>
              <p14:nvPr/>
            </p14:nvContentPartPr>
            <p14:xfrm>
              <a:off x="9217135" y="2125468"/>
              <a:ext cx="47520" cy="252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2911F37-15AD-4689-AA64-1C8D05D5804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199135" y="2107828"/>
                <a:ext cx="83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BAD253-0A07-4A89-BCDC-8EA3CAD3CD33}"/>
                  </a:ext>
                </a:extLst>
              </p14:cNvPr>
              <p14:cNvContentPartPr/>
              <p14:nvPr/>
            </p14:nvContentPartPr>
            <p14:xfrm>
              <a:off x="9406855" y="2122228"/>
              <a:ext cx="178560" cy="239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BAD253-0A07-4A89-BCDC-8EA3CAD3CD3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389215" y="2104228"/>
                <a:ext cx="2142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22B51C7-E4D8-4AD2-B994-C32A2E499354}"/>
                  </a:ext>
                </a:extLst>
              </p14:cNvPr>
              <p14:cNvContentPartPr/>
              <p14:nvPr/>
            </p14:nvContentPartPr>
            <p14:xfrm>
              <a:off x="9662815" y="2082988"/>
              <a:ext cx="171000" cy="2012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22B51C7-E4D8-4AD2-B994-C32A2E49935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644815" y="2064988"/>
                <a:ext cx="2066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152D684-17E1-4F79-A72C-19AA613ED02B}"/>
                  </a:ext>
                </a:extLst>
              </p14:cNvPr>
              <p14:cNvContentPartPr/>
              <p14:nvPr/>
            </p14:nvContentPartPr>
            <p14:xfrm>
              <a:off x="9799975" y="2079028"/>
              <a:ext cx="24840" cy="293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152D684-17E1-4F79-A72C-19AA613ED02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781975" y="2061028"/>
                <a:ext cx="604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A70A476-0BED-408B-8AB5-FA4E04417F54}"/>
                  </a:ext>
                </a:extLst>
              </p14:cNvPr>
              <p14:cNvContentPartPr/>
              <p14:nvPr/>
            </p14:nvContentPartPr>
            <p14:xfrm>
              <a:off x="9987535" y="2091268"/>
              <a:ext cx="843840" cy="330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A70A476-0BED-408B-8AB5-FA4E04417F5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969535" y="2073268"/>
                <a:ext cx="8794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2EE05AD-38F3-49F7-BCC7-F5661C81F319}"/>
                  </a:ext>
                </a:extLst>
              </p14:cNvPr>
              <p14:cNvContentPartPr/>
              <p14:nvPr/>
            </p14:nvContentPartPr>
            <p14:xfrm>
              <a:off x="7069375" y="2174428"/>
              <a:ext cx="224640" cy="277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2EE05AD-38F3-49F7-BCC7-F5661C81F31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051735" y="2156428"/>
                <a:ext cx="2602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6F89E79-6A4D-47FE-A588-C909DFFCD5E9}"/>
                  </a:ext>
                </a:extLst>
              </p14:cNvPr>
              <p14:cNvContentPartPr/>
              <p14:nvPr/>
            </p14:nvContentPartPr>
            <p14:xfrm>
              <a:off x="7333255" y="2391148"/>
              <a:ext cx="209880" cy="195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6F89E79-6A4D-47FE-A588-C909DFFCD5E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315615" y="2373148"/>
                <a:ext cx="2455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9BF9AC9-C5CA-4616-AA8D-6383875F9B4B}"/>
                  </a:ext>
                </a:extLst>
              </p14:cNvPr>
              <p14:cNvContentPartPr/>
              <p14:nvPr/>
            </p14:nvContentPartPr>
            <p14:xfrm>
              <a:off x="7700095" y="2287108"/>
              <a:ext cx="142560" cy="14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9BF9AC9-C5CA-4616-AA8D-6383875F9B4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682455" y="2269108"/>
                <a:ext cx="1782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F2A4041-E28C-4562-897D-33B7EE6EFCA4}"/>
                  </a:ext>
                </a:extLst>
              </p14:cNvPr>
              <p14:cNvContentPartPr/>
              <p14:nvPr/>
            </p14:nvContentPartPr>
            <p14:xfrm>
              <a:off x="7699375" y="2387908"/>
              <a:ext cx="156960" cy="115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F2A4041-E28C-4562-897D-33B7EE6EFCA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81375" y="2369908"/>
                <a:ext cx="1926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9ACC97B-15C4-4A98-ABBE-AA9C58114508}"/>
                  </a:ext>
                </a:extLst>
              </p14:cNvPr>
              <p14:cNvContentPartPr/>
              <p14:nvPr/>
            </p14:nvContentPartPr>
            <p14:xfrm>
              <a:off x="6917455" y="2455948"/>
              <a:ext cx="733320" cy="1850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9ACC97B-15C4-4A98-ABBE-AA9C5811450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99455" y="2437948"/>
                <a:ext cx="7689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24A897A-74EF-4AB2-8F63-279C39840EDC}"/>
                  </a:ext>
                </a:extLst>
              </p14:cNvPr>
              <p14:cNvContentPartPr/>
              <p14:nvPr/>
            </p14:nvContentPartPr>
            <p14:xfrm>
              <a:off x="7111135" y="2827468"/>
              <a:ext cx="377640" cy="2412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24A897A-74EF-4AB2-8F63-279C39840ED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093495" y="2809468"/>
                <a:ext cx="4132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A8FC84D-1F7B-4199-9079-EC9A60CE1D9E}"/>
                  </a:ext>
                </a:extLst>
              </p14:cNvPr>
              <p14:cNvContentPartPr/>
              <p14:nvPr/>
            </p14:nvContentPartPr>
            <p14:xfrm>
              <a:off x="7577335" y="2984068"/>
              <a:ext cx="199800" cy="144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A8FC84D-1F7B-4199-9079-EC9A60CE1D9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559695" y="2966068"/>
                <a:ext cx="2354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B8A9A5C-2C03-4ECF-A350-1F684C9D0B95}"/>
                  </a:ext>
                </a:extLst>
              </p14:cNvPr>
              <p14:cNvContentPartPr/>
              <p14:nvPr/>
            </p14:nvContentPartPr>
            <p14:xfrm>
              <a:off x="7966135" y="2855908"/>
              <a:ext cx="138960" cy="122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B8A9A5C-2C03-4ECF-A350-1F684C9D0B95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948495" y="2838268"/>
                <a:ext cx="1746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E53FD01-E672-4396-B743-C343EF2B155E}"/>
                  </a:ext>
                </a:extLst>
              </p14:cNvPr>
              <p14:cNvContentPartPr/>
              <p14:nvPr/>
            </p14:nvContentPartPr>
            <p14:xfrm>
              <a:off x="7961815" y="2984068"/>
              <a:ext cx="155160" cy="90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E53FD01-E672-4396-B743-C343EF2B155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943815" y="2966068"/>
                <a:ext cx="19080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D0A57A1-4975-4AAA-8991-D3714ACFEC67}"/>
              </a:ext>
            </a:extLst>
          </p:cNvPr>
          <p:cNvGrpSpPr/>
          <p:nvPr/>
        </p:nvGrpSpPr>
        <p:grpSpPr>
          <a:xfrm>
            <a:off x="8386975" y="2729188"/>
            <a:ext cx="1513080" cy="360360"/>
            <a:chOff x="8386975" y="2729188"/>
            <a:chExt cx="1513080" cy="36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95B8CA8-08F4-4B32-BFEC-00BA7290EACF}"/>
                    </a:ext>
                  </a:extLst>
                </p14:cNvPr>
                <p14:cNvContentPartPr/>
                <p14:nvPr/>
              </p14:nvContentPartPr>
              <p14:xfrm>
                <a:off x="8386975" y="2821708"/>
                <a:ext cx="194760" cy="267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95B8CA8-08F4-4B32-BFEC-00BA7290EAC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69335" y="2803708"/>
                  <a:ext cx="2304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061F20E-4BDD-4C30-8F5E-DB2BC2166674}"/>
                    </a:ext>
                  </a:extLst>
                </p14:cNvPr>
                <p14:cNvContentPartPr/>
                <p14:nvPr/>
              </p14:nvContentPartPr>
              <p14:xfrm>
                <a:off x="8662015" y="3048868"/>
                <a:ext cx="20880" cy="10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061F20E-4BDD-4C30-8F5E-DB2BC216667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644015" y="3030868"/>
                  <a:ext cx="56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48F568A-3624-4C31-845E-50E47903C05A}"/>
                    </a:ext>
                  </a:extLst>
                </p14:cNvPr>
                <p14:cNvContentPartPr/>
                <p14:nvPr/>
              </p14:nvContentPartPr>
              <p14:xfrm>
                <a:off x="8808535" y="2729188"/>
                <a:ext cx="222120" cy="314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48F568A-3624-4C31-845E-50E47903C05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90895" y="2711188"/>
                  <a:ext cx="2577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B257882-96E3-499D-8E01-8378934272BC}"/>
                    </a:ext>
                  </a:extLst>
                </p14:cNvPr>
                <p14:cNvContentPartPr/>
                <p14:nvPr/>
              </p14:nvContentPartPr>
              <p14:xfrm>
                <a:off x="8853895" y="2927908"/>
                <a:ext cx="171000" cy="16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B257882-96E3-499D-8E01-8378934272B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836255" y="2910268"/>
                  <a:ext cx="206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3E52CC6-C04C-45F0-BA29-1F3F38FC9960}"/>
                    </a:ext>
                  </a:extLst>
                </p14:cNvPr>
                <p14:cNvContentPartPr/>
                <p14:nvPr/>
              </p14:nvContentPartPr>
              <p14:xfrm>
                <a:off x="9106255" y="2743228"/>
                <a:ext cx="226800" cy="192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3E52CC6-C04C-45F0-BA29-1F3F38FC996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88615" y="2725228"/>
                  <a:ext cx="262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6C824B9-FCD5-40BF-BE38-BB6405E2528C}"/>
                    </a:ext>
                  </a:extLst>
                </p14:cNvPr>
                <p14:cNvContentPartPr/>
                <p14:nvPr/>
              </p14:nvContentPartPr>
              <p14:xfrm>
                <a:off x="9235135" y="2732068"/>
                <a:ext cx="10440" cy="333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6C824B9-FCD5-40BF-BE38-BB6405E2528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17495" y="2714068"/>
                  <a:ext cx="460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4B56628-50F7-4317-BFC2-3681E9601B12}"/>
                    </a:ext>
                  </a:extLst>
                </p14:cNvPr>
                <p14:cNvContentPartPr/>
                <p14:nvPr/>
              </p14:nvContentPartPr>
              <p14:xfrm>
                <a:off x="9425935" y="2777788"/>
                <a:ext cx="182880" cy="250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4B56628-50F7-4317-BFC2-3681E9601B1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07935" y="2760148"/>
                  <a:ext cx="2185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0A8254D-76F8-4D1A-86A7-C0A944DF2BA8}"/>
                    </a:ext>
                  </a:extLst>
                </p14:cNvPr>
                <p14:cNvContentPartPr/>
                <p14:nvPr/>
              </p14:nvContentPartPr>
              <p14:xfrm>
                <a:off x="9701695" y="2763028"/>
                <a:ext cx="198360" cy="273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0A8254D-76F8-4D1A-86A7-C0A944DF2BA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683695" y="2745388"/>
                  <a:ext cx="234000" cy="30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0A21C37-7280-4685-A10A-0FD84E484F48}"/>
                  </a:ext>
                </a:extLst>
              </p14:cNvPr>
              <p14:cNvContentPartPr/>
              <p14:nvPr/>
            </p14:nvContentPartPr>
            <p14:xfrm>
              <a:off x="9980335" y="2859868"/>
              <a:ext cx="362520" cy="554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0A21C37-7280-4685-A10A-0FD84E484F48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962335" y="2842228"/>
                <a:ext cx="398160" cy="58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2ACCEC1-ECE8-4B18-BFFD-629C2F7FE205}"/>
              </a:ext>
            </a:extLst>
          </p:cNvPr>
          <p:cNvGrpSpPr/>
          <p:nvPr/>
        </p:nvGrpSpPr>
        <p:grpSpPr>
          <a:xfrm>
            <a:off x="10762255" y="1401508"/>
            <a:ext cx="1141920" cy="855360"/>
            <a:chOff x="10762255" y="1401508"/>
            <a:chExt cx="1141920" cy="85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9ECB4C1-EB7E-496C-8796-65BA814FCDCF}"/>
                    </a:ext>
                  </a:extLst>
                </p14:cNvPr>
                <p14:cNvContentPartPr/>
                <p14:nvPr/>
              </p14:nvContentPartPr>
              <p14:xfrm>
                <a:off x="10859095" y="1858708"/>
                <a:ext cx="290520" cy="293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9ECB4C1-EB7E-496C-8796-65BA814FCDC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41455" y="1841068"/>
                  <a:ext cx="3261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4BE0590-FBBE-4DD1-8821-DAE0D6497508}"/>
                    </a:ext>
                  </a:extLst>
                </p14:cNvPr>
                <p14:cNvContentPartPr/>
                <p14:nvPr/>
              </p14:nvContentPartPr>
              <p14:xfrm>
                <a:off x="10762255" y="2001268"/>
                <a:ext cx="161280" cy="255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4BE0590-FBBE-4DD1-8821-DAE0D649750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744255" y="1983628"/>
                  <a:ext cx="196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8109508-DC81-4334-9425-E0E1A0BF7FAA}"/>
                    </a:ext>
                  </a:extLst>
                </p14:cNvPr>
                <p14:cNvContentPartPr/>
                <p14:nvPr/>
              </p14:nvContentPartPr>
              <p14:xfrm>
                <a:off x="11044135" y="1643428"/>
                <a:ext cx="111600" cy="61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8109508-DC81-4334-9425-E0E1A0BF7FA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026495" y="1625788"/>
                  <a:ext cx="1472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134F31F-9453-4E7D-BCF9-56A8D9C7FA64}"/>
                    </a:ext>
                  </a:extLst>
                </p14:cNvPr>
                <p14:cNvContentPartPr/>
                <p14:nvPr/>
              </p14:nvContentPartPr>
              <p14:xfrm>
                <a:off x="11073655" y="1605268"/>
                <a:ext cx="56520" cy="137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134F31F-9453-4E7D-BCF9-56A8D9C7FA6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55655" y="1587268"/>
                  <a:ext cx="92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2E6BA2C-F6A5-4E41-8A48-7F5CA95D90B8}"/>
                    </a:ext>
                  </a:extLst>
                </p14:cNvPr>
                <p14:cNvContentPartPr/>
                <p14:nvPr/>
              </p14:nvContentPartPr>
              <p14:xfrm>
                <a:off x="11267695" y="1445428"/>
                <a:ext cx="48240" cy="196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2E6BA2C-F6A5-4E41-8A48-7F5CA95D90B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249695" y="1427788"/>
                  <a:ext cx="83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05701BB-13EA-459A-814E-624711783AF8}"/>
                    </a:ext>
                  </a:extLst>
                </p14:cNvPr>
                <p14:cNvContentPartPr/>
                <p14:nvPr/>
              </p14:nvContentPartPr>
              <p14:xfrm>
                <a:off x="11372455" y="1458748"/>
                <a:ext cx="92880" cy="171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05701BB-13EA-459A-814E-624711783AF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354815" y="1440748"/>
                  <a:ext cx="128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7819865-CF83-4B57-8E90-ED6CA90601F0}"/>
                    </a:ext>
                  </a:extLst>
                </p14:cNvPr>
                <p14:cNvContentPartPr/>
                <p14:nvPr/>
              </p14:nvContentPartPr>
              <p14:xfrm>
                <a:off x="11500615" y="1593028"/>
                <a:ext cx="12960" cy="1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7819865-CF83-4B57-8E90-ED6CA90601F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482975" y="1575388"/>
                  <a:ext cx="48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2A2A8B4-7E11-4EDA-AA91-431554E78960}"/>
                    </a:ext>
                  </a:extLst>
                </p14:cNvPr>
                <p14:cNvContentPartPr/>
                <p14:nvPr/>
              </p14:nvContentPartPr>
              <p14:xfrm>
                <a:off x="11551375" y="1441828"/>
                <a:ext cx="89280" cy="150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2A2A8B4-7E11-4EDA-AA91-431554E7896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533375" y="1424188"/>
                  <a:ext cx="124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7E2655F-7E29-47A5-8944-974A649837DA}"/>
                    </a:ext>
                  </a:extLst>
                </p14:cNvPr>
                <p14:cNvContentPartPr/>
                <p14:nvPr/>
              </p14:nvContentPartPr>
              <p14:xfrm>
                <a:off x="11662615" y="1401508"/>
                <a:ext cx="27000" cy="119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7E2655F-7E29-47A5-8944-974A649837D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644615" y="1383868"/>
                  <a:ext cx="62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76DD15E-E156-42E9-8430-38987AC0C7B1}"/>
                    </a:ext>
                  </a:extLst>
                </p14:cNvPr>
                <p14:cNvContentPartPr/>
                <p14:nvPr/>
              </p14:nvContentPartPr>
              <p14:xfrm>
                <a:off x="11776375" y="1417348"/>
                <a:ext cx="79560" cy="252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76DD15E-E156-42E9-8430-38987AC0C7B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758735" y="1399708"/>
                  <a:ext cx="115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8244B23-FFC9-4097-ADCD-B88E1D6E06D3}"/>
                    </a:ext>
                  </a:extLst>
                </p14:cNvPr>
                <p14:cNvContentPartPr/>
                <p14:nvPr/>
              </p14:nvContentPartPr>
              <p14:xfrm>
                <a:off x="11648215" y="1641268"/>
                <a:ext cx="231480" cy="41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8244B23-FFC9-4097-ADCD-B88E1D6E06D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630575" y="1623628"/>
                  <a:ext cx="267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29C28BB-79CA-417E-832D-6EF12F762AB4}"/>
                    </a:ext>
                  </a:extLst>
                </p14:cNvPr>
                <p14:cNvContentPartPr/>
                <p14:nvPr/>
              </p14:nvContentPartPr>
              <p14:xfrm>
                <a:off x="11606455" y="1724428"/>
                <a:ext cx="297720" cy="1875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29C28BB-79CA-417E-832D-6EF12F762A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588815" y="1706788"/>
                  <a:ext cx="33336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F2C2DC9-34EE-48A8-B814-838A10FFDEA0}"/>
              </a:ext>
            </a:extLst>
          </p:cNvPr>
          <p:cNvGrpSpPr/>
          <p:nvPr/>
        </p:nvGrpSpPr>
        <p:grpSpPr>
          <a:xfrm>
            <a:off x="7071175" y="4519468"/>
            <a:ext cx="1058040" cy="300600"/>
            <a:chOff x="7071175" y="4519468"/>
            <a:chExt cx="105804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6BB31D0-4879-4801-AD46-9413C61CA225}"/>
                    </a:ext>
                  </a:extLst>
                </p14:cNvPr>
                <p14:cNvContentPartPr/>
                <p14:nvPr/>
              </p14:nvContentPartPr>
              <p14:xfrm>
                <a:off x="7071175" y="4519468"/>
                <a:ext cx="472680" cy="196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6BB31D0-4879-4801-AD46-9413C61CA22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053535" y="4501468"/>
                  <a:ext cx="508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41DE10D-3F7A-4755-BFEC-DBC62406CB00}"/>
                    </a:ext>
                  </a:extLst>
                </p14:cNvPr>
                <p14:cNvContentPartPr/>
                <p14:nvPr/>
              </p14:nvContentPartPr>
              <p14:xfrm>
                <a:off x="7652215" y="4619548"/>
                <a:ext cx="29880" cy="200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41DE10D-3F7A-4755-BFEC-DBC62406CB0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634215" y="4601908"/>
                  <a:ext cx="65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B5D6512-8AEE-43AA-B4B3-5E222B797523}"/>
                    </a:ext>
                  </a:extLst>
                </p14:cNvPr>
                <p14:cNvContentPartPr/>
                <p14:nvPr/>
              </p14:nvContentPartPr>
              <p14:xfrm>
                <a:off x="7622695" y="4725388"/>
                <a:ext cx="179280" cy="14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B5D6512-8AEE-43AA-B4B3-5E222B79752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605055" y="4707388"/>
                  <a:ext cx="214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861122C-F8E9-4DC6-89BB-0D05B4979013}"/>
                    </a:ext>
                  </a:extLst>
                </p14:cNvPr>
                <p14:cNvContentPartPr/>
                <p14:nvPr/>
              </p14:nvContentPartPr>
              <p14:xfrm>
                <a:off x="7765255" y="4597228"/>
                <a:ext cx="305640" cy="215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861122C-F8E9-4DC6-89BB-0D05B497901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747255" y="4579588"/>
                  <a:ext cx="341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90B3C95-BE74-47C6-909C-0573E5857D93}"/>
                    </a:ext>
                  </a:extLst>
                </p14:cNvPr>
                <p14:cNvContentPartPr/>
                <p14:nvPr/>
              </p14:nvContentPartPr>
              <p14:xfrm>
                <a:off x="7992775" y="4654828"/>
                <a:ext cx="136440" cy="28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90B3C95-BE74-47C6-909C-0573E5857D9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975135" y="4637188"/>
                  <a:ext cx="17208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5CBDE98-0141-402A-8AFB-5097F08D477F}"/>
              </a:ext>
            </a:extLst>
          </p:cNvPr>
          <p:cNvGrpSpPr/>
          <p:nvPr/>
        </p:nvGrpSpPr>
        <p:grpSpPr>
          <a:xfrm>
            <a:off x="10618255" y="2960668"/>
            <a:ext cx="1229760" cy="568080"/>
            <a:chOff x="10618255" y="2960668"/>
            <a:chExt cx="1229760" cy="5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13742C3-1FA8-4FAA-A955-40D88ECD3860}"/>
                    </a:ext>
                  </a:extLst>
                </p14:cNvPr>
                <p14:cNvContentPartPr/>
                <p14:nvPr/>
              </p14:nvContentPartPr>
              <p14:xfrm>
                <a:off x="10701415" y="3278548"/>
                <a:ext cx="129600" cy="183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13742C3-1FA8-4FAA-A955-40D88ECD386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683775" y="3260908"/>
                  <a:ext cx="165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E77EECC-F7AB-4146-B9C5-B118867F8E8B}"/>
                    </a:ext>
                  </a:extLst>
                </p14:cNvPr>
                <p14:cNvContentPartPr/>
                <p14:nvPr/>
              </p14:nvContentPartPr>
              <p14:xfrm>
                <a:off x="10656415" y="3358468"/>
                <a:ext cx="85320" cy="1702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E77EECC-F7AB-4146-B9C5-B118867F8E8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38415" y="3340828"/>
                  <a:ext cx="120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E4F967F-3334-495F-A42A-B6F17A6794BD}"/>
                    </a:ext>
                  </a:extLst>
                </p14:cNvPr>
                <p14:cNvContentPartPr/>
                <p14:nvPr/>
              </p14:nvContentPartPr>
              <p14:xfrm>
                <a:off x="10618255" y="3408868"/>
                <a:ext cx="140040" cy="111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E4F967F-3334-495F-A42A-B6F17A6794B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600255" y="3391228"/>
                  <a:ext cx="175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993C264-1C17-4EE9-8941-490779A0F9FB}"/>
                    </a:ext>
                  </a:extLst>
                </p14:cNvPr>
                <p14:cNvContentPartPr/>
                <p14:nvPr/>
              </p14:nvContentPartPr>
              <p14:xfrm>
                <a:off x="11010295" y="3021148"/>
                <a:ext cx="128520" cy="1818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993C264-1C17-4EE9-8941-490779A0F9F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992655" y="3003508"/>
                  <a:ext cx="164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7FCDC66-46F1-4CE9-89C6-FAA1192D7A62}"/>
                    </a:ext>
                  </a:extLst>
                </p14:cNvPr>
                <p14:cNvContentPartPr/>
                <p14:nvPr/>
              </p14:nvContentPartPr>
              <p14:xfrm>
                <a:off x="11178775" y="3179188"/>
                <a:ext cx="17280" cy="3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7FCDC66-46F1-4CE9-89C6-FAA1192D7A6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160775" y="3161548"/>
                  <a:ext cx="52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23AC3CD-9C43-41AA-BAF5-AC1D83E690EE}"/>
                    </a:ext>
                  </a:extLst>
                </p14:cNvPr>
                <p14:cNvContentPartPr/>
                <p14:nvPr/>
              </p14:nvContentPartPr>
              <p14:xfrm>
                <a:off x="11230975" y="3007828"/>
                <a:ext cx="116280" cy="163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23AC3CD-9C43-41AA-BAF5-AC1D83E690E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212975" y="2989828"/>
                  <a:ext cx="151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060A8E7-2D26-4161-93DA-BC4D72B6BA22}"/>
                    </a:ext>
                  </a:extLst>
                </p14:cNvPr>
                <p14:cNvContentPartPr/>
                <p14:nvPr/>
              </p14:nvContentPartPr>
              <p14:xfrm>
                <a:off x="11411695" y="2960668"/>
                <a:ext cx="75960" cy="133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060A8E7-2D26-4161-93DA-BC4D72B6BA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393695" y="2943028"/>
                  <a:ext cx="111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873BF00-8C16-4D8F-825F-BA25ABA76C03}"/>
                    </a:ext>
                  </a:extLst>
                </p14:cNvPr>
                <p14:cNvContentPartPr/>
                <p14:nvPr/>
              </p14:nvContentPartPr>
              <p14:xfrm>
                <a:off x="11548495" y="2998828"/>
                <a:ext cx="108000" cy="279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873BF00-8C16-4D8F-825F-BA25ABA76C0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530855" y="2981188"/>
                  <a:ext cx="1436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C0C6170-6306-4F83-9F8E-2100EAA5D685}"/>
                    </a:ext>
                  </a:extLst>
                </p14:cNvPr>
                <p14:cNvContentPartPr/>
                <p14:nvPr/>
              </p14:nvContentPartPr>
              <p14:xfrm>
                <a:off x="11435815" y="3203308"/>
                <a:ext cx="291240" cy="69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C0C6170-6306-4F83-9F8E-2100EAA5D68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417815" y="3185308"/>
                  <a:ext cx="326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EBA69FF-3CC7-4088-A79C-DB178CFCABA9}"/>
                    </a:ext>
                  </a:extLst>
                </p14:cNvPr>
                <p14:cNvContentPartPr/>
                <p14:nvPr/>
              </p14:nvContentPartPr>
              <p14:xfrm>
                <a:off x="11451655" y="3247948"/>
                <a:ext cx="396360" cy="1998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EBA69FF-3CC7-4088-A79C-DB178CFCAB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434015" y="3229948"/>
                  <a:ext cx="43200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8B84613-2C04-48E4-B779-E60C02FDA25D}"/>
              </a:ext>
            </a:extLst>
          </p:cNvPr>
          <p:cNvGrpSpPr/>
          <p:nvPr/>
        </p:nvGrpSpPr>
        <p:grpSpPr>
          <a:xfrm>
            <a:off x="8510455" y="4413628"/>
            <a:ext cx="1581480" cy="747720"/>
            <a:chOff x="8510455" y="4413628"/>
            <a:chExt cx="1581480" cy="74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7172FCE-C212-4541-86D0-2C9334AC1347}"/>
                    </a:ext>
                  </a:extLst>
                </p14:cNvPr>
                <p14:cNvContentPartPr/>
                <p14:nvPr/>
              </p14:nvContentPartPr>
              <p14:xfrm>
                <a:off x="8510455" y="4506508"/>
                <a:ext cx="206280" cy="226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7172FCE-C212-4541-86D0-2C9334AC134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492455" y="4488868"/>
                  <a:ext cx="241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A111632-81CC-476F-98E4-1E3A29AE38CD}"/>
                    </a:ext>
                  </a:extLst>
                </p14:cNvPr>
                <p14:cNvContentPartPr/>
                <p14:nvPr/>
              </p14:nvContentPartPr>
              <p14:xfrm>
                <a:off x="8799895" y="4678228"/>
                <a:ext cx="13680" cy="9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A111632-81CC-476F-98E4-1E3A29AE38C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781895" y="4660228"/>
                  <a:ext cx="49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78554F2-9B8F-4D4A-AE96-FC0C0B21D4A0}"/>
                    </a:ext>
                  </a:extLst>
                </p14:cNvPr>
                <p14:cNvContentPartPr/>
                <p14:nvPr/>
              </p14:nvContentPartPr>
              <p14:xfrm>
                <a:off x="8923375" y="4465828"/>
                <a:ext cx="47520" cy="233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78554F2-9B8F-4D4A-AE96-FC0C0B21D4A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905735" y="4447828"/>
                  <a:ext cx="831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7FE7B32-1B19-4FAD-999D-896500ED09CE}"/>
                    </a:ext>
                  </a:extLst>
                </p14:cNvPr>
                <p14:cNvContentPartPr/>
                <p14:nvPr/>
              </p14:nvContentPartPr>
              <p14:xfrm>
                <a:off x="9042535" y="4445308"/>
                <a:ext cx="164880" cy="217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7FE7B32-1B19-4FAD-999D-896500ED09C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024895" y="4427308"/>
                  <a:ext cx="2005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7A2207E-CB38-4D88-AE54-898FEAA37D8C}"/>
                    </a:ext>
                  </a:extLst>
                </p14:cNvPr>
                <p14:cNvContentPartPr/>
                <p14:nvPr/>
              </p14:nvContentPartPr>
              <p14:xfrm>
                <a:off x="9365455" y="4413628"/>
                <a:ext cx="189000" cy="223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7A2207E-CB38-4D88-AE54-898FEAA37D8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347455" y="4395988"/>
                  <a:ext cx="224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08C1080-ABA2-417D-B6A5-8B2971B399C5}"/>
                    </a:ext>
                  </a:extLst>
                </p14:cNvPr>
                <p14:cNvContentPartPr/>
                <p14:nvPr/>
              </p14:nvContentPartPr>
              <p14:xfrm>
                <a:off x="9796735" y="4479508"/>
                <a:ext cx="295200" cy="681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08C1080-ABA2-417D-B6A5-8B2971B399C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78735" y="4461508"/>
                  <a:ext cx="330840" cy="71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6DBCE2C-E88F-46E6-ADC9-481F67743455}"/>
                  </a:ext>
                </a:extLst>
              </p14:cNvPr>
              <p14:cNvContentPartPr/>
              <p14:nvPr/>
            </p14:nvContentPartPr>
            <p14:xfrm>
              <a:off x="7568335" y="274348"/>
              <a:ext cx="1467720" cy="6973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6DBCE2C-E88F-46E6-ADC9-481F67743455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550335" y="256708"/>
                <a:ext cx="150336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EAB625AC-25C0-47C0-A233-BB279D522424}"/>
                  </a:ext>
                </a:extLst>
              </p14:cNvPr>
              <p14:cNvContentPartPr/>
              <p14:nvPr/>
            </p14:nvContentPartPr>
            <p14:xfrm>
              <a:off x="6898015" y="2100268"/>
              <a:ext cx="3255480" cy="5011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EAB625AC-25C0-47C0-A233-BB279D522424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844375" y="1992268"/>
                <a:ext cx="3363120" cy="71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C09CDDB-B6D9-433F-939E-76B4C998FB40}"/>
              </a:ext>
            </a:extLst>
          </p:cNvPr>
          <p:cNvGrpSpPr/>
          <p:nvPr/>
        </p:nvGrpSpPr>
        <p:grpSpPr>
          <a:xfrm>
            <a:off x="6844735" y="1791748"/>
            <a:ext cx="4020480" cy="917640"/>
            <a:chOff x="6844735" y="1791748"/>
            <a:chExt cx="4020480" cy="91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96AF2ED-1DA1-4396-9EF0-B87303B958E0}"/>
                    </a:ext>
                  </a:extLst>
                </p14:cNvPr>
                <p14:cNvContentPartPr/>
                <p14:nvPr/>
              </p14:nvContentPartPr>
              <p14:xfrm>
                <a:off x="6844735" y="2050228"/>
                <a:ext cx="3921480" cy="6591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96AF2ED-1DA1-4396-9EF0-B87303B958E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26735" y="2032228"/>
                  <a:ext cx="395712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613CCD3-E031-4A12-8359-AE2E42AF062E}"/>
                    </a:ext>
                  </a:extLst>
                </p14:cNvPr>
                <p14:cNvContentPartPr/>
                <p14:nvPr/>
              </p14:nvContentPartPr>
              <p14:xfrm>
                <a:off x="10820215" y="1922068"/>
                <a:ext cx="45000" cy="5972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613CCD3-E031-4A12-8359-AE2E42AF062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02215" y="1904428"/>
                  <a:ext cx="806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914DFCE-60A4-45F5-BEF7-3213E8CA006A}"/>
                    </a:ext>
                  </a:extLst>
                </p14:cNvPr>
                <p14:cNvContentPartPr/>
                <p14:nvPr/>
              </p14:nvContentPartPr>
              <p14:xfrm>
                <a:off x="6937615" y="1791748"/>
                <a:ext cx="3836520" cy="1857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914DFCE-60A4-45F5-BEF7-3213E8CA006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19975" y="1773748"/>
                  <a:ext cx="387216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0A45C75-9263-4B72-A22D-D7C121D7BC73}"/>
              </a:ext>
            </a:extLst>
          </p:cNvPr>
          <p:cNvGrpSpPr/>
          <p:nvPr/>
        </p:nvGrpSpPr>
        <p:grpSpPr>
          <a:xfrm>
            <a:off x="6989455" y="3260908"/>
            <a:ext cx="3702960" cy="1031040"/>
            <a:chOff x="6989455" y="3260908"/>
            <a:chExt cx="3702960" cy="10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3CD69C6-4863-45AC-BC62-9A459E7FF494}"/>
                    </a:ext>
                  </a:extLst>
                </p14:cNvPr>
                <p14:cNvContentPartPr/>
                <p14:nvPr/>
              </p14:nvContentPartPr>
              <p14:xfrm>
                <a:off x="6991975" y="3395188"/>
                <a:ext cx="23400" cy="8967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3CD69C6-4863-45AC-BC62-9A459E7FF49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74335" y="3377548"/>
                  <a:ext cx="59040" cy="9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E8B5547-91C7-486B-97CB-13350913DD12}"/>
                    </a:ext>
                  </a:extLst>
                </p14:cNvPr>
                <p14:cNvContentPartPr/>
                <p14:nvPr/>
              </p14:nvContentPartPr>
              <p14:xfrm>
                <a:off x="6989455" y="3260908"/>
                <a:ext cx="3702960" cy="9093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E8B5547-91C7-486B-97CB-13350913DD1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971455" y="3242908"/>
                  <a:ext cx="3738600" cy="9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AC26876-6140-4F9D-BE43-DD1F7904D99B}"/>
                  </a:ext>
                </a:extLst>
              </p14:cNvPr>
              <p14:cNvContentPartPr/>
              <p14:nvPr/>
            </p14:nvContentPartPr>
            <p14:xfrm>
              <a:off x="8830135" y="6003748"/>
              <a:ext cx="909720" cy="3585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BAC26876-6140-4F9D-BE43-DD1F7904D99B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8812135" y="5986108"/>
                <a:ext cx="945360" cy="39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20BD10D-4F64-46DF-B480-EBB82F9C504D}"/>
              </a:ext>
            </a:extLst>
          </p:cNvPr>
          <p:cNvGrpSpPr/>
          <p:nvPr/>
        </p:nvGrpSpPr>
        <p:grpSpPr>
          <a:xfrm>
            <a:off x="495415" y="5571028"/>
            <a:ext cx="7975080" cy="1128600"/>
            <a:chOff x="495415" y="5571028"/>
            <a:chExt cx="7975080" cy="11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7803E68-68C0-45A5-98BB-E23A03D3DDD7}"/>
                    </a:ext>
                  </a:extLst>
                </p14:cNvPr>
                <p14:cNvContentPartPr/>
                <p14:nvPr/>
              </p14:nvContentPartPr>
              <p14:xfrm>
                <a:off x="495415" y="5733028"/>
                <a:ext cx="42120" cy="2264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7803E68-68C0-45A5-98BB-E23A03D3DDD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77415" y="5715388"/>
                  <a:ext cx="777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2397070-5F11-42D0-A92B-6A4B7ACDF57B}"/>
                    </a:ext>
                  </a:extLst>
                </p14:cNvPr>
                <p14:cNvContentPartPr/>
                <p14:nvPr/>
              </p14:nvContentPartPr>
              <p14:xfrm>
                <a:off x="658135" y="5967388"/>
                <a:ext cx="19800" cy="7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2397070-5F11-42D0-A92B-6A4B7ACDF57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40135" y="5949388"/>
                  <a:ext cx="55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A11735-062F-4727-996E-00C7C4E94C79}"/>
                    </a:ext>
                  </a:extLst>
                </p14:cNvPr>
                <p14:cNvContentPartPr/>
                <p14:nvPr/>
              </p14:nvContentPartPr>
              <p14:xfrm>
                <a:off x="794935" y="5669668"/>
                <a:ext cx="66240" cy="2541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A11735-062F-4727-996E-00C7C4E94C7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77295" y="5651668"/>
                  <a:ext cx="1018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F8841BB-C21B-4973-8202-98F8B8BC8E7D}"/>
                    </a:ext>
                  </a:extLst>
                </p14:cNvPr>
                <p14:cNvContentPartPr/>
                <p14:nvPr/>
              </p14:nvContentPartPr>
              <p14:xfrm>
                <a:off x="923095" y="5723308"/>
                <a:ext cx="192600" cy="2185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F8841BB-C21B-4973-8202-98F8B8BC8E7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05455" y="5705308"/>
                  <a:ext cx="228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0747006-1B65-4EA3-A9BB-CC3A767556BE}"/>
                    </a:ext>
                  </a:extLst>
                </p14:cNvPr>
                <p14:cNvContentPartPr/>
                <p14:nvPr/>
              </p14:nvContentPartPr>
              <p14:xfrm>
                <a:off x="1189855" y="5730148"/>
                <a:ext cx="213120" cy="193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0747006-1B65-4EA3-A9BB-CC3A767556B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72215" y="5712508"/>
                  <a:ext cx="248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0479B0F-B67E-46FF-B0D6-C6839B73817A}"/>
                    </a:ext>
                  </a:extLst>
                </p14:cNvPr>
                <p14:cNvContentPartPr/>
                <p14:nvPr/>
              </p14:nvContentPartPr>
              <p14:xfrm>
                <a:off x="1412335" y="5795308"/>
                <a:ext cx="159840" cy="363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0479B0F-B67E-46FF-B0D6-C6839B73817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394335" y="5777668"/>
                  <a:ext cx="1954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394F8B4-15F4-4060-8868-993AE331CF2E}"/>
                    </a:ext>
                  </a:extLst>
                </p14:cNvPr>
                <p14:cNvContentPartPr/>
                <p14:nvPr/>
              </p14:nvContentPartPr>
              <p14:xfrm>
                <a:off x="1790695" y="5796748"/>
                <a:ext cx="118800" cy="122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394F8B4-15F4-4060-8868-993AE331CF2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772695" y="5779108"/>
                  <a:ext cx="154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6B90B8D-6E81-44BE-A18C-C0462A356A35}"/>
                    </a:ext>
                  </a:extLst>
                </p14:cNvPr>
                <p14:cNvContentPartPr/>
                <p14:nvPr/>
              </p14:nvContentPartPr>
              <p14:xfrm>
                <a:off x="1832455" y="5873788"/>
                <a:ext cx="146160" cy="82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6B90B8D-6E81-44BE-A18C-C0462A356A3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14455" y="5855788"/>
                  <a:ext cx="181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7E7F460-AE9A-49F8-990B-5BFA76EFD904}"/>
                    </a:ext>
                  </a:extLst>
                </p14:cNvPr>
                <p14:cNvContentPartPr/>
                <p14:nvPr/>
              </p14:nvContentPartPr>
              <p14:xfrm>
                <a:off x="2117575" y="5681548"/>
                <a:ext cx="187920" cy="226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7E7F460-AE9A-49F8-990B-5BFA76EFD90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099935" y="5663908"/>
                  <a:ext cx="2235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6DEE5E1-BE76-4D2E-85A6-4E9427BAD779}"/>
                    </a:ext>
                  </a:extLst>
                </p14:cNvPr>
                <p14:cNvContentPartPr/>
                <p14:nvPr/>
              </p14:nvContentPartPr>
              <p14:xfrm>
                <a:off x="2434735" y="5868748"/>
                <a:ext cx="21600" cy="15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6DEE5E1-BE76-4D2E-85A6-4E9427BAD77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416735" y="5851108"/>
                  <a:ext cx="57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99419BE-D302-4A0B-8C7A-40E2D04C8890}"/>
                    </a:ext>
                  </a:extLst>
                </p14:cNvPr>
                <p14:cNvContentPartPr/>
                <p14:nvPr/>
              </p14:nvContentPartPr>
              <p14:xfrm>
                <a:off x="2491615" y="5635108"/>
                <a:ext cx="162000" cy="2502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99419BE-D302-4A0B-8C7A-40E2D04C889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473615" y="5617108"/>
                  <a:ext cx="197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94F9AED-9A76-4973-9A97-660DDFF097EC}"/>
                    </a:ext>
                  </a:extLst>
                </p14:cNvPr>
                <p14:cNvContentPartPr/>
                <p14:nvPr/>
              </p14:nvContentPartPr>
              <p14:xfrm>
                <a:off x="2543095" y="5658508"/>
                <a:ext cx="359640" cy="1418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94F9AED-9A76-4973-9A97-660DDFF097E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525455" y="5640508"/>
                  <a:ext cx="395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71037CE-AC1F-4A2C-88F6-A14FD62E8CF7}"/>
                    </a:ext>
                  </a:extLst>
                </p14:cNvPr>
                <p14:cNvContentPartPr/>
                <p14:nvPr/>
              </p14:nvContentPartPr>
              <p14:xfrm>
                <a:off x="2889055" y="5644828"/>
                <a:ext cx="18000" cy="2451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71037CE-AC1F-4A2C-88F6-A14FD62E8CF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871415" y="5626828"/>
                  <a:ext cx="536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633DB0-0456-4D21-BB62-354C07E69426}"/>
                    </a:ext>
                  </a:extLst>
                </p14:cNvPr>
                <p14:cNvContentPartPr/>
                <p14:nvPr/>
              </p14:nvContentPartPr>
              <p14:xfrm>
                <a:off x="2944495" y="5667868"/>
                <a:ext cx="257040" cy="2257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633DB0-0456-4D21-BB62-354C07E6942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926495" y="5650228"/>
                  <a:ext cx="2926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66C7AA0-499B-4CF4-A271-C0059AE2BA13}"/>
                    </a:ext>
                  </a:extLst>
                </p14:cNvPr>
                <p14:cNvContentPartPr/>
                <p14:nvPr/>
              </p14:nvContentPartPr>
              <p14:xfrm>
                <a:off x="3266695" y="5641228"/>
                <a:ext cx="150480" cy="214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66C7AA0-499B-4CF4-A271-C0059AE2BA1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249055" y="5623588"/>
                  <a:ext cx="186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5C8C1A7-F2E3-4515-99C1-0DBDCD918EB5}"/>
                    </a:ext>
                  </a:extLst>
                </p14:cNvPr>
                <p14:cNvContentPartPr/>
                <p14:nvPr/>
              </p14:nvContentPartPr>
              <p14:xfrm>
                <a:off x="3478375" y="5753188"/>
                <a:ext cx="137160" cy="311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5C8C1A7-F2E3-4515-99C1-0DBDCD918EB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460375" y="5735548"/>
                  <a:ext cx="1728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0F20EED-F302-49C8-A9A3-BE9D3523F551}"/>
                    </a:ext>
                  </a:extLst>
                </p14:cNvPr>
                <p14:cNvContentPartPr/>
                <p14:nvPr/>
              </p14:nvContentPartPr>
              <p14:xfrm>
                <a:off x="3871495" y="5771908"/>
                <a:ext cx="226440" cy="133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0F20EED-F302-49C8-A9A3-BE9D3523F55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853495" y="5754268"/>
                  <a:ext cx="2620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2420197-BAEB-488F-8435-8444E5C5659B}"/>
                    </a:ext>
                  </a:extLst>
                </p14:cNvPr>
                <p14:cNvContentPartPr/>
                <p14:nvPr/>
              </p14:nvContentPartPr>
              <p14:xfrm>
                <a:off x="3962215" y="5691268"/>
                <a:ext cx="66960" cy="180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2420197-BAEB-488F-8435-8444E5C5659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944215" y="5673268"/>
                  <a:ext cx="1026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ED32FD7-7C4D-4456-95CE-0F7D094E4D08}"/>
                    </a:ext>
                  </a:extLst>
                </p14:cNvPr>
                <p14:cNvContentPartPr/>
                <p14:nvPr/>
              </p14:nvContentPartPr>
              <p14:xfrm>
                <a:off x="4298815" y="5590108"/>
                <a:ext cx="173520" cy="2008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ED32FD7-7C4D-4456-95CE-0F7D094E4D0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280815" y="5572468"/>
                  <a:ext cx="209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B6943D0-0E8E-4B30-8372-10E8D4E9CC8A}"/>
                    </a:ext>
                  </a:extLst>
                </p14:cNvPr>
                <p14:cNvContentPartPr/>
                <p14:nvPr/>
              </p14:nvContentPartPr>
              <p14:xfrm>
                <a:off x="4553695" y="5775868"/>
                <a:ext cx="2160" cy="61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B6943D0-0E8E-4B30-8372-10E8D4E9CC8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535695" y="5758228"/>
                  <a:ext cx="37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259613D-33D5-4030-8C80-D17D62D55215}"/>
                    </a:ext>
                  </a:extLst>
                </p14:cNvPr>
                <p14:cNvContentPartPr/>
                <p14:nvPr/>
              </p14:nvContentPartPr>
              <p14:xfrm>
                <a:off x="4672135" y="5574268"/>
                <a:ext cx="60120" cy="3052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259613D-33D5-4030-8C80-D17D62D5521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654135" y="5556628"/>
                  <a:ext cx="957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B81E81B-8061-4719-AF71-C1E161E9DF4E}"/>
                    </a:ext>
                  </a:extLst>
                </p14:cNvPr>
                <p14:cNvContentPartPr/>
                <p14:nvPr/>
              </p14:nvContentPartPr>
              <p14:xfrm>
                <a:off x="4777975" y="5620348"/>
                <a:ext cx="268920" cy="252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B81E81B-8061-4719-AF71-C1E161E9DF4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759975" y="5602708"/>
                  <a:ext cx="3045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EE2830F-5336-44A0-9B9D-8BDF54378878}"/>
                    </a:ext>
                  </a:extLst>
                </p14:cNvPr>
                <p14:cNvContentPartPr/>
                <p14:nvPr/>
              </p14:nvContentPartPr>
              <p14:xfrm>
                <a:off x="5368015" y="5703508"/>
                <a:ext cx="154800" cy="2700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EE2830F-5336-44A0-9B9D-8BDF5437887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350015" y="5685508"/>
                  <a:ext cx="1904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81B7196-FF33-465A-9682-D0D82BC57DD3}"/>
                    </a:ext>
                  </a:extLst>
                </p14:cNvPr>
                <p14:cNvContentPartPr/>
                <p14:nvPr/>
              </p14:nvContentPartPr>
              <p14:xfrm>
                <a:off x="5777695" y="5709628"/>
                <a:ext cx="249480" cy="118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81B7196-FF33-465A-9682-D0D82BC57DD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760055" y="5691628"/>
                  <a:ext cx="285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96C61DD-32F6-4769-8637-063F24525BA7}"/>
                    </a:ext>
                  </a:extLst>
                </p14:cNvPr>
                <p14:cNvContentPartPr/>
                <p14:nvPr/>
              </p14:nvContentPartPr>
              <p14:xfrm>
                <a:off x="5866615" y="5622508"/>
                <a:ext cx="126720" cy="191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96C61DD-32F6-4769-8637-063F24525BA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848975" y="5604508"/>
                  <a:ext cx="162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4076D42-EB16-4B64-88BE-67390EB8B848}"/>
                    </a:ext>
                  </a:extLst>
                </p14:cNvPr>
                <p14:cNvContentPartPr/>
                <p14:nvPr/>
              </p14:nvContentPartPr>
              <p14:xfrm>
                <a:off x="6246775" y="5571028"/>
                <a:ext cx="318960" cy="2268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4076D42-EB16-4B64-88BE-67390EB8B84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228775" y="5553388"/>
                  <a:ext cx="354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10F10F7-14A5-4E9B-B68D-FA71A2306E29}"/>
                    </a:ext>
                  </a:extLst>
                </p14:cNvPr>
                <p14:cNvContentPartPr/>
                <p14:nvPr/>
              </p14:nvContentPartPr>
              <p14:xfrm>
                <a:off x="6670135" y="5711068"/>
                <a:ext cx="185400" cy="1753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10F10F7-14A5-4E9B-B68D-FA71A2306E2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652135" y="5693428"/>
                  <a:ext cx="221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3BEEFC6-49A4-4F14-A1B0-E28675B5125C}"/>
                    </a:ext>
                  </a:extLst>
                </p14:cNvPr>
                <p14:cNvContentPartPr/>
                <p14:nvPr/>
              </p14:nvContentPartPr>
              <p14:xfrm>
                <a:off x="1161415" y="6314068"/>
                <a:ext cx="471960" cy="2329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3BEEFC6-49A4-4F14-A1B0-E28675B5125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43775" y="6296428"/>
                  <a:ext cx="507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065A5D4-4BBC-4483-8487-AFFD04470ED7}"/>
                    </a:ext>
                  </a:extLst>
                </p14:cNvPr>
                <p14:cNvContentPartPr/>
                <p14:nvPr/>
              </p14:nvContentPartPr>
              <p14:xfrm>
                <a:off x="1738855" y="6426748"/>
                <a:ext cx="134640" cy="1465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065A5D4-4BBC-4483-8487-AFFD04470ED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721215" y="6408748"/>
                  <a:ext cx="170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3A34A9D-A7CC-4DCC-9922-FCE700EE4064}"/>
                    </a:ext>
                  </a:extLst>
                </p14:cNvPr>
                <p14:cNvContentPartPr/>
                <p14:nvPr/>
              </p14:nvContentPartPr>
              <p14:xfrm>
                <a:off x="2119735" y="6421708"/>
                <a:ext cx="163080" cy="43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3A34A9D-A7CC-4DCC-9922-FCE700EE406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101735" y="6404068"/>
                  <a:ext cx="198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CA22F06-A0DE-48AA-84B1-3D650918941B}"/>
                    </a:ext>
                  </a:extLst>
                </p14:cNvPr>
                <p14:cNvContentPartPr/>
                <p14:nvPr/>
              </p14:nvContentPartPr>
              <p14:xfrm>
                <a:off x="2119735" y="6500908"/>
                <a:ext cx="228240" cy="68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CA22F06-A0DE-48AA-84B1-3D650918941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101735" y="6483268"/>
                  <a:ext cx="263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3822CE6-2827-43D9-9063-059B77D40FE4}"/>
                    </a:ext>
                  </a:extLst>
                </p14:cNvPr>
                <p14:cNvContentPartPr/>
                <p14:nvPr/>
              </p14:nvContentPartPr>
              <p14:xfrm>
                <a:off x="2615455" y="6276628"/>
                <a:ext cx="204840" cy="2534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3822CE6-2827-43D9-9063-059B77D40FE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597455" y="6258988"/>
                  <a:ext cx="240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5F6D5A-F23D-47CE-92DC-E69445241996}"/>
                    </a:ext>
                  </a:extLst>
                </p14:cNvPr>
                <p14:cNvContentPartPr/>
                <p14:nvPr/>
              </p14:nvContentPartPr>
              <p14:xfrm>
                <a:off x="2986975" y="6522508"/>
                <a:ext cx="34920" cy="36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5F6D5A-F23D-47CE-92DC-E6944524199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969335" y="6504868"/>
                  <a:ext cx="70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7FB4227-0EA4-41CC-A858-8FB6CF7EA7CE}"/>
                    </a:ext>
                  </a:extLst>
                </p14:cNvPr>
                <p14:cNvContentPartPr/>
                <p14:nvPr/>
              </p14:nvContentPartPr>
              <p14:xfrm>
                <a:off x="3049255" y="6300028"/>
                <a:ext cx="295560" cy="2138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7FB4227-0EA4-41CC-A858-8FB6CF7EA7C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031615" y="6282028"/>
                  <a:ext cx="3312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F9EE432-7429-4BB3-A2B2-026A56BB72B9}"/>
                    </a:ext>
                  </a:extLst>
                </p14:cNvPr>
                <p14:cNvContentPartPr/>
                <p14:nvPr/>
              </p14:nvContentPartPr>
              <p14:xfrm>
                <a:off x="3475135" y="6248908"/>
                <a:ext cx="164160" cy="1141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F9EE432-7429-4BB3-A2B2-026A56BB72B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457495" y="6230908"/>
                  <a:ext cx="199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06271C6-A06F-4998-8E09-AA646B821B7E}"/>
                    </a:ext>
                  </a:extLst>
                </p14:cNvPr>
                <p14:cNvContentPartPr/>
                <p14:nvPr/>
              </p14:nvContentPartPr>
              <p14:xfrm>
                <a:off x="3488095" y="6364468"/>
                <a:ext cx="164880" cy="1486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06271C6-A06F-4998-8E09-AA646B821B7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470455" y="6346828"/>
                  <a:ext cx="200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99AC400-24C4-4D9A-A6CD-D47D23BC527B}"/>
                    </a:ext>
                  </a:extLst>
                </p14:cNvPr>
                <p14:cNvContentPartPr/>
                <p14:nvPr/>
              </p14:nvContentPartPr>
              <p14:xfrm>
                <a:off x="3756295" y="6284188"/>
                <a:ext cx="194400" cy="2300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99AC400-24C4-4D9A-A6CD-D47D23BC527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738295" y="6266188"/>
                  <a:ext cx="230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28F09E9-4F48-4B6E-901C-954541C7AD50}"/>
                    </a:ext>
                  </a:extLst>
                </p14:cNvPr>
                <p14:cNvContentPartPr/>
                <p14:nvPr/>
              </p14:nvContentPartPr>
              <p14:xfrm>
                <a:off x="4264615" y="6340348"/>
                <a:ext cx="164880" cy="3592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28F09E9-4F48-4B6E-901C-954541C7AD50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246615" y="6322708"/>
                  <a:ext cx="2005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FD6D0EA-1A8C-4975-B081-341A7C16B42C}"/>
                    </a:ext>
                  </a:extLst>
                </p14:cNvPr>
                <p14:cNvContentPartPr/>
                <p14:nvPr/>
              </p14:nvContentPartPr>
              <p14:xfrm>
                <a:off x="4527775" y="6290668"/>
                <a:ext cx="297000" cy="115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FD6D0EA-1A8C-4975-B081-341A7C16B42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510135" y="6272668"/>
                  <a:ext cx="332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262E4F-E1D4-4ABA-9FA5-D699E0E2DBA4}"/>
                    </a:ext>
                  </a:extLst>
                </p14:cNvPr>
                <p14:cNvContentPartPr/>
                <p14:nvPr/>
              </p14:nvContentPartPr>
              <p14:xfrm>
                <a:off x="4557295" y="6377788"/>
                <a:ext cx="302400" cy="313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262E4F-E1D4-4ABA-9FA5-D699E0E2DBA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539295" y="6360148"/>
                  <a:ext cx="338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8FD3DE5-7C70-4639-9A32-FE9323A4C221}"/>
                    </a:ext>
                  </a:extLst>
                </p14:cNvPr>
                <p14:cNvContentPartPr/>
                <p14:nvPr/>
              </p14:nvContentPartPr>
              <p14:xfrm>
                <a:off x="4775095" y="6081868"/>
                <a:ext cx="344880" cy="4903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8FD3DE5-7C70-4639-9A32-FE9323A4C221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757455" y="6063868"/>
                  <a:ext cx="38052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70791DC-F939-4325-9CED-88CD8679C22E}"/>
                    </a:ext>
                  </a:extLst>
                </p14:cNvPr>
                <p14:cNvContentPartPr/>
                <p14:nvPr/>
              </p14:nvContentPartPr>
              <p14:xfrm>
                <a:off x="5454055" y="6174388"/>
                <a:ext cx="372240" cy="2736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70791DC-F939-4325-9CED-88CD8679C22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436055" y="6156748"/>
                  <a:ext cx="407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5E5CE1D-A032-450E-9BB6-0AF220875FAF}"/>
                    </a:ext>
                  </a:extLst>
                </p14:cNvPr>
                <p14:cNvContentPartPr/>
                <p14:nvPr/>
              </p14:nvContentPartPr>
              <p14:xfrm>
                <a:off x="5964175" y="6352228"/>
                <a:ext cx="225360" cy="1947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5E5CE1D-A032-450E-9BB6-0AF220875FA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946175" y="6334228"/>
                  <a:ext cx="261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F229307-B921-464F-AE4E-B78828245511}"/>
                    </a:ext>
                  </a:extLst>
                </p14:cNvPr>
                <p14:cNvContentPartPr/>
                <p14:nvPr/>
              </p14:nvContentPartPr>
              <p14:xfrm>
                <a:off x="6335695" y="6163228"/>
                <a:ext cx="215640" cy="147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F229307-B921-464F-AE4E-B7882824551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317695" y="6145588"/>
                  <a:ext cx="251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D3FC34A-96D9-4498-BB4D-003CC6C267C9}"/>
                    </a:ext>
                  </a:extLst>
                </p14:cNvPr>
                <p14:cNvContentPartPr/>
                <p14:nvPr/>
              </p14:nvContentPartPr>
              <p14:xfrm>
                <a:off x="6333895" y="6288868"/>
                <a:ext cx="214560" cy="108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D3FC34A-96D9-4498-BB4D-003CC6C267C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315895" y="6271228"/>
                  <a:ext cx="250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A975FAF-9010-4968-B885-3DF1D84D425E}"/>
                    </a:ext>
                  </a:extLst>
                </p14:cNvPr>
                <p14:cNvContentPartPr/>
                <p14:nvPr/>
              </p14:nvContentPartPr>
              <p14:xfrm>
                <a:off x="6820615" y="6139468"/>
                <a:ext cx="221400" cy="2754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A975FAF-9010-4968-B885-3DF1D84D425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802975" y="6121468"/>
                  <a:ext cx="257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64A7B79-2EB9-4FC7-AF30-59B0EE4E0E17}"/>
                    </a:ext>
                  </a:extLst>
                </p14:cNvPr>
                <p14:cNvContentPartPr/>
                <p14:nvPr/>
              </p14:nvContentPartPr>
              <p14:xfrm>
                <a:off x="7170895" y="6374548"/>
                <a:ext cx="9360" cy="90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64A7B79-2EB9-4FC7-AF30-59B0EE4E0E1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153255" y="6356908"/>
                  <a:ext cx="45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4ADD623-57C7-4EA4-8A46-324E7E08A49C}"/>
                    </a:ext>
                  </a:extLst>
                </p14:cNvPr>
                <p14:cNvContentPartPr/>
                <p14:nvPr/>
              </p14:nvContentPartPr>
              <p14:xfrm>
                <a:off x="7285735" y="6125428"/>
                <a:ext cx="258480" cy="2732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4ADD623-57C7-4EA4-8A46-324E7E08A49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268095" y="6107428"/>
                  <a:ext cx="2941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2D0A0F9B-AAC4-4ADE-A58E-8D137418DAB5}"/>
                    </a:ext>
                  </a:extLst>
                </p14:cNvPr>
                <p14:cNvContentPartPr/>
                <p14:nvPr/>
              </p14:nvContentPartPr>
              <p14:xfrm>
                <a:off x="7688575" y="6057388"/>
                <a:ext cx="142560" cy="3222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2D0A0F9B-AAC4-4ADE-A58E-8D137418DAB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670935" y="6039388"/>
                  <a:ext cx="1782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AE94C9C-89D0-4996-B0AA-6F5792C60E14}"/>
                    </a:ext>
                  </a:extLst>
                </p14:cNvPr>
                <p14:cNvContentPartPr/>
                <p14:nvPr/>
              </p14:nvContentPartPr>
              <p14:xfrm>
                <a:off x="7901335" y="6048388"/>
                <a:ext cx="214920" cy="3056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AE94C9C-89D0-4996-B0AA-6F5792C60E1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883335" y="6030388"/>
                  <a:ext cx="2505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9A08186-E3C7-4B8C-B4F8-72B5BB8B1FF4}"/>
                    </a:ext>
                  </a:extLst>
                </p14:cNvPr>
                <p14:cNvContentPartPr/>
                <p14:nvPr/>
              </p14:nvContentPartPr>
              <p14:xfrm>
                <a:off x="8009695" y="6187348"/>
                <a:ext cx="214920" cy="396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9A08186-E3C7-4B8C-B4F8-72B5BB8B1FF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992055" y="6169348"/>
                  <a:ext cx="250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62BB715-959B-491E-8A35-524687B525F8}"/>
                    </a:ext>
                  </a:extLst>
                </p14:cNvPr>
                <p14:cNvContentPartPr/>
                <p14:nvPr/>
              </p14:nvContentPartPr>
              <p14:xfrm>
                <a:off x="8210935" y="6007348"/>
                <a:ext cx="214560" cy="3546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62BB715-959B-491E-8A35-524687B525F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192935" y="5989348"/>
                  <a:ext cx="2502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C83E4C1-C9C5-4B87-B839-FD96FC83B511}"/>
                    </a:ext>
                  </a:extLst>
                </p14:cNvPr>
                <p14:cNvContentPartPr/>
                <p14:nvPr/>
              </p14:nvContentPartPr>
              <p14:xfrm>
                <a:off x="8248375" y="6187348"/>
                <a:ext cx="222120" cy="741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C83E4C1-C9C5-4B87-B839-FD96FC83B51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230375" y="6169348"/>
                  <a:ext cx="25776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7CB86C03-B0E4-4E63-8D95-070259EA0C4E}"/>
              </a:ext>
            </a:extLst>
          </p:cNvPr>
          <p:cNvGrpSpPr/>
          <p:nvPr/>
        </p:nvGrpSpPr>
        <p:grpSpPr>
          <a:xfrm>
            <a:off x="5023183" y="5578270"/>
            <a:ext cx="137880" cy="285480"/>
            <a:chOff x="5023183" y="5578270"/>
            <a:chExt cx="13788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B40A63E-B070-4BA5-90B8-A21F92052AED}"/>
                    </a:ext>
                  </a:extLst>
                </p14:cNvPr>
                <p14:cNvContentPartPr/>
                <p14:nvPr/>
              </p14:nvContentPartPr>
              <p14:xfrm>
                <a:off x="5023183" y="5578270"/>
                <a:ext cx="127440" cy="104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B40A63E-B070-4BA5-90B8-A21F92052AE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05183" y="5560630"/>
                  <a:ext cx="163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981A6C3-DD0B-44AB-9F6D-B88DC7CF0013}"/>
                    </a:ext>
                  </a:extLst>
                </p14:cNvPr>
                <p14:cNvContentPartPr/>
                <p14:nvPr/>
              </p14:nvContentPartPr>
              <p14:xfrm>
                <a:off x="5030743" y="5601310"/>
                <a:ext cx="130320" cy="2624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981A6C3-DD0B-44AB-9F6D-B88DC7CF001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012743" y="5583310"/>
                  <a:ext cx="165960" cy="29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6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46FF95B2-A3FF-4646-80DE-BB499268D0C3}"/>
                  </a:ext>
                </a:extLst>
              </p14:cNvPr>
              <p14:cNvContentPartPr/>
              <p14:nvPr/>
            </p14:nvContentPartPr>
            <p14:xfrm>
              <a:off x="1006663" y="6066790"/>
              <a:ext cx="1058400" cy="69228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46FF95B2-A3FF-4646-80DE-BB499268D0C3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989023" y="6048790"/>
                <a:ext cx="1094040" cy="72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3" name="Group 302">
            <a:extLst>
              <a:ext uri="{FF2B5EF4-FFF2-40B4-BE49-F238E27FC236}">
                <a16:creationId xmlns:a16="http://schemas.microsoft.com/office/drawing/2014/main" id="{44B46858-3CE3-484C-B01D-BAB23086DB04}"/>
              </a:ext>
            </a:extLst>
          </p:cNvPr>
          <p:cNvGrpSpPr/>
          <p:nvPr/>
        </p:nvGrpSpPr>
        <p:grpSpPr>
          <a:xfrm>
            <a:off x="7047823" y="4893550"/>
            <a:ext cx="3917160" cy="1276560"/>
            <a:chOff x="7047823" y="4893550"/>
            <a:chExt cx="3917160" cy="12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186819B-4470-4AB4-9503-4D8801D36D48}"/>
                    </a:ext>
                  </a:extLst>
                </p14:cNvPr>
                <p14:cNvContentPartPr/>
                <p14:nvPr/>
              </p14:nvContentPartPr>
              <p14:xfrm>
                <a:off x="7047823" y="5028910"/>
                <a:ext cx="139320" cy="8301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186819B-4470-4AB4-9503-4D8801D36D4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029823" y="5011270"/>
                  <a:ext cx="174960" cy="8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6AF0082-46E4-4915-9CB5-6A3A6400CE9B}"/>
                    </a:ext>
                  </a:extLst>
                </p14:cNvPr>
                <p14:cNvContentPartPr/>
                <p14:nvPr/>
              </p14:nvContentPartPr>
              <p14:xfrm>
                <a:off x="7087423" y="4893550"/>
                <a:ext cx="3877560" cy="867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6AF0082-46E4-4915-9CB5-6A3A6400CE9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069783" y="4875550"/>
                  <a:ext cx="3913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DF60EF5-F15B-47F9-AD16-F28F9B910EE7}"/>
                    </a:ext>
                  </a:extLst>
                </p14:cNvPr>
                <p14:cNvContentPartPr/>
                <p14:nvPr/>
              </p14:nvContentPartPr>
              <p14:xfrm>
                <a:off x="7418983" y="5195590"/>
                <a:ext cx="221040" cy="2055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DF60EF5-F15B-47F9-AD16-F28F9B910EE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400983" y="5177590"/>
                  <a:ext cx="256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9529147-01BB-4CCC-8B11-163360DAB748}"/>
                    </a:ext>
                  </a:extLst>
                </p14:cNvPr>
                <p14:cNvContentPartPr/>
                <p14:nvPr/>
              </p14:nvContentPartPr>
              <p14:xfrm>
                <a:off x="7767103" y="5225830"/>
                <a:ext cx="107640" cy="144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9529147-01BB-4CCC-8B11-163360DAB74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749103" y="5207830"/>
                  <a:ext cx="143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016FE7A-E3FB-44EE-8FCD-7C28B13DDA9E}"/>
                    </a:ext>
                  </a:extLst>
                </p14:cNvPr>
                <p14:cNvContentPartPr/>
                <p14:nvPr/>
              </p14:nvContentPartPr>
              <p14:xfrm>
                <a:off x="7764223" y="5307910"/>
                <a:ext cx="127440" cy="126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016FE7A-E3FB-44EE-8FCD-7C28B13DDA9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746223" y="5290270"/>
                  <a:ext cx="163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6F0E59E-F6BF-4728-B3FD-04578EC1149D}"/>
                    </a:ext>
                  </a:extLst>
                </p14:cNvPr>
                <p14:cNvContentPartPr/>
                <p14:nvPr/>
              </p14:nvContentPartPr>
              <p14:xfrm>
                <a:off x="8011903" y="5189110"/>
                <a:ext cx="255600" cy="1821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6F0E59E-F6BF-4728-B3FD-04578EC1149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994263" y="5171470"/>
                  <a:ext cx="291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8C542B6-9F95-4E74-A94A-08EDD8391866}"/>
                    </a:ext>
                  </a:extLst>
                </p14:cNvPr>
                <p14:cNvContentPartPr/>
                <p14:nvPr/>
              </p14:nvContentPartPr>
              <p14:xfrm>
                <a:off x="7923343" y="5424910"/>
                <a:ext cx="416880" cy="410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8C542B6-9F95-4E74-A94A-08EDD839186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905343" y="5407270"/>
                  <a:ext cx="452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3D3B408-D0E4-44A2-8F22-F628E329404B}"/>
                    </a:ext>
                  </a:extLst>
                </p14:cNvPr>
                <p14:cNvContentPartPr/>
                <p14:nvPr/>
              </p14:nvContentPartPr>
              <p14:xfrm>
                <a:off x="7874383" y="5547310"/>
                <a:ext cx="547920" cy="3816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3D3B408-D0E4-44A2-8F22-F628E329404B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856743" y="5529310"/>
                  <a:ext cx="583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9A642B6-9863-41DC-82FC-8E5C21DFC8E2}"/>
                    </a:ext>
                  </a:extLst>
                </p14:cNvPr>
                <p14:cNvContentPartPr/>
                <p14:nvPr/>
              </p14:nvContentPartPr>
              <p14:xfrm>
                <a:off x="8575663" y="4930990"/>
                <a:ext cx="182160" cy="12391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9A642B6-9863-41DC-82FC-8E5C21DFC8E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8023" y="4913350"/>
                  <a:ext cx="217800" cy="12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71909A2A-277B-4F68-AA35-94FC06EFE6CD}"/>
              </a:ext>
            </a:extLst>
          </p:cNvPr>
          <p:cNvGrpSpPr/>
          <p:nvPr/>
        </p:nvGrpSpPr>
        <p:grpSpPr>
          <a:xfrm>
            <a:off x="4702423" y="5889670"/>
            <a:ext cx="797400" cy="186120"/>
            <a:chOff x="4702423" y="5889670"/>
            <a:chExt cx="79740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0EEB5FB3-3E3B-4799-BC56-61C8A1632002}"/>
                    </a:ext>
                  </a:extLst>
                </p14:cNvPr>
                <p14:cNvContentPartPr/>
                <p14:nvPr/>
              </p14:nvContentPartPr>
              <p14:xfrm>
                <a:off x="4702423" y="5906590"/>
                <a:ext cx="108360" cy="1548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EEB5FB3-3E3B-4799-BC56-61C8A1632002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684423" y="5888950"/>
                  <a:ext cx="144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BD68FE4F-690C-4342-97BB-FCB019733CC7}"/>
                    </a:ext>
                  </a:extLst>
                </p14:cNvPr>
                <p14:cNvContentPartPr/>
                <p14:nvPr/>
              </p14:nvContentPartPr>
              <p14:xfrm>
                <a:off x="4870903" y="5889670"/>
                <a:ext cx="103320" cy="1807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BD68FE4F-690C-4342-97BB-FCB019733CC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853263" y="5872030"/>
                  <a:ext cx="138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460CAED0-354A-4DC6-B4F4-AFCFE5B97573}"/>
                    </a:ext>
                  </a:extLst>
                </p14:cNvPr>
                <p14:cNvContentPartPr/>
                <p14:nvPr/>
              </p14:nvContentPartPr>
              <p14:xfrm>
                <a:off x="5084743" y="6035110"/>
                <a:ext cx="21240" cy="57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460CAED0-354A-4DC6-B4F4-AFCFE5B9757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066743" y="6017110"/>
                  <a:ext cx="56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8EED9A7-E6A7-4909-AB27-2F3C11338015}"/>
                    </a:ext>
                  </a:extLst>
                </p14:cNvPr>
                <p14:cNvContentPartPr/>
                <p14:nvPr/>
              </p14:nvContentPartPr>
              <p14:xfrm>
                <a:off x="5108503" y="5931430"/>
                <a:ext cx="137880" cy="1443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8EED9A7-E6A7-4909-AB27-2F3C1133801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090863" y="5913790"/>
                  <a:ext cx="173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18BA061-E864-4127-81F3-5CBB7B28FED6}"/>
                    </a:ext>
                  </a:extLst>
                </p14:cNvPr>
                <p14:cNvContentPartPr/>
                <p14:nvPr/>
              </p14:nvContentPartPr>
              <p14:xfrm>
                <a:off x="5298583" y="5913070"/>
                <a:ext cx="201240" cy="1432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18BA061-E864-4127-81F3-5CBB7B28FED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280943" y="5895070"/>
                  <a:ext cx="2368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293E6416-9CF1-4E29-9B36-FF452A5AFB4F}"/>
              </a:ext>
            </a:extLst>
          </p:cNvPr>
          <p:cNvGrpSpPr/>
          <p:nvPr/>
        </p:nvGrpSpPr>
        <p:grpSpPr>
          <a:xfrm>
            <a:off x="6721663" y="6271990"/>
            <a:ext cx="1870560" cy="297360"/>
            <a:chOff x="6721663" y="6271990"/>
            <a:chExt cx="187056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2FA0219-AD89-4B9E-9CA1-7B814863C5B8}"/>
                    </a:ext>
                  </a:extLst>
                </p14:cNvPr>
                <p14:cNvContentPartPr/>
                <p14:nvPr/>
              </p14:nvContentPartPr>
              <p14:xfrm>
                <a:off x="6832903" y="6364510"/>
                <a:ext cx="360" cy="3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2FA0219-AD89-4B9E-9CA1-7B814863C5B8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814903" y="63468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157E2C0-2292-4AED-92B2-C9514A4C7942}"/>
                    </a:ext>
                  </a:extLst>
                </p14:cNvPr>
                <p14:cNvContentPartPr/>
                <p14:nvPr/>
              </p14:nvContentPartPr>
              <p14:xfrm>
                <a:off x="6721663" y="6271990"/>
                <a:ext cx="1870560" cy="2973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157E2C0-2292-4AED-92B2-C9514A4C7942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704023" y="6254350"/>
                  <a:ext cx="190620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32420A3B-7DB0-47A7-A9B3-D87B763B1279}"/>
              </a:ext>
            </a:extLst>
          </p:cNvPr>
          <p:cNvGrpSpPr/>
          <p:nvPr/>
        </p:nvGrpSpPr>
        <p:grpSpPr>
          <a:xfrm>
            <a:off x="2458495" y="5935708"/>
            <a:ext cx="1950528" cy="798840"/>
            <a:chOff x="2458495" y="5935708"/>
            <a:chExt cx="1950528" cy="79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059B32A-6833-44E7-850C-B02E4BA62137}"/>
                    </a:ext>
                  </a:extLst>
                </p14:cNvPr>
                <p14:cNvContentPartPr/>
                <p14:nvPr/>
              </p14:nvContentPartPr>
              <p14:xfrm>
                <a:off x="4123543" y="5994430"/>
                <a:ext cx="285480" cy="1537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059B32A-6833-44E7-850C-B02E4BA62137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105903" y="5976430"/>
                  <a:ext cx="321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B6068B6-898B-4615-BE8C-8696CD9C9A38}"/>
                    </a:ext>
                  </a:extLst>
                </p14:cNvPr>
                <p14:cNvContentPartPr/>
                <p14:nvPr/>
              </p14:nvContentPartPr>
              <p14:xfrm>
                <a:off x="4070263" y="6067510"/>
                <a:ext cx="189720" cy="1584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B6068B6-898B-4615-BE8C-8696CD9C9A3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052263" y="6049510"/>
                  <a:ext cx="225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819BEFD-50D7-4132-B6A9-4DDEA924B4EE}"/>
                    </a:ext>
                  </a:extLst>
                </p14:cNvPr>
                <p14:cNvContentPartPr/>
                <p14:nvPr/>
              </p14:nvContentPartPr>
              <p14:xfrm>
                <a:off x="2458495" y="5935708"/>
                <a:ext cx="1762560" cy="7988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819BEFD-50D7-4132-B6A9-4DDEA924B4EE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440855" y="5917708"/>
                  <a:ext cx="1798200" cy="83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61715BD0-924E-4872-AB3F-89C362847D62}"/>
              </a:ext>
            </a:extLst>
          </p:cNvPr>
          <p:cNvGrpSpPr/>
          <p:nvPr/>
        </p:nvGrpSpPr>
        <p:grpSpPr>
          <a:xfrm>
            <a:off x="7798015" y="6572908"/>
            <a:ext cx="670320" cy="120600"/>
            <a:chOff x="7798015" y="6572908"/>
            <a:chExt cx="670320" cy="1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6D905729-13FF-4514-BF64-70D10C58C9D9}"/>
                    </a:ext>
                  </a:extLst>
                </p14:cNvPr>
                <p14:cNvContentPartPr/>
                <p14:nvPr/>
              </p14:nvContentPartPr>
              <p14:xfrm>
                <a:off x="7869295" y="6572908"/>
                <a:ext cx="599040" cy="410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6D905729-13FF-4514-BF64-70D10C58C9D9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851295" y="6555268"/>
                  <a:ext cx="634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03AA23F-F3EA-44FA-B9B4-EE57004BCE2D}"/>
                    </a:ext>
                  </a:extLst>
                </p14:cNvPr>
                <p14:cNvContentPartPr/>
                <p14:nvPr/>
              </p14:nvContentPartPr>
              <p14:xfrm>
                <a:off x="7798015" y="6627628"/>
                <a:ext cx="634680" cy="658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03AA23F-F3EA-44FA-B9B4-EE57004BCE2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780015" y="6609628"/>
                  <a:ext cx="67032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A6B1DA14-DBBA-4E8C-91AD-5425A1125777}"/>
              </a:ext>
            </a:extLst>
          </p:cNvPr>
          <p:cNvGrpSpPr/>
          <p:nvPr/>
        </p:nvGrpSpPr>
        <p:grpSpPr>
          <a:xfrm>
            <a:off x="10793215" y="3748348"/>
            <a:ext cx="645840" cy="294840"/>
            <a:chOff x="10793215" y="3748348"/>
            <a:chExt cx="64584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4F672C8-5DAB-4D62-8ED9-C60216BD46D1}"/>
                    </a:ext>
                  </a:extLst>
                </p14:cNvPr>
                <p14:cNvContentPartPr/>
                <p14:nvPr/>
              </p14:nvContentPartPr>
              <p14:xfrm>
                <a:off x="10984375" y="3772828"/>
                <a:ext cx="454680" cy="741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4F672C8-5DAB-4D62-8ED9-C60216BD46D1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966375" y="3755188"/>
                  <a:ext cx="490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132ACA79-D8AD-4548-9D90-FE4166F2F12A}"/>
                    </a:ext>
                  </a:extLst>
                </p14:cNvPr>
                <p14:cNvContentPartPr/>
                <p14:nvPr/>
              </p14:nvContentPartPr>
              <p14:xfrm>
                <a:off x="10793215" y="3748348"/>
                <a:ext cx="306720" cy="29484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132ACA79-D8AD-4548-9D90-FE4166F2F12A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775215" y="3730348"/>
                  <a:ext cx="34236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4B281A36-BAF1-49F8-8969-944B05F62295}"/>
              </a:ext>
            </a:extLst>
          </p:cNvPr>
          <p:cNvGrpSpPr/>
          <p:nvPr/>
        </p:nvGrpSpPr>
        <p:grpSpPr>
          <a:xfrm>
            <a:off x="11029375" y="2215828"/>
            <a:ext cx="619200" cy="281880"/>
            <a:chOff x="11029375" y="2215828"/>
            <a:chExt cx="61920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061DF3BD-9CAB-4858-9F74-8636A205FF73}"/>
                    </a:ext>
                  </a:extLst>
                </p14:cNvPr>
                <p14:cNvContentPartPr/>
                <p14:nvPr/>
              </p14:nvContentPartPr>
              <p14:xfrm>
                <a:off x="11252575" y="2245348"/>
                <a:ext cx="396000" cy="781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061DF3BD-9CAB-4858-9F74-8636A205FF7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1234935" y="2227708"/>
                  <a:ext cx="431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0F63D0B-8514-420D-A2D9-DDE7933769FF}"/>
                    </a:ext>
                  </a:extLst>
                </p14:cNvPr>
                <p14:cNvContentPartPr/>
                <p14:nvPr/>
              </p14:nvContentPartPr>
              <p14:xfrm>
                <a:off x="11029375" y="2215828"/>
                <a:ext cx="275040" cy="28188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0F63D0B-8514-420D-A2D9-DDE7933769FF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1011375" y="2197828"/>
                  <a:ext cx="310680" cy="31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A0ADC75B-AF55-4122-B643-79E22508FFA0}"/>
                  </a:ext>
                </a:extLst>
              </p14:cNvPr>
              <p14:cNvContentPartPr/>
              <p14:nvPr/>
            </p14:nvContentPartPr>
            <p14:xfrm>
              <a:off x="9074575" y="5275828"/>
              <a:ext cx="418320" cy="2610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A0ADC75B-AF55-4122-B643-79E22508FFA0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9056935" y="5258188"/>
                <a:ext cx="4539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211861FF-527B-4EB1-9301-490CCFC27C5D}"/>
                  </a:ext>
                </a:extLst>
              </p14:cNvPr>
              <p14:cNvContentPartPr/>
              <p14:nvPr/>
            </p14:nvContentPartPr>
            <p14:xfrm>
              <a:off x="9642295" y="5347828"/>
              <a:ext cx="128520" cy="504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211861FF-527B-4EB1-9301-490CCFC27C5D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9624295" y="5330188"/>
                <a:ext cx="1641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D4511CF4-A151-424E-906D-0D613BD7342E}"/>
                  </a:ext>
                </a:extLst>
              </p14:cNvPr>
              <p14:cNvContentPartPr/>
              <p14:nvPr/>
            </p14:nvContentPartPr>
            <p14:xfrm>
              <a:off x="9653815" y="5425588"/>
              <a:ext cx="135720" cy="756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D4511CF4-A151-424E-906D-0D613BD7342E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9635815" y="5407588"/>
                <a:ext cx="171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4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ACC3D808-6A8E-4A51-98C2-8BAE5BD6A98A}"/>
                  </a:ext>
                </a:extLst>
              </p14:cNvPr>
              <p14:cNvContentPartPr/>
              <p14:nvPr/>
            </p14:nvContentPartPr>
            <p14:xfrm>
              <a:off x="10004095" y="5262868"/>
              <a:ext cx="286920" cy="21960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ACC3D808-6A8E-4A51-98C2-8BAE5BD6A98A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9986455" y="5245228"/>
                <a:ext cx="32256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183D3DF-A233-48AD-B70C-8C181B9BD2CF}"/>
              </a:ext>
            </a:extLst>
          </p:cNvPr>
          <p:cNvGrpSpPr/>
          <p:nvPr/>
        </p:nvGrpSpPr>
        <p:grpSpPr>
          <a:xfrm>
            <a:off x="10548415" y="4003588"/>
            <a:ext cx="1321560" cy="1807920"/>
            <a:chOff x="10548415" y="4003588"/>
            <a:chExt cx="1321560" cy="180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C86D27C-DF8E-4E93-8B8A-E933D1A8872C}"/>
                    </a:ext>
                  </a:extLst>
                </p14:cNvPr>
                <p14:cNvContentPartPr/>
                <p14:nvPr/>
              </p14:nvContentPartPr>
              <p14:xfrm>
                <a:off x="10548415" y="5294908"/>
                <a:ext cx="26640" cy="421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C86D27C-DF8E-4E93-8B8A-E933D1A8872C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530775" y="5277268"/>
                  <a:ext cx="62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6FDCC178-F0E8-4236-9845-712AD530E1CD}"/>
                    </a:ext>
                  </a:extLst>
                </p14:cNvPr>
                <p14:cNvContentPartPr/>
                <p14:nvPr/>
              </p14:nvContentPartPr>
              <p14:xfrm>
                <a:off x="10809055" y="5119228"/>
                <a:ext cx="666000" cy="6922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6FDCC178-F0E8-4236-9845-712AD530E1C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791415" y="5101228"/>
                  <a:ext cx="70164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317CBFB5-D171-408D-81FB-48A04E872A67}"/>
                    </a:ext>
                  </a:extLst>
                </p14:cNvPr>
                <p14:cNvContentPartPr/>
                <p14:nvPr/>
              </p14:nvContentPartPr>
              <p14:xfrm>
                <a:off x="11541655" y="4003588"/>
                <a:ext cx="328320" cy="11844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317CBFB5-D171-408D-81FB-48A04E872A67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1523655" y="3985948"/>
                  <a:ext cx="363960" cy="122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079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4BB2339-4592-464B-A6A4-90C15DE09E97}"/>
              </a:ext>
            </a:extLst>
          </p:cNvPr>
          <p:cNvGrpSpPr/>
          <p:nvPr/>
        </p:nvGrpSpPr>
        <p:grpSpPr>
          <a:xfrm>
            <a:off x="1273423" y="958390"/>
            <a:ext cx="831600" cy="389520"/>
            <a:chOff x="1273423" y="958390"/>
            <a:chExt cx="83160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3AFD3DE-06C3-4436-8DE8-BA3A2D89C18B}"/>
                    </a:ext>
                  </a:extLst>
                </p14:cNvPr>
                <p14:cNvContentPartPr/>
                <p14:nvPr/>
              </p14:nvContentPartPr>
              <p14:xfrm>
                <a:off x="1273423" y="958390"/>
                <a:ext cx="298440" cy="293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3AFD3DE-06C3-4436-8DE8-BA3A2D89C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55783" y="940750"/>
                  <a:ext cx="3340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0EB7AD-EC04-47DD-B96B-AF6AC3358E10}"/>
                    </a:ext>
                  </a:extLst>
                </p14:cNvPr>
                <p14:cNvContentPartPr/>
                <p14:nvPr/>
              </p14:nvContentPartPr>
              <p14:xfrm>
                <a:off x="1649263" y="1194550"/>
                <a:ext cx="178200" cy="153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0EB7AD-EC04-47DD-B96B-AF6AC3358E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31263" y="1176910"/>
                  <a:ext cx="213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35A008-FA3F-4020-8A2A-E6AA4DFEAE28}"/>
                    </a:ext>
                  </a:extLst>
                </p14:cNvPr>
                <p14:cNvContentPartPr/>
                <p14:nvPr/>
              </p14:nvContentPartPr>
              <p14:xfrm>
                <a:off x="1968943" y="1150270"/>
                <a:ext cx="102600" cy="13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35A008-FA3F-4020-8A2A-E6AA4DFEAE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0943" y="1132270"/>
                  <a:ext cx="138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CCD207E-53A1-4F3A-BA24-9493CB68CE9A}"/>
                    </a:ext>
                  </a:extLst>
                </p14:cNvPr>
                <p14:cNvContentPartPr/>
                <p14:nvPr/>
              </p14:nvContentPartPr>
              <p14:xfrm>
                <a:off x="1989103" y="1214350"/>
                <a:ext cx="115920" cy="28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CCD207E-53A1-4F3A-BA24-9493CB68CE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71463" y="1196710"/>
                  <a:ext cx="15156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FF832C-CB66-4E1B-B4DF-8AD646638DE9}"/>
              </a:ext>
            </a:extLst>
          </p:cNvPr>
          <p:cNvGrpSpPr/>
          <p:nvPr/>
        </p:nvGrpSpPr>
        <p:grpSpPr>
          <a:xfrm>
            <a:off x="2485543" y="1011670"/>
            <a:ext cx="640800" cy="286560"/>
            <a:chOff x="2485543" y="1011670"/>
            <a:chExt cx="64080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FDBEB72-8F71-409D-96C4-2B484681DCE8}"/>
                    </a:ext>
                  </a:extLst>
                </p14:cNvPr>
                <p14:cNvContentPartPr/>
                <p14:nvPr/>
              </p14:nvContentPartPr>
              <p14:xfrm>
                <a:off x="2485543" y="1011670"/>
                <a:ext cx="165600" cy="27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FDBEB72-8F71-409D-96C4-2B484681DC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67543" y="993670"/>
                  <a:ext cx="2012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800E92-B625-4DB8-B728-D04157B6E17A}"/>
                    </a:ext>
                  </a:extLst>
                </p14:cNvPr>
                <p14:cNvContentPartPr/>
                <p14:nvPr/>
              </p14:nvContentPartPr>
              <p14:xfrm>
                <a:off x="2809903" y="1253590"/>
                <a:ext cx="1800" cy="1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800E92-B625-4DB8-B728-D04157B6E1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92263" y="1235950"/>
                  <a:ext cx="37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1C5708-D0BA-4F83-BC2A-CB62686ACE54}"/>
                    </a:ext>
                  </a:extLst>
                </p14:cNvPr>
                <p14:cNvContentPartPr/>
                <p14:nvPr/>
              </p14:nvContentPartPr>
              <p14:xfrm>
                <a:off x="2865343" y="1050910"/>
                <a:ext cx="261000" cy="247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1C5708-D0BA-4F83-BC2A-CB62686ACE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47703" y="1033270"/>
                  <a:ext cx="29664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2E626F-AA9E-42A9-9486-A78F0871F2EF}"/>
              </a:ext>
            </a:extLst>
          </p:cNvPr>
          <p:cNvGrpSpPr/>
          <p:nvPr/>
        </p:nvGrpSpPr>
        <p:grpSpPr>
          <a:xfrm>
            <a:off x="3446743" y="941470"/>
            <a:ext cx="1789200" cy="343800"/>
            <a:chOff x="3446743" y="941470"/>
            <a:chExt cx="178920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2F4207-E6F1-46AB-9F35-EAB0DD3E593D}"/>
                    </a:ext>
                  </a:extLst>
                </p14:cNvPr>
                <p14:cNvContentPartPr/>
                <p14:nvPr/>
              </p14:nvContentPartPr>
              <p14:xfrm>
                <a:off x="3446743" y="967750"/>
                <a:ext cx="170280" cy="277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2F4207-E6F1-46AB-9F35-EAB0DD3E59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28743" y="950110"/>
                  <a:ext cx="2059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E8953AA-739F-430C-880C-0457D9A2A30F}"/>
                    </a:ext>
                  </a:extLst>
                </p14:cNvPr>
                <p14:cNvContentPartPr/>
                <p14:nvPr/>
              </p14:nvContentPartPr>
              <p14:xfrm>
                <a:off x="3737983" y="955870"/>
                <a:ext cx="61200" cy="275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E8953AA-739F-430C-880C-0457D9A2A3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20343" y="937870"/>
                  <a:ext cx="968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67EF037-2A06-4441-9B50-43CC849D2371}"/>
                    </a:ext>
                  </a:extLst>
                </p14:cNvPr>
                <p14:cNvContentPartPr/>
                <p14:nvPr/>
              </p14:nvContentPartPr>
              <p14:xfrm>
                <a:off x="3922303" y="962350"/>
                <a:ext cx="169920" cy="222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67EF037-2A06-4441-9B50-43CC849D23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4303" y="944350"/>
                  <a:ext cx="205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9D75D16-46B7-4B49-98C8-07D76B2695CF}"/>
                    </a:ext>
                  </a:extLst>
                </p14:cNvPr>
                <p14:cNvContentPartPr/>
                <p14:nvPr/>
              </p14:nvContentPartPr>
              <p14:xfrm>
                <a:off x="4184383" y="972430"/>
                <a:ext cx="183600" cy="165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9D75D16-46B7-4B49-98C8-07D76B2695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66383" y="954790"/>
                  <a:ext cx="2192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FBA90F-2CEC-47FD-A844-9A415ED0FCA0}"/>
                    </a:ext>
                  </a:extLst>
                </p14:cNvPr>
                <p14:cNvContentPartPr/>
                <p14:nvPr/>
              </p14:nvContentPartPr>
              <p14:xfrm>
                <a:off x="4338823" y="941470"/>
                <a:ext cx="10080" cy="288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FBA90F-2CEC-47FD-A844-9A415ED0FC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21183" y="923830"/>
                  <a:ext cx="457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86D054-2D04-4A74-A25A-769FCF4D9D66}"/>
                    </a:ext>
                  </a:extLst>
                </p14:cNvPr>
                <p14:cNvContentPartPr/>
                <p14:nvPr/>
              </p14:nvContentPartPr>
              <p14:xfrm>
                <a:off x="4455463" y="983950"/>
                <a:ext cx="672480" cy="244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86D054-2D04-4A74-A25A-769FCF4D9D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37463" y="965950"/>
                  <a:ext cx="708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B24DC64-8796-4BD0-B05E-23DE3521896E}"/>
                    </a:ext>
                  </a:extLst>
                </p14:cNvPr>
                <p14:cNvContentPartPr/>
                <p14:nvPr/>
              </p14:nvContentPartPr>
              <p14:xfrm>
                <a:off x="5159623" y="1152430"/>
                <a:ext cx="76320" cy="132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B24DC64-8796-4BD0-B05E-23DE352189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41983" y="1134430"/>
                  <a:ext cx="11196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10EB7F-23A3-4985-969B-1EFC8C2B9385}"/>
              </a:ext>
            </a:extLst>
          </p:cNvPr>
          <p:cNvGrpSpPr/>
          <p:nvPr/>
        </p:nvGrpSpPr>
        <p:grpSpPr>
          <a:xfrm>
            <a:off x="1316983" y="1986550"/>
            <a:ext cx="1101240" cy="397080"/>
            <a:chOff x="1316983" y="1986550"/>
            <a:chExt cx="110124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6A6E6D-C46C-4D62-807E-CD5CEFE5F452}"/>
                    </a:ext>
                  </a:extLst>
                </p14:cNvPr>
                <p14:cNvContentPartPr/>
                <p14:nvPr/>
              </p14:nvContentPartPr>
              <p14:xfrm>
                <a:off x="1316983" y="1986550"/>
                <a:ext cx="260280" cy="255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6A6E6D-C46C-4D62-807E-CD5CEFE5F4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99343" y="1968910"/>
                  <a:ext cx="295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EFF0CA0-5A0F-4BF9-BA32-D890D76E6ACB}"/>
                    </a:ext>
                  </a:extLst>
                </p14:cNvPr>
                <p14:cNvContentPartPr/>
                <p14:nvPr/>
              </p14:nvContentPartPr>
              <p14:xfrm>
                <a:off x="1751143" y="2167630"/>
                <a:ext cx="39240" cy="216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EFF0CA0-5A0F-4BF9-BA32-D890D76E6A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33143" y="2149630"/>
                  <a:ext cx="74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D0EADD-EFF1-488B-85B8-011D3AEBB64C}"/>
                    </a:ext>
                  </a:extLst>
                </p14:cNvPr>
                <p14:cNvContentPartPr/>
                <p14:nvPr/>
              </p14:nvContentPartPr>
              <p14:xfrm>
                <a:off x="1729903" y="2258710"/>
                <a:ext cx="203040" cy="46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D0EADD-EFF1-488B-85B8-011D3AEBB6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12263" y="2241070"/>
                  <a:ext cx="238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131721C-6326-4B1F-BD2D-379D66EF3F87}"/>
                    </a:ext>
                  </a:extLst>
                </p14:cNvPr>
                <p14:cNvContentPartPr/>
                <p14:nvPr/>
              </p14:nvContentPartPr>
              <p14:xfrm>
                <a:off x="1904143" y="2119030"/>
                <a:ext cx="514080" cy="227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131721C-6326-4B1F-BD2D-379D66EF3F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86503" y="2101030"/>
                  <a:ext cx="5497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B071713-9A51-41F3-88CC-A4C44FF0B12A}"/>
                    </a:ext>
                  </a:extLst>
                </p14:cNvPr>
                <p14:cNvContentPartPr/>
                <p14:nvPr/>
              </p14:nvContentPartPr>
              <p14:xfrm>
                <a:off x="2240023" y="2179870"/>
                <a:ext cx="156600" cy="31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B071713-9A51-41F3-88CC-A4C44FF0B1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22023" y="2161870"/>
                  <a:ext cx="19224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A5F5CF-AA63-4EFB-B92F-9F14DD6DBDB3}"/>
              </a:ext>
            </a:extLst>
          </p:cNvPr>
          <p:cNvGrpSpPr/>
          <p:nvPr/>
        </p:nvGrpSpPr>
        <p:grpSpPr>
          <a:xfrm>
            <a:off x="2704063" y="2014630"/>
            <a:ext cx="2085120" cy="259920"/>
            <a:chOff x="2704063" y="2014630"/>
            <a:chExt cx="208512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1B36FF4-9987-4899-AF6F-7CD92F06A844}"/>
                    </a:ext>
                  </a:extLst>
                </p14:cNvPr>
                <p14:cNvContentPartPr/>
                <p14:nvPr/>
              </p14:nvContentPartPr>
              <p14:xfrm>
                <a:off x="2704063" y="2038030"/>
                <a:ext cx="191520" cy="232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1B36FF4-9987-4899-AF6F-7CD92F06A8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86063" y="2020030"/>
                  <a:ext cx="2271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EE9A0F-9D72-4FF1-BBFC-4AE7F4820635}"/>
                    </a:ext>
                  </a:extLst>
                </p14:cNvPr>
                <p14:cNvContentPartPr/>
                <p14:nvPr/>
              </p14:nvContentPartPr>
              <p14:xfrm>
                <a:off x="3056143" y="2251510"/>
                <a:ext cx="3960" cy="10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EE9A0F-9D72-4FF1-BBFC-4AE7F482063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38503" y="2233510"/>
                  <a:ext cx="39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A89881-46AC-43F2-8147-FB5A49FCB5B9}"/>
                    </a:ext>
                  </a:extLst>
                </p14:cNvPr>
                <p14:cNvContentPartPr/>
                <p14:nvPr/>
              </p14:nvContentPartPr>
              <p14:xfrm>
                <a:off x="3142543" y="2018950"/>
                <a:ext cx="68040" cy="255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9A89881-46AC-43F2-8147-FB5A49FCB5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24903" y="2001310"/>
                  <a:ext cx="1036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6096C03-8AEC-475B-8AE1-210C754D51E9}"/>
                    </a:ext>
                  </a:extLst>
                </p14:cNvPr>
                <p14:cNvContentPartPr/>
                <p14:nvPr/>
              </p14:nvContentPartPr>
              <p14:xfrm>
                <a:off x="3262063" y="2039470"/>
                <a:ext cx="240840" cy="228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6096C03-8AEC-475B-8AE1-210C754D51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44063" y="2021470"/>
                  <a:ext cx="276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3918249-A270-4AB8-A58D-0053C8375D5A}"/>
                    </a:ext>
                  </a:extLst>
                </p14:cNvPr>
                <p14:cNvContentPartPr/>
                <p14:nvPr/>
              </p14:nvContentPartPr>
              <p14:xfrm>
                <a:off x="3570583" y="2014630"/>
                <a:ext cx="213120" cy="244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3918249-A270-4AB8-A58D-0053C8375D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52943" y="1996630"/>
                  <a:ext cx="2487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2E5D59-5933-4037-BADB-351856B73A0A}"/>
                    </a:ext>
                  </a:extLst>
                </p14:cNvPr>
                <p14:cNvContentPartPr/>
                <p14:nvPr/>
              </p14:nvContentPartPr>
              <p14:xfrm>
                <a:off x="3845263" y="2016430"/>
                <a:ext cx="189000" cy="219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2E5D59-5933-4037-BADB-351856B73A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27623" y="1998430"/>
                  <a:ext cx="224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532808E-5B6C-48F3-AA14-D9EB311BB35F}"/>
                    </a:ext>
                  </a:extLst>
                </p14:cNvPr>
                <p14:cNvContentPartPr/>
                <p14:nvPr/>
              </p14:nvContentPartPr>
              <p14:xfrm>
                <a:off x="4154143" y="2022910"/>
                <a:ext cx="635040" cy="219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532808E-5B6C-48F3-AA14-D9EB311BB3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36503" y="2005270"/>
                  <a:ext cx="67068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8C05B66-E515-41ED-9CA7-2DCDB4293F12}"/>
              </a:ext>
            </a:extLst>
          </p:cNvPr>
          <p:cNvGrpSpPr/>
          <p:nvPr/>
        </p:nvGrpSpPr>
        <p:grpSpPr>
          <a:xfrm>
            <a:off x="1388263" y="2951350"/>
            <a:ext cx="507600" cy="395640"/>
            <a:chOff x="1388263" y="2951350"/>
            <a:chExt cx="50760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B24685-FFF6-4C3C-B4E0-598F9A8F9F42}"/>
                    </a:ext>
                  </a:extLst>
                </p14:cNvPr>
                <p14:cNvContentPartPr/>
                <p14:nvPr/>
              </p14:nvContentPartPr>
              <p14:xfrm>
                <a:off x="1388263" y="2951350"/>
                <a:ext cx="290160" cy="343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B24685-FFF6-4C3C-B4E0-598F9A8F9F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70623" y="2933350"/>
                  <a:ext cx="3258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0B51184-7F6B-4EEF-B7CF-8BB79CBD2B6B}"/>
                    </a:ext>
                  </a:extLst>
                </p14:cNvPr>
                <p14:cNvContentPartPr/>
                <p14:nvPr/>
              </p14:nvContentPartPr>
              <p14:xfrm>
                <a:off x="1769143" y="3193630"/>
                <a:ext cx="126720" cy="153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0B51184-7F6B-4EEF-B7CF-8BB79CBD2B6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51143" y="3175990"/>
                  <a:ext cx="16236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884AE0-FFA7-4592-BF20-7619F6102561}"/>
              </a:ext>
            </a:extLst>
          </p:cNvPr>
          <p:cNvGrpSpPr/>
          <p:nvPr/>
        </p:nvGrpSpPr>
        <p:grpSpPr>
          <a:xfrm>
            <a:off x="2126623" y="3127390"/>
            <a:ext cx="200160" cy="111960"/>
            <a:chOff x="2126623" y="3127390"/>
            <a:chExt cx="200160" cy="11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4B93C2-DEC8-483C-8662-BEFA9FF2FF14}"/>
                    </a:ext>
                  </a:extLst>
                </p14:cNvPr>
                <p14:cNvContentPartPr/>
                <p14:nvPr/>
              </p14:nvContentPartPr>
              <p14:xfrm>
                <a:off x="2126623" y="3127390"/>
                <a:ext cx="186480" cy="5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4B93C2-DEC8-483C-8662-BEFA9FF2FF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08623" y="3109750"/>
                  <a:ext cx="222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4BEDC0-FD37-4BB7-9DE8-56032A26FCDC}"/>
                    </a:ext>
                  </a:extLst>
                </p14:cNvPr>
                <p14:cNvContentPartPr/>
                <p14:nvPr/>
              </p14:nvContentPartPr>
              <p14:xfrm>
                <a:off x="2159743" y="3211990"/>
                <a:ext cx="167040" cy="27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4BEDC0-FD37-4BB7-9DE8-56032A26FC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41743" y="3193990"/>
                  <a:ext cx="20268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9E7071-D7FB-4A36-AF4D-9AFCC6935438}"/>
              </a:ext>
            </a:extLst>
          </p:cNvPr>
          <p:cNvGrpSpPr/>
          <p:nvPr/>
        </p:nvGrpSpPr>
        <p:grpSpPr>
          <a:xfrm>
            <a:off x="2706943" y="2958550"/>
            <a:ext cx="2204640" cy="340920"/>
            <a:chOff x="2706943" y="2958550"/>
            <a:chExt cx="220464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31E949-2608-4B27-82A5-BACBC21E99C0}"/>
                    </a:ext>
                  </a:extLst>
                </p14:cNvPr>
                <p14:cNvContentPartPr/>
                <p14:nvPr/>
              </p14:nvContentPartPr>
              <p14:xfrm>
                <a:off x="2706943" y="3009670"/>
                <a:ext cx="187920" cy="268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31E949-2608-4B27-82A5-BACBC21E99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89303" y="2992030"/>
                  <a:ext cx="2235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6527AE5-40F7-47E9-A62A-FA7956963BEE}"/>
                    </a:ext>
                  </a:extLst>
                </p14:cNvPr>
                <p14:cNvContentPartPr/>
                <p14:nvPr/>
              </p14:nvContentPartPr>
              <p14:xfrm>
                <a:off x="3015823" y="3241510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6527AE5-40F7-47E9-A62A-FA7956963B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97823" y="32238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2A562D-1206-46ED-889B-1BFE45B46003}"/>
                    </a:ext>
                  </a:extLst>
                </p14:cNvPr>
                <p14:cNvContentPartPr/>
                <p14:nvPr/>
              </p14:nvContentPartPr>
              <p14:xfrm>
                <a:off x="3107263" y="3005710"/>
                <a:ext cx="236880" cy="253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2A562D-1206-46ED-889B-1BFE45B460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89263" y="2988070"/>
                  <a:ext cx="272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4B0FA9F-F45C-4A3B-B24B-F3280C86FA9B}"/>
                    </a:ext>
                  </a:extLst>
                </p14:cNvPr>
                <p14:cNvContentPartPr/>
                <p14:nvPr/>
              </p14:nvContentPartPr>
              <p14:xfrm>
                <a:off x="3554023" y="3008590"/>
                <a:ext cx="70920" cy="266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4B0FA9F-F45C-4A3B-B24B-F3280C86FA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36383" y="2990590"/>
                  <a:ext cx="106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84A9F0B-525A-42C5-87E5-EADBB3343B1E}"/>
                    </a:ext>
                  </a:extLst>
                </p14:cNvPr>
                <p14:cNvContentPartPr/>
                <p14:nvPr/>
              </p14:nvContentPartPr>
              <p14:xfrm>
                <a:off x="3655543" y="2977990"/>
                <a:ext cx="220320" cy="256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84A9F0B-525A-42C5-87E5-EADBB3343B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37543" y="2959990"/>
                  <a:ext cx="2559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2BFE0C-F237-4F33-A6D8-CB35FC5C5451}"/>
                    </a:ext>
                  </a:extLst>
                </p14:cNvPr>
                <p14:cNvContentPartPr/>
                <p14:nvPr/>
              </p14:nvContentPartPr>
              <p14:xfrm>
                <a:off x="3744823" y="3111910"/>
                <a:ext cx="166320" cy="19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2BFE0C-F237-4F33-A6D8-CB35FC5C54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27183" y="3094270"/>
                  <a:ext cx="201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C30110-A624-455A-AAA7-94B5D1456A7F}"/>
                    </a:ext>
                  </a:extLst>
                </p14:cNvPr>
                <p14:cNvContentPartPr/>
                <p14:nvPr/>
              </p14:nvContentPartPr>
              <p14:xfrm>
                <a:off x="3977743" y="2969350"/>
                <a:ext cx="183240" cy="327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C30110-A624-455A-AAA7-94B5D1456A7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59743" y="2951710"/>
                  <a:ext cx="2188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6A4D2A-695D-42E2-9C32-DB28384A9C8D}"/>
                    </a:ext>
                  </a:extLst>
                </p14:cNvPr>
                <p14:cNvContentPartPr/>
                <p14:nvPr/>
              </p14:nvContentPartPr>
              <p14:xfrm>
                <a:off x="3979183" y="3171310"/>
                <a:ext cx="164160" cy="7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6A4D2A-695D-42E2-9C32-DB28384A9C8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61543" y="3153670"/>
                  <a:ext cx="199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0A003B-155B-4F73-8405-85B948225A13}"/>
                    </a:ext>
                  </a:extLst>
                </p14:cNvPr>
                <p14:cNvContentPartPr/>
                <p14:nvPr/>
              </p14:nvContentPartPr>
              <p14:xfrm>
                <a:off x="4244143" y="2958550"/>
                <a:ext cx="667440" cy="340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0A003B-155B-4F73-8405-85B948225A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26503" y="2940550"/>
                  <a:ext cx="70308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0E6C1AD-D5D1-46DA-8356-3D340DD4C01E}"/>
              </a:ext>
            </a:extLst>
          </p:cNvPr>
          <p:cNvGrpSpPr/>
          <p:nvPr/>
        </p:nvGrpSpPr>
        <p:grpSpPr>
          <a:xfrm>
            <a:off x="2417143" y="1281670"/>
            <a:ext cx="2288520" cy="477720"/>
            <a:chOff x="2417143" y="1281670"/>
            <a:chExt cx="2288520" cy="4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E0C87A6-678D-405C-B130-DED2AB00C156}"/>
                    </a:ext>
                  </a:extLst>
                </p14:cNvPr>
                <p14:cNvContentPartPr/>
                <p14:nvPr/>
              </p14:nvContentPartPr>
              <p14:xfrm>
                <a:off x="2417143" y="1281670"/>
                <a:ext cx="2288520" cy="156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E0C87A6-678D-405C-B130-DED2AB00C1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99503" y="1263670"/>
                  <a:ext cx="2324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149E62B-A766-4FF1-9AFD-451F5014DBF2}"/>
                    </a:ext>
                  </a:extLst>
                </p14:cNvPr>
                <p14:cNvContentPartPr/>
                <p14:nvPr/>
              </p14:nvContentPartPr>
              <p14:xfrm>
                <a:off x="2792263" y="1540870"/>
                <a:ext cx="184680" cy="218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149E62B-A766-4FF1-9AFD-451F5014DB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74263" y="1523230"/>
                  <a:ext cx="220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E20573-6FFA-4F6C-A9A0-64C930393385}"/>
                    </a:ext>
                  </a:extLst>
                </p14:cNvPr>
                <p14:cNvContentPartPr/>
                <p14:nvPr/>
              </p14:nvContentPartPr>
              <p14:xfrm>
                <a:off x="3096823" y="1708270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E20573-6FFA-4F6C-A9A0-64C93039338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78823" y="16902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9FAF1E2-8AF5-409C-B5C1-62FB2693D1FE}"/>
                    </a:ext>
                  </a:extLst>
                </p14:cNvPr>
                <p14:cNvContentPartPr/>
                <p14:nvPr/>
              </p14:nvContentPartPr>
              <p14:xfrm>
                <a:off x="3223903" y="1510990"/>
                <a:ext cx="193680" cy="192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9FAF1E2-8AF5-409C-B5C1-62FB2693D1F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05903" y="1492990"/>
                  <a:ext cx="229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7A3EA7F-980D-4366-A29C-03819B7B1738}"/>
                    </a:ext>
                  </a:extLst>
                </p14:cNvPr>
                <p14:cNvContentPartPr/>
                <p14:nvPr/>
              </p14:nvContentPartPr>
              <p14:xfrm>
                <a:off x="3588583" y="1477870"/>
                <a:ext cx="36360" cy="222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7A3EA7F-980D-4366-A29C-03819B7B17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70943" y="1459870"/>
                  <a:ext cx="72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2BD8C85-608C-4E38-BEEA-7156396827D4}"/>
                    </a:ext>
                  </a:extLst>
                </p14:cNvPr>
                <p14:cNvContentPartPr/>
                <p14:nvPr/>
              </p14:nvContentPartPr>
              <p14:xfrm>
                <a:off x="3714223" y="1445830"/>
                <a:ext cx="172440" cy="303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2BD8C85-608C-4E38-BEEA-7156396827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96223" y="1428190"/>
                  <a:ext cx="2080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CEB10E2-C186-4AF4-8458-C93ED327FAEB}"/>
                    </a:ext>
                  </a:extLst>
                </p14:cNvPr>
                <p14:cNvContentPartPr/>
                <p14:nvPr/>
              </p14:nvContentPartPr>
              <p14:xfrm>
                <a:off x="3770383" y="1408390"/>
                <a:ext cx="434160" cy="294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CEB10E2-C186-4AF4-8458-C93ED327FAE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52743" y="1390390"/>
                  <a:ext cx="469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0BC410-5CE7-4BD4-8E18-50040D9D3A33}"/>
                    </a:ext>
                  </a:extLst>
                </p14:cNvPr>
                <p14:cNvContentPartPr/>
                <p14:nvPr/>
              </p14:nvContentPartPr>
              <p14:xfrm>
                <a:off x="4060183" y="1575790"/>
                <a:ext cx="214560" cy="6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0BC410-5CE7-4BD4-8E18-50040D9D3A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42543" y="1558150"/>
                  <a:ext cx="25020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B44B928-AA65-4125-B2CF-95BA71C0A4EC}"/>
              </a:ext>
            </a:extLst>
          </p:cNvPr>
          <p:cNvGrpSpPr/>
          <p:nvPr/>
        </p:nvGrpSpPr>
        <p:grpSpPr>
          <a:xfrm>
            <a:off x="2378263" y="2377150"/>
            <a:ext cx="3084480" cy="431640"/>
            <a:chOff x="2378263" y="2377150"/>
            <a:chExt cx="3084480" cy="43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C9F502-2126-464E-BF10-579ED3FC9704}"/>
                    </a:ext>
                  </a:extLst>
                </p14:cNvPr>
                <p14:cNvContentPartPr/>
                <p14:nvPr/>
              </p14:nvContentPartPr>
              <p14:xfrm>
                <a:off x="2378263" y="2377150"/>
                <a:ext cx="2782080" cy="189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C9F502-2126-464E-BF10-579ED3FC97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0263" y="2359150"/>
                  <a:ext cx="2817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C905589-3724-44B7-BF6F-D2B2C78F31DB}"/>
                    </a:ext>
                  </a:extLst>
                </p14:cNvPr>
                <p14:cNvContentPartPr/>
                <p14:nvPr/>
              </p14:nvContentPartPr>
              <p14:xfrm>
                <a:off x="2942383" y="2615470"/>
                <a:ext cx="207360" cy="168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C905589-3724-44B7-BF6F-D2B2C78F31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24743" y="2597830"/>
                  <a:ext cx="243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059BC4B-0A9B-4F68-9C16-8472C81F3D02}"/>
                    </a:ext>
                  </a:extLst>
                </p14:cNvPr>
                <p14:cNvContentPartPr/>
                <p14:nvPr/>
              </p14:nvContentPartPr>
              <p14:xfrm>
                <a:off x="3271783" y="2782150"/>
                <a:ext cx="14760" cy="26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059BC4B-0A9B-4F68-9C16-8472C81F3D0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54143" y="2764510"/>
                  <a:ext cx="50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DE5768-BA4A-40F4-B1E3-A8BEA5F16FE9}"/>
                    </a:ext>
                  </a:extLst>
                </p14:cNvPr>
                <p14:cNvContentPartPr/>
                <p14:nvPr/>
              </p14:nvContentPartPr>
              <p14:xfrm>
                <a:off x="3380863" y="2595310"/>
                <a:ext cx="155160" cy="187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DE5768-BA4A-40F4-B1E3-A8BEA5F16F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62863" y="2577310"/>
                  <a:ext cx="190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14451C-6FFF-4BA5-9FC6-F4C15DEC2A1D}"/>
                    </a:ext>
                  </a:extLst>
                </p14:cNvPr>
                <p14:cNvContentPartPr/>
                <p14:nvPr/>
              </p14:nvContentPartPr>
              <p14:xfrm>
                <a:off x="3623143" y="2559310"/>
                <a:ext cx="76320" cy="232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14451C-6FFF-4BA5-9FC6-F4C15DEC2A1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05503" y="2541670"/>
                  <a:ext cx="1119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6461451-1412-466D-92DE-ABE6B975FFDC}"/>
                    </a:ext>
                  </a:extLst>
                </p14:cNvPr>
                <p14:cNvContentPartPr/>
                <p14:nvPr/>
              </p14:nvContentPartPr>
              <p14:xfrm>
                <a:off x="3792343" y="2519350"/>
                <a:ext cx="188280" cy="258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6461451-1412-466D-92DE-ABE6B975FF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74343" y="2501710"/>
                  <a:ext cx="2239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A920251-419D-4090-9E41-38DFFFFE1EE3}"/>
                    </a:ext>
                  </a:extLst>
                </p14:cNvPr>
                <p14:cNvContentPartPr/>
                <p14:nvPr/>
              </p14:nvContentPartPr>
              <p14:xfrm>
                <a:off x="4060903" y="2509990"/>
                <a:ext cx="114480" cy="271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A920251-419D-4090-9E41-38DFFFFE1E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43263" y="2492350"/>
                  <a:ext cx="1501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98EC0A4-3D25-401F-B75E-8459812F186B}"/>
                    </a:ext>
                  </a:extLst>
                </p14:cNvPr>
                <p14:cNvContentPartPr/>
                <p14:nvPr/>
              </p14:nvContentPartPr>
              <p14:xfrm>
                <a:off x="4098703" y="2650750"/>
                <a:ext cx="186480" cy="15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8EC0A4-3D25-401F-B75E-8459812F186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80703" y="2632750"/>
                  <a:ext cx="222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BC1D4DF-E5C1-443A-A714-B556369E1FFA}"/>
                    </a:ext>
                  </a:extLst>
                </p14:cNvPr>
                <p14:cNvContentPartPr/>
                <p14:nvPr/>
              </p14:nvContentPartPr>
              <p14:xfrm>
                <a:off x="5296423" y="2481190"/>
                <a:ext cx="99360" cy="15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BC1D4DF-E5C1-443A-A714-B556369E1F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78423" y="2463190"/>
                  <a:ext cx="135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43D8913-D3B3-4469-AEDE-552894B28DE4}"/>
                    </a:ext>
                  </a:extLst>
                </p14:cNvPr>
                <p14:cNvContentPartPr/>
                <p14:nvPr/>
              </p14:nvContentPartPr>
              <p14:xfrm>
                <a:off x="5304703" y="2535910"/>
                <a:ext cx="158040" cy="20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43D8913-D3B3-4469-AEDE-552894B28DE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86703" y="2517910"/>
                  <a:ext cx="19368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CBB6806-E3AE-4414-B1ED-35E8FB162BFE}"/>
              </a:ext>
            </a:extLst>
          </p:cNvPr>
          <p:cNvGrpSpPr/>
          <p:nvPr/>
        </p:nvGrpSpPr>
        <p:grpSpPr>
          <a:xfrm>
            <a:off x="2508223" y="3568750"/>
            <a:ext cx="3033360" cy="529560"/>
            <a:chOff x="2508223" y="3568750"/>
            <a:chExt cx="3033360" cy="52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076C0D-D6A0-46AE-828B-7D099D5E364B}"/>
                    </a:ext>
                  </a:extLst>
                </p14:cNvPr>
                <p14:cNvContentPartPr/>
                <p14:nvPr/>
              </p14:nvContentPartPr>
              <p14:xfrm>
                <a:off x="2508223" y="3568750"/>
                <a:ext cx="2613600" cy="75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076C0D-D6A0-46AE-828B-7D099D5E364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90223" y="3550750"/>
                  <a:ext cx="2649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B207DAE-1269-4416-956F-AE10E7E35354}"/>
                    </a:ext>
                  </a:extLst>
                </p14:cNvPr>
                <p14:cNvContentPartPr/>
                <p14:nvPr/>
              </p14:nvContentPartPr>
              <p14:xfrm>
                <a:off x="2841943" y="3908230"/>
                <a:ext cx="226800" cy="190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B207DAE-1269-4416-956F-AE10E7E353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23943" y="3890590"/>
                  <a:ext cx="262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AC0229-FF5D-439D-8F93-07DE9BA5110E}"/>
                    </a:ext>
                  </a:extLst>
                </p14:cNvPr>
                <p14:cNvContentPartPr/>
                <p14:nvPr/>
              </p14:nvContentPartPr>
              <p14:xfrm>
                <a:off x="3271783" y="4055110"/>
                <a:ext cx="12960" cy="5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AC0229-FF5D-439D-8F93-07DE9BA5110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54143" y="4037110"/>
                  <a:ext cx="48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A09DE0-4993-415C-8F26-F29709641C0B}"/>
                    </a:ext>
                  </a:extLst>
                </p14:cNvPr>
                <p14:cNvContentPartPr/>
                <p14:nvPr/>
              </p14:nvContentPartPr>
              <p14:xfrm>
                <a:off x="3383743" y="3825430"/>
                <a:ext cx="132480" cy="198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A09DE0-4993-415C-8F26-F29709641C0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65743" y="3807790"/>
                  <a:ext cx="168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F05B45-5153-4ABD-BC25-5BD9AC46AA1F}"/>
                    </a:ext>
                  </a:extLst>
                </p14:cNvPr>
                <p14:cNvContentPartPr/>
                <p14:nvPr/>
              </p14:nvContentPartPr>
              <p14:xfrm>
                <a:off x="3714223" y="3729310"/>
                <a:ext cx="48240" cy="266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F05B45-5153-4ABD-BC25-5BD9AC46AA1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96583" y="3711310"/>
                  <a:ext cx="83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C6B709-1555-4507-96A4-6099D0F44268}"/>
                    </a:ext>
                  </a:extLst>
                </p14:cNvPr>
                <p14:cNvContentPartPr/>
                <p14:nvPr/>
              </p14:nvContentPartPr>
              <p14:xfrm>
                <a:off x="3858223" y="3713830"/>
                <a:ext cx="174600" cy="244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C6B709-1555-4507-96A4-6099D0F442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40583" y="3696190"/>
                  <a:ext cx="210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5F6ACDF-9CB4-48EB-AB08-26B785EF463E}"/>
                    </a:ext>
                  </a:extLst>
                </p14:cNvPr>
                <p14:cNvContentPartPr/>
                <p14:nvPr/>
              </p14:nvContentPartPr>
              <p14:xfrm>
                <a:off x="3917623" y="3798430"/>
                <a:ext cx="178200" cy="55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5F6ACDF-9CB4-48EB-AB08-26B785EF463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99983" y="3780430"/>
                  <a:ext cx="213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9EEC49F-51D1-4FF9-8A82-09465E4A9A82}"/>
                    </a:ext>
                  </a:extLst>
                </p14:cNvPr>
                <p14:cNvContentPartPr/>
                <p14:nvPr/>
              </p14:nvContentPartPr>
              <p14:xfrm>
                <a:off x="4196983" y="3663070"/>
                <a:ext cx="134640" cy="281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9EEC49F-51D1-4FF9-8A82-09465E4A9A8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9343" y="3645430"/>
                  <a:ext cx="1702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AF2682B-29B1-4C96-ABC7-2C14A9779F46}"/>
                    </a:ext>
                  </a:extLst>
                </p14:cNvPr>
                <p14:cNvContentPartPr/>
                <p14:nvPr/>
              </p14:nvContentPartPr>
              <p14:xfrm>
                <a:off x="4228663" y="3863590"/>
                <a:ext cx="216000" cy="8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AF2682B-29B1-4C96-ABC7-2C14A9779F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10663" y="3845590"/>
                  <a:ext cx="251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7B12875-FF04-4AE9-9FC6-D4A5F9F1C83F}"/>
                    </a:ext>
                  </a:extLst>
                </p14:cNvPr>
                <p14:cNvContentPartPr/>
                <p14:nvPr/>
              </p14:nvContentPartPr>
              <p14:xfrm>
                <a:off x="5399383" y="3659830"/>
                <a:ext cx="129600" cy="14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7B12875-FF04-4AE9-9FC6-D4A5F9F1C8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81383" y="3641830"/>
                  <a:ext cx="165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AE5A9F7-F026-4BA8-9C79-E64D109C5DFD}"/>
                    </a:ext>
                  </a:extLst>
                </p14:cNvPr>
                <p14:cNvContentPartPr/>
                <p14:nvPr/>
              </p14:nvContentPartPr>
              <p14:xfrm>
                <a:off x="5386423" y="3734710"/>
                <a:ext cx="155160" cy="3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AE5A9F7-F026-4BA8-9C79-E64D109C5D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68783" y="3717070"/>
                  <a:ext cx="19080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47CDB4-6265-4F3F-890B-339EA38BFAAB}"/>
              </a:ext>
            </a:extLst>
          </p:cNvPr>
          <p:cNvGrpSpPr/>
          <p:nvPr/>
        </p:nvGrpSpPr>
        <p:grpSpPr>
          <a:xfrm>
            <a:off x="5828863" y="2188510"/>
            <a:ext cx="394560" cy="375480"/>
            <a:chOff x="5828863" y="2188510"/>
            <a:chExt cx="394560" cy="3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362B813-9BE1-4D9C-95B5-BC21FEB31A42}"/>
                    </a:ext>
                  </a:extLst>
                </p14:cNvPr>
                <p14:cNvContentPartPr/>
                <p14:nvPr/>
              </p14:nvContentPartPr>
              <p14:xfrm>
                <a:off x="5828863" y="2188510"/>
                <a:ext cx="238320" cy="375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362B813-9BE1-4D9C-95B5-BC21FEB31A4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810863" y="2170510"/>
                  <a:ext cx="2739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4052064-D1A2-4305-8501-895C0D089D11}"/>
                    </a:ext>
                  </a:extLst>
                </p14:cNvPr>
                <p14:cNvContentPartPr/>
                <p14:nvPr/>
              </p14:nvContentPartPr>
              <p14:xfrm>
                <a:off x="5885023" y="2442670"/>
                <a:ext cx="338400" cy="15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4052064-D1A2-4305-8501-895C0D089D1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67383" y="2424670"/>
                  <a:ext cx="37404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0CA7181-260C-4EBE-B4A5-4C1934E299C2}"/>
                  </a:ext>
                </a:extLst>
              </p14:cNvPr>
              <p14:cNvContentPartPr/>
              <p14:nvPr/>
            </p14:nvContentPartPr>
            <p14:xfrm>
              <a:off x="5870263" y="3549310"/>
              <a:ext cx="184680" cy="415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0CA7181-260C-4EBE-B4A5-4C1934E299C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52623" y="3531310"/>
                <a:ext cx="220320" cy="45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7803C7-A085-415E-8997-D6773A65C0A2}"/>
              </a:ext>
            </a:extLst>
          </p:cNvPr>
          <p:cNvGrpSpPr/>
          <p:nvPr/>
        </p:nvGrpSpPr>
        <p:grpSpPr>
          <a:xfrm>
            <a:off x="6533383" y="2256550"/>
            <a:ext cx="535680" cy="206640"/>
            <a:chOff x="6533383" y="2256550"/>
            <a:chExt cx="53568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9A7853-FA4A-4561-9596-ED0820FD632C}"/>
                    </a:ext>
                  </a:extLst>
                </p14:cNvPr>
                <p14:cNvContentPartPr/>
                <p14:nvPr/>
              </p14:nvContentPartPr>
              <p14:xfrm>
                <a:off x="6533383" y="2313430"/>
                <a:ext cx="163440" cy="123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9A7853-FA4A-4561-9596-ED0820FD632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15383" y="2295790"/>
                  <a:ext cx="199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61420D5-C9BF-40F6-8CD6-7C7E4A2000D0}"/>
                    </a:ext>
                  </a:extLst>
                </p14:cNvPr>
                <p14:cNvContentPartPr/>
                <p14:nvPr/>
              </p14:nvContentPartPr>
              <p14:xfrm>
                <a:off x="6588823" y="2314150"/>
                <a:ext cx="64800" cy="135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61420D5-C9BF-40F6-8CD6-7C7E4A2000D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71183" y="2296510"/>
                  <a:ext cx="100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FE87EA2-ABD8-4740-A36B-9136121A6C0A}"/>
                    </a:ext>
                  </a:extLst>
                </p14:cNvPr>
                <p14:cNvContentPartPr/>
                <p14:nvPr/>
              </p14:nvContentPartPr>
              <p14:xfrm>
                <a:off x="6830743" y="2256550"/>
                <a:ext cx="238320" cy="206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FE87EA2-ABD8-4740-A36B-9136121A6C0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12743" y="2238910"/>
                  <a:ext cx="27396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415774C-7106-4DFC-9F88-32D3BC3AA024}"/>
              </a:ext>
            </a:extLst>
          </p:cNvPr>
          <p:cNvGrpSpPr/>
          <p:nvPr/>
        </p:nvGrpSpPr>
        <p:grpSpPr>
          <a:xfrm>
            <a:off x="6446263" y="3636790"/>
            <a:ext cx="441720" cy="220680"/>
            <a:chOff x="6446263" y="3636790"/>
            <a:chExt cx="44172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735B11F-15A2-44CE-BBDD-9E9F6E26C460}"/>
                    </a:ext>
                  </a:extLst>
                </p14:cNvPr>
                <p14:cNvContentPartPr/>
                <p14:nvPr/>
              </p14:nvContentPartPr>
              <p14:xfrm>
                <a:off x="6446263" y="3676750"/>
                <a:ext cx="181440" cy="128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735B11F-15A2-44CE-BBDD-9E9F6E26C46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28263" y="3658750"/>
                  <a:ext cx="217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CBF81A7-BCC2-4CA4-B9E5-71CFBD83AE9F}"/>
                    </a:ext>
                  </a:extLst>
                </p14:cNvPr>
                <p14:cNvContentPartPr/>
                <p14:nvPr/>
              </p14:nvContentPartPr>
              <p14:xfrm>
                <a:off x="6465703" y="3678190"/>
                <a:ext cx="92880" cy="167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CBF81A7-BCC2-4CA4-B9E5-71CFBD83AE9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47703" y="3660190"/>
                  <a:ext cx="128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ADBC9CF-4F84-4C2A-9F30-042C7A7EE8F6}"/>
                    </a:ext>
                  </a:extLst>
                </p14:cNvPr>
                <p14:cNvContentPartPr/>
                <p14:nvPr/>
              </p14:nvContentPartPr>
              <p14:xfrm>
                <a:off x="6651103" y="3636790"/>
                <a:ext cx="236880" cy="220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ADBC9CF-4F84-4C2A-9F30-042C7A7EE8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33463" y="3619150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CD7DB27-87AB-4A29-98E9-A7EB79DC7E46}"/>
                  </a:ext>
                </a:extLst>
              </p14:cNvPr>
              <p14:cNvContentPartPr/>
              <p14:nvPr/>
            </p14:nvContentPartPr>
            <p14:xfrm>
              <a:off x="7513303" y="2273470"/>
              <a:ext cx="160920" cy="6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CD7DB27-87AB-4A29-98E9-A7EB79DC7E4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495303" y="2255830"/>
                <a:ext cx="1965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6FC9E1F-DEE8-4C2E-992C-7931F107CF05}"/>
                  </a:ext>
                </a:extLst>
              </p14:cNvPr>
              <p14:cNvContentPartPr/>
              <p14:nvPr/>
            </p14:nvContentPartPr>
            <p14:xfrm>
              <a:off x="7538863" y="2393710"/>
              <a:ext cx="171000" cy="133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6FC9E1F-DEE8-4C2E-992C-7931F107CF0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520863" y="2376070"/>
                <a:ext cx="2066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320892E-EA89-4792-9BBB-5EEB88818935}"/>
                  </a:ext>
                </a:extLst>
              </p14:cNvPr>
              <p14:cNvContentPartPr/>
              <p14:nvPr/>
            </p14:nvContentPartPr>
            <p14:xfrm>
              <a:off x="7270663" y="3634270"/>
              <a:ext cx="173160" cy="1328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320892E-EA89-4792-9BBB-5EEB8881893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253023" y="3616270"/>
                <a:ext cx="208800" cy="1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BC0C1F6-D13A-413E-BD09-02E36A6C2EF4}"/>
              </a:ext>
            </a:extLst>
          </p:cNvPr>
          <p:cNvGrpSpPr/>
          <p:nvPr/>
        </p:nvGrpSpPr>
        <p:grpSpPr>
          <a:xfrm>
            <a:off x="7992463" y="1001590"/>
            <a:ext cx="429840" cy="349560"/>
            <a:chOff x="7992463" y="1001590"/>
            <a:chExt cx="42984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02E696-57D2-41D1-B63F-7A6C8961C9BA}"/>
                    </a:ext>
                  </a:extLst>
                </p14:cNvPr>
                <p14:cNvContentPartPr/>
                <p14:nvPr/>
              </p14:nvContentPartPr>
              <p14:xfrm>
                <a:off x="7992463" y="1001590"/>
                <a:ext cx="275400" cy="349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02E696-57D2-41D1-B63F-7A6C8961C9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74463" y="983950"/>
                  <a:ext cx="3110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244A263-ED04-4B44-BB93-F0CFB1997D30}"/>
                    </a:ext>
                  </a:extLst>
                </p14:cNvPr>
                <p14:cNvContentPartPr/>
                <p14:nvPr/>
              </p14:nvContentPartPr>
              <p14:xfrm>
                <a:off x="8105863" y="1255750"/>
                <a:ext cx="316440" cy="5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244A263-ED04-4B44-BB93-F0CFB1997D3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87863" y="1237750"/>
                  <a:ext cx="35208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64AC8BB-7387-47BC-A4D1-4BA5B0B8A4FB}"/>
              </a:ext>
            </a:extLst>
          </p:cNvPr>
          <p:cNvGrpSpPr/>
          <p:nvPr/>
        </p:nvGrpSpPr>
        <p:grpSpPr>
          <a:xfrm>
            <a:off x="8046463" y="2033710"/>
            <a:ext cx="415080" cy="405720"/>
            <a:chOff x="8046463" y="2033710"/>
            <a:chExt cx="41508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1700E0A-F25F-4F4C-8CA2-17E602E42810}"/>
                    </a:ext>
                  </a:extLst>
                </p14:cNvPr>
                <p14:cNvContentPartPr/>
                <p14:nvPr/>
              </p14:nvContentPartPr>
              <p14:xfrm>
                <a:off x="8046463" y="2033710"/>
                <a:ext cx="83880" cy="303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1700E0A-F25F-4F4C-8CA2-17E602E4281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28463" y="2016070"/>
                  <a:ext cx="1195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E8C6BE7-FE38-44EF-BEED-09BF423CD954}"/>
                    </a:ext>
                  </a:extLst>
                </p14:cNvPr>
                <p14:cNvContentPartPr/>
                <p14:nvPr/>
              </p14:nvContentPartPr>
              <p14:xfrm>
                <a:off x="8254543" y="2106790"/>
                <a:ext cx="207000" cy="1404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E8C6BE7-FE38-44EF-BEED-09BF423CD95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236543" y="2088790"/>
                  <a:ext cx="242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13DE28B-F8D2-4BF3-A540-E2DA3D3A7C1B}"/>
                    </a:ext>
                  </a:extLst>
                </p14:cNvPr>
                <p14:cNvContentPartPr/>
                <p14:nvPr/>
              </p14:nvContentPartPr>
              <p14:xfrm>
                <a:off x="8412943" y="2079790"/>
                <a:ext cx="20520" cy="359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13DE28B-F8D2-4BF3-A540-E2DA3D3A7C1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94943" y="2061790"/>
                  <a:ext cx="56160" cy="39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742C48F-B857-49F1-A58E-F4E2ACCC0693}"/>
                  </a:ext>
                </a:extLst>
              </p14:cNvPr>
              <p14:cNvContentPartPr/>
              <p14:nvPr/>
            </p14:nvContentPartPr>
            <p14:xfrm>
              <a:off x="8050063" y="3422230"/>
              <a:ext cx="272160" cy="447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742C48F-B857-49F1-A58E-F4E2ACCC069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032423" y="3404590"/>
                <a:ext cx="307800" cy="48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93562FC-7F55-4823-ADEB-8EF67CB16FB5}"/>
              </a:ext>
            </a:extLst>
          </p:cNvPr>
          <p:cNvGrpSpPr/>
          <p:nvPr/>
        </p:nvGrpSpPr>
        <p:grpSpPr>
          <a:xfrm>
            <a:off x="1032583" y="4742710"/>
            <a:ext cx="750600" cy="582120"/>
            <a:chOff x="1032583" y="4742710"/>
            <a:chExt cx="750600" cy="58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9F963B1-6219-4AFF-94AD-19157E30D050}"/>
                    </a:ext>
                  </a:extLst>
                </p14:cNvPr>
                <p14:cNvContentPartPr/>
                <p14:nvPr/>
              </p14:nvContentPartPr>
              <p14:xfrm>
                <a:off x="1087303" y="4810750"/>
                <a:ext cx="3960" cy="6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9F963B1-6219-4AFF-94AD-19157E30D05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69303" y="4792750"/>
                  <a:ext cx="39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D212645-9418-4964-89D8-9414855B25EA}"/>
                    </a:ext>
                  </a:extLst>
                </p14:cNvPr>
                <p14:cNvContentPartPr/>
                <p14:nvPr/>
              </p14:nvContentPartPr>
              <p14:xfrm>
                <a:off x="1032583" y="4766470"/>
                <a:ext cx="279000" cy="239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D212645-9418-4964-89D8-9414855B25E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4583" y="4748470"/>
                  <a:ext cx="3146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6EC168F-55F1-4E32-94CC-F823842B7428}"/>
                    </a:ext>
                  </a:extLst>
                </p14:cNvPr>
                <p14:cNvContentPartPr/>
                <p14:nvPr/>
              </p14:nvContentPartPr>
              <p14:xfrm>
                <a:off x="1172263" y="4742710"/>
                <a:ext cx="76320" cy="582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6EC168F-55F1-4E32-94CC-F823842B742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54263" y="4724710"/>
                  <a:ext cx="11196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56615A4-C58D-4F58-95B7-D8341A3DE0A6}"/>
                    </a:ext>
                  </a:extLst>
                </p14:cNvPr>
                <p14:cNvContentPartPr/>
                <p14:nvPr/>
              </p14:nvContentPartPr>
              <p14:xfrm>
                <a:off x="1348303" y="4746310"/>
                <a:ext cx="434880" cy="391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56615A4-C58D-4F58-95B7-D8341A3DE0A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30663" y="4728310"/>
                  <a:ext cx="470520" cy="42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3BF5FD8-B574-4D70-925F-EC76DACA18C0}"/>
              </a:ext>
            </a:extLst>
          </p:cNvPr>
          <p:cNvGrpSpPr/>
          <p:nvPr/>
        </p:nvGrpSpPr>
        <p:grpSpPr>
          <a:xfrm>
            <a:off x="3301303" y="4508710"/>
            <a:ext cx="2865960" cy="866160"/>
            <a:chOff x="3301303" y="4508710"/>
            <a:chExt cx="2865960" cy="86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7A1F5BF-9EB6-4909-9097-D0A16F4AEC6D}"/>
                    </a:ext>
                  </a:extLst>
                </p14:cNvPr>
                <p14:cNvContentPartPr/>
                <p14:nvPr/>
              </p14:nvContentPartPr>
              <p14:xfrm>
                <a:off x="3301303" y="4630750"/>
                <a:ext cx="281520" cy="474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7A1F5BF-9EB6-4909-9097-D0A16F4AEC6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83663" y="4612750"/>
                  <a:ext cx="3171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7D047B2-5FD1-485D-A53F-AF42F1A501D5}"/>
                    </a:ext>
                  </a:extLst>
                </p14:cNvPr>
                <p14:cNvContentPartPr/>
                <p14:nvPr/>
              </p14:nvContentPartPr>
              <p14:xfrm>
                <a:off x="3665983" y="5040070"/>
                <a:ext cx="14040" cy="26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7D047B2-5FD1-485D-A53F-AF42F1A501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47983" y="5022070"/>
                  <a:ext cx="49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EEC5580-94F6-4F13-B000-A56448B56AB0}"/>
                    </a:ext>
                  </a:extLst>
                </p14:cNvPr>
                <p14:cNvContentPartPr/>
                <p14:nvPr/>
              </p14:nvContentPartPr>
              <p14:xfrm>
                <a:off x="3873703" y="4660630"/>
                <a:ext cx="445320" cy="432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EEC5580-94F6-4F13-B000-A56448B56AB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063" y="4642630"/>
                  <a:ext cx="4809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F84078-014C-4293-A1C3-22FB622CB5F7}"/>
                    </a:ext>
                  </a:extLst>
                </p14:cNvPr>
                <p14:cNvContentPartPr/>
                <p14:nvPr/>
              </p14:nvContentPartPr>
              <p14:xfrm>
                <a:off x="4520623" y="4628590"/>
                <a:ext cx="310320" cy="448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F84078-014C-4293-A1C3-22FB622CB5F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502983" y="4610950"/>
                  <a:ext cx="3459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F11D599-5DFF-471E-953E-8158E4BA7A47}"/>
                    </a:ext>
                  </a:extLst>
                </p14:cNvPr>
                <p14:cNvContentPartPr/>
                <p14:nvPr/>
              </p14:nvContentPartPr>
              <p14:xfrm>
                <a:off x="4923103" y="4849630"/>
                <a:ext cx="162720" cy="525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F11D599-5DFF-471E-953E-8158E4BA7A4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905103" y="4831630"/>
                  <a:ext cx="1983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C8C58D7-F0AD-460D-85FC-95B00A0BB662}"/>
                    </a:ext>
                  </a:extLst>
                </p14:cNvPr>
                <p14:cNvContentPartPr/>
                <p14:nvPr/>
              </p14:nvContentPartPr>
              <p14:xfrm>
                <a:off x="5288143" y="4529950"/>
                <a:ext cx="42480" cy="513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C8C58D7-F0AD-460D-85FC-95B00A0BB66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70503" y="4511950"/>
                  <a:ext cx="781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1257BDC-0A33-4C01-ADCA-8DE1D20F35F4}"/>
                    </a:ext>
                  </a:extLst>
                </p14:cNvPr>
                <p14:cNvContentPartPr/>
                <p14:nvPr/>
              </p14:nvContentPartPr>
              <p14:xfrm>
                <a:off x="5418823" y="4508710"/>
                <a:ext cx="748440" cy="486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1257BDC-0A33-4C01-ADCA-8DE1D20F35F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400823" y="4491070"/>
                  <a:ext cx="784080" cy="52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1C67511-7EAF-4FAF-8800-52993DB3C002}"/>
              </a:ext>
            </a:extLst>
          </p:cNvPr>
          <p:cNvGrpSpPr/>
          <p:nvPr/>
        </p:nvGrpSpPr>
        <p:grpSpPr>
          <a:xfrm>
            <a:off x="595183" y="5786710"/>
            <a:ext cx="1919520" cy="547920"/>
            <a:chOff x="595183" y="5786710"/>
            <a:chExt cx="1919520" cy="54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C29B93E-CB2D-47C6-9262-96EE5FA8AF82}"/>
                    </a:ext>
                  </a:extLst>
                </p14:cNvPr>
                <p14:cNvContentPartPr/>
                <p14:nvPr/>
              </p14:nvContentPartPr>
              <p14:xfrm>
                <a:off x="736663" y="5919550"/>
                <a:ext cx="85320" cy="415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C29B93E-CB2D-47C6-9262-96EE5FA8AF8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8663" y="5901550"/>
                  <a:ext cx="1209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01E8DCE-4544-4208-B8A1-5A6F8CADE852}"/>
                    </a:ext>
                  </a:extLst>
                </p14:cNvPr>
                <p14:cNvContentPartPr/>
                <p14:nvPr/>
              </p14:nvContentPartPr>
              <p14:xfrm>
                <a:off x="595183" y="5786710"/>
                <a:ext cx="359280" cy="332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01E8DCE-4544-4208-B8A1-5A6F8CADE85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77543" y="5768710"/>
                  <a:ext cx="3949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F68146F-9B5F-4AA9-9A3D-C8FDA08F9F7A}"/>
                    </a:ext>
                  </a:extLst>
                </p14:cNvPr>
                <p14:cNvContentPartPr/>
                <p14:nvPr/>
              </p14:nvContentPartPr>
              <p14:xfrm>
                <a:off x="1040503" y="5960590"/>
                <a:ext cx="767880" cy="338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F68146F-9B5F-4AA9-9A3D-C8FDA08F9F7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22503" y="5942950"/>
                  <a:ext cx="8035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5E6ACCC-9EE8-4791-B575-F8C7A7EEE7F2}"/>
                    </a:ext>
                  </a:extLst>
                </p14:cNvPr>
                <p14:cNvContentPartPr/>
                <p14:nvPr/>
              </p14:nvContentPartPr>
              <p14:xfrm>
                <a:off x="1790743" y="5799310"/>
                <a:ext cx="366480" cy="510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5E6ACCC-9EE8-4791-B575-F8C7A7EEE7F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772743" y="5781310"/>
                  <a:ext cx="40212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9D2334E-BA3C-400A-AAB8-9639AB9E45E2}"/>
                    </a:ext>
                  </a:extLst>
                </p14:cNvPr>
                <p14:cNvContentPartPr/>
                <p14:nvPr/>
              </p14:nvContentPartPr>
              <p14:xfrm>
                <a:off x="2159743" y="6069310"/>
                <a:ext cx="354960" cy="215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9D2334E-BA3C-400A-AAB8-9639AB9E45E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41743" y="6051670"/>
                  <a:ext cx="39060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094E825-3FDC-4DDA-88BF-AF320A3B62ED}"/>
              </a:ext>
            </a:extLst>
          </p:cNvPr>
          <p:cNvGrpSpPr/>
          <p:nvPr/>
        </p:nvGrpSpPr>
        <p:grpSpPr>
          <a:xfrm>
            <a:off x="3017263" y="5372350"/>
            <a:ext cx="3975480" cy="1271160"/>
            <a:chOff x="3017263" y="5372350"/>
            <a:chExt cx="3975480" cy="12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5593C3A-5193-463C-879D-6F5B69670E89}"/>
                    </a:ext>
                  </a:extLst>
                </p14:cNvPr>
                <p14:cNvContentPartPr/>
                <p14:nvPr/>
              </p14:nvContentPartPr>
              <p14:xfrm>
                <a:off x="3449623" y="5749270"/>
                <a:ext cx="310680" cy="487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5593C3A-5193-463C-879D-6F5B69670E8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31983" y="5731630"/>
                  <a:ext cx="3463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F66AE2D-0F69-4690-A7E7-5BF8E67E0092}"/>
                    </a:ext>
                  </a:extLst>
                </p14:cNvPr>
                <p14:cNvContentPartPr/>
                <p14:nvPr/>
              </p14:nvContentPartPr>
              <p14:xfrm>
                <a:off x="3882343" y="6210430"/>
                <a:ext cx="28080" cy="111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F66AE2D-0F69-4690-A7E7-5BF8E67E009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64343" y="6192790"/>
                  <a:ext cx="63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E5B2A3E-6DB3-47EE-8003-5DDEDD2B31E6}"/>
                    </a:ext>
                  </a:extLst>
                </p14:cNvPr>
                <p14:cNvContentPartPr/>
                <p14:nvPr/>
              </p14:nvContentPartPr>
              <p14:xfrm>
                <a:off x="4029223" y="5831710"/>
                <a:ext cx="347760" cy="375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E5B2A3E-6DB3-47EE-8003-5DDEDD2B31E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11223" y="5813710"/>
                  <a:ext cx="3834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D0DFC0D-DBE8-4B85-94EE-27CC6C3E21AD}"/>
                    </a:ext>
                  </a:extLst>
                </p14:cNvPr>
                <p14:cNvContentPartPr/>
                <p14:nvPr/>
              </p14:nvContentPartPr>
              <p14:xfrm>
                <a:off x="4419463" y="5865190"/>
                <a:ext cx="312120" cy="3319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D0DFC0D-DBE8-4B85-94EE-27CC6C3E21A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01823" y="5847550"/>
                  <a:ext cx="3477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FC86360-57DD-4071-B2AC-34CD4E3C3981}"/>
                    </a:ext>
                  </a:extLst>
                </p14:cNvPr>
                <p14:cNvContentPartPr/>
                <p14:nvPr/>
              </p14:nvContentPartPr>
              <p14:xfrm>
                <a:off x="4810423" y="5771230"/>
                <a:ext cx="247320" cy="193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FC86360-57DD-4071-B2AC-34CD4E3C398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792423" y="5753590"/>
                  <a:ext cx="282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6A79483-E8CD-4308-BAAC-4D071131466C}"/>
                    </a:ext>
                  </a:extLst>
                </p14:cNvPr>
                <p14:cNvContentPartPr/>
                <p14:nvPr/>
              </p14:nvContentPartPr>
              <p14:xfrm>
                <a:off x="4920943" y="5942590"/>
                <a:ext cx="292320" cy="2638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6A79483-E8CD-4308-BAAC-4D071131466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902943" y="5924950"/>
                  <a:ext cx="327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EB438BB-546E-4461-8549-CB5603199963}"/>
                    </a:ext>
                  </a:extLst>
                </p14:cNvPr>
                <p14:cNvContentPartPr/>
                <p14:nvPr/>
              </p14:nvContentPartPr>
              <p14:xfrm>
                <a:off x="5297863" y="5901190"/>
                <a:ext cx="319680" cy="594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EB438BB-546E-4461-8549-CB560319996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279863" y="5883550"/>
                  <a:ext cx="35532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8D744A9-A758-474B-B3D7-A86061194DCE}"/>
                    </a:ext>
                  </a:extLst>
                </p14:cNvPr>
                <p14:cNvContentPartPr/>
                <p14:nvPr/>
              </p14:nvContentPartPr>
              <p14:xfrm>
                <a:off x="5715463" y="5510230"/>
                <a:ext cx="95040" cy="686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8D744A9-A758-474B-B3D7-A86061194DC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97463" y="5492230"/>
                  <a:ext cx="13068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5FE19F7-EAFE-4D86-B135-98F2D367F483}"/>
                    </a:ext>
                  </a:extLst>
                </p14:cNvPr>
                <p14:cNvContentPartPr/>
                <p14:nvPr/>
              </p14:nvContentPartPr>
              <p14:xfrm>
                <a:off x="5912383" y="5575030"/>
                <a:ext cx="1026360" cy="656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5FE19F7-EAFE-4D86-B135-98F2D367F48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94383" y="5557390"/>
                  <a:ext cx="106200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18F131E-0B1D-4970-B536-7CF32961E35C}"/>
                    </a:ext>
                  </a:extLst>
                </p14:cNvPr>
                <p14:cNvContentPartPr/>
                <p14:nvPr/>
              </p14:nvContentPartPr>
              <p14:xfrm>
                <a:off x="3047503" y="5502670"/>
                <a:ext cx="131400" cy="1140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18F131E-0B1D-4970-B536-7CF32961E35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029863" y="5484670"/>
                  <a:ext cx="167040" cy="11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EA345B1-0F7A-460F-84EC-2E86BEE7108F}"/>
                    </a:ext>
                  </a:extLst>
                </p14:cNvPr>
                <p14:cNvContentPartPr/>
                <p14:nvPr/>
              </p14:nvContentPartPr>
              <p14:xfrm>
                <a:off x="3017263" y="5372350"/>
                <a:ext cx="3975480" cy="1247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EA345B1-0F7A-460F-84EC-2E86BEE7108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999263" y="5354350"/>
                  <a:ext cx="4011120" cy="128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AFC1AA0-7625-49F6-BE30-DED7B06364BC}"/>
                  </a:ext>
                </a:extLst>
              </p14:cNvPr>
              <p14:cNvContentPartPr/>
              <p14:nvPr/>
            </p14:nvContentPartPr>
            <p14:xfrm>
              <a:off x="5415943" y="1219030"/>
              <a:ext cx="118440" cy="14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AFC1AA0-7625-49F6-BE30-DED7B06364B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397943" y="1201390"/>
                <a:ext cx="1540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23CB8B8-7EA3-428A-AB44-4F0C45A36F25}"/>
                  </a:ext>
                </a:extLst>
              </p14:cNvPr>
              <p14:cNvContentPartPr/>
              <p14:nvPr/>
            </p14:nvContentPartPr>
            <p14:xfrm>
              <a:off x="5391103" y="1278070"/>
              <a:ext cx="200160" cy="8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23CB8B8-7EA3-428A-AB44-4F0C45A36F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373103" y="1260070"/>
                <a:ext cx="2358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D7FD4F5-22D6-4FE1-B442-AD1E6FE2DE27}"/>
                  </a:ext>
                </a:extLst>
              </p14:cNvPr>
              <p14:cNvContentPartPr/>
              <p14:nvPr/>
            </p14:nvContentPartPr>
            <p14:xfrm>
              <a:off x="5860903" y="982150"/>
              <a:ext cx="236160" cy="350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D7FD4F5-22D6-4FE1-B442-AD1E6FE2DE2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842903" y="964150"/>
                <a:ext cx="2718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1995455-B612-4811-9652-40AF578CF8ED}"/>
                  </a:ext>
                </a:extLst>
              </p14:cNvPr>
              <p14:cNvContentPartPr/>
              <p14:nvPr/>
            </p14:nvContentPartPr>
            <p14:xfrm>
              <a:off x="6147103" y="1301470"/>
              <a:ext cx="19080" cy="212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1995455-B612-4811-9652-40AF578CF8E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129463" y="1283830"/>
                <a:ext cx="547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139A83F-F1CF-4B9B-98E3-714F51B882D4}"/>
                  </a:ext>
                </a:extLst>
              </p14:cNvPr>
              <p14:cNvContentPartPr/>
              <p14:nvPr/>
            </p14:nvContentPartPr>
            <p14:xfrm>
              <a:off x="6342583" y="995470"/>
              <a:ext cx="168480" cy="14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139A83F-F1CF-4B9B-98E3-714F51B882D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324583" y="977830"/>
                <a:ext cx="2041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6372424-7E0D-4E69-B04C-7B30731C9A8C}"/>
                  </a:ext>
                </a:extLst>
              </p14:cNvPr>
              <p14:cNvContentPartPr/>
              <p14:nvPr/>
            </p14:nvContentPartPr>
            <p14:xfrm>
              <a:off x="6337903" y="1033990"/>
              <a:ext cx="178560" cy="2761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6372424-7E0D-4E69-B04C-7B30731C9A8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319903" y="1016350"/>
                <a:ext cx="2142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E15A341-E910-40D1-AC94-3A4C9A87717F}"/>
                  </a:ext>
                </a:extLst>
              </p14:cNvPr>
              <p14:cNvContentPartPr/>
              <p14:nvPr/>
            </p14:nvContentPartPr>
            <p14:xfrm>
              <a:off x="6132703" y="1301830"/>
              <a:ext cx="38880" cy="56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E15A341-E910-40D1-AC94-3A4C9A87717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115063" y="1283830"/>
                <a:ext cx="745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4A5F9E5-F819-466D-AC27-7F06AC11D5B0}"/>
                  </a:ext>
                </a:extLst>
              </p14:cNvPr>
              <p14:cNvContentPartPr/>
              <p14:nvPr/>
            </p14:nvContentPartPr>
            <p14:xfrm>
              <a:off x="6774943" y="1179790"/>
              <a:ext cx="97200" cy="157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4A5F9E5-F819-466D-AC27-7F06AC11D5B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757303" y="1162150"/>
                <a:ext cx="1328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FA9CD71-4876-4DF5-AF32-B15FB2EDBFFE}"/>
                  </a:ext>
                </a:extLst>
              </p14:cNvPr>
              <p14:cNvContentPartPr/>
              <p14:nvPr/>
            </p14:nvContentPartPr>
            <p14:xfrm>
              <a:off x="6772063" y="1194910"/>
              <a:ext cx="69480" cy="140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FA9CD71-4876-4DF5-AF32-B15FB2EDBFF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754423" y="1176910"/>
                <a:ext cx="1051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F1B64BF-03E1-4FE1-BB69-FA63E2CD35AB}"/>
                  </a:ext>
                </a:extLst>
              </p14:cNvPr>
              <p14:cNvContentPartPr/>
              <p14:nvPr/>
            </p14:nvContentPartPr>
            <p14:xfrm>
              <a:off x="6992023" y="1057750"/>
              <a:ext cx="266040" cy="239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F1B64BF-03E1-4FE1-BB69-FA63E2CD35A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974383" y="1040110"/>
                <a:ext cx="3016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6260185-F073-4E5D-BCC6-E15F875BED2F}"/>
                  </a:ext>
                </a:extLst>
              </p14:cNvPr>
              <p14:cNvContentPartPr/>
              <p14:nvPr/>
            </p14:nvContentPartPr>
            <p14:xfrm>
              <a:off x="7493143" y="1213630"/>
              <a:ext cx="171000" cy="12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6260185-F073-4E5D-BCC6-E15F875BED2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475143" y="1195990"/>
                <a:ext cx="2066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FD28D78-DA39-42D2-8068-145E8C983A64}"/>
                  </a:ext>
                </a:extLst>
              </p14:cNvPr>
              <p14:cNvContentPartPr/>
              <p14:nvPr/>
            </p14:nvContentPartPr>
            <p14:xfrm>
              <a:off x="7535623" y="1298950"/>
              <a:ext cx="188280" cy="7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FD28D78-DA39-42D2-8068-145E8C983A6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517983" y="1280950"/>
                <a:ext cx="2239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8E08C06-7286-422A-B746-8999BE78C82F}"/>
                  </a:ext>
                </a:extLst>
              </p14:cNvPr>
              <p14:cNvContentPartPr/>
              <p14:nvPr/>
            </p14:nvContentPartPr>
            <p14:xfrm>
              <a:off x="5752543" y="364750"/>
              <a:ext cx="250560" cy="2610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8E08C06-7286-422A-B746-8999BE78C82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734903" y="347110"/>
                <a:ext cx="2862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FD808C6-C34E-4D20-A874-D7283529703C}"/>
                  </a:ext>
                </a:extLst>
              </p14:cNvPr>
              <p14:cNvContentPartPr/>
              <p14:nvPr/>
            </p14:nvContentPartPr>
            <p14:xfrm>
              <a:off x="6045943" y="637630"/>
              <a:ext cx="3240" cy="57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FD808C6-C34E-4D20-A874-D7283529703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027943" y="619630"/>
                <a:ext cx="38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AD73FF7-FA75-4E0D-A027-644DE2572D72}"/>
                  </a:ext>
                </a:extLst>
              </p14:cNvPr>
              <p14:cNvContentPartPr/>
              <p14:nvPr/>
            </p14:nvContentPartPr>
            <p14:xfrm>
              <a:off x="6215503" y="373390"/>
              <a:ext cx="177120" cy="2610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AD73FF7-FA75-4E0D-A027-644DE2572D7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197863" y="355390"/>
                <a:ext cx="2127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EC5B08E-ED20-4839-A5CD-367E5D440903}"/>
                  </a:ext>
                </a:extLst>
              </p14:cNvPr>
              <p14:cNvContentPartPr/>
              <p14:nvPr/>
            </p14:nvContentPartPr>
            <p14:xfrm>
              <a:off x="5589823" y="220030"/>
              <a:ext cx="879480" cy="7074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EC5B08E-ED20-4839-A5CD-367E5D44090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572183" y="202390"/>
                <a:ext cx="915120" cy="74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D1AA3E5-4770-441C-B124-2AE1E406577B}"/>
              </a:ext>
            </a:extLst>
          </p:cNvPr>
          <p:cNvGrpSpPr/>
          <p:nvPr/>
        </p:nvGrpSpPr>
        <p:grpSpPr>
          <a:xfrm>
            <a:off x="6557863" y="92590"/>
            <a:ext cx="1770120" cy="759240"/>
            <a:chOff x="6557863" y="92590"/>
            <a:chExt cx="1770120" cy="75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B0995FF-0813-4903-9596-EE10706A3E0D}"/>
                    </a:ext>
                  </a:extLst>
                </p14:cNvPr>
                <p14:cNvContentPartPr/>
                <p14:nvPr/>
              </p14:nvContentPartPr>
              <p14:xfrm>
                <a:off x="6557863" y="468790"/>
                <a:ext cx="170280" cy="49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B0995FF-0813-4903-9596-EE10706A3E0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539863" y="450790"/>
                  <a:ext cx="2059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A649B8C-21A3-469B-89ED-66E05EFB573F}"/>
                    </a:ext>
                  </a:extLst>
                </p14:cNvPr>
                <p14:cNvContentPartPr/>
                <p14:nvPr/>
              </p14:nvContentPartPr>
              <p14:xfrm>
                <a:off x="6579463" y="556630"/>
                <a:ext cx="220680" cy="52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A649B8C-21A3-469B-89ED-66E05EFB573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561823" y="538630"/>
                  <a:ext cx="256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A6D96DF-0683-45A8-B9C0-4AE7336A65CC}"/>
                    </a:ext>
                  </a:extLst>
                </p14:cNvPr>
                <p14:cNvContentPartPr/>
                <p14:nvPr/>
              </p14:nvContentPartPr>
              <p14:xfrm>
                <a:off x="6877183" y="400390"/>
                <a:ext cx="189000" cy="217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A6D96DF-0683-45A8-B9C0-4AE7336A65C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859543" y="382750"/>
                  <a:ext cx="224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5471244-17D7-46DE-9106-C0212007E896}"/>
                    </a:ext>
                  </a:extLst>
                </p14:cNvPr>
                <p14:cNvContentPartPr/>
                <p14:nvPr/>
              </p14:nvContentPartPr>
              <p14:xfrm>
                <a:off x="7175983" y="612430"/>
                <a:ext cx="7200" cy="14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5471244-17D7-46DE-9106-C0212007E89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158343" y="594790"/>
                  <a:ext cx="42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8F98623-C069-457C-AB87-C41CFBC1B65A}"/>
                    </a:ext>
                  </a:extLst>
                </p14:cNvPr>
                <p14:cNvContentPartPr/>
                <p14:nvPr/>
              </p14:nvContentPartPr>
              <p14:xfrm>
                <a:off x="7264543" y="377350"/>
                <a:ext cx="150480" cy="6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8F98623-C069-457C-AB87-C41CFBC1B65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246903" y="359710"/>
                  <a:ext cx="186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305741B-E7EB-413F-A313-58519D58C96E}"/>
                    </a:ext>
                  </a:extLst>
                </p14:cNvPr>
                <p14:cNvContentPartPr/>
                <p14:nvPr/>
              </p14:nvContentPartPr>
              <p14:xfrm>
                <a:off x="7270663" y="370510"/>
                <a:ext cx="166680" cy="232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305741B-E7EB-413F-A313-58519D58C96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252663" y="352870"/>
                  <a:ext cx="202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767D137-CBEB-4117-BD32-D3B4A8A1AB8B}"/>
                    </a:ext>
                  </a:extLst>
                </p14:cNvPr>
                <p14:cNvContentPartPr/>
                <p14:nvPr/>
              </p14:nvContentPartPr>
              <p14:xfrm>
                <a:off x="7006783" y="92590"/>
                <a:ext cx="659520" cy="759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767D137-CBEB-4117-BD32-D3B4A8A1AB8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988783" y="74950"/>
                  <a:ext cx="69516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C91E1F3-B167-4246-B029-65F1D21A14B5}"/>
                    </a:ext>
                  </a:extLst>
                </p14:cNvPr>
                <p14:cNvContentPartPr/>
                <p14:nvPr/>
              </p14:nvContentPartPr>
              <p14:xfrm>
                <a:off x="7712383" y="261070"/>
                <a:ext cx="615600" cy="1490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C91E1F3-B167-4246-B029-65F1D21A14B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94383" y="243070"/>
                  <a:ext cx="6512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615FB18-6369-4245-A7D4-F6F1310453CC}"/>
              </a:ext>
            </a:extLst>
          </p:cNvPr>
          <p:cNvGrpSpPr/>
          <p:nvPr/>
        </p:nvGrpSpPr>
        <p:grpSpPr>
          <a:xfrm>
            <a:off x="8628583" y="108790"/>
            <a:ext cx="1095120" cy="701280"/>
            <a:chOff x="8628583" y="108790"/>
            <a:chExt cx="1095120" cy="70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D63E20C-88D5-4DC2-8B4A-F170DF1399E3}"/>
                    </a:ext>
                  </a:extLst>
                </p14:cNvPr>
                <p14:cNvContentPartPr/>
                <p14:nvPr/>
              </p14:nvContentPartPr>
              <p14:xfrm>
                <a:off x="8636143" y="258550"/>
                <a:ext cx="25200" cy="457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D63E20C-88D5-4DC2-8B4A-F170DF1399E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618143" y="240910"/>
                  <a:ext cx="60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94F8CE8-B70B-4CEA-8A07-02E6E95DC1B7}"/>
                    </a:ext>
                  </a:extLst>
                </p14:cNvPr>
                <p14:cNvContentPartPr/>
                <p14:nvPr/>
              </p14:nvContentPartPr>
              <p14:xfrm>
                <a:off x="8855383" y="121390"/>
                <a:ext cx="117000" cy="5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94F8CE8-B70B-4CEA-8A07-02E6E95DC1B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837383" y="103390"/>
                  <a:ext cx="152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4179D59-FC98-4FC8-B26C-7EA59A5F989B}"/>
                    </a:ext>
                  </a:extLst>
                </p14:cNvPr>
                <p14:cNvContentPartPr/>
                <p14:nvPr/>
              </p14:nvContentPartPr>
              <p14:xfrm>
                <a:off x="8849263" y="125350"/>
                <a:ext cx="151920" cy="146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4179D59-FC98-4FC8-B26C-7EA59A5F989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831623" y="107710"/>
                  <a:ext cx="187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2C8A615-4D8A-498E-ACD8-7A4B87A5D698}"/>
                    </a:ext>
                  </a:extLst>
                </p14:cNvPr>
                <p14:cNvContentPartPr/>
                <p14:nvPr/>
              </p14:nvContentPartPr>
              <p14:xfrm>
                <a:off x="8653063" y="428110"/>
                <a:ext cx="23760" cy="550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2C8A615-4D8A-498E-ACD8-7A4B87A5D69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635423" y="410110"/>
                  <a:ext cx="59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203FFAA-B695-416D-AAE0-6B027A0BEE4F}"/>
                    </a:ext>
                  </a:extLst>
                </p14:cNvPr>
                <p14:cNvContentPartPr/>
                <p14:nvPr/>
              </p14:nvContentPartPr>
              <p14:xfrm>
                <a:off x="8878423" y="376630"/>
                <a:ext cx="176400" cy="134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203FFAA-B695-416D-AAE0-6B027A0BEE4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60783" y="358630"/>
                  <a:ext cx="212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C19E060-A420-4E3A-B173-F3BA0A98A41D}"/>
                    </a:ext>
                  </a:extLst>
                </p14:cNvPr>
                <p14:cNvContentPartPr/>
                <p14:nvPr/>
              </p14:nvContentPartPr>
              <p14:xfrm>
                <a:off x="8640463" y="707830"/>
                <a:ext cx="16560" cy="29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C19E060-A420-4E3A-B173-F3BA0A98A41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622463" y="689830"/>
                  <a:ext cx="52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FEAC880-2149-409E-87E2-A06578EA5E4B}"/>
                    </a:ext>
                  </a:extLst>
                </p14:cNvPr>
                <p14:cNvContentPartPr/>
                <p14:nvPr/>
              </p14:nvContentPartPr>
              <p14:xfrm>
                <a:off x="8849983" y="667150"/>
                <a:ext cx="171000" cy="142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FEAC880-2149-409E-87E2-A06578EA5E4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832343" y="649510"/>
                  <a:ext cx="206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B6D3A0B-030B-4FD9-BEE4-A8ECA91892F5}"/>
                    </a:ext>
                  </a:extLst>
                </p14:cNvPr>
                <p14:cNvContentPartPr/>
                <p14:nvPr/>
              </p14:nvContentPartPr>
              <p14:xfrm>
                <a:off x="9073903" y="668590"/>
                <a:ext cx="145080" cy="1299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B6D3A0B-030B-4FD9-BEE4-A8ECA91892F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055903" y="650590"/>
                  <a:ext cx="180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1D46F2C-98A4-4052-AACA-3E2B21D458E9}"/>
                    </a:ext>
                  </a:extLst>
                </p14:cNvPr>
                <p14:cNvContentPartPr/>
                <p14:nvPr/>
              </p14:nvContentPartPr>
              <p14:xfrm>
                <a:off x="8628583" y="746350"/>
                <a:ext cx="34200" cy="507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1D46F2C-98A4-4052-AACA-3E2B21D458E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610583" y="728350"/>
                  <a:ext cx="69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7F12C9A-03B3-42B6-A472-2404A8CC75AF}"/>
                    </a:ext>
                  </a:extLst>
                </p14:cNvPr>
                <p14:cNvContentPartPr/>
                <p14:nvPr/>
              </p14:nvContentPartPr>
              <p14:xfrm>
                <a:off x="9198463" y="134350"/>
                <a:ext cx="113040" cy="1029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7F12C9A-03B3-42B6-A472-2404A8CC75A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180463" y="116350"/>
                  <a:ext cx="148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EC02158-924E-45DE-BF29-2F96E37583EE}"/>
                    </a:ext>
                  </a:extLst>
                </p14:cNvPr>
                <p14:cNvContentPartPr/>
                <p14:nvPr/>
              </p14:nvContentPartPr>
              <p14:xfrm>
                <a:off x="9217183" y="126790"/>
                <a:ext cx="110160" cy="1216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EC02158-924E-45DE-BF29-2F96E37583E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199183" y="109150"/>
                  <a:ext cx="145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E8AF026-F1BD-4FE3-BC98-75F20C206428}"/>
                    </a:ext>
                  </a:extLst>
                </p14:cNvPr>
                <p14:cNvContentPartPr/>
                <p14:nvPr/>
              </p14:nvContentPartPr>
              <p14:xfrm>
                <a:off x="9496543" y="108790"/>
                <a:ext cx="191880" cy="136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E8AF026-F1BD-4FE3-BC98-75F20C20642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478903" y="91150"/>
                  <a:ext cx="227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7D36C25-196F-4D0B-850B-61F3CB502F3A}"/>
                    </a:ext>
                  </a:extLst>
                </p14:cNvPr>
                <p14:cNvContentPartPr/>
                <p14:nvPr/>
              </p14:nvContentPartPr>
              <p14:xfrm>
                <a:off x="9221863" y="378790"/>
                <a:ext cx="132480" cy="918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7D36C25-196F-4D0B-850B-61F3CB502F3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203863" y="360790"/>
                  <a:ext cx="168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C16F970-80C0-4A85-9217-5CEBB18743F7}"/>
                    </a:ext>
                  </a:extLst>
                </p14:cNvPr>
                <p14:cNvContentPartPr/>
                <p14:nvPr/>
              </p14:nvContentPartPr>
              <p14:xfrm>
                <a:off x="9242743" y="357910"/>
                <a:ext cx="111600" cy="1314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C16F970-80C0-4A85-9217-5CEBB18743F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225103" y="339910"/>
                  <a:ext cx="147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20120E1-08C7-4630-A5EF-31C683F67A91}"/>
                    </a:ext>
                  </a:extLst>
                </p14:cNvPr>
                <p14:cNvContentPartPr/>
                <p14:nvPr/>
              </p14:nvContentPartPr>
              <p14:xfrm>
                <a:off x="9492223" y="359350"/>
                <a:ext cx="131400" cy="150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20120E1-08C7-4630-A5EF-31C683F67A9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474223" y="341350"/>
                  <a:ext cx="167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6563530-69ED-4AC6-B51E-7C5F6C1BAB51}"/>
                    </a:ext>
                  </a:extLst>
                </p14:cNvPr>
                <p14:cNvContentPartPr/>
                <p14:nvPr/>
              </p14:nvContentPartPr>
              <p14:xfrm>
                <a:off x="9323743" y="677950"/>
                <a:ext cx="111240" cy="986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6563530-69ED-4AC6-B51E-7C5F6C1BAB5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306103" y="659950"/>
                  <a:ext cx="146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3F3CCAE-9C16-4ED2-83C0-A69CB1A99220}"/>
                    </a:ext>
                  </a:extLst>
                </p14:cNvPr>
                <p14:cNvContentPartPr/>
                <p14:nvPr/>
              </p14:nvContentPartPr>
              <p14:xfrm>
                <a:off x="9317263" y="678670"/>
                <a:ext cx="117360" cy="1238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3F3CCAE-9C16-4ED2-83C0-A69CB1A9922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299623" y="661030"/>
                  <a:ext cx="153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62A5236-5372-4711-818D-982D6D9DA255}"/>
                    </a:ext>
                  </a:extLst>
                </p14:cNvPr>
                <p14:cNvContentPartPr/>
                <p14:nvPr/>
              </p14:nvContentPartPr>
              <p14:xfrm>
                <a:off x="9585103" y="603070"/>
                <a:ext cx="133560" cy="98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62A5236-5372-4711-818D-982D6D9DA25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567463" y="585070"/>
                  <a:ext cx="169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D788592-901B-4150-A189-D76B2DF1A11D}"/>
                    </a:ext>
                  </a:extLst>
                </p14:cNvPr>
                <p14:cNvContentPartPr/>
                <p14:nvPr/>
              </p14:nvContentPartPr>
              <p14:xfrm>
                <a:off x="9694903" y="556990"/>
                <a:ext cx="28800" cy="2401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D788592-901B-4150-A189-D76B2DF1A11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676903" y="539350"/>
                  <a:ext cx="64440" cy="27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4EEDAC8-4B6C-4621-A0D3-4CF4F4BBE2AB}"/>
                  </a:ext>
                </a:extLst>
              </p14:cNvPr>
              <p14:cNvContentPartPr/>
              <p14:nvPr/>
            </p14:nvContentPartPr>
            <p14:xfrm>
              <a:off x="8874055" y="1405108"/>
              <a:ext cx="2724840" cy="19612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4EEDAC8-4B6C-4621-A0D3-4CF4F4BBE2AB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856055" y="1387108"/>
                <a:ext cx="2760480" cy="19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80131DC7-BC89-457D-B529-5A716E5413AC}"/>
                  </a:ext>
                </a:extLst>
              </p14:cNvPr>
              <p14:cNvContentPartPr/>
              <p14:nvPr/>
            </p14:nvContentPartPr>
            <p14:xfrm>
              <a:off x="10169695" y="3287188"/>
              <a:ext cx="25200" cy="4579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80131DC7-BC89-457D-B529-5A716E5413AC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0152055" y="3269548"/>
                <a:ext cx="6084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671579A-CCB4-4C1D-8E0C-98743B35ECDD}"/>
                  </a:ext>
                </a:extLst>
              </p14:cNvPr>
              <p14:cNvContentPartPr/>
              <p14:nvPr/>
            </p14:nvContentPartPr>
            <p14:xfrm>
              <a:off x="10032895" y="3620908"/>
              <a:ext cx="210240" cy="1504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671579A-CCB4-4C1D-8E0C-98743B35ECDD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0014895" y="3603268"/>
                <a:ext cx="245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F9814432-6FC1-4B51-87CD-706975D5D1C9}"/>
                  </a:ext>
                </a:extLst>
              </p14:cNvPr>
              <p14:cNvContentPartPr/>
              <p14:nvPr/>
            </p14:nvContentPartPr>
            <p14:xfrm>
              <a:off x="10224055" y="3598588"/>
              <a:ext cx="109800" cy="1908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F9814432-6FC1-4B51-87CD-706975D5D1C9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0206055" y="3580588"/>
                <a:ext cx="145440" cy="22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392BABB-8D41-4260-BCA5-D5029AF7613E}"/>
              </a:ext>
            </a:extLst>
          </p:cNvPr>
          <p:cNvGrpSpPr/>
          <p:nvPr/>
        </p:nvGrpSpPr>
        <p:grpSpPr>
          <a:xfrm>
            <a:off x="9165343" y="2020390"/>
            <a:ext cx="2272320" cy="1018398"/>
            <a:chOff x="9165343" y="2020390"/>
            <a:chExt cx="2272320" cy="101839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88A39A2-5287-447D-840A-566085991340}"/>
                    </a:ext>
                  </a:extLst>
                </p14:cNvPr>
                <p14:cNvContentPartPr/>
                <p14:nvPr/>
              </p14:nvContentPartPr>
              <p14:xfrm>
                <a:off x="9165343" y="2075110"/>
                <a:ext cx="379440" cy="436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88A39A2-5287-447D-840A-56608599134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147703" y="2057470"/>
                  <a:ext cx="4150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B2E8FAD-C2B2-4EF9-8CFE-BA2A31793EF1}"/>
                    </a:ext>
                  </a:extLst>
                </p14:cNvPr>
                <p14:cNvContentPartPr/>
                <p14:nvPr/>
              </p14:nvContentPartPr>
              <p14:xfrm>
                <a:off x="9585103" y="2376430"/>
                <a:ext cx="122760" cy="325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B2E8FAD-C2B2-4EF9-8CFE-BA2A31793EF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567463" y="2358430"/>
                  <a:ext cx="1584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8A22790-2871-4692-BB67-2A0E07BA61C7}"/>
                    </a:ext>
                  </a:extLst>
                </p14:cNvPr>
                <p14:cNvContentPartPr/>
                <p14:nvPr/>
              </p14:nvContentPartPr>
              <p14:xfrm>
                <a:off x="9562063" y="2570110"/>
                <a:ext cx="191160" cy="7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8A22790-2871-4692-BB67-2A0E07BA61C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544063" y="2552470"/>
                  <a:ext cx="226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AEF1520-B347-4308-B877-D194627769C1}"/>
                    </a:ext>
                  </a:extLst>
                </p14:cNvPr>
                <p14:cNvContentPartPr/>
                <p14:nvPr/>
              </p14:nvContentPartPr>
              <p14:xfrm>
                <a:off x="9854743" y="2100670"/>
                <a:ext cx="52200" cy="379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AEF1520-B347-4308-B877-D194627769C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837103" y="2083030"/>
                  <a:ext cx="878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86C4E04-7B92-4AEF-8023-B42EDDD4ED38}"/>
                    </a:ext>
                  </a:extLst>
                </p14:cNvPr>
                <p14:cNvContentPartPr/>
                <p14:nvPr/>
              </p14:nvContentPartPr>
              <p14:xfrm>
                <a:off x="9872023" y="2337190"/>
                <a:ext cx="240840" cy="18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86C4E04-7B92-4AEF-8023-B42EDDD4ED3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54383" y="2319190"/>
                  <a:ext cx="276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76B676E-3B03-46B3-B3E5-DB128EDAB12A}"/>
                    </a:ext>
                  </a:extLst>
                </p14:cNvPr>
                <p14:cNvContentPartPr/>
                <p14:nvPr/>
              </p14:nvContentPartPr>
              <p14:xfrm>
                <a:off x="10060663" y="2072950"/>
                <a:ext cx="53640" cy="313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76B676E-3B03-46B3-B3E5-DB128EDAB12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042663" y="2055310"/>
                  <a:ext cx="892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9374085-BC50-44F8-9786-98F7E479BC5C}"/>
                    </a:ext>
                  </a:extLst>
                </p14:cNvPr>
                <p14:cNvContentPartPr/>
                <p14:nvPr/>
              </p14:nvContentPartPr>
              <p14:xfrm>
                <a:off x="10180543" y="2299030"/>
                <a:ext cx="53640" cy="244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9374085-BC50-44F8-9786-98F7E479BC5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162903" y="2281030"/>
                  <a:ext cx="892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627C6BE-B483-4C72-A318-B242FC161C50}"/>
                    </a:ext>
                  </a:extLst>
                </p14:cNvPr>
                <p14:cNvContentPartPr/>
                <p14:nvPr/>
              </p14:nvContentPartPr>
              <p14:xfrm>
                <a:off x="10316263" y="2371030"/>
                <a:ext cx="178560" cy="221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627C6BE-B483-4C72-A318-B242FC161C5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298623" y="2353030"/>
                  <a:ext cx="214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5DF1422-31B1-4C89-99C7-A12F010A75F1}"/>
                    </a:ext>
                  </a:extLst>
                </p14:cNvPr>
                <p14:cNvContentPartPr/>
                <p14:nvPr/>
              </p14:nvContentPartPr>
              <p14:xfrm>
                <a:off x="10687063" y="2020390"/>
                <a:ext cx="397800" cy="439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5DF1422-31B1-4C89-99C7-A12F010A75F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669423" y="2002390"/>
                  <a:ext cx="4334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9A27DB6-A0C6-46AE-B39C-4C9D2DA99392}"/>
                    </a:ext>
                  </a:extLst>
                </p14:cNvPr>
                <p14:cNvContentPartPr/>
                <p14:nvPr/>
              </p14:nvContentPartPr>
              <p14:xfrm>
                <a:off x="11186023" y="2405230"/>
                <a:ext cx="251640" cy="213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9A27DB6-A0C6-46AE-B39C-4C9D2DA9939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68023" y="2387590"/>
                  <a:ext cx="287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7F407B8-85CA-4B02-80B9-0AD61BF7599B}"/>
                    </a:ext>
                  </a:extLst>
                </p14:cNvPr>
                <p14:cNvContentPartPr/>
                <p14:nvPr/>
              </p14:nvContentPartPr>
              <p14:xfrm>
                <a:off x="9316495" y="2647828"/>
                <a:ext cx="421200" cy="2660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7F407B8-85CA-4B02-80B9-0AD61BF7599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298855" y="2630188"/>
                  <a:ext cx="4568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E5D9CD0-CA7C-46B3-8990-70A7A4159817}"/>
                    </a:ext>
                  </a:extLst>
                </p14:cNvPr>
                <p14:cNvContentPartPr/>
                <p14:nvPr/>
              </p14:nvContentPartPr>
              <p14:xfrm>
                <a:off x="9952615" y="2599228"/>
                <a:ext cx="400320" cy="439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E5D9CD0-CA7C-46B3-8990-70A7A415981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934975" y="2581228"/>
                  <a:ext cx="4359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A5C6AAD-03D1-440F-A90A-5D8E5E3B3D9C}"/>
                    </a:ext>
                  </a:extLst>
                </p14:cNvPr>
                <p14:cNvContentPartPr/>
                <p14:nvPr/>
              </p14:nvContentPartPr>
              <p14:xfrm>
                <a:off x="10860895" y="2535868"/>
                <a:ext cx="406800" cy="4665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A5C6AAD-03D1-440F-A90A-5D8E5E3B3D9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843255" y="2517868"/>
                  <a:ext cx="442440" cy="50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00132ED-B2F6-4FA5-B35C-DAF2D317B4EE}"/>
              </a:ext>
            </a:extLst>
          </p:cNvPr>
          <p:cNvGrpSpPr/>
          <p:nvPr/>
        </p:nvGrpSpPr>
        <p:grpSpPr>
          <a:xfrm>
            <a:off x="9064135" y="3946708"/>
            <a:ext cx="1370160" cy="288360"/>
            <a:chOff x="9064135" y="3946708"/>
            <a:chExt cx="137016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29E0976-7C89-4321-AFBF-D6A8913C2D28}"/>
                    </a:ext>
                  </a:extLst>
                </p14:cNvPr>
                <p14:cNvContentPartPr/>
                <p14:nvPr/>
              </p14:nvContentPartPr>
              <p14:xfrm>
                <a:off x="9064135" y="4030588"/>
                <a:ext cx="298440" cy="199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29E0976-7C89-4321-AFBF-D6A8913C2D2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046135" y="4012948"/>
                  <a:ext cx="334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1AA7A4F-DAA2-42E7-8C1B-E9338DCE6989}"/>
                    </a:ext>
                  </a:extLst>
                </p14:cNvPr>
                <p14:cNvContentPartPr/>
                <p14:nvPr/>
              </p14:nvContentPartPr>
              <p14:xfrm>
                <a:off x="9380575" y="4084228"/>
                <a:ext cx="123120" cy="119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1AA7A4F-DAA2-42E7-8C1B-E9338DCE698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362935" y="4066588"/>
                  <a:ext cx="158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F2CDA18-BC1F-4B21-8912-FE2F0F9EFA7E}"/>
                    </a:ext>
                  </a:extLst>
                </p14:cNvPr>
                <p14:cNvContentPartPr/>
                <p14:nvPr/>
              </p14:nvContentPartPr>
              <p14:xfrm>
                <a:off x="9495055" y="4053988"/>
                <a:ext cx="118080" cy="1526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F2CDA18-BC1F-4B21-8912-FE2F0F9EFA7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477055" y="4035988"/>
                  <a:ext cx="153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8FFF3D1-07E7-4B77-8581-BC05C1857019}"/>
                    </a:ext>
                  </a:extLst>
                </p14:cNvPr>
                <p14:cNvContentPartPr/>
                <p14:nvPr/>
              </p14:nvContentPartPr>
              <p14:xfrm>
                <a:off x="9616375" y="4123468"/>
                <a:ext cx="155160" cy="1116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8FFF3D1-07E7-4B77-8581-BC05C185701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598375" y="4105828"/>
                  <a:ext cx="1908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DDEA5E0-0D7C-4D0A-A2E7-A049CFCC8AB3}"/>
                    </a:ext>
                  </a:extLst>
                </p14:cNvPr>
                <p14:cNvContentPartPr/>
                <p14:nvPr/>
              </p14:nvContentPartPr>
              <p14:xfrm>
                <a:off x="9936775" y="3946708"/>
                <a:ext cx="53640" cy="273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DDEA5E0-0D7C-4D0A-A2E7-A049CFCC8AB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918775" y="3928708"/>
                  <a:ext cx="892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2284FBA-6FB8-4EBD-BC17-E39C63AF8167}"/>
                    </a:ext>
                  </a:extLst>
                </p14:cNvPr>
                <p14:cNvContentPartPr/>
                <p14:nvPr/>
              </p14:nvContentPartPr>
              <p14:xfrm>
                <a:off x="9853975" y="3957868"/>
                <a:ext cx="228240" cy="244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2284FBA-6FB8-4EBD-BC17-E39C63AF816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836335" y="3940228"/>
                  <a:ext cx="263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0EC32E4-BF2A-488D-ABBC-060C8C9BD2CB}"/>
                    </a:ext>
                  </a:extLst>
                </p14:cNvPr>
                <p14:cNvContentPartPr/>
                <p14:nvPr/>
              </p14:nvContentPartPr>
              <p14:xfrm>
                <a:off x="9943975" y="4069828"/>
                <a:ext cx="181800" cy="115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0EC32E4-BF2A-488D-ABBC-060C8C9BD2C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925975" y="4052188"/>
                  <a:ext cx="217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64D6F5F-DF06-43EB-9B55-765C95EB6289}"/>
                    </a:ext>
                  </a:extLst>
                </p14:cNvPr>
                <p14:cNvContentPartPr/>
                <p14:nvPr/>
              </p14:nvContentPartPr>
              <p14:xfrm>
                <a:off x="10211455" y="3978028"/>
                <a:ext cx="222840" cy="222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64D6F5F-DF06-43EB-9B55-765C95EB628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193815" y="3960028"/>
                  <a:ext cx="258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90CDDAF-38A6-4EC3-B4A7-A6EFA38F11F6}"/>
                    </a:ext>
                  </a:extLst>
                </p14:cNvPr>
                <p14:cNvContentPartPr/>
                <p14:nvPr/>
              </p14:nvContentPartPr>
              <p14:xfrm>
                <a:off x="10185895" y="3987388"/>
                <a:ext cx="172800" cy="1123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90CDDAF-38A6-4EC3-B4A7-A6EFA38F11F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167895" y="3969748"/>
                  <a:ext cx="20844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433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9E396BE-9629-406C-8F7B-DC7D15A57852}"/>
              </a:ext>
            </a:extLst>
          </p:cNvPr>
          <p:cNvGrpSpPr/>
          <p:nvPr/>
        </p:nvGrpSpPr>
        <p:grpSpPr>
          <a:xfrm>
            <a:off x="366943" y="223630"/>
            <a:ext cx="4556880" cy="2346840"/>
            <a:chOff x="366943" y="223630"/>
            <a:chExt cx="4556880" cy="23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15FD77B-6900-4008-BAEF-F39EC0B53E69}"/>
                    </a:ext>
                  </a:extLst>
                </p14:cNvPr>
                <p14:cNvContentPartPr/>
                <p14:nvPr/>
              </p14:nvContentPartPr>
              <p14:xfrm>
                <a:off x="1553503" y="1100950"/>
                <a:ext cx="204480" cy="378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15FD77B-6900-4008-BAEF-F39EC0B53E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35863" y="1082950"/>
                  <a:ext cx="2401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2D5B12A-A32B-45F8-807B-9564877CFA62}"/>
                    </a:ext>
                  </a:extLst>
                </p14:cNvPr>
                <p14:cNvContentPartPr/>
                <p14:nvPr/>
              </p14:nvContentPartPr>
              <p14:xfrm>
                <a:off x="1721623" y="1082590"/>
                <a:ext cx="35640" cy="383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2D5B12A-A32B-45F8-807B-9564877CFA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3983" y="1064950"/>
                  <a:ext cx="712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0A9765-3316-4AAA-AF46-270F839153EF}"/>
                    </a:ext>
                  </a:extLst>
                </p14:cNvPr>
                <p14:cNvContentPartPr/>
                <p14:nvPr/>
              </p14:nvContentPartPr>
              <p14:xfrm>
                <a:off x="2094943" y="1308310"/>
                <a:ext cx="171720" cy="11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0A9765-3316-4AAA-AF46-270F839153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77303" y="1290670"/>
                  <a:ext cx="207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E4D2B0-5073-4659-8880-424ED0B82F3F}"/>
                    </a:ext>
                  </a:extLst>
                </p14:cNvPr>
                <p14:cNvContentPartPr/>
                <p14:nvPr/>
              </p14:nvContentPartPr>
              <p14:xfrm>
                <a:off x="2125903" y="1410190"/>
                <a:ext cx="166320" cy="3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E4D2B0-5073-4659-8880-424ED0B82F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07903" y="1392550"/>
                  <a:ext cx="201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22AD2A-ADBC-4F60-825C-0AC367F7774D}"/>
                    </a:ext>
                  </a:extLst>
                </p14:cNvPr>
                <p14:cNvContentPartPr/>
                <p14:nvPr/>
              </p14:nvContentPartPr>
              <p14:xfrm>
                <a:off x="2587783" y="1125430"/>
                <a:ext cx="204480" cy="211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22AD2A-ADBC-4F60-825C-0AC367F777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69783" y="1107430"/>
                  <a:ext cx="240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D852CB-6759-40EA-BE64-5FEB8829943A}"/>
                    </a:ext>
                  </a:extLst>
                </p14:cNvPr>
                <p14:cNvContentPartPr/>
                <p14:nvPr/>
              </p14:nvContentPartPr>
              <p14:xfrm>
                <a:off x="2731063" y="1108870"/>
                <a:ext cx="54360" cy="373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D852CB-6759-40EA-BE64-5FEB882994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13423" y="1091230"/>
                  <a:ext cx="900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C81CD86-D43E-4E36-B500-614B17E15A0D}"/>
                    </a:ext>
                  </a:extLst>
                </p14:cNvPr>
                <p14:cNvContentPartPr/>
                <p14:nvPr/>
              </p14:nvContentPartPr>
              <p14:xfrm>
                <a:off x="2457103" y="1555630"/>
                <a:ext cx="424800" cy="1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C81CD86-D43E-4E36-B500-614B17E15A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39103" y="1537630"/>
                  <a:ext cx="460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B8700C-51AC-48EF-913F-7C5F07BE799A}"/>
                    </a:ext>
                  </a:extLst>
                </p14:cNvPr>
                <p14:cNvContentPartPr/>
                <p14:nvPr/>
              </p14:nvContentPartPr>
              <p14:xfrm>
                <a:off x="2591023" y="1732390"/>
                <a:ext cx="250920" cy="260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B8700C-51AC-48EF-913F-7C5F07BE79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73023" y="1714390"/>
                  <a:ext cx="2865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18BB9B-E02F-435E-9660-B1EF9828912B}"/>
                    </a:ext>
                  </a:extLst>
                </p14:cNvPr>
                <p14:cNvContentPartPr/>
                <p14:nvPr/>
              </p14:nvContentPartPr>
              <p14:xfrm>
                <a:off x="3177823" y="1074670"/>
                <a:ext cx="270000" cy="15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18BB9B-E02F-435E-9660-B1EF982891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60183" y="1056670"/>
                  <a:ext cx="305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04A9FC-B3B1-49B1-83F7-B1DEE622FC03}"/>
                    </a:ext>
                  </a:extLst>
                </p14:cNvPr>
                <p14:cNvContentPartPr/>
                <p14:nvPr/>
              </p14:nvContentPartPr>
              <p14:xfrm>
                <a:off x="3275383" y="1097710"/>
                <a:ext cx="50040" cy="290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04A9FC-B3B1-49B1-83F7-B1DEE622FC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57743" y="1079710"/>
                  <a:ext cx="856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3CF66DD-FA65-4D43-93F6-450E95D3117D}"/>
                    </a:ext>
                  </a:extLst>
                </p14:cNvPr>
                <p14:cNvContentPartPr/>
                <p14:nvPr/>
              </p14:nvContentPartPr>
              <p14:xfrm>
                <a:off x="3373303" y="1180510"/>
                <a:ext cx="60480" cy="251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3CF66DD-FA65-4D43-93F6-450E95D311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55303" y="1162870"/>
                  <a:ext cx="96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398BD8-6DF9-48DD-B800-26603B399DD0}"/>
                    </a:ext>
                  </a:extLst>
                </p14:cNvPr>
                <p14:cNvContentPartPr/>
                <p14:nvPr/>
              </p14:nvContentPartPr>
              <p14:xfrm>
                <a:off x="3770383" y="1236670"/>
                <a:ext cx="183600" cy="156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398BD8-6DF9-48DD-B800-26603B399D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52383" y="1219030"/>
                  <a:ext cx="219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C91E1D-AD3D-4D5C-9973-1678207E5CDF}"/>
                    </a:ext>
                  </a:extLst>
                </p14:cNvPr>
                <p14:cNvContentPartPr/>
                <p14:nvPr/>
              </p14:nvContentPartPr>
              <p14:xfrm>
                <a:off x="4047583" y="1027150"/>
                <a:ext cx="191520" cy="180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C91E1D-AD3D-4D5C-9973-1678207E5C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29583" y="1009510"/>
                  <a:ext cx="227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710C53-39B3-4FFE-A80D-C1E6F1D36F7B}"/>
                    </a:ext>
                  </a:extLst>
                </p14:cNvPr>
                <p14:cNvContentPartPr/>
                <p14:nvPr/>
              </p14:nvContentPartPr>
              <p14:xfrm>
                <a:off x="366943" y="223630"/>
                <a:ext cx="4556880" cy="2346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710C53-39B3-4FFE-A80D-C1E6F1D36F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303" y="205990"/>
                  <a:ext cx="4592520" cy="238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9A42E8E-14FE-4CA8-B38B-DC6F6E606899}"/>
              </a:ext>
            </a:extLst>
          </p:cNvPr>
          <p:cNvGrpSpPr/>
          <p:nvPr/>
        </p:nvGrpSpPr>
        <p:grpSpPr>
          <a:xfrm>
            <a:off x="668575" y="2956708"/>
            <a:ext cx="10541520" cy="1622880"/>
            <a:chOff x="668575" y="2956708"/>
            <a:chExt cx="10541520" cy="162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B514E5-1089-408E-AE02-096D6E003A08}"/>
                    </a:ext>
                  </a:extLst>
                </p14:cNvPr>
                <p14:cNvContentPartPr/>
                <p14:nvPr/>
              </p14:nvContentPartPr>
              <p14:xfrm>
                <a:off x="907615" y="3334348"/>
                <a:ext cx="93960" cy="411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B514E5-1089-408E-AE02-096D6E003A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9975" y="3316708"/>
                  <a:ext cx="1296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DC55B1D-3F82-4983-A915-5B714DD855DC}"/>
                    </a:ext>
                  </a:extLst>
                </p14:cNvPr>
                <p14:cNvContentPartPr/>
                <p14:nvPr/>
              </p14:nvContentPartPr>
              <p14:xfrm>
                <a:off x="703495" y="3252988"/>
                <a:ext cx="501120" cy="6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C55B1D-3F82-4983-A915-5B714DD855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5495" y="3234988"/>
                  <a:ext cx="536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C8333F-B62B-453C-8A16-01335CFDB4DE}"/>
                    </a:ext>
                  </a:extLst>
                </p14:cNvPr>
                <p14:cNvContentPartPr/>
                <p14:nvPr/>
              </p14:nvContentPartPr>
              <p14:xfrm>
                <a:off x="885655" y="3447388"/>
                <a:ext cx="337680" cy="61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C8333F-B62B-453C-8A16-01335CFDB4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8015" y="3429388"/>
                  <a:ext cx="373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F71FFF9-B1A3-4079-9BB6-B48DF491681D}"/>
                    </a:ext>
                  </a:extLst>
                </p14:cNvPr>
                <p14:cNvContentPartPr/>
                <p14:nvPr/>
              </p14:nvContentPartPr>
              <p14:xfrm>
                <a:off x="1280575" y="3486988"/>
                <a:ext cx="351000" cy="217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F71FFF9-B1A3-4079-9BB6-B48DF491681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62575" y="3468988"/>
                  <a:ext cx="386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931F29-791C-4A97-9246-4C26A23A3CDF}"/>
                    </a:ext>
                  </a:extLst>
                </p14:cNvPr>
                <p14:cNvContentPartPr/>
                <p14:nvPr/>
              </p14:nvContentPartPr>
              <p14:xfrm>
                <a:off x="1674055" y="3195748"/>
                <a:ext cx="334080" cy="496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931F29-791C-4A97-9246-4C26A23A3C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56055" y="3178108"/>
                  <a:ext cx="3697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D8BE11-C5D8-4F24-97B5-F4B6FD3A8F62}"/>
                    </a:ext>
                  </a:extLst>
                </p14:cNvPr>
                <p14:cNvContentPartPr/>
                <p14:nvPr/>
              </p14:nvContentPartPr>
              <p14:xfrm>
                <a:off x="1823455" y="3536308"/>
                <a:ext cx="337680" cy="53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D8BE11-C5D8-4F24-97B5-F4B6FD3A8F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05815" y="3518308"/>
                  <a:ext cx="373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CE4D43-6EA7-48E3-B672-175C610E7B9C}"/>
                    </a:ext>
                  </a:extLst>
                </p14:cNvPr>
                <p14:cNvContentPartPr/>
                <p14:nvPr/>
              </p14:nvContentPartPr>
              <p14:xfrm>
                <a:off x="2174815" y="3573028"/>
                <a:ext cx="147240" cy="199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CE4D43-6EA7-48E3-B672-175C610E7B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57175" y="3555028"/>
                  <a:ext cx="182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9AA67F2-5E5D-4E59-9C61-42B2B35A51E6}"/>
                    </a:ext>
                  </a:extLst>
                </p14:cNvPr>
                <p14:cNvContentPartPr/>
                <p14:nvPr/>
              </p14:nvContentPartPr>
              <p14:xfrm>
                <a:off x="2468575" y="3514708"/>
                <a:ext cx="265320" cy="266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9AA67F2-5E5D-4E59-9C61-42B2B35A51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50575" y="3496708"/>
                  <a:ext cx="3009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964934-5D0C-4B38-8617-FA4E73EC1361}"/>
                    </a:ext>
                  </a:extLst>
                </p14:cNvPr>
                <p14:cNvContentPartPr/>
                <p14:nvPr/>
              </p14:nvContentPartPr>
              <p14:xfrm>
                <a:off x="2963215" y="3544228"/>
                <a:ext cx="163080" cy="14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964934-5D0C-4B38-8617-FA4E73EC13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45215" y="3526228"/>
                  <a:ext cx="198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A2A100-D61C-4AEF-98EE-DB6945B366BE}"/>
                    </a:ext>
                  </a:extLst>
                </p14:cNvPr>
                <p14:cNvContentPartPr/>
                <p14:nvPr/>
              </p14:nvContentPartPr>
              <p14:xfrm>
                <a:off x="2978335" y="3660148"/>
                <a:ext cx="150840" cy="25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A2A100-D61C-4AEF-98EE-DB6945B366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60335" y="3642508"/>
                  <a:ext cx="186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CB699-CEBB-4773-A0B4-FE62CBAF780D}"/>
                    </a:ext>
                  </a:extLst>
                </p14:cNvPr>
                <p14:cNvContentPartPr/>
                <p14:nvPr/>
              </p14:nvContentPartPr>
              <p14:xfrm>
                <a:off x="3588895" y="3142108"/>
                <a:ext cx="1399320" cy="1047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CB699-CEBB-4773-A0B4-FE62CBAF78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70895" y="3124468"/>
                  <a:ext cx="143496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904B70-243B-450F-849D-98810980BBA9}"/>
                    </a:ext>
                  </a:extLst>
                </p14:cNvPr>
                <p14:cNvContentPartPr/>
                <p14:nvPr/>
              </p14:nvContentPartPr>
              <p14:xfrm>
                <a:off x="3305935" y="3789028"/>
                <a:ext cx="1717920" cy="71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904B70-243B-450F-849D-98810980BB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87935" y="3771388"/>
                  <a:ext cx="1753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3DC1EF-9361-446B-993F-346112389302}"/>
                    </a:ext>
                  </a:extLst>
                </p14:cNvPr>
                <p14:cNvContentPartPr/>
                <p14:nvPr/>
              </p14:nvContentPartPr>
              <p14:xfrm>
                <a:off x="3143215" y="4063708"/>
                <a:ext cx="51480" cy="312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3DC1EF-9361-446B-993F-3461123893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25215" y="4046068"/>
                  <a:ext cx="871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C82722F-9428-4349-BC6C-FE2086F92B35}"/>
                    </a:ext>
                  </a:extLst>
                </p14:cNvPr>
                <p14:cNvContentPartPr/>
                <p14:nvPr/>
              </p14:nvContentPartPr>
              <p14:xfrm>
                <a:off x="3142855" y="4117708"/>
                <a:ext cx="262080" cy="242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C82722F-9428-4349-BC6C-FE2086F92B3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24855" y="4099708"/>
                  <a:ext cx="2977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609304-3EA9-4F7B-9D05-40DFDD9696B0}"/>
                    </a:ext>
                  </a:extLst>
                </p14:cNvPr>
                <p14:cNvContentPartPr/>
                <p14:nvPr/>
              </p14:nvContentPartPr>
              <p14:xfrm>
                <a:off x="3436255" y="4185388"/>
                <a:ext cx="225360" cy="189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609304-3EA9-4F7B-9D05-40DFDD9696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18615" y="4167748"/>
                  <a:ext cx="261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470E99-4A68-4A46-A2C4-D4B727D50712}"/>
                    </a:ext>
                  </a:extLst>
                </p14:cNvPr>
                <p14:cNvContentPartPr/>
                <p14:nvPr/>
              </p14:nvContentPartPr>
              <p14:xfrm>
                <a:off x="3640735" y="4162708"/>
                <a:ext cx="191160" cy="215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470E99-4A68-4A46-A2C4-D4B727D5071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23095" y="4145068"/>
                  <a:ext cx="226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4D97041-C906-49E8-B336-4816FCBE6AEB}"/>
                    </a:ext>
                  </a:extLst>
                </p14:cNvPr>
                <p14:cNvContentPartPr/>
                <p14:nvPr/>
              </p14:nvContentPartPr>
              <p14:xfrm>
                <a:off x="3836215" y="4231468"/>
                <a:ext cx="151200" cy="165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4D97041-C906-49E8-B336-4816FCBE6AE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18215" y="4213828"/>
                  <a:ext cx="186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E6D3D1-D2C8-4E43-92BC-B715091CBD80}"/>
                    </a:ext>
                  </a:extLst>
                </p14:cNvPr>
                <p14:cNvContentPartPr/>
                <p14:nvPr/>
              </p14:nvContentPartPr>
              <p14:xfrm>
                <a:off x="4201615" y="3983428"/>
                <a:ext cx="183240" cy="381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E6D3D1-D2C8-4E43-92BC-B715091CBD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83975" y="3965428"/>
                  <a:ext cx="2188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3A047A7-419C-4255-99C5-E5A995D5963B}"/>
                    </a:ext>
                  </a:extLst>
                </p14:cNvPr>
                <p14:cNvContentPartPr/>
                <p14:nvPr/>
              </p14:nvContentPartPr>
              <p14:xfrm>
                <a:off x="4467295" y="4059748"/>
                <a:ext cx="647280" cy="295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3A047A7-419C-4255-99C5-E5A995D5963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49655" y="4041748"/>
                  <a:ext cx="6829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07F477C-2DC2-43E1-99BD-62B8FF039230}"/>
                    </a:ext>
                  </a:extLst>
                </p14:cNvPr>
                <p14:cNvContentPartPr/>
                <p14:nvPr/>
              </p14:nvContentPartPr>
              <p14:xfrm>
                <a:off x="5224375" y="4041748"/>
                <a:ext cx="75240" cy="284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07F477C-2DC2-43E1-99BD-62B8FF0392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06735" y="4024108"/>
                  <a:ext cx="110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609307E-5794-45D9-A415-4DDEB5AABE2C}"/>
                    </a:ext>
                  </a:extLst>
                </p14:cNvPr>
                <p14:cNvContentPartPr/>
                <p14:nvPr/>
              </p14:nvContentPartPr>
              <p14:xfrm>
                <a:off x="5186215" y="4034548"/>
                <a:ext cx="288720" cy="137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609307E-5794-45D9-A415-4DDEB5AABE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68215" y="4016908"/>
                  <a:ext cx="324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C21372A-6351-49AA-B483-16C008B91099}"/>
                    </a:ext>
                  </a:extLst>
                </p14:cNvPr>
                <p14:cNvContentPartPr/>
                <p14:nvPr/>
              </p14:nvContentPartPr>
              <p14:xfrm>
                <a:off x="5578615" y="4041028"/>
                <a:ext cx="289440" cy="295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C21372A-6351-49AA-B483-16C008B910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60615" y="4023388"/>
                  <a:ext cx="3250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4FFA307-344B-45B6-A6A4-7332A8DE982F}"/>
                    </a:ext>
                  </a:extLst>
                </p14:cNvPr>
                <p14:cNvContentPartPr/>
                <p14:nvPr/>
              </p14:nvContentPartPr>
              <p14:xfrm>
                <a:off x="5537575" y="4003588"/>
                <a:ext cx="308880" cy="8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4FFA307-344B-45B6-A6A4-7332A8DE982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19935" y="3985588"/>
                  <a:ext cx="344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68BEA4-158F-481E-ACFB-468424CE819F}"/>
                    </a:ext>
                  </a:extLst>
                </p14:cNvPr>
                <p14:cNvContentPartPr/>
                <p14:nvPr/>
              </p14:nvContentPartPr>
              <p14:xfrm>
                <a:off x="5622175" y="4141108"/>
                <a:ext cx="200520" cy="21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68BEA4-158F-481E-ACFB-468424CE81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4175" y="4123468"/>
                  <a:ext cx="236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A6BC4E3-A204-4426-81B9-63DA8970A3DB}"/>
                    </a:ext>
                  </a:extLst>
                </p14:cNvPr>
                <p14:cNvContentPartPr/>
                <p14:nvPr/>
              </p14:nvContentPartPr>
              <p14:xfrm>
                <a:off x="4502215" y="3319948"/>
                <a:ext cx="470160" cy="68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A6BC4E3-A204-4426-81B9-63DA8970A3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84215" y="3302308"/>
                  <a:ext cx="505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A579690-F812-4BE5-A2FD-3683302A037D}"/>
                    </a:ext>
                  </a:extLst>
                </p14:cNvPr>
                <p14:cNvContentPartPr/>
                <p14:nvPr/>
              </p14:nvContentPartPr>
              <p14:xfrm>
                <a:off x="4929175" y="3233908"/>
                <a:ext cx="163800" cy="246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A579690-F812-4BE5-A2FD-3683302A037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11535" y="3215908"/>
                  <a:ext cx="199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1D6FD2-1411-409D-B7AD-FDE5F79063A4}"/>
                    </a:ext>
                  </a:extLst>
                </p14:cNvPr>
                <p14:cNvContentPartPr/>
                <p14:nvPr/>
              </p14:nvContentPartPr>
              <p14:xfrm>
                <a:off x="5299975" y="3100708"/>
                <a:ext cx="100080" cy="31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1D6FD2-1411-409D-B7AD-FDE5F79063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82335" y="3083068"/>
                  <a:ext cx="1357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FEE565-61EC-4502-9B0D-CA7E73FAF475}"/>
                    </a:ext>
                  </a:extLst>
                </p14:cNvPr>
                <p14:cNvContentPartPr/>
                <p14:nvPr/>
              </p14:nvContentPartPr>
              <p14:xfrm>
                <a:off x="5461975" y="3268828"/>
                <a:ext cx="147240" cy="158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FEE565-61EC-4502-9B0D-CA7E73FAF47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43975" y="3251188"/>
                  <a:ext cx="182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03FD035-5712-4C14-90E9-549CCB617AA6}"/>
                    </a:ext>
                  </a:extLst>
                </p14:cNvPr>
                <p14:cNvContentPartPr/>
                <p14:nvPr/>
              </p14:nvContentPartPr>
              <p14:xfrm>
                <a:off x="5825215" y="3155068"/>
                <a:ext cx="855000" cy="286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03FD035-5712-4C14-90E9-549CCB617A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07215" y="3137428"/>
                  <a:ext cx="8906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112539-A3D7-4896-890E-C2D7E43501BD}"/>
                    </a:ext>
                  </a:extLst>
                </p14:cNvPr>
                <p14:cNvContentPartPr/>
                <p14:nvPr/>
              </p14:nvContentPartPr>
              <p14:xfrm>
                <a:off x="5839255" y="2956708"/>
                <a:ext cx="95400" cy="293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112539-A3D7-4896-890E-C2D7E43501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21255" y="2939068"/>
                  <a:ext cx="1310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03E3CD4-B162-4711-90B0-3958637530B5}"/>
                    </a:ext>
                  </a:extLst>
                </p14:cNvPr>
                <p14:cNvContentPartPr/>
                <p14:nvPr/>
              </p14:nvContentPartPr>
              <p14:xfrm>
                <a:off x="6122215" y="4097908"/>
                <a:ext cx="458640" cy="159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03E3CD4-B162-4711-90B0-3958637530B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04215" y="4079908"/>
                  <a:ext cx="494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134A8F9-F832-442F-94F2-E7D923828373}"/>
                    </a:ext>
                  </a:extLst>
                </p14:cNvPr>
                <p14:cNvContentPartPr/>
                <p14:nvPr/>
              </p14:nvContentPartPr>
              <p14:xfrm>
                <a:off x="6632695" y="3942748"/>
                <a:ext cx="154440" cy="330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134A8F9-F832-442F-94F2-E7D92382837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15055" y="3924748"/>
                  <a:ext cx="190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3C8A597-69EC-464A-907B-37F0B85C7F28}"/>
                    </a:ext>
                  </a:extLst>
                </p14:cNvPr>
                <p14:cNvContentPartPr/>
                <p14:nvPr/>
              </p14:nvContentPartPr>
              <p14:xfrm>
                <a:off x="6810535" y="4111948"/>
                <a:ext cx="167760" cy="188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3C8A597-69EC-464A-907B-37F0B85C7F2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92895" y="4093948"/>
                  <a:ext cx="203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66C7C18-A18A-4586-AF02-941EBCC75CBE}"/>
                    </a:ext>
                  </a:extLst>
                </p14:cNvPr>
                <p14:cNvContentPartPr/>
                <p14:nvPr/>
              </p14:nvContentPartPr>
              <p14:xfrm>
                <a:off x="7138855" y="3931228"/>
                <a:ext cx="672840" cy="371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66C7C18-A18A-4586-AF02-941EBCC75C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21215" y="3913588"/>
                  <a:ext cx="708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7C827A0-B7DD-4AEA-AE58-B6D6350E3FD3}"/>
                    </a:ext>
                  </a:extLst>
                </p14:cNvPr>
                <p14:cNvContentPartPr/>
                <p14:nvPr/>
              </p14:nvContentPartPr>
              <p14:xfrm>
                <a:off x="7852015" y="4103668"/>
                <a:ext cx="457920" cy="200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7C827A0-B7DD-4AEA-AE58-B6D6350E3FD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34375" y="4085668"/>
                  <a:ext cx="493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979517E-A2DB-42FE-A930-E4DEC8BCE591}"/>
                    </a:ext>
                  </a:extLst>
                </p14:cNvPr>
                <p14:cNvContentPartPr/>
                <p14:nvPr/>
              </p14:nvContentPartPr>
              <p14:xfrm>
                <a:off x="8229655" y="3863548"/>
                <a:ext cx="108000" cy="390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979517E-A2DB-42FE-A930-E4DEC8BCE59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11655" y="3845548"/>
                  <a:ext cx="1436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184D7E5-AE23-4947-9A89-918845923D02}"/>
                    </a:ext>
                  </a:extLst>
                </p14:cNvPr>
                <p14:cNvContentPartPr/>
                <p14:nvPr/>
              </p14:nvContentPartPr>
              <p14:xfrm>
                <a:off x="8375455" y="4108348"/>
                <a:ext cx="160560" cy="191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184D7E5-AE23-4947-9A89-918845923D0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57455" y="4090708"/>
                  <a:ext cx="196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EA93E48-7F03-4433-8C87-DB2E291BB4CC}"/>
                    </a:ext>
                  </a:extLst>
                </p14:cNvPr>
                <p14:cNvContentPartPr/>
                <p14:nvPr/>
              </p14:nvContentPartPr>
              <p14:xfrm>
                <a:off x="8806735" y="4123828"/>
                <a:ext cx="234360" cy="117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EA93E48-7F03-4433-8C87-DB2E291BB4C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89095" y="4105828"/>
                  <a:ext cx="270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A2AEAE7-C6F7-4625-8109-D226E1DC6F84}"/>
                    </a:ext>
                  </a:extLst>
                </p14:cNvPr>
                <p14:cNvContentPartPr/>
                <p14:nvPr/>
              </p14:nvContentPartPr>
              <p14:xfrm>
                <a:off x="9244495" y="4070548"/>
                <a:ext cx="159840" cy="509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A2AEAE7-C6F7-4625-8109-D226E1DC6F8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26855" y="4052908"/>
                  <a:ext cx="1954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66375F-88BF-4D1F-85E7-E208356F6692}"/>
                    </a:ext>
                  </a:extLst>
                </p14:cNvPr>
                <p14:cNvContentPartPr/>
                <p14:nvPr/>
              </p14:nvContentPartPr>
              <p14:xfrm>
                <a:off x="9423415" y="4088548"/>
                <a:ext cx="160560" cy="180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66375F-88BF-4D1F-85E7-E208356F669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05775" y="4070548"/>
                  <a:ext cx="196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57FA4D4-897D-4FB9-B016-37E9A54726E4}"/>
                    </a:ext>
                  </a:extLst>
                </p14:cNvPr>
                <p14:cNvContentPartPr/>
                <p14:nvPr/>
              </p14:nvContentPartPr>
              <p14:xfrm>
                <a:off x="9604855" y="4057588"/>
                <a:ext cx="254880" cy="209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57FA4D4-897D-4FB9-B016-37E9A54726E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87215" y="4039948"/>
                  <a:ext cx="290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26480EB-F0AB-44BC-8051-7ADDD6BE88B3}"/>
                    </a:ext>
                  </a:extLst>
                </p14:cNvPr>
                <p14:cNvContentPartPr/>
                <p14:nvPr/>
              </p14:nvContentPartPr>
              <p14:xfrm>
                <a:off x="9829495" y="3836908"/>
                <a:ext cx="209880" cy="409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26480EB-F0AB-44BC-8051-7ADDD6BE88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11855" y="3819268"/>
                  <a:ext cx="2455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9DDDB1D-4580-4902-B783-65B34DF5F2DA}"/>
                    </a:ext>
                  </a:extLst>
                </p14:cNvPr>
                <p14:cNvContentPartPr/>
                <p14:nvPr/>
              </p14:nvContentPartPr>
              <p14:xfrm>
                <a:off x="9930655" y="3906028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9DDDB1D-4580-4902-B783-65B34DF5F2D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12655" y="38880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3FED090-340B-417F-A4FF-E709D6A32CAB}"/>
                    </a:ext>
                  </a:extLst>
                </p14:cNvPr>
                <p14:cNvContentPartPr/>
                <p14:nvPr/>
              </p14:nvContentPartPr>
              <p14:xfrm>
                <a:off x="10146295" y="4041748"/>
                <a:ext cx="181440" cy="220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3FED090-340B-417F-A4FF-E709D6A32CA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28295" y="4024108"/>
                  <a:ext cx="2170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C8E6461-26CD-4B2D-A4FC-1C264E599CEA}"/>
                    </a:ext>
                  </a:extLst>
                </p14:cNvPr>
                <p14:cNvContentPartPr/>
                <p14:nvPr/>
              </p14:nvContentPartPr>
              <p14:xfrm>
                <a:off x="10511335" y="3897028"/>
                <a:ext cx="316080" cy="327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C8E6461-26CD-4B2D-A4FC-1C264E599CE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93695" y="3879388"/>
                  <a:ext cx="3517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350D13F-EA8C-44E1-8785-9F94EC977CAF}"/>
                    </a:ext>
                  </a:extLst>
                </p14:cNvPr>
                <p14:cNvContentPartPr/>
                <p14:nvPr/>
              </p14:nvContentPartPr>
              <p14:xfrm>
                <a:off x="10551295" y="4033108"/>
                <a:ext cx="210240" cy="14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350D13F-EA8C-44E1-8785-9F94EC977C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33655" y="4015108"/>
                  <a:ext cx="245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91DE0C-88FB-4611-A671-EBAB09B94E72}"/>
                    </a:ext>
                  </a:extLst>
                </p14:cNvPr>
                <p14:cNvContentPartPr/>
                <p14:nvPr/>
              </p14:nvContentPartPr>
              <p14:xfrm>
                <a:off x="10886095" y="3950668"/>
                <a:ext cx="324000" cy="352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91DE0C-88FB-4611-A671-EBAB09B94E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68095" y="3933028"/>
                  <a:ext cx="3596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F00E15E-D91E-41CB-ADE4-9ECDDE21E5B5}"/>
                    </a:ext>
                  </a:extLst>
                </p14:cNvPr>
                <p14:cNvContentPartPr/>
                <p14:nvPr/>
              </p14:nvContentPartPr>
              <p14:xfrm>
                <a:off x="10949815" y="4105108"/>
                <a:ext cx="238680" cy="33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F00E15E-D91E-41CB-ADE4-9ECDDE21E5B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32175" y="4087468"/>
                  <a:ext cx="274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232A0B4-D860-4944-8E24-55ECD85CDBA1}"/>
                    </a:ext>
                  </a:extLst>
                </p14:cNvPr>
                <p14:cNvContentPartPr/>
                <p14:nvPr/>
              </p14:nvContentPartPr>
              <p14:xfrm>
                <a:off x="668575" y="3853828"/>
                <a:ext cx="2073960" cy="117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232A0B4-D860-4944-8E24-55ECD85CDBA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0935" y="3836188"/>
                  <a:ext cx="2109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ABA866-AF12-472B-BADB-3AAE6AFCC8A4}"/>
                    </a:ext>
                  </a:extLst>
                </p14:cNvPr>
                <p14:cNvContentPartPr/>
                <p14:nvPr/>
              </p14:nvContentPartPr>
              <p14:xfrm>
                <a:off x="765775" y="4276828"/>
                <a:ext cx="277920" cy="242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ABA866-AF12-472B-BADB-3AAE6AFCC8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7775" y="4259188"/>
                  <a:ext cx="313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DF92D9C-A53F-451D-9E81-9ACACA8B2AAA}"/>
                    </a:ext>
                  </a:extLst>
                </p14:cNvPr>
                <p14:cNvContentPartPr/>
                <p14:nvPr/>
              </p14:nvContentPartPr>
              <p14:xfrm>
                <a:off x="1069975" y="4248388"/>
                <a:ext cx="91080" cy="105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DF92D9C-A53F-451D-9E81-9ACACA8B2AA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1975" y="4230388"/>
                  <a:ext cx="126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A4F2584-B51F-4527-8A35-9114738B8356}"/>
                    </a:ext>
                  </a:extLst>
                </p14:cNvPr>
                <p14:cNvContentPartPr/>
                <p14:nvPr/>
              </p14:nvContentPartPr>
              <p14:xfrm>
                <a:off x="1358335" y="4337308"/>
                <a:ext cx="399960" cy="172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A4F2584-B51F-4527-8A35-9114738B835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40335" y="4319308"/>
                  <a:ext cx="435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11B97DF-3728-4B61-9A21-39DB972B0562}"/>
                    </a:ext>
                  </a:extLst>
                </p14:cNvPr>
                <p14:cNvContentPartPr/>
                <p14:nvPr/>
              </p14:nvContentPartPr>
              <p14:xfrm>
                <a:off x="1730215" y="4200508"/>
                <a:ext cx="85680" cy="275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11B97DF-3728-4B61-9A21-39DB972B056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12215" y="4182508"/>
                  <a:ext cx="1213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C162015-3617-4B21-9E4A-DF9437CCED01}"/>
                    </a:ext>
                  </a:extLst>
                </p14:cNvPr>
                <p14:cNvContentPartPr/>
                <p14:nvPr/>
              </p14:nvContentPartPr>
              <p14:xfrm>
                <a:off x="1750375" y="4303828"/>
                <a:ext cx="571320" cy="190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C162015-3617-4B21-9E4A-DF9437CCED0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32735" y="4285828"/>
                  <a:ext cx="606960" cy="22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1953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2D4569-A251-4AB5-BC81-9E19F1CF34F3}"/>
              </a:ext>
            </a:extLst>
          </p:cNvPr>
          <p:cNvSpPr txBox="1"/>
          <p:nvPr/>
        </p:nvSpPr>
        <p:spPr>
          <a:xfrm>
            <a:off x="309489" y="351693"/>
            <a:ext cx="10944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La alanina es un compuesto orgánico que contiene C, H, N y O. n 10.00g de este compuesto hay 40.40 % de C, 0.7920 g de H, 0.1120 moles de N y 1.350 x 10</a:t>
            </a:r>
            <a:r>
              <a:rPr lang="es-CL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 átomos de oxígeno. Determine para este compuesto su fórmula empírica.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1DF18D-6627-4311-BA9B-E1733874E76E}"/>
              </a:ext>
            </a:extLst>
          </p:cNvPr>
          <p:cNvGrpSpPr/>
          <p:nvPr/>
        </p:nvGrpSpPr>
        <p:grpSpPr>
          <a:xfrm>
            <a:off x="10397575" y="440668"/>
            <a:ext cx="442440" cy="459000"/>
            <a:chOff x="10397575" y="440668"/>
            <a:chExt cx="44244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A78B1CB-B5CD-4721-A960-0DA5B971521B}"/>
                    </a:ext>
                  </a:extLst>
                </p14:cNvPr>
                <p14:cNvContentPartPr/>
                <p14:nvPr/>
              </p14:nvContentPartPr>
              <p14:xfrm>
                <a:off x="10397575" y="516628"/>
                <a:ext cx="321480" cy="330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A78B1CB-B5CD-4721-A960-0DA5B97152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79575" y="498628"/>
                  <a:ext cx="3571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BEF0F4-6C22-48C7-84DF-AAECB6B6DCE3}"/>
                    </a:ext>
                  </a:extLst>
                </p14:cNvPr>
                <p14:cNvContentPartPr/>
                <p14:nvPr/>
              </p14:nvContentPartPr>
              <p14:xfrm>
                <a:off x="10556695" y="440668"/>
                <a:ext cx="283320" cy="459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BEF0F4-6C22-48C7-84DF-AAECB6B6DC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39055" y="423028"/>
                  <a:ext cx="318960" cy="49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A8A5C44-7A46-4232-9AD0-461F679293CC}"/>
              </a:ext>
            </a:extLst>
          </p:cNvPr>
          <p:cNvGrpSpPr/>
          <p:nvPr/>
        </p:nvGrpSpPr>
        <p:grpSpPr>
          <a:xfrm>
            <a:off x="445015" y="2606428"/>
            <a:ext cx="552240" cy="418320"/>
            <a:chOff x="445015" y="2606428"/>
            <a:chExt cx="55224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FFBA0D-82A9-4B15-BFB8-70D8C294BECA}"/>
                    </a:ext>
                  </a:extLst>
                </p14:cNvPr>
                <p14:cNvContentPartPr/>
                <p14:nvPr/>
              </p14:nvContentPartPr>
              <p14:xfrm>
                <a:off x="445015" y="2606428"/>
                <a:ext cx="279000" cy="26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FFBA0D-82A9-4B15-BFB8-70D8C294BE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7375" y="2588428"/>
                  <a:ext cx="3146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CF7859-3DFD-43CE-A820-7CA972AD0827}"/>
                    </a:ext>
                  </a:extLst>
                </p14:cNvPr>
                <p14:cNvContentPartPr/>
                <p14:nvPr/>
              </p14:nvContentPartPr>
              <p14:xfrm>
                <a:off x="756415" y="2847268"/>
                <a:ext cx="240840" cy="177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CF7859-3DFD-43CE-A820-7CA972AD08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8415" y="2829268"/>
                  <a:ext cx="27648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70E3B2-EB68-4C05-A18A-624A74FE6E0D}"/>
              </a:ext>
            </a:extLst>
          </p:cNvPr>
          <p:cNvGrpSpPr/>
          <p:nvPr/>
        </p:nvGrpSpPr>
        <p:grpSpPr>
          <a:xfrm>
            <a:off x="479575" y="5946868"/>
            <a:ext cx="593280" cy="436680"/>
            <a:chOff x="479575" y="5946868"/>
            <a:chExt cx="593280" cy="4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97CDC47-8F81-4C22-A738-C491C5CE793C}"/>
                    </a:ext>
                  </a:extLst>
                </p14:cNvPr>
                <p14:cNvContentPartPr/>
                <p14:nvPr/>
              </p14:nvContentPartPr>
              <p14:xfrm>
                <a:off x="479575" y="5946868"/>
                <a:ext cx="281160" cy="344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97CDC47-8F81-4C22-A738-C491C5CE79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1935" y="5929228"/>
                  <a:ext cx="3168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B721BE-9020-47E1-A6AE-4C6CC56AF845}"/>
                    </a:ext>
                  </a:extLst>
                </p14:cNvPr>
                <p14:cNvContentPartPr/>
                <p14:nvPr/>
              </p14:nvContentPartPr>
              <p14:xfrm>
                <a:off x="885655" y="6159988"/>
                <a:ext cx="187200" cy="223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B721BE-9020-47E1-A6AE-4C6CC56AF8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8015" y="6142348"/>
                  <a:ext cx="22284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11CA7E8-FFF1-408E-A621-5127A127BA13}"/>
              </a:ext>
            </a:extLst>
          </p:cNvPr>
          <p:cNvGrpSpPr/>
          <p:nvPr/>
        </p:nvGrpSpPr>
        <p:grpSpPr>
          <a:xfrm>
            <a:off x="9465175" y="2507428"/>
            <a:ext cx="1882080" cy="754560"/>
            <a:chOff x="9465175" y="2507428"/>
            <a:chExt cx="1882080" cy="75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C0B9E25-D2B9-4B3B-9A44-8151CC1BC77A}"/>
                    </a:ext>
                  </a:extLst>
                </p14:cNvPr>
                <p14:cNvContentPartPr/>
                <p14:nvPr/>
              </p14:nvContentPartPr>
              <p14:xfrm>
                <a:off x="9465175" y="2630188"/>
                <a:ext cx="258120" cy="42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C0B9E25-D2B9-4B3B-9A44-8151CC1BC7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47535" y="2612548"/>
                  <a:ext cx="293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59979B9-CD23-460B-A839-4FAAEAD046BC}"/>
                    </a:ext>
                  </a:extLst>
                </p14:cNvPr>
                <p14:cNvContentPartPr/>
                <p14:nvPr/>
              </p14:nvContentPartPr>
              <p14:xfrm>
                <a:off x="9488215" y="2755108"/>
                <a:ext cx="211320" cy="21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59979B9-CD23-460B-A839-4FAAEAD046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70575" y="2737468"/>
                  <a:ext cx="246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31C94D9-D60F-4541-8805-237854AE9CB8}"/>
                    </a:ext>
                  </a:extLst>
                </p14:cNvPr>
                <p14:cNvContentPartPr/>
                <p14:nvPr/>
              </p14:nvContentPartPr>
              <p14:xfrm>
                <a:off x="9699895" y="2567908"/>
                <a:ext cx="201600" cy="350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31C94D9-D60F-4541-8805-237854AE9CB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81895" y="2549908"/>
                  <a:ext cx="2372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163C6E2-75CF-4E72-8EEA-CBDEAF36C137}"/>
                    </a:ext>
                  </a:extLst>
                </p14:cNvPr>
                <p14:cNvContentPartPr/>
                <p14:nvPr/>
              </p14:nvContentPartPr>
              <p14:xfrm>
                <a:off x="10167175" y="2507428"/>
                <a:ext cx="210240" cy="212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163C6E2-75CF-4E72-8EEA-CBDEAF36C1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49175" y="2489428"/>
                  <a:ext cx="245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34852B-2377-468E-9250-4AE2A22B8241}"/>
                    </a:ext>
                  </a:extLst>
                </p14:cNvPr>
                <p14:cNvContentPartPr/>
                <p14:nvPr/>
              </p14:nvContentPartPr>
              <p14:xfrm>
                <a:off x="10531855" y="2602108"/>
                <a:ext cx="139680" cy="26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34852B-2377-468E-9250-4AE2A22B82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14215" y="2584468"/>
                  <a:ext cx="175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AD268C-49E4-4076-8D33-EF9198BEEACC}"/>
                    </a:ext>
                  </a:extLst>
                </p14:cNvPr>
                <p14:cNvContentPartPr/>
                <p14:nvPr/>
              </p14:nvContentPartPr>
              <p14:xfrm>
                <a:off x="10539775" y="2702188"/>
                <a:ext cx="160560" cy="5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AD268C-49E4-4076-8D33-EF9198BEEA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22135" y="2684548"/>
                  <a:ext cx="196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FE9F419-E7B4-416D-84FF-B82DB6A5B347}"/>
                    </a:ext>
                  </a:extLst>
                </p14:cNvPr>
                <p14:cNvContentPartPr/>
                <p14:nvPr/>
              </p14:nvContentPartPr>
              <p14:xfrm>
                <a:off x="10900135" y="2518948"/>
                <a:ext cx="302400" cy="210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FE9F419-E7B4-416D-84FF-B82DB6A5B3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82495" y="2501308"/>
                  <a:ext cx="338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E4F24EF-1F51-4B89-8E9F-D7F175296DA9}"/>
                    </a:ext>
                  </a:extLst>
                </p14:cNvPr>
                <p14:cNvContentPartPr/>
                <p14:nvPr/>
              </p14:nvContentPartPr>
              <p14:xfrm>
                <a:off x="10815535" y="2737468"/>
                <a:ext cx="401040" cy="31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E4F24EF-1F51-4B89-8E9F-D7F175296D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797895" y="2719828"/>
                  <a:ext cx="436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0722085-56CC-4CAD-9261-702BB541D659}"/>
                    </a:ext>
                  </a:extLst>
                </p14:cNvPr>
                <p14:cNvContentPartPr/>
                <p14:nvPr/>
              </p14:nvContentPartPr>
              <p14:xfrm>
                <a:off x="10837855" y="2845468"/>
                <a:ext cx="509400" cy="416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0722085-56CC-4CAD-9261-702BB541D6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20215" y="2827828"/>
                  <a:ext cx="545040" cy="45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C515900-38F4-4F01-AC77-07C6E6417B56}"/>
                  </a:ext>
                </a:extLst>
              </p14:cNvPr>
              <p14:cNvContentPartPr/>
              <p14:nvPr/>
            </p14:nvContentPartPr>
            <p14:xfrm>
              <a:off x="361135" y="752428"/>
              <a:ext cx="1197000" cy="538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C515900-38F4-4F01-AC77-07C6E6417B5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3135" y="734428"/>
                <a:ext cx="1232640" cy="57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0C7BF6A-19E5-4C8C-8AF8-445C3C3CBF02}"/>
              </a:ext>
            </a:extLst>
          </p:cNvPr>
          <p:cNvGrpSpPr/>
          <p:nvPr/>
        </p:nvGrpSpPr>
        <p:grpSpPr>
          <a:xfrm>
            <a:off x="1155295" y="2235988"/>
            <a:ext cx="6840360" cy="1252800"/>
            <a:chOff x="1155295" y="2235988"/>
            <a:chExt cx="6840360" cy="12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A94BAD-190D-4763-A10A-5D7D8C18CDA4}"/>
                    </a:ext>
                  </a:extLst>
                </p14:cNvPr>
                <p14:cNvContentPartPr/>
                <p14:nvPr/>
              </p14:nvContentPartPr>
              <p14:xfrm>
                <a:off x="1155295" y="2645668"/>
                <a:ext cx="132120" cy="18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A94BAD-190D-4763-A10A-5D7D8C18CD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37655" y="2627668"/>
                  <a:ext cx="167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1BEB7E-4CE4-4C52-8BBD-B974AB0B1CD5}"/>
                    </a:ext>
                  </a:extLst>
                </p14:cNvPr>
                <p14:cNvContentPartPr/>
                <p14:nvPr/>
              </p14:nvContentPartPr>
              <p14:xfrm>
                <a:off x="1168615" y="2728108"/>
                <a:ext cx="133920" cy="1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1BEB7E-4CE4-4C52-8BBD-B974AB0B1CD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50975" y="2710468"/>
                  <a:ext cx="169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1813443-E40A-4D5D-B833-FB5600CC3211}"/>
                    </a:ext>
                  </a:extLst>
                </p14:cNvPr>
                <p14:cNvContentPartPr/>
                <p14:nvPr/>
              </p14:nvContentPartPr>
              <p14:xfrm>
                <a:off x="1592335" y="2472508"/>
                <a:ext cx="192600" cy="136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1813443-E40A-4D5D-B833-FB5600CC32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74335" y="2454508"/>
                  <a:ext cx="2282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725844-2C35-43E5-BAFB-9EC1CBE3A61D}"/>
                    </a:ext>
                  </a:extLst>
                </p14:cNvPr>
                <p14:cNvContentPartPr/>
                <p14:nvPr/>
              </p14:nvContentPartPr>
              <p14:xfrm>
                <a:off x="1719415" y="2461348"/>
                <a:ext cx="21600" cy="239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725844-2C35-43E5-BAFB-9EC1CBE3A6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01415" y="2443708"/>
                  <a:ext cx="572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D73E54-939E-443B-AFFA-8F2848FD84BE}"/>
                    </a:ext>
                  </a:extLst>
                </p14:cNvPr>
                <p14:cNvContentPartPr/>
                <p14:nvPr/>
              </p14:nvContentPartPr>
              <p14:xfrm>
                <a:off x="1837855" y="2500948"/>
                <a:ext cx="176040" cy="253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D73E54-939E-443B-AFFA-8F2848FD84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19855" y="2483308"/>
                  <a:ext cx="2116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0DF2748-7E7B-4B9B-9CA3-1EA17B92366E}"/>
                    </a:ext>
                  </a:extLst>
                </p14:cNvPr>
                <p14:cNvContentPartPr/>
                <p14:nvPr/>
              </p14:nvContentPartPr>
              <p14:xfrm>
                <a:off x="2117935" y="2726308"/>
                <a:ext cx="2160" cy="9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0DF2748-7E7B-4B9B-9CA3-1EA17B92366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99935" y="2708668"/>
                  <a:ext cx="37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23CF5E-D3E4-4042-B92E-7AE265B229CB}"/>
                    </a:ext>
                  </a:extLst>
                </p14:cNvPr>
                <p14:cNvContentPartPr/>
                <p14:nvPr/>
              </p14:nvContentPartPr>
              <p14:xfrm>
                <a:off x="2232055" y="2450908"/>
                <a:ext cx="182520" cy="174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23CF5E-D3E4-4042-B92E-7AE265B229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14055" y="2433268"/>
                  <a:ext cx="218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8F4708-83C4-44F6-AA24-CA75F293A54B}"/>
                    </a:ext>
                  </a:extLst>
                </p14:cNvPr>
                <p14:cNvContentPartPr/>
                <p14:nvPr/>
              </p14:nvContentPartPr>
              <p14:xfrm>
                <a:off x="2365975" y="2442988"/>
                <a:ext cx="31320" cy="257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8F4708-83C4-44F6-AA24-CA75F293A5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48335" y="2425348"/>
                  <a:ext cx="669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354F7D-E6B2-4B39-ACEB-75F48258E3B2}"/>
                    </a:ext>
                  </a:extLst>
                </p14:cNvPr>
                <p14:cNvContentPartPr/>
                <p14:nvPr/>
              </p14:nvContentPartPr>
              <p14:xfrm>
                <a:off x="2497015" y="2442268"/>
                <a:ext cx="178200" cy="243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354F7D-E6B2-4B39-ACEB-75F48258E3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79015" y="2424628"/>
                  <a:ext cx="2138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97AC6AE-D454-4F4D-AA06-99CBEEF60F0C}"/>
                    </a:ext>
                  </a:extLst>
                </p14:cNvPr>
                <p14:cNvContentPartPr/>
                <p14:nvPr/>
              </p14:nvContentPartPr>
              <p14:xfrm>
                <a:off x="2814535" y="2498068"/>
                <a:ext cx="117720" cy="468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97AC6AE-D454-4F4D-AA06-99CBEEF60F0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96535" y="2480068"/>
                  <a:ext cx="1533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E098D8-0B4D-442A-BE86-BD2612D8A0CE}"/>
                    </a:ext>
                  </a:extLst>
                </p14:cNvPr>
                <p14:cNvContentPartPr/>
                <p14:nvPr/>
              </p14:nvContentPartPr>
              <p14:xfrm>
                <a:off x="1585135" y="2833588"/>
                <a:ext cx="1249920" cy="18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E098D8-0B4D-442A-BE86-BD2612D8A0C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67135" y="2815588"/>
                  <a:ext cx="1285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F335BEB-6819-4813-9AAC-78E74A1D42B5}"/>
                    </a:ext>
                  </a:extLst>
                </p14:cNvPr>
                <p14:cNvContentPartPr/>
                <p14:nvPr/>
              </p14:nvContentPartPr>
              <p14:xfrm>
                <a:off x="1692775" y="2927188"/>
                <a:ext cx="43200" cy="209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F335BEB-6819-4813-9AAC-78E74A1D42B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74775" y="2909188"/>
                  <a:ext cx="788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8657764-D729-4167-8E9F-75B8B40A4FC4}"/>
                    </a:ext>
                  </a:extLst>
                </p14:cNvPr>
                <p14:cNvContentPartPr/>
                <p14:nvPr/>
              </p14:nvContentPartPr>
              <p14:xfrm>
                <a:off x="1802215" y="2938348"/>
                <a:ext cx="212040" cy="174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8657764-D729-4167-8E9F-75B8B40A4F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84215" y="2920708"/>
                  <a:ext cx="2476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179CD2-B790-4A83-BCCC-3386B0C20542}"/>
                    </a:ext>
                  </a:extLst>
                </p14:cNvPr>
                <p14:cNvContentPartPr/>
                <p14:nvPr/>
              </p14:nvContentPartPr>
              <p14:xfrm>
                <a:off x="2059975" y="3096028"/>
                <a:ext cx="23400" cy="17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179CD2-B790-4A83-BCCC-3386B0C205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42335" y="3078028"/>
                  <a:ext cx="59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C37AE4F-67D8-41B6-BC6F-7F3FADE6D6A3}"/>
                    </a:ext>
                  </a:extLst>
                </p14:cNvPr>
                <p14:cNvContentPartPr/>
                <p14:nvPr/>
              </p14:nvContentPartPr>
              <p14:xfrm>
                <a:off x="2138455" y="2969308"/>
                <a:ext cx="126360" cy="180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37AE4F-67D8-41B6-BC6F-7F3FADE6D6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20455" y="2951668"/>
                  <a:ext cx="162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467E317-6B32-450A-B1B0-E76C07A544F8}"/>
                    </a:ext>
                  </a:extLst>
                </p14:cNvPr>
                <p14:cNvContentPartPr/>
                <p14:nvPr/>
              </p14:nvContentPartPr>
              <p14:xfrm>
                <a:off x="2396215" y="2885428"/>
                <a:ext cx="45720" cy="241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467E317-6B32-450A-B1B0-E76C07A544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78575" y="2867428"/>
                  <a:ext cx="81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5A336F3-2CB9-4C69-9EA2-0214DD529F99}"/>
                    </a:ext>
                  </a:extLst>
                </p14:cNvPr>
                <p14:cNvContentPartPr/>
                <p14:nvPr/>
              </p14:nvContentPartPr>
              <p14:xfrm>
                <a:off x="2536975" y="2937628"/>
                <a:ext cx="147240" cy="293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5A336F3-2CB9-4C69-9EA2-0214DD529F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18975" y="2919628"/>
                  <a:ext cx="182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92A0574-6BE5-4D93-8305-E33E2B893C32}"/>
                    </a:ext>
                  </a:extLst>
                </p14:cNvPr>
                <p14:cNvContentPartPr/>
                <p14:nvPr/>
              </p14:nvContentPartPr>
              <p14:xfrm>
                <a:off x="2843695" y="2840068"/>
                <a:ext cx="33120" cy="310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92A0574-6BE5-4D93-8305-E33E2B893C3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26055" y="2822068"/>
                  <a:ext cx="687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7F3E8B0-ECA9-4D60-8C8F-CD4F3436A087}"/>
                    </a:ext>
                  </a:extLst>
                </p14:cNvPr>
                <p14:cNvContentPartPr/>
                <p14:nvPr/>
              </p14:nvContentPartPr>
              <p14:xfrm>
                <a:off x="2931175" y="2820988"/>
                <a:ext cx="440640" cy="301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7F3E8B0-ECA9-4D60-8C8F-CD4F3436A0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13175" y="2803348"/>
                  <a:ext cx="476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D90E30-FEA0-479B-BF3B-B0348C1BD291}"/>
                    </a:ext>
                  </a:extLst>
                </p14:cNvPr>
                <p14:cNvContentPartPr/>
                <p14:nvPr/>
              </p14:nvContentPartPr>
              <p14:xfrm>
                <a:off x="3682855" y="2729548"/>
                <a:ext cx="126720" cy="18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D90E30-FEA0-479B-BF3B-B0348C1BD2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64855" y="2711548"/>
                  <a:ext cx="162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3E98935-E423-4FD0-81AA-B0B55D93BF77}"/>
                    </a:ext>
                  </a:extLst>
                </p14:cNvPr>
                <p14:cNvContentPartPr/>
                <p14:nvPr/>
              </p14:nvContentPartPr>
              <p14:xfrm>
                <a:off x="3671335" y="2851228"/>
                <a:ext cx="170280" cy="25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3E98935-E423-4FD0-81AA-B0B55D93BF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53335" y="2833228"/>
                  <a:ext cx="205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041204E-1205-4A58-882A-3F10C33F5B53}"/>
                    </a:ext>
                  </a:extLst>
                </p14:cNvPr>
                <p14:cNvContentPartPr/>
                <p14:nvPr/>
              </p14:nvContentPartPr>
              <p14:xfrm>
                <a:off x="4021615" y="2596708"/>
                <a:ext cx="245160" cy="257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041204E-1205-4A58-882A-3F10C33F5B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03975" y="2578708"/>
                  <a:ext cx="280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F6C3417-FC46-46FE-99A6-1556609A3B5B}"/>
                    </a:ext>
                  </a:extLst>
                </p14:cNvPr>
                <p14:cNvContentPartPr/>
                <p14:nvPr/>
              </p14:nvContentPartPr>
              <p14:xfrm>
                <a:off x="4345615" y="2818468"/>
                <a:ext cx="1080" cy="12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F6C3417-FC46-46FE-99A6-1556609A3B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27615" y="2800468"/>
                  <a:ext cx="36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EEEC937-A1EF-4E86-8419-7CF9BE9ADEBE}"/>
                    </a:ext>
                  </a:extLst>
                </p14:cNvPr>
                <p14:cNvContentPartPr/>
                <p14:nvPr/>
              </p14:nvContentPartPr>
              <p14:xfrm>
                <a:off x="4431655" y="2534428"/>
                <a:ext cx="251640" cy="298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EEEC937-A1EF-4E86-8419-7CF9BE9ADE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14015" y="2516428"/>
                  <a:ext cx="2872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EE19FF7-01E1-495B-9B19-7435D0BB1143}"/>
                    </a:ext>
                  </a:extLst>
                </p14:cNvPr>
                <p14:cNvContentPartPr/>
                <p14:nvPr/>
              </p14:nvContentPartPr>
              <p14:xfrm>
                <a:off x="4756375" y="2508508"/>
                <a:ext cx="177120" cy="318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EE19FF7-01E1-495B-9B19-7435D0BB11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38735" y="2490868"/>
                  <a:ext cx="2127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279317-FBF3-4B36-B5EE-A8596AB727DD}"/>
                    </a:ext>
                  </a:extLst>
                </p14:cNvPr>
                <p14:cNvContentPartPr/>
                <p14:nvPr/>
              </p14:nvContentPartPr>
              <p14:xfrm>
                <a:off x="5061655" y="2436868"/>
                <a:ext cx="741240" cy="411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279317-FBF3-4B36-B5EE-A8596AB727D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43655" y="2418868"/>
                  <a:ext cx="7768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E1B531-10B9-4EE7-AFDD-9A0D94B4BE9F}"/>
                    </a:ext>
                  </a:extLst>
                </p14:cNvPr>
                <p14:cNvContentPartPr/>
                <p14:nvPr/>
              </p14:nvContentPartPr>
              <p14:xfrm>
                <a:off x="3956455" y="2271628"/>
                <a:ext cx="2075400" cy="956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E1B531-10B9-4EE7-AFDD-9A0D94B4BE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38815" y="2253988"/>
                  <a:ext cx="2111040" cy="9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8B4032C-97E7-4D20-9B20-E1E1AAE2077D}"/>
                    </a:ext>
                  </a:extLst>
                </p14:cNvPr>
                <p14:cNvContentPartPr/>
                <p14:nvPr/>
              </p14:nvContentPartPr>
              <p14:xfrm>
                <a:off x="2859895" y="2235988"/>
                <a:ext cx="1388880" cy="139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8B4032C-97E7-4D20-9B20-E1E1AAE2077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41895" y="2217988"/>
                  <a:ext cx="1424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B5DCCA3-CFDD-48A8-BAEE-B8190CD5619B}"/>
                    </a:ext>
                  </a:extLst>
                </p14:cNvPr>
                <p14:cNvContentPartPr/>
                <p14:nvPr/>
              </p14:nvContentPartPr>
              <p14:xfrm>
                <a:off x="2757295" y="2266948"/>
                <a:ext cx="139680" cy="136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B5DCCA3-CFDD-48A8-BAEE-B8190CD561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39295" y="2249308"/>
                  <a:ext cx="1753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B388970-2E8E-497D-ABFA-0369B17EE512}"/>
                    </a:ext>
                  </a:extLst>
                </p14:cNvPr>
                <p14:cNvContentPartPr/>
                <p14:nvPr/>
              </p14:nvContentPartPr>
              <p14:xfrm>
                <a:off x="5897575" y="2512468"/>
                <a:ext cx="264240" cy="260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B388970-2E8E-497D-ABFA-0369B17EE51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79575" y="2494468"/>
                  <a:ext cx="2998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17DF591-635E-41F6-B77C-C5B747667BFC}"/>
                    </a:ext>
                  </a:extLst>
                </p14:cNvPr>
                <p14:cNvContentPartPr/>
                <p14:nvPr/>
              </p14:nvContentPartPr>
              <p14:xfrm>
                <a:off x="6500215" y="2641348"/>
                <a:ext cx="216360" cy="18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17DF591-635E-41F6-B77C-C5B747667BF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82215" y="2623708"/>
                  <a:ext cx="252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CEFBF7D-18F8-486F-9EDB-86CE4322996E}"/>
                    </a:ext>
                  </a:extLst>
                </p14:cNvPr>
                <p14:cNvContentPartPr/>
                <p14:nvPr/>
              </p14:nvContentPartPr>
              <p14:xfrm>
                <a:off x="6737815" y="2589508"/>
                <a:ext cx="63720" cy="101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CEFBF7D-18F8-486F-9EDB-86CE4322996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19815" y="2571508"/>
                  <a:ext cx="99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22322-AE45-443D-8906-A1DCDE92F456}"/>
                    </a:ext>
                  </a:extLst>
                </p14:cNvPr>
                <p14:cNvContentPartPr/>
                <p14:nvPr/>
              </p14:nvContentPartPr>
              <p14:xfrm>
                <a:off x="6994495" y="2505628"/>
                <a:ext cx="17640" cy="256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22322-AE45-443D-8906-A1DCDE92F45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76855" y="2487628"/>
                  <a:ext cx="532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3C90646-EA75-4CCB-9A09-0212DFD96CE7}"/>
                    </a:ext>
                  </a:extLst>
                </p14:cNvPr>
                <p14:cNvContentPartPr/>
                <p14:nvPr/>
              </p14:nvContentPartPr>
              <p14:xfrm>
                <a:off x="7087015" y="2584468"/>
                <a:ext cx="162720" cy="184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3C90646-EA75-4CCB-9A09-0212DFD96CE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69015" y="2566828"/>
                  <a:ext cx="198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62A21FA-E4FD-4FBC-BDBD-AEE061A8A1A7}"/>
                    </a:ext>
                  </a:extLst>
                </p14:cNvPr>
                <p14:cNvContentPartPr/>
                <p14:nvPr/>
              </p14:nvContentPartPr>
              <p14:xfrm>
                <a:off x="7340815" y="2548108"/>
                <a:ext cx="181440" cy="203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62A21FA-E4FD-4FBC-BDBD-AEE061A8A1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23175" y="2530468"/>
                  <a:ext cx="217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5E1453-16E2-44A9-9E0C-3EABDB479533}"/>
                    </a:ext>
                  </a:extLst>
                </p14:cNvPr>
                <p14:cNvContentPartPr/>
                <p14:nvPr/>
              </p14:nvContentPartPr>
              <p14:xfrm>
                <a:off x="7617655" y="2590948"/>
                <a:ext cx="154800" cy="428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5E1453-16E2-44A9-9E0C-3EABDB47953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00015" y="2572948"/>
                  <a:ext cx="1904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8AF7D73-27A9-4ECC-845F-BC00B6D506DF}"/>
                    </a:ext>
                  </a:extLst>
                </p14:cNvPr>
                <p14:cNvContentPartPr/>
                <p14:nvPr/>
              </p14:nvContentPartPr>
              <p14:xfrm>
                <a:off x="6511735" y="3037708"/>
                <a:ext cx="253080" cy="6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8AF7D73-27A9-4ECC-845F-BC00B6D506D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93735" y="3019708"/>
                  <a:ext cx="288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ED0B822-288B-4510-8E0C-7070822A6ECF}"/>
                    </a:ext>
                  </a:extLst>
                </p14:cNvPr>
                <p14:cNvContentPartPr/>
                <p14:nvPr/>
              </p14:nvContentPartPr>
              <p14:xfrm>
                <a:off x="6910975" y="2939428"/>
                <a:ext cx="47520" cy="196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ED0B822-288B-4510-8E0C-7070822A6EC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93335" y="2921788"/>
                  <a:ext cx="83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4D8C1F4-D945-4E5D-BA8D-A4387F724CE8}"/>
                    </a:ext>
                  </a:extLst>
                </p14:cNvPr>
                <p14:cNvContentPartPr/>
                <p14:nvPr/>
              </p14:nvContentPartPr>
              <p14:xfrm>
                <a:off x="7013575" y="2955988"/>
                <a:ext cx="156240" cy="175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4D8C1F4-D945-4E5D-BA8D-A4387F724CE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95575" y="2937988"/>
                  <a:ext cx="191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D6AA0E7-9CCD-48D4-8C90-976295A77D81}"/>
                    </a:ext>
                  </a:extLst>
                </p14:cNvPr>
                <p14:cNvContentPartPr/>
                <p14:nvPr/>
              </p14:nvContentPartPr>
              <p14:xfrm>
                <a:off x="7254415" y="3095308"/>
                <a:ext cx="13320" cy="39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D6AA0E7-9CCD-48D4-8C90-976295A77D8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36775" y="3077308"/>
                  <a:ext cx="48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06FD89A-6B4E-4EF9-AB1F-02D5D496FE60}"/>
                    </a:ext>
                  </a:extLst>
                </p14:cNvPr>
                <p14:cNvContentPartPr/>
                <p14:nvPr/>
              </p14:nvContentPartPr>
              <p14:xfrm>
                <a:off x="7405615" y="2911708"/>
                <a:ext cx="163440" cy="159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06FD89A-6B4E-4EF9-AB1F-02D5D496FE6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87975" y="2893708"/>
                  <a:ext cx="199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A13E583-CB97-49AD-9B5B-FD6A3649679D}"/>
                    </a:ext>
                  </a:extLst>
                </p14:cNvPr>
                <p14:cNvContentPartPr/>
                <p14:nvPr/>
              </p14:nvContentPartPr>
              <p14:xfrm>
                <a:off x="7611535" y="2905948"/>
                <a:ext cx="194400" cy="177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A13E583-CB97-49AD-9B5B-FD6A3649679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93895" y="2887948"/>
                  <a:ext cx="230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A9255A6-D9CA-49C4-95E3-C3421C52296B}"/>
                    </a:ext>
                  </a:extLst>
                </p14:cNvPr>
                <p14:cNvContentPartPr/>
                <p14:nvPr/>
              </p14:nvContentPartPr>
              <p14:xfrm>
                <a:off x="7842655" y="2939788"/>
                <a:ext cx="153000" cy="311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A9255A6-D9CA-49C4-95E3-C3421C52296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24655" y="2921788"/>
                  <a:ext cx="1886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36EFA7A-1632-403C-8779-75E73764B10C}"/>
                    </a:ext>
                  </a:extLst>
                </p14:cNvPr>
                <p14:cNvContentPartPr/>
                <p14:nvPr/>
              </p14:nvContentPartPr>
              <p14:xfrm>
                <a:off x="6049135" y="2987308"/>
                <a:ext cx="273960" cy="240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36EFA7A-1632-403C-8779-75E73764B10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31135" y="2969308"/>
                  <a:ext cx="309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381794-BD67-4B46-A99B-17EBC6130192}"/>
                    </a:ext>
                  </a:extLst>
                </p14:cNvPr>
                <p14:cNvContentPartPr/>
                <p14:nvPr/>
              </p14:nvContentPartPr>
              <p14:xfrm>
                <a:off x="6086935" y="2996668"/>
                <a:ext cx="180720" cy="177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381794-BD67-4B46-A99B-17EBC613019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68935" y="2979028"/>
                  <a:ext cx="2163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7BA5286-9CBB-49CB-96BC-C218CA51F809}"/>
                    </a:ext>
                  </a:extLst>
                </p14:cNvPr>
                <p14:cNvContentPartPr/>
                <p14:nvPr/>
              </p14:nvContentPartPr>
              <p14:xfrm>
                <a:off x="4170295" y="3127708"/>
                <a:ext cx="162720" cy="236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7BA5286-9CBB-49CB-96BC-C218CA51F80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52295" y="3109708"/>
                  <a:ext cx="198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E98632B-6643-4FD3-B12D-8F1A2F665B6C}"/>
                    </a:ext>
                  </a:extLst>
                </p14:cNvPr>
                <p14:cNvContentPartPr/>
                <p14:nvPr/>
              </p14:nvContentPartPr>
              <p14:xfrm>
                <a:off x="4482415" y="3318508"/>
                <a:ext cx="13680" cy="12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E98632B-6643-4FD3-B12D-8F1A2F665B6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64775" y="3300508"/>
                  <a:ext cx="49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75E4F6E-5798-4AD5-855C-0A4DCF82C5BB}"/>
                    </a:ext>
                  </a:extLst>
                </p14:cNvPr>
                <p14:cNvContentPartPr/>
                <p14:nvPr/>
              </p14:nvContentPartPr>
              <p14:xfrm>
                <a:off x="4925215" y="2518228"/>
                <a:ext cx="113400" cy="123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75E4F6E-5798-4AD5-855C-0A4DCF82C5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7575" y="2500588"/>
                  <a:ext cx="149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40E1641-A8E4-4853-A417-DE176D70B3D5}"/>
                    </a:ext>
                  </a:extLst>
                </p14:cNvPr>
                <p14:cNvContentPartPr/>
                <p14:nvPr/>
              </p14:nvContentPartPr>
              <p14:xfrm>
                <a:off x="5024575" y="2520748"/>
                <a:ext cx="42120" cy="334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40E1641-A8E4-4853-A417-DE176D70B3D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06575" y="2502748"/>
                  <a:ext cx="777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C65D37B-56C1-4144-9DEA-78AC4F94F345}"/>
                    </a:ext>
                  </a:extLst>
                </p14:cNvPr>
                <p14:cNvContentPartPr/>
                <p14:nvPr/>
              </p14:nvContentPartPr>
              <p14:xfrm>
                <a:off x="4587535" y="3057508"/>
                <a:ext cx="227880" cy="290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C65D37B-56C1-4144-9DEA-78AC4F94F3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69535" y="3039868"/>
                  <a:ext cx="2635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91732F7-ACC6-4811-BF34-C217338A7FBB}"/>
                    </a:ext>
                  </a:extLst>
                </p14:cNvPr>
                <p14:cNvContentPartPr/>
                <p14:nvPr/>
              </p14:nvContentPartPr>
              <p14:xfrm>
                <a:off x="4895335" y="3085948"/>
                <a:ext cx="225360" cy="267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91732F7-ACC6-4811-BF34-C217338A7FB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77335" y="3067948"/>
                  <a:ext cx="2610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C8B39B-1130-49FF-8E72-9271A6D6F6AF}"/>
                    </a:ext>
                  </a:extLst>
                </p14:cNvPr>
                <p14:cNvContentPartPr/>
                <p14:nvPr/>
              </p14:nvContentPartPr>
              <p14:xfrm>
                <a:off x="5233735" y="3058588"/>
                <a:ext cx="194040" cy="272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C8B39B-1130-49FF-8E72-9271A6D6F6A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16095" y="3040588"/>
                  <a:ext cx="2296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17AFF75-479A-48CD-A468-3D566EC4F044}"/>
                    </a:ext>
                  </a:extLst>
                </p14:cNvPr>
                <p14:cNvContentPartPr/>
                <p14:nvPr/>
              </p14:nvContentPartPr>
              <p14:xfrm>
                <a:off x="5475655" y="3065788"/>
                <a:ext cx="164520" cy="146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17AFF75-479A-48CD-A468-3D566EC4F0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57655" y="3047788"/>
                  <a:ext cx="200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8ED6408-FA6D-4B23-A417-EFBD6AC4E0D9}"/>
                    </a:ext>
                  </a:extLst>
                </p14:cNvPr>
                <p14:cNvContentPartPr/>
                <p14:nvPr/>
              </p14:nvContentPartPr>
              <p14:xfrm>
                <a:off x="5607055" y="3036988"/>
                <a:ext cx="12960" cy="201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8ED6408-FA6D-4B23-A417-EFBD6AC4E0D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89055" y="3018988"/>
                  <a:ext cx="486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9AF843E-208D-4D70-AE11-BDA2AF0870E4}"/>
                    </a:ext>
                  </a:extLst>
                </p14:cNvPr>
                <p14:cNvContentPartPr/>
                <p14:nvPr/>
              </p14:nvContentPartPr>
              <p14:xfrm>
                <a:off x="5668615" y="2990188"/>
                <a:ext cx="252720" cy="299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9AF843E-208D-4D70-AE11-BDA2AF0870E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50615" y="2972548"/>
                  <a:ext cx="2883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BDEFC9-E87F-4DC1-B31F-210B209CF4E6}"/>
                    </a:ext>
                  </a:extLst>
                </p14:cNvPr>
                <p14:cNvContentPartPr/>
                <p14:nvPr/>
              </p14:nvContentPartPr>
              <p14:xfrm>
                <a:off x="5939695" y="3089548"/>
                <a:ext cx="84960" cy="10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BDEFC9-E87F-4DC1-B31F-210B209CF4E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21695" y="3071908"/>
                  <a:ext cx="120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317D768-9472-4D22-B052-AA55116681A6}"/>
                    </a:ext>
                  </a:extLst>
                </p14:cNvPr>
                <p14:cNvContentPartPr/>
                <p14:nvPr/>
              </p14:nvContentPartPr>
              <p14:xfrm>
                <a:off x="5967415" y="3157588"/>
                <a:ext cx="91080" cy="10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317D768-9472-4D22-B052-AA55116681A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49415" y="3139948"/>
                  <a:ext cx="126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D2666AE-1218-47B4-91C3-0EA699D823E3}"/>
                    </a:ext>
                  </a:extLst>
                </p14:cNvPr>
                <p14:cNvContentPartPr/>
                <p14:nvPr/>
              </p14:nvContentPartPr>
              <p14:xfrm>
                <a:off x="4031335" y="2986228"/>
                <a:ext cx="2118600" cy="502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D2666AE-1218-47B4-91C3-0EA699D823E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013695" y="2968588"/>
                  <a:ext cx="21542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E0C0695-3A87-4356-84FB-E04DAB9645FA}"/>
                    </a:ext>
                  </a:extLst>
                </p14:cNvPr>
                <p14:cNvContentPartPr/>
                <p14:nvPr/>
              </p14:nvContentPartPr>
              <p14:xfrm>
                <a:off x="6282055" y="2746468"/>
                <a:ext cx="68760" cy="585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E0C0695-3A87-4356-84FB-E04DAB9645F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64415" y="2728468"/>
                  <a:ext cx="10440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99568E1-6925-4335-9A58-58D87F52FBD9}"/>
                    </a:ext>
                  </a:extLst>
                </p14:cNvPr>
                <p14:cNvContentPartPr/>
                <p14:nvPr/>
              </p14:nvContentPartPr>
              <p14:xfrm>
                <a:off x="4117015" y="2787148"/>
                <a:ext cx="2220840" cy="202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99568E1-6925-4335-9A58-58D87F52FBD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99015" y="2769508"/>
                  <a:ext cx="225648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6D17FCC-486D-4748-BD61-8174A8D49931}"/>
              </a:ext>
            </a:extLst>
          </p:cNvPr>
          <p:cNvGrpSpPr/>
          <p:nvPr/>
        </p:nvGrpSpPr>
        <p:grpSpPr>
          <a:xfrm>
            <a:off x="426655" y="3742948"/>
            <a:ext cx="838440" cy="479160"/>
            <a:chOff x="426655" y="3742948"/>
            <a:chExt cx="838440" cy="47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4E7F2EF-4062-4C30-BA01-1A890E6B88C6}"/>
                    </a:ext>
                  </a:extLst>
                </p14:cNvPr>
                <p14:cNvContentPartPr/>
                <p14:nvPr/>
              </p14:nvContentPartPr>
              <p14:xfrm>
                <a:off x="426655" y="3742948"/>
                <a:ext cx="264600" cy="296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4E7F2EF-4062-4C30-BA01-1A890E6B88C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9015" y="3725308"/>
                  <a:ext cx="3002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B6F486-5801-4B54-985D-42814C03F26F}"/>
                    </a:ext>
                  </a:extLst>
                </p14:cNvPr>
                <p14:cNvContentPartPr/>
                <p14:nvPr/>
              </p14:nvContentPartPr>
              <p14:xfrm>
                <a:off x="810055" y="3947428"/>
                <a:ext cx="16560" cy="232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B6F486-5801-4B54-985D-42814C03F26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2415" y="3929788"/>
                  <a:ext cx="522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62E594-BEC6-43B6-8028-290C5C6B33FC}"/>
                    </a:ext>
                  </a:extLst>
                </p14:cNvPr>
                <p14:cNvContentPartPr/>
                <p14:nvPr/>
              </p14:nvContentPartPr>
              <p14:xfrm>
                <a:off x="794935" y="4051468"/>
                <a:ext cx="245880" cy="27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62E594-BEC6-43B6-8028-290C5C6B33F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7295" y="4033828"/>
                  <a:ext cx="281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94068A3-C079-4727-8550-A6CC331B084C}"/>
                    </a:ext>
                  </a:extLst>
                </p14:cNvPr>
                <p14:cNvContentPartPr/>
                <p14:nvPr/>
              </p14:nvContentPartPr>
              <p14:xfrm>
                <a:off x="961255" y="3922588"/>
                <a:ext cx="21960" cy="299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94068A3-C079-4727-8550-A6CC331B084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43615" y="3904948"/>
                  <a:ext cx="57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42F59B4-10AB-4454-A582-C7BDABE7FDA6}"/>
                    </a:ext>
                  </a:extLst>
                </p14:cNvPr>
                <p14:cNvContentPartPr/>
                <p14:nvPr/>
              </p14:nvContentPartPr>
              <p14:xfrm>
                <a:off x="1148455" y="3965068"/>
                <a:ext cx="114840" cy="17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42F59B4-10AB-4454-A582-C7BDABE7FDA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0815" y="3947428"/>
                  <a:ext cx="1504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43EC40B-BFF4-4392-A64B-B09E1DB2CDE0}"/>
                    </a:ext>
                  </a:extLst>
                </p14:cNvPr>
                <p14:cNvContentPartPr/>
                <p14:nvPr/>
              </p14:nvContentPartPr>
              <p14:xfrm>
                <a:off x="1166815" y="4061188"/>
                <a:ext cx="98280" cy="14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43EC40B-BFF4-4392-A64B-B09E1DB2CDE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9175" y="4043188"/>
                  <a:ext cx="13392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74B33A5-AD94-4863-85BB-390ABD0F434B}"/>
              </a:ext>
            </a:extLst>
          </p:cNvPr>
          <p:cNvGrpSpPr/>
          <p:nvPr/>
        </p:nvGrpSpPr>
        <p:grpSpPr>
          <a:xfrm>
            <a:off x="9699175" y="3618748"/>
            <a:ext cx="1735920" cy="693360"/>
            <a:chOff x="9699175" y="3618748"/>
            <a:chExt cx="1735920" cy="69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43DBCDD-590F-4E24-86D8-79EA498A42B0}"/>
                    </a:ext>
                  </a:extLst>
                </p14:cNvPr>
                <p14:cNvContentPartPr/>
                <p14:nvPr/>
              </p14:nvContentPartPr>
              <p14:xfrm>
                <a:off x="9699175" y="3794788"/>
                <a:ext cx="267480" cy="13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43DBCDD-590F-4E24-86D8-79EA498A42B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681535" y="3776788"/>
                  <a:ext cx="303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28B1A07-5759-422B-912F-DAE46FC1D8C3}"/>
                    </a:ext>
                  </a:extLst>
                </p14:cNvPr>
                <p14:cNvContentPartPr/>
                <p14:nvPr/>
              </p14:nvContentPartPr>
              <p14:xfrm>
                <a:off x="9724015" y="3857068"/>
                <a:ext cx="187920" cy="5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28B1A07-5759-422B-912F-DAE46FC1D8C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06375" y="3839068"/>
                  <a:ext cx="223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55BB410-0E10-49CD-81F2-312E8BE800B7}"/>
                    </a:ext>
                  </a:extLst>
                </p14:cNvPr>
                <p14:cNvContentPartPr/>
                <p14:nvPr/>
              </p14:nvContentPartPr>
              <p14:xfrm>
                <a:off x="9964135" y="3671308"/>
                <a:ext cx="132480" cy="272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55BB410-0E10-49CD-81F2-312E8BE800B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946135" y="3653668"/>
                  <a:ext cx="168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81A1238-22E9-4EBF-A9FC-0BB5849E9A3B}"/>
                    </a:ext>
                  </a:extLst>
                </p14:cNvPr>
                <p14:cNvContentPartPr/>
                <p14:nvPr/>
              </p14:nvContentPartPr>
              <p14:xfrm>
                <a:off x="10297855" y="3674548"/>
                <a:ext cx="196920" cy="214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81A1238-22E9-4EBF-A9FC-0BB5849E9A3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80215" y="3656908"/>
                  <a:ext cx="232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C4AB0CA-0959-497C-B402-5FCDE14F976A}"/>
                    </a:ext>
                  </a:extLst>
                </p14:cNvPr>
                <p14:cNvContentPartPr/>
                <p14:nvPr/>
              </p14:nvContentPartPr>
              <p14:xfrm>
                <a:off x="10596655" y="3694708"/>
                <a:ext cx="126720" cy="21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C4AB0CA-0959-497C-B402-5FCDE14F976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79015" y="3676708"/>
                  <a:ext cx="162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B1A700A-48C1-4F8A-BA44-9D1515A53DEC}"/>
                    </a:ext>
                  </a:extLst>
                </p14:cNvPr>
                <p14:cNvContentPartPr/>
                <p14:nvPr/>
              </p14:nvContentPartPr>
              <p14:xfrm>
                <a:off x="10626175" y="3771388"/>
                <a:ext cx="105480" cy="1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B1A700A-48C1-4F8A-BA44-9D1515A53DE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608175" y="3753748"/>
                  <a:ext cx="141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BD43E93-EBE1-40F3-823D-4D9ED1D74A35}"/>
                    </a:ext>
                  </a:extLst>
                </p14:cNvPr>
                <p14:cNvContentPartPr/>
                <p14:nvPr/>
              </p14:nvContentPartPr>
              <p14:xfrm>
                <a:off x="10957015" y="3618748"/>
                <a:ext cx="334800" cy="226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BD43E93-EBE1-40F3-823D-4D9ED1D74A3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939375" y="3600748"/>
                  <a:ext cx="370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F1BCF77-60FC-4ACC-B242-52CBED1A09D2}"/>
                    </a:ext>
                  </a:extLst>
                </p14:cNvPr>
                <p14:cNvContentPartPr/>
                <p14:nvPr/>
              </p14:nvContentPartPr>
              <p14:xfrm>
                <a:off x="10777375" y="3853108"/>
                <a:ext cx="582840" cy="42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F1BCF77-60FC-4ACC-B242-52CBED1A09D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59735" y="3835108"/>
                  <a:ext cx="618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602B108-C218-453C-8E84-811E27B2C16A}"/>
                    </a:ext>
                  </a:extLst>
                </p14:cNvPr>
                <p14:cNvContentPartPr/>
                <p14:nvPr/>
              </p14:nvContentPartPr>
              <p14:xfrm>
                <a:off x="10837855" y="3997108"/>
                <a:ext cx="597240" cy="315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602B108-C218-453C-8E84-811E27B2C16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20215" y="3979108"/>
                  <a:ext cx="63288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ED877-5608-4CE8-9420-31415BA82F3E}"/>
              </a:ext>
            </a:extLst>
          </p:cNvPr>
          <p:cNvGrpSpPr/>
          <p:nvPr/>
        </p:nvGrpSpPr>
        <p:grpSpPr>
          <a:xfrm>
            <a:off x="1698175" y="3656188"/>
            <a:ext cx="2151360" cy="803880"/>
            <a:chOff x="1698175" y="3656188"/>
            <a:chExt cx="2151360" cy="80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795B525-287C-45D5-8BEF-F4F8B3249861}"/>
                    </a:ext>
                  </a:extLst>
                </p14:cNvPr>
                <p14:cNvContentPartPr/>
                <p14:nvPr/>
              </p14:nvContentPartPr>
              <p14:xfrm>
                <a:off x="1699615" y="3689668"/>
                <a:ext cx="164520" cy="215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795B525-287C-45D5-8BEF-F4F8B324986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81615" y="3672028"/>
                  <a:ext cx="2001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099E17D-C576-42B6-BA39-364B0902A1FC}"/>
                    </a:ext>
                  </a:extLst>
                </p14:cNvPr>
                <p14:cNvContentPartPr/>
                <p14:nvPr/>
              </p14:nvContentPartPr>
              <p14:xfrm>
                <a:off x="1977535" y="3877948"/>
                <a:ext cx="20880" cy="1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099E17D-C576-42B6-BA39-364B0902A1F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59535" y="3859948"/>
                  <a:ext cx="56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8DB57C8-9CAD-40F4-8339-DFFF4B11C9D6}"/>
                    </a:ext>
                  </a:extLst>
                </p14:cNvPr>
                <p14:cNvContentPartPr/>
                <p14:nvPr/>
              </p14:nvContentPartPr>
              <p14:xfrm>
                <a:off x="2070055" y="3668068"/>
                <a:ext cx="182520" cy="209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8DB57C8-9CAD-40F4-8339-DFFF4B11C9D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052055" y="3650068"/>
                  <a:ext cx="218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7D3F54A-2655-46BC-91D9-FEA7AFE30233}"/>
                    </a:ext>
                  </a:extLst>
                </p14:cNvPr>
                <p14:cNvContentPartPr/>
                <p14:nvPr/>
              </p14:nvContentPartPr>
              <p14:xfrm>
                <a:off x="2327815" y="3656188"/>
                <a:ext cx="134640" cy="251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7D3F54A-2655-46BC-91D9-FEA7AFE302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10175" y="3638548"/>
                  <a:ext cx="1702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F5816EE-2B0E-4174-8C8B-B66E4EA03860}"/>
                    </a:ext>
                  </a:extLst>
                </p14:cNvPr>
                <p14:cNvContentPartPr/>
                <p14:nvPr/>
              </p14:nvContentPartPr>
              <p14:xfrm>
                <a:off x="2359855" y="3788308"/>
                <a:ext cx="146160" cy="37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F5816EE-2B0E-4174-8C8B-B66E4EA0386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342215" y="3770308"/>
                  <a:ext cx="181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EBA2025-0C02-4004-9F34-277D5CC237C4}"/>
                    </a:ext>
                  </a:extLst>
                </p14:cNvPr>
                <p14:cNvContentPartPr/>
                <p14:nvPr/>
              </p14:nvContentPartPr>
              <p14:xfrm>
                <a:off x="2546695" y="3664108"/>
                <a:ext cx="181080" cy="238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EBA2025-0C02-4004-9F34-277D5CC237C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529055" y="3646468"/>
                  <a:ext cx="216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E795E97-2467-4931-8EAC-18AC4C8A0BD7}"/>
                    </a:ext>
                  </a:extLst>
                </p14:cNvPr>
                <p14:cNvContentPartPr/>
                <p14:nvPr/>
              </p14:nvContentPartPr>
              <p14:xfrm>
                <a:off x="2765575" y="3703708"/>
                <a:ext cx="203400" cy="183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E795E97-2467-4931-8EAC-18AC4C8A0BD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47575" y="3686068"/>
                  <a:ext cx="239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00B3F2C-E046-433F-92D0-DDFFFC808C23}"/>
                    </a:ext>
                  </a:extLst>
                </p14:cNvPr>
                <p14:cNvContentPartPr/>
                <p14:nvPr/>
              </p14:nvContentPartPr>
              <p14:xfrm>
                <a:off x="2978695" y="3686068"/>
                <a:ext cx="203760" cy="212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00B3F2C-E046-433F-92D0-DDFFFC808C2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960695" y="3668428"/>
                  <a:ext cx="239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56E12A-DE29-44AA-826E-656F064E5544}"/>
                    </a:ext>
                  </a:extLst>
                </p14:cNvPr>
                <p14:cNvContentPartPr/>
                <p14:nvPr/>
              </p14:nvContentPartPr>
              <p14:xfrm>
                <a:off x="3248695" y="3750508"/>
                <a:ext cx="108720" cy="250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56E12A-DE29-44AA-826E-656F064E554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31055" y="3732508"/>
                  <a:ext cx="144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B756C34-0186-473F-8673-00F2139EC00C}"/>
                    </a:ext>
                  </a:extLst>
                </p14:cNvPr>
                <p14:cNvContentPartPr/>
                <p14:nvPr/>
              </p14:nvContentPartPr>
              <p14:xfrm>
                <a:off x="1698175" y="3980908"/>
                <a:ext cx="1731240" cy="82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B756C34-0186-473F-8673-00F2139EC00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80175" y="3963268"/>
                  <a:ext cx="1766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BCE9289-CA20-41B0-8985-E393C06E4CDA}"/>
                    </a:ext>
                  </a:extLst>
                </p14:cNvPr>
                <p14:cNvContentPartPr/>
                <p14:nvPr/>
              </p14:nvContentPartPr>
              <p14:xfrm>
                <a:off x="2152855" y="4114468"/>
                <a:ext cx="200160" cy="227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BCE9289-CA20-41B0-8985-E393C06E4CD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35215" y="4096468"/>
                  <a:ext cx="2358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899328F-FD8B-4BCF-82EE-2B958E1E37E0}"/>
                    </a:ext>
                  </a:extLst>
                </p14:cNvPr>
                <p14:cNvContentPartPr/>
                <p14:nvPr/>
              </p14:nvContentPartPr>
              <p14:xfrm>
                <a:off x="2421415" y="4301308"/>
                <a:ext cx="28800" cy="18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899328F-FD8B-4BCF-82EE-2B958E1E37E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403415" y="4283308"/>
                  <a:ext cx="64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155D99A-AB22-498D-96B5-32FCD86CDC7D}"/>
                    </a:ext>
                  </a:extLst>
                </p14:cNvPr>
                <p14:cNvContentPartPr/>
                <p14:nvPr/>
              </p14:nvContentPartPr>
              <p14:xfrm>
                <a:off x="2539495" y="4140388"/>
                <a:ext cx="145080" cy="161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155D99A-AB22-498D-96B5-32FCD86CDC7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521855" y="4122748"/>
                  <a:ext cx="180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66F7FB5-5DA8-4F91-A694-8AA22F034716}"/>
                    </a:ext>
                  </a:extLst>
                </p14:cNvPr>
                <p14:cNvContentPartPr/>
                <p14:nvPr/>
              </p14:nvContentPartPr>
              <p14:xfrm>
                <a:off x="2830375" y="4086748"/>
                <a:ext cx="59040" cy="209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66F7FB5-5DA8-4F91-A694-8AA22F03471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12735" y="4068748"/>
                  <a:ext cx="94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6E460F0-4505-4F8B-A97B-732E5C40A806}"/>
                    </a:ext>
                  </a:extLst>
                </p14:cNvPr>
                <p14:cNvContentPartPr/>
                <p14:nvPr/>
              </p14:nvContentPartPr>
              <p14:xfrm>
                <a:off x="2943415" y="4195468"/>
                <a:ext cx="149760" cy="2646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6E460F0-4505-4F8B-A97B-732E5C40A80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25775" y="4177468"/>
                  <a:ext cx="185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4333314-FCD1-42A5-8A37-8F42CE2ED61F}"/>
                    </a:ext>
                  </a:extLst>
                </p14:cNvPr>
                <p14:cNvContentPartPr/>
                <p14:nvPr/>
              </p14:nvContentPartPr>
              <p14:xfrm>
                <a:off x="3181015" y="4033108"/>
                <a:ext cx="400680" cy="309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4333314-FCD1-42A5-8A37-8F42CE2ED61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63015" y="4015108"/>
                  <a:ext cx="4363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1B78C2D-FFAB-46B1-B0A2-9CE9A4AC4E71}"/>
                    </a:ext>
                  </a:extLst>
                </p14:cNvPr>
                <p14:cNvContentPartPr/>
                <p14:nvPr/>
              </p14:nvContentPartPr>
              <p14:xfrm>
                <a:off x="3696895" y="3938788"/>
                <a:ext cx="152640" cy="24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1B78C2D-FFAB-46B1-B0A2-9CE9A4AC4E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79255" y="3920788"/>
                  <a:ext cx="1882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333A858-72A1-4242-87AD-FEC6EEC0F8ED}"/>
                    </a:ext>
                  </a:extLst>
                </p14:cNvPr>
                <p14:cNvContentPartPr/>
                <p14:nvPr/>
              </p14:nvContentPartPr>
              <p14:xfrm>
                <a:off x="3678175" y="4068388"/>
                <a:ext cx="113400" cy="33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333A858-72A1-4242-87AD-FEC6EEC0F8E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660535" y="4050388"/>
                  <a:ext cx="14904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1CC2478-38BA-42C7-8693-7F8C4D89A55A}"/>
              </a:ext>
            </a:extLst>
          </p:cNvPr>
          <p:cNvGrpSpPr/>
          <p:nvPr/>
        </p:nvGrpSpPr>
        <p:grpSpPr>
          <a:xfrm>
            <a:off x="4229695" y="3708388"/>
            <a:ext cx="2274120" cy="364320"/>
            <a:chOff x="4229695" y="3708388"/>
            <a:chExt cx="227412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A4CAC4E-AEFD-4E67-84EC-2EE20A940875}"/>
                    </a:ext>
                  </a:extLst>
                </p14:cNvPr>
                <p14:cNvContentPartPr/>
                <p14:nvPr/>
              </p14:nvContentPartPr>
              <p14:xfrm>
                <a:off x="4229695" y="3839788"/>
                <a:ext cx="185760" cy="207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A4CAC4E-AEFD-4E67-84EC-2EE20A94087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211695" y="3822148"/>
                  <a:ext cx="221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68962DC-2278-43ED-823C-D0853A61554C}"/>
                    </a:ext>
                  </a:extLst>
                </p14:cNvPr>
                <p14:cNvContentPartPr/>
                <p14:nvPr/>
              </p14:nvContentPartPr>
              <p14:xfrm>
                <a:off x="4553695" y="3978028"/>
                <a:ext cx="1080" cy="1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68962DC-2278-43ED-823C-D0853A61554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35695" y="3960028"/>
                  <a:ext cx="36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CE4D689-E30E-4898-BF39-8B849481FAEF}"/>
                    </a:ext>
                  </a:extLst>
                </p14:cNvPr>
                <p14:cNvContentPartPr/>
                <p14:nvPr/>
              </p14:nvContentPartPr>
              <p14:xfrm>
                <a:off x="4704895" y="3777148"/>
                <a:ext cx="360" cy="6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CE4D689-E30E-4898-BF39-8B849481FAE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687255" y="3759148"/>
                  <a:ext cx="36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7E7171A-F0C7-426B-8F0B-FF039A11F8DB}"/>
                    </a:ext>
                  </a:extLst>
                </p14:cNvPr>
                <p14:cNvContentPartPr/>
                <p14:nvPr/>
              </p14:nvContentPartPr>
              <p14:xfrm>
                <a:off x="4675015" y="3749428"/>
                <a:ext cx="152640" cy="222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7E7171A-F0C7-426B-8F0B-FF039A11F8D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657015" y="3731788"/>
                  <a:ext cx="188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5DF2469-43A5-46CE-9F9F-F0CC5D8E90B7}"/>
                    </a:ext>
                  </a:extLst>
                </p14:cNvPr>
                <p14:cNvContentPartPr/>
                <p14:nvPr/>
              </p14:nvContentPartPr>
              <p14:xfrm>
                <a:off x="4933495" y="3723508"/>
                <a:ext cx="186480" cy="254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5DF2469-43A5-46CE-9F9F-F0CC5D8E90B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15855" y="3705508"/>
                  <a:ext cx="2221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CFA1946-71E4-421B-98F5-7FEC1EE09BD3}"/>
                    </a:ext>
                  </a:extLst>
                </p14:cNvPr>
                <p14:cNvContentPartPr/>
                <p14:nvPr/>
              </p14:nvContentPartPr>
              <p14:xfrm>
                <a:off x="4954015" y="3882628"/>
                <a:ext cx="245160" cy="27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CFA1946-71E4-421B-98F5-7FEC1EE09BD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936015" y="3864988"/>
                  <a:ext cx="280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1792DB4-E206-4FAD-8566-1722C5F146B9}"/>
                    </a:ext>
                  </a:extLst>
                </p14:cNvPr>
                <p14:cNvContentPartPr/>
                <p14:nvPr/>
              </p14:nvContentPartPr>
              <p14:xfrm>
                <a:off x="5286295" y="3708388"/>
                <a:ext cx="180360" cy="148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1792DB4-E206-4FAD-8566-1722C5F146B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268655" y="3690388"/>
                  <a:ext cx="216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13C74E-EDEA-4106-B2A4-03655AA27793}"/>
                    </a:ext>
                  </a:extLst>
                </p14:cNvPr>
                <p14:cNvContentPartPr/>
                <p14:nvPr/>
              </p14:nvContentPartPr>
              <p14:xfrm>
                <a:off x="5278375" y="3876148"/>
                <a:ext cx="217800" cy="171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13C74E-EDEA-4106-B2A4-03655AA2779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60735" y="3858508"/>
                  <a:ext cx="253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BA9E956-FC66-40DF-A336-541CB3212B6B}"/>
                    </a:ext>
                  </a:extLst>
                </p14:cNvPr>
                <p14:cNvContentPartPr/>
                <p14:nvPr/>
              </p14:nvContentPartPr>
              <p14:xfrm>
                <a:off x="5617135" y="3753748"/>
                <a:ext cx="244440" cy="186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BA9E956-FC66-40DF-A336-541CB3212B6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99495" y="3736108"/>
                  <a:ext cx="280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58DD2A6-333B-4C02-BCF7-DA73CA7F8357}"/>
                    </a:ext>
                  </a:extLst>
                </p14:cNvPr>
                <p14:cNvContentPartPr/>
                <p14:nvPr/>
              </p14:nvContentPartPr>
              <p14:xfrm>
                <a:off x="5757175" y="3745108"/>
                <a:ext cx="24480" cy="327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58DD2A6-333B-4C02-BCF7-DA73CA7F835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739535" y="3727108"/>
                  <a:ext cx="601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2EB4674-CA01-4C26-92B6-80BEE42D2F80}"/>
                    </a:ext>
                  </a:extLst>
                </p14:cNvPr>
                <p14:cNvContentPartPr/>
                <p14:nvPr/>
              </p14:nvContentPartPr>
              <p14:xfrm>
                <a:off x="5890735" y="3787948"/>
                <a:ext cx="613080" cy="260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2EB4674-CA01-4C26-92B6-80BEE42D2F8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73095" y="3770308"/>
                  <a:ext cx="648720" cy="29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5631469-31F6-44C1-A11A-04116D74D709}"/>
                  </a:ext>
                </a:extLst>
              </p14:cNvPr>
              <p14:cNvContentPartPr/>
              <p14:nvPr/>
            </p14:nvContentPartPr>
            <p14:xfrm>
              <a:off x="280135" y="1181548"/>
              <a:ext cx="3371040" cy="5306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5631469-31F6-44C1-A11A-04116D74D709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62135" y="1163908"/>
                <a:ext cx="3406680" cy="56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9C3421F-AC22-471F-943B-9FE54B4C259D}"/>
              </a:ext>
            </a:extLst>
          </p:cNvPr>
          <p:cNvGrpSpPr/>
          <p:nvPr/>
        </p:nvGrpSpPr>
        <p:grpSpPr>
          <a:xfrm>
            <a:off x="404695" y="4862548"/>
            <a:ext cx="3731040" cy="544680"/>
            <a:chOff x="404695" y="4862548"/>
            <a:chExt cx="3731040" cy="54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50E949-677D-4CC1-AA5B-C34D2F46837D}"/>
                    </a:ext>
                  </a:extLst>
                </p14:cNvPr>
                <p14:cNvContentPartPr/>
                <p14:nvPr/>
              </p14:nvContentPartPr>
              <p14:xfrm>
                <a:off x="404695" y="4902868"/>
                <a:ext cx="285840" cy="259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50E949-677D-4CC1-AA5B-C34D2F46837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6695" y="4885228"/>
                  <a:ext cx="3214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327AA3C-4460-4FE7-8CA3-DDAE05B4694B}"/>
                    </a:ext>
                  </a:extLst>
                </p14:cNvPr>
                <p14:cNvContentPartPr/>
                <p14:nvPr/>
              </p14:nvContentPartPr>
              <p14:xfrm>
                <a:off x="854695" y="5049388"/>
                <a:ext cx="8280" cy="262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327AA3C-4460-4FE7-8CA3-DDAE05B4694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6695" y="5031748"/>
                  <a:ext cx="43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3A416C-80F2-4289-95E9-1707C457A8A4}"/>
                    </a:ext>
                  </a:extLst>
                </p14:cNvPr>
                <p14:cNvContentPartPr/>
                <p14:nvPr/>
              </p14:nvContentPartPr>
              <p14:xfrm>
                <a:off x="842095" y="5109508"/>
                <a:ext cx="253800" cy="155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3A416C-80F2-4289-95E9-1707C457A8A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4455" y="5091508"/>
                  <a:ext cx="289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F38774-F165-45F5-9504-97A4EF5A6AB0}"/>
                    </a:ext>
                  </a:extLst>
                </p14:cNvPr>
                <p14:cNvContentPartPr/>
                <p14:nvPr/>
              </p14:nvContentPartPr>
              <p14:xfrm>
                <a:off x="1038655" y="5090068"/>
                <a:ext cx="50040" cy="317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F38774-F165-45F5-9504-97A4EF5A6A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1015" y="5072428"/>
                  <a:ext cx="856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D701285-C407-4DCA-BE62-89AD4F0D1FE2}"/>
                    </a:ext>
                  </a:extLst>
                </p14:cNvPr>
                <p14:cNvContentPartPr/>
                <p14:nvPr/>
              </p14:nvContentPartPr>
              <p14:xfrm>
                <a:off x="1272655" y="5103748"/>
                <a:ext cx="160560" cy="24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D701285-C407-4DCA-BE62-89AD4F0D1FE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255015" y="5086108"/>
                  <a:ext cx="196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868C871-561F-49D7-A3CD-30C738ECA530}"/>
                    </a:ext>
                  </a:extLst>
                </p14:cNvPr>
                <p14:cNvContentPartPr/>
                <p14:nvPr/>
              </p14:nvContentPartPr>
              <p14:xfrm>
                <a:off x="1293175" y="5201308"/>
                <a:ext cx="140040" cy="17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868C871-561F-49D7-A3CD-30C738ECA53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275535" y="5183668"/>
                  <a:ext cx="1756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7EA5385-888A-4C6F-BA68-3E5E68E787DC}"/>
                    </a:ext>
                  </a:extLst>
                </p14:cNvPr>
                <p14:cNvContentPartPr/>
                <p14:nvPr/>
              </p14:nvContentPartPr>
              <p14:xfrm>
                <a:off x="1735255" y="5034988"/>
                <a:ext cx="194040" cy="255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7EA5385-888A-4C6F-BA68-3E5E68E787D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717615" y="5016988"/>
                  <a:ext cx="229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2454910-C1FB-4C92-BAF7-06B8207564E7}"/>
                    </a:ext>
                  </a:extLst>
                </p14:cNvPr>
                <p14:cNvContentPartPr/>
                <p14:nvPr/>
              </p14:nvContentPartPr>
              <p14:xfrm>
                <a:off x="2116135" y="5264668"/>
                <a:ext cx="11880" cy="10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2454910-C1FB-4C92-BAF7-06B8207564E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098495" y="5246668"/>
                  <a:ext cx="47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F0EF529-1D5E-4EC7-B2DE-99479A413834}"/>
                    </a:ext>
                  </a:extLst>
                </p14:cNvPr>
                <p14:cNvContentPartPr/>
                <p14:nvPr/>
              </p14:nvContentPartPr>
              <p14:xfrm>
                <a:off x="2303695" y="4928788"/>
                <a:ext cx="86760" cy="308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F0EF529-1D5E-4EC7-B2DE-99479A41383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286055" y="4910788"/>
                  <a:ext cx="122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D5D771A-0EB0-4094-91DB-CF829FA2E69E}"/>
                    </a:ext>
                  </a:extLst>
                </p14:cNvPr>
                <p14:cNvContentPartPr/>
                <p14:nvPr/>
              </p14:nvContentPartPr>
              <p14:xfrm>
                <a:off x="2471095" y="4955068"/>
                <a:ext cx="89280" cy="253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D5D771A-0EB0-4094-91DB-CF829FA2E69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453455" y="4937068"/>
                  <a:ext cx="1249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1D08163-8BFB-4614-A1F8-6E7FD777EECD}"/>
                    </a:ext>
                  </a:extLst>
                </p14:cNvPr>
                <p14:cNvContentPartPr/>
                <p14:nvPr/>
              </p14:nvContentPartPr>
              <p14:xfrm>
                <a:off x="2656135" y="4959748"/>
                <a:ext cx="254880" cy="2228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1D08163-8BFB-4614-A1F8-6E7FD777EEC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38495" y="4941748"/>
                  <a:ext cx="2905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1D306A0-E268-4CB3-BB94-7D32E350AA06}"/>
                    </a:ext>
                  </a:extLst>
                </p14:cNvPr>
                <p14:cNvContentPartPr/>
                <p14:nvPr/>
              </p14:nvContentPartPr>
              <p14:xfrm>
                <a:off x="2912095" y="4930228"/>
                <a:ext cx="229320" cy="215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1D306A0-E268-4CB3-BB94-7D32E350AA0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894095" y="4912588"/>
                  <a:ext cx="264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D8FA9AD-6A08-490A-B25D-C3C3CA995682}"/>
                    </a:ext>
                  </a:extLst>
                </p14:cNvPr>
                <p14:cNvContentPartPr/>
                <p14:nvPr/>
              </p14:nvContentPartPr>
              <p14:xfrm>
                <a:off x="3279655" y="4862548"/>
                <a:ext cx="856080" cy="330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D8FA9AD-6A08-490A-B25D-C3C3CA99568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262015" y="4844548"/>
                  <a:ext cx="891720" cy="36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F87380A-6D7C-4294-A93A-862B5DD2836A}"/>
                  </a:ext>
                </a:extLst>
              </p14:cNvPr>
              <p14:cNvContentPartPr/>
              <p14:nvPr/>
            </p14:nvContentPartPr>
            <p14:xfrm>
              <a:off x="1186615" y="6208228"/>
              <a:ext cx="155880" cy="115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F87380A-6D7C-4294-A93A-862B5DD2836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68615" y="6190228"/>
                <a:ext cx="1915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11A4C13-F8E8-4959-BD11-EC0CFDD8A991}"/>
                  </a:ext>
                </a:extLst>
              </p14:cNvPr>
              <p14:cNvContentPartPr/>
              <p14:nvPr/>
            </p14:nvContentPartPr>
            <p14:xfrm>
              <a:off x="1205335" y="6329908"/>
              <a:ext cx="184680" cy="43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11A4C13-F8E8-4959-BD11-EC0CFDD8A99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87335" y="6311908"/>
                <a:ext cx="22032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1B8BD5B-AAE7-4DC9-BFC0-266583EA280C}"/>
              </a:ext>
            </a:extLst>
          </p:cNvPr>
          <p:cNvGrpSpPr/>
          <p:nvPr/>
        </p:nvGrpSpPr>
        <p:grpSpPr>
          <a:xfrm>
            <a:off x="3666655" y="780868"/>
            <a:ext cx="3024000" cy="937440"/>
            <a:chOff x="3666655" y="780868"/>
            <a:chExt cx="3024000" cy="9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B466E1-E223-4AED-AEC7-6EFE3EC86F43}"/>
                    </a:ext>
                  </a:extLst>
                </p14:cNvPr>
                <p14:cNvContentPartPr/>
                <p14:nvPr/>
              </p14:nvContentPartPr>
              <p14:xfrm>
                <a:off x="5339215" y="860788"/>
                <a:ext cx="30600" cy="370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B466E1-E223-4AED-AEC7-6EFE3EC86F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321575" y="843148"/>
                  <a:ext cx="662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4B20CE-CB77-4D08-B2D3-0600BE51DA30}"/>
                    </a:ext>
                  </a:extLst>
                </p14:cNvPr>
                <p14:cNvContentPartPr/>
                <p14:nvPr/>
              </p14:nvContentPartPr>
              <p14:xfrm>
                <a:off x="5289895" y="780868"/>
                <a:ext cx="1400760" cy="555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4B20CE-CB77-4D08-B2D3-0600BE51DA3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272255" y="762868"/>
                  <a:ext cx="14364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D2850C6-1F33-408F-8EBA-4E8198B423A2}"/>
                    </a:ext>
                  </a:extLst>
                </p14:cNvPr>
                <p14:cNvContentPartPr/>
                <p14:nvPr/>
              </p14:nvContentPartPr>
              <p14:xfrm>
                <a:off x="3694375" y="1221868"/>
                <a:ext cx="60840" cy="496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D2850C6-1F33-408F-8EBA-4E8198B423A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676375" y="1204228"/>
                  <a:ext cx="964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CFCB1CE-327B-47D5-BF53-0B58B86995BC}"/>
                    </a:ext>
                  </a:extLst>
                </p14:cNvPr>
                <p14:cNvContentPartPr/>
                <p14:nvPr/>
              </p14:nvContentPartPr>
              <p14:xfrm>
                <a:off x="3666655" y="1170388"/>
                <a:ext cx="2175120" cy="540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CFCB1CE-327B-47D5-BF53-0B58B86995B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649015" y="1152748"/>
                  <a:ext cx="2210760" cy="57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2150FEC-6A06-4481-B08B-7F7B39D6E9D0}"/>
              </a:ext>
            </a:extLst>
          </p:cNvPr>
          <p:cNvGrpSpPr/>
          <p:nvPr/>
        </p:nvGrpSpPr>
        <p:grpSpPr>
          <a:xfrm>
            <a:off x="9508735" y="4733308"/>
            <a:ext cx="2005920" cy="419400"/>
            <a:chOff x="9508735" y="4733308"/>
            <a:chExt cx="2005920" cy="4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E46F6F1-CA07-48CB-A49C-CC8CD716ADD0}"/>
                    </a:ext>
                  </a:extLst>
                </p14:cNvPr>
                <p14:cNvContentPartPr/>
                <p14:nvPr/>
              </p14:nvContentPartPr>
              <p14:xfrm>
                <a:off x="9508735" y="4974148"/>
                <a:ext cx="268920" cy="33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E46F6F1-CA07-48CB-A49C-CC8CD716ADD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491095" y="4956508"/>
                  <a:ext cx="304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14C6B04-00E4-4F86-AF04-16884219EBAC}"/>
                    </a:ext>
                  </a:extLst>
                </p14:cNvPr>
                <p14:cNvContentPartPr/>
                <p14:nvPr/>
              </p14:nvContentPartPr>
              <p14:xfrm>
                <a:off x="9574615" y="5008708"/>
                <a:ext cx="169560" cy="14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14C6B04-00E4-4F86-AF04-16884219EBA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556975" y="4990708"/>
                  <a:ext cx="205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EE6761-A0C4-4678-A30A-32A20A3DF4A5}"/>
                    </a:ext>
                  </a:extLst>
                </p14:cNvPr>
                <p14:cNvContentPartPr/>
                <p14:nvPr/>
              </p14:nvContentPartPr>
              <p14:xfrm>
                <a:off x="9758215" y="4884508"/>
                <a:ext cx="130680" cy="2329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EE6761-A0C4-4678-A30A-32A20A3DF4A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740575" y="4866868"/>
                  <a:ext cx="166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1B369C7-4648-4C8D-A179-3121F846770F}"/>
                    </a:ext>
                  </a:extLst>
                </p14:cNvPr>
                <p14:cNvContentPartPr/>
                <p14:nvPr/>
              </p14:nvContentPartPr>
              <p14:xfrm>
                <a:off x="9991855" y="4817548"/>
                <a:ext cx="504000" cy="292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1B369C7-4648-4C8D-A179-3121F846770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73855" y="4799548"/>
                  <a:ext cx="5396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6AE8795-4EE7-4277-8325-E219D23D1908}"/>
                    </a:ext>
                  </a:extLst>
                </p14:cNvPr>
                <p14:cNvContentPartPr/>
                <p14:nvPr/>
              </p14:nvContentPartPr>
              <p14:xfrm>
                <a:off x="10452655" y="4779748"/>
                <a:ext cx="11160" cy="33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6AE8795-4EE7-4277-8325-E219D23D190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435015" y="4761748"/>
                  <a:ext cx="468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7948D77-8F2E-45D5-A56C-D0463BC7B2A0}"/>
                    </a:ext>
                  </a:extLst>
                </p14:cNvPr>
                <p14:cNvContentPartPr/>
                <p14:nvPr/>
              </p14:nvContentPartPr>
              <p14:xfrm>
                <a:off x="10593055" y="4912948"/>
                <a:ext cx="343800" cy="161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7948D77-8F2E-45D5-A56C-D0463BC7B2A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575415" y="4894948"/>
                  <a:ext cx="379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9FDD525-8303-4D6E-8B20-26F2C164F8E0}"/>
                    </a:ext>
                  </a:extLst>
                </p14:cNvPr>
                <p14:cNvContentPartPr/>
                <p14:nvPr/>
              </p14:nvContentPartPr>
              <p14:xfrm>
                <a:off x="10950535" y="4733308"/>
                <a:ext cx="564120" cy="419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9FDD525-8303-4D6E-8B20-26F2C164F8E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932895" y="4715668"/>
                  <a:ext cx="599760" cy="45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29B018F-65E7-4088-B9FE-F14AD3942CF2}"/>
                  </a:ext>
                </a:extLst>
              </p14:cNvPr>
              <p14:cNvContentPartPr/>
              <p14:nvPr/>
            </p14:nvContentPartPr>
            <p14:xfrm>
              <a:off x="8008975" y="5470588"/>
              <a:ext cx="129240" cy="3106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29B018F-65E7-4088-B9FE-F14AD3942CF2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991335" y="5452948"/>
                <a:ext cx="1648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3A7AC75-2786-48BB-9A69-A4FEE1D6F9B4}"/>
                  </a:ext>
                </a:extLst>
              </p14:cNvPr>
              <p14:cNvContentPartPr/>
              <p14:nvPr/>
            </p14:nvContentPartPr>
            <p14:xfrm>
              <a:off x="8201935" y="5460508"/>
              <a:ext cx="565200" cy="3286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3A7AC75-2786-48BB-9A69-A4FEE1D6F9B4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8184295" y="5442508"/>
                <a:ext cx="6008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8A0E873-2A00-442F-B8B1-5349993EF28F}"/>
                  </a:ext>
                </a:extLst>
              </p14:cNvPr>
              <p14:cNvContentPartPr/>
              <p14:nvPr/>
            </p14:nvContentPartPr>
            <p14:xfrm>
              <a:off x="8906455" y="5546188"/>
              <a:ext cx="177480" cy="2595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8A0E873-2A00-442F-B8B1-5349993EF28F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888815" y="5528548"/>
                <a:ext cx="2131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169D532-0205-4AD5-8EE1-BEF68FBD5104}"/>
                  </a:ext>
                </a:extLst>
              </p14:cNvPr>
              <p14:cNvContentPartPr/>
              <p14:nvPr/>
            </p14:nvContentPartPr>
            <p14:xfrm>
              <a:off x="9289855" y="5711788"/>
              <a:ext cx="167760" cy="64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169D532-0205-4AD5-8EE1-BEF68FBD51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9272215" y="5693788"/>
                <a:ext cx="2034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F142E27-1339-485B-8F10-20E13F7D92AB}"/>
                  </a:ext>
                </a:extLst>
              </p14:cNvPr>
              <p14:cNvContentPartPr/>
              <p14:nvPr/>
            </p14:nvContentPartPr>
            <p14:xfrm>
              <a:off x="9574975" y="5531428"/>
              <a:ext cx="171000" cy="2444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F142E27-1339-485B-8F10-20E13F7D92A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9556975" y="5513428"/>
                <a:ext cx="2066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80DFABC-BDFD-4CBC-9533-8B7A69FA4B62}"/>
                  </a:ext>
                </a:extLst>
              </p14:cNvPr>
              <p14:cNvContentPartPr/>
              <p14:nvPr/>
            </p14:nvContentPartPr>
            <p14:xfrm>
              <a:off x="9846055" y="5741668"/>
              <a:ext cx="28080" cy="82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80DFABC-BDFD-4CBC-9533-8B7A69FA4B62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9828055" y="5723668"/>
                <a:ext cx="637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AFB0AA6-3978-4A63-A77E-5E379460972C}"/>
                  </a:ext>
                </a:extLst>
              </p14:cNvPr>
              <p14:cNvContentPartPr/>
              <p14:nvPr/>
            </p14:nvContentPartPr>
            <p14:xfrm>
              <a:off x="9902935" y="5540068"/>
              <a:ext cx="140760" cy="2016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AFB0AA6-3978-4A63-A77E-5E379460972C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9885295" y="5522428"/>
                <a:ext cx="1764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754984B-5F30-4195-9BC9-DFD15F8FE113}"/>
                  </a:ext>
                </a:extLst>
              </p14:cNvPr>
              <p14:cNvContentPartPr/>
              <p14:nvPr/>
            </p14:nvContentPartPr>
            <p14:xfrm>
              <a:off x="10108495" y="5524588"/>
              <a:ext cx="179280" cy="2210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754984B-5F30-4195-9BC9-DFD15F8FE113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0090495" y="5506948"/>
                <a:ext cx="2149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01EA75E-433E-461A-AF16-B656CED30939}"/>
                  </a:ext>
                </a:extLst>
              </p14:cNvPr>
              <p14:cNvContentPartPr/>
              <p14:nvPr/>
            </p14:nvContentPartPr>
            <p14:xfrm>
              <a:off x="10346815" y="5535388"/>
              <a:ext cx="110520" cy="2181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01EA75E-433E-461A-AF16-B656CED30939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0329175" y="5517748"/>
                <a:ext cx="1461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BE43BD3-1621-41BE-814C-62B41CCE1D00}"/>
                  </a:ext>
                </a:extLst>
              </p14:cNvPr>
              <p14:cNvContentPartPr/>
              <p14:nvPr/>
            </p14:nvContentPartPr>
            <p14:xfrm>
              <a:off x="10557775" y="5643028"/>
              <a:ext cx="205920" cy="1245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BE43BD3-1621-41BE-814C-62B41CCE1D00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0539775" y="5625388"/>
                <a:ext cx="2415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CCEE29E-40F5-4122-AAD9-0C8B6748BDD2}"/>
                  </a:ext>
                </a:extLst>
              </p14:cNvPr>
              <p14:cNvContentPartPr/>
              <p14:nvPr/>
            </p14:nvContentPartPr>
            <p14:xfrm>
              <a:off x="10595575" y="5661748"/>
              <a:ext cx="109440" cy="1069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CCEE29E-40F5-4122-AAD9-0C8B6748BDD2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0577575" y="5643748"/>
                <a:ext cx="1450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2886BE3-76FC-4E36-9F79-DB3F33D6BCD3}"/>
                  </a:ext>
                </a:extLst>
              </p14:cNvPr>
              <p14:cNvContentPartPr/>
              <p14:nvPr/>
            </p14:nvContentPartPr>
            <p14:xfrm>
              <a:off x="10803295" y="5545468"/>
              <a:ext cx="41400" cy="2196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2886BE3-76FC-4E36-9F79-DB3F33D6BCD3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0785295" y="5527828"/>
                <a:ext cx="770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1E5D266-FB18-43C2-B087-AE8D343CF45B}"/>
                  </a:ext>
                </a:extLst>
              </p14:cNvPr>
              <p14:cNvContentPartPr/>
              <p14:nvPr/>
            </p14:nvContentPartPr>
            <p14:xfrm>
              <a:off x="10886815" y="5423788"/>
              <a:ext cx="233280" cy="3243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1E5D266-FB18-43C2-B087-AE8D343CF45B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0868815" y="5406148"/>
                <a:ext cx="2689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0796E43-37DB-4F26-9168-4A15CE59174C}"/>
                  </a:ext>
                </a:extLst>
              </p14:cNvPr>
              <p14:cNvContentPartPr/>
              <p14:nvPr/>
            </p14:nvContentPartPr>
            <p14:xfrm>
              <a:off x="11175175" y="5415148"/>
              <a:ext cx="70200" cy="1461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0796E43-37DB-4F26-9168-4A15CE59174C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1157175" y="5397148"/>
                <a:ext cx="1058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A5D1167-2431-4759-968C-2A0CA92666E0}"/>
                  </a:ext>
                </a:extLst>
              </p14:cNvPr>
              <p14:cNvContentPartPr/>
              <p14:nvPr/>
            </p14:nvContentPartPr>
            <p14:xfrm>
              <a:off x="11265175" y="5651308"/>
              <a:ext cx="110160" cy="939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A5D1167-2431-4759-968C-2A0CA92666E0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1247535" y="5633668"/>
                <a:ext cx="1458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4474ADB-E745-4B57-B505-465DC97AC912}"/>
                  </a:ext>
                </a:extLst>
              </p14:cNvPr>
              <p14:cNvContentPartPr/>
              <p14:nvPr/>
            </p14:nvContentPartPr>
            <p14:xfrm>
              <a:off x="11434735" y="5424868"/>
              <a:ext cx="51120" cy="8028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4474ADB-E745-4B57-B505-465DC97AC912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1417095" y="5406868"/>
                <a:ext cx="867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4B1A0B9-D9C7-4768-96F1-DF671D2D4800}"/>
                  </a:ext>
                </a:extLst>
              </p14:cNvPr>
              <p14:cNvContentPartPr/>
              <p14:nvPr/>
            </p14:nvContentPartPr>
            <p14:xfrm>
              <a:off x="11444455" y="5378428"/>
              <a:ext cx="117000" cy="3470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4B1A0B9-D9C7-4768-96F1-DF671D2D4800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1426815" y="5360428"/>
                <a:ext cx="1526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67070A2-7BC9-4547-BF33-EAB5458D46D6}"/>
                  </a:ext>
                </a:extLst>
              </p14:cNvPr>
              <p14:cNvContentPartPr/>
              <p14:nvPr/>
            </p14:nvContentPartPr>
            <p14:xfrm>
              <a:off x="11675935" y="5483908"/>
              <a:ext cx="173880" cy="2113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67070A2-7BC9-4547-BF33-EAB5458D46D6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1658295" y="5466268"/>
                <a:ext cx="2095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5ED81D0-EDB3-4367-9A31-DE42E315F1FC}"/>
                  </a:ext>
                </a:extLst>
              </p14:cNvPr>
              <p14:cNvContentPartPr/>
              <p14:nvPr/>
            </p14:nvContentPartPr>
            <p14:xfrm>
              <a:off x="9327295" y="6100228"/>
              <a:ext cx="245160" cy="154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5ED81D0-EDB3-4367-9A31-DE42E315F1FC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9309655" y="6082228"/>
                <a:ext cx="2808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047688A-017B-4AB7-BF28-83F06AC1B648}"/>
                  </a:ext>
                </a:extLst>
              </p14:cNvPr>
              <p14:cNvContentPartPr/>
              <p14:nvPr/>
            </p14:nvContentPartPr>
            <p14:xfrm>
              <a:off x="9738415" y="5958748"/>
              <a:ext cx="82080" cy="2368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047688A-017B-4AB7-BF28-83F06AC1B648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9720415" y="5941108"/>
                <a:ext cx="1177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3B78768-669B-4A16-953F-472CDA81522F}"/>
                  </a:ext>
                </a:extLst>
              </p14:cNvPr>
              <p14:cNvContentPartPr/>
              <p14:nvPr/>
            </p14:nvContentPartPr>
            <p14:xfrm>
              <a:off x="9886735" y="6201748"/>
              <a:ext cx="18000" cy="133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3B78768-669B-4A16-953F-472CDA81522F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9869095" y="6184108"/>
                <a:ext cx="536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3749E70-5D01-4629-8FAD-D28E249F7211}"/>
                  </a:ext>
                </a:extLst>
              </p14:cNvPr>
              <p14:cNvContentPartPr/>
              <p14:nvPr/>
            </p14:nvContentPartPr>
            <p14:xfrm>
              <a:off x="10039015" y="5983948"/>
              <a:ext cx="140040" cy="1645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3749E70-5D01-4629-8FAD-D28E249F721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0021015" y="5965948"/>
                <a:ext cx="1756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B5F9F3E2-B611-45F5-9DE6-FECFE053202B}"/>
                  </a:ext>
                </a:extLst>
              </p14:cNvPr>
              <p14:cNvContentPartPr/>
              <p14:nvPr/>
            </p14:nvContentPartPr>
            <p14:xfrm>
              <a:off x="10283815" y="5971348"/>
              <a:ext cx="108360" cy="1580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B5F9F3E2-B611-45F5-9DE6-FECFE053202B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0266175" y="5953348"/>
                <a:ext cx="1440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5AA08CF-1321-4C21-8DC6-E7DDD68ED634}"/>
                  </a:ext>
                </a:extLst>
              </p14:cNvPr>
              <p14:cNvContentPartPr/>
              <p14:nvPr/>
            </p14:nvContentPartPr>
            <p14:xfrm>
              <a:off x="10435735" y="5984308"/>
              <a:ext cx="146880" cy="1735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5AA08CF-1321-4C21-8DC6-E7DDD68ED634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10418095" y="5966308"/>
                <a:ext cx="182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8112007-9A96-4764-B755-AA0871FB9D2C}"/>
                  </a:ext>
                </a:extLst>
              </p14:cNvPr>
              <p14:cNvContentPartPr/>
              <p14:nvPr/>
            </p14:nvContentPartPr>
            <p14:xfrm>
              <a:off x="10674055" y="6083308"/>
              <a:ext cx="92160" cy="867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8112007-9A96-4764-B755-AA0871FB9D2C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0656415" y="6065308"/>
                <a:ext cx="127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3C317C07-124C-455D-88D9-87B23436C923}"/>
                  </a:ext>
                </a:extLst>
              </p14:cNvPr>
              <p14:cNvContentPartPr/>
              <p14:nvPr/>
            </p14:nvContentPartPr>
            <p14:xfrm>
              <a:off x="10654615" y="6014548"/>
              <a:ext cx="191520" cy="1868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3C317C07-124C-455D-88D9-87B23436C923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0636975" y="5996548"/>
                <a:ext cx="2271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66B475FD-2CF1-4F1F-A65D-6CB78EECA4DA}"/>
                  </a:ext>
                </a:extLst>
              </p14:cNvPr>
              <p14:cNvContentPartPr/>
              <p14:nvPr/>
            </p14:nvContentPartPr>
            <p14:xfrm>
              <a:off x="10910935" y="6031468"/>
              <a:ext cx="136440" cy="1681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66B475FD-2CF1-4F1F-A65D-6CB78EECA4DA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0892935" y="6013468"/>
                <a:ext cx="1720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F9AFEBB-69D2-4B98-BFEA-FE08DCD03635}"/>
                  </a:ext>
                </a:extLst>
              </p14:cNvPr>
              <p14:cNvContentPartPr/>
              <p14:nvPr/>
            </p14:nvContentPartPr>
            <p14:xfrm>
              <a:off x="11092375" y="5938588"/>
              <a:ext cx="43200" cy="1101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F9AFEBB-69D2-4B98-BFEA-FE08DCD03635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1074375" y="5920588"/>
                <a:ext cx="788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A420BF5-8800-45B1-84BE-2A0A1B2A841A}"/>
                  </a:ext>
                </a:extLst>
              </p14:cNvPr>
              <p14:cNvContentPartPr/>
              <p14:nvPr/>
            </p14:nvContentPartPr>
            <p14:xfrm>
              <a:off x="11203615" y="5951188"/>
              <a:ext cx="81000" cy="1285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A420BF5-8800-45B1-84BE-2A0A1B2A841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1185615" y="5933548"/>
                <a:ext cx="1166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9A2272F-7C87-4D5A-B27F-EA08C9655C62}"/>
                  </a:ext>
                </a:extLst>
              </p14:cNvPr>
              <p14:cNvContentPartPr/>
              <p14:nvPr/>
            </p14:nvContentPartPr>
            <p14:xfrm>
              <a:off x="11300455" y="6072508"/>
              <a:ext cx="99000" cy="7920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9A2272F-7C87-4D5A-B27F-EA08C9655C62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1282815" y="6054508"/>
                <a:ext cx="1346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1E1294A-0F76-4600-8C13-2DFBFB1BA630}"/>
                  </a:ext>
                </a:extLst>
              </p14:cNvPr>
              <p14:cNvContentPartPr/>
              <p14:nvPr/>
            </p14:nvContentPartPr>
            <p14:xfrm>
              <a:off x="11466055" y="5760748"/>
              <a:ext cx="63360" cy="651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1E1294A-0F76-4600-8C13-2DFBFB1BA630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1448055" y="5743108"/>
                <a:ext cx="990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2C1B93A-0D1E-4C2D-8316-D8CDEF05E00B}"/>
                  </a:ext>
                </a:extLst>
              </p14:cNvPr>
              <p14:cNvContentPartPr/>
              <p14:nvPr/>
            </p14:nvContentPartPr>
            <p14:xfrm>
              <a:off x="11528335" y="5803228"/>
              <a:ext cx="42120" cy="3157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2C1B93A-0D1E-4C2D-8316-D8CDEF05E00B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1510335" y="5785228"/>
                <a:ext cx="777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0F89049-9952-4B7E-9645-90C771BD58F8}"/>
                  </a:ext>
                </a:extLst>
              </p14:cNvPr>
              <p14:cNvContentPartPr/>
              <p14:nvPr/>
            </p14:nvContentPartPr>
            <p14:xfrm>
              <a:off x="11510335" y="6008068"/>
              <a:ext cx="160560" cy="18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0F89049-9952-4B7E-9645-90C771BD58F8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1492695" y="5990428"/>
                <a:ext cx="1962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5EF2B76-D41D-4C7D-AEBF-8789EEAFFED2}"/>
                  </a:ext>
                </a:extLst>
              </p14:cNvPr>
              <p14:cNvContentPartPr/>
              <p14:nvPr/>
            </p14:nvContentPartPr>
            <p14:xfrm>
              <a:off x="11683135" y="5895028"/>
              <a:ext cx="194040" cy="1908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5EF2B76-D41D-4C7D-AEBF-8789EEAFFED2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1665135" y="5877388"/>
                <a:ext cx="229680" cy="22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9A4AB77-0B44-406A-907E-22008C9EFE46}"/>
              </a:ext>
            </a:extLst>
          </p:cNvPr>
          <p:cNvGrpSpPr/>
          <p:nvPr/>
        </p:nvGrpSpPr>
        <p:grpSpPr>
          <a:xfrm>
            <a:off x="6781375" y="5907268"/>
            <a:ext cx="2480400" cy="592200"/>
            <a:chOff x="6781375" y="5907268"/>
            <a:chExt cx="248040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424EBF2-6079-45C0-9B73-AB470EC86E2A}"/>
                    </a:ext>
                  </a:extLst>
                </p14:cNvPr>
                <p14:cNvContentPartPr/>
                <p14:nvPr/>
              </p14:nvContentPartPr>
              <p14:xfrm>
                <a:off x="8970535" y="6015268"/>
                <a:ext cx="189720" cy="2142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424EBF2-6079-45C0-9B73-AB470EC86E2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952895" y="5997628"/>
                  <a:ext cx="225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1EE9F12-4968-43D6-8597-0FAAC7607C49}"/>
                    </a:ext>
                  </a:extLst>
                </p14:cNvPr>
                <p14:cNvContentPartPr/>
                <p14:nvPr/>
              </p14:nvContentPartPr>
              <p14:xfrm>
                <a:off x="8972335" y="6013828"/>
                <a:ext cx="163080" cy="230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1EE9F12-4968-43D6-8597-0FAAC7607C4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954695" y="5995828"/>
                  <a:ext cx="198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720B570-1D9A-475B-A6F8-55E48C285A5B}"/>
                    </a:ext>
                  </a:extLst>
                </p14:cNvPr>
                <p14:cNvContentPartPr/>
                <p14:nvPr/>
              </p14:nvContentPartPr>
              <p14:xfrm>
                <a:off x="8711695" y="6087268"/>
                <a:ext cx="184680" cy="252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720B570-1D9A-475B-A6F8-55E48C285A5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694055" y="6069628"/>
                  <a:ext cx="220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1832CDB-0123-4BF4-877F-8C61EE6257FB}"/>
                    </a:ext>
                  </a:extLst>
                </p14:cNvPr>
                <p14:cNvContentPartPr/>
                <p14:nvPr/>
              </p14:nvContentPartPr>
              <p14:xfrm>
                <a:off x="8645095" y="6171508"/>
                <a:ext cx="176400" cy="187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1832CDB-0123-4BF4-877F-8C61EE6257F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627095" y="6153508"/>
                  <a:ext cx="212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79B7067-D1A1-4B4E-9CB9-086074594324}"/>
                    </a:ext>
                  </a:extLst>
                </p14:cNvPr>
                <p14:cNvContentPartPr/>
                <p14:nvPr/>
              </p14:nvContentPartPr>
              <p14:xfrm>
                <a:off x="7084495" y="6055948"/>
                <a:ext cx="155160" cy="2419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79B7067-D1A1-4B4E-9CB9-08607459432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066855" y="6037948"/>
                  <a:ext cx="1908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B09B745-35C9-4239-8EBE-0BE67BE1C58A}"/>
                    </a:ext>
                  </a:extLst>
                </p14:cNvPr>
                <p14:cNvContentPartPr/>
                <p14:nvPr/>
              </p14:nvContentPartPr>
              <p14:xfrm>
                <a:off x="7418215" y="6286708"/>
                <a:ext cx="42120" cy="35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B09B745-35C9-4239-8EBE-0BE67BE1C58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400575" y="6268708"/>
                  <a:ext cx="77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5EC87DB-BE62-476F-9832-7627AC0F5428}"/>
                    </a:ext>
                  </a:extLst>
                </p14:cNvPr>
                <p14:cNvContentPartPr/>
                <p14:nvPr/>
              </p14:nvContentPartPr>
              <p14:xfrm>
                <a:off x="7567615" y="6109228"/>
                <a:ext cx="228960" cy="2264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5EC87DB-BE62-476F-9832-7627AC0F542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549975" y="6091588"/>
                  <a:ext cx="264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C9C53BD-138A-4F98-B942-F77F911DBAFD}"/>
                    </a:ext>
                  </a:extLst>
                </p14:cNvPr>
                <p14:cNvContentPartPr/>
                <p14:nvPr/>
              </p14:nvContentPartPr>
              <p14:xfrm>
                <a:off x="7787575" y="6138748"/>
                <a:ext cx="149040" cy="1900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C9C53BD-138A-4F98-B942-F77F911DBAF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769575" y="6120748"/>
                  <a:ext cx="184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B70D9D-F9A7-443C-83E3-6CB9342B5C67}"/>
                    </a:ext>
                  </a:extLst>
                </p14:cNvPr>
                <p14:cNvContentPartPr/>
                <p14:nvPr/>
              </p14:nvContentPartPr>
              <p14:xfrm>
                <a:off x="8011135" y="6067468"/>
                <a:ext cx="131400" cy="1148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B70D9D-F9A7-443C-83E3-6CB9342B5C6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993495" y="6049468"/>
                  <a:ext cx="167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FD0922A-F3D2-4BDD-811D-72C663B117FA}"/>
                    </a:ext>
                  </a:extLst>
                </p14:cNvPr>
                <p14:cNvContentPartPr/>
                <p14:nvPr/>
              </p14:nvContentPartPr>
              <p14:xfrm>
                <a:off x="8116615" y="6097708"/>
                <a:ext cx="39600" cy="1908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FD0922A-F3D2-4BDD-811D-72C663B117F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098615" y="6080068"/>
                  <a:ext cx="75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F3FAAFC-5207-47D0-8F52-F87E458F8FBD}"/>
                    </a:ext>
                  </a:extLst>
                </p14:cNvPr>
                <p14:cNvContentPartPr/>
                <p14:nvPr/>
              </p14:nvContentPartPr>
              <p14:xfrm>
                <a:off x="8205895" y="6091588"/>
                <a:ext cx="152280" cy="2052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F3FAAFC-5207-47D0-8F52-F87E458F8FB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187895" y="6073588"/>
                  <a:ext cx="187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6C540FE-4AA2-47B4-9954-9C6D2783F2F6}"/>
                    </a:ext>
                  </a:extLst>
                </p14:cNvPr>
                <p14:cNvContentPartPr/>
                <p14:nvPr/>
              </p14:nvContentPartPr>
              <p14:xfrm>
                <a:off x="8416135" y="6058828"/>
                <a:ext cx="292680" cy="2260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6C540FE-4AA2-47B4-9954-9C6D2783F2F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398495" y="6040828"/>
                  <a:ext cx="328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FF4428A-3A28-42DF-9F88-F636B1C43038}"/>
                    </a:ext>
                  </a:extLst>
                </p14:cNvPr>
                <p14:cNvContentPartPr/>
                <p14:nvPr/>
              </p14:nvContentPartPr>
              <p14:xfrm>
                <a:off x="6781375" y="5907268"/>
                <a:ext cx="2480400" cy="5922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FF4428A-3A28-42DF-9F88-F636B1C4303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763375" y="5889268"/>
                  <a:ext cx="2516040" cy="62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CEAF32A-E485-45A1-94E2-098599DA86E1}"/>
              </a:ext>
            </a:extLst>
          </p:cNvPr>
          <p:cNvGrpSpPr/>
          <p:nvPr/>
        </p:nvGrpSpPr>
        <p:grpSpPr>
          <a:xfrm>
            <a:off x="1644175" y="5950108"/>
            <a:ext cx="2552400" cy="361080"/>
            <a:chOff x="1644175" y="5950108"/>
            <a:chExt cx="255240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EF0894C-5DBF-4648-B9E8-5D64FE3FF2AE}"/>
                    </a:ext>
                  </a:extLst>
                </p14:cNvPr>
                <p14:cNvContentPartPr/>
                <p14:nvPr/>
              </p14:nvContentPartPr>
              <p14:xfrm>
                <a:off x="1644175" y="6039748"/>
                <a:ext cx="212400" cy="2714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EF0894C-5DBF-4648-B9E8-5D64FE3FF2A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626175" y="6021748"/>
                  <a:ext cx="248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E8CCC57-C9FA-4C6E-B95E-7150DB483FEC}"/>
                    </a:ext>
                  </a:extLst>
                </p14:cNvPr>
                <p14:cNvContentPartPr/>
                <p14:nvPr/>
              </p14:nvContentPartPr>
              <p14:xfrm>
                <a:off x="2057455" y="6237028"/>
                <a:ext cx="34920" cy="266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E8CCC57-C9FA-4C6E-B95E-7150DB483FE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039455" y="6219028"/>
                  <a:ext cx="70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CB499E5-33F9-4A92-8104-C6FE9F6098C1}"/>
                    </a:ext>
                  </a:extLst>
                </p14:cNvPr>
                <p14:cNvContentPartPr/>
                <p14:nvPr/>
              </p14:nvContentPartPr>
              <p14:xfrm>
                <a:off x="2157895" y="6019228"/>
                <a:ext cx="258480" cy="2138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CB499E5-33F9-4A92-8104-C6FE9F6098C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140255" y="6001228"/>
                  <a:ext cx="294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E8EB783-6D55-40DC-926D-06EC9A0C0325}"/>
                    </a:ext>
                  </a:extLst>
                </p14:cNvPr>
                <p14:cNvContentPartPr/>
                <p14:nvPr/>
              </p14:nvContentPartPr>
              <p14:xfrm>
                <a:off x="2455975" y="6041548"/>
                <a:ext cx="277920" cy="2160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E8EB783-6D55-40DC-926D-06EC9A0C032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438335" y="6023548"/>
                  <a:ext cx="313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4672FC1-EA85-43EF-BBD6-6658DA72AEA9}"/>
                    </a:ext>
                  </a:extLst>
                </p14:cNvPr>
                <p14:cNvContentPartPr/>
                <p14:nvPr/>
              </p14:nvContentPartPr>
              <p14:xfrm>
                <a:off x="2818135" y="6013828"/>
                <a:ext cx="170280" cy="136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4672FC1-EA85-43EF-BBD6-6658DA72AEA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800135" y="5995828"/>
                  <a:ext cx="205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A7B6BBA-2F65-4A5A-A140-58E1D3DCF9A8}"/>
                    </a:ext>
                  </a:extLst>
                </p14:cNvPr>
                <p14:cNvContentPartPr/>
                <p14:nvPr/>
              </p14:nvContentPartPr>
              <p14:xfrm>
                <a:off x="2972935" y="6053788"/>
                <a:ext cx="37800" cy="202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A7B6BBA-2F65-4A5A-A140-58E1D3DCF9A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954935" y="6035788"/>
                  <a:ext cx="73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281069E-5928-4ECE-BC78-7247E7C4FE3B}"/>
                    </a:ext>
                  </a:extLst>
                </p14:cNvPr>
                <p14:cNvContentPartPr/>
                <p14:nvPr/>
              </p14:nvContentPartPr>
              <p14:xfrm>
                <a:off x="3074095" y="6067468"/>
                <a:ext cx="256320" cy="185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281069E-5928-4ECE-BC78-7247E7C4FE3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056455" y="6049828"/>
                  <a:ext cx="2919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486207D-9433-4332-A8BF-08FA7EBBA805}"/>
                    </a:ext>
                  </a:extLst>
                </p14:cNvPr>
                <p14:cNvContentPartPr/>
                <p14:nvPr/>
              </p14:nvContentPartPr>
              <p14:xfrm>
                <a:off x="3461095" y="5950108"/>
                <a:ext cx="735480" cy="243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486207D-9433-4332-A8BF-08FA7EBBA80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443455" y="5932468"/>
                  <a:ext cx="77112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4AD4AB5-8002-4A9D-AAE7-D4458C48A2E6}"/>
              </a:ext>
            </a:extLst>
          </p:cNvPr>
          <p:cNvGrpSpPr/>
          <p:nvPr/>
        </p:nvGrpSpPr>
        <p:grpSpPr>
          <a:xfrm>
            <a:off x="3952135" y="2809468"/>
            <a:ext cx="2316240" cy="633960"/>
            <a:chOff x="3952135" y="2809468"/>
            <a:chExt cx="2316240" cy="6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9468B16-7FFD-4712-BAE0-A976DCA5FC30}"/>
                    </a:ext>
                  </a:extLst>
                </p14:cNvPr>
                <p14:cNvContentPartPr/>
                <p14:nvPr/>
              </p14:nvContentPartPr>
              <p14:xfrm>
                <a:off x="3979135" y="2888308"/>
                <a:ext cx="28800" cy="5551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9468B16-7FFD-4712-BAE0-A976DCA5FC3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961495" y="2870668"/>
                  <a:ext cx="6444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CF61AFB-89A5-49F6-A6BC-2D0EAE3BF48D}"/>
                    </a:ext>
                  </a:extLst>
                </p14:cNvPr>
                <p14:cNvContentPartPr/>
                <p14:nvPr/>
              </p14:nvContentPartPr>
              <p14:xfrm>
                <a:off x="3952135" y="2809468"/>
                <a:ext cx="2316240" cy="6260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CF61AFB-89A5-49F6-A6BC-2D0EAE3BF48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934495" y="2791468"/>
                  <a:ext cx="2351880" cy="66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1AD7AFA-B61F-40EB-A9E4-C36CFA098069}"/>
              </a:ext>
            </a:extLst>
          </p:cNvPr>
          <p:cNvGrpSpPr/>
          <p:nvPr/>
        </p:nvGrpSpPr>
        <p:grpSpPr>
          <a:xfrm>
            <a:off x="4007575" y="3583468"/>
            <a:ext cx="2531160" cy="637200"/>
            <a:chOff x="4007575" y="3583468"/>
            <a:chExt cx="2531160" cy="63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4E26C54-4534-42A4-B9C3-BFCD23739D6E}"/>
                    </a:ext>
                  </a:extLst>
                </p14:cNvPr>
                <p14:cNvContentPartPr/>
                <p14:nvPr/>
              </p14:nvContentPartPr>
              <p14:xfrm>
                <a:off x="4057255" y="3651508"/>
                <a:ext cx="34920" cy="563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4E26C54-4534-42A4-B9C3-BFCD23739D6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039615" y="3633868"/>
                  <a:ext cx="7056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D7A78C1-F75F-4CE1-819E-417B06963FF1}"/>
                    </a:ext>
                  </a:extLst>
                </p14:cNvPr>
                <p14:cNvContentPartPr/>
                <p14:nvPr/>
              </p14:nvContentPartPr>
              <p14:xfrm>
                <a:off x="4007575" y="3583468"/>
                <a:ext cx="2531160" cy="6372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D7A78C1-F75F-4CE1-819E-417B06963FF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989575" y="3565468"/>
                  <a:ext cx="2566800" cy="67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F5CB6958-4542-4CEC-A24D-48A1A616C061}"/>
              </a:ext>
            </a:extLst>
          </p:cNvPr>
          <p:cNvGrpSpPr/>
          <p:nvPr/>
        </p:nvGrpSpPr>
        <p:grpSpPr>
          <a:xfrm>
            <a:off x="1519615" y="4645108"/>
            <a:ext cx="2943000" cy="1912320"/>
            <a:chOff x="1519615" y="4645108"/>
            <a:chExt cx="2943000" cy="191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4EF90E6-2C31-445B-9819-9F7B36D6EE69}"/>
                    </a:ext>
                  </a:extLst>
                </p14:cNvPr>
                <p14:cNvContentPartPr/>
                <p14:nvPr/>
              </p14:nvContentPartPr>
              <p14:xfrm>
                <a:off x="1638415" y="4791268"/>
                <a:ext cx="43920" cy="708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4EF90E6-2C31-445B-9819-9F7B36D6EE6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620775" y="4773268"/>
                  <a:ext cx="7956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CEF50EC-2A08-4797-B0FE-DB1FEA737FB5}"/>
                    </a:ext>
                  </a:extLst>
                </p14:cNvPr>
                <p14:cNvContentPartPr/>
                <p14:nvPr/>
              </p14:nvContentPartPr>
              <p14:xfrm>
                <a:off x="1647415" y="4645108"/>
                <a:ext cx="2727000" cy="7358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CEF50EC-2A08-4797-B0FE-DB1FEA737FB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629415" y="4627468"/>
                  <a:ext cx="276264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B408CC5-2952-4472-8D6D-7A19E01CD785}"/>
                    </a:ext>
                  </a:extLst>
                </p14:cNvPr>
                <p14:cNvContentPartPr/>
                <p14:nvPr/>
              </p14:nvContentPartPr>
              <p14:xfrm>
                <a:off x="1519615" y="5856868"/>
                <a:ext cx="75600" cy="5911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B408CC5-2952-4472-8D6D-7A19E01CD78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501975" y="5838868"/>
                  <a:ext cx="11124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961FB99-8BB0-4D56-B950-6D7513FFB652}"/>
                    </a:ext>
                  </a:extLst>
                </p14:cNvPr>
                <p14:cNvContentPartPr/>
                <p14:nvPr/>
              </p14:nvContentPartPr>
              <p14:xfrm>
                <a:off x="1528975" y="5631868"/>
                <a:ext cx="2933640" cy="9255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961FB99-8BB0-4D56-B950-6D7513FFB65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511335" y="5614228"/>
                  <a:ext cx="2969280" cy="96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907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8F1BCC-0144-4F2A-AC33-3238B7CF1798}"/>
              </a:ext>
            </a:extLst>
          </p:cNvPr>
          <p:cNvSpPr/>
          <p:nvPr/>
        </p:nvSpPr>
        <p:spPr>
          <a:xfrm>
            <a:off x="543950" y="519556"/>
            <a:ext cx="112307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</a:rPr>
              <a:t>4.Ordene las siguientes especies de acuerdo con el número de oxidación creciente en el átomo de azufre.</a:t>
            </a:r>
          </a:p>
          <a:p>
            <a:r>
              <a:rPr lang="es-CL" sz="2800" dirty="0">
                <a:latin typeface="Arial" panose="020B0604020202020204" pitchFamily="34" charset="0"/>
              </a:rPr>
              <a:t>a)H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S  b)S</a:t>
            </a:r>
            <a:r>
              <a:rPr lang="es-CL" sz="2800" baseline="-25000" dirty="0">
                <a:latin typeface="Arial" panose="020B0604020202020204" pitchFamily="34" charset="0"/>
              </a:rPr>
              <a:t>8</a:t>
            </a:r>
            <a:r>
              <a:rPr lang="es-CL" sz="2800" dirty="0">
                <a:latin typeface="Arial" panose="020B0604020202020204" pitchFamily="34" charset="0"/>
              </a:rPr>
              <a:t>  c) H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SO</a:t>
            </a:r>
            <a:r>
              <a:rPr lang="es-CL" sz="2800" baseline="-25000" dirty="0">
                <a:latin typeface="Arial" panose="020B0604020202020204" pitchFamily="34" charset="0"/>
              </a:rPr>
              <a:t>4</a:t>
            </a:r>
            <a:r>
              <a:rPr lang="es-CL" sz="2800" dirty="0">
                <a:latin typeface="Arial" panose="020B0604020202020204" pitchFamily="34" charset="0"/>
              </a:rPr>
              <a:t>  d) S</a:t>
            </a:r>
            <a:r>
              <a:rPr lang="es-CL" sz="2800" baseline="30000" dirty="0">
                <a:latin typeface="Arial" panose="020B0604020202020204" pitchFamily="34" charset="0"/>
              </a:rPr>
              <a:t>2–  </a:t>
            </a:r>
            <a:r>
              <a:rPr lang="es-CL" sz="2800" dirty="0">
                <a:latin typeface="Arial" panose="020B0604020202020204" pitchFamily="34" charset="0"/>
              </a:rPr>
              <a:t>e) HS</a:t>
            </a:r>
            <a:r>
              <a:rPr lang="es-CL" sz="2800" baseline="30000" dirty="0">
                <a:latin typeface="Arial" panose="020B0604020202020204" pitchFamily="34" charset="0"/>
              </a:rPr>
              <a:t>–</a:t>
            </a:r>
            <a:r>
              <a:rPr lang="es-CL" sz="2800" dirty="0">
                <a:latin typeface="Arial" panose="020B0604020202020204" pitchFamily="34" charset="0"/>
              </a:rPr>
              <a:t>  f) SO</a:t>
            </a:r>
            <a:r>
              <a:rPr lang="es-CL" sz="2800" baseline="-25000" dirty="0">
                <a:latin typeface="Arial" panose="020B0604020202020204" pitchFamily="34" charset="0"/>
              </a:rPr>
              <a:t>2</a:t>
            </a:r>
            <a:r>
              <a:rPr lang="es-CL" sz="2800" dirty="0">
                <a:latin typeface="Arial" panose="020B0604020202020204" pitchFamily="34" charset="0"/>
              </a:rPr>
              <a:t>    g)SO</a:t>
            </a:r>
            <a:r>
              <a:rPr lang="es-CL" sz="2800" baseline="-25000" dirty="0">
                <a:latin typeface="Arial" panose="020B0604020202020204" pitchFamily="34" charset="0"/>
              </a:rPr>
              <a:t>3</a:t>
            </a:r>
            <a:endParaRPr lang="es-CL" sz="28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F1307-639C-46E8-9558-21CCACE0C6CB}"/>
              </a:ext>
            </a:extLst>
          </p:cNvPr>
          <p:cNvGrpSpPr/>
          <p:nvPr/>
        </p:nvGrpSpPr>
        <p:grpSpPr>
          <a:xfrm>
            <a:off x="2129455" y="2673388"/>
            <a:ext cx="429480" cy="302040"/>
            <a:chOff x="2129455" y="2673388"/>
            <a:chExt cx="42948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6355A73-596B-4483-A61A-9E4B96316C09}"/>
                    </a:ext>
                  </a:extLst>
                </p14:cNvPr>
                <p14:cNvContentPartPr/>
                <p14:nvPr/>
              </p14:nvContentPartPr>
              <p14:xfrm>
                <a:off x="2129455" y="2791108"/>
                <a:ext cx="190800" cy="5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6355A73-596B-4483-A61A-9E4B96316C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11815" y="2773468"/>
                  <a:ext cx="226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DD3B97-1963-4CA3-A399-539271858606}"/>
                    </a:ext>
                  </a:extLst>
                </p14:cNvPr>
                <p14:cNvContentPartPr/>
                <p14:nvPr/>
              </p14:nvContentPartPr>
              <p14:xfrm>
                <a:off x="2165095" y="2862388"/>
                <a:ext cx="179280" cy="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DD3B97-1963-4CA3-A399-5392718586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47095" y="2844388"/>
                  <a:ext cx="2149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8C86AD-3FC6-48A8-AC11-40A3E8A192DB}"/>
                    </a:ext>
                  </a:extLst>
                </p14:cNvPr>
                <p14:cNvContentPartPr/>
                <p14:nvPr/>
              </p14:nvContentPartPr>
              <p14:xfrm>
                <a:off x="2375695" y="2673388"/>
                <a:ext cx="183240" cy="302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8C86AD-3FC6-48A8-AC11-40A3E8A192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7695" y="2655748"/>
                  <a:ext cx="21888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F07ED0-1D43-4D8A-8F3C-3953A05CCA92}"/>
              </a:ext>
            </a:extLst>
          </p:cNvPr>
          <p:cNvGrpSpPr/>
          <p:nvPr/>
        </p:nvGrpSpPr>
        <p:grpSpPr>
          <a:xfrm>
            <a:off x="223615" y="2501308"/>
            <a:ext cx="1680120" cy="713520"/>
            <a:chOff x="223615" y="2501308"/>
            <a:chExt cx="1680120" cy="71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DE406C2-BECB-4AB7-8A31-B49C90DD9B46}"/>
                    </a:ext>
                  </a:extLst>
                </p14:cNvPr>
                <p14:cNvContentPartPr/>
                <p14:nvPr/>
              </p14:nvContentPartPr>
              <p14:xfrm>
                <a:off x="716815" y="2526148"/>
                <a:ext cx="11880" cy="531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DE406C2-BECB-4AB7-8A31-B49C90DD9B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8815" y="2508508"/>
                  <a:ext cx="475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39A8C65-EDF9-4BB6-ADE8-4EE0574FCE0C}"/>
                    </a:ext>
                  </a:extLst>
                </p14:cNvPr>
                <p14:cNvContentPartPr/>
                <p14:nvPr/>
              </p14:nvContentPartPr>
              <p14:xfrm>
                <a:off x="677575" y="2891188"/>
                <a:ext cx="371160" cy="42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39A8C65-EDF9-4BB6-ADE8-4EE0574FCE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9935" y="2873188"/>
                  <a:ext cx="406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F06747-118D-4023-8437-4291654779F8}"/>
                    </a:ext>
                  </a:extLst>
                </p14:cNvPr>
                <p14:cNvContentPartPr/>
                <p14:nvPr/>
              </p14:nvContentPartPr>
              <p14:xfrm>
                <a:off x="892855" y="2577628"/>
                <a:ext cx="48240" cy="45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F06747-118D-4023-8437-4291654779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5215" y="2559628"/>
                  <a:ext cx="838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2B4D6C-21E1-4DE5-840E-CCA1B607F030}"/>
                    </a:ext>
                  </a:extLst>
                </p14:cNvPr>
                <p14:cNvContentPartPr/>
                <p14:nvPr/>
              </p14:nvContentPartPr>
              <p14:xfrm>
                <a:off x="1089415" y="2915668"/>
                <a:ext cx="237240" cy="254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2B4D6C-21E1-4DE5-840E-CCA1B607F0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1415" y="2898028"/>
                  <a:ext cx="2728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CA4C40-8158-421C-A596-FE261C4C8594}"/>
                    </a:ext>
                  </a:extLst>
                </p14:cNvPr>
                <p14:cNvContentPartPr/>
                <p14:nvPr/>
              </p14:nvContentPartPr>
              <p14:xfrm>
                <a:off x="1522495" y="2547028"/>
                <a:ext cx="381240" cy="473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CA4C40-8158-421C-A596-FE261C4C85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04855" y="2529388"/>
                  <a:ext cx="41688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2DB0C77-7ABC-49EF-BCEF-8C92857391EB}"/>
                    </a:ext>
                  </a:extLst>
                </p14:cNvPr>
                <p14:cNvContentPartPr/>
                <p14:nvPr/>
              </p14:nvContentPartPr>
              <p14:xfrm>
                <a:off x="223615" y="2828188"/>
                <a:ext cx="185760" cy="159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2DB0C77-7ABC-49EF-BCEF-8C92857391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5615" y="2810548"/>
                  <a:ext cx="221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51601F0-AC1A-4385-905A-93BDBAA020BD}"/>
                    </a:ext>
                  </a:extLst>
                </p14:cNvPr>
                <p14:cNvContentPartPr/>
                <p14:nvPr/>
              </p14:nvContentPartPr>
              <p14:xfrm>
                <a:off x="270055" y="2501308"/>
                <a:ext cx="262800" cy="713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51601F0-AC1A-4385-905A-93BDBAA020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2415" y="2483668"/>
                  <a:ext cx="298440" cy="74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4BE5BD2-960C-4E96-8256-373D20698354}"/>
              </a:ext>
            </a:extLst>
          </p:cNvPr>
          <p:cNvGrpSpPr/>
          <p:nvPr/>
        </p:nvGrpSpPr>
        <p:grpSpPr>
          <a:xfrm>
            <a:off x="139375" y="3903508"/>
            <a:ext cx="324000" cy="478800"/>
            <a:chOff x="139375" y="3903508"/>
            <a:chExt cx="32400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ED44496-59D3-473B-8DB4-CCF7628C6675}"/>
                    </a:ext>
                  </a:extLst>
                </p14:cNvPr>
                <p14:cNvContentPartPr/>
                <p14:nvPr/>
              </p14:nvContentPartPr>
              <p14:xfrm>
                <a:off x="139375" y="3903508"/>
                <a:ext cx="226800" cy="372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ED44496-59D3-473B-8DB4-CCF7628C66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1375" y="3885508"/>
                  <a:ext cx="2624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32C4685-23D2-40F2-A005-7F073C63068C}"/>
                    </a:ext>
                  </a:extLst>
                </p14:cNvPr>
                <p14:cNvContentPartPr/>
                <p14:nvPr/>
              </p14:nvContentPartPr>
              <p14:xfrm>
                <a:off x="231175" y="3904228"/>
                <a:ext cx="232200" cy="478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32C4685-23D2-40F2-A005-7F073C6306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3175" y="3886588"/>
                  <a:ext cx="267840" cy="51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9EF911-7FD0-4BC6-9F09-BE3B720A37FF}"/>
              </a:ext>
            </a:extLst>
          </p:cNvPr>
          <p:cNvGrpSpPr/>
          <p:nvPr/>
        </p:nvGrpSpPr>
        <p:grpSpPr>
          <a:xfrm>
            <a:off x="778735" y="3972988"/>
            <a:ext cx="619200" cy="489600"/>
            <a:chOff x="778735" y="3972988"/>
            <a:chExt cx="619200" cy="48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237C157-B0C5-498A-912A-B2FDA251766D}"/>
                    </a:ext>
                  </a:extLst>
                </p14:cNvPr>
                <p14:cNvContentPartPr/>
                <p14:nvPr/>
              </p14:nvContentPartPr>
              <p14:xfrm>
                <a:off x="778735" y="3972988"/>
                <a:ext cx="313920" cy="305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237C157-B0C5-498A-912A-B2FDA25176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1095" y="3954988"/>
                  <a:ext cx="3495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35DA459-1D0F-4CD1-8CAA-A319D009CEB7}"/>
                    </a:ext>
                  </a:extLst>
                </p14:cNvPr>
                <p14:cNvContentPartPr/>
                <p14:nvPr/>
              </p14:nvContentPartPr>
              <p14:xfrm>
                <a:off x="1194895" y="4155508"/>
                <a:ext cx="154440" cy="113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35DA459-1D0F-4CD1-8CAA-A319D009CE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6895" y="4137868"/>
                  <a:ext cx="190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124BA6F-5B2A-40DA-801B-ED580F3FA85F}"/>
                    </a:ext>
                  </a:extLst>
                </p14:cNvPr>
                <p14:cNvContentPartPr/>
                <p14:nvPr/>
              </p14:nvContentPartPr>
              <p14:xfrm>
                <a:off x="1130455" y="4279708"/>
                <a:ext cx="267480" cy="182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124BA6F-5B2A-40DA-801B-ED580F3FA8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2815" y="4262068"/>
                  <a:ext cx="30312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B9D230-57E6-49C6-801E-28878771BD16}"/>
              </a:ext>
            </a:extLst>
          </p:cNvPr>
          <p:cNvGrpSpPr/>
          <p:nvPr/>
        </p:nvGrpSpPr>
        <p:grpSpPr>
          <a:xfrm>
            <a:off x="1843975" y="4075948"/>
            <a:ext cx="523080" cy="327600"/>
            <a:chOff x="1843975" y="4075948"/>
            <a:chExt cx="52308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E6B3774-AC61-48C8-8B5B-DE552329F584}"/>
                    </a:ext>
                  </a:extLst>
                </p14:cNvPr>
                <p14:cNvContentPartPr/>
                <p14:nvPr/>
              </p14:nvContentPartPr>
              <p14:xfrm>
                <a:off x="1843975" y="4167388"/>
                <a:ext cx="224280" cy="12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E6B3774-AC61-48C8-8B5B-DE552329F5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25975" y="4149748"/>
                  <a:ext cx="259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233CCE2-A484-43AB-8E78-EE1565186A99}"/>
                    </a:ext>
                  </a:extLst>
                </p14:cNvPr>
                <p14:cNvContentPartPr/>
                <p14:nvPr/>
              </p14:nvContentPartPr>
              <p14:xfrm>
                <a:off x="1869895" y="4271428"/>
                <a:ext cx="213120" cy="11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233CCE2-A484-43AB-8E78-EE1565186A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51895" y="4253788"/>
                  <a:ext cx="248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6778D00-5C05-4713-8AC6-65AB82CCF9EA}"/>
                    </a:ext>
                  </a:extLst>
                </p14:cNvPr>
                <p14:cNvContentPartPr/>
                <p14:nvPr/>
              </p14:nvContentPartPr>
              <p14:xfrm>
                <a:off x="2064655" y="4075948"/>
                <a:ext cx="302400" cy="327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6778D00-5C05-4713-8AC6-65AB82CCF9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46655" y="4058308"/>
                  <a:ext cx="33804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82BDD82-F57B-4BD7-A35F-A86CC0CF8AD1}"/>
              </a:ext>
            </a:extLst>
          </p:cNvPr>
          <p:cNvGrpSpPr/>
          <p:nvPr/>
        </p:nvGrpSpPr>
        <p:grpSpPr>
          <a:xfrm>
            <a:off x="2869255" y="2468548"/>
            <a:ext cx="7205760" cy="2126520"/>
            <a:chOff x="2869255" y="2468548"/>
            <a:chExt cx="7205760" cy="21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9C4A66A-F309-48F4-93C3-5199AED20826}"/>
                    </a:ext>
                  </a:extLst>
                </p14:cNvPr>
                <p14:cNvContentPartPr/>
                <p14:nvPr/>
              </p14:nvContentPartPr>
              <p14:xfrm>
                <a:off x="6097015" y="2732068"/>
                <a:ext cx="199440" cy="6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9C4A66A-F309-48F4-93C3-5199AED2082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79375" y="2714068"/>
                  <a:ext cx="235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ECEC0B4-E613-4B59-8A75-A4567AB42843}"/>
                    </a:ext>
                  </a:extLst>
                </p14:cNvPr>
                <p14:cNvContentPartPr/>
                <p14:nvPr/>
              </p14:nvContentPartPr>
              <p14:xfrm>
                <a:off x="6124015" y="2807308"/>
                <a:ext cx="198720" cy="19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ECEC0B4-E613-4B59-8A75-A4567AB428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06015" y="2789308"/>
                  <a:ext cx="234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64D51E-635C-499F-9A9B-9D52BF277CED}"/>
                    </a:ext>
                  </a:extLst>
                </p14:cNvPr>
                <p14:cNvContentPartPr/>
                <p14:nvPr/>
              </p14:nvContentPartPr>
              <p14:xfrm>
                <a:off x="6606055" y="2496628"/>
                <a:ext cx="448920" cy="436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64D51E-635C-499F-9A9B-9D52BF277CE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88055" y="2478988"/>
                  <a:ext cx="4845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204E35-0125-4776-9AA3-53D20D508A6B}"/>
                    </a:ext>
                  </a:extLst>
                </p14:cNvPr>
                <p14:cNvContentPartPr/>
                <p14:nvPr/>
              </p14:nvContentPartPr>
              <p14:xfrm>
                <a:off x="6768775" y="2557468"/>
                <a:ext cx="136440" cy="317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204E35-0125-4776-9AA3-53D20D508A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51135" y="2539468"/>
                  <a:ext cx="172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CF8BCC-2AA7-4D63-86EC-2F5C38B57880}"/>
                    </a:ext>
                  </a:extLst>
                </p14:cNvPr>
                <p14:cNvContentPartPr/>
                <p14:nvPr/>
              </p14:nvContentPartPr>
              <p14:xfrm>
                <a:off x="2954935" y="2609308"/>
                <a:ext cx="248400" cy="365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CF8BCC-2AA7-4D63-86EC-2F5C38B5788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37295" y="2591308"/>
                  <a:ext cx="2840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327C9A4-BA2D-4230-8BA2-03799988A669}"/>
                    </a:ext>
                  </a:extLst>
                </p14:cNvPr>
                <p14:cNvContentPartPr/>
                <p14:nvPr/>
              </p14:nvContentPartPr>
              <p14:xfrm>
                <a:off x="3343735" y="2656828"/>
                <a:ext cx="237600" cy="245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327C9A4-BA2D-4230-8BA2-03799988A6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26095" y="2638828"/>
                  <a:ext cx="2732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E7F273-10F3-495E-86D3-3A04905D41FF}"/>
                    </a:ext>
                  </a:extLst>
                </p14:cNvPr>
                <p14:cNvContentPartPr/>
                <p14:nvPr/>
              </p14:nvContentPartPr>
              <p14:xfrm>
                <a:off x="3303775" y="2622988"/>
                <a:ext cx="238680" cy="17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E7F273-10F3-495E-86D3-3A04905D41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86135" y="2605348"/>
                  <a:ext cx="274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BD5973-A43B-48D3-B564-56FA172A2FA3}"/>
                    </a:ext>
                  </a:extLst>
                </p14:cNvPr>
                <p14:cNvContentPartPr/>
                <p14:nvPr/>
              </p14:nvContentPartPr>
              <p14:xfrm>
                <a:off x="3334015" y="2698228"/>
                <a:ext cx="187920" cy="1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BD5973-A43B-48D3-B564-56FA172A2F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16375" y="2680588"/>
                  <a:ext cx="2235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84623B-D733-42CC-BF5C-BC2D0F4895E6}"/>
                    </a:ext>
                  </a:extLst>
                </p14:cNvPr>
                <p14:cNvContentPartPr/>
                <p14:nvPr/>
              </p14:nvContentPartPr>
              <p14:xfrm>
                <a:off x="3637135" y="2581588"/>
                <a:ext cx="255960" cy="296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84623B-D733-42CC-BF5C-BC2D0F4895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19495" y="2563588"/>
                  <a:ext cx="291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5983843-AB4F-4F0F-8380-DE9B053CF993}"/>
                    </a:ext>
                  </a:extLst>
                </p14:cNvPr>
                <p14:cNvContentPartPr/>
                <p14:nvPr/>
              </p14:nvContentPartPr>
              <p14:xfrm>
                <a:off x="4039615" y="2796868"/>
                <a:ext cx="28080" cy="273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5983843-AB4F-4F0F-8380-DE9B053CF9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21615" y="2778868"/>
                  <a:ext cx="637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18C525-591C-48C2-ACD4-725BF65F0E59}"/>
                    </a:ext>
                  </a:extLst>
                </p14:cNvPr>
                <p14:cNvContentPartPr/>
                <p14:nvPr/>
              </p14:nvContentPartPr>
              <p14:xfrm>
                <a:off x="4015495" y="2948068"/>
                <a:ext cx="244080" cy="23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18C525-591C-48C2-ACD4-725BF65F0E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97495" y="2930068"/>
                  <a:ext cx="279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778F75-E824-4B57-A0AD-6539FCBAC096}"/>
                    </a:ext>
                  </a:extLst>
                </p14:cNvPr>
                <p14:cNvContentPartPr/>
                <p14:nvPr/>
              </p14:nvContentPartPr>
              <p14:xfrm>
                <a:off x="4180015" y="2824588"/>
                <a:ext cx="47520" cy="226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778F75-E824-4B57-A0AD-6539FCBAC0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62375" y="2806948"/>
                  <a:ext cx="83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6857AD-9937-40EA-AE51-61AFCB962453}"/>
                    </a:ext>
                  </a:extLst>
                </p14:cNvPr>
                <p14:cNvContentPartPr/>
                <p14:nvPr/>
              </p14:nvContentPartPr>
              <p14:xfrm>
                <a:off x="4466575" y="2759788"/>
                <a:ext cx="203040" cy="24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6857AD-9937-40EA-AE51-61AFCB9624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48575" y="2742148"/>
                  <a:ext cx="238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DF19BA-1342-41AC-A827-B6A9CA611E04}"/>
                    </a:ext>
                  </a:extLst>
                </p14:cNvPr>
                <p14:cNvContentPartPr/>
                <p14:nvPr/>
              </p14:nvContentPartPr>
              <p14:xfrm>
                <a:off x="4542175" y="2692828"/>
                <a:ext cx="47520" cy="226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DF19BA-1342-41AC-A827-B6A9CA611E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24535" y="2674828"/>
                  <a:ext cx="83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F770BF2-46A4-4573-81E4-CBD2E702182C}"/>
                    </a:ext>
                  </a:extLst>
                </p14:cNvPr>
                <p14:cNvContentPartPr/>
                <p14:nvPr/>
              </p14:nvContentPartPr>
              <p14:xfrm>
                <a:off x="4929895" y="2587708"/>
                <a:ext cx="304200" cy="289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F770BF2-46A4-4573-81E4-CBD2E70218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12255" y="2570068"/>
                  <a:ext cx="3398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8F07BD4-FBBB-4E9A-9320-DC39C652C6D0}"/>
                    </a:ext>
                  </a:extLst>
                </p14:cNvPr>
                <p14:cNvContentPartPr/>
                <p14:nvPr/>
              </p14:nvContentPartPr>
              <p14:xfrm>
                <a:off x="4915855" y="2559628"/>
                <a:ext cx="241920" cy="12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8F07BD4-FBBB-4E9A-9320-DC39C652C6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97855" y="2541628"/>
                  <a:ext cx="277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DC5AC49-D3D4-4439-AADE-2947EAE9B960}"/>
                    </a:ext>
                  </a:extLst>
                </p14:cNvPr>
                <p14:cNvContentPartPr/>
                <p14:nvPr/>
              </p14:nvContentPartPr>
              <p14:xfrm>
                <a:off x="4922695" y="2658988"/>
                <a:ext cx="166680" cy="6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DC5AC49-D3D4-4439-AADE-2947EAE9B9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05055" y="2641348"/>
                  <a:ext cx="202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B67F587-7508-407F-B6FA-45C84002F22C}"/>
                    </a:ext>
                  </a:extLst>
                </p14:cNvPr>
                <p14:cNvContentPartPr/>
                <p14:nvPr/>
              </p14:nvContentPartPr>
              <p14:xfrm>
                <a:off x="5242375" y="2568628"/>
                <a:ext cx="262800" cy="318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67F587-7508-407F-B6FA-45C84002F22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24375" y="2550988"/>
                  <a:ext cx="298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851212F-9DF7-4F68-929D-9651BB529437}"/>
                    </a:ext>
                  </a:extLst>
                </p14:cNvPr>
                <p14:cNvContentPartPr/>
                <p14:nvPr/>
              </p14:nvContentPartPr>
              <p14:xfrm>
                <a:off x="5408695" y="2725588"/>
                <a:ext cx="285840" cy="250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851212F-9DF7-4F68-929D-9651BB52943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91055" y="2707588"/>
                  <a:ext cx="3214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3F08FE7-812F-4D90-BF8A-C607B94AB7D8}"/>
                    </a:ext>
                  </a:extLst>
                </p14:cNvPr>
                <p14:cNvContentPartPr/>
                <p14:nvPr/>
              </p14:nvContentPartPr>
              <p14:xfrm>
                <a:off x="3516535" y="3315268"/>
                <a:ext cx="235080" cy="3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3F08FE7-812F-4D90-BF8A-C607B94AB7D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98535" y="3297628"/>
                  <a:ext cx="270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90A83A-3EB1-4BF6-BB62-1744CD747F13}"/>
                    </a:ext>
                  </a:extLst>
                </p14:cNvPr>
                <p14:cNvContentPartPr/>
                <p14:nvPr/>
              </p14:nvContentPartPr>
              <p14:xfrm>
                <a:off x="3618775" y="3228148"/>
                <a:ext cx="46800" cy="206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90A83A-3EB1-4BF6-BB62-1744CD747F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00775" y="3210148"/>
                  <a:ext cx="82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ED5CCB-82D2-4B87-AD94-88D8AEC52CA2}"/>
                    </a:ext>
                  </a:extLst>
                </p14:cNvPr>
                <p14:cNvContentPartPr/>
                <p14:nvPr/>
              </p14:nvContentPartPr>
              <p14:xfrm>
                <a:off x="3832975" y="3192868"/>
                <a:ext cx="142560" cy="258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ED5CCB-82D2-4B87-AD94-88D8AEC52C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15335" y="3175228"/>
                  <a:ext cx="1782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5D836CB-E0D7-49FD-9750-226B89871B78}"/>
                    </a:ext>
                  </a:extLst>
                </p14:cNvPr>
                <p14:cNvContentPartPr/>
                <p14:nvPr/>
              </p14:nvContentPartPr>
              <p14:xfrm>
                <a:off x="3450295" y="3087388"/>
                <a:ext cx="222120" cy="450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5D836CB-E0D7-49FD-9750-226B89871B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32655" y="3069388"/>
                  <a:ext cx="2577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FFA8C2-C32A-46A8-9388-8152955041BE}"/>
                    </a:ext>
                  </a:extLst>
                </p14:cNvPr>
                <p14:cNvContentPartPr/>
                <p14:nvPr/>
              </p14:nvContentPartPr>
              <p14:xfrm>
                <a:off x="4045735" y="3091348"/>
                <a:ext cx="137520" cy="466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FFA8C2-C32A-46A8-9388-8152955041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27735" y="3073348"/>
                  <a:ext cx="1731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DCE0F1B-FCE2-4E0B-8A88-4BC985B740B9}"/>
                    </a:ext>
                  </a:extLst>
                </p14:cNvPr>
                <p14:cNvContentPartPr/>
                <p14:nvPr/>
              </p14:nvContentPartPr>
              <p14:xfrm>
                <a:off x="3050695" y="3166588"/>
                <a:ext cx="250560" cy="370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DCE0F1B-FCE2-4E0B-8A88-4BC985B740B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33055" y="3148588"/>
                  <a:ext cx="2862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17C73C-5C41-4D68-A3AB-02B06C823B95}"/>
                    </a:ext>
                  </a:extLst>
                </p14:cNvPr>
                <p14:cNvContentPartPr/>
                <p14:nvPr/>
              </p14:nvContentPartPr>
              <p14:xfrm>
                <a:off x="4419415" y="3316708"/>
                <a:ext cx="248040" cy="31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17C73C-5C41-4D68-A3AB-02B06C823B9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01415" y="3299068"/>
                  <a:ext cx="283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8A5D8C9-7493-4C03-B651-B30870DE6875}"/>
                    </a:ext>
                  </a:extLst>
                </p14:cNvPr>
                <p14:cNvContentPartPr/>
                <p14:nvPr/>
              </p14:nvContentPartPr>
              <p14:xfrm>
                <a:off x="4515535" y="3261628"/>
                <a:ext cx="87480" cy="198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8A5D8C9-7493-4C03-B651-B30870DE687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97535" y="3243988"/>
                  <a:ext cx="123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948AA7-368D-474C-B13F-6E77B98D9347}"/>
                    </a:ext>
                  </a:extLst>
                </p14:cNvPr>
                <p14:cNvContentPartPr/>
                <p14:nvPr/>
              </p14:nvContentPartPr>
              <p14:xfrm>
                <a:off x="4896055" y="3266308"/>
                <a:ext cx="292320" cy="221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948AA7-368D-474C-B13F-6E77B98D934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78415" y="3248668"/>
                  <a:ext cx="3279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E46A4E3-E931-4198-B06D-36F8CAD1E150}"/>
                    </a:ext>
                  </a:extLst>
                </p14:cNvPr>
                <p14:cNvContentPartPr/>
                <p14:nvPr/>
              </p14:nvContentPartPr>
              <p14:xfrm>
                <a:off x="4882015" y="3166588"/>
                <a:ext cx="243000" cy="7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E46A4E3-E931-4198-B06D-36F8CAD1E15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64015" y="3148588"/>
                  <a:ext cx="278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DCAE93-2EE8-4602-9B68-4B09D5346700}"/>
                    </a:ext>
                  </a:extLst>
                </p14:cNvPr>
                <p14:cNvContentPartPr/>
                <p14:nvPr/>
              </p14:nvContentPartPr>
              <p14:xfrm>
                <a:off x="4918375" y="3288988"/>
                <a:ext cx="209520" cy="6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DCAE93-2EE8-4602-9B68-4B09D534670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00735" y="3270988"/>
                  <a:ext cx="245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F6ED98-83CB-4E3D-BE05-703A35394650}"/>
                    </a:ext>
                  </a:extLst>
                </p14:cNvPr>
                <p14:cNvContentPartPr/>
                <p14:nvPr/>
              </p14:nvContentPartPr>
              <p14:xfrm>
                <a:off x="5198815" y="3151108"/>
                <a:ext cx="222840" cy="301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FF6ED98-83CB-4E3D-BE05-703A3539465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80815" y="3133468"/>
                  <a:ext cx="2584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F9D81F-4660-4273-9A4A-75E5B12A6130}"/>
                    </a:ext>
                  </a:extLst>
                </p14:cNvPr>
                <p14:cNvContentPartPr/>
                <p14:nvPr/>
              </p14:nvContentPartPr>
              <p14:xfrm>
                <a:off x="5483575" y="3345868"/>
                <a:ext cx="156960" cy="167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F9D81F-4660-4273-9A4A-75E5B12A613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65575" y="3327868"/>
                  <a:ext cx="1926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8956252-06FE-44FD-92D6-088D4588A290}"/>
                    </a:ext>
                  </a:extLst>
                </p14:cNvPr>
                <p14:cNvContentPartPr/>
                <p14:nvPr/>
              </p14:nvContentPartPr>
              <p14:xfrm>
                <a:off x="5962015" y="3297628"/>
                <a:ext cx="183600" cy="3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8956252-06FE-44FD-92D6-088D4588A2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44015" y="3279988"/>
                  <a:ext cx="2192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61903E8-B198-4963-B2DE-9787E7BA737C}"/>
                    </a:ext>
                  </a:extLst>
                </p14:cNvPr>
                <p14:cNvContentPartPr/>
                <p14:nvPr/>
              </p14:nvContentPartPr>
              <p14:xfrm>
                <a:off x="5994775" y="3379348"/>
                <a:ext cx="151560" cy="6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61903E8-B198-4963-B2DE-9787E7BA737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77135" y="3361348"/>
                  <a:ext cx="187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74FDB7-3553-425C-ABD5-CF99E7E80503}"/>
                    </a:ext>
                  </a:extLst>
                </p14:cNvPr>
                <p14:cNvContentPartPr/>
                <p14:nvPr/>
              </p14:nvContentPartPr>
              <p14:xfrm>
                <a:off x="6292855" y="3249028"/>
                <a:ext cx="255960" cy="202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74FDB7-3553-425C-ABD5-CF99E7E8050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75215" y="3231028"/>
                  <a:ext cx="2916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79977C-6554-488E-84EB-E75CC52428E3}"/>
                    </a:ext>
                  </a:extLst>
                </p14:cNvPr>
                <p14:cNvContentPartPr/>
                <p14:nvPr/>
              </p14:nvContentPartPr>
              <p14:xfrm>
                <a:off x="6415615" y="3297628"/>
                <a:ext cx="56520" cy="132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79977C-6554-488E-84EB-E75CC52428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97975" y="3279988"/>
                  <a:ext cx="92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D3DE1B-82F5-4CF1-AC7E-ADB70E60C076}"/>
                    </a:ext>
                  </a:extLst>
                </p14:cNvPr>
                <p14:cNvContentPartPr/>
                <p14:nvPr/>
              </p14:nvContentPartPr>
              <p14:xfrm>
                <a:off x="7205455" y="2468548"/>
                <a:ext cx="299880" cy="1022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D3DE1B-82F5-4CF1-AC7E-ADB70E60C07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87815" y="2450908"/>
                  <a:ext cx="33552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B162D0-26E5-4534-8424-20F9C45D1F7D}"/>
                    </a:ext>
                  </a:extLst>
                </p14:cNvPr>
                <p14:cNvContentPartPr/>
                <p14:nvPr/>
              </p14:nvContentPartPr>
              <p14:xfrm>
                <a:off x="7961815" y="2895868"/>
                <a:ext cx="327600" cy="261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B162D0-26E5-4534-8424-20F9C45D1F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43815" y="2878228"/>
                  <a:ext cx="363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2B98B14-5960-417D-BEC5-9AA38AAB3D4A}"/>
                    </a:ext>
                  </a:extLst>
                </p14:cNvPr>
                <p14:cNvContentPartPr/>
                <p14:nvPr/>
              </p14:nvContentPartPr>
              <p14:xfrm>
                <a:off x="7987735" y="2821708"/>
                <a:ext cx="252000" cy="26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2B98B14-5960-417D-BEC5-9AA38AAB3D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69735" y="2803708"/>
                  <a:ext cx="287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E811C7C-D3B9-46F7-9064-68F56CCFC8E8}"/>
                    </a:ext>
                  </a:extLst>
                </p14:cNvPr>
                <p14:cNvContentPartPr/>
                <p14:nvPr/>
              </p14:nvContentPartPr>
              <p14:xfrm>
                <a:off x="7933375" y="2972908"/>
                <a:ext cx="219960" cy="1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E811C7C-D3B9-46F7-9064-68F56CCFC8E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15375" y="2954908"/>
                  <a:ext cx="255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99A9207-FA11-479E-A219-D17F64E680A7}"/>
                    </a:ext>
                  </a:extLst>
                </p14:cNvPr>
                <p14:cNvContentPartPr/>
                <p14:nvPr/>
              </p14:nvContentPartPr>
              <p14:xfrm>
                <a:off x="8380135" y="2846548"/>
                <a:ext cx="276480" cy="296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99A9207-FA11-479E-A219-D17F64E680A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62495" y="2828908"/>
                  <a:ext cx="3121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68504A2-8D3A-4EF6-A5A4-E98B2B910907}"/>
                    </a:ext>
                  </a:extLst>
                </p14:cNvPr>
                <p14:cNvContentPartPr/>
                <p14:nvPr/>
              </p14:nvContentPartPr>
              <p14:xfrm>
                <a:off x="8680735" y="3038428"/>
                <a:ext cx="205560" cy="207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68504A2-8D3A-4EF6-A5A4-E98B2B91090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63095" y="3020428"/>
                  <a:ext cx="241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175A2F-2DA5-488A-980E-759B73E3C764}"/>
                    </a:ext>
                  </a:extLst>
                </p14:cNvPr>
                <p14:cNvContentPartPr/>
                <p14:nvPr/>
              </p14:nvContentPartPr>
              <p14:xfrm>
                <a:off x="9006895" y="2992708"/>
                <a:ext cx="133920" cy="14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175A2F-2DA5-488A-980E-759B73E3C76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9255" y="2975068"/>
                  <a:ext cx="169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B3299D7-5668-482D-BD48-5D1627221655}"/>
                    </a:ext>
                  </a:extLst>
                </p14:cNvPr>
                <p14:cNvContentPartPr/>
                <p14:nvPr/>
              </p14:nvContentPartPr>
              <p14:xfrm>
                <a:off x="9008695" y="3072988"/>
                <a:ext cx="155160" cy="5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B3299D7-5668-482D-BD48-5D162722165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91055" y="3054988"/>
                  <a:ext cx="190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9794C80-9E04-4580-B2C5-9115FDAA3112}"/>
                    </a:ext>
                  </a:extLst>
                </p14:cNvPr>
                <p14:cNvContentPartPr/>
                <p14:nvPr/>
              </p14:nvContentPartPr>
              <p14:xfrm>
                <a:off x="9381655" y="2944108"/>
                <a:ext cx="171000" cy="23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9794C80-9E04-4580-B2C5-9115FDAA311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63655" y="2926108"/>
                  <a:ext cx="206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70E4ECC-BC59-48E2-ADAE-7415C27EBA11}"/>
                    </a:ext>
                  </a:extLst>
                </p14:cNvPr>
                <p14:cNvContentPartPr/>
                <p14:nvPr/>
              </p14:nvContentPartPr>
              <p14:xfrm>
                <a:off x="9707095" y="2787508"/>
                <a:ext cx="268200" cy="267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70E4ECC-BC59-48E2-ADAE-7415C27EBA1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89455" y="2769868"/>
                  <a:ext cx="3038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54DA243-B9CF-42B2-9907-F753B41A8162}"/>
                    </a:ext>
                  </a:extLst>
                </p14:cNvPr>
                <p14:cNvContentPartPr/>
                <p14:nvPr/>
              </p14:nvContentPartPr>
              <p14:xfrm>
                <a:off x="7782175" y="2658988"/>
                <a:ext cx="28080" cy="679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54DA243-B9CF-42B2-9907-F753B41A816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64175" y="2641348"/>
                  <a:ext cx="6372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D949F11-39F1-4F57-9A55-23359375A59E}"/>
                    </a:ext>
                  </a:extLst>
                </p14:cNvPr>
                <p14:cNvContentPartPr/>
                <p14:nvPr/>
              </p14:nvContentPartPr>
              <p14:xfrm>
                <a:off x="7750855" y="2482228"/>
                <a:ext cx="2324160" cy="918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D949F11-39F1-4F57-9A55-23359375A59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33215" y="2464588"/>
                  <a:ext cx="2359800" cy="9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8D0FFC3-C5D0-49AA-B7AC-7740925DDFC9}"/>
                    </a:ext>
                  </a:extLst>
                </p14:cNvPr>
                <p14:cNvContentPartPr/>
                <p14:nvPr/>
              </p14:nvContentPartPr>
              <p14:xfrm>
                <a:off x="3040615" y="4066588"/>
                <a:ext cx="362520" cy="278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8D0FFC3-C5D0-49AA-B7AC-7740925DDF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22615" y="4048948"/>
                  <a:ext cx="398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5CEB7EE-CEB1-4494-A08B-A605AEEEC738}"/>
                    </a:ext>
                  </a:extLst>
                </p14:cNvPr>
                <p14:cNvContentPartPr/>
                <p14:nvPr/>
              </p14:nvContentPartPr>
              <p14:xfrm>
                <a:off x="3029815" y="4011868"/>
                <a:ext cx="284760" cy="17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5CEB7EE-CEB1-4494-A08B-A605AEEEC73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11815" y="3993868"/>
                  <a:ext cx="320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F07E3E3-F2F8-40CB-BAEF-B2F98670059C}"/>
                    </a:ext>
                  </a:extLst>
                </p14:cNvPr>
                <p14:cNvContentPartPr/>
                <p14:nvPr/>
              </p14:nvContentPartPr>
              <p14:xfrm>
                <a:off x="3042055" y="4077028"/>
                <a:ext cx="272520" cy="14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F07E3E3-F2F8-40CB-BAEF-B2F98670059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24415" y="4059388"/>
                  <a:ext cx="308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D2FB4E3-FD32-4DC4-8293-90C0D78352DD}"/>
                    </a:ext>
                  </a:extLst>
                </p14:cNvPr>
                <p14:cNvContentPartPr/>
                <p14:nvPr/>
              </p14:nvContentPartPr>
              <p14:xfrm>
                <a:off x="3515095" y="3967588"/>
                <a:ext cx="288720" cy="316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D2FB4E3-FD32-4DC4-8293-90C0D78352D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97095" y="3949588"/>
                  <a:ext cx="3243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5CFA0F7-E62F-455A-ACAA-D5137D1FB867}"/>
                    </a:ext>
                  </a:extLst>
                </p14:cNvPr>
                <p14:cNvContentPartPr/>
                <p14:nvPr/>
              </p14:nvContentPartPr>
              <p14:xfrm>
                <a:off x="3881215" y="4123468"/>
                <a:ext cx="253080" cy="209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5CFA0F7-E62F-455A-ACAA-D5137D1FB86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63215" y="4105828"/>
                  <a:ext cx="288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B57889C-730C-4CCC-9150-48400F8903F5}"/>
                    </a:ext>
                  </a:extLst>
                </p14:cNvPr>
                <p14:cNvContentPartPr/>
                <p14:nvPr/>
              </p14:nvContentPartPr>
              <p14:xfrm>
                <a:off x="4398175" y="4124188"/>
                <a:ext cx="208440" cy="4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B57889C-730C-4CCC-9150-48400F8903F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80175" y="4106548"/>
                  <a:ext cx="244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D748206-D013-4FEA-9924-BBA9D33A132D}"/>
                    </a:ext>
                  </a:extLst>
                </p14:cNvPr>
                <p14:cNvContentPartPr/>
                <p14:nvPr/>
              </p14:nvContentPartPr>
              <p14:xfrm>
                <a:off x="4380175" y="4195468"/>
                <a:ext cx="219240" cy="29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D748206-D013-4FEA-9924-BBA9D33A132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62535" y="4177828"/>
                  <a:ext cx="254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0115BF8-FBCB-4515-AF41-737D89C5BD7C}"/>
                    </a:ext>
                  </a:extLst>
                </p14:cNvPr>
                <p14:cNvContentPartPr/>
                <p14:nvPr/>
              </p14:nvContentPartPr>
              <p14:xfrm>
                <a:off x="4842055" y="4010068"/>
                <a:ext cx="411120" cy="289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0115BF8-FBCB-4515-AF41-737D89C5BD7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24055" y="3992068"/>
                  <a:ext cx="446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77B30F4-8F26-4EAA-9AAD-1D61C5EAEAFB}"/>
                    </a:ext>
                  </a:extLst>
                </p14:cNvPr>
                <p14:cNvContentPartPr/>
                <p14:nvPr/>
              </p14:nvContentPartPr>
              <p14:xfrm>
                <a:off x="5035735" y="4046068"/>
                <a:ext cx="108000" cy="224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77B30F4-8F26-4EAA-9AAD-1D61C5EAEAF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18095" y="4028068"/>
                  <a:ext cx="1436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39AC52E-2DFC-4DAA-A13E-DBA6B7534D03}"/>
                    </a:ext>
                  </a:extLst>
                </p14:cNvPr>
                <p14:cNvContentPartPr/>
                <p14:nvPr/>
              </p14:nvContentPartPr>
              <p14:xfrm>
                <a:off x="2869255" y="3828268"/>
                <a:ext cx="32040" cy="714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39AC52E-2DFC-4DAA-A13E-DBA6B7534D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51255" y="3810268"/>
                  <a:ext cx="6768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EF68AC4-0081-43D8-A8FF-4C0E7F2E0C18}"/>
                    </a:ext>
                  </a:extLst>
                </p14:cNvPr>
                <p14:cNvContentPartPr/>
                <p14:nvPr/>
              </p14:nvContentPartPr>
              <p14:xfrm>
                <a:off x="2925775" y="3653668"/>
                <a:ext cx="2912040" cy="148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EF68AC4-0081-43D8-A8FF-4C0E7F2E0C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07775" y="3636028"/>
                  <a:ext cx="2947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52A9DD5-AD62-43DC-8DC7-5E6A6CB0888E}"/>
                    </a:ext>
                  </a:extLst>
                </p14:cNvPr>
                <p14:cNvContentPartPr/>
                <p14:nvPr/>
              </p14:nvContentPartPr>
              <p14:xfrm>
                <a:off x="2876815" y="3664828"/>
                <a:ext cx="3006720" cy="930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52A9DD5-AD62-43DC-8DC7-5E6A6CB088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58815" y="3647188"/>
                  <a:ext cx="3042360" cy="9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F9B59FC-7701-42C5-90E5-19D93F3E095E}"/>
              </a:ext>
            </a:extLst>
          </p:cNvPr>
          <p:cNvGrpSpPr/>
          <p:nvPr/>
        </p:nvGrpSpPr>
        <p:grpSpPr>
          <a:xfrm>
            <a:off x="9269335" y="4566988"/>
            <a:ext cx="2640960" cy="1005480"/>
            <a:chOff x="9269335" y="4566988"/>
            <a:chExt cx="2640960" cy="100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997846E-55B8-44BC-B17E-B78A5BF14A90}"/>
                    </a:ext>
                  </a:extLst>
                </p14:cNvPr>
                <p14:cNvContentPartPr/>
                <p14:nvPr/>
              </p14:nvContentPartPr>
              <p14:xfrm>
                <a:off x="9551575" y="4978828"/>
                <a:ext cx="293040" cy="323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997846E-55B8-44BC-B17E-B78A5BF14A9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33575" y="4961188"/>
                  <a:ext cx="3286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AACFCD8-ED14-4E3A-BDF1-0EE7CBD28443}"/>
                    </a:ext>
                  </a:extLst>
                </p14:cNvPr>
                <p14:cNvContentPartPr/>
                <p14:nvPr/>
              </p14:nvContentPartPr>
              <p14:xfrm>
                <a:off x="9548695" y="4884508"/>
                <a:ext cx="290520" cy="41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AACFCD8-ED14-4E3A-BDF1-0EE7CBD2844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31055" y="4866868"/>
                  <a:ext cx="326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2C71216-64B3-48AD-BB1C-B51A608DEB3F}"/>
                    </a:ext>
                  </a:extLst>
                </p14:cNvPr>
                <p14:cNvContentPartPr/>
                <p14:nvPr/>
              </p14:nvContentPartPr>
              <p14:xfrm>
                <a:off x="9556975" y="5024548"/>
                <a:ext cx="273600" cy="266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2C71216-64B3-48AD-BB1C-B51A608DEB3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38975" y="5006908"/>
                  <a:ext cx="309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F6B1B87-228E-4E15-A9F0-E5DB53499EF5}"/>
                    </a:ext>
                  </a:extLst>
                </p14:cNvPr>
                <p14:cNvContentPartPr/>
                <p14:nvPr/>
              </p14:nvContentPartPr>
              <p14:xfrm>
                <a:off x="9924895" y="4904668"/>
                <a:ext cx="268200" cy="367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F6B1B87-228E-4E15-A9F0-E5DB53499EF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07255" y="4886668"/>
                  <a:ext cx="3038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1091635-FD58-401D-99FB-72BC4AE25B37}"/>
                    </a:ext>
                  </a:extLst>
                </p14:cNvPr>
                <p14:cNvContentPartPr/>
                <p14:nvPr/>
              </p14:nvContentPartPr>
              <p14:xfrm>
                <a:off x="10321255" y="5199868"/>
                <a:ext cx="217440" cy="2239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1091635-FD58-401D-99FB-72BC4AE25B3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03255" y="5181868"/>
                  <a:ext cx="253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415DF5A-D42D-4866-830C-87B02891AAA5}"/>
                    </a:ext>
                  </a:extLst>
                </p14:cNvPr>
                <p14:cNvContentPartPr/>
                <p14:nvPr/>
              </p14:nvContentPartPr>
              <p14:xfrm>
                <a:off x="10770175" y="5081428"/>
                <a:ext cx="125640" cy="18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415DF5A-D42D-4866-830C-87B02891AAA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52535" y="5063428"/>
                  <a:ext cx="161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9F9151F-3B57-451D-94B3-C2983F0D63EA}"/>
                    </a:ext>
                  </a:extLst>
                </p14:cNvPr>
                <p14:cNvContentPartPr/>
                <p14:nvPr/>
              </p14:nvContentPartPr>
              <p14:xfrm>
                <a:off x="10741015" y="5194108"/>
                <a:ext cx="146160" cy="9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9F9151F-3B57-451D-94B3-C2983F0D63E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23015" y="5176468"/>
                  <a:ext cx="181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F3E768E-D578-47F3-95AA-48795AB14FC6}"/>
                    </a:ext>
                  </a:extLst>
                </p14:cNvPr>
                <p14:cNvContentPartPr/>
                <p14:nvPr/>
              </p14:nvContentPartPr>
              <p14:xfrm>
                <a:off x="10926055" y="5004028"/>
                <a:ext cx="335880" cy="14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F3E768E-D578-47F3-95AA-48795AB14FC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08055" y="4986388"/>
                  <a:ext cx="371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F2766A1-D280-42A2-8CE6-BE82BFAA4C30}"/>
                    </a:ext>
                  </a:extLst>
                </p14:cNvPr>
                <p14:cNvContentPartPr/>
                <p14:nvPr/>
              </p14:nvContentPartPr>
              <p14:xfrm>
                <a:off x="11139175" y="4836628"/>
                <a:ext cx="45000" cy="3823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F2766A1-D280-42A2-8CE6-BE82BFAA4C3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121535" y="4818628"/>
                  <a:ext cx="806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3B54062-6D52-423C-9F57-2ACBA21DA93C}"/>
                    </a:ext>
                  </a:extLst>
                </p14:cNvPr>
                <p14:cNvContentPartPr/>
                <p14:nvPr/>
              </p14:nvContentPartPr>
              <p14:xfrm>
                <a:off x="11325295" y="4802068"/>
                <a:ext cx="322560" cy="396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3B54062-6D52-423C-9F57-2ACBA21DA93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307655" y="4784428"/>
                  <a:ext cx="3582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6029BD1-1E7D-41D2-8C91-2E8D63C6F80C}"/>
                    </a:ext>
                  </a:extLst>
                </p14:cNvPr>
                <p14:cNvContentPartPr/>
                <p14:nvPr/>
              </p14:nvContentPartPr>
              <p14:xfrm>
                <a:off x="9269335" y="4682908"/>
                <a:ext cx="63720" cy="7880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6029BD1-1E7D-41D2-8C91-2E8D63C6F80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51335" y="4664908"/>
                  <a:ext cx="99360" cy="8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2479CB7-C2EA-4F50-8756-96C21802B718}"/>
                    </a:ext>
                  </a:extLst>
                </p14:cNvPr>
                <p14:cNvContentPartPr/>
                <p14:nvPr/>
              </p14:nvContentPartPr>
              <p14:xfrm>
                <a:off x="9320095" y="4566988"/>
                <a:ext cx="2590200" cy="1005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2479CB7-C2EA-4F50-8756-96C21802B71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02455" y="4549348"/>
                  <a:ext cx="2625840" cy="10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5D2944C-8C0E-4BFB-89AA-7A579E53EC66}"/>
              </a:ext>
            </a:extLst>
          </p:cNvPr>
          <p:cNvGrpSpPr/>
          <p:nvPr/>
        </p:nvGrpSpPr>
        <p:grpSpPr>
          <a:xfrm>
            <a:off x="182215" y="4705228"/>
            <a:ext cx="8673480" cy="2103480"/>
            <a:chOff x="182215" y="4705228"/>
            <a:chExt cx="8673480" cy="21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68CF12F-6E5D-4C7D-ABC1-5728DE0B0BE0}"/>
                    </a:ext>
                  </a:extLst>
                </p14:cNvPr>
                <p14:cNvContentPartPr/>
                <p14:nvPr/>
              </p14:nvContentPartPr>
              <p14:xfrm>
                <a:off x="182935" y="4976668"/>
                <a:ext cx="209520" cy="168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68CF12F-6E5D-4C7D-ABC1-5728DE0B0BE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4935" y="4958668"/>
                  <a:ext cx="245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9E0710E-16DA-40B9-BA5F-26CB315FA1CB}"/>
                    </a:ext>
                  </a:extLst>
                </p14:cNvPr>
                <p14:cNvContentPartPr/>
                <p14:nvPr/>
              </p14:nvContentPartPr>
              <p14:xfrm>
                <a:off x="224695" y="4788388"/>
                <a:ext cx="331200" cy="523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9E0710E-16DA-40B9-BA5F-26CB315FA1C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7055" y="4770748"/>
                  <a:ext cx="36684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1E9F194-FCEB-47CB-ADF8-F6F6ED915348}"/>
                    </a:ext>
                  </a:extLst>
                </p14:cNvPr>
                <p14:cNvContentPartPr/>
                <p14:nvPr/>
              </p14:nvContentPartPr>
              <p14:xfrm>
                <a:off x="912655" y="4875868"/>
                <a:ext cx="21600" cy="384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1E9F194-FCEB-47CB-ADF8-F6F6ED91534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94655" y="4857868"/>
                  <a:ext cx="572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A2DCB97-C502-4355-BD77-E7C8FACD4AC7}"/>
                    </a:ext>
                  </a:extLst>
                </p14:cNvPr>
                <p14:cNvContentPartPr/>
                <p14:nvPr/>
              </p14:nvContentPartPr>
              <p14:xfrm>
                <a:off x="891055" y="5116708"/>
                <a:ext cx="286920" cy="13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A2DCB97-C502-4355-BD77-E7C8FACD4AC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73415" y="5098708"/>
                  <a:ext cx="322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B9253E2-8B7C-47A7-B0A9-4E5DF365DF0E}"/>
                    </a:ext>
                  </a:extLst>
                </p14:cNvPr>
                <p14:cNvContentPartPr/>
                <p14:nvPr/>
              </p14:nvContentPartPr>
              <p14:xfrm>
                <a:off x="1069255" y="4911868"/>
                <a:ext cx="96480" cy="349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B9253E2-8B7C-47A7-B0A9-4E5DF365DF0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1255" y="4893868"/>
                  <a:ext cx="1321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DC19A2-83C2-41D0-8012-9C18823A7DA9}"/>
                    </a:ext>
                  </a:extLst>
                </p14:cNvPr>
                <p14:cNvContentPartPr/>
                <p14:nvPr/>
              </p14:nvContentPartPr>
              <p14:xfrm>
                <a:off x="1230895" y="5191588"/>
                <a:ext cx="189000" cy="188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DC19A2-83C2-41D0-8012-9C18823A7DA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213255" y="5173948"/>
                  <a:ext cx="224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93B907D-25DE-47B6-857D-C02599D91CD2}"/>
                    </a:ext>
                  </a:extLst>
                </p14:cNvPr>
                <p14:cNvContentPartPr/>
                <p14:nvPr/>
              </p14:nvContentPartPr>
              <p14:xfrm>
                <a:off x="1483255" y="4935268"/>
                <a:ext cx="269640" cy="333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93B907D-25DE-47B6-857D-C02599D91C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65255" y="4917268"/>
                  <a:ext cx="3052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2FF0DCD-E4DB-4314-82BA-EA948C1A921A}"/>
                    </a:ext>
                  </a:extLst>
                </p14:cNvPr>
                <p14:cNvContentPartPr/>
                <p14:nvPr/>
              </p14:nvContentPartPr>
              <p14:xfrm>
                <a:off x="1742455" y="4956148"/>
                <a:ext cx="309240" cy="283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2FF0DCD-E4DB-4314-82BA-EA948C1A921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24815" y="4938148"/>
                  <a:ext cx="3448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892303D-95E7-4C41-BCB8-098AD2D808DB}"/>
                    </a:ext>
                  </a:extLst>
                </p14:cNvPr>
                <p14:cNvContentPartPr/>
                <p14:nvPr/>
              </p14:nvContentPartPr>
              <p14:xfrm>
                <a:off x="2142775" y="5060548"/>
                <a:ext cx="212400" cy="142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892303D-95E7-4C41-BCB8-098AD2D808D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24775" y="5042908"/>
                  <a:ext cx="248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F5FC10F-6B13-4803-BA5C-EC51739CBA0B}"/>
                    </a:ext>
                  </a:extLst>
                </p14:cNvPr>
                <p14:cNvContentPartPr/>
                <p14:nvPr/>
              </p14:nvContentPartPr>
              <p14:xfrm>
                <a:off x="2293975" y="5037508"/>
                <a:ext cx="75960" cy="395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F5FC10F-6B13-4803-BA5C-EC51739CBA0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76335" y="5019508"/>
                  <a:ext cx="1116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55B5303-4711-4992-8070-119878900123}"/>
                    </a:ext>
                  </a:extLst>
                </p14:cNvPr>
                <p14:cNvContentPartPr/>
                <p14:nvPr/>
              </p14:nvContentPartPr>
              <p14:xfrm>
                <a:off x="2480815" y="4990348"/>
                <a:ext cx="214920" cy="29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55B5303-4711-4992-8070-1198789001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463175" y="4972348"/>
                  <a:ext cx="250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B1B9593-D113-4165-B1C1-F7C95061F2B7}"/>
                    </a:ext>
                  </a:extLst>
                </p14:cNvPr>
                <p14:cNvContentPartPr/>
                <p14:nvPr/>
              </p14:nvContentPartPr>
              <p14:xfrm>
                <a:off x="2512135" y="5072788"/>
                <a:ext cx="172080" cy="8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B1B9593-D113-4165-B1C1-F7C95061F2B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494135" y="5054788"/>
                  <a:ext cx="207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A1FAC24-E50A-4F21-B4B0-71122590A2D4}"/>
                    </a:ext>
                  </a:extLst>
                </p14:cNvPr>
                <p14:cNvContentPartPr/>
                <p14:nvPr/>
              </p14:nvContentPartPr>
              <p14:xfrm>
                <a:off x="2683855" y="4856428"/>
                <a:ext cx="241920" cy="364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A1FAC24-E50A-4F21-B4B0-71122590A2D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65855" y="4838788"/>
                  <a:ext cx="2775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9E0843-50DB-42B1-8AF5-CF5A9DA5CB81}"/>
                    </a:ext>
                  </a:extLst>
                </p14:cNvPr>
                <p14:cNvContentPartPr/>
                <p14:nvPr/>
              </p14:nvContentPartPr>
              <p14:xfrm>
                <a:off x="3276055" y="4886308"/>
                <a:ext cx="302040" cy="394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9E0843-50DB-42B1-8AF5-CF5A9DA5CB8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258415" y="4868308"/>
                  <a:ext cx="3376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B6826CD-B021-4F71-BED1-B87BE3E55BDC}"/>
                    </a:ext>
                  </a:extLst>
                </p14:cNvPr>
                <p14:cNvContentPartPr/>
                <p14:nvPr/>
              </p14:nvContentPartPr>
              <p14:xfrm>
                <a:off x="3767815" y="4938868"/>
                <a:ext cx="265680" cy="293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B6826CD-B021-4F71-BED1-B87BE3E55BD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50175" y="4921228"/>
                  <a:ext cx="3013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6113FC0-57D6-4C45-9A0A-BB86A49161B7}"/>
                    </a:ext>
                  </a:extLst>
                </p14:cNvPr>
                <p14:cNvContentPartPr/>
                <p14:nvPr/>
              </p14:nvContentPartPr>
              <p14:xfrm>
                <a:off x="3780775" y="4872268"/>
                <a:ext cx="221040" cy="10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6113FC0-57D6-4C45-9A0A-BB86A49161B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62775" y="4854628"/>
                  <a:ext cx="256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F28F6C7-E8AC-41BC-8C2E-7CD2B6CC65C2}"/>
                    </a:ext>
                  </a:extLst>
                </p14:cNvPr>
                <p14:cNvContentPartPr/>
                <p14:nvPr/>
              </p14:nvContentPartPr>
              <p14:xfrm>
                <a:off x="3768895" y="4978108"/>
                <a:ext cx="204120" cy="16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F28F6C7-E8AC-41BC-8C2E-7CD2B6CC65C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51255" y="4960468"/>
                  <a:ext cx="239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139F9FF-9619-4F38-84B3-87D2B6260A7A}"/>
                    </a:ext>
                  </a:extLst>
                </p14:cNvPr>
                <p14:cNvContentPartPr/>
                <p14:nvPr/>
              </p14:nvContentPartPr>
              <p14:xfrm>
                <a:off x="4088935" y="4884508"/>
                <a:ext cx="240840" cy="302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139F9FF-9619-4F38-84B3-87D2B6260A7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071295" y="4866868"/>
                  <a:ext cx="276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6D24DD4-7D5E-465F-BCC0-96C82A530BE3}"/>
                    </a:ext>
                  </a:extLst>
                </p14:cNvPr>
                <p14:cNvContentPartPr/>
                <p14:nvPr/>
              </p14:nvContentPartPr>
              <p14:xfrm>
                <a:off x="4453975" y="5087188"/>
                <a:ext cx="360" cy="211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6D24DD4-7D5E-465F-BCC0-96C82A530BE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436335" y="5069188"/>
                  <a:ext cx="360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068F69C-83E9-4818-8A01-DB7FD63DD272}"/>
                    </a:ext>
                  </a:extLst>
                </p14:cNvPr>
                <p14:cNvContentPartPr/>
                <p14:nvPr/>
              </p14:nvContentPartPr>
              <p14:xfrm>
                <a:off x="4391695" y="5190868"/>
                <a:ext cx="226440" cy="42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068F69C-83E9-4818-8A01-DB7FD63DD27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374055" y="5173228"/>
                  <a:ext cx="262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4955CFC-612E-490E-AA43-93E783320841}"/>
                    </a:ext>
                  </a:extLst>
                </p14:cNvPr>
                <p14:cNvContentPartPr/>
                <p14:nvPr/>
              </p14:nvContentPartPr>
              <p14:xfrm>
                <a:off x="4559815" y="5079988"/>
                <a:ext cx="33480" cy="235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4955CFC-612E-490E-AA43-93E78332084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42175" y="5061988"/>
                  <a:ext cx="69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CA8C7D7-D8FC-4C34-B0B7-12F4AE97F30B}"/>
                    </a:ext>
                  </a:extLst>
                </p14:cNvPr>
                <p14:cNvContentPartPr/>
                <p14:nvPr/>
              </p14:nvContentPartPr>
              <p14:xfrm>
                <a:off x="4789495" y="5029948"/>
                <a:ext cx="203040" cy="7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CA8C7D7-D8FC-4C34-B0B7-12F4AE97F30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771495" y="5011948"/>
                  <a:ext cx="238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A556D6E-0563-41FC-9BEA-1C28B919A87E}"/>
                    </a:ext>
                  </a:extLst>
                </p14:cNvPr>
                <p14:cNvContentPartPr/>
                <p14:nvPr/>
              </p14:nvContentPartPr>
              <p14:xfrm>
                <a:off x="4880935" y="4893508"/>
                <a:ext cx="40680" cy="266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A556D6E-0563-41FC-9BEA-1C28B919A87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62935" y="4875508"/>
                  <a:ext cx="763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3FEBC92-92D2-4B46-9214-680662DF8903}"/>
                    </a:ext>
                  </a:extLst>
                </p14:cNvPr>
                <p14:cNvContentPartPr/>
                <p14:nvPr/>
              </p14:nvContentPartPr>
              <p14:xfrm>
                <a:off x="5231575" y="4952908"/>
                <a:ext cx="262080" cy="278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3FEBC92-92D2-4B46-9214-680662DF890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213575" y="4935268"/>
                  <a:ext cx="297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6A18AB1-480D-401E-8EF4-9085FC5FD174}"/>
                    </a:ext>
                  </a:extLst>
                </p14:cNvPr>
                <p14:cNvContentPartPr/>
                <p14:nvPr/>
              </p14:nvContentPartPr>
              <p14:xfrm>
                <a:off x="5200255" y="4884508"/>
                <a:ext cx="221760" cy="39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6A18AB1-480D-401E-8EF4-9085FC5FD17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82615" y="4866868"/>
                  <a:ext cx="257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2D0E5D5-1A9A-4D97-B8AD-885265DBFD8B}"/>
                    </a:ext>
                  </a:extLst>
                </p14:cNvPr>
                <p14:cNvContentPartPr/>
                <p14:nvPr/>
              </p14:nvContentPartPr>
              <p14:xfrm>
                <a:off x="5227255" y="5033548"/>
                <a:ext cx="194400" cy="17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2D0E5D5-1A9A-4D97-B8AD-885265DBFD8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209255" y="5015548"/>
                  <a:ext cx="230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B5C325E-4DCD-4D56-97BC-CB02BBD5E9A5}"/>
                    </a:ext>
                  </a:extLst>
                </p14:cNvPr>
                <p14:cNvContentPartPr/>
                <p14:nvPr/>
              </p14:nvContentPartPr>
              <p14:xfrm>
                <a:off x="5508775" y="4938148"/>
                <a:ext cx="291960" cy="310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B5C325E-4DCD-4D56-97BC-CB02BBD5E9A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490775" y="4920508"/>
                  <a:ext cx="3276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344662F-6823-4C01-9763-DBC94A1646B8}"/>
                    </a:ext>
                  </a:extLst>
                </p14:cNvPr>
                <p14:cNvContentPartPr/>
                <p14:nvPr/>
              </p14:nvContentPartPr>
              <p14:xfrm>
                <a:off x="5802895" y="5114188"/>
                <a:ext cx="177840" cy="211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344662F-6823-4C01-9763-DBC94A1646B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84895" y="5096188"/>
                  <a:ext cx="213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C09BF8A-4599-40D5-9EFF-0C2E36CFDA71}"/>
                    </a:ext>
                  </a:extLst>
                </p14:cNvPr>
                <p14:cNvContentPartPr/>
                <p14:nvPr/>
              </p14:nvContentPartPr>
              <p14:xfrm>
                <a:off x="6152455" y="5087908"/>
                <a:ext cx="210240" cy="7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C09BF8A-4599-40D5-9EFF-0C2E36CFDA7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134455" y="5069908"/>
                  <a:ext cx="245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2AC8BFB-5511-450C-A355-B2243F0DBD60}"/>
                    </a:ext>
                  </a:extLst>
                </p14:cNvPr>
                <p14:cNvContentPartPr/>
                <p14:nvPr/>
              </p14:nvContentPartPr>
              <p14:xfrm>
                <a:off x="6222295" y="4992508"/>
                <a:ext cx="30600" cy="208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2AC8BFB-5511-450C-A355-B2243F0DBD6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204655" y="4974868"/>
                  <a:ext cx="66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717B05F-DE36-45A2-AE4C-2B16DDD5528E}"/>
                    </a:ext>
                  </a:extLst>
                </p14:cNvPr>
                <p14:cNvContentPartPr/>
                <p14:nvPr/>
              </p14:nvContentPartPr>
              <p14:xfrm>
                <a:off x="6578335" y="4834108"/>
                <a:ext cx="259200" cy="270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717B05F-DE36-45A2-AE4C-2B16DDD5528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60695" y="4816468"/>
                  <a:ext cx="2948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1DAE6BF-AE46-4342-A78B-9E1648A54E04}"/>
                    </a:ext>
                  </a:extLst>
                </p14:cNvPr>
                <p14:cNvContentPartPr/>
                <p14:nvPr/>
              </p14:nvContentPartPr>
              <p14:xfrm>
                <a:off x="6759775" y="4868668"/>
                <a:ext cx="73440" cy="347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1DAE6BF-AE46-4342-A78B-9E1648A54E0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742135" y="4850668"/>
                  <a:ext cx="1090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ECDFF54-0105-4B4D-8A9A-798561F5357A}"/>
                    </a:ext>
                  </a:extLst>
                </p14:cNvPr>
                <p14:cNvContentPartPr/>
                <p14:nvPr/>
              </p14:nvContentPartPr>
              <p14:xfrm>
                <a:off x="7056775" y="4902148"/>
                <a:ext cx="241200" cy="257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ECDFF54-0105-4B4D-8A9A-798561F5357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038775" y="4884508"/>
                  <a:ext cx="276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2F450F4-3650-484A-8D8C-CD7EFABB317C}"/>
                    </a:ext>
                  </a:extLst>
                </p14:cNvPr>
                <p14:cNvContentPartPr/>
                <p14:nvPr/>
              </p14:nvContentPartPr>
              <p14:xfrm>
                <a:off x="7012495" y="4803508"/>
                <a:ext cx="280440" cy="21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2F450F4-3650-484A-8D8C-CD7EFABB31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994855" y="4785868"/>
                  <a:ext cx="316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6EDAC08-654D-47EE-9204-B693C018DDD8}"/>
                    </a:ext>
                  </a:extLst>
                </p14:cNvPr>
                <p14:cNvContentPartPr/>
                <p14:nvPr/>
              </p14:nvContentPartPr>
              <p14:xfrm>
                <a:off x="7039135" y="4917268"/>
                <a:ext cx="230040" cy="13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6EDAC08-654D-47EE-9204-B693C018DDD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021495" y="4899628"/>
                  <a:ext cx="265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10C6485-1731-4C08-9291-A2B9B1CE80C6}"/>
                    </a:ext>
                  </a:extLst>
                </p14:cNvPr>
                <p14:cNvContentPartPr/>
                <p14:nvPr/>
              </p14:nvContentPartPr>
              <p14:xfrm>
                <a:off x="7321015" y="4846348"/>
                <a:ext cx="286920" cy="330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10C6485-1731-4C08-9291-A2B9B1CE80C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03015" y="4828348"/>
                  <a:ext cx="3225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F38BDEE-3A51-42D1-BC1D-F468F1807130}"/>
                    </a:ext>
                  </a:extLst>
                </p14:cNvPr>
                <p14:cNvContentPartPr/>
                <p14:nvPr/>
              </p14:nvContentPartPr>
              <p14:xfrm>
                <a:off x="7654735" y="5081428"/>
                <a:ext cx="197280" cy="186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F38BDEE-3A51-42D1-BC1D-F468F180713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37095" y="5063428"/>
                  <a:ext cx="232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53BD045-560C-4600-8F91-11B514EE28D1}"/>
                    </a:ext>
                  </a:extLst>
                </p14:cNvPr>
                <p14:cNvContentPartPr/>
                <p14:nvPr/>
              </p14:nvContentPartPr>
              <p14:xfrm>
                <a:off x="7978735" y="4915108"/>
                <a:ext cx="225360" cy="22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53BD045-560C-4600-8F91-11B514EE28D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960735" y="4897108"/>
                  <a:ext cx="261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7C705F3-DAE6-403F-9F5C-63025D87E25B}"/>
                    </a:ext>
                  </a:extLst>
                </p14:cNvPr>
                <p14:cNvContentPartPr/>
                <p14:nvPr/>
              </p14:nvContentPartPr>
              <p14:xfrm>
                <a:off x="7990255" y="5005468"/>
                <a:ext cx="189720" cy="3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7C705F3-DAE6-403F-9F5C-63025D87E25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972255" y="4987468"/>
                  <a:ext cx="225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FD1664B-DE70-4BBD-8084-5FE43DA472C8}"/>
                    </a:ext>
                  </a:extLst>
                </p14:cNvPr>
                <p14:cNvContentPartPr/>
                <p14:nvPr/>
              </p14:nvContentPartPr>
              <p14:xfrm>
                <a:off x="8312455" y="4705228"/>
                <a:ext cx="504000" cy="484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FD1664B-DE70-4BBD-8084-5FE43DA472C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294455" y="4687588"/>
                  <a:ext cx="53964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11DCC33-6FD1-41F1-9D0C-93B2D85919C7}"/>
                    </a:ext>
                  </a:extLst>
                </p14:cNvPr>
                <p14:cNvContentPartPr/>
                <p14:nvPr/>
              </p14:nvContentPartPr>
              <p14:xfrm>
                <a:off x="8476975" y="4715668"/>
                <a:ext cx="200520" cy="453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11DCC33-6FD1-41F1-9D0C-93B2D85919C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458975" y="4698028"/>
                  <a:ext cx="2361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5262CFE-D599-4ABE-BF89-B28FD80E9FCB}"/>
                    </a:ext>
                  </a:extLst>
                </p14:cNvPr>
                <p14:cNvContentPartPr/>
                <p14:nvPr/>
              </p14:nvContentPartPr>
              <p14:xfrm>
                <a:off x="3722455" y="5335228"/>
                <a:ext cx="194760" cy="434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5262CFE-D599-4ABE-BF89-B28FD80E9FC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704455" y="5317228"/>
                  <a:ext cx="2304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5772F1F-939D-4CF6-92F1-9CFB2A955079}"/>
                    </a:ext>
                  </a:extLst>
                </p14:cNvPr>
                <p14:cNvContentPartPr/>
                <p14:nvPr/>
              </p14:nvContentPartPr>
              <p14:xfrm>
                <a:off x="3958615" y="5538988"/>
                <a:ext cx="176040" cy="27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5772F1F-939D-4CF6-92F1-9CFB2A95507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40615" y="5521348"/>
                  <a:ext cx="211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3573EFF-B86D-4D4B-B242-8DF8AC4A38F9}"/>
                    </a:ext>
                  </a:extLst>
                </p14:cNvPr>
                <p14:cNvContentPartPr/>
                <p14:nvPr/>
              </p14:nvContentPartPr>
              <p14:xfrm>
                <a:off x="4023775" y="5459788"/>
                <a:ext cx="46440" cy="186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3573EFF-B86D-4D4B-B242-8DF8AC4A38F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06135" y="5442148"/>
                  <a:ext cx="82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50E890F-173A-4EFE-83A1-D567F6EAE1AE}"/>
                    </a:ext>
                  </a:extLst>
                </p14:cNvPr>
                <p14:cNvContentPartPr/>
                <p14:nvPr/>
              </p14:nvContentPartPr>
              <p14:xfrm>
                <a:off x="4241575" y="5399308"/>
                <a:ext cx="53640" cy="249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50E890F-173A-4EFE-83A1-D567F6EAE1A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223575" y="5381668"/>
                  <a:ext cx="89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3D0B5CC-72EF-4978-B555-36FFEC3F90A6}"/>
                    </a:ext>
                  </a:extLst>
                </p14:cNvPr>
                <p14:cNvContentPartPr/>
                <p14:nvPr/>
              </p14:nvContentPartPr>
              <p14:xfrm>
                <a:off x="4217455" y="5631868"/>
                <a:ext cx="147240" cy="21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3D0B5CC-72EF-4978-B555-36FFEC3F90A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199455" y="5614228"/>
                  <a:ext cx="182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A23B3E4-9CDA-4150-AC58-B833AE78BFA4}"/>
                    </a:ext>
                  </a:extLst>
                </p14:cNvPr>
                <p14:cNvContentPartPr/>
                <p14:nvPr/>
              </p14:nvContentPartPr>
              <p14:xfrm>
                <a:off x="4316095" y="5306428"/>
                <a:ext cx="155160" cy="402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A23B3E4-9CDA-4150-AC58-B833AE78BFA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98455" y="5288428"/>
                  <a:ext cx="1908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2568856-3525-4B41-9D15-02636DD77F07}"/>
                    </a:ext>
                  </a:extLst>
                </p14:cNvPr>
                <p14:cNvContentPartPr/>
                <p14:nvPr/>
              </p14:nvContentPartPr>
              <p14:xfrm>
                <a:off x="3307015" y="5419828"/>
                <a:ext cx="294840" cy="313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2568856-3525-4B41-9D15-02636DD77F0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89375" y="5402188"/>
                  <a:ext cx="3304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5A82194-383E-4EB3-8233-72CBE8BA448B}"/>
                    </a:ext>
                  </a:extLst>
                </p14:cNvPr>
                <p14:cNvContentPartPr/>
                <p14:nvPr/>
              </p14:nvContentPartPr>
              <p14:xfrm>
                <a:off x="7084495" y="5312548"/>
                <a:ext cx="232920" cy="347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5A82194-383E-4EB3-8233-72CBE8BA448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66495" y="5294908"/>
                  <a:ext cx="2685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5AADE84-3D2E-46B5-912F-7F02898E357F}"/>
                    </a:ext>
                  </a:extLst>
                </p14:cNvPr>
                <p14:cNvContentPartPr/>
                <p14:nvPr/>
              </p14:nvContentPartPr>
              <p14:xfrm>
                <a:off x="7284655" y="5496508"/>
                <a:ext cx="147960" cy="3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5AADE84-3D2E-46B5-912F-7F02898E357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267015" y="5478868"/>
                  <a:ext cx="183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7BFF8F6-7B29-4ADF-B37B-22FA673D28C5}"/>
                    </a:ext>
                  </a:extLst>
                </p14:cNvPr>
                <p14:cNvContentPartPr/>
                <p14:nvPr/>
              </p14:nvContentPartPr>
              <p14:xfrm>
                <a:off x="7470775" y="5401468"/>
                <a:ext cx="165960" cy="203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7BFF8F6-7B29-4ADF-B37B-22FA673D28C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452775" y="5383468"/>
                  <a:ext cx="201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B07F245-6BD1-44BC-B174-AC12EC96FA0E}"/>
                    </a:ext>
                  </a:extLst>
                </p14:cNvPr>
                <p14:cNvContentPartPr/>
                <p14:nvPr/>
              </p14:nvContentPartPr>
              <p14:xfrm>
                <a:off x="7646095" y="5333428"/>
                <a:ext cx="111960" cy="370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B07F245-6BD1-44BC-B174-AC12EC96FA0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628095" y="5315788"/>
                  <a:ext cx="147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6250A44-52F9-4EC8-AEB3-D605EDA974B2}"/>
                    </a:ext>
                  </a:extLst>
                </p14:cNvPr>
                <p14:cNvContentPartPr/>
                <p14:nvPr/>
              </p14:nvContentPartPr>
              <p14:xfrm>
                <a:off x="6684175" y="5364028"/>
                <a:ext cx="195120" cy="163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6250A44-52F9-4EC8-AEB3-D605EDA974B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666535" y="5346028"/>
                  <a:ext cx="2307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70F2DE6-180B-4AE3-84BB-863564EB2704}"/>
                    </a:ext>
                  </a:extLst>
                </p14:cNvPr>
                <p14:cNvContentPartPr/>
                <p14:nvPr/>
              </p14:nvContentPartPr>
              <p14:xfrm>
                <a:off x="6837175" y="5375188"/>
                <a:ext cx="15480" cy="311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70F2DE6-180B-4AE3-84BB-863564EB270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19535" y="5357548"/>
                  <a:ext cx="51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2D48076-138C-40CC-9B6E-31FD3630E483}"/>
                    </a:ext>
                  </a:extLst>
                </p14:cNvPr>
                <p14:cNvContentPartPr/>
                <p14:nvPr/>
              </p14:nvContentPartPr>
              <p14:xfrm>
                <a:off x="6244975" y="5571028"/>
                <a:ext cx="224640" cy="31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2D48076-138C-40CC-9B6E-31FD3630E48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226975" y="5553388"/>
                  <a:ext cx="260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A598BB6-79C8-4456-B2D2-923F17BBF144}"/>
                    </a:ext>
                  </a:extLst>
                </p14:cNvPr>
                <p14:cNvContentPartPr/>
                <p14:nvPr/>
              </p14:nvContentPartPr>
              <p14:xfrm>
                <a:off x="6322375" y="5516668"/>
                <a:ext cx="19800" cy="209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A598BB6-79C8-4456-B2D2-923F17BBF14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04375" y="5499028"/>
                  <a:ext cx="554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18038AA-C0EC-4099-A379-BA12AC87457B}"/>
                    </a:ext>
                  </a:extLst>
                </p14:cNvPr>
                <p14:cNvContentPartPr/>
                <p14:nvPr/>
              </p14:nvContentPartPr>
              <p14:xfrm>
                <a:off x="4752055" y="5513428"/>
                <a:ext cx="142560" cy="6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18038AA-C0EC-4099-A379-BA12AC87457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734415" y="5495788"/>
                  <a:ext cx="178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9359358-ACEA-40F4-925E-81E3F9D83835}"/>
                    </a:ext>
                  </a:extLst>
                </p14:cNvPr>
                <p14:cNvContentPartPr/>
                <p14:nvPr/>
              </p14:nvContentPartPr>
              <p14:xfrm>
                <a:off x="4779775" y="5428828"/>
                <a:ext cx="36720" cy="179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9359358-ACEA-40F4-925E-81E3F9D8383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761775" y="5410828"/>
                  <a:ext cx="72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A9C546C-3107-4588-BD7D-EF3B0677AA67}"/>
                    </a:ext>
                  </a:extLst>
                </p14:cNvPr>
                <p14:cNvContentPartPr/>
                <p14:nvPr/>
              </p14:nvContentPartPr>
              <p14:xfrm>
                <a:off x="5070655" y="5421628"/>
                <a:ext cx="277920" cy="296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A9C546C-3107-4588-BD7D-EF3B0677AA6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052655" y="5403628"/>
                  <a:ext cx="313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06CFCA5-355C-45DC-8EB4-1501CABB0205}"/>
                    </a:ext>
                  </a:extLst>
                </p14:cNvPr>
                <p14:cNvContentPartPr/>
                <p14:nvPr/>
              </p14:nvContentPartPr>
              <p14:xfrm>
                <a:off x="4961935" y="5373388"/>
                <a:ext cx="360360" cy="23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06CFCA5-355C-45DC-8EB4-1501CABB020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44295" y="5355748"/>
                  <a:ext cx="3960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48704A5-1412-4DC2-82C2-BFEDD8F55724}"/>
                    </a:ext>
                  </a:extLst>
                </p14:cNvPr>
                <p14:cNvContentPartPr/>
                <p14:nvPr/>
              </p14:nvContentPartPr>
              <p14:xfrm>
                <a:off x="5113135" y="5479948"/>
                <a:ext cx="173880" cy="7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48704A5-1412-4DC2-82C2-BFEDD8F5572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095495" y="5461948"/>
                  <a:ext cx="209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D9AAB48-758B-4A31-881A-0A7DFC0477F3}"/>
                    </a:ext>
                  </a:extLst>
                </p14:cNvPr>
                <p14:cNvContentPartPr/>
                <p14:nvPr/>
              </p14:nvContentPartPr>
              <p14:xfrm>
                <a:off x="5385295" y="5375188"/>
                <a:ext cx="279720" cy="314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D9AAB48-758B-4A31-881A-0A7DFC0477F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367655" y="5357188"/>
                  <a:ext cx="3153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ED91410-8AB1-4D86-8B72-EBE90AFD3BD8}"/>
                    </a:ext>
                  </a:extLst>
                </p14:cNvPr>
                <p14:cNvContentPartPr/>
                <p14:nvPr/>
              </p14:nvContentPartPr>
              <p14:xfrm>
                <a:off x="5710015" y="5479228"/>
                <a:ext cx="240120" cy="2541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ED91410-8AB1-4D86-8B72-EBE90AFD3BD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692375" y="5461228"/>
                  <a:ext cx="275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B257D10-BDB0-4A67-9518-3CF1EE2F8E7D}"/>
                    </a:ext>
                  </a:extLst>
                </p14:cNvPr>
                <p14:cNvContentPartPr/>
                <p14:nvPr/>
              </p14:nvContentPartPr>
              <p14:xfrm>
                <a:off x="8056855" y="5476708"/>
                <a:ext cx="172800" cy="10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B257D10-BDB0-4A67-9518-3CF1EE2F8E7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039215" y="5459068"/>
                  <a:ext cx="208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93ACD00-E682-4045-8CCA-F95D0AF78264}"/>
                    </a:ext>
                  </a:extLst>
                </p14:cNvPr>
                <p14:cNvContentPartPr/>
                <p14:nvPr/>
              </p14:nvContentPartPr>
              <p14:xfrm>
                <a:off x="8098615" y="5523148"/>
                <a:ext cx="179280" cy="15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93ACD00-E682-4045-8CCA-F95D0AF7826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080975" y="5505148"/>
                  <a:ext cx="214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B93E8EF-ADC9-4549-AD0C-8ED37CEF8E5C}"/>
                    </a:ext>
                  </a:extLst>
                </p14:cNvPr>
                <p14:cNvContentPartPr/>
                <p14:nvPr/>
              </p14:nvContentPartPr>
              <p14:xfrm>
                <a:off x="8557975" y="5337388"/>
                <a:ext cx="297720" cy="2707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B93E8EF-ADC9-4549-AD0C-8ED37CEF8E5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540335" y="5319748"/>
                  <a:ext cx="3333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14A1944-C5E0-4638-97A2-76B0A724FCFE}"/>
                    </a:ext>
                  </a:extLst>
                </p14:cNvPr>
                <p14:cNvContentPartPr/>
                <p14:nvPr/>
              </p14:nvContentPartPr>
              <p14:xfrm>
                <a:off x="8654815" y="5405428"/>
                <a:ext cx="73440" cy="192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14A1944-C5E0-4638-97A2-76B0A724FCF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636815" y="5387788"/>
                  <a:ext cx="109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FC60C3A-301C-4C94-8E1D-38A6A03B6317}"/>
                    </a:ext>
                  </a:extLst>
                </p14:cNvPr>
                <p14:cNvContentPartPr/>
                <p14:nvPr/>
              </p14:nvContentPartPr>
              <p14:xfrm>
                <a:off x="182215" y="5924548"/>
                <a:ext cx="248400" cy="3686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FC60C3A-301C-4C94-8E1D-38A6A03B631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64215" y="5906548"/>
                  <a:ext cx="2840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DB534-4326-430E-B26E-75992D4578BC}"/>
                    </a:ext>
                  </a:extLst>
                </p14:cNvPr>
                <p14:cNvContentPartPr/>
                <p14:nvPr/>
              </p14:nvContentPartPr>
              <p14:xfrm>
                <a:off x="361855" y="5796748"/>
                <a:ext cx="255240" cy="608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DB534-4326-430E-B26E-75992D4578B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43855" y="5779108"/>
                  <a:ext cx="29088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915BE84-3D1B-4199-BA44-0AD76600CC59}"/>
                    </a:ext>
                  </a:extLst>
                </p14:cNvPr>
                <p14:cNvContentPartPr/>
                <p14:nvPr/>
              </p14:nvContentPartPr>
              <p14:xfrm>
                <a:off x="979615" y="5967028"/>
                <a:ext cx="351360" cy="355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915BE84-3D1B-4199-BA44-0AD76600CC5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61615" y="5949388"/>
                  <a:ext cx="3870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8419814-9CA0-42C1-83CD-3AEFC9BE7715}"/>
                    </a:ext>
                  </a:extLst>
                </p14:cNvPr>
                <p14:cNvContentPartPr/>
                <p14:nvPr/>
              </p14:nvContentPartPr>
              <p14:xfrm>
                <a:off x="1333135" y="5858308"/>
                <a:ext cx="203040" cy="150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8419814-9CA0-42C1-83CD-3AEFC9BE771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315495" y="5840308"/>
                  <a:ext cx="238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485F2FB-3E23-450F-8214-7219E4A783DF}"/>
                    </a:ext>
                  </a:extLst>
                </p14:cNvPr>
                <p14:cNvContentPartPr/>
                <p14:nvPr/>
              </p14:nvContentPartPr>
              <p14:xfrm>
                <a:off x="1638775" y="5872708"/>
                <a:ext cx="169200" cy="45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485F2FB-3E23-450F-8214-7219E4A783D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620775" y="5855068"/>
                  <a:ext cx="204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B84D25B-651A-40F3-A58D-8CD77DFF4F2F}"/>
                    </a:ext>
                  </a:extLst>
                </p14:cNvPr>
                <p14:cNvContentPartPr/>
                <p14:nvPr/>
              </p14:nvContentPartPr>
              <p14:xfrm>
                <a:off x="2061055" y="6280948"/>
                <a:ext cx="258480" cy="334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B84D25B-651A-40F3-A58D-8CD77DFF4F2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043055" y="6262948"/>
                  <a:ext cx="294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814CF23-8DF2-4F9C-B180-9D75CD16E6BA}"/>
                    </a:ext>
                  </a:extLst>
                </p14:cNvPr>
                <p14:cNvContentPartPr/>
                <p14:nvPr/>
              </p14:nvContentPartPr>
              <p14:xfrm>
                <a:off x="2125135" y="6343228"/>
                <a:ext cx="215640" cy="100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814CF23-8DF2-4F9C-B180-9D75CD16E6B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107135" y="6325588"/>
                  <a:ext cx="251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ACB48A1-132D-4870-A40D-4AC7BA1A1105}"/>
                    </a:ext>
                  </a:extLst>
                </p14:cNvPr>
                <p14:cNvContentPartPr/>
                <p14:nvPr/>
              </p14:nvContentPartPr>
              <p14:xfrm>
                <a:off x="2344015" y="6100228"/>
                <a:ext cx="211680" cy="334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ACB48A1-132D-4870-A40D-4AC7BA1A110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326015" y="6082588"/>
                  <a:ext cx="2473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4524519-F921-4485-A8CF-268B2208567D}"/>
                    </a:ext>
                  </a:extLst>
                </p14:cNvPr>
                <p14:cNvContentPartPr/>
                <p14:nvPr/>
              </p14:nvContentPartPr>
              <p14:xfrm>
                <a:off x="2970055" y="6166468"/>
                <a:ext cx="346680" cy="277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4524519-F921-4485-A8CF-268B2208567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952055" y="6148828"/>
                  <a:ext cx="382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FAEEB74-3070-4EA4-8CD5-ED9EF557EA67}"/>
                    </a:ext>
                  </a:extLst>
                </p14:cNvPr>
                <p14:cNvContentPartPr/>
                <p14:nvPr/>
              </p14:nvContentPartPr>
              <p14:xfrm>
                <a:off x="2966455" y="6123268"/>
                <a:ext cx="308880" cy="90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FAEEB74-3070-4EA4-8CD5-ED9EF557EA6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948815" y="6105628"/>
                  <a:ext cx="344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1379A20-D50F-4DCE-8520-B63C74A12422}"/>
                    </a:ext>
                  </a:extLst>
                </p14:cNvPr>
                <p14:cNvContentPartPr/>
                <p14:nvPr/>
              </p14:nvContentPartPr>
              <p14:xfrm>
                <a:off x="3015415" y="6215428"/>
                <a:ext cx="267120" cy="25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1379A20-D50F-4DCE-8520-B63C74A1242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997775" y="6197428"/>
                  <a:ext cx="302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3CB63B2-12B9-4A21-9EEA-73D72933A8BE}"/>
                    </a:ext>
                  </a:extLst>
                </p14:cNvPr>
                <p14:cNvContentPartPr/>
                <p14:nvPr/>
              </p14:nvContentPartPr>
              <p14:xfrm>
                <a:off x="3384415" y="6084028"/>
                <a:ext cx="343440" cy="318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3CB63B2-12B9-4A21-9EEA-73D72933A8B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366415" y="6066388"/>
                  <a:ext cx="3790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152CB70-9264-4EFD-B749-AFC23744AFE7}"/>
                    </a:ext>
                  </a:extLst>
                </p14:cNvPr>
                <p14:cNvContentPartPr/>
                <p14:nvPr/>
              </p14:nvContentPartPr>
              <p14:xfrm>
                <a:off x="3767455" y="6239188"/>
                <a:ext cx="226800" cy="213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152CB70-9264-4EFD-B749-AFC23744AFE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749455" y="6221548"/>
                  <a:ext cx="262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FE57AE1-1591-437D-97E5-FDFB772CB0E0}"/>
                    </a:ext>
                  </a:extLst>
                </p14:cNvPr>
                <p14:cNvContentPartPr/>
                <p14:nvPr/>
              </p14:nvContentPartPr>
              <p14:xfrm>
                <a:off x="4231495" y="6273748"/>
                <a:ext cx="89280" cy="10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FE57AE1-1591-437D-97E5-FDFB772CB0E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213855" y="6256108"/>
                  <a:ext cx="124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1865576-E9C7-4C97-8FC3-178621713FC7}"/>
                    </a:ext>
                  </a:extLst>
                </p14:cNvPr>
                <p14:cNvContentPartPr/>
                <p14:nvPr/>
              </p14:nvContentPartPr>
              <p14:xfrm>
                <a:off x="4204135" y="6369868"/>
                <a:ext cx="105480" cy="21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1865576-E9C7-4C97-8FC3-178621713FC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186135" y="6351868"/>
                  <a:ext cx="141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08016C6-A377-4ADD-A017-760CEB3522EF}"/>
                    </a:ext>
                  </a:extLst>
                </p14:cNvPr>
                <p14:cNvContentPartPr/>
                <p14:nvPr/>
              </p14:nvContentPartPr>
              <p14:xfrm>
                <a:off x="4592935" y="6275188"/>
                <a:ext cx="147240" cy="82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08016C6-A377-4ADD-A017-760CEB3522E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574935" y="6257548"/>
                  <a:ext cx="182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E5CF79F-285D-4B38-8B5D-C7823FE185B3}"/>
                    </a:ext>
                  </a:extLst>
                </p14:cNvPr>
                <p14:cNvContentPartPr/>
                <p14:nvPr/>
              </p14:nvContentPartPr>
              <p14:xfrm>
                <a:off x="4871215" y="6121828"/>
                <a:ext cx="327960" cy="254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E5CF79F-285D-4B38-8B5D-C7823FE185B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853575" y="6104188"/>
                  <a:ext cx="363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E93EBFA-ED61-4CF4-9FBC-4D72B9DF4260}"/>
                    </a:ext>
                  </a:extLst>
                </p14:cNvPr>
                <p14:cNvContentPartPr/>
                <p14:nvPr/>
              </p14:nvContentPartPr>
              <p14:xfrm>
                <a:off x="2788615" y="5913028"/>
                <a:ext cx="131040" cy="7743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E93EBFA-ED61-4CF4-9FBC-4D72B9DF426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770975" y="5895028"/>
                  <a:ext cx="16668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46AEFBF-89C4-4DCF-84E2-41478790B107}"/>
                    </a:ext>
                  </a:extLst>
                </p14:cNvPr>
                <p14:cNvContentPartPr/>
                <p14:nvPr/>
              </p14:nvContentPartPr>
              <p14:xfrm>
                <a:off x="2520055" y="5767948"/>
                <a:ext cx="3408120" cy="10407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46AEFBF-89C4-4DCF-84E2-41478790B10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502055" y="5750308"/>
                  <a:ext cx="3443760" cy="10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AD6EFEC-76EA-44E0-8898-AD9F45E8AF73}"/>
              </a:ext>
            </a:extLst>
          </p:cNvPr>
          <p:cNvGrpSpPr/>
          <p:nvPr/>
        </p:nvGrpSpPr>
        <p:grpSpPr>
          <a:xfrm>
            <a:off x="10793575" y="2223028"/>
            <a:ext cx="721800" cy="582840"/>
            <a:chOff x="10793575" y="2223028"/>
            <a:chExt cx="721800" cy="58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1506069-1C24-429C-8290-CA381E807014}"/>
                    </a:ext>
                  </a:extLst>
                </p14:cNvPr>
                <p14:cNvContentPartPr/>
                <p14:nvPr/>
              </p14:nvContentPartPr>
              <p14:xfrm>
                <a:off x="10793575" y="2223028"/>
                <a:ext cx="471960" cy="417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1506069-1C24-429C-8290-CA381E80701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775575" y="2205028"/>
                  <a:ext cx="5076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70EBE2A-4A85-40D8-A0FE-F8EFA0F403FA}"/>
                    </a:ext>
                  </a:extLst>
                </p14:cNvPr>
                <p14:cNvContentPartPr/>
                <p14:nvPr/>
              </p14:nvContentPartPr>
              <p14:xfrm>
                <a:off x="10900135" y="2352628"/>
                <a:ext cx="615240" cy="4532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70EBE2A-4A85-40D8-A0FE-F8EFA0F403F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882495" y="2334628"/>
                  <a:ext cx="650880" cy="48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CCA453D-E776-4B1C-9166-42DCD07D449B}"/>
              </a:ext>
            </a:extLst>
          </p:cNvPr>
          <p:cNvGrpSpPr/>
          <p:nvPr/>
        </p:nvGrpSpPr>
        <p:grpSpPr>
          <a:xfrm>
            <a:off x="6655015" y="5969548"/>
            <a:ext cx="740520" cy="403560"/>
            <a:chOff x="6655015" y="5969548"/>
            <a:chExt cx="74052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ED84438-C85B-4F5F-98F2-4AEAD59FB5D6}"/>
                    </a:ext>
                  </a:extLst>
                </p14:cNvPr>
                <p14:cNvContentPartPr/>
                <p14:nvPr/>
              </p14:nvContentPartPr>
              <p14:xfrm>
                <a:off x="6655015" y="6002308"/>
                <a:ext cx="456840" cy="305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ED84438-C85B-4F5F-98F2-4AEAD59FB5D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637015" y="5984668"/>
                  <a:ext cx="4924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DB61FBB-DD5F-4437-B854-47E844255DAC}"/>
                    </a:ext>
                  </a:extLst>
                </p14:cNvPr>
                <p14:cNvContentPartPr/>
                <p14:nvPr/>
              </p14:nvContentPartPr>
              <p14:xfrm>
                <a:off x="6768775" y="5969548"/>
                <a:ext cx="626760" cy="4035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DB61FBB-DD5F-4437-B854-47E844255DA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751135" y="5951908"/>
                  <a:ext cx="66240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AC9C334-C06B-4990-90D9-E300C39826EF}"/>
              </a:ext>
            </a:extLst>
          </p:cNvPr>
          <p:cNvGrpSpPr/>
          <p:nvPr/>
        </p:nvGrpSpPr>
        <p:grpSpPr>
          <a:xfrm>
            <a:off x="6075055" y="3959308"/>
            <a:ext cx="320760" cy="268560"/>
            <a:chOff x="6075055" y="3959308"/>
            <a:chExt cx="32076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2B5F79C-D20D-45E3-8B65-08D7DF9CF100}"/>
                    </a:ext>
                  </a:extLst>
                </p14:cNvPr>
                <p14:cNvContentPartPr/>
                <p14:nvPr/>
              </p14:nvContentPartPr>
              <p14:xfrm>
                <a:off x="6091975" y="4041028"/>
                <a:ext cx="303840" cy="637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2B5F79C-D20D-45E3-8B65-08D7DF9CF10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073975" y="4023388"/>
                  <a:ext cx="339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3270B48-C4C6-4E43-AB9D-B2B1517B67D8}"/>
                    </a:ext>
                  </a:extLst>
                </p14:cNvPr>
                <p14:cNvContentPartPr/>
                <p14:nvPr/>
              </p14:nvContentPartPr>
              <p14:xfrm>
                <a:off x="6075055" y="3959308"/>
                <a:ext cx="134640" cy="2685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3270B48-C4C6-4E43-AB9D-B2B1517B67D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057055" y="3941668"/>
                  <a:ext cx="170280" cy="30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812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F64B2C8-23C7-4572-A9A0-1D636DF0C673}"/>
              </a:ext>
            </a:extLst>
          </p:cNvPr>
          <p:cNvGrpSpPr/>
          <p:nvPr/>
        </p:nvGrpSpPr>
        <p:grpSpPr>
          <a:xfrm>
            <a:off x="418735" y="533548"/>
            <a:ext cx="452520" cy="496440"/>
            <a:chOff x="418735" y="533548"/>
            <a:chExt cx="452520" cy="4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E78ACD7-A5C8-4487-BF95-5A68D79DA3F5}"/>
                    </a:ext>
                  </a:extLst>
                </p14:cNvPr>
                <p14:cNvContentPartPr/>
                <p14:nvPr/>
              </p14:nvContentPartPr>
              <p14:xfrm>
                <a:off x="418735" y="731188"/>
                <a:ext cx="189000" cy="182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E78ACD7-A5C8-4487-BF95-5A68D79DA3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1095" y="713548"/>
                  <a:ext cx="2246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D601317-0E9E-4C12-8554-277770AA76D1}"/>
                    </a:ext>
                  </a:extLst>
                </p14:cNvPr>
                <p14:cNvContentPartPr/>
                <p14:nvPr/>
              </p14:nvContentPartPr>
              <p14:xfrm>
                <a:off x="581455" y="533548"/>
                <a:ext cx="289800" cy="496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D601317-0E9E-4C12-8554-277770AA76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3815" y="515908"/>
                  <a:ext cx="325440" cy="53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02499-96A2-4577-8CA1-B28EB277BFB2}"/>
              </a:ext>
            </a:extLst>
          </p:cNvPr>
          <p:cNvGrpSpPr/>
          <p:nvPr/>
        </p:nvGrpSpPr>
        <p:grpSpPr>
          <a:xfrm>
            <a:off x="1180135" y="519148"/>
            <a:ext cx="1014120" cy="425160"/>
            <a:chOff x="1180135" y="519148"/>
            <a:chExt cx="101412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9C566F-0C4D-4D88-AF28-9079872F6C74}"/>
                    </a:ext>
                  </a:extLst>
                </p14:cNvPr>
                <p14:cNvContentPartPr/>
                <p14:nvPr/>
              </p14:nvContentPartPr>
              <p14:xfrm>
                <a:off x="1203535" y="519148"/>
                <a:ext cx="63360" cy="425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9C566F-0C4D-4D88-AF28-9079872F6C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5535" y="501508"/>
                  <a:ext cx="990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2CA70A-57CD-4697-8FB3-0795EADFA6FD}"/>
                    </a:ext>
                  </a:extLst>
                </p14:cNvPr>
                <p14:cNvContentPartPr/>
                <p14:nvPr/>
              </p14:nvContentPartPr>
              <p14:xfrm>
                <a:off x="1180135" y="821908"/>
                <a:ext cx="319680" cy="13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2CA70A-57CD-4697-8FB3-0795EADFA6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2495" y="803908"/>
                  <a:ext cx="355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3C85D5-C1EA-4AEA-9740-4FF0C4A337AC}"/>
                    </a:ext>
                  </a:extLst>
                </p14:cNvPr>
                <p14:cNvContentPartPr/>
                <p14:nvPr/>
              </p14:nvContentPartPr>
              <p14:xfrm>
                <a:off x="1381375" y="560908"/>
                <a:ext cx="117720" cy="383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3C85D5-C1EA-4AEA-9740-4FF0C4A337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63375" y="542908"/>
                  <a:ext cx="1533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2D49AEF-B277-4861-B788-16E1CB9553C2}"/>
                    </a:ext>
                  </a:extLst>
                </p14:cNvPr>
                <p14:cNvContentPartPr/>
                <p14:nvPr/>
              </p14:nvContentPartPr>
              <p14:xfrm>
                <a:off x="1623295" y="571348"/>
                <a:ext cx="322560" cy="365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2D49AEF-B277-4861-B788-16E1CB9553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5295" y="553348"/>
                  <a:ext cx="3582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43396C-3520-483B-B006-3ED881C6764E}"/>
                    </a:ext>
                  </a:extLst>
                </p14:cNvPr>
                <p14:cNvContentPartPr/>
                <p14:nvPr/>
              </p14:nvContentPartPr>
              <p14:xfrm>
                <a:off x="2013535" y="531388"/>
                <a:ext cx="180720" cy="31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43396C-3520-483B-B006-3ED881C676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95535" y="513388"/>
                  <a:ext cx="21636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44BBA0-2F4E-411C-8377-E50F26E81395}"/>
              </a:ext>
            </a:extLst>
          </p:cNvPr>
          <p:cNvGrpSpPr/>
          <p:nvPr/>
        </p:nvGrpSpPr>
        <p:grpSpPr>
          <a:xfrm>
            <a:off x="2255815" y="636868"/>
            <a:ext cx="369360" cy="290880"/>
            <a:chOff x="2255815" y="636868"/>
            <a:chExt cx="36936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9D832E-8360-4E3C-9B5C-4A37CE85E79D}"/>
                    </a:ext>
                  </a:extLst>
                </p14:cNvPr>
                <p14:cNvContentPartPr/>
                <p14:nvPr/>
              </p14:nvContentPartPr>
              <p14:xfrm>
                <a:off x="2295775" y="746308"/>
                <a:ext cx="108000" cy="10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9D832E-8360-4E3C-9B5C-4A37CE85E7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78135" y="728668"/>
                  <a:ext cx="143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329531-FA6D-4A99-8314-381A699F09BD}"/>
                    </a:ext>
                  </a:extLst>
                </p14:cNvPr>
                <p14:cNvContentPartPr/>
                <p14:nvPr/>
              </p14:nvContentPartPr>
              <p14:xfrm>
                <a:off x="2255815" y="801748"/>
                <a:ext cx="204840" cy="14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329531-FA6D-4A99-8314-381A699F09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38175" y="784108"/>
                  <a:ext cx="240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E9199B-0647-46C6-B69A-0803E3F8BB65}"/>
                    </a:ext>
                  </a:extLst>
                </p14:cNvPr>
                <p14:cNvContentPartPr/>
                <p14:nvPr/>
              </p14:nvContentPartPr>
              <p14:xfrm>
                <a:off x="2430775" y="636868"/>
                <a:ext cx="194400" cy="290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E9199B-0647-46C6-B69A-0803E3F8BB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12775" y="619228"/>
                  <a:ext cx="23004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FFD3A22-9882-4349-918F-7C9A1C76E9A7}"/>
              </a:ext>
            </a:extLst>
          </p:cNvPr>
          <p:cNvGrpSpPr/>
          <p:nvPr/>
        </p:nvGrpSpPr>
        <p:grpSpPr>
          <a:xfrm>
            <a:off x="3055735" y="416188"/>
            <a:ext cx="2974320" cy="558720"/>
            <a:chOff x="3055735" y="416188"/>
            <a:chExt cx="2974320" cy="55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A29D153-4F8B-4A11-84A9-94EC4BB3162F}"/>
                    </a:ext>
                  </a:extLst>
                </p14:cNvPr>
                <p14:cNvContentPartPr/>
                <p14:nvPr/>
              </p14:nvContentPartPr>
              <p14:xfrm>
                <a:off x="3055735" y="566308"/>
                <a:ext cx="354960" cy="31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A29D153-4F8B-4A11-84A9-94EC4BB316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7735" y="548308"/>
                  <a:ext cx="3906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C6A6344-9650-4A1F-BE0D-940F36E765A2}"/>
                    </a:ext>
                  </a:extLst>
                </p14:cNvPr>
                <p14:cNvContentPartPr/>
                <p14:nvPr/>
              </p14:nvContentPartPr>
              <p14:xfrm>
                <a:off x="3088495" y="501508"/>
                <a:ext cx="270000" cy="18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C6A6344-9650-4A1F-BE0D-940F36E765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70495" y="483868"/>
                  <a:ext cx="305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2D2C00D-BCB1-4FD3-A346-048B2C210AA3}"/>
                    </a:ext>
                  </a:extLst>
                </p14:cNvPr>
                <p14:cNvContentPartPr/>
                <p14:nvPr/>
              </p14:nvContentPartPr>
              <p14:xfrm>
                <a:off x="3073375" y="603388"/>
                <a:ext cx="246960" cy="18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2D2C00D-BCB1-4FD3-A346-048B2C210A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5375" y="585388"/>
                  <a:ext cx="282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FE32F4D-13B2-4817-8D3C-31192842FBFC}"/>
                    </a:ext>
                  </a:extLst>
                </p14:cNvPr>
                <p14:cNvContentPartPr/>
                <p14:nvPr/>
              </p14:nvContentPartPr>
              <p14:xfrm>
                <a:off x="3403495" y="489628"/>
                <a:ext cx="262080" cy="314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FE32F4D-13B2-4817-8D3C-31192842FB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85495" y="471988"/>
                  <a:ext cx="2977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93B4FA9-C5F0-4B82-A4A2-5E49D26BCA37}"/>
                    </a:ext>
                  </a:extLst>
                </p14:cNvPr>
                <p14:cNvContentPartPr/>
                <p14:nvPr/>
              </p14:nvContentPartPr>
              <p14:xfrm>
                <a:off x="3791215" y="678628"/>
                <a:ext cx="19800" cy="268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93B4FA9-C5F0-4B82-A4A2-5E49D26BCA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73575" y="660628"/>
                  <a:ext cx="554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6DE532-45B1-4CBD-9986-AD6A45AE69F4}"/>
                    </a:ext>
                  </a:extLst>
                </p14:cNvPr>
                <p14:cNvContentPartPr/>
                <p14:nvPr/>
              </p14:nvContentPartPr>
              <p14:xfrm>
                <a:off x="3731815" y="825868"/>
                <a:ext cx="227160" cy="28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6DE532-45B1-4CBD-9986-AD6A45AE69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13815" y="807868"/>
                  <a:ext cx="262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B0B72C-A409-42AE-A178-0EE12588F796}"/>
                    </a:ext>
                  </a:extLst>
                </p14:cNvPr>
                <p14:cNvContentPartPr/>
                <p14:nvPr/>
              </p14:nvContentPartPr>
              <p14:xfrm>
                <a:off x="3879415" y="723988"/>
                <a:ext cx="52920" cy="250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B0B72C-A409-42AE-A178-0EE12588F79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61415" y="706348"/>
                  <a:ext cx="885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4E7C3F-51C8-4916-A285-982A71BB5DFC}"/>
                    </a:ext>
                  </a:extLst>
                </p14:cNvPr>
                <p14:cNvContentPartPr/>
                <p14:nvPr/>
              </p14:nvContentPartPr>
              <p14:xfrm>
                <a:off x="4175695" y="668188"/>
                <a:ext cx="222840" cy="16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4E7C3F-51C8-4916-A285-982A71BB5D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7695" y="650188"/>
                  <a:ext cx="258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90F097-E2EE-455E-BDE2-3C5AF3D10C92}"/>
                    </a:ext>
                  </a:extLst>
                </p14:cNvPr>
                <p14:cNvContentPartPr/>
                <p14:nvPr/>
              </p14:nvContentPartPr>
              <p14:xfrm>
                <a:off x="4227175" y="575308"/>
                <a:ext cx="48240" cy="211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90F097-E2EE-455E-BDE2-3C5AF3D10C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09535" y="557308"/>
                  <a:ext cx="83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B3EB25-16DA-49B2-B704-F582600410F6}"/>
                    </a:ext>
                  </a:extLst>
                </p14:cNvPr>
                <p14:cNvContentPartPr/>
                <p14:nvPr/>
              </p14:nvContentPartPr>
              <p14:xfrm>
                <a:off x="4628575" y="560908"/>
                <a:ext cx="338040" cy="281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B3EB25-16DA-49B2-B704-F582600410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10575" y="542908"/>
                  <a:ext cx="3736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4363EF-05ED-4BA5-9CA3-12C2923827D4}"/>
                    </a:ext>
                  </a:extLst>
                </p14:cNvPr>
                <p14:cNvContentPartPr/>
                <p14:nvPr/>
              </p14:nvContentPartPr>
              <p14:xfrm>
                <a:off x="4619575" y="500068"/>
                <a:ext cx="280440" cy="18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4363EF-05ED-4BA5-9CA3-12C2923827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01575" y="482068"/>
                  <a:ext cx="316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EB730F-ACDE-4D88-9E1A-5134E13F361D}"/>
                    </a:ext>
                  </a:extLst>
                </p14:cNvPr>
                <p14:cNvContentPartPr/>
                <p14:nvPr/>
              </p14:nvContentPartPr>
              <p14:xfrm>
                <a:off x="4616695" y="590428"/>
                <a:ext cx="290520" cy="25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EB730F-ACDE-4D88-9E1A-5134E13F36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99055" y="572788"/>
                  <a:ext cx="326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BB27A5-69C2-47DD-9FB3-E99C8DF0ECC4}"/>
                    </a:ext>
                  </a:extLst>
                </p14:cNvPr>
                <p14:cNvContentPartPr/>
                <p14:nvPr/>
              </p14:nvContentPartPr>
              <p14:xfrm>
                <a:off x="5003695" y="416188"/>
                <a:ext cx="369360" cy="363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BB27A5-69C2-47DD-9FB3-E99C8DF0EC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86055" y="398188"/>
                  <a:ext cx="405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E75746-49D2-4E9B-B33B-BE7A47E0FD50}"/>
                    </a:ext>
                  </a:extLst>
                </p14:cNvPr>
                <p14:cNvContentPartPr/>
                <p14:nvPr/>
              </p14:nvContentPartPr>
              <p14:xfrm>
                <a:off x="5445775" y="667468"/>
                <a:ext cx="187920" cy="212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E75746-49D2-4E9B-B33B-BE7A47E0FD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27775" y="649468"/>
                  <a:ext cx="223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313822-202D-405C-877C-186B993D9C6D}"/>
                    </a:ext>
                  </a:extLst>
                </p14:cNvPr>
                <p14:cNvContentPartPr/>
                <p14:nvPr/>
              </p14:nvContentPartPr>
              <p14:xfrm>
                <a:off x="5876695" y="591148"/>
                <a:ext cx="123120" cy="13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313822-202D-405C-877C-186B993D9C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58695" y="573508"/>
                  <a:ext cx="158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BAF4E0E-B3E0-4B93-946E-88729F3A761B}"/>
                    </a:ext>
                  </a:extLst>
                </p14:cNvPr>
                <p14:cNvContentPartPr/>
                <p14:nvPr/>
              </p14:nvContentPartPr>
              <p14:xfrm>
                <a:off x="5869495" y="694468"/>
                <a:ext cx="160560" cy="29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BAF4E0E-B3E0-4B93-946E-88729F3A761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51495" y="676828"/>
                  <a:ext cx="19620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D611AF-F0F0-41B8-9FBA-BF3EEF1804C6}"/>
              </a:ext>
            </a:extLst>
          </p:cNvPr>
          <p:cNvGrpSpPr/>
          <p:nvPr/>
        </p:nvGrpSpPr>
        <p:grpSpPr>
          <a:xfrm>
            <a:off x="6342175" y="399268"/>
            <a:ext cx="635040" cy="472680"/>
            <a:chOff x="6342175" y="399268"/>
            <a:chExt cx="63504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85ACEA0-0719-43CF-AFB9-E7E6DA9C82C3}"/>
                    </a:ext>
                  </a:extLst>
                </p14:cNvPr>
                <p14:cNvContentPartPr/>
                <p14:nvPr/>
              </p14:nvContentPartPr>
              <p14:xfrm>
                <a:off x="6342175" y="610588"/>
                <a:ext cx="235800" cy="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85ACEA0-0719-43CF-AFB9-E7E6DA9C82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24175" y="592588"/>
                  <a:ext cx="271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29179B-8037-492F-9260-EFB1397723C1}"/>
                    </a:ext>
                  </a:extLst>
                </p14:cNvPr>
                <p14:cNvContentPartPr/>
                <p14:nvPr/>
              </p14:nvContentPartPr>
              <p14:xfrm>
                <a:off x="6751135" y="399268"/>
                <a:ext cx="226080" cy="472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29179B-8037-492F-9260-EFB1397723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33495" y="381268"/>
                  <a:ext cx="261720" cy="50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B91356-3CDD-4A3B-8A19-563F5841F1E1}"/>
              </a:ext>
            </a:extLst>
          </p:cNvPr>
          <p:cNvGrpSpPr/>
          <p:nvPr/>
        </p:nvGrpSpPr>
        <p:grpSpPr>
          <a:xfrm>
            <a:off x="3196855" y="1153828"/>
            <a:ext cx="514440" cy="337320"/>
            <a:chOff x="3196855" y="1153828"/>
            <a:chExt cx="51444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239DA2-439C-4E42-981E-C2609218E4EE}"/>
                    </a:ext>
                  </a:extLst>
                </p14:cNvPr>
                <p14:cNvContentPartPr/>
                <p14:nvPr/>
              </p14:nvContentPartPr>
              <p14:xfrm>
                <a:off x="3196855" y="1325908"/>
                <a:ext cx="239760" cy="9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239DA2-439C-4E42-981E-C2609218E4E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79215" y="1307908"/>
                  <a:ext cx="275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50F39E-E5A2-4E2E-9617-38A10315BCAA}"/>
                    </a:ext>
                  </a:extLst>
                </p14:cNvPr>
                <p14:cNvContentPartPr/>
                <p14:nvPr/>
              </p14:nvContentPartPr>
              <p14:xfrm>
                <a:off x="3295135" y="1218268"/>
                <a:ext cx="10800" cy="228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50F39E-E5A2-4E2E-9617-38A10315BC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77495" y="1200268"/>
                  <a:ext cx="464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6C8F21-2C47-477F-A259-B7B3A41A071F}"/>
                    </a:ext>
                  </a:extLst>
                </p14:cNvPr>
                <p14:cNvContentPartPr/>
                <p14:nvPr/>
              </p14:nvContentPartPr>
              <p14:xfrm>
                <a:off x="3512215" y="1153828"/>
                <a:ext cx="199080" cy="337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6C8F21-2C47-477F-A259-B7B3A41A071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94575" y="1136188"/>
                  <a:ext cx="23472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EC24231-92CC-42E6-BFDF-234CA83C93C4}"/>
              </a:ext>
            </a:extLst>
          </p:cNvPr>
          <p:cNvGrpSpPr/>
          <p:nvPr/>
        </p:nvGrpSpPr>
        <p:grpSpPr>
          <a:xfrm>
            <a:off x="4206295" y="1140148"/>
            <a:ext cx="205560" cy="312120"/>
            <a:chOff x="4206295" y="1140148"/>
            <a:chExt cx="20556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830A9E-0118-4219-9CB7-0C6BEF45176E}"/>
                    </a:ext>
                  </a:extLst>
                </p14:cNvPr>
                <p14:cNvContentPartPr/>
                <p14:nvPr/>
              </p14:nvContentPartPr>
              <p14:xfrm>
                <a:off x="4206295" y="1296388"/>
                <a:ext cx="205560" cy="16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830A9E-0118-4219-9CB7-0C6BEF45176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88295" y="1278388"/>
                  <a:ext cx="2412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39E3DA7-9FAA-4E99-B8F7-80D6B0F668CE}"/>
                    </a:ext>
                  </a:extLst>
                </p14:cNvPr>
                <p14:cNvContentPartPr/>
                <p14:nvPr/>
              </p14:nvContentPartPr>
              <p14:xfrm>
                <a:off x="4291975" y="1140148"/>
                <a:ext cx="55440" cy="312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39E3DA7-9FAA-4E99-B8F7-80D6B0F668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74335" y="1122508"/>
                  <a:ext cx="9108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E1D391B-68D7-4932-8C2E-3D14DE8803AD}"/>
              </a:ext>
            </a:extLst>
          </p:cNvPr>
          <p:cNvGrpSpPr/>
          <p:nvPr/>
        </p:nvGrpSpPr>
        <p:grpSpPr>
          <a:xfrm>
            <a:off x="4808215" y="1056988"/>
            <a:ext cx="2205720" cy="366840"/>
            <a:chOff x="4808215" y="1056988"/>
            <a:chExt cx="220572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180508-C3C6-4A11-9708-EA0BAD032057}"/>
                    </a:ext>
                  </a:extLst>
                </p14:cNvPr>
                <p14:cNvContentPartPr/>
                <p14:nvPr/>
              </p14:nvContentPartPr>
              <p14:xfrm>
                <a:off x="4810015" y="1096228"/>
                <a:ext cx="357120" cy="327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180508-C3C6-4A11-9708-EA0BAD0320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92015" y="1078588"/>
                  <a:ext cx="3927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CC1292-7D3C-40E3-9C1A-667E3D87838A}"/>
                    </a:ext>
                  </a:extLst>
                </p14:cNvPr>
                <p14:cNvContentPartPr/>
                <p14:nvPr/>
              </p14:nvContentPartPr>
              <p14:xfrm>
                <a:off x="4808215" y="1059508"/>
                <a:ext cx="274320" cy="4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CC1292-7D3C-40E3-9C1A-667E3D8783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90215" y="1041508"/>
                  <a:ext cx="309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E0DFB9-988B-447C-9A9B-CB354FBFF49E}"/>
                    </a:ext>
                  </a:extLst>
                </p14:cNvPr>
                <p14:cNvContentPartPr/>
                <p14:nvPr/>
              </p14:nvContentPartPr>
              <p14:xfrm>
                <a:off x="4833055" y="1138708"/>
                <a:ext cx="252000" cy="49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E0DFB9-988B-447C-9A9B-CB354FBFF4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15055" y="1120708"/>
                  <a:ext cx="287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914BF6-DD89-4143-9FE6-97CFEF2198A7}"/>
                    </a:ext>
                  </a:extLst>
                </p14:cNvPr>
                <p14:cNvContentPartPr/>
                <p14:nvPr/>
              </p14:nvContentPartPr>
              <p14:xfrm>
                <a:off x="5258575" y="1056988"/>
                <a:ext cx="343800" cy="330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914BF6-DD89-4143-9FE6-97CFEF2198A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40575" y="1039348"/>
                  <a:ext cx="3794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5105D7-C72B-4D0C-95F0-986D8F698E1F}"/>
                    </a:ext>
                  </a:extLst>
                </p14:cNvPr>
                <p14:cNvContentPartPr/>
                <p14:nvPr/>
              </p14:nvContentPartPr>
              <p14:xfrm>
                <a:off x="5670055" y="1213948"/>
                <a:ext cx="212760" cy="202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5105D7-C72B-4D0C-95F0-986D8F698E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52055" y="1195948"/>
                  <a:ext cx="2484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179181-F051-4312-AFB6-D3B30CF0912D}"/>
                    </a:ext>
                  </a:extLst>
                </p14:cNvPr>
                <p14:cNvContentPartPr/>
                <p14:nvPr/>
              </p14:nvContentPartPr>
              <p14:xfrm>
                <a:off x="6081175" y="1232308"/>
                <a:ext cx="117000" cy="4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179181-F051-4312-AFB6-D3B30CF091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63175" y="1214308"/>
                  <a:ext cx="152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24466D-1A71-4A83-90CF-D23A2F87B7BF}"/>
                    </a:ext>
                  </a:extLst>
                </p14:cNvPr>
                <p14:cNvContentPartPr/>
                <p14:nvPr/>
              </p14:nvContentPartPr>
              <p14:xfrm>
                <a:off x="6099895" y="1307548"/>
                <a:ext cx="159480" cy="18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24466D-1A71-4A83-90CF-D23A2F87B7B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81895" y="1289548"/>
                  <a:ext cx="195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3B967FB-5FC5-4429-BF0D-7BFC94262CEB}"/>
                    </a:ext>
                  </a:extLst>
                </p14:cNvPr>
                <p14:cNvContentPartPr/>
                <p14:nvPr/>
              </p14:nvContentPartPr>
              <p14:xfrm>
                <a:off x="6419215" y="1236268"/>
                <a:ext cx="165960" cy="13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3B967FB-5FC5-4429-BF0D-7BFC94262CE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01215" y="1218628"/>
                  <a:ext cx="201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EEDD58C-CB50-4895-AC56-300A29DA0840}"/>
                    </a:ext>
                  </a:extLst>
                </p14:cNvPr>
                <p14:cNvContentPartPr/>
                <p14:nvPr/>
              </p14:nvContentPartPr>
              <p14:xfrm>
                <a:off x="6815935" y="1081108"/>
                <a:ext cx="198000" cy="306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EEDD58C-CB50-4895-AC56-300A29DA084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98295" y="1063468"/>
                  <a:ext cx="233640" cy="34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DBB32BB-C539-440F-8673-5D01CFB0CD1F}"/>
                  </a:ext>
                </a:extLst>
              </p14:cNvPr>
              <p14:cNvContentPartPr/>
              <p14:nvPr/>
            </p14:nvContentPartPr>
            <p14:xfrm>
              <a:off x="4999375" y="1719748"/>
              <a:ext cx="37800" cy="112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DBB32BB-C539-440F-8673-5D01CFB0CD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81375" y="1701748"/>
                <a:ext cx="7344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F1E6AF12-DE00-46BF-AC77-2B6F45664245}"/>
              </a:ext>
            </a:extLst>
          </p:cNvPr>
          <p:cNvGrpSpPr/>
          <p:nvPr/>
        </p:nvGrpSpPr>
        <p:grpSpPr>
          <a:xfrm>
            <a:off x="7826095" y="452188"/>
            <a:ext cx="2871000" cy="1002240"/>
            <a:chOff x="7826095" y="452188"/>
            <a:chExt cx="2871000" cy="10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FD52CA3-8BA3-4BC5-B1BF-D96086C64741}"/>
                    </a:ext>
                  </a:extLst>
                </p14:cNvPr>
                <p14:cNvContentPartPr/>
                <p14:nvPr/>
              </p14:nvContentPartPr>
              <p14:xfrm>
                <a:off x="8095375" y="779428"/>
                <a:ext cx="316080" cy="318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FD52CA3-8BA3-4BC5-B1BF-D96086C647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77735" y="761428"/>
                  <a:ext cx="351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2BA45A-37DA-4208-A02F-3B811E1A96FC}"/>
                    </a:ext>
                  </a:extLst>
                </p14:cNvPr>
                <p14:cNvContentPartPr/>
                <p14:nvPr/>
              </p14:nvContentPartPr>
              <p14:xfrm>
                <a:off x="8083495" y="792028"/>
                <a:ext cx="296640" cy="30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2BA45A-37DA-4208-A02F-3B811E1A96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65855" y="774388"/>
                  <a:ext cx="332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A1AAB67-CCAC-4571-AE17-06968F2B6DCF}"/>
                    </a:ext>
                  </a:extLst>
                </p14:cNvPr>
                <p14:cNvContentPartPr/>
                <p14:nvPr/>
              </p14:nvContentPartPr>
              <p14:xfrm>
                <a:off x="8085295" y="889948"/>
                <a:ext cx="267120" cy="4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A1AAB67-CCAC-4571-AE17-06968F2B6D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67655" y="871948"/>
                  <a:ext cx="302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90BE19-86AD-4214-99E2-A935C552BB95}"/>
                    </a:ext>
                  </a:extLst>
                </p14:cNvPr>
                <p14:cNvContentPartPr/>
                <p14:nvPr/>
              </p14:nvContentPartPr>
              <p14:xfrm>
                <a:off x="8446375" y="806788"/>
                <a:ext cx="329040" cy="266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90BE19-86AD-4214-99E2-A935C552BB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28735" y="788788"/>
                  <a:ext cx="364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70B51B7-6292-4D17-A8CF-05086DA007B3}"/>
                    </a:ext>
                  </a:extLst>
                </p14:cNvPr>
                <p14:cNvContentPartPr/>
                <p14:nvPr/>
              </p14:nvContentPartPr>
              <p14:xfrm>
                <a:off x="8920495" y="973468"/>
                <a:ext cx="189720" cy="204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70B51B7-6292-4D17-A8CF-05086DA007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02495" y="955828"/>
                  <a:ext cx="225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9A4DE1F-EC48-486C-943D-96FEB9F0D440}"/>
                    </a:ext>
                  </a:extLst>
                </p14:cNvPr>
                <p14:cNvContentPartPr/>
                <p14:nvPr/>
              </p14:nvContentPartPr>
              <p14:xfrm>
                <a:off x="9293455" y="920188"/>
                <a:ext cx="151560" cy="24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9A4DE1F-EC48-486C-943D-96FEB9F0D44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75815" y="902188"/>
                  <a:ext cx="1872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E320BD8-9463-4301-91F4-746E7DB02E1B}"/>
                    </a:ext>
                  </a:extLst>
                </p14:cNvPr>
                <p14:cNvContentPartPr/>
                <p14:nvPr/>
              </p14:nvContentPartPr>
              <p14:xfrm>
                <a:off x="9261415" y="1008388"/>
                <a:ext cx="147240" cy="12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E320BD8-9463-4301-91F4-746E7DB02E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43775" y="990388"/>
                  <a:ext cx="182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D006D0D-B3DE-484F-AD72-5AB9D6773943}"/>
                    </a:ext>
                  </a:extLst>
                </p14:cNvPr>
                <p14:cNvContentPartPr/>
                <p14:nvPr/>
              </p14:nvContentPartPr>
              <p14:xfrm>
                <a:off x="9712855" y="912988"/>
                <a:ext cx="227520" cy="32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D006D0D-B3DE-484F-AD72-5AB9D677394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95215" y="894988"/>
                  <a:ext cx="263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6354198-FC81-406C-99C3-20518524A3DF}"/>
                    </a:ext>
                  </a:extLst>
                </p14:cNvPr>
                <p14:cNvContentPartPr/>
                <p14:nvPr/>
              </p14:nvContentPartPr>
              <p14:xfrm>
                <a:off x="10045135" y="774748"/>
                <a:ext cx="302760" cy="266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6354198-FC81-406C-99C3-20518524A3D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027495" y="757108"/>
                  <a:ext cx="3384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7EC45E-AF69-4A5B-AC1C-84BD07DAC020}"/>
                    </a:ext>
                  </a:extLst>
                </p14:cNvPr>
                <p14:cNvContentPartPr/>
                <p14:nvPr/>
              </p14:nvContentPartPr>
              <p14:xfrm>
                <a:off x="7831135" y="510508"/>
                <a:ext cx="113400" cy="836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7EC45E-AF69-4A5B-AC1C-84BD07DAC02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13135" y="492508"/>
                  <a:ext cx="14904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E07DE87-9263-4559-99A8-EE9A86920D42}"/>
                    </a:ext>
                  </a:extLst>
                </p14:cNvPr>
                <p14:cNvContentPartPr/>
                <p14:nvPr/>
              </p14:nvContentPartPr>
              <p14:xfrm>
                <a:off x="7826095" y="452188"/>
                <a:ext cx="2871000" cy="1002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E07DE87-9263-4559-99A8-EE9A86920D4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08095" y="434188"/>
                  <a:ext cx="2906640" cy="10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269176C-DBD9-442C-AD86-A730185B05C8}"/>
              </a:ext>
            </a:extLst>
          </p:cNvPr>
          <p:cNvGrpSpPr/>
          <p:nvPr/>
        </p:nvGrpSpPr>
        <p:grpSpPr>
          <a:xfrm>
            <a:off x="286255" y="1631548"/>
            <a:ext cx="452160" cy="627840"/>
            <a:chOff x="286255" y="1631548"/>
            <a:chExt cx="452160" cy="62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1FEEB5-F9DC-4263-972A-954D94B4412E}"/>
                    </a:ext>
                  </a:extLst>
                </p14:cNvPr>
                <p14:cNvContentPartPr/>
                <p14:nvPr/>
              </p14:nvContentPartPr>
              <p14:xfrm>
                <a:off x="392095" y="1837828"/>
                <a:ext cx="118440" cy="421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1FEEB5-F9DC-4263-972A-954D94B441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4455" y="1819828"/>
                  <a:ext cx="1540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FE69584-22A7-4E5C-AF79-1BD146CD92CA}"/>
                    </a:ext>
                  </a:extLst>
                </p14:cNvPr>
                <p14:cNvContentPartPr/>
                <p14:nvPr/>
              </p14:nvContentPartPr>
              <p14:xfrm>
                <a:off x="286255" y="2043748"/>
                <a:ext cx="267120" cy="55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FE69584-22A7-4E5C-AF79-1BD146CD92C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8255" y="2025748"/>
                  <a:ext cx="3027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E6A993B-1C74-4075-94DA-5994355197EA}"/>
                    </a:ext>
                  </a:extLst>
                </p14:cNvPr>
                <p14:cNvContentPartPr/>
                <p14:nvPr/>
              </p14:nvContentPartPr>
              <p14:xfrm>
                <a:off x="605575" y="1631548"/>
                <a:ext cx="132840" cy="504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E6A993B-1C74-4075-94DA-5994355197E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7935" y="1613908"/>
                  <a:ext cx="168480" cy="54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6850D90-7B86-4198-932D-E608A541D65D}"/>
              </a:ext>
            </a:extLst>
          </p:cNvPr>
          <p:cNvGrpSpPr/>
          <p:nvPr/>
        </p:nvGrpSpPr>
        <p:grpSpPr>
          <a:xfrm>
            <a:off x="1269055" y="1785268"/>
            <a:ext cx="973800" cy="550800"/>
            <a:chOff x="1269055" y="1785268"/>
            <a:chExt cx="973800" cy="5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2D54DCB-CCCC-4869-BE06-11FD50F3D070}"/>
                    </a:ext>
                  </a:extLst>
                </p14:cNvPr>
                <p14:cNvContentPartPr/>
                <p14:nvPr/>
              </p14:nvContentPartPr>
              <p14:xfrm>
                <a:off x="1269055" y="1785268"/>
                <a:ext cx="324360" cy="421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2D54DCB-CCCC-4869-BE06-11FD50F3D07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51415" y="1767268"/>
                  <a:ext cx="3600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8D2802-21EC-4DB2-B328-15C6C54E5DFF}"/>
                    </a:ext>
                  </a:extLst>
                </p14:cNvPr>
                <p14:cNvContentPartPr/>
                <p14:nvPr/>
              </p14:nvContentPartPr>
              <p14:xfrm>
                <a:off x="1608175" y="1823788"/>
                <a:ext cx="333360" cy="303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8D2802-21EC-4DB2-B328-15C6C54E5DF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90535" y="1805788"/>
                  <a:ext cx="3690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0B06312-C37C-43F3-968D-00C55BFE913D}"/>
                    </a:ext>
                  </a:extLst>
                </p14:cNvPr>
                <p14:cNvContentPartPr/>
                <p14:nvPr/>
              </p14:nvContentPartPr>
              <p14:xfrm>
                <a:off x="1991935" y="2063548"/>
                <a:ext cx="250920" cy="272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0B06312-C37C-43F3-968D-00C55BFE913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73935" y="2045908"/>
                  <a:ext cx="28656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42B07BF-E05F-4AD7-B682-1DCCB63B5708}"/>
              </a:ext>
            </a:extLst>
          </p:cNvPr>
          <p:cNvGrpSpPr/>
          <p:nvPr/>
        </p:nvGrpSpPr>
        <p:grpSpPr>
          <a:xfrm>
            <a:off x="2713015" y="1871668"/>
            <a:ext cx="425160" cy="266400"/>
            <a:chOff x="2713015" y="1871668"/>
            <a:chExt cx="42516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1D4804F-70B0-41A3-94E0-02C5E03FC446}"/>
                    </a:ext>
                  </a:extLst>
                </p14:cNvPr>
                <p14:cNvContentPartPr/>
                <p14:nvPr/>
              </p14:nvContentPartPr>
              <p14:xfrm>
                <a:off x="2714815" y="1991548"/>
                <a:ext cx="234360" cy="10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1D4804F-70B0-41A3-94E0-02C5E03FC4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97175" y="1973908"/>
                  <a:ext cx="270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4BC7B65-2400-4D31-BCF0-459DFE9D84C2}"/>
                    </a:ext>
                  </a:extLst>
                </p14:cNvPr>
                <p14:cNvContentPartPr/>
                <p14:nvPr/>
              </p14:nvContentPartPr>
              <p14:xfrm>
                <a:off x="2713015" y="2027548"/>
                <a:ext cx="226440" cy="35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4BC7B65-2400-4D31-BCF0-459DFE9D84C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95375" y="2009908"/>
                  <a:ext cx="262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634A280-364D-40D5-9B6C-9E7DCCD0467A}"/>
                    </a:ext>
                  </a:extLst>
                </p14:cNvPr>
                <p14:cNvContentPartPr/>
                <p14:nvPr/>
              </p14:nvContentPartPr>
              <p14:xfrm>
                <a:off x="2890855" y="1871668"/>
                <a:ext cx="247320" cy="266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634A280-364D-40D5-9B6C-9E7DCCD0467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73215" y="1853668"/>
                  <a:ext cx="28296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CB5B091-9C82-41B4-8821-92895713632C}"/>
              </a:ext>
            </a:extLst>
          </p:cNvPr>
          <p:cNvGrpSpPr/>
          <p:nvPr/>
        </p:nvGrpSpPr>
        <p:grpSpPr>
          <a:xfrm>
            <a:off x="3615175" y="1859788"/>
            <a:ext cx="3853800" cy="983880"/>
            <a:chOff x="3615175" y="1859788"/>
            <a:chExt cx="3853800" cy="9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E5F391F-B522-4AC2-849B-EF39DE6A1C42}"/>
                    </a:ext>
                  </a:extLst>
                </p14:cNvPr>
                <p14:cNvContentPartPr/>
                <p14:nvPr/>
              </p14:nvContentPartPr>
              <p14:xfrm>
                <a:off x="3618775" y="1905148"/>
                <a:ext cx="370800" cy="383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E5F391F-B522-4AC2-849B-EF39DE6A1C4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00775" y="1887508"/>
                  <a:ext cx="4064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E406338-C623-43C7-9136-52CDB6D9CCB2}"/>
                    </a:ext>
                  </a:extLst>
                </p14:cNvPr>
                <p14:cNvContentPartPr/>
                <p14:nvPr/>
              </p14:nvContentPartPr>
              <p14:xfrm>
                <a:off x="3694375" y="1859788"/>
                <a:ext cx="237960" cy="34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E406338-C623-43C7-9136-52CDB6D9CCB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76375" y="1841788"/>
                  <a:ext cx="273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B65739-5743-459C-99D6-1E0A58213A70}"/>
                    </a:ext>
                  </a:extLst>
                </p14:cNvPr>
                <p14:cNvContentPartPr/>
                <p14:nvPr/>
              </p14:nvContentPartPr>
              <p14:xfrm>
                <a:off x="3615175" y="2010268"/>
                <a:ext cx="25128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B65739-5743-459C-99D6-1E0A58213A7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97175" y="1992268"/>
                  <a:ext cx="286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C29C751-6267-4988-A5AB-0622B7FEED80}"/>
                    </a:ext>
                  </a:extLst>
                </p14:cNvPr>
                <p14:cNvContentPartPr/>
                <p14:nvPr/>
              </p14:nvContentPartPr>
              <p14:xfrm>
                <a:off x="3986695" y="1862308"/>
                <a:ext cx="265320" cy="389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C29C751-6267-4988-A5AB-0622B7FEED8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69055" y="1844668"/>
                  <a:ext cx="3009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C430E-EE05-4A56-A1CA-5AC2EBE75573}"/>
                    </a:ext>
                  </a:extLst>
                </p14:cNvPr>
                <p14:cNvContentPartPr/>
                <p14:nvPr/>
              </p14:nvContentPartPr>
              <p14:xfrm>
                <a:off x="4320055" y="2057788"/>
                <a:ext cx="233640" cy="269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C430E-EE05-4A56-A1CA-5AC2EBE755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02415" y="2039788"/>
                  <a:ext cx="2692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03512F0-81E4-4DFC-B999-773C66D32E49}"/>
                    </a:ext>
                  </a:extLst>
                </p14:cNvPr>
                <p14:cNvContentPartPr/>
                <p14:nvPr/>
              </p14:nvContentPartPr>
              <p14:xfrm>
                <a:off x="4752775" y="2087668"/>
                <a:ext cx="211320" cy="11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03512F0-81E4-4DFC-B999-773C66D32E4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35135" y="2070028"/>
                  <a:ext cx="246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92C3FE-9D94-4770-BE1F-E6DB33697560}"/>
                    </a:ext>
                  </a:extLst>
                </p14:cNvPr>
                <p14:cNvContentPartPr/>
                <p14:nvPr/>
              </p14:nvContentPartPr>
              <p14:xfrm>
                <a:off x="4782295" y="2005228"/>
                <a:ext cx="53640" cy="226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92C3FE-9D94-4770-BE1F-E6DB3369756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64655" y="1987588"/>
                  <a:ext cx="892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8FFDAD-5AE8-4C3A-94D3-FE994ED4DC69}"/>
                    </a:ext>
                  </a:extLst>
                </p14:cNvPr>
                <p14:cNvContentPartPr/>
                <p14:nvPr/>
              </p14:nvContentPartPr>
              <p14:xfrm>
                <a:off x="5234095" y="1928548"/>
                <a:ext cx="347400" cy="343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8FFDAD-5AE8-4C3A-94D3-FE994ED4DC6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16455" y="1910908"/>
                  <a:ext cx="3830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209E06-2FB2-47A0-93B7-4139F7BB4EF2}"/>
                    </a:ext>
                  </a:extLst>
                </p14:cNvPr>
                <p14:cNvContentPartPr/>
                <p14:nvPr/>
              </p14:nvContentPartPr>
              <p14:xfrm>
                <a:off x="5660335" y="1982908"/>
                <a:ext cx="319680" cy="321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209E06-2FB2-47A0-93B7-4139F7BB4EF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42695" y="1964908"/>
                  <a:ext cx="3553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0246620-261E-4539-B7FD-0866BD1360B4}"/>
                    </a:ext>
                  </a:extLst>
                </p14:cNvPr>
                <p14:cNvContentPartPr/>
                <p14:nvPr/>
              </p14:nvContentPartPr>
              <p14:xfrm>
                <a:off x="5621095" y="1969948"/>
                <a:ext cx="325800" cy="12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0246620-261E-4539-B7FD-0866BD1360B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03455" y="1952308"/>
                  <a:ext cx="361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D82EA1C-DBED-4A73-BDF5-FCC29A7E8AFF}"/>
                    </a:ext>
                  </a:extLst>
                </p14:cNvPr>
                <p14:cNvContentPartPr/>
                <p14:nvPr/>
              </p14:nvContentPartPr>
              <p14:xfrm>
                <a:off x="5636215" y="2073268"/>
                <a:ext cx="289440" cy="43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D82EA1C-DBED-4A73-BDF5-FCC29A7E8AF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18575" y="2055628"/>
                  <a:ext cx="3250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765A55-20C1-486F-88E1-FC270080D655}"/>
                    </a:ext>
                  </a:extLst>
                </p14:cNvPr>
                <p14:cNvContentPartPr/>
                <p14:nvPr/>
              </p14:nvContentPartPr>
              <p14:xfrm>
                <a:off x="6008815" y="1965268"/>
                <a:ext cx="283320" cy="324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765A55-20C1-486F-88E1-FC270080D65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91175" y="1947628"/>
                  <a:ext cx="3189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574CA9F-8863-47C8-BD97-2200EAE238CA}"/>
                    </a:ext>
                  </a:extLst>
                </p14:cNvPr>
                <p14:cNvContentPartPr/>
                <p14:nvPr/>
              </p14:nvContentPartPr>
              <p14:xfrm>
                <a:off x="6372055" y="2200708"/>
                <a:ext cx="171720" cy="216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574CA9F-8863-47C8-BD97-2200EAE238C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354415" y="2182708"/>
                  <a:ext cx="207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03D3BAB-E71A-4F31-AD85-2EC3DBC891E4}"/>
                    </a:ext>
                  </a:extLst>
                </p14:cNvPr>
                <p14:cNvContentPartPr/>
                <p14:nvPr/>
              </p14:nvContentPartPr>
              <p14:xfrm>
                <a:off x="6349735" y="2190988"/>
                <a:ext cx="218160" cy="200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03D3BAB-E71A-4F31-AD85-2EC3DBC891E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32095" y="2173348"/>
                  <a:ext cx="253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E220B77-EBD2-48A4-9F04-3C289CECAB4C}"/>
                    </a:ext>
                  </a:extLst>
                </p14:cNvPr>
                <p14:cNvContentPartPr/>
                <p14:nvPr/>
              </p14:nvContentPartPr>
              <p14:xfrm>
                <a:off x="6670135" y="1976428"/>
                <a:ext cx="202320" cy="13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E220B77-EBD2-48A4-9F04-3C289CECAB4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52135" y="1958788"/>
                  <a:ext cx="237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024B64D-177C-44A2-8417-3A412282023D}"/>
                    </a:ext>
                  </a:extLst>
                </p14:cNvPr>
                <p14:cNvContentPartPr/>
                <p14:nvPr/>
              </p14:nvContentPartPr>
              <p14:xfrm>
                <a:off x="6692455" y="2075068"/>
                <a:ext cx="199800" cy="1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024B64D-177C-44A2-8417-3A412282023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74455" y="2057068"/>
                  <a:ext cx="235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8C5CBAD-39F3-47A4-A1A9-C9C4E2F03225}"/>
                    </a:ext>
                  </a:extLst>
                </p14:cNvPr>
                <p14:cNvContentPartPr/>
                <p14:nvPr/>
              </p14:nvContentPartPr>
              <p14:xfrm>
                <a:off x="7087375" y="1865908"/>
                <a:ext cx="381600" cy="321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8C5CBAD-39F3-47A4-A1A9-C9C4E2F0322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69375" y="1848268"/>
                  <a:ext cx="4172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144AE11-A980-4607-9297-A8DCE978CA65}"/>
                    </a:ext>
                  </a:extLst>
                </p14:cNvPr>
                <p14:cNvContentPartPr/>
                <p14:nvPr/>
              </p14:nvContentPartPr>
              <p14:xfrm>
                <a:off x="7244695" y="1882828"/>
                <a:ext cx="147960" cy="343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144AE11-A980-4607-9297-A8DCE978CA6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27055" y="1865188"/>
                  <a:ext cx="1836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34F7AFA-353C-48A5-B5B7-1D3B1B11F62F}"/>
                    </a:ext>
                  </a:extLst>
                </p14:cNvPr>
                <p14:cNvContentPartPr/>
                <p14:nvPr/>
              </p14:nvContentPartPr>
              <p14:xfrm>
                <a:off x="5769055" y="2654308"/>
                <a:ext cx="167760" cy="8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34F7AFA-353C-48A5-B5B7-1D3B1B11F6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51055" y="2636308"/>
                  <a:ext cx="203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18AE431-43E3-443C-9331-EEC726BB9A49}"/>
                    </a:ext>
                  </a:extLst>
                </p14:cNvPr>
                <p14:cNvContentPartPr/>
                <p14:nvPr/>
              </p14:nvContentPartPr>
              <p14:xfrm>
                <a:off x="6076855" y="2532268"/>
                <a:ext cx="182520" cy="203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18AE431-43E3-443C-9331-EEC726BB9A4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58855" y="2514268"/>
                  <a:ext cx="218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760649D-B407-4FD1-B042-260D4B069A48}"/>
                    </a:ext>
                  </a:extLst>
                </p14:cNvPr>
                <p14:cNvContentPartPr/>
                <p14:nvPr/>
              </p14:nvContentPartPr>
              <p14:xfrm>
                <a:off x="5664295" y="2423908"/>
                <a:ext cx="298080" cy="354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760649D-B407-4FD1-B042-260D4B069A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46655" y="2405908"/>
                  <a:ext cx="3337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0FCDC8B-BFA9-49D0-A58F-3D0685D9FEB7}"/>
                    </a:ext>
                  </a:extLst>
                </p14:cNvPr>
                <p14:cNvContentPartPr/>
                <p14:nvPr/>
              </p14:nvContentPartPr>
              <p14:xfrm>
                <a:off x="6291055" y="2376748"/>
                <a:ext cx="204840" cy="466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0FCDC8B-BFA9-49D0-A58F-3D0685D9FEB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73415" y="2358748"/>
                  <a:ext cx="24048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D90BCBD-1790-4EA3-B58F-51CD5251970B}"/>
                    </a:ext>
                  </a:extLst>
                </p14:cNvPr>
                <p14:cNvContentPartPr/>
                <p14:nvPr/>
              </p14:nvContentPartPr>
              <p14:xfrm>
                <a:off x="5324095" y="2454508"/>
                <a:ext cx="237240" cy="326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D90BCBD-1790-4EA3-B58F-51CD5251970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06095" y="2436508"/>
                  <a:ext cx="2728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2D893E4-6B41-4216-B464-03D4C704D2DA}"/>
                    </a:ext>
                  </a:extLst>
                </p14:cNvPr>
                <p14:cNvContentPartPr/>
                <p14:nvPr/>
              </p14:nvContentPartPr>
              <p14:xfrm>
                <a:off x="4917655" y="2624788"/>
                <a:ext cx="202320" cy="10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2D893E4-6B41-4216-B464-03D4C704D2D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99655" y="2606788"/>
                  <a:ext cx="237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837F296-4ECD-4BD0-B9B2-CD1138FB3C39}"/>
                    </a:ext>
                  </a:extLst>
                </p14:cNvPr>
                <p14:cNvContentPartPr/>
                <p14:nvPr/>
              </p14:nvContentPartPr>
              <p14:xfrm>
                <a:off x="4954735" y="2554228"/>
                <a:ext cx="6480" cy="230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837F296-4ECD-4BD0-B9B2-CD1138FB3C3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37095" y="2536588"/>
                  <a:ext cx="42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B76A79-E259-4958-BDA7-D1C2D572D66C}"/>
                    </a:ext>
                  </a:extLst>
                </p14:cNvPr>
                <p14:cNvContentPartPr/>
                <p14:nvPr/>
              </p14:nvContentPartPr>
              <p14:xfrm>
                <a:off x="3685375" y="2470348"/>
                <a:ext cx="270000" cy="345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B76A79-E259-4958-BDA7-D1C2D572D66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67735" y="2452348"/>
                  <a:ext cx="3056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696EE93-07F4-4A82-B53B-0C932B32ED51}"/>
                    </a:ext>
                  </a:extLst>
                </p14:cNvPr>
                <p14:cNvContentPartPr/>
                <p14:nvPr/>
              </p14:nvContentPartPr>
              <p14:xfrm>
                <a:off x="3647935" y="2508508"/>
                <a:ext cx="305640" cy="21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696EE93-07F4-4A82-B53B-0C932B32ED5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30295" y="2490868"/>
                  <a:ext cx="341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5E1CEA-6965-4990-AE39-7FCBCCA8592E}"/>
                    </a:ext>
                  </a:extLst>
                </p14:cNvPr>
                <p14:cNvContentPartPr/>
                <p14:nvPr/>
              </p14:nvContentPartPr>
              <p14:xfrm>
                <a:off x="3696895" y="2614348"/>
                <a:ext cx="236880" cy="28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5E1CEA-6965-4990-AE39-7FCBCCA8592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79255" y="2596348"/>
                  <a:ext cx="2725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9E2D897-FA21-4AE0-BCA4-B942A52D5E35}"/>
                    </a:ext>
                  </a:extLst>
                </p14:cNvPr>
                <p14:cNvContentPartPr/>
                <p14:nvPr/>
              </p14:nvContentPartPr>
              <p14:xfrm>
                <a:off x="4004695" y="2473228"/>
                <a:ext cx="311040" cy="323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9E2D897-FA21-4AE0-BCA4-B942A52D5E3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87055" y="2455588"/>
                  <a:ext cx="3466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E9B209A-6173-4B4D-89D3-879CE81950D6}"/>
                    </a:ext>
                  </a:extLst>
                </p14:cNvPr>
                <p14:cNvContentPartPr/>
                <p14:nvPr/>
              </p14:nvContentPartPr>
              <p14:xfrm>
                <a:off x="4407535" y="2640628"/>
                <a:ext cx="237240" cy="201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E9B209A-6173-4B4D-89D3-879CE81950D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89895" y="2622628"/>
                  <a:ext cx="272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5631206-434B-4732-BDFA-9EDFDCF8B52A}"/>
                    </a:ext>
                  </a:extLst>
                </p14:cNvPr>
                <p14:cNvContentPartPr/>
                <p14:nvPr/>
              </p14:nvContentPartPr>
              <p14:xfrm>
                <a:off x="6861295" y="2567188"/>
                <a:ext cx="134640" cy="10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5631206-434B-4732-BDFA-9EDFDCF8B52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43655" y="2549188"/>
                  <a:ext cx="170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ACA9050-8DFA-49CD-8F11-59EB69DE8BDF}"/>
                    </a:ext>
                  </a:extLst>
                </p14:cNvPr>
                <p14:cNvContentPartPr/>
                <p14:nvPr/>
              </p14:nvContentPartPr>
              <p14:xfrm>
                <a:off x="6857695" y="2662948"/>
                <a:ext cx="187200" cy="10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ACA9050-8DFA-49CD-8F11-59EB69DE8BD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40055" y="2645308"/>
                  <a:ext cx="222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3C2F8D7-5542-43C3-B895-450E2A35699A}"/>
                    </a:ext>
                  </a:extLst>
                </p14:cNvPr>
                <p14:cNvContentPartPr/>
                <p14:nvPr/>
              </p14:nvContentPartPr>
              <p14:xfrm>
                <a:off x="7151455" y="2418868"/>
                <a:ext cx="262800" cy="312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3C2F8D7-5542-43C3-B895-450E2A35699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33455" y="2400868"/>
                  <a:ext cx="298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1937586-FFF8-4CEE-8A7C-89D703F58DD5}"/>
                    </a:ext>
                  </a:extLst>
                </p14:cNvPr>
                <p14:cNvContentPartPr/>
                <p14:nvPr/>
              </p14:nvContentPartPr>
              <p14:xfrm>
                <a:off x="7193215" y="2542348"/>
                <a:ext cx="171000" cy="222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1937586-FFF8-4CEE-8A7C-89D703F58DD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75215" y="2524348"/>
                  <a:ext cx="20664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A10BF00-78AA-4842-87BD-9DF161791B7F}"/>
              </a:ext>
            </a:extLst>
          </p:cNvPr>
          <p:cNvGrpSpPr/>
          <p:nvPr/>
        </p:nvGrpSpPr>
        <p:grpSpPr>
          <a:xfrm>
            <a:off x="8052535" y="2102788"/>
            <a:ext cx="2559960" cy="762120"/>
            <a:chOff x="8052535" y="2102788"/>
            <a:chExt cx="2559960" cy="7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57AB906-EC62-4590-921D-44099AE70E5D}"/>
                    </a:ext>
                  </a:extLst>
                </p14:cNvPr>
                <p14:cNvContentPartPr/>
                <p14:nvPr/>
              </p14:nvContentPartPr>
              <p14:xfrm>
                <a:off x="8173855" y="2387188"/>
                <a:ext cx="381600" cy="249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57AB906-EC62-4590-921D-44099AE70E5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55855" y="2369188"/>
                  <a:ext cx="417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F32BE7B-0A65-436D-98CD-3A82F377CB29}"/>
                    </a:ext>
                  </a:extLst>
                </p14:cNvPr>
                <p14:cNvContentPartPr/>
                <p14:nvPr/>
              </p14:nvContentPartPr>
              <p14:xfrm>
                <a:off x="8129935" y="2335708"/>
                <a:ext cx="363240" cy="17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F32BE7B-0A65-436D-98CD-3A82F377CB2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11935" y="2318068"/>
                  <a:ext cx="398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CF58FE9-93CA-4C90-BE7E-4270C5187509}"/>
                    </a:ext>
                  </a:extLst>
                </p14:cNvPr>
                <p14:cNvContentPartPr/>
                <p14:nvPr/>
              </p14:nvContentPartPr>
              <p14:xfrm>
                <a:off x="8151175" y="2455948"/>
                <a:ext cx="339480" cy="10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CF58FE9-93CA-4C90-BE7E-4270C51875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33535" y="2437948"/>
                  <a:ext cx="375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6312A6B-E655-4088-955A-91B1CEF10D4F}"/>
                    </a:ext>
                  </a:extLst>
                </p14:cNvPr>
                <p14:cNvContentPartPr/>
                <p14:nvPr/>
              </p14:nvContentPartPr>
              <p14:xfrm>
                <a:off x="8595775" y="2336428"/>
                <a:ext cx="333720" cy="296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6312A6B-E655-4088-955A-91B1CEF10D4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78135" y="2318788"/>
                  <a:ext cx="3693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0356B1-B068-449C-A109-E65EAD5F7D20}"/>
                    </a:ext>
                  </a:extLst>
                </p14:cNvPr>
                <p14:cNvContentPartPr/>
                <p14:nvPr/>
              </p14:nvContentPartPr>
              <p14:xfrm>
                <a:off x="9009415" y="2520028"/>
                <a:ext cx="205560" cy="204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0356B1-B068-449C-A109-E65EAD5F7D2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91775" y="2502028"/>
                  <a:ext cx="241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F20D097-666D-4286-9966-DE0BB3394431}"/>
                    </a:ext>
                  </a:extLst>
                </p14:cNvPr>
                <p14:cNvContentPartPr/>
                <p14:nvPr/>
              </p14:nvContentPartPr>
              <p14:xfrm>
                <a:off x="9447535" y="2450188"/>
                <a:ext cx="142560" cy="7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F20D097-666D-4286-9966-DE0BB339443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29535" y="2432548"/>
                  <a:ext cx="178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F50869F-8B6B-42F3-9A07-5F0D88AFEC8E}"/>
                    </a:ext>
                  </a:extLst>
                </p14:cNvPr>
                <p14:cNvContentPartPr/>
                <p14:nvPr/>
              </p14:nvContentPartPr>
              <p14:xfrm>
                <a:off x="9474895" y="2538388"/>
                <a:ext cx="173880" cy="17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F50869F-8B6B-42F3-9A07-5F0D88AFEC8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57255" y="2520388"/>
                  <a:ext cx="209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E590291-3C7E-4911-A63B-11AE17461CB5}"/>
                    </a:ext>
                  </a:extLst>
                </p14:cNvPr>
                <p14:cNvContentPartPr/>
                <p14:nvPr/>
              </p14:nvContentPartPr>
              <p14:xfrm>
                <a:off x="9840655" y="2439748"/>
                <a:ext cx="291240" cy="14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E590291-3C7E-4911-A63B-11AE17461CB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822655" y="2422108"/>
                  <a:ext cx="326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AF2FA0A-2E6C-4FE7-B5DF-93DAFFF21602}"/>
                    </a:ext>
                  </a:extLst>
                </p14:cNvPr>
                <p14:cNvContentPartPr/>
                <p14:nvPr/>
              </p14:nvContentPartPr>
              <p14:xfrm>
                <a:off x="9950095" y="2334268"/>
                <a:ext cx="49320" cy="273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AF2FA0A-2E6C-4FE7-B5DF-93DAFFF2160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932095" y="2316268"/>
                  <a:ext cx="849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933354C-1E18-41FC-BA10-EC203A89187D}"/>
                    </a:ext>
                  </a:extLst>
                </p14:cNvPr>
                <p14:cNvContentPartPr/>
                <p14:nvPr/>
              </p14:nvContentPartPr>
              <p14:xfrm>
                <a:off x="10230535" y="2291788"/>
                <a:ext cx="201960" cy="191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933354C-1E18-41FC-BA10-EC203A89187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12535" y="2274148"/>
                  <a:ext cx="237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964FCAA-6B98-491E-BEEC-C66A2BEC38E5}"/>
                    </a:ext>
                  </a:extLst>
                </p14:cNvPr>
                <p14:cNvContentPartPr/>
                <p14:nvPr/>
              </p14:nvContentPartPr>
              <p14:xfrm>
                <a:off x="10339615" y="2289268"/>
                <a:ext cx="48240" cy="438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964FCAA-6B98-491E-BEEC-C66A2BEC38E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321975" y="2271628"/>
                  <a:ext cx="838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7E32540-B6DC-443A-929D-E732F832344E}"/>
                    </a:ext>
                  </a:extLst>
                </p14:cNvPr>
                <p14:cNvContentPartPr/>
                <p14:nvPr/>
              </p14:nvContentPartPr>
              <p14:xfrm>
                <a:off x="8052535" y="2163628"/>
                <a:ext cx="60120" cy="624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7E32540-B6DC-443A-929D-E732F832344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34535" y="2145988"/>
                  <a:ext cx="9576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5770138-0354-4134-99CD-0E98861D6A43}"/>
                    </a:ext>
                  </a:extLst>
                </p14:cNvPr>
                <p14:cNvContentPartPr/>
                <p14:nvPr/>
              </p14:nvContentPartPr>
              <p14:xfrm>
                <a:off x="8096095" y="2102788"/>
                <a:ext cx="2516400" cy="762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5770138-0354-4134-99CD-0E98861D6A4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78455" y="2085148"/>
                  <a:ext cx="2552040" cy="79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01BA2B6-3CB6-473F-9E05-E832C9FD25CB}"/>
              </a:ext>
            </a:extLst>
          </p:cNvPr>
          <p:cNvGrpSpPr/>
          <p:nvPr/>
        </p:nvGrpSpPr>
        <p:grpSpPr>
          <a:xfrm>
            <a:off x="296695" y="3020788"/>
            <a:ext cx="468000" cy="739800"/>
            <a:chOff x="296695" y="3020788"/>
            <a:chExt cx="468000" cy="73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5D87ECB-54CA-46FE-B890-316DDA8731C7}"/>
                    </a:ext>
                  </a:extLst>
                </p14:cNvPr>
                <p14:cNvContentPartPr/>
                <p14:nvPr/>
              </p14:nvContentPartPr>
              <p14:xfrm>
                <a:off x="296695" y="3299428"/>
                <a:ext cx="170280" cy="156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5D87ECB-54CA-46FE-B890-316DDA8731C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79055" y="3281428"/>
                  <a:ext cx="205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B84899A-E2AC-443F-AED1-B60534535417}"/>
                    </a:ext>
                  </a:extLst>
                </p14:cNvPr>
                <p14:cNvContentPartPr/>
                <p14:nvPr/>
              </p14:nvContentPartPr>
              <p14:xfrm>
                <a:off x="444655" y="3355948"/>
                <a:ext cx="51120" cy="404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B84899A-E2AC-443F-AED1-B6053453541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6655" y="3338308"/>
                  <a:ext cx="86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FF3F733-58D3-4F9F-803F-AA9CD5364428}"/>
                    </a:ext>
                  </a:extLst>
                </p14:cNvPr>
                <p14:cNvContentPartPr/>
                <p14:nvPr/>
              </p14:nvContentPartPr>
              <p14:xfrm>
                <a:off x="492535" y="3020788"/>
                <a:ext cx="272160" cy="664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FF3F733-58D3-4F9F-803F-AA9CD536442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74895" y="3003148"/>
                  <a:ext cx="307800" cy="70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42088BC-A7F9-4A56-885B-D68085627BC2}"/>
              </a:ext>
            </a:extLst>
          </p:cNvPr>
          <p:cNvGrpSpPr/>
          <p:nvPr/>
        </p:nvGrpSpPr>
        <p:grpSpPr>
          <a:xfrm>
            <a:off x="1253575" y="3241468"/>
            <a:ext cx="1608840" cy="569520"/>
            <a:chOff x="1253575" y="3241468"/>
            <a:chExt cx="1608840" cy="56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68FF28B-9009-440A-AFF9-9391BFC0B934}"/>
                    </a:ext>
                  </a:extLst>
                </p14:cNvPr>
                <p14:cNvContentPartPr/>
                <p14:nvPr/>
              </p14:nvContentPartPr>
              <p14:xfrm>
                <a:off x="1253575" y="3241468"/>
                <a:ext cx="327960" cy="449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68FF28B-9009-440A-AFF9-9391BFC0B93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35575" y="3223828"/>
                  <a:ext cx="3636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A73366C-0792-4A84-B6E6-902128DAC366}"/>
                    </a:ext>
                  </a:extLst>
                </p14:cNvPr>
                <p14:cNvContentPartPr/>
                <p14:nvPr/>
              </p14:nvContentPartPr>
              <p14:xfrm>
                <a:off x="1613935" y="3330388"/>
                <a:ext cx="374760" cy="349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A73366C-0792-4A84-B6E6-902128DAC36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595935" y="3312388"/>
                  <a:ext cx="4104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D262F58-2FF1-43E3-A3B3-AE1B13221996}"/>
                    </a:ext>
                  </a:extLst>
                </p14:cNvPr>
                <p14:cNvContentPartPr/>
                <p14:nvPr/>
              </p14:nvContentPartPr>
              <p14:xfrm>
                <a:off x="2104615" y="3499228"/>
                <a:ext cx="193320" cy="311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D262F58-2FF1-43E3-A3B3-AE1B1322199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086615" y="3481228"/>
                  <a:ext cx="228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1808980-A214-4135-AA6B-9696C23358C7}"/>
                    </a:ext>
                  </a:extLst>
                </p14:cNvPr>
                <p14:cNvContentPartPr/>
                <p14:nvPr/>
              </p14:nvContentPartPr>
              <p14:xfrm>
                <a:off x="2506735" y="3493828"/>
                <a:ext cx="142560" cy="11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1808980-A214-4135-AA6B-9696C23358C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488735" y="3475828"/>
                  <a:ext cx="178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3334BDC-BF40-433D-9E0E-A2192BE1E6EE}"/>
                    </a:ext>
                  </a:extLst>
                </p14:cNvPr>
                <p14:cNvContentPartPr/>
                <p14:nvPr/>
              </p14:nvContentPartPr>
              <p14:xfrm>
                <a:off x="2488735" y="3579508"/>
                <a:ext cx="147960" cy="22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3334BDC-BF40-433D-9E0E-A2192BE1E6E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471095" y="3561508"/>
                  <a:ext cx="183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D3F6790-DDDC-4493-95F1-A26C93D870D6}"/>
                    </a:ext>
                  </a:extLst>
                </p14:cNvPr>
                <p14:cNvContentPartPr/>
                <p14:nvPr/>
              </p14:nvContentPartPr>
              <p14:xfrm>
                <a:off x="2692495" y="3385828"/>
                <a:ext cx="169920" cy="327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D3F6790-DDDC-4493-95F1-A26C93D870D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74855" y="3367828"/>
                  <a:ext cx="205560" cy="36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C28867A-7AF6-48FE-B73A-991D0CB77EB5}"/>
              </a:ext>
            </a:extLst>
          </p:cNvPr>
          <p:cNvGrpSpPr/>
          <p:nvPr/>
        </p:nvGrpSpPr>
        <p:grpSpPr>
          <a:xfrm>
            <a:off x="3283255" y="3328948"/>
            <a:ext cx="4167000" cy="451080"/>
            <a:chOff x="3283255" y="3328948"/>
            <a:chExt cx="416700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19AD91E-1657-4ED3-9D9D-EE2C71BFFD97}"/>
                    </a:ext>
                  </a:extLst>
                </p14:cNvPr>
                <p14:cNvContentPartPr/>
                <p14:nvPr/>
              </p14:nvContentPartPr>
              <p14:xfrm>
                <a:off x="3283255" y="3370348"/>
                <a:ext cx="332280" cy="274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19AD91E-1657-4ED3-9D9D-EE2C71BFFD9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265615" y="3352708"/>
                  <a:ext cx="3679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2EC1FA8-42B2-4177-BE1D-D12D03EEC5F1}"/>
                    </a:ext>
                  </a:extLst>
                </p14:cNvPr>
                <p14:cNvContentPartPr/>
                <p14:nvPr/>
              </p14:nvContentPartPr>
              <p14:xfrm>
                <a:off x="3297655" y="3349828"/>
                <a:ext cx="271800" cy="38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2EC1FA8-42B2-4177-BE1D-D12D03EEC5F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79655" y="3331828"/>
                  <a:ext cx="307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EE12225-CFB5-4D2F-85FB-7357687370DD}"/>
                    </a:ext>
                  </a:extLst>
                </p14:cNvPr>
                <p14:cNvContentPartPr/>
                <p14:nvPr/>
              </p14:nvContentPartPr>
              <p14:xfrm>
                <a:off x="3290455" y="3434428"/>
                <a:ext cx="272520" cy="29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EE12225-CFB5-4D2F-85FB-7357687370D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272455" y="3416788"/>
                  <a:ext cx="308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8D5C0DC-4A53-42D9-937E-9D978F1642B7}"/>
                    </a:ext>
                  </a:extLst>
                </p14:cNvPr>
                <p14:cNvContentPartPr/>
                <p14:nvPr/>
              </p14:nvContentPartPr>
              <p14:xfrm>
                <a:off x="3698695" y="3330748"/>
                <a:ext cx="299880" cy="2764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8D5C0DC-4A53-42D9-937E-9D978F1642B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81055" y="3312748"/>
                  <a:ext cx="3355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710513A-F01B-4712-90A8-20586DB458B2}"/>
                    </a:ext>
                  </a:extLst>
                </p14:cNvPr>
                <p14:cNvContentPartPr/>
                <p14:nvPr/>
              </p14:nvContentPartPr>
              <p14:xfrm>
                <a:off x="4100815" y="3472228"/>
                <a:ext cx="208800" cy="232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710513A-F01B-4712-90A8-20586DB458B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83175" y="3454588"/>
                  <a:ext cx="244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BA844FD-3EA7-4AD2-B269-75E348171956}"/>
                    </a:ext>
                  </a:extLst>
                </p14:cNvPr>
                <p14:cNvContentPartPr/>
                <p14:nvPr/>
              </p14:nvContentPartPr>
              <p14:xfrm>
                <a:off x="4580335" y="3469708"/>
                <a:ext cx="176400" cy="2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BA844FD-3EA7-4AD2-B269-75E34817195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562695" y="3452068"/>
                  <a:ext cx="212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A6B76E4-5058-415B-8715-DE5766235BC0}"/>
                    </a:ext>
                  </a:extLst>
                </p14:cNvPr>
                <p14:cNvContentPartPr/>
                <p14:nvPr/>
              </p14:nvContentPartPr>
              <p14:xfrm>
                <a:off x="4625695" y="3387268"/>
                <a:ext cx="26280" cy="243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A6B76E4-5058-415B-8715-DE5766235BC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608055" y="3369628"/>
                  <a:ext cx="61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F0CE94B-6ED0-488F-B6ED-AE1D75217EDB}"/>
                    </a:ext>
                  </a:extLst>
                </p14:cNvPr>
                <p14:cNvContentPartPr/>
                <p14:nvPr/>
              </p14:nvContentPartPr>
              <p14:xfrm>
                <a:off x="4981735" y="3343348"/>
                <a:ext cx="345600" cy="327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F0CE94B-6ED0-488F-B6ED-AE1D75217ED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963735" y="3325348"/>
                  <a:ext cx="3812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19A2D73-9BB2-4221-BBD0-DB4D648B2C08}"/>
                    </a:ext>
                  </a:extLst>
                </p14:cNvPr>
                <p14:cNvContentPartPr/>
                <p14:nvPr/>
              </p14:nvContentPartPr>
              <p14:xfrm>
                <a:off x="5504095" y="3414628"/>
                <a:ext cx="289080" cy="267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19A2D73-9BB2-4221-BBD0-DB4D648B2C0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86095" y="3396628"/>
                  <a:ext cx="3247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6E9A2B0-86CC-488A-A0B9-FCA91BF1518F}"/>
                    </a:ext>
                  </a:extLst>
                </p14:cNvPr>
                <p14:cNvContentPartPr/>
                <p14:nvPr/>
              </p14:nvContentPartPr>
              <p14:xfrm>
                <a:off x="5497615" y="3328948"/>
                <a:ext cx="268200" cy="25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6E9A2B0-86CC-488A-A0B9-FCA91BF1518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479615" y="3310948"/>
                  <a:ext cx="303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39FCFD6-05CC-4758-8B3D-56127877FB71}"/>
                    </a:ext>
                  </a:extLst>
                </p14:cNvPr>
                <p14:cNvContentPartPr/>
                <p14:nvPr/>
              </p14:nvContentPartPr>
              <p14:xfrm>
                <a:off x="5504815" y="3455308"/>
                <a:ext cx="247680" cy="23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39FCFD6-05CC-4758-8B3D-56127877FB7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486815" y="3437668"/>
                  <a:ext cx="2833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BBC1363-6B68-4064-BE58-2FEF7A0D9085}"/>
                    </a:ext>
                  </a:extLst>
                </p14:cNvPr>
                <p14:cNvContentPartPr/>
                <p14:nvPr/>
              </p14:nvContentPartPr>
              <p14:xfrm>
                <a:off x="5901535" y="3332188"/>
                <a:ext cx="253080" cy="320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BBC1363-6B68-4064-BE58-2FEF7A0D908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883895" y="3314548"/>
                  <a:ext cx="28872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AC90B94-CAFC-4151-BD83-1ED289D4F825}"/>
                    </a:ext>
                  </a:extLst>
                </p14:cNvPr>
                <p14:cNvContentPartPr/>
                <p14:nvPr/>
              </p14:nvContentPartPr>
              <p14:xfrm>
                <a:off x="6235255" y="3567988"/>
                <a:ext cx="171720" cy="212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AC90B94-CAFC-4151-BD83-1ED289D4F82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17255" y="3550348"/>
                  <a:ext cx="207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0748247-4E9F-465D-82E6-437D507B74CF}"/>
                    </a:ext>
                  </a:extLst>
                </p14:cNvPr>
                <p14:cNvContentPartPr/>
                <p14:nvPr/>
              </p14:nvContentPartPr>
              <p14:xfrm>
                <a:off x="6589135" y="3529828"/>
                <a:ext cx="180000" cy="35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0748247-4E9F-465D-82E6-437D507B74C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571135" y="3511828"/>
                  <a:ext cx="215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0C312CE-520F-4759-B1F0-006E66F1995B}"/>
                    </a:ext>
                  </a:extLst>
                </p14:cNvPr>
                <p14:cNvContentPartPr/>
                <p14:nvPr/>
              </p14:nvContentPartPr>
              <p14:xfrm>
                <a:off x="6613255" y="3626668"/>
                <a:ext cx="205920" cy="5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0C312CE-520F-4759-B1F0-006E66F1995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95255" y="3608668"/>
                  <a:ext cx="241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C402A99-E4F9-481A-9094-9623FF3EDAF6}"/>
                    </a:ext>
                  </a:extLst>
                </p14:cNvPr>
                <p14:cNvContentPartPr/>
                <p14:nvPr/>
              </p14:nvContentPartPr>
              <p14:xfrm>
                <a:off x="7130575" y="3368188"/>
                <a:ext cx="319680" cy="319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C402A99-E4F9-481A-9094-9623FF3EDAF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12935" y="3350188"/>
                  <a:ext cx="3553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FDD2D06-3A14-42FA-8075-AD55C6ABC214}"/>
                    </a:ext>
                  </a:extLst>
                </p14:cNvPr>
                <p14:cNvContentPartPr/>
                <p14:nvPr/>
              </p14:nvContentPartPr>
              <p14:xfrm>
                <a:off x="7187095" y="3439468"/>
                <a:ext cx="150840" cy="294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FDD2D06-3A14-42FA-8075-AD55C6ABC21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169095" y="3421468"/>
                  <a:ext cx="18648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DBAAAA6-FD42-4E26-ADE3-87842FF35BBE}"/>
              </a:ext>
            </a:extLst>
          </p:cNvPr>
          <p:cNvGrpSpPr/>
          <p:nvPr/>
        </p:nvGrpSpPr>
        <p:grpSpPr>
          <a:xfrm>
            <a:off x="5176495" y="3893788"/>
            <a:ext cx="1122840" cy="415080"/>
            <a:chOff x="5176495" y="3893788"/>
            <a:chExt cx="1122840" cy="4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1E98723-F3E6-4227-A247-0E2AD3FC9B46}"/>
                    </a:ext>
                  </a:extLst>
                </p14:cNvPr>
                <p14:cNvContentPartPr/>
                <p14:nvPr/>
              </p14:nvContentPartPr>
              <p14:xfrm>
                <a:off x="5616775" y="4106548"/>
                <a:ext cx="157680" cy="9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1E98723-F3E6-4227-A247-0E2AD3FC9B4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598775" y="4088908"/>
                  <a:ext cx="193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EE5ADD7-0DD0-4753-AC81-CE909CFB1629}"/>
                    </a:ext>
                  </a:extLst>
                </p14:cNvPr>
                <p14:cNvContentPartPr/>
                <p14:nvPr/>
              </p14:nvContentPartPr>
              <p14:xfrm>
                <a:off x="5922775" y="4010068"/>
                <a:ext cx="167760" cy="205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EE5ADD7-0DD0-4753-AC81-CE909CFB162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905135" y="3992068"/>
                  <a:ext cx="203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E0094A4-9C62-4A6D-904A-03F6178E1D69}"/>
                    </a:ext>
                  </a:extLst>
                </p14:cNvPr>
                <p14:cNvContentPartPr/>
                <p14:nvPr/>
              </p14:nvContentPartPr>
              <p14:xfrm>
                <a:off x="6187015" y="3893788"/>
                <a:ext cx="112320" cy="387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E0094A4-9C62-4A6D-904A-03F6178E1D6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169015" y="3876148"/>
                  <a:ext cx="1479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EA1DA04-61DA-4A98-8A7A-0F4A85C9FAB9}"/>
                    </a:ext>
                  </a:extLst>
                </p14:cNvPr>
                <p14:cNvContentPartPr/>
                <p14:nvPr/>
              </p14:nvContentPartPr>
              <p14:xfrm>
                <a:off x="5599135" y="3910708"/>
                <a:ext cx="98280" cy="398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EA1DA04-61DA-4A98-8A7A-0F4A85C9FAB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581135" y="3892708"/>
                  <a:ext cx="1339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55124E0-8A1C-4F67-B43A-21B43F9EBF8A}"/>
                    </a:ext>
                  </a:extLst>
                </p14:cNvPr>
                <p14:cNvContentPartPr/>
                <p14:nvPr/>
              </p14:nvContentPartPr>
              <p14:xfrm>
                <a:off x="5176495" y="3924388"/>
                <a:ext cx="243000" cy="282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55124E0-8A1C-4F67-B43A-21B43F9EBF8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158855" y="3906388"/>
                  <a:ext cx="278640" cy="3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96903780-12E6-4311-8C1B-13857EDF4D6A}"/>
              </a:ext>
            </a:extLst>
          </p:cNvPr>
          <p:cNvGrpSpPr/>
          <p:nvPr/>
        </p:nvGrpSpPr>
        <p:grpSpPr>
          <a:xfrm>
            <a:off x="3373615" y="3940228"/>
            <a:ext cx="1463040" cy="443880"/>
            <a:chOff x="3373615" y="3940228"/>
            <a:chExt cx="146304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824DEE5-4D76-48CF-B09A-870C8D959DCA}"/>
                    </a:ext>
                  </a:extLst>
                </p14:cNvPr>
                <p14:cNvContentPartPr/>
                <p14:nvPr/>
              </p14:nvContentPartPr>
              <p14:xfrm>
                <a:off x="4633615" y="4122748"/>
                <a:ext cx="203040" cy="10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824DEE5-4D76-48CF-B09A-870C8D959DC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15975" y="4104748"/>
                  <a:ext cx="238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229C697-16A0-4693-9C2F-B1D4956645C5}"/>
                    </a:ext>
                  </a:extLst>
                </p14:cNvPr>
                <p14:cNvContentPartPr/>
                <p14:nvPr/>
              </p14:nvContentPartPr>
              <p14:xfrm>
                <a:off x="4704895" y="4005028"/>
                <a:ext cx="7560" cy="279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229C697-16A0-4693-9C2F-B1D4956645C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687255" y="3987388"/>
                  <a:ext cx="43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EC814F2-9F8C-4AF0-A6B5-2382C3D709BE}"/>
                    </a:ext>
                  </a:extLst>
                </p14:cNvPr>
                <p14:cNvContentPartPr/>
                <p14:nvPr/>
              </p14:nvContentPartPr>
              <p14:xfrm>
                <a:off x="3373615" y="3961108"/>
                <a:ext cx="291240" cy="313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EC814F2-9F8C-4AF0-A6B5-2382C3D709B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355615" y="3943108"/>
                  <a:ext cx="3268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6CDD72A-D338-48EB-8B50-2439D40BD411}"/>
                    </a:ext>
                  </a:extLst>
                </p14:cNvPr>
                <p14:cNvContentPartPr/>
                <p14:nvPr/>
              </p14:nvContentPartPr>
              <p14:xfrm>
                <a:off x="3390175" y="3949228"/>
                <a:ext cx="233280" cy="32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6CDD72A-D338-48EB-8B50-2439D40BD41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372175" y="3931228"/>
                  <a:ext cx="268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8CBF25C-5012-4C41-85D9-29D7E387A7F0}"/>
                    </a:ext>
                  </a:extLst>
                </p14:cNvPr>
                <p14:cNvContentPartPr/>
                <p14:nvPr/>
              </p14:nvContentPartPr>
              <p14:xfrm>
                <a:off x="3391975" y="4071628"/>
                <a:ext cx="221760" cy="20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8CBF25C-5012-4C41-85D9-29D7E387A7F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373975" y="4053628"/>
                  <a:ext cx="257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28D63FB-A868-431A-A803-3788F6EDE805}"/>
                    </a:ext>
                  </a:extLst>
                </p14:cNvPr>
                <p14:cNvContentPartPr/>
                <p14:nvPr/>
              </p14:nvContentPartPr>
              <p14:xfrm>
                <a:off x="3743335" y="3940228"/>
                <a:ext cx="291600" cy="335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28D63FB-A868-431A-A803-3788F6EDE80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25335" y="3922588"/>
                  <a:ext cx="3272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D43A5BC-5002-484B-A234-6B3A5CF5E5E8}"/>
                    </a:ext>
                  </a:extLst>
                </p14:cNvPr>
                <p14:cNvContentPartPr/>
                <p14:nvPr/>
              </p14:nvContentPartPr>
              <p14:xfrm>
                <a:off x="4171015" y="4138948"/>
                <a:ext cx="234720" cy="245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D43A5BC-5002-484B-A234-6B3A5CF5E5E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153015" y="4120948"/>
                  <a:ext cx="27036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9F3D418-04F3-47D3-826D-B5C566A1CBF7}"/>
              </a:ext>
            </a:extLst>
          </p:cNvPr>
          <p:cNvGrpSpPr/>
          <p:nvPr/>
        </p:nvGrpSpPr>
        <p:grpSpPr>
          <a:xfrm>
            <a:off x="6641695" y="3918988"/>
            <a:ext cx="686520" cy="324720"/>
            <a:chOff x="6641695" y="3918988"/>
            <a:chExt cx="68652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40F3CD8-F780-4559-B6AB-2531FB4CA4DB}"/>
                    </a:ext>
                  </a:extLst>
                </p14:cNvPr>
                <p14:cNvContentPartPr/>
                <p14:nvPr/>
              </p14:nvContentPartPr>
              <p14:xfrm>
                <a:off x="6668335" y="4005748"/>
                <a:ext cx="118800" cy="5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40F3CD8-F780-4559-B6AB-2531FB4CA4D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650335" y="3988108"/>
                  <a:ext cx="154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1337C74-C280-4796-BD28-1EB3CA0289AA}"/>
                    </a:ext>
                  </a:extLst>
                </p14:cNvPr>
                <p14:cNvContentPartPr/>
                <p14:nvPr/>
              </p14:nvContentPartPr>
              <p14:xfrm>
                <a:off x="6641695" y="4094668"/>
                <a:ext cx="145440" cy="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1337C74-C280-4796-BD28-1EB3CA0289A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623695" y="4077028"/>
                  <a:ext cx="181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46C8CF2-AEE8-49FF-B2F4-A2AD654E1702}"/>
                    </a:ext>
                  </a:extLst>
                </p14:cNvPr>
                <p14:cNvContentPartPr/>
                <p14:nvPr/>
              </p14:nvContentPartPr>
              <p14:xfrm>
                <a:off x="7047055" y="3918988"/>
                <a:ext cx="281160" cy="299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46C8CF2-AEE8-49FF-B2F4-A2AD654E170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029415" y="3900988"/>
                  <a:ext cx="316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7626D5D-ACDC-40E8-BEDE-9C4F25EFC528}"/>
                    </a:ext>
                  </a:extLst>
                </p14:cNvPr>
                <p14:cNvContentPartPr/>
                <p14:nvPr/>
              </p14:nvContentPartPr>
              <p14:xfrm>
                <a:off x="7130935" y="3990628"/>
                <a:ext cx="124920" cy="253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7626D5D-ACDC-40E8-BEDE-9C4F25EFC52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112935" y="3972988"/>
                  <a:ext cx="16056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284F195-669D-44BD-860B-7C2B334D86E4}"/>
              </a:ext>
            </a:extLst>
          </p:cNvPr>
          <p:cNvGrpSpPr/>
          <p:nvPr/>
        </p:nvGrpSpPr>
        <p:grpSpPr>
          <a:xfrm>
            <a:off x="8064415" y="3459628"/>
            <a:ext cx="3017520" cy="1000800"/>
            <a:chOff x="8064415" y="3459628"/>
            <a:chExt cx="3017520" cy="100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CD0F432-8608-46F2-BDC4-67D64221B250}"/>
                    </a:ext>
                  </a:extLst>
                </p14:cNvPr>
                <p14:cNvContentPartPr/>
                <p14:nvPr/>
              </p14:nvContentPartPr>
              <p14:xfrm>
                <a:off x="8141455" y="3781108"/>
                <a:ext cx="408600" cy="325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CD0F432-8608-46F2-BDC4-67D64221B25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123815" y="3763108"/>
                  <a:ext cx="4442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47E13A1-A490-455A-99D9-F8D86CD0F7E0}"/>
                    </a:ext>
                  </a:extLst>
                </p14:cNvPr>
                <p14:cNvContentPartPr/>
                <p14:nvPr/>
              </p14:nvContentPartPr>
              <p14:xfrm>
                <a:off x="8166295" y="3728908"/>
                <a:ext cx="335880" cy="214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47E13A1-A490-455A-99D9-F8D86CD0F7E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148655" y="3711268"/>
                  <a:ext cx="371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64985CC-F074-40EF-B075-79F75C2FA2EB}"/>
                    </a:ext>
                  </a:extLst>
                </p14:cNvPr>
                <p14:cNvContentPartPr/>
                <p14:nvPr/>
              </p14:nvContentPartPr>
              <p14:xfrm>
                <a:off x="8654815" y="3777868"/>
                <a:ext cx="282240" cy="271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64985CC-F074-40EF-B075-79F75C2FA2E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36815" y="3760228"/>
                  <a:ext cx="317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ECC4C0F-A64F-4EE7-A060-E4AAD94A8260}"/>
                    </a:ext>
                  </a:extLst>
                </p14:cNvPr>
                <p14:cNvContentPartPr/>
                <p14:nvPr/>
              </p14:nvContentPartPr>
              <p14:xfrm>
                <a:off x="9088255" y="3915388"/>
                <a:ext cx="216720" cy="244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ECC4C0F-A64F-4EE7-A060-E4AAD94A826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070255" y="3897748"/>
                  <a:ext cx="252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167D15B-440F-4E3C-91E5-20D26A1FA07F}"/>
                    </a:ext>
                  </a:extLst>
                </p14:cNvPr>
                <p14:cNvContentPartPr/>
                <p14:nvPr/>
              </p14:nvContentPartPr>
              <p14:xfrm>
                <a:off x="9522055" y="3860308"/>
                <a:ext cx="117000" cy="17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167D15B-440F-4E3C-91E5-20D26A1FA07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504415" y="3842308"/>
                  <a:ext cx="152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818589F-7108-4D99-955C-A918545FF551}"/>
                    </a:ext>
                  </a:extLst>
                </p14:cNvPr>
                <p14:cNvContentPartPr/>
                <p14:nvPr/>
              </p14:nvContentPartPr>
              <p14:xfrm>
                <a:off x="9442855" y="3950668"/>
                <a:ext cx="224640" cy="11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818589F-7108-4D99-955C-A918545FF55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425215" y="3933028"/>
                  <a:ext cx="260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2303782-22F4-48C8-8BB1-16B43586B48B}"/>
                    </a:ext>
                  </a:extLst>
                </p14:cNvPr>
                <p14:cNvContentPartPr/>
                <p14:nvPr/>
              </p14:nvContentPartPr>
              <p14:xfrm>
                <a:off x="9323695" y="3840868"/>
                <a:ext cx="285840" cy="18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2303782-22F4-48C8-8BB1-16B43586B48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306055" y="3823228"/>
                  <a:ext cx="321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452C594-2D3C-4C21-A8B1-4A811BD77320}"/>
                    </a:ext>
                  </a:extLst>
                </p14:cNvPr>
                <p14:cNvContentPartPr/>
                <p14:nvPr/>
              </p14:nvContentPartPr>
              <p14:xfrm>
                <a:off x="9345655" y="3925108"/>
                <a:ext cx="330120" cy="16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452C594-2D3C-4C21-A8B1-4A811BD7732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327655" y="3907108"/>
                  <a:ext cx="365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12CA2A2-492D-4719-B637-F24A8F008B74}"/>
                    </a:ext>
                  </a:extLst>
                </p14:cNvPr>
                <p14:cNvContentPartPr/>
                <p14:nvPr/>
              </p14:nvContentPartPr>
              <p14:xfrm>
                <a:off x="9986455" y="3830788"/>
                <a:ext cx="279360" cy="140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12CA2A2-492D-4719-B637-F24A8F008B7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968815" y="3812788"/>
                  <a:ext cx="315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6D34817-2AD0-4959-9802-1C9421B4CFF3}"/>
                    </a:ext>
                  </a:extLst>
                </p14:cNvPr>
                <p14:cNvContentPartPr/>
                <p14:nvPr/>
              </p14:nvContentPartPr>
              <p14:xfrm>
                <a:off x="10098775" y="3756988"/>
                <a:ext cx="46440" cy="234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6D34817-2AD0-4959-9802-1C9421B4CFF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080775" y="3739348"/>
                  <a:ext cx="820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6AA6EC3-F2EC-46EE-95BC-A8FD0517EC23}"/>
                    </a:ext>
                  </a:extLst>
                </p14:cNvPr>
                <p14:cNvContentPartPr/>
                <p14:nvPr/>
              </p14:nvContentPartPr>
              <p14:xfrm>
                <a:off x="10233055" y="3705868"/>
                <a:ext cx="360720" cy="362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6AA6EC3-F2EC-46EE-95BC-A8FD0517EC2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215055" y="3687868"/>
                  <a:ext cx="3963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41FB9C6-5612-421E-B542-66A5E29A0B95}"/>
                    </a:ext>
                  </a:extLst>
                </p14:cNvPr>
                <p14:cNvContentPartPr/>
                <p14:nvPr/>
              </p14:nvContentPartPr>
              <p14:xfrm>
                <a:off x="8064415" y="3486628"/>
                <a:ext cx="105120" cy="9738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41FB9C6-5612-421E-B542-66A5E29A0B9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046415" y="3468628"/>
                  <a:ext cx="1407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1F47FF0-5EBE-4441-88CC-F82D005E2670}"/>
                    </a:ext>
                  </a:extLst>
                </p14:cNvPr>
                <p14:cNvContentPartPr/>
                <p14:nvPr/>
              </p14:nvContentPartPr>
              <p14:xfrm>
                <a:off x="8081695" y="3459628"/>
                <a:ext cx="3000240" cy="913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1F47FF0-5EBE-4441-88CC-F82D005E267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064055" y="3441628"/>
                  <a:ext cx="3035880" cy="9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ECFF258-9606-47DD-B902-FED87F141A7F}"/>
              </a:ext>
            </a:extLst>
          </p:cNvPr>
          <p:cNvGrpSpPr/>
          <p:nvPr/>
        </p:nvGrpSpPr>
        <p:grpSpPr>
          <a:xfrm>
            <a:off x="11048095" y="772948"/>
            <a:ext cx="558720" cy="336600"/>
            <a:chOff x="11048095" y="772948"/>
            <a:chExt cx="55872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13F2B22-C847-4496-87B8-54F8B135E3D8}"/>
                    </a:ext>
                  </a:extLst>
                </p14:cNvPr>
                <p14:cNvContentPartPr/>
                <p14:nvPr/>
              </p14:nvContentPartPr>
              <p14:xfrm>
                <a:off x="11048095" y="772948"/>
                <a:ext cx="380880" cy="248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13F2B22-C847-4496-87B8-54F8B135E3D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030095" y="754948"/>
                  <a:ext cx="416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84A8877-E883-4609-AF86-3D3FC93BFD6B}"/>
                    </a:ext>
                  </a:extLst>
                </p14:cNvPr>
                <p14:cNvContentPartPr/>
                <p14:nvPr/>
              </p14:nvContentPartPr>
              <p14:xfrm>
                <a:off x="11273815" y="898588"/>
                <a:ext cx="333000" cy="2109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84A8877-E883-4609-AF86-3D3FC93BFD6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255815" y="880588"/>
                  <a:ext cx="36864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1397A0B-463F-4E74-A754-89831FFAE76F}"/>
              </a:ext>
            </a:extLst>
          </p:cNvPr>
          <p:cNvGrpSpPr/>
          <p:nvPr/>
        </p:nvGrpSpPr>
        <p:grpSpPr>
          <a:xfrm>
            <a:off x="563095" y="5513428"/>
            <a:ext cx="3443040" cy="595080"/>
            <a:chOff x="563095" y="5513428"/>
            <a:chExt cx="3443040" cy="59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3BF6CDD-8B74-4B7B-86F7-8B0F72DA6F1C}"/>
                    </a:ext>
                  </a:extLst>
                </p14:cNvPr>
                <p14:cNvContentPartPr/>
                <p14:nvPr/>
              </p14:nvContentPartPr>
              <p14:xfrm>
                <a:off x="563095" y="5617468"/>
                <a:ext cx="339120" cy="449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3BF6CDD-8B74-4B7B-86F7-8B0F72DA6F1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45455" y="5599468"/>
                  <a:ext cx="3747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F45EA89-957B-498F-9A4A-A9E4DF2E528A}"/>
                    </a:ext>
                  </a:extLst>
                </p14:cNvPr>
                <p14:cNvContentPartPr/>
                <p14:nvPr/>
              </p14:nvContentPartPr>
              <p14:xfrm>
                <a:off x="924895" y="5555188"/>
                <a:ext cx="177480" cy="167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F45EA89-957B-498F-9A4A-A9E4DF2E528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07255" y="5537548"/>
                  <a:ext cx="213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4D7BB68-3005-46CD-8401-EEE26F8EBC8D}"/>
                    </a:ext>
                  </a:extLst>
                </p14:cNvPr>
                <p14:cNvContentPartPr/>
                <p14:nvPr/>
              </p14:nvContentPartPr>
              <p14:xfrm>
                <a:off x="1169335" y="5581108"/>
                <a:ext cx="126720" cy="20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4D7BB68-3005-46CD-8401-EEE26F8EBC8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51335" y="5563108"/>
                  <a:ext cx="162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E34CCBB-6842-42DB-8FBC-F913982B1FE6}"/>
                    </a:ext>
                  </a:extLst>
                </p14:cNvPr>
                <p14:cNvContentPartPr/>
                <p14:nvPr/>
              </p14:nvContentPartPr>
              <p14:xfrm>
                <a:off x="1247815" y="5897548"/>
                <a:ext cx="140760" cy="172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E34CCBB-6842-42DB-8FBC-F913982B1FE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230175" y="5879908"/>
                  <a:ext cx="176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0D733F1-1D4C-4725-936E-775BAA11F2FC}"/>
                    </a:ext>
                  </a:extLst>
                </p14:cNvPr>
                <p14:cNvContentPartPr/>
                <p14:nvPr/>
              </p14:nvContentPartPr>
              <p14:xfrm>
                <a:off x="1259335" y="5976748"/>
                <a:ext cx="135720" cy="4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0D733F1-1D4C-4725-936E-775BAA11F2F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241695" y="5959108"/>
                  <a:ext cx="171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D4FE32A-53C3-448A-B2EF-BF01F33D9A3A}"/>
                    </a:ext>
                  </a:extLst>
                </p14:cNvPr>
                <p14:cNvContentPartPr/>
                <p14:nvPr/>
              </p14:nvContentPartPr>
              <p14:xfrm>
                <a:off x="1674775" y="5627188"/>
                <a:ext cx="35280" cy="4813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D4FE32A-53C3-448A-B2EF-BF01F33D9A3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656775" y="5609188"/>
                  <a:ext cx="709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EFEB2F9-4B2A-481D-90A8-2C8C84EA717D}"/>
                    </a:ext>
                  </a:extLst>
                </p14:cNvPr>
                <p14:cNvContentPartPr/>
                <p14:nvPr/>
              </p14:nvContentPartPr>
              <p14:xfrm>
                <a:off x="1622575" y="5848948"/>
                <a:ext cx="334080" cy="18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EFEB2F9-4B2A-481D-90A8-2C8C84EA717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604575" y="5830948"/>
                  <a:ext cx="369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80273A9-B3B3-47B2-9ACC-A2D0EDD7BB5B}"/>
                    </a:ext>
                  </a:extLst>
                </p14:cNvPr>
                <p14:cNvContentPartPr/>
                <p14:nvPr/>
              </p14:nvContentPartPr>
              <p14:xfrm>
                <a:off x="1865935" y="5665708"/>
                <a:ext cx="88560" cy="377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80273A9-B3B3-47B2-9ACC-A2D0EDD7BB5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848295" y="5647708"/>
                  <a:ext cx="1242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8A7F256-D825-474F-BC02-CD9ECDD219B7}"/>
                    </a:ext>
                  </a:extLst>
                </p14:cNvPr>
                <p14:cNvContentPartPr/>
                <p14:nvPr/>
              </p14:nvContentPartPr>
              <p14:xfrm>
                <a:off x="2050975" y="5643748"/>
                <a:ext cx="289800" cy="3657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8A7F256-D825-474F-BC02-CD9ECDD219B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033335" y="5625748"/>
                  <a:ext cx="3254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88AA72E-ECEE-4878-9239-C352F5E601B5}"/>
                    </a:ext>
                  </a:extLst>
                </p14:cNvPr>
                <p14:cNvContentPartPr/>
                <p14:nvPr/>
              </p14:nvContentPartPr>
              <p14:xfrm>
                <a:off x="2432935" y="5551228"/>
                <a:ext cx="193320" cy="90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88AA72E-ECEE-4878-9239-C352F5E601B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414935" y="5533228"/>
                  <a:ext cx="228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3278395-A6CE-4298-89EF-635B36A67C11}"/>
                    </a:ext>
                  </a:extLst>
                </p14:cNvPr>
                <p14:cNvContentPartPr/>
                <p14:nvPr/>
              </p14:nvContentPartPr>
              <p14:xfrm>
                <a:off x="2748655" y="5825548"/>
                <a:ext cx="170280" cy="20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3278395-A6CE-4298-89EF-635B36A67C1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731015" y="5807908"/>
                  <a:ext cx="205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5655AC5-C99A-4A4B-A6C8-D30AECF7A600}"/>
                    </a:ext>
                  </a:extLst>
                </p14:cNvPr>
                <p14:cNvContentPartPr/>
                <p14:nvPr/>
              </p14:nvContentPartPr>
              <p14:xfrm>
                <a:off x="2765575" y="5872708"/>
                <a:ext cx="192600" cy="25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5655AC5-C99A-4A4B-A6C8-D30AECF7A60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747575" y="5855068"/>
                  <a:ext cx="228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83848E5-742A-4A14-AF04-B4E209A36C3A}"/>
                    </a:ext>
                  </a:extLst>
                </p14:cNvPr>
                <p14:cNvContentPartPr/>
                <p14:nvPr/>
              </p14:nvContentPartPr>
              <p14:xfrm>
                <a:off x="3209095" y="5516668"/>
                <a:ext cx="18360" cy="4500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83848E5-742A-4A14-AF04-B4E209A36C3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191095" y="5499028"/>
                  <a:ext cx="540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CA662C4-723B-4AA6-9BFD-0D1BAE3D2B65}"/>
                    </a:ext>
                  </a:extLst>
                </p14:cNvPr>
                <p14:cNvContentPartPr/>
                <p14:nvPr/>
              </p14:nvContentPartPr>
              <p14:xfrm>
                <a:off x="3134575" y="5513428"/>
                <a:ext cx="328680" cy="3988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CA662C4-723B-4AA6-9BFD-0D1BAE3D2B6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116935" y="5495788"/>
                  <a:ext cx="3643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9ACC603-93E2-4B90-868D-8811CF16AEF3}"/>
                    </a:ext>
                  </a:extLst>
                </p14:cNvPr>
                <p14:cNvContentPartPr/>
                <p14:nvPr/>
              </p14:nvContentPartPr>
              <p14:xfrm>
                <a:off x="3443815" y="5866948"/>
                <a:ext cx="191160" cy="1785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9ACC603-93E2-4B90-868D-8811CF16AEF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426175" y="5848948"/>
                  <a:ext cx="226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C637918-0108-4AAB-A659-2EC459688C32}"/>
                    </a:ext>
                  </a:extLst>
                </p14:cNvPr>
                <p14:cNvContentPartPr/>
                <p14:nvPr/>
              </p14:nvContentPartPr>
              <p14:xfrm>
                <a:off x="3675295" y="5555548"/>
                <a:ext cx="330840" cy="417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C637918-0108-4AAB-A659-2EC459688C3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657655" y="5537548"/>
                  <a:ext cx="366480" cy="45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82DB758-5928-4DD5-B23F-9518DEE7F678}"/>
                  </a:ext>
                </a:extLst>
              </p14:cNvPr>
              <p14:cNvContentPartPr/>
              <p14:nvPr/>
            </p14:nvContentPartPr>
            <p14:xfrm>
              <a:off x="4166695" y="5523508"/>
              <a:ext cx="491040" cy="5857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82DB758-5928-4DD5-B23F-9518DEE7F678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148695" y="5505868"/>
                <a:ext cx="526680" cy="62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7A53910-A14D-4B87-A320-1C653A66B43D}"/>
              </a:ext>
            </a:extLst>
          </p:cNvPr>
          <p:cNvGrpSpPr/>
          <p:nvPr/>
        </p:nvGrpSpPr>
        <p:grpSpPr>
          <a:xfrm>
            <a:off x="4923055" y="5449708"/>
            <a:ext cx="681120" cy="611280"/>
            <a:chOff x="4923055" y="5449708"/>
            <a:chExt cx="681120" cy="61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634FEA6-4FE4-4370-BDF4-A9FF21FFE780}"/>
                    </a:ext>
                  </a:extLst>
                </p14:cNvPr>
                <p14:cNvContentPartPr/>
                <p14:nvPr/>
              </p14:nvContentPartPr>
              <p14:xfrm>
                <a:off x="4923055" y="5449708"/>
                <a:ext cx="357480" cy="407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634FEA6-4FE4-4370-BDF4-A9FF21FFE78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905415" y="5431708"/>
                  <a:ext cx="3931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A765034-41A5-46F5-8025-F6C1B871C4D7}"/>
                    </a:ext>
                  </a:extLst>
                </p14:cNvPr>
                <p14:cNvContentPartPr/>
                <p14:nvPr/>
              </p14:nvContentPartPr>
              <p14:xfrm>
                <a:off x="5423095" y="5716108"/>
                <a:ext cx="181080" cy="145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A765034-41A5-46F5-8025-F6C1B871C4D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405095" y="5698108"/>
                  <a:ext cx="216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FA96B5E-63AD-45D3-860A-C663552ECEF2}"/>
                    </a:ext>
                  </a:extLst>
                </p14:cNvPr>
                <p14:cNvContentPartPr/>
                <p14:nvPr/>
              </p14:nvContentPartPr>
              <p14:xfrm>
                <a:off x="5342815" y="5868028"/>
                <a:ext cx="259560" cy="1929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FA96B5E-63AD-45D3-860A-C663552ECEF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324815" y="5850388"/>
                  <a:ext cx="29520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B89B824A-364D-457F-81DE-D1C69B1460A4}"/>
                  </a:ext>
                </a:extLst>
              </p14:cNvPr>
              <p14:cNvContentPartPr/>
              <p14:nvPr/>
            </p14:nvContentPartPr>
            <p14:xfrm>
              <a:off x="6024295" y="5447908"/>
              <a:ext cx="496800" cy="5950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B89B824A-364D-457F-81DE-D1C69B1460A4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6006295" y="5430268"/>
                <a:ext cx="532440" cy="63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528302F-6997-4F32-8278-1FFE4811C573}"/>
              </a:ext>
            </a:extLst>
          </p:cNvPr>
          <p:cNvGrpSpPr/>
          <p:nvPr/>
        </p:nvGrpSpPr>
        <p:grpSpPr>
          <a:xfrm>
            <a:off x="6927175" y="5475268"/>
            <a:ext cx="3123000" cy="671040"/>
            <a:chOff x="6927175" y="5475268"/>
            <a:chExt cx="3123000" cy="67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CA2B09C-4804-4506-8FD1-7ED2FE4E422A}"/>
                    </a:ext>
                  </a:extLst>
                </p14:cNvPr>
                <p14:cNvContentPartPr/>
                <p14:nvPr/>
              </p14:nvContentPartPr>
              <p14:xfrm>
                <a:off x="6927175" y="5620708"/>
                <a:ext cx="315360" cy="3218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CA2B09C-4804-4506-8FD1-7ED2FE4E422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909175" y="5603068"/>
                  <a:ext cx="3510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EE20441-79BA-4E30-94EA-DD5F8A92762C}"/>
                    </a:ext>
                  </a:extLst>
                </p14:cNvPr>
                <p14:cNvContentPartPr/>
                <p14:nvPr/>
              </p14:nvContentPartPr>
              <p14:xfrm>
                <a:off x="7258015" y="5615668"/>
                <a:ext cx="312480" cy="3387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EE20441-79BA-4E30-94EA-DD5F8A92762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240375" y="5597668"/>
                  <a:ext cx="3481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1721441-9474-48D3-87DB-4F01D82EA8E9}"/>
                    </a:ext>
                  </a:extLst>
                </p14:cNvPr>
                <p14:cNvContentPartPr/>
                <p14:nvPr/>
              </p14:nvContentPartPr>
              <p14:xfrm>
                <a:off x="7596415" y="5835988"/>
                <a:ext cx="271440" cy="2458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1721441-9474-48D3-87DB-4F01D82EA8E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578775" y="5818348"/>
                  <a:ext cx="3070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78760D4-F083-490D-BA39-907562C5AEBE}"/>
                    </a:ext>
                  </a:extLst>
                </p14:cNvPr>
                <p14:cNvContentPartPr/>
                <p14:nvPr/>
              </p14:nvContentPartPr>
              <p14:xfrm>
                <a:off x="8177815" y="5475268"/>
                <a:ext cx="304920" cy="531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78760D4-F083-490D-BA39-907562C5AEB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159815" y="5457268"/>
                  <a:ext cx="34056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6BC04D1-AC38-4396-B433-73B2B0D45F17}"/>
                    </a:ext>
                  </a:extLst>
                </p14:cNvPr>
                <p14:cNvContentPartPr/>
                <p14:nvPr/>
              </p14:nvContentPartPr>
              <p14:xfrm>
                <a:off x="8728255" y="5577148"/>
                <a:ext cx="275760" cy="311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6BC04D1-AC38-4396-B433-73B2B0D45F1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710615" y="5559508"/>
                  <a:ext cx="3114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31AD9A9-7E2C-4245-A0EA-46793A1BCDAD}"/>
                    </a:ext>
                  </a:extLst>
                </p14:cNvPr>
                <p14:cNvContentPartPr/>
                <p14:nvPr/>
              </p14:nvContentPartPr>
              <p14:xfrm>
                <a:off x="9070615" y="5591548"/>
                <a:ext cx="344880" cy="313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31AD9A9-7E2C-4245-A0EA-46793A1BCDA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052975" y="5573908"/>
                  <a:ext cx="3805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1EEC988-4502-481F-899A-C81450EBCEA1}"/>
                    </a:ext>
                  </a:extLst>
                </p14:cNvPr>
                <p14:cNvContentPartPr/>
                <p14:nvPr/>
              </p14:nvContentPartPr>
              <p14:xfrm>
                <a:off x="9439255" y="5835628"/>
                <a:ext cx="263520" cy="3106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1EEC988-4502-481F-899A-C81450EBCEA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421615" y="5817628"/>
                  <a:ext cx="2991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E15FC27-27A5-492A-8513-AE8C541C32F0}"/>
                    </a:ext>
                  </a:extLst>
                </p14:cNvPr>
                <p14:cNvContentPartPr/>
                <p14:nvPr/>
              </p14:nvContentPartPr>
              <p14:xfrm>
                <a:off x="9821935" y="5730508"/>
                <a:ext cx="176400" cy="43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E15FC27-27A5-492A-8513-AE8C541C32F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804295" y="5712508"/>
                  <a:ext cx="212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4404771-0D8E-4CDC-84CA-84CA544E7E9F}"/>
                    </a:ext>
                  </a:extLst>
                </p14:cNvPr>
                <p14:cNvContentPartPr/>
                <p14:nvPr/>
              </p14:nvContentPartPr>
              <p14:xfrm>
                <a:off x="9872695" y="5804668"/>
                <a:ext cx="177480" cy="147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4404771-0D8E-4CDC-84CA-84CA544E7E9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854695" y="5787028"/>
                  <a:ext cx="2131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3EC3A19-290F-43B7-80C2-B8BFE9E3E16B}"/>
              </a:ext>
            </a:extLst>
          </p:cNvPr>
          <p:cNvGrpSpPr/>
          <p:nvPr/>
        </p:nvGrpSpPr>
        <p:grpSpPr>
          <a:xfrm>
            <a:off x="10318375" y="5408668"/>
            <a:ext cx="1519560" cy="786960"/>
            <a:chOff x="10318375" y="5408668"/>
            <a:chExt cx="1519560" cy="78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92BBF16-CB32-40BF-9005-1455996543E2}"/>
                    </a:ext>
                  </a:extLst>
                </p14:cNvPr>
                <p14:cNvContentPartPr/>
                <p14:nvPr/>
              </p14:nvContentPartPr>
              <p14:xfrm>
                <a:off x="10372735" y="5459068"/>
                <a:ext cx="32400" cy="3963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92BBF16-CB32-40BF-9005-1455996543E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354735" y="5441428"/>
                  <a:ext cx="680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62B1C16-6B52-41A5-9DDA-BE616362A30C}"/>
                    </a:ext>
                  </a:extLst>
                </p14:cNvPr>
                <p14:cNvContentPartPr/>
                <p14:nvPr/>
              </p14:nvContentPartPr>
              <p14:xfrm>
                <a:off x="10318375" y="5650228"/>
                <a:ext cx="365040" cy="266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62B1C16-6B52-41A5-9DDA-BE616362A30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300375" y="5632588"/>
                  <a:ext cx="400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C9868CF-2447-413D-BE68-548812D9AEF0}"/>
                    </a:ext>
                  </a:extLst>
                </p14:cNvPr>
                <p14:cNvContentPartPr/>
                <p14:nvPr/>
              </p14:nvContentPartPr>
              <p14:xfrm>
                <a:off x="10623655" y="5408668"/>
                <a:ext cx="37800" cy="3715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C9868CF-2447-413D-BE68-548812D9AEF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605655" y="5391028"/>
                  <a:ext cx="734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CF78383-EECC-4915-B9E5-39601E9643FA}"/>
                    </a:ext>
                  </a:extLst>
                </p14:cNvPr>
                <p14:cNvContentPartPr/>
                <p14:nvPr/>
              </p14:nvContentPartPr>
              <p14:xfrm>
                <a:off x="10693495" y="5736628"/>
                <a:ext cx="261360" cy="1728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CF78383-EECC-4915-B9E5-39601E9643F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675495" y="5718988"/>
                  <a:ext cx="2970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7C66528-5922-4415-9D3A-5E11B7A729F9}"/>
                    </a:ext>
                  </a:extLst>
                </p14:cNvPr>
                <p14:cNvContentPartPr/>
                <p14:nvPr/>
              </p14:nvContentPartPr>
              <p14:xfrm>
                <a:off x="10985815" y="5477068"/>
                <a:ext cx="252720" cy="3672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7C66528-5922-4415-9D3A-5E11B7A729F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968175" y="5459428"/>
                  <a:ext cx="2883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1527A7-3EFF-4C5D-B2C0-2C525D228024}"/>
                    </a:ext>
                  </a:extLst>
                </p14:cNvPr>
                <p14:cNvContentPartPr/>
                <p14:nvPr/>
              </p14:nvContentPartPr>
              <p14:xfrm>
                <a:off x="11247175" y="5519548"/>
                <a:ext cx="272880" cy="3646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1527A7-3EFF-4C5D-B2C0-2C525D22802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229175" y="5501548"/>
                  <a:ext cx="3085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887C9F0-D267-455C-9B20-E6CA8372904F}"/>
                    </a:ext>
                  </a:extLst>
                </p14:cNvPr>
                <p14:cNvContentPartPr/>
                <p14:nvPr/>
              </p14:nvContentPartPr>
              <p14:xfrm>
                <a:off x="11603575" y="5713588"/>
                <a:ext cx="234360" cy="2174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887C9F0-D267-455C-9B20-E6CA8372904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585935" y="5695948"/>
                  <a:ext cx="270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C73E216-AFCC-4BC4-97E2-C1EBC6E64432}"/>
                    </a:ext>
                  </a:extLst>
                </p14:cNvPr>
                <p14:cNvContentPartPr/>
                <p14:nvPr/>
              </p14:nvContentPartPr>
              <p14:xfrm>
                <a:off x="11735335" y="5727988"/>
                <a:ext cx="59040" cy="4676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C73E216-AFCC-4BC4-97E2-C1EBC6E6443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717695" y="5710348"/>
                  <a:ext cx="94680" cy="50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591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33F858-0EDB-4DEC-B325-BE534CFF7343}"/>
              </a:ext>
            </a:extLst>
          </p:cNvPr>
          <p:cNvSpPr/>
          <p:nvPr/>
        </p:nvSpPr>
        <p:spPr>
          <a:xfrm>
            <a:off x="403272" y="443861"/>
            <a:ext cx="11104099" cy="6124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1.Equilibre las siguientes ecuaciones químicas: 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a)  C(s) + O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(g) = CO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(g)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b)  CO(g) + O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(g) = CO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(g)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c)  H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(g) + Br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(g) = </a:t>
            </a:r>
            <a:r>
              <a:rPr lang="es-CL" sz="2400" dirty="0" err="1">
                <a:latin typeface="Arial" panose="020B0604020202020204" pitchFamily="34" charset="0"/>
              </a:rPr>
              <a:t>HBr</a:t>
            </a:r>
            <a:r>
              <a:rPr lang="es-CL" sz="2400" dirty="0">
                <a:latin typeface="Arial" panose="020B0604020202020204" pitchFamily="34" charset="0"/>
              </a:rPr>
              <a:t>(g)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d)  K(s) + H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O(l) = KOH(ac) + H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(g)</a:t>
            </a:r>
          </a:p>
          <a:p>
            <a:pPr marL="457200" indent="-457200">
              <a:lnSpc>
                <a:spcPct val="150000"/>
              </a:lnSpc>
              <a:buAutoNum type="alphaLcParenR" startAt="5"/>
            </a:pPr>
            <a:r>
              <a:rPr lang="es-CL" sz="2400" dirty="0">
                <a:latin typeface="Arial" panose="020B0604020202020204" pitchFamily="34" charset="0"/>
              </a:rPr>
              <a:t>Mg(s) + O2(g) = MgO(s) 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f)  O</a:t>
            </a:r>
            <a:r>
              <a:rPr lang="es-CL" sz="2400" baseline="-25000" dirty="0">
                <a:latin typeface="Arial" panose="020B0604020202020204" pitchFamily="34" charset="0"/>
              </a:rPr>
              <a:t>3</a:t>
            </a:r>
            <a:r>
              <a:rPr lang="es-CL" sz="2400" dirty="0">
                <a:latin typeface="Arial" panose="020B0604020202020204" pitchFamily="34" charset="0"/>
              </a:rPr>
              <a:t>(g) = O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(g)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g) H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O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(l) = H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O(l) + O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(g)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h) CH</a:t>
            </a:r>
            <a:r>
              <a:rPr lang="es-CL" sz="2400" baseline="-25000" dirty="0">
                <a:latin typeface="Arial" panose="020B0604020202020204" pitchFamily="34" charset="0"/>
              </a:rPr>
              <a:t>4</a:t>
            </a:r>
            <a:r>
              <a:rPr lang="es-CL" sz="2400" dirty="0">
                <a:latin typeface="Arial" panose="020B0604020202020204" pitchFamily="34" charset="0"/>
              </a:rPr>
              <a:t>(g) + Br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(l) = CBr</a:t>
            </a:r>
            <a:r>
              <a:rPr lang="es-CL" sz="2400" baseline="-25000" dirty="0">
                <a:latin typeface="Arial" panose="020B0604020202020204" pitchFamily="34" charset="0"/>
              </a:rPr>
              <a:t>4</a:t>
            </a:r>
            <a:r>
              <a:rPr lang="es-CL" sz="2400" dirty="0">
                <a:latin typeface="Arial" panose="020B0604020202020204" pitchFamily="34" charset="0"/>
              </a:rPr>
              <a:t>(s) + </a:t>
            </a:r>
            <a:r>
              <a:rPr lang="es-CL" sz="2400" dirty="0" err="1">
                <a:latin typeface="Arial" panose="020B0604020202020204" pitchFamily="34" charset="0"/>
              </a:rPr>
              <a:t>HBr</a:t>
            </a:r>
            <a:r>
              <a:rPr lang="es-CL" sz="2400" dirty="0">
                <a:latin typeface="Arial" panose="020B0604020202020204" pitchFamily="34" charset="0"/>
              </a:rPr>
              <a:t>(g)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i)  Fe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O</a:t>
            </a:r>
            <a:r>
              <a:rPr lang="es-CL" sz="2400" baseline="-25000" dirty="0">
                <a:latin typeface="Arial" panose="020B0604020202020204" pitchFamily="34" charset="0"/>
              </a:rPr>
              <a:t>3</a:t>
            </a:r>
            <a:r>
              <a:rPr lang="es-CL" sz="2400" dirty="0">
                <a:latin typeface="Arial" panose="020B0604020202020204" pitchFamily="34" charset="0"/>
              </a:rPr>
              <a:t>(s) + CO(g) = Fe(s) + CO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(g) </a:t>
            </a:r>
          </a:p>
          <a:p>
            <a:pPr>
              <a:lnSpc>
                <a:spcPct val="150000"/>
              </a:lnSpc>
            </a:pPr>
            <a:r>
              <a:rPr lang="es-CL" sz="2400" dirty="0">
                <a:latin typeface="Arial" panose="020B0604020202020204" pitchFamily="34" charset="0"/>
              </a:rPr>
              <a:t>j)  CH</a:t>
            </a:r>
            <a:r>
              <a:rPr lang="es-CL" sz="2400" baseline="-25000" dirty="0">
                <a:latin typeface="Arial" panose="020B0604020202020204" pitchFamily="34" charset="0"/>
              </a:rPr>
              <a:t>4</a:t>
            </a:r>
            <a:r>
              <a:rPr lang="es-CL" sz="2400" dirty="0">
                <a:latin typeface="Arial" panose="020B0604020202020204" pitchFamily="34" charset="0"/>
              </a:rPr>
              <a:t>(g) + O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(g) = CO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(g) + H</a:t>
            </a:r>
            <a:r>
              <a:rPr lang="es-CL" sz="2400" baseline="-25000" dirty="0">
                <a:latin typeface="Arial" panose="020B0604020202020204" pitchFamily="34" charset="0"/>
              </a:rPr>
              <a:t>2</a:t>
            </a:r>
            <a:r>
              <a:rPr lang="es-CL" sz="2400" dirty="0">
                <a:latin typeface="Arial" panose="020B0604020202020204" pitchFamily="34" charset="0"/>
              </a:rPr>
              <a:t>O(g)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407842185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217</TotalTime>
  <Words>720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Droplet</vt:lpstr>
      <vt:lpstr>Seminario N°3 531.140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N°3 531.140</dc:title>
  <dc:creator>Carla Beatriz Muñoz Vega</dc:creator>
  <cp:lastModifiedBy>Carla Beatriz Muñoz Vega</cp:lastModifiedBy>
  <cp:revision>4</cp:revision>
  <dcterms:created xsi:type="dcterms:W3CDTF">2021-04-15T21:06:56Z</dcterms:created>
  <dcterms:modified xsi:type="dcterms:W3CDTF">2021-04-23T14:09:51Z</dcterms:modified>
</cp:coreProperties>
</file>