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8T19:16:53.502"/>
    </inkml:context>
    <inkml:brush xml:id="br0">
      <inkml:brushProperty name="width" value="0.05292" units="cm"/>
      <inkml:brushProperty name="height" value="0.05292" units="cm"/>
    </inkml:brush>
  </inkml:definitions>
  <inkml:trace contextRef="#ctx0" brushRef="#br0">2012 3202 398 0,'0'0'228'15,"0"0"-116"-15,0 0-25 16,0 0 24-16,0 0-36 16,0 0 82-16,0 0-72 15,0 0-52-15,0 0 22 16,0 0-14-16,0 0 5 15,0 0 7-15,0 0-39 0,0 0 4 16,0 0-1-16,0 0-16 16,0 0 31-16,0 0-18 15,0 0 1-15,0 0 12 16,0 0-27-16,0 0 9 16,0 0-9-16,0 0-3 15,0 5-3-15,0 7 6 16,-5 7 0-16,2 9 8 15,0 10-7-15,0 8-1 16,0 5 0-16,0 10-3 16,-2 3 3-16,-3 2 0 15,5 2 0-15,-3-4 3 0,0-7-3 16,3-7 0 0,-1-9 0-16,1-10 1 0,3-8-1 15,-2-4 0-15,2-6 0 16,0-7 0-16,0 1 0 15,0-6-1-15,0-1-38 16,0 0-88-16,0-5-84 16,0-9-112-16,0-4-244 0</inkml:trace>
  <inkml:trace contextRef="#ctx0" brushRef="#br0" timeOffset="583.41">1840 3098 573 0,'0'0'166'0,"0"0"-87"15,0 0-51-15,0 0 14 16,0 0 46-16,0 0-26 16,0 0-4-16,18-17-41 0,-8 15-4 15,4 0 25-15,2 2-24 16,2 0 79-16,6 0-63 15,0 0-29-15,4 4 28 16,-2 6-27-16,6 0 5 16,-2 2 5-16,-1 0-5 15,3 2-7-15,-6 1 0 16,2 0-1-16,-2 1 0 16,-6 4 2-16,-3 1-1 15,-2-1 18-15,-8 5-17 16,-4 1 28-16,-3 2 2 15,0 2-31-15,-10-1 26 0,-8 3-25 16,-5-2 1 0,-2-1 17-16,-3-4-18 15,-2-2-1-15,-3-4 0 0,6-6 3 16,-1-6 0-16,1-5-2 16,5-2 0-16,2 0 11 15,4 0-6-15,2-8-7 16,3-2 1-16,0 1-47 15,2-2-25-15,-1 2-208 16,7 1-16-16</inkml:trace>
  <inkml:trace contextRef="#ctx0" brushRef="#br0" timeOffset="1093.45">2186 3905 765 0,'0'0'308'0,"0"0"-236"16,0 0-27-16,0 0 17 0,0 0 8 15,11-88 9 1,-4 65-39-16,-4 0-10 0,0-2 19 16,0 3-40-16,2-1 13 15,-2 2-22-15,0 1 7 16,-2 6-6-16,2 3-1 15,-3 4 0-15,2 5 0 16,-2 2-14-16,0 0 6 16,2 3-8-16,1 16 16 15,2 9 8-15,1 13-7 16,0 9 9-16,0 8 7 16,3 2-11-16,-3-6 0 15,-2-4-3-15,1-11 6 0,-2-10-1 16,-2-10-7-16,1-7 1 15,-2-4 1-15,0-8-3 16,3 0-111-16,-3-8-699 16</inkml:trace>
  <inkml:trace contextRef="#ctx0" brushRef="#br0" timeOffset="1830.47">2662 3713 1107 0,'0'0'399'0,"0"0"-264"16,0 0-52-16,0 0 58 15,0 0-27-15,0 0-19 16,0 0-24-16,-9-3-57 16,9 3 13-16,0 0-25 15,0 0-1-15,0 0-1 0,0 0-9 16,0 0-84-16,0 0-179 15,9-3-293-15,0-3-195 16</inkml:trace>
  <inkml:trace contextRef="#ctx0" brushRef="#br0" timeOffset="2205.94">2905 3302 880 0,'0'0'194'0,"0"0"-143"16,0 0-34-16,0 0 38 15,0 0-9-15,0 0-11 16,0 0-22-16,8 8-13 15,-4 12 74-15,4 10 13 16,5 20-34-16,8 27-10 16,6 20 0-16,3 6 27 15,-5-16-26-15,-7-26-43 16,-8-23 24-16,-2-5-17 16,2-2-2-16,1-1 7 15,-4-5-12-15,0-9-1 16,-2-10 0-16,-2-6-14 15,3-1-106-15,-3-13-156 16,3-4-220-16</inkml:trace>
  <inkml:trace contextRef="#ctx0" brushRef="#br0" timeOffset="2515.42">3223 3321 1068 0,'0'0'201'0,"0"0"-135"16,0 0-65-16,0 0-1 0,0 0 33 16,0 0-10-16,0 0 25 15,0 68-12-15,0-27-23 16,0 10 18-16,0 5-19 15,0 6 17-15,-3 2 17 16,-3 0-46-16,-3-3 6 16,0-8-6-16,3-5-1 15,2-9-8-15,4-5-20 16,0-9-161-16,0-11-430 0</inkml:trace>
  <inkml:trace contextRef="#ctx0" brushRef="#br0" timeOffset="2972.78">3402 3848 980 0,'0'0'298'0,"0"0"-175"15,0 0-85-15,0 0 14 16,0 0 43-16,9-89-35 16,-2 60-17-16,-2 1-40 0,-1 0 10 15,1 3-7-15,-2 2-5 16,0 3 0-16,-2 6 9 15,1 4-10-15,-2 5 0 16,1 3-1-16,-1 2-49 16,0 0 25-16,2 10-8 15,2 11 33-15,-1 14-2 16,3 8 12-16,2 8-10 16,-2 5 0-16,2-1-4 15,1-6 4-15,-1-5 0 16,-2-5 8-16,3-8-1 15,-5-8-7-15,-1-5 0 16,-3-9-10-16,0-3-308 0,0-4-774 16</inkml:trace>
  <inkml:trace contextRef="#ctx0" brushRef="#br0" timeOffset="3564.98">1727 4428 438 0,'0'0'320'15,"0"0"-233"-15,0 0-87 16,0 0 23-16,0 0 70 16,0 0 105-16,0 0-16 0,103 4-102 15,-54 0-19-15,24-1-4 16,21-1-9-16,24-2 23 16,13 0-42-16,-1 0-8 15,-3-7 62-15,-5-6-49 16,5-3-8-16,4-1-9 15,0-3-15-15,-4 4 16 16,-6 5-3-16,-11 2-9 16,-29 5 8-16,-17 4-5 15,-21 0-6-15,-10 0-3 16,3 0-4-16,0 0 4 16,-5 2 0-16,-9-2 0 15,-11 2 0-15,-7-1-1 0,-8 2-55 16,-14 2-93-1,-9-1-385-15</inkml:trace>
  <inkml:trace contextRef="#ctx0" brushRef="#br0" timeOffset="4277.39">1852 4923 842 0,'0'0'355'0,"0"0"-254"16,0 0-8-16,0 0 26 15,0 0-89-15,0 0 8 16,0 0-16-16,3-52 9 16,3 44 17-16,3 0-41 0,-3 3 9 15,3 5-16 1,0 0 9-16,6 8-8 0,0 15 27 15,6 9-19-15,-2 5 11 16,-1 8-20-16,-2 2 1 16,-5 1-1-16,-5-4 3 15,-3-5-2-15,-3-5-1 16,0-6 0-16,0-9 8 16,0-6-7-16,0-6-1 15,0-5 0-15,0-2 1 16,0 0 8-16,0 0 0 15,0-9-8-15,0-8-1 16,0-5-21-16,0-7 5 16,0-2 7-16,0-3-10 15,4-2 9-15,7-1-3 16,-1 4 13-16,5 3 2 0,-3 3-2 16,6 3 0-16,-5 7-1 15,2 3-13-15,-1 7 12 16,0 6-12-16,-3 1 14 15,1 11 2-15,3 12-1 16,-2 4-1-16,2 4 0 16,-4-2 6-16,0 0-5 15,-2-3-1-15,-1-3 0 16,-5-2 0-16,0 3-79 16,-3-8-175-16,0-2-459 0</inkml:trace>
  <inkml:trace contextRef="#ctx0" brushRef="#br0" timeOffset="4817.51">2374 5225 1144 0,'0'0'314'0,"0"0"-226"15,0 0-53-15,0 0-28 16,0 0-7-16,18-73 10 16,-12 53-10-16,0 3 20 15,-1 1-20-15,-2 7 0 16,1 1 24-16,-3 4-24 15,-1 4 22-15,0 0-1 0,2 0-15 16,-1 3 2-16,1 14-8 16,1 13 0-16,0 9 28 15,0 10-15-15,3 4 6 16,-3 0-16-16,0-2 9 16,6-7-8-16,-5-11-3 15,1-7-1-15,1-8 0 16,0-17-107-16,1-1-227 15,-4-1-714-15</inkml:trace>
  <inkml:trace contextRef="#ctx0" brushRef="#br0" timeOffset="5008.52">2713 5213 1618 0,'0'0'316'15,"0"0"-251"-15,0 0-22 16,0 0-24-16,0 0-11 16,0 0 0-16,0 0-8 15,10-5-67-15,-5 0-252 16,1-2-673-16</inkml:trace>
  <inkml:trace contextRef="#ctx0" brushRef="#br0" timeOffset="5293.4">3098 4886 1071 0,'0'0'219'16,"0"0"-180"-16,0 0-23 15,0 0 62-15,0 0 2 16,88 0-12-16,-57-2 4 16,8 0-59-16,-2 0 4 15,3-1 37-15,-2 1-52 0,-4-1 18 16,-6 3-20 0,-7 0-60-16,-7 0-58 0,-8 9-429 15,-6 1-331-15</inkml:trace>
  <inkml:trace contextRef="#ctx0" brushRef="#br0" timeOffset="5533.44">3283 4954 426 0,'0'0'881'15,"0"0"-768"-15,0 0-71 16,-5 96 69-16,5-51-24 16,0-2-14-16,0-2-10 15,2-4-41-15,4-4 7 0,0-6-21 16,2-7-7-16,3-6-2 16,1-6-183-16,0-4-391 0</inkml:trace>
  <inkml:trace contextRef="#ctx0" brushRef="#br0" timeOffset="5916.41">3681 5284 1096 0,'0'0'514'0,"0"0"-482"15,0 0-13-15,0 0-19 16,0 0 16-16,0 0 52 16,6-83-28-16,-2 66-5 15,1-1-29-15,-2 5 1 16,-2 3 19-16,1 3-17 16,-1 3-2-16,-1 1 5 15,0 2 0-15,0 1-12 16,2 0 0-16,-1 13 0 15,2 11 9-15,2 10-1 16,-1 13-2-16,2 7 12 16,0 1-12-16,0-1 4 15,0-5-9-15,0-7 0 0,0-11 14 16,-2-10-15 0,-1-9 0-16,3-12-85 0,-1-7-222 15,1-12-507-15</inkml:trace>
  <inkml:trace contextRef="#ctx0" brushRef="#br0" timeOffset="6248.26">4351 4345 662 0,'0'0'577'16,"0"0"-526"-16,0 0-34 15,0 0 25-15,0 0 35 16,0 0 7-16,0 0-43 15,98 46-10-15,-77-42-4 16,4-1-26-16,-4-1 12 16,0-2-13-16,0 0-35 15,-3 0-162-15,-8 0-453 0</inkml:trace>
  <inkml:trace contextRef="#ctx0" brushRef="#br0" timeOffset="6463.95">4270 4609 803 0,'0'0'709'0,"0"0"-641"16,0 0-48-16,0 0 2 15,0 0 63-15,95 15-9 16,-56-12-41-16,3-2-16 15,-2-1-19-15,8 0-25 0,-11 0-275 16,-7 0-991-16</inkml:trace>
  <inkml:trace contextRef="#ctx0" brushRef="#br0" timeOffset="7094.85">5493 3598 1124 0,'0'0'226'0,"0"0"-148"15,0 0-19-15,0 0-9 16,0 0 25-16,0 0-33 16,0 0-17-16,2 23 1 15,-1 8 25-15,2 10 9 16,-1 12-19-16,1 8-22 0,0 2 23 16,1-2-34-16,-3-5 6 15,2-11-3-15,-1-9-10 16,-2-11-2-16,1-9-4 15,-1-8-98-15,0-8-72 16,0 0-65-16,0-4-356 0</inkml:trace>
  <inkml:trace contextRef="#ctx0" brushRef="#br0" timeOffset="7530.97">5366 3248 834 0,'0'0'204'15,"0"0"-174"-15,0 0-11 16,0 0 39-16,0 0 42 15,78-11-25-15,-47 8-24 16,5 3-26-16,3 0-7 16,1 1-10-16,3 15-7 15,-4 7-1-15,0 4 13 16,-3 3 26-16,-3 6-31 16,-8 2-1-16,-1 3 10 0,-8 2-17 15,-10 5 0-15,-6 0 0 16,-3 5 0-16,-21 1 6 15,-7 1-4-15,-8-2-2 16,-7-4 12-16,1-6-11 16,-1-7 11-16,4-9 5 15,5-9 7-15,7-4 29 16,9-9-25-16,11-5-28 16,5 0-29-16,5-11-254 0</inkml:trace>
  <inkml:trace contextRef="#ctx0" brushRef="#br0" timeOffset="8009.91">5755 3934 947 0,'0'0'296'15,"0"0"-212"-15,0 0-59 16,0 0-18-16,0 0 21 16,0 0 50-16,0 0-57 15,96-6-4-15,-68 6-15 16,-1 0 7-16,-3 5 23 16,0 8 16-16,-5 4-17 15,-7 4 3-15,-7 5-33 0,-5 1 24 16,-3 3-24-16,-12 1 11 15,-9-2-1-15,-1-2-1 16,-2-4-10-16,6-7 0 16,0-4-3-16,8-7-5 15,4-5 8-15,4 0-16 16,5-10-48-16,0-7-83 16,3 0 75-16,12 1 53 15,3 3 19-15,1 8 35 16,-2 5 4-16,5 0 38 15,-1 14 51-15,3 6 2 16,0 2-66-16,1 2-26 16,-1-3-36-16,6-2 15 15,-5-9-17-15,8-10-6 0,-5-5-187 16,-8-10-395-16</inkml:trace>
  <inkml:trace contextRef="#ctx0" brushRef="#br0" timeOffset="8177.68">6370 3950 681 0,'0'0'1156'0,"0"0"-996"16,0 0-145-16,0 0-15 16,0 0-6-16,0 0-53 15,0 0-76-15,28-11-139 16,-14 0-1064-16</inkml:trace>
  <inkml:trace contextRef="#ctx0" brushRef="#br0" timeOffset="8482.56">6668 3459 836 0,'0'0'338'0,"0"0"-251"0,0 0-78 16,0 0 1-1,0 0 63-15,0 0 60 0,0 0-66 16,45 71 22 0,-30-24 22-16,2 7-16 0,2 5-21 15,-1 3 4-15,3-3 5 16,-2-4-68-16,-1-5-2 15,-2-10-13-15,-2-5-8 16,1-9-15-16,-2-8-128 16,-3-6-173-16,-2-9-404 0</inkml:trace>
  <inkml:trace contextRef="#ctx0" brushRef="#br0" timeOffset="8747.92">7016 3425 1088 0,'0'0'288'0,"0"0"-206"16,0 0-70-16,0 0 8 16,-24 73 31-16,14-31 66 15,-1 20 20-15,1-1-74 16,2 6-18-16,1 3-17 15,4-14-25-15,-2 4 23 16,1-12-26-16,3-8 1 16,1-12-1-16,0-8-16 15,0-7-243-15,0-8-561 0</inkml:trace>
  <inkml:trace contextRef="#ctx0" brushRef="#br0" timeOffset="9151.68">7083 3981 1079 0,'0'0'273'0,"0"0"-208"16,0 0-42-16,0 0 31 15,0 0-34-15,0 0 15 16,90-9-19-16,-68 7-9 15,0 2 2-15,-5 0-9 0,2 0 17 16,-8 11 30 0,-8 4-21-16,-3 6-3 0,-3 7-21 15,-17 1 8-15,-2 3 0 16,-2 0-7-16,3-3-3 16,5-5 63-16,5-6-23 15,4-6-20-15,7-6-20 16,0-4 6-16,13-2-2 15,11 0-4-15,5 0 6 16,6-5-9-16,1 2 4 16,4 3-1-16,-1 0 0 15,-2 0-3-15,-7 0-8 16,-7 0-13-16,-15 3-122 0,-6 2-62 16,-2 0-515-16</inkml:trace>
  <inkml:trace contextRef="#ctx0" brushRef="#br0" timeOffset="9625.29">5204 4584 747 0,'0'0'384'0,"0"0"-241"15,0 0-75-15,0 0 1 16,0 0-16-16,0 0-8 15,0 0 35-15,35 0-10 16,-3 0 38-16,11 0-44 16,26 2-30-16,35-1 17 15,42-1-15-15,21 0-6 16,6 0 27-16,-7-10-29 16,-14 0-13-16,0-2-15 0,-7 0 1 15,-5 5 6-15,-10 2-6 16,-11 2-1-16,-13 1 9 15,-21 2 1-15,-21 0-10 16,-16 0 0-16,-11 0-20 16,1 0 18-16,2-5-63 15,-9-1-138-15,-13 2-302 0</inkml:trace>
  <inkml:trace contextRef="#ctx0" brushRef="#br0" timeOffset="10496.39">5162 5225 776 0,'0'0'356'16,"0"0"-219"-16,0 0-64 16,0 0-9-16,0 0-2 0,0 0-34 15,0 0 12-15,63-46-15 16,-49 40-24-16,0 1 22 16,4 4-8-16,-3 1-14 15,1 0 24-15,1 17 36 16,-1 6 8-16,-1 8-54 15,0 8-7-15,-3 4 0 16,-3 5-8-16,-2 0 2 16,-7-5 14-16,0-2-15 15,0-7-1-15,0-9 0 16,-3-5 1-16,-3-8 2 16,5-5-3-16,-1-7 9 15,1 0 20-15,1-3-29 0,0-16-12 16,0-6-10-1,0-9-30-15,0-5 42 0,0-3-20 16,6-4-24-16,7 5 28 16,-1 3-1-16,3 8 19 15,0 6 7-15,3 8-4 16,-2 4-2-16,2 4 8 16,-3 7-1-16,1 1 5 15,-2 5 4-15,1 15 16 16,-2 9-5-16,-1 2 12 15,-1 5 9-15,-2-2-25 16,-2 0-3-16,-3-2 1 16,1-6-14-16,1 2-11 15,-3-10-91-15,3-6-577 0</inkml:trace>
  <inkml:trace contextRef="#ctx0" brushRef="#br0" timeOffset="10931.3">5681 5531 916 0,'0'0'303'16,"0"0"-303"-16,0 0 3 0,0 0-3 15,0 0 51 1,0 0 21-16,91-23 33 0,-70 23-44 15,1 3-18-15,-4 14 0 16,-3 3 16-16,-6 6-27 16,-6 6-26-16,-3 3 4 15,0 1-4-15,-12-1-6 16,-4-4 1-16,-5-3-1 16,6-3 0-16,0-8 0 15,5-5 0-15,2-7-20 16,8-5 19-16,0 0-52 15,0-7-4-15,12-5 41 16,6 0-4-16,4 1 20 16,-1 5 0-16,6 3 7 15,0 3-1-15,-2 0 35 0,2 0 8 16,-3 0-21-16,-3 0-28 16,0 0 0-16,-2 0 0 15,-1-11-73-15,0-2-183 16,-5-1-598-16</inkml:trace>
  <inkml:trace contextRef="#ctx0" brushRef="#br0" timeOffset="11157.7">6312 5404 1521 0,'0'0'483'0,"0"0"-483"15,0 0-13-15,0 0-104 16,0 0-34-16,0 0 74 16,0 0-25-16,18 3-523 0</inkml:trace>
  <inkml:trace contextRef="#ctx0" brushRef="#br0" timeOffset="11435.97">6679 4974 1245 0,'0'0'173'0,"0"0"-154"16,0 0-11-16,0 0 7 16,88 0 43-16,-55 0 19 15,7 0 24-15,8 0-65 16,4 0-4-16,2 0-20 16,-2-1-3-16,-5-6-7 15,-8-2-2-15,-1-3-92 16,-13 1-70-16,-7 2-526 0</inkml:trace>
  <inkml:trace contextRef="#ctx0" brushRef="#br0" timeOffset="11758.44">6897 5066 1128 0,'0'0'257'15,"0"0"-124"-15,3 96-8 0,0-47-3 16,4 0 14-16,-1-2-45 15,0-2-67-15,3-5 12 16,-2-4-35-16,-2-6 7 16,-1-4-16-16,-1-7-57 15,-1-2-177-15,-2-5-120 16,0-4-599-16</inkml:trace>
  <inkml:trace contextRef="#ctx0" brushRef="#br0" timeOffset="12213.87">7187 5329 1129 0,'0'0'602'0,"0"0"-519"15,0 0-82-15,0 0-1 16,0 0 19-16,85-9 1 15,-63 9 57-15,1 0-17 16,-5 11-38-16,-1 4 9 16,-10 5-30-16,-7 6 5 15,-1 6-6-15,-19 5 14 16,-5 2-12-16,-5 1-2 16,5-6-14-16,1-4 4 0,7-7 10 15,4-7 0 1,7-8 0-16,3-6-57 0,3-2-47 15,8-4-68-15,11-9 60 16,3-2 55-16,5 1 2 16,-3 7 34-16,1 5 21 15,-1 2 0-15,-2 5 66 16,1 12 21-16,2 2 35 16,1 1 0-16,-1-2-81 15,-1-4-9-15,-2-3 16 16,-1-6-36-16,1-3 3 15,1-2-15-15,14-19-39 16,-1-5-175-16,-3-5-643 0</inkml:trace>
  <inkml:trace contextRef="#ctx0" brushRef="#br0" timeOffset="21944.66">2113 7657 540 0,'0'0'178'0,"0"0"-123"15,0 0 33-15,0 0 21 16,0 0 32-16,0 0-41 16,-4 0-40-16,4 0-28 15,0 0 42-15,0 0-16 16,0 0-8-16,0 0 6 16,0 0-28-16,0 0 1 15,0 3-26-15,0 8-2 16,0 6 31-16,0 8-6 15,0 8 28-15,0 11-9 0,10 9-39 16,1 4 18-16,2 7-24 16,-4 1 7-16,3-4-3 15,0-5-3-15,-6-8-1 16,-2-10 0-16,-2-10 4 16,-2-12-10-16,0-6-11 15,0-10-40-15,0 0-13 16,0-9-44-16,-2-11-271 15,-4-2-337-15</inkml:trace>
  <inkml:trace contextRef="#ctx0" brushRef="#br0" timeOffset="22388.06">2073 7441 522 0,'0'0'108'15,"0"0"-10"-15,0 0-49 0,112 45 34 16,-75-23 47-1,2 6 61-15,1 1-71 0,-4 5-14 16,1 3-61 0,-7 1 14-16,-6 3-22 0,-12 1-16 15,-5-3 14-15,-7 1 16 16,-10-4-11-16,-15-2-24 16,-10-1-16-16,-5-5 24 15,-6-3-24-15,1-5 0 16,3-6 0-16,2-4 15 15,9-6-15-15,4-4 0 16,9 0 0-16,0 0-8 16,9 0-14-16,3-4-2 15,3 0 16-15,3-2-85 16,0 3-89-16,0 0-494 0</inkml:trace>
  <inkml:trace contextRef="#ctx0" brushRef="#br0" timeOffset="22606.15">2477 8107 1107 0,'0'0'267'0,"0"0"-209"15,0 0-29-15,0 0 150 16,0 0-11-16,0 0-75 0,0 0-59 15,0 4-33 1,0-4-1-16,9 0-173 0,-1-7-134 16,1 0-221-16</inkml:trace>
  <inkml:trace contextRef="#ctx0" brushRef="#br0" timeOffset="22921.09">2743 7689 1205 0,'0'0'271'16,"0"0"-227"-16,0 0-37 0,0 0-7 15,0 0-1-15,0 0 1 16,0 0 1-16,7 36 14 15,8-1 28-15,3 8-31 16,0 11 29-16,9 17 16 16,-5-7-21-16,3 5 9 15,-5-6-33-15,-2-14-12 16,1-3 5-16,-4-8-5 16,-3-15-2-16,0-13-95 15,-6-6-150-15,-2-4-428 0</inkml:trace>
  <inkml:trace contextRef="#ctx0" brushRef="#br0" timeOffset="23199.09">3053 7649 1099 0,'0'0'336'0,"0"0"-291"16,0 0-45-16,0 0 2 16,0 0 11-16,-9 103 14 15,9-56-8-15,0 10 38 16,0 6-25-16,0 4-1 16,-3-3-26-16,0-4 4 15,0-7-9-15,0-8 0 0,0-10-20 16,3-4-47-16,0-12-258 15,-2-9-361-15</inkml:trace>
  <inkml:trace contextRef="#ctx0" brushRef="#br0" timeOffset="23410.58">3235 8032 1054 0,'0'0'259'0,"0"0"-172"16,0 0-66-16,0 0-7 0,94-17 46 15,-66 15-30 1,5 1 4-16,-2 0-21 0,2 1-13 16,-8 0-1-16,-11 0-388 0</inkml:trace>
  <inkml:trace contextRef="#ctx0" brushRef="#br0" timeOffset="23595.6">3253 8224 1313 0,'0'0'249'0,"0"0"-166"0,0 0-67 16,0 0 8-1,0 0 30-15,97 19-16 0,-51-19-30 16,-7 0-8-16,-5 0-406 16</inkml:trace>
  <inkml:trace contextRef="#ctx0" brushRef="#br0" timeOffset="24361.3">4086 7853 481 0,'0'0'154'16,"0"0"-98"-16,0 0 61 16,0 0 58-16,0 0 17 15,86-13-27-15,-64 33-41 16,6 9-82-16,-2 7 23 15,-4 9-36-15,-4 0-8 16,-3 1 2-16,-8-3-16 16,-2-3-5-16,-4-6-2 15,-1-8 1-15,0-9 5 16,0-6 6-16,0-7 29 16,0-4 84-16,0 0-82 0,0-7 4 15,0-11-37-15,0-6-3 16,0-7-5-16,0-5-2 15,3-3 0-15,9-5-1 16,5 1-27-16,3 2 7 16,3 3 7-16,1 6-14 15,1 9 27-15,2 7 1 16,-2 11 0-16,-1 5-2 16,1 11 2-16,-2 17 0 15,4 8 30-15,-5 4-30 16,0 4 28-16,-5-3-15 0,-2-2-5 15,-5-7 3 1,-5-7-11-16,-2-7 0 0,-3-10-101 16,0-4-302-1,-5-4-448-15</inkml:trace>
  <inkml:trace contextRef="#ctx0" brushRef="#br0" timeOffset="24604.62">4938 7970 1466 0,'0'0'219'0,"0"0"-138"0,0 0-37 15,0 0 71-15,0 0-50 16,0 0-39-16,0 0-3 15,0 36-23-15,5-36-30 16,7-8-83-16,-1-4-138 16,0 0-466-16</inkml:trace>
  <inkml:trace contextRef="#ctx0" brushRef="#br0" timeOffset="24909.1">5410 7683 895 0,'0'0'314'16,"0"0"-166"-16,0 91-39 15,0-41 6-15,0 4 4 16,3 0-45-16,5 0 30 16,-2-8-69-16,2-3-18 15,-5-11-1-15,3-6-16 16,0-11-9-16,-5-9-126 0,-1-7-161 16,0-13-57-1,0-4-663-15</inkml:trace>
  <inkml:trace contextRef="#ctx0" brushRef="#br0" timeOffset="25471.92">5350 7575 1294 0,'0'0'182'0,"0"0"-161"15,0 0-21-15,0 0 1 16,0 0 2-16,0 0-2 16,0 0 14-16,58-61 22 15,-28 53-35-15,3 3 4 0,4 3-6 16,5 2-1-16,-3 0 1 16,1 7 0-16,-3 9 0 15,0 7 8-15,-4 5-1 16,-9 5-7-16,-3 1 14 15,-11 4-13-15,-8 2 17 16,-2 3-7-16,-18 3 10 16,-12-3-1-16,-7 1-20 15,-2-3 0-15,-4-4-20 16,1-9-27-16,5-6 46 16,5-8-12-16,10-7 12 0,6-5 1 15,11-2-33 1,5-3-44-16,0-8-8 0,9-2-52 15,9 1 59-15,4 2 46 16,1 6 32-16,-1 4 14 16,2 0 14-16,0 7 67 15,1 9 50-15,-1 4-39 16,2-1 50-16,-4 2-35 16,0 1-24-16,-4-4-15 15,0-2-59-15,0-4 0 16,-3-4-23-16,6-5-6 15,4-3-9-15,3 0-29 16,17-6-95-16,-7-7-263 16,-4-1-539-16</inkml:trace>
  <inkml:trace contextRef="#ctx0" brushRef="#br0" timeOffset="25647.45">6418 7839 1776 0,'0'0'216'16,"0"0"-200"-16,0 0-16 15,0 0-68-15,0 0 67 16,0 0-72-16,0 0-157 16,-6 10-495-16</inkml:trace>
  <inkml:trace contextRef="#ctx0" brushRef="#br0" timeOffset="25918.67">6728 7507 646 0,'0'0'493'0,"0"0"-410"16,0 0-8-16,108 3 22 16,-62-1 8-16,3 0-17 0,3-2 55 15,0 0-57-15,-2 0-40 16,-3 0-9-16,-6-8-37 16,-8-3-18-16,-11-1-167 15,-13 2-342-15</inkml:trace>
  <inkml:trace contextRef="#ctx0" brushRef="#br0" timeOffset="26194.45">6974 7528 806 0,'0'0'343'0,"0"0"-129"0,-1 108-19 16,1-29-29-16,6-2-33 15,4-5-22-15,5-8-19 16,-3-18-76-16,4 0-1 16,-2 1-15-16,-1-13 1 15,-5-11-8-15,-4-9 7 16,-4-14-95-16,0 0-255 15,0 0-793-15</inkml:trace>
  <inkml:trace contextRef="#ctx0" brushRef="#br0" timeOffset="34263.87">1625 9731 660 0,'0'0'188'0,"0"0"-97"16,0 0-10-16,0 0 84 0,0 0-88 15,0 0 10 1,-47-15 1-16,36 14-17 0,-2 1-62 15,-1 0 3-15,-2 0-4 16,-2 0-6-16,0 3 24 16,-1 5-24-16,1 1-1 15,2 2 5-15,2 3-6 16,4 2 0-16,2 4 0 16,5 1-10-16,3 4 9 15,0 4 1-15,2-2 0 16,11 3-1-16,5-2-6 15,1-4 7-15,-2-7 0 16,5-3-14-16,-4-9 14 0,0-4-14 16,0-1 14-1,-3-8 12-15,4-15-6 0,-1-10-5 16,-3-8-1-16,4-10 1 16,-5-4 0-16,-4-8-1 15,1 0-1-15,-4-3 1 16,-2-1-47-16,-2 1 22 15,-3 5-2-15,0 8 5 16,0 10 22-16,0 12 0 16,0 9 12-16,0 11 12 15,0 5 1-15,0 6 8 16,-2 0-33-16,2 12-2 16,-1 15 2-16,1 21 0 15,0 30 14-15,1 23 14 0,11 6-21 16,-3-15 18-16,2-25 2 15,-3-25-8-15,0-6 12 16,-2-2-25-16,3 0 1 16,1-2 2-16,-1-11-9 15,-3-9-22-15,4-10-157 16,-5-2-323-16,1 0-14 0</inkml:trace>
  <inkml:trace contextRef="#ctx0" brushRef="#br0" timeOffset="34506.58">1967 9786 1056 0,'0'0'180'0,"0"0"-128"16,0 0-22-16,0 0 37 15,0 0 33-15,91 0-42 16,-64 0-30-16,-3 0-9 16,4 0-18-16,-4 0-2 15,-5 0-4-15,-7 0-134 16,-7 0-354-16</inkml:trace>
  <inkml:trace contextRef="#ctx0" brushRef="#br0" timeOffset="34723">1973 9985 902 0,'0'0'265'16,"0"0"-209"-16,0 0-17 16,0 0 112-16,0 0-84 15,0 0-24-15,0 0-21 16,94 9-6-16,-67-9 13 15,-2 0-28-15,2 3-1 16,6-3-35-16,-8 0-275 16,-5 0-418-16</inkml:trace>
  <inkml:trace contextRef="#ctx0" brushRef="#br0" timeOffset="35526.65">2452 9794 1054 0,'0'0'201'15,"0"0"-176"-15,0 0-13 0,0 0-11 16,0 0 24-16,0 0 18 16,0 0-1-16,76-20 18 15,-58 35 11-15,-3 9 67 16,1 5-46-16,3 7-61 16,-4 3 3-16,-4 2-18 15,2 0-15-15,-7-6 24 16,-1-5-24-16,-4-8-1 15,1-10 1-15,-2-4 11 16,0-7-12-16,0-1 1 16,0 0-1-16,0-14-15 15,-5-4-31-15,2-7 26 0,2-4 19 16,1-3-26 0,0-1-10-16,0-1 7 0,7 2 1 15,5 3 27-15,3 7-24 16,0 5 13-16,0 8 11 15,1 6-14-15,2 3 16 16,0 0 0-16,-1 9 1 16,2 10 18-16,0 4 13 15,-1 4 0-15,-3 2 11 16,-3 2-21-16,0 1 5 16,-5-1-18-16,-1-2-9 15,-1-2 12-15,-2-7-11 16,0-6-1-16,-3-6 0 15,3-7 7-15,-3-1-5 16,0 0 9-16,0-9-10 0,3-13-1 16,1-6-2-16,2-6-21 15,2-3-2-15,-1-2-57 16,5 4 8-16,-3 4 8 16,5 7 52-16,0 8 2 15,-3 11 2-15,2 5 10 16,-2 0 7-16,1 9-7 15,1 8 64-15,2 5-33 16,1 2-2-16,-2 1 26 16,-1 1-34-16,-1 1 5 15,-2-4-14-15,-4-3-12 16,-4-3 0-16,-2-1-118 0,0-7-237 16,-3-3-735-16</inkml:trace>
  <inkml:trace contextRef="#ctx0" brushRef="#br0" timeOffset="35903.22">2346 10436 1333 0,'0'0'301'0,"0"0"-282"0,0 0-19 15,0 0-15-15,0 0 15 16,0 0 18-16,0 0 55 16,82 1-38-16,-33-1-12 15,24 0 6-15,20 0-20 16,-4 0 38-16,-7 0-38 15,-12 0-9-15,-13 0 25 16,7-1-18-16,5-3 20 16,-5-3-2-16,-12 1-15 15,-11 1 2-15,-13 1-12 16,-12 0-11-16,-16 1-77 16,0 3-175-16,-6-2-447 0</inkml:trace>
  <inkml:trace contextRef="#ctx0" brushRef="#br0" timeOffset="36242.23">2455 10720 1305 0,'0'0'366'0,"0"0"-351"15,0 0 4-15,0 0-19 16,0 0 60-16,0 0 52 16,92 48-28-16,-59-17-42 15,6 9 29-15,1 3-35 16,0 3-19-16,-2 1 9 15,-7-5-25-15,-3-5-1 16,-5-4 0-16,-7-8-38 16,-4-10-104-16,-3-6-225 15,-6-9-529-15</inkml:trace>
  <inkml:trace contextRef="#ctx0" brushRef="#br0" timeOffset="36474.82">2944 10726 1303 0,'0'0'517'15,"0"0"-471"-15,0 0-39 16,0 0-7-16,-9 110 31 16,6-54 2-16,-4 5 26 15,1 1-14-15,0-4-18 16,1-4 1-16,-1-9-27 15,2-13-1-15,4-10 0 16,-3-12-55-16,3-7-158 16,-3-3-565-16</inkml:trace>
  <inkml:trace contextRef="#ctx0" brushRef="#br0" timeOffset="38318.87">5186 9743 418 0,'0'0'198'0,"0"0"-50"16,0 0-26-16,0 0-33 15,0 0-41-15,0 0-10 16,0 0 11-16,12-8-23 15,-6 8 1-15,1 0 12 16,2 0-24-16,3 10 53 16,3 10 87-16,2 8-65 15,0 7 0-15,-3 9-53 16,1 3-10-16,-5 1-13 16,-4-4-13-16,-2-2 11 0,-4-9-12 15,0-10 0 1,0-6 2-16,0-8-1 0,0-7 8 15,0-2 23-15,0 0-11 16,0-8 43-16,0-11-59 16,0-7 11-16,0-7-24 15,0-4 8-15,0-7 0 16,5 1-1-16,4-1-41 16,2 2 30-16,2 5 2 15,2 7 1-15,1 8-1 16,2 6 9-16,-3 8-6 15,4 6 6-15,-4 2-14 16,3 10 15-16,2 11 21 16,0 7 35-16,3 2-23 0,-4 6-21 15,1 2 3-15,-4 1 8 16,-6 1-21-16,-5-1 5 16,-2-1-7-16,-3-6 0 15,0-6-15-15,0-7-18 16,0-12-149-16,0-4-116 15,0-3-417-15</inkml:trace>
  <inkml:trace contextRef="#ctx0" brushRef="#br0" timeOffset="38575.67">5860 9876 462 0,'0'0'960'16,"0"0"-857"-16,0 0-64 16,0 0-30-16,0 0 16 15,0 0 63-15,96 0-28 16,-70 0-3-16,0 2-19 16,-3 1-32-16,-3 1 14 15,-2-1-19-15,-6-1-2 16,-5 2-6-16,-7 7-177 15,0-4-160-15,-4 3-284 0</inkml:trace>
  <inkml:trace contextRef="#ctx0" brushRef="#br0" timeOffset="38747.31">5884 10076 1217 0,'0'0'309'16,"0"0"-242"-16,0 0-37 15,0 0 2-15,0 0 22 16,0 0 2-16,86 0-37 16,-59 0-8-16,12 0-11 15,-6 0-89-15,-6-2-559 0</inkml:trace>
  <inkml:trace contextRef="#ctx0" brushRef="#br0" timeOffset="39648.82">6726 9715 1200 0,'0'0'219'0,"0"0"-191"15,0 0-8-15,0 0-20 16,0 0 15-16,0 0 24 16,0 0-22-16,80-24 26 15,-64 42 18-15,1 6 17 16,2 10 9-16,-4 5-54 16,-3 7-8-16,-3 0-6 15,-6 0-19-15,-3-4 2 16,0-8-2-16,0-7 0 0,0-9 7 15,0-8-7-15,0-8 0 16,0-2 18-16,0-1-18 16,0-15-10-16,0-6-27 15,0-5 17-15,1-7 14 16,8-4 3-16,0-3-7 16,3 1-11-16,3 0-37 15,0 2 20-15,3 5 7 16,0 9-18-16,1 3 34 15,-1 9 3-15,-2 7 12 16,-1 5-1-16,-3 5 12 16,3 17 0-16,-3 9 45 15,0 9-23-15,0 4 8 0,-2 3-25 16,-2-2 5 0,-1-6-1-16,-1-8-17 0,-3-9-3 15,-1-7 0-15,-1-7 0 16,-1-6 9-16,2-2-8 15,-2-3 52-15,1-14-6 16,2-7-46-16,2-7-2 16,3-5-5-16,0-3-19 15,4-3-5-15,3-1-55 16,3 4-1-16,1 3 41 16,3 9 8-16,1 8 30 15,1 9-5-15,1 10 5 16,2 0 7-16,3 23 10 15,0 8 60-15,-1 7-6 0,0 6-23 16,-4 5 28-16,-7-1-28 16,-2-3-19-16,-8-4 10 15,-2-4-29-15,-3-7-3 16,-3-7 0-16,-3-6-372 16,-9-7-901-16</inkml:trace>
  <inkml:trace contextRef="#ctx0" brushRef="#br0" timeOffset="40030.6">6637 10489 1094 0,'0'0'204'16,"0"0"-166"-16,0 0-37 15,81-13 47-15,-34 4 54 16,25 1 46-16,25-2-36 15,28 1-59-15,8 1-12 0,-5-1-25 16,-14 3 6 0,-20-1 16-16,-17 0-29 0,-14 4-3 15,-18 1 1 1,-11 0-6-16,3-1-2 0,-1-4-55 16,-8 4-190-16,-16-2-494 0</inkml:trace>
  <inkml:trace contextRef="#ctx0" brushRef="#br0" timeOffset="41006.64">6543 10813 682 0,'0'0'243'0,"0"0"-181"0,0 0-22 16,0 0 40-1,0 0 34-15,0 0-8 0,0 0-44 16,81-56-25-16,-59 45 16 16,2 0-9-16,-3 4 1 15,4 2 29-15,-1 5-37 16,0 0-7-16,-2 5-17 15,-1 14-12-15,0 10 101 16,-2 7-59-16,-4 7-27 16,0 4 13-16,-7 4-28 15,-2-3 5-15,-5 0-6 16,-1-7 1-16,0-8 3 16,0-9-4-16,0-8 1 15,0-7 11-15,0-8-3 16,0-1-5-16,0-5-4 0,0-17 9 15,0-6-21-15,0-10 9 16,3-5-4-16,5-2 6 16,2 0-45-16,2 1 35 15,4 5 3-15,1 5 0 16,7 7-1-16,-2 6 9 16,-1 7 0-16,3 4 6 15,0 3 0-15,-2 5-7 16,-1 2 1-16,-2 2 0 15,-1 11 1-15,-4 11 17 16,-5 4 5-16,-2 9-1 16,-4 7-13-16,-3 9-8 15,0 15-1-15,0 19 1 0,0 17 11 16,3-2-12-16,0-16 0 16,0-22 4-16,3-25 2 15,0-2-7-15,4 5 1 16,2 4-2-16,6 1-5 15,0-4 9-15,3-10-2 16,3-6 9-16,1-8-9 16,-1-11-6-16,3-6-64 15,0-2 18-15,1-10 51 16,2-9-6-16,-2-2 7 16,-1-1 5-16,-3 2-3 15,-9 4-3-15,0 2 1 0,-6 5-3 16,-5 5 3-16,-2 2 0 15,-1 2-7-15,-1 0 7 16,0 0-60-16,0 0-26 16,0 0 0-16,0 0-93 15,0 0-80-15,0 4 0 16,-3-2-59-16</inkml:trace>
  <inkml:trace contextRef="#ctx0" brushRef="#br0" timeOffset="42637.48">6412 10674 530 0,'0'0'153'0,"0"0"-79"0,0 0-17 16,0 0 32-16,0 0 7 16,0 0-7-16,0 0-16 15,3 0-57-15,0 2 36 16,1 9 76-16,-1 8-70 15,2 5-7-15,-2 7-24 16,-2 5-14-16,2 6 24 16,0 7-37-16,0 3 17 15,0 3-17-15,-1 0 9 16,2-4-2-16,-1-8-5 16,0-5-2-16,0-10 1 0,-1-9 0 15,-2-5-1-15,1-7 0 16,-1-4 1-16,0-3 0 15,0 0 6-15,0 0 41 16,2 0 4-16,-1-10-51 16,-1-1 9-16,2-4-10 15,-1-2 0-15,2-3-1 16,0-3 2-16,3-3 1 16,0-2-2-16,0-4 0 15,0 0 0-15,0-1-8 16,4-1-39-16,-2 1 40 15,-1 0-11-15,1 2-7 16,-1 5 24-16,4 3-16 16,-4 7 17-16,3-1-1 0,-1 6-8 15,2 0 2-15,2 1 7 16,-2 0 0-16,1 2 2 16,1 0 5-16,1 3-7 15,0 3 0-15,0 2-12 16,4 0 11-16,-2 10 2 15,2 4-1-15,1 3 2 16,-2 2 6-16,2-2-15 16,-2 5 7-16,-1 0-17 15,-1 0 16-15,4 16-176 16,-5-5 11-16,1-3-230 0</inkml:trace>
  <inkml:trace contextRef="#ctx0" brushRef="#br0" timeOffset="58198.62">1445 12543 544 0,'0'0'365'15,"0"0"-160"-15,0 0-88 16,0 0 12-16,0 0-34 15,0 0 19-15,0-1-13 16,0 1-34-16,0 0 18 16,0 0-44-16,0 0 3 15,0 0-3-15,0 0-30 0,0 0 33 16,0 0-18-16,0 0-9 16,0 0-17-16,0 11 0 15,0 6-11-15,-2 9 1 16,0 12 17-16,0 10-7 15,1 8 11-15,-1 5-10 16,1-1 14-16,1-2-14 16,-2-6-1-16,1-7 0 15,-1-5-3-15,2-7-7 16,0-8 10-16,0-5-38 16,0-9 10-16,0-4-92 15,0-3-22-15,0-4 11 16,0 0-96-16,0-6-97 15,0-8 93-15,0-4-315 0</inkml:trace>
  <inkml:trace contextRef="#ctx0" brushRef="#br0" timeOffset="58642.11">1247 12335 808 0,'0'0'512'0,"0"0"-512"16,0 0-77-16,0 0 69 16,0 0-4-16,0 0 12 0,34-75 0 15,-10 67 1-15,4 2 6 16,2 1-6-16,3 4-1 15,3 1 7-15,-2 0-4 16,6 7-3-16,-3 10 0 16,1 5 1-16,-7 8 25 15,-1 4-10-15,-6 4 71 16,-9 3-9-16,-5 2-47 16,-10-1-9-16,0 0-22 15,-3-2 14-15,-15-4 15 16,-7-2-28-16,0-4 12 15,-5-7-11-15,0-4-2 16,0-6 0-16,6-9-1 16,0 0-47-16,5-4-6 15,8 0 31-15,4-1-35 0,3-5-139 16,2 2-85-16,2 2 9 0</inkml:trace>
  <inkml:trace contextRef="#ctx0" brushRef="#br0" timeOffset="58927.48">1736 12917 743 0,'0'0'214'16,"0"0"-145"-16,0 0-48 15,0 0 87-15,0 0-36 16,0 0-8-16,85 8 46 16,-58-8-25-16,1 2 2 15,3-1-22-15,1 1-43 16,-4-1 0-16,0 1-22 16,-5-2 7-16,-4 0-18 15,-4 0-104-15,-9 0-284 16,-6-2-382-16</inkml:trace>
  <inkml:trace contextRef="#ctx0" brushRef="#br0" timeOffset="59168.85">1888 12931 1003 0,'0'0'188'0,"0"0"-99"15,0 0 11-15,0 86-26 16,10-46-5-16,-2 1 8 16,-1 1-11-16,1-3 0 15,-2-1-34-15,-2-8-2 16,-1-6-30-16,2-4-1 16,-4-7-15-16,2-5-64 15,0-4-126-15,-1-4-504 0</inkml:trace>
  <inkml:trace contextRef="#ctx0" brushRef="#br0" timeOffset="62419.4">2650 12729 838 0,'0'0'342'0,"0"0"-164"16,0 0-73-16,0 0 26 16,0 0 14-16,0 0-47 15,0 0-5-15,-1-3-8 0,1 3-62 16,0 0 16-16,0 0-28 16,0 0-4-16,0 0 2 15,0 0-9-15,1 0 0 16,11 0-2-16,9 0-6 15,6 0 0-15,4 0 8 16,2-4-3-16,0 3 2 16,1-2 1-16,-7 0 0 15,0 2 3-15,-5 1-3 16,-6 0-13-16,-5 0-56 16,-5 0-68-16,-6 1-65 15,0 6-89-15,0 0-253 0</inkml:trace>
  <inkml:trace contextRef="#ctx0" brushRef="#br0" timeOffset="62733.63">2604 12881 998 0,'0'0'155'16,"0"0"-109"-16,0 0-13 15,0 0-15-15,106 33 31 0,-66-22 7 16,2-3-9 0,-2 0 20-16,-1-2-8 0,-12-2-15 15,0-1-10-15,-11-1-33 16,-4 0 6-16,-3-2-7 15,-6 0 0-15,-3 1 0 16,1-1 0-16,-1 0-38 16,0 2-178-16,0-2-500 0</inkml:trace>
  <inkml:trace contextRef="#ctx0" brushRef="#br0" timeOffset="63853.28">3614 12461 1041 0,'0'0'330'16,"0"0"-216"-16,0 0-65 15,0 0-26-15,0 0 12 16,0 0-1-16,0 0-20 16,16 0 4-16,1 0-10 15,5 0-8-15,6 0 12 16,8 0 0-16,6 0 26 16,7 0-22-16,0 0-9 15,2 0 6-15,0-3-11 16,-6 0-2-16,-2-4 0 0,-9 3 1 15,-7 1-8-15,-9 3-84 16,-5-3-37-16,-5 3-156 16,-8-2-246-16</inkml:trace>
  <inkml:trace contextRef="#ctx0" brushRef="#br0" timeOffset="64595.46">3678 12521 954 0,'0'0'179'0,"0"0"-146"16,0 0-33-16,0 0 3 15,0 0-3-15,0 0 70 16,0 0-43-16,6 7 21 15,9 0-39-15,1 0 18 16,8 4 24-16,4 0-51 16,8-1 29-16,6 0-7 15,1-1-22-15,5-2 31 16,0 0-31-16,-1-4 2 16,-3 4 18-16,-3-2-20 15,-8 2 0-15,0-2 0 0,-8 3 0 16,-5-3 3-16,-7 2-3 15,-4-4 1-15,-7 2-1 16,-2-3-11-16,0 5 11 16,-14-1 0-16,-7 5-7 15,-7 2 6-15,-8 4-5 16,-10 4 6-16,-5 5 7 16,-7 1-6-16,-5 6-2 15,-2 3-5-15,2-1 6 16,5 0 10-16,9-2-3 15,4 0 8-15,8-6-4 16,7 0-9-16,6-5-3 16,9-2 1-16,9-3-4 15,3-4-6-15,3-2 8 16,3 1 2-16,12-4 21 0,7 0-21 16,5-5 0-16,3-1 0 15,7-2 3-15,1 0-4 16,3-2 2-16,1-4-1 15,-1-2 24-15,2 3-23 16,-6 1 9-16,2-1-4 16,-3 3-6-16,1 2 31 15,-3 0-25-15,-1 0 10 16,3 8 42-16,-2 0-38 16,-1 3 11-16,0-1-14 15,0 0-16-15,-2 1 27 16,-1-5-27-16,4 0 6 15,-3-6 0-15,2 0-7 0,15-14-19 16,-8-9-205 0,-4 0-542-16</inkml:trace>
  <inkml:trace contextRef="#ctx0" brushRef="#br0" timeOffset="64881.36">4940 12556 1590 0,'0'0'208'16,"0"0"-207"-16,0 0-1 0,0 0 0 16,0 0 0-16,0 0 64 15,1 112-18-15,5-56-19 16,3 7 13-16,1 4-40 15,-2 1 15-15,-2-4-15 16,0-4 0-16,-4-10-11 16,-2-8-8-16,0-12-50 15,0-14-58-15,-8-11-125 16,2-5-300-16</inkml:trace>
  <inkml:trace contextRef="#ctx0" brushRef="#br0" timeOffset="65294.52">4765 12448 1141 0,'0'0'320'16,"0"0"-258"-16,0 0-62 15,0 0 0-15,0 0-1 16,0 0 3-16,0 0 1 15,97-60-3-15,-55 58-2 16,4 2 1-16,5 2 2 16,1 15-1-16,-1 4 3 15,-2 4-1-15,-6 6-2 0,-5 3 0 16,-7 4 0 0,-9 1 11-16,-7 2 21 0,-12-2 47 15,-3 2-22-15,-10-2-43 16,-16-1 37-16,-11-2-36 15,-8-4-13-15,-7-3 12 16,-6-9-13-16,0-3 9 16,5-9 22-16,4-7-7 15,12-1 6-15,9 0-31 16,10-4 0-16,9-4-38 16,9-1-76-16,4-6-50 15,16 5-149-15,1-2-270 0</inkml:trace>
  <inkml:trace contextRef="#ctx0" brushRef="#br0" timeOffset="65572.77">5438 13026 1267 0,'0'0'370'0,"0"0"-275"15,0 0-77-15,0 0-18 16,-3 92 24-16,3-59-22 0,0 1 61 16,6 0-9-1,-3-2-54-15,3-5 13 0,-5-5-13 16,-1-5-121-16,0-6-85 15,0-7-339-15</inkml:trace>
  <inkml:trace contextRef="#ctx0" brushRef="#br0" timeOffset="65784.03">5416 12683 1971 0,'0'0'244'15,"0"0"-244"-15,0 0-58 16,0 0-64-16,0 0 5 16,0 0-161-16,0 0-493 0</inkml:trace>
  <inkml:trace contextRef="#ctx0" brushRef="#br0" timeOffset="73057.17">1396 14572 548 0,'0'0'210'0,"0"0"-96"16,0 0-3-16,0 0 60 16,0 0-18-16,0 0-31 0,-3-2-29 15,3 2-48-15,0 0 96 16,0 0-87-16,-2 0-27 16,2 0 38-16,0 0-28 15,0 5-36-15,0 13-1 16,0 14 6-16,0 10 19 15,0 13-25-15,9 18 3 16,2 16-3-16,2 13 0 16,-2-10 0-16,-5-22 0 15,-2-21-19-15,-1-16 3 16,0 0-21-16,0 0-20 16,0-4-49-16,-3-12 7 15,3-8 46-15,-3-9-77 16,0-6-215-16,0-9-272 0</inkml:trace>
  <inkml:trace contextRef="#ctx0" brushRef="#br0" timeOffset="73508.62">1173 14396 656 0,'0'0'75'15,"0"0"-74"-15,0 0 39 0,0 0 22 16,86-63 26-16,-58 51-36 16,6 4 61-16,5 2-17 15,3 6-62-15,2 0-2 16,0 3-17-16,0 12-14 15,-3 10 28-15,-4 5-15 16,-4 8 28-16,-3 8 34 16,-11-1-39-16,-4 7 24 15,-8-1-61-15,-7 1 22 16,0-1-22-16,-16 0 18 16,-9-3 27-16,-5-1-21 15,0-8-23-15,-3-6 22 16,-1-13-21-16,4-7-2 15,2-8 39-15,1-5-39 16,5-4 10-16,2-10-10 0,5-3-127 16,6 0 85-16,5 2-42 15,4 1-151-15,0 6-102 16,6 3-456-16</inkml:trace>
  <inkml:trace contextRef="#ctx0" brushRef="#br0" timeOffset="73818.17">1893 15177 874 0,'0'0'239'16,"0"0"-193"-16,0 0-19 15,0 85 46-15,0-52-9 16,1-1 4-16,5 0-3 16,0 0-39-16,-2-7-3 15,-1-7-23-15,0-5 0 16,-3-12-21-16,0-1-184 15,0 0-375-15</inkml:trace>
  <inkml:trace contextRef="#ctx0" brushRef="#br0" timeOffset="74028.97">1864 14702 1807 0,'0'0'257'0,"0"0"-219"15,0 0-36-15,0 0 2 16,0 0-4-16,0 0-78 0,0 0-253 16,15 0-525-16</inkml:trace>
  <inkml:trace contextRef="#ctx0" brushRef="#br0" timeOffset="74590.73">2577 14930 912 0,'0'0'223'0,"0"0"-188"16,0 0-35-16,0 0-14 15,0 0 14-15,0 0 48 16,0 0 47-16,73 20-25 16,-46-15-22-16,3-1-42 15,1-1 14-15,1 0-20 16,-4-2 6-16,3-1-1 15,-7 0-5-15,4-1-1 16,-11-6-143-16,-4-1-265 0</inkml:trace>
  <inkml:trace contextRef="#ctx0" brushRef="#br0" timeOffset="74868.27">2613 15213 905 0,'0'0'269'0,"0"0"-224"16,0 0-39-16,0 0 27 0,0 0 64 15,83 3-1 1,-47-3 12-16,3 3-56 0,4-3-20 15,-1 1-6-15,-3-1-20 16,-1 0-6-16,-3 1 0 16,10 1-53-16,-9 1-88 15,-5-2-413-15</inkml:trace>
  <inkml:trace contextRef="#ctx0" brushRef="#br0" timeOffset="75551.67">3699 14364 1350 0,'0'0'336'16,"0"0"-298"-16,0 0-31 15,0 0-14-15,0 0 10 16,0 0-3-16,0 0 0 0,6 3-2 16,13 16 1-16,12 11 2 15,10 11 8-15,9 11 28 16,13 18-35-16,12 16 27 15,7 13-4-15,-12-8-13 16,-18-18 21-16,-15-22-32 16,-11-15 9-16,2 3-10 15,2 5 10-15,1 4-10 16,-3-7 0-16,-5-5-8 16,-5-8 6-16,-5-7-113 15,-7-11-73-15,-1-6-177 16,-5-4-224-16</inkml:trace>
  <inkml:trace contextRef="#ctx0" brushRef="#br0" timeOffset="75888.46">4285 14416 628 0,'0'0'99'15,"0"0"-67"-15,0 0-2 0,0 0 21 16,0 0 108-16,-73 103-9 16,46-49-43-16,-1 23-40 15,-11 19-45-15,-4 5 43 16,7-15-40-16,6-22-9 15,9-24 39-15,3-2-55 16,-3 2 16-16,2 0-16 16,1 2 2-16,3-7-15 15,9-9 4-15,6-2-111 16,0-7-205-16,0-5-267 0</inkml:trace>
  <inkml:trace contextRef="#ctx0" brushRef="#br0" timeOffset="76234.83">4638 15034 1081 0,'0'0'327'0,"0"0"-235"16,0 0-87-16,0 0 3 0,5 74 2 15,1-49 7-15,0 0 14 16,4 0 4-16,-2-1-35 15,-2-4 15-15,-2-3-15 16,-1-6-30-16,-3-4 1 16,0-7-215-16,0 0-371 0</inkml:trace>
  <inkml:trace contextRef="#ctx0" brushRef="#br0" timeOffset="76436.63">4543 14783 1753 0,'0'0'351'0,"0"0"-275"16,0 0-76-16,0 0-6 15,0 0-31-15,0 0 29 16,0 0-96-16,12-6-290 0</inkml:trace>
  <inkml:trace contextRef="#ctx0" brushRef="#br0" timeOffset="77645.32">5204 14543 618 0,'0'0'411'0,"0"0"-295"16,0 0-22-16,0 0 58 0,0 0-41 16,0 0-46-1,0 0-56-15,0 0 24 0,0 2 9 16,0 16-23-16,4 14 27 16,7 23-10-16,4 28 62 15,4 27-4-15,0 6-81 16,-2-17 19-16,-4-28-26 15,-5-27 1-15,-2-8 1 16,0 0-7-16,1-1-1 16,-3-4 8-16,1-13-8 15,-2-11-55-15,-3-7-119 16,0-16-5-16,0-10-158 16,-8-5-465-16</inkml:trace>
  <inkml:trace contextRef="#ctx0" brushRef="#br0" timeOffset="78029.22">5032 14372 808 0,'0'0'104'0,"0"0"-91"16,0 0-12-16,0 0 30 15,94-44 70-15,-58 40-7 16,6 2 0-16,4 2 25 16,3 3-71-16,-1 16-16 0,1 6-22 15,-1 7-10 1,-8 8 23-16,-1 5-16 0,-9 5 13 16,-8 1 7-16,-8 0-20 15,-10-1 41-15,-4-1-22 16,-4 0 10-16,-20-3-22 15,-9-3-14-15,-3-2-3 16,-6-10 2-16,-1-6 1 16,4-11 54-16,6-7-54 15,5-7-40-15,6 0-6 16,8 0-11-16,11-9-187 16,3 1-48-16,0 1-220 0</inkml:trace>
  <inkml:trace contextRef="#ctx0" brushRef="#br0" timeOffset="78300.99">5732 15037 1302 0,'0'0'193'0,"0"0"-155"16,0 0-37-16,0 0 20 16,0 0-12-16,101 0 5 15,-68 0 52-15,3-3-43 16,1-3-3-16,-1 0-20 0,-2 1 11 16,-7-3-25-1,1 2-37-15,-11 0-145 0,-2 2-410 0</inkml:trace>
  <inkml:trace contextRef="#ctx0" brushRef="#br0" timeOffset="78600.61">5827 15059 1230 0,'0'0'187'16,"0"0"-143"-16,0 0-37 15,0 78 57-15,9-38 28 16,6 10 16-16,2 8 0 16,2 4-51-16,0 2 4 15,-2-2-21-15,-3-6-33 16,-3-8-8-16,-3-10 1 15,-2-10 0-15,-2-9 1 16,-3-15-1-16,1-4-129 16,-2 0-598-16</inkml:trace>
  <inkml:trace contextRef="#ctx0" brushRef="#br0" timeOffset="93120.31">12748 3199 652 0,'0'0'168'0,"0"0"-12"16,0 0 38-16,0 0-70 0,0 0-4 15,0 0-34-15,0 0-41 16,0 0 13-16,0 0-5 16,0 0 11-16,0 0 12 15,0 0-31-15,0 0 2 16,0 0-19-16,0 0-27 15,0 0 26-15,0 0-20 16,0 0-6-16,0 0 5 16,0 1-6-16,0 6-7 15,0 5 6-15,0 8-2 16,0 7 3-16,0 3 1 16,3 5-1-16,8 1 3 15,6 2-3-15,3-4 0 0,2-3 0 16,2-5-6-16,1-5 5 15,1-8 1-15,-1-6 0 16,-2-7 0-16,2 0 6 16,-1-17-6-16,-2-11 10 15,-2-10-4-15,-3-7 18 16,0-2-24-16,-7 1 0 16,-2 4 0-16,-4 2 6 15,-1 8-6-15,-1 6 8 16,-2 5-8-16,0 5 33 15,0 4-21-15,-3 2-3 16,-2 3-8-16,1 1-1 0,1 5 0 16,-2 1-107-1,1 0-181-15,-2 0-502 0</inkml:trace>
  <inkml:trace contextRef="#ctx0" brushRef="#br0" timeOffset="93622.77">13470 3313 416 0,'0'0'720'0,"0"0"-570"16,0 0 11-16,0 0-79 15,0 0-8-15,0 0 9 16,0 0-54-16,-52-39-17 15,34 37-12-15,0 2 11 16,-3 0-11-16,2 3 0 16,-2 10 1-16,2 3-1 15,2 3 1-15,-1 5-1 0,6 3 0 16,0 4 1 0,6 0 4-16,6 1-4 0,0 0 8 15,6-2 25-15,12-1-7 16,7-7 1-16,4-2-2 15,4-6-20-15,4-5 21 16,2-7-13-16,2-2-6 16,-3 0-8-16,8-14-21 15,-7-3-214-15,-11 0-694 0</inkml:trace>
  <inkml:trace contextRef="#ctx0" brushRef="#br0" timeOffset="95883.36">13724 3370 428 0,'0'0'194'0,"0"0"-94"15,0 0 5-15,0 0 10 16,0 0 10-16,0 0 14 16,0 0-8-16,0-15-52 15,0 12-3-15,0 1-15 16,0 2-10-16,0-3-2 15,0 1-8-15,0 0-16 16,0 0 13-16,0 2-21 16,0-3-11-16,0 3-6 15,0 0-14-15,4 3 3 16,6 8 11-16,1 9 0 16,0 7 3-16,0 7-3 0,-2 6 0 15,-1 0 0 1,-4 0 1-16,2-1 0 0,-5-7-1 15,-1-7 0-15,0-6 0 16,0-7 1-16,0-5 1 16,0-4-1-16,0-3-1 15,0 0 54-15,0-6 23 16,0-11-47-16,0-4-24 16,0-7 4-16,0-1-10 15,8-3 1-15,1-2-1 16,3 0 0-16,0 1-38 15,2 7 6-15,0 1 4 0,0 7-35 16,-1 5 15 0,-1 3 15-16,0 7 6 0,-2 3 26 15,-2 0-8-15,1 0 9 16,1 14-1-16,-2 3 2 16,-1 4 2-16,-1 3-3 15,0-2 0-15,2 2 6 16,-5-5-6-16,0-1 0 15,-2-4 0-15,1-5 1 16,-2 1-7-16,1-3 7 16,-1-1-1-16,0-2 2 15,2-1 5-15,-2-1-8 16,0-2 1-16,0 0 0 16,0 0 14-16,0 0 4 15,0 0-7-15,0 0-2 0,0 0 3 16,0-4-11-1,0 3 10-15,0-2-10 0,0 2 15 16,0-2-14-16,0 2-2 16,1-1 23-16,-1 2-22 15,0-1 8-15,0 1-7 16,0 0 6-16,0 0-8 16,0 0 9-16,0 0-8 15,0 0 12-15,0 0-6 16,0 0-7-16,0-2 0 15,0 1 7-15,0-2-5 16,0 0-2-16,0-1 0 16,0 1 0-16,0-3 1 0,0 0-1 15,2 0 0 1,-1-5 1-16,3 2-2 0,-1-5 1 16,2-2 0-16,-1 0-1 15,1-4-21-15,1 3 3 16,1-2-46-16,1 4 12 15,-1 1 25-15,2 1 12 16,1 2 0-16,-2 5 15 16,1 0-17-16,0 3 12 15,-3 2 4-15,1 1 1 16,1 0-1-16,5 11 3 16,2 11-1-16,1 6 19 15,3 7 8-15,1 2 19 16,0 3 22-16,-5-1-27 15,-1-4-1-15,-6-2-26 0,-2-6-13 16,-3-6 12-16,0-4-13 16,-3-5 0-16,2-3 0 15,1-5-21-15,-2-1-156 16,5-3-479-16</inkml:trace>
  <inkml:trace contextRef="#ctx0" brushRef="#br0" timeOffset="96124.75">14731 3319 1517 0,'0'0'247'16,"0"0"-187"-16,0 0-34 15,0 0-12-15,0 0 14 16,104-13-27-16,-79 9 14 16,-2 1-15-16,2 0-25 15,-6 1-162-15,-10 2-469 0</inkml:trace>
  <inkml:trace contextRef="#ctx0" brushRef="#br0" timeOffset="96296.57">14656 3537 1185 0,'0'0'248'0,"0"0"-161"15,0 0-53-15,0 0 65 16,94 0 67-16,-58-7-119 16,0 3-10-16,13-2-37 15,-12-1-2-15,-6 1-272 0</inkml:trace>
  <inkml:trace contextRef="#ctx0" brushRef="#br0" timeOffset="97526.58">15871 3410 1156 0,'0'0'208'0,"0"0"-125"15,0 0-38-15,0 0-19 0,0 0 29 16,0 0-26-1,0 0-17-15,0 12-12 0,0 13 0 16,2 13 47-16,6 25-12 16,6 37-20-16,7 36 26 15,5 13 40-15,-1-1-21 16,-1-16-48-16,-6-23-3 16,1-3-3-16,2-9-5 15,0-9-1-15,-2-15 11 16,-3-17-9-16,-3-10-2 15,-3-7 0-15,3 5 0 16,-1 2 2-16,2 3-1 0,-5-15-1 16,-3-9 6-1,-3-14 7-15,-2-11-8 0,-1-2 14 16,0-24-3-16,0-23 9 16,0-28-24-16,2-30 0 15,1-22 16-15,2-10-16 16,1-8-2-16,1-1-10 15,-1-16-67-15,-2-9-12 16,-1-9-68-16,-3-2 20 16,0 8-141-16,0 9-94 15,0 6 136-15,0 9 51 16,0 9 186-16,0 4 23 16,0 40-23-16,0 21-118 0</inkml:trace>
  <inkml:trace contextRef="#ctx0" brushRef="#br0" timeOffset="97708.18">16189 1987 143 0,'0'0'95'0,"0"0"-70"15,0 0-12-15,0 0-13 16,0 0-16-16</inkml:trace>
  <inkml:trace contextRef="#ctx0" brushRef="#br0" timeOffset="98638.85">16866 2881 646 0,'0'0'541'0,"0"0"-419"16,0 0-58-16,0 0 30 15,0 0-40-15,0 0-35 16,47-81 22-16,-22 67-18 16,2 2-4-16,4 1-5 15,2 5-12-15,3 6-2 16,0 0 0-16,1 7-9 16,-6 13 7-16,-4 4 2 15,-4 6 0-15,-7 2 3 16,-9-2 7-16,-7 1-10 15,-1-2 16-15,-20-1 4 0,-9-1 27 16,-6-2-31-16,-3-5-7 16,2-3 10-16,3-7-19 15,10-3 0-15,5-5 0 16,10-2 1-16,4 0-7 16,5-7-19-16,3-6-78 15,17-1-31-15,8 0-34 16,6 1 81-16,3 6 56 15,2 4-2-15,0 3 23 16,-1 5 10-16,-2 15 20 16,-3 4 47-16,-4 8 44 15,-10 4 0-15,-9 4-17 16,-8-1-14-16,-2 3 9 16,-21-4 9-16,-10-1-3 15,-11-4-21-15,-7-6-57 0,-3-6-1 16,-2-9-3-16,3-7-13 15,2-5 28-15,4-5-9 16,7-10-4-16,6-5-12 16,11-1-3-16,8 1 0 15,10 3-27-15,6-5-125 16,16 8-104-16,4 3-405 0</inkml:trace>
  <inkml:trace contextRef="#ctx0" brushRef="#br0" timeOffset="98835.95">17602 3286 1810 0,'0'0'331'0,"0"0"-257"15,0 0-33-15,0 0-38 16,0 0 5-16,0 0-16 15,0 0-24-15,13-14-135 16,-1 1-805-16</inkml:trace>
  <inkml:trace contextRef="#ctx0" brushRef="#br0" timeOffset="99128">18000 2857 1300 0,'0'0'213'0,"0"0"-162"16,0 0-44-16,0 0 2 15,-18 101 4-15,17-38 134 16,1 19-41-16,-2-3-33 15,2-9-1-15,0-10-47 16,0-20-18-16,0 3 6 0,0-4-13 16,0-10 0-16,0-16-47 15,-4-5-216-15,-1-8-430 0</inkml:trace>
  <inkml:trace contextRef="#ctx0" brushRef="#br0" timeOffset="99606.42">17884 2825 1285 0,'0'0'171'0,"0"0"-135"15,0 0-7-15,89-34-28 16,-48 25 9-16,6 6 5 15,2 3-15-15,-1 0 20 16,1 3-19-16,-5 11-1 16,-7 5 9-16,-6 5-9 15,-7 7 0-15,-9 4 0 16,-12 5 0-16,-3 3 37 16,-19 4 6-16,-16 2-14 15,-11 1-4-15,-8-1-25 16,-2-5 1-16,2-5-1 15,8-11 1-15,7-6-1 16,12-11 0-16,11-8 0 16,10-3-1-16,6 0-18 0,3-13-46 15,19 0 15 1,5-2 3-16,7 3 47 0,0 9 1 16,-1 3-1-16,-3 0 13 15,-2 6 0-15,-2 10 16 16,-2 2 20-16,0 2 24 15,-2 1 6-15,0-5-45 16,-1-3-24-16,8-6-10 16,-6-6-29-16,0-1-202 0</inkml:trace>
  <inkml:trace contextRef="#ctx0" brushRef="#br0" timeOffset="99865.9">18817 2900 1685 0,'0'0'226'0,"0"0"-215"15,0 0-11-15,94-20 15 16,-55 17 32-16,3 1 18 15,0 2-42-15,-2 0 0 16,-1 0-23-16,-5 2-23 16,-4-2-111-16,-12 0-177 0,-6 0-607 15</inkml:trace>
  <inkml:trace contextRef="#ctx0" brushRef="#br0" timeOffset="100105.83">18960 2892 1174 0,'0'0'256'0,"0"0"-174"16,-14 89 57-16,8-23 9 0,0-3-22 15,3 6-23 1,1 0-25-16,2-13-53 0,0 1-10 15,0-9-15-15,0-8-12 16,0-9-57-16,0-11-271 16,0-7-581-16</inkml:trace>
  <inkml:trace contextRef="#ctx0" brushRef="#br0" timeOffset="100538.54">16537 3873 1356 0,'0'0'169'0,"0"0"-131"16,137 0-37-16,-40 0 43 16,26 0 97-16,15 0-18 15,7 0-20-15,5 0-68 16,1 0 29-16,9 0-20 15,5 0-31-15,5-6 7 16,-2-2-13-16,-5-1 3 0,-9 2-5 16,-14 3-5-16,-16-1 0 15,-30 2 0-15,-28 2-16 16,-23-2 13-16,-12 3-25 16,-1 0-120-16,-8 0-171 15,-8 0-497-15</inkml:trace>
  <inkml:trace contextRef="#ctx0" brushRef="#br0" timeOffset="101445.97">17095 4296 1008 0,'0'0'258'16,"0"0"-160"-16,0 0-27 15,0 0-16-15,0 0 4 16,0 0 22-16,0 0 5 15,80-47-42-15,-62 47-8 0,1 6-22 16,2 14-14-16,-3 11 29 16,2 9-18-16,-1 5-10 15,-4 5 21-15,-3-2-20 16,-3-1-2-16,-3-7 0 16,-5-7-5-16,-1-10 5 15,0-9 0-15,0-6 0 16,0-8 16-16,0 0-15 15,0-12-1-15,3-14-7 16,3-8-44-16,4-7 36 16,3-8 5-16,4 0 9 15,3-2-36-15,4 5-23 16,1 5 46-16,3 8-1 16,1 10-11-16,-3 9 26 15,-3 12-8-15,-4 2 3 0,-5 13 4 16,-2 13 2-16,-5 13 19 15,-4 5 6-15,-3 1-25 16,0-2 30-16,0-5-24 16,0-8-6-16,0-8 12 15,0-9-12-15,0-6-1 16,0-7 21-16,0 0 24 16,0-15 53-16,0-8-80 15,8-6-11-15,3-7 0 16,5-3-1-16,3-2-10 15,8-4 4-15,4 4-16 16,6 1 6-16,5 5-4 16,4 6 13-16,-1 9-6 0,0 6 2 15,-3 8 5-15,-2 6 1 16,-4 0-1-16,-5 17 16 16,-6 11-15-16,-5 13 15 15,-7 22 14-15,-13 32-10 16,-16 32 8-16,-22 17-15 15,-11 3-11-15,4-9 2 16,11-19-4-16,10-8 0 16,15-10 2-16,9-9-1 15,3-19-1-15,14-18 10 16,4-16-9-16,4-10 7 16,9-2-8-16,10-1 0 0,9-9 7 15,4-10 0-15,1-7-3 16,18-41-4-16,-13-3-90 15,-12-4-210-15</inkml:trace>
  <inkml:trace contextRef="#ctx0" brushRef="#br0" timeOffset="102782.81">16224 2369 823 0,'0'0'200'15,"0"0"-110"-15,0 0 120 16,0 0-50-16,105 7-67 16,-67-6 31-16,3 2-30 15,7-3-29-15,9 3-17 0,15 0-47 16,22 0 21-16,22 0-20 15,6 4 5-15,-2-2-1 16,-12 0-6-16,-9 2 1 16,2-2-1-16,4 0-6 15,-2 0 6-15,2-2 0 16,3 1 0-16,1-3 0 16,1 2 8-16,4-3-8 15,-3 0 1-15,-2 1 0 16,0-1-1-16,-3 2 0 15,-3-2 0-15,0 0-3 16,1 0 3-16,-1 0 0 16,4 0 0-16,0 0 8 0,-2 0-2 15,-5 0-4 1,-6 0-2-16,-16 2 9 0,-17 1-9 16,-18-2-1-16,-4 0-1 15,1 0 1-15,2 1 0 16,-1-1 1-16,-12-1 0 15,-6 0 3-15,-9 0-3 16,-6 0 0-16,-5 0 12 16,-3 0-11-16,0 0 39 15,0 0 11-15,0 0-25 16,0 0-8-16,1 0-17 16,-1 0-2-16,2 0 1 15,1 0-28-15,0 0 10 16,1 0-25-16,2 0 43 15,-1 0-1-15,-2-1-4 0,-2 1 5 16,1 0-7-16,-1 0-11 16,-1 0 12-16,2 0 3 15,1 0-1-15,0 1-5 16,0 10-4-16,1 6 11 16,3 11 1-16,-2 12-6 15,1 25 6-15,-3 23 1 16,-1-2 0-16,-1-7 6 15,1-12-4-15,1-23-2 16,1 3 0-16,2-2 0 16,-2-11 0-16,1-9 0 15,-1-9 1-15,-1-8 20 0,-1-4-20 16,-1-4 7-16,4 0-8 16,-1-1-224-16,-2-7-918 0</inkml:trace>
  <inkml:trace contextRef="#ctx0" brushRef="#br0" timeOffset="103077.62">9051 9571 1096 0,'0'0'0'0,"0"0"0"0</inkml:trace>
  <inkml:trace contextRef="#ctx0" brushRef="#br0" timeOffset="107175.54">12863 5875 474 0,'0'0'144'15,"0"0"-69"-15,0 0-7 16,0 0 45-16,0 0 5 16,0 0-20-16,0 0 14 15,0 0-22-15,0 0 4 0,0 0-30 16,0 0-21-16,0 0 4 15,0 0-18-15,0 0-3 16,0 0 6-16,0 0-20 16,0 2-2-16,0 5-10 15,0 4 1-15,0 6 2 16,0 3-2-16,0 4 5 16,0 4 7-16,1 5-13 15,7 0 0-15,1 1 0 16,3-2 0-16,0 0 1 15,1-6-1-15,1-4 0 16,-1-5 12-16,2-6-12 16,0-6 0-16,1-5 85 15,-1 0 26-15,3-13 14 16,0-12-55-16,-3-5-30 16,0-6-5-16,-5 0-33 0,-1 0 15 15,-3 0-9-15,0 5-2 16,-5 4-1-16,-1 2-4 15,0 1 0-15,0 2 6 16,-8 3-1-16,-1-1-7 16,0 1 1-16,0 2 0 15,0 3-2-15,4 3 2 16,2 5-7-16,2 3-14 16,1 1-41-16,0 2-52 15,0 0-136-15,0 2-39 16,4 5-268-16</inkml:trace>
  <inkml:trace contextRef="#ctx0" brushRef="#br0" timeOffset="107603.06">13470 5966 902 0,'0'0'247'0,"0"0"-147"0,0 0 65 16,0 0-35-16,0 0 18 15,0 0-53-15,0 0-64 16,-66-46-12-16,47 46-19 15,0 0 13-15,-1 14-12 16,1 2-1-16,0 4 0 16,5 2 4-16,3 4-4 15,4 2 0-15,6 2 0 16,1 3 2-16,0-2 8 16,13-3-10-16,2-1 1 15,6-5 9-15,3-4-10 16,2-4 0-16,4-6 0 15,3-4 6-15,1-4-2 16,-1 0-4-16,6-15-74 16,-9-2-131-16,-6 0-515 0</inkml:trace>
  <inkml:trace contextRef="#ctx0" brushRef="#br0" timeOffset="108706.29">13755 5917 485 0,'0'0'292'0,"0"0"-187"0,0 0-73 15,0 0 108-15,0 0 79 16,0 0-89-16,0 97-12 15,3-58-47-15,0 4-14 16,-1 2 22-16,-1-3-43 16,2-3-20-16,-3-6 10 15,0-10-25-15,0-5 0 16,0-7-1-16,0-8 0 16,0-3 51-16,0 0 65 15,0-3-20-15,0-12-49 16,3-8-41-16,3-4-6 15,0-7 0-15,1-3 0 16,3-3 10-16,1-1-10 0,1-1 0 16,1 3-10-1,1 5 5-15,-1 9-5 0,-2 6 0 16,-4 8-20-16,2 8 24 16,-3 3-19-16,0 3 25 15,0 18-7-15,0 5 13 16,1 10-8-16,1 3 2 15,-2 3 0-15,2 1-7 16,-4-7 8-16,3-6-1 16,-4-8 1-16,0-10 0 15,-1-7-1-15,-1-3 9 16,-1-2 1-16,2-5 53 16,1-11-45-16,1-9-11 0,2-2 2 15,0-7-8 1,5-3-2-16,-1 0 1 0,2-4-32 15,0 4 17-15,3 7-23 16,-3 5 31-16,-2 8 6 16,0 8-23-16,-2 9 15 15,0 0-2-15,-1 20 0 16,3 10 10-16,-1 10 2 16,2 5 6-16,-1 3 10 15,1-2-17-15,-2-7 0 16,1-10 0-16,-2-7 0 15,-4-13-14-15,-1-4-50 0,-1-5-435 16</inkml:trace>
  <inkml:trace contextRef="#ctx0" brushRef="#br0" timeOffset="109308.7">14365 6086 960 0,'0'0'366'16,"0"0"-247"-16,0 0-70 15,0 0 4-15,0 0 18 16,0 0 32-16,-9 85-5 16,3-56-49-16,1 0 8 15,0-1-24-15,0-3-25 16,4-3 6-16,-1-7-13 15,2-6-1-15,0-4 0 16,0-4 1-16,0-1 9 16,0 0 2-16,0-8-12 15,0-8 6-15,0-2-6 16,5-3-8-16,2-6 6 0,-1-4-11 16,2-3 7-1,-1-3-1-15,3 2 7 0,-1 4 4 16,0 3-4-16,-1 6 0 15,1 8-15-15,-2 8-2 16,-1 6 15-16,2 0-8 16,0 15 10-16,0 12 4 15,1 4-3-15,3 6-2 16,0-2 1-16,-2-3 0 16,1-7 1-16,-2-4-1 15,-2-6-9-15,-4-4 3 16,-1-5-266-16,-2-1-477 0</inkml:trace>
  <inkml:trace contextRef="#ctx0" brushRef="#br0" timeOffset="109549.92">14353 6271 876 0,'0'0'221'16,"0"0"-153"-16,0 0 66 16,0 0-13-16,0 0-24 15,0 0 1-15,94 0-43 0,-73 0-17 16,-3 0-3 0,-3 0-29-16,-6 0-6 0,-5 0-33 15,-2 0-151-15,-2 0-589 0</inkml:trace>
  <inkml:trace contextRef="#ctx0" brushRef="#br0" timeOffset="110396.85">12729 6694 1185 0,'0'0'256'16,"0"0"-89"-16,0 0-11 15,0 0-35-15,0 0 5 0,0 0-42 16,0 0-12-16,18-15-38 16,-5 10-12-1,8-1 11-15,4 1-32 0,10 0 13 16,11 1 5-16,19-1-19 16,26-1 20-16,26 1-19 15,8 3 0-15,-3 1 23 16,-8 0-24-16,-11-1-8 15,0-1 7-15,-5 0-8 16,-3 1 9-16,-17-1 1 16,-17 0-1-16,-12 2 0 15,-5 1-5-15,8 0 5 16,6 0-14-16,12 0-14 0,1 0 21 16,1 0 2-1,0 0 5-15,-1 0 2 0,-3 0-1 16,-4 0-2-16,-6 0 1 15,-6 2-9-15,-7 0 2 16,-9 1 1-16,-9-3-5 16,-10 2 11-16,-8 0-26 15,-4-1 7-15,-5-1-32 16,-3 3-89-16,-9 0-137 16,-4-2-523-16</inkml:trace>
  <inkml:trace contextRef="#ctx0" brushRef="#br0" timeOffset="113003.33">12932 7196 590 0,'0'0'218'15,"0"0"-67"-15,0 0 69 16,0 0-47-16,0 0-43 16,0 0-9-16,-11-13 0 15,11 13 10-15,0 0-57 16,0 0-13-16,0 0-5 15,0 0-55-15,0 0 17 16,-2 0-18-16,-2 13 0 16,1 6 1-16,-1 6-1 15,2 6 0-15,1 3 4 16,1 1-4-16,0 2 0 16,3-1 0-16,8-2-9 15,5 0 8-15,3-7 1 16,1-4 0-16,3-5 6 0,3-5 6 15,0-8-13-15,1-5 1 16,1 0-6-16,2-11 6 16,-1-14 2-16,-1-6-2 15,-1-5 12-15,-2-8-2 16,-2-6-10-16,-6-2 0 16,-4-3 3-16,-6-1-10 15,-5 5 7-15,-2 4 0 16,0 9 8-16,0 5-7 15,-3 9-1-15,-3 7 0 16,1 7 0-16,2 5-4 16,1 2 4-16,2 3-46 0,0 0-141 15,0 0-324-15,8 5-626 0</inkml:trace>
  <inkml:trace contextRef="#ctx0" brushRef="#br0" timeOffset="113692.52">13607 7370 713 0,'0'0'221'16,"0"0"-46"-16,0 0 5 16,0 0-35-16,0 0-54 0,0 0-19 15,0 0 21 1,-40-14-51-16,22 14-27 0,-1 1 4 15,-4 11-19-15,0 2 0 16,3 6-2-16,1 1 7 16,4 2-6-16,9 3 1 15,4 2 0-15,2-1 8 16,8 1-8-16,13-7 0 16,4-2 0-16,5-5-2 15,0-6-14-15,1-5 6 16,11-3-154-16,-9-13-366 15,-5 0-62-15</inkml:trace>
  <inkml:trace contextRef="#ctx0" brushRef="#br0" timeOffset="115036.85">13855 7400 637 0,'0'0'208'15,"0"0"-59"-15,0 0 42 16,0 0-36-16,0 0-17 15,0 0-52-15,0 0-41 16,0 0 4-16,0 0-28 16,0 0-5-16,0 0-3 15,0 0-7-15,0 0-6 16,0 0 0-16,0 0 1 16,0 6 6-16,0-1-7 0,0 1 0 15,0-1 10-15,0 0-8 16,0-3-3-16,0 0 1 15,0-2 0-15,0 0 4 16,0 0 5-16,0 0 5 16,0 0 26-16,0 0-15 15,0 0 29-15,0 0-18 16,0 0-27-16,0 0 25 16,0 0-22-16,0 0-4 15,0 0 4-15,0 0-6 16,0 0-7-16,0 0 1 15,0 0 0-15,0 0 3 0,0 0-3 16,0 0 0-16,0 0 9 16,0 0-8-16,0 0-1 15,0 0 0-15,0 0-3 16,0 0 2-16,0 0 1 16,0 0 0-16,0 0 8 15,0 0-8-15,0 0 0 16,0 0 0-16,0 0-1 15,0 0-5-15,0 0 6 16,0 0-12-16,0 2 12 16,0 10-17-16,0 4 17 15,0 4 0-15,0-2 0 16,0 0-1-16,0-3 1 0,0-1 0 16,0-4-1-1,0-3-2-15,0 0 2 0,0-4 1 16,0 0 0-16,0-3-2 15,0 0 2-15,0 0 0 16,0 0 5-16,0-1-3 16,0-9-2-16,0-6 5 15,0-1-3-15,3-4-4 16,1-3-5-16,2 1-6 16,0 0-6-16,2 2-6 15,-1 1 23-15,1 6-12 16,-2 3-4-16,1 2 9 15,2 1-8-15,0 2-5 16,0 3-10-16,-1 1-5 16,2 2 28-16,-3 0-4 0,2 13 13 15,1 5-1-15,-2 7 2 16,1 5-1-16,-1 1 0 16,-1 0 1-16,0-4-2 15,-2-4 1-15,-1-6 0 16,-2-7 3-16,3-5-2 15,-4-3-1-15,-1-2 1 16,2 0-1-16,-2 0 26 16,0-9-26-16,4-3 0 15,-1-6 7-15,1-2-7 16,2-3-1-16,3-4 0 16,3-1-14-16,0 0 15 0,1 0-25 15,1 3-21-15,0 6 17 16,-1 2-21-16,-1 11 38 15,-1 6 4-15,-1 0-5 16,-1 20 13-16,-1 7 11 16,-2 4 18-16,0 1 19 15,2 0-33-15,-2-4 7 16,1-6-21-16,-2-8 8 16,-1-7-18-16,1-3-55 15,-5-4-668-15</inkml:trace>
  <inkml:trace contextRef="#ctx0" brushRef="#br0" timeOffset="115355.93">14439 7524 971 0,'0'0'167'0,"0"0"4"15,3 82-74 1,0-48-22-16,1-3-25 0,-3-4-40 15,2-7 0-15,-1-6-10 16,-2-11 0-16,0-3-106 16,0 0-501-16</inkml:trace>
  <inkml:trace contextRef="#ctx0" brushRef="#br0" timeOffset="115854.74">14403 7492 1094 0,'0'0'196'0,"0"0"-173"15,0 0-23-15,0 0 6 0,0 0 5 16,0 0 28-16,95-28 8 16,-74 28 12-16,-2 2-38 15,0 10 15-15,-7 0-10 16,-4 5-5-16,-7 0 30 15,-1 1-9-15,0-1 12 16,-9-1-21-16,-5-4-31 16,0-3 11-16,0-1-13 15,1-4 1-15,4-4 17 16,3 0-16-16,-1 0-2 16,7-2 0-16,0-8-43 15,0 3-20-15,7-3 10 0,7 1-12 16,2 4 58-16,1 0-11 15,3 5 18-15,3 0 0 16,-2 0 1-16,-1 12 12 16,0 2 12-16,-5 3-6 15,-6 1 43-15,-5 1 3 16,-4 1 18-16,0-2-11 16,-9 0-45-16,-12-3 32 15,-6 1-40-15,-4-5-18 16,-2-4 26-16,-1-3-27 15,3-4 0-15,7 0 0 16,5 0-39-16,8-14-44 16,5-1-151-16,6-1-459 0</inkml:trace>
  <inkml:trace contextRef="#ctx0" brushRef="#br0" timeOffset="116390.92">15660 6638 709 0,'0'0'157'0,"0"0"37"16,0 0-2-16,0 0-60 15,114 12-23-15,-73-9-6 16,2 0-8-16,2-3-25 16,-5 0-53-16,-2 0-5 15,-9 0-12-15,-6 0-81 16,-10-2-82-16,-10 0-502 0</inkml:trace>
  <inkml:trace contextRef="#ctx0" brushRef="#br0" timeOffset="116583.87">15716 6771 925 0,'0'0'187'0,"0"0"-61"16,0 0 33-16,99 0-27 15,-62 0 14-15,6-1-70 16,-1-2-34-16,-1 0-23 15,12-1-19-15,-12 1-175 16,-6-2-560-16</inkml:trace>
  <inkml:trace contextRef="#ctx0" brushRef="#br0" timeOffset="117589.78">16825 6442 538 0,'0'0'230'0,"0"0"-123"16,27 111 222-16,-8-21-174 16,4 36-71-16,-1 17-1 15,-5 2-42-15,-3-14-5 16,-2-27-14-16,-3-26-22 16,0-23 17-16,-3-19-17 0,0-11 0 15,0 1 17-15,0-2-10 16,0-2 20-16,-3-10-17 15,0-7 0-15,-1-5 2 16,0 0 87-16,1-17 70 16,0-13-101-16,1-11-66 15,1-24 11-15,0-29-13 16,-5-35-2-16,0-19-13 16,0-8 9-16,-2 1-42 15,-4 12-11-15,1 2-43 16,4 2-28-16,1 10 47 15,0 11 37-15,9 2 36 16,6 16-33-16,-2 11-50 16,1 17-48-16,-4 18 67 0,-1 15 65 15,-1 4 9-15,2 0 9 16,0-1 20-16,3 0 19 16,0 9 10-16,-4 5 17 15,0 8-17-15,-2 6 3 16,-1 3-5-16,0 3-32 15,2 2 1-15,3 0-19 16,5 0 14-16,6 5 21 16,5 5-17-16,7-1-4 15,6 4-2-15,9-1-17 16,10 3 39-16,6-3-23 16,17 2 2-16,21 0 4 15,24-3-22-15,9-5 8 16,-5-3-9-16,-9-3 1 15,-8 0 1-15,2 0-2 0,-1 0 0 16,1 0-2-16,-6 0-13 16,-6-4 15-16,-10 2 0 15,-5 0 0-15,-1 1-3 16,-14 1 12-16,-11 0-9 16,-15 0 0-16,-3 0 7 15,1-3-7-15,6-2 0 16,3 0-12-16,-8-1 11 15,-6 0-73-15,-2 3-56 16,-12 1-129-16,-9 1-370 0</inkml:trace>
  <inkml:trace contextRef="#ctx0" brushRef="#br0" timeOffset="118602.5">17978 5841 1075 0,'0'0'162'0,"0"0"-100"16,0 0-55-16,0 0 31 15,0 0 37-15,83-30-41 16,-65 30 8-16,-1 14-15 16,2 11-3-16,-3 11 9 15,4 12-11-15,-1 21-5 0,-6-5-17 16,-2 6 6-16,-2-3-7 16,-6-16 1-16,-2 1-14 15,-1-13 2-15,0-13-16 16,0-12 28-16,0-8-1 15,0-6 2-15,-3-5 4 16,2-12-5-16,-1-9 0 16,2-8 4-16,0-5 5 15,2-10-10-15,8-4 1 16,2-6-7-16,5-3 6 16,-1 1 2-16,5 5 5 15,1 9-3-15,2 10-3 16,-1 15 0-16,0 13-7 0,-3 9 1 15,-4 16 0-15,-2 27 12 16,-7 29 6-16,-2 20 18 16,-5-3-24-16,0-17 6 15,0-23-12-15,0-21 0 16,0-3 3-16,0-1-2 16,0-6 0-16,0-9 15 15,0-9-10-15,0 0 137 16,0-12-73-16,3-13-54 15,4-6-4-15,3-8-12 16,4-5 1-16,7-4 5 16,3-3-6-16,5 1-22 15,6 1-9-15,-1 8-5 16,2 10 20-16,-3 7 4 0,-3 11 12 16,-4 9-3-16,-5 4-10 15,-4 4 6-15,-4 16 6 16,-5 10 1-16,-2 8 1 15,-3 10 0-15,-3 8 7 16,0 6 1-16,-5 6-7 16,-7 2-2-16,-1-4 0 15,2 0 0-15,5-9 1 16,6-5-1-16,0-10 0 16,14-8 8-16,8-4-2 15,5-8-2-15,3-5-3 16,-1-4 1-16,1-6 12 15,-1-4-14-15,-3-3 7 0,0 0-7 16,7-3 0-16,-8-11-194 16,-2 0-1032-16</inkml:trace>
  <inkml:trace contextRef="#ctx0" brushRef="#br0" timeOffset="119250.59">19275 6453 851 0,'0'0'348'0,"0"0"-185"16,0 0-86-16,0 0-37 16,0 0-6-16,0 0-2 0,0 0 30 15,-1 47 77-15,-2-6-40 16,0 5-37-16,1 3-30 15,1-1-1-15,1-8-30 16,0-10 9-16,0-10-7 16,0-15-3-16,0-14-63 15,0-14-251-15,0-4-1007 0</inkml:trace>
  <inkml:trace contextRef="#ctx0" brushRef="#br0" timeOffset="119668.99">19229 6437 1054 0,'0'0'364'15,"0"0"-312"-15,0 0-36 0,82-14 13 16,-49 14 23-16,0 0 58 16,0 0 27-16,-5 11-65 15,-4 4-20-15,-7-2-44 16,-9 4-2-16,-8 0 7 15,0 0 1-15,-18 1 1 16,-4-3 14-16,-5-1-27 16,2-6 0-16,5-2-2 15,7-2 0-15,7-4-2 16,6 0-5-16,0-5-55 16,9-4-33-16,10-1-28 15,4 2 76-15,2 4 30 0,-1 4 9 16,1 0 8-16,-4 4 1 15,-3 11 19-15,-6 3 96 16,-5 2-27-16,-7 2 17 16,0 0-5-16,-15 0-31 15,-7-1 1-15,-2-3-47 16,-4-4-6-16,-2-2-18 16,2-4-12-16,-15-1-58 15,8-5-135-15,2 1-321 0</inkml:trace>
  <inkml:trace contextRef="#ctx0" brushRef="#br0" timeOffset="120074.97">17641 7089 1330 0,'0'0'509'15,"0"0"-490"-15,0 0-6 16,0 0-13-16,80 0 6 16,-34-1 64-16,11-5 4 15,22-2-1-15,24 2 0 0,28-1-55 16,17 0 0-16,0 0-18 15,-4 2-3-15,-8 0 2 16,6 1 1-16,4-4 0 16,0 0 10-16,0-1 0 15,-9-3-10-15,-8 3 0 16,-13 1-1-16,-25 3-11 16,-24 1 12-16,-21 1 0 15,-13 0 0-15,-3-2-25 16,-5 3-52-16,-16-6-159 15,-9 4-243-15,-1 0-467 0</inkml:trace>
  <inkml:trace contextRef="#ctx0" brushRef="#br0" timeOffset="121050.52">17928 7339 1114 0,'0'0'161'16,"0"0"-102"-16,0 0-8 16,0 0 39-16,87-54 26 15,-69 54-20-15,-2 0-31 16,-1 14-39-16,-3 12-7 16,1 12 31-16,-2 9-36 15,-5 4 5-15,-2 3-19 16,-4 1 6-16,0-9 2 15,0-2-7-15,0-11-1 16,-5-8 2-16,2-11 7 0,1-6-9 16,1-8 0-1,1 0 0-15,0-8 29 0,0-16-28 16,1-5-1 0,9-7 2-16,4-8-1 0,3-6-2 15,3-2-11-15,5 0-35 16,2 4 29-16,2 9 2 15,-1 12 16-15,0 11-1 16,-1 12-20-16,-3 4 19 16,-2 28-5-16,-2 11 7 15,-4 12 36-15,-1 7-14 16,-3 1-7-16,-2-3 9 16,-1-9-16-16,-3-7 22 15,-1-11-5-15,-2-12-2 16,-1-8 19-16,-2-9-34 0,0 0 74 15,1-16-8-15,5-10-64 16,0-11 4-16,1-7-14 16,5-5 0-16,5-3 0 15,2-1-31-15,5 3 0 16,7 4 12-16,5 7-16 16,3 6 34-16,0 11-14 15,1 8 15-15,-5 11-7 16,-3 3 10-16,-2 12-3 15,-4 15 0-15,-3 9 1 16,-4 9 15-16,-1 16-16 16,-7-1 9-16,-5 4 0 15,-5 5-9-15,-1-12 0 16,-3 7 0-16,-10-6-12 16,-4-6 11-16,1-6-14 0,3-10 2 15,2-9 12 1,6-9-15-16,4-7 16 0,1-8 0 15,0-1-5-15,0-2 5 16,7 0 0-16,3 0 8 16,-1 0 5-16,-1 0-12 15,-2 0-2-15,0 0-4 16,-1 0-7-16,-2 7 6 16,-2 1 6-16,-1 1-43 15,0-1-104-15,0-2-145 0,0-2-384 16</inkml:trace>
  <inkml:trace contextRef="#ctx0" brushRef="#br0" timeOffset="121838.6">18922 7954 942 0,'0'0'247'15,"0"0"-105"-15,0 0-45 16,0 0-78-16,0 0 45 15,0 0-10-15,0 0-6 16,-11 46 28-16,2-20-12 16,-1 4 18-16,3 4-10 15,-1 2-24-15,6 3-11 16,2-1-8-16,0-5-12 16,13-2 26-16,6-5-30 15,5-6-4-15,1-6 0 16,4-9-9-16,-1-5-13 15,0 0-40-15,11-17-114 16,-8-2-141-16,-7-1-659 0</inkml:trace>
  <inkml:trace contextRef="#ctx0" brushRef="#br0" timeOffset="122282.78">19338 8095 1267 0,'0'0'213'16,"0"0"-169"-16,0 0-22 16,0 0-5-16,-27 93 70 0,15-50 42 15,-3 0-87 1,3 0-2-16,2-4-23 0,1-7-17 15,3-9 7-15,4-9-7 16,1-8 0-16,1-6 25 16,0 0-24-16,3-17 13 15,8-8-14-15,3-6-6 16,1-5 5-16,3-3 2 16,0-1 4-16,0-4-4 15,3 6 9-15,-5 5 1 16,2 7 14-16,-6 11 20 15,1 9 22-15,-4 6-59 16,1 6-7-16,0 14 21 16,0 9-22-16,-1 3 9 15,0 1-9-15,-4-1-12 0,-1 0 11 16,-4-6-69-16,0 4-90 16,-11-6-129-16,-3-5-536 0</inkml:trace>
  <inkml:trace contextRef="#ctx0" brushRef="#br0" timeOffset="122464.13">19313 8361 1510 0,'0'0'303'16,"0"0"-182"-16,0 0-24 16,0 0-21-16,97-41-5 15,-62 35-18-15,-1 2-16 0,2 2-36 16,-3 1 5-1,-3 0-6-15,-3-2-44 0,-6 0-82 16,-9-1-389-16</inkml:trace>
  <inkml:trace contextRef="#ctx0" brushRef="#br0" timeOffset="123408.1">20031 5617 818 0,'0'0'309'16,"0"0"-171"-16,0 0-54 15,0 0-7-15,0 0-8 0,0 0-34 16,0 0 7-16,4-17-34 16,-3 10-1-16,2 3 2 15,-1 0-8-15,-1-2-1 16,1 1 0-16,-1-1 1 15,1-1 1-15,-1 0-2 16,2 3 1-16,-3-1 20 16,1 0 41-16,-1 0-13 15,0 4 12-15,2-1-35 16,-2 1 18-16,0 1-12 16,0 0-7-16,0 0 5 15,0 0-30-15,0 0 0 16,0 0-1-16,0 3-15 0,0 15 14 15,0 14-7-15,1 11 9 16,4 12 17-16,4 8-16 16,4 1-2-16,1-1-4 15,-2-6 5-15,2-6 3 16,-4-10-3-16,0-6 0 16,-4-7 4-16,-3-5-2 15,-2-9-2-15,1-4 0 16,-2-6 0-16,0-2 9 15,0-2-7-15,0 0 6 16,0 0 31-16,0 0-4 16,0 0 6-16,0-9-38 15,0 1 6-15,-2-1-7 16,-1-3-2-16,0 0-1 16,-5-12-67-16,2 2-179 0,-4-1-443 15</inkml:trace>
  <inkml:trace contextRef="#ctx0" brushRef="#br0" timeOffset="124641.24">19754 5416 170 0,'0'0'332'0,"0"0"-164"0,0 0-73 15,0 0 61-15,94-17-6 16,-69 10 6-16,2 1 7 15,0-2-70-15,0-1-28 16,0 1-31-16,-2 0-5 16,-4 4 10-16,-3-1-26 15,-3 2 13-15,-5 0-8 16,2 1-4-16,-3 1 20 16,-1 0-22-16,-1-1-5 15,0 2 9-15,-4 0-16 16,-1 0 0-16,-1 0-1 15,-1 0 2-15,0 0 3 16,0 0 2-16,0 0-5 16,0 0 2-16,-1 0-2 0,-9 0-2 15,-1 3 1-15,-2 3-19 16,-5 2 19-16,-4 2-39 16,-4 0-9-16,-1 1 10 15,-3 1-3-15,-1-2 16 16,0 0 12-16,2 1-8 15,1-3 20-15,1 0-14 16,5-1 14-16,3 0 0 16,5-4-4-16,5-1 5 15,3-2 0-15,3 0 0 16,2 0 9-16,1 0 9 16,0 0 9-16,0 0 17 15,0 0-25-15,0 0 35 0,0-3-9 16,10-2-35-16,2-1 3 15,6-2-5-15,1 1-7 16,4 2 17-16,2-2-17 16,2 1 7-16,1 1-8 15,0 1 0-15,-2 1 3 16,-1-1-2-16,-5 1-1 16,-5 0 10-16,-4 0-10 15,-3 2 0-15,-3 1 0 16,-4-2 1-16,1 2-2 15,-2 0 2-15,0 0-1 16,0 0 0-16,0 0-1 0,-3 0-1 16,-8 0-7-1,-5 0-13-15,-2 0 22 0,-3 0-36 16,0 0 28-16,3 2 7 16,3-1-2-16,6 0 2 15,5-1 1-15,1 0 0 16,3 0-1-16,0 0-17 15,0 0-43-15,9 0 42 16,3-2 3-16,-1-5 16 16,0 4 1-16,-3 0 0 15,-3 0 2-15,0 2 3 16,-4-1-6-16,-1 2 0 16,0 0-2-16,0 2 1 15,0 12 2-15,2 10 13 16,-2 9 22-16,1 14-36 0,4 7 2 15,1 6-2-15,3 3 7 16,0-5 43-16,-2-5-34 16,-1-9-10-16,-4-9 2 15,-2-8-6-15,0-4-4 16,0-9-37-16,-2-4-280 0</inkml:trace>
  <inkml:trace contextRef="#ctx0" brushRef="#br0" timeOffset="-209256.52">24193 3052 316 0,'0'0'153'15,"0"0"-74"-15,0 0-16 0,0 0 47 16,0 0 50-16,0 0-6 15,9-40-1-15,-9 34-30 16,0 4-8-16,0-1 7 16,0 0-45-16,0 2 3 15,0-1-26-15,0 1-37 16,0 1 24-16,0 0-23 16,0 0 1-16,0 0 19 15,0 0-28-15,0 0 25 16,0 0-33-16,0 0 8 15,0 0-17-15,0 7 7 16,0 7 0-16,0 5 8 16,0 4-7-16,2 4-1 0,5 2 0 15,5-1 0-15,2 0 0 16,5-2 0-16,4-2 0 16,4-4 0-16,5 0-10 15,2-5 10-15,3-5 0 16,2-5 0-16,1-5 19 15,-2 0 0-15,-2-14-3 16,-2-6 19-16,-3-5-34 16,-5-7 6-16,-4-6-7 15,-6-2 1-15,-2-4 7 0,-5 2-8 16,-3 0 0 0,-3 6 5-16,-2 5 1 0,-1 4-7 15,0 6 1-15,0 3-3 16,0 5 2-16,0 5 1 15,0 2 0-15,0 4 0 16,0 2-44-16,0 0-66 16,0 0-115-16,0 9-131 15,0 1-268-15</inkml:trace>
  <inkml:trace contextRef="#ctx0" brushRef="#br0" timeOffset="-208774.57">25201 3040 447 0,'0'0'377'0,"0"0"-290"16,0 0-3-16,0 0 44 16,0 0 24-16,0 0 44 15,-16-75-69-15,9 66-46 16,-1 1-8-16,1-1-44 16,-4 1 6-16,-2 6-20 0,-4 1-8 15,-4 1-7-15,-4 0 0 16,0 6 0-16,-2 6 7 15,4 5 2-15,1 4-11 16,3 4 2-16,4 6-5 16,3 6 4-16,8 2 1 15,4 1 0-15,0 0 1 16,14-2-1-16,10-6-1 16,10-4-23-16,4-8 4 15,2-6 20-15,5-4 6 16,0-10 7-16,1 0 6 15,-1-5-19-15,-5-12 0 0,9-15-147 16,-13 3-408 0,-8 3-340-16</inkml:trace>
  <inkml:trace contextRef="#ctx0" brushRef="#br0" timeOffset="-208023.63">25516 2985 971 0,'0'0'155'0,"0"0"-145"16,0 0 6-1,0 0-14-15,0 0-2 0,0 0 49 16,0 0 25-16,31 38-38 15,-23-8-16-15,-2 6-4 16,1 2 51-16,1 3 1 16,-2 1 12-16,1-4 9 15,-1-4-67-15,0-6-8 16,-3-8-14-16,0-7 11 16,-2-8-11-16,-1-3 2 15,2-2 42-15,-2 0 93 16,0-15-72-16,1-7-42 15,1-7-23-15,2-7 7 16,1-5-12-16,3-3 5 16,3 1-1-16,1 3 1 15,3 7-32-15,0 7 14 0,1 8-1 16,0 7-3-16,0 6 15 16,-3 5 5-16,2 2 2 15,-1 18-13-15,-1 8 26 16,0 6-13-16,-3 8 0 15,-4 4 0-15,-1-5 3 16,0-3-3-16,-4-7 1 16,2-9 3-16,0-9 2 15,-1-8-6-15,-1-4 1 16,1-1-1-16,2-5 63 16,5-14-7-16,2-9-41 15,4-9-6-15,4-2-8 16,2-4-2-16,1 2-15 15,4 3-15-15,-1 9 31 0,-3 4-25 16,-1 11 25-16,-4 10-2 16,-3 4-10-16,-2 7 12 15,2 15 0-15,-1 4 6 16,2 5 8-16,0 1-12 16,-1-1 12-16,0-2 3 15,0-2-10-15,-1-1-8 16,-1-7 1-16,-1-2-6 15,1-6-3-15,-3-6-42 16,5-5-116-16,-2-2-236 16,-4-9-772-16</inkml:trace>
  <inkml:trace contextRef="#ctx0" brushRef="#br0" timeOffset="-207107.24">26852 2973 1035 0,'0'0'276'0,"0"0"-198"16,0 0-65-16,0 0 47 15,0 0 49-15,0 0 37 16,0 0-50-16,68-13-38 15,-31 9 5-15,3-1-45 16,2 2-8-16,-5 0-2 16,-4 0-8-16,-3 3-33 15,-5 0-34-15,-8 0-172 16,-5 0-168-16,-12 0-404 0</inkml:trace>
  <inkml:trace contextRef="#ctx0" brushRef="#br0" timeOffset="-206939.77">26938 3084 1166 0,'0'0'242'0,"0"0"-178"15,0 0-53-15,0 0 43 16,0 0 11-16,121 26-22 16,-74-20-7-16,4-4-36 15,17 0-60-15,-9-2-330 16,-10 0-726-16</inkml:trace>
  <inkml:trace contextRef="#ctx0" brushRef="#br0" timeOffset="-205807.97">27807 2825 1033 0,'0'0'262'0,"0"0"-179"0,0 0-40 16,0 0-17-1,0 0-1-15,0 0 0 0,0 0-24 16,6 8 16-16,0 21 35 16,3 23-15-16,-1 37 17 15,-4 36-46-15,-2 15 10 16,-2 4-17-16,0-11-1 15,0-19 17-15,0-9-17 16,4-13 0-16,2-20 1 16,-2-21 5-16,-1-17-7 15,-1-12 1-15,1 0-1 16,-2-5 0-16,2-4 2 16,0-12 0-16,2-1 32 15,2-23 68-15,4-29-69 16,5-36-32-16,5-39 1 0,1-19 2 15,-1-4-2-15,-1 5 8 16,-4 9-9-16,-1-1-12 16,0-9-3-16,-2-6-21 15,2-3-27-15,-1-1 44 16,2 9-45-16,1 7-19 16,0 15 17-16,-2 13-8 15,-1 16 55-15,-5 23-95 16,-2 17 35-16,-2 12 78 15,-1 4-11-15,0-4-69 16,-1-2 31-16,2 0 42 16,-1 7 8-16,1 11 0 15,0 6 0-15,-2 7 13 0,1 2 0 16,-1 7 16-16,-2 1 3 16,1 3-32-16,-1 2 11 15,1 0-11-15,-1 0 5 16,4 0-6-16,2 0 2 15,5 0 14-15,3 7 17 16,6-1-5-16,9 5-2 16,7 1 45-16,23 7-30 15,25 3 42-15,29 6-5 16,15-3-15-16,4-5-18 16,-4-14-43-16,-8-6 5 15,-3-4-6-15,0-13 1 0,-6-5 9 16,-9 0-9-1,-20 3-1-15,-22 5 5 0,-18 6-4 16,-11 1-1-16,-1 0 0 16,-1 0 6-16,0 0-9 15,-9 1 12-15,0 1-9 16,-6 3 0-16,-2 0 7 16,-2 2-8-16,-3 0 1 15,-2 0-15-15,-1 4 9 16,1 11 0-16,0 9 6 15,3 10-7-15,-2 21-2 16,-1 23 8-16,-3 0 1 16,-3-6-2-16,0-9 2 0,0-14 1 15,0 2 0 1,-3-1 8-16,0-8-7 0,2-9-3 16,1-11 1-16,-2-7-4 15,-1-3-4-15,-1-5 8 16,-2-2-158-16,1-5-497 0</inkml:trace>
  <inkml:trace contextRef="#ctx0" brushRef="#br0" timeOffset="-204862.02">28678 2799 707 0,'0'0'384'0,"0"0"-253"16,0 0-49-16,0 0-1 15,0 0-41-15,0 0-4 16,0 0-35-16,2 11 5 16,-4 12 25-16,-6 7 2 15,0 7 11-15,5 11-12 0,3 2-6 16,0 7 26 0,4-2-38-16,14 3 0 0,6-7 1 15,7-2-9-15,5-8-12 16,6-6 6-16,4-8 0 15,1-9 23-15,0-9-13 16,-2-8 9-16,0-1 15 16,-6-12-33-16,-4-15 30 15,-5-12 46-15,-5-7-58 16,-5-10 16-16,-5-4-33 16,-5-1 4-16,-4 2-5 15,-3 3 10-15,-1 4-10 16,-2 9 6-16,0 1-5 15,0 9 8-15,0 4-9 16,-6 7-1-16,1 4 13 0,1 7 0 16,1 2-26-16,1 6 3 15,1 3-93-15,-1 3-144 16,1 8-536-16</inkml:trace>
  <inkml:trace contextRef="#ctx0" brushRef="#br0" timeOffset="-204193.91">28696 2472 751 0,'0'0'234'0,"0"0"-67"16,0 0 25-16,0 0 7 15,0 0-72-15,0 0-45 16,0 0-28-16,-4-5-46 16,10 5-8-16,13 0 1 15,9-3 21-15,11-2 32 0,9-3-53 16,3-1 21-16,1 0-18 15,-2-1 5-15,-6 3 4 16,-6 0-12-16,-8 2 0 16,-9 3 14-16,-7-1-14 15,-5 3-1-15,-5 0 0 16,-2 0-9-16,-1 0 0 16,1 0 9-16,1 0-25 15,8 0-73-15,2 0-163 16,1 0-412-16</inkml:trace>
  <inkml:trace contextRef="#ctx0" brushRef="#br0" timeOffset="-203563.92">29508 2317 844 0,'0'0'363'0,"0"0"-279"0,0 0-33 15,0 0 0-15,0 0 7 16,0 0 3-16,0 0-61 16,23 0 13-16,-7 4-13 15,3-1 9-15,-2 1-4 16,0 2-5-16,-2-1 1 16,-5 2 0-16,-4 2-1 15,-4 0-7-15,-2 7 6 16,-2-2 2-16,-14 5 12 15,-6 2-12-15,-5 1 8 16,0 3 2-16,2-1-3 16,3 1-8-16,5-1 0 15,6 1 0-15,4-2 3 0,7-2-2 16,0-1 22-16,9-3 2 16,7-4-18-16,7-4-6 15,0-4-1-15,4-4 8 16,-1-1-5-16,1 0 4 15,-2-3 6-15,-1-5 31 16,-2 2-43-16,-2 0 4 16,-4 1-5-16,-1 0 3 15,0 3 4-15,-2 2-6 16,4 0 11-16,-2 0 38 16,2 0-50-16,0 0 17 15,-1 0-17-15,3 0-19 16,-5-2-20-16,-5-3-449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8T20:43:43.630"/>
    </inkml:context>
    <inkml:brush xml:id="br0">
      <inkml:brushProperty name="width" value="0.05292" units="cm"/>
      <inkml:brushProperty name="height" value="0.05292" units="cm"/>
      <inkml:brushProperty name="color" value="#002060"/>
    </inkml:brush>
  </inkml:definitions>
  <inkml:trace contextRef="#ctx0" brushRef="#br0">6882 17411 1211 0,'0'0'274'16,"0"0"-119"-16,0 0-110 15,0 0 2-15,0 0 71 0,0 0 1 16,0 0-12-16,7 2-63 15,-5-2-25-15,1 0-14 16,0 0-5-16,4 0-21 16,5 6-55-16,10 2-125 15,-2-1-163-15,-2-1-551 0</inkml:trace>
  <inkml:trace contextRef="#ctx0" brushRef="#br0" timeOffset="19264.09">10324 15966 687 0,'0'0'547'15,"0"0"-447"-15,0 0-6 0,0 0-21 16,0 0 100-16,0 0-43 15,-34 0-79-15,34 0-4 16,11-7-27-16,18-7 4 16,34-14 30-16,47-22-21 15,66-23 6-15,47-17-22 16,27-7-11-16,11 2 10 16,-15 10-15-16,-9 8-1 15,-17 7 7-15,-21 10-7 16,-27 8-9-16,-30 9-17 0,-39 9-21 15,-36 12 41-15,-31 7-27 16,-17 8 18 0,-4 0-1-16,-6 1 17 0,-6 4-1 15,-3 2 0 1,-37 8-23-16,-2 9-184 0,-6 4-396 0</inkml:trace>
  <inkml:trace contextRef="#ctx0" brushRef="#br0" timeOffset="19946.18">10517 16629 823 0,'0'0'105'16,"0"0"-66"-16,0 0-30 15,0 0-8-15,0 0 105 16,-45 100-49-16,45-64 3 16,0 4 6-16,3 0-27 15,13 1-2-15,4-3-24 16,7-4 5-16,1-5 34 16,8-10-36-16,0-9 1 0,1-8 14 15,-3-2 7 1,-3-19 74-16,-2-10-42 0,-7-7-32 15,-5-7 6-15,-10-4-28 16,-7-3-5-16,-3 1 13 16,-21 3-16-16,-5 3-2 15,-6 5-6-15,-5 7 1 16,1 8 3-16,-3 8-3 16,5 11-1-16,7 4 1 15,5 7-1-15,5 17 0 16,9 6-12-16,11 22-75 15,0-8-145-15,16-5-494 0</inkml:trace>
  <inkml:trace contextRef="#ctx0" brushRef="#br0" timeOffset="20114.25">11127 16961 426 0,'0'0'1036'0,"0"0"-843"15,0 0-150-15,0 0-29 16,0 0-1-16,0 0-13 16,0 0-138-16,25 9-208 15,-13-16-323-15</inkml:trace>
  <inkml:trace contextRef="#ctx0" brushRef="#br0" timeOffset="20494.05">11340 16656 1099 0,'0'0'204'15,"0"0"-130"-15,0 0-55 16,0 0-18-16,-68 73 57 16,65-40-24-16,3 3-13 15,7 2-2-15,20 0-18 16,7-3 14-16,6-5-15 15,2-8 1-15,1-6 2 16,-2-9-3-16,-7-7 0 16,0 0 0-16,-7-17 12 0,-6-9-12 15,-9-8 19-15,-6-4 4 16,-6-3 69-16,0 2-16 16,-12-1-14-16,-9 4-12 15,-4 3-22-15,-5 6 16 16,-6 3-16-16,-1 7-27 15,-5 9 14-15,-1 5-15 16,1 3 0-16,8 6 0 16,4 10-29-16,6 15-77 15,13-3-138-15,6-3-328 0</inkml:trace>
  <inkml:trace contextRef="#ctx0" brushRef="#br0" timeOffset="20990.56">11978 16615 1181 0,'0'0'171'16,"0"0"-128"-16,0 0-27 16,0 0-9-16,0 0 5 15,0 0-9-15,3 84 4 16,17-64 3-16,4-3-9 15,4-6 7-15,0-3 10 16,1-6-11-16,-4-2-5 16,2-4 28-16,-6-9 17 15,-5-8 24-15,-5 1-36 16,-7-3 6-16,-4 1 11 16,-1-3-36-16,-17 2 2 15,-9 0-18-15,-6 5 7 16,0 2 5-16,-4 7-12 15,1 6 10-15,5 3-7 16,3 14-3-16,5 13-9 0,7 7-70 16,11 19-93-16,5-8-105 15,0-6-366-15</inkml:trace>
  <inkml:trace contextRef="#ctx0" brushRef="#br0" timeOffset="21343.3">12126 16788 949 0,'0'0'110'0,"0"0"-77"0,0 0 109 16,0 0-23 0,-43 84-39-16,43-53-50 0,9-1-24 15,15-2 6-15,4-2-12 16,3-7 1-16,1-6 8 15,1-6-9-15,-5-7 0 16,-3 0 16-16,-6-3-16 16,-8-13 80-16,-5-4-18 15,-6-3 32-15,-1-7-39 16,-16-1-37-16,-7 0 11 16,-7 1 21-16,-4 7-40 15,-3 5 12-15,2 6-22 0,0 9 7 16,3 3-17-1,5 10 9-15,4 12-58 0,11 12-77 16,7-3-44-16,6-6-402 16</inkml:trace>
  <inkml:trace contextRef="#ctx0" brushRef="#br0" timeOffset="21845.88">12359 16643 631 0,'0'0'624'0,"0"0"-522"0,0 0-22 16,0 0 0-16,0 0-50 15,0 0 9-15,0 0 9 16,92-64-26-16,-56 63-3 15,3 1 9-15,-2 3-22 16,-4 11-6-16,0 6 0 16,-9 8 1-16,-6 2 4 15,-7 3 37-15,-8 4 5 16,-3 2 11-16,-3 2-56 16,-13 2 11-16,-5-2-13 15,0-4 6-15,-1-8-6 16,5-4 0-16,4-11 0 15,7-6 13-15,3-8-2 0,3 0-10 16,0-6-1-16,0-11-76 16,6-2 64-16,6 2 5 15,3 6 7-15,0 5-3 16,3 6-13-16,1 0 16 16,1 14 18-16,2 5-18 15,2 2 32-15,-2-1-25 16,1-2-1-16,-1-4 10 15,2-4-16-15,4-5 0 16,19-5-158-16,-6-5-211 16,-1-10 42-16</inkml:trace>
  <inkml:trace contextRef="#ctx0" brushRef="#br0" timeOffset="23399.69">13046 16743 793 0,'0'0'117'0,"0"0"-91"15,0 0-15-15,0 0 140 16,0 0-93-16,0 0-14 16,0 0 17-16,35-37-6 15,-16 47-14-15,2 7 10 16,0 10 40-16,0 2-33 15,-6 5 5-15,-2 0-12 16,-4 1-23-16,-6-3 21 0,-3-2-33 16,0-6-14-1,0-5 11-15,0-10-7 0,0-4-5 16,-3-5 31-16,3-2 52 16,-3-17 0-16,3-8-84 15,0-9-45-15,0-5 11 16,0-4-8-16,3 3-15 15,8 5-38-15,3 6 10 16,1 12 60-16,2 11 11 16,1 8 12-16,3 8 2 15,-1 16 22-15,0 12 41 16,5 3 55-16,-4 2-61 16,-3-2-20-16,-2-6-14 0,-4-7-21 15,-1-8 15 1,-5-6-17-16,-2-8 1 0,-1-4 25 15,-1 0-16-15,1-17 45 16,0-9-55-16,2-10-5 16,1-3-14-16,-1 0-16 15,3 3-16-15,-1 10 37 16,3 9-19-16,1 12 22 16,2 5-22-16,-1 20-8 15,3 16 41-15,0 6 9 16,7 0 10-16,-2-1 16 15,4-7-26-15,-1-8 8 16,3-11-17-16,-1-8 7 16,-1-7 10-16,0 0-3 15,-2-19-14-15,-5-10-24 16,-2-7 17-16,-5-3-8 0,-4-3 14 16,-3 4-3-16,-3 9 3 15,0 10 2-15,0 13 3 16,0 6-4-16,0 8-32 15,0 17 32-15,0 6 0 16,7 5 7-16,4-2-7 16,5-2 0-16,5-6 0 15,3-6 4-15,3-8 3 16,1-5-7-16,1-7 0 16,-4-2-25-16,-5-15-12 15,-4-5-36-15,-7-6 28 0,-6-2 38 16,-3-2 8-16,-5 1-1 15,-15 1 0-15,-3 4 8 16,-4 7 12-16,-1 6-20 16,2 10 14-16,4 3-14 15,1 9-3-15,6 15 3 16,6 5 7-16,6 4-5 16,3 2 36-16,6 0-28 15,13-3-1-15,7-6 5 16,3-6-13-16,2-3-1 15,3-14 0-15,-1-3-20 16,-1-6-3-16,1-17-58 16,2-11 49-16,-4-5 21 0,-3-8 11 15,-5-3 0 1,-8-5 24-16,-11-2-5 0,-4-1 45 16,0 3-3-16,-13 7-15 15,-4 7 37-15,2 13-42 16,1 12 15-16,3 12-16 15,2 4-39-15,-1 21 15 16,2 16-16-16,4 13 0 16,4 11 0-16,0 3 1 15,15 0-1-15,9-4 0 16,4-5 6-16,3-10-6 16,1-9 0-16,0-11 0 15,0-9-3-15,-1-11 4 0,-3-5-1 16,-1-7 1-1,-5-18-1-15,-5-9 13 0,-4-7-13 16,-7-7 1-16,-6-2 14 16,0 3-8-16,-1 7-6 15,-7 9 0-15,0 13 5 16,3 14-12-16,1 4 1 16,1 26-18-16,1 18 23 15,2 10 0-15,0 4 0 16,9-1 3-16,7-6-2 15,5-8-2-15,-1-12 1 16,2-4 0-16,0-10-1 16,-2-9 1-16,-2-5-58 15,-3-3 58-15,4-13-12 16,2-17-10-16,1-6 11 0,5-7-104 16,0 2-59-16,1 9 74 15,-2 9 84-15,-4 14 1 16,-2 9 30-16,-3 3 58 15,-3 15-5-15,-4 3-27 16,-2 3 64-16,-5-2 4 16,-3-1-16-16,0-4-1 15,-5 0-70-15,-11-5-2 16,-4 1-20-16,-17-6-106 16,4-3-267-16,2-4-1175 0</inkml:trace>
  <inkml:trace contextRef="#ctx0" brushRef="#br0" timeOffset="25855.96">22061 12061 576 0,'0'0'238'0,"0"0"-79"15,0 0 8-15,0 0-14 16,0 0-30-16,0 0-41 16,0 0 14-16,-1-17-18 15,1 15 5-15,0-1-17 16,0 3-31-16,0-4 12 0,1 0-28 15,7-1-11-15,1 1 9 16,4-3-8-16,1 2-9 16,4-2 0-16,0 0 1 15,3-2 0-15,2 1-1 16,3-1 0-16,0-1 11 16,2 2-10-16,0 0-1 15,2 3 0-15,1 1-4 16,-1 4 3-16,-2 0 1 15,1 0 0-15,-4 5 1 16,-3 5 0-16,-5 2-1 16,-3-1 0-16,-3 0-3 0,-5 1 3 15,-2-1 0 1,-2-1 0-16,-2 1 10 0,0 0-10 16,0-2 0-16,-7 1 0 15,-4 0 9-15,-3 0-9 16,-3 0 0-16,-4 0 0 15,0 2 8-15,-5-1-8 16,1 3 0-16,-3 1-1 16,1 0 4-16,2 2-3 15,-1 2 0-15,2 4 0 16,2 3 2-16,1 2-2 16,6 2 0-16,3 1-1 15,3 1 0-15,3 0 1 16,3-2 0-16,2-3 1 15,1-3-2-15,0-4 1 0,0-6 0 16,0-3 1-16,0-4 0 16,0-5-2-16,0 0 1 15,0-2-2-15,3 0 2 16,1 0 1-16,2 0 24 16,4-8 7-16,0 1-31 15,0 0-1-15,1 3 0 16,3 2-1-16,0 2-2 15,5 0 3-15,5 6 0 16,3 4 4-16,1-1 2 16,4 1-6-16,-1-1 0 15,0-5 6-15,-1-2 20 16,0-2 5-16,-2 0 0 0,0-8 28 16,-3-6-35-16,-1-3 5 15,-2-2-17-15,-2-3-4 16,-1 1 5-16,-3-1-13 15,-4 0 0-15,-3 2 0 16,0 6-61-16,-9 0-52 16,0 8-123-16,0 2-598 0</inkml:trace>
  <inkml:trace contextRef="#ctx0" brushRef="#br0" timeOffset="28740.84">27261 12356 542 0,'0'0'294'15,"0"0"-168"-15,0 0 15 16,0 0 13-16,0 0-35 16,0 0-19-16,0 0-58 15,0-2 0-15,0-1 28 16,5 0-23-16,-1 2-2 16,5 0-19-16,0-3-25 15,5 1 25-15,3 1-18 16,4-2-1-16,2 0 20 15,2 0-26-15,5-1 7 0,0 1-8 16,4 1 1-16,1 0 6 16,3 1-7-16,1-1 1 15,0 3 8-15,-1 0-2 16,-2 0-7-16,-5 0 0 16,-2 0-4-16,-6 0 4 15,-7 0 0-15,-4 0 1 16,-4 0-1-16,-3 5-1 15,-2-2 1-15,-1 0 0 16,-2 1-3-16,0 1 3 16,0 2 0-16,-2 0 0 15,-7 5 10-15,-4 0-9 16,-2 0-1-16,-3 4 0 0,-3-1 0 16,-2 2-1-16,-2 1 1 15,0-1 0-15,0 2 6 16,-2-1-5-16,2 2-1 15,0-2 0-15,2 2-3 16,-1 1 3-16,3-2 0 16,3 1 0-16,2 1 4 15,2-1-2-15,2-1-2 16,3 0 0-16,2-2-3 16,2 3 2-16,2-1 1 15,2 1 0-15,1-2 4 16,0 0-3-16,0-3-1 15,3-1 0-15,3-3-3 0,-2-5 3 16,2 2 1 0,0-4-1-16,1-2 10 0,0 1-10 15,0-1 0-15,2 0 0 16,3-2 1-16,1 0 8 16,5 0-8-16,0 0-1 15,3-5 18-15,-2 1-11 16,0 0-1-16,0 3-6 15,-2 1-5-15,-3 0 4 16,1 0 1-16,-2 0 0 16,1 4 4-16,2 2-4 15,2 2 0-15,-1-3 0 16,2-1-3-16,0 0 3 16,5-3 9-16,0-1-8 15,4 0 15-15,1-6-7 0,2-10 1 16,2-4-5-16,-2-6 4 15,-1-3-6-15,-6 0-3 16,-6-1-7-16,-5 4 6 16,-7-8-134-16,-4 7-232 15,-2 6-745-15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8T20:33:08.839"/>
    </inkml:context>
    <inkml:brush xml:id="br0">
      <inkml:brushProperty name="width" value="0.05292" units="cm"/>
      <inkml:brushProperty name="height" value="0.05292" units="cm"/>
      <inkml:brushProperty name="color" value="#002060"/>
    </inkml:brush>
  </inkml:definitions>
  <inkml:trace contextRef="#ctx0" brushRef="#br0">5951 1445 1107 0,'0'0'233'0,"0"0"-167"16,0 0-5-16,0 0 115 16,0 0-35-16,0 0-37 15,0 0-19-15,-79-24-41 16,73 15 12-16,0-1-23 15,0-1-12-15,0-4 17 16,3 2-20-16,-3-6-17 16,5 2-1-16,1-4 0 15,0-1 0-15,0-1 0 16,3 0 9-16,7-1-21 16,5 2 11-16,3 1-7 15,4 1-4-15,2 0-8 0,3 4 9 16,1 4 1-16,2 4-27 15,0 6 20-15,3 2-36 16,-2 6 27-16,1 15 11 16,-4 7-22-16,-3 9 27 15,-4 9 10-15,-9 17 0 16,-7 19 1-16,-5 15-1 16,-17-3 0-16,-7-20-2 15,0-19-11-15,2-15 7 16,-5 4-1-16,-7 4-2 15,0 1 9-15,1-12 0 16,6-7 0-16,6-8 3 0,3-10-2 16,7-5-1-16,1-7 9 15,4 0 0-15,-1-9 10 16,1-11-9-16,1-5-9 16,1-1-2-16,4-2-8 15,0 1 9-15,0 4-2 16,10 6-2-16,-1 4-2 15,2 7 6-15,2 6 0 16,4 0 1-16,3 5 10 16,4 12 21-16,1 5-13 15,5 3-19-15,0-1 10 16,4 0-1-16,1-2 7 16,-1-4 12-16,-1-3-28 15,3-2 10-15,-2-4-10 16,-1-4 2-16,-2-2-8 0,0-1-19 15,7-2-68-15,-10 0-168 16,-3-2-398-16</inkml:trace>
  <inkml:trace contextRef="#ctx0" brushRef="#br0" timeOffset="190.39">6604 1953 1084 0,'0'0'790'16,"0"0"-686"-16,0 0-72 16,0 0-17-16,0 0-13 15,0 0 23-15,0 0-24 0,0 0-1 16,0 0-40-16,0 0-193 16,0 0-381-16</inkml:trace>
  <inkml:trace contextRef="#ctx0" brushRef="#br0" timeOffset="728.06">6649 870 546 0,'0'0'184'0,"0"0"-128"16,0 0-27-16,0 0 43 15,0 100 34-15,5-36 25 16,6 31-11-16,1 35-40 16,-4 13-3-16,-2-3-39 15,-6-20-11-15,0-39-26 16,0-23 11-16,0-21-12 16,-3-11 0-16,3 1 2 15,-3-4-2-15,3-3 0 16,0-15 0-16,0-5-77 15,0-5-408-15</inkml:trace>
  <inkml:trace contextRef="#ctx0" brushRef="#br0" timeOffset="977.17">6668 1157 1154 0,'0'0'312'15,"0"0"-244"-15,0 0-68 16,0 0 0-16,0 0 9 16,53 100 93-16,-6-20-15 15,13 24-50-15,0-8 15 16,-14-20-23-16,-12-26-21 0,-10-17 9 16,6 1-15-16,0-1-1 15,4 0-1-15,3-5-7 16,-10-10-193-16,-9-5-483 15</inkml:trace>
  <inkml:trace contextRef="#ctx0" brushRef="#br0" timeOffset="1253.21">7085 989 1318 0,'0'0'295'16,"0"0"-295"-16,0 0-3 15,0 0-3-15,0 0 6 16,35 101 80-16,-9-14-12 16,2 29-17-16,-4 10 16 15,-3-8-51-15,-12-29-4 16,-5-35-11-16,-2-17 5 15,1-10-12-15,4 1-41 16,-2-8-172-16,-1-2-515 0</inkml:trace>
  <inkml:trace contextRef="#ctx0" brushRef="#br0" timeOffset="1757.31">7328 1249 77 0,'0'0'842'0,"0"0"-697"16,0 0-50-16,0 100 26 0,0-54-10 15,7 10-22 1,7 4-15-16,3 5-44 0,3 0-12 16,5-4-18-16,4-7 9 15,2-8-9-15,2-10 0 16,4-10 0-16,3-6 15 16,1-10-5-16,1-10-1 15,-4 0-9-15,-4-14 7 16,-5-11-7-16,-7-9 7 15,-5-4 2-15,-8-7 78 16,-6-5 30-16,-3-3 17 16,0-5-45-16,-8-2-39 15,-7-2 8-15,-1-1-11 16,-8 6-17-16,-2 3 14 0,-4 8-14 16,-1 8 7-1,0 11-21-15,-3 8-10 0,1 9-6 16,-3 10 0-16,-1 0-27 15,-1 17-14-15,-12 38-70 16,11-4-129-16,6 2-521 0</inkml:trace>
  <inkml:trace contextRef="#ctx0" brushRef="#br0" timeOffset="2569.25">8332 1668 1302 0,'0'0'280'0,"0"0"-201"15,0 0-44-15,0 0 17 16,0 0 1-16,0 0 10 15,-59 71-44-15,52-41 6 16,1 4-11-16,6 1-13 16,0 1 18-16,0-4-19 15,11-4 0-15,3-3-1 16,4-8-92-16,15-12-135 16,-3-5-259-16,-6 0-422 0</inkml:trace>
  <inkml:trace contextRef="#ctx0" brushRef="#br0" timeOffset="2943.27">8602 1736 1373 0,'0'0'303'16,"0"0"-217"-16,0 0-58 16,0 0-21-16,0 0 24 15,0 0-8-15,0 0-8 16,-97 16-2-16,80-5-12 15,2-2-1-15,5 2 0 16,2 3 1-16,3 0-8 16,3 1 7-16,2-3-15 15,0 0-30-15,7-4-79 16,5-4 47-16,3-4 24 16,3 0-5-16,1 0 20 15,1-1 8-15,-1-2 30 16,-2 3 0-16,4 0 7 15,-4 13 38-15,2 14 31 16,-3 9 34-16,-4 8-2 0,-2 5-36 16,-4 2-31-16,-3-1-3 15,-3-8-35-15,0-7 6 16,0-10-9-16,2-16-46 16,-1-7-173-16,2-2-396 0</inkml:trace>
  <inkml:trace contextRef="#ctx0" brushRef="#br0" timeOffset="3133.29">8772 1700 1234 0,'0'0'322'0,"0"0"-222"16,0 0-52-16,0 0 46 15,0 0-17-15,68 105 11 16,-53-70-24-16,0 0-33 15,-2-1-30-15,7 1-1 16,-2-8-69-16,-3-9-324 0</inkml:trace>
  <inkml:trace contextRef="#ctx0" brushRef="#br0" timeOffset="3506.62">9531 1521 1285 0,'0'0'247'0,"0"0"-191"15,0 0 49-15,0 0 6 16,104 0 17-16,-65 0-46 0,0 0-14 16,0 0-15-1,2 0-41-15,-2 0-2 0,-3 0-10 16,-3 0-10-16,-6 0 10 15,-5-6-64-15,-7-5-108 16,-2 1-169-16,-10 0-748 0</inkml:trace>
  <inkml:trace contextRef="#ctx0" brushRef="#br0" timeOffset="3733.78">9714 1332 1696 0,'0'0'247'0,"0"0"-196"15,0 87-6-15,2-39 29 16,7 8 1-16,1 0 18 16,4-1-54-16,0-1-14 15,-2-7-25-15,1-5-20 16,7 0-45-16,-2-11-180 15,-3-12-649-15</inkml:trace>
  <inkml:trace contextRef="#ctx0" brushRef="#br0" timeOffset="4236.1">10486 1188 1460 0,'0'0'268'16,"0"0"-198"-16,0 0-52 15,0 72-17-15,0-26 29 16,0 19 47-16,8 19-2 15,6-7-6-15,2-8-47 16,5-14-2-16,0-18-20 0,6 0 8 16,4-4-7-16,0-10 0 15,2-12 5-15,2-9 6 16,-1-2-5-16,0-22 2 16,0-16 6-16,-2-19-14 15,-7-21 10-15,-4-17 1 16,-8 8 14-16,-10 18 37 15,-3 19-29-15,0 16 1 16,-13-2 11-16,-7-3-19 16,-8 0 28-16,-10 8-36 15,-4 6-9-15,-9 7 1 16,0 6-11-16,-2 7-1 16,2 5-16-16,8 0-24 0,4 12 5 15,6 5-50-15,11 6-29 16,5 15-62-16,8-5-226 15,8-2-661-15</inkml:trace>
  <inkml:trace contextRef="#ctx0" brushRef="#br0" timeOffset="4716.1">11081 1618 1605 0,'0'0'297'0,"0"0"-297"0,0 0-16 16,0 0 16-16,0 0 16 15,0 0 58-15,89-70-6 16,-68 70-46-16,-3 7 12 15,6 14-16-15,-5 7-17 16,-5 9 11-16,-8 5-11 16,-6 4 13-16,0 2 12 15,-16-1-26-15,-9 0 1 16,-3-4-1-16,0-4-37 16,1-9 23-16,7-8 0 15,2-10 0-15,6-12 12 0,4 0-32 16,5-15-25-16,3-7 39 15,0-5 20-15,11 1 12 16,9 8 15-16,5 7 12 16,5 8 18-16,1 3-4 15,2 8 21-15,0 9-28 16,-2 2-46-16,-1 1 15 16,-3-6-15-16,-2-2-57 15,11-12-42-15,-9 0-246 16,0-7-559-16</inkml:trace>
  <inkml:trace contextRef="#ctx0" brushRef="#br0" timeOffset="4913.35">11643 1623 1746 0,'0'0'324'0,"0"0"-248"0,0 0-51 16,0 0-14-16,0 0 6 15,-43 101 48-15,43-65-25 16,0-4-28-16,3 0-12 16,11-4-27-16,15-6-72 15,-7-7-181-15,1-6-555 0</inkml:trace>
  <inkml:trace contextRef="#ctx0" brushRef="#br0" timeOffset="5294.43">11953 1688 684 0,'0'0'1184'15,"0"0"-1060"-15,0 0-79 16,0 0-37-16,-86-17-7 16,62 17 17-16,2 2-18 15,3 13 0-15,5-1 0 16,3 5-10-16,5-1 10 15,6-2 0-15,0-2-11 16,0-6 9-16,15 0-56 16,7-7-11-16,5-1-26 15,3 0-75-15,-2-1 73 0,1-7 46 16,-7 4 42-16,-1 4 9 16,-3 0 44-16,-3 15 116 15,1 13 20-15,-4 8-36 16,0 10-23-16,-6 6-17 15,-6 3-39-15,0 2-5 16,0-4-42-16,0-4 0 16,-9-8-18-16,3-8-49 15,2-16-99-15,2-9-408 16,2-8-910-16</inkml:trace>
  <inkml:trace contextRef="#ctx0" brushRef="#br0" timeOffset="5514">12117 1591 1729 0,'0'0'275'16,"0"0"-193"-16,0 0 1 15,69 82-40-15,-47-38 62 16,-1 5-14-16,-7 3-31 15,-7 1-14-15,-6-1-46 16,-1 15-18-16,-13-13-139 16,-1-9-722-16</inkml:trace>
  <inkml:trace contextRef="#ctx0" brushRef="#br0" timeOffset="6299.68">13430 1425 1302 0,'0'0'252'0,"0"0"-182"16,0 0-36-16,86-4 27 15,-35 0 30-15,22 1 64 16,25 1-62-16,18 2-41 15,-8 0-46-15,-23 0 0 16,-25 0-6-16,-20 2-17 16,2 1 15-16,4-1-11 15,-4 0-25-15,-5-2-70 16,-14 0-158-16,-10 0-263 0</inkml:trace>
  <inkml:trace contextRef="#ctx0" brushRef="#br0" timeOffset="6743.18">14273 1272 1315 0,'0'0'257'16,"0"0"-184"-16,-2 80 27 15,2-34-5-15,0 4-26 16,3 3 6-16,6-4-47 15,-2-6-8-15,-1-9-20 16,0-7 7-16,-3-10-4 0,-1-11-3 16,-2-6 1-16,0 0-1 15,0-21-16-15,0-9-22 16,0-15 0-16,-6-6 7 16,-2-6 31-16,2 1 0 15,-1 5 0-15,1 8 7 16,3 11 0-16,2 12 2 15,1 10 29-15,0 10-28 16,0 0 4-16,16 18-13 16,5 8 0-16,9 6 9 15,1 5-9-15,0 0-1 16,-5-2 2-16,-7-1-1 16,-8-3 27-16,-11 0-20 0,0-2-7 15,-13 1 29 1,-12-4-29-16,-5-1-1 0,-6-4-18 15,8-9-237-15,6-7-848 16</inkml:trace>
  <inkml:trace contextRef="#ctx0" brushRef="#br0" timeOffset="7665.16">15725 1255 1134 0,'0'0'214'0,"0"0"-104"0,0 0-3 15,-28-95 67-15,25 66-128 16,3 1-24-16,0 1 11 16,5 2-33-16,9 2 0 15,3 3-1-15,4 1-11 16,2 5 11-16,4 4-9 15,6 5-9-15,3 5 18 16,6 7-24-16,1 16 24 16,-3 13-7-16,-2 11 16 15,-12 7-7-15,-11 16 2 16,-15 17-3-16,-22 10 11 16,-20-8-11-16,-3-20 0 15,3-21 0-15,3-15 0 16,-6-1-6-16,-6 1 6 15,-3-1-12-15,8-11 11 0,10-8-25 16,8-11-48-16,9-2 3 16,8-7-34-16,9-13-120 15,2-6-30-15,8 2 163 16,13-3 92-16,4 5 16 16,7 8 81-16,6 8 120 15,1 6-46-15,3 3-17 16,3 14 29-16,-2 7-51 15,2 1-38-15,-2 1-39 16,-2-4-24-16,0-2-22 16,-2-6-9-16,2-7 0 15,18-7-96-15,-9-13-214 16,-4-5-479-16</inkml:trace>
  <inkml:trace contextRef="#ctx0" brushRef="#br0" timeOffset="7921.23">16644 1026 1627 0,'0'0'251'16,"0"0"-211"-16,0 0-39 15,0 0-1-15,3 94 6 16,-1-9-5-16,-2 32 40 0,0 9-27 15,0-17-6-15,0-31-2 16,-3-34-5-16,0-10-2 16,0-3-4-16,-2-3-61 15,-1-9-147-15,2-13-103 16,-2-6-252-16</inkml:trace>
  <inkml:trace contextRef="#ctx0" brushRef="#br0" timeOffset="8125.64">16601 1188 1303 0,'0'0'202'15,"0"0"-112"-15,0 0 44 0,86 108-42 16,-45-52 12 0,5 4-19-16,2-2-19 0,1-5-20 15,0-9-35-15,-1-7 14 16,-5-11-25-16,-4-9-7 15,-6-17-79-15,-12-1-246 16,-7-15-240-16</inkml:trace>
  <inkml:trace contextRef="#ctx0" brushRef="#br0" timeOffset="8327.28">17030 1015 1515 0,'0'0'321'0,"0"0"-257"16,0 0-30-16,0 111 25 0,2-28 15 16,6 25 10-16,-1 9-35 15,-1-23-24-15,-3-26-6 16,0-30-19-16,1-14-18 16,7-3-66-16,1-4-139 15,-2-11-353-15</inkml:trace>
  <inkml:trace contextRef="#ctx0" brushRef="#br0" timeOffset="8689.04">17238 1194 1324 0,'0'0'230'0,"-18"121"-170"0,15-22-38 16,3 13 3-16,5-23 13 15,12-25 4-15,0-27-26 16,5-12-15-16,6 0 10 16,7-5-10-16,9-4 0 15,1-16 7-15,3-1 3 16,-2-28 8-16,0-24 74 16,-7-21-75-16,-10-21-4 15,-17-7-12-15,-12 17 5 16,0 21 24-16,-15 25 12 15,-6 5 24-15,-8-1 4 0,-6 2-33 16,-10 2 15 0,-6 11-31-16,-1 14-20 0,1 6-2 15,3 8-8-15,8 18-46 16,3 28-125-16,13-8-316 16,8 0-981-16</inkml:trace>
  <inkml:trace contextRef="#ctx0" brushRef="#br0" timeOffset="9129.54">17799 1586 1134 0,'0'0'551'0,"0"0"-527"0,0 0-2 16,0 0-12-16,0 0 70 16,0 0 64-16,0 0-71 15,98-52-32-15,-77 52-20 16,3 0-21-16,-3 13 30 16,-5 11-15-16,-6 11-6 15,-10 6 14-15,0 7-23 16,-14 0 0-16,-15 1 0 15,-2-3-27-15,-3-6-11 16,4-8 0-16,5-8 38 16,9-10-11-16,8-8 9 0,8-6 2 15,0-6 3-15,14-14 5 16,10-2 3-16,5 0 28 16,3 9-14-16,3 6 10 15,-1 7-14-15,-1 5 13 16,-2 14 4-16,-2 2-38 15,-4 3 0-15,8 2-66 16,-8-4-137-16,-4-8-706 0</inkml:trace>
  <inkml:trace contextRef="#ctx0" brushRef="#br0" timeOffset="9500.52">18386 1683 735 0,'0'0'512'0,"0"0"-379"0,-15 75 8 16,9-34 2-16,3 2 27 16,2 4-30-16,1-3-35 15,0-4-49-15,0-4-46 16,3-8 5-16,4-5-15 15,8-10-130-15,-3-6-258 16,-1-7-1005-16</inkml:trace>
  <inkml:trace contextRef="#ctx0" brushRef="#br0" timeOffset="10512.1">18794 1803 557 0,'0'0'320'0,"0"0"-295"0,0 0-17 16,0 0 1-16,-85-1 43 15,69 1 40-15,2 1-54 16,3 4-36-16,2-3 10 15,2 1-12-15,4 0 0 16,1 0 0-16,1-3 3 16,1 2 1-16,0-2-3 15,0 0 0-15,0 2 31 16,0-2 6-16,0 0-9 16,0 1-10-16,0-1-18 15,0 0 13-15,0 0-13 16,1 0 1-16,1 0 18 15,-2 0-19-15,2 0 10 0,-2 0 14 16,1 0-1-16,-1 0 1 16,0 0-10-16,0 0-7 15,0 0 17-15,0 0-18 16,0 0-7-16,-3 0 0 16,-3 0 0-16,0 0-1 15,-2 0-5-15,-2 7 0 16,3 3 5-16,-3 4 1 15,3 5 0-15,0 1 4 16,1 0-2-16,4 2 10 16,2-2 4-16,0-3 1 15,5-6 1-15,11-3-12 16,2-7-6-16,6-1-6 0,1-6-45 16,0-13-74-1,-1-7-64-15,-3-2-8 0,-3-2 102 16,-6 3 93-16,-2 1 2 15,-4 8 213-15,-3 6 4 16,1 7-48-16,-3 5-77 16,2 7-54-16,0 21-6 15,6 25 36-15,1 30 15 16,4 24-14-16,-2 10-24 16,-6-3-10-16,-6-13-7 15,0-18-18-15,-5-13 2 16,-7-19-11-16,2-13 0 15,-4-6 13-15,-2 1-13 16,-5-2-1-16,-1-3 10 16,-2-11 27-16,0-13 24 0,-1-4-28 15,0-21-7-15,2-16 7 16,4-24-32-16,6-1 16 16,12-6 0-16,1-1 6 15,15 11 29-15,12-3-28 16,6 7-14-16,4 8-9 15,3 7-1-15,2 3-37 16,16-10-50-16,-7 10-205 16,-9 5-587-16</inkml:trace>
  <inkml:trace contextRef="#ctx0" brushRef="#br0" timeOffset="10750.85">19145 1680 1523 0,'0'0'374'16,"0"0"-231"-16,0 0-56 15,0 0-29-15,0 0-47 16,0 0 20-16,26 109 36 16,-16-50-12-16,-1 16 7 15,-3-6-9-15,-4 2-14 16,-2-2-11-16,-3-10-28 15,-11 5 0-15,-17 12-59 16,3-18-140-16,-1-13-492 0</inkml:trace>
  <inkml:trace contextRef="#ctx0" brushRef="#br0" timeOffset="14282.77">3275 2406 491 0,'0'0'811'0,"0"0"-649"16,0 0-112-16,0 0 102 0,0 0 8 15,0 0-37-15,0 0-28 16,-6-2-47-16,6 2-8 16,0 0 7-16,0 0-32 15,0 0 4-15,0 0-19 16,9 0 12-16,9 0-8 15,3 0 4-15,10 0 1 16,1 0 2-16,-1 0-9 16,2 0-2-16,2 0 0 15,-3 0-1-15,-4-1 1 16,-4 0 0-16,-3-1 0 16,-2-1 5-16,-5 2-4 15,-4-1-2-15,-4 0 1 0,0 2-19 16,-6 0 19-1,0 0-14-15,0 0-2 0,0 0-19 16,0 0-92-16,0 0-31 16,-13 0-112-16,-1 4-245 15,-2 0 125-15</inkml:trace>
  <inkml:trace contextRef="#ctx0" brushRef="#br0" timeOffset="15009.17">3472 2438 631 0,'0'0'373'15,"0"0"-164"-15,0 0-64 16,0 0-17-16,0 0 32 0,0 0-45 16,0 0-42-16,-1 3-32 15,1 3-33-15,0 6 15 16,0 10 1-16,0 9 28 15,0 9 18-15,7 11-46 16,0 6-8-16,1 4-2 16,4 0-13-16,0-1 14 15,0-2-6-15,-2-8-8 16,-1-8 12-16,2-3-12 16,-1-8-1-16,-4-6 0 15,-2-3 1-15,-1-7 1 16,-1-5-2-16,-2-3 0 0,0-4 10 15,0-2-10-15,0 0 0 16,0-1 3-16,0 2 6 16,-8-1 0-16,-3 1-4 15,-6-2-4-15,-1 0 14 16,-3 0-14-16,-4 0-1 16,-2-2 0-16,5-1 3 15,1 1-3-15,3-1 0 16,3 1 1-16,3 1 4 15,3 0-4-15,6 1-1 16,-1 0 20-16,4 0-19 16,0 0 13-16,0 0-4 15,0 0-10-15,0 0 18 16,0 0-18-16,0 0 0 0,0 0 0 16,10 0-8-16,10 0 8 15,8 0 6-15,5 0-6 16,7 0 29-16,0 0-17 15,1 0 4-15,-1 0 8 16,-3 0-22-16,2 0 12 16,-6 0-2-16,-3 0-1 15,-8 0 9-15,-6 2-19 16,-2 1 0-16,-7 0 9 16,-4-2-9-16,0 1-1 15,-3-1 0-15,0-1 0 16,0 2 7-16,0-2-7 15,0 0 1-15,0 0-2 16,0 0-79-16,0-2-137 0,-1-3-848 16</inkml:trace>
  <inkml:trace contextRef="#ctx0" brushRef="#br0" timeOffset="22277.08">3132 3938 595 0,'0'0'329'15,"0"0"-150"-15,0 0-53 16,0 0 7-16,0 0-12 16,0 0 24-16,-3-1-6 15,0 1-55-15,3 0-15 16,0 0-6-16,0 0-32 15,0 0 5-15,0 0-27 0,0 0-1 16,0 8-1-16,0 9-4 16,0 13-3-16,0 10 3 15,6 13 3-15,2 5 1 16,2 6-6-16,-1 1 1 16,0-1 6-16,1-5-7 15,-4-6-1-15,0-9 0 16,-1-8 6-16,-1-9-6 15,-1-9 0-15,0-7 0 16,-2-9 0-16,1-2-56 16,-1-4-95-16,2-11-109 15,-3-6-296-15</inkml:trace>
  <inkml:trace contextRef="#ctx0" brushRef="#br0" timeOffset="22974.97">3013 3912 735 0,'0'0'286'16,"0"0"-211"-16,0 0 34 16,0 0 65-16,0 0-63 0,0 0 4 15,0 0-45 1,94-54-6-16,-72 42 5 0,5 3-16 16,3 2 4-16,1 1-16 15,5 4 9-15,1 2 2 16,3 0-34-16,-1 10 1 15,-3 8 13-15,0 7-32 16,-6 6 6-16,-8 6-6 16,-3 4 2-16,-10 3 3 15,-6 3-4-15,-3-1 4 16,-6 4 3-16,-16-3-8 16,-3 2 0-16,-5-3-10 0,-3-6-19 15,0-5 15-15,3-9-9 16,5-6 6-16,4-6 16 15,3-9-29-15,3-5-4 16,5 0-28-16,2-5-30 16,4-11 23-16,1-2-16 15,3 1 48-15,0-1 36 16,0 3-9-16,0 3 10 16,1 1 20-16,7 3 44 15,1 5 25-15,7 1-33 16,-1 2-9-16,6 0 42 15,3 8-27-15,4 8-12 16,3 0-24-16,4 5-13 0,1-1 24 16,-2 2-7-1,6-3 8-15,-6-2 23 0,-1-1-54 16,-6-3-1-16,0-2-6 16,-6-3-10-16,-3 0 4 15,-5-7-77-15,2-2-129 16,-6-13-324-16,-3 0-501 0</inkml:trace>
  <inkml:trace contextRef="#ctx0" brushRef="#br0" timeOffset="23271.26">3727 4187 1243 0,'0'0'334'0,"0"0"-267"16,0 0-39-16,0 0 37 16,0 0 70-16,0 0 6 15,97 84-89-15,-61-50 7 16,1 0 13-16,2 1-29 16,-3-1 19-16,-5-5-32 15,-1-2-20-15,-8-5 14 16,-1-5-24-16,-6-6-1 15,-6-4 0-15,0-5-53 16,-3-2-35-16,-3-14-141 16,-3-7-98-16,0-1-427 0</inkml:trace>
  <inkml:trace contextRef="#ctx0" brushRef="#br0" timeOffset="23598.82">4063 4174 1273 0,'0'0'238'0,"0"0"-164"16,0 0-65-16,0 0 51 16,0 0 35-16,0 0-41 15,-45 75-13-15,30-36-8 16,-3 8 46-16,0 6 27 0,-1 5-46 15,0 2-7-15,-1-4 3 16,5-5-28-16,2-9 24 16,1-9-19-16,6-13-5 15,1-7 7-15,2-7-34 16,3-4 12-16,0-2-13 16,0 0 0-16,0 0-1 15,0 0-47-15,0-17-20 16,0 3-113-16,0-1-507 0</inkml:trace>
  <inkml:trace contextRef="#ctx0" brushRef="#br0" timeOffset="24651.24">3308 5675 728 0,'0'0'685'16,"0"0"-557"-16,0 0-71 16,0 0 77-16,0 0-42 15,0 0 7-15,0 0-20 0,0-2-45 16,0 2 13-16,0 0-35 15,0 0 1-15,0 4-4 16,0 14-8-16,0 11-1 16,0 14 14-16,0 11-12 15,3 8 16-15,0 13-10 16,0-7 3-16,-3-1 4 16,3-3-13-16,-3-18-2 15,0 0 0-15,0-13 1 16,0-8 9-16,0-11-10 15,0-5 0-15,0-6-6 16,0-3-4-16,3 0-71 0,0-29-136 16,-3 3-139-1,1-6-454-15</inkml:trace>
  <inkml:trace contextRef="#ctx0" brushRef="#br0" timeOffset="25008.88">3165 5574 567 0,'0'0'622'0,"0"0"-539"15,0 0-82-15,0 0 19 0,0 0 64 16,0 0 26-16,0 0 25 15,55 0-28-15,-28 0-24 16,7 0 6-16,5 2-23 16,4 0 4-16,2 1-36 15,4-2 19-15,-4 1 8 16,1-2-53-16,-7 1 0 16,-3-1-8-16,-8 0 1 15,-4 1-7-15,-8 1 6 16,-4-1 0-16,-6 1-2 15,-3 0-37-15,-1 3-73 16,-2 6-10-16,-5 0-160 16,-5 1-489-16</inkml:trace>
  <inkml:trace contextRef="#ctx0" brushRef="#br0" timeOffset="25469.4">3217 5967 770 0,'0'0'362'0,"0"0"-249"16,0 0-42-16,0 0 54 15,0 0 32-15,0 0 0 0,0 0-50 16,42 8-16-16,-23-5-14 16,2 0-28-16,0 0 8 15,10 1-36-15,1 0 11 16,5 1 7-16,0-2-8 16,2 0 16-16,0 0-22 15,-1-2-10-15,-2-1 16 16,-3 2-31-16,-2 0 20 15,-5 1-19-15,-7 1-1 16,-4 2 10-16,-4-2-1 16,-4-1-3-16,-3 0 12 15,-2-1-18-15,-2-2 12 0,1 0-12 16,-1 0 9-16,0 0-9 16,0 0 0-16,0 0-9 15,0 0-65-15,0 0-164 16,0 0-774-16</inkml:trace>
  <inkml:trace contextRef="#ctx0" brushRef="#br0" timeOffset="31535.24">4248 2305 560 0,'0'0'623'0,"0"0"-512"0,0 0-67 15,0 0 41-15,0 0-5 16,0 0 19-16,0-3-3 15,0 3-43-15,0 0-1 16,0 0-8-16,0 0 0 16,0 0 7-16,0 0-27 15,-5 3-5-15,-5 6-19 16,-2 5 1-16,-2 4 10 16,-2 3-10-16,1 4 0 15,-1 2 7-15,-2 1-7 16,6 4-1-16,0 2 0 15,0 5-1-15,3 4 1 16,6 3 0-16,0 5 0 16,3 6 3-16,0 2-3 15,9 3 0-15,7-1 0 0,2-4 1 16,3-5 38-16,1-5 3 16,-2-6-19-16,4-7 16 15,-5-5-28-15,-1-8 7 16,-3-6 0-16,-3-4-18 15,-4-5 15-15,-1-4-12 16,-3 0-2-16,-1-2-1 16,0 0-4-16,3-10-101 15,-1-6-255-15,2-1-678 0</inkml:trace>
  <inkml:trace contextRef="#ctx0" brushRef="#br0" timeOffset="32272.17">4303 2835 1109 0,'0'0'261'16,"0"0"-190"-16,0 0-48 0,0 0-10 15,0 0 51-15,0 0 15 16,0 0-25-16,16-16-9 16,-7 16-23-16,3 0 11 15,0 8-14-15,3 9-19 16,-3 7 15-16,7 3-14 15,-4 6 10-15,0 1 10 16,0 2-20-16,-2 1 12 16,-5-2-13-16,-2-1 6 15,-3-1-1-15,-3-8-4 16,0-4-1-16,0-5 9 16,0-8-9-16,0-3 0 15,0-5 1-15,0 0-1 0,0 0 16 16,0-3-1-1,0-10 13-15,0-4-22 0,-3-3-6 16,3-5 0-16,0 0-1 16,0-4-20-16,0 2 20 15,3-1-11-15,6 1 12 16,0 1-1-16,3 2-11 16,1 1 11-16,-1 3 1 15,4 3-6-15,-2 0 6 16,4 8 0-16,-2 3-8 15,2 6-6-15,3 0-13 16,-3 12 27-16,4 8 0 16,-4 9 1-16,2 5 3 15,-3 7 18-15,-5 2 12 0,-1-2 19 16,-4-1-23-16,-2-7-3 16,-2-4-14-16,0-8-10 15,-2-4 10-15,2-4-13 16,-1-4 1-16,-1-3 9 15,1-4-10-15,-2-2 0 16,1 0-7-16,-1-7-100 16,0-8-150-16,0-4-578 0</inkml:trace>
  <inkml:trace contextRef="#ctx0" brushRef="#br0" timeOffset="32721.24">4701 2334 652 0,'0'0'202'0,"0"0"-142"0,0 0 32 16,0 0 66-16,0 0-51 16,0 0 7-16,97 38-12 15,-67-14-38-15,1 6 22 16,-1 11-37-16,1 6-2 15,1 21 14-15,-7 20-34 16,-4 16 8-16,-12 5-25 16,-8-20 5-16,-1-23 4 15,0-24-18-15,-4-2-1 16,-4 2 0-16,0 5 1 16,-3-1 4-16,5-7-5 15,-3-6 0-15,2-5-18 16,1-6-291-16,0-8-791 0</inkml:trace>
  <inkml:trace contextRef="#ctx0" brushRef="#br0" timeOffset="33321.86">4340 4123 1144 0,'0'0'204'0,"0"0"-134"0,0 0-47 16,0 0 25-16,0 0 9 15,0 0-9-15,0 0 10 16,-37 7-36-16,28 9-8 16,0 1 21-16,0 8-10 15,0 4 9-15,2 6-11 16,2 5-13-16,5 7 18 15,0 3 7-15,0 4-10 16,12 1 6-16,3-3-24 16,4-6 8-16,-1-4-15 15,3-9 6-15,-2-5-5 16,1-9-1-16,-1-7-17 16,5-12-88-16,-6 0-190 15,-3-8-514-15</inkml:trace>
  <inkml:trace contextRef="#ctx0" brushRef="#br0" timeOffset="33833.35">4501 4296 1058 0,'0'0'169'0,"0"0"-115"16,0 0-17-16,0 0 63 0,0 0-5 16,0 0 50-16,87 20-65 15,-68 5-52-15,1 4-10 16,-3 6 30-16,-3 3-28 16,-4 2 29-16,-4-2-2 15,-3-6-37-15,-3-3 25 16,0-10-17-16,0-4-8 15,0-7 20-15,0-5-28 16,0-3-2-16,0 0 13 16,0 0-5-16,0-14 37 15,0-3-45-15,-1-6-16 16,-1-4 16-16,1 1-25 16,1-2 9-16,0 3-1 0,0 4-28 15,6 3 43-15,1 4-5 16,5 5 7-16,-1 7-11 15,2 2 23-15,2 0-4 16,4 11 45-16,-1 9-52 16,0 2 30-16,3 3-22 15,-6 1-1-15,-3-2 4 16,0-2-10-16,-6-5-2 16,-2-5 0-16,-2-8-108 15,-2-3-230-15,0-1-470 0</inkml:trace>
  <inkml:trace contextRef="#ctx0" brushRef="#br0" timeOffset="34253.28">4867 3963 776 0,'0'0'159'16,"0"0"-65"-16,0 0 81 0,0 0-27 15,0 0-29-15,0 0-33 16,0 0-15-16,91 88-1 16,-72-61-13-16,5 5 13 15,-3 8-17-15,4 7 22 16,-4 9-20-16,-2 7-27 16,-7 2 7-16,-4 4-14 15,-8 1-21-15,0-4 20 16,0-7-19-16,0-6-1 15,-2-9 0-15,-10 3-13 16,1-12-169-16,0-9-459 0</inkml:trace>
  <inkml:trace contextRef="#ctx0" brushRef="#br0" timeOffset="34778.6">4431 5559 1091 0,'0'0'319'0,"0"0"-231"16,0 0-49-16,0 0 2 15,0 0 73-15,0 0-3 16,0 0-59-16,-49 56-3 16,43-37-8-16,0 7-6 15,1 5 10-15,2 8-16 16,0 5 4-16,3 7-5 16,0 1-16-16,0 3 18 15,5-3-16-15,4 0 9 0,7-6 13 16,1-7-36-16,-1-3 1 15,2-10-1-15,1-4-8 16,-2-6-12-16,2-5-66 16,2-11-94-16,-3 0-130 15,-3-11-418-15</inkml:trace>
  <inkml:trace contextRef="#ctx0" brushRef="#br0" timeOffset="35334.69">4592 5907 1202 0,'0'0'242'16,"0"0"-184"-16,0 0-26 16,0 0 13-16,0 0 47 15,0 0 7-15,0 0-51 16,51-36-20-16,-42 36 15 15,7 13 61-15,-2 6-40 16,-1 7-45-16,2 4-9 16,-2 3 12-16,-2 0-16 15,-5 1 18-15,3-4-11 0,-2-6-13 16,-2-4 14-16,-2-4-13 16,0-6 0-16,-3-6 2 15,0-2-2-15,0-2-2 16,0 0-11-16,0-8-15 15,0-7 14-15,0-3-10 16,-3-3-2-16,1-3 23 16,2-2-55-16,0-1 12 15,0 2 1-15,3 2 3 16,5 3 40-16,2 3 0 16,2 3 1-16,0 4 3 15,1 3 4-15,1 4-7 16,5 3 29-16,-2 0 17 15,2 13 37-15,0 8-43 16,-2 5-17-16,-1 5 14 0,-5 2-37 16,-2-1 18-16,-1-2-17 15,-3-5-1-15,1-6 11 16,-3-7-11-16,2-4-46 16,-2-8-89-16,-2-3-206 15,2-9-275-15,-2-5-316 0</inkml:trace>
  <inkml:trace contextRef="#ctx0" brushRef="#br0" timeOffset="35695.07">5026 5508 871 0,'0'0'295'16,"0"0"-213"-16,0 0-28 15,0 0 53-15,0 0-15 16,0 0 5-16,102 99 15 16,-74-60-53-16,0 7 24 15,-1 8-16-15,-3 4-1 16,-3 4 15-16,0 4-28 15,-8 0-12-15,-1 1-4 0,-3-4-37 16,-4 0 9-16,-2-8-9 16,-2-5 1-16,-1-5-6 15,0-9 5-15,0-4-26 16,0-8-23-16,0-5-109 16,-3-9-136-16,-1-3-411 0</inkml:trace>
  <inkml:trace contextRef="#ctx0" brushRef="#br0" timeOffset="50350.07">5924 2780 842 0,'0'0'184'15,"0"0"-42"-15,0 0 14 16,0 0 5-16,0 0-23 16,0 0-34-16,-1-36-2 15,-2 32-42-15,1-1 6 16,-1 3 8-16,2 1-53 15,-1 1 11-15,1 0-23 16,-4 0-7-16,-2 3 16 16,1 14-17-16,-2 3-1 15,-1 8 3-15,1 5-2 0,3 3-2 16,2 0 1 0,3 3-4-16,0-3 3 0,0 1 2 15,5-4-1-15,8-2 3 16,2-3 3-16,3-7-7 15,1-6 1-15,2-4 0 16,3-5 3-16,-2-6-3 16,1 0 0-16,-1-11 26 15,3-10-24-15,-8-8 8 16,1-3-10-16,-8-4 1 16,-4-3 8-16,-6 1-7 15,0-1 5-15,-7 2-7 16,-7-1 6-16,-7 5-6 15,2 5 0-15,-5 4-2 0,0 5 1 16,0 5 1-16,2 6 0 16,1 5-1-16,3 3-6 15,0 0 7-15,0 8-7 16,2 9-20-16,4 4 26 16,0 2-49-16,6 3-37 15,3 1-23-15,3 4-110 16,0-8-72-16,6-3-478 0</inkml:trace>
  <inkml:trace contextRef="#ctx0" brushRef="#br0" timeOffset="50561.66">6293 3200 1430 0,'0'0'370'16,"0"0"-269"-16,0 0-57 16,0 0-43-16,0 0 5 15,0 0-6-15,0 0-23 16,25 13-24-16,-10-24-121 16,-2 0-224-16</inkml:trace>
  <inkml:trace contextRef="#ctx0" brushRef="#br0" timeOffset="51091.29">6506 2809 1162 0,'0'0'194'15,"0"0"-136"-15,0 0-5 16,0 0-7-16,0 0-30 16,0 0 7-16,0 0 2 15,-6 40 9-15,3-15 31 0,3 6-20 16,0-2-2 0,0 7 20-16,3-1-39 0,10 2 20 15,1 0-22-15,2-3-21 16,5-3 27-16,3-4-14 15,3-6 7-15,1-4 19 16,2-7-39-16,-2-7 19 16,-1-3-6-16,0 0-8 15,-6-17 19-15,0-5-14 16,-6-7 0-16,-2-7 17 16,-4-3-26-16,-6-2 2 15,-3 0 15-15,0 2-11 16,-3 0 26-16,-12 4-6 15,0 1 3-15,-7 3 5 16,1 5-35-16,-6 2 16 0,0 7-17 16,-1 5 1-1,4 4-1-15,-1 5 1 0,2 3 2 16,-1 0-3-16,4 6-6 16,3 9-34-16,2 6-37 15,6 18-57-15,5-5-65 16,1-3-471-16</inkml:trace>
  <inkml:trace contextRef="#ctx0" brushRef="#br0" timeOffset="51625.13">7065 2782 916 0,'0'0'138'0,"0"0"-77"0,0 0-41 16,0 0 70-16,5 88 58 16,10-69-58-16,4-1 12 15,8-6-9-15,1-3-36 16,2-6 19-16,1-3-44 15,-1 0-10-15,-2-7 13 16,-2-12-15-16,-8-5 33 16,-5-4-19-16,-7-3-22 15,-6 0 38-15,0 0-22 16,-6 4-3-16,-7 1-2 16,-4 8-22-16,-2 4 43 15,0 9-19-15,-4 5-24 0,1 0 2 16,-2 17-3-16,0 9-32 15,0 24-46-15,3-7-202 16,7-3-459-16</inkml:trace>
  <inkml:trace contextRef="#ctx0" brushRef="#br0" timeOffset="52023.62">7146 2989 624 0,'0'0'409'0,"0"0"-290"0,0 0 1 16,-14 85 45-16,14-55-60 16,11-2-38-16,13-1-35 15,4-7 13-15,5-4-28 16,3-6 5-16,0-8 9 15,-1-2-6-15,-4-5 11 16,-2-15-6-16,-10-3-11 16,-4-8 36-16,-7-1 0 15,-8-2 25-15,0 2-11 16,-14-1-50-16,-7 6 20 16,-4 5 0-16,-5 5-18 15,-3 8 15-15,-1 4-36 0,3 5 10 16,1 4-10-1,3 13-10-15,5 5 9 0,5 3-20 16,10 4-41-16,7 7-47 16,10-7-216-16,7-8-463 0</inkml:trace>
  <inkml:trace contextRef="#ctx0" brushRef="#br0" timeOffset="52368.67">7639 2727 1147 0,'0'0'257'0,"0"0"-167"15,0 0 4-15,0 0 10 16,0 0-9-16,0 0-12 15,0 0-77-15,-7-30 7 16,7 52-13-16,6 8 63 16,1 7 16-16,-2 10-10 15,1 4-17-15,2-1-2 16,-3 0 10-16,0-6-48 16,1-8 9-16,-2-6-21 15,1-7 6-15,-2-8-6 16,1-8-15-16,-1-5-49 0,3-9-99 15,3-11-144-15,0-5-385 16</inkml:trace>
  <inkml:trace contextRef="#ctx0" brushRef="#br0" timeOffset="52743.29">7884 2716 1075 0,'0'0'218'0,"0"0"-153"16,0 0-31-16,0 0 6 15,0 0 45-15,18 80 12 16,-5-58-21-16,1-1 14 16,7-4-34-16,-1-5-18 0,2-6 10 15,1-6-14-15,1 0 0 16,0-5-18-16,-3-12-16 15,-2-5 32-15,-5-3-20 16,-4-1 6-16,-5-3 23 16,-5 2-16-16,0-2 15 15,0 6-3-15,-15 3-23 16,1 3 40-16,-6 3-20 16,-2 8-18-16,-3 6-9 15,0 0-7-15,-2 10-7 0,3 12-33 16,3 7-53-1,0 17-19-15,7-4-231 16,5-6-540-16</inkml:trace>
  <inkml:trace contextRef="#ctx0" brushRef="#br0" timeOffset="53102.92">7978 2989 1126 0,'0'0'243'0,"0"0"-168"0,-16 81 13 15,14-44 69 1,2-2-24-16,5-2-41 0,11-6-26 16,8-7-56-1,4-5 8-15,2-11 20 0,3-4-22 16,0-9 16-16,-2-13-7 15,-4-8 0-15,-6-4 19 16,-3-2-43-16,-11 2 42 16,-5 3 25-16,-2 3-32 15,-15 5 26-15,-12 4-12 16,-12 6-21-16,-7 7 15 16,-5 6-43-16,0 4-1 15,2 17-7-15,9 7-59 16,10 13-33-16,12-4-153 15,14-7-1429-15</inkml:trace>
  <inkml:trace contextRef="#ctx0" brushRef="#br0" timeOffset="53984.3">10133 2665 1340 0,'0'0'260'0,"0"0"-190"16,0 0-69-16,0 0 18 0,0 0 5 15,-10 75 71-15,6-48 17 16,4 4-66-16,0 6 1 15,0 3-11-15,4 4-18 16,12 0 29-16,4-2-28 16,2-4-3-16,4-5 2 15,-1-8-12-15,2-9-6 16,1-9 16-16,0-7-15 16,-1-7 41-16,1-17-23 15,-5-10-9-15,-2-8 15 16,-9-7-19-16,-2-5-3 15,-8 2-3-15,-2-2 1 16,-3 5 9-16,-12 4-2 16,-2 8 9-16,-5 11 19 15,-2 4-35-15,-1 7 21 0,2 7-22 16,-2 8 11-16,1 0-22 16,2 8 11-16,4 12-10 15,-3 1-20-15,9 8-65 16,5 16-17-16,4-7-156 15,3-5-509-15</inkml:trace>
  <inkml:trace contextRef="#ctx0" brushRef="#br0" timeOffset="54186.28">10633 3100 1783 0,'0'0'353'0,"0"0"-258"16,0 0-72-16,0 0-6 16,0 0-16-16,0 0-1 15,0 0 0-15,13 27-45 16,-2-27-99-16,-2-9-260 16,0-3-799-16</inkml:trace>
  <inkml:trace contextRef="#ctx0" brushRef="#br0" timeOffset="54996.75">10902 2684 841 0,'0'0'377'0,"0"0"-265"16,0 0-82-16,0 0-28 15,0 0 82-15,-36 98 55 16,34-62 36-16,2 2-40 16,0 1-90-16,9 0-7 15,9-3-26-15,6-3-10 16,0-8 11-16,4-6-12 16,2-9-1-16,0-10 12 15,3 0-5-15,-2-14 2 16,-1-11-2-16,-3-10-7 0,-8-7 35 15,-5-7-17 1,-6-4 17-16,-8 0 16 0,0 2-17 16,-5 4 11-16,-15 5-6 15,-5 5-18-15,-7 6 39 16,-2 5-24-16,0 8-17 16,-2 7-4-16,5 5-15 15,5 6-1-15,2 1-15 16,7 16-45-16,3 9-4 15,9 20-36-15,4-7-97 16,1-3-349-16</inkml:trace>
  <inkml:trace contextRef="#ctx0" brushRef="#br0" timeOffset="55402.35">11373 2627 1517 0,'0'0'319'0,"0"0"-271"16,0 0-32-16,0 0-1 16,0 0-3-16,0 0 48 15,-18 87-15-15,21-63-22 16,13-5 5-16,2-4-27 15,6-3 7-15,3-8-8 16,1-4-6-16,1 0 5 0,-3-14 1 16,-3-8-1-16,-5-4 0 15,-8-3 2-15,-4 0 6 16,-6-2 15-16,0 3-16 16,-12 4 41-16,-6 3-4 15,-7 5-21-15,-5 7 31 16,-3 9-35-16,-1 0-9 15,-3 8-9-15,7 14-20 16,6 7-24-16,3 4-39 16,8 18-109-16,8-9-195 15,4-6-1050-15</inkml:trace>
  <inkml:trace contextRef="#ctx0" brushRef="#br0" timeOffset="55747.93">11452 2852 1255 0,'0'0'363'0,"0"0"-268"15,-20 74-62-15,19-36 30 16,1 1 54-16,1-2-4 16,16-1-60-16,7-6-52 15,3-8 23-15,4-6-24 16,2-9 1-16,-2-7 4 15,-1 0 2-15,-3-17-7 0,-5-7 6 16,-7-6-5-16,-6-3 17 16,-6-5 3-16,-3 1 19 15,-3-1 13-15,-15 1-34 16,-7 2 15-16,-5 6 2 16,-4 6-22-16,-1 11 34 15,1 10-41-15,4 2-5 16,3 6-2-16,5 15-45 15,7 15-44-15,6-4-72 16,6-4-391-16</inkml:trace>
  <inkml:trace contextRef="#ctx0" brushRef="#br0" timeOffset="56114.91">11821 2738 910 0,'0'0'281'0,"0"0"-126"16,0-84 26-16,-5 47-13 16,2 7 35-16,0 4-57 15,1 7-43-15,1 7-25 16,-1 5-58-16,2 4 5 15,-1 3-25-15,1 0 0 16,0 11 0-16,0 13 12 16,0 14-1-16,0 13 20 15,1 9-23-15,4 5 14 16,-2-1 3-16,2-2-11 0,-1-7 12 16,0-8-20-16,-1-10 0 15,2-8-6-15,-2-8-13 16,1-9-36-16,4-12-55 15,-1 0-162-15,1 0-555 0</inkml:trace>
  <inkml:trace contextRef="#ctx0" brushRef="#br0" timeOffset="56565.2">12053 2670 1285 0,'0'0'518'0,"0"0"-439"16,0 0-79-16,0 0 16 15,0 0 14-15,0 0 42 16,0 0-22-16,31 87-16 0,-13-70-32 16,3-7-4-1,3-6-5-15,3-4-14 0,0-2 20 16,1-17 2-16,-3-6-1 16,-5-7 15-16,1-1-7 15,-9-3-8-15,-4 5 12 16,-5 2 16-16,-3 7 43 15,0 2-25-15,-7 7 5 16,-12 2-3-16,-7 6-41 16,-5 5 5-16,-3 0-12 15,-1 7-27-15,2 13-10 16,4 5-39-16,0 20-70 16,9-4-205-16,6-4-688 0</inkml:trace>
  <inkml:trace contextRef="#ctx0" brushRef="#br0" timeOffset="56963.57">12133 2909 1213 0,'0'0'327'0,"0"0"-196"15,-8 76 19-15,8-40-6 16,4-4-55-16,11-1-36 16,6-6-30-16,3-6-23 15,1-5 18-15,5-5-18 0,0-8 0 16,1-1-11 0,-4-7 11-16,-2-11 0 0,-2-5 0 15,-8-4 0-15,-2-2 12 16,-7 1 10-16,-6 0 12 15,0 1 39-15,-3 1-35 16,-16 1 12-16,-8 2-10 16,-6 3-25-16,-6 6 25 15,-3 9-10-15,1 5 1 16,0 7-22-16,2 12-9 16,7 8-18-16,2 5-34 15,-3 15-97-15,11-6-144 16,4-4-1313-16</inkml:trace>
  <inkml:trace contextRef="#ctx0" brushRef="#br0" timeOffset="59240.6">16667 2492 715 0,'0'0'197'0,"0"0"-93"0,0 0 19 15,0 0-10-15,0 0 8 16,0 0-41-16,0-4-19 16,0 4 21-16,0 0-27 15,0 0 25-15,-2 0-13 16,2 0-32-16,0 0 25 15,-2 0-35-15,2 0-4 16,-1 0 7-16,-2 0-22 16,1 0 1-16,-1 0-7 15,0 2 1-15,-2 3 13 16,2-2-14-16,0 4 8 16,0 0 4-16,0-1-6 15,1 3-7-15,-1 1 1 16,2 2 0-16,-1 3 7 15,1 0 3-15,1 4 3 0,-2 2 7 16,2 1-12-16,0 2-3 16,0 3 1-16,0 2 0 15,0-1 11-15,8 3-16 16,2-1 9-16,5 2 25 16,0 0-14-16,4-6 4 15,-1 0-25-15,3-6 1 16,1-3 12-16,1-2-11 15,-1-1 10-15,2-1 7 16,3-1-12-16,0-3-5 0,0 0-2 16,1-4 0-16,0 0 7 15,2-2-6-15,-2-1 4 16,0-2-5-16,1 0 4 16,0-3-5-16,-2-9 1 15,1-3 0-15,-3-4 6 16,-1-2-6-16,-4-1 1 15,-3-5 20-15,-3 1-20 16,-2-2-1-16,-5-2 0 16,-4-1 1-16,-1-3 15 15,-2 1-15-15,0-3 1 16,0 0 34-16,-6-1-35 16,-5 2 7-16,-2 1-8 15,-1 2 6-15,-2 1 4 16,-1 2-10-16,-3 3 0 0,-3 4 3 15,-3 0-3 1,-6 2 0-16,-2 3 0 0,-4 3-14 16,0 4 8-16,-4 7 6 15,3 3 0-15,2 0-7 16,-1 10-20-16,3 7 4 16,5 3-14-16,4 4-18 15,6 2 30-15,3 3-59 16,10-2-113-16,7 10-89 15,0-8-394-15,0-8-219 0</inkml:trace>
  <inkml:trace contextRef="#ctx0" brushRef="#br0" timeOffset="59771.02">17104 2392 689 0,'0'0'328'0,"0"0"-178"16,0 0-56-16,0 0 21 0,0 0-30 16,0 0-8-16,0 0-26 15,0 0-50-15,0 4 16 16,-5 4 23-16,-2 5 0 16,-2 4 36-16,-5 5-29 15,1 6 10-15,-2 6 18 16,-2 7-43-16,0 3 15 15,-3 8-5-15,-2 5-42 16,-2 3 39-16,0 1-21 16,1-5-2-16,0-6 27 15,4-9-42-15,2-8 30 16,4-11 14-16,4-5-36 0,3-7 31 16,3-3-22-1,0-3 0-15,1-3 10 0,2-1-27 16,0 0-1-16,0 0 0 15,0 0-3-15,0 0-9 16,0 2-9-16,0 2-67 16,0 0-133-16,0 1-711 0</inkml:trace>
  <inkml:trace contextRef="#ctx0" brushRef="#br0" timeOffset="89288.93">5393 4411 854 0,'0'0'251'0,"0"0"-154"15,0 0 38-15,0 0-9 16,0 0-2-16,0 0-19 16,-3 1-56-16,3-1-2 15,0 0 3-15,0 0-15 16,0 0 22-16,0 0-16 16,0 0-1-16,0 0 3 15,0 0-26-15,0 0 6 16,0 0-7-16,0 0-14 15,0 0 24-15,0 0-18 16,0 0 3-16,3 0 9 16,3 0-19-16,0 2 4 0,3 1-5 15,1-3 2-15,-2 3 6 16,4-1-8-16,1 0 6 16,-1 1-1-16,3-2 1 15,-1 2-7-15,2-2 1 16,-1 1-3-16,0-2 3 15,-2 0 0-15,2 0 1 16,-6 0 6-16,3 0-6 16,-3 0-1-16,-5 0 0 15,1 0 0-15,-4 0-1 16,1 0 1-16,-2 0 0 16,0 2 5-16,0-2 4 15,0 0-9-15,0 0 0 0,0 1 2 16,-2 1 18-1,-8 2-9-15,-5 2-4 0,-4-1 2 16,-2 2-3-16,-3-2-6 16,2-1 0-16,-2-1 1 15,3-1 1-15,0-2-1 16,6 0-1-16,0 3 6 16,3-3 0-16,0 0-6 15,5 0 0-15,1 0 1 16,1 0 6-16,2 0-6 15,2 0 11-15,1 0 6 16,0 0-11-16,0 0-7 16,0 0 0-16,0 0 1 15,0 0 1-15,0 0-2 16,0 0 0-16,0 0-1 0,4 0-6 16,8 0 7-16,3 0 0 15,5 2 0-15,2-2 0 16,2 1 0-16,1-1 0 15,-2 0 6-15,-1 0-5 16,2 0-1-16,-5 0 0 16,1 0-3-16,-3 0 2 15,-3 2 2-15,1-2-1 16,-5 1 4-16,-2 1-3 16,-4-2-2-16,-1 0 1 15,-3 1-3-15,0-1 3 16,0 0 0-16,0 1 1 0,0-1 9 15,0 0 0-15,0 0-8 16,-1 0-2-16,-10 0 1 16,-8 0 6-16,-1 0-7 15,-5 0 0-15,-2 0 3 16,-1-1-2-16,-2-3-1 16,3 1 0-16,-1-2 0 15,8 3-1-15,1-3 2 16,4 0-1-16,2 1 1 15,4 1 11-15,3 0-12 16,0 1 0-16,3 1 2 16,0 0 18-16,3 1-18 15,0-1 13-15,0 1 7 16,0 0-21-16,0 0-1 16,0 0 0-16,0 0-18 0,0 0 17 15,10 0-6-15,5-2 7 16,6 2 4-16,6 0 4 15,1-1-9-15,2 1 1 16,1-2-3-16,1 1 3 16,-4 0 0-16,-2-1 0 15,-1 0 4-15,-3 1-2 16,-4-1-3-16,-1 2 1 16,-7 0-3-16,-1 0 3 15,-5 0 0-15,-2 0 0 16,-1 0 6-16,-1 0-5 0,0 0-1 15,0 0 0 1,0 0 2-16,0 0 10 0,-6 0-12 16,-10 0 1-16,-5 0 8 15,-6 3-3-15,-3 1-7 16,-1-2 1-16,1 0-1 16,0-2 0-16,2 0 1 15,3 0 0-15,1 0-1 16,6 0 10-16,0 0-9 15,6-3 0-15,0 0-2 16,3 1-8-16,5 1 16 16,-1-1-6-16,4 2 6 15,-2 0-5-15,3 0-1 16,0 0 0-16,0 0-9 0,0-2-1 16,0 2 10-1,0 0 0-15,0 0-1 0,10-1-15 16,8 1 16-16,6-2 0 15,3 0 0-15,7 0-2 16,-1-2 3-16,0 0-1 16,1 1 7-16,0-2-6 15,-8 3-1-15,1 0 0 16,-8 0-5-16,-4 2 5 16,-3-3 0-16,-6 3 0 15,-3 0 3-15,0 0-2 16,-3 0-1-16,0 0 0 15,0 0 1-15,0 0 9 0,-11 0-9 16,-8 0-1 0,-5 5 6-16,-7-2 0 0,0 0-7 15,-2 0 1-15,0-3-4 16,3 0 2-16,2 3 3 16,1-3-1-16,6 0 4 15,2 0 2-15,5 0-6 16,4 0 0-16,4 0-2 15,3 0-4-15,1 0 8 16,2 0-2-16,0 0 3 16,0 0-3-16,0 0 0 15,0 0-6-15,0 0-12 16,0 0 11-16,6 0 1 16,9 0 6-16,6 3 3 15,6 1 6-15,3-1-10 0,3-2 1 16,1-1-7-16,0 0 6 15,-1 0 1-15,-2 0 0 16,-4 0 5-16,-1 0 1 16,-4-1-6-16,-3 1 0 15,-4 0-9-15,-3 0 8 16,-3 0 1-16,-4 0 0 16,-2 0 1-16,-3 0 0 15,0 0-1-15,0 0 0 16,0 0-2-16,0 0-11 15,-8 2 10-15,-7 3 3 16,-6 0 12-16,-9 1-6 16,-7-2-6-16,-3 0 0 0,-2-3-6 15,-1-1 5 1,3 0 2-16,4 2-1 0,6-2 6 16,6 0-4-16,9 2-2 15,3-2 0-15,6 0 1 16,3 0 0-16,2 0-1 15,1 0 0-15,0 0 0 16,0 0 0-16,0 0-1 16,0 0-7-16,0 1-13 15,10 1 19-15,8 1 2 16,4 0 0-16,8 0 9 16,3 0-8-16,1-3-1 0,2 0 0 15,0 0-1-15,0 0 0 16,-3 0 1-16,-5 0 0 15,-4 0 6-15,-3 0-6 16,-9 0 0-16,-5 0-1 16,-3 0-1-16,-2 0 2 15,-2 0 0-15,0 0 0 16,0 0 25-16,0 0-19 16,-9 0-4-16,-7 2-2 15,-8 1 6-15,-4 2-5 16,-7-2-1-16,-1-2 0 15,-1-1-2-15,0 0 10 16,3 0-8-16,5 0 0 0,4 0-1 16,7-1-5-1,3-1 7-15,8 1-1 0,2 1 12 16,2 0-12-16,3-2 0 16,0 2 0-16,0 0-6 15,0 0 5-15,0 0 1 16,0 0 0-16,0 0-7 15,0 0-5-15,17 0 5 16,2 0 5-16,12 0 0 16,2 0 2-16,3 0 0 15,4 0 0-15,-4 0 4 16,0 0-3-16,-3 0-1 16,-5-3 0-16,-3 0 0 15,-7 1-1-15,-6 0 1 16,-1 2 0-16,-7 0 2 0,-2 0-2 15,-2 0 0-15,0 0 0 16,0 0 11-16,0 0-10 16,-8 0 6-16,-10 0-6 15,-7 0 4-15,-8 0-5 16,-7 0 0-16,-1 0-1 16,-2 0-4-16,0 0 5 15,4 0 0-15,3 0 0 16,8 2 0-16,6 0 0 15,4-2 0-15,10 3 0 16,2-3 2-16,3 0-2 16,2 0 0-16,1 0 0 0,0 0-5 15,0 0 5-15,0 0-1 16,0 0 0-16,7 0-27 16,11 0 28-16,6 0 0 15,9 0 0-15,4 0 3 16,2 0-2-16,0 0-1 15,-1-3 0-15,-5-1 4 16,-3 1-4-16,-7 1 0 16,-7 0 0-16,-7 1-3 15,-3 1 3-15,-6 0 0 16,0 0 8-16,0 0 1 16,-3 0-1-16,-12 0-8 15,-7 0 1-15,-7 0 2 0,-5 0-3 16,-2 1 0-1,0-1 0-15,-2 0-3 0,2 0 3 16,3 0 0 0,8 0 0-16,5 0 1 0,4 0 0 15,7 0-1-15,3 2 0 16,3-2 1-16,3 0-1 16,0 0 0-16,0 0-14 15,0 0 13-15,0 0-11 16,9 1 12-16,7-1-6 15,10 0 9-15,2 0-3 16,9 0 0-16,2 0 0 16,1 0-1-16,-1-3 1 15,-3-2 0-15,-2-1 3 16,-3 1-2-16,-8 0-1 0,-2 3 0 16,-9 0-3-16,-2 0 2 15,-7 2 2-15,-3 0-1 16,0 0 10-16,0 0-4 15,0 0-2-15,-6 0-4 16,-9 0 1-16,-7 5-1 16,-5-1 1-16,-7 0-1 15,-5-1 6-15,0 0-6 16,-1-1 0-16,-2-2-1 16,5 0-2-16,4 0 2 15,8 0 1-15,4 0 0 16,7 0 5-16,7 0-4 15,1 0-1-15,5 0 0 0,-1 0-3 16,2 0-3-16,0 0 6 16,0 0 0-16,0-2-6 15,2 2-7-15,12 0 13 16,7-2-1-16,9 1-3 16,4 1 2-16,2-2 3 15,6 2-1-15,1 0 4 16,-4-1-3-16,-2 0-1 15,-4 0 0-15,-6-2-3 16,-8 1 2-16,-7 2 1 16,-6 0 0-16,-4 0 4 15,-2 0 5-15,0 0-9 0,0 0 0 16,-8 0 0-16,-8 0 4 16,-8 0-4-16,-6 0 0 15,-4 0 2-15,-2 0-2 16,-1 0 0-16,1 0-11 15,3 2 5-15,5 1 0 16,1-2 6-16,12 0 0 16,0 0 1-16,8 1 0 15,2-2-2-15,5 1 0 16,0-1-24-16,0 2 25 16,0-2-19-16,17 2 19 15,5-1-3-15,5-1 4 16,4 0-1-16,-1 0 0 15,4 0 1-15,-5-3-3 16,-3-4 2-16,-5 1 0 0,-6 0 0 16,-3 1-49-16,-6 2-59 15,0 1-234-15,-6 0-904 0</inkml:trace>
  <inkml:trace contextRef="#ctx0" brushRef="#br0" timeOffset="93179.56">6164 4260 590 0,'0'0'209'0,"0"0"-137"16,0 0 51-16,0 0 22 16,0 0-31-16,0 0 3 15,0-2-31-15,0 2 1 16,0 0 6-16,0 0-34 16,0 0 8-16,0 0-15 15,0 0-27-15,0 0 19 0,0 0-35 16,-6 5-2-16,-1 3 1 15,-3 3-7-15,2 3-1 16,-1 1 0-16,0 2 0 16,2 0 1-16,1 1-1 15,1 2 0-15,2 0 7 16,0-2-7-16,3 2 0 16,0 0 0-16,0 0-5 15,8 3 4-15,4-1 2 16,4 2 1-16,1-4 4 15,3-1-5-15,1-4-1 16,-1-2 0-16,2-3-2 16,2-4-6-16,-2-1 16 15,-1-1-5-15,0-4 10 16,0 0-7-16,-5 0-6 0,-1-4 9 16,-1-9 23-16,-3-5 40 15,-3-5-31-15,-5-11-8 16,0-2 2-16,-3-3-34 15,0-2 26-15,0 2-23 16,0 3-2-16,-5 2 14 16,-1 5-1-16,-4 4-6 15,3 4 15-15,-4 3-23 16,1 3 35-16,1 3-10 16,-5 0-26-16,-2 2 19 15,2 2-19-15,-3 4 0 16,0 3 0-16,-1 1-5 0,-1 0-21 15,2 12-11 1,-2 3-25-16,1 5 32 0,5 1-19 16,1-2-26-16,2 1 4 15,2-4-70-15,8 4-56 16,0-3-50-16,5-6-281 0</inkml:trace>
  <inkml:trace contextRef="#ctx0" brushRef="#br0" timeOffset="93434.08">6627 4580 1149 0,'0'0'214'15,"0"0"-105"-15,0 0 83 16,0 0-30-16,0 0-62 16,0 0-30-16,0 0-57 15,3 2-4-15,-2-2-9 16,11 0-115-16,-3-10-128 16,0-2-384-16</inkml:trace>
  <inkml:trace contextRef="#ctx0" brushRef="#br0" timeOffset="93989.12">6809 4191 834 0,'0'0'341'0,"0"0"-225"16,0 0-78-16,0 0 4 15,0 0 28-15,0 0-9 16,0 0-8-16,-15 19-26 0,9-3-16 16,-3 7 36-16,3 3 21 15,3 8 11-15,0 6-3 16,3 2-52-16,0 3 5 15,6 0-19-15,15-2-8 16,2-5 15-16,9-7-15 16,1-4 11-16,4-9 0 15,2-8-6-15,1-9-7 16,-1-1 0-16,-2-11 2 16,-2-14 5-16,-6-9 2 15,-5-7 13-15,-6-5 22 16,-11 0-12-16,-7-2 15 15,0 3-10-15,-6 1-28 0,-13 5 28 16,-3 3-22 0,-6 4-5-16,-2 5 8 0,-3 3-18 15,-3 7 10-15,2 4-10 16,-1 9-14-16,2 1 14 16,1 3 0-16,2 3-8 15,3 12 7-15,5 2-57 16,4 2-25-16,9 15-71 15,7-6-236-15,2-1-442 0</inkml:trace>
  <inkml:trace contextRef="#ctx0" brushRef="#br0" timeOffset="94583.14">7388 4227 980 0,'0'0'278'16,"0"0"-219"-16,0 0-25 15,0 0-24-15,0 0 10 16,0 0 29-16,0 0-20 16,59 62 6-16,-32-55-18 15,1-7-16-15,2 0 26 16,-3 0 2-16,0-14 52 16,-5-2 16-16,-5-4-52 0,-4 0 15 15,-6-1-9-15,-5 1-11 16,-2 2 65-16,0 4-33 15,-8 1-31-15,-8 2 8 16,-6 0-49-16,-4 5 14 16,-4 1-14-16,-1 5-3 15,-1 0-7-15,3 5 7 16,-1 9-43-16,8 3-13 16,1 6-86-16,4 11-121 15,6-4-259-15,5-5-419 0</inkml:trace>
  <inkml:trace contextRef="#ctx0" brushRef="#br0" timeOffset="95071.09">7401 4379 937 0,'0'0'192'0,"0"0"-117"15,0 0 21-15,0 0 17 16,-21 87 5-16,21-65-14 0,13 2-10 15,8-1-42 1,8-3-11-16,5-5-6 0,6-3-29 16,-1-7 13-16,1-5-9 15,-4 0-8-15,0-10 46 16,-8-8-1-16,-8-6 10 16,-6-2 2-16,-8-5-25 15,-6 1 9-15,-1-1-20 16,-18 0-12-16,-10 1 8 15,-5 4-12-15,-2 5 3 16,-3 8-4-16,-1 3-4 16,4 9-2-16,2 1 0 0,7 1-17 15,5 12 15 1,4 6-45-16,6 1-37 0,6 10-58 16,6-4-256-16,0-3-574 0</inkml:trace>
  <inkml:trace contextRef="#ctx0" brushRef="#br0" timeOffset="95513.07">7929 4042 692 0,'0'0'947'15,"0"0"-869"-15,0 0-78 16,0 0-1-16,0 0-18 16,0 0 19-16,0 0 61 15,6 95-4-15,4-37 9 16,-2 0 6-16,-1 5-16 0,-2 0 12 16,-4-11-31-1,2 0-29-15,-3-9 21 0,0-10-16 16,1-8-12-16,-1-13-1 15,2-5-1-15,1-7-80 16,3-17-117-16,3-10-196 16,-1-3-770-16</inkml:trace>
  <inkml:trace contextRef="#ctx0" brushRef="#br0" timeOffset="95934.69">8184 4081 1038 0,'0'0'246'0,"0"0"-168"16,0 0-5-16,0 0 63 15,0 72-18-15,0-50 8 16,7 0-19-16,4-1-69 15,2-1-4-15,5-5-24 16,3-2-4-16,3-7 11 16,1-1-16-16,-1-5 9 15,0 0 5-15,1-3-8 0,-4-9-7 16,-4-6 0 0,-1 0 6-16,-7-4 0 0,-3-2 1 15,-3 4 10-15,-3-3 21 16,0 3-29-16,-9 3 20 15,-5 2-10-15,-6 4-8 16,-4 2 18-16,-3 6-29 16,0 3-9-16,-1 0 0 15,2 8-71-15,-1 7-37 16,-4 14-81-16,9-3-154 16,4-3-330-16</inkml:trace>
  <inkml:trace contextRef="#ctx0" brushRef="#br0" timeOffset="96423.08">8276 4322 1213 0,'0'0'208'15,"0"0"-163"-15,0 0 3 16,0 0 40-16,0 0 63 16,0 0-18-16,-33 73-78 15,31-54-17-15,2 3-2 16,0 3-22-16,0 0 34 16,5 0-23-16,6-1-25 0,8-2 21 15,1-3-19-15,4-6-2 16,1-6 5-16,2-2 4 15,-2-5-9-15,3 0 0 16,-3-9 1-16,-2-10 18 16,-5-4-3-16,-1-3 17 15,-4-2 12-15,-7-1-31 16,-5 1 27-16,-1 1-13 16,0 3-14-16,0-1 40 15,-9 4-22-15,-5 4 2 16,-6 3 19-16,-2 2-44 15,-8 2 6-15,-3 6-15 16,-3 4-4-16,-2 0-4 0,0 7-13 16,4 14-25-1,1 8 0-15,-6 27-60 0,7-5-57 16,9-4-436-16</inkml:trace>
  <inkml:trace contextRef="#ctx0" brushRef="#br0" timeOffset="99899.65">9532 4226 842 0,'0'0'327'16,"0"0"-172"-16,0 0 6 16,0 0 9-16,0 0-38 15,0 0-14-15,0 0-43 0,0 0-17 16,0 0-2-16,0 0-19 15,0 0 6-15,0 0-17 16,0 0-26-16,0 0 22 16,2 0-21-16,5 0 0 15,8 0 14-15,3-2-9 16,6-4-3-16,4 3-3 16,1 0 0-16,0-2 0 15,1 3 0-15,0-3 0 16,-3 1 7-16,-2 1-5 15,-5 1-2-15,-2 0 0 16,-6 1 0-16,-1 1-1 0,-3 0 1 16,-4 0 0-16,-2 0 1 15,-2 0 1-15,0 0-2 16,0 0 0-16,0 0-5 16,0 0-5-16,0 0 10 15,-9 0 0-15,-9 0 7 16,-3 4-1-16,-4-1-6 15,-4-1 0-15,-2 1-10 16,1-1 9-16,2-2 1 16,0 2 0-16,1-2 7 15,0 0-5-15,9 0-2 16,-1 0 0-16,4 0 0 16,3 0 3-16,1 0-3 0,3 0 1 15,0 0 14-15,5 0-8 16,0 0-7-16,3 0 0 15,0 0 1-15,0 0 0 16,0 0-1-16,0 0 0 16,0 0 0-16,0 0-5 15,14 0 5-15,6 0 0 16,7 1-3-16,6 1 3 16,3 1 0-16,2 2 0 15,0-3 9-15,-1 2-6 16,-1-1-3-16,-3-1 0 15,-5-1 0-15,-4 1-1 16,-6-1 1-16,-8 1 0 16,-4-1 5-16,-3-1-5 15,-3 0 0-15,0 1 0 0,0-1 0 16,0 0-1-16,0 0 2 16,-12 0-1-16,-7 0 9 15,-3 0-7-15,-4 0-2 16,-4 0 0-16,0-5-12 15,-1 0 11-15,1-1 1 16,0 4 0-16,2 1 2 16,3 1-2-16,1 0 0 15,5 0-1-15,4 0-3 16,4 0 2-16,1 0 2 16,5 0 0-16,2 0 4 15,2 0-3-15,1 0-1 16,0 0 0-16,0 0-9 0,0 0 3 15,0 0 6-15,13 0 0 16,10 0 3-16,5 0-2 16,6 0-1-16,6 0 0 15,1 0 4-15,-1 0-4 16,-2 0 2-16,-3 0-2 16,-1 0 5-16,-7 0-5 15,-6-3 0-15,-3 0 0 16,-7 1 8-16,-7 2-8 15,-1 0 0-15,-3 0 0 16,0 0 16-16,0 0-14 16,-3 0 12-16,-10 0-5 0,-10 0 3 15,-5-2-12 1,-5 1 0-16,-3-1 0 0,-1 2 2 16,-5 0-2-16,2 0 0 15,4 0-1-15,2 0 8 16,2 0-7-16,9 0 0 15,3 2 0-15,8-2-3 16,5 0 4-16,1 0-1 16,5 0 0-16,1 0-1 15,0 0 1-15,0 0 0 16,0 0 1-16,0 0-7 16,1 0 6-16,15 0 0 15,8-4 0-15,7-1 3 0,7 1-3 16,1 1 0-1,2 0 0-15,0 1-3 0,-4 1 4 16,1 1-1-16,-6-2 0 16,-8 2 6-16,-5 0-14 15,-5 0 8-15,-7 0 0 16,-4 0 2-16,0 0-2 16,-3 0 0-16,0 0 0 15,0 0 0-15,-6 0-7 16,-9 7 5-16,-7-2 1 15,-5 2 0-15,-9-1 1 16,-1-2 0-16,3 0-1 16,-2 0-6-16,1 3 6 15,4-4 1-15,6 3-1 16,4-1 0-16,7-2 1 0,4-2 0 16,6 0 1-16,2-1-1 15,2 0 0-15,0 0-1 16,0 0-12-16,0 0 7 15,13 0 3-15,9-5 3 16,6 0 2-16,8-1-2 16,5 3 0-16,1 0-6 15,-3-1 6-15,-2 3 0 16,-4 1 2-16,-8 0-2 16,-8 0 10-16,-6 0-8 15,-6 0-2-15,-5 0 0 16,0 0 0-16,0 0 0 0,0 0 0 15,0 0 0-15,0 0-1 16,0 0-39-16,-18 0-53 16,5 1-180-16,-4 3-445 0</inkml:trace>
  <inkml:trace contextRef="#ctx0" brushRef="#br0" timeOffset="147242.82">10406 4070 540 0,'0'0'198'16,"0"0"-126"-16,0 0 91 16,0 0 4-16,0 0-21 15,0 0-48-15,-3 0-19 16,3 0-1-16,0 0-21 16,0 0 7-16,0 0-14 15,0 0-23-15,-1 0 11 0,-1 0-19 16,-2 0-3-16,0 5-2 15,-4 2-13-15,0 4-1 16,-2 3 0-16,1 2 0 16,0 4 1-16,2 0 0 15,-2 2-1-15,4 3 4 16,-1 6-3-16,3-2-2 16,3 2 1-16,0 0-7 15,0-3 7-15,6 0 0 16,9-2 0-16,3-3 0 15,3-1 0-15,9-3 0 16,0-5 0-16,1-6-6 16,2-4 6-16,-3-4 0 0,-1 0 11 15,-3-6 22 1,-7-9-1-16,-1-7 13 0,-4-5-2 16,-6-4-24-16,-5-6 14 15,-3-4-22-15,0 2 2 16,-7 0 14-16,-9 2-26 15,-2 2-1-15,0 3 11 16,-1 3-4-16,0 6 14 16,0 3-7-16,1 4 4 15,3 3 14-15,1 5-32 16,0 2 1-16,-1 3-1 16,3 1-33-16,-3 2 25 15,2 0 5-15,1 2-31 0,0 11-16 16,3 3-67-1,9 12-60-15,0-4-206 0,0-1-675 0</inkml:trace>
  <inkml:trace contextRef="#ctx0" brushRef="#br0" timeOffset="147439.81">10915 4550 1532 0,'0'0'225'0,"0"0"-141"15,0 0-62-15,0 0 20 16,0 0-26-16,0 0-16 0,0 0-168 16,21-44-527-16</inkml:trace>
  <inkml:trace contextRef="#ctx0" brushRef="#br0" timeOffset="147979.42">11137 4042 1209 0,'0'0'319'0,"0"0"-216"16,0 0-2-16,0 0-17 16,0 0-24-16,0 0-10 15,0 0-50-15,-6-3 0 16,3 14 0-16,-4 6 6 16,1 4-4-16,0 11 21 15,3 4-23-15,3 3 6 16,0 4-6-16,3 1 7 15,12-1-7-15,6 0 0 16,4-4 0-16,3-5-1 16,2-7 1-16,0-7-1 15,1-7 1-15,1-7-10 0,-4-6 10 16,0 0 1 0,-2-15-1-16,-4-10 15 0,-4-3-8 15,-4-4-4-15,-3-4 28 16,-5-2-14-16,-4-2 17 15,-2 2 4-15,0-2-17 16,-6 2 26-16,-12 2-22 16,-3 4 10-16,-6 5 4 15,-3 4-26-15,-3 6 36 16,-2 7-33-16,1 6-14 16,-1 4-4-16,-1 7-30 15,2 13 32-15,7 7-30 16,3 20-78-16,11-8-87 15,4-2-902-15</inkml:trace>
  <inkml:trace contextRef="#ctx0" brushRef="#br0" timeOffset="149006.91">11771 3979 618 0,'0'0'158'16,"0"0"23"-16,0 0-28 15,0 0-8-15,0 0-41 16,0 0 12-16,0 0-2 16,-6-12-41-16,6 12-5 15,0 0-20-15,0 0-23 16,0 0 11-16,-3 8-35 15,0 9 14-15,0 7 2 16,-1 5-16-16,-1 1-1 16,2 2 0-16,-1-2-1 0,1 0 0 15,0-5 1 1,0-2-31-16,2-6 5 0,1-5-8 16,0-3 27-16,0-5-8 15,0-3-5-15,0-1 20 16,0 0-23-16,0 0 6 15,0 0 17-15,5 0-6 16,6-3 6-16,-1-3 0 16,5-1 1-16,0-1 5 15,3 1-6-15,3 1 1 16,1 0 10-16,4 1-9 16,0 2-2-16,0 0 8 0,-1 1-8 15,-4 2 16-15,-2 0-16 16,-2 0 0-16,-4 0 6 15,-1 0-6-15,0 0-20 16,-1 0-220-16,-5-2-330 0</inkml:trace>
  <inkml:trace contextRef="#ctx0" brushRef="#br0" timeOffset="149271.85">11995 4018 1109 0,'0'0'213'0,"0"0"-81"15,0 0 3-15,0 0-47 0,0 0-46 16,0 0-20-16,0 0-21 16,-3 58-1-16,3-20 19 15,0 6-18-15,0 5 5 16,0 2 1-16,0-1-6 15,3-3-2-15,9-8-5 16,-2-8-87-16,8-8-88 16,-1-10-191-16,-5-8-247 0</inkml:trace>
  <inkml:trace contextRef="#ctx0" brushRef="#br0" timeOffset="149704.22">12211 4153 702 0,'0'0'106'0,"0"0"-69"16,0 0 33-16,0 0-14 15,0 0 44-15,0 102-19 16,0-68-38-16,6 5 27 15,11 0-23-15,5-1-31 16,5-6 8-16,1-5-16 16,5-7 1-16,0-9 9 0,1-10-17 15,0-1 12-15,-1-18 31 16,-1-12 27-16,-7-9 6 16,-6-6-23-16,-5-3 47 15,-10 0-33-15,-4 1-41 16,0 4 8-16,-10 6 15 15,-10 6-12-15,-5 6 30 16,-3 8-22-16,-7 6-18 16,-2 4 10-16,0 7-32 15,-1 0 6-15,3 2-12 16,5 13-19-16,6 5 10 16,6 2-80-16,6 12-94 15,3-4-164-15,8-7-746 0</inkml:trace>
  <inkml:trace contextRef="#ctx0" brushRef="#br0" timeOffset="150402.95">12720 4095 466 0,'0'0'736'0,"0"0"-630"15,0 0-72-15,0 0-26 16,0 0 21-16,0 0-16 0,0 0-3 16,22 51 7-16,-5-39-11 15,2-2-3-15,3-5 27 16,-1-5-22-16,3 0 69 15,0-7 3-15,-2-10-19 16,-4-6 6-16,-1-3-20 16,-5-3-2-16,-6 3-17 15,-5-2-28-15,-1 3 30 16,0 0-11-16,-7 4-2 16,-7 5 27-16,-7 3-43 15,-1 5-1-15,-6 8-1 16,-2 0 1-16,-1 8 1 15,-1 14-1-15,2 6 0 0,2 0-1 16,7 2-16 0,3-1 11-16,6-1-4 0,6-3-13 15,6 2 22-15,3-4-8 16,14-2-15-16,8-4-44 16,3-5-21-16,5-7 14 15,0-5-5-15,-2 0 10 16,-2-8 57-16,-3-9 12 15,-3-3 1-15,-7-4 15 16,1 2-15-16,-8 1 23 16,-2 2 37-16,-4 2 2 15,0 4 21-15,-3 7-4 0,0 3-3 16,0 3-14 0,0 0-62-16,0 20 0 0,0 13 1 15,0 10-1-15,3 24 28 16,3-1-6-16,1 5-3 15,4-2 12-15,-1-14-31 16,2 0 0-16,0-11 0 16,-1-6-36-16,-2-14-127 15,-5-9-432-15</inkml:trace>
  <inkml:trace contextRef="#ctx0" brushRef="#br0" timeOffset="156448.66">15267 4088 977 0,'0'0'246'0,"0"0"-138"15,0 0 30-15,0 0-7 16,0 0 25-16,0 0-45 15,-3 0-41-15,3 0 2 16,0 0-24-16,0 0-1 16,0 0 4-16,0 0-23 15,0 0 7-15,0 0-14 16,0 0-1-16,0 0 4 16,0 0-24-16,0 0 10 15,0 0-10-15,0 0 1 16,0 0 0-16,0 0-1 0,0 0 0 15,0 0 1-15,8 3-1 16,5-1 6-16,2 3-6 16,3-3-5-16,-1 1 5 15,2 0 0-15,1-2 6 16,0 1 6-16,2-2-11 16,1 1-1-16,-1-1 8 15,4 0-7-15,1 0 7 16,1 0-7-16,0 0 6 15,-1 0 15-15,0 0-22 16,-2 0 0-16,-2-3 0 16,-1 2 0-16,-1 0 8 0,-3 1-8 15,-2 0 0 1,-2 0 3-16,0 0-2 0,-1 0-1 16,-2 0 0-16,-2 0 1 15,-1 0-1-15,-2 0 1 16,-3 0-1-16,0 0 6 15,-3 0-5-15,2 0-1 16,-2 0 0-16,0 0-3 16,2 0 2-16,-2 0 1 15,0-2-2-15,0-2-8 16,0-2-69-16,0-3-62 16,0-8 7-16,0 1-265 15,-4 3-556-15</inkml:trace>
  <inkml:trace contextRef="#ctx0" brushRef="#br0" timeOffset="157191.22">15573 3768 757 0,'0'0'273'0,"0"0"-142"16,0 0-9-16,0 0-38 16,0 0 29-16,0 0-12 15,0 0-48-15,0 3-13 16,0 0-33-16,0 2 5 15,0 4 2-15,0 5 40 0,0 6 14 16,0 6-35-16,0 4-9 16,0 5 1-16,0 5-25 15,0 5 10-15,0 2-3 16,0-4-5-16,0 3 12 16,0-5-8-16,0-3 3 15,0-4 13-15,0-2-21 16,0-5 13-16,0-3 4 15,0-4-17-15,0-3 19 16,0-1-18-16,0-1 7 16,0-1 10-16,2 1-18 15,-1-3 27-15,1-1-10 0,-1 0-18 16,1-5 23 0,-2-2-14-16,0 0-3 0,1-4 12 15,-1 0-12-15,0 0-5 16,0 0-1-16,0 0 1 15,0 0 7-15,0 0-7 16,0 0-1-16,0 0 10 16,0 0-9-16,0 0-1 15,0 0 0-15,0 0-18 16,0 0 6-16,0-2-82 16,0-7-191-16,0-2-775 0</inkml:trace>
  <inkml:trace contextRef="#ctx0" brushRef="#br0" timeOffset="157956.57">15330 4138 747 0,'0'0'291'0,"0"0"-143"15,0 0-3-15,0 0-39 16,0 0 38-16,0 0-9 16,0 0-58-16,0 0-12 15,0 0-21-15,0 0-19 16,0 0 20-16,0 0-18 15,0 0-5-15,0 0 8 0,0 0-29 16,0 0 4 0,5 0-5-16,8 0 1 0,-1 0 4 15,6 0 1-15,-2 0 11 16,5 0 11-16,3 0-26 16,0 0 4-16,1 0 7 15,2 0-13-15,0-1 12 16,-2-2-11-16,2-1 9 15,-2 3-4-15,-1-1-5 16,2 1-2-16,-1-1 1 16,-3 2 0-16,-2 0 0 15,-1 0 1-15,-5 0-1 16,-3 0 4-16,-1 0-3 16,-4 0-1-16,-3 0 0 15,1 0 1-15,-3 0 0 0,-1 0 0 16,2 0-1-16,-2 0 8 15,0 0-7-15,0 0-1 16,0 0 0-16,0 0 1 16,0 0 4-16,0 0-5 15,0 0 1-15,0 0 5 16,0 0-6-16,0 0-10 16,0 0-61-16,0-6-96 15,-5-3-179-15,-2-2-425 0</inkml:trace>
  <inkml:trace contextRef="#ctx0" brushRef="#br0" timeOffset="158693.79">15609 3788 375 0,'0'0'345'0,"0"0"-159"16,0 0-21-16,0 0-16 16,0 0-55-16,0 0-6 15,0 0-40-15,-1 8-6 0,1 6 59 16,0 3-37-1,0 5-10-15,-2 7-8 0,2 2-12 16,0 8 13-16,-1 6-28 16,1 4-6-16,0 7 21 15,0 2-28-15,0 1 8 16,0-2-7-16,0-1-6 16,0-6 10-16,0-6-6 15,0-7-4-15,0-8 5 16,0-6 0-16,0-9-6 15,0-5 0-15,0-7-5 16,0-2 5-16,0 0 7 0,0-1 8 16,1-13 48-1,1-7-57-15,-1-8 3 0,1-8-9 16,-2-3 0-16,0-7 2 16,0-1-2-16,0-5 0 15,0 0-1-15,0 0-5 16,0 1 5-16,-3 1 1 15,0 6-7-15,-2 3 7 16,0 8 0-16,2 4 0 16,-2 10 6-16,2 2-6 15,1 7 0-15,1 5 0 16,-1 2 1-16,2 4 1 16,0 0-2-16,0 0 0 15,0 0 0-15,0 0-1 16,0 12-14-16,0 15 15 0,0 7-6 15,0 12 5 1,2 8 2-16,2 3-1 0,0-1 4 16,-1-3-4-16,-1-6 0 15,-1-5 0-15,1-8-15 16,-2-7-28-16,0-5-106 16,0-10-131-16,0-5-319 0</inkml:trace>
  <inkml:trace contextRef="#ctx0" brushRef="#br0" timeOffset="159535.01">15342 4138 933 0,'0'0'258'0,"0"0"-196"16,0 0-13-16,0 0 11 15,0 0 17-15,0 0 36 16,0 0-52-16,0 2-32 16,6 1 54-16,4 0-20 15,4 0-18-15,5-1 2 0,3 0-32 16,4-2 4-1,4 0-6-15,1 0 5 0,2 0 8 16,1 0-26-16,2 0 13 16,0 0-13-16,-2 0 9 15,-1 0-9-15,-3 0 0 16,-3 1 1-16,-5-1-3 16,-3 2 2-16,-7-2 0 15,-4 0 0-15,-2 0 2 16,-2 0-1-16,-2 0-1 15,-2 0 0-15,0 0 21 16,0 0-20-16,0 0 27 16,-9 0-4-16,-5 0-17 15,-3 0-3-15,-6 0-4 16,-5 0 1-16,-4 0 0 0,-6 0-1 16,-1-2 0-16,0 2-1 15,0 0-7-15,2 0 8 16,4 0 0-16,5 0 1 15,3 0-1-15,5 0 0 16,1 0 0-16,5 0 0 16,2 0 0-16,5 0 0 15,2 0 0-15,4 2 2 16,1-2 2-16,0 0-4 16,0 0 0-16,0 0 0 15,0 0 2-15,0 0-14 16,0 0 12-16,3 0 0 15,11 0-1-15,6 1 1 0,6 2 0 16,3 3 0 0,6-2-3-16,2 0 3 0,5-1 1 15,0 0-1-15,-1 0 10 16,1-1-10-16,-5 1 0 16,-4-2 0-16,-5 1 0 15,-5-2-1-15,-10 1 1 16,-5-1 0-16,-2 0-7 15,-5 0 9-15,-1 0-2 16,0 0 0-16,0 0 5 16,0 0-12-16,0 0-9 15,0 0-154-15,-5 0-349 0</inkml:trace>
  <inkml:trace contextRef="#ctx0" brushRef="#br0" timeOffset="-214107.76">16331 4071 367 0,'0'0'145'16,"0"0"-65"-16,0 0-10 16,0 0 21-16,0 0 6 0,-5 0-36 15,4-1-8-15,-1 1 18 16,1 0-16-16,1 0 13 16,-2 0 1-16,2 0-6 15,-1 0-5-15,-1 0-44 16,-2 0 9-16,1 0-17 15,0 0 0-15,-1 5 4 16,-1 2 2-16,0 2-5 16,1 0 2-16,-2 3 1 15,3-1-10-15,0 0 7 16,2 1-6-16,-1 2 21 16,2-1-21-16,0-1 7 15,0 0 3-15,0 0-5 0,0 0 0 16,0 0-5-1,3 1-1-15,2-2 14 0,3 2-13 16,-1-1 5-16,0 2 12 16,-1-2-18-16,3-1 0 15,-2 0 0-15,-1 0 1 16,2-2 0-16,1 1-1 16,-2 0 2-16,2-2 9 15,0 2-3-15,1-4-8 16,1 0 0-16,0-1 8 15,2-1 3-15,-1-1 2 16,1-1-5-16,-1-2 12 16,1 0-19-16,0 0-1 15,-3 0 0-15,2 0 9 16,-3-3 2-16,0-1-5 0,1-3 0 16,-1 1 6-16,-1 0-6 15,-1-3-6-15,0 1 0 16,-1 0 1-16,1-2 4 15,-1 2-5-15,-2-1 0 16,2 1 6-16,-2-1-4 16,1-1-2-16,-2 0 0 15,0 0 1-15,-2-2 2 16,1-1-3-16,-1-1 1 16,1-1 6-16,-2-2-7 15,0 3 0-15,0-3 0 16,0 0 2-16,0 0 9 15,-5-2-10-15,1 2 0 0,-2-2 28 16,0 2-28 0,0 0 8-16,0 1-9 0,0 3 2 15,0 1 15-15,-2 2 5 16,0 0 18-16,-1 0-5 16,0 1-35-16,-2 3 29 15,2-1-1-15,-1 0-15 16,0 4 6-16,-1-2-3 15,3 4 6-15,-2-1 10 16,3 2-8-16,-4 0-7 16,-2 0-17-16,-1 2-32 15,-2 5 9-15,3 3 6 0,0-1 17 16,0 1 15 0,4-2-15-16,2 2-1 0,0-2-14 15,0 0 9-15,3 2-3 16,-1 2-57-16,1-2 8 15,4 0-24-15,0 1-4 16,0 4-56-16,3-1-136 16,4-3-284-16</inkml:trace>
  <inkml:trace contextRef="#ctx0" brushRef="#br0" timeOffset="-213580.78">16795 4427 527 0,'0'0'88'15,"0"0"-59"-15,0 0-16 16,0 0 0-16,0 0 65 16,0 0-16-16,0 0-16 15,18-27-7-15,-17 16-7 16,-1 1 95-16,0 5 38 16,0-1-42-16,0 5-36 15,0 0-4-15,0 1-9 16,0 0 25-16,0 0-42 15,0 0-28-15,-1 0-29 0,-1 7 9 16,1 1-12-16,1 2 3 16,0-1-83-16,0 5-25 15,0-4-219-15,0-3-383 0</inkml:trace>
  <inkml:trace contextRef="#ctx0" brushRef="#br0" timeOffset="-212537.79">17063 4013 157 0,'0'0'536'0,"0"0"-409"16,0 0-68-16,0 0-19 15,0 0 64-15,0 0-7 0,0 0-8 16,-15 58-29-16,14-41-7 15,-2 1-13-15,3 0-9 16,0 4 12-16,0 0-25 16,0 1 11-16,0 1-9 15,7-1-20-15,1-1 20 16,2 0-19-16,2-3 12 16,0 1 7-16,3-2-19 15,1-2 5-15,4-3-5 16,-2 0 1-16,4-3 17 15,2-4-17-15,1-3 8 16,0-3 10-16,0 0-18 16,0 0 2-16,0-2-4 15,-3-8 1-15,0-1 3 0,-5-2 5 16,0-2-8-16,-4-4 16 16,-4 0-15-16,0-3 8 15,-6-1 7-15,-2-5-2 16,-1 2 29-16,0-1-15 15,0 0 18-15,-4 3-8 16,-3-1-38-16,-1 3 18 16,-2 2-14-16,-2 1-4 15,0 2 12-15,0 2 50 16,-4 2 7-16,0 2-2 16,0 0-44-16,-1 1-2 15,-2 1-6-15,0 2 3 16,1 0-19-16,0 2 13 0,-1 1 1 15,2 3-14-15,-2 1-11 16,1 0-5-16,0 0-12 16,5 5-29-16,-2 5-8 15,1 4-43-15,3-2-8 16,0 2 1-16,2-1-6 16,2 1-24-16,2 5-189 15,2-1 139-15,2-4-49 0</inkml:trace>
  <inkml:trace contextRef="#ctx0" brushRef="#br0" timeOffset="-205968.94">17669 3999 714 0,'0'0'206'0,"0"0"-115"16,0 0-36-16,0 0 31 16,0 0-30-16,0 0-4 15,-6 26-20-15,6-19 0 0,0 3-3 16,0 2 0-1,3 1 12-15,3 1-9 0,3 0 11 16,3 0-9-16,1 0-21 16,3-3 17-16,3-2-2 15,3-2 51-15,2-6-9 16,1-1-32-16,2 0 10 16,0-8-16-16,-5-5-16 15,1-4 16-15,-4-3-14 16,-6-2 1-16,-4 3 12 15,-3-2 1-15,-4 0 12 16,-2 0 12-16,0-1-15 16,-4 3 5-16,-6-1-8 15,0 1-5-15,-3 2 7 0,1 0-29 16,-2 5-11-16,-2 2 0 16,1 3 0-16,-5 4 4 15,-2 2-4-15,0 1 0 16,1 0-6-16,-2 10-64 15,1 4 19-15,4 2 2 16,0 2-63-16,6 3 16 16,4 11-189-16,4-6-110 15,4-2-172-15</inkml:trace>
  <inkml:trace contextRef="#ctx0" brushRef="#br0" timeOffset="-205496.2">17733 4221 806 0,'0'0'257'15,"0"0"-105"-15,0 0-53 16,0 0-12-16,-11 92 1 15,11-69-24-15,2 2-23 16,10 2 23-16,4-3-19 16,2-2 9-16,6 0 8 15,2-5-30-15,0-3-1 16,3-4-2-16,-1-6-16 16,-1-4 19-16,-3 0-5 0,-2-9 4 15,-3-8 20-15,-3-8-26 16,-5-3 3-16,-5-3-9 15,-6-3-13-15,0-1 19 16,0 1-24-16,-7 1 1 16,-8 4 10-16,0 3-11 15,-4 4-1-15,-1 4 0 16,2 4-4-16,-4 6 2 16,0 4 4-16,1 2 11 15,-5 2-13-15,3 0-31 0,-3 14-59 16,4 3-48-1,2 5-82-15,1 10 119 0,7-5-110 16,6-3-200-16</inkml:trace>
  <inkml:trace contextRef="#ctx0" brushRef="#br0" timeOffset="-205045.76">18242 3991 863 0,'0'0'182'16,"0"0"-127"-16,0 0 94 15,0 0-19-15,0 0-4 16,6-73 16-16,-5 69-70 16,1 2-25-16,-2-1-13 15,1 3-12-15,-1 0 4 16,2 0-17-16,1 5-8 16,2 14 19-16,1 7-11 15,0 10 23-15,2 8 17 16,-2 8 2-16,1 6 7 15,-1 0-21-15,-3-1-12 0,0-5 2 16,-1-7-26 0,-2-8 16-16,1-10-17 0,-1-7 8 15,0-9-5-15,2-6-3 16,-1-5 0-16,1 0-11 16,8-27-131-16,-1-2-201 15,-1-6-551-15</inkml:trace>
  <inkml:trace contextRef="#ctx0" brushRef="#br0" timeOffset="-204625.35">18489 4004 988 0,'0'0'256'16,"0"0"-186"-16,0 0-11 15,0 0 23-15,0 0-10 16,0 0-8-16,24 78-13 16,-9-60-35-16,6 0 22 15,4-2-13-15,2-7-6 16,1-1 26-16,1-5-2 16,0-3-8-16,1 0-13 15,-1-11-11-15,-4-2 17 16,-2-7-9-16,-3-2 6 0,-6-2 0 15,-2-2-24 1,-8 1 17-16,-4 0 17 0,0-1-9 16,0 3 12-1,-12 2-8-15,-1 5 4 0,-6 1 4 16,-4 3-28-16,-2 7-2 16,-4 5-8-16,-2 0-5 15,0 5-20-15,-1 12 5 16,4 5-70-16,1 3 20 15,2 15-122-15,6-7-120 16,7-3-297-16</inkml:trace>
  <inkml:trace contextRef="#ctx0" brushRef="#br0" timeOffset="-204098.83">18592 4212 838 0,'0'0'248'16,"0"0"-129"-16,0 0 14 15,0 0 8-15,-24 87-7 16,24-64 1-16,0 0-25 0,0 0-31 16,9 0-37-1,6-2-2-15,5-2-24 0,2-1 7 16,5-4-7-16,1-2-14 16,3-3 24-16,1-5-4 15,0-4 8-15,-2 0 6 16,-1-1-22-16,-3-11 8 15,-3-5-1-15,-4-5-11 16,-1 0 22-16,-6-4-15 16,-4 1 14-16,-4-2 12 15,-4-1-30-15,0 2 5 16,0-1 0-16,-9 1-11 16,-4 4 32-16,-7 3-13 15,-2 4 6-15,-3 5-32 0,-7 5-8 16,-3 5-2-16,-3 0-36 15,-2 12-22 1,0 7 13-16,1 5-36 0,-9 25-65 16,13-8-235-16,3 2-533 0</inkml:trace>
  <inkml:trace contextRef="#ctx0" brushRef="#br0" timeOffset="-194803.61">3095 5199 641 0,'0'0'179'0,"0"0"-116"15,0 0 21-15,0 0 33 16,0 0-10-16,0 0-34 15,25 0-14-15,-19 0 6 16,3 0-37-16,-3-3 1 16,3 3-3-16,-2-2-16 15,2 1 27-15,0-1 5 16,3 1-22-16,-1-1 22 16,2 1-41-16,-1-1 9 15,1 1-5-15,1 1 1 0,-2-2 5 16,1-1-5-1,2 1-4-15,-2 0 28 16,1 0-15-16,1-1-2 0,-2-1-10 16,2 1 4-16,2 0-1 15,0-2 0-15,0 2-5 16,2-3 18-16,-1 1-19 16,2 2 0-16,-1 0 0 15,-1 0 6-15,0 0-6 16,-2 0 0-16,-1 1 1 15,1-1 5-15,-2 0-6 16,-2 0 0-16,3 0 0 16,-5 2 0-16,2-1 0 0,2 0 0 15,-1-1 1 1,-1 1 2-16,0 1-3 0,1-1 0 16,1 1-1-16,-1-1 4 15,-1 1-3-15,0-2 0 16,3 3 0-16,-3-4 1 15,4 3-1-15,-2-1 0 16,-1 2 0-16,1 0 0 16,0-1 0-16,-2 1 0 15,-1 0 0-15,2-2 3 16,-2 2-3-16,-1 0 0 16,-4 0 0-16,3 0-3 15,-1 0 3-15,2 0 0 16,-1 0 2-16,0 0 1 15,4 0-3-15,-2 0 0 0,2 0 0 16,-1 0-3 0,3-1 3-16,0 1 0 0,-3 0 1 15,1 0 3-15,-1 0-4 16,0 0 0-16,0 0 0 16,5 0 0-16,0 0 0 15,1 0 0-15,3 0 0 16,0 0 4-16,4 0-4 15,-5-3 0-15,2 0-1 16,-3-1-2-16,0 1 3 16,-3 2 0-16,-1 1 0 15,-2 0 4-15,-1 0-4 16,0 0 0-16,-3 0 0 16,0 0-3-16,4 0 3 15,-1 0 0-15,3 0 0 0,2 1 3 16,2 1-3-16,-1-2 0 15,6 0 0-15,-2 0 1 16,2 0-1-16,-3 0 0 16,3 0 0-16,-2 0 1 15,0 0-1-15,-2 0 0 16,-1 0-1-16,-2 0 2 16,-1 0-1-16,2 1 0 15,-3 3 0-15,1-4 0 16,-1 3 0-16,3 0 0 15,-1-2 0-15,2 1 1 16,-1-1-1-16,4-1 0 0,2 0 0 16,9 0 0-1,3 0 0-15,5 0 0 0,3-4 3 16,-1-2-3-16,0-1 0 16,1 2 0-16,-3-2 0 15,1 0 0-15,-3 0 0 16,-1 1 0-16,-3-1 1 15,-4 4-1-15,3 0 0 16,-4 0 0-16,0 0 1 16,0 3-2-16,-3-2 1 15,-2 2 0-15,-1-2 3 16,0 1-3-16,0 1 0 16,-2-2 0-16,1 2-2 0,-1 0 2 15,-1 0 0-15,-2 0 0 16,1 0 1-16,0 0-1 15,-3 0 0-15,2 0 0 16,-1 0 1-16,0 0-2 16,0 0 1-16,0 2 0 15,0-1 2-15,-2 1-2 16,2 0 0-16,1-2 0 16,-2 3-2-16,4-1 1 15,1-2 1-15,-1 1 0 16,6-1 3-16,0 0-3 15,-2 0 0-15,3 0 0 16,-1 0-7-16,1 0 7 0,1 0 0 16,-1 0 1-1,2 0 7-15,0 0-8 0,1 0 0 16,-1 0 0-16,1 0-3 16,-1 0 3-16,3 0 0 15,0 0 0-15,-2 0 1 16,5 0 0-16,-2 0-2 15,1 0 1-15,-1-1 0 16,4-1 0-16,0-1 0 16,-2 3 1-16,0-2 2 15,-2 2-3-15,0 0 0 16,2 0 0-16,-5 0-3 16,2 0 3-16,-3 0 0 15,1 2 0-15,-1 1 1 16,1 2 1-16,-1-1-2 0,0-1 0 15,0-1 0-15,-2 0-6 16,3-1 7-16,-4 2-1 16,-1-1 4-16,-1-1-3 15,-4 2-1-15,3-1 0 16,-6 0-8-16,3-1 8 16,-2 2 1-16,-1-1 0 15,1 0 5-15,2-1-5 16,-1 1-1-16,0 0 0 15,3 1-2-15,-1-2 1 16,2 2 1-16,3 0 0 16,0-1 2-16,1 1-2 15,2-3-1-15,0 1 1 0,1-1 0 16,0 0-1-16,2 2 1 16,2-2 0-16,-1 0 3 15,6 0-3-15,-3 0 0 16,2 0 0-16,2 0-1 15,0 0 0-15,1-2 1 16,1 1 0-16,2-4 0 16,4 0 1-16,-4 1-1 15,6-1 0-15,-2-1 0 16,2 2-1-16,1-3 1 16,1 1 0-16,0-1 1 15,2 0 0-15,3 0-1 0,0 0 0 16,-1-1-3-1,-1 3 3-15,0-1 0 0,-1 1 0 16,-1-3 6-16,1 3-6 16,-2 0 0-16,0-2 0 15,2 1-3-15,-1 0 3 16,1 1 0-16,-2-1 0 16,0 2 3-16,-1 0-2 15,3-1-1-15,-1 4 0 16,-3-2-4-16,1 1 3 15,0 2 1-15,-1-1 0 16,2 1-2-16,1 0 8 16,0-2-6-16,-2 1 0 15,0-1-4-15,0 0 3 16,-4-1 1-16,0 0 0 0,-3 0 2 16,1 1-2-16,-3-1 0 15,2 0 0-15,0-2 0 16,-1 2-1-16,-2-1 2 15,3-1-1-15,-5 0 4 16,1-1-3-16,-3 2-2 16,-2 1 1-16,-2 1-1 15,-1 0 0-15,-2-1 1 16,-1 3 0-16,0 0 2 16,0-2-1-16,0 1-2 15,-2-1 1-15,3 1-5 16,-1 0 4-16,0-1 1 0,0 2 0 15,-2-3-1-15,2 3 8 16,-2-2-8-16,1 0 1 16,0 1-4-16,1-2 4 15,0 1 0-15,0-1 0 16,0-1 5-16,-3 2-5 16,4-1-1-16,-1 0 1 15,0 0-1-15,4 2-1 16,-3-1 2-16,-1 1 0 15,4 0 3-15,-1 1-3 16,-1 0 0-16,0 0 0 16,1 0-4-16,0 0 4 15,0 0 0-15,0 1 0 16,0 3 4-16,0 0-3 16,-2 1-1-16,0 0 0 0,3-2-2 15,-3 0-5-15,1 1 7 16,-1-2 0-16,-1 0 7 15,1 1-6-15,-2-3-1 16,0 0 0-16,0 0-5 16,-2 0 4-16,1 0 2 15,1 0-1-15,-1 2 5 16,0-1-5-16,4 0 0 16,-1 1 0-16,0-1-8 15,4 1 8-15,-3-2 0 16,4 0 1-16,-3 3 6 15,-2-1-7-15,0 0 0 16,-1 1 0-16,0-2-4 0,0 2 4 16,-2 0 0-16,0 0 1 15,1-1 4-15,-3 1-5 16,-1 0 0-16,2 1 0 16,-4-2-6-16,1 3 6 15,-1 0 0-15,-2-1 1 16,-1 0 3-16,0 0-3 15,-2-1-1-15,1 1 12 16,-1-3-10-16,1 2 12 16,2-1-13-16,0 1 1 15,2-2 14-15,-1 1-16 16,2 1 0-16,-2-1-1 16,2 1 1-16,1 0 3 15,2-2-2-15,1 1-1 16,2-1 7-16,2-1-7 0,2 0 0 15,0 0-2-15,2 0 4 16,3 0-2-16,1-1 1 16,-1-4-1-16,4 1 8 15,0-1-8-15,-1 0 0 16,0-1 0-16,0 1-2 16,-2 0 2-16,2 1 1 15,-2-1-1-15,1 1 3 16,0-1-3-16,1 1 0 15,1 0 0-15,-1 0 0 0,1 0 0 16,2-1 0 0,0 1 0-16,2 0 1 0,1-3-1 15,1 4 0-15,2-3 0 16,0-1 1-16,1 1-1 16,2-1 0-16,1-1 1 15,1 1-3-15,0-2 2 16,2 1 0-16,0-1-1 15,0 3 2-15,-1 0 0 16,-2 1-1-16,-1-1 0 16,-3 0 3-16,-1 1-3 15,-1-2 0-15,-1 2 0 16,-2 1-3-16,-1-1 3 16,-2 2 0-16,-1 1 1 15,-1-1 0-15,-1 1-1 0,-3-1 0 16,0 1 0-16,1 2 2 15,-2 0-2-15,2 0 0 16,-2 0 0-16,0 0-6 16,1 0 6-16,0 0 0 15,-1 0 0-15,0 0 5 16,0 0-5-16,0 0 0 16,1 0 0-16,3 0-6 15,-1 0 7-15,1 0-1 16,3-2 3-16,1 1-1 15,2-3-2-15,-1 1 0 16,2 1 1-16,0-3 1 16,0 0-2-16,0 3 0 0,2-1 0 15,-2 0 1 1,0 1-1-16,2-1 0 0,-3-1 1 16,2 1 1-16,-5 1-2 15,3-1 0-15,-2-1 0 16,-1 2 1-16,0-1-2 15,-1-2 1-15,1 1 0 16,1 1 0-16,0-2 2 16,0 0-1-16,0 1 2 15,0 0 5-15,0 1-8 16,0-1 0-16,2 0 0 16,-1 0-1-16,2-2 2 0,1 2-1 15,1-2 5 1,1 2-4-16,0-1-1 0,1 1 0 15,0 0-4-15,1 0 3 16,0-1 2-16,0 1-1 16,1 0 3-16,0 0-3 15,1-1 0-15,-2 0 7 16,-1 1-7-16,1 1 26 16,-3 0-8-16,-3 1-1 15,2-2 4-15,-3 3-15 16,-1-2-4-16,-2 2-2 15,-1-2-2-15,0 2 2 16,0-2 2-16,-2 1-2 16,-1 2 11-16,-1-1-10 15,-1 1-1-15,-1-2 0 0,-1 2 0 16,-1-1 2-16,0-1 0 16,-2 2-2-16,3-2 7 15,-3 1-5-15,1-1-2 16,-1 2 0-16,-1-1 1 15,0 1 11-15,-1 0-12 16,1-2 0-16,0 2 3 16,0-1 6-16,0-1-9 15,0 1 0-15,-3 0 0 16,1 0-1-16,2-2 2 16,-2 3-1-16,-1 0 0 15,1-3 6-15,-1 3-8 16,-2-1 2-16,1 1 0 0,-5-1-4 15,1 1 4-15,0 0 0 16,-3-1 11-16,-2 1-10 16,0 0-1-16,-4 0 0 15,-2 0-5-15,-1 0-2 16,-3 0 5-16,1-2-47 16,-3 1-140-16,-2-1-519 0</inkml:trace>
  <inkml:trace contextRef="#ctx0" brushRef="#br0" timeOffset="-166087.77">7135 5623 182 0,'0'0'638'0,"0"0"-537"0,-12 11-58 15,8-5 18 1,0-2 39-16,1 1-2 0,1-1-49 16,-1 0-8-16,0 0-16 15,0 3-25-15,-2 2 36 16,1-1-10-16,-2 4-2 15,0 1 8-15,2 3-30 16,-2 1 5-16,1 0-7 16,2 2 0-16,0 1 3 15,3-3-3-15,0 0 1 16,0 0 6-16,0-1-7 16,9 1 0-16,2-2 0 15,2 1 1-15,4-1 0 16,0 1 1-16,0-2-2 15,5 0 13-15,-1-1-13 0,0-1 0 16,1-1-1 0,2 0 2-16,0-3 15 0,1-2 9 15,-2-2 1-15,2-1 4 16,-1-2-28-16,-2-1 8 16,1 0-10-16,-1 0 1 15,0 0 8-15,1-1-9 16,-1-4 1-16,2-3 14 15,1 0-15-15,-1-3-2 16,0 0-5-16,-3-1 14 16,1-3-5-16,-2 2-1 15,-5-1-1-15,1-2 13 16,-4 0-12-16,-1 1-1 0,-1-1 1 16,-3-1 6-16,-2 0-4 15,-2 0-2-15,0 0 0 16,-3 0 7-16,0 0-8 15,0 0 0-15,0-2 4 16,0 2-2-16,0-2-2 16,-6 0 0-16,1-1 1 15,-1 1 2-15,-2-1-3 16,0 1 0-16,-1 0-1 16,-2 2-11-16,-2 2 12 15,1 1 0-15,-4 0-9 16,-1 1 9-16,0 3 2 15,-3 0 7-15,2 1 5 16,-4 1-14-16,5 2 12 0,-3 1 2 16,-3 2 4-16,0 3 7 15,-2 0-12-15,0 0-3 16,-2 0 5-16,-1 5-14 16,1 4 4-16,0 2-5 15,2 3 1-15,2 1-1 16,1 4 0-16,0 0 0 15,3 0-1-15,-1-1-12 16,4-1-21-16,2-1-27 16,1-1-25-16,5 1-45 15,2-2-254-15,2-5-130 0</inkml:trace>
  <inkml:trace contextRef="#ctx0" brushRef="#br0" timeOffset="-165523.86">7504 5528 38 0,'0'0'616'16,"0"0"-473"-16,0 0-21 15,0 0 14-15,0 0-27 16,0 0-9-16,0 0-3 16,-30 40-35-16,27-34-18 15,0 5-4-15,-3 0-22 16,0 3 2-16,-1 3 9 0,-2 2-10 16,-2 1 15-16,1-1-17 15,-1 5-1-15,-1 0 4 16,-4 3-19-16,1 1 7 15,-3 2-8-15,3-3 0 16,-1 2 6-16,2-3-5 16,1-4 0-16,4 0 12 15,0-5-12-15,0-3-1 16,3 1 0-16,2-5-6 16,1-3 5-16,1-3 2 15,-1-1 0-15,3-1-1 16,0-1-105-16,0-1-303 0</inkml:trace>
  <inkml:trace contextRef="#ctx0" brushRef="#br0" timeOffset="-129104.25">10317 5606 515 0,'0'0'111'16,"0"0"-76"-16,0 0-9 15,0 0 17-15,0 0 47 0,0 0 4 16,-22 71-35-16,20-55-3 16,2 3 15-16,0 4-3 15,0 0 20-15,0 4-33 16,9 1 6-16,4 4 3 15,4-2-1-15,4 0-17 16,2-4-20-16,4-6 8 16,0-3 12-16,6-7-8 15,-2-7 19-15,1-3 10 16,-3-3-53-16,1-16 22 16,-3-6-5-16,-4-9-12 15,-3-5 15-15,-3-3-28 16,-7-3 10-16,-4 0 3 15,-6-2-18-15,0 4 7 16,-10 2-8-16,-11 4 0 0,-6 6 13 16,-3 2-13-16,-4 9 1 15,-3 3 22-15,-2 6-22 16,-1 4 18-16,1 6-11 16,4 1-8-16,6 0 14 15,3 5-14-15,7 10 0 16,4 4 0-16,6 5-9 15,0 2-17-15,8 2-33 16,1 1-73-16,1 7-52 16,14-6-129-16,-1-5-588 0</inkml:trace>
  <inkml:trace contextRef="#ctx0" brushRef="#br0" timeOffset="-128838.91">10922 5984 1498 0,'0'0'306'0,"0"0"-218"15,0 0-60-15,0 0-27 0,0 0 15 16,0 0-15-16,0 0-1 16,11-4-35-16,4-9-205 15,-3 0-462-15</inkml:trace>
  <inkml:trace contextRef="#ctx0" brushRef="#br0" timeOffset="-128284.1">11295 5532 633 0,'0'0'255'15,"0"0"-178"-15,0 0-4 16,0 0 42-16,0 0 21 16,0 0-55-16,0 0-43 15,-25 13-12-15,21 3-7 16,-1 5 20-16,2 6-6 16,3 4 27-16,0 6 24 15,0 3-19-15,0 5-4 16,6-3-22-16,10-4-14 15,4 0 9-15,5-6-24 16,2-5-2-16,1-8 6 16,2-9-2-16,1-8-12 0,-1-2 41 15,0-12-35-15,-2-14 14 16,-2-8-8-16,-5-7-6 16,-3-3 4-16,-5-4-4 15,-6-1-3-15,-4 4 5 16,-3 3-8-16,0 4 43 15,-13 6-10-15,-8 4-32 16,-6 3 28-16,-6 5-26 16,-4 6 7-16,-3 6-10 15,1 5-3-15,-1 3 2 16,4 3 1-16,5 12-16 16,6 6 3-16,5 4-65 0,10 14-88 15,5-7-137-15,5-2-488 16</inkml:trace>
  <inkml:trace contextRef="#ctx0" brushRef="#br0" timeOffset="-127721.96">11983 5370 424 0,'0'0'911'0,"0"0"-799"15,0 0-74-15,0 0-25 16,0 0 20-16,0 0 66 16,0 0 10-16,20 102-30 15,-20-66-13-15,0 1-35 16,-8 0 11-16,-3 1-9 16,-3-4-11-16,3-6 5 0,0-3-26 15,4-8 0 1,3-3-1-16,2-7 9 0,2-6-8 15,0-1-1-15,2 0 22 16,11-1 10-16,7-9-32 16,2-1 8-16,5-1-8 15,1 2 1-15,2 3 7 16,3 4-7-16,1 2 14 16,0 1 19-16,2 0-28 15,0 4 2-15,-3 3-8 16,-4-2 0-16,-3 0 7 15,-2-4-7-15,-6-1 0 16,-6 0-1-16,-5 0-61 16,-7-21-105-16,0 0-234 0,0-1-674 0</inkml:trace>
  <inkml:trace contextRef="#ctx0" brushRef="#br0" timeOffset="-127480.1">12208 5407 1200 0,'0'0'206'0,"0"0"-138"15,0 77 55-15,0-36 28 16,6 8 23-16,6 6-11 16,0-1-73-16,0 1-28 15,-2-4-32-15,-1-2-29 0,-4-12 10 16,5-5-11-16,-4-10-1 15,2-7-36-15,1-10-60 16,4-8-151-16,2-12-34 16,-2-8-344-16</inkml:trace>
  <inkml:trace contextRef="#ctx0" brushRef="#br0" timeOffset="-127068.33">12503 5564 684 0,'0'0'635'16,"0"0"-557"-16,0 0-17 0,0 0 19 15,0 95 44 1,0-59 10-16,2 2-55 0,13 0-31 16,4-3-20-16,4-2-28 15,2-6 10-15,2-7-3 16,0-6-7-16,1-6 15 15,1-5-14-15,-1-3 6 16,-1-1-1-16,-2-14-6 16,-1-5-2-16,-6-5 1 15,-3-6 2-15,-5-3 9 16,-4-2-10-16,-6-1 9 16,0-1 2-16,-6 1-2 15,-11 2 8-15,-6 1-6 16,-6 4-11-16,-3 3 21 15,-4 7-15-15,-3 4-5 16,2 6 3-16,1 7-4 16,6 3-1-16,5 5-11 0,3 14-31 15,6 6-40-15,6 18-120 16,4-4-123-16,5-5-622 0</inkml:trace>
  <inkml:trace contextRef="#ctx0" brushRef="#br0" timeOffset="-126362.29">13013 5517 1045 0,'0'0'178'15,"0"0"-70"-15,0 0-22 16,0 0-8-16,0 0 50 16,27 74-7-16,-2-62-24 15,3-5-50-15,3-4 7 16,2-3-9-16,-2 0-3 15,-2-6-2-15,-3-8-39 16,-3-5 11-16,-6-4-12 0,-3-3 1 16,-5-1 7-16,-6-1-7 15,-3-1 5-15,0 4 8 16,-10 1-14-16,-11 5 0 16,-3 2 0-16,-8 7 6 15,-2 2-6-15,0 8 0 16,0 0 0-16,2 8 2 15,2 14-2-15,5 5 0 16,7 3-1-16,5 4-5 16,7 3 5-16,6-2 1 15,0-1 0-15,17-4-1 16,6-5-25-16,6-9 1 16,2-6-16-16,4-7-26 15,0-3 9-15,-1 0 0 0,-4-13 2 16,-2-3 31-16,-7-4 8 15,-1-1 17-15,-4 3 1 16,-6 2 8-16,-1 3 48 16,-4 9 5-16,-1 4-14 15,1 0-6-15,1 20 39 16,3 13-31-16,1 10-2 16,2 10-21-16,-1 3 13 15,-1 0-11-15,-1 0-8 16,-3-6 8-16,0-6-29 15,-3-8 0-15,3-10 0 0,-2-11-46 16,-1-9-80 0,-1-6-753-16</inkml:trace>
  <inkml:trace contextRef="#ctx0" brushRef="#br0" timeOffset="-120002.05">16538 5317 658 0,'0'0'192'0,"0"0"-109"16,0 0 26-16,0 0 12 15,0 0-9-15,0 0-34 16,-7 0-11-16,4 0-24 15,2 0-3-15,-1 0 2 16,-1 0-16-16,-2 0-10 16,-1 0-8-16,0 3-7 15,-2 6 8-15,0 0-8 16,1 2 0-16,0-1 12 16,-1 3-13-16,2 0 1 15,1 1 3-15,1 1-3 16,2 0 0-16,2 4-1 15,0 0 0-15,0 0 3 0,0 3 6 16,0 0-9 0,8 2 22-16,1 0 1 0,6 1 12 15,-2-1-15-15,3-2-2 16,1 0 4-16,2-5-22 16,0-1 8-16,0-5-8 15,3-2 0-15,-1-3 22 16,0-3 31-16,1-3 13 15,-1 0-11-15,0-4-36 16,-2-10-5-16,-1-5-2 16,-3-3-12-16,-2-6 18 15,-5-3-17-15,-4-2 15 16,-1-2 6-16,-3-1-13 0,0 1 5 16,0 0-3-16,-7 1-10 15,-4 2 11-15,-3 3-11 16,-3 3 5-16,-2 0 0 15,-4 6-4-15,4 3-2 16,-2 2 1-16,0 5-1 16,3 6 15-16,-1 3-14 15,0 1-1-15,2 0 0 16,-2 13-2-16,1 4 2 16,-2 6-7-16,4 2-14 15,1 5 3-15,4 1-16 16,3-2-42-16,5 2-34 15,3 5-128-15,4-6-86 16,6-8-535-16</inkml:trace>
  <inkml:trace contextRef="#ctx0" brushRef="#br0" timeOffset="-119775.02">17040 5716 1408 0,'0'0'287'15,"0"0"-187"-15,0 0-76 0,0 0-14 16,0 0-1 0,0 0-9-16,0 0 0 0,16 11-1 15,0-26-106-15,1-1-108 16,-4-1-506-16</inkml:trace>
  <inkml:trace contextRef="#ctx0" brushRef="#br0" timeOffset="-119266.96">17271 5366 1139 0,'0'0'217'16,"0"0"-148"-16,0 0-46 16,0 0-13-16,0 0 7 0,0 0-15 15,0 0 5-15,-15 29 8 16,13-7-4-16,1 5 46 16,1 7 7-16,0 2 22 15,0 4-20-15,12-1-37 16,4 0-14-16,8-8-8 15,3-3-7-15,3-10 0 16,2-6 0-16,4-7 0 16,0-5 13-16,3-2-12 15,-4-15 15-15,-2-8 3 16,-3-4-18-16,-6-4 18 0,-4-8 8 16,-6 0-4-16,-5 1 28 15,-4-3-4-15,-5 2-4 16,0 2 10-16,-5-1-33 15,-10 4-3-15,-2 3 2 16,-4 5 1-16,-3 3 22 16,-5 8-30-16,-2 3-2 15,-3 3-6-15,0 6-4 16,-1 4 0-16,4 1 0 16,1 0-13-16,3 12 7 15,6 7-34-15,3 8-23 16,6 19-52-16,4-5-188 15,5-2-407-15</inkml:trace>
  <inkml:trace contextRef="#ctx0" brushRef="#br0" timeOffset="-118801.58">17942 5252 593 0,'0'0'217'0,"0"0"-95"16,0 0 53-1,0 0-17-15,0 0-42 0,-18 72-38 16,28-57-24-16,7-2 7 16,5-2 12-16,3-2-13 15,2-6 27-15,0-3-18 16,-3 0-1-16,0-6 17 16,-5-8-52-16,-5-3-8 15,-4-3 18-15,-5-1-27 16,-5 0 12-16,0-1-10 15,-11 0-17-15,-7 3 30 16,-9 0-16-16,-1 4-9 16,-5 6-2-16,0 5-4 0,2 4 0 15,1 0-12-15,4 13-30 16,3 7-20-16,5 14-117 16,5-4-170-16,7-2-549 0</inkml:trace>
  <inkml:trace contextRef="#ctx0" brushRef="#br0" timeOffset="-118424.95">17982 5431 1001 0,'0'0'322'0,"0"0"-228"16,-37 83-40-16,29-40-15 0,7 0 60 15,1-2-12-15,10-3-43 16,14-5-14-16,4-9-29 16,4-8-1-16,4-8 7 15,-2-8-1-15,2 0 8 16,-5-13 14-16,-2-10 3 16,-6-6-2-16,-6-5-28 15,-8-4 37-15,-8 0 41 16,-1 1-33-16,-1 3 19 15,-16 4-6-15,-2 5-9 16,-7 7 1-16,-2 5-45 16,-3 8-6-16,-4 5 0 15,3 0-7-15,0 16 5 0,2 7-27 16,7 4-36-16,5 12-24 16,7-8-147-16,8-5-331 0</inkml:trace>
  <inkml:trace contextRef="#ctx0" brushRef="#br0" timeOffset="-118073.14">18449 5297 1315 0,'0'0'236'15,"0"0"-174"-15,0 0 25 0,0 0-23 16,0 0 75-16,0 0-20 16,0 0-64-16,12-55-32 15,-12 55-23-15,3 5 7 16,2 11-4-16,2 12 3 16,2 5 0-16,1 9 16 15,2 4-22-15,-1 3 9 16,-2-1-2-16,-1-5-5 15,-2-4 11-15,-1-6-12 16,-2-6 0-16,0-7-1 16,-3-8-9-16,1-4-24 15,1-7-87-15,1-1-139 16,0-10-105-16,1-6-710 0</inkml:trace>
  <inkml:trace contextRef="#ctx0" brushRef="#br0" timeOffset="-117659.16">18784 5196 1334 0,'0'0'164'15,"0"0"-108"-15,0 0-40 16,0 0-16-16,0 0 89 15,0 0-20-15,0 0-18 0,29 71-3 16,-14-50-30 0,4 1 30-16,3-3-17 0,0-6-9 15,3-5 28-15,0-5-17 16,0-3 11-16,-1 0 21 16,-3-14-58-16,0-5 5 15,-3-4-2-15,-6-3-8 16,-3 0 7-16,-6 1-8 15,-3-1 6-15,0 3 12 16,-7 4-10-16,-10 2 6 16,-2 3-15-16,-5 8 1 15,-3 3-7-15,-1 3 6 16,-2 2-19-16,0 13 3 0,2 5-37 16,5 4 3-1,-1 14-75-15,8-6-195 0,7-4-393 0</inkml:trace>
  <inkml:trace contextRef="#ctx0" brushRef="#br0" timeOffset="-117216.71">18990 5358 1160 0,'0'0'247'0,"0"0"-169"15,0 0-66 1,0 0 8-16,0 0 124 0,0 0-8 16,-86 86-35-16,77-56-34 15,5 2-30-15,2 4 26 16,2 1-24-16,0-1-12 16,3-2-20-16,13-8-1 15,4-5 0-15,4-7 3 16,4-8 3-16,3-6 19 15,4 0-21-15,0-12 14 16,0-7-7-16,-3-5-11 16,-5-5 0-16,-7-1 15 15,-5-2-20-15,-8-1 32 16,-5 2-8-16,-2 3 4 16,-2 0 5-16,-13 6-17 0,-7 3 2 15,-5 2-9-15,-6 5-8 16,-1 7 6-16,-5 5-8 15,2 3-11-15,-2 14 0 16,3 7-59-16,2 3-20 16,-5 18-54-16,11-8-327 15,5-6-589-15</inkml:trace>
  <inkml:trace contextRef="#ctx0" brushRef="#br0" timeOffset="-109902.33">9628 5243 620 0,'0'0'348'15,"0"0"-101"-15,0 0-51 16,0 0-48-16,0 0 5 16,0 0-26-16,0 0-41 15,0 0-14-15,0 0-27 16,0 0-10-16,0 0 2 16,0 0-36-16,0 0 5 15,0 0-6-15,0 4-2 16,0 6 1-16,0 7 2 15,0 5-1-15,3 7 8 16,1 9-6-16,2 3-2 16,-3 8 0-16,-3 6 0 0,0 5 5 15,0 4-5-15,0 11 6 16,0 14-6-16,0-10 0 16,0-8 0-16,0-10-1 15,-7-12 1-15,5 4 0 16,-1-1 0-16,0-9 0 15,0-7 4-15,0-10-3 16,2-3-2-16,1-8 1 16,0-2-1-16,0-6-1 15,0-1 2-15,0-3 0 16,0 0 3-16,0-3-3 16,0 2 0-16,0 1-1 15,3-3-7-15,1 2 8 0,1-1 0 16,2 2 0-16,4 0 1 15,-1 0 0-15,6 1-1 16,1 0 0-16,4 1 1 16,4-1 1-16,2 0-2 15,4-1 0-15,4 1 4 16,2-1-2-16,6-1-2 16,0-1 0-16,6-1-1 15,1 2 1-15,2-2 0 16,0 0 1-16,-1 0 5 15,1 2-5-15,2 1-1 16,1-2 0-16,-1 1 9 0,6 0 13 16,-1-1-22-16,1 1 1 15,1-1 15-15,0-1-15 16,2 0-1-16,1 0 6 16,-2 0-5-16,1 0 17 15,-2 0-18-15,-1 0 9 16,-2 0 6-16,-4 0-15 15,3 0 0-15,-2 0 0 16,-5 0 0-16,0 0-2 16,-6 0 4-16,-2 0-2 15,0 0 9-15,-5 1-7 16,0 3-2-16,1-3 0 16,-2 1-3-16,2-2 3 0,-2 0 0 15,0 0 1-15,-2 0 2 16,-1 0-2-16,0 0-1 15,0 0 0-15,-2 0 2 16,3-2-2-16,-1 1 1 16,0-3 4-16,-2 2-5 15,-1-1-5-15,1 0 5 16,-1 2 0-16,0 1-2 16,-2 0 2-16,1 0 0 15,0 0 0-15,0 0 2 16,-2 0-2-16,3 0 0 15,-2 0 0-15,2 0-3 16,0 0 3-16,0 2 0 0,1 0 1 16,-1 1 1-16,1-1-2 15,-1 2 0-15,0-3-1 16,-2 1 1-16,0 0 0 16,1-1 0-16,-1-1 0 15,2 0 0-15,1 2 0 16,2-2 0-16,7 0 0 15,5 0 0-15,4 0 0 16,2-2 0-16,9-1 0 16,-1-2-1-16,2-1 1 15,4 1 0-15,3-1-1 16,1 1-2-16,1-2 2 16,3 0 1-16,-2 3 0 15,1-1 3-15,-1 1-3 0,0 0 0 16,-4 1 0-16,3 1-5 15,-2 0 5-15,1 0 0 16,0 1 1-16,1-1 0 16,0 2-1-16,0 0 0 15,-1 0 7-15,4 0-7 16,-3 0-6-16,3 0 4 16,0 0-5-16,12 0 7 15,-9 0 0-15,2 0 0 16,0-5-4-16,-9 5 4 15,9-3 0-15,1 0 0 16,-1 0 0-16,-1 0 0 16,2 0 0-16,-3 1 1 0,0 0 11 15,-3 1-12-15,-1-1-6 16,0 2 5-16,-4 0-12 16,-1 0 13-16,1 0 0 15,-4 0 0-15,3 0 7 16,-3 0-7-16,-3 0 0 15,0 2 0-15,0 1-3 16,-1-1 2-16,0 1 1 16,-1 0 0-16,2 0 9 15,2 0-9-15,0 0 0 16,2-1-1-16,1 1-13 16,0-1 13-16,4-2-14 15,-3 0 6-15,2 0 8 0,-1 0-8 16,4 0 9-1,-1 0 0-15,1-2-1 0,3-3 1 16,-1-1 0-16,2 0 1 16,-1-1-1-16,1 0-1 15,-1 1 1-15,0-2 0 16,0 1-3-16,1 1-6 16,-4 1 9-16,2-2 0 15,-4 2-3-15,2-3-6 16,-1 1 9-16,0 0-1 15,-3 1-2-15,-2 0 2 16,-2 1 1-16,2 0 0 16,-4 1 2-16,-1 2 6 15,2-1-14-15,-3 2 6 16,-2-1 0-16,-3 0 2 0,-1 1-1 16,-5-1-1-16,-2 1 0 15,-3-1-2-15,-2-1 1 16,-5 2 1-16,0-2-6 15,-2 1 6-15,-6 0 0 16,1 2 0-16,-3 0 4 16,-4 0-3-16,1 0-1 15,-5 0 0-15,-2 0-3 16,-6-3 3-16,-3 3 0 16,-5-2-14-16,-3-3-103 15,0-5-131-15,-2-16-11 16,-7 1-361-16,-1 0-294 0</inkml:trace>
  <inkml:trace contextRef="#ctx0" brushRef="#br0" timeOffset="-109316.12">19697 4528 591 0,'0'0'254'16,"0"0"-167"-16,0 0 13 15,0 0-6-15,0 0-2 16,0 0 5-16,0 0-47 0,0-7-37 15,0 7 4 1,0 10 2-16,0 2 32 0,0 7 11 16,0 6-18-16,0 11 23 15,2 23 19-15,4 36-42 16,6 42 4-16,0 28-12 16,1 10-9-16,2-8 11 15,-1-21-19-15,2-16 12 16,-1-11 5-16,0-23-11 15,-5-21 26-15,-4-19 10 16,1-20-21-16,-2-6 1 16,0-7-28-16,-2-1 3 0,0-5-16 15,-2-14 2 1,-1-16-4-16,-3-15-74 0,-9-6-438 0</inkml:trace>
  <inkml:trace contextRef="#ctx0" brushRef="#br0" timeOffset="-108497.89">15103 4763 608 0,'0'0'224'16,"0"0"-148"-16,0 0-12 15,0 0 63-15,0 0 24 16,0 0-43-16,-5 78-28 16,5-49-35-16,0 10 51 0,0 21-13 15,0 21 2-15,0 29-9 16,11 14-51-16,-2-1 4 16,-1-7 0-16,-1-19-13 15,-3-8 9-15,1-16-23 16,0-19 28-16,-2-13 26 15,-2-4-22-15,4 2 1 16,-2 5 0-16,2 1-26 16,-2-5 15-16,0-4-11 15,0-5-3-15,0-4 18 16,0-4-28-16,0-4 7 16,-3-5-5-16,2 0 4 15,-2-6 1-15,0-3 2 0,0-3-8 16,0-2 2-16,1 0-3 15,-1-12-11-15,0-5-105 16,0-5-436-16</inkml:trace>
  <inkml:trace contextRef="#ctx0" brushRef="#br0" timeOffset="-106649.75">12193 6704 620 0,'0'0'365'16,"0"0"-163"-16,0 0-38 0,0 0-55 15,0 0-60-15,0 0-14 16,0 0 28-16,17 43 46 15,5-4-7-15,6 7-27 16,4 10-33-16,-1 1 22 16,3 0-54-16,-2-5 13 15,-7-7-23-15,0-8 0 16,-8-10 0-16,-2-7 7 16,-6-8-7-16,-5-7-8 15,-2-5-62-15,-2-8-50 16,-3-10-145-16,-8-4-480 0</inkml:trace>
  <inkml:trace contextRef="#ctx0" brushRef="#br0" timeOffset="-105989.45">12214 6682 189 0,'0'0'866'15,"0"0"-714"-15,0 0-46 16,0 0-22-16,0 0-27 16,0 0 18-16,0 0 2 15,-45-29-26-15,38 41-23 16,-5 11-27-16,0 7 5 16,-4 4 7-16,-2 0-12 15,-2 0-1-15,1-5 0 0,1-3 0 16,2-9 0-16,5-3 1 15,5-9-1-15,3-5 24 16,2 0-14-16,1-7-3 16,0-9-7-16,0-7-6 15,7-4 5-15,5-3 1 16,6 2 0-16,-1 0 0 16,2 1 0-16,0 1 0 15,1 0-1-15,-4 1 1 16,1 1 0-16,-4 4 0 15,-6 3 1-15,-4 3 7 16,-1 2-8-16,-2 4 0 16,0 2 0-16,0 4 7 0,0 0-4 15,0 2 6-15,0 0-9 16,0 0 0-16,0 0-25 16,10 0-6-16,4 8 31 15,-1 4-8-15,5-1 7 16,-2 0 1-16,-2-1-1 15,-5-1-2-15,1 1 3 16,-5 0-7-16,-4 1 6 16,-1 2 1-16,0 1 0 15,0 3 32-15,-3-1-16 16,-7 2 2-16,-2-2-8 16,-3 0 6-16,-3-1 11 15,-1-1-3-15,1-5 9 0,1-2-9 16,5-1-23-16,2-2 14 15,7-1-15-15,3 8-82 16,2-3-200-16,9-1-573 0</inkml:trace>
  <inkml:trace contextRef="#ctx0" brushRef="#br0" timeOffset="-105321.78">12828 7115 1079 0,'0'0'222'16,"0"0"-158"-16,0 0 11 16,0 0-30-16,0 0 22 0,0 0-27 15,0 0-39 1,2 5 14-16,12 12 0 0,2 11 4 15,-1 7 20 1,0 6-10-16,-5 3-5 0,-2-1-14 16,-5-1-9-16,-3-4 10 15,0-4-10-15,0-6 0 16,-2-8 12-16,-2-6-10 16,1-7 1-16,1-7 5 15,1 0 6-15,-1-16 30 16,1-8-27-16,-1-8-10 15,2-7 1-15,0-3-7 16,0-5-2-16,0-2 0 16,5 0 1-16,4 4-1 15,4 6 0-15,-1 9 0 0,4 10 0 16,-2 11-6 0,4 9 5-16,-2 0 0 0,5 18 1 15,1 9 6-15,-2 10 4 16,5 4 19-16,-4 4 21 15,-4-1-28-15,-4-4 5 16,-3-5-27-16,0-6 11 16,-3-9-8-16,-3-6-3 15,1-7-28-15,-1-7-76 16,1 0-223-16,-1-12-422 0</inkml:trace>
  <inkml:trace contextRef="#ctx0" brushRef="#br0" timeOffset="-104833.85">13309 7272 550 0,'0'0'89'0,"0"0"-57"16,0 0-25-16,0 0 90 16,0 0 72-16,-15 94 41 0,15-70-28 15,0 3-72 1,0 1-20-16,9 1 4 0,4-2-30 16,4 0-6-16,2-5 5 15,2-2-25-15,0-8 3 16,1-1 0-16,-1-9 7 15,0-2 12-15,-3-2-44 16,1-15-1-16,-5-6-6 16,-5-5-8-16,-6-2 10 15,-3-1-10-15,0-1 9 16,-6 3 17-16,-9 3-27 16,-3 5 9-16,-4 5 1 15,-1 7 5-15,-5 6 19 16,-2 3-25-16,0 0-9 15,0 10 0-15,2 5-9 0,4 2-22 16,5 2-30-16,7-5-57 16,4 3-52-16,8-4-58 15,0-2-291-15,2-5-316 0</inkml:trace>
  <inkml:trace contextRef="#ctx0" brushRef="#br0" timeOffset="-104419.53">13658 7431 1071 0,'0'0'177'0,"0"0"-53"16,0 0-16-16,0 0-47 15,80 0 65-15,-61 0-18 0,0 0-7 16,-1 6-19-16,-2 4-32 15,-4 1-12-15,-3 4 3 16,-5 1-5-16,-4 3-4 16,0 2-19-16,-6 3-4 15,-10 2-4-15,-3-2-5 16,1 0 0-16,-3-5 0 16,3-1-21-16,3-8 21 15,6-5-1-15,3-2 1 16,6-3-1-16,0 0-5 15,0 0 5-15,8 0-5 16,5-4 6-16,5 0 5 0,3 1 11 16,-2 3-1-16,4 0 17 15,-1 0-22-15,-1-2 2 16,0 2-12-16,-2-3-6 16,15-9-10-16,-5 3-90 15,-4-4-515-15</inkml:trace>
  <inkml:trace contextRef="#ctx0" brushRef="#br0" timeOffset="-103792.93">17820 6599 622 0,'0'0'409'0,"0"0"-293"16,0 0 21-1,43 108-26-15,-16-61 2 0,3 2 21 16,6 0-48-16,0-2-4 15,0-4-12-15,-1-4-31 16,-4-9-6-16,-1-3-20 16,-3-6-7-16,-4-3 2 15,-3-6-8-15,-2-3 0 16,-6-4-14-16,-4-5-93 16,-8 0-149-16,0-13-47 15,0-3-429-15</inkml:trace>
  <inkml:trace contextRef="#ctx0" brushRef="#br0" timeOffset="-103203.87">17836 6559 995 0,'0'0'207'0,"0"0"-142"16,0 0-40-16,0 0-11 16,-42 104 41-16,35-68 6 15,1 0 10-15,0-4-10 16,0-3-43-16,1-4 1 16,2-7-18-16,2-5 9 15,-1-6 1-15,2-5-10 0,0-2 8 16,0 0 56-16,0-12-24 15,0-5-12-15,0-8-27 16,2-3 4-16,1-4 10 16,0-2-9-16,0 3-7 15,3-2 12-15,0 2-12 16,-2 3 26-16,2 3-13 16,-1 6-7-16,-1 2 7 15,2 3-11-15,-5 7-2 16,2 2 1-16,-1 2 0 15,-1 3 10-15,4 0-11 16,4 3 0-16,7 11 3 16,8 5-2-16,3 4-1 0,9-3 0 15,0 0 8 1,-1-2-7-16,-2-3 0 0,-3-2-1 16,-6-2 6-16,-7-2-6 15,-7-1 0-15,-9-2 1 16,-1 2 0-16,-10-1 33 15,-11 3-12-15,-7 1 1 16,-4 2 6-16,2-1-28 16,4 2-1-16,5-2 0 15,9 6-46-15,7-5-225 16,5 0-866-16</inkml:trace>
  <inkml:trace contextRef="#ctx0" brushRef="#br0" timeOffset="-102542.27">18425 7140 1177 0,'0'0'186'16,"0"0"-131"-16,0 0-32 15,0 0 28-15,0 0 22 16,0 0-8-16,0 0-7 16,64-25-20-16,-46 39 3 15,-1 6 0-15,0 9-9 16,-1 5-5-16,-2 4-7 16,-2-2 8-16,-4 0 10 15,-3-5-23-15,-3-6-4 16,-1-6-2-16,-1-6-8 0,0-6 7 15,0-7-1 1,0 0 8-16,0-2 15 0,0-13-30 16,0-10 0-16,0-3 0 15,0-3-3-15,0-3 2 16,2-2 1-16,7 2-9 16,2 4 7-16,3 5-4 15,2 5 6-15,1 7-1 16,1 6-12-16,2 7 13 15,0 0 0-15,4 17 2 16,0 12 27-16,0 7-15 16,-2 8 13-16,-4 1-1 0,-4-2-14 15,-7-4 12-15,-1-6-14 16,-2-7-9-16,-2-8-1 16,2-9-62-16,-1-7-149 15,1-2-697-15</inkml:trace>
  <inkml:trace contextRef="#ctx0" brushRef="#br0" timeOffset="-101589.77">19099 7331 704 0,'0'0'326'0,"0"0"-159"16,0 0-33-16,0 0-41 15,0 0-4-15,0 0 13 16,0 0 4-16,0 23-36 16,0-6-4-16,0 6 7 15,0 7-17-15,0 7 14 16,2 3-33-16,2 4-12 15,4-3 2-15,-4-4-26 16,2-9-2-16,-3-8 1 16,0-10-65-16,-3-10-124 0,0-15-199 15,0-6-853-15</inkml:trace>
  <inkml:trace contextRef="#ctx0" brushRef="#br0" timeOffset="-101384.41">19129 7374 971 0,'0'0'367'0,"0"0"-247"15,0 0 4-15,0 0 15 16,81 67-16-16,-55-47-1 16,3 2-52-16,-1-4-41 15,-1 0 1-15,-3-6-30 0,-3-4-18 16,-5-7-71-16,-4-1-183 15,-7 0-379-15</inkml:trace>
  <inkml:trace contextRef="#ctx0" brushRef="#br0" timeOffset="-101168.08">19323 7354 1217 0,'0'0'396'0,"0"0"-271"16,0 0-57-16,0 0 0 16,0 0 28-16,7 92 3 0,6-57-37 15,0 3-55-15,0-4-5 16,2-2-2-16,-1-9-47 16,3-7-132-16,-5-8-303 15,-1-8-566-15</inkml:trace>
  <inkml:trace contextRef="#ctx0" brushRef="#br0" timeOffset="-100794.14">19517 7358 1245 0,'0'0'256'0,"0"0"-184"16,0 0-12-16,-8 74-9 15,8-42 64-15,0 1-15 16,9 1-55-16,8-2-32 16,2-5 9-16,4-3-22 15,2-9 8-15,0-4-8 16,1-11 3-16,-1 0-3 16,-1-4 4-16,-5-12-4 15,-4-5-15-15,-6-5 15 16,-5-2 8-16,-4-3 0 15,0-2-7-15,-8 4 14 16,-7 2 9-16,-8 5 1 16,0 5 19-16,-6 5-30 15,-2 2-13-15,0 7-1 16,-1 3-20-16,4 0-23 0,7 10-52 16,3 16-90-16,7-6-48 15,4 2-390-15</inkml:trace>
  <inkml:trace contextRef="#ctx0" brushRef="#br0" timeOffset="-100311.04">19821 7510 1211 0,'0'0'153'0,"0"0"-93"16,0 0-24-16,0 0 48 0,0 0 82 15,0 0-68-15,81-9-29 16,-66 11-11-16,2 7-27 16,-3 4 15-16,-1 4-17 15,-5 3 7-15,-5 3 12 16,-3 0-29-16,0 1-9 15,-5 1-10-15,-9-4-1 16,-2-1-1-16,-1-3-23 16,2-4 9-16,0-3 6 15,4-3-11-15,4-3 2 0,4-1 4 16,3-3-3-16,0 0-16 16,0 0 4-16,10-6 13 15,10-2 17-15,1 2-9 16,4 1 8-16,2 3 1 15,1 2 1-15,2 0 40 16,-2 10 6-16,1-1 4 16,-4-1 2-16,-2 1-38 15,-4-4-10-15,-4-2-5 16,-2-3-52-16,-5 0-96 16,-2 0-507-16</inkml:trace>
  <inkml:trace contextRef="#ctx0" brushRef="#br0" timeOffset="-93742.97">5678 5213 608 0,'0'0'182'0,"0"0"-71"15,0 0 29-15,0 0-27 16,0 0-7-16,0 0-28 16,-18 16-36-16,17-5-6 15,-4 1-15-15,2 3 0 16,0 4 19-16,0 5-13 16,3 5 2-16,0 10 15 15,0 8-15-15,0 22-4 16,3 21-15-16,8 23-10 15,2 11 12-15,-2-4-11 16,-1-8-1-16,-6-19 6 0,-1-15-5 16,0-17 6-16,0-19-7 15,-1-3-5-15,1-2 5 16,3 2 1-16,3 2 8 16,-2-12-9-16,1-9 1 15,-1-6 4-15,2-6 2 16,0-3 21-16,-1-4 22 15,2-1-30-15,-3 0-8 16,2 0-5-16,-1 0-6 16,7 0-1-16,-3 0 1 15,4 0 0-15,4 0 39 16,2 0-5-16,6 0-2 16,2 0 4-16,6 0-24 0,4 0-2 15,3 0-2-15,2 0-8 16,6 0 10-16,1 0-11 15,3 0 0-15,3 0 14 16,2 0-13-16,-3 0-1 16,7 0 0-16,-3 0-1 15,0 0 1-15,5 0 12 16,2 0 13-16,14 0-1 16,15 0-23-16,15 0-1 15,2 0 2-15,-7 0-1 16,-10 0-1-16,-6 0 7 15,-2 0-7-15,-1-2 1 0,-13-5 0 16,-14 3-2 0,12-2 1-16,8-3 0 0,14 0 0 15,8-1 0-15,-9 3 1 16,-10 1 9-16,-16 1-9 16,-11 2-1-16,-8 3 0 15,-4 0-9-15,7 0 7 16,11 0 3-16,7 0-1 15,-3 0 1-15,-1 0 0 16,-2 0-1-16,-7 0 0 16,-2 3-2-16,-5 0 2 15,1-1 0-15,-5-2 1 16,2 0 2-16,-3 0-3 0,-2 0 0 16,-3-5 0-1,-2-1-4-15,-4 1 3 0,-3 0 1 16,-4 4 0-16,-5-1 8 15,-2 2-8-15,-4 0-5 16,-1 0 4-16,-4 0 2 16,-1 0 2-16,0 0-3 15,-4 0 0-15,2 0-1 16,-2 2 0-16,3 3 0 16,-2-2 1-16,-1 0-1 15,0 1 1-15,0-1 0 16,0 1 0-16,-3-1-1 15,3 0-9-15,-6 2-76 16,0-3-249-16,0 0-778 0</inkml:trace>
  <inkml:trace contextRef="#ctx0" brushRef="#br0" timeOffset="-49979.46">468 8501 1230 0,'0'0'368'0,"0"0"-275"15,0 0-45-15,0 0 41 0,0 0 2 16,0 0-6 0,0-2-34-16,0 2-17 0,0 0 3 15,0 0-37-15,0 0 7 16,9 0-7-16,9 0 0 15,7 0 19-15,8 0-2 16,3 0 10-16,10 0 5 16,-1 0-23-16,1 0 7 15,3 0-2-15,-4 1-14 16,-6 0 15-16,-1-1-14 16,-10 2 6-16,-6-2 0 15,-9 0-6-15,-4 1-2 16,-4-1 1-16,-4 0 0 0,1 0 1 15,-2 0 0 1,1 0-1-16,4 0 0 0,2 0-139 16,-3 0-434-16</inkml:trace>
  <inkml:trace contextRef="#ctx0" brushRef="#br0" timeOffset="-48509.16">2003 8128 910 0,'0'0'279'16,"0"0"-241"-16,0 0 4 15,0 0-9-15,-87-81 35 16,64 65 2-16,0 3-31 0,-1 3 9 16,2 5-1-1,1 2-41-15,0 3 8 0,3 3-14 16,0 14 0-16,3 10 24 15,2 10-23-15,3 19 0 16,5 22 24-16,5 21-15 16,5 4 28-16,12-16-5 15,4-22-1-15,-6-24 12 16,4-8-36-16,4 0 11 16,4 0 10-16,4-5-29 15,1-12 17-15,-1-11 5 16,2-5-1-16,-3-13 36 0,-5-16-32 15,-1-8-13-15,-5-6-12 16,-7-4-5 0,-1 2-15-16,-7 5 2 0,-3 11-11 15,-1 8 7-15,0 12 10 16,0 9-7-16,2 3-6 16,-1 23 0-16,5 8 25 15,3 6-1-15,6 3-2 16,3-1 3-16,6-7 0 15,3-7 0-15,1-9 12 16,5-11-5-16,-3-8-4 16,-2 0-3-16,-3-19-22 15,-5-7 15-15,-5-9-12 16,-9-4-19-16,-6 0-10 16,0 2-16-16,-12 3 38 0,-9 7 26 15,-1 10 5 1,-5 8 70-16,0 9-59 0,0 0 23 15,-3 20 2-15,2 8-31 16,1 8 25-16,6 6-2 16,6-2-17-16,8-1 12 15,7-7-18-15,0-6-9 16,7-7 7-16,10-7-1 16,2-9-7-16,5-3 0 15,0-3-25-15,1-14 12 16,-1-8 12-16,-3 0 0 15,-5 0 0-15,-1 2-11 16,-3 9 12-16,-3 8-1 16,3 6-43-16,0 4 15 0,6 21 17 15,1 6 12-15,4 4 31 16,0 0-31-16,6 0 9 16,-1-9-9-16,5-9 0 15,1-4 16-15,-1-12 4 16,0-1-5-16,-5-14 10 15,-4-12 16-15,-2-11-20 16,-8-9-21-16,-5-7-6 16,-6-4 6-16,-3-4-14 15,0-3 14-15,-3 0 1 16,-9 3 6-16,-4 4-14 16,-1 7 4-16,1 8 3 15,1 9 6-15,0 11-5 16,6 8 6-16,6 14 28 0,0 2-35 15,3 37-9-15,0 31 8 16,12 27 1-16,12 10 20 16,1-18 2-16,3-25-1 15,-8-24 14-15,7-8-35 16,4 2 7-16,6-3-7 16,8-3-1-16,1-11-10 15,-1-13-19-15,1-4-51 16,-1-18-73-16,7-37-101 15,-10 6-284-15,-9-1-132 0</inkml:trace>
  <inkml:trace contextRef="#ctx0" brushRef="#br0" timeOffset="-47428.21">3160 8361 1144 0,'0'0'510'0,"0"0"-389"16,0 0-52-16,0 0-20 15,-83 107 16-15,69-59 20 16,8 3-41-16,6-3-7 15,0-2-24-15,8-6-4 16,11-9-2-16,2-7-7 16,6-10 1-16,1-9 13 15,2-5-8-15,0-5-12 16,0-19 3-16,-5-10-19 16,-1-7 21-16,-9-4-59 15,-6 1-3-15,-3 5 48 0,-6 10-7 16,0 7 22-1,0 13-8-15,0 9 8 0,0 9-2 16,0 20 2-16,0 14 21 16,6 6 33-16,7 3-29 15,8-1-9-15,6-7 2 16,4-10-18-16,7-7 19 16,-1-15-19-16,0-9 0 15,-1-3 18-15,-5-25-18 16,-4-9-1-16,-7-13 0 15,-4-5-40-15,-10-3-9 16,-6 2 8-16,0 4 36 16,-3 10-4-16,-6 10 20 15,0 15-10-15,5 11 21 16,1 3-11-16,3 23-9 0,0 15 10 16,0 5-4-1,14 6 29-15,3 1-30 0,10-7 0 16,4-6 10-16,5-10-16 15,1-10 2-15,2-12 5 16,-5-5 2-16,-4-8-5 16,0-19 5-16,-8-11 4 15,-5-11-13-15,-8-16-19 16,-9-19-22-16,0 6-18 16,-5 6-16-16,-10 11 53 15,-1 18-7-15,1 6 29 16,0 4 1-16,3 18 18 15,6 15 31-15,6 27-50 0,0 40 1 16,3 28 43 0,17 11-11-16,3-16 12 0,3-24-12 15,-4-26-21-15,5-11 14 16,4 0-16-16,5 0-1 16,7-5 22-16,0-12-22 15,-2-10 0-15,-5-2-9 16,-8-23-9-16,-1-10 8 15,-11-12-11-15,-7-6-37 16,-9 0 37-16,0 8-5 16,0 9 17-16,0 13-3 15,-3 16 3-15,3 5-6 0,0 22-6 16,0 14 12 0,0 9 16-16,6 2-14 0,6-2 5 15,6-7 12-15,7-9-17 16,-1-8-2-16,3-9 12 15,-3-10-11-15,0-2 20 16,-8-16-9-16,-4-12-2 16,-10-10-10-16,-2-3-1 15,-11-5-1-15,-11 3-8 16,-8 4-6-16,-3 10 14 16,3 11-9-16,2 12 11 15,1 6 5-15,5 21-4 16,7 15-1-16,6 11 9 0,9 6-9 15,0 0 37 1,10-3-24-16,17-8-11 0,6-8 17 16,4-12-18-16,5-8-2 15,1-11-11-15,-1-3-63 16,-2-12-70-16,-1-30 9 16,-6 4-269-16,-11-1-555 0</inkml:trace>
  <inkml:trace contextRef="#ctx0" brushRef="#br0" timeOffset="-47127.77">4674 8500 127 0,'0'0'1306'0,"0"0"-1006"16,0 0-129-16,0 0-71 15,0 0-82-15,0 0-6 0,0 0 18 16,-6 85-20 0,20-44 2-16,5-2 0 0,2-1-12 15,-3-5 0-15,0-8 0 16,-6-6-21-16,-5-11 14 15,-4-8-18-15,-3 0-4 16,0-23 29-16,-1-12-36 16,-7-7 21-16,2-6 14 15,6 0 2-15,0 6 25 16,5 6 40-16,14 11-6 16,11 8 11-16,4 9-34 15,2 8-6-15,6 0-13 16,1 4-18-16,-1 9-6 15,16 6-101-15,-12-2-151 0,-7-3-105 16</inkml:trace>
  <inkml:trace contextRef="#ctx0" brushRef="#br0" timeOffset="-46697.98">5733 8020 1407 0,'0'0'355'0,"0"0"-273"16,0 0-62-16,0 0 18 15,17 84-8-15,-4-2 63 16,8 22-14-16,-3-2-28 15,-2-21 12-15,-5-26-48 16,-2-23-6-16,1 1-9 0,2 0 0 16,3-3-42-16,-3-12-67 15,0-18-137-15,0-1-137 16,-3-18-516-16</inkml:trace>
  <inkml:trace contextRef="#ctx0" brushRef="#br0" timeOffset="-46045.41">6031 8514 1275 0,'0'0'232'0,"0"0"-169"15,42 104-43-15,-19-70 15 16,2-7 80-16,2-10-9 16,0-10-1-16,0-7-61 15,-2-7-19-15,-3-16-25 0,-8-11-31 16,-4-6-6-16,-10-5 3 15,0-3 12-15,-10 1 22 16,-7 3-17-16,-5 10 17 16,-2 9 0-16,3 14 6 15,0 11 33-15,2 8-27 16,4 24-2-16,-1 10 11 16,5 6-12-16,5 1 5 15,6-2 16-15,0-8-29 16,9-6 32-16,9-11-33 15,3-9 14-15,3-12-8 16,3-1-6-16,-1-13-1 0,1-11-9 16,-7-8-18-1,-1-3 27-15,-7 0-13 0,-2 3 14 16,-5 10 3-16,-2 9-3 16,0 12 0-16,0 1-15 15,0 23 15-15,9 13 3 16,1 8 17-16,5 3-12 15,9-3 15-15,3-3-23 16,4-13 0-16,-1-10-1 16,0-10 13-16,-5-8-16 15,-3-4 4-15,-5-18-28 16,-4-12 28-16,-4-8-42 16,0-7 26-16,0-4 9 15,0 4-21-15,3 6 28 16,0 11 1-16,3 16-1 0,-2 16 39 15,4 5 25-15,0 29 6 16,-3 7 5-16,-2 7-29 16,-9 1 26-16,-5 1-13 15,-1-4-33-15,-9-9 5 16,-10-4-31-16,-6-8-19 16,-11-11-67-16,6-11-155 15,2-3-882-15</inkml:trace>
  <inkml:trace contextRef="#ctx0" brushRef="#br0" timeOffset="-45520.02">7638 8226 1149 0,'0'0'252'15,"0"0"-150"-15,1 91 10 16,5-39 14-16,2 6-3 16,8 1-36-16,-2-2-7 0,0-7-54 15,2-6-14 1,-4-8 7-16,-2-10-19 0,-3-10 0 16,-2-9-17-16,-5-7-62 15,0-9-25-15,-3-36-117 16,-12 3-113-16,-3-5-330 0</inkml:trace>
  <inkml:trace contextRef="#ctx0" brushRef="#br0" timeOffset="-45181.87">7468 8068 1305 0,'0'0'323'0,"0"0"-207"15,0 0 3-15,0 0-43 16,0 0 2-16,0 0 12 15,0-85-62-15,25 69-13 0,8-1-15 16,6 2 15-16,7 2-21 16,5 5 6-16,6 5 0 15,1 3 0-15,0 12 0 16,0 14-1-16,-4 8 0 16,-11 9 1-16,-10 6 19 15,-9 4 11-15,-17 4-1 16,-7-2 26-16,-13 1-21 15,-19-3 9-15,-7-9-6 16,-8-5-27-16,-1-7 33 16,2-9-31-16,1-7-6 15,5-5 3-15,12-8-9 16,5-3-30-16,16 0-60 0,7 0-93 16,0-3-405-16</inkml:trace>
  <inkml:trace contextRef="#ctx0" brushRef="#br0" timeOffset="-44364.01">8263 8561 1134 0,'0'0'221'16,"0"0"-138"-16,0 0-52 16,0 0-8-16,0 0 29 15,0 0 30-15,0 0 7 16,5 42-57-16,0-13 3 16,1 7-5-16,3 11 14 0,6 15 9 15,3-1-16-15,1 4-20 16,0 1 2-16,-5-14-18 15,1 3-2-15,-1-7-5 16,-5-10 5-16,-3-10 1 16,-3-7 0-16,-2-11 3 15,-1-7 12-15,0-3-15 16,0-6 42-16,-4-18-28 16,-8-8-6-16,-6-9-2 15,0-8 3-15,-3-6 1 16,0-3-6-16,0-1 8 15,3 1-12-15,3 3 9 16,2 4-8-16,4 5 5 0,3 3-5 16,4 5-1-1,2 3 3-15,0 6-2 0,0 0-1 16,6 5 0-16,5 2-3 16,8 5 1-16,1 6 2 15,7 2 0-15,3 7 5 16,4 2-5-16,3 0 0 15,0 11-2-15,-1 9-2 16,-3 4 3-16,-5 4 2 16,-7 3 4-16,-10 1 29 15,-10 0-27-15,-1-1 17 16,-12-2-9-16,-15-2-15 16,-6-2 28-16,-4-5-14 15,-3-4 8-15,6-3 9 0,2-6-30 16,7-2-2-16,7-2 1 15,5-3-41-15,11 0-5 16,2 0-110-16,0 0-382 0</inkml:trace>
  <inkml:trace contextRef="#ctx0" brushRef="#br0" timeOffset="-40053.5">1427 9724 365 0,'0'0'952'15,"0"0"-806"-15,0 0-108 16,0 0 83-16,0 0 17 16,0 0-18-16,0 0-29 15,0 0-48-15,0 0 9 16,0 0-12-16,0 0-22 15,0 0 21-15,0 0-21 16,0 0 0-16,0 0 4 16,-3 7-21-16,3 7 5 15,0 8-6-15,0 8 1 16,0 8 1-16,11 8-2 0,2 9 12 16,2 8 10-16,0 3-21 15,0-2 2-15,-2-3-3 16,-4-10 0-16,2-5 2 15,-3-8-1-15,-3-8-1 16,-1-5 6-16,-1-8-5 16,-1-4-2-16,-2-6-19 15,0-5-52-15,0-2-5 16,0 0-76-16,0-16-82 16,0-6-55-16,-8-4-476 0</inkml:trace>
  <inkml:trace contextRef="#ctx0" brushRef="#br0" timeOffset="-39512.93">1135 9590 773 0,'0'0'244'0,"0"0"-196"15,0 0-13-15,0 0 122 16,0 0-28-16,0 0-24 16,0 0-60-16,91-34-16 15,-58 29-4-15,7 3 2 0,3 0 26 16,6 2-30-16,3 0-14 15,-2 6 13-15,2 5-21 16,-4 6 19-16,-4 0 8 16,-5 4-27-16,-3 3 14 15,-6 3 2-15,-5 2 40 16,-4 4 2-16,-7 2-39 16,-6 4 8-16,-6-1 1 15,-2-1-28-15,-3-1 8 16,-15-2 7-16,-4-2-16 15,-8-1 17-15,-1-5-10 16,-4-6 1-16,1-3 14 0,1-7-13 16,5-4 23-16,4-3-10 15,4-3-22-15,4 0 15 16,4 0-15-16,5 0 9 16,2 0-9-16,4-1-1 15,-1-1-23-15,2 2-26 16,0 0-76-16,3 0-169 15,5 0-388-15</inkml:trace>
  <inkml:trace contextRef="#ctx0" brushRef="#br0" timeOffset="-37810.07">2100 10261 1164 0,'0'0'205'15,"0"0"-157"-15,0 0 16 16,0 0 10-16,0 0 34 15,0 0-22-15,0 0-61 16,-42-12-5-16,39 12-8 16,-4 0-11-16,1 0 19 15,0 0-19-15,-2 4 7 16,2 3 11-16,2 1-18 0,-2 1-2 16,1 2 1-16,-1 2 0 15,2 0 1-15,1 1 0 16,0 2-1-16,1 0 7 15,0-2-6-15,2 1-2 16,0 2 1-16,0 5-2 16,0 0 2-16,8 4 0 15,0 0 1-15,1-3 2 16,1 0-1-16,-1-3-3 16,0-3 1-16,3-1-1 15,-3-3 0-15,3-3 1 16,1-3 0-16,1-1-2 0,-1-3 14 15,-1 0-5 1,0-3 14-16,0 2-20 0,-3-2 25 16,0 0-17-16,-2 0 0 15,-1 0 2-15,-3 0-2 16,0 0-6-16,0 0-3 16,-1 0 1-16,-2-2 11 15,0 2-12-15,0 0 7 16,0 0 11-16,0 0-17 15,0 0-1-15,0 0 0 16,0 0 1-16,0 0 17 16,0 0-18-16,0 0 6 15,0 0 0-15,0 0-5 16,0 0-2-16,1 0 1 16,1-3-25-16,4 1 16 0,1-2 9 15,4-2 0-15,3-4 3 16,0-1-3-16,4-4 0 15,-2-5-1-15,-1-3-39 16,2-2 28-16,-4-2 12 16,-4 0 0-16,0-1 1 15,-9 1-1-15,0 1 0 16,0 1 6-16,-12 1 0 16,-7 0-2-16,-5 0 8 15,1 3-12-15,-2 3 34 16,-2 2-18-16,0 5-6 15,2 4 3-15,5 3-11 16,-2 4-2-16,4 0 0 0,2 0-2 16,1 7-7-16,3 7-22 15,2 3-13-15,4 4 1 16,4 15-51-16,2-7-88 16,0 1-418-16</inkml:trace>
  <inkml:trace contextRef="#ctx0" brushRef="#br0" timeOffset="-37193.84">2486 10558 857 0,'0'0'399'0,"0"0"-393"16,0 0-6-16,0 0 32 15,0 0 14-15,0 0 33 16,0 0-24-16,100-32-39 15,-78 34 12-15,-1 13-12 16,-4 5 23-16,-4 7 92 16,-7 2-67-16,-6 6-30 0,0 0 7 15,-3 2-34-15,-13-2 5 16,-5-3-12-16,-2-6 0 16,1-2 0-16,-2-9 0 15,2-6-1-15,5-8 0 16,1-1-40-16,4-1-7 15,3-13-18-15,2-3-14 16,7-3 73-16,0 0-13 16,0 4 20-16,7 3 2 15,8 6 7-15,1 3 9 16,1 4 44-16,8 0-14 16,2 12 20-16,3 5 12 15,4 3 20-15,2-1 7 0,-3 1-68 16,4-1 1-16,-6-4-16 15,-5-5-23-15,-4-4 21 16,-4-1-22-16,-1-5 8 16,-3 0-8-16,-3 0-5 15,5-16-52-15,9-18-73 16,-5-1-175-16,1 3-521 0</inkml:trace>
  <inkml:trace contextRef="#ctx0" brushRef="#br0" timeOffset="-36785.68">3254 10190 1081 0,'0'0'323'0,"0"0"-246"0,0 0-35 15,0 0-1-15,0 0 93 16,0 0 1-16,0 0-70 16,60 0-17-16,-38 0-8 15,-1 0-28-15,0 0 2 16,0 0-14-16,-3 0-4 16,-5-2-18-16,1 2-107 15,-4 0-131-15,-7 0-362 0</inkml:trace>
  <inkml:trace contextRef="#ctx0" brushRef="#br0" timeOffset="-36495.86">3275 10302 1073 0,'0'0'221'16,"0"0"-156"-16,0 0 46 16,0 0 62-16,0 0-16 15,88 17-7-15,-58-17-81 16,0 0-29-16,1 0 4 16,-4 0-21-16,-6 0-3 15,1-1-7-15,-7-1-12 16,-3 2-2-16,-3 0 1 0,-3 0-52 15,-3 0-79 1,-2 5-235-16,-1 2-876 0</inkml:trace>
  <inkml:trace contextRef="#ctx0" brushRef="#br0" timeOffset="-34175.72">4549 9912 747 0,'0'0'310'0,"0"0"-207"15,0 0 34-15,0 0-34 16,0 0-4-16,0 0 20 16,0 0-50-16,0-19-14 15,0 14-12-15,0 0-26 0,0 3 15 16,3-3-23-1,0 3 3-15,6-1-5 0,1 1-1 16,1 2-6-16,2 0 0 16,2 0 0-16,6 2 0 15,-3 8 2-15,4 4-2 16,-4 5 8-16,2 3-1 16,-3 6-11-16,-3 0 4 15,-1 4-2-15,-4 1 2 16,-1-1 0-16,-5 1-1 15,0-3 1-15,-3 0-44 16,0-5 43-16,0-1-9 16,0-6 10-16,0-4 1 15,0-5-1-15,0-3 0 16,0-4 4-16,0-2 3 0,0 0-7 16,0 0 0-16,0-3 0 15,0-6 13-15,0-5-13 16,1-3 2-16,-1-2 7 15,0-3-8-15,0-3-1 16,3-2 0-16,-2-2-3 16,1-4 1-16,1-1 2 15,3 0-27-15,-3-2 13 16,6 2-24-16,0 2 15 16,0 3 0-16,0 4-8 15,1 2 30-15,4 5-20 16,-2 1 21-16,1 6-7 15,-1 1 1-15,3 5-3 0,-3 3 1 16,1 2 0-16,2 2 2 16,1 13 12-16,1 4-6 15,5 8 24-15,-1 4-17 16,0 5 26-16,0 1 8 16,-2 5-19-16,-4 0 18 15,-4-1-13-15,-1-4-5 16,-4-3 6-16,-1-4-18 15,-2-2 27-15,-3 0-3 16,1-5-25-16,-1 1 20 16,2-7-29-16,-2-3 8 15,1-3-1-15,1-5-5 0,-1-4-4 16,2-2-4 0,4 0-98-16,1-10-141 0,1-1-385 0</inkml:trace>
  <inkml:trace contextRef="#ctx0" brushRef="#br0" timeOffset="-33484.04">5451 10169 977 0,'0'0'273'15,"0"0"-215"-15,0 0-30 16,0 0-12-16,0 0 24 16,0 0 27-16,0 0-32 15,-37 19-12-15,31-6 5 16,2 1 1-16,-1 4 30 16,2 2 27-16,3 2-32 0,0 0 2 15,0 5-19-15,3-3 2 16,11 0 24-16,3 0-29 15,4-6-22-15,3-2-12 16,3-6 1-16,0-3 18 16,3-7-11-16,-3 0 18 15,-2 0 23-15,-7-12-35 16,3-5-3-16,-8-4-6 16,-1-4-4-16,-6-3 26 15,-4-2-25-15,-2-3-1 16,0 1 23-16,-3 2-23 15,-8 1 6-15,-2 5 3 0,-1 4-10 16,-2 1 27-16,-1 5-27 16,0 2 13-16,0 3 3 15,-1 3-15-15,3 4-2 16,-3 2 1-16,5 0-28 16,-3 0 16-16,2 3-30 15,2 11 5-15,2-2 9 16,1 4-64-16,0-1-6 15,6 1-31-15,3 0-74 16,0 6-15-16,0-4-276 16,0-2 103-16</inkml:trace>
  <inkml:trace contextRef="#ctx0" brushRef="#br0" timeOffset="-32870.7">5826 10316 665 0,'0'0'120'0,"0"0"10"16,0 0 62-16,0 0-50 0,0 0-13 15,94 10-32-15,-81 6-27 16,-1 2 46-16,-3 2-25 16,-4 3-24-16,-5 1-15 15,0 1-19-15,0-1 5 16,-11 3-32-16,-1-2 4 15,-6-2-1-15,-4 1-8 16,4-3-1-16,-3-3 0 16,3-3-12-16,3-4-1 15,2-2-17-15,4-4-8 16,6-5 38-16,1 0-23 16,2 0-56-16,0-5-32 15,0-5 19-15,5-1 75 0,8 1 8 16,1 3 9-16,-1 2 0 15,5 1 41-15,3 4 62 16,0 0 36-16,3 2-80 16,1 8 4-16,-1 2 10 15,1 0-12-15,-4 1 14 16,0 0-20-16,-3-3-30 16,-3-2 0-16,-2-1-14 15,1-3-12-15,-4-3 1 16,2-1-22-16,-3 0 15 15,6-9-66-15,3-25-113 16,-2 1-178-16,-2 0-834 0</inkml:trace>
  <inkml:trace contextRef="#ctx0" brushRef="#br0" timeOffset="-32499.96">6326 10087 1160 0,'0'0'273'16,"0"0"-199"-16,0 0-61 0,0 0-12 15,0 0 62-15,0 0 29 16,0 0-25-16,13 55-8 16,-9-48-45-16,1-4 13 15,-2-1-11-15,0-2-3 16,-3 0 44-16,0 0-23 16,0-7-9-16,0-1-8 15,-3 1-11-15,-3 0-6 16,0 2 0-16,1 3-31 15,5-1-23-15,0 3-153 16,0-2-600-16</inkml:trace>
  <inkml:trace contextRef="#ctx0" brushRef="#br0" timeOffset="-32072.15">6761 9811 1149 0,'0'0'250'16,"0"0"-177"-16,0 0-22 16,1 111 39-16,4-66 85 15,1 2-26-15,0 3-77 16,3-4 3-16,-3 0-63 15,0-7-5-15,-2-5 10 16,-1-5-17-16,0-5 0 16,-1-4-15-16,-1-6-56 0,-1-5-63 15,0-9-100 1,0 0 7-16,0 0-357 0</inkml:trace>
  <inkml:trace contextRef="#ctx0" brushRef="#br0" timeOffset="-31389.34">6648 9886 1189 0,'0'0'251'16,"0"0"-174"-16,0 0-13 15,0 0-32-15,0 0 62 16,0 0-10-16,0 0-35 15,-5-61-25-15,16 51-14 0,3-2-1 16,3 0-9-16,4 1 1 16,1 0 30-16,6-1-19 15,2 4-3-15,3 2 0 16,1 1-9-16,2 5-1 16,0 0 0-16,0 2-23 15,1 13 23-15,-4 6 2 16,-2 3 7-16,-3 6 34 15,-6 1-30-15,-8 3 14 16,-6 2 6-16,-8 1-26 16,0-1 21-16,-14 0-26 15,-8-2 0-15,-6-2 8 16,-2-8-9-16,-3-3-9 0,2-6 9 16,-2-3-6-1,3-7 6-15,6-5 0 0,2 0 1 16,8 0-7-16,4-2 1 15,4-5-31-15,3-3 5 16,3 2-11-16,0 1 42 16,0-2-7-16,9 4 7 15,4 0-5-15,1 2 13 16,5 2-8-16,2 1 29 16,0 0-16-16,6 0 31 15,0 9-18-15,1 3-5 16,2 1 26-16,-2 1-10 0,-1 0 12 15,-2 1-7 1,-5-2-22-16,1 2 9 0,-2-3-1 16,-4-1-19-16,0 0 14 15,-2 1-22-15,2-2-1 16,-3-3 8-16,0 1-8 16,-2-3 0-16,-2-4-21 15,3-1-66-15,0 0-17 16,6 0-114-16,-4-3-136 15,2-3-501-15</inkml:trace>
  <inkml:trace contextRef="#ctx0" brushRef="#br0" timeOffset="-31108.92">7587 10036 1617 0,'0'0'374'0,"0"0"-245"16,0 0-61-16,0 0-50 15,0 0 54-15,0 0-28 16,0 0-24-16,0 0-3 15,0 0-17-15,3 0-27 16,8 0-76-16,-1-3-110 0,1-4-425 16</inkml:trace>
  <inkml:trace contextRef="#ctx0" brushRef="#br0" timeOffset="-30742.68">7904 9712 561 0,'0'0'891'0,"0"0"-785"16,0 0-67-16,0 0-1 15,0 0 71-15,86-10 13 16,-53 9-12-16,1-1-49 16,3 2-11-16,-1 0 6 15,-6 0-55-15,0 0 19 16,-5 0-20-16,-5 0 6 16,-1 0-3-16,-4 0-3 15,-3 0 0-15,-5 0 0 16,-2 0-4-16,-4 0-27 15,-1 0-69-15,0 0-104 16,-7 0-54-16,-4 0-448 0</inkml:trace>
  <inkml:trace contextRef="#ctx0" brushRef="#br0" timeOffset="-30406.03">8087 9762 910 0,'0'0'279'0,"0"0"-166"15,0 0-20-15,0 0-4 16,0 0 65-16,0 0 3 16,4 73-53-16,4-40-8 15,1 7-12-15,0 5-41 0,4 6 1 16,-2 2-7-1,2-1-19-15,-4-4 22 0,2-6-18 16,-3-5 0-16,0-8 18 16,-2-6-34-16,-2-6 6 15,1-6-12-15,-5-5 4 16,3-3-4-16,-3-3 0 16,0 0-29-16,0 0-23 15,0-6-75-15,0-5-108 16,-3-3-460-16</inkml:trace>
  <inkml:trace contextRef="#ctx0" brushRef="#br0" timeOffset="-29565.34">4823 11011 950 0,'0'0'263'16,"0"0"-193"-16,0 0-32 0,0 0 1 16,0 0 39-16,93 0 44 15,-63 0-10-15,4 1-14 16,8 1-37-16,4-2-15 15,9 0 27-15,5 0-26 16,2 0 14-16,6 0-2 16,2 0-34-16,15-3 6 15,16-2-12-15,19 0-10 16,6 1 27-16,-5-1-11 16,-7-1-12-16,-4 1 20 15,3-1-33-15,6-4 19 16,-2 0-11-16,1-2-7 15,-5-1 17-15,2 1-11 16,1-1 4-16,-2 2 23 0,-4 3-33 16,-1 2 17-16,-6-2-18 15,-5 1 0-15,-2-2 0 16,-17 3 0-16,-17 0 0 16,-16 1 6-16,-8 0-6 15,2-2 0-15,3 2-1 16,1-3-5-16,-8 1 4 15,-7 3 2-15,-6 0 0 16,-7 2 0-16,-4 1-13 16,-1 1-5-16,-7 0-28 0,-2 0-34 15,-2 0 1 1,-11 14-35-16,-4-2-98 0,-9 0-357 16</inkml:trace>
  <inkml:trace contextRef="#ctx0" brushRef="#br0" timeOffset="-29100.04">6179 11127 1209 0,'0'0'256'15,"0"0"-179"-15,0 0-71 16,0 0 19-16,0 0 115 16,0 0 7-16,0 0-34 15,91 99-36-15,-58-60-7 16,3 4-11-16,1 3-42 0,-1-2 19 16,0 1-13-16,-5-5-21 15,-4-4 23-15,-3-7-23 16,-5-4 5-16,-7-6-7 15,-3-7-5-15,0-4-46 16,-3-5-41-16,0-3-103 16,0-5-139-16,3-7-315 0</inkml:trace>
  <inkml:trace contextRef="#ctx0" brushRef="#br0" timeOffset="-28582.44">6862 11039 550 0,'0'0'254'0,"0"0"-69"16,0 0-23-16,0 0-54 15,0 0 11-15,0 0-45 16,0 0-13-16,-6 28 13 16,0-15-1-16,-1 0-17 0,-2 4-24 15,0 0-15-15,-3 3 12 16,2 4-18-16,-1 1 2 15,-2 2-12-15,1 5 5 16,0 5-6-16,-1-1 0 16,-1 4 1-16,2-1 1 15,2 2-1-15,-5-3-1 16,6-1 18-16,1 0-17 16,1-5 18-16,0-1 3 15,1-6-22-15,1-2 26 16,-1-6-9-16,3-4 13 15,0-4 11-15,3-5-29 16,0-2 4-16,0-2-15 0,0 0 7 16,0 0-8-16,0-6-47 15,0-6-152-15,0 2-536 0</inkml:trace>
  <inkml:trace contextRef="#ctx0" brushRef="#br0" timeOffset="-18326.67">1590 13009 871 0,'0'0'504'0,"0"0"-385"0,0 0-66 16,0 0 97-16,0 0 6 15,0 0-48-15,0 0-20 16,0 0-41-16,0 0 11 15,0 0 2-15,0 0-33 16,0 0-5-16,0 0-12 16,0 5-8-16,-2 7 18 15,2 8-19-15,-1 15 5 16,1 19 3-16,0 24-8 16,13 17-1-16,-1-6 0 15,-3-20 6-15,-2-24-12 16,-4-15 6-16,0-3-6 15,0 2 6-15,0-3-25 0,-1-11-13 16,1-7-32-16,-3-8-26 16,3 0-40-16,-3-5-36 15,0-31-27-15,0 4-74 16,-6-4-300-16</inkml:trace>
  <inkml:trace contextRef="#ctx0" brushRef="#br0" timeOffset="-17800.47">1378 12936 734 0,'0'0'215'0,"0"0"-215"16,0 0 0-16,0 0 79 15,0 0 79-15,0 0-73 16,0 0-35-16,-9-72-21 15,9 67 14-15,9 0-7 16,3-2-12-16,1 2 0 16,5-2-15-16,6-1 4 15,4 0 3-15,5 0-16 16,7 2-1-16,4 4 0 16,5 2-3-16,0 0 4 15,-1 4 0-15,1 10 6 16,-1 4 7-16,-5 4-13 0,-3 3 0 15,-5 5 56 1,-7 4 39-16,-6 3-12 0,-8 2-49 16,-4 7-11-16,-7-2 30 15,-3 2-40-15,0-1 5 16,-18-1-17-16,-5-2-1 16,-7-3 22-16,-3-5-8 15,-3-6 8-15,0-6 15 16,2-5-18-16,1-7 25 15,6-3-21-15,5-7-21 16,5 0 30-16,1 0-20 16,10 0-2-16,0 0 1 15,1 0-11-15,1 0-14 16,3 0-21-16,1 0-47 16,0 0-72-16,0 8-190 0,5 0-381 15</inkml:trace>
  <inkml:trace contextRef="#ctx0" brushRef="#br0" timeOffset="-14744.55">2230 13525 643 0,'0'0'251'0,"0"0"-154"0,0 0-2 15,0 0 21 1,0 0 26-16,0 0-32 0,0 0-74 15,-3-3-15-15,3 3-21 16,1 10 0-16,14 12 12 16,6 8 71-16,3 12-22 15,7 4-26-15,2 3-34 16,1-4 10-16,-1-3-11 16,-3-1 1-16,-2-10 8 15,-4 0-9-15,-3-9 1 16,-5-4 12-16,-4-4-13 15,-3-4-27-15,-2-8-138 0,-2-2-371 16,-5 0-11-16</inkml:trace>
  <inkml:trace contextRef="#ctx0" brushRef="#br0" timeOffset="-14456.6">2503 13532 1204 0,'0'0'328'0,"0"0"-220"15,0 0-107-15,0 0 29 16,0 0 33-16,0 0-37 16,0 0-1-16,-5 60-19 15,12-17 5-15,1 6 13 0,-2 5-24 16,3-3 20-16,-3-3-16 15,3-5 2-15,-3-6 3 16,-2-6-9-16,2-8-25 16,1-7-92-16,1-14-94 15,1-2-175-15,-3 0-167 0</inkml:trace>
  <inkml:trace contextRef="#ctx0" brushRef="#br0" timeOffset="-13993.7">2701 13598 506 0,'0'0'379'0,"0"0"-256"0,0 0-91 16,0 0 37-16,0 0 60 15,0 0-49-15,0 0-43 16,0 14-17-16,0 3-19 15,3 4 9-15,3 8 8 16,0 6 9-16,7 6 26 16,-1 2-24-16,3-2-12 15,-1-2-1-15,3-6-16 16,0-6 1-16,4-7 8 16,-2-6-9-16,2-6 13 15,-2-6-13-15,-1-2 6 16,2-1-6-16,-4-13-12 15,-4-5 6-15,0-5-4 0,-5-8 10 16,-4-4 35-16,-1-3 16 16,-2-2 35-16,0-2-3 15,-5 0-48-15,-5 6 8 16,-2 2 1-16,-2 5-21 16,-3 6 15-16,-4 4-37 15,-3 4 15-15,-6 8-16 16,-4 6-32-16,-3 2-51 15,-1 14-64-15,-11 32-29 16,12-4-39-16,7-2-304 0</inkml:trace>
  <inkml:trace contextRef="#ctx0" brushRef="#br0" timeOffset="-13496.17">2232 13603 965 0,'0'0'269'0,"0"0"-175"15,0 0-53-15,0 0 82 16,0 0-2-16,0 0-57 15,0 0-17-15,-22-23-9 16,22 23-3-16,0 0 9 16,0 2-37-16,0 13-5 15,0 12 15-15,3 11-16 16,8 11 18-16,0 6-17 16,-3 1 6-16,1-3 4 15,-3-4-12-15,3-11 0 0,-3-5 0 16,0-7-12-16,0-5-4 15,7-7-191-15,-1-4-294 16,-1-6-397-16</inkml:trace>
  <inkml:trace contextRef="#ctx0" brushRef="#br0" timeOffset="-12767.85">3235 13776 54 0,'0'0'783'16,"0"0"-578"-16,0 0-79 15,0 0-3-15,0 0-41 16,0 0-35-16,0 0-18 16,15 0 1-16,-3 0 27 15,1 6 33-15,2 3-46 16,-2 5-9-16,-2 1-26 16,-5 4 2-16,1 0 32 15,-7 6-35-15,0-2-2 16,-7 4-6-16,-5 0-15 15,-4-3 14-15,-4-2-4 16,2-2 5-16,2-4 0 16,-2-5-6-16,9-5 6 0,0-3-11 15,3-3-33-15,5 0-36 16,1-12 6-16,0-2 10 16,0-1 22-16,7-2-8 15,5 5 40-15,0 4 1 16,6 4-7-16,-3 4 16 15,4 0 34-15,3 7 98 16,1 14-40-16,2 4-24 16,2 4-7-16,-3-2-8 15,0-3-36-15,-5-5 24 16,-1-5-27-16,-3-6 5 16,0-8 1-16,0 0-19 15,3-14-1-15,1-13-44 16,12-27-162-16,-8 3-144 0,1 3-552 15</inkml:trace>
  <inkml:trace contextRef="#ctx0" brushRef="#br0" timeOffset="-12173.92">3942 13493 950 0,'0'0'203'0,"0"0"-137"15,0 0-50-15,0 0 9 16,0 0 62-16,97 21-28 16,-67-18-7-16,1-2-31 15,0-1-20-15,-1 0 18 0,-6 0-19 16,-3-3-5 0,-8-3-92-16,-7 5-275 0,-4-2-242 0</inkml:trace>
  <inkml:trace contextRef="#ctx0" brushRef="#br0" timeOffset="-11977.78">4000 13668 1071 0,'0'0'200'0,"0"0"-135"15,0 0-10-15,0 0 15 16,0 0 72-16,0 0-50 0,97-15-52 15,-66 5-14 1,4 1-26-16,24-4 0 0,-7 1-51 16,-5 1-436-16</inkml:trace>
  <inkml:trace contextRef="#ctx0" brushRef="#br0" timeOffset="-10869.06">4998 13081 662 0,'0'0'282'0,"0"0"-162"15,0 0-45-15,0 0-23 16,0 0 26-16,0 0-17 16,0 0-30-16,9-24 2 15,-3 22-18-15,0 2 2 16,7 0 19-16,2 7-14 16,3 12 16-16,7 8 10 15,2 7-15-15,-1 3 2 16,-1 6-23-16,-1 1-2 15,-5-2 2-15,-4-1-6 16,-3-1-2-16,-6-6-4 0,-3-2 0 16,-3-8 0-16,0-3 0 15,0-9 16-15,0-2 6 16,0-7-21-16,0-3 10 16,0 0 10-16,0 0-7 15,0 0 27-15,0-3-9 16,0-8-5-16,0-3-16 15,-3-4-10-15,0-3-1 16,0-4 0-16,-1-2-6 16,2-2-1-16,2-2 4 15,0-1-13-15,0-2-9 16,0 0-16-16,0-4 11 16,9 2-17-16,-3-1-49 0,3 3 43 15,3 3 11-15,-3 2 27 16,1 7 14-16,2 5-10 15,-1 2 10-15,-1 8-7 16,2 2 1-16,0 5 5 16,7 0 2-16,2 8 0 15,8 16 39-15,2 12-32 16,2 10 25-16,4 5 16 16,-4 5-11-16,-8 2 37 15,-2-7-23-15,-7-4-16 16,-7-8-6-16,-3-8-29 15,-3-8 0-15,-3-10-15 16,0-7-209-16,-3-6-562 0</inkml:trace>
  <inkml:trace contextRef="#ctx0" brushRef="#br0" timeOffset="-10184.42">5984 13397 234 0,'0'0'822'0,"0"0"-676"16,0 0-103-16,0 0 21 15,0 0-26-15,0 0 14 0,0 0 2 16,-11 61-43-16,8-28 8 15,2 4-1-15,-2 3-17 16,-1 1 22-16,1-4-22 16,-2-1 6-16,-1-5-4 15,3-4-3-15,0-6-47 16,0-6-134-16,0-6-320 16,0-6-97-16</inkml:trace>
  <inkml:trace contextRef="#ctx0" brushRef="#br0" timeOffset="-9935.82">5893 13473 916 0,'0'0'182'15,"0"0"-143"-15,0 0-22 16,0 0 113-16,0 0 24 15,0 0-36-15,94 98-32 16,-64-69-54-16,-2-3-13 16,2-1 8-16,-3-5-26 15,-7-4-2-15,-3-4-21 16,-4-4-123-16,-5-4-119 16,-4-4-355-16</inkml:trace>
  <inkml:trace contextRef="#ctx0" brushRef="#br0" timeOffset="-9713.79">6148 13419 1167 0,'0'0'278'15,"0"0"-222"-15,0 0-35 16,0 0-3-16,-3 79-11 15,3-43 60-15,0 5-42 16,6-4-18-16,-2-1 3 16,1-7-10-16,2-2-32 15,1-10-84-15,-1-5-442 0</inkml:trace>
  <inkml:trace contextRef="#ctx0" brushRef="#br0" timeOffset="-9358.9">6276 13571 945 0,'0'0'207'0,"0"0"-154"16,0 75-24-16,0-45-17 15,8-5 50-15,5-3 16 16,5-7-46-16,6-5-19 0,-2-8-11 15,1-2-1-15,-1 0 12 16,-4-17-2-16,-5-6-11 16,-5-7 49-16,-5 0-22 15,-3-5 18-15,0 4-3 16,-14 1 9-16,-3 7 19 16,-3 4-18-16,-4 7-2 15,0 3 28-15,-4 8-56 16,4 1-9-16,0 4-13 15,3 11-56-15,5 5-39 16,4 12-109-16,6-8-63 16,4 0-391-16</inkml:trace>
  <inkml:trace contextRef="#ctx0" brushRef="#br0" timeOffset="-9008.15">6558 13646 912 0,'0'0'239'0,"0"0"-157"15,0 0-30-15,0 0 51 16,58 80 50-16,-55-56-24 16,-3 5-64-16,0-3-26 15,-3 2-39-15,-7-5 8 16,-5-3-8-16,3-5-11 15,-1-6 11-15,4-3-13 0,1-6 10 16,8 0-7-16,0 0 20 16,0-9-10-16,3-2 7 15,12 1 2-15,4 5 42 16,4 2 18-16,2 3 1 16,1 0 0-16,-1 1-36 15,3 8-10-15,-4-1-24 16,4 0-9-16,5-2-49 15,-6-4-269-15,-3-2-1045 0</inkml:trace>
  <inkml:trace contextRef="#ctx0" brushRef="#br0" timeOffset="-8592.48">6900 13314 1534 0,'0'0'477'16,"0"0"-415"-16,0 0-62 15,0 0 22-15,0 0-21 16,0 0 9-16,0 0-10 16,-2 0-90-16,11 0-218 15,-3 0-413-15</inkml:trace>
  <inkml:trace contextRef="#ctx0" brushRef="#br0" timeOffset="-8292.02">7313 12954 922 0,'0'0'306'15,"0"0"-227"-15,0 0-50 16,9 72 16-16,1-11 8 0,5 17 59 16,0 0-17-16,-5-7-31 15,-2-10-6-15,-5-15-45 16,2 0-1-16,-4-1-12 16,-1-8-157-16,0-11-96 15,0-14-366-15</inkml:trace>
  <inkml:trace contextRef="#ctx0" brushRef="#br0" timeOffset="-7784.34">7216 13012 1309 0,'0'0'370'0,"0"0"-278"15,0 0-85-15,0 0-5 16,0 0 7-16,0 0-8 16,82-43 8-16,-45 38 20 15,5 4-29-15,4 1 1 16,-4 1-2-16,0 15-5 16,-4 6 6-16,-5 5 6 15,-6 6-6-15,-10 6 18 16,-8 0 1-16,-9 2-3 15,0 1 19-15,-17-1-34 16,-10-1 5-16,-4-1-6 16,-5-7-16-16,-2-6 15 15,3-5-7-15,2-5-10 0,5-7 17 16,7-4-4 0,3-5-1-16,6 0 5 0,5 0-15 15,7-7-13-15,0 0 3 16,0-1 0-16,7 6 18 15,7 0 16-15,3 2-1 16,3 0 43-16,4 7-4 16,3 7 1-16,1 3 5 15,3 2-17-15,-1-2 22 16,0 0-34-16,-2-5-2 16,-1-2-18-16,-2-5-3 15,11-5-37-15,-9-7-161 16,-3-5-439-16</inkml:trace>
  <inkml:trace contextRef="#ctx0" brushRef="#br0" timeOffset="-7594.21">7953 13314 1448 0,'0'0'499'15,"0"0"-428"-15,0 0-51 16,0 0-20-16,0 0 0 16,0 0-45-16,0 0-264 0,3-5-472 15</inkml:trace>
  <inkml:trace contextRef="#ctx0" brushRef="#br0" timeOffset="-7323.36">8297 12807 1295 0,'0'0'397'0,"0"0"-345"15,0 0-51-15,0 0-1 16,0 0 6-16,0 0 71 15,106-18 5-15,-67 15-72 0,7-1 8 16,-4 1-18-16,-3-1-1 16,-3 0-8-16,-8 1 5 15,-4 1-105-15,-8 2-128 16,-8 0-420-16</inkml:trace>
  <inkml:trace contextRef="#ctx0" brushRef="#br0" timeOffset="-7075.16">8455 12852 785 0,'0'0'622'0,"0"0"-484"16,0 0 4-16,-16 117-23 15,16-50 1-15,6 18 7 16,10-7-9-16,-1-6-58 15,0-14-26-15,-1-15-12 16,0 3-13-16,0-2-6 16,1-6-3-16,-3-9-55 15,-6-2-45-15,-3-7-166 16,-3-8-540-16</inkml:trace>
  <inkml:trace contextRef="#ctx0" brushRef="#br0" timeOffset="-6469.44">4889 14379 1094 0,'0'0'267'15,"0"0"-212"-15,0 0-54 16,0 0 7-16,0 0 22 16,0 0 12-16,0 0-16 15,52-8 35-15,-19 1 8 16,12 4 5-16,26-1 2 16,28 1-11-16,37-1-16 15,23-1 16-15,14-3-30 16,5-4 28-16,-2-2-9 15,13-1-53-15,9-1 13 16,13-1-14-16,8 5 0 16,8 2 1-16,4 3 0 0,3 4 5 15,-13 1-6-15,-11-2-6 16,-17 0 5-16,-23-1-8 16,-20 1-60-16,-23 1 10 15,-18-1-38-15,-27 1-24 16,-21 1-76-16,-16-1 123 15,-9 1 56-15,4-3 2 16,5-1 9-16,3-1 7 16,4-4 3-16,-13 5-3 15,-13 2-576-15</inkml:trace>
  <inkml:trace contextRef="#ctx0" brushRef="#br0" timeOffset="-6024.23">7090 14582 829 0,'0'0'404'0,"0"0"-272"16,0 0-95-16,0 0 11 15,0 0 58-15,0 0 12 16,0 0 34-16,93 100-61 16,-62-52-38-16,2 2-36 15,3 2-5-15,-2-4 3 16,-1-5-9-16,-3-4-7 16,-3-7 1-16,-5-6-20 15,-2-9-49-15,5-12-110 0,-4-5-106 16,-6 0-331-16</inkml:trace>
  <inkml:trace contextRef="#ctx0" brushRef="#br0" timeOffset="-5784.99">7598 14625 459 0,'0'0'914'16,"0"0"-709"-16,0 0-147 15,0 0 1-15,0 0-4 16,-30 97 50-16,24-46 26 0,1 8-54 16,4 5-34-16,-1-1-6 15,1-2-17-15,-1-6 7 16,1-7-24-16,-2-8 3 16,1-7-12-16,1-6-6 15,-2-10-85-15,3-9-408 0</inkml:trace>
  <inkml:trace contextRef="#ctx0" brushRef="#br0" timeOffset="-4823.32">9398 10389 1007 0,'0'0'206'15,"0"0"-129"-15,0 0-39 16,0 0 43-16,0 0-7 15,82 26 3-15,-58-26 2 0,3 0-44 16,-2 0-13-16,0-5-8 16,-2-2-14-16,-5 1-96 15,-6 0-67-15,-5 1-196 16,-7 3-210-16</inkml:trace>
  <inkml:trace contextRef="#ctx0" brushRef="#br0" timeOffset="-4562">9389 10568 598 0,'0'0'271'0,"0"0"-193"16,0 0 3-16,0 0 97 15,0 0-7-15,0 0-53 16,0 0-38-16,82-10-9 15,-58 7-13-15,-3 1-23 16,-2 2 5-16,-4 0-40 16,0 0 9-16,-2 0-6 15,-2 0-3-15,1 3 0 16,9 3-74-16,-2 0-133 16,-2-4-449-16</inkml:trace>
  <inkml:trace contextRef="#ctx0" brushRef="#br0" timeOffset="-3517.43">10633 9714 552 0,'0'0'281'0,"0"0"-183"0,0 0 2 16,0 0 32-16,0 0-8 15,0 0-24-15,0 0 3 16,-18-15-40-16,15 15 11 16,-1 0-11-16,-1 0-57 15,-2 0 17-15,-2 10-16 16,-3 2-7-16,0 5 9 16,4 5-7-16,-2 1-2 15,4 7 3-15,2 1 6 16,4 3-5-16,0 0-1 15,16 2-3-15,7-2 24 16,5-2-24-16,6-6 6 16,5-6 7-16,-2-5-12 0,-1-9 7 15,0-6-7-15,-3 0-1 16,-8-12 1-16,-1-9 24 16,-8-6-9-16,-7-7-6 15,-4-5 0-15,-5-3-10 16,0-5 1-16,-14 3 0 15,-5-2 26-15,-5 6-7 16,-1 5 8-16,-1 6 24 16,2 7-7-16,-1 6 0 15,3 7-24-15,-4 5-21 16,3 4 7-16,-3 0-7 16,-1 13-19-16,2 9-27 15,1 3-52-15,9 7-39 0,6 12-102 16,6-5-140-1,3-6-390-15</inkml:trace>
  <inkml:trace contextRef="#ctx0" brushRef="#br0" timeOffset="-3306.21">11130 10043 1433 0,'0'0'477'0,"0"0"-427"16,0 0-25-16,0 0-25 0,0 0 0 15,0 0-13-15,0 0-21 16,9 4-175-16,6-13-46 16,1-1-672-16</inkml:trace>
  <inkml:trace contextRef="#ctx0" brushRef="#br0" timeOffset="-2858.47">11315 9657 1035 0,'0'0'189'15,"0"0"-127"-15,0 0-56 16,0 0-6-16,0 0 10 16,0 0 15-16,-36 74 52 15,36-38-21-15,0 7-18 16,12 3 20-16,7 1-26 16,7-3 8-16,4-5-25 15,1-5-14-15,6-7 14 16,-1-10-5-16,-3-7-9 15,-2-9 10-15,0-1 47 16,-4-15-32-16,-3-14-7 16,-6-8-17-16,-3-7 9 15,-6-4-4-15,-6-2-6 0,-3 4 32 16,0 3 2 0,-11 6 12-16,-6 7 1 0,-6 5 1 15,-4 7 8-15,-3 5-31 16,-7 7-24-16,-3 6 1 15,-1 0-3-15,0 3-58 16,2 25-55-16,8-4-146 16,8-1-332-16</inkml:trace>
  <inkml:trace contextRef="#ctx0" brushRef="#br0" timeOffset="-2265.06">11892 9578 798 0,'0'0'293'0,"0"0"-207"15,0 0-56-15,0 0-30 16,0 0 30-16,0 0 54 16,0 0-24-16,-3 81-8 15,0-49-23-15,-1 3 9 16,-1 2 31-16,4-3-23 16,-1-1 16-16,2-8-28 15,0-5-23-15,0-6 19 16,8-6-16-16,5-5 8 15,4-3 41-15,5 0-40 0,6-10-4 16,2-4-19-16,4-1 6 16,2 1 0-16,3 3-5 15,-2 3 21-15,5 4 6 16,-2 2-27-16,-3 2 8 16,-4 0-9-16,-5 0-3 15,-5 5-3-15,-8 3-26 16,-6-5-65-16,-2 1-139 15,-7-2-467-15</inkml:trace>
  <inkml:trace contextRef="#ctx0" brushRef="#br0" timeOffset="-2029.36">12147 9605 1252 0,'0'0'300'16,"0"0"-224"-16,0 0-19 16,-1 107 13-16,7-62 35 15,5 4 18-15,3-3-60 16,1-1-35-16,-3-6-13 16,0-5-15-16,-2-7-34 15,2-7-99-15,-4-6-151 16,-1-9-361-16</inkml:trace>
  <inkml:trace contextRef="#ctx0" brushRef="#br0" timeOffset="-1619.93">12432 9689 897 0,'0'0'162'16,"0"0"-116"-16,-12 71 66 15,12-35-9-15,0 3 10 0,15-3-16 16,6-2-46 0,7-5-15-16,4-5-25 0,-1-9-10 15,0-5 8-15,-1-7-8 16,-3-3 5-16,-2-5 29 15,-1-14-3-15,-7-4-13 16,-3-5-18-16,-6-2 18 16,-7-4 32-16,-1-2-7 15,0 1 17-15,-12 2 1 16,-5 4-18-16,-6 2 7 16,-4 3-13-16,-4 4-28 15,-6 3 15-15,1 8-25 16,0 6-7-16,2 3-9 15,1 7-76-15,0 21-67 16,8-3-112-16,7 0-445 0</inkml:trace>
  <inkml:trace contextRef="#ctx0" brushRef="#br0" timeOffset="-1011.62">12841 9627 697 0,'0'0'635'0,"0"0"-592"16,0 0-41-16,0 0 6 0,0 0-6 15,0 0 37 1,31 72 18-16,-9-61-33 0,5-6-5 15,6-4-3-15,-2-1-16 16,-3-2 10-16,-5-13-1 16,-5-2-7-16,-6-6 22 15,-6-1-18-15,-6-1 4 16,0-1 1-16,-7 3-11 16,-12 2 38-16,-4 3 25 15,-4 5-34-15,-5 7-6 16,1 6-22-16,0 0 0 15,1 11-1-15,2 10-1 16,2 8 1-16,7 0 0 16,4 2 0-16,7 1-1 15,7-3 1-15,1-4 0 0,6-4-2 16,16-7-5-16,5-6-31 16,1-6-32-16,4-2 20 15,-1 0 32-15,0-12 6 16,-2-5 12-16,-4 1 19 15,-1 0-10-15,-2 2 59 16,-2 4 14-16,-7 5-9 16,-2 5 14-16,-1 0-14 15,-2 17 23-15,-1 12-29 16,2 7-53-16,-3 6 20 16,-2 4-17-16,-1 0-17 15,-3-5 17-15,0-7-17 0,0-4-11 16,2-5-57-16,1-5-154 15,0-11-467-15</inkml:trace>
  <inkml:trace contextRef="#ctx0" brushRef="#br0" timeOffset="2068.62">13445 9732 802 0,'0'0'127'15,"0"0"-101"-15,0 0-26 16,0 0 77-16,0 0 24 16,0 0-1-16,0 0 16 15,50 67-35-15,-36-34 42 16,-2 3 11-16,4 2-78 15,-5-2-15-15,-1-1-16 16,-4-9-2-16,-3-5 12 0,-3-7-32 16,3-7 6-16,-3-4 8 15,0-3-15-15,0 0 39 16,0-14-18-16,0-6-23 16,0-9 0-16,0-5-13 15,2-5-10-15,4 2-14 16,4 1-14-16,0 5 14 15,2 8 4-15,3 5 3 16,-1 11 30-16,0 7-3 16,0 0-3-16,-1 12 6 15,-1 13 0-15,-3 6 34 16,2 2-1-16,-4 0-21 16,-1-3 14-16,0-3-17 15,0-8 1-15,-3-6-2 16,0-6-8-16,-2-5 0 0,2-2 0 15,2-5-9-15,1-12-12 16,3-6 21-16,-2-7-33 16,2-2-14-16,0-2-48 15,2 2 43-15,-2 9 23 16,1 6 14-16,0 7 8 16,-1 10 1-16,1 5 6 15,-2 18 6-15,0 5 23 16,-2 6 6-16,1-3-21 15,3-2-12-15,1-7 7 16,1-7-8-16,3-7 0 16,-3-7-1-16,1-1-13 15,-2-3 13-15,-2-14-18 0,-1-4-27 16,0-3 7-16,-3-1-59 16,-2 1 13-16,-2 5 59 15,1 6 8-15,-1 9 2 16,-1 4-102-16,2 6 86 15,1 14 31-15,2 5 86 16,3 1-41-16,1-1-20 16,7-3-24-16,1-5 0 15,2-8-1-15,-1-5 0 16,0-4-9-16,-6 0-14 16,-2-13 8-16,-4-7 13 15,-4-5-51-15,-2-3-10 16,0-1-5-16,-5-1 42 0,-8 2 26 15,-4 1 20 1,0 5-8-16,0 7 22 0,2 9 20 16,3 6 1-16,1 0-38 15,3 19-17-15,2 10 24 16,4 7 31-16,2 3 18 16,0 0-19-16,14-3-43 15,7-4 1-15,3-7-12 16,1-7-11-16,3-8 9 15,-1-8-5-15,-3-2-9 16,0-17-26-16,-2-10 29 16,-4-10 13-16,-1-8 0 15,-5-5-2-15,-4-3 2 16,-6-5 0-16,-2-1 1 0,0-1 23 16,-5 4-12-16,-6 6 41 15,-2 9 29-15,3 14 11 16,4 10-6-16,2 11-14 15,-1 6-11-15,2 14-19 16,-1 19-42-16,1 15 4 16,1 10 15-16,2 16-19 15,0-7-1-15,6 0 9 16,8-1-8-16,0-20 7 16,3 3-8-16,2-12 2 15,-5-10 8-15,4-12-10 16,-5-10-2-16,0-5-11 15,-2-5 13-15,1-17 6 16,-3-5-6-16,1-8 0 16,2-1 0-16,0-1-22 0,3 2-6 15,2 4-16-15,2 10 20 16,0 6 24-16,4 12 0 16,-1 3 0-16,-1 13 19 15,0 13 26-15,0 6-2 16,-3 5 11-16,-2 0-3 15,-4-2 37-15,-5-4 45 16,-7-2-68-16,0-5-32 16,-13-2-32-16,-9-7 12 15,-2-6-13-15,-3-4-44 16,0-5-20-16,2-5-77 16,5-9-191-16,10-1-571 0</inkml:trace>
  <inkml:trace contextRef="#ctx0" brushRef="#br0" timeOffset="2272.49">14999 9836 1879 0,'0'0'255'0,"0"0"-193"16,0 0-60-16,0 0 21 0,0 0-14 15,0 0-9 1,0 0-41-16,3 8-160 0,9-5-192 16,-3-3-473-16</inkml:trace>
  <inkml:trace contextRef="#ctx0" brushRef="#br0" timeOffset="2719.32">15239 9583 671 0,'0'0'358'0,"0"0"-260"0,0 0-24 15,0 0-12-15,-42 77 79 16,41-41 20-16,1 4-28 15,0 4-49-15,6-2-56 16,10-3-10-16,7-3-7 16,2-8-5-16,0-5-4 15,0-9-2-15,0-7 1 16,-2-7 9-16,0 0-10 16,-1-13 34-16,-4-12-9 15,-3-4-25-15,-5-9 8 16,-4 1-7-16,-4-4-1 15,-2 0 15-15,0 2-8 16,-14 1 31-16,-2 4 32 0,-2 4-36 16,-3 4-3-1,0 9-3-15,0 6-27 0,-1 8 6 16,0 3-7-16,-3 4-19 16,2 15-17-16,1 4-47 15,1 15-65-15,9-6-119 16,4-4-357-16</inkml:trace>
  <inkml:trace contextRef="#ctx0" brushRef="#br0" timeOffset="3178.34">15678 9584 230 0,'0'0'523'16,"0"0"-378"-16,0 0 18 15,0 0-46-15,0 0-23 16,0 0 5-16,0 0-16 16,-39 84 4-16,39-53 22 15,0 3-11-15,3 2-37 16,12 1-11-16,3-2-31 15,4-5-3-15,5-8 12 16,0-7-22-16,1-4 14 16,0-11-1-16,1 0 9 0,-1-5 35 15,-2-15-53 1,-3-5 0-16,-3-5 2 0,-7-3-4 16,-4-4-8-16,-8 1 0 15,-1 2 0-15,-5 0 0 16,-9 4 31-16,-7 5 3 15,2 8 12-15,-4 5-35 16,1 7 15-16,2 5-26 16,0 0-12-16,1 0 12 15,0 9-55-15,-3 6-58 16,3-3-145-16,5-2-519 0</inkml:trace>
  <inkml:trace contextRef="#ctx0" brushRef="#br0" timeOffset="3577.89">15540 9941 783 0,'0'0'241'0,"0"0"-31"0,0 0-81 16,0 0-21-16,0 0 52 15,0 0-9-15,0 0 12 16,21 26-79-16,-15-28-14 16,0-5-19-16,-1 0-18 15,-2 4 17-15,-3 2-28 16,1-1-22-16,2 2 0 16,10 0-93-16,1 2-149 15,2 2-635-15</inkml:trace>
  <inkml:trace contextRef="#ctx0" brushRef="#br0" timeOffset="4356.96">16125 9547 1182 0,'0'0'238'0,"0"0"-157"16,0 0-46-16,0 0-35 15,0 0 53-15,0 0 14 0,0 0-19 16,19 67 9 0,2-57-19-16,2-3 17 0,5-4 5 15,0-3-17 1,1 0 19-16,-2-10-36 0,-4-4-10 15,-4-6 4-15,-6 3-20 16,-7-5 12-16,-5 3-3 16,-1-1-8-16,-3 0 22 15,-13 4-1-15,-5 4-9 16,-3 5-7-16,-3 7-6 16,0 0 0-16,1 12-21 15,0 10-19-15,8 5 11 16,2 16-66-16,8-6-158 15,5-4-301-15</inkml:trace>
  <inkml:trace contextRef="#ctx0" brushRef="#br0" timeOffset="4717.6">16313 9654 1204 0,'0'0'277'0,"0"0"-174"15,0 0-49-15,0 0-8 16,-55 79 60-16,52-43-32 16,3 1-18-16,7-1-42 15,13-3-3-15,7-6 5 16,4-10-15-16,2-8-1 0,0-7 8 16,-3-2 12-1,-4-13 11-15,-3-10-14 0,-6-5 2 16,-6-6 15-16,-8-1-16 15,-3-2 22-15,-5 3-6 16,-12 1-5-16,-5 5 15 16,-4 6-14-16,-3 8-18 15,1 9 1-15,1 5-13 16,0 0-7-16,7 15-32 16,5 5-30-16,5 3-5 15,10 6-89-15,3-5-192 16,11-6-530-16</inkml:trace>
  <inkml:trace contextRef="#ctx0" brushRef="#br0" timeOffset="5124.65">16613 9481 927 0,'0'0'548'15,"0"0"-478"-15,0 0-57 16,0 0 1-16,0 0 17 16,0 0 71-16,0 0-13 15,104-12-54-15,-77 22-1 16,-4 5-5-16,-3 3-29 16,-8 3 17-16,-3 5 2 0,-9 3-8 15,0 4 7-15,-13 0-9 16,-8 4-3-16,-6 1 12 15,-1-1-17-15,1-2 4 16,3-4 8-16,7-5 6 16,6-6 15-16,8-5-14 15,3-5-2-15,3-5 13 16,14-3 1-16,6-2 1 16,5 0-17-16,4 0-16 15,-1-4 12-15,-1-4-12 16,-3 0-25-16,-3-1-37 15,7-11-108-15,-6 3-202 16,-4 0-287-16</inkml:trace>
  <inkml:trace contextRef="#ctx0" brushRef="#br0" timeOffset="5843.95">17032 9418 1450 0,'0'0'295'0,"0"0"-204"16,0 0-91-16,0 0-2 15,0 0 2-15,0 0 30 16,0 0 8-16,11 77-25 16,2-58-12-16,2-4 19 0,4-5 8 15,2-5 20 1,-1-5-7-16,-1 0-28 0,-2-5-3 15,-3-11-5-15,-6-4 1 16,-4-5-5-16,-4 0-1 16,0-2 0-16,-6 0 0 15,-11 1-5-15,-2 6-2 16,-4 6-3-16,-1 4-7 16,1 8 15-16,-1 2-6 15,4 4 8-15,1 14-6 16,5 3-2-16,6 6 8 15,5-1-3-15,3-1-6 16,0-1 8-16,14-1 1 16,8-6-1-16,5-3 0 15,3-3-77-15,2-4 22 16,3-4 23-16,-2-3 13 16,-4 0 19-16,0 0-11 0,-2-1 7 15,-5-10 4-15,-2-4-20 16,-4-2 8-16,-4-7 7 15,-2-2 3-15,-2-4 3 16,-4-4 1-16,1-2 5 16,-4-4 29-16,-1-2-34 15,0-2 8-15,0-2 7 16,-7-1 0-16,-8 3 34 16,1 5-15-16,1 7 0 15,1 8 15-15,3 15-27 0,3 9 2 16,-1 1-17-16,1 24-7 15,-2 14 21-15,4 9 6 16,4 10-12-16,0 5 7 16,6-1-22-16,10-5 4 15,2-6-5-15,1-8-10 16,-2-11-22-16,-2-6-46 16,-5-11-58-16,-2-6-69 15,-8-9 4-15,0 0-134 16,0-7-182-16</inkml:trace>
  <inkml:trace contextRef="#ctx0" brushRef="#br0" timeOffset="6234.82">17303 9400 191 0,'0'0'798'0,"0"0"-478"0,0 0-61 15,0 0-101-15,0 0-43 16,0 0-46-16,0 0-57 16,-1-49 5-16,16 48-17 15,3 1 0-15,2 0 0 16,2 0-11-16,1 6 5 15,4 7 5-15,2 4 1 16,0 2 42-16,-2 1-18 16,-3-1-15-16,-7-3 8 15,-6-4-17-15,-3-6 1 16,-7-3-1-16,1-3 0 16,-2 0 24-16,0-6-13 15,0-9-11-15,0-5-9 16,0-2-15-16,1-2 22 15,2 2-4-15,2 6 6 0,-2 4 5 16,0 7 1 0,1 5 6-16,-1 4-12 0,0 17 9 15,0 5 38-15,-1 6-7 16,1-1-24-16,0-2 15 16,0-5-20-16,0-8-4 15,0-5-7-15,2-5-10 16,5-6-63-16,-4 0-136 15,1-11-303-15</inkml:trace>
  <inkml:trace contextRef="#ctx0" brushRef="#br0" timeOffset="6453.8">17904 9365 1551 0,'0'0'401'0,"0"0"-271"15,0 0-74-15,0 0-56 16,0 0 20-16,0 0-20 16,0 0-25-16,16-2-133 15,-8-5-395-15</inkml:trace>
  <inkml:trace contextRef="#ctx0" brushRef="#br0" timeOffset="6781.86">18125 8970 1370 0,'0'0'163'0,"0"0"-110"15,0 0-13-15,-20 72 87 16,14-32 13-16,3 6-77 16,3 0-31-16,0 0-1 15,0-5-30-15,4-5 34 0,9-7-17 16,2-9-17 0,9-8 22-16,4-9-22 0,7-3 9 15,2-5 5-15,3-10-15 16,-2-2 0-16,-3 0-1 15,-5 0-21-15,-6 8-5 16,-7 2-46-16,-9 6-47 16,-8 1-110-16,-4 6-291 15,-11 5-134-15</inkml:trace>
  <inkml:trace contextRef="#ctx0" brushRef="#br0" timeOffset="7111.84">17111 9659 1262 0,'0'0'107'0,"0"0"-84"16,0 0 5-16,124 0 89 15,-50 0 133-15,24 0-114 16,18-6-54-16,5-4-15 16,-23 2-36-16,-22-1-13 15,-28 5-3-15,-7 0-14 16,6 1-2-16,-1 0-6 16,-3 1-18-16,-11 2-28 15,-15 0-112-15,-9 0-68 0,-8 0-14 16,-17 16 44-16,-9-2-79 15,-4 2-223-15</inkml:trace>
  <inkml:trace contextRef="#ctx0" brushRef="#br0" timeOffset="7984.24">17084 9905 1169 0,'0'0'167'0,"0"0"-108"0,0 0-18 15,0 0 20-15,0 0 65 16,0 0-2-16,0 0-1 16,33 29-38-16,-19-10-17 15,0 6-29-15,-3 0-38 16,0 0 19-16,-3-2-19 15,0-5 7-15,-4-5-8 16,-1-6 0-16,-1-4-8 16,1-3 2-16,1-2-33 15,3-13 13-15,2-4-17 16,5-6-2-16,1 1 33 16,1 2-3-16,-2 5 9 15,-1 5 6-15,0 7-10 0,-4 5 10 16,-2 0 0-1,-2 14 12-15,-2 3 41 0,0 0-39 16,0-2 0-16,2-3-10 16,1-4 5-16,4-4-6 15,-1-4-2-15,5 0 0 16,2-2 9-16,2-10-10 16,1-1-1-16,0-1-9 15,0 2-10-15,-2 4 20 16,-3 3-7-16,1 5 2 15,-5 0-6-15,0 5 12 16,-4 5-1-16,2 2 7 0,-2-2-6 16,0-5-1-16,1 0 0 15,-1-5 0-15,2 0 9 16,-2-3-9-16,0-10-23 16,-2-4 7-16,-4 0-47 15,0-1-13-15,0 1 35 16,-9 2 13-16,-1 7 28 15,1 5 7-15,-3 3 11 16,3 3 11-16,1 13-6 16,5 2 7-16,3 4-13 15,0-3-15-15,5-1 17 16,12-3-18-16,3-8 9 16,6-2 1-16,-1-5-11 15,2 0-19-15,-5-14 10 16,1-6-12-16,-4-8 14 0,-4-5-15 15,0-3 10-15,-6 0 5 16,-2-3 6-16,-4 5 1 16,-1 8 13-16,-2 7 33 15,0 13 58-15,0 6-29 16,0 7-45-16,-5 20 13 16,-1 10-21-16,2 6-3 15,4 0-19-15,0-1-6 16,9 2-40-16,7-11-197 15,-1-9-560-15</inkml:trace>
  <inkml:trace contextRef="#ctx0" brushRef="#br0" timeOffset="8134.64">17979 9898 1167 0,'0'0'743'0,"0"0"-628"16,0 0-115-16,0 0-4 15,0 0-27-15,0 0-74 16,0 0-165-16,32-8-445 0</inkml:trace>
  <inkml:trace contextRef="#ctx0" brushRef="#br0" timeOffset="8433.78">18127 9743 785 0,'0'0'687'0,"0"0"-475"15,0 0-57-15,0 0-98 16,0 0 46-16,0 0-29 0,-15 93-43 16,6-60-2-16,2-2-20 15,0-3-7-15,4-5 8 16,3-6-9-16,0-7-2 16,0-7 1-16,3-3-28 15,10-1 28-15,4-17-9 16,1-3-9-16,6-3 18 15,0 0-18-15,0 3 17 16,1 3 0-16,-2 2-11 16,-1 5 11-16,-3 3 1 15,-5 4-1-15,-3 2-28 0,-7 2-139 16,-3 0-137-16,-1 2-403 0</inkml:trace>
  <inkml:trace contextRef="#ctx0" brushRef="#br0" timeOffset="8625.28">18146 9941 1320 0,'0'0'356'15,"0"0"-123"-15,0 0-100 16,0 0-32-16,0 0 14 16,93 73-69-16,-58-61-10 15,1-2-35-15,-3-3 0 16,-6 1-2-16,-8-5-66 15,-7-1-62-15,-7-2-243 0,-5 0-666 0</inkml:trace>
  <inkml:trace contextRef="#ctx0" brushRef="#br0" timeOffset="9771.59">18826 9639 1523 0,'0'0'377'0,"0"0"-216"15,0 0-49-15,0 0-50 16,0 0-15-16,0 0-28 15,0 0 12-15,0 4-31 16,0-4-10-16,3 1-28 16,-1 1-125-16,-2-2-741 0</inkml:trace>
  <inkml:trace contextRef="#ctx0" brushRef="#br0" timeOffset="17683.16">19144 9403 827 0,'0'0'245'16,"0"0"-147"-16,0 0-53 16,0 0-3-16,0 0 10 15,0 0-14-15,17-33 10 16,-4 27-37-16,3-2 8 15,2 2 10-15,2 3-28 16,0 3 25-16,4 0-9 0,0 9 2 16,-1 10 55-16,-3 5-21 15,-3 5-29-15,-7 1 1 16,-5 1-19-16,-5 0-2 16,0 2-4-16,-12-3 0 15,-8-1-5-15,-2-4 15 16,-1-1-10-16,0-5 9 15,2-3-7-15,4-5-2 16,4-3 0-16,6-4 0 16,4-2 0-16,1-2 1 15,2 0 7-15,0 0-8 16,0 0-35-16,5 0 35 16,5-2-12-16,3 1 12 0,4-1 4 15,2 2 14 1,2 0 27-16,2 0 31 0,0 7-52 15,1-1 17-15,0 1-9 16,-4 0-31-16,0-1 27 16,0-2-28-16,-4-2 0 15,2-2-5-15,10-3-124 16,-6-9-127-16,-2-5-324 0</inkml:trace>
  <inkml:trace contextRef="#ctx0" brushRef="#br0" timeOffset="18213.89">19650 9426 791 0,'0'0'252'16,"0"0"-173"0,0 0 46-16,0 0 2 0,0 94-25 15,16-72-2-15,6-5 2 16,7-8-46-16,-1-4 3 15,2-5-29-15,-3 0-30 16,-3-9 31-16,-7-9-30 16,-6-3 11-16,-6-5-3 15,-5-1-8-15,0-3-1 16,-14 2 0-16,-5 3-2 16,-3 4 2-16,0 6 0 15,0 8 11-15,0 7 5 0,1 0-9 16,0 12-13-16,0 11 6 15,3 5 0-15,2 2 1 16,5 0 0-16,4-5 5 16,7-4 4-16,0-1-4 15,0-8-6-15,12-2 0 16,3-6 0-16,6-1 3 16,1-3-3-16,2 0 8 15,-3-3 10-15,0-4-3 16,-1 4-15-16,-3 3 20 15,-2 0-18-15,-2 16 52 16,-1 10-16-16,0 5-1 16,-4 4 4-16,-2 2-40 15,1-2-1-15,-1-4 0 16,3-7 3-16,0-6-17 0,4-9-22 16,1-9-62-16,10-13-35 15,-5-13-191-15,-3-2-415 0</inkml:trace>
  <inkml:trace contextRef="#ctx0" brushRef="#br0" timeOffset="18521.65">20070 9356 1160 0,'0'0'219'16,"0"0"-154"-16,0 0 30 15,0 0-8-15,8 97 55 16,2-69-58-16,5-6-53 15,6-3 22-15,3-8-25 0,1-5-11 16,-1-6 31-16,2 0-48 16,-4-16 12-16,-3-8-11 15,-5-3 15-15,-4-3-10 16,-4-1-6-16,-6 1 0 16,0 2 23-16,-6 8-8 15,-9 3 16-15,-6 8-9 16,-4 7-15-16,-2 2 0 15,-3 9-7-15,3 13-15 16,-1 9 15-16,3 13-114 16,5-3-117-16,8-7-452 0</inkml:trace>
  <inkml:trace contextRef="#ctx0" brushRef="#br0" timeOffset="18867.83">20139 9588 1239 0,'0'0'201'0,"0"0"-130"15,-26 80 6-15,22-44 11 16,4 0-18-16,9-4 45 16,12-3-58-16,9-8-14 15,4-8-6-15,0-9-21 16,1-4 11-16,-4-4-12 15,-6-14-14-15,-5-8 23 16,-7-5-15-16,-10-1 13 0,-3-2 18 16,-1 3-28-16,-17 3 22 15,-3 5-8-15,-5 4-14 16,0 9 27-16,-1 5-32 16,0 5 2-16,2 6-9 15,2 15-24-15,7 3-1 16,5 4-38-16,11 8-106 15,0-8-178-15,8-6-461 0</inkml:trace>
  <inkml:trace contextRef="#ctx0" brushRef="#br0" timeOffset="19302.29">20612 9300 1502 0,'0'0'249'0,"0"0"-112"16,0 0-33-16,0 0-79 15,0 0-25-15,0 0 54 16,0 0-34-16,4 114 10 16,5-59 14-16,3-1-38 15,-1 1 17-15,-4-7-23 16,2-3 2-16,-5-6 8 15,-1-6-9-15,-1-11-1 16,-2-5 3-16,0-8 10 0,0-4-13 16,0-5 0-1,0 0 2-15,0-11 23 0,0-9-15 16,0-5-8-16,0-5 30 16,0-3-30-16,0 0 13 15,11-1-15-15,3 5 0 16,1-3 15-16,5 1-15 15,0 4 6-15,2 3-1 16,-2 2-5-16,2 8-2 16,-3 1-20-16,-3 4-50 15,-4 5-5-15,-7 4-123 16,-5 0-345-16,0 6-181 0</inkml:trace>
  <inkml:trace contextRef="#ctx0" brushRef="#br0" timeOffset="19486.86">20745 9654 1147 0,'0'0'232'15,"0"0"-111"-15,0 0 58 16,85 45-20-16,-51-34-29 16,3-2-11-16,-1-2-68 15,-2-1-50-15,-6-2-1 16,-4-2-53-16,-9-2-162 15,-9 0-600-15</inkml:trace>
  <inkml:trace contextRef="#ctx0" brushRef="#br0" timeOffset="21322.23">10988 10860 527 0,'0'0'216'16,"0"0"-135"-16,0 0 62 15,0 0 60-15,109 9-2 16,-69-9-59-16,7 0-55 16,8 0 11-16,3-1-47 15,5-4-14-15,1-2-2 0,0 1-34 16,1 0-1-16,-2 1 3 16,3-2 4-16,-1-1 53 15,4 1-35 1,1 0-3-16,0 2 0 0,0-1-16 15,3 0-6-15,-3 3 1 16,2 1 0-16,-1 0 23 16,3 1-6-16,-3-2 2 15,4 0 8-15,-2 0-27 16,0 1 7-16,-3-3-8 16,-3 3 0-16,1-1 1 15,-3 1 0-15,-4 1-1 16,0 0 8-16,0-1-6 15,-1 1-3-15,0 0 1 16,-2 1 0-16,0-2-1 0,2 2 1 16,1-2 0-16,2 1 6 15,2-1 5-15,4 0-12 16,1 2 1-16,-1-1 0 16,2-1-1-16,-4 1 2 15,-1-2 0-15,0 1 7 16,-2 1 0-16,-3 1-14 15,0 0 6-15,0 0 0 16,-3 0-6-16,2 0 13 16,0 0-4-16,1 0 0 15,3-2 3-15,1-1-7 16,3 1 1-16,2-1-6 0,0-1 4 16,1-1 3-16,0 1-1 15,-3-2 4-15,2 2 2 16,-1-1-7-16,0 0 1 15,-1 0-3-15,4 1-5 16,-1 0 16-16,2 0-8 16,-1 1 6-16,3 1-6 15,1 1 0-15,10-2-1 16,14 0-4-16,13-2 4 16,1 2 1-16,-7-3 0 15,-11 2 5-15,-13 0 1 16,4 0-8-16,-2 2 2 15,-2 0-7-15,1 2 1 0,-12 0 7 16,-13 0-1-16,11 0 11 16,9 0-4-16,12-3-14 15,12 2 5-15,-11-4 1 16,-20 2-5-16,-11-2 12 16,-12 2-5-16,-1 0 1 15,12 0 6-15,10-4-9 16,8 2 1-16,2-2-7 15,-4 2-2-15,3-1 18 16,-2 2-6-16,-3-1-3 16,-1 0 6-16,0 2-13 15,-1 0 7-15,0 0-8 16,-1 0 7-16,-2 1 2 0,1-3 4 16,0 2 0-16,-2 2-3 15,3-2-4-15,0-1 2 16,2 3-4-16,0 1-2 15,3-2 7-15,1 2-1 16,9-1 6-16,14-2 2 16,10-1-9-16,5-3 1 15,-10 0-7-15,-9 0 6 16,-13-1 1-16,-11 2 0 16,-12 1 3-16,-13-1-3 15,0 2 0-15,8 0 0 16,8-2-6-16,6 1 5 15,-2-1 1-15,-6 2 0 0,-4-1 1 16,-7 3-1 0,-8 0-7-16,-5 2-6 15,-8 0-26-15,-8 0 25 0,-9 0-55 16,-8 0-48-16,-4 0-72 16,-9 0-117-16,-8 0-450 0</inkml:trace>
  <inkml:trace contextRef="#ctx0" brushRef="#br0" timeOffset="22313.82">14861 11198 504 0,'0'0'700'0,"0"0"-592"15,0 0-32-15,0 0-21 16,0 0 41-16,0 0 0 15,0 0-22-15,-50-2-18 16,39 3-56-16,-2 11 14 16,-2 1-13-16,-1 5 1 0,1 5 39 15,-3 3-18-15,7 6 6 16,1 5 18-16,6 1-39 16,4 2 24-16,0 2-6 15,6-3-15-15,11-6 26 16,6-4-37-16,2-7 9 15,1-5 10-15,4-6-9 16,-2-10-10-16,-1-1 0 16,-1-7 0-16,-3-10 8 15,-5-3-7-15,-5-4-1 16,-5 2 17-16,-7-1-7 16,-1-1-10-16,-1 4 0 15,-16 2 0-15,-5 2 29 0,-5 7-17 16,-4 1 7-1,-5 8-5-15,0 0-3 0,-1 3-12 16,3 14 1-16,2 2-13 16,5 3 3-16,6-1 10 15,7 1-14-15,6 0-3 16,8 5-92-16,3-6-151 16,11-4-356-16</inkml:trace>
  <inkml:trace contextRef="#ctx0" brushRef="#br0" timeOffset="22502.93">15112 11660 1672 0,'0'0'256'0,"0"0"-142"15,0 0-83-15,0 0-24 16,0 0 11-16,0 0-18 15,0 0-54-15,6-34-189 16,-1 20-609-16</inkml:trace>
  <inkml:trace contextRef="#ctx0" brushRef="#br0" timeOffset="22990.24">15312 11272 499 0,'0'0'518'0,"0"0"-439"16,0 0-50-16,0 0 35 15,-25 83 131-15,25-50-84 16,0 1 1-16,10 4-23 16,9-5-37-16,6 0-1 15,4-6-29-15,4-8-6 0,4-6 6 16,-1-8-14-16,2-5 3 16,-3 0 0-16,0-17-4 15,-4-6 34-15,-4-6-31 16,-8-3 3-16,-7-1 22 15,-7-1-34-15,-5 1 18 16,-3 2 1-16,-15 1-14 16,-9 5 40-16,-3 4-21 15,-4 5-3-15,-2 7 6 16,-3 7-22-16,2 2-12 16,-1 10 6-16,4 8-40 15,4 6 39-15,7 1-63 16,5 2-53-16,15 7-89 0,3-5-134 15,0-7-504-15</inkml:trace>
  <inkml:trace contextRef="#ctx0" brushRef="#br0" timeOffset="23453.79">15821 11269 975 0,'0'0'270'16,"0"0"-145"-16,0 0-32 16,0 0-66-16,0 0 84 0,0 0 13 15,-54 82-37-15,54-55 26 16,0 2-70-16,10 3-2 15,7-3-29-15,7 0-3 16,4-7 15-16,5-5-23 16,3-7 12-16,2-8-7 15,1-2 10-15,0-5-19 16,-1-15 3-16,-7-2 0 16,-3-3 7-16,-9-1-7 15,-6-2 0-15,-8 0 24 16,-5 3-15-16,-5 0 1 15,-15 0-9-15,-7 3 8 0,-6 4 19 16,-5 4-13-16,-1 4 0 16,-2 8-5-16,2 2-10 15,3 0-7-15,4 13-17 16,5 4-41-16,11 3 24 16,7 7-86-16,3-3-137 15,6-3-324-15</inkml:trace>
  <inkml:trace contextRef="#ctx0" brushRef="#br0" timeOffset="23920.81">16358 11131 935 0,'0'0'515'16,"0"0"-445"-16,0 0 83 16,0 0-120-16,0 0-9 15,0 0 15-15,0 0 24 16,22 46-2-16,-13-16-33 16,-1 3-12-16,-1 4 27 15,-1 4-14-15,-2 0 12 16,-2 0-25-16,-2-5-4 15,0-3-13-15,1-8 1 16,1-5 0-16,1-8 0 16,1-4 0-16,1-6 11 0,4-2 14 15,1 0-24-15,4-6 5 16,2-7-6-16,5 2 0 16,-2-1 6-16,5 5-5 15,1 5 24-15,4 2 19 16,2 0-30-16,2 0 24 15,0 7-13-15,-2 1-25 16,-3-5 21-16,-2-3-20 16,-7 0-2-16,-1 0-15 15,-4-6-97-15,-4-6-177 16,-6 0-837-16</inkml:trace>
  <inkml:trace contextRef="#ctx0" brushRef="#br0" timeOffset="24830.9">9723 13894 925 0,'0'0'208'0,"0"0"-128"0,0 0-47 16,0 0 40-16,0 0 41 16,0 0-51-16,87 28-7 15,-63-24 0-15,-1 0-43 16,0 0 20-16,1 0-33 16,0-1-37-16,-7 0-99 15,-6-1-573-15</inkml:trace>
  <inkml:trace contextRef="#ctx0" brushRef="#br0" timeOffset="25046.63">9730 14100 1222 0,'0'0'386'0,"0"0"-269"16,0 0-40-16,0 0 26 15,0 0 1-15,0 0-19 16,0 0-38-16,105-16-38 16,-78 11-18-16,-2 5-27 15,14-3-161-15,-5 3-139 16,-4 0-871-16</inkml:trace>
  <inkml:trace contextRef="#ctx0" brushRef="#br0" timeOffset="26315.82">10696 13651 1066 0,'0'0'242'15,"0"0"-144"-15,0 0-24 16,0 0 35-16,0 0 11 16,0 0-79-16,0 0 2 15,-41 0-42-15,34 11 18 16,-2 4 31-16,3 5-43 0,2 4 23 16,4 2-14-16,0 6-15 15,0-3 46-15,7 2-39 16,9-4 9-16,7-5-2 15,3-6-3-15,6-9-13 16,1-7 1-16,-2-3 0 16,5-17 10-16,-5-10-10 15,-4-6 10-15,-3-7 8 16,-11-6-12-16,-5 1-6 16,-8-1 0-16,0 1 1 15,-3 5 33-15,-14 6-8 16,-3 2-5-16,-6 8 35 15,-2 7-43-15,0 8 21 0,-4 7-34 16,1 5 15 0,4 5-17-16,0 17 2 0,3 7-28 15,5 6 22 1,4 7-95-16,15 19-31 0,0-10-234 16,10-8-588-16</inkml:trace>
  <inkml:trace contextRef="#ctx0" brushRef="#br0" timeOffset="26491.02">11249 13822 568 0,'0'0'1300'16,"0"0"-1145"-16,0 0-97 15,0 0-58-15,0 0 9 0,0 0-22 16,0 0-73-16,1 10-305 15,10-17-441-15</inkml:trace>
  <inkml:trace contextRef="#ctx0" brushRef="#br0" timeOffset="26893.58">11488 13564 935 0,'0'0'272'0,"0"0"-160"15,0 0-24 1,-24 87 8-16,24-56 4 0,4 0 4 16,16 0-37-16,5-4-47 15,7-2 11-15,2-9-30 16,3-6 17-16,-3-5 1 15,1-5-11-15,-1-2 0 16,-4-15 15-16,-2-5 67 16,-6-5-36-16,-8-3-44 15,-2-5 3-15,-11 1 24 16,-1 0-24-16,-5 4 14 16,-15 2-11-16,-5 4-9 0,-5 5 49 15,-3 3-41 1,-3 8-3-16,2 7-12 0,0 1-10 15,2 8-30-15,4 9-46 16,7 16-74-16,6-4-52 16,8-4-307-16</inkml:trace>
  <inkml:trace contextRef="#ctx0" brushRef="#br0" timeOffset="27276.13">12095 13430 1260 0,'0'0'225'16,"0"0"-167"-16,0 0-48 16,0 0 57-16,0 0 16 15,-82 39-30-15,82-18-14 16,0 0-31-16,12 0 3 15,13-2 0-15,6-5-3 16,4-6 11-16,2-6-10 16,0-2-7-16,-6-2 21 15,-5-10-21-15,-7-7-2 16,-5-1 10-16,-11-1 0 16,-3-1 25-16,-3-1 8 15,-17 2-11-15,-5 2 15 16,-3 7-41-16,-4 5 10 0,1 6-16 15,-2 1-9-15,2 10-1 16,3 14-90-16,-2 13-157 16,6-4-345-16,12-4-365 0</inkml:trace>
  <inkml:trace contextRef="#ctx0" brushRef="#br0" timeOffset="27600.37">12108 13747 1106 0,'0'0'216'0,"0"0"-161"15,0 0-32-15,27 73 22 0,-7-57 36 16,8-5 1-16,5-4-20 16,4-7-47-16,2 0 17 15,-3-10-23-15,-5-9 11 16,-6-4 20-16,-7-5-40 15,-9-2 37-15,-9 0 26 16,0 0-8-16,-12 1 13 16,-10 5-25-16,-7 5 5 15,-5 5 3-15,-3 9-35 16,-2 5 3-16,2 3-19 16,1 15-21-16,3 8 21 15,8 4-40-15,7 11-32 16,13-5-121-16,5-7-363 0</inkml:trace>
  <inkml:trace contextRef="#ctx0" brushRef="#br0" timeOffset="27908.67">12711 13511 232 0,'0'0'1544'15,"0"0"-1376"-15,0 0-118 16,-35-98 0-16,22 69-28 16,3 3 48-16,2 7 0 15,2 6-57-15,3 8 11 16,3 5-24-16,0 1-42 0,0 20 41 16,9 8 2-16,2 13 6 15,-1 8 3-15,0 6 1 16,-1-1-20-16,-4-1 9 15,3-4 0-15,-1-6-9 16,-4-10 9-16,1-9-53 16,2-11-65-16,0-12-208 15,0-2-397-15</inkml:trace>
  <inkml:trace contextRef="#ctx0" brushRef="#br0" timeOffset="28237.93">12941 13404 1227 0,'0'0'222'15,"0"0"-150"-15,0 0-72 16,0 0 25-16,20 84 19 16,-3-71 46-16,2-3-1 15,8-6-74-15,3-4 1 16,0 0 9-16,-2-12-25 15,-1-8 54-15,-3-4-8 16,-8-2-29-16,-3-3 69 16,-10 2-62-16,-3 3 10 15,0 4 34-15,-16 3-37 16,-7 8 25-16,-6 4-33 0,-2 5-23 16,-5 2 11-16,6 16-11 15,0 7-18 1,8 7-37-16,5 12-104 0,10-5-125 15,5-5-477-15</inkml:trace>
  <inkml:trace contextRef="#ctx0" brushRef="#br0" timeOffset="28585.14">13088 13498 1455 0,'0'0'301'0,"0"0"-206"15,0 0-67-15,-89 50-26 16,71-19 90-16,3 4-15 0,9 4-29 16,6-2-15-1,4-3-27-15,19-4-6 0,5-8 0 16,8-7-2-16,1-8-4 16,1-7 12-16,-3-2-6 15,-4-15 11-15,-5-5-4 16,-7-5-7-16,-5-2 0 15,-11-2 1-15,-3-2 15 16,-6 3 6-16,-11 3 12 16,-6 6 5-16,-1 6-38 15,0 8-1-15,0 7 0 16,2 0-46-16,2 17 14 16,7 2-56-16,10 12-66 15,3-6-150-15,0-1-684 0</inkml:trace>
  <inkml:trace contextRef="#ctx0" brushRef="#br0" timeOffset="29815.31">13561 13469 1472 0,'0'0'200'16,"0"0"-179"-16,0 0 11 15,0 0 0-15,0 0 114 16,0 0-40-16,25 104-35 16,-14-63-71-16,2 0 15 0,4-2-5 15,-4-4-10-15,2-9 29 16,-4-5-29-16,-1-12 7 16,-4-6 7-16,0-3 0 15,0-12-11-15,1-12-3 16,2-7 0-16,-1-6-12 15,-1-4 12-15,1-2 0 16,0 5 1-16,1 5-1 16,1 9 0-16,0 12-2 15,-3 12-31-15,1 0 31 16,-1 22 2-16,0 11 0 16,0 3 22-16,-1 3-16 15,1-4-6-15,5-6 3 0,0-9 9 16,3-6-2-16,-2-8-10 15,2-6 6-15,0-1-12 16,-1-16 6-16,2-8-10 16,-4-4 8-16,3-3-21 15,-5-3 21-15,-2 6 2 16,-1 4 0-16,-2 11-3 16,-2 8 3-16,-2 6-7 15,1 8 6-15,-2 14 1 16,1 5 3-16,2 0-3 15,2-1 6-15,3-7 15 16,1-7-20-16,2-7 11 16,7-5 2-16,-3 0-7 15,4-12-7-15,0-7 0 16,-1-3-16-16,0-1 9 0,-3 3-12 16,-2 2 7-16,0 6-7 15,-4 12-27-15,-1 0-14 16,-2 11 21-16,0 12 24 15,0-1 14-15,3 0 2 16,-1-1 5-16,1-8 0 16,1-6 4-16,2-7-10 15,0 0 0-15,0-5 1 16,-5-10-17-16,-4-4 14 16,-3-3-12-16,0-4 8 15,-4 2-19-15,-12-1 25 16,-4-1-2-16,-1 5 2 15,0 6 33-15,5 7-12 16,3 8 4-16,4 0-14 0,1 23-9 16,8 8-2-16,0 5 17 15,6 0-16-15,13-2 32 16,6-6-32-16,3-6 11 16,2-9-7-16,1-8-5 15,-1-5-1-15,-3-5-16 16,-1-17 12-16,-3-8-2 15,-1-6 14-15,-5-9-4 16,-3-3 9-16,-6-5 6 16,-7-2-18-16,-1 2 0 15,-1 5 1-15,-12 9 23 0,2 15-23 16,2 15 26-16,0 9-14 16,0 17-3-16,0 18-10 15,0 13 0-15,3 6 0 16,6 2 23-16,0-2-23 15,2-6 6-15,10-10 7 16,3-9-12-16,1-7-1 16,1-11 0-16,0-8-7 15,3-3-4-15,-2-9 11 16,2-13 0-16,3-6-1 16,-2-5-16-16,4 0 17 15,-1 5 0-15,-2 8 0 16,-4 6 13-16,0 13 11 0,-4 1 8 15,-1 23 27 1,-4 8-32-16,-3 5 14 0,-6 3-24 16,0-2-16-16,0-1 28 15,-12-6-28-15,-3-6-1 16,-6-5-50-16,2-6-178 16,3-9-831-16</inkml:trace>
  <inkml:trace contextRef="#ctx0" brushRef="#br0" timeOffset="31430.79">15190 13375 1113 0,'0'0'507'0,"0"0"-381"16,0 0-14-16,0 0-78 15,0 0 29-15,0 0 3 16,0 0-31-16,0 0 0 16,0 0-35-16,0 0 6 15,4 4-6-15,2 1-29 16,2 0-151-16,-1 0-413 0</inkml:trace>
  <inkml:trace contextRef="#ctx0" brushRef="#br0" timeOffset="31879.83">15560 13264 916 0,'0'0'232'0,"0"0"-143"15,0 0-37-15,0 0-17 16,0 0 62-16,0 0-32 16,0 0 18-16,-43 70 39 0,43-29-36 15,0 5 34 1,1 2-27-16,15 0-64 0,8-4 31 16,2-8-47-16,7-12 2 15,1-10 17-15,0-14-23 16,0 0 0-16,-2-26-9 15,-6-8 0-15,-4-12 12 16,-9-6-12-16,-10-4 6 16,-3 1 7-16,-8 1-7 15,-14 6-7-15,-8 6 1 16,-3 8 0-16,-3 10 19 16,-1 10 2-16,2 11-4 15,3 3-6-15,4 10-11 16,8 12 0-16,6 7-9 15,8 7-52-15,7 17-49 0,18-7-208 16,5-5-564-16</inkml:trace>
  <inkml:trace contextRef="#ctx0" brushRef="#br0" timeOffset="32045.75">16044 13564 1134 0,'0'0'838'0,"0"0"-730"16,0 0-93-16,0 0 1 16,0 0-16-16,0 0 0 15,0 0-139-15,15 1-401 16,-7-8-374-16</inkml:trace>
  <inkml:trace contextRef="#ctx0" brushRef="#br0" timeOffset="32689.88">16240 13205 955 0,'0'0'378'0,"0"0"-248"16,0 0-54-16,0 0-3 16,0 0 34-16,0 0-4 0,-70 82 11 15,67-45-51-15,3 2 25 16,0 2-59-16,16-3-29 15,10-4 22-15,5-9-21 16,3-6-1-16,2-11 6 16,-1-8 2-16,-2 0-9 15,-3-14 1-15,-4-11 0 16,-4-5 5-16,-6-7-3 16,-5-1 2-16,-8-3 10 15,-3 2-13-15,-1 1-1 16,-17 1 0-16,-6 1 7 15,-5 5 23-15,-4 4-17 16,-3 8 18-16,1 7-10 16,2 7-21-16,3 5 0 0,4 9-21 15,4 11-28-15,8 4 8 16,14 17-119-16,0-7-193 16,4-6-392-16</inkml:trace>
  <inkml:trace contextRef="#ctx0" brushRef="#br0" timeOffset="33037.17">16683 13148 1041 0,'0'0'129'16,"0"0"-116"-16,0 0 46 15,0 0 94-15,0 0 28 16,-48 75-66-16,48-51-75 15,5-3-16-15,15-4 9 16,6-5-32-16,4-5 8 16,-1-7-9-16,-3 0 9 15,-1-4 5-15,-5-13-13 16,-8-2 14-16,-5-4 30 16,-6 0-5-16,-1 1 54 15,-5-2-32-15,-12 4-34 16,-7 3 37-16,-4 5-38 15,-3 7-17-15,-4 5-10 0,2 0-3 16,4 16-43 0,5 7-105-16,7 11-87 0,6-4-160 15,8-5-456-15</inkml:trace>
  <inkml:trace contextRef="#ctx0" brushRef="#br0" timeOffset="33343.61">16723 13483 1194 0,'0'0'198'16,"0"0"-157"-16,6 78-14 15,10-55-12-15,9-6 141 16,10-9 7-16,7-8-119 16,7 0-12-16,-1-12-6 15,0-9-12-15,-8-7 32 0,-10-2-15 16,-13-2-15-16,-13-1 40 15,-4 2-21-15,-18 0 12 16,-15 4 11-16,-7 6-27 16,-9 7 6-16,-2 9-31 15,0 5 3-15,3 2-11 16,6 15 2-16,8 6-18 16,9 2 11-16,12 0-51 15,13 4-18-15,10-7-160 16,9-8-379-16</inkml:trace>
  <inkml:trace contextRef="#ctx0" brushRef="#br0" timeOffset="33906.38">17120 13092 1071 0,'0'0'204'15,"0"0"-128"-15,0 0-56 16,0 0 45-16,0 0 31 16,0 0-32-16,85-5 50 15,-68 5-40-15,3 0-7 16,3 6 8-16,-1 7-40 16,0 6 17-16,-1 2-34 15,-4 4-16-15,-4 0 20 16,-8 4-22-16,-5 0 12 15,0 4-3-15,-16 4-2 16,-7 3-7-16,-4 2 0 16,-1-1-2-16,2 0 1 15,6-7 2-15,6-8-1 0,6-8 10 16,8-5-8-16,0-8-2 16,11-5 0-16,13 0 0 15,4 0 40-15,6-9-30 16,1-2 9-16,-2 1 9 15,-2 4-19-15,-4 2-15 16,-2 1 6-16,-3-1-41 16,7 1-3-16,-7 1-161 15,-1-1-162-15</inkml:trace>
  <inkml:trace contextRef="#ctx0" brushRef="#br0" timeOffset="34905.65">17560 13081 1181 0,'0'0'268'16,"0"0"-193"-16,0 0-41 16,0 0 5-16,0 0-26 15,0 0 59-15,0 0 14 16,7 57-54-16,10-38 31 16,5-7-18-16,2-5-17 15,0-4 23-15,-3-3-49 16,-2-3 15-16,-4-11-8 15,-2-6 5-15,-5-4-18 16,-6-2 4-16,-2-3-29 16,-2 2 19-16,-16 0-33 15,-4 5 26-15,-4 6 15 16,0 8-33-16,0 4 34 0,1 4-24 16,5 6 6-1,1 12 10-15,4-1 9 0,6 5 0 16,8-3 0-16,1-1 0 15,6-2-1-15,15-2 0 16,7-5 0-16,6-1-8 16,5-1 9-16,6-2 0 15,-2-5-1-15,2 0-4 16,-5 0 4-16,-3 0 0 16,-4-8 1-16,-6-6 0 15,-3-4 0-15,-5-5 2 16,-5-3 8-16,-3-6 0 15,-5-1-4-15,-4-6 4 0,-2-3-10 16,0-3 19 0,-5-6-19-16,-9 0 8 0,-3 2 21 15,-1 5-28-15,2 11 57 16,1 13-9-16,3 14-26 16,0 6 14-16,3 25-36 15,0 28 7-15,2 4 17 16,7 10-23-16,0 2 6 15,7-11-8-15,8 1-13 16,6-8 7-16,-3-12-105 16,3-6-138-16,-5-13-145 15,-7-10-433-15</inkml:trace>
  <inkml:trace contextRef="#ctx0" brushRef="#br0" timeOffset="35325.84">17884 12976 1358 0,'0'0'335'0,"0"0"-214"16,0 0-82-16,0 0-27 16,0 0 63-16,0 0-25 15,0 0-13-15,113-1-37 16,-76-1 1-16,1-3 7 16,-1 0-7-16,-6-2-1 15,-7 5 12-15,-3 2-11 16,-5 0-2-16,-4 10-10 15,-4 12 11-15,-2 6 9 16,-1-1-7-16,-1 0 7 0,-1-5-2 16,0-8 1-16,0-5-9 15,0-4 1-15,0-5 0 16,1 0 8-16,5-9-7 16,-2-8 13-16,4-5-14 15,2-5-5-15,-2 0 4 16,-1 0-4-16,1 6 5 15,-4 4 8-15,1 7 2 16,-4 8 6-16,3 2 11 16,-1 5-26-16,0 14 48 15,0 1-19-15,1 0-29 16,0 0 23-16,2-4-24 16,10-5-23-16,-2-4-67 0,0-3-413 15</inkml:trace>
  <inkml:trace contextRef="#ctx0" brushRef="#br0" timeOffset="35605.29">18659 12944 1672 0,'0'0'385'0,"0"0"-254"16,0 0-123-16,0 0-8 15,0 0-13-15,0 0-37 16,0 0-101-16,-8-10-465 0</inkml:trace>
  <inkml:trace contextRef="#ctx0" brushRef="#br0" timeOffset="35926.32">18797 12620 975 0,'0'0'684'0,"0"0"-566"0,0 0-111 16,-2 74 6-16,2-35 58 16,0 8 19-16,2 1-2 15,5 0-54-15,3-4-21 16,1-6 15-16,2-9-16 16,2-7-9-16,6-5 9 15,4-9-11-15,4-6 41 16,2-2-20-16,2 0-7 15,0-10 14-15,-1 0-27 16,0 1-2-16,-5 2 0 16,-6 4-30-16,-4 3 0 0,-4 0-60 15,-13 0-110 1,0 9-175-16,-2 1-492 0</inkml:trace>
  <inkml:trace contextRef="#ctx0" brushRef="#br0" timeOffset="36279.59">17625 13428 1265 0,'0'0'209'0,"0"0"-181"16,0 0-28-16,120 2 116 16,-28-2 104-16,37 0-95 15,17 0-33-15,3 0-23 16,-7 0 2-16,-11 0-18 16,-4 0-43-16,-7 0 4 15,-10 0-14-15,-24 0 0 16,-22 0-12-16,-21 0 8 15,-10 0-37-15,-5 0-7 16,-2-2-74-16,-11 2-58 16,-15 0-106-16,-15 0-250 15,-11 0-102-15</inkml:trace>
  <inkml:trace contextRef="#ctx0" brushRef="#br0" timeOffset="37149.62">17648 13816 1435 0,'0'0'326'16,"0"0"-222"-16,0 0-75 0,0 0-14 16,0 0 96-16,0 0-53 15,82-3-27-15,-61 12-10 16,-3 3-14-16,-3 1-8 16,-5-2 1-16,-4-1-3 15,0-4-7-15,-3-4 10 16,0-2 0-16,1 0-1 15,3-7-22-15,2-8 21 16,2-6-16-16,1 0-18 16,2 0 34-16,-2 2-3 15,-2 6 5-15,2 4 0 16,-3 6-5-16,0 3 5 16,0 0-13-16,-2 0 10 0,1 0 2 15,3 1 2-15,3 1-1 16,1-2 7-16,5 0 3 15,-1 0-20-15,-1 0 7 16,3 0 2-16,-4 0-13 16,2 0 6-16,-2 7-26 15,0 5 21-15,1 2-23 16,-3 1 34-16,-1-5-11 16,-1 1 8-16,-2-8-2 15,-2 0 8-15,-3-3-1 16,-1 0 4-16,-4-5-4 15,-1-7-2-15,0-5-70 0,-1 2-91 16,-13-2 57-16,-3 2 50 16,-2 4 46-16,-1 4 9 15,0 7-57-15,5 0 48 16,5 4 0-16,3 10 10 16,7 4 16-16,0 0 3 15,7-2 27-15,12-2 33 16,8-5-63-16,6-6-11 15,3-3-5-15,4 0-26 16,-3-10 25-16,1-9-1 16,-4-3 2-16,-1-6 21 15,-5-4-20-15,-4-2 25 16,-6 0-26-16,-6 3 0 0,-8 3 6 16,-4 6 36-16,0 8 66 15,-1 8 33-15,-7 6-59 16,-2 9-45-16,-1 16-37 15,4 8 1-15,1 8 4 16,6 0-5-16,0 12-35 16,4-11-221-16,7-9-517 0</inkml:trace>
  <inkml:trace contextRef="#ctx0" brushRef="#br0" timeOffset="37310.14">18720 13791 1491 0,'0'0'531'16,"0"0"-457"-16,0 0-74 0,0 0-120 15,0 0 60-15,0 0-3 16,0 0-239-16,33-58-576 0</inkml:trace>
  <inkml:trace contextRef="#ctx0" brushRef="#br0" timeOffset="37608.02">18826 13545 201 0,'0'0'1200'16,"0"0"-1008"-16,0 0-93 15,0 0-39-15,0 72 8 16,0-36 38-16,0 1-65 16,0 3-13-16,0-1-9 15,3-5-18-15,5-5-1 0,-2-10 0 16,1-9-32-1,1-8 12-15,2-2 2 0,0-13 18 16,4-12 8-16,4-7-6 16,0-4-2-16,0 0 0 15,1-1 6-15,1 8 25 16,-3 5 23-16,-2 7-4 16,0 7-22-16,-4 4-28 15,-1 6 0-15,-6 0-45 16,-4 9-117-16,0 5-168 15,-6 0-656-15</inkml:trace>
  <inkml:trace contextRef="#ctx0" brushRef="#br0" timeOffset="37767.74">18937 13825 1517 0,'0'0'348'15,"0"0"-207"-15,0 0-77 16,0 0-2-16,0 0-9 15,98 75-23-15,-70-71-30 16,10-4-30-16,-7 0-116 16,-2-4-398-16</inkml:trace>
  <inkml:trace contextRef="#ctx0" brushRef="#br0" timeOffset="38119.86">19505 13455 1639 0,'0'0'394'0,"0"0"-243"16,0 0-30-16,0 0-98 15,0 0 11-15,0 0-34 16,0 0-42-16,16-2-36 15,-6 4-159-15,-2 2-718 0</inkml:trace>
  <inkml:trace contextRef="#ctx0" brushRef="#br0" timeOffset="38728.05">19843 13159 1437 0,'0'0'291'15,"0"0"-190"-15,0 0-99 16,0 0-2-16,0 0 21 16,0 0 1-16,83-24 10 15,-46 19-25-15,0 3 17 16,1 2 43-16,-4 0-55 16,-4 12 13-16,-5 10-25 15,-9 4 0-15,-10 7 8 16,-6 3-7-16,-6 2-1 15,-16 3 9-15,-6-2-1 0,-2 0-10 16,2-3 2-16,2-7 0 16,11-5 0-16,5-7 1 15,8-6-1-15,2-8 12 16,14-3-2-16,11 0-5 16,8-2-5-16,6-10-22 15,3-3 20-15,10-9-131 16,-13 5-207-16,-8 0-645 0</inkml:trace>
  <inkml:trace contextRef="#ctx0" brushRef="#br0" timeOffset="39177.59">20376 13225 1514 0,'0'0'200'0,"0"0"-141"16,0 0-19-16,0 0-39 15,42 77 85-15,-20-70-35 16,8-5-49-16,3-2 30 16,1-3-32-16,-3-12-10 15,-8-5 3-15,-5-2-55 16,-9-4 45-16,-9 0 5 16,0 3 9-16,-9-1 3 15,-12 5 7-15,-6 4 46 16,-3 9 8-16,-2 6-60 0,-1 0 19 15,1 14-20 1,4 7 0-16,7 3 3 0,6 1-1 16,9-3 13-16,6-3-12 15,0-2-3-15,12-7 0 16,12-3-32-16,3-3-25 16,3-2 35-16,-1 1-7 15,0 4 29-15,-6 3 22 16,-3 7-2-16,-5 7 60 15,-6 2-21-15,-5 6-29 16,-2 0 21-16,-2-1-49 16,2-2 8-16,-1-8-10 15,5-4-37-15,7-12-140 16,1-5-364-16,2 0-743 0</inkml:trace>
  <inkml:trace contextRef="#ctx0" brushRef="#br0" timeOffset="39500.5">20894 13087 1590 0,'0'0'302'16,"0"0"-250"-16,0 0-10 16,0 0-41-16,0 85 15 15,8-61 16-15,9-2-23 16,7-8-3-16,3-5-6 15,1-7 0-15,3-2 6 16,-1-7-5-16,-3-11-1 0,-3-7 0 16,-5-4 4-1,-6-1-4-15,-8 2 0 0,-5 1 6 16,0 5 15-16,-19 5 8 16,-6 6 11-16,-8 8-8 15,-5 3-32-15,-1 11 0 16,2 10-22-16,6 5-59 15,4 16-49-15,9-9-235 16,7-4-532-16</inkml:trace>
  <inkml:trace contextRef="#ctx0" brushRef="#br0" timeOffset="39830.23">20999 13208 1159 0,'0'0'586'15,"0"0"-518"-15,-32 75-49 16,25-37 15-16,7 1 35 16,0-2 18-16,22-4-57 15,6-7-20-15,5-6 5 16,3-10-14-16,2-8 8 16,-3-2 10-16,-4-11-13 15,-6-10-6-15,-7-7 13 16,-6-3-12-16,-10-3 45 15,-2 0-14-15,-8 2 2 16,-13 3 31-16,-7 2-51 16,-3 12 23-16,-5 8-18 0,0 7-9 15,5 6-20-15,5 13 8 16,5 8-54-16,7 2-8 16,12 10-101-16,2-8-365 15,0-9-766-15</inkml:trace>
  <inkml:trace contextRef="#ctx0" brushRef="#br0" timeOffset="40222.08">21413 12948 1300 0,'0'0'400'0,"0"0"-266"16,0 0-86-1,0 0-39-15,0 0 16 0,0 0 25 16,0 0 14-16,4 103-20 16,1-46-31-16,2 3 18 15,1 2-6-15,-1-4-9 16,0-7 9-16,-1-9-25 16,-1-10 0-16,0-12 0 15,-4-10 10-15,1-6-10 16,-1-4 0-16,2-8 1 15,3-13 14-15,1-10-15 16,2-7 0-16,4-9 18 16,3-4-11-16,1-4 1 15,3-1 2-15,4 5 0 16,1 2 20-16,-1 9-30 0,-3 9-16 16,-3 12-21-16,-6 8-59 15,-5 11-61-15,-4 0-244 16,-3 3-345-16</inkml:trace>
  <inkml:trace contextRef="#ctx0" brushRef="#br0" timeOffset="40396.65">21522 13234 1408 0,'0'0'377'0,"0"0"-230"15,0 0-33-15,0 0-53 16,117 88-2-16,-73-72 17 0,0-4-56 15,-2 0-9-15,-6-5-11 16,-1-1-30-16,-9-4-86 16,-8-2-377-16</inkml:trace>
  <inkml:trace contextRef="#ctx0" brushRef="#br0" timeOffset="41850.67">10990 14414 1113 0,'0'0'195'0,"0"0"-127"15,97 8 27-15,-45-8 11 16,7 0 29-16,4 0-62 16,9 0-39-16,13-2 33 15,16-7-4-15,24-1 23 16,5 0-9-16,-3 2-77 15,-9 1 22-15,-12 5-22 0,3-1 0 16,-6 1 18-16,-1 0-16 16,-3 2-2-16,-5 0 16 15,-3 0-6-15,0 0-11 16,1 4 1-16,4-3 0 16,3 1 9-16,0-2 4 15,6 0 8-15,-3 0-9 16,0 0-3-16,2 0-15 15,4 0 6-15,-4 0-2 16,2 0-4-16,-6 0 6 16,4 0 0-16,-1 0 15 15,3 0-3-15,-1-3-21 16,-1-1 9-16,2 1 0 16,-3 0-6-16,3 0 12 0,-3 2-3 15,-1 1 3-15,-3 0 0 16,-4 0-8-16,1 0 2 15,-2 0 0-15,1 0-6 16,4 0 12-16,-2 0-3 16,-2 0 11-16,2 0-13 15,0-5-2-15,3 0 1 16,0 0-7-16,-2 3 5 16,1-1 3-16,1 1-1 15,-2 0 6-15,2-1 0 16,3 0-7-16,-2-2 1 15,4-1-7-15,1 0 1 16,3-3 12-16,3 0-6 16,1 0 3-16,2-2-3 0,-3 4 0 15,0 0 0-15,1 0-5 16,-3 2 4-16,1 0 2 16,-1 2-1-16,1 0 7 15,3-1-6-15,4 2-1 16,4-3 0-16,2 0-5 15,2 1-1-15,0 1 6 16,4 0 0-16,-3 3 3 16,-2 0-3-16,0 0-1 15,-1 0 1-15,0-4-9 16,-2 0 8-16,1-4 1 16,-2-1 0-16,1-4 5 0,0 1-4 15,2-2-1-15,-3-1 0 16,-3 2-2-16,-5 0 1 15,-8 0 1-15,-9 1 0 16,-17 4 5-16,-17 3-5 16,-15 1 0-16,-6-1 0 15,3 1 0-15,3-2 0 16,-1 1 0-16,-11 2-5 16,-8 0-7-16,-12 0-35 15,-6 2-21-15,-9 1-62 16,-6 0-167-16,-10 0-257 0</inkml:trace>
  <inkml:trace contextRef="#ctx0" brushRef="#br0" timeOffset="42534.96">15352 14732 750 0,'0'0'222'15,"0"0"-144"-15,0 0-59 16,0 0 7-16,0 0 141 0,0 0-34 16,0 0-39-16,-34 7-27 15,21 8-14 1,-1 5 31-16,-2 8-24 16,-1 11 7-16,0 4 12 0,3 9-35 15,2 0 9-15,9 2-14 16,3-3-28-16,2-6 24 15,17-6-20-15,6-9 1 16,5-13 8-16,6-9-23 16,1-8 9-16,2-9-10 15,1-14 0-15,-5-7-10 16,-9-2 10-16,-7 0 0 16,-13-1-1-16,-6 2 6 15,-2 3-5-15,-19 4 0 0,-7 6 1 16,-4 8 18-16,-4 10-19 15,3 0 8-15,1 17-8 16,6 9-3-16,7 3 3 16,19 10-54-16,0-6-185 15,8-7-624-15</inkml:trace>
  <inkml:trace contextRef="#ctx0" brushRef="#br0" timeOffset="42699.46">15942 15154 1986 0,'0'0'256'0,"0"0"-256"16,0 0-115-16,0 0-184 0,0 0 176 16,0 0-120-16,0 0-722 0</inkml:trace>
  <inkml:trace contextRef="#ctx0" brushRef="#br0" timeOffset="43067.24">16255 14790 1557 0,'0'0'240'0,"0"0"-181"16,-46 85-58-16,33-42 5 15,8 1 40-15,5-3 31 0,3-4-1 16,21-7-58-16,5-5-9 16,6-12 5-16,3-5-13 15,-2-8 9-15,-1-4-2 16,-6-17 5-16,-3-5-14 16,-8-7 1-16,-7-5 0 15,-8-3 0-15,-3 0 0 16,-7 1 10-16,-17 1 18 15,-7 3-28-15,-5 9 46 16,-6 8-2-16,1 12-35 16,-1 7 10-16,5 10-19 15,5 16 0-15,9 8 0 0,9 5-45 16,14 21-43-16,0-11-183 16,16-7-660-16</inkml:trace>
  <inkml:trace contextRef="#ctx0" brushRef="#br0" timeOffset="43434.09">16732 14819 1035 0,'0'0'797'0,"0"0"-711"15,0 0-86-15,0 0 0 16,0 0 31-16,-88 85 19 15,82-42 11-15,6 3-30 0,3-2-18 16,19-5 17-16,11-8-30 16,5-6 11-16,5-13-2 15,0-10-2-15,2-2-7 16,-5-14 0-16,-4-15 1 16,-8-8 3-16,-7-4-4 15,-10-7 11-15,-11 1 18 16,0 1-27-16,-16 3 24 15,-12 9-7-15,-7 5-18 16,-7 14 42-16,-2 12-43 16,-2 3 0-16,1 20 0 15,7 12-22-15,7 5-9 16,14 21-37-16,9-12-129 16,8-5-614-16</inkml:trace>
  <inkml:trace contextRef="#ctx0" brushRef="#br0" timeOffset="43832.87">17327 14750 1575 0,'0'0'264'15,"0"0"-201"-15,0 0-62 16,0 0 27-16,0 0 92 15,0 0-80-15,0 0 22 0,-21 75-36 16,21-33-4-16,0 4 23 16,0 0-44-16,11-4 9 15,1-3-10-15,0-8 5 16,1-5-6-16,1-8 1 16,2-8 0-16,0-6-16 15,5-4 10-15,1 0-1 16,1-12 5-16,2-1-12 15,1 0 13-15,1 5 2 16,-4 4 7-16,3 4 41 16,-2 0-30-16,3 7 27 15,-2 5-8-15,2 5-32 16,-2-6 21-16,0 0-27 16,-2-5-15-16,15-6-23 15,-6 0-132-15,-4-10-567 0</inkml:trace>
  <inkml:trace contextRef="#ctx0" brushRef="#br0" timeOffset="44538.91">21376 10265 1726 0,'0'0'282'0,"0"0"-206"16,0 0-75-16,0 0 30 15,105-9-30-15,-70 4 19 16,0 5-9-16,-3 0-11 16,-4 0-21-16,-7 0-145 15,-11 7-232-15,-10 0-583 0</inkml:trace>
  <inkml:trace contextRef="#ctx0" brushRef="#br0" timeOffset="44718.62">21428 10512 1575 0,'0'0'307'0,"0"0"-222"16,0 0-1-16,0 0-37 16,104-25-46-16,-72 19-2 15,6 6-26-15,-8 0-206 16,-9 2-730-16</inkml:trace>
  <inkml:trace contextRef="#ctx0" brushRef="#br0" timeOffset="45275.29">21981 13786 1491 0,'0'0'309'16,"0"0"-190"-16,0 0 15 15,0 0-79-15,91 0 10 16,-63 0-2-16,2-3-62 15,-1-1 9-15,-4 1-10 16,-3 1-35-16,-7 0-14 16,-6 1-173-16,-9 1-610 0</inkml:trace>
  <inkml:trace contextRef="#ctx0" brushRef="#br0" timeOffset="45440.5">22113 13971 1719 0,'0'0'293'0,"0"0"-195"0,0 0-32 15,0 0-66-15,86 7 40 16,-65-7-40-16,-6-7-69 16,-7-3-266-16</inkml:trace>
  <inkml:trace contextRef="#ctx0" brushRef="#br0" timeOffset="59809.79">22077 10203 783 0,'0'0'243'16,"0"0"-93"-16,0 0-12 16,0 0 4-16,0 0 30 15,0 0-21-15,0-4-47 16,0 4-28-16,0 0 15 16,0 0-41-16,0 0 7 0,0 0 1 15,0 0-36-15,0 0 6 16,0 0-19-16,0 0-3 15,0 0 6-15,0 0-12 16,0 0 0-16,0 4 0 16,-2 11 4-16,-2 6-4 15,-1 5 0-15,5 6-4 16,0 2-6-16,0 4 11 16,8 4-1-16,9-3 9 15,1-2-9-15,8-5 0 16,1-5-1-16,2-8-8 15,4-9 8-15,2-9 1 0,0-1 0 16,2-18 5-16,-1-9-4 16,-6-9-1-16,-5-4 0 15,-5-4 0-15,-7-1 0 16,-7 0 1-16,-6-1 0 16,0 6 14-16,-1 3-8 15,-17 5-7-15,-3 8 0 16,-6 2 2-16,-4 5 8 15,-2 7-10-15,-3 4 0 16,2 6 3-16,1 0-3 16,2 12 0-16,3 7-13 15,4 5-44-15,7 0-11 16,11 12-100-16,3-7-162 0,3-6-361 16</inkml:trace>
  <inkml:trace contextRef="#ctx0" brushRef="#br0" timeOffset="60060.83">22645 10539 1577 0,'0'0'368'0,"0"0"-266"15,0 0-65-15,0 0 22 16,0 0 26-16,0 0-21 16,0 0-64-16,3 0 0 0,-2 0-33 15,4 0-51-15,5-8-104 16,1-1-135-16,-2-2-461 0</inkml:trace>
  <inkml:trace contextRef="#ctx0" brushRef="#br0" timeOffset="61004.35">23153 10205 1107 0,'0'0'260'15,"0"0"-128"-15,0 0 7 16,0 0 13-16,0 0-4 16,12-75-72-16,-7 51-6 15,0-1-34-15,0 0-16 0,-2-3 33 16,0 3-41 0,0 0 1-16,-1 3-8 0,-2 2 7 15,1 6-12-15,-1 2 6 16,0 7 0-16,0 2 17 15,0 3-23-15,0 0-3 16,0 1-3-16,0 18-3 16,0 12 9-16,0 13 0 15,0 7 2-15,0 4-1 16,0-1-1-16,3-4 0 16,3-4 0-16,3-8 0 15,-3-4 0-15,0-9 0 0,-1-6-9 16,-1-5 9-1,1-8-80-15,8-6-97 0,-4-8-144 16,3-6-252-16</inkml:trace>
  <inkml:trace contextRef="#ctx0" brushRef="#br0" timeOffset="61447.87">23458 9962 1230 0,'0'0'343'0,"0"0"-244"16,0 0-80-16,0 0-10 0,0 0 14 15,0 0 15 1,0 0-13-16,-35 95 8 0,28-59 5 16,4 3 44-16,2 2-23 15,1-2-37-15,0 0 10 16,6-5-23-16,11-3-3 15,4-4 7-15,4-4-12 16,3-5-1-16,5-4 0 16,2-6 1-16,-1-6 4 15,-2-2-4-15,-4 0-1 16,-8-12 16-16,-4-6-10 16,-7-3 9-16,-5-1 8 15,-4-2-23-15,0 1 37 16,-9 0-13-16,-11 4-4 15,-6 2 9-15,-8 3-28 0,-3 6-1 16,-2 7 0-16,0 1-4 16,0 10-6-16,6 11 10 15,5 7-9-15,8 4-24 16,6-1-98-16,14 15-154 16,0-9-229-16,6-8-571 0</inkml:trace>
  <inkml:trace contextRef="#ctx0" brushRef="#br0" timeOffset="62055.91">23889 9893 1322 0,'0'0'242'0,"0"0"-160"15,0 0-58-15,0 0-18 16,0 0 16-16,0 0-15 16,0 0 20-16,7 35 5 15,13-19 0-15,2-4 13 16,4-1 5-16,3-6-6 15,1-5-4-15,-1 0-40 16,-4-3 15-16,-4-8-15 16,-6-5 9-16,-2-1-1 15,-6 0-7-15,-2-2 7 0,-4 2 6 16,-1 1-14 0,0 4 0-16,0 4 0 0,-4 8-18 15,-7 0 17-15,-3 18-22 16,0 13 23-16,-2 23 5 15,4 21-4-15,9 17-1 16,3-5 0-16,0-17-5 16,6-22-2-16,3-19 5 15,4 3-33-15,2 4-86 16,1-5-132-16,-7-13-340 0</inkml:trace>
  <inkml:trace contextRef="#ctx0" brushRef="#br0" timeOffset="62272.9">23890 10244 1386 0,'0'0'373'16,"0"0"-268"-16,0 0-99 16,0 0 10-16,0 0 68 15,0 0 42-15,0 0-48 16,109 0-19-16,-70 0-58 15,0 0 11-15,-2 0-12 16,0-4-19-16,8-5-43 16,-9 0-218-16,-5 2-711 0</inkml:trace>
  <inkml:trace contextRef="#ctx0" brushRef="#br0" timeOffset="64187.86">24750 10173 1003 0,'0'0'226'0,"0"0"-161"16,0 0-42-16,0 0 47 0,0 0 4 16,0 0-20-16,0 0-9 15,-48 78-16-15,48-49 67 16,0 1-46-16,0-2-42 16,9-3 39-16,7-5-24 15,1-6-8-15,3-8 10 16,4-6-25-16,0-2 15 15,2-16-2-15,-3-7-12 16,0-5 13-16,-8-1-14 16,-5-1 1-16,-7-1 11 15,-3 3-11-15,0 2-1 16,-15 3 0-16,-6 8 1 0,0 10-2 16,-6 5 1-16,-1 2 0 15,-2 16-6-15,4 10 1 16,0 5 4-16,7 5 1 15,5 0-1-15,8-2 0 16,6-3 2-16,2-4-1 16,16-6 9-16,4-8-8 15,7-6-1-15,-1-7 0 16,2 0 7-16,-2-10 1 16,-1-7-8-16,-5-4 1 15,-2-1 14-15,-4 2-14 16,-4 3-1-16,-3 8 0 15,-3 1 1-15,0 8-11 0,1 0 4 16,3 8 6-16,3 11 16 16,4 5-15-16,5 1 6 15,3-1-7-15,6-4 2 16,2-6 1-16,3-6-3 16,-2-5 0-16,-4-3 12 15,-6-5-6-15,-3-15-6 16,-8-5 0-16,-1-8 1 15,-5-5 7-15,-4-5-7 16,-3-5-1-16,0-6 9 16,0-16-8-16,-7 3-2 15,-5-2 1-15,-6 0-15 16,2 18 15-16,-1 1 0 0,4 13 0 16,2 17 32-16,5 11-25 15,2 9 10-15,-1 18-17 16,0 35 0-16,5 26 6 15,0 25 7-15,11-7 5 16,8-18-1-16,-2-25-15 16,1-17-2-16,2 2 0 15,3 1-20-15,3 1-39 16,-7-10-217-16,-4-9-265 16,-10-12-499-16</inkml:trace>
  <inkml:trace contextRef="#ctx0" brushRef="#br0" timeOffset="64847.39">25069 10173 1177 0,'0'0'632'16,"0"0"-558"-16,0 0-47 16,0 0-20-16,0 0-7 15,0 0 31-15,0 0-18 16,117 10 18-16,-72-10-24 15,3-7-6-15,-2-5 15 16,-3-3-16-16,-5-2 0 16,-8 3-1-16,-5-1-9 15,-9 7 9-15,-2 6 1 0,-5 2-1 16,-3 8-2 0,0 20 6-16,-1 5 3 0,1 10 7 15,2 1-10-15,1-1 10 16,1-5-2-16,-2-7-11 15,-1-6 11-15,1-10-11 16,-2-5 0-16,-3-7 10 16,0-3 0-16,0-3 19 15,1-15 23-15,4-9-45 16,0-6 5-16,3-6-10 16,0-1-1-16,2 2 5 15,-1 7-6-15,3 8 0 16,-5 12-1-16,2 11-34 15,0 8 34-15,-1 18 0 16,-2 10 1-16,1 1 3 0,-1 2-3 16,0-8 0-1,3-4-1-15,-3-8 2 0,0-7-7 16,-2-5 15-16,0-7-9 16,-1 0 21-16,4-15-20 15,0-8 9-15,2-10-10 16,1-7 1-16,2-3-2 15,0-1 1-15,0 5 0 16,-1 8-9-16,0 9 10 16,-3 17-2-16,2 5 1 15,1 20 0-15,-1 14 41 16,-1 12-1-16,-1 4-4 16,-1-1-13-16,-3 0-21 0,1-6-4 15,-1 3-18 1,-4-12-166-16,0-10-576 0</inkml:trace>
  <inkml:trace contextRef="#ctx0" brushRef="#br0" timeOffset="75919.97">23003 13791 65 0,'0'0'1050'0,"0"0"-836"15,0 0-112-15,0 0-24 16,0 0 116-16,0 0-54 16,0 0-70-16,-26-58 7 15,25 58-48-15,-2 0 3 16,1 5-20-16,-1 16-6 16,0 11-6-16,3 10 8 15,0 5-7-15,2 4 32 16,11-4-32-16,7-4 20 15,2-8 19-15,4-7-39 0,0-8 14 16,3-11-15-16,-4-9 0 16,0 0 12-16,-2-17-11 15,-5-13 15-15,-4-10 14 16,-6-6-23-16,-8-9-10 16,0-4 3-16,-8-4 0 15,-11 4 1-15,-6 4 5 16,-2 12-4-16,0 9 8 15,-1 10-2-15,4 15-16 16,0 9 7-16,2 3-14 16,4 20 5-16,6 13 10 15,10 27-45-15,2-8-137 16,0-2-474-16</inkml:trace>
  <inkml:trace contextRef="#ctx0" brushRef="#br0" timeOffset="76093.78">23486 14059 1778 0,'0'0'285'16,"0"0"-195"-16,0 0-72 16,0 0-6-16,0 0-15 15,0 0 3-15,0 0-246 16,7 28-555-16</inkml:trace>
  <inkml:trace contextRef="#ctx0" brushRef="#br0" timeOffset="76745.7">23628 13620 846 0,'0'0'274'0,"0"0"-224"16,0 0 32-16,0 0 76 15,0 0-13-15,91-42-21 16,-56 35-70-16,3 2-6 16,-1 4 44-16,1 1-36 15,-7 8-19-15,-6 12 1 16,-7 8-38-16,-9 5 38 16,-8 3-22-16,-1 1-15 15,-7 0 36-15,-14-3-30 16,-1-2 15-16,-1-7-7 0,1-4-6 15,3-5-10 1,4-8 1-16,4-4-6 0,7-4-15 16,4 0 18-16,0-13-75 15,1-6-11-15,16-1-50 16,2 1 15-16,8 3 25 16,3 7 37-16,3 9 61 15,1 0 2-15,-3 12 40 16,-5 12 72-16,-3 7-19 15,-6 3 13-15,-8 1-20 16,-6-1-20-16,-3 0 14 16,-5-3-37-16,-11-3 3 15,-5-3 0-15,-3-4-47 16,-3-8 20-16,2-3-20 0,0-5 1 16,4-5 13-16,1 0-12 15,4-3-2-15,2-7 0 16,5 0-59-16,8-5-64 15,1 1-190-15,0 0-418 0</inkml:trace>
  <inkml:trace contextRef="#ctx0" brushRef="#br0" timeOffset="77376.48">24426 13584 1136 0,'0'0'313'16,"0"0"-223"-16,0 0-70 15,0 0 50-15,0 0 96 16,101-11-82-16,-69 11-48 16,0 6 16-16,-2 8-13 0,-6 2 12 15,-7 6-37 1,-9 1 0-16,-6 2 11 0,-2 2-17 15,-12 0 3-15,-8-3-11 16,-5-2 1-16,-2-3 4 16,2-7-5-16,3-2 0 15,4-5 15-15,6-3-8 16,4-2-14-16,8 0 7 16,0-2-54-16,3-8 4 15,17-2-7-15,3 5 8 16,7 2 13-16,3 5-10 15,0 0 45-15,1 9 1 16,-4 11 10-16,-6 4 82 16,-7 1-19-16,-9 2-11 0,-8-1 24 15,0-1-36-15,-21-1-3 16,-7-3-13-16,-5-2-28 16,-3-4 25-16,2-5-30 15,3-6 8-15,4-4-9 16,6 0-26-16,8-4-58 15,10-20-114-15,3 1-388 16,0-1-586-16</inkml:trace>
  <inkml:trace contextRef="#ctx0" brushRef="#br0" timeOffset="77907.67">24916 13498 1257 0,'0'0'294'16,"0"0"-273"-16,0 0 15 16,0 0-2-16,0 0 66 15,80-21-27-15,-52 21-73 16,0 0 44-16,1 0 29 15,-4 11-35-15,-4 2 41 16,-8 3-45-16,-4 1-18 16,-9 5 11-16,0 0-16 0,-6 0-11 15,-12-2 0 1,-4-2 8-16,-3-2-5 0,1-3-3 16,4-5 0-16,4-3 10 15,4-3-10-15,6-2-3 16,6 0-13-16,0-7-92 15,6-5 3-15,12-1-9 16,7 3 0-16,4 4 102 16,2 6-12-16,-1 0 24 15,0 17 76-15,-4 7 28 16,-3 5 57-16,-8 4-31 16,-8 1-38-16,-7 0 16 0,0 2-44 15,-13-3-8 1,-13-2-6-16,-3-5-38 0,-3-4 5 15,1-7-16 1,3-5 7-16,2-6-16 0,7-4-26 16,3 0-64-16,5-7-56 15,6-7-391-15</inkml:trace>
  <inkml:trace contextRef="#ctx0" brushRef="#br0" timeOffset="78741.48">25539 13808 1205 0,'0'0'315'15,"0"0"-209"-15,0 0-36 16,0 0 79-16,0 0-23 15,0 0-69-15,-35 83-7 16,44-62-28-16,9-2 19 16,3-3 9-16,3-5-49 15,0-8 16-15,1-3-17 16,0 0 0-16,-2-15 13 16,-4-6-13-16,-3-7 0 15,-6-3-7-15,-7-2-8 16,-3-1 7-16,0 3 8 0,-16 4-1 15,-6 7 0 1,-5 6 2-16,-1 11 6 0,-3 3-3 16,-2 17 5-16,3 10-16 15,3 7 7-15,8 4-2 16,5-3 2-16,10-2 6 16,4-7 4-16,1-7 4 15,19-6-7-15,5-6-8 16,5-7 1-16,3 0-3 15,-2-10-12-15,0-9 24 16,-1-5-9-16,-6 0 11 16,0 4-4-16,-6 10-14 15,-3 8 1-15,-2 2-8 16,-1 12 13-16,3 12 2 16,-1 4 4-16,3-3 10 0,3-3-2 15,2-6-13-15,3-6 0 16,1-7 6-16,-1-3 1 15,-2-6-7-15,-1-12 1 16,-3-9-1-16,-4-6-7 16,-2-8 5-16,-3-5-4 15,-6-8-2-15,-4-16 7 16,0-19 1-16,-25-20 0 16,-2 9 7-16,0 20 3 15,9 27-10-15,5 25 30 16,2 6-17-16,2 5 38 15,-2 11-32-15,3 6-12 0,0 42 12 16,5 33-18 0,3 31 26-16,11 11 15 0,16-7-32 15,0-24 20-15,-5-33-11 16,-4-14-17-16,1-8 10 16,2 0-12-16,-1-1-15 15,0-2-18-15,-6-10-75 16,-7-8-11-16,-7-10-39 15,-8-3-235-15,-9-12-631 0</inkml:trace>
  <inkml:trace contextRef="#ctx0" brushRef="#br0" timeOffset="79359.01">25761 13691 1564 0,'0'0'297'0,"0"0"-224"0,0 0 11 16,0 0 19-16,0 0-46 15,0 0 1-15,0 0-32 16,103 0 10-16,-57-1-10 16,0-5-15-16,2-3-10 15,-3-3-1-15,-5 2 0 16,-5 0 9-16,-5 1-9 16,-8 4 12-16,-3 5 5 15,-7 0-6-15,-1 14 24 16,-3 13-18-16,-2 7-17 15,-1 3 47-15,-1 1-33 16,0-1 5-16,1-6-4 16,-1-7-14-16,1-7-2 0,-1-9-4 15,1-7-10-15,2-1 8 16,-1-6-3-16,5-17-1 16,2-6 11-16,-1-5-48 15,2-3 24-15,-1-2 7 16,-1 1 8-16,0 10 7 15,-3 8 2-15,-2 15 0 16,-1 5-1-16,1 16-2 16,-2 14 3-16,0 9 12 15,-1 2-11-15,1-5 42 16,2-4-36-16,2-10 9 16,0-7-11-16,2-6 1 0,0-9-7 15,1 0 1-15,3-15-23 16,3-12 23-16,1-6-36 15,2-6 21-15,-1 1 6 16,-3 1-10-16,-1 8 19 16,-5 12 7-16,-3 9-5 15,-4 8 41-15,-1 11-42 16,0 15 34-16,-3 9 8 16,2 5-40-16,-2-1 1 15,0 0-4-15,0-1-57 16,-21 3-37-16,0-9-163 15,-4-8-921-15</inkml:trace>
  <inkml:trace contextRef="#ctx0" brushRef="#br0" timeOffset="80042.11">22591 14657 1476 0,'0'0'300'0,"0"0"-238"15,0 0-33-15,0 0-13 16,0 0 52-16,0 0-8 15,0 0-28-15,43 8 24 16,-20-5 22-16,5 0-34 16,9-2 24-16,7 1-19 15,23-2-17-15,33 0 31 0,40-3-16 16,27-10 10 0,16-2 14-16,8 1-50 0,5 0 15 15,19 0-23-15,16 4-11 16,16 1 29-16,13-1-30 15,1 0 18-15,0-4-13 16,-15-5-4-16,-9 2-4 16,-14-5-11-16,-22 4-36 15,-18 1 48-15,-28 1 1 16,-28 7 6-16,-33 4-6 16,-28 0-11-16,-22 5 5 15,-15 0-7-15,-4 0-24 0,-5 0 35 16,-4 0-32-16,-12 0 6 15,-4 0 20-15,0 0-31 16,0 0 8-16,-3 0-18 16,-4-3-54-16,-5-11-1 15,3 0-106-15,3-3-378 0</inkml:trace>
  <inkml:trace contextRef="#ctx0" brushRef="#br0" timeOffset="80364.41">26902 13405 658 0,'0'0'1073'15,"0"0"-894"-15,0 0-133 16,0 0-35-16,0 0 84 15,0 0-39-15,0 0-15 16,24 38 19-16,-11 56-26 16,3 42 33-16,1 16-18 15,-5-2-16-15,-6-22 26 16,-2-34-41-16,-2-21 1 16,1-21-10-16,-2-16 6 15,2-10-30-15,0 0 13 16,-1-3-81-16,-2-6-25 15,0-10-118-15,-4-7-499 0</inkml:trace>
  <inkml:trace contextRef="#ctx0" brushRef="#br0" timeOffset="81317.78">21986 11174 1132 0,'0'0'255'16,"0"0"-166"-16,0 0-19 16,0 0 26-16,88 2 45 15,-24-2-43-15,35 0-36 16,43-11 52-16,31-7-76 15,18-2-3-15,15 0-23 16,7-2 0-16,24-2-8 0,20-1-4 16,15-2 2-1,7 0 7-15,4 2-8 0,-6-1-1 16,-11 4 1-16,-22 1 5 16,-24 1-12-16,-26 2 5 15,-24 1 1-15,-23 1-8 16,-18 4 16-16,-32 1-8 15,-30 5 4-15,-23 3 2 16,-17 1-12-16,-7 1 6 16,-4 1 0-16,-5 0 0 15,-8 0 0-15,-3-2 0 16,0 1-7-16,-14-5-128 16,-1 0-166-16,3-3-348 0</inkml:trace>
  <inkml:trace contextRef="#ctx0" brushRef="#br0" timeOffset="81768">26186 9584 750 0,'0'0'100'0,"0"0"-56"15,0 0 4-15,0 0 149 16,0 0 49-16,-6 107-69 15,18-12-75-15,11 47-20 16,3 25-25-16,-4 12 6 16,-5-9-28-16,-8-25 4 15,-3-20 23-15,0-34-61 16,1-27 23-16,-2-22 0 16,-1-9 11-16,1 0 48 15,-1-5-49-15,1-3 7 0,-4-12 10 16,-1-7-50-16,0-6 59 15,0 0-20-15,0-13-40 16,0-12-7-16,-1 0-85 16,-7 6-194-16</inkml:trace>
  <inkml:trace contextRef="#ctx0" brushRef="#br0" timeOffset="-189725.17">12311 2619 882 0,'0'0'187'16,"0"0"-132"-16,0 0 16 16,0 0 17-16,0 0-4 15,0 0-10-15,-37 32-25 16,32-25-27-16,-4 3 22 16,0 2 1-16,-2 2 3 0,-2 2 9 15,-3 6-31 1,-2 6 5-16,-4 8-15 0,-3 4-15 15,-4 5 25-15,1 2-8 16,4-2 8-16,0-3 6 16,3-2-30-16,4-5 8 15,1-4-10-15,3-4 6 16,3-6-3-16,2-5-2 16,2-1 0-16,0-5 9 15,3-3-9-15,2-3-1 16,-1-1 0-16,2-3 0 15,0 0 2-15,0 0-2 16,0 0 0-16,0 0-76 16,0-8-187-16,2-3-282 0</inkml:trace>
  <inkml:trace contextRef="#ctx0" brushRef="#br0" timeOffset="-188651.4">11727 2598 829 0,'0'0'291'16,"0"0"-190"-16,0 0-65 15,0 0 9-15,0 0 10 16,0 0 18-16,0 0 0 16,80 62-36-16,-44-26 32 15,8 6 24-15,7 9-24 16,6 2-14-16,3 3-29 15,-2-6-25-15,-5-6 13 0,-3-5-13 16,-4-8-1 0,-4-4 0-16,-5-6 9 0,-10-3-8 15,0-4 0-15,-10-4 0 16,-4-2 8-16,-5-3-7 16,-5-4-2-16,-3-1 0 15,0 0-30-15,-8-7-222 16,-6-6-990-16</inkml:trace>
  <inkml:trace contextRef="#ctx0" brushRef="#br0" timeOffset="-186895.01">10651 2210 550 0,'0'0'125'16,"0"0"-48"-16,0 0 37 16,0 0-23-16,0 0 81 15,0 0-34-15,0 0-75 0,-57-11-53 16,50 11 5-16,-2 0-3 16,5 0-10-16,-1 6 17 15,2 4-19-15,3 5 6 16,0 2 7-16,3 4-13 15,10-1-1-15,5-1-1 16,2-5-5-16,-1-4 7 16,2-5 0-16,-3-3 0 15,-2-2 18-15,1 0-17 16,-4-11 28-16,0-5 8 16,-5-2-37-16,-2-2 17 15,-6-1-4-15,0 1 6 16,0 1 29-16,-12-1-26 0,-4 1 4 15,-4 0 5 1,2 6-31-16,-1 0 44 0,1 5-15 16,0 0-14-16,3 6 12 15,2 0-27-15,2 2 0 16,1 0-2-16,1 0-8 16,3 7 9-16,3 6-40 15,1 4-52-15,2 9-70 16,0-2-237-16,5-7-459 0</inkml:trace>
  <inkml:trace contextRef="#ctx0" brushRef="#br0" timeOffset="-186721.73">10899 2364 1054 0,'0'0'216'0,"0"0"-149"15,0 0-66-15,0 0 12 16,0 0-13-16,0 0-23 16,0 0-126-16,67-1-354 0</inkml:trace>
  <inkml:trace contextRef="#ctx0" brushRef="#br0" timeOffset="-186331.11">11037 2169 932 0,'0'0'181'0,"0"0"-118"0,0 0-63 16,0 0 2-16,0 0-2 16,0 0-2-16,18 75 2 15,3-51 0-15,3-4 0 16,4-3 4-16,-1-6-4 15,2-5-1-15,-4-4-5 16,-3-2-18-16,-4 0 24 16,-9-10 44-16,0-3 15 15,-6-3 5-15,-3-3-11 16,0-3 64-16,-9 0-48 0,-6-2 11 16,-3 2-5-16,-3 1-37 15,-1 1-6-15,-1 6 3 16,1 4-28-16,0 3 9 15,5 4-16-15,1 3 2 16,4 0-11-16,2 3-25 16,4 9-109-16,4 7-2 15,2-2-151-15,0-3-250 0</inkml:trace>
  <inkml:trace contextRef="#ctx0" brushRef="#br0" timeOffset="-185939.8">11503 2092 586 0,'0'0'499'16,"0"0"-424"-16,0 0-62 15,0 0 1-15,0 0-13 16,0 0-1-16,0 0 9 15,0 51-7-15,6-42-2 16,3 1 0-16,2-5 1 16,0-1-2-16,2-3 1 15,1-1 0-15,-2 0 18 16,4-1 15-16,-5-7 11 16,-1-3-18-16,-6-1-15 15,-4-2 15-15,0 0 16 0,0 0 24 16,-10 1 6-16,-5 2-41 15,-4 4-6-15,-1 3-5 16,-2 4-20-16,1 0 1 16,0 4-1-16,3 11-24 15,2 4-59-15,4 11-118 16,7-6-171-16,4-5-516 0</inkml:trace>
  <inkml:trace contextRef="#ctx0" brushRef="#br0" timeOffset="-185595.1">11498 2239 728 0,'0'0'143'0,"0"0"-118"16,0 0 2-16,0 0-12 15,-1 78 2-15,13-61 19 16,4 0-20-16,1-5 4 15,2-8 3-15,-3-1-15 16,1-3 116-16,-5 0 28 16,-2-7-66-16,-4-10-38 15,-3-1-15-15,-3-2 25 16,0 0 75-16,-3 0-84 16,-10-1 11-16,-1 4-42 0,-2 5 1 15,2 4 44 1,1 3-50-16,-5 5-6 0,6 0-7 15,-1 8-17-15,2 9 17 16,1 4-53-16,10 9-125 16,0-3-43-16,0-4-393 0</inkml:trace>
  <inkml:trace contextRef="#ctx0" brushRef="#br0" timeOffset="-185011.55">11782 2121 1013 0,'0'0'221'0,"0"0"-161"16,0 0-17-16,0 0 6 15,0 0-14-15,0 0-7 16,0 0-28-16,-9-2 0 15,9 1 0-15,6 1 1 16,3 0-1-16,2 0 6 16,0 0-6-16,5 0 0 15,-1 0 6-15,3 0-5 16,-3 0-1-16,0 5 5 16,-3 4-4-16,-6 1 6 15,0 3-7-15,-6 6 1 16,0 3 7-16,-3 3-8 15,-11 0 0-15,-2 2 0 0,1-3 0 16,2-4 6-16,2-3-6 16,5-3 0-16,3-6-1 15,2-4 1-15,1-1-1 16,0-2 1-16,0-1-22 16,9 0-1-16,4 0-105 15,4-4 46-15,2-1 82 16,-1 1 0-16,6 2 18 15,-2 2 3-15,3 0-20 16,0 0 33-16,1 2 2 16,0-1-10-16,-3-1 13 15,-2 0-13-15,-6 0 15 16,0 0-3-16,-6-8 10 0,0-2-6 16,-3 0-20-16,0-3-12 15,-2-1 3-15,1-2-13 16,1-2-22-16,-2 4-91 15,-2 3-439-15</inkml:trace>
  <inkml:trace contextRef="#ctx0" brushRef="#br0" timeOffset="-174477.2">12008 6067 1190 0,'0'0'183'15,"0"0"-137"-15,0 0-34 16,0 0 33-16,100-51 16 16,-65 35 41-16,8-3-18 15,18-4-33-15,30-11 30 16,34-12-42-16,14-7-17 15,6-1 18-15,-4-1-24 16,-14 5 6-16,0-1 0 16,-9 3-20-16,-12 4 5 15,-20 7-7-15,-22 9 2 0,-16 6-10 16,-8 3 16-16,2-1-8 16,0 1 0-16,-3 4 10 15,-14 1-10-15,-6 7 0 16,-10 4-1-16,-6 2-8 15,-3 1 9-15,0 0-55 16,-13 6-96-16,-8 5-97 16,-6 0-654-16</inkml:trace>
  <inkml:trace contextRef="#ctx0" brushRef="#br0" timeOffset="-173134.42">11018 5090 502 0,'0'0'186'16,"0"0"-135"-16,0 0 51 15,0 0 44-15,0 0 22 16,0 0-16-16,0 0-79 16,-46 0-36-16,41 0 20 15,1 0-25-15,1 0 0 16,-2 0 12-16,2 2-42 16,-3 5 3-16,1 6-5 0,0 4-3 15,5 2-4-15,0 0 7 16,0 1 0-16,16 0 7 15,1-3-6-15,4-3-2 16,1-3 1-16,3-3-10 16,1-8 10-16,1 0 0 15,-2 0 0-15,0-5 10 16,-1-9-4-16,-3-3-6 16,0-3 0-16,-5-2 6 15,-4 0 1-15,-4 0-6 16,-4-2 0-16,-4 0 21 15,0 0-15-15,-6 1-4 16,-7 3 2-16,-5 0 3 16,-2 6 22-16,-2 1-16 0,0 2-4 15,-2 5 12-15,3 1-22 16,-3 5 0-16,6 0 0 16,2 3-8-16,-2 14 0 15,9 4 8-15,1 4-48 16,8 14-11-16,0-7-109 15,5-5-440-15</inkml:trace>
  <inkml:trace contextRef="#ctx0" brushRef="#br0" timeOffset="-172939.12">11443 5311 1121 0,'0'0'166'16,"0"0"-109"-16,0 0-51 16,0 0 1-16,0 0-3 15,0 0-4-15,0 0-35 16,36 6-217-16,-27-15-380 0</inkml:trace>
  <inkml:trace contextRef="#ctx0" brushRef="#br0" timeOffset="-172504.96">11659 5036 876 0,'0'0'144'0,"0"0"-82"15,0 0-2-15,0 0-39 16,0 0-2-16,0 0 17 15,0 0-35-15,-31 56 12 16,31-32-12-16,0 5 0 16,6-1 14-16,13-2-15 15,5 0 7-15,3-5 2 16,3-4-2-16,1-6-7 16,-1-8 0-16,1-3 0 15,-4-1 71-15,0-15-6 0,-5-4 2 16,-4-7 16-1,-6-2-48-15,-7-3 11 0,-5-2 11 16,0-2-22-16,-6 3 7 16,-13 1-21-16,-6 4-6 15,-5 5 9-15,-2 2-22 16,-1 8-2-16,2 1 0 16,5 8 1-16,5 4-11 15,4 0 10-15,5 12-35 16,1 9-31-16,11 16-72 15,0-3-48-15,0-6-446 0</inkml:trace>
  <inkml:trace contextRef="#ctx0" brushRef="#br0" timeOffset="-172039.46">12130 4858 633 0,'0'0'132'0,"0"0"-101"16,0 0-2-16,0 0 70 15,0 0 15-15,0 0 25 16,0 0-45-16,3 59-36 0,-3-39 2 15,0 2-33-15,0 0 2 16,0 0-13-16,0-3-16 16,0-2 15-16,0-2-15 15,0-3 1-15,2-3 8 16,6 0-6-16,1-5-3 16,1 0 0-16,-1-4 1 15,0 0 4-15,6 0-4 16,-3 0 0-16,2 0 12 15,0 0-13-15,2 0 0 16,1 0 0-16,2 0 0 16,-1 0 0-16,0 3 0 15,3 1 1-15,-3 1 3 0,0-5-3 16,-3 3-2 0,1-3 1-16,-1 0-115 0,-2-5-182 15,-5-2-257-15</inkml:trace>
  <inkml:trace contextRef="#ctx0" brushRef="#br0" timeOffset="-171753.13">12386 4848 963 0,'0'0'158'0,"0"0"-116"15,0 0-16-15,0 0 4 0,0 0 27 16,0 0 20-16,-8 109-19 16,8-63 20-16,0 2 11 15,0 3-47-15,0-1-4 16,0-6-20-16,0-7-17 16,0-4 17-16,0-6-17 15,2-6 0-15,-1-6-1 16,2-6 0-16,2-6-112 15,-1-3-99-15,1 0-346 0</inkml:trace>
  <inkml:trace contextRef="#ctx0" brushRef="#br0" timeOffset="-171027.06">12650 5114 552 0,'0'0'186'0,"0"0"-143"15,0 0 12-15,0 0 35 16,0 0 56-16,35-85 3 16,-30 61-49-16,3-2-42 15,-4 0 1-15,2 1-17 16,-5 1 25-16,-1 4-3 15,0 7-22-15,0 2 27 0,0 1-17 16,0 7-25 0,0-1 12-16,0 4-29 0,0 0-2 15,0 0-8-15,0 0 0 16,0 0-1-16,0 12-5 16,0 5 6-16,0 7-3 15,0 5 3-15,2 5 0 16,4 0 2-16,0 5 0 15,1-3-2-15,2 0 0 16,0-5 0-16,-1-4 1 16,2-5-1-16,-3-2 0 15,-2-6 1-15,-2-2 1 16,0-4-2-16,-3-3 0 16,0-2 1-16,0 0 0 15,0 0 0-15,-3-1 0 0,-8 1 9 16,-3-1-2-16,-3 0-9 15,1 1 1-15,-2 0-6 16,-2 1 5-16,4-1 1 16,3-1 0-16,2 1 3 15,4-2-3-15,2 0 0 16,4 1 0-16,1-2-8 16,0 0-1-16,0 0 3 15,0 0 6-15,9 0-9 16,7 0 11-16,2 0-2 15,3 0 0-15,4 0 1 16,1 0 31-16,0 0-9 0,0-2 15 16,-4 2 20-1,-1 0-41-15,-5 0 5 0,-4 0-21 16,-4 0 5-16,-3 0 5 16,-1 5-11-16,-4 0 0 15,0 12 0-15,-4-1-136 16,-9 1-387-16</inkml:trace>
  <inkml:trace contextRef="#ctx0" brushRef="#br0" timeOffset="-168765.25">11501 5242 58 0,'0'0'608'0,"0"0"-380"15,0 0-1-15,0 0-56 16,0 0-25-16,0 0-51 15,0-13-34-15,-1 12 9 16,-2-2-28-16,1 1-3 16,-1 0-15-16,-1 1-17 15,2-1 27-15,1 0-8 16,1 2-7-16,-2 0 0 0,1 0-18 16,-2 0-1-1,1 0 0-15,-1 5-13 0,2 3 12 16,1 1 1-16,0 0 0 15,0-2-1-15,0-1-5 16,1-2 5-16,4-2-17 16,1-1-11-16,-3-1 28 15,4 0-17-15,-4 0 18 16,0-6 19-16,-3-1-19 16,0-2 7-16,0 1-7 15,0-1 7-15,-6 2-8 16,-4 2 1-16,1 0 0 15,0 4-1-15,0-1 1 0,2 2-1 16,-1 0 1-16,6 0-28 16,-1 5 27-16,2 3 1 15,1 3 0-15,0 0-9 16,0 0 9-16,3-4-1 16,3-1 0-16,3-4-27 15,0-2 27-15,-3 0-6 16,0 0-9-16,0-2 2 15,-3-6 14-15,-2-1 6 16,-1 1-2-16,0-2 3 16,0 3-7-16,0 0 0 15,-3 2 1-15,-3 3 5 16,2 2-6-16,1 0 0 16,0 0 0-16,0 0-7 15,3 5-1-15,0 4 1 0,0 6-12 16,12-5-122-16,0-1-561 15</inkml:trace>
  <inkml:trace contextRef="#ctx0" brushRef="#br0" timeOffset="-165993.29">11941 10129 1038 0,'0'0'213'0,"0"0"-100"0,0 0-22 15,0 0-17 1,0 0 6-16,0 0 8 0,0 0-2 16,-4 0-42-16,4 0-18 15,0 0-7-15,0 0-19 16,0 0 0-16,0 0-10 15,10 0-57-15,-1 1-190 16,-4 1-670-16</inkml:trace>
  <inkml:trace contextRef="#ctx0" brushRef="#br0" timeOffset="-165454.91">11109 10037 477 0,'0'0'117'16,"0"0"42"-16,0 0 117 16,0 0-66-16,0 0-67 15,97-6-28-15,-66 3-24 0,7-1 32 16,8-1-46-16,6-7-2 16,7-1 17-16,18-13-58 15,27-10 6-15,33-11-9 16,17-3-22-16,6-2 25 15,-10 4-27-15,-13 4 1 16,-2 1-1-16,-3-4 0 16,-6 2-7-16,-9 1 0 15,-9 4 1-15,-7 4 4 16,-22 8-4-16,-19 6 5 16,-18 8 4-16,-11 3-7 15,-4 1-3-15,-2 2 0 16,-4-1-3-16,-10 6 3 0,-7 1 2 15,-1 2-1 1,-3 0 19-16,0 0-14 0,0 0-8 16,-9 0 2-16,-25 0-124 15,3 4-234-15,-5 2-965 0</inkml:trace>
  <inkml:trace contextRef="#ctx0" brushRef="#br0" timeOffset="-164479.27">10478 8953 641 0,'0'0'286'16,"0"0"-187"-16,0 0-13 15,0 0-2-15,0 0-41 16,0 0 18-16,0 0 13 16,-14 45-45-16,11-29 4 15,3 4-10-15,0 4-22 16,0 3 19-16,6 1-11 15,8 2-2-15,4-4 11 0,4-4-18 16,-1-5 0-16,3-5 0 16,0-9 0-16,-2-3 0 15,-1-3 0-15,-2-14 9 16,1-9 24-16,-7-3-21 16,-1-5 24-16,-6-2 14 15,-3-3-30-15,-3 3 46 16,0-1-15-16,-5 4-10 15,-9 3 10-15,-1 2-17 16,-6 6 17-16,-1 2-17 16,-4 5-24-16,0 2 22 15,0 5-23-15,-1 2-3 16,2 4 11-16,1 2-11 16,5 0-7-16,2 12 1 15,1 5-26-15,5 5 26 0,4 2-30 16,2 3-39-16,5 1-22 15,0 2-55-15,12-1 3 16,26 10-46-16,-5-10-342 16,-1-5-172-16</inkml:trace>
  <inkml:trace contextRef="#ctx0" brushRef="#br0" timeOffset="-164246.41">11097 9225 674 0,'0'0'701'0,"0"0"-605"16,0 0 25-16,0 0 3 16,0 0-38-16,0 0 13 15,0 0-50-15,0 5-36 16,0-5-13-16,0 0-16 15,4 0-100-15,4-3-103 16,-1-3-362-16</inkml:trace>
  <inkml:trace contextRef="#ctx0" brushRef="#br0" timeOffset="-163577.46">11289 8802 783 0,'0'0'270'15,"0"0"-200"-15,0 0-38 16,0 0-19-16,0 0 20 16,0 0 60-16,-28 73-21 15,28-42-8-15,0 2 0 16,5 6-38-16,11 2 13 16,5 0 2-16,7-4-40 15,5-6 19-15,4-7-18 0,-1-11-1 16,-2-9 8-16,-1-4-2 15,-3-12-7-15,-3-11 6 16,-5-10-6-16,-4-5 39 16,-6-4-16-16,-6-1 43 15,-6-3 10-15,0 3-29 16,-3 2 6-16,-12 4-24 16,-3 8-29-16,-4 4 33 15,-2 6-20-15,-1 3 13 16,-4 7 8-16,1 6-34 15,-2 3 7-15,2 0-7 16,4 9-30-16,0 8-9 16,8 3-78-16,4 2-69 0,10 7 17 15,2-8-395 1,0-2-396-16</inkml:trace>
  <inkml:trace contextRef="#ctx0" brushRef="#br0" timeOffset="-163186.12">11791 8713 1141 0,'0'0'137'16,"0"0"-79"-16,0 0-4 15,0 0 4-15,31 88 36 0,-27-61-15 16,-1 2 5-16,0-2-31 15,-1 2-52-15,-2-3 21 16,1-4-21-16,1-2 7 16,1-4 2-16,0-6-10 15,0-2 0-15,1-4 0 16,5-2-4-16,2-2 4 16,2 0 0-16,5 0 0 15,4-9 18-15,3 3-17 16,1-2-1-16,3 4 16 15,-3 2-14-15,3 2 20 16,-4 0-13-16,-1 0-8 16,-5 0 8-16,-1 0-9 15,-6 0 0-15,0 2-35 16,-8-2-149-16,-1 0-66 0,-3 0-354 16</inkml:trace>
  <inkml:trace contextRef="#ctx0" brushRef="#br0" timeOffset="-162960.22">12074 8763 1081 0,'0'0'291'16,"0"0"-150"-16,0 0-53 16,0 0-54-16,-5 75 81 15,5-32-10-15,2 7 1 16,4 2-5-16,1 1-53 0,1-2-12 15,4-4-36-15,-3-7 7 16,0-7-16-16,2-8-3 16,3-6-92-16,-1-7-171 15,-2-9-384-15</inkml:trace>
  <inkml:trace contextRef="#ctx0" brushRef="#br0" timeOffset="-162625.25">12396 8860 1211 0,'0'0'181'16,"0"0"-46"-16,0 0-16 16,0-92-4-16,0 59-14 0,0 1-4 15,0 3-29-15,0 4-48 16,0 3-7-16,0 7-10 15,0 7 4-15,0 7 9 16,0 1-7-16,0 9-7 16,6 18 26-16,1 13-27 15,3 11 21-15,3 11 2 16,2 3-11-16,-3-3 34 16,6-3-26-16,-1-11-11 15,-3-9-1-15,1-5-9 16,-3-10 0-16,-3-7-22 15,-3-5-87-15,3-4-193 16,-8-4-610-16</inkml:trace>
  <inkml:trace contextRef="#ctx0" brushRef="#br0" timeOffset="-160762.53">22566 10834 1128 0,'0'0'239'0,"0"0"-148"0,0 0-21 15,0 0 27 1,0 0 18-16,0 0-11 0,0 0-44 16,-5 0-39-16,5 0 9 15,0 0-21-15,5 0-3 16,5 0 46-16,4 0-19 15,5-4-10-15,5-4 10 16,5-4-32-16,12-8 28 16,20-9-17-16,32-18-12 15,35-24 22-15,23-14-22 16,14-9 1-16,4 2 15 16,-8 8-15-16,3 2 10 15,-6 6-11-15,-7 6 6 16,-10 4 5-16,-14 8-11 0,-15 10 1 15,-30 9-1-15,-24 14-8 16,-20 7 8-16,-18 9 0 16,-2 1-2-16,-7 2 1 15,-4 2 2-15,-7 4 20 16,0 0 45-16,0 0-29 16,-10 0-17-16,-3 0-20 15,0 0-6-15,4 4-14 16,-1 2-71-16,4-1-102 15,0 0-517-15</inkml:trace>
  <inkml:trace contextRef="#ctx0" brushRef="#br0" timeOffset="-159681.25">22227 9201 120 0,'0'0'739'15,"0"0"-572"-15,0 0-47 16,0 0-7-16,0 0-17 15,0 0-42-15,0 0-8 16,-33 12-31-16,27 2-7 16,0 3 20-16,0 3-27 15,2 6 20-15,1 8 18 16,3 6-14-16,0 5 24 16,5 3 1-16,12 1-33 15,9-8 10-15,3-5-25 16,7-9 5-16,3-11 10 0,4-6-16 15,-1-10 30-15,1 0 5 16,-2-19 6-16,-4-11 15 16,-4-7-35-16,-5-7 7 15,-6-5 37-15,-9-3-42 16,-9 0 4-16,-4-1-11 16,-1 5-16-16,-18 3 19 15,-6 6-14-15,-6 5 25 16,-7 4 0-16,-5 8-25 15,-2 5 9-15,-1 8-15 0,1 6 1 16,4 3-2 0,4 3 1-16,5 13-6 0,8 5-11 15,6 5-45-15,10 6-25 16,8 16-109 0,2-6-189-16,12-5-655 0</inkml:trace>
  <inkml:trace contextRef="#ctx0" brushRef="#br0" timeOffset="-159432.01">22900 9598 1657 0,'0'0'237'0,"0"0"-155"16,0 0-30-16,0 0 15 16,0 0 17-16,0 0-74 15,0 0-10-15,-12 0-49 16,34 0-42-16,-4 0-136 16,2 0-535-16</inkml:trace>
  <inkml:trace contextRef="#ctx0" brushRef="#br0" timeOffset="-158900.1">23255 9223 962 0,'0'0'563'15,"0"0"-474"-15,0 0-57 0,-12-85-19 16,10 54 57-16,2 0 8 16,0-2-24-16,-1 4-35 15,-1 1-18-15,0 3 17 16,2 8 13-16,-2 3-5 16,1 3 9-16,1 7-35 15,-2 3 7-15,2 1-7 16,0 3 9-16,0 17-9 15,0 15 0-15,0 10 0 16,3 10 9-16,7 5 2 16,2 6-11-16,3-3 28 15,0-5-16-15,0-5 21 0,-3-9-23 16,0-8-10-16,-2-10 9 16,-2-8-9-16,-1-8-21 15,1-10-71-15,-1 0-214 16,-1-10-296-16</inkml:trace>
  <inkml:trace contextRef="#ctx0" brushRef="#br0" timeOffset="-158473.25">23446 8967 1356 0,'0'0'272'0,"0"0"-184"16,0 0-81-16,0 0-1 0,0 0 0 16,0 0 37-16,0 0 23 15,98 31-25-15,-56-21-25 16,3-4 19-16,4-3-20 16,0-3-2-16,-4 0-1 15,-4-11-10-15,-6-6-2 16,-7-2 0-16,-10-2-16 15,-5-3 2-15,-9 0 7 16,-4 0 7-16,-2 0 1 16,-16 2 0-16,-1 6-1 15,-1 5 0-15,0 6-3 0,-1 5-6 16,4 15 9-16,0 17 0 16,4 23-4-16,6 25 11 15,7 19-7-15,0-5 12 16,10-19-12-16,4-22 13 15,-2-19-13-15,1 7 0 16,4-2 0-16,-2 6-13 16,-2-14-297-16,-7-12-45 0</inkml:trace>
  <inkml:trace contextRef="#ctx0" brushRef="#br0" timeOffset="-158266.27">23591 9341 1337 0,'0'0'248'0,"0"0"-190"15,0 0-26-15,0 0 22 16,0 0 82-16,95 20-49 16,-49-20-67-16,4 0-7 15,5-8-13-15,21-12-37 16,-15 1-195-16,-10 1-465 0</inkml:trace>
  <inkml:trace contextRef="#ctx0" brushRef="#br0" timeOffset="-157519.24">24360 9169 1438 0,'0'0'198'0,"0"0"-103"16,-25 83-43-16,10-42 74 15,7 0 0-15,5-3-81 16,3-4-17-16,6-9-26 16,12-4 5-16,2-11 2 15,4-7-8-15,1-3 1 16,-1-9 12-16,-3-16-8 16,-2-7-5-16,-8-7-1 15,-7-2-21-15,-4 1 19 16,-3 2-20-16,-14 4 8 15,-5 9 14-15,-5 7-25 0,-1 11 23 16,-2 7-5 0,0 7-9-16,-1 18 15 0,3 7 1 15,5 7 0-15,7-2 7 16,7 0 1-16,9-4-8 16,0-8 0-16,12-6 0 15,12-8 0-15,4-7 0 16,3-4 0-16,2-6 6 15,0-12-6-15,-2-4 0 16,-2-2-1-16,-6 4-2 16,-3 3 3-16,-4 8 1 15,-2 9-1-15,1 0 3 16,-2 14 6-16,3 9-9 16,5 8 25-16,2 2-24 15,7-2 29-15,3-4-13 0,5-7-11 16,2-8 6-1,2-10-12-15,0-2-1 0,-5-8 1 16,-4-15-6-16,-5-11 6 16,-5-10 0-16,-8-7 1 15,-5-17-2-15,-10-17 1 16,-7-16 0-16,-20-5-1 16,-3 18 8-16,4 24-3 15,7 25-4-15,3 10 0 16,2 4 3-16,1 2-3 0,1 6 0 15,5 15 6 1,2 5-4-16,2 39-2 16,3 35 6-16,3 30-5 15,21 11 27-15,9-6-18 0,-2-26-9 16,-4-30 2-16,-9-14-2 16,1-11-1-16,-1 2 0 15,0-1-47-15,-4-5-41 16,-6-10-226-16,-8-10-523 0</inkml:trace>
  <inkml:trace contextRef="#ctx0" brushRef="#br0" timeOffset="-156902.7">24730 9264 58 0,'0'0'1605'15,"0"0"-1477"-15,0 0-112 0,0 0-15 16,0 0 17-16,0 0 53 15,98 0-46-15,-56-1-10 16,3-8-15-16,-3-4 1 16,-3 0 9-16,-4 0-3 15,-2 1 5-15,-3 3 32 16,-2 6-17-16,-4 3 16 16,0 5-14-16,0 17-7 15,-3 7 40-15,0 5-31 16,-2 2-1-16,-1 0 5 15,-3-4-29-15,-6-6 8 16,0-9-14-16,-5-3 1 0,-1-9 4 16,-3-5-4-1,2 0 10-15,-2-7 11 0,0-15-21 16,0-8-1-16,0-9 0 16,1-3-3-16,1-4 3 15,1 5 0-15,1 9-9 16,5 9 9-16,-2 13-30 15,3 10 24-15,-1 7 5 16,-1 20-2-16,1 8 3 16,-1 4 6-16,-2-5 0 15,1-4 20-15,-1-7-25 16,-1-10 0-16,-2-7-1 16,0-6 8-16,1 0-8 15,5-9 22-15,2-15 3 0,5-7 3 16,0-5-28-16,4-3-1 15,-2 2-5-15,-1 6-14 16,0 9 18-16,-1 11-10 16,-4 11-3-16,3 8 15 15,-3 20-8-15,3 8 8 16,-3 3 0-16,1-1 1 16,-2-5 4-16,-2-5-5 15,-3 1-15-15,-2-9-110 16,-4-6-379-16</inkml:trace>
  <inkml:trace contextRef="#ctx0" brushRef="#br0" timeOffset="-156047.54">22083 9803 980 0,'0'0'229'0,"0"0"-164"16,0 0 16-16,0 0 29 0,0 0 7 16,0 0-20-16,0 0-69 15,-8 0-14-15,10 3 11 16,8 1 47-16,5 1 5 15,6-1-17-15,2 1-17 16,9-1 20-16,5 0-34 16,8-1-4-16,9-3 5 15,5 0-20-15,10 0 15 16,16 0-11-16,22-3-13 16,25-8 23-16,15-2 28 15,5-1-21-15,0 2-9 16,-1-1-16-16,7-1-1 15,7-1-2-15,6 1 3 0,2-2 0 16,-1-1-5-16,4-2 7 16,-2-1-3-16,-3 1 1 15,-9 1-6-15,-10 2 0 16,-12 5-4-16,-13 4 4 16,-14 2 0-16,-7 1 1 15,-12 0 10-15,-21-1-11 16,-15 1-2-16,-13 0 1 15,-9 0-9-15,3-2 3 16,2-1 5-16,3-1 2 16,-8-1 0-16,-7 1-12 15,-6 4-6-15,-10-1-18 16,-4 2-24-16,-8 1-1 16,-1-4-57-16,-11 2-193 0,-6-3-986 0</inkml:trace>
  <inkml:trace contextRef="#ctx0" brushRef="#br0" timeOffset="-155521.15">25932 8518 667 0,'0'0'168'16,"0"0"-93"-16,0 0 33 16,0 0-1-16,0 0 16 15,0 0-66-15,0 0-24 16,6-1-5-16,-2 12 27 0,0 6 22 16,0 8 4-16,4 9 11 15,5 25-35-15,7 27-18 16,6 31 25-16,1 12-9 15,-3 0-13-15,-6-16 11 16,-5-31-40-16,-2-21 5 16,-5-18-17-16,1-9 7 15,-3 0 15-15,1 0-12 16,-2-5 0-16,0-10 5 16,-1-9-10-16,-2-6-5 15,1-4-1-15,2-2 0 16,0-9-59-16,-1-2-310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8T20:48:48.366"/>
    </inkml:context>
    <inkml:brush xml:id="br0">
      <inkml:brushProperty name="width" value="0.05292" units="cm"/>
      <inkml:brushProperty name="height" value="0.05292" units="cm"/>
      <inkml:brushProperty name="color" value="#FF0000"/>
    </inkml:brush>
  </inkml:definitions>
  <inkml:trace contextRef="#ctx0" brushRef="#br0">10554 3604 515 0,'0'0'123'16,"0"0"-28"-16,0 0 26 16,0 0-64-16,0 0 37 15,0 0-9-15,0 0 0 16,-63-2-5-16,53 2-35 0,1 0 1 15,-2 0-7-15,0 0-21 16,0 0 14-16,-5 0-31 16,2 7 0-16,-2 0 0 15,-2 3 0-15,-1 2-1 16,-2 2 0-16,3 1-3 16,0 2 3-16,3 0 0 15,0 0 1-15,3 3 6 16,-1 2-7-16,2 2 0 15,1 0-1-15,0 2-6 16,2-2-4-16,2 3 11 16,0 1 0-16,1 0 0 15,0 3 0-15,2-2 0 16,0 1 0-16,1-2 1 0,2 0-1 16,0-2 0-16,0 1 0 15,0-1 4-15,0 0 2 16,0-1-6-16,0 0 0 15,0 0-1-15,0-1-1 16,0 1 2-16,0-2 0 16,2-1-1-16,4 1 0 15,-1 1 0-15,0-1 1 16,1-3-1-16,0 4 0 16,0-3 2-16,1 0-1 15,-2-2 4-15,1 1 2 16,0 0-6-16,0 0 0 15,3-3-9-15,0 2 0 0,0 0 10 16,1-2-1-16,-1 0 8 16,5-2-7-16,-1 0-1 15,-1-1 0-15,3-1-3 16,0 0 1-16,1 0 2 16,-1-1 0-16,4 0 7 15,-2 1-1-15,5-2-6 16,2 0 0-16,1 0-4 15,2-1 3-15,3 0 1 16,1-1 0-16,2-1 5 16,1-1-4-16,1 0-1 0,-1 0 0 15,2 0 3 1,-2 1-3-16,2-2 0 0,0 2 0 16,-5-1 3-16,5 0-3 15,0-1 0-15,-2 0 0 16,2 2 1-16,1-3-1 15,-1 1 0-15,1-2 0 16,1 1-1-16,0 2 1 16,-1-2 0-16,1 2 0 15,-1-2 5-15,-1 2-6 16,1 0 1-16,-1-1 0 16,-2 0-4-16,1-1 5 15,1-2-1-15,2-1 3 16,-1 1 5-16,1-3-8 15,1 0 0-15,2 0-3 16,1 0-4-16,0 0 8 0,1 0-1 16,-4-2 3-16,1-1 4 15,-1 0-8-15,-5 1 1 16,2-1-9-16,-2 0 8 16,1 0 2-16,2 0-1 15,0 0 3-15,1-2 4 16,-1 2-8-16,-1 0 1 15,2 0-5-15,-2 0 3 16,-3-1 2-16,4 1 0 16,-2-1 3-16,-1-1-1 15,0-1-3-15,2-2 1 16,1-3-2-16,-1 2 2 16,3-4 0-16,-2 1 1 15,2 0 12-15,0-2-6 0,-2-1-7 16,3 3 0-1,-1 0 0-15,-3-1 11 0,1 2-11 16,-3-1 0-16,-1-2 13 16,-3 1-6-16,0-1-7 15,1-1 12-15,0-2 5 16,-1 1 9-16,-1 1-26 16,-5 0 10-16,1-2-4 15,-1 4 0-15,-2-2-6 16,-2 1 0-16,2 0-3 15,-3-1 2-15,1 1 2 16,-1-3-1-16,0 1 7 0,0-4-6 16,0 3-1-16,-4-2 0 15,1 2-2-15,-4 0 1 16,0 0 1-16,-3 2 0 16,-1-1 8-16,-4 1-7 15,2-2-1-15,-3 1 0 16,0-2 1-16,0-1 1 15,-2 2-2-15,1-2 0 16,-2 0 6-16,0 1 0 16,0-1-6-16,0 2 0 15,-5 0-1-15,-1-2 1 16,-2 2 1-16,-1-1 5 16,1 1 2-16,-1 1-7 0,0-4-1 15,2 4 0 1,-1-3 0-16,-2 2 0 0,4 0 0 15,-2-3 0-15,-1 3 4 16,-1-2-3-16,1 2-1 16,-2 1 0-16,-2 1 7 15,1-1-4-15,-3 0-3 16,0-1 0-16,-2 3 3 16,-2-1-3-16,0-2 0 15,-3 2 0-15,1 1-8 16,-5-1 8-16,3 4 0 15,-3-1 6-15,1-1 2 16,-2 1-1-16,3-1-7 0,-3-1 0 16,1 3 4-16,0-3-4 15,1 2 0-15,1 1 0 16,1-1 0-16,0 2 2 16,-3 1-2-16,0-1 0 15,-3 3 1-15,0 0-1 16,-3-1 0-16,1 1 0 15,-2 0 35-15,2 0-34 16,-2 0 13-16,-2 1 1 16,0-1-14-16,-5 2-1 15,2-1 0-15,-2 1 2 16,1 1-1-16,-1-3 0 16,1 4 0-16,2-2 7 15,-2 2-2-15,3-3-6 0,0 1 0 16,-1 1-9-16,3-1-1 15,-5-2 11-15,0 3-1 16,-1 1 0-16,-3 0-1 16,1 3-21-16,0-2 15 15,-1 0 14-15,7 1-1 16,0-1-6-16,2 0 0 16,1-1-1-16,2 0 11 15,-1-1-18-15,1 1 8 16,1-2-3-16,-1 3 2 15,-5-2 1-15,2 0 0 16,-3 0 1-16,-2 1 9 16,-1 3-20-16,-2-2 7 0,0 2 3 15,2 0-4 1,1 0 4-16,5 2 0 0,1 5 2 16,3-3-2-16,3 0-8 15,2-2 7-15,0 3 1 16,3 0 0-16,-3-1 0 15,0 2-1-15,-2 1-8 16,-4 5-3-16,-4 1 12 16,-2 4-67-16,-3 1 39 15,-3 2 15-15,1-2-6 16,-3 2 10-16,2 0 9 16,1-3-23-16,5-1 23 15,2-2-1-15,6 0 8 16,3-5-9-16,6 1 2 0,1-1 0 15,6-2-11-15,3 0 11 16,2-2-1-16,-2 1-6 16,7 1 5-16,-3-3 2 15,3 0 0-15,0 0 1 16,0-1 3-16,0 2-4 16,0-1 0-16,0 1 0 15,-1 1-22-15,1 0 22 16,-2-1-39-16,2 1-18 15,0 0 3-15,0 2-62 16,3-2-82-16,0 1 48 16,0 1 10-16,0-2-20 15,0-2-65-15</inkml:trace>
  <inkml:trace contextRef="#ctx0" brushRef="#br0" timeOffset="26842.09">20908 437 864 0,'0'0'146'0,"0"0"-108"16,0 0-20-16,-19 3 30 0,16-3 33 16,0 0 41-1,3 0-21-15,-1 0-67 0,1 0 9 16,0 0-14-16,0 0-7 15,0 0 23-15,0 0-33 16,0 0-6-16,0 0-6 16,0 2-3-16,0 0-12 15,10 1 5-15,8 3 10 16,6 4-1-16,6 0 2 16,4 7-1-16,2-1 7 15,0 2-6-15,-2 2-1 16,-1 1 0-16,-5 1 1 15,-4 0-7-15,-8-1 7 16,-7 4-1-16,-6-3 3 0,-3 0-3 16,0 1 0-16,-7-1-12 15,-8 2-6-15,0-1 17 16,-3 3-7-16,2 0-2 16,1-2 9-16,4 3-25 15,1 0 20-15,4 3-5 16,3 0 1-16,3-1 4 15,0 1-3-15,0-4-13 16,6-2 21-16,6 0-32 16,0-4 30-16,4 3 2 15,-1-3-8-15,3 2 8 16,-1 0 1-16,0-3 0 16,0 2 0-16,1-1 1 0,-5 0-1 15,2 2 0-15,-4 5 2 16,-5 6 11-16,-2 5-12 15,-4 8 8-15,0 8 16 16,-6 6-24-16,-6 1-1 16,-6 6 0-16,-1-1 0 15,-5 1-1-15,-3 1 2 16,0 2-1-16,0-4 7 16,5 0 2-16,3-2-10 15,6-6 1-15,5-4-3 16,6-6 2-16,2-1 1 15,2-7 0-15,15-1 0 16,4-3-2-16,5-6 2 0,1 1 0 16,3-3-1-1,-2-3 1-15,-1 1 0 0,-1-1 0 16,-2 3 3-16,-4 2-2 16,-2 4-1-16,-5 7 0 15,-3 5 0-15,-5 6-1 16,-4 4 2-16,-1 15-1 15,0 17 4-15,-19 19-3 16,-2 7-1-16,-4-5 0 16,4-9 7-16,6-27-3 15,6-15-3-15,6-12-1 16,3-8 3-16,0 6-2 16,5 4-1-16,9 5 0 15,3-6-3-15,2-4 3 16,2-4 0-16,-1-5 0 0,0-3 2 15,0 0-1-15,-4 1-1 16,1 0 0-16,-4 4-1 16,-1 3 0-16,-5 4 2 15,-2 7-1-15,-4 3 10 16,-1 6-10-16,0 6 0 16,0 11 0-16,-7-7-3 15,-1-1 2-15,1 0 1 16,3-11 0-16,1 4 12 15,1-4-11-15,2-3-1 16,0-2 0-16,2-6 5 16,5-3-5-16,5 0 0 0,0-3 0 15,1 0 2 1,-1 2-2-16,-1-2 0 0,2 2 0 16,-1 3 6-16,0 7-7 15,-2 2 1-15,1 8 0 16,-3 15-2-16,-1 15 2 15,-6 20 0-15,1 6 0 16,1-2 1-16,4-7-1 16,5-10 0-16,2 0 1 15,1-7 4-15,2-10-4 16,4-2 76-16,0-4-9 16,2-3-67-16,0 3 12 15,-2-1-13-15,0 3-23 0,-1 1 10 16,-1 0-50-16,-4-3-5 15,-4-19-101-15,-3-14-320 0</inkml:trace>
  <inkml:trace contextRef="#ctx0" brushRef="#br0" timeOffset="29362.89">22270 819 3 0,'0'0'313'0,"0"0"-196"16,0 0-59-16,0 0 2 0,0 0 12 16,0 0 37-16,0 0-14 15,0 0-10-15,0 0 6 16,0 0-20-16,0 0 22 15,0 0-21-15,0 0-17 16,-1 0 23-16,-3 0-20 16,1 0-11-16,-2 0-11 15,1 0-35-15,-1 0 15 16,0 0 0-16,1 0-15 16,0 0 34-16,-1 0-13 15,1 0-13-15,-2-2 14 16,1-2-22-16,-1-2 6 0,1-1-7 15,1 0 1-15,1-1-2 16,2 0 1-16,1-1-4 16,0-1 2-16,0-2-17 15,0 1 5-15,0 0-7 16,4-3 0-16,5 5 15 16,-1-1 3-16,-1 2 3 15,2 1-9-15,1 0-4 16,0 3 6-16,-1-1 7 15,2 2-7-15,1 2 7 16,3 1 0-16,-1 0 0 16,2 0-2-16,1 1-1 15,2 11 3-15,0 0 0 0,2 5-3 16,-3 2 3-16,-3 0 0 16,-3 4 0-16,-3 1 3 15,-5 0 4-15,-1 4-7 16,-3 0 8-16,0 5 3 15,0 1-8-15,-7 1-2 16,-6 1-1-16,-4 3 4 16,-2-1-3-16,-1 0-1 15,-4 1 0-15,1 0 4 16,-3-3-5-16,1 0 1 16,2-6 0-16,2-4 0 15,2-9 0-15,6-4 0 16,0-6 0-16,5-5 1 0,0-2-1 15,2 0 0 1,0 0-13-16,1-6-5 0,2-5 2 16,0 0-11-16,3-2 14 15,0 1-45-15,0-2 37 16,0 1 21-16,0 1 0 16,3 0 2-16,5 2-2 15,-2 4 0-15,2 3 4 16,-1 3-4-16,5 0 0 15,-1 0 0-15,2 6 0 16,5 7 10-16,1 2-4 16,1 6 10-16,2-1 23 15,3 2-33-15,-1-1 10 16,0 1-7-16,0 0-8 0,-3-3 13 16,0-2-14-16,-5-5 1 15,1-2 11-15,-5-5-12 16,0-1 0-16,1-4 0 15,-1 0-11-15,1 0 5 16,2-19-118-16,0-1-276 16,-4-2-428-16</inkml:trace>
  <inkml:trace contextRef="#ctx0" brushRef="#br0" timeOffset="31157.63">22642 1131 1091 0,'0'0'217'0,"0"0"-181"16,0 0-23-16,0 0-13 15,0 0 35-15,0 0-26 16,0 0 18-16,40-32-16 16,-27 32 39-16,1 8 19 15,4 9-33-15,0 10 1 16,1 4-7-16,0 5-29 15,-2 3 18-15,-2 0-18 16,-5 0 6-16,-1-4-3 16,-4-3 2-16,-4-5-6 15,-1-8 0-15,0-3 1 16,0-8 10-16,0-4-10 16,0-4 15-16,0 0 25 15,0-6-13-15,0-13 13 0,0-7-41 16,0-8-47-16,-3-5 41 15,3-3-11-15,0 1 11 16,0 5 4-16,2 2-25 16,10 6 6-16,-2 5 20 15,3 9-21-15,1 6 15 16,0 6-2-16,2 2 9 16,-1 5-6-16,4 14 14 15,2 5 2-15,0 9 13 16,1 3-23-16,-1 4 32 15,0 1 27-15,-5-4-52 16,-1-5 14-16,-6-4-20 16,-3-9-1-16,-1-6 0 0,-4-6 7 15,1-5-7-15,-2-2 12 16,0-1-4-16,0-14 8 16,0-10-16-16,0-9-38 15,0-5 14-15,0-4-42 16,0 3 64-16,0 3-12 15,1 5-11-15,8 8 22 16,0 7-12-16,2 7 7 16,0 8 7-16,1 2-33 15,2 13 4-15,-1 13 30 16,3 5 29-16,0 5 16 16,0 0-14-16,-1-4-15 15,0-8-6-15,0-4-3 16,-3-6-7-16,1-7 0 0,-4-7 1 15,1 0 2-15,-1-7-3 16,2-13-13-16,-2-6-15 16,1-5-17-16,-1-4-10 15,0 3 17-15,1 5-31 16,-2 7 48-16,-2 9 12 16,2 11-1-16,0 0-44 15,0 18 37-15,2 14 17 16,2 11 66-16,2 3-37 15,3 0-4-15,3-2-24 16,1-10 11-16,3-6-1 16,-2-13-11-16,-1-8 0 15,-2-7-26-15,-2-4 4 0,-1-21-116 16,-5-11 119-16,-4-12-98 16,-6-6-112-16,-1 3 37 15,0 1 145-15,-13 6 47 16,-3 10 62-16,-4 10 98 15,1 5-73-15,1 9-29 16,-1 10 15-16,2 0-55 16,-1 11-5-16,1 10 3 15,3 6-16-15,2 4 36 16,3 3 0-16,5 4 8 16,4 0-5-16,0-1-38 15,3-3 10-15,11-2-11 16,5-6 6-16,1-6 4 0,6-6-9 15,0-9 8-15,1-5 23 16,1-2-32-16,-2-18 7 16,0-6 0-16,-3-10-7 15,-3-6 11-15,-5-2 3 16,-2-4-4-16,-6-2 18 16,-2-1-27-16,-4 1 22 15,-1 0 19-15,0 2-15 16,-4 4-11-16,-7 3-16 15,-2 6 13-15,0 5 9 16,-1 7-19-16,4 5 17 16,1 8-9-16,2 3-10 0,1 7 24 15,2 0-25-15,1 5-15 16,0 14 9-16,3 10-4 16,0 13 10-16,0 8 0 15,3 12 1-15,10 2 4 16,4 6-5-16,6-4 1 15,1-2 31-15,4-11-32 16,0-8 7-16,2-11-6 16,0-10 10-16,-2-15-4 15,1-4 2-15,-4-5-9 16,-1-14 22-16,-3-10-22 16,-2-7 0-16,-4-6 6 15,-5-4 1-15,-4-1-7 0,-3 0 0 16,-3 5 0-1,0 6-15-15,0 7 6 0,0 12-8 16,0 7 2-16,-3 5-23 16,2 14 18-16,-1 17 8 15,2 13 12-15,0 7 19 16,0 6 9-16,6-1-8 16,8-7 11-16,2-5-24 15,2-11 8-15,-1-9-15 16,0-8 1-16,0-5 6 15,-1-9-7-15,-4-2 2 16,3-13-2-16,-1-15 1 16,2-13 20-16,-1-8-21 15,4-4 1-15,0 2 7 16,0 5-8-16,1 10-1 0,1 13 1 16,-1 9-13-16,1 10 7 15,-1 4 6-15,0 10 9 16,-1 15 62-16,-4 8 15 15,0 5-22-15,-6 2-16 16,-6 0-40-16,-3-1 11 16,0-3-13-16,-1-6 0 15,-7-10-12-15,-1-6 3 16,-3-14-74-16,2-5-134 16,2-12-645-16</inkml:trace>
  <inkml:trace contextRef="#ctx0" brushRef="#br0" timeOffset="31471.22">24854 817 1077 0,'0'0'252'15,"0"0"-172"-15,0 0-70 16,0 0 3-16,0 0 73 16,0 106 29-16,0-59-20 15,0 9-6-15,0 3-15 0,0 7 14 16,0-4-54 0,1 1-8-16,1-7-26 0,-2-5 12 15,0-9-24-15,0-9 12 16,0-13-40-16,0-6-40 15,0-14-133-15,0-8 13 16,-3-11-498-16</inkml:trace>
  <inkml:trace contextRef="#ctx0" brushRef="#br0" timeOffset="31729.3">24824 979 354 0,'0'0'669'0,"0"0"-553"16,0 0-79-16,0 0 78 0,0 0 78 16,52 75 28-16,-31-36-94 15,3 6-35-15,0 4-60 16,2-1 7-16,-1-2 4 16,-1-4-31-16,-1-6 5 15,-1-4-17-15,-3-9-7 16,-3-6 5-16,-4-7-49 15,-2-9-88-15,-2-5-29 16,-4-13-172-16,-1-6-391 0</inkml:trace>
  <inkml:trace contextRef="#ctx0" brushRef="#br0" timeOffset="31997.95">25166 863 1141 0,'0'0'390'16,"0"0"-334"-16,0 0-56 15,0 0 2-15,0 0 14 16,0 0 135-16,3 74-67 16,4-30-20-16,2 12-4 15,0 3-19-15,2 2 24 16,0 0-39-16,1-7-14 15,-1-6-3-15,0-9-9 0,0-9-24 16,1-8-38-16,1-19-131 16,0-3-159-16,-2-3-344 0</inkml:trace>
  <inkml:trace contextRef="#ctx0" brushRef="#br0" timeOffset="32442.19">25437 1013 18 0,'0'0'1241'0,"0"0"-1091"15,0 0-107-15,-22 82-1 16,16-46 91-16,4 5 15 16,2 3-58-16,0 1-63 15,6 0 1-15,9-2-28 0,2-4 8 16,3-5 0-16,1-8-7 15,-1-4-1-15,2-8 0 16,-1-6-23-16,0-5 16 16,0-3 6-16,1-1-255 15,-2-16 253-15,-1-9 6 16,0-6 25-16,-2-11 10 16,-3 0-27-16,-3-2 26 15,-5-2-2-15,-4 5 16 16,-2 0 2-16,0 4-20 15,-11 1 10-15,-7 4 1 0,-1 2-8 16,-5 5 22 0,-1 4-30-16,-4 5 13 15,-1 4 3-15,1 6-44 16,-3 4 1-16,2 3-1 0,2 4-8 16,1 17 7-16,5 12-20 15,-2 30-50-15,6-9-90 16,6 1-346-16</inkml:trace>
  <inkml:trace contextRef="#ctx0" brushRef="#br0" timeOffset="33626.92">26504 1243 568 0,'0'0'569'0,"0"0"-425"15,0 0-76-15,0 0 36 0,0 0 12 16,0 0-30-16,0 0-14 16,0 0-37-16,0 0-22 15,0 0 6-15,9 0-18 16,5 1 8-16,3 2 0 16,7 0-8-16,4 2 30 15,5-1-24-15,8-3 33 16,6 0 52-16,2-1-64 15,0 0-3-15,0 0-22 16,-4-4 3-16,-5-1 6 16,-5-1-12-16,-8 1 0 15,-9 4 6-15,-7 1-4 16,-6 0-2-16,-5 0 36 0,0 0 1 16,0 0 37-16,0 0-21 15,0 0-22-15,0 0-6 16,0 0-23-16,0 0-2 15,0 0 0-15,0 0-16 16,0 0 15-16,0 0-58 16,1 0-50-16,6-1-171 15,0-3-806-15</inkml:trace>
  <inkml:trace contextRef="#ctx0" brushRef="#br0" timeOffset="34663.93">27582 1157 1005 0,'0'0'356'15,"0"0"-262"-15,0 0-65 16,0 0 12-16,0 0 71 16,0 0 21-16,0-73-43 15,0 50-53-15,0 1-9 16,0-2-21-16,0-1 49 15,0 2-42-15,0-2-8 16,0 2 2-16,0 3-8 16,0 2 0-16,0 6 13 15,0 3-7-15,0 4-7 16,0 1 1-16,0 2-7 16,0 1-4-16,0 1 3 0,0 0-21 15,0 0 7-15,0 0-44 16,0 8 12-16,0 9 32 15,0 9 15-15,7 10-1 16,5 10 10-16,5 5-2 16,2 9 6-16,4 3-6 15,2 3-1-15,0 2 0 16,0-1-11-16,-5-6 5 16,-2-6 7-16,-6-9 0 15,-2-8-6-15,-4-8 1 16,-4-8-5-16,-2-6-15 15,0-6-91-15,-5-5 91 16,-10-3 18-16,-3-2-2 0,-6 0 7 16,-2-3-34-1,-3-5 28-15,3-2 8 0,0-2 0 16,5 5 0 0,2-3 1-16,7 5 0 0,3 3 44 15,6 2-20-15,2-3 1 16,1 3-24-16,0 0 5 15,0 0 16-15,11 0-2 16,4 0-5-16,8 0 16 16,5 3-20-16,5-3 20 15,3 0-12-15,3 0-18 16,2 0-2-16,12-20 0 16,-10 3-206-16,-9 0-543 0</inkml:trace>
  <inkml:trace contextRef="#ctx0" brushRef="#br0" timeOffset="35968.58">28079 1154 656 0,'0'0'136'0,"0"0"-135"16,0 0 73-16,0 0 101 16,0 0 0-16,0 0-43 0,0 0-52 15,95 106 11-15,-79-60 33 16,-2 7-38-16,-3-1-20 16,-1-3-44-16,-6-5-8 15,-1-9 7-15,-3-7-20 16,0-9-1-16,0-7 0 15,0-9 1-15,0-3 27 16,0 0 7-16,0-14 0 16,0-13-35-16,0-7-7 15,0-11-13-15,0-5 19 16,0 0 2-16,3 1-1 16,6 6 0-16,5 9-18 15,1 8 18-15,1 10-35 16,-1 11 14-16,3 5-5 15,-2 1 14-15,-1 19 12 0,1 8 11 16,-1 8 38-16,0 3 4 16,-4 2-28-16,-1-3 9 15,0-5-31-15,-3-5 6 16,-3-8 0-16,-1-8-8 16,-1-5-1-16,-1-6 3 15,-1-1-3-15,0-1-18 16,2-13-24-16,-2-8-2 15,3-8 13-15,0-4-42 16,4-4 8-16,0 1-34 16,2 3-1-16,3 6 62 15,-1 6 2-15,1 13 8 16,-1 9 27-16,2 3-14 0,-3 20 15 16,2 10 48-16,0 9-6 15,1 1 1-15,-1-2 13 16,4-5-45-16,0-8 20 15,0-6-22-15,-1-10 5 16,3-7 23-16,-2-5-26 16,2-3 8-16,0-16-19 15,3-9-39-15,1-7-8 16,-4-5-14-16,2 0 42 16,-4 4 13-16,-6 5-18 15,-2 11 18-15,-2 10-7 16,-4 10-19-16,-2 2 7 0,0 23 25 15,0 6 31-15,0 9 5 16,0 1-11-16,2-4 10 16,7-6-3-16,3-6-31 15,6-8 25-15,-1-7 4 16,0-8 7-16,1-2 8 16,-1-15-45-16,-3-11 0 15,-2-7-33-15,-5-6-65 16,-7-4 53-16,0-1 13 15,-5 3 24-15,-11 4-6 16,-2 9 7-16,-3 9 7 16,3 8-1-16,-1 11-1 15,2 0 2-15,4 16 0 16,1 13 0-16,3 9 10 0,7 5-4 16,2 4 5-16,5-2 2 15,16-2-7-15,6-9-7 16,2-6 1-16,4-11-29 15,2-9 15-15,0-8 12 16,2-3 2-16,-4-21 15 16,-1-10-14-16,-4-8-1 15,-5-9 7-15,-6-4 6 16,-5-4 25-16,-5-4 57 16,-7 3-25-16,0-1 10 15,0 2-27-15,-10 6 20 16,0 5-6-16,-3 8-51 15,2 10 15-15,2 8-13 16,3 11-11-16,0 11-1 0,2 1-6 16,-2 26-7-16,1 27 1 15,4 32 6-15,1 26 1 16,7 11 7-16,12-21-7 16,1-28 24-16,-2-29-25 15,-2-14 7-15,4 2-7 16,5-1-15-16,2-8-17 15,9-19-130-15,-7-5-142 16,-2-5-761-16</inkml:trace>
  <inkml:trace contextRef="#ctx0" brushRef="#br0" timeOffset="36577.19">29806 1001 1275 0,'0'0'202'0,"0"0"-180"16,0 0-15-16,0 0 25 15,0 0 45-15,0 0 10 16,0 0 8-16,-36 91-46 16,33-52 15-16,3 7-1 15,0 6-38-15,4 4 20 16,10 1-33-16,7-5-12 15,1-7 9-15,2-8-1 16,3-11-8-16,1-7 0 16,2-9-13-16,2-10 13 15,-3 0 0-15,3-17-8 16,-4-10 1-16,-1-9-6 0,-3-9 2 16,-4-5 9-1,-6-1 4-15,-6-2 1 0,-7 2 27 16,-1 3-11-16,-4 0 18 15,-13 4-8-15,-4 5-1 16,-4 3 14-16,0 6-31 16,-1 8 6-16,4 7-16 15,-2 5 7-15,2 4 0 16,-2 6-8-16,1 0 0 16,-2 7-1-16,1 9-20 15,2 3-32-15,2 3-25 16,4 12-71-16,4-4-144 15,5-2-341-15</inkml:trace>
  <inkml:trace contextRef="#ctx0" brushRef="#br0" timeOffset="37192.62">30237 1322 1265 0,'0'0'219'16,"0"0"-172"-16,0 0 76 0,0 0-3 15,0 0-44-15,0 0-4 16,0 0-31-16,52 5-6 15,-35-2 9-15,0-3-44 16,0 3 15-16,-1 1-15 16,2 3 6-16,-4-1-1 15,2 3-5-15,-3 6 0 16,-2 2-2-16,-1 1 3 16,-5 4-1-16,-4 2 0 15,-1-1 6-15,0 3-5 16,-14 2 1-16,-3-1 5 15,-5 3-7-15,-2-4 0 16,1 1 0-16,-1-1 0 16,5-6-10-16,3-1 9 15,2-7 1-15,5-2 0 0,5-5-1 16,2-4-3-16,2-1-26 16,0 0-40-16,0 0-34 15,9 0 87-15,5-2 6 16,2-4 11-16,2 1-1 15,2 2-1-15,2 1 2 16,2 2 0-16,-1 0-3 16,0 0 3-16,1 10 3 15,0 2 13-15,-4 1 70 16,-2 0-28-16,2-1-6 16,-2-4-25-16,3-4-17 15,-4-2-7-15,6-2-3 16,-4-5-111-16,-3-4-287 0</inkml:trace>
  <inkml:trace contextRef="#ctx0" brushRef="#br0" timeOffset="39290.91">8640 4055 849 0,'0'0'283'0,"0"0"-212"15,0 0-14-15,0 0 49 16,0 0-34-16,0 0 12 15,0 0-30-15,96 0 48 16,-73 0-3-16,-3-1-56 16,-1-1-24-16,-5 1 5 15,-2 1-23-15,-5-1-2 16,-4-1 1-16,-3-1-103 16,0 0-98-16,0-1-382 0</inkml:trace>
  <inkml:trace contextRef="#ctx0" brushRef="#br0" timeOffset="41466.76">8715 3931 345 0,'0'0'890'0,"0"0"-741"16,0 0-86-16,0 0-15 15,0 0 0-15,0 0-3 16,0 0 25-16,3 100 3 15,9-60-31-15,-3 2 18 16,-2-1-31-16,-1-3-20 0,1-6 7 16,-2-9-15-16,-2-6-1 15,0-9 0-15,-3-5 10 16,0-3-9-16,0-1 2 16,0-16 3-16,-3-7-4 15,-3-7-2-15,-4-3 0 16,-2 0-1-16,-1-4-2 15,0 4 3-15,1 0 0 16,1 4 2-16,2 3 1 16,1 6-3-16,5 5-7 15,-1 6 6-15,4 7-5 16,0 3 5-16,0 0 0 16,0 7-27-16,10 11 28 15,4 9 1-15,2 4 1 16,-1 2 10-16,0 0-10 0,-2-4-2 15,-1-7 0-15,-6-3 1 16,2-8-12-16,-5-5 11 16,-3-5-32-16,0-1 32 15,0 0-44-15,-6-9-100 16,-5-6 59-16,-1-5 23 16,0-1 49-16,-1 3-5 15,2 2 18-15,1 2 17 16,1 4-8-16,2 6 17 15,-1 3 8-15,-1 1-2 16,0 0-6-16,0 9-26 16,0 4 0-16,-1 0 9 15,4 0-2-15,0-3-7 0,3-2 0 16,1-4 9-16,1-1-4 16,1-3-4-16,0 0-1 15,0 0 5-15,6-5-4 16,8-9-1-16,2-5 0 15,-1-1-20-15,6-2 20 16,-2-1-2-16,-4 4 2 16,1 2-4-16,-5 8 7 15,-4 2-3-15,-3 7 6 16,-4 0 13-16,0 2 109 16,0 15-72-16,-8 5-23 15,-3 5 13-15,-3 2-45 16,-2 1 13-16,2-3-14 0,0-2 9 15,2-6-7 1,6-7-2-16,2-4 1 0,4-6-2 16,0-2-33-16,0 0-55 15,3-10 69-15,7-7 4 16,4-4 14-16,-1-3-18 16,0-1-12-16,4 2 30 15,-4 0-14-15,-1 7 16 16,-3 3-1-16,-1 5 1 15,-5 4 4-15,-3 4 23 16,0 3 25-16,0 11 5 16,-11 10-56-16,-1 6 5 15,-3 3-6-15,-1 0 10 16,4-3-10-16,1-6 0 0,3-8 0 16,5-7-9-16,1-7 6 15,2-2-48-15,0 0-26 16,0-14-4-16,0-3 35 15,0-4 14-15,0 1 22 16,0-1 9-16,-3 0 2 16,-3 4-1-16,-4 1 26 15,2 0 2-15,-4 2 27 16,1 2-7-16,-3 3-4 16,5 1 9-16,0 4-27 15,3 1-10-15,2 2 6 16,2 1-22-16,1 0 1 15,1 0-1-15,0 0-26 0,0 1 14 16,4 9 3-16,11 4 9 16,3 3 3-16,6 3 4 15,4 1-5-15,3-1 10 16,2-1-11-16,-1-3 19 16,-4-4-19-16,-6-1 5 15,-7-6 4-15,-5-2-8 16,-8-3-2-16,-2 0 13 15,0 0-4-15,0 0 39 16,-12 0-30-16,-3-11-12 16,-4 2 7-16,2-8-6 15,0 0-7-15,2-1 0 16,4 1-35-16,4 1 23 16,1 3-5-16,4 4 8 15,2 4 7-15,0-2-20 0,0 5 14 16,0 0-7-16,0 2 8 15,5 0 1-15,-2 0 6 16,0 0 0-16,-2 11 16 16,-1 6-15-16,0 3 27 15,0 6-22-15,-7 3 5 16,-8 0-5-16,1-1-5 16,0-3 0-16,0-3 22 15,1-5-22-15,5-8-1 16,4-3 0-16,1-4 0 15,3-2-10-15,0 0-25 16,0-13-27-16,3-8 62 0,7-4-33 16,5-4 22-16,0-1-4 15,1-1-9-15,2 4 23 16,-3 3 1-16,-1 4 0 16,-4 6 0-16,-2 6 7 15,-5 5-7-15,-3 3 28 16,0 0 23-16,0 11 24 15,-14 10-55-15,-1 4-12 16,-1 1 6-16,-4 2-13 16,1-3-1-16,4-1 0 15,2-6 2-15,4-6-2 16,4-5 0-16,5-5 1 16,0-2-7-16,0 0-53 0,0-12 30 15,11-7 29-15,2-5-4 16,1-4 4-16,2 0 0 15,-1-2 0-15,0 4-2 16,-2 4 2-16,-1 3 0 16,-3 6-2-16,-3 6 8 15,-4 4-6-15,-2 3 9 16,0 1 7-16,0 16 19 16,-11 7-35-16,-1 4 0 15,0 3 0-15,-1-3 6 16,-2-3-6-16,9-7 0 15,1-5 0-15,4-8-13 16,1-5-9-16,0 0-73 0,1-2 12 16,8-13 51-1,-1-2 31-15,4-7-10 0,-2-1-19 16,-2-3 29-16,2 1-17 16,-4 1 18-16,-1 3 12 15,-4 6-11-15,-1 6 13 16,0 6 23-16,0 5 23 15,-12 0-42-15,-1 14-18 16,-4 8-22-16,-2 7 6 16,-2 3-28-16,3-3 21 15,5-1 5-15,4-7 5 16,4-6 12-16,5-10 1 0,0-5-40 16,14 0-21-1,7-16 34-15,2-5 26 16,3 0-1-16,-4 0-18 0,2 4 20 15,-6 7-77-15,-8 4-474 16</inkml:trace>
  <inkml:trace contextRef="#ctx0" brushRef="#br0" timeOffset="43733.07">21857 2348 719 0,'0'0'193'16,"0"0"-144"-16,0 0-13 16,0 0 73-16,0 0 5 15,0 0-33-15,-10 0-56 16,7 0-2-16,1 1 15 15,-3 6-25-15,1 1 7 16,0 4 3-16,-1 1-22 16,2 2 19-16,2 4-18 0,-1 0 9 15,2 3 17 1,0 0-21-16,0 2 12 0,5 0-7 16,4-2-11-16,4 0 13 15,1-2-13-15,3-4-1 16,3-3 22-16,1-2 77 15,1-5-66-15,-2-4-23 16,2-2-2-16,-1 0 6 16,-5-6-8-16,2-10 4 15,-4-5 25-15,-3-4-11 16,-3-6 24-16,-3-2-13 16,-2 0-29-16,-3-1 29 0,0 3 25 15,0 2-31 1,-6 5 11-16,-4 2-5 0,-3 3 4 15,1 2-14-15,0 3-24 16,-3 3 24-16,2 2-15 16,-2 2-9-16,3 4 17 15,-3 1-18-15,3 2-2 16,-2 0-5-16,1 0-34 16,1 4 17-16,-1 6-19 15,2 2 1-15,4 0 18 16,0 1-44-16,4-1-9 15,3 2-13-15,0 1-80 16,4 4-46-16,9-2-320 0,1-2-300 16</inkml:trace>
  <inkml:trace contextRef="#ctx0" brushRef="#br0" timeOffset="44063.9">22311 2685 1431 0,'0'0'302'0,"0"0"-228"0,0 0-34 16,0 0-1-16,0 0 45 15,0 0-20-15,0 0-54 16,1 2-10-16,-1-2-15 16,2 0-52-16,-1 0-48 15,5-5-119-15,1-4-135 16,-1-4-674-16</inkml:trace>
  <inkml:trace contextRef="#ctx0" brushRef="#br0" timeOffset="44665.01">22442 2317 456 0,'0'0'157'16,"0"0"-50"-16,0 0-38 15,0 0 48-15,0 0 11 0,0 0-47 16,0 0 20-16,-3 70-4 15,3-46-35-15,0 3 11 16,0 4 7-16,10 1-35 16,2 1 19-16,5-2-15 15,2-3-8-15,2-4-21 16,1-4-19-16,-1-6 36 16,3-5 4-16,-3-4-9 15,0-5 1-15,-2 0-32 16,0-7 7-16,-3-10 5 15,-2-4-13-15,-2-4 27 16,-2-3-1-16,-3 0 1 16,-4-2 18-16,-3 0-29 15,0 1 9-15,0 0-9 16,-9 2-7-16,-3 0 31 0,-4 4-15 16,-2 0-16-16,-3 2 26 15,1 2-28-15,-2 4 4 16,0 4-11-16,-1 2 10 15,4 4-5-15,-2 2-5 16,2 3-9-16,4 0 8 16,-2 0-30-16,2 13-14 15,2 4-16-15,1 5-40 16,4 5-8-16,7 16-119 16,1-7-115-16,0-6-483 0</inkml:trace>
  <inkml:trace contextRef="#ctx0" brushRef="#br0" timeOffset="45227.82">22872 2316 320 0,'0'0'348'15,"0"0"-257"-15,0 0-52 16,0 0-3-16,0 0 61 16,0 0 17-16,0 0-37 15,11 76-11-15,1-64 30 16,6-2-25-16,-1-3 17 16,1-5 5-16,1 1-55 15,-4-3-4-15,1 0-15 16,-4-9 71-16,-1-5 1 0,-3-3-12 15,-3-3 7 1,-3 0-39-16,-2-2-2 0,0 0 16 16,0 3-41-16,-10-1 2 15,0 4-7-15,1 4-6 16,-1 4 12-16,-4 3-10 16,1 4-9-16,-3 1-2 15,0 0-19-15,-1 13-8 16,0 7-22-16,-1 2-30 15,6 3 3-15,2 12-103 16,6-6-121-16,4-6-460 0</inkml:trace>
  <inkml:trace contextRef="#ctx0" brushRef="#br0" timeOffset="45611.84">22938 2539 884 0,'0'0'147'16,"0"0"-53"-16,0 0 16 15,-10 88 2-15,10-61-12 16,12-4-57-16,5-1-12 16,5-5 23-16,2-6-3 15,1-5 14-15,-1-6-33 16,1 0-30-16,-2-10 43 15,-4-8 14-15,-2-7 18 16,-6-1 16-16,-3-2-60 0,-7-1 33 16,-1 0-1-1,0 0-56-15,-13 4 42 0,-2 3-18 16,-6 2-9-16,-1 6 24 16,1 4-42-16,-1 5 2 15,1 5-8-15,4 0-14 16,-1 8-2-16,6 8-25 15,3 3-39-15,4 4-11 16,5 7-157-16,0-5-157 16,7-4-591-16</inkml:trace>
  <inkml:trace contextRef="#ctx0" brushRef="#br0" timeOffset="45940.83">23273 2349 146 0,'0'0'1183'0,"0"0"-1066"16,0 0-21-16,0 0 40 16,-9-80 5-16,9 68 4 15,0 6-102-15,0 2-19 16,0 4-24-16,0 0-11 15,0 5-4-15,0 14 15 16,0 8 5-16,0 11 30 16,2 10-34-16,3 6 21 0,1 3-12 15,0-1-9-15,2-4 20 16,0-7-21-16,0-8 0 16,0-10-1-16,-2-9-9 15,5-16-91-15,-3-2-230 16,-2-6-273-16</inkml:trace>
  <inkml:trace contextRef="#ctx0" brushRef="#br0" timeOffset="46308.76">23447 2344 123 0,'0'0'547'0,"0"0"-480"16,0 0-35-16,0 0-17 15,0 0 145-15,66 75 21 16,-44-75-119-16,2 0-19 16,-3-2-25-16,-4-9 47 15,-3-6 36-15,-5 0 1 16,-4-4 36-16,-4-2-44 15,-1 0-37-15,0 3 38 16,-6-1-23-16,-4 4 2 0,-5 5 0 16,0 4-23-16,-4 3 1 15,-2 5-44-15,-2 3-7 16,-1 14-2-16,2 9-19 16,3 3-32-16,2 17-99 15,10-9-240-15,2-4-691 0</inkml:trace>
  <inkml:trace contextRef="#ctx0" brushRef="#br0" timeOffset="46668.76">23520 2431 1534 0,'0'0'206'16,"0"0"-152"-16,0 0-46 0,0 0 93 15,-55 95-13-15,52-57-45 16,3 1-27-16,2 2-5 16,13-3-7-16,7-7-4 15,3-6 1-15,2-11-10 16,1-9-16-16,-1-5 25 16,0-5-5-16,-4-18 14 15,-4-9-9-15,-4-5 0 16,-6-2 2-16,-6 0 21 15,-3 1-7-15,0 3 27 16,-9 7 35-16,-8 3-35 16,-3 8 16-16,-1 8-39 15,-3 7-9-15,-2 2-22 16,0 9-12-16,3 10-36 16,4 20-12-16,4-6-130 0,8-2-329 0</inkml:trace>
  <inkml:trace contextRef="#ctx0" brushRef="#br0" timeOffset="47997.34">23887 2380 1247 0,'0'0'164'0,"0"0"-103"0,0 0-16 16,0 0-16-16,0 0 35 15,0 0-48-15,0 0 8 16,5 53 45-16,1-19-22 16,0 4 27-16,1 2-3 15,-1 3-38-15,-1-4 14 16,-1-6-35-16,-1-5-12 15,0-10 15-15,0-8-6 16,0-5-9-16,-2-5 6 16,1 0 0-16,1-11 41 15,1-10-39-15,1-8-7 16,1-7 2-16,0-1-3 0,3-5-15 16,-2 5-10-1,1 2-29-15,2 10 42 0,-2 8 3 16,1 12-5-16,-3 5 12 15,2 5-37-15,-3 19 39 16,1 9 20-16,-2 6-20 16,3 2 21-16,3-2-20 15,0-5 0-15,2-7 49 16,3-7-49-16,-3-9 16 16,0-6-17-16,-2-5 10 15,1-5 1-15,1-17-4 16,0-4-7-16,1-8-1 15,-2-4-43-15,-2 1 32 0,-3 3 11 16,-1 5-8-16,-2 9 3 16,0 9 0-16,-3 11-10 15,0 0 0-15,0 19-33 16,0 9 49-16,0 4 18 16,0 0-11-16,0-6 5 15,2-6-12-15,5-6 0 16,3-9 20-16,1-3-19 15,0-2 7-15,2-5 1 16,1-11-8-16,2-5-2 16,-1-4-18-16,1 3 7 15,-2 5-1-15,-4 7-49 16,0 10-8-16,-3 0-10 0,-4 17-11 16,-2 10 91-1,2 4 15-15,0 1 7 0,3-5 32 16,3-6-24-16,0-6-5 15,1-7 19-15,2-8-10 16,-1 0 10-16,-2-14-9 16,-1-12-34-16,-3-5-1 15,-5-5-29-15,0-3 29 16,-2-2-1-16,-12 4 6 16,-1 4-6-16,-2 8 1 15,4 11 0-15,0 11 11 16,2 3-11-16,2 20 0 15,-1 12-5-15,5 11 11 16,5 3-7-16,0 0 1 0,15-3-21 16,9-7-4-16,6-11-98 15,2-9-18-15,6-10 9 16,-1-6 69-16,2-13 62 16,-2-13-4-16,-4-10-81 15,-5-4 15-15,-8-8 16 16,-7 1 55-16,-8-3 35 15,-5 4 103-15,0 5-50 16,-5 8-51-16,-7 13-10 16,2 14 116-16,-1 6-47 15,-2 14-72-15,-1 19-3 16,1 13-19-16,4 7 40 16,6 6-25-16,3-5-11 0,0-4 4 15,11-11-9-15,5-8-1 16,1-9 8-16,-1-9-2 15,-1-9-6-15,0-4 13 16,-3-5-7-16,4-15 28 16,-1-9-16-16,3-7-7 15,0-1 1-15,1-1-12 16,-1 6 0-16,-3 10-1 16,0 8-22-16,-5 12 21 15,-1 2 4-15,0 16 18 16,-3 12 44-16,-1 8-39 15,-2 3 9-15,-2 0-3 16,-1 1-18-16,0-4-13 0,0 3-5 16,3-10-223-1,0-10-801-15</inkml:trace>
  <inkml:trace contextRef="#ctx0" brushRef="#br0" timeOffset="48321.51">25201 2283 1182 0,'0'0'226'0,"0"0"-145"16,0 0-34-16,0 0-25 0,0 0 9 15,0 0-30-15,0 0 39 16,-3 58 25-16,3-17 24 16,0 10 11-16,0 5-36 15,0 4 1-15,0 0-11 16,0-6-53-16,0-8 19 16,0-11-20-16,0-10-8 15,0-10-34-15,0-15-129 16,0-4-117-16,2-13-308 0</inkml:trace>
  <inkml:trace contextRef="#ctx0" brushRef="#br0" timeOffset="48531.79">25215 2377 1083 0,'0'0'246'0,"0"0"-149"15,0 0-27-15,0 0 160 16,0 0-34-16,62 90-108 15,-35-52-30-15,3-1-27 16,-3-3-21-16,2-4 20 16,-3-5-23-16,-2-3-5 15,-3-7-2-15,-6-6-62 16,0-9-111-16,-6 0-224 16,-3 0-475-16</inkml:trace>
  <inkml:trace contextRef="#ctx0" brushRef="#br0" timeOffset="48788.69">25471 2148 1365 0,'0'0'311'15,"0"0"-235"-15,0 0-57 16,0 0-3-16,0 0 75 15,-3 109-21-15,3-55-26 16,0 5 17-16,3 2-24 16,3 0-13-16,3-5-4 0,-3-7-20 15,2-11 0 1,1-8-21-16,7-18-122 0,-4-7-175 16,3-5-433-16</inkml:trace>
  <inkml:trace contextRef="#ctx0" brushRef="#br0" timeOffset="49190.88">25653 2290 1270 0,'0'0'337'16,"0"0"-256"-16,0 0-56 0,0 0 26 15,-31 109 31 1,31-61-34-16,0 3-39 0,6 0 1 15,12-1-6 1,4-8-4-16,1-6 0 0,4-8 6 16,-1-10-5-16,3-8-2 15,-1-8-4-15,2-2 5 16,-3-6 4-16,-1-14-2 16,-4-7 5-16,-3-4 46 15,-3-10 2-15,-7-1 6 16,-1-3-11-16,-5 1-19 15,-3 2 34-15,0 1-8 16,-6 5-6-16,-12 2 30 16,0 4-21-16,-6 5-23 15,-1 5-37-15,-4 6 15 0,-2 4-26 16,-3 10 11 0,-4 0-34-16,-1 17-8 0,-1 10-48 15,-11 26-12-15,8-4-64 16,8-2-347-16</inkml:trace>
  <inkml:trace contextRef="#ctx0" brushRef="#br0" timeOffset="49958.1">26569 2530 485 0,'0'0'813'0,"0"0"-717"16,0 0-32-16,0 0 38 15,0 0-38-15,0 0 41 16,0 0-53-16,27 0 23 16,-5-3 39-16,5 1-50 15,3-1 5-15,3 1-21 16,0 2-22-16,3 0 27 15,-2 0-13-15,-1 0-18 16,-2 0 14-16,-4 0-36 16,-6 0 35-16,-8 2-32 15,-3 1 6-15,-7-2 2 16,-1-1-10-16,-2 0 0 0,0 0 13 16,0 0-12-1,0 0-4-15,0 0 2 0,1 0-74 16,9-3-44-16,0-6-373 15,-1-2-739-15</inkml:trace>
  <inkml:trace contextRef="#ctx0" brushRef="#br0" timeOffset="50461.83">27340 2269 1144 0,'0'0'175'0,"0"0"-119"16,0 0-55-16,0 0 45 15,0 0 28-15,0 0-26 16,0 0 48-16,17 38 9 16,-4-15 4-16,4 7-3 0,3 6-39 15,6 6 8-15,2 4-26 16,0 2-26-16,0-1 19 15,-2-6-19-15,1-4 17 16,-3-9 15-16,-3-4-45 16,-6-7 9-16,-2-5-16 15,-4-4 5-15,-4-4-3 16,-2-2-5-16,-2-2 0 16,1 0 7-16,-2 0-6 15,0 0-2-15,1 0-28 16,-1 0-69-16,3-19-36 15,1 0-348-15,-1-1-1043 0</inkml:trace>
  <inkml:trace contextRef="#ctx0" brushRef="#br0" timeOffset="50941.55">27707 2285 631 0,'0'0'659'0,"0"0"-543"16,0 0-88-16,0 0 30 0,0 0 31 15,0 0-8 1,0 0-18-16,-13 16-24 0,1 0 2 15,-3 3 32-15,-2 5-23 16,-3 5 13-16,-2 5-9 16,-3 4-23-16,-2 2 18 15,1 6-10-15,-1-1-2 16,3-2 6-16,4-1-33 16,1-5 13-16,3-2 5 15,4-7-28-15,3-3 28 16,0-5-26-16,5-6 5 15,1-4 7-15,0-3-13 16,1-3-1-16,1-2 0 16,1 1 10-16,0-3-11 15,0 1 1-15,0-1 0 0,0 0 8 16,0 0-8-16,0 0-8 16,0 0-46-16,0-4-68 15,12-13-89-15,2 2-290 16,-2-2-781-16</inkml:trace>
  <inkml:trace contextRef="#ctx0" brushRef="#br0" timeOffset="51461.63">27871 2456 1265 0,'0'0'264'0,"0"0"-112"16,0 0-25-16,0 0-60 0,0 0-38 16,0 0-4-16,0 0-4 15,23 0 24-15,-8-5 22 16,6 1-31-16,1-2-7 15,2 0 6-15,-3 2-34 16,1 1 15-16,-3 1-11 16,-2-1 2-16,-2 3 6 15,-3 0-11-15,-3 0 5 16,-1 0-5-16,-2 0 6 16,-3 0-8-16,0 0 0 15,-1 0-22-15,0 0 21 16,-2 0-63-16,0 0-91 15,0 0-151-15,-2 0-441 0</inkml:trace>
  <inkml:trace contextRef="#ctx0" brushRef="#br0" timeOffset="51993.12">27840 2677 702 0,'0'0'577'0,"0"0"-492"16,0 0-5-16,0 0-15 15,0 0 95-15,0 0-12 16,0 0-63-16,0 3-16 16,0-3-41-16,6 0 2 15,4 0 24-15,1 2-32 16,2-2 6-16,5 0 12 16,1 0-25-16,4 0 16 15,1 0-18-15,0-2-2 16,-1-3 8-16,-3 0-18 0,-1 0-1 15,-1 0 8 1,-4 2 1-16,-4 0 13 0,-1 2-2 16,-2-1 0-16,-2 2 29 15,-2 0-48-15,0 0 20 16,0 0-12-16,1 0 0 16,-1-3-3-16,0 3 2 15,2 0-7-15,-2-2 6 16,0 2-7-16,0 0 0 15,-2 0 0-15,1 0-17 16,-2 0-15-16,0 0-74 16,0 8-101-16,0 1-336 0</inkml:trace>
  <inkml:trace contextRef="#ctx0" brushRef="#br0" timeOffset="55633.45">28574 2285 476 0,'0'0'283'16,"0"0"-96"-16,0 0-9 15,0 0-26-15,0 0-7 16,0 0-49-16,0 0-20 15,-3 0 8-15,0 0-46 16,-2 0 4-16,1 0-1 16,-1 3-30-16,-3 3 13 15,-1 5-15-15,-1 1-9 16,-1 3 23-16,2 2-23 16,0 4 2-16,1 1 20 15,0 6-20-15,1 0 11 16,4 3-13-16,0 2 6 15,3 0 7-15,0 1-13 0,0 1 11 16,5-3 22-16,6-1-32 16,3-4 23-16,1-5-5 15,5-5-2-15,-1-5 26 16,2-5-32-16,1-7-5 16,0 0 15-16,2-10-15 15,-3-12-5-15,0-9 7 16,-2-5-7-16,-3-6 14 15,-4-3-15-15,-4 1 6 16,-5 2 3-16,-3 3 0 16,0 2-9-16,0 5 5 15,-13 3-4-15,0 4 28 16,-4 2-4-16,2 6-10 0,-1 2 19 16,1 5-27-16,0 2 12 15,3 2-19-15,-2 1-3 16,1 5-5-16,-2 0-9 15,0 0-23-15,2 0 7 16,0 7-46-16,2 2-13 16,3 2-70-16,7 12-95 15,-1-3-43-15,2 0-244 0</inkml:trace>
  <inkml:trace contextRef="#ctx0" brushRef="#br0" timeOffset="55890.63">28881 2742 1500 0,'0'0'207'15,"0"0"-171"-15,0 0-5 16,0 0 13-16,0 0 32 15,0 0-9-15,0 0-66 16,12 21 9-16,-11-21-10 16,1 0-48-16,1 0-59 15,8-8-12-15,0-5-103 16,0-3-458-16</inkml:trace>
  <inkml:trace contextRef="#ctx0" brushRef="#br0" timeOffset="56445.09">29067 2346 1031 0,'0'0'268'0,"0"0"-249"15,0 0 7-15,0 0 48 16,0 0 9-16,0 0-3 15,0 0-63-15,-11 3-7 16,5 8 8-16,-2 9-10 0,-1 0 46 16,3 8-19-16,0 3-5 15,3 6 22-15,2 2-4 16,1 4-10-16,0 0-1 16,12-1-37-16,4-6 10 15,2-3-10-15,5-8 1 16,0-5 6-16,1-8-5 15,-1-5 14-15,1-5-2 16,-1-2-8-16,0-9 0 16,-4-11 7-16,2-9-12 15,-3-5 40-15,-6-4-16 16,-2-4-3-16,-1-2 10 16,-6-1-31-16,-1 3 19 0,-2 2-19 15,0 2 7-15,0 5 6 16,-10 4-14-16,-1 5 1 15,-3 3 28-15,-3 5-28 16,-2 5 16-16,-1 2-17 16,-3 6 2-16,1 1-4 15,-1 2 2-15,0 0-20 16,-1 7 1-16,2 5-59 16,2 5-2-16,4 2-33 15,4 2-72-15,6 14-8 16,1-9-334-16,5 1 11 0</inkml:trace>
  <inkml:trace contextRef="#ctx0" brushRef="#br0" timeOffset="57015.15">29527 2232 804 0,'0'0'314'16,"0"0"-250"-16,0 0-33 16,0 0-19-16,0 0 65 15,0 0 27-15,0 0-57 16,-27 94-8-16,22-69 13 16,-2 1 1-16,3 0 24 15,-1-3-7-15,2-4-38 16,2-2 4-16,1-3-35 15,0-2 5-15,0-5 9 16,0-1-14-16,3-4 45 16,3 1 4-16,2-3-47 0,5 0 23 15,0 0-20-15,5 0 2 16,3 0 16-16,1 0-23 16,5 0 30-16,1 0-8 15,2-1-22-15,-3-1 21 16,0 2-21-16,-3 0 0 15,-6 0 5-15,0 0-5 16,-6 0-2-16,-2 0 1 16,-3 0-34-16,-1 0-37 15,2-10-114-15,-1 1-70 16,-4-3-389-16</inkml:trace>
  <inkml:trace contextRef="#ctx0" brushRef="#br0" timeOffset="57286.9">29778 2227 1227 0,'0'0'222'16,"0"0"-189"-16,0 0-18 16,0 0 1-16,0 0 65 15,0 0 65-15,-10 105-54 16,7-57 8-16,1 5 6 15,-1 2-62-15,-2 1 9 16,2-2-36-16,0-8-10 16,2-6 5-16,1-11-12 0,0-7 0 15,0-10-1-15,0-7-62 16,4-5-161-16,4-8-51 16,2-6-378-16</inkml:trace>
  <inkml:trace contextRef="#ctx0" brushRef="#br0" timeOffset="57758.93">29943 2375 962 0,'0'0'224'0,"0"0"-157"15,0 0 14-15,0 0 0 16,-22 96 57-16,19-66-10 16,3 4-61-16,0-1 5 15,0-2-50-15,4-4-6 16,8-5 4-16,7-2-12 16,1-8 71-16,4-4-47 15,3-8-30-15,-1 0 30 16,1-18-31-16,-1-8 4 15,-5-6 2-15,-4-4 6 16,-4-1-13-16,-5 3 12 16,-6 1 32-16,-2 3 17 15,0 5-2-15,-3 0-16 0,-10 5 16 16,-4 1-28-16,-4 4 18 16,-3 3-39-16,1 3-1 15,0 5-18-15,1 4 9 16,-1 0-16-16,3 11-2 15,0 9-38-15,2 3 4 16,5 4-10-16,1 0-38 16,7 2-10-16,5 2-119 15,5-7-93-15,8-6-398 0</inkml:trace>
  <inkml:trace contextRef="#ctx0" brushRef="#br0" timeOffset="58388.85">30246 2384 700 0,'0'0'294'16,"0"0"-206"-16,0 0-56 16,0 0 36-16,0 0 68 15,0 0-58-15,-3 78-34 16,13-71 31-16,2-4-2 15,6-3-41-15,-1 0-15 16,0-3 5-16,0-11 42 16,-2-4-32-16,-5-3-13 15,-1-3 36-15,-3 1-6 16,-3-1-3-16,-1 1-19 0,-2 3-26 16,0 3 23-16,0 3-21 15,-7 3 10-15,-4 5 22 16,-1 3-35-16,-4 3-4 15,-1 0-6-15,-1 10-8 16,-1 9 11-16,2 6 7 16,1 1 0-16,4 3 0 15,4 0 0-15,5 1 0 16,3-6-1-16,0-3-24 16,2-4 24-16,12-5-56 15,2-4-20-15,2-8 69 16,1 0-12-16,0-6 20 15,-2-8 0-15,2-5 0 0,-4-1 0 16,0-1 1-16,-3 2 7 16,-1 0 46-16,-3 5-19 15,-3 5-18-15,-2 5-12 16,-2 4 1-16,1 0-8 16,-2 10 4-16,0 13 34 15,2 8 22-15,-1 7-44 16,1 5-1-16,1 0 19 15,0 1-24-15,2-3 5 16,0-7-13-16,-1-6 1 16,-1-10-10-16,0-8-11 15,2-10-100-15,-2 0-222 0,0-13-510 16</inkml:trace>
  <inkml:trace contextRef="#ctx0" brushRef="#br0" timeOffset="60013.67">30659 2387 363 0,'0'0'319'16,"0"0"-225"-16,0 0-9 0,0 0 97 16,0 0 44-16,8 74-71 15,-8-46-78-15,1 1-3 16,1 4-11-16,-2-2-8 16,0-1 39-16,0-4-59 15,0-4-9-15,0-7 4 16,0-5-29-16,0-6 4 15,0-2-5-15,0-2 1 16,0 0 23-16,0-6 50 16,0-8-29-16,3-6-24 15,2-8-15-15,3-3-6 16,-1 0 0-16,4 0-4 16,1 2-9-16,-2 3 13 0,3 4 0 15,-2 8 1 1,-3 5-1-16,-2 5-7 0,-1 4 0 15,-2 0-21-15,0 13 28 16,0 9 13-16,-1 5-1 16,1 3 8-16,0 1-13 15,0-1-7-15,2-6 0 16,2-4 2-16,-3-8-2 16,1-4 0-16,-1-5-15 15,2-3 14-15,3-2-11 16,2-13 12-16,1-8 0 15,4-5-56-15,-1-5 37 16,3 0 3-16,-3 2-12 16,1 6 21-16,-4 8-6 15,-2 9-21-15,-2 8 22 0,-5 3-18 16,-3 19 30-16,0 10 33 16,0 3-17-16,-3 1 15 15,0-3-16-15,3-8-5 16,0-5 15-16,0-9-24 15,10-6 17-15,5-5 1 16,0 0-17-16,4-16 14 16,1-4-16-16,1-7-30 15,-2-1 11-15,-2 3-26 16,-1 2-2-16,-5 10-41 0,-4 5-21 16,0 8 29-16,-5 3 32 15,-2 18 48-15,0 6 19 16,0 0-18-16,0 1 5 15,0-6 4-15,7-5-10 16,5-4 17-16,3-10-16 16,0-3 21-16,1 0-6 15,1-16-16-15,-1-5-19 16,-2-6-7-16,-2-4-38 16,-6-2 32-16,-5-1 0 15,-1 0 32-15,0 6-2 16,-9 4 2-16,-6 7-37 15,2 8 37-15,-3 9-6 16,2 0 4-16,-2 17 3 16,4 9-1-16,1 4 42 0,2 3-2 15,6-1-7-15,3-2-29 16,0-5 4-16,6-6 2 16,9-5-10-16,3-6 0 15,5-8 0-15,0 0 6 16,3-12-12-16,0-11 6 15,1-5 0-15,-1-8 3 16,-1-4-1-16,-1-7 20 16,-2-4 52-16,-4-2-36 15,-3-2-15-15,-4 1-13 16,-7 2-10-16,-4 5 0 16,0 9-13-16,0 8 13 15,-6 11 24-15,-3 7 16 0,2 12-2 16,-5 0-38-16,1 6 10 15,-3 15-10-15,1 11 3 16,0 7 4-16,1 8 30 16,5 6-37-16,2 6 19 15,5 3 7-15,0 1-24 16,2-6 12-16,11-4-9 16,6-11-4-16,4-11-1 15,1-8 12-15,3-11-12 16,1-8 36-16,2-4-35 15,0-7 17-15,-2-19-17 16,-1-3 0-16,-3-4 11 16,-5-4-12-16,-3 1 0 0,-6 4 9 15,-3 8 0-15,-6 7-6 16,-1 7-3-16,0 10-4 16,0 0-2-16,-10 19 5 15,-2 11 1-15,-3 6 14 16,3 5-12-16,5-2 2 15,3-3-4-15,4-9-4 16,0-8 2-16,8-10 2 16,7-8-9-16,6-1-3 15,6-18 5-15,1-10-55 16,5-8-1-16,-2-3 26 16,1 0 30-16,-6 6 7 0,-3 8 82 15,-8 8 26 1,-5 14-65-16,-4 3-21 0,-5 14 22 15,-1 13 8 1,0 5 0-16,-10 7-36 0,-8-1-15 16,-7-1-1-16,-23 6-16 15,6-9-97-15,-1-7-428 0</inkml:trace>
  <inkml:trace contextRef="#ctx0" brushRef="#br0" timeOffset="61880.81">27401 1964 758 0,'0'0'243'0,"0"0"-158"16,0 0 60-16,0 0 33 16,0 0-28-16,0 0-5 15,0 0-29-15,-14-25-40 16,12 25 10-16,1 0-27 15,-1 0-49-15,2 0-3 0,-1 0 8 16,-1 0-15-16,-2 5 0 16,-1 7 0-16,-1 8 0 15,0 6 0-15,0 11 7 16,2 8-7-16,1 20 0 16,0 21 0-16,1 22 15 15,-2 7-14-15,-2-4-2 16,1-9-4-16,-1-14 5 15,2-15-1-15,2-17 1 16,1-15 0-16,1-7 1 16,0 3 1-16,0 2-2 15,0 2 0-15,7-4 1 16,1-8-9-16,2-4 8 0,-1-8 0 16,-1-5 3-1,-1-3 7-15,3-4-6 0,1 0-4 16,1-2 9-16,6 2-9 15,1-2 2-15,4 1 5 16,4-3 15-16,4 2-16 16,3-2 0-16,5 1-6 15,3-2 7-15,2 1-7 16,4 1 0-16,3-2 0 16,4 2 5-16,0 0 4 15,5 1-9-15,4 0 0 16,2-2 0-16,13 0 0 15,22-1 0-15,23 0 1 0,7 0 36 16,-1-5-27-16,-4-2-3 16,-10 2-7-16,5 0 6 15,-2 1-4 1,0-2-2-16,-1 1 0 0,-5 0 0 16,-2 0 1-16,-5 1-1 15,-8-2 0-15,-2 2 1 16,-2 0-1-16,-2-2 0 15,1 4 1-15,2-1 0 16,-1 1-1-16,1-1 0 16,2-1-1-16,2-4 7 15,-2 1-6-15,1-3 0 16,-7 1-3-16,-15 2 2 16,-13 1 1-16,-14 3 0 0,-3 2 2 15,7 1-1 1,5 0-1-16,3 0 0 0,-8 0-4 15,-8 0 3-15,-9 4 1 16,-6 2 0-16,-5-2 4 16,-2 1-4-16,-1 0 0 15,-2-1-1-15,2 0 1 16,-1-1 4-16,-2 1-4 16,-1-3 0-16,-2-1-6 15,-4 0 12-15,-1 0-6 16,-3 0 0-16,-3 0 0 15,0 0 0-15,-1-1 0 16,2-7 38-16,-1-4 8 0,3-3-46 16,-2-5 6-16,0-5-6 15,2-4 7-15,-2-3 0 16,0-6-7-16,-2-4 0 16,1-5 6-16,-2-5 2 15,1-1-9-15,1-1 1 16,0-3-13-16,3 2 12 15,0-1 1-15,1-2 0 16,-1-1-1-16,0-2 1 16,-2-1 0-16,-1-1-13 15,-4 6 2-15,1 4 10 16,-1 4 1-16,2 6 0 16,-2 6-10-16,1 4 0 15,-2 7 9-15,0 2 1 16,0 7 0-16,0 3 3 0,0 4-2 15,0 3 5 1,0 4 17-16,0 1-22 0,0 0 8 16,0 2-9-16,0 0 5 15,0 0-6-15,0 0 1 16,0 0 0-16,0 0 7 16,0 0 5-16,0 0-12 15,0 0 6-15,0 0 1 16,-2 4-7-16,1-1 0 15,-2 1 2-15,2-1-13 16,-1 2 10-16,-1 0-36 16,0-1-15-16,-6 4-71 0,-3-1-205 15,0 0-372-15</inkml:trace>
  <inkml:trace contextRef="#ctx0" brushRef="#br0" timeOffset="65454.54">10809 3545 662 0,'0'0'412'0,"0"0"-228"16,0 0-64-16,0 0 1 0,0 0 46 15,0 0-62 1,0 0 2-16,-30 1-44 0,24-4-24 15,-1 0 3-15,0 2-33 16,-1-1 18-16,-1 2-11 16,-3 0-6-16,0 0 20 15,0 0-23-15,-3 0-7 16,0 3 9-16,-4 3-9 16,1 5 0-16,-1 0 0 15,-2 2-10-15,-3 2 4 16,1 3 6-16,0-1-1 15,-1 1-14-15,2-1 15 0,-1-1 0 16,2 2-1-16,0-2 1 16,3-2 0-16,-1 1 1 15,3-1-1-15,2 1 1 16,2-1-1-16,-1 3 0 16,1 2-1-16,0-1-3 15,0 3-2-15,0 1 4 16,-3 2 2-16,2 2 2 15,-2 2-2-15,-2 2 0 16,-2 0-2-16,1-1 2 16,2-2 0-16,-2-1-1 15,7-1 6-15,1-2-6 16,1-1 1-16,3 0 0 16,3 2 1-16,3-1-1 0,0 0 0 15,0 1 0-15,0 1-8 16,5-2 8-16,5 1 0 15,2 1 0-15,0 1 1 16,6 2-1-16,-3 0 0 16,1 0 0-16,5 2-1 15,-5-1 0-15,4 1 1 16,-1 0 0-16,2 1 4 16,1 0-2-16,2 0-2 15,-1 1 0-15,2 1-2 16,2-2-4-16,1 1 6 15,0-3 0-15,1 0 6 16,1 0 2-16,-2-3-8 16,0-1 0-16,-1-1-1 0,4-1 1 15,1-1 1-15,-1-3 8 16,3 1 7-16,1-3-16 16,-1-2 7-16,-1 0 8 15,4-5-9-15,0 1 3 16,1-3-7-16,1-1 6 15,1 0-2-15,0-2 2 16,2 3-8-16,1-2 10 16,0 0-3-16,1 2 4 15,0 1-11-15,0-1 1 16,0-2 11-16,-3 4-5 16,-1-4-4-16,-1 2-3 0,-2-3 3 15,2-1-3-15,1-3 0 16,-1 1 0-1,-2-2 2-15,1 0-2 0,0 0 0 16,-4 0 0-16,2-3 0 16,-1-3 0-16,-1-2 0 15,2-1 0-15,1-3 3 16,-1 0-3-16,0-1 0 16,-2 0-1-16,2 0-1 15,-2 1 2-15,3-1 0 16,-3-1 1-16,2 4-6 15,-1-3 5-15,-1 0 0 16,0-1-1-16,1 1-1 16,-1-1 2-16,0 1 0 15,0-1 1-15,1 0-7 0,1 0 6 16,-2 0 0-16,0-2 4 16,3 1-3-16,-2-1-1 15,-1 1 0-15,-1 1-15 16,1-2 14-16,-1 3 1 15,0 0-5-15,0 0-1 16,-2 0-1-16,-1 1-3 16,-2-3 4-16,1 3-5 15,-3-2 2-15,0 1 5 16,-1-1 4-16,-1 1 0 16,-3-1 0-16,3 2 0 15,-2-2 0-15,2-1 1 16,-5 1-1-16,4-1 0 0,-3 3 0 15,0-4 2-15,-1 4-2 16,-2-2 0-16,1 0 0 16,-1 1 1-16,-3-1-4 15,2 0 3-15,-4-2 0 16,2 1 0-16,-1-2 0 16,-2-2-1-16,2-1 1 15,-4-1 0-15,0 1 4 16,0 0-4-16,-3-2 2 15,-2 3 10-15,-1-2-11 16,-1-1-1-16,-2 1 0 16,0-2 1-16,0 1 2 15,0-1-2-15,-5-2 1 0,-2-2-1 16,-2 1 0-16,2-3-1 16,-3 2 0-16,3-1-4 15,-3-1 4-15,1 0 0 16,0 1 0-16,-2 2 16 15,1-2-15-15,1 2-1 16,-3 2 0-16,0 1 1 16,-1 0-2-16,1 2 1 15,0 4 0-15,-3-3 11 16,0 3-10-16,-1 1-1 16,-4 1 0-16,2-2 12 15,-1 1-6-15,-1 2 1 0,-2-2 2 16,3 2 9-1,-2-1-17-15,-3-1-1 0,0 2 10 16,0-2-1-16,1 2-4 16,0 2 2-16,-1-1-7 15,-1 1 21-15,-2 1-21 16,0 0 13-16,-3 2-12 16,1-1 5-16,-4 3 6 15,1-2-10-15,-2 1 4 16,3-2 0-16,-1 3 1 15,-1-3-4-15,-1 3-3 16,0 0-2-16,-5-1 2 16,3 4 6-16,-1-3-4 15,1 3-1-15,-1-2-1 16,-3 2 0-16,1 0 4 0,-2 0 5 16,0 2-10-16,-1-1 1 15,3 1 0-15,-1 0 1 16,1 1-1-16,3-1 0 15,2 0 5-15,1-1-4 16,2-1-1-16,1 1 0 16,2 0-8-16,-1 0 8 15,3 2 0-15,-1-2 0 16,-3 3-1-16,0 0 0 16,-1 0 1-16,-1 0 0 15,-2 0 0-15,0 0 0 16,-5 0 0-16,2 5 0 15,-2 1 0-15,-4 0 1 0,1 1-1 16,0 0 0-16,-5 1-1 16,0 0 1-16,-2 1 0 15,6-2 1-15,0-1 10 16,1 0-11-16,-1-1 0 16,4 1 0-16,0 0-5 15,0-1 5-15,2 1 0 16,4 0 0-16,0 1 3 15,2-2-2-15,0 2-1 16,-1-2 0-16,2 2-17 16,2 0 10-16,0 2 7 15,-2-1-5-15,3 4-3 0,0 0 2 16,3 0 6-16,-3 2-1 16,4 0-6-16,-1 0 7 15,3 1 0-15,1-1 1 16,1 0-4-16,1 0 3 15,-1 1 0-15,0 0-1 16,2 2-15-16,1 0 15 16,1-1 1-16,-2 1 0 15,4 0-1-15,-3 0 1 16,2 2-1-16,-1-1-1 16,0 0-9-16,-1 0 11 15,4 1 0-15,-4 1 1 16,2 1-2-16,-2-1 0 0,2 0 1 15,1-1 0 1,1-2 1-16,3 2-1 0,-1-2 0 16,1 0 0-16,1-1 0 15,5 1 0-15,-2 0-1 16,2 0 1-16,1-2-4 16,2 1 4-16,-2-2 0 15,2-2-15-15,0 0-20 16,0 8-77-16,2-5-167 15,0 1-691-15</inkml:trace>
  <inkml:trace contextRef="#ctx0" brushRef="#br0" timeOffset="71978.67">20488 3364 752 0,'0'0'263'0,"0"0"-67"15,0 0-47-15,0 0-51 16,0 0 26-16,0 0 6 16,0 0-57-16,0 0 17 15,0 0-19-15,0 0-10 16,0 0 1-16,0 0-24 16,-3 0-6-16,-5 7-24 15,-3 3-1-15,-6 7 2 16,-7 2-9-16,-3 6 0 15,-4 1 9-15,-6 6-8 0,-8 2-1 16,-4 3 0-16,-6 4 1 16,-5 2 0-16,-3-2-1 15,-4 2 0-15,-1-2 6 16,-1-4-5-16,2-2-1 16,0-2 0-16,0-4 2 15,6-1 2-15,5-3-4 16,7-4 0-16,12-6 15 15,8-4-14-15,12-5 3 16,8-3-4-16,3-3 0 16,4 0 12-16,2 0-1 15,0 0-10-15,0 0 25 16,0 0-8-16,0 0-17 0,0 0-1 16,0 0-3-16,0 0-6 15,0 0 3-15,0 0-18 16,0 0-13-16,0 0-70 15,3 0-123-15,3-2-80 16,-1-3-334-16,-4-2-210 0</inkml:trace>
  <inkml:trace contextRef="#ctx0" brushRef="#br0" timeOffset="74134.99">19401 3841 608 0,'0'0'349'0,"0"0"-156"0,0 0-50 16,0 0-40-16,0 0 15 15,0 0-27-15,0 0-37 16,-9 0-38-16,9 0-3 16,-2 9-13-16,2 8 15 15,0 8 27-15,0 8 65 16,0 9-37-16,11 1-39 15,2 1-19-15,0 0 1 16,1-5-12-16,-2-3 0 16,-3-9 0-16,-3-3 5 15,-2-10-6-15,0-3 0 16,-2-5 0-16,-1-4 6 16,-1-2-6-16,0 0 2 0,2 0 5 15,-2 0 23-15,0 0-21 16,0-2 24-16,0-9 0 15,0-1-31-15,0-4-2 16,-2-4 0-16,-2-1 1 16,-2-1 0-16,0-4-1 15,-1 1 0-15,1-1 1 16,0 1 1-16,-1-1-2 16,0 1 0-16,3 3 4 15,-2 0-5-15,1 3 1 16,0 2 0-16,0 3 1 15,1 4 8-15,1 1-6 16,0 4-3-16,1 1-4 16,1 1 3-16,-1 3 1 15,1 0 0-15,-4 0 10 0,-4 0-9 16,-1 5-1-16,-5 7 0 16,-3 2-7-16,-6 5 5 15,0 2 2-15,-2 0 0 16,1 1 3-16,2-3-2 15,-1-4-1-15,5-3 0 16,2 0 0-16,4-4 0 16,4-1 0-16,3-4 0 15,4-1 7-15,1-2-7 16,1 1 0-16,0-1-1 0,0 0 0 16,0 0 1-1,0 0 1-15,0 0 7 0,0 0 7 16,0 0-15-16,0 0 0 15,0 0 0-15,0 2 5 16,0-1-7-16,0 6 3 16,0 0-1-16,9 3 7 15,5 4-6-15,6 6-1 16,7 2 7-16,4 4-6 16,5 2 23-16,6-1-15 15,-2-2 0-15,-1-2 4 16,-6-4-5-16,-5-7 3 15,-9-2 4-15,-5-6-15 16,-7 1 17-16,-2-2-6 16,-5-1 8-16,0-2 14 15,0 1-27-15,0-1 23 0,0 2-8 16,0-2-15-16,0 1 34 16,0-1-18-16,0 0-1 15,0 2 22-15,0-2-41 16,0 0 4-16,-4 0-6 15,-4 0 11-15,-3 0-7 16,-1 0-4-16,-3 0 0 16,0 0 5-16,1-2-4 15,-3-2-1-15,-1-1 0 16,-2 0-18-16,0-4 16 16,-2-1-4-16,-1-3 6 15,2 0-7-15,-1-3 2 0,1-1-7 16,3-1 5-16,-1 1-32 15,4 1 32-15,3 3-18 16,3 1 22-16,0 4-11 16,5-1 8-16,-1 4 6 15,2-1 0-15,0 3 0 16,2 0 0-16,1 3 0 16,0 0 0-16,0 0 1 15,0 0-1-15,0 0 0 16,0-3-8-16,0 3-2 15,0 0 9-15,0 0 1 16,0 0 0-16,0-4-13 16,0 0 8-16,7-5 5 15,5-3 14-15,0-5-14 16,2 0 0-16,2-3 0 0,-1-1 0 16,0 0 0-16,-2 0 0 15,0 0 0-15,-2 4-5 16,-3 5 6-16,-1 2-1 15,-3 5 0-15,-2 2 8 16,-1 0-14-16,1 2 6 16,1-1 0-16,-2 0 0 15,4-4 6-15,-1 3-7 16,3-3 1-16,0 1-12 16,-1 2 11-16,0 0 2 15,0 0-1-15,-2 2 0 16,-1-1-3-16,0 2-3 0,0 0 4 15,4 6-20-15,4 10 22 16,4 7 10-16,4 8-9 16,-1 6 8-16,3 2-9 15,0 0 0-15,-3-1-1 16,-1-4-3-16,-1-4 3 16,-5-7 1-16,-2-4 0 15,-1-5 4-15,-2-2-3 16,0-6-1-16,-3 0 0 15,0-2 0-15,-3-3 0 16,1-1 0-16,-1 2 1 16,0-2 2-16,0 0 8 15,0 0-10-15,0 0-1 0,0 0 1 16,0 0 9-16,0 0-10 16,0 0 0-16,0 0 12 15,0 0-11-15,-1 0-1 16,-8 0 0-16,1 0-5 15,-1 0-3-15,-1 0 8 16,0 0 0-16,-2 0 3 16,-2 0-2-16,-1 0-1 15,-2 0 0-15,-3 0-3 16,-2-2 3-16,-2-1 0 16,0-2 0-16,0 1 3 15,-3-1-3-15,0-3 0 16,2 2 0-16,0 0-5 15,4 1 5-15,4 1 0 16,1-1 0-16,5 3 5 0,4 1-5 16,1-3 0-16,-1 3 0 15,4 1-3-15,0 0 3 16,1 0 0-16,2 0 7 16,0 0-14-16,0 0 7 15,0 0 0-15,0 0 0 16,0 0-2-16,0 0 2 15,0 0 0-15,0 0 6 16,0 0-2-16,0 0-4 16,0 0 0-16,0 0-9 15,0 0 19-15,0 0-18 16,0-3 8-16,0 0-51 0,0-2 50 16,0-5-17-16,0-1-7 15,0-2 17-15,3-1-14 16,3 3 16-16,0 0-9 15,0 5-36-15,-3 1 24 16,1 1-27-16,1 3-21 16,1-1-54-16,7 2-104 15,-2 0-307-15,-2 0-293 0</inkml:trace>
  <inkml:trace contextRef="#ctx0" brushRef="#br0" timeOffset="74742.82">19547 4062 689 0,'0'0'270'16,"0"0"-108"-16,0 0-25 16,0 0-5-16,0 0-58 15,0 0-39-15,0 0 6 16,0 0-19-16,6-7-3 16,7-1 18-16,7-5-29 15,6-5 12-15,12-5 2 16,6-6-22-16,10-4 19 15,9-6-19-15,4-4 0 16,5-4 23-16,0-1-22 16,2-2-1-16,-4 1 0 0,-3 3 2 15,-6 3-1-15,-9 3-1 16,-6 5 0-16,-11 7 7 16,-11 4 0-16,-9 10-2 15,-8 6 65-15,-3 5 10 16,-4 2 42-16,0 1-51 15,0 0-16-15,0 0-13 16,0 4-42-16,0 10-49 16,0 0-158-16,0-5-565 0</inkml:trace>
  <inkml:trace contextRef="#ctx0" brushRef="#br0" timeOffset="83572.84">22253 4526 791 0,'0'0'182'15,"0"0"-85"-15,0 0 26 16,0 0 42-16,0 0-62 16,0 0-15-16,-53-17-17 15,44 12 31-15,0-2-55 16,-1-2-12-16,1 1 25 16,0-2-31-16,1-1-1 15,1 1-9-15,1-2-10 16,3 2-9-16,0 0 0 0,2 0 7 15,1 0-7 1,0 1 0-16,0-4 0 0,0 4-8 16,4-2-6-16,7-2 12 15,3 1-4-15,3 0 9 16,4-1-3-16,3 0 0 16,1 1 0-16,2 0 5 15,1 4-5-15,-1 1 0 16,2 3 0-16,-1 4-4 15,-3 0 4-15,-1 4 0 16,-5 14 1-16,-5 10-1 16,-4 6 0-16,-7 11 0 15,-3 8-1-15,0 4 10 16,-16 5-9-16,-11-1 0 16,-7-1 0-16,-5-2-3 15,-6-5 3-15,2-5 0 0,-2-6-1 16,6-6-3-16,6-8 4 15,5-7 0-15,6-8-14 16,8-8 7-16,3-5 1 16,5 0-28-16,3-4 3 15,3-11-77-15,0-5 38 16,1-3 5-16,12 1 65 16,1 2 4-16,4 4 15 15,-2 2 36-15,5 6 17 16,-1 5-33-16,3 3 2 15,3 0-13-15,0 11-18 0,4 5 40 16,-1 4-40 0,0 1 11-16,-2-2 10 0,-3 0-31 15,-3-5 8-15,-3-5-8 16,-3-1 6-16,-2-4-6 16,-2-4 0-16,1 0-16 15,4-1-18-15,9-24-124 16,-2 5-60-16,-4-2-497 0</inkml:trace>
  <inkml:trace contextRef="#ctx0" brushRef="#br0" timeOffset="85352.64">22636 4657 163 0,'0'0'1183'0,"0"0"-1051"16,0 0-111-16,0 0 6 16,0 0-27-16,0 0 27 15,0 0-27-15,31-32 9 16,-20 32 1-16,1 7-9 16,2 12 11-16,0 8 23 15,1 10-35-15,-3 5 13 16,1 5-10-16,-5-3 3 15,-2-1-2-15,-2-9-4 16,-2-5 0-16,-2-8 15 16,0-5-15-16,0-7 1 0,0-6 12 15,0-3 21-15,-3 0 69 16,-3-10-56-16,0-8-38 16,-1-8-9-16,2-7-1 15,2-5 0-15,1-2-6 16,2-1-53-16,0 3 58 15,7 6-9-15,7 4 11 16,5 5-2-16,0 7-2 16,1 8-2-16,4 7-9 15,-3 1 14-15,3 12 1 16,-2 13 1-16,0 4 5 16,-5 6 3-16,-2 2-9 15,-5-2 0-15,-5-1 2 0,-4-6 8 16,-1-3-10-1,0-6 0-15,0-9 1 0,0-3 17 16,0-4-17-16,-3-3 9 16,2 0 34-16,-2-5-34 15,1-15-10-15,-1-3-39 16,3-8 13-16,-1-2 25 16,1-3-40-16,0 2 25 15,0 3 16-15,4 4-23 16,7 8 21-16,2 6-5 15,1 9-15-15,0 4 21 16,2 2 1-16,-2 18 13 0,0 8 15 16,1 7-27-1,0 3 9-15,-1 1-4 0,0-4-4 16,0-4 11-16,0-8-13 16,-2-9 0-16,0-6 4 15,-1-8-3-15,-2 0-2 16,1-7 1-16,1-13-9 15,-1-6-4-15,2-7-66 16,-2-1-3-16,-2-1 34 16,-1 4-11-16,-2 5 30 15,-2 8 23-15,0 8-8 16,-2 10 13-16,2 0-63 16,0 17 64-16,0 11 42 15,4 9-4-15,-1 4-9 16,5 1-26-16,5-3 4 0,2-8 0 15,5-4-1-15,2-10-5 16,-4-11 15-16,1-6-6 16,-2-1 4-16,-4-20 17 15,-3-7-16-15,-3-10-15 16,-6-1-45-16,-4-2-22 16,0 2 66-16,-14 3 2 15,-5 4 8-15,0 10 11 16,-2 5-4-16,2 10 15 15,2 4-21-15,-1 3-10 16,2 11 12-16,-1 10-11 16,5 6-1-16,2 5 0 15,7 2 1-15,3 1 2 0,0-2-3 16,6-3 1-16,12-7 5 16,3-4-4-16,0-7-2 15,4-10 0-15,-1-2 1 16,1-7 10-16,-1-14 21 15,-4-9 13-15,-1-4 9 16,-6-8-31-16,-1-2-2 16,-4-3-2-16,-4 0-19 15,-4-4 20-15,0 1-18 16,0 2-2-16,-4 3 0 16,-5 6-9-16,-2 8 9 15,4 8 2-15,1 10 9 0,1 8 11 16,2 5 5-1,-2 0-27-15,0 18 0 0,1 5 0 16,-1 11 0-16,5 7 0 16,0 6 1-16,0 4 6 15,8 5-7-15,8 2 1 16,2-1-8-16,6-2 7 16,4-7 0-16,5-7-2 15,1-10-1-15,2-11 3 16,0-11 2-16,-4-9-2 15,-2 0 4-15,-2-22 8 16,-2-7-12-16,-3-8 1 16,-6-4 12-16,-5-2-26 15,-2-2 10-15,-7 5-67 0,-3 3 69 16,0 9-31 0,0 7 17-16,0 9 14 0,0 9-11 15,-3 3-2-15,1 15 3 16,0 12 3-16,2 12 8 15,0 4 11-15,0 4-3 16,0-2 14-16,9-5-21 16,3-8 8-16,4-7-9 15,-2-6 1-15,1-10 4 16,-5-6-3-16,1-3 12 16,-1-5 47-16,1-16-11 15,2-7-8-15,3-8-42 16,1-3 5-16,4 0-13 15,1 3 8-15,3 7-6 0,-2 10 5 16,2 9-20-16,-1 10 21 16,-2 5-1-16,1 15 8 15,-5 10 23-15,-2 3-2 16,-5 2 8-16,-5 2 29 16,-6-3-36-16,0-3 3 15,-8-3-29-15,-10-5 9 16,-1-6-7-16,-7-7-5 15,1-8-26-15,-2-7-38 16,5-14-172-16,8-3-333 0</inkml:trace>
  <inkml:trace contextRef="#ctx0" brushRef="#br0" timeOffset="85638.84">24579 4403 1423 0,'0'0'119'15,"0"0"-119"-15,0 0 0 16,0 0 20-16,0 0 59 16,21 95 64-16,-17-45-39 15,-4 6-62-15,0 6 6 16,0-1-42-16,0-3-5 15,0-7 11-15,-4-7 0 16,0-11-21-16,-1-10 9 0,1-8-73 16,-2-10-36-16,-3-8-104 15,2-14-285-15,-1-6-492 0</inkml:trace>
  <inkml:trace contextRef="#ctx0" brushRef="#br0" timeOffset="85865.61">24551 4473 1205 0,'0'0'155'0,"0"0"-110"15,0 0 15-15,0 0 71 16,75 103 38-16,-47-58-23 16,3 2-51-16,4 1-61 0,2-5 17 15,-4-5-28-15,-2-4-22 16,-4-8 14-16,-6-8-13 15,-5-9-4-15,-5-6-33 16,-4-9-130-16,-1-12-161 16,-6-7-716-16</inkml:trace>
  <inkml:trace contextRef="#ctx0" brushRef="#br0" timeOffset="86104.64">24890 4371 1177 0,'0'0'242'0,"0"0"-160"15,3 92 50-15,1-41 14 0,2 5 21 16,3 2-18-16,0-3-94 16,0-4-20-16,1-8-35 15,-1-9 13-15,-3-7-5 16,0-10-8-16,0-8-26 15,0-8-75-15,3-6-209 16,0-14-13-16,1-6-424 0</inkml:trace>
  <inkml:trace contextRef="#ctx0" brushRef="#br0" timeOffset="86479.09">25075 4507 1237 0,'0'0'252'0,"0"0"-172"15,0 0-78-15,0 77 15 16,0-36 100-16,0 2-27 16,1 2-31-16,14-3-36 15,3-2-22-15,7-8 15 16,2-4-8-16,4-11-8 16,1-5 6-16,1-10 1 15,-1-2 9-15,0-12 63 16,-1-12-29-16,-3-7-16 15,-2-6-33-15,-7-3-1 16,-7-2 16-16,-6 1-16 16,-6-1 38-16,0 2-2 0,-14 4 11 15,-6 1 22-15,-7 4-44 16,-6 4 12-16,-1 6-10 16,-4 5-27-16,0 8 25 15,2 8-25-15,2 0 0 16,-1 22-8-16,4 11-17 15,1 10-12-15,2 33-53 16,7-11-125-16,7-4-377 0</inkml:trace>
  <inkml:trace contextRef="#ctx0" brushRef="#br0" timeOffset="87460.95">26029 4680 849 0,'0'0'278'16,"0"0"-177"-16,0 0-58 16,0 0 23-16,0 0 22 15,0 0-49-15,0 0 21 16,33 11 8-16,-15-6-14 16,6 2 32-16,6 0 27 15,5 0-14-15,3 0-18 16,5-2-59-16,-1-2 13 0,1-3-7 15,-3 2-27 1,-4-2 32-16,-5 0-14 0,-7 0-4 16,-9 1 34-16,-3 2-39 15,-7-2 11-15,-2 1-8 16,-3-1-13-16,0 0 43 16,0 2-18-16,0-3-18 15,0 0 9-15,0 0-16 16,3 0-7-16,10 0-61 15,-1 0-240-15,0 0-1031 0</inkml:trace>
  <inkml:trace contextRef="#ctx0" brushRef="#br0" timeOffset="88708.67">27288 4553 727 0,'0'0'273'16,"0"0"-202"-16,0 0-34 15,0 0 182-15,0 0-83 16,0 0-27-16,0 0-17 16,-42-69-42-16,38 58 50 15,4-1-38-15,0 1-40 16,0-3 29-16,0 0-38 16,7-1-13-16,4-1 7 0,5 0-7 15,2 1-1-15,4 1 0 16,4 1-17-16,-1 2 18 15,1 2 0-15,0 5 0 16,0 4-12-16,-1 0-1 16,-1 7 6-16,-1 9 6 15,-3 9-7-15,-1 7 8 16,-5 8 5-16,-5 6-3 16,-6 5 2-16,-3 5-4 15,-7-3 0-15,-13-2 0 16,-4-3-26-16,-4-7 18 15,-2-6 7-15,0-7 0 16,3-8-5-16,5-6 7 16,4-6-1-16,5-6 1 0,5-2 0 15,4 0-2-15,1-11-55 16,3-5-83-16,0-5 68 16,0 1 15-16,3 1 46 15,6 2 3-15,1 5 1 16,-1 3 5-16,2 3 1 15,0 4 0-15,1 2 10 16,3 0 18-16,0 12 96 16,3 4-5-16,0 3-78 15,4 4 6-15,1-1-10 16,-2-3-24-16,3-2 13 16,-2-7-17-16,0-1-3 15,1-6 16-15,-1-3-22 16,-1 0-54-16,7-15-106 0,-4-4-66 15,-6 1-508-15</inkml:trace>
  <inkml:trace contextRef="#ctx0" brushRef="#br0" timeOffset="90292.87">27800 4573 1247 0,'0'0'174'0,"0"0"-174"16,0 0 0-16,0 0 4 16,0 0 61-16,0 0-2 0,0 0 2 15,64 95-25-15,-48-58 63 16,1-1-9-16,-5 0-34 16,-1-6-10-16,-5-3-49 15,-1-6 7-15,-3-6-8 16,-1-5 7-16,-1-6-7 15,0-4 0-15,0 0 9 16,0-4 19-16,0-12-28 16,0-7-54-16,0-11 17 15,0-2-8-15,0-5 15 16,8-1-89-16,3 6 14 16,1 5 80-16,3 6-10 15,0 11 25-15,1 6 8 0,-2 8-14 16,2 2 16-1,-2 18 47-15,1 7-6 0,-2 7 58 16,2 2-35-16,-3 0-16 16,0-4-17-16,0-5-31 15,-5-8 28-15,-1-5-22 16,-3-8-6-16,0-3 16 16,0-3-7-16,-2 0-4 15,1-16 26-15,1-9-31 16,3-6-7-16,-1-7-33 15,2-3-11-15,0 2 0 16,1 5-59-16,-1 7 75 16,3 10 22-16,-2 11-23 0,0 6 24 15,-1 11 4 1,2 15 8-16,2 13 70 0,-2 5-13 16,4 0-22-16,0-3 4 15,5-6-33-15,0-10 35 16,5-8-21-16,-1-7-20 15,-1-10 18-15,1 0-17 16,-1-10 37-16,-3-14-38 16,1-5-1-16,-5-5-27 15,-1-1-51-15,-2 2 6 16,-5 7 6-16,-1 6-8 16,0 11 32-16,-4 9 27 15,-1 2-151-15,0 19 167 16,0 7 32-16,0 5 4 15,4-2 13-15,0 0-21 16,5-8-2-16,3-6 0 0,1-7-20 16,2-7 23-16,-1-3 59 15,2-3 14-15,-1-15-44 16,3-6-43-16,-5-7-3 16,-3-3-12-16,-3-3-41 15,-7 0 3-15,0 4-36 16,-14 2-44-16,-4 7 55 15,-2 7 25-15,-3 10 38 16,2 7-6-16,0 3 7 16,2 16-1-16,2 8 12 15,6 4-11-15,3 3 45 16,8 1-11-16,0 1 5 0,5-6 15 16,12-2-43-16,5-9-2 15,3-6-10-15,3-8 6 16,2-5-12-16,1-2-58 15,2-18 0-15,2-10 58 16,0-5 6-16,-2-9 0 16,-3-6-8-16,-7-6-27 15,-4-3 34-15,-9-3-38 16,-6 3 24-16,-4 6 8 16,0 8 14-16,-4 13 48 15,-5 11 11-15,0 10 1 16,2 8 7-16,-2 3-45 15,0 9-29-15,-2 17 16 16,1 9-15-16,3 11-1 0,2 4 19 16,3 6-13-16,2 2 32 15,0 3-29-15,14-7 0 16,5-7 10-16,5-5-19 16,3-12 0-16,3-7 0 15,-2-12 9-15,1-10-3 16,-1-1-3-16,-1-15-2 15,-2-11 43-15,-3-6-43 16,-3-5-1-16,-5 0 0 16,-5-2-54-16,-4 3 37 15,-1 6-11-15,-4 10 22 16,0 9-12-16,0 11 15 16,0 2-3-16,-4 24 5 0,-2 10 2 15,-2 11 18-15,2 4 3 16,5-3-22-16,1-2 12 15,0-8-11-15,7-8-1 16,5-8 0-16,2-10 14 16,-1-8-12-16,0-4-2 15,-1-7 10-15,5-16 19 16,1-9-29-16,4-8 0 16,5-5 0-16,1-2-18 15,2 5 17-15,0 8-11 16,-3 12-5-16,-5 12 15 15,-2 10 4-15,-5 5 14 0,-2 22 12 16,-6 10 13-16,-3 4 36 16,-4 2-31-1,0-2-21-15,0-5 6 0,-8-7-30 16,0-9-1-16,4-13-40 16,-2-7-248-16,5 0-417 0</inkml:trace>
  <inkml:trace contextRef="#ctx0" brushRef="#br0" timeOffset="90564.77">29736 4316 1235 0,'0'0'231'0,"0"0"-179"0,0 0-24 15,0 78 71-15,0-38 101 16,0 7-42-16,-3 5-94 16,2 1-55-16,1 1 25 15,-2-3-27-15,2-8-6 16,-1-8-1-16,-3-7 0 16,3-11-37-16,-2-7-127 15,-2-10-119-15,2-15-37 16,0-5-681-16</inkml:trace>
  <inkml:trace contextRef="#ctx0" brushRef="#br0" timeOffset="90783.62">29733 4405 975 0,'0'0'595'0,"0"0"-537"16,0 0-39-16,0 0 48 15,0 0 40-15,57 87-5 16,-34-48-53-16,3 4 2 15,0 0-21-15,3-3 6 16,-4-6-17-16,1-4-13 16,-1-8 10-16,-1-6-16 15,0-7 0-15,-6-9-1 16,1-5-175-16,-4-16-147 16,-5-3-629-16</inkml:trace>
  <inkml:trace contextRef="#ctx0" brushRef="#br0" timeOffset="91022.01">30080 4267 1232 0,'0'0'601'16,"0"0"-526"-16,0 0-69 16,0 0 12-16,0 0-11 15,0 0 97-15,-1 108-48 16,1-52 11-16,0 5-30 15,0 2-4-15,4-5 2 16,2-3-35-16,2-8 9 0,2-11-9 16,-2-9-12-16,2-9-16 15,10-17-126-15,-1-1-184 16,-1-5-395-16</inkml:trace>
  <inkml:trace contextRef="#ctx0" brushRef="#br0" timeOffset="91426.41">30428 4336 12 0,'0'0'1793'15,"0"0"-1582"-15,0 0-167 16,0 0-38-16,0 0 10 16,0 0-16-16,-51 88 7 15,42-48 2-15,6 5 2 16,3 3-11-16,0-1 0 0,11-3 6 15,5-7-5-15,6-7-1 16,4-8 0-16,-1-7-1 16,1-8-1-16,1-7 2 15,-2-1 0-15,-1-18 9 16,-2-7-9-16,-4-8 9 16,-3-5-9-16,-5-5 10 15,-5-2-4-15,-5-3-6 16,0 2 0-16,-12 2 51 15,-9 4-33-15,-6 6 30 16,-3 5-14-16,-1 9-32 16,-2 7 24-16,2 10-26 15,1 4 0-15,0 4-11 16,0 14-7-16,4 7-7 0,3 5-39 16,4 15-111-16,8-6-166 15,4-5-557-15</inkml:trace>
  <inkml:trace contextRef="#ctx0" brushRef="#br0" timeOffset="92079.96">30810 4586 722 0,'0'0'668'16,"0"0"-569"-16,0 0-80 16,0 0 86-16,0 0 51 15,0 0-51-15,83 15-16 16,-68-9-62-16,1 3 4 15,-2 0 9-15,-1 1-31 16,-2 3 10-16,-5-1-10 16,-2 4 0-16,-4-1 1 0,0 4 3 15,0 1-1 1,-9 1 10-16,-7 2-20 0,-2-2 5 16,-4 0-7-16,0-1 1 15,0-1 0-15,2-3-1 16,2-3 0-16,6-1 5 15,3-5-4-15,3-1-1 16,3-4 0-16,2-2-5 16,1 0-4-16,0 0 1 15,0 0-41-15,13-5 48 16,0-2-14-16,7 0 15 16,-1-1 0-16,0 6-3 15,2 2 2-15,1 0 1 16,0 2 0-16,0 13 7 15,-1 2 0-15,-3 3-7 16,0 0 0-16,-3-3 1 0,1-2-1 16,-2-3 0-16,2-6 10 15,-1-3 30-15,1-3-24 16,3 0 33-16,-1-9-9 16,3-12-40-16,-3-4 26 15,2-6-25-15,-3-5-1 16,-2-18-24-16,-3 6-98 15,-6 6-376-15</inkml:trace>
  <inkml:trace contextRef="#ctx0" brushRef="#br0" timeOffset="94722.8">21950 5640 613 0,'0'0'137'16,"0"0"-97"-16,0 0 17 16,0 0 32-16,0 0 88 15,0 0-40-15,0 0-67 16,-38 55-9-16,32-40 1 16,-1 2-16-16,3 5 10 15,1 0-21-15,3 3 5 16,0 2-9-16,0 2-24 15,4-1 17-15,8-1-16 0,1-2-7 16,5-4 15-16,0-3-15 16,2-5-1-16,-1-5 0 15,-1-5 6-15,-2-3 6 16,-1-3 55-16,0-14-29 16,-1-5-5-16,-1-7-32 15,-4-4 14-15,-3-6-15 16,-3 0 8-16,-3-2-7 15,0 4 2-15,-6 1 4 16,-8 3 8-16,-5 7-3 16,-2 3-2-16,0 6 68 15,-1 6-60-15,0 3 18 16,1 5-25-16,3 3-11 0,0 0 8 16,1 6-8-1,1 10-5-15,2 4 4 0,1 6-43 16,3 1-37-16,2 0-90 15,5 11-26-15,3-9-51 16,0-5-461-16</inkml:trace>
  <inkml:trace contextRef="#ctx0" brushRef="#br0" timeOffset="94942.53">22224 6063 1313 0,'0'0'305'15,"0"0"-224"-15,0 0-39 16,0 0 34-16,0 0 3 16,0 0-56-16,0 0-23 15,24-20-77-15,-15 8-97 16,1-1-358-16</inkml:trace>
  <inkml:trace contextRef="#ctx0" brushRef="#br0" timeOffset="95502.81">22421 5588 806 0,'0'0'192'16,"0"0"-145"-16,0 0-23 15,0 0 62-15,-33 75 80 16,27-47-25-16,5 5-55 0,1 5-3 16,0 1 1-1,7 2-34-15,8 3 8 0,7-6-18 16,4-3-18-16,1-6-3 16,3-6-9-16,0-9-9 15,-1-5-1-15,-2-9 1 16,-3 0 7-16,-2-13 36 15,-5-11 1-15,-2-6 0 16,-6-6-45-16,-5-4 6 16,-4-4-5-16,0 1 12 15,-1-1 4-15,-11 3-9 16,-5 5 1-16,-1 6 40 16,-1 6-39-16,-3 5 32 15,2 5-19-15,-4 7-17 16,1 4 4-16,-1 3-10 0,-1 0 1 15,2 16-11 1,-1 5-23-16,3 2-45 0,5 4-63 16,2 9-124-16,7-7-16 15,5-2-395-15</inkml:trace>
  <inkml:trace contextRef="#ctx0" brushRef="#br0" timeOffset="95947.46">22834 5700 629 0,'0'0'631'0,"0"0"-557"16,0 0-64-16,0 0 19 15,0 0 44-15,0 0-24 16,0 0-7-16,-15 53-31 16,21-35 12-16,9 0-17 15,6-1 1-15,4-2 2 16,2-6-8-16,1-6 6 16,-1-3 13-16,-2-3 5 15,-3-14 67-15,-3-5-34 0,-5-4-36 16,-4-3 15-16,-7 0-30 15,-3 2 11-15,0 3 15 16,-12 2-18-16,-5 5 36 16,-5 3-1-16,-3 4-49 15,-3 8 33-15,-1 2-28 16,-2 7-6-16,3 12 0 16,1 7-38-16,4 5-78 15,4 2-80-15,7 7-32 16,5-5-297-16,5-8-78 0</inkml:trace>
  <inkml:trace contextRef="#ctx0" brushRef="#br0" timeOffset="96306.74">22916 5878 1174 0,'0'0'200'16,"0"0"-133"-16,-16 72 4 15,16-36 84-15,0 0-45 16,7-2-47-16,10-4-41 16,8-5-16-16,2-5 5 15,4-9-9-15,1-8-1 16,-1-3 24-16,-3-7-18 16,-3-15 77-16,-6-8-31 15,-8-6-53-15,-5-7 19 16,-6 2-12-16,0 0-6 15,-14 4 37-15,-8 5-23 0,-3 4 22 16,-5 9-5 0,1 6-20-16,-3 5 12 0,2 8-24 15,2 0 7-15,3 14-20 16,1 9 4-16,7 5-22 16,4 3-18-16,10 12-93 15,3-9-135-15,0-7-437 0</inkml:trace>
  <inkml:trace contextRef="#ctx0" brushRef="#br0" timeOffset="96598.48">23210 5683 1197 0,'0'0'662'0,"0"0"-593"15,0 0-30-15,0 0 24 16,0 0 19-16,0 0-24 16,0 0-58-16,11-32 0 15,-1 58 26-15,3 7-24 16,2 12 5-16,0 9 22 16,-3 3-28-16,1 1-1 15,-2-4 0-15,-2-8 2 16,-1-10-1-16,-1-9-1 15,-4-11-12-15,3-16-44 16,-2-2-194-16,2-17-148 0</inkml:trace>
  <inkml:trace contextRef="#ctx0" brushRef="#br0" timeOffset="96936.16">23455 5789 1275 0,'0'0'225'0,"0"0"-157"16,0 77-28-16,6-52 30 15,9-6 17-15,7-9-20 16,3-6-4-16,4-4-35 16,-1-4 16-16,-3-16-16 0,-4-5-21 15,-4-5 34-15,-7-2-28 16,-7 1-7-16,-3-1 27 15,0 3-32-15,-6 5 38 16,-6 5 25-16,-6 4-32 16,-2 3 35-16,-2 7-21 15,-3 5-21-15,-2 0-13 16,-2 7-12-16,2 13-9 16,1 2-19-16,7 7-73 15,3 10-32-15,6-6-236 16,7-4-531-16</inkml:trace>
  <inkml:trace contextRef="#ctx0" brushRef="#br0" timeOffset="97275.76">23497 5956 1129 0,'0'0'364'0,"0"0"-273"16,-23 89-16-16,23-48-10 15,0-3 52-15,10-5-38 16,12-7-60-16,4-9 0 16,4-7-19-16,2-10 6 15,-3-2 6-15,-3-20-2 16,-6-10 18-16,-6-6 5 0,-8-5-31 16,-4-1 14-1,-2 3 0-15,-5 2-15 16,-12 7 54-16,-2 6-14 0,-2 7 8 15,0 9 11-15,-1 8-40 16,-2 2-7-16,0 11-13 16,3 10-28-16,1 7 6 15,6 3-33-15,7 13-82 16,4-11-229-16,3-8-592 0</inkml:trace>
  <inkml:trace contextRef="#ctx0" brushRef="#br0" timeOffset="98596.8">23911 5709 1295 0,'0'0'245'0,"0"0"-230"15,0 0 1-15,0 0 9 16,14 82 120-16,-11-41-3 15,1 2-55-15,3 2-20 16,1 1-33-16,-1-6-33 16,3-7 17-16,-3-7-18 15,-3-9 1-15,-1-7 8 16,-3-9-1-16,0-1-8 16,0-7 0-16,0-12-3 15,0-10 2-15,0-6-38 0,0-5-5 16,0-1-10-1,0 2-65-15,6 5 30 0,7 7 29 16,1 7 16-16,1 12 43 16,3 8 1-16,0 2 3 15,-2 21 42-15,0 8-7 16,1 5 70-16,-2 6-36 16,-2-4-53-16,1-4 16 15,-4-6-16-15,-1-10-19 16,0-7 15-16,-3-6-9 15,-3-5-6-15,2-6 42 16,-2-14-29-16,1-10 8 0,1-6-21 16,0-5-25-16,1 0 24 15,0 3-28-15,0 9 16 16,1 7 12-16,1 12-33 16,0 10-7-16,-2 3-28 15,0 21 63-15,-1 7 6 16,0 6 9-16,-1-1 19 15,3-5 19-15,2-4-38 16,2-10 10-16,1-8-6 16,2-7-13-16,-1-2 31 15,2-11-23-15,2-11 2 16,-4-5-10-16,2-2-15 16,-5 3-5-16,1 6-24 15,-5 6-57-15,0 11 27 16,-2 3-62-16,1 17 89 0,2 7 47 15,0 6 29 1,4-1 25-16,2-2-3 0,4-8-29 16,1-8 5-16,0-6-14 15,1-5 9-15,-1-9 24 16,-3-14-32-16,-3-5-1 16,-5-8-13-16,-4-1-6 15,-3-1-7-15,-3-1-17 16,-13 4-3-16,-2 5 21 15,-3 10-14-15,0 12 11 16,5 8 8-16,-1 8-18 16,5 20 25-16,5 8 1 15,6 9 56-15,1 3 32 0,5 1-29 16,12-6-26-16,7-6-27 16,2-8 2-16,4-12-3 15,2-13-6-15,-1-4 1 16,-1-14 18-16,0-17-13 15,-4-11-12-15,-4-11 3 16,-2-5-42-16,-5-16 29 16,-6 6-12-16,-7 0-13 15,-2 7 35-15,0 18-15 16,-6 4 21-16,-3 15 12 16,4 16-2-16,2 8 24 15,-1 15-34-15,1 21 0 0,1 24 48 16,2 18-9-1,0 0 4-15,2-6-25 16,10-14-6-16,3-18-7 0,1-1-5 16,5-1 1-16,1-14 9 15,-1-10-1-15,0-11-9 16,-3-3 0-16,-3-15 1 16,1-12 33-16,-1-10-34 15,2-5 1-15,1-4 4 16,2 3-5-16,4 3-14 15,3 8 5-15,3 9-7 16,1 11 15-16,1 12 2 16,-1 0-1-16,-4 21 26 15,-5 9-4-15,-2 6 18 16,-11 6-2-16,-9 0 5 0,0-1 18 16,-12-1-26-16,-14-4-15 15,-4-7 8-15,-1-5-28 16,0-12-9-16,-1-10-47 15,3-12-110-15,6-13-309 16,8-5-645-16</inkml:trace>
  <inkml:trace contextRef="#ctx0" brushRef="#br0" timeOffset="98853.95">25443 5462 1603 0,'0'0'187'0,"0"0"-156"0,0 0-21 15,0 0 79-15,16 114 41 16,-13-58-43-16,2 3-39 16,-2 3-40-16,0 1 18 15,-3-8-26-15,0-6 0 16,0-11-1-16,0-13-49 15,0-10-49-15,-8-15-104 16,1-6-105-16,-3-15-526 0</inkml:trace>
  <inkml:trace contextRef="#ctx0" brushRef="#br0" timeOffset="99047.85">25422 5612 1164 0,'0'0'327'16,"0"0"-247"-16,0 0 57 15,0 0 6-15,57 90-8 16,-33-49-19-16,3 4-66 16,1-1-23-16,0-5 7 15,0-5-27-15,-2-5-6 16,-5-10-1-16,0-8-29 16,-4-11-27-16,-5-5-139 15,-2-12-391-15</inkml:trace>
  <inkml:trace contextRef="#ctx0" brushRef="#br0" timeOffset="99265.99">25735 5470 1512 0,'0'0'268'0,"0"0"-186"15,6 89 1-15,-3-35 27 16,2 4 3-16,1 4-34 15,1-1-68-15,2-5 7 16,-1-8-18-16,2-9-7 16,-1-13-17-16,2-11-91 15,6-15-118-15,-2-17-132 16,0-7-984-16</inkml:trace>
  <inkml:trace contextRef="#ctx0" brushRef="#br0" timeOffset="99611.42">25968 5514 1515 0,'0'0'232'0,"0"0"-162"15,-7 106-37-15,2-51 25 16,5 3 88-16,0 1-71 16,8-4-56-16,12-7-6 15,4-9-12-15,3-9-1 16,3-10 3-16,1-12 9 15,-1-8-3-15,0-6 26 16,-2-19 17-16,-4-11-6 16,-4-8-45-16,-4-5 13 15,-9-4-11-15,-5-2 11 0,-2 1-14 16,-6 4 19-16,-15 1-3 16,-7 8 23-16,-8 7-27 15,-6 8 14-15,-1 12-9 16,-5 14-17-16,2 2 0 15,1 24-27-15,7 11-41 16,-1 33-14-16,10-8-127 16,9-8-740-16</inkml:trace>
  <inkml:trace contextRef="#ctx0" brushRef="#br0" timeOffset="100310.72">26554 5864 1307 0,'0'0'220'0,"0"0"-185"16,0 0-7-16,0 0 94 15,0 0 29-15,93 27-31 16,-57-26-44-16,4 1-16 16,6-2 15-16,0 0-54 15,-1 0 29-15,-3-3 5 16,-5-4-25-16,-4 3 30 15,-8 1-18-15,-5 1-15 16,-8 2 22-16,-5 0-48 16,-3 0 14-16,-4 0-9 0,0 0 7 15,0 0-5 1,0 0-8-16,0 0 0 0,0 0-1 16,2 0-80-16,4-3-75 15,-1 0-167-15,2-4-935 0</inkml:trace>
  <inkml:trace contextRef="#ctx0" brushRef="#br0" timeOffset="100722.32">27345 5641 1453 0,'0'0'233'16,"0"0"-191"-16,0 0-41 15,0 0 60-15,0 0 91 16,0 0-24-16,52 91-36 16,-28-58-46-16,7 4 1 15,5 3-4-15,-2 4-23 0,2-5 17 16,-3-1-21-16,-3-4-6 16,-5-6 4-16,-5-5-13 15,-6-6-1-15,-3-6 0 16,-7-5-18-16,0-6 6 15,-4 0-98-15,0-12-108 16,0-5-418-16</inkml:trace>
  <inkml:trace contextRef="#ctx0" brushRef="#br0" timeOffset="101031.58">27641 5666 314 0,'0'0'1169'0,"0"0"-1026"15,0 0-88-15,0 0-43 16,0 0 61-16,0 0 77 16,-74 83-75-16,49-50-28 15,-2 1 4-15,0 4-2 16,-2 0 17-16,1-1-33 15,3-5-13-15,4-5 17 16,6-6-36-16,3-4-1 16,6-7 0-16,3-3-16 0,3-5 5 15,0-2-98 1,14-7-118-16,5-7-76 16,2-3-523-16</inkml:trace>
  <inkml:trace contextRef="#ctx0" brushRef="#br0" timeOffset="101338.9">27885 5747 345 0,'0'0'1168'16,"0"0"-995"-16,0 0-110 16,0 0 38-16,0 0 28 15,85 0-41-15,-60-1-29 16,-1-2-48-16,-2-2-5 16,-2 2-1-16,-4 0 1 15,-4 0-12-15,-3 1-16 16,-5 2-81-16,-4 0-92 15,0 0-207-15,0 9-204 0</inkml:trace>
  <inkml:trace contextRef="#ctx0" brushRef="#br0" timeOffset="101562.72">27925 5900 1329 0,'0'0'220'0,"0"0"-25"16,0 0 5-16,0 0-34 16,96 0-73-16,-65 0-50 15,-1 0 14-15,-4 0-32 16,-2 0-11-16,-4 3-13 16,-4 2-1-16,-4-2-35 15,-2 3-89-15,-4-1-398 16,-4 0-789-16</inkml:trace>
  <inkml:trace contextRef="#ctx0" brushRef="#br0" timeOffset="103348.98">28712 5584 227 0,'0'0'1043'0,"0"0"-899"16,0 0-112-16,0 0 33 16,0 0 63-16,0 0-55 15,0 0-22-15,-31-5-51 16,25 11 6-16,-4 7 0 15,2 6 3-15,1 4-3 16,1 8 27-16,0 5 10 16,6 3 21-16,0 4-46 15,0 3 2-15,13-1 3 0,4-5-22 16,4-2-1-16,2-10 0 16,3-10 2-16,1-10 12 15,0-8-13-15,3-5 36 16,-2-16 10-16,-3-11-34 15,-2-5-1-15,-8-5-1 16,-5-3-11-16,-9 1 26 16,-1 1-15-16,0 2 1 15,-14 2 24-15,-6 5-36 16,-2 7 31-16,-4 3-5 16,1 7-26-16,0 4 33 15,4 7-26-15,0 6-5 16,4 0 1-16,3 3-3 0,1 13-33 15,5 14-36 1,3-1-131-16,5-3-347 0</inkml:trace>
  <inkml:trace contextRef="#ctx0" brushRef="#br0" timeOffset="103530.91">29039 5928 1558 0,'0'0'381'0,"0"0"-259"15,0 0-122-15,0 0-7 16,0 0-5-16,0 0-134 16,0 0-494-16</inkml:trace>
  <inkml:trace contextRef="#ctx0" brushRef="#br0" timeOffset="103986.81">29170 5571 618 0,'0'0'767'16,"0"0"-684"-16,0 0-60 0,0 0 0 16,0 0-11-16,-34 103 91 15,34-62 36-15,0 2-66 16,3 4-12-16,14-2-36 16,7-4-16-16,2-5 4 15,4-12-12-15,2-7-1 16,-3-10 0-16,0-7 12 15,-4-4 26-15,-1-18-17 16,-8-10-12-16,-1-8 24 16,-6-4-27-16,-7-4 2 15,-2 1 22-15,0-1-17 16,-16 2 33-16,-3 4-28 16,-3 7 7-16,-2 5 49 15,3 9-51-15,-1 6-1 0,0 8-22 16,2 7 11-16,-1 0-22 15,0 6-14-15,5 14-52 16,-2 14-23-16,7-3-212 16,5-3-527-16</inkml:trace>
  <inkml:trace contextRef="#ctx0" brushRef="#br0" timeOffset="104431.31">29569 5623 1075 0,'0'0'253'16,"0"0"-172"-16,0 0-74 15,0 0 6-15,0 0 5 16,36 84-5-16,-19-76 29 16,4-4 28-16,-1-4 49 15,1 0 5-15,-3-4-18 0,-2-11-52 16,-4-5-20-16,-2-1-16 15,-5-2 24-15,-5-1-26 16,0 1 10-16,0 4 23 16,-9 1-33-16,-5 6 30 15,1 3-39-15,-6 6 2 16,-2 3-18-16,-2 0 3 16,-1 9-50-16,-4 21-51 15,6-4-143-15,7 1-420 0</inkml:trace>
  <inkml:trace contextRef="#ctx0" brushRef="#br0" timeOffset="104798.92">29585 5818 948 0,'0'0'255'15,"0"0"-180"-15,-12 89 64 16,12-51-24-16,8-3-38 16,13-4-20-16,5-6-26 15,6-6-31-15,2-9 29 16,1-8 3-16,-1-2 77 16,-4-17 23-16,-4-9-92 0,-6-6 1 15,-8-7-13 1,-7 0-14-16,-5-3 45 0,0 5-14 15,-14 1-6-15,-5 4 23 16,-4 6-41-16,-4 9 8 16,-1 8-6-16,-4 9-15 15,3 0-15-15,0 11 7 16,5 12-30-16,9 5 5 16,8 18-102-16,7-7-127 15,0-3-546-15</inkml:trace>
  <inkml:trace contextRef="#ctx0" brushRef="#br0" timeOffset="105098.43">30019 5570 1612 0,'0'0'279'0,"0"0"-223"15,0 0 27-15,0 0 20 16,0 0 0-16,0 0-42 16,0 0-61-16,0-25-3 15,0 54-7-15,0 17 20 16,0 7-1-16,0 4-9 16,0 4 0-16,0-2-1 15,2-4 10-15,-1-4-10 16,2-10 1-16,-1-7-23 0,1-12-25 15,1-15-107-15,0-7-205 16,-1 0-322-16</inkml:trace>
  <inkml:trace contextRef="#ctx0" brushRef="#br0" timeOffset="105451.54">30182 5651 1147 0,'0'0'242'0,"0"0"-163"15,0 0-31-15,0 101 56 0,0-74-32 16,10-5-21-16,5-7-7 16,4-3-28-16,1-10 13 15,4-2 63-15,0-5 4 16,1-14-42-16,-1-5-24 15,-3-6 29-15,-3-3-22 16,-8-1-36-16,-4 2 38 16,-4 3 8-16,-2 5-17 15,0 6 58-15,-9 4-18 16,-5 5-43-16,-4 4-9 16,-4 5-18-16,-1 0-22 15,0 7-36-15,2 11-67 16,0 15-39-16,7-4-334 15,5-4-497-15</inkml:trace>
  <inkml:trace contextRef="#ctx0" brushRef="#br0" timeOffset="105789.81">30311 5811 937 0,'0'0'228'0,"0"0"-106"16,-19 83 49-16,18-45 1 16,1 0-43-16,6-2-37 15,13-6-59-15,5-9-19 16,8-5 27-16,3-10 42 0,2-6 6 16,-1-3-24-16,-3-18-28 15,-5-8-3-15,-5-2-21 16,-10-6-13-16,-8-1 34 15,-5 2-33-15,-5 2 28 16,-15 3 11-16,-6 6-31 16,-4 5 8-16,-3 9-17 15,2 8-8-15,2 3 7 16,6 6-46-16,3 22-51 16,10-3-138-16,5 1-455 0</inkml:trace>
  <inkml:trace contextRef="#ctx0" brushRef="#br0" timeOffset="107012.86">30781 5663 1677 0,'0'0'184'0,"0"0"-184"15,0 0 1-15,0 0 8 16,0 0 23-16,0 0 47 16,14 103-29-16,-5-56-30 15,-2 2 23-15,4 0-13 16,0-7-8-16,0-8-5 16,-2-7-15-16,0-10-2 0,-5-9 0 15,1-8 1-15,-2 0 8 16,1-11 44-16,3-13-36 15,1-9 3-15,1-4-20 16,0-5 1-16,1 0-1 16,-2 5-10-16,0 6 9 15,-1 12 1-15,-1 10-12 16,-2 9 11-16,-1 9-24 16,2 16 25-16,-4 10 0 15,2 2 1-15,0 1-5 16,4-7 12-16,0-6-8 15,2-9 9-15,1-8-9 16,3-6 0-16,1-2 19 0,1-12 2 16,0-10-5-1,1-7-7-15,-1-5-9 0,1-4 4 16,-2 6-4-16,-2 3-7 16,-3 10-8-16,-3 8-17 15,-3 11 18-15,0 4-57 16,-2 20 67-16,2 5-8 15,2 5 13-15,1-4-2 16,1-2-4-16,5-6 5 16,3-10 2-16,0-5-2 15,4-7-12-15,2-3-15 16,-1-16-31-16,-1-5 1 16,0-3-3-16,-4-2-2 15,-4 3 55-15,-2 6-6 16,-5 9-14-16,-2 8 21 0,-2 3-150 15,0 14 113-15,0 9 42 16,0 3 1-16,0 0 4 16,0-5-4-16,6-3 0 15,3-8 15-15,2-3-14 16,2-7 7-16,0 0 81 16,-1-15-60-16,-3-6-3 15,0-8-19-15,-6-1 1 16,-2-3 1-16,-1 1-9 15,0 3-25-15,-8 4-2 16,-2 8-43-16,1 11 70 16,0 6-1-16,1 10-30 0,2 20 31 15,1 7-7 1,5 7 7-16,0-1 0 0,9 0-15 16,10-6-76-16,5-10-12 15,3-7 53-15,3-9 45 16,-2-11 5-16,2 0 6 15,-1-19 55-15,-3-9-51 16,-2-9 21-16,-5-9 12 16,-5-3-19-16,-6-18 40 15,-4 4-13-15,-4-3 25 16,0 3-3-16,-10 20-54 16,0 6-8-16,3 13 1 15,-3 22 13-15,1 4-9 0,-2 29-16 16,-2 13 0-16,2 5 24 15,7 6-13-15,4-5 2 16,0-8-13-16,10-9 2 16,10-10-1-16,2-11-1 15,5-10 6-15,1-2 6 16,2-9-12-16,-2-13 2 16,1-2-1-16,-2 0 5 15,-4 4 48-15,-3 7 30 16,-5 9-15-16,-8 4-24 15,-2 13-25-15,-5 15-5 16,0 9 6-16,-6 4-20 16,-12 4-2-16,-9 2-8 0,-21 21-87 15,6-11-375 1,-1-8-863-16</inkml:trace>
  <inkml:trace contextRef="#ctx0" brushRef="#br0" timeOffset="107330.56">30710 6526 1139 0,'0'0'806'0,"0"0"-699"16,0 0-78-16,-7 85 1 15,4-40-1-15,-1 7 47 16,0 2-16-16,-1-1-48 16,1-5 16-16,-1-7-28 15,0-9-8-15,0-11-23 16,4-19-102-16,-1-2-157 15,2-3-400-15</inkml:trace>
  <inkml:trace contextRef="#ctx0" brushRef="#br0" timeOffset="107541.83">30683 6578 1551 0,'0'0'288'15,"0"0"-180"-15,0 0-59 16,0 0 78-16,0 0-10 15,63 101-61-15,-37-60-21 16,6-2-20-16,1-2-13 16,-1-8 12-16,0-8-14 15,-4-6-17-15,-1-11-57 16,-7-4-109-16,-1-27-41 16,-5-4-259-16,-6-2-628 0</inkml:trace>
  <inkml:trace contextRef="#ctx0" brushRef="#br0" timeOffset="107720.83">30999 6447 1088 0,'0'0'628'16,"0"0"-494"-16,0 0-69 15,0 0 13-15,0 102 21 16,0-47 1-16,0 6-57 16,0 1-34-16,3-6 9 15,7-7-18-15,4-9 0 16,1-12 0-16,0-12-74 15,9-16-108-15,-6-10-179 16,1-11-426-16</inkml:trace>
  <inkml:trace contextRef="#ctx0" brushRef="#br0" timeOffset="108034.15">31200 6493 1264 0,'0'0'571'15,"0"0"-515"-15,0 0-44 16,0 0-5-16,-7 118 8 15,0-62 55-15,4 5-26 16,3-3 1-16,0-5-43 16,13-6-1-16,4-11 17 15,5-9-12-15,0-11-6 16,1-11 0-16,1-5 1 16,-1-17 14-16,-2-14-6 15,-3-8 0-15,-5-9 24 16,-5-4-32-16,-8-3 26 15,0 0 4-15,-11 6-14 16,-6 7 38-16,-3 11-7 16,2 14-1-16,-2 11-47 0,0 6 0 15,1 8-47-15,-1 15-35 16,2 19-101-16,2-5-193 16,7-1-752-16</inkml:trace>
  <inkml:trace contextRef="#ctx0" brushRef="#br0" timeOffset="108402.67">31581 6820 1218 0,'0'0'185'0,"0"0"-128"0,0 0 45 16,0 0 65-16,68 86-25 15,-65-63-9-15,-3 4-80 16,-1-1-34-16,-17 3 19 16,-6-2-32-16,-4 2 9 15,0-4-5-15,3-4 2 16,5-2-5-16,8-7-1 16,8-4 0-16,4-7 7 15,10-1-13-15,16 0 33 16,12-4-4-16,5-4-17 15,6-1 15-15,-2 3-17 16,0 2-1-16,-6 2 64 16,-7-1-36-16,-8 3-25 0,-9-2-12 15,-9 2-84 1,-8-2-75-16,-2-1-396 0,-10 0-866 0</inkml:trace>
  <inkml:trace contextRef="#ctx0" brushRef="#br0" timeOffset="109746.76">27340 5199 535 0,'0'0'254'16,"0"0"-92"-16,0 0-44 0,0 0 18 16,0 0 2-16,0 0-44 15,-53 92-4-15,39-59 34 16,2 6-10-16,0 9-25 15,-3 19-41-15,3 23-7 16,2 30 22-16,9 24-19 16,1 12-18-16,8 5-26 15,3-1 14-15,-3-2-10 16,-5-10 9-16,-3-14-1 16,0-18 32-16,0-20-35 15,0-24 10-15,0-20-19 16,0-17 8-16,0-11-8 15,0-5 6-15,0-3-5 0,1-7-2 16,3-9-16-16,5-34-78 16,0-8-103-16,-1-9-421 0</inkml:trace>
  <inkml:trace contextRef="#ctx0" brushRef="#br0" timeOffset="111660.34">27361 5136 1478 0,'0'0'300'15,"0"0"-194"-15,0 0-105 16,0 0 6-16,0 0 29 16,0 0-3-16,0 0 37 15,45-1-5-15,-25 1-22 16,6 0 10-16,6 0-41 16,5 1-3-16,5 4 13 15,8 0-21-15,10-1 18 16,18 0 2-16,23 0-20 15,27 1 27-15,11-3-27 16,1-1 9-16,-7-1 19 0,-11 0-29 16,-1 0 16-16,1-3-7 15,1-7-9-15,5 0 20 16,-1-1-14-16,1 0 0 16,0 4 13-16,-1 2-13 15,1 0-5-15,-1 3-1 16,-3 2 2-16,-2 0 10 15,-1 0-6-15,-3 0-5 16,-4-3-1-16,-1-1 9 16,-3 1-6-16,-2 1-3 15,3 0-7-15,-2 2-3 0,-4 0 4 16,-10 0 6 0,-18 0-2-16,-17 4-3 0,-19-1 4 15,-7-3 1-15,3 3-4 16,3-2 3-16,1-1 1 15,-4 0 0-15,-4 0-8 16,-2 0 7-16,-1 0-5 16,-2 0 0-16,-1 0-13 15,0 0 19-15,1-1-14 16,1-2 0-16,0 0 5 16,1 1-42-16,0-1 17 15,-2 0 14-15,-4 1-13 16,-4 2 32-16,-2 0 1 15,-6 0 0-15,-4 0 0 16,-2 0 1-16,-3 0-1 0,-3 0 0 16,2 0 0-1,-2 0 12-15,0 0 3 0,0 3-15 16,1 7 11-16,4 4-4 16,-1 5-7-16,4 8 0 15,-2 8 0-15,1 5-1 16,1 9 1-16,-2 7 0 15,2 16 3-15,-1 19 4 16,0 18-7-16,1 11 0 16,2-2-11-16,-1-9 11 15,0-8 0-15,3-4 0 16,0 0 7-16,1 0-5 0,1-1-2 16,2-2 0-16,-1-4-3 15,1-3 3-15,-2-3 6 16,-2-6-6-16,-2-14 6 15,-4-11-6-15,-1-14 0 16,-2-2 0-16,0 4-3 16,0 4 1-16,-2 3 2 15,-1-7 0-15,0-6 1 16,0-5 0-16,0-3-2 16,-1-8 1-16,-4-3-16 15,-1-3 7-15,0-6 5 16,0-2 2-16,-1-2-7 15,-2-1-2-15,-2 1 0 16,-4-3-2-16,-1 0-37 16,-2 0 19-16,-3 0 4 0,0 3 14 15,-3-2 12-15,-2 0-18 16,-6 1 19-16,-2-1 0 16,-5 2-39-16,-7-3 8 15,-2 0 2-15,-6 0-12 16,-5 0 35-16,-14-6-18 15,-20-7 18-15,-20-2-103 16,-11-4-62-16,2 3 130 16,-3 3 24-16,6 0 7 15,-8 0 1-15,-9 1-35 16,-8-3-21-16,-3 1 56 16,-7-3 9-16,-1-2 2 15,0 0 7-15,-2-1 8 0,2 4 16 16,4 3-12-16,5 1 24 15,5 6 29-15,6 0 13 16,8 3 14-16,7 1-19 16,6-1-45-16,11 3 27 15,7-2-33-15,19 1 5 16,16 1 7-16,15 0-37 16,9 0 20-16,-1 0 11 15,-2 0-16-15,-1 6 16 16,9-1-23-16,5 1-6 15,9-3 14-15,2 0-21 16,5 0-1-16,1-2 5 0,3-1-4 16,1 1 25-1,0-1-20-15,-2 0 0 0,-2 0 13 16,-1 0-12-16,-5 0-5 16,-2 0-2-16,-4 0-7 15,-5-2 6-15,-3-1 1 16,-3 0 0-16,0 3 4 15,0 0-3-15,1 0-1 16,-3 0 0-16,-3 0-6 16,-1 0 5-16,-2 0 1 15,4 0 0-15,0 0 2 16,6 0-1-16,4 0-1 16,4 0 0-16,1 0-3 15,1 3 3-15,0-3 0 16,-1 0 0-16,1 0 4 0,0 0-2 15,3 0-2-15,1 0 0 16,1 3-6-16,0-2 6 16,3 2 0-16,-1 1 0 15,4-1 6-15,1 0-6 16,4-1 0-16,0 0 0 16,3-1-8-16,2-1 8 15,0 0 0-15,0 0 0 16,0 0-3-16,0 2 5 15,0-2-3-15,0 0 1 16,0 0-8-16,0 0 1 16,0 0 7-16,0 0-46 15,0 0-7-15,0 0-52 0,0 0-49 16,0 2-96-16,0 1-62 16,0 0-502-16</inkml:trace>
  <inkml:trace contextRef="#ctx0" brushRef="#br0" timeOffset="114220.27">20631 3198 942 0,'0'0'370'15,"0"0"-236"-15,0 0-15 16,0 0 6-16,0 0-14 15,0 0 8-15,0 0-69 16,0 0-14-16,-2 0-2 16,-9 4-34-16,-3 11 22 15,-7 3-17-15,-4 7-4 16,-3 7 15-16,-6 4-16 16,-5 3 1-16,-2 7 6 15,-6 0-1-15,-2 4-6 0,-4 1 0 16,-2 1 1-16,-3-4 0 15,-3 2-1 1,-5-3 0-16,-1 1 4 0,-3-3-2 16,0 0-2-16,1-3 0 15,6-6 1-15,8-3 3 16,8-7 1-16,9-4-4 16,10-5 19-16,6-4-20 15,7-5 17-15,4-2-17 16,7-4 3-16,2 0 16 15,2-2-6-15,0 0-5 16,0 0 23-16,0 0-24 16,0 0 12-16,0 0-4 15,0 0-15-15,0 0 17 0,0 0-16 16,0 0-1 0,0 0 6-16,0 0-6 0,0 0-12 15,0 0-32-15,0 0-61 16,0 0 36-16,0-4-79 15,2-10-96-15,-1 0-61 16,1 1-367-16</inkml:trace>
  <inkml:trace contextRef="#ctx0" brushRef="#br0" timeOffset="115145.82">19407 3820 1061 0,'0'0'284'0,"0"0"-161"0,0 0-12 15,0 0 68 1,0 0-40-16,0 0-61 0,0 0-78 16,-5 2 5-16,18 25-5 15,7 11 24-15,5 13 2 16,4 9 8-16,0 1-28 16,1 1 4-16,-1-3-10 15,-6-10 1-15,-6-8 2 16,-4-10-3-16,-5-11 0 15,-4-9 8-15,-2-5-2 16,-2-6-6-16,0 0 28 16,0 0 19-16,0-10 38 15,0-7-61-15,-5-5-17 16,-4-3 2-16,-2-5-3 16,-3 0-6-16,-2-6 0 0,-1 0 1 15,-2-4-2-15,-2-1 1 16,1-1 0-16,-2 0 5 15,3 6-5-15,2 4 0 16,3 8 0-16,3 5 2 16,3 6-3-16,2 5 2 15,-1 3-1-15,4 3 0 16,-1 1-7-16,-2 1 6 16,-2 0-1-16,-2 0-27 15,-2 3 28-15,-6 9-16 16,0 5-5-16,-3 4 15 15,-1 4-30-15,2-2 15 0,1 2 16 16,0-2-19 0,1 1 24-16,1-3-27 0,2 0-10 15,2-4 38-15,4-1-15 16,1-4 15-16,4-1-7 16,2-4 4-16,1-2 3 15,1-1 0-15,0-1 0 16,0-2 8-16,0 1-8 15,0-1 0-15,0 2-8 16,0-1 9-16,0 1-1 16,0 0 0-16,0 2 0 15,0-4 3-15,0 2-3 16,0 2 0-16,0-2 7 0,0-1-1 16,0 3-6-1,0-1 0-15,0-1 1 0,0 4 11 16,0-2-12-16,1 2 1 15,5 0 13-15,7 3-12 16,4 3 5-16,10 1 4 16,6 3-10-16,6 2 32 15,3 1-20-15,2-1 11 16,-2 1 11-16,-2-2-17 16,-6-2 4-16,-4-3-12 15,-7-2-2-15,-4-1 20 16,-7-2-16-16,-1-2-6 15,-5-4 7-15,-5 1-12 0,1-3-1 16,-1 1 0 0,-1-1-4-16,0 0-2 0,0 3-34 15,0 6-94-15,0 1-154 16,0 1-573-16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8T19:21:51.591"/>
    </inkml:context>
    <inkml:brush xml:id="br0">
      <inkml:brushProperty name="width" value="0.05292" units="cm"/>
      <inkml:brushProperty name="height" value="0.05292" units="cm"/>
    </inkml:brush>
  </inkml:definitions>
  <inkml:trace contextRef="#ctx0" brushRef="#br0">1361 4580 899 0,'0'0'228'16,"0"0"-153"-16,0 0-20 15,0 0 22-15,0 0 15 16,0 0-10-16,-4 2-13 16,4-2-10-16,0 0-41 15,0 0 4-15,0 0-10 16,0 0-11-16,0 0 22 0,0 0-22 15,0 0 12-15,0 0-1 16,0 0-12-16,0 0-1 16,0 0-22-16,0 0-12 15,6 0 35-15,6 0 0 16,9 0 8-16,1 0-2 16,6 0-5-16,2 0-1 15,0 0 0-15,6 0 1 16,0 0 3-16,1 0-4 15,-1 0 0-15,1 0 1 16,0 7 1-16,-2 4-2 16,-1 5 0-16,-1 3 2 15,1 5-4-15,-4 3 3 0,-5 3-1 16,-1 0 8 0,-5 4-7-16,-5 3-1 0,0 1 1 15,-4 1 0-15,-4 0 24 16,-5 2-13-16,-1 0-5 15,0 2 31-15,-12-2-37 16,-10 1 14-16,-5-4-13 16,-4-4 13-16,-5-5 30 15,-4-7-23-15,-2-6 20 16,0-8-21-16,4-5 4 16,-1-3-43-16,1 0 18 15,4-12-10-15,4-4-52 0,3-1 54 16,2-2-33-1,6-4-34-15,5-16-128 0,4 5-304 16,1 4-231-16</inkml:trace>
  <inkml:trace contextRef="#ctx0" brushRef="#br0" timeOffset="292.91">1609 4685 798 0,'0'0'266'16,"0"0"-220"-16,0 0-31 0,0 0 34 16,0 0 13-16,33 73 8 15,-24-39 1-15,-2 7-13 16,1 4 27-16,-4 5-45 15,1-3-4-15,-4 1-18 16,1-4-5-16,-1-7-9 16,2-6-4-16,-1-8-53 15,5-6-60-15,-1-7-430 16,-3-5-147-16</inkml:trace>
  <inkml:trace contextRef="#ctx0" brushRef="#br0" timeOffset="1297.46">2149 4998 932 0,'0'0'247'16,"0"0"-161"-16,0 0-57 16,0 0 11-16,0 0 33 15,0 0-27-15,0 84-7 0,0-55-7 16,0-2-17 0,6 1 4-16,3-3-12 15,4-3-4-15,1-2 9 0,2-6-11 16,5-4 9-16,0-6 1 15,1-4-10-15,-2-1-1 16,2-16 5-16,-1-6-4 16,-6-6 10-16,-3-4-11 15,-6-1-19-15,-5-2 19 16,-1 2-23-16,-4 2 22 16,-14 3-11-16,1 6 11 15,-8 4 1-15,1 7 1 16,-4 5 63-16,3 5-29 15,-2 2 7-15,3 4-32 16,0 12-10-16,6 3-28 0,3 3 20 16,9 4-17-16,6 5 25 15,0 0-6-15,0 4 12 16,12-1-6-16,4-3 0 16,4-3 0-16,1-7 3 15,-3-7-3-15,6-10 0 16,-5-4 4-16,-1-1-2 15,0-16-2-15,-6-6 0 16,1-3-13-16,-4-1 6 16,-1 0-4-16,-1 1 7 15,-3 8-3-15,1 5 0 16,1 12-2-16,6 1-4 16,-2 11 1-16,5 12 12 15,3 2 1-15,3 2 8 0,-3-5 7 16,4-3-10-16,2-8-2 15,-2-5-3-15,1-6 5 16,-1 0 3-16,-1-8-8 16,2-8 7-16,-4-1-1 15,3-4-6-15,-4-2-2 16,-3-4-10-16,0-4-29 16,-5-5 5-16,-5-5-13 15,-5-5 13-15,0-4 34 16,0-2-24-16,-8-3 25 15,-3-1 0-15,-3-5 10 16,-1 3-12-16,2 2 2 16,-2 8-23-16,3 6 14 15,4 11 4-15,2 12 5 0,1 7 1 16,3 12-1-16,2 0 22 16,0 19-22-16,0 15 32 15,0 23 18-15,13 28-24 16,4 23 13-16,8 11-4 15,-4-6-25-15,-1-27 25 16,-7-28-22-16,-7-18-11 16,3-11 7-16,1 2-9 15,-1-2-19-15,0 4-53 16,-4-8-152-16,-3-12-351 0</inkml:trace>
  <inkml:trace contextRef="#ctx0" brushRef="#br0" timeOffset="1840.18">2591 5042 1192 0,'0'0'286'0,"0"0"-228"16,0 0-51-16,0 0 6 15,0 0-4-15,0 0-5 16,0 0 36-16,71-3-23 15,-37 0 6-15,4-1-15 16,1 0-8-16,2-4 11 16,-2 1-11-16,0 2 1 0,-5 0 5 15,-2 0-5 1,-7 2-1-16,-6 0 0 0,-5 3 1 16,-6 0-1-16,-3 1 1 15,-2 15-1-15,-3 7 26 16,0 6-4-16,3 5 22 15,3 3-19-15,6 1-16 16,3-3 21-16,4-3-16 16,8-6-7-16,3-8 8 15,1-6-14-15,2-9-1 16,0-3 0-16,-5-8 2 16,2-11 2-16,-12-8-4 15,0-5 0-15,-12-4 5 16,-6 0 4-16,0-3-9 15,-18 3 7-15,-5 1 5 0,-8 3 23 16,1 7 24-16,-3 5-10 16,2 9-4-16,4 8-13 15,2 3-24-15,1 5-8 16,5 15-38-16,4 6 14 16,4 3-77-16,7 4-66 15,4 9-46-15,7-13-422 16,7-2-186-16</inkml:trace>
  <inkml:trace contextRef="#ctx0" brushRef="#br0" timeOffset="2328.02">3642 4860 1515 0,'0'0'198'0,"0"0"-147"15,0 0 18-15,0 0-35 16,0 0 37-16,-80-3-40 16,66 6-21-16,-1 4-7 15,3 3-3-15,3-3 0 16,-1 3-9-16,7-1-19 0,3 1 27 15,0-1-97-15,0 3 8 16,13 1 19-16,5 1 32 16,8 0 30-16,5 2-6 15,2-2-5-15,4 3 19 16,2 1-9-16,-2 2 10 16,-1 2 2-16,-5 0-2 15,-7-1 0-15,-6-3 0 16,-8-1-2-16,-8-2 2 15,-2 0 27-15,-8-4 16 16,-14-1-5-16,-8-3 32 16,-7-4-37-16,-6-3-11 15,-1 0 4-15,0 0 23 0,2-5-26 16,9-3-23 0,0 1-28-16,-6-1-182 0,8 0-116 15,1 7-608-15</inkml:trace>
  <inkml:trace contextRef="#ctx0" brushRef="#br0" timeOffset="3167.61">1345 5448 656 0,'0'0'225'0,"0"0"-169"16,0 0-40-16,0 0 77 15,0 0-7-15,0 0 17 16,0 0 36-16,103 19-76 16,-78-16-15-16,8-3 11 15,1 2-24-15,4-2 19 16,2 0-21-16,3 0 7 16,-1 0 5-16,7 0-27 15,1 0 8-15,5 0 29 16,3 0-33-16,3 0 22 15,8 0-23-15,2 0-1 0,2-5 10 16,3 2-30 0,-1-3 27-16,2 1-27 0,0-3 14 15,-3 1-8-15,-1 0-5 16,-1 0 14-16,-2 2 1 16,-6-2-14-16,2 4 2 15,-4-2-4-15,1 1 1 16,-2 1 2-16,3 1-3 15,-1-1 12-15,1 1-6 16,-1 1 4-16,1-1-7 16,0 1-3-16,-3-2 1 15,2 0-5-15,-1-2 5 16,1 0-1-16,0 1 6 16,-1-1-5-16,-2-1-1 15,-3 1 0-15,-5 4 0 0,-6-2 0 16,-5 3 1-16,-6 0-1 15,-8 0 3-15,-6 0-2 16,-5 0-1-16,-7 0 0 16,-3 0-1-16,-4 0-9 15,-2-2-15-15,-2 0-136 16,-8 1-411-16</inkml:trace>
  <inkml:trace contextRef="#ctx0" brushRef="#br0" timeOffset="23649.14">1109 6152 481 0,'0'0'183'0,"0"0"-68"0,0 0 7 16,0 0 2-16,0 0-14 15,0 0-3-15,0 0-22 16,-4-6-51-16,4 6 31 15,0-1-23-15,0 1-8 16,0 0 9-16,0 0-41 16,0 0 6-16,0-2-8 15,0 2 1-15,0-1-11 16,0 1 10-16,0-1 0 16,0 0-1-16,7 1-15 15,-1-2 16-15,2 2 0 16,1 0-6-16,-2 0 5 0,2 0 1 15,2 0 0-15,0 0 0 16,0 5 0-16,5 6 0 16,-4 6 0-16,0 0-22 15,0 5 16-15,-1 3 6 16,-2 6-26-16,1 0-26 16,-1 6-84-16,0 4 114 15,3 0 20-15,-3-1-2 16,-2-3-6-16,2-5 7 15,-6-6-9-15,3-7 4 16,-6-7 8-16,3-4 0 16,-3-3 0-16,0-5 1 15,0 0-1-15,0 0 1 0,3 0 0 16,-3 0 32 0,0-5 43-16,0-7-41 0,0-2-8 15,0-4-27-15,0-5 0 16,0 0-1-16,0-5-12 15,0-2 12-15,0 1-24 16,0-3-1-16,0-1 7 16,0 2-36-16,9 1 36 15,3 0 8-15,-3 2-15 16,3 2 26-16,4 2-18 16,-4 2 18-16,3 7 7 15,-3 2-6-15,0 5-2 0,0 3-8 16,0 5-4-1,3 0 12-15,1 8 1 16,5 9 0-16,0 7 6 0,1 4 28 16,-2 6 34-16,-1 2-68 15,-4 5 22-15,-3 2 22 16,-5 1-43-16,-4-3 48 16,-1-2-20-16,-2-5-23 15,0-7-3-15,0-8-3 16,0-6 1-16,0-7 1 15,0-3-2-15,0-3 0 16,0 0 0-16,0 0-7 16,0 0-3-16,0-8-131 15,0-1-210-15</inkml:trace>
  <inkml:trace contextRef="#ctx0" brushRef="#br0" timeOffset="25121.83">1918 6454 616 0,'0'0'162'0,"0"0"-104"16,0 0 73-16,0 0-103 16,0 0 73-16,0 0 30 15,0 0-71-15,-52 0-43 16,46 0 14-16,1 0 22 15,-1 0-45-15,0 2 2 16,-1 1-10-16,1 4 7 16,1-2-9-16,1 2 2 15,1 1-9-15,1 1 2 16,2 1 0-16,0 0 7 0,0 1 0 16,0-1-23-1,0-1 23-15,2-3 0 0,4 2-33 16,0-4 27-16,0-3-43 15,6 0-66-15,-2-1 79 16,2 0 24-16,-3-1 12 16,3-7 1-16,-3-3-1 15,-3 0 23-15,0 2-16 16,-3-1 6-16,0 4 1 16,-3 2-12-16,3 2-2 15,-3 2 0-15,0 0 0 16,0 0-12-16,3 0 11 15,-3 6-18-15,7 13 19 16,1 9 7-16,-1 11 21 16,1 9-11-16,-3 5-17 0,-2 5 0 15,-3 1-30 1,0-6-76-16,0-5 87 0,-3-6 14 16,-5-11 5-16,2-7 0 15,1-11 0-15,4-4-1 16,-1-7 2-16,2-2-2 15,0 0-11-15,0-7-113 16,0-7-152-16</inkml:trace>
  <inkml:trace contextRef="#ctx0" brushRef="#br0" timeOffset="26248.03">2037 6615 362 0,'0'0'140'0,"0"0"-83"15,0 0 29-15,0 0-32 16,0 0-54-16,33 84-25 16,-17-78 25-16,-1-1 68 15,0-5-16-15,-3 0-38 16,-3-3-14-16,0-10 54 16,-3-2 31-16,-3-6 23 15,-3 1-24-15,0-3-19 16,0 0-2-16,0 2-42 0,-6 1 2 15,-6 3 7-15,0 3-29 16,-4 5 0-16,4 1-1 16,-2 5-15-16,1 3 4 15,4 0-31-15,0 3 36 16,0 9-16-16,3 5-44 16,2 5 51-16,2 2-14 15,2 0 12-15,0 0 15 16,2-1 2-16,7-5 5 15,4-3-5-15,-1-6-63 16,3-4-86-16,-3-5 104 16,-3 0 43-16,4 0 2 15,-4-9 10-15,-1-7 6 0,-2-2 20 16,-1-1-35-16,-3 0 12 16,-1 2-13-16,-1 4 0 15,0 3 10-15,0 3 13 16,0 2 29-16,0 3 15 15,0 2-25-15,0 0-42 16,0 0-25-16,0 4-33 16,0 9 38-16,2 6 20 15,4 2 7-15,3 1 24 16,1 1-21-16,-1-4-4 16,2 1-6-16,-1-6-3 15,-1-2 2-15,0-3 1 16,-1-6 0-16,-3 0 5 15,-2-3 2-15,0 0-7 16,-1 0 1-16,1 0 0 0,0-6 43 16,0-8-33-16,3-5 5 15,1-3-16-15,-1-4-17 16,0-1-22-16,2 2-28 16,2 0-12-16,-1 5 34 15,5 6 22-15,-3 3 23 16,0 8-2-16,4 3-6 15,-3 0 6-15,1 8 1 16,2 11 1-16,4 1 117 16,-5 4 29-16,-2 0-87 15,-2 0 99-15,-5-1-104 16,-5-3-11-16,0 0 33 0,0-4-76 16,-12 0 33-1,0-4-31-15,0-3-1 0,-3-5 24 16,0 0-25-16,3-4-35 15,-3 0-50-15,2-8-129 16,7-4-290-16</inkml:trace>
  <inkml:trace contextRef="#ctx0" brushRef="#br0" timeOffset="26835.41">2902 6367 492 0,'0'0'230'15,"0"0"-155"-15,0 0-38 16,0 0-9-16,0 0-28 15,0 0 0-15,0 0 0 16,57 3 220-16,-27 4-94 0,8-2-68 16,-2 0-26-16,-1-1 3 15,-4-1-28 1,-3-2-4-16,-4 0-3 0,-7-1 0 16,-4 0-11-16,-7 0-4 15,-6 1-177-15,0 1-129 0</inkml:trace>
  <inkml:trace contextRef="#ctx0" brushRef="#br0" timeOffset="27066.64">2969 6567 563 0,'0'0'329'0,"0"0"-238"0,0 0-30 15,0 0 32-15,0 0-6 16,0 0-18-16,80 1 20 16,-55-1-23-16,0 0-51 15,-1-1 1-15,3-5-13 16,-2-2-3-16,14-8-37 16,-6 2-284-16,-5 0-461 0</inkml:trace>
  <inkml:trace contextRef="#ctx0" brushRef="#br0" timeOffset="27480.75">3964 6350 320 0,'0'0'889'0,"0"0"-750"16,0 0-105-16,0 0 48 16,0 0-37-16,0 0 48 15,0 0 2-15,-64-65-51 16,42 58 20-16,-4 4-32 16,-5 3-32-16,3 0 25 15,-2 0-25-15,0 12 0 16,6 5 0-16,2 3-8 0,5 2 8 15,3 4-13-15,6 2 1 16,5 4 5-16,3 0 4 16,0 2 3-16,15 0-6 15,3-3 7-15,6-4-1 16,4-5 0-16,3-5 1 16,4-8 22-16,4-6-23 15,-1-3-3-15,4-6-6 16,10-28-92-16,-10 1-1 15,-8 1-284-15</inkml:trace>
  <inkml:trace contextRef="#ctx0" brushRef="#br0" timeOffset="27787.48">4100 5825 687 0,'0'0'110'16,"0"0"-76"-16,0 0 141 16,6 99-13-16,4-42 18 15,1 25-18-15,1 21-92 16,1 5 19-16,-2-18-19 15,-5-24-42-15,-2-24 13 0,3-5-40 16,-2 3-1-16,4 1 0 16,-3-2-6-16,-3-5-134 15,0-11-61-15,-3-10-388 0</inkml:trace>
  <inkml:trace contextRef="#ctx0" brushRef="#br0" timeOffset="28297.72">4124 6391 872 0,'0'0'289'0,"0"0"-219"0,0 0-69 16,0 0-1-16,0 0 0 15,0 0 26-15,0 0 19 16,86 0 31-16,-53 0-20 15,3 1-41-15,1 1-9 16,2-2 2-16,3 0-6 16,-2 0 4-16,3 0 7 15,-4-12-12-15,0-3-1 16,-6 1 0-16,-5-6 1 16,-6 0 5-16,-8-1-5 15,-2 1-1-15,-8 3 0 16,-4 2-16-16,0 2 15 0,-1 3-1 15,-14 5 2-15,0 3 15 16,-6 2 1 0,-1 0 0-16,-2 8-12 0,-2 6-2 15,3 5-3-15,0 4 1 16,7 2-3-16,1 3 2 16,6 2 1-16,6 2 0 15,3 2 13-15,3 0-4 16,21-2-6-16,4-1 0 15,11-8 6-15,6-3 113 16,4-5-77-16,0-8-17 16,2-4-6-16,-2-3-12 15,-4 0-17-15,-2-20 7 16,-9 1-185-16,-11-1-711 0</inkml:trace>
  <inkml:trace contextRef="#ctx0" brushRef="#br0" timeOffset="46228.18">1248 7188 408 0,'0'0'159'0,"0"0"-71"16,0 0-15-16,0 0 30 16,0 0 24-16,0 0-48 15,-1-1-18-15,1 1-22 16,0-2-13-16,-2 2 21 15,2 0-21-15,0 0-2 16,0 0 13-16,0 0-36 16,0 0 17-16,0 3-18 0,0 9 1 15,0 8 16-15,3 9-16 16,8 4 5-16,2 7 2 16,2 4-7-16,7 3-1 15,-1 4 0-15,1 5 0 16,-2 0 0-16,1 0 0 15,-5-5 0-15,-1-6 7 16,0-8-7-16,-3-7 0 16,-3-6 0-16,0-7-1 15,-2 0 1-15,-2-7 0 16,-2-3 0-16,0-2 3 16,-3-3-3-16,1-1 0 15,-1-1 0-15,0 0-24 16,0-10-88-16,0-5-206 15,0-2-83-15</inkml:trace>
  <inkml:trace contextRef="#ctx0" brushRef="#br0" timeOffset="46776.67">1621 7173 506 0,'0'0'177'0,"0"0"-119"16,0 0-26-16,0 0 63 15,0 0 3-15,0 0-10 16,-15 90-30-16,9-65-38 16,-1 6 6-16,-2 4-5 15,-2 5-21-15,-2 5 25 16,-1 5-24-16,0 1 10 16,0 4-3-16,5-2-7 15,-3-1-1-15,3-3 0 16,2-5 2-16,-1-4 1 15,1-6-2-15,4-6 4 0,0-4 7 16,3-4-11 0,0-5 13-16,0 0-8 0,0-3-5 15,0-2 14-15,0-2-7 16,0-1 2-16,0-1 22 16,0 0-31-16,0-4 16 15,-3 0-14-15,3-1 3 16,0-1 5-16,0 2-9 15,0-2 5-15,0 0 6 16,0 0-4-16,0 0-16 16,0-2 7-16,0-6-334 15,0-1-729-15</inkml:trace>
  <inkml:trace contextRef="#ctx0" brushRef="#br0" timeOffset="48262.61">1876 7693 228 0,'0'0'416'0,"0"0"-255"16,0 0-107-16,0 0 5 15,0 0 7-15,0 0-25 16,0 0 25-16,-18-4-25 15,17 4-18-15,1 0 10 0,0 0-20 16,0 0 8 0,0 0-20-16,0 0 6 0,0 0 1 15,0 0-8-15,0 0 3 16,0 0 4-16,0 0 0 16,0 0-7-16,0 0 0 15,0 0-3-15,0 0 2 16,0 0 1-16,0 0 0 15,0 0 6-15,0 0-5 16,0 0-1-16,0 0 0 16,0 0-2-16,0 0 1 15,0 0 1-15,0 0 0 16,0 0 0-16,0 0-4 16,0 0 4-16,0 0-1 15,0 0-5-15,0 0 5 0,0 0 1 16,0 0 0-16,0 0 2 15,0 0-1-15,0 0-1 16,0 0 0-16,0 0 1 16,0 0 2-16,0 0-2 15,0 0 0-15,0 0 12 16,0 0-5-16,0 0-5 16,0 0 12-16,0 0-14 15,0 0 38-15,-2-1-28 16,-1 1-3-16,0-2 2 15,-3 2-9-15,3 0-2 16,-4 0 1-16,4 0-4 16,-2 0 1-16,-1 0 3 0,0 0-6 15,0 0 6 1,-4 4-53-16,1 4 28 0,0-2-8 16,-1 3-22-16,-1-1 18 15,2 3 6-15,-1-3 31 16,2-2-1-16,4 2-2 15,1-2 3-15,1-1 0 16,2 2-8-16,0 2 8 16,0 2 0-16,0 1 0 15,8 3 5-15,1-3-5 16,4 1 0-16,-1-4 0 16,-1-2 1-16,2-4 0 15,-4-3-1-15,3 0 0 16,-3 0 29-16,0-10 23 15,0-4 0-15,1-1-28 0,-4-2-17 16,0-2 6-16,-3 3-13 16,0 2 1-16,-1 0 12 15,-2 2-13-15,0 1 0 16,0 3 13-16,0 1-7 16,0 1-5-16,0 2-1 15,0 3 1-15,0 1 2 16,0 0-3-16,0 0 0 15,0 3 0-15,0 10 8 16,0 8-3-16,0 4-5 16,2 8 0-16,0 6 8 15,-1 4-7-15,1 4-1 0,-2 4 7 16,3-1-6-16,-3 0-1 16,0-5 0-16,0-9 0 15,0-11-1-15,0-8 1 16,0-9 0-16,0-3 6 15,0-5-6-15,0 0-12 16,6-18-151-16,-3-2-187 16,0-2 47-16</inkml:trace>
  <inkml:trace contextRef="#ctx0" brushRef="#br0" timeOffset="49238.06">1964 7797 360 0,'0'0'82'0,"0"0"-1"15,0 0-19-15,0 0-30 16,0 0-7-16,61 75-24 15,-44-70 5-15,-1-5 3 16,-1 0-7-16,3-7 29 16,-6-6 87-16,1-5-51 15,-2-7-1-15,-4 1-66 0,0-6 3 16,-5-1-15 0,-2 4 24-16,0-1-8 0,-6 5-4 15,-4 4 8-15,-4 5 20 16,-1 4-21-16,0 6-1 15,-1 4 16-15,-1 0-12 16,0 11 5-16,-1 8-15 16,6 4 0-16,-2 5 1 15,4 0 0-15,1 0-1 16,6-1 0-16,3 1 1 16,0-3 6-16,0-2-5 15,12-4 11-15,3-5-3 0,1-5-9 16,-1-5-1-1,2-4 2-15,-1 0-2 0,-4 0 23 16,1-11-14-16,-2-4 28 16,-2-3 18-16,-3-4-48 15,1 1 4-15,-4 0-11 16,-3 0 8-16,0 4-2 16,0 0-4-16,0 3-2 15,0 3 16-15,0 5-10 16,0 3-4-16,0 3-2 15,0 0-15-15,0 11 15 16,3 9 12-16,6 8 4 16,4 6 23-16,1 0-39 15,1-1 1-15,0-5-1 16,1-6 10-16,-2-6-10 0,-4-4 0 16,0-6 0-16,-5-3-9 15,1-3 10-15,0 0-1 16,0 0 4-16,1-9-4 15,-1-8-6-15,0-5-7 16,2-3-13-16,-1-3 13 16,2-4-179-16,2 3 112 15,2 0 38-15,-1 7 22 16,6 6 20-16,-3 8 5 16,1 7-4-16,2 1 34 15,1 6 49-15,2 13-19 16,-4 3-15-16,-1 1 7 15,-4 2 12-15,-4 2-24 0,-5-4-11 16,-3 2 18 0,0-2-38-16,0-3-2 0,-11-4 1 15,-4-4-6-15,-3-2-7 16,-1-6 0-16,1-3 1 16,-1-1 6-16,2 0-7 15,2-4-28-15,5-5-56 16,5 1-39-16,4-1-90 15,1 0-40-15,0 4-449 0</inkml:trace>
  <inkml:trace contextRef="#ctx0" brushRef="#br0" timeOffset="49658.62">2972 7602 1139 0,'0'0'264'16,"0"0"-251"-16,0 0-13 15,0 0-12-15,0 0 12 16,0 0 15-16,0 0 18 16,66 0-1-16,-36 0 9 15,1 0-41-15,-4 0 7 16,3 0-7-16,-5 0 2 15,-4 0 8-15,-3-3-10 16,-2 0 0-16,-5 2 0 16,-7 1-2-16,-4 0-66 15,0 0-303-15,-1 1-312 0</inkml:trace>
  <inkml:trace contextRef="#ctx0" brushRef="#br0" timeOffset="49885.21">3016 7816 780 0,'0'0'540'16,"0"0"-491"-16,0 0-40 16,0 0 6-16,0 0-7 15,0 0 40-15,0 0 18 16,74 11-47-16,-46-9 7 15,-1-1-26-15,-1 2 8 16,15 0-16-16,-6-3-16 0,-7 3-305 16</inkml:trace>
  <inkml:trace contextRef="#ctx0" brushRef="#br0" timeOffset="50859.89">4075 7560 540 0,'0'0'267'16,"0"0"-106"-16,0 0-5 15,0 0 25-15,0 0-62 16,0 0-47-16,0 0 29 16,-30-4-27-16,22 1-36 15,-5 3-27-15,-5-3 0 16,-1 3-3-16,-4 0 0 15,-2 0-8-15,-2 3 8 16,-1 6-7-16,1-1-1 16,3 1 0-16,4 4 5 15,3-3-7-15,3 1 2 16,4-1 0-16,4-1-10 0,1 2 4 16,5 0 5-16,0 1 1 15,0 3-21-15,8 2 21 16,5 0 0-16,5 3 1 15,0 0-4-15,6-1 4 16,0-3-1-16,3-4 1 16,1-3 7-16,5-1-8 15,3-6 0-15,-1 1 0 16,-2-3 5-16,0 0-5 16,0-5 0-16,-2-7 1 15,-3-2-1-15,-1-4-10 16,-4-3-73-16,8-18-35 0,-7 5-64 15,-6-1-340-15</inkml:trace>
  <inkml:trace contextRef="#ctx0" brushRef="#br0" timeOffset="51152.8">4419 6989 1260 0,'0'0'225'16,"0"0"-161"-16,0 0-60 15,0 0 12-15,0 0-11 0,0 0 22 16,-19 115 42-16,19-26 13 16,0 29-61-16,0 8 3 15,6-4-14-15,0-17-8 16,-3-34 15-16,-3-16-17 15,4-18 1-15,-1-8 3 16,0-2 4-16,0-3-16 16,-3-8-15-16,0-11-229 15,0-5-700-15</inkml:trace>
  <inkml:trace contextRef="#ctx0" brushRef="#br0" timeOffset="51656.05">4240 7567 1101 0,'0'0'230'0,"0"0"-196"16,0 0-10-16,0 0 26 15,0 0-4-15,111 29 9 16,-65-23-39-16,3-2-8 15,3-2 3-15,0 1-5 16,-1-1-6-16,0-2 0 16,1 0 0-16,0-5 23 15,-4-7 37-15,-3-5-37 16,-8-3-4-16,-7-3-18 0,-8-1-1 16,-7-2 0-16,-9 1 2 15,-6 1-2-15,0 4 0 16,-12 6 10-16,-10 4 18 15,-2 3-22-15,-3 7-6 16,-7 0 0-16,7 3 0 16,-2 11-2-16,4 7 2 15,3 5 0-15,7 7-4 16,6 5 4-16,9 6 0 16,0 2 0-16,19 0 6 15,16-3-4-15,8-6 22 16,9-9-5-16,5-7 17 15,1-7-28-15,2-7-7 0,-5-7-1 16,-4 0 9 0,-4-4-22-16,8-16 11 0,-14 3-144 15,-10 3-223-15</inkml:trace>
  <inkml:trace contextRef="#ctx0" brushRef="#br0" timeOffset="90956.02">1424 8518 895 0,'0'0'239'0,"0"0"-167"16,0 0 46-16,0 0-47 15,0 0 0-15,0 0 9 0,-6 0-22 16,6 0-1-16,0 0-3 16,0 0-12-16,0 0 32 15,0 0-38-15,0 0-4 16,0 0 1-16,0 0-31 16,0 0 8-16,0 0-10 15,0 0-18-15,3 3 18 16,14 0-8-16,2 1 8 15,5-4 12-15,1 3-12 16,6-3 0-16,-1 0-1 16,0 0 2-16,3 0 6 15,-2-3-6-15,-1-2 8 16,1 0 4-16,-4 3-7 16,-3 0 0-16,-3 2-6 15,-3 0 1-15,-5-3 2 0,-2 3-3 16,1 0 2-16,-5-3 8 15,-2 2-4-15,-2 0-6 16,-2 1 0-16,-1-2-3 16,0 2 2-16,0 0 2 15,0 0-1-15,0 0 1 16,0 0-1-16,0 0-53 16,0 0-90-16,0 0-79 15,-1 0-52-15,-5 0-393 0</inkml:trace>
  <inkml:trace contextRef="#ctx0" brushRef="#br0" timeOffset="91331.3">1651 8497 681 0,'0'0'563'0,"0"0"-466"16,0 0-80-16,0 0-9 15,0 0 79-15,0 0-3 16,0 0-1-16,7 99 22 16,-1-63-57-16,0 8 34 0,-3 1-18 15,0-1-31 1,-1 2 15-16,-1-2-46 0,1-5 9 15,-1-3-5-15,1-9 6 16,0-3-7-16,0-10-5 16,-2-2 1-16,0-4 14 15,0-4-15-15,0-2 0 16,3-2 0-16,-3 0-3 16,0 0-52-16,0-4-99 15,3-7-156-15,0-1-340 0</inkml:trace>
  <inkml:trace contextRef="#ctx0" brushRef="#br0" timeOffset="91932.31">1939 8992 479 0,'0'0'212'16,"0"0"-132"-16,0 0 11 15,0 0 95-15,0 0-70 16,9-81-58-16,-8 61-3 0,2 1-19 15,-1 0 3-15,-1 2-7 16,1 5-6-16,-2 2 29 16,2 3-34-16,-2 2 5 15,0 2 13-15,0 3-29 16,0 0 16-16,0 0-26 16,0 0 3-16,0 0-9 15,0 0 0-15,2 6 6 16,1 7 7-16,0 4 2 15,0 5-9-15,0 2 0 16,0 8 1-16,-3 2 7 16,3 6-7-16,-3 1-1 0,0 3 15 15,0-3-14 1,0-2 6-16,0-3 10 0,0-6-10 16,0-7 21-16,0-6-2 15,3-6-5-15,-3-4 23 16,0-2-43-16,0-4 12 15,0-1 12-15,0 0-25 16,3 0 30-16,-3 0-9 16,0 0-4-16,0 0 4 15,0 0-21-15,0 0 0 16,6-19-80-16,-3-1-171 16,1-3-677-16</inkml:trace>
  <inkml:trace contextRef="#ctx0" brushRef="#br0" timeOffset="92442.64">2346 8794 1005 0,'0'0'347'16,"0"0"-256"-16,0 0-60 15,0 0 1-15,0 0-26 16,0 0 42-16,0 0-32 16,21 0-10-16,-9 3 21 15,4-1 15-15,6 0-11 16,-2 1 22-16,8-3-39 15,1 0 12-15,-1 0-17 0,2 0 0 16,-2 0 4-16,2 0-12 16,-3 0 1-16,-5 0 9 15,-4-2-10-15,-3 2-1 16,-8 0 0-16,-5 0-126 16,-2 0-225-16,0 6-497 0</inkml:trace>
  <inkml:trace contextRef="#ctx0" brushRef="#br0" timeOffset="92690.89">2431 8949 1061 0,'0'0'390'16,"0"0"-294"-16,0 0-57 15,0 0-30-15,0 0 88 16,0 0 17-16,112 34-36 16,-75-31-4-16,-1-2-34 15,0-1-5-15,-6 0-13 16,-5 0-22-16,2-13 0 16,-8 0-139-16,-7-1-671 0</inkml:trace>
  <inkml:trace contextRef="#ctx0" brushRef="#br0" timeOffset="93465.16">3323 8612 1048 0,'0'0'349'0,"0"0"-272"15,0 0-58-15,0 0 35 16,0 0 8-16,0 0-12 15,0 0-7-15,4-79-42 0,10 60 13 16,5 0-12 0,2 5-2-16,3 3 19 0,3 8-13 15,-2 3 1-15,6 3 5 16,-1 19-5-16,-6 6-7 16,-1 8 3-16,-7 4 3 15,-7 6 42-15,-9 2-22 16,0 6-18-16,-12 1-1 15,-15-1-7-15,-1-4 12 16,-7-6-12-16,1-5 0 16,3-13-1-16,2-7 2 15,7-10 6-15,3-7-2 16,4-2-5-16,3-3-32 16,0-11-61-16,6-1-4 15,6-1 58-15,0 0 26 0,0 4 13 16,0 0 19-16,12 5-18 15,6 2 40-15,1 5 1 16,7 0 10-16,5 0 23 16,3 5 0-16,3 4-6 15,-1-1-7-15,2 0-53 16,-4-4 9-16,0-2-18 16,0-2 6-16,-4 0-22 15,6-29-11-15,-6 2-188 16,-9-2-520-16</inkml:trace>
  <inkml:trace contextRef="#ctx0" brushRef="#br0" timeOffset="93697.75">3976 8428 1073 0,'0'0'349'0,"0"0"-293"16,0 0-24-16,0 0-22 16,0 0 11-16,99 0 63 15,-65 0-39-15,-1 0-11 16,-2 0-15-16,-2 0-12 16,-7 4-14-16,-9 3-102 15,-7-4-507-15</inkml:trace>
  <inkml:trace contextRef="#ctx0" brushRef="#br0" timeOffset="94125.22">3900 8576 1326 0,'0'0'276'15,"0"0"-184"-15,0 0-67 16,0 0-9-16,0 0 12 15,0 0-28-15,-40 73 0 16,43-70 7-16,13 1-7 16,1-3 15-16,5-1-15 15,9 0 6-15,4 0 4 0,2 2-2 16,3 4-8-16,-1 5 0 16,0 3 0-16,1 6 46 15,-6 2-31-15,-7 2 17 16,-7 2 30-16,-7-1-30 15,-10 3 29-15,-3 1-14 16,-2 1-33-16,-17-2 6 16,-6-1-18-16,-5-4 8 15,-4-8 14-15,-4-4-17 16,1-6 0-16,1-5-7 16,6 0 11-16,5 0-11 15,6-8 0-15,5-1-10 16,7-3 7-16,4-1-50 0,3-4-46 15,7-9-101-15,11 1-334 16,0 1-338-16</inkml:trace>
  <inkml:trace contextRef="#ctx0" brushRef="#br0" timeOffset="94529.33">4555 8483 649 0,'0'0'699'0,"0"0"-603"16,0 0-66-16,0 0-28 15,0 0 20-15,0 0-11 16,0 0 18-16,22 74-4 15,-2-67-25-15,5-3 10 16,-1-4-3-16,4 0-7 16,-4 0 21-16,-3-11 4 15,-5-1 20-15,-5-5 24 16,-4 3 1-16,-7-5 0 16,0-1-26-16,-7 2-17 15,-8 0 31-15,-6 1-14 16,-3 3-6-16,0 6 24 15,-3 5-62-15,2 3-8 0,0 0-11 16,4 9-43-16,4 7-28 16,4 9-101-16,7-2-70 15,3-4-398-15</inkml:trace>
  <inkml:trace contextRef="#ctx0" brushRef="#br0" timeOffset="95004.45">5314 8531 1066 0,'0'0'275'0,"0"0"-163"16,0 0-3-16,0 0 44 15,0 0 26-15,0 0-80 16,0 0-15-16,-64-50-54 16,45 48-12-16,-4 2 17 15,-4 0-34-15,-3 8 13 16,-1 9-14-16,1 7 2 16,-1 5 0-16,1 3-2 15,6 5 0-15,2 3 0 16,7 6 0-16,5 2-1 15,5 1 1-15,5 0 0 0,0-1-1 16,18-5 1-16,6-5 0 16,3-8 38-16,8-7-31 15,4-7-7-15,6-7 0 16,4-9 13-16,3 0-13 16,1 0 0-16,-4-9 6 15,0-7-6-15,-7 0 0 16,-3 0 0-16,-6 1 0 15,-8 3-13-15,-3 3-64 16,-10 3-212-16,-6 6-835 0</inkml:trace>
  <inkml:trace contextRef="#ctx0" brushRef="#br0" timeOffset="96927.15">1595 10033 510 0,'0'0'601'16,"0"0"-491"-16,-5 85-52 0,5-41 73 15,0 1-52-15,0-1-13 16,0-1-12-16,0 1-46 15,0-5 17-15,0-2-25 16,0-7 15-16,0-2-12 16,0-7-3-16,0-7-9 15,0-4-44-15,0-10-138 16,-2 0-55-16,-4 0-363 0</inkml:trace>
  <inkml:trace contextRef="#ctx0" brushRef="#br0" timeOffset="97329.76">1506 9757 643 0,'0'0'206'0,"0"0"-132"16,81-5 24-16,-40 5 57 15,1 8-76-15,0 11-15 16,-2 5 10-16,-7 3-11 0,-3 2 8 16,-9 4-13-16,-6-1 76 15,-9 0 30-15,-6 4-109 16,0 0-54-16,-11 1 27 15,-10-1-19-15,-7-2 30 16,-2-4-26-16,-4-5 0 16,4-8 0-16,2-3-7 15,1-8-6-15,7-1 0 16,1-5-14-16,7 0 5 16,0 0-59-16,2-6-169 15,-1-4-308-15,4 0-201 0</inkml:trace>
  <inkml:trace contextRef="#ctx0" brushRef="#br0" timeOffset="97728.12">1910 10372 886 0,'0'0'562'16,"0"0"-501"-16,0 0-19 16,0 0-33-16,0 0 17 15,0 0 63-15,11-87-26 16,-8 59-24-16,-3 3-33 0,3 5-6 16,-3 4 14-1,0 6-14-15,0 6 2 0,0 4-2 16,0 0 0-16,4 8-10 15,2 15 10-15,0 8 32 16,2 10 27-16,0 4-33 16,-3 5 2-16,1 0 0 15,-3 1-6-15,0-1 7 16,-3-6-12-16,0-8-15 16,0-4 8-16,0-11-10 15,0-8 8-15,0-5-8 16,0-8-168-16,0-9-228 15,3-7-624-15</inkml:trace>
  <inkml:trace contextRef="#ctx0" brushRef="#br0" timeOffset="98038.5">2553 10183 1317 0,'0'0'232'0,"0"0"-232"16,0 0-23-16,0 0 23 0,0 0 42 15,0 0 15-15,85 18 24 16,-55-16-30-16,6 2-42 15,-3-1 20-15,-2-1-21 16,-4-1-7-16,-5-1 14 16,-5 0-15-16,-7 0-31 15,-7 0-204-15,-3 0-497 0</inkml:trace>
  <inkml:trace contextRef="#ctx0" brushRef="#br0" timeOffset="98308.1">2571 10400 876 0,'0'0'290'15,"0"0"-203"-15,0 0 3 16,0 0 35-16,88 10 40 15,-52-10-10-15,1 0-77 16,1 0-5-16,-7 0-31 16,-1 0-14-16,-11 0-5 15,-2-4-17-15,-6 1-12 16,-2-7-8-16,-4 3-207 16,-5-3-713-16</inkml:trace>
  <inkml:trace contextRef="#ctx0" brushRef="#br0" timeOffset="99169.57">3338 10068 1160 0,'0'0'210'0,"0"0"-136"16,0 0-40-16,0 0-12 16,0 0 23-16,0 0-26 15,0 0-9-15,-21 44 17 16,18-19-27-16,0 4 14 15,3 4 44-15,0 1-28 16,0 4 0-16,12 2 41 16,7 2-33-16,5-2-14 15,6-3-5-15,4-7 4 16,2-6-23-16,0-6 7 16,1-10-6-16,-1-8-1 15,-3 0 0-15,-2-18 3 0,-3-10 6 16,-8-6-9-16,-1-10 0 15,-10-6 1-15,-6-5 8 16,-3-4 0-16,-4 2 5 16,-13-1 27-16,-5 5-40 15,0 6 34-15,-1 9-1 16,-2 8-3-16,-1 3 28 16,3 10-15-16,-4 7-17 15,0 3-18-15,4 7 5 16,-2 0-9-16,0 0-5 15,1 16-15-15,2 4 15 0,2 5-37 16,7 3 17-16,5 4 1 16,7 2-38-16,1 2-41 15,9 13-69-15,10-7-236 16,2-9-371-16</inkml:trace>
  <inkml:trace contextRef="#ctx0" brushRef="#br0" timeOffset="99351.69">4094 10444 1669 0,'0'0'354'0,"0"0"-282"16,0 0-31-16,0 0-40 15,0 0-2-15,0 0-24 16,0 0-254-16,12-14-483 0</inkml:trace>
  <inkml:trace contextRef="#ctx0" brushRef="#br0" timeOffset="99710.44">4358 9970 1190 0,'0'0'483'0,"0"0"-477"16,0 0-12-1,0 0-11-15,-30 73 17 0,30-54 22 16,15-2-3-16,9-4 23 16,4-6-42-16,5-7 0 15,0 0-8-15,3-13-20 16,-6-9 14-16,-8-5 12 15,-7-3 2-15,-6 1 0 16,-9-2 2-16,0 1 34 16,-12 3 39-16,-5 3 4 15,-5 5 32-15,-5 7-22 16,-1 7-83-16,-2 5 50 16,0 0-56-16,2 11-75 0,0 23-124 15,5-2-76 1,7-3-372-16</inkml:trace>
  <inkml:trace contextRef="#ctx0" brushRef="#br0" timeOffset="100046.93">4376 10302 1039 0,'0'0'309'0,"0"0"-214"16,19 84-55-16,-4-47-20 15,8-5 32-15,3-11 28 0,6-4-10 16,2-12-16 0,2-5-46-16,0-8 12 0,-2-16 8 15,-7-9-6-15,-6-4 32 16,-8-4-31-16,-10 0 18 16,-3 4 35-16,-6 1-42 15,-13 5 15-15,-7 4 2 16,-5 8-33-16,-2 6 44 15,-1 8-13-15,-2 5-33 16,2 3-16-16,3 17-26 16,1 10-16-16,12 6 5 15,3 0-44-15,12 14-71 16,3-13-170-16,0-6-473 0</inkml:trace>
  <inkml:trace contextRef="#ctx0" brushRef="#br0" timeOffset="100469.55">4864 10011 1315 0,'0'0'248'0,"0"0"-210"15,0 0-39-15,0 0 2 16,-55 82 84-16,49-40-9 15,6 6-31-15,0 5 41 16,6-1-53-16,13-1-16 16,6-7 12-16,2-9-28 15,4-9 7-15,2-9-8 16,0-11 0-16,0-6 8 0,0-10-8 16,-5-15 9-16,-1-10 11 15,-12-7-13-15,-2-8 3 16,-10-1-2-16,-3-2-7 15,-4-1 36-15,-16 5 3 16,-5 2 7-16,-5 7 14 16,-1 6-39-16,0 7 9 15,-1 8-31-15,1 7 7 16,-2 7-23-16,2 5 0 16,1 1-34-16,2 15 5 15,4 4-83-15,6 19-125 16,3-6-251-16,9-3-261 0</inkml:trace>
  <inkml:trace contextRef="#ctx0" brushRef="#br0" timeOffset="101422.13">5407 10251 1084 0,'0'0'283'16,"0"0"-202"-16,0 0-70 15,-21 75 4-15,21-46 91 16,0-1 49-16,7-1-46 16,8-4-46-16,7-4-32 15,4-7-11-15,2-7-12 16,3-5-7-16,-1-2-1 0,0-16 1 15,-6-6 6-15,-3-5-6 16,-8-4 9-16,-5-2 12 16,-8-1-16-16,0 4 5 15,-12 1 20-15,-5 4-31 16,-6 6 36-16,-4 6-26 16,-3 10 0-16,3 5-7 15,-1 1-3-15,7 18 0 16,0 7-1-16,10 4-14 15,3 4 14-15,5 0 1 16,3-4 0-16,0-5-1 16,8-5-3-16,6-9-18 15,5-6-34-15,2-5 14 0,2-3 18 16,-1-13-61 0,0 0 30-16,-5 2 41 0,-1 5-8 15,-5 4 22-15,-1 5 0 16,0 2 1-16,1 16 42 15,1 6 14-15,4 4-10 16,-1 3 2-16,5-1-48 16,0-4 17-16,0-6-18 15,5-7 15-15,1-9-11 16,-1-4-4-16,-1-10-10 16,-2-17 9-16,-4-10-32 15,0-8 20-15,-6-10 12 16,-6-6-1-16,-6-12 2 15,0-18 16-15,0-13-7 0,-9 14 31 16,-3 18-20-16,0 23 30 16,3 19 25-1,-3 0-35-15,3 1 17 0,-1 5-31 16,4 12-25-16,0 9 22 16,3 3-17-16,0 14-5 15,3 31-2-15,0 31-14 16,6 30 15-16,18 11 0 15,1-8 1-15,0-24 14 16,-11-32-14-16,-1-15 0 16,-5-8-1-16,-1-4-40 15,-2 1-64-15,-5-13-101 16,0-9-349-16,-2-5-399 0</inkml:trace>
  <inkml:trace contextRef="#ctx0" brushRef="#br0" timeOffset="102054.31">5727 10183 1633 0,'0'0'249'0,"0"0"-221"15,0 0-28-15,0 0 1 16,0 0 22-16,0 0 6 16,0 0-4-16,100-65-1 15,-64 59-18-15,0 1-6 16,4 5 0-16,-4 2 0 15,0 15 0-15,-5 6 1 0,2 9 5 16,-6 5 37-16,-5 2-29 16,-5 1 3-16,-6-1-17 15,-3-1 8-15,-7-7-8 16,-1-4 1-16,0-7 0 16,0-8 11-16,0-7-12 15,0-5 0-15,0 0 0 16,0-17-19-16,0-8 12 15,0-8-38-15,0-3-23 16,2 2 31-16,7 1-51 16,1 5-13-16,4 6 66 15,-1 10 11-15,-1 5 24 16,2 7 8-16,2 5 49 16,-4 19 27-16,4 5 8 15,-5 5-28-15,-1 0-16 0,-4-1-33 16,-3-4 15-16,0-9-15 15,0-8-14-15,-3-5 14 16,0-7-14-16,3 0 6 16,-3-13 18-16,6-10-25 15,0-12-15-15,1-5-39 16,4-4-58-16,-2 1 19 16,7 5 25-16,-2 10 58 15,2 8 10-15,-4 11 15 16,3 7 24-16,-3 2-7 15,1 15 40-15,-1 12 39 16,0 4-65-16,0 5-9 0,-6-2 6 16,0 0-42-1,-3-4 12-15,-3-5-13 0,0-8-54 16,-3-5-234-16,-6-7-918 0</inkml:trace>
  <inkml:trace contextRef="#ctx0" brushRef="#br0" timeOffset="103081.71">1424 11239 80 0,'0'0'1109'15,"0"0"-948"-15,0 0-86 16,0 0 1-16,0 0 9 16,0 0 4-16,0 0-58 15,12 0-6-15,6 1 52 0,6 2-30 16,7-3 19-1,5 3 0-15,4-3-28 0,3 0 9 16,2 0-47-16,0 0 15 16,-6 0-15-16,-5 0 10 15,-3 0-10-15,-7 0 0 16,-9 0-8-16,-3 0 2 16,-6 0-93-16,-6 0-154 15,0 0-54-15,-8 4-464 0</inkml:trace>
  <inkml:trace contextRef="#ctx0" brushRef="#br0" timeOffset="103376.71">1618 11257 575 0,'0'0'708'15,"0"0"-592"-15,0 0-89 16,0 0-14-16,0 0 43 16,0 0 49-16,-1 101 28 15,5-61-44-15,3 9-22 16,-1 4 17-16,0-2-16 16,-4-1-21-16,1-4-6 15,-3-8-40-15,3-5 16 16,-3-11-17-16,0-7-2 0,0-6 1 15,0-9-26-15,0 0-192 16,0 0-576-16</inkml:trace>
  <inkml:trace contextRef="#ctx0" brushRef="#br0" timeOffset="103929.34">1927 11814 1260 0,'0'0'328'0,"0"0"-227"15,0 0-66-15,0 0-26 16,0 0-1-16,0 0-1 15,0 0-6-15,37-84 17 16,-22 69-18-16,7 4 0 16,-5 6-2-16,5 5 15 15,-1 3-7-15,1 17 6 16,-5 6 1-16,-4 9 54 16,-4 3-11-16,-7 4-12 15,-2 3-6-15,-8-1-37 16,-10-2 25-16,-7-2-26 0,2-6-18 15,-5-8 13 1,4-6 4-16,2-11-28 0,3-6 12 16,4-3-60-16,4-9-34 15,4-10 27-15,4-3 11 16,3 2 58-16,3 3 1 16,10 3 14-16,4 4 6 15,2 7-5-15,5 3 38 16,1 0 42-16,5 13 8 15,1 3-30-15,-1 2-6 16,1-1-3-16,-2-1 18 16,-7-4-61-16,1-2 7 15,-4-7-14-15,-1-3-13 16,15-15-16-16,-5-8-268 0,-4-5-411 16</inkml:trace>
  <inkml:trace contextRef="#ctx0" brushRef="#br0" timeOffset="104209.63">2819 11500 1498 0,'0'0'169'0,"0"0"-150"16,0 0-18-16,0 0 44 16,0 0 28-16,91 11-17 15,-63-11 11-15,0 3-26 16,-1-3-26-16,-4 0 10 16,-4 0-25-16,-5 0-38 15,-6 0-227-15,-6 0-535 0</inkml:trace>
  <inkml:trace contextRef="#ctx0" brushRef="#br0" timeOffset="104425.39">2871 11715 1232 0,'0'0'603'0,"0"0"-594"15,0 0 4-15,0 0-12 16,0 0 37-16,0 0 52 16,98 0-65-16,-68 0-5 15,0 0-20-15,6-5-73 16,-6-3-229-16,-7-1-815 0</inkml:trace>
  <inkml:trace contextRef="#ctx0" brushRef="#br0" timeOffset="105229.98">3730 11304 1013 0,'0'0'270'0,"0"0"-177"15,0 0-41-15,0 0-4 16,0 0 76-16,0 0-19 15,0 0-57-15,39-64 12 16,-21 50-38-16,3-1-5 16,1 1 8-16,5 2-25 15,1 3 16-15,2 5-16 0,4 4 1 16,-1 0 8-16,0 7-8 16,-5 8 11-16,-4 5 11 15,-6 1-23-15,-9 1 36 16,-6 3 3-16,-3-3-20 15,0 1 26-15,-8 1-30 16,-11-3-6-16,-8-1-9 16,-4-2-25-16,-2-3-3 15,-1-1-26-15,-2-8-38 16,9 0 30-16,2-4-30 16,6-2-14-16,5 0 45 15,8 0 11-15,3 0 31 16,3 0 18-16,0 0-14 0,0 1 14 15,3 9 2-15,6 4 35 16,3 5 90-16,1 7 16 16,-2 2-12-16,4 1-9 15,-3 1-66-15,-3-3 35 16,1 0-37-16,-4-6-19 16,-3-2-7-16,0-7-18 15,0-5-11-15,-1-3 2 16,-2-4-56-16,0 0-53 15,0 0-442-15</inkml:trace>
  <inkml:trace contextRef="#ctx0" brushRef="#br0" timeOffset="105523.7">3982 12005 1576 0,'0'0'147'16,"0"0"-145"-16,0 0 8 15,0 0-10-15,0 0 12 16,0 0-6-16,0 0 2 16,16-69-6-16,-14 63-2 15,-2 6 64-15,0 0 43 16,0 0 22-16,0 7-38 15,-3 6-66-15,-4 1 6 0,2-2-25 16,1-1-6-16,-1-5-47 16,2-3-327-16,-3-3-899 0</inkml:trace>
  <inkml:trace contextRef="#ctx0" brushRef="#br0" timeOffset="106695.84">1564 13037 413 0,'0'0'542'0,"0"0"-458"16,0 0-15-16,0 0 18 15,3 93 26-15,5-61-6 16,-2 5 78-16,0 5-92 15,0 5-48-15,1 3 12 0,-4 1-17 16,0-2-12 0,-3-8 1-16,0-3-28 0,0-11-1 15,0-9 0-15,0-7-17 16,0-4 17-16,0-7-73 16,0 0-117-16,-3-9-356 0</inkml:trace>
  <inkml:trace contextRef="#ctx0" brushRef="#br0" timeOffset="107143.39">1360 12850 548 0,'0'0'221'0,"0"0"-79"15,0 0 80-15,0 0-55 16,97-15-63-16,-63 14-37 16,5 1 9-16,1 0-39 15,-1 0 4-15,3 7-13 16,-2 4 5-16,-3 4 20 15,-1 4-6-15,-3 3 8 16,-3 4 11-16,-2 3-29 16,-7 0-6-16,-9 1 5 0,-2 1-30 15,-8 0 44 1,-2 3-31-16,-6 0 1 0,-12 2-20 16,-7-2 0-16,-5-2 0 15,0-6-1-15,0-4 10 16,2-7-5-16,7-3-4 15,6-5 1-15,4-4-8 16,4-3-24-16,7 0-102 16,0 0-235-16,0-6-615 0</inkml:trace>
  <inkml:trace contextRef="#ctx0" brushRef="#br0" timeOffset="107677.57">1907 13447 1071 0,'0'0'246'16,"0"0"-233"-16,0 0-1 15,0 0-11-15,0 0 23 16,0 0 20-16,0 0-33 15,90-48 25-15,-72 48-11 16,6 0 10-16,-2 5 42 16,-1 14 2-16,-3 8 0 15,-2 4-28-15,-5 5-18 0,-7 1 16 16,-4 2-29-16,0 1-1 16,-12-2 2-16,-4-5-15 15,-4-4-7-15,-2-5 1 16,1-7 0-16,-1-6 16 15,2-8-14-15,1-3-2 16,2-3-32-16,3-11-33 16,3-5 19-16,5-3-13 15,6 5 16-15,0-2 42 16,0 7 0-16,8 2 1 16,4 3 40-16,4 5-12 15,2 2 44-15,4 0 10 16,4 2-24-16,2 6 4 0,0 3-45 15,-1-4 4-15,0 1 10 16,-3-3-31-16,-2 0 0 16,-4-5 0-16,2 0-3 15,-1-2-11-15,11-18-118 16,-5-2-202-16,-1 0-498 0</inkml:trace>
  <inkml:trace contextRef="#ctx0" brushRef="#br0" timeOffset="107964.88">2674 13217 1378 0,'0'0'192'0,"0"0"-180"16,0 0 2-16,0 0 28 16,0 0 43-16,109 17-11 15,-75-15-31-15,-1 2-43 16,-3-3 22-16,-8 2-21 16,-5 0 0-16,-6 1-1 15,-11 2-124-15,0 3-235 16,-4-1-944-16</inkml:trace>
  <inkml:trace contextRef="#ctx0" brushRef="#br0" timeOffset="108171.69">2713 13456 466 0,'0'0'852'0,"0"0"-733"15,0 0-49-15,0 0 97 16,98 3-5-16,-68-3-52 16,-3 0-31-16,-3 0-57 15,-2 0-12-15,-6 0-20 16,-8 0-70-16,-5 0-491 0</inkml:trace>
  <inkml:trace contextRef="#ctx0" brushRef="#br0" timeOffset="110461.71">3617 13079 963 0,'0'0'343'0,"0"0"-231"0,0 0 32 15,0 0 4-15,0 0-78 16,0 0 71-16,0 0-47 15,-44-28-65-15,41 20 4 16,-2-1-24-16,2-1 0 16,0 0-6-16,3-4-1 15,0-3-3-15,0-2 1 16,1-3-10-16,14 0 4 16,0-1-6-16,10 1-3 15,-1 4 14-15,6 0-44 16,-2 9 20-16,2 4 3 0,0 5-2 15,0 2 23-15,-2 13-9 16,-4 5-5-16,0 6 13 16,-6 3-21-16,-8 7 22 15,-4 4 0-15,-6 6-21 16,0 2 21-16,-15 3-44 16,-7 2-15-16,-5-3 48 15,-4-1-77-15,-4-6 59 16,1-4 12-16,0-6-28 15,2-8 46-15,7-8-11 16,6-8 0-16,4-7 1 16,3-2-51-16,9-2-286 15,0-11 185-15,3-4 58 0,0 0 29 16,6-1 33-16,9-1 42 16,-2 5 18-16,2-1 8 15,2 5 86-15,0 3 33 16,4 6-14-16,0 1 26 15,6 1-47-15,0 12-4 16,4 3 3-16,1 4-11 16,-1-3-7-16,-1 2-20 15,-5-2-50-15,2-3 16 16,-2-4-27-16,-4-3-9 16,0-7 14-16,3 0-15 15,3 0-48-15,-8-12-264 16,-4 1-740-16</inkml:trace>
  <inkml:trace contextRef="#ctx0" brushRef="#br0" timeOffset="110637.02">4246 13430 1570 0,'0'0'334'0,"0"0"-265"16,0 0-37-16,0 0-25 15,0 0-6-15,0 0-2 16,0 0-45-16,5-9-235 16,-5-3-641-16</inkml:trace>
  <inkml:trace contextRef="#ctx0" brushRef="#br0" timeOffset="111144.99">4459 12976 1287 0,'0'0'315'0,"0"0"-292"15,0 0-21-15,0 0-4 16,0 0 4-16,0 0-2 15,0 0 46-15,-20 75-2 0,20-42 4 16,4 4 12-16,5 4-22 16,3 4 28-16,3-1-17 15,1-4-48-15,2-3 34 16,6-7-34-16,0-8 12 16,4-6 4-16,1-10-16 15,2-6-1-15,3 0 0 16,-2-18 0-16,-4-8 7 15,0-11-6-15,-7-6 0 16,-6-6 17-16,-6-4-11 16,-9-2-7-16,0 4 0 15,-13-2 11-15,-10 7 6 16,-4 3 4-16,-7 6 1 16,-2 3 39-16,-1 7-45 15,-2 4 27-15,3 7-26 0,2 7-2 16,3 7-18-16,1 2 3 15,6 6-41-15,0 12-15 16,3 6-108-16,8 22-54 16,4-9-114-16,6 0-654 0</inkml:trace>
  <inkml:trace contextRef="#ctx0" brushRef="#br0" timeOffset="111853.19">5165 13246 1393 0,'0'0'183'16,"0"0"-177"-16,0 0-6 0,0 0 7 15,0 0-7-15,0 0 60 16,0 0-18-16,-27 79 14 15,27-57-26-15,9 3 30 16,6-3 25-16,6-2-79 16,4-4 4-16,2-6-10 15,3-7 1-15,0-3 3 16,-2-3-4-16,-4-15 0 16,-2-5-1-16,-8-6 1 15,-7-3-10-15,-4-2-5 16,-3 1-15-16,-7-1 30 15,-10 5-1-15,-5 3 1 16,-3 6 13-16,-5 6-11 16,3 6 12-16,-3 5-2 15,3 3-5-15,2 1-9 0,1 13 2 16,6 2-12 0,6 4 6-16,3 0-12 0,6-2 17 15,3 2-8-15,0-3 0 16,3 0-10-16,11-2-6 15,3 1 6-15,3-3 18 16,4-3 1-16,1 0 0 16,2 1-7-16,4-4 6 15,-1 1 1-15,-2-1 0 16,-1-1-3-16,-4 0 2 16,2 2 1-16,-4-3 0 15,-2 1 3-15,-4-5-3 16,3-1-54-16,-3-1-138 0,-2-8-422 15</inkml:trace>
  <inkml:trace contextRef="#ctx0" brushRef="#br0" timeOffset="112131.27">5629 12700 42 0,'0'0'1698'0,"0"0"-1539"16,0 0-149-16,0 0-10 0,0 0-34 15,0 0 33 1,-30 87 1-16,30-27 53 16,0 23-2-16,10 18 1 0,1 5-51 15,-2-18 18-15,1-23-19 16,-5-27 6-16,-1-8-19 15,1-2 13-15,-2-6-145 16,0-5-196-16,-2-9-421 0</inkml:trace>
  <inkml:trace contextRef="#ctx0" brushRef="#br0" timeOffset="112866.34">5465 13109 1393 0,'0'0'345'16,"0"0"-345"-16,0 0-65 15,0 0 4-15,0 0 61 16,0 0 2-16,0 0 46 16,67-14-31-16,-36 8-4 15,2-1-3-15,0 0-4 16,1 2-6-16,2 2 0 15,-3 1 0-15,-2 2-1 16,0 0 1-16,-2 14 0 16,-6 3 5-16,-1 5 4 15,-2 3 1-15,1 3 76 16,-1 5-62-16,-4-1 15 0,1 3-33 16,-4-6 4-1,-4-1 11-15,-6-9-20 0,3-3 3 16,-6-7-4-16,0-6 0 15,0-3 6-15,0 0 6 16,0-8-3-16,0-10-9 16,0-10-65-16,-3-5-5 15,3-4-24-15,0-2-32 16,0 3 28-16,3 7-3 16,9 7 48-16,-2 7 35 15,2 9-5-15,0 6 23 16,-1 2 14-16,2 18 76 15,-1 9 32-15,1 9 11 0,-2 3-66 16,-2 3 34 0,-2-1-62-16,0-6 17 0,-2-9-31 15,-2-9-24-15,0-8 19 16,0-8-19-16,-3-3 8 16,0 0 34-16,3-15-30 15,-1-10 4-15,1-10-17 16,2-4-42-16,3-2 14 15,1 2-14-15,0 7 37 16,4 4-9-16,-1 11 6 16,3 7 6-16,-3 7-6 15,4 3-1-15,1 10 9 16,-1 9 17-16,5 6 12 16,0 4 23-16,-2 0-51 0,-4-1 11 15,0-1-10-15,-6-1 13 16,-3-5-30-16,-4-3-4 15,-2-5-281-15,0-7-649 0</inkml:trace>
  <inkml:trace contextRef="#ctx0" brushRef="#br0" timeOffset="123514.37">10108 5087 836 0,'0'0'250'15,"0"0"-121"-15,0 0-12 16,0 0-43-16,0 0 3 16,0 0 12-16,0-2-25 0,0 2 4 15,0 0-14-15,0 0 0 16,0 0 18 0,0 0-38-16,0 0 0 0,0 0-24 15,0 7-9-15,0 8-1 16,0 3 6-16,0 7 3 15,0 9 4-15,0 3-11 16,6 8-2-16,3 6 0 16,3 4 6-16,0 4-6 15,3-1 0-15,-3 0 7 16,1-5 5-16,-4-4-10 16,-1-5-2-16,-2-5 0 15,-2-9-1-15,2-7 0 16,-5-7 1-16,-1-6 0 0,0-5-6 15,0-5-22-15,0 0-139 16,0-7-37-16,-3-6-302 16,-4-4-217-16</inkml:trace>
  <inkml:trace contextRef="#ctx0" brushRef="#br0" timeOffset="124025.67">9951 5034 633 0,'0'0'132'0,"0"0"-62"15,0 0 13-15,0 0 20 16,0 0-12-16,0 0-4 16,0 0-39-16,33-36-21 15,-19 31 17-15,2 3-14 16,6-1 4-16,1 1 3 16,8 2-25-16,1 0 5 15,3 0 1-15,1 5-5 16,1 7 29-16,-2 8-10 15,-2 5 0-15,-5 2 6 0,-1 7-19 16,-5-2 20 0,-7 0-14-16,-3-1-15 0,-8-2 35 15,-4 1-10-15,-1-2-27 16,-17 1 5-16,-6 0-13 16,-4-3 0-16,2-4-22 15,-2-5-7-15,3-5 28 16,2-4-14-16,7-6 15 15,1-2 10-15,4 0-10 16,3 0-35-16,3 0 7 16,4-3-131-16,1-2-113 15,0 1-125-15</inkml:trace>
  <inkml:trace contextRef="#ctx0" brushRef="#br0" timeOffset="124467.53">10514 5736 1197 0,'0'0'235'15,"0"0"-174"-15,0 0-25 16,0 0 37-16,0 0 17 0,0 0-18 16,0-92-45-16,0 65-25 15,0 1 10-15,0 5-11 16,0 1 0-16,0 2 7 16,0 4-6-16,0 5-2 15,0 0 0-15,0 7 0 16,0 2-11-16,1 0 11 15,1 5-2-15,7 15 1 16,-3 9 2-16,3 8 20 16,1 6 2-16,0 5 6 15,1-1 36-15,-1-3-33 16,-2-7 0-16,-2-9-1 16,-2-8-30-16,-1-7 4 0,-3-8-5 15,0-5-65-15,0-8-129 16,0-8-563-16</inkml:trace>
  <inkml:trace contextRef="#ctx0" brushRef="#br0" timeOffset="124739.53">11002 5494 1728 0,'0'0'305'16,"0"0"-236"-16,0 0-26 16,0 0-28-16,0 0 1 15,0 0 27-15,0 0-43 16,5 1-33-16,-2-1-71 15,-1 0-282-15,1 0-422 0</inkml:trace>
  <inkml:trace contextRef="#ctx0" brushRef="#br0" timeOffset="125114.28">11344 4991 1213 0,'0'0'314'16,"0"0"-263"-16,0 0-43 15,0 0 1-15,0 0 68 16,27 79 77-16,-10-37-17 16,7 8-45-16,5 18-45 15,1-2 12-15,2 4-22 16,-1-3-3-16,-7-14 3 0,1 1-35 16,-2-10 4-16,-4-11-6 15,-5-7-12-15,-1-10 11 16,-4-9-58-16,0-7-100 15,-2-7-172-15,-2-9-390 0</inkml:trace>
  <inkml:trace contextRef="#ctx0" brushRef="#br0" timeOffset="125370.5">11701 4974 641 0,'0'0'487'16,"0"0"-386"-16,0 0-16 15,-1 86 37-15,1-37 31 16,0 5 28-16,8 7-35 16,0 1-35-16,-2 1-61 15,-1-5-3-15,-4-3-28 16,1-6-11-16,-1-10-8 15,3-5-45-15,1-14-210 16,-2-7-665-16</inkml:trace>
  <inkml:trace contextRef="#ctx0" brushRef="#br0" timeOffset="125721.16">12010 5565 1580 0,'0'0'209'0,"0"0"-171"16,0 0-27-16,0 0-11 15,0 0 37-15,-12-89-36 16,12 55 6-16,0 1-7 16,0-3-28-16,5 5 15 15,0 5 12-15,-2 4 1 16,0 8 4-16,0 8-4 0,-1 3 7 15,-2 3 15-15,1 9-22 16,2 15 73-16,0 13 18 16,0 9-43-16,3 11 8 15,3 3-22-15,0 1 16 16,2-3-2-16,0-4-48 16,0-10 12-16,-5-7-12 15,4-6-20-15,-10-4-11 16,0-11-132-16,0-6-429 0</inkml:trace>
  <inkml:trace contextRef="#ctx0" brushRef="#br0" timeOffset="126247.7">9567 6422 1302 0,'0'0'296'16,"0"0"-296"-16,0 0-6 16,0 0 6-16,0 0 25 15,0 0 106-15,107-27-37 16,-58 14-33-16,24-2-7 16,30-4-21-16,34-5 32 15,20 2-16-15,4 0-14 16,2 3 11-16,-4 4-46 15,5 1 15-15,6-1-15 16,2 1 10-16,-2 2-10 16,-7 0 0-16,-8 1 0 15,-15 0 5-15,-12-5-4 16,-16 2-1-16,-27 0 0 0,-19 5-5 16,-24 0 4-1,-5 0-4-15,-3-2-29 0,0-4-28 16,-2 0-72-16,-14 1-39 15,-10 0-45-15,-8 4-311 16,0 4-23-16</inkml:trace>
  <inkml:trace contextRef="#ctx0" brushRef="#br0" timeOffset="126938.69">10296 6762 841 0,'0'0'240'0,"0"0"-162"16,0 0-23-16,0 0 17 0,0 0 47 15,0 0-24-15,0 0-8 16,30-69 0-16,-17 64-52 15,2 5 2-15,3 0-14 16,0 16-11-16,1 9 42 16,2 10-6-16,-1 8-17 15,-3 5 11-15,-3 3-41 16,-1 0 21-16,-5-4-7 16,-2-4-14-16,-3-8 21 15,-3-8-10-15,0-10 3 16,0-6 17-16,0-7-32 15,0-4 10-15,0 0-5 16,0-12 2-16,0-10-8 0,0-7 1 16,0-9-14-16,0-3 13 15,0-2-52-15,1-2 2 16,11 3 14-16,2 5 0 16,3 2 36-16,3 8 1 15,1 7 0-15,-2 8-4 16,2 7 4-16,-3 5 0 15,1 2 16-15,-4 13-15 16,0 6 27-16,3 4-5 16,-2 3-22-16,-2 3 23 15,1 2-24-15,-5-1 21 16,-2-2-21-16,-2 6-41 16,-2-9-242-16,-1-7-245 0</inkml:trace>
  <inkml:trace contextRef="#ctx0" brushRef="#br0" timeOffset="127298.34">10985 7081 212 0,'0'0'1528'15,"0"0"-1336"-15,0 0-157 16,0 0-22-16,0 0 15 15,0-90 3-15,0 64 11 16,0 3-24-16,5 2-15 0,1 4 7 16,0 5-10-1,1 8 0-15,-3 2-1 0,2 2-2 16,2 6 3-16,2 13 0 16,-1 9 1-16,0 11 25 15,0 7 7-15,0 7 8 16,-1 2 8-16,1-2-42 15,-1-2 7-15,-2-9-14 16,0-9 7-16,0-8-13 16,-4-11 6-16,1-6-18 15,-3-8-29-15,0-6-169 16,0-11-134-16,0-7-522 0</inkml:trace>
  <inkml:trace contextRef="#ctx0" brushRef="#br0" timeOffset="127512.95">11480 6824 1124 0,'0'0'891'0,"0"0"-765"15,0 0-98-15,0 0-28 16,0 0-1-16,0 0 1 15,0 0 0-15,5-2-25 16,5-3-110-16,-1-2-226 16,-1 0-553-16</inkml:trace>
  <inkml:trace contextRef="#ctx0" brushRef="#br0" timeOffset="127749.98">11807 6660 1506 0,'0'0'249'0,"0"0"-190"15,0 0-39-15,0 0 32 16,103-28 36-16,-66 20 35 16,2 1-69-16,1-1-41 15,3 1 14-15,-2 2-27 16,-5-2 1-16,-7 4-1 15,-8 1-59-15,-10 2-108 0,-7 0-159 16,-4 0-383-16</inkml:trace>
  <inkml:trace contextRef="#ctx0" brushRef="#br0" timeOffset="127975.57">12020 6699 971 0,'0'0'572'0,"0"0"-385"16,0 0-43-16,0 72-6 15,0-38-1-15,2 6-49 16,7 1-24-16,-1-2-49 0,2 1-5 16,-3-5-20-16,-1-4-23 15,3-8-75-15,4-3-131 16,-2-6-394-16,-1-7-248 0</inkml:trace>
  <inkml:trace contextRef="#ctx0" brushRef="#br0" timeOffset="128280.52">12323 7018 1181 0,'0'0'722'0,"0"0"-609"16,0 0-107-16,15-79 2 0,-6 51 3 15,-2 0-5-15,1 3 47 16,-2 2-27-16,3 5-17 16,-2 4 4-16,-1 7-13 15,0 4 0-15,0 3 0 16,0 10 9-16,-2 19 18 16,3 8 15-16,-3 10-25 15,-1 4 20-15,0 3-30 16,3-1 14-16,-3-7 9 15,0-6-29-15,0-8 10 16,-2-8-11-16,-1-7-13 16,2-9-4-16,-1-8-83 15,2-1-182-15,0-12-281 0</inkml:trace>
  <inkml:trace contextRef="#ctx0" brushRef="#br0" timeOffset="128629.49">13084 6059 1445 0,'0'0'371'0,"0"0"-251"16,0 0-87-16,0 0-32 16,91-9 69-16,-54 9-11 15,5 0-27-15,0 0-10 16,-4 0-21-16,-3 0-2 15,-7 0-26-15,-9 0-155 16,-8 0-178-16,-10 5-511 0</inkml:trace>
  <inkml:trace contextRef="#ctx0" brushRef="#br0" timeOffset="128819.29">13206 6263 1345 0,'0'0'398'0,"0"0"-288"16,0 0-54-16,0 0-42 15,93 8 13-15,-59-8 8 16,0 0-34-16,11 0-2 16,-8-10-120-16,-7-2-818 0</inkml:trace>
  <inkml:trace contextRef="#ctx0" brushRef="#br0" timeOffset="129282.62">14671 5184 1265 0,'0'0'186'0,"0"0"-138"16,0 0 90-16,18 115 24 15,-8-61-33-15,3 7-20 16,1 1-54-16,1-1-13 15,-2-7-36-15,-1-9 3 16,-3-10-18-16,-3-13 5 16,-3-8-67-16,-3-14-156 0,0 0-327 15,-4-5-313-15</inkml:trace>
  <inkml:trace contextRef="#ctx0" brushRef="#br0" timeOffset="129671.3">14514 4992 1121 0,'0'0'240'16,"0"0"-192"-16,0 0-48 0,0 0 23 15,0 0 5 1,0 0 40-16,52-78 15 0,-25 73-32 15,6 0-10-15,6 5-21 16,5 0-14-16,4 4 23 16,4 10-28-16,0 6 11 15,0 7 11-15,-5 4-23 16,-5 6 12-16,-8 5-4 16,-8 5 17-16,-13 1 31 15,-13 2-14-15,0 0 8 16,-24-4 1-16,-9 2-38 15,-7-5 10-15,-2-6-6 16,0-6-17-16,2-6 21 0,6-8-21 16,6-4 0-1,10-7 0-15,9-6-150 0,6 0-208 16,3-2-984-16</inkml:trace>
  <inkml:trace contextRef="#ctx0" brushRef="#br0" timeOffset="130078.14">15114 5578 1071 0,'0'0'764'16,"0"0"-642"-16,0 0-122 15,0 0-39-15,0 0 38 16,0 0 2-16,0 0 12 0,73 0-6 15,-49 0 4-15,-2 3-4 16,-4 11-7-16,-2 6 1 16,-10 6 29-16,-6 7-24 15,0 3 26-15,-12 1-32 16,-11 1 11-16,-6-2-5 16,-1-7-5-16,4-5-1 15,2-7 9-15,9-5-2 16,6-10-7-16,5-2 6 15,4 0-4-15,7-13 17 16,11-1-12-16,10 0 24 16,5 3 12-16,4 3-43 0,2 2 9 15,0 2-9 1,-2-1 6-16,0 0-18 16,-4-1-6-16,4-11-124 0,-7 1-198 15,-6 1-838-15</inkml:trace>
  <inkml:trace contextRef="#ctx0" brushRef="#br0" timeOffset="130280.23">15777 5445 1545 0,'0'0'551'0,"0"0"-473"15,0 0-78-15,0 0-45 16,0 0 37-16,0 0-25 16,0 0-50-16,35 10-233 15,-28-12-647-15</inkml:trace>
  <inkml:trace contextRef="#ctx0" brushRef="#br0" timeOffset="130579.37">16001 4919 1388 0,'0'0'367'0,"0"0"-351"0,0 0-7 15,0 0-15-15,0 0 12 16,43 73 68-16,-25-29 8 15,8 12-27-15,8 15-6 16,11 16-24-16,-5-5-9 16,-4-8 15-16,-8-15-31 15,-7-13 8-15,-1-3-8 16,2 3-4-16,-4-12-2 16,-6-11-39-16,-6-19-132 15,-3-4-185-15,-3-2-519 0</inkml:trace>
  <inkml:trace contextRef="#ctx0" brushRef="#br0" timeOffset="130827.42">16392 4904 599 0,'0'0'786'15,"0"0"-645"-15,0 108-10 16,0-28-1-16,2 18 10 16,4 6-21-16,0-16-30 15,-1-24-28-15,-3-23-54 0,-2-7 10 16,1 4-17 0,-1-6-78-16,0-2-148 0,0-12-368 15,0-13-685-15</inkml:trace>
  <inkml:trace contextRef="#ctx0" brushRef="#br0" timeOffset="131188.35">16525 5516 1482 0,'0'0'282'0,"0"0"-219"16,0 0-29-16,0 0-33 15,0 0 39-15,80-35 61 16,-62 35-40-16,-1 5-20 15,-1 7-33-15,-2 1-2 16,-5 4 5-16,-4-3-11 0,-5 5 2 16,0 1-2-1,-8-1-2-15,-8 1-49 0,-4-3-97 16,-1-1-3-16,3-3 62 16,3-4 28-16,6-4 61 15,6-2 0-15,3-3 0 16,0 0 37-16,3 0 1 15,12 0-38-15,3 0 45 16,7 0 18-16,3 7 0 16,4-1 22-16,1 2-53 15,-2-2-4-15,-1-1-28 16,-6-4-3-16,-11-1-45 16,-4 0-242-16,-9 0-585 0</inkml:trace>
  <inkml:trace contextRef="#ctx0" brushRef="#br0" timeOffset="131675.53">14505 6404 628 0,'0'0'856'15,"0"0"-739"-15,0 0-79 16,0 0-38-16,0 0 45 15,0 0 97-15,100-23-30 16,-68 20-5-16,5-1-44 16,9 0-7-16,21 1 3 15,27 2-39-15,33-2 9 16,18-2-2-16,8-3-21 16,2-1 22-16,-4-2-19 15,4-2 0-15,6 0 2 0,-4 4-9 16,-7 1-2-16,-9-1 0 15,-12 8 0-15,-20-1-7 16,-22 2 7-16,-24 0-42 16,-20 0 41-16,-12 0-11 15,-3-3-3-15,-5-3-44 16,-5 1-150-16,-12 1-309 0</inkml:trace>
  <inkml:trace contextRef="#ctx0" brushRef="#br0" timeOffset="132749.31">14739 6805 510 0,'0'0'338'0,"0"0"-219"15,0 0-41-15,0 0 21 16,0 0 26-16,0 0 10 16,0 0-55-16,44-42-24 15,-34 38-11-15,0 2-11 16,1 2 8-16,0 0-21 16,2 9 2-16,0 13 24 15,2 11-12-15,0 7 13 16,3 10-1-16,-3 3-3 15,-2 1 10-15,-5-1-31 16,-2-4-15-16,-5-10 18 16,-1-8-26-16,0-11 10 15,0-9-10-15,0-5 3 16,0-6 4-16,0 0 5 16,0-14-11-16,-4-9-1 0,1-8-40 15,3-8-5-15,0-7 5 16,0-4-42-16,3 1-36 15,10 1-8-15,1 7 78 16,5 7 47-16,-1 10-13 16,4 10 14-16,-1 8 9 15,0 6 14-15,0 6 82 16,-2 16-13-16,-1 10-3 16,0 7-17-16,-3 3-37 15,0 3 3-15,-6-2-1 16,-1-6-36-16,-1-1 2 15,-4-6-3-15,-3-7-165 16,0-8-385-16,0-6-582 0</inkml:trace>
  <inkml:trace contextRef="#ctx0" brushRef="#br0" timeOffset="133049.29">15247 7098 1320 0,'0'0'251'15,"0"0"-187"-15,0 0 56 16,0 0-2-16,0 0 0 16,85-5-17-16,-63 22-66 15,-4 5-13-15,-3 7-10 16,-9 5-11-16,-6 6 13 16,0 0-12-16,-14 3 5 0,-5-4 8 15,1-5-15-15,5-8 0 16,3-4 0-16,5-9-1 15,5-4 1-15,0-4 0 16,7-4 0-16,11-1 15 16,7 0-14-16,5-6-1 15,3-9 0-15,10-14-55 16,-12 3-188-16,-4 2-617 0</inkml:trace>
  <inkml:trace contextRef="#ctx0" brushRef="#br0" timeOffset="133255.46">15761 7098 1763 0,'0'0'369'16,"0"0"-230"-16,0 0-102 15,0 0-17-15,0 0-20 16,0 0-6-16,0 0 4 15,2 1-39-15,2-1-93 16,0 0-344-16,-1 0-476 0</inkml:trace>
  <inkml:trace contextRef="#ctx0" brushRef="#br0" timeOffset="133546.63">16163 6721 1340 0,'0'0'231'0,"0"0"-182"16,0 0 26-16,0 0 30 15,110 0 3-15,-73 0-5 16,2 0-48-16,-2 0-24 0,-1 0-10 16,-6-3-20-16,-7 0-2 15,-10-1-40-15,-6 1-202 16,-7 2-483-16</inkml:trace>
  <inkml:trace contextRef="#ctx0" brushRef="#br0" timeOffset="133803.59">16342 6770 1270 0,'0'0'386'0,"0"0"-260"15,0 0 11 1,0 99-29-16,0-52-21 0,0 7 22 15,7 1-42-15,-1 1-24 16,-2-5-4-16,-1-8-38 16,-1-5-1-16,-2-10 0 15,0-6-34-15,0-11-23 16,0-6-182-16,1-5-677 0</inkml:trace>
  <inkml:trace contextRef="#ctx0" brushRef="#br0" timeOffset="134409.28">16656 7156 1024 0,'0'0'549'16,"0"0"-416"-16,0 0-41 15,0 0-32-15,0 0 16 16,0 0-50-16,0 0-5 16,33-41-11-16,-15 32-2 15,3 2-7-15,-1 3-1 16,-3 2 2-16,-1 2 0 16,-2 0-1-16,-4 7-1 15,-2 8 23-15,-4 4-23 16,-4 7 33-16,0 4 8 0,-9 1-31 15,-10 4 17-15,-3 0-18 16,-3-1-8-16,2-5 11 16,-1 0-11-16,2-5-1 15,3-6 0-15,5-4 1 16,3-4 0-16,5-6 0 16,2-1-1-16,4-3 0 15,0 0-24-15,0-3-21 16,4-6-13-16,7-3 7 15,1 2 45-15,2 5-2 16,2 3 8-16,1 2 14 16,3 0-13-16,1 14 21 0,3 3 1 15,1 1-7-15,0 1 29 16,0-1-14-16,-2-4 1 16,-1-4 14-16,-1-6-24 15,-1-4 4-15,-1 0-3 16,2-9-9-16,-5-10 16 15,2-4-23-15,-3-2-5 16,-2-1 1-16,-2-1-3 16,-3 4-37-16,-8-4-64 15,0 8-257-15,0 3-704 0</inkml:trace>
  <inkml:trace contextRef="#ctx0" brushRef="#br0" timeOffset="143073.35">11337 6341 719 0,'0'0'225'0,"0"0"-125"16,0 0-12-16,0 0 0 16,0 0 56-16,0 0-54 15,4-5-22-15,-4 5-6 16,0 0-16-16,0 0 26 0,0 0-9 16,0 0-12-1,0 0 6-15,0 0-26 0,2 0-3 16,-2 0 15-16,0 0-32 15,0 0 10-15,0 0-8 16,0 0-11-16,0 0 28 16,0 0-17-16,0 0 0 15,0 0 12-15,-2 0-25 16,-8 10-32-16,-5 4 32 16,-7 8 13-16,-8 10 8 15,-7 7-21-15,-6 4-18 16,-2 4 18-16,-4 5 8 15,-4 3 0-15,-5 6-8 16,-5 5-34-16,-2-2 33 16,2-2-16-16,5-4 17 0,9-5 21 15,1-5-20-15,6-3 6 16,3-3-7-16,4-3-57 16,4-7 57-16,9-6 13 15,6-9-13-15,6-8 11 16,5-3-9-16,2-2-2 15,3-4 0-15,0 0-14 16,0 0 8-16,0 0-8 16,0 0 14-16,0 3 4 15,0-2-4-15,0 4-6 16,0-1 6-16,0 0-1 16,0-1 1-16,0-3 0 0,0 0 0 15,0 2 0-15,0-2-13 16,0 0 5-16,0 0 1 15,0 0 7-15,0 0 10 16,0 0-9-16,0 0 0 16,0 0 13-16,0 0-13 15,0 0-1-15,0 0 0 16,0 0-9-16,0 1 2 16,0 2-136-16,8 0-217 15,-1-1-255-15</inkml:trace>
  <inkml:trace contextRef="#ctx0" brushRef="#br0" timeOffset="144221.53">15531 6690 232 0,'0'0'254'0,"0"0"-140"16,0 0-63-16,0 0-14 15,0 0 15-15,0 0 9 16,0 0 24-16,0 0 15 0,0 0-19 16,0 0-2-1,-3 1-5-15,-7 12 38 0,-5 6 2 16,-9 4-89-16,-7 11-10 15,-10 6-15-15,-9 8-36 16,-8 5 26-16,-5 7 7 16,-4 4 3-16,-3 1 15 15,1 3-8-15,2 0 16 16,3-3-5-16,3-1-18 16,6-6 16-16,6-5-3 15,8-8 15-15,10-9 39 16,7-7-53-16,7-5 43 15,6-9-39-15,5-5-17 16,3-4 5-16,3-5 3 16,0-1-7-16,0 0 43 0,0 0-38 15,0 0 24-15,0 0 7 16,0 0-38-16,0 0 25 16,0 0-24-16,0 0-1 15,0 0-12-15,6 0-187 16,-2 0-285-16,-2 0-554 0</inkml:trace>
  <inkml:trace contextRef="#ctx0" brushRef="#br0" timeOffset="146685.68">12241 4889 557 0,'0'0'209'0,"0"0"-95"16,0 0-33-16,0 0 26 15,0 0-16-15,0 0-9 16,0 0-8-16,-1 5-49 16,1-4-3-16,-2 0-5 15,1 2-10-15,-2 1 12 16,-2 6-10-16,0 0 8 0,-6 7 24 16,-3 5-26-16,-7 8-2 15,-5 7-10-15,-6 5-3 16,-5 8-12-16,-5 6 3 15,-15 16-45-15,-11 18 36 16,-14 13 18-16,6-5 0 16,16-21 3-16,18-24-2 15,11-16 10-15,-3 6 8 16,-1 1-18-16,-2 1 39 16,6-9-10-16,13-8 6 15,3-9 14-15,6-7-43 16,6-5 3-16,3-6-10 15,0-1-1-15,0 0-1 0,0 0 4 16,0 0 4-16,0 0 2 16,0 0-1-16,0 0-14 15,0 0-12-15,0 0-6 16,19 0-36-16,-2-3-170 16,4-5-448-16</inkml:trace>
  <inkml:trace contextRef="#ctx0" brushRef="#br0" timeOffset="147549.44">16676 5015 384 0,'0'0'104'15,"0"0"-58"-15,0 0-39 16,-50 86-7-16,25-46 19 0,-7 6-12 16,-5 8-7-1,-10 15 1-15,-12 16 5 0,4-6 124 16,6-8 39-16,3-10-74 16,7-11-39-16,-2 1 72 15,0 2-37-15,8-8-35 16,8-9 1-16,8-10-18 15,4-7-38-15,5-5 19 16,4-4 2-16,1-6-15 16,3-3-4-16,0-1 0 15,0 0-3-15,4-1-56 16,6-6-212-16,-4 0-538 0</inkml:trace>
  <inkml:trace contextRef="#ctx0" brushRef="#br0" timeOffset="149922.07">9614 9132 948 0,'0'0'253'0,"0"0"-127"15,0 0-44-15,0 0 27 16,0 0 24-16,0 0-42 16,0 0-2-16,0 0-54 15,0 0-9-15,0 0-4 16,0 0-21-16,2 0-1 16,10 0 0-16,4 0 2 15,9 2 5-15,4 1-7 16,5-2 1-16,3-1 12 15,2 0-13-15,0 0 0 16,0 0 0-16,-5-3 0 0,-3 2-15 16,-5-1 14-16,-8 2-106 15,-7 0-71-15,-6 6-110 16,-5 4-220-16</inkml:trace>
  <inkml:trace contextRef="#ctx0" brushRef="#br0" timeOffset="150163.29">9686 9278 720 0,'0'0'155'0,"0"0"-105"15,0 0 37-15,0 0 56 16,0 0 24-16,0 0-46 0,94-10-46 15,-58 5 19-15,1 0-47 16,-1-2-14-16,0 0-33 16,-5 0-4-16,6-7-41 15,-8-1-117-15,-7 1-422 0</inkml:trace>
  <inkml:trace contextRef="#ctx0" brushRef="#br0" timeOffset="150807.53">10081 8901 1222 0,'0'0'271'0,"0"0"-230"0,0 0-41 16,0 0-11-16,0 0 11 15,0 0 24-15,3 89 6 16,3-40-5-16,3 5 1 15,-3 7-24-15,2 3 9 16,-2-3-11-16,-2-4 10 16,0-5-2-16,-1-9-7 15,-1-12-1-15,-1-7 7 16,-1-11-6-16,2-6-1 16,-2-7 14-16,0-3-3 15,0-14 34-15,0-9-36 16,0-9-8-16,0-7 7 15,-2-5-6-15,-4-7-2 0,-2-3 0 16,0 0-14 0,-1-2 12-16,3 3-11 0,-1 5 3 15,2 5 1-15,2 9-5 16,2 9 12-16,1 9 1 16,0 5-3-16,0 6 4 15,0 5 0-15,0 3 0 16,0 0 0-16,9 0-13 15,7 13 13-15,8 7 0 16,7 3 0-16,2 9 5 16,7 2-5-16,-2 3 1 0,0 3 13 15,-5 1-12 1,-6 0-2-16,-6-1 0 0,-8-2 10 16,-10-1-6-16,-3-4-3 15,-7 1-1-15,-17-5 27 16,-6 0-26-16,-7-3 24 15,-5-6 34-15,-1-1-5 16,0-5 12-16,5-4-9 16,6-3-36-16,8-2 13 15,7-5-34-15,7 3 0 16,10-3-13-16,0 0-216 16,6-3-344-16</inkml:trace>
  <inkml:trace contextRef="#ctx0" brushRef="#br0" timeOffset="151407.68">11662 8707 712 0,'0'0'227'16,"0"0"-126"-16,0 0-4 0,0 0-31 16,0 0 36-16,0 0-2 15,0 0-39-15,0 44 3 16,3-17-9-16,2 6 9 16,-1 4 38-16,2 5-39 15,-1-1-19-15,-2 0-1 16,0-5-42-16,0-4-1 15,-2-4 0-15,1-9 2 16,-2-7-11-16,1-7-20 16,-1-5-153-16,0-8 3 15,0-10-313-15,0-4-42 0</inkml:trace>
  <inkml:trace contextRef="#ctx0" brushRef="#br0" timeOffset="151844.43">11492 8442 1056 0,'0'0'196'16,"0"0"-159"-16,0 0-31 15,0 0-3-15,0 0-2 16,0 0 17-16,0 0 17 15,31-22-11-15,-12 19 2 16,4 3-4-16,7 0-6 0,3 0 36 16,7 0-28-1,5 8-3-15,-2 6 7 0,3 0-26 16,-2 5 13-16,-4 4-13 16,-7 0 4-16,-8 4 6 15,-5 2-6-15,-11 0 7 16,-8 0 32-16,-1 2 5 15,-10-1-4-15,-14-1-33 16,-6-3-2-16,-6-4 8 16,-3-4-19-16,0-4 35 15,2-5-9-15,8-2-25 16,6-4 6-16,7-2-7 16,7-1-12-16,4 0 12 15,5 0-147-15,5 0-46 0,8 0-208 16,2 0-150-16</inkml:trace>
  <inkml:trace contextRef="#ctx0" brushRef="#br0" timeOffset="152264.01">12099 9014 1101 0,'0'0'185'0,"0"0"-125"16,0 0-7-16,0 0 37 16,9-87 6-16,-6 61 1 15,2 2 11-15,-4 2-73 16,2 2-2-16,-1 3-5 15,-2 4-18-15,1 5 26 16,-1 0-22-16,0 6-13 16,0 0 17-16,0 2-18 15,0 0 0-15,2 7 0 16,2 12 0-16,0 9 0 16,1 7 0-16,0 4 1 15,1 1 11-15,-2 1-6 16,2-6-2-16,-5-2 4 15,1-6 3-15,-2-5-11 0,0-5 0 16,0-5-18-16,-2-3-105 16,-6-4-388-16</inkml:trace>
  <inkml:trace contextRef="#ctx0" brushRef="#br0" timeOffset="152707.34">11518 9475 1060 0,'0'0'254'16,"0"0"-167"-16,0 0-65 16,0 0-9-16,0 0 63 15,0 0 12-15,0 0-19 16,11 0-6-16,5 0 5 16,7-3 5-16,7-2-37 15,6-2-3-15,10 0 22 16,8-1-42-16,3 2 14 0,5-2-27 15,4 3 9 1,-4-1 2-16,-1 0-10 0,-4 1-1 16,-7 1 9-16,-7 1-8 15,-11 0-1-15,-6 1 0 16,-11-1 0-16,-6 3 0 16,-3-2 0-16,-6 0-10 15,0 1-109-15,-3 1-269 0</inkml:trace>
  <inkml:trace contextRef="#ctx0" brushRef="#br0" timeOffset="153053.98">11698 9774 1185 0,'0'0'202'0,"0"0"-150"16,0 0-4-16,0 0 96 15,85-5 11-15,-49 3-46 16,4-2-19-16,5 1-47 15,1-2-7-15,2-1-22 16,-4 0-12-16,-5-2 11 0,-6 2-13 16,-9 3 0-16,-7-2-1 15,-6 3-107-15,-11 2-137 16,0 0-118-16,-10 5-339 0</inkml:trace>
  <inkml:trace contextRef="#ctx0" brushRef="#br0" timeOffset="153301.9">11965 9808 431 0,'0'0'893'0,"0"0"-782"0,0 0-61 16,-1 73 3-1,1-35 100-15,0 10 14 0,0 4-53 16,1 3-22-16,4-2-37 15,-4-2-42-15,1-7 13 16,-1-6-24-16,2-10 8 16,-3-5-5-16,1-9-5 15,2-6-55-15,3-8-178 16,0 0-298-16,-1-9-441 0</inkml:trace>
  <inkml:trace contextRef="#ctx0" brushRef="#br0" timeOffset="153654.26">12323 10087 1378 0,'0'0'132'0,"0"0"-100"15,0 0-23-15,0 0-9 16,5-90 13-16,-1 66-13 15,-1 4 23-15,3 3-22 16,-2 8-1-16,-1 4 4 16,0 5 8-16,0 0-12 15,0 14 77-15,0 12 12 16,2 9 27-16,2 8-30 0,1 7-25 16,-1 4 23-1,2 0-29-15,1-3 1 0,-2-6-15 16,-2-9-41-1,0-8 22-15,0-9-22 0,-3-10 2 16,1-6-8-16,1-3-53 16,5-34-87-16,1 0-242 15,-4-6-741-15</inkml:trace>
  <inkml:trace contextRef="#ctx0" brushRef="#br0" timeOffset="153999.51">12951 9220 1243 0,'0'0'205'16,"0"0"-140"-16,0 0-56 15,0 0 43-15,0 0 95 16,0 0-46-16,0 0-9 16,94 12-51-16,-76-12-24 0,3 0 0 15,-4 0-11-15,-1 3-12 16,-6 0-8-16,-3 3-104 15,-7 7-114-15,0-1-164 16,-8 1-233-16</inkml:trace>
  <inkml:trace contextRef="#ctx0" brushRef="#br0" timeOffset="154163.45">12933 9498 1277 0,'0'0'398'15,"0"0"-270"-15,0 0-94 16,0 0-14-16,0 0 67 16,96-9-49-16,-67 6-9 0,13-1-29 15,-9 1-22-15,-6 0-321 0</inkml:trace>
  <inkml:trace contextRef="#ctx0" brushRef="#br0" timeOffset="154753.01">14226 8540 1315 0,'0'0'244'0,"0"0"-180"16,0 0-63-16,0 0 27 16,0 0 83-16,5 78 28 15,-1-33-62-15,2 5-43 16,-1 5 8-16,-1-1-30 16,0-2 1-16,-2-7 4 15,-1-5-10-15,1-6-8 16,-1-8 1-16,1-6-70 15,-2-8-78-15,0-10-129 0,3-2-253 16,-3 0-62-16</inkml:trace>
  <inkml:trace contextRef="#ctx0" brushRef="#br0" timeOffset="155148.43">14089 8390 1185 0,'0'0'290'0,"0"0"-169"15,0 0-112-15,0 0 1 16,0 0-8-16,12-72 9 0,7 62 21 16,7 3-21-16,5 2 13 15,8 3-11-15,5 2-7 16,3 2 14-16,4 12-8 15,-1 8 2-15,-3 2 39 16,-4 6-38-16,-9 4 8 16,-6 2 2-16,-10 2-25 15,-9 4 48-15,-9-1 12 16,0 4-30-16,-15-2 22 16,-10-1-40-16,-6-5 0 15,-5-4-5-15,-2-6 3 16,1-6-2-16,0-6-8 0,7-5 0 15,8-3 8-15,5-6-8 16,10-1-2 0,7 0-42-16,0-8-215 0,1 0-330 0</inkml:trace>
  <inkml:trace contextRef="#ctx0" brushRef="#br0" timeOffset="155619.88">14651 8940 1162 0,'0'0'577'16,"0"0"-514"-16,0 0-63 16,0 0-13-16,0 0 13 15,0 0 61-15,0 0-6 16,90-29-38-16,-66 24 13 15,0 2-29-15,-4 3 2 16,-3 0 13-16,-5 17-9 16,-6 10-1-16,-6 2-6 15,0 6 8-15,-8 2 3 16,-11 0-9-16,-5-3-1 16,0-1 11-16,2-6-11 15,3-7-1-15,3-8 0 16,6-5 1-16,4-7-13 15,5 0-10-15,1-15-38 16,0-3 32-16,13-2-7 0,2 2 35 16,4 2-1-16,1 6 1 15,2 4 15-15,0 6 36 16,2 0 14-16,-1 4-1 16,2 8-33-16,-1 1 1 15,1 0-23-15,-4-4 0 16,-1-1-11-16,-6-1 2 15,-6-4-56-15,-4-3-157 16,-4 0-499-16</inkml:trace>
  <inkml:trace contextRef="#ctx0" brushRef="#br0" timeOffset="155987.07">14034 9546 1060 0,'0'0'238'16,"0"0"-171"-16,0 0 1 15,101-9 60-15,-59 3 25 0,6-3-14 16,7 2-25-16,18-2-35 16,19-2-14-16,16-3-2 15,4 0-38-15,-11 2 2 16,-19 0-26-16,-24 4 5 16,-13 1 2-16,-9-1-7 15,1 2-2-15,-1-3-28 16,-5 1-54-16,-17 0-106 15,-10 4-289-15,-4 2-465 0</inkml:trace>
  <inkml:trace contextRef="#ctx0" brushRef="#br0" timeOffset="156296.21">14307 9715 666 0,'0'0'411'0,"0"0"-280"16,0 0-26-16,0 0 75 15,0 0 47-15,103-13-82 16,-68 10-3-16,4-2-58 15,4 1-31-15,-1-1-5 16,-3 2-48-16,-4 0 5 16,-6-2-5-16,-5 2-40 0,-3 0 8 15,-10 3-123 1,-4-3-196-16,-7 3-380 0</inkml:trace>
  <inkml:trace contextRef="#ctx0" brushRef="#br0" timeOffset="156792.24">14519 9755 1242 0,'0'0'497'0,"0"0"-374"0,0 0 25 16,0 0-69-1,0 0-45-15,0 0 35 0,0 0-30 16,10 106-10-16,-4-61 13 16,0 5-33-16,0 0 13 15,0 1-16-15,0-5 3 16,-2-5 1-16,-1-4-10 15,0-8 0-15,-1-6 4 16,-1-5-4-16,-1-6-28 16,0-4-40-16,0-2-75 15,0-6-192-15,0 0-324 16,0 0-375-16</inkml:trace>
  <inkml:trace contextRef="#ctx0" brushRef="#br0" timeOffset="157347.53">14828 10060 1614 0,'0'0'254'0,"0"0"-254"16,0 0-34-16,0 0-1 16,0 0 35-16,0 0 79 15,0 0-34-15,71-20-20 16,-47 20 13-16,-3 0-37 0,-2 0 27 16,-4 16 17-16,-2 2-44 15,-8 4 29-15,-5 7-21 16,0 2-9-16,-8-1 15 15,-11 3-14-15,-2-1-1 16,0-5 0-16,-1-3 11 16,0-4-12-16,5-6 1 15,4-4 0-15,4-4-9 16,3-5 9-16,4-1-28 16,2 0-22-16,0-10-63 15,0-3-13-15,12-1 55 0,5 2 20 16,-1 2 51-1,6 6 30-15,2 4 44 0,3 0 21 16,6 4-23-16,1 13 7 16,2 0-10-16,2-1-17 15,-4 0 2-15,-3-4-21 16,-1-7-7-16,-6-2 9 16,-2-3-34-16,-5-2-2 15,-3-13-35-15,-3-13-122 16,-4 1-240-16,-5 4-901 0</inkml:trace>
  <inkml:trace contextRef="#ctx0" brushRef="#br0" timeOffset="161484.79">10960 11383 166 0,'0'0'1137'0,"0"0"-933"15,0 0-134-15,0 0-52 16,0 0 43-16,0 0 15 16,1 0-18-16,1 0 2 15,2 0-54-15,5 0 11 16,5 0 51-16,5 0-45 15,5 0 29-15,7 0-1 16,8 0-12-16,3 0 13 16,5 0-51-16,3 0 6 15,0 0-7-15,-1 0 9 16,-7 0-10-16,-6 0 1 16,-9 0 0-16,-6 0-8 15,-9 0 5-15,-5 0-23 16,-7 0-77-16,-1 0-141 15,-13 0-164-15,-5 0-586 0</inkml:trace>
  <inkml:trace contextRef="#ctx0" brushRef="#br0" timeOffset="161763.74">11170 11356 1279 0,'0'0'245'0,"0"0"-188"16,0 0-27-16,0 0 103 0,2 97-15 15,8-39-24 1,2 3-20-16,-2 4-43 0,-2 0 19 16,2-10-26-16,-2 2-9 15,-2-8-2-15,0-7-6 16,-2-5-7-16,0-7 0 15,-1-8-18-15,0-5 5 16,2-10-126-16,1-3-201 16,0-4-461-16</inkml:trace>
  <inkml:trace contextRef="#ctx0" brushRef="#br0" timeOffset="162316.9">11518 11944 1476 0,'0'0'283'16,"0"0"-206"-16,0 0-29 15,0 0-47-15,0 0 6 16,0 0-7-16,0 0 9 15,31-58-1-15,-15 44-8 16,2 6 0-16,-1 4 6 16,2 4-5-16,-2 0-1 15,2 19 0-15,-6 6 2 0,1 7 18 16,-8 5-18 0,-6 2-1-16,0 3 16 0,-6-2-8 15,-12-2-9-15,-3 0 0 16,-5-7 2-16,1-5 2 15,0-6-3-15,4-9 6 16,4-5-3-16,3-6-4 16,5 0 0-16,4-9-21 15,4-8-43-15,1-3 18 16,0 0-9-16,9 1 15 16,5 3 39-16,0 7-11 15,5 6 12-15,-2 3 54 16,4 3 7-16,1 14 34 0,1 6-26 15,2 4-22 1,0-1 36-16,0 0-47 0,-1-3 1 16,-4-7-7-1,-2-6-21-15,-5-2-5 0,2-8-4 16,-1 0-19-16,11-30-29 16,-1-3-296-16,-4-1-652 0</inkml:trace>
  <inkml:trace contextRef="#ctx0" brushRef="#br0" timeOffset="162702.32">12198 11790 962 0,'0'0'189'15,"0"0"-112"-15,0 0-5 0,0 0 21 16,0 0 7 0,103 10-30-16,-72-10 9 0,-1 0-30 15,-3 1-49-15,-5 2 16 16,-7 1-16-16,-5 0-32 16,-10 6-41-16,0-1-164 15,-3 1-358-15</inkml:trace>
  <inkml:trace contextRef="#ctx0" brushRef="#br0" timeOffset="162977.85">12174 12005 1205 0,'0'0'216'0,"0"0"-165"15,0 0-32-15,0 0 77 16,0 0 70-16,0 0-23 16,115 20-33-16,-76-20-60 15,1 0 1-15,0 0-34 16,-6 0-1-16,-7 0 10 16,-6 0-20-16,-6 0-6 15,-3 0 0-15,-5 0-19 16,-5 7-10-16,-2 2-150 15,0-2-330-15</inkml:trace>
  <inkml:trace contextRef="#ctx0" brushRef="#br0" timeOffset="165989.51">13747 11564 641 0,'0'0'333'0,"0"0"-159"16,0 0-15-16,0 0-37 16,0 0-15-16,0 0 51 15,0 0-59-15,0-7-14 16,0 7-31-16,0 0-42 15,0 3 13-15,0 19-19 16,0 11 4-16,0 12 41 16,2 9-50-16,4 3 14 15,0-2-9-15,0-2 6 16,0-6-12-16,-2-7 0 0,-1-6 0 16,0-8 13-16,-1-7-13 15,-2-8 0-15,0-5-1 16,0-6-62-16,0-11-77 15,-8-8-176-15,-1-6-566 0</inkml:trace>
  <inkml:trace contextRef="#ctx0" brushRef="#br0" timeOffset="166425.68">13622 11526 107 0,'0'0'1223'0,"0"0"-1062"0,0 0-122 16,0 0-15-16,0 0-23 15,0 0 31-15,0 0 60 16,103-43-38-16,-65 38 7 16,5-1-36-16,0 3 2 15,0 3-6-15,0 0-20 16,-5 9 9-16,-4 10 1 15,-4 3-11-15,-6 5 17 16,-8 3-8-16,-7 4 26 16,-6 0 34-16,-3 1-34 15,-1 1 5-15,-15-3-14 0,-3-1-26 16,-5-4 21-16,-2-3-21 16,-1-5 6-16,-1-4 4 15,0-4-2-15,0-6-8 16,3-4 0-16,2-2 1 15,7 0 4-15,3-2-5 16,4-2 0-16,4 0-1 16,2 2-61-16,3 2-49 15,0 0-135-15,8 0-53 16,5 0-240-16,3 3-374 0</inkml:trace>
  <inkml:trace contextRef="#ctx0" brushRef="#br0" timeOffset="166860.39">14120 12034 1317 0,'0'0'268'15,"0"0"-246"-15,0 0-22 16,0 0-33-16,0 0 33 15,0 0 10-15,0 0 18 16,63-31 15-16,-42 31-35 16,-4 0 8-16,-4 15-5 0,-6 6-5 15,-5 8 54 1,-2 3-15-16,-5 3-13 0,-12 1 8 16,-3-3-34-1,-1-2-5-15,3-6 12 0,2-7-12 16,4-5 32-16,5-7-19 15,7-6-6-15,0 0 24 16,1 0-26-16,14-8-5 16,7-3 23-16,2 0-4 15,3 5 28-15,3 2-21 16,0 4 8-16,-1 0 18 16,-2 0-47-16,-3 0 3 15,-5 4-9-15,-4 1-6 16,-2-4-3-16,0-1-101 15,-3 0-294-15,-1-1-704 0</inkml:trace>
  <inkml:trace contextRef="#ctx0" brushRef="#br0" timeOffset="167095.23">14684 11972 1910 0,'0'0'284'15,"0"0"-207"-15,0 0-71 16,0 0 19-16,0 0-17 0,0 0-7 16,0 0-1-1,0-2-35-15,6-1-88 0,0 0-268 16,0-1-518-16</inkml:trace>
  <inkml:trace contextRef="#ctx0" brushRef="#br0" timeOffset="167485.92">15048 11543 1553 0,'0'0'311'0,"0"0"-293"15,0 0-11-15,0 0-7 16,0 0 2-16,0 0 67 16,94-3-7-16,-60-1-33 15,4-2 9-15,3-1-23 16,0 1-8-16,-2 0 1 16,-4 1-7-16,-3 2-1 0,-5 1 0 15,-8 2-61 1,-7 0-45-16,-12 0-149 0,0 0-97 15,0 2-331-15</inkml:trace>
  <inkml:trace contextRef="#ctx0" brushRef="#br0" timeOffset="167748.73">15215 11565 780 0,'0'0'749'16,"0"0"-615"-16,0 0-94 16,0 0-39-16,0 0 78 15,0 0 54-15,12 90-11 0,-3-56-38 16,2 6-43-16,0 2 2 16,-2-1-17-16,0-2-24 15,0-3 17-15,-3-5-19 16,0-6 0-16,-1-4 0 15,-1-5-84-15,1-6-424 16,-2-6-614-16</inkml:trace>
  <inkml:trace contextRef="#ctx0" brushRef="#br0" timeOffset="168091.31">15579 11953 1290 0,'0'0'182'16,"0"0"-146"-16,0 0-35 15,12-73 19-15,-6 46-19 16,0-1 15-16,2 3 0 16,2 0-9-16,-3 7-7 15,-1 5 1-15,-1 5 13 16,-2 4 40-16,-3 4-16 15,1 0 10-15,-1 3 11 16,0 13-20-16,2 10 42 16,2 8 10-16,4 6-24 0,1 7-16 15,1-1-8-15,5 0 3 16,-1-5-9-16,-3-4-31 16,-2-9-6-16,-1-6 0 15,-8-3-31-15,0-6-137 16,-2-6-515-16</inkml:trace>
  <inkml:trace contextRef="#ctx0" brushRef="#br0" timeOffset="168901.41">13322 12618 1096 0,'0'0'256'15,"0"0"-179"-15,0 0-55 16,0 0-14-16,0 0 78 16,0 0 28-16,90 0-8 15,-65 0 10-15,3 0-56 16,5 0-4-16,3 2-13 16,6 0-25-16,7-1 27 15,8 2 4-15,4-2 3 16,6-1-6-16,15 0-45 15,18 0 6-15,16-4-7 0,5-4 1 16,-6 0 5 0,-10-1-5-16,-11 2-1 0,3 2 12 15,-2-2-11-15,2-1-1 16,-2 1 0-16,-1 0 0 16,-3 1-1-16,-1 2 1 15,-2-3 0-15,-2 2 5 16,1-2-2-16,1-3-3 15,1 6 0-15,-1 1 10 16,-1 3-10-16,-15 0 0 16,-16 0 0-16,-10 0-8 15,-7 0 4-15,3 0 3 0,4 0 1 16,3 0-4-16,-7 0 3 16,-5 0 1-16,-4-5 0 15,-6 3 2-15,-5-1-2 16,-6 0 0-16,-5 2-1 15,-5 1-12-15,-3 0 7 16,-3 0 2-16,0 0-45 16,-3 0-44-16,-11 4-299 15,-3 1-500-15</inkml:trace>
  <inkml:trace contextRef="#ctx0" brushRef="#br0" timeOffset="170369.45">14533 13134 1064 0,'0'0'306'0,"0"0"-202"16,0 0-64-16,0 0-40 15,0 0 47-15,0 0 109 16,0 0-16-16,16 85-42 16,-10-53-55-16,1 2 19 15,0 2-13-15,1-2-23 16,-1 0 19-16,1-5-34 16,-2-2-3-16,-3-6-2 15,0-6 0-15,-2-3-12 16,-1-7-15-16,0-5-119 0,0 0-117 15,-4-9-258-15,-5-5-470 16</inkml:trace>
  <inkml:trace contextRef="#ctx0" brushRef="#br0" timeOffset="170765.11">14396 13029 1279 0,'0'0'220'16,"0"0"-149"-16,0 0-71 15,0 0 11-15,0 0-10 16,0 0 18-16,0 0 9 0,40-36 23 16,-17 33-37-16,7 3 11 15,3 0 6-15,5 0 2 16,4 7 10-16,4 5-27 15,-1 3-5-15,1 4 10 16,-7 1-15-16,-6 4-2 16,-9-2 4-16,-11 1-7 15,-5 0 42-15,-8 1 1 16,0 2 5-16,-18-1 15 16,-9 0-63-16,-7 0 13 15,-4-1-14-15,-3-4 6 16,3-3-3-16,5-6 3 15,8-5-4-15,6-1-2 0,7-5-103 16,10 0-80-16,2-1-141 16,0-6-548-16</inkml:trace>
  <inkml:trace contextRef="#ctx0" brushRef="#br0" timeOffset="171117.51">14965 13494 1192 0,'0'0'497'15,"0"0"-419"-15,0 0-56 16,0 0 24-16,0 0 39 0,0 0 18 16,39-78-42-16,-31 48-59 15,0-3 15-15,-4 1-17 16,1 5 1-16,-2 6 5 15,0 5-5-15,-2 10-1 16,-1 2 0-16,2 4-4 16,-1 7 4-16,5 19 0 15,-1 10 0-15,2 11 34 16,1 8-33-16,3 2 9 16,1-3 21-16,-1-1-21 15,1-9 24-15,-5-7-34 16,-2-9 8-16,-2-9-8 15,-3-11 0-15,0-5-118 0,0-3-630 16</inkml:trace>
  <inkml:trace contextRef="#ctx0" brushRef="#br0" timeOffset="182987.98">5781 8688 720 0,'0'0'357'16,"0"0"-230"-16,0 0-79 16,0 0 45-16,0 0 37 15,0 0-51-15,0 0-28 16,0 0-2-16,0 0-34 16,0 0 16-16,0 0-15 15,0 0-16-15,6 0 27 16,6 0 24-16,0 0-2 15,7 0 0-15,-1 0-48 0,3 0 15 16,1-2-16-16,1-1 7 16,-4-1 2-16,2 1-9 15,-5 1 1-15,-4 1 8 16,-1 1-8-16,-2-2-1 16,-3 2 0-16,-3 0-5 15,0-2-7-15,-3 2-7 16,0 0-96-16,0 0-46 15,0 0-113-15,-3 0-297 0</inkml:trace>
  <inkml:trace contextRef="#ctx0" brushRef="#br0" timeOffset="183336.4">5829 8771 720 0,'0'0'279'15,"0"0"-149"-15,0 0-72 16,0 0 66-16,0 0-9 16,0 0-71-16,0 0-7 15,6 0-2-15,5 0 66 16,3 0 7-16,7 0-66 15,0-1-4-15,3-4-6 16,-2 1-32-16,2 0 31 16,-6 0-21-16,0 1-9 0,-5 1 10 15,-3-2-10-15,-2 3-1 16,-5-1 0-16,0 2-80 16,0 0-69-16,-3 0-45 15,2 0-183-15,-2 0-230 0</inkml:trace>
  <inkml:trace contextRef="#ctx0" brushRef="#br0" timeOffset="184114">6111 8428 215 0,'0'0'1027'15,"0"0"-879"-15,0 0-105 16,0 0-42-16,0 0 16 16,0 0-3-16,4 73 1 15,3-36 28-15,1 7-22 16,3 9-5-16,0 2 4 15,0 1-20-15,-2-3 9 16,1-4-9-16,-4-7 0 0,0-10 2 16,-3-10-2-1,0-7 0-15,0-7 5 0,-1-3-4 16,-1-4-1-16,-1-1 0 16,0 0 1-16,0 0 12 15,0-9-13-15,0-8 0 16,0-2 2-16,-3-6-1 15,-1-4-1-15,-1-3 0 16,-1-3-3-16,0-4-3 16,-1 1 6-16,-1-2 0 15,2 4 3-15,0 2-2 16,3 2-1-16,0 4 0 16,2 2-1-16,1 6 0 0,0 1 1 15,0 3 0 1,0 5 3-16,0 2-3 0,0 3 0 15,1 2-1-15,4 3-3 16,2 1-3-16,2 0 7 16,3 1 0-16,6 12 4 15,3 6-3-15,7 3-1 16,4 6 0-16,2-2 0 16,5 5 0-16,-1 1 0 15,0-3 0-15,-5-2 1 16,-7 2 1-16,-9-4-2 15,-2-2 0-15,-11-4 0 16,-4-2-1-16,0-2 2 16,-12-1 17-16,-10-1 11 15,-6 2-28-15,-5-4 9 16,-2-1 49-16,1-3 16 0,3 0 4 16,4-2-12-16,5 0-24 15,4 1-8-15,9-3-25 16,6 0-20-16,3 2-33 15,0 0-256-15,0-3-527 0</inkml:trace>
  <inkml:trace contextRef="#ctx0" brushRef="#br0" timeOffset="184805.03">6756 8576 1330 0,'0'0'325'0,"0"0"-325"16,0 0-83-16,0 0 57 0,0 0 26 16,0 0 15-16,50-82-14 15,-28 70-1-15,5 5 3 16,1 2 10-16,2 5-7 15,1 0 0-15,2 0 4 16,-3 5 2-16,3 7-11 16,-3 8-1-16,-5 6 10 15,-5 6-3-15,-6 9 3 16,-9 5-5-16,-5 7-4 16,-5 5-2-16,-15 1-3 15,-4-1-24-15,-2-6 8 16,-2-6 20-16,1-9 0 15,3-9 22-15,2-9-22 0,7-8 100 16,3-8-53-16,3-3-30 16,3-4-17-16,3-12-32 15,3-4 25-15,0-5-3 16,0 4 10-16,6 1 0 16,3 6 1-16,3 5-1 15,0 4 35-15,4 3-8 16,1 2 45-16,5 4-21 15,5 8-24-15,1 4 42 16,3 1-42-16,1-3-6 16,-1-2-12-16,-1-5-8 15,-2-5-2-15,-5-2-14 16,4-14-140-16,-11-7-114 16,-2-4-517-16</inkml:trace>
  <inkml:trace contextRef="#ctx0" brushRef="#br0" timeOffset="185368">7317 8659 880 0,'0'0'540'0,"0"0"-484"16,0 0-24-16,0 0-11 16,0 0 35-16,0 0 10 15,0 0-31-15,72 71 6 16,-47-65-23-16,4-4-17 0,-1-2 24 15,-3-2-6 1,-1-13 15-16,-6-5 14 0,-3-3-36 16,-6-3 14-16,-6 0-10 15,-3 1-1-15,0-1 23 16,-9 2-23-16,-9 1-1 16,0 6 6-16,-4 1-18 15,-2 4-2-15,3 6 0 16,-6 2-7-16,5 4-43 15,-2 2 50-15,6 15-7 16,0 5 7-16,2 2-69 16,4 3 39-16,6-2 19 15,3 0 3-15,3-1-3 16,0-6 11-16,3-4-92 16,9-3 43-16,4-7-37 15,4-2 27-15,2-2-36 16,0 0-30-16,2-5 54 0,-3 0 3 15,3 3 68-15,-2 2 10 16,2 0 30-16,-1 5 65 16,-1 13 12-16,2 7-41 15,-5 5 13-15,-1 5 4 16,-5 7 5-16,-4-1-13 16,-6 1-55-16,-1-3 17 15,-2-3-30-15,0-8-3 16,0-6-28-16,0-12 0 15,0-10-144-15,0-1-186 16,0-15-616-16</inkml:trace>
  <inkml:trace contextRef="#ctx0" brushRef="#br0" timeOffset="185752.74">7820 8561 1307 0,'0'0'226'0,"0"0"-194"16,0 0 0-16,1 74-31 0,10-57 22 16,5-3 17-1,4-4-23-15,-1-5 24 0,6-5-29 16,-2 0 5-16,-1-12 34 15,-4-5-23-15,-1-3 25 16,-6-5-2-16,-6 2-17 16,-2-4 33-16,-3 4-30 15,0 0 8-15,-5 2 25 16,-8 3-47-16,-5 4-4 16,0 3-19-16,-4 5 20 15,2 6-28-15,-5 0 8 16,1 10-28-16,-1 11-9 15,7 7-97-15,-1 20-62 16,5-7-82-16,5-3-384 0</inkml:trace>
  <inkml:trace contextRef="#ctx0" brushRef="#br0" timeOffset="186171.06">7905 8703 598 0,'0'0'726'0,"0"0"-710"15,0 0 33-15,0 0 5 16,-55 79 24-16,43-47 45 16,3 6-2-16,6 0-35 15,3 3-32-15,0-2-25 0,6-2 4 16,12-4-24-1,3-3 4-15,6-8-4 0,2-7-9 16,4-9-2-16,0-6-8 16,-3-4 7-16,1-16-6 15,-7-10 10-15,-5-4-1 16,-5-5 28-16,-8 0-27 16,-6-2 23-16,0 1 10 15,-5 5-5-15,-11 3 9 16,-5 4-15-16,-3 7 13 15,-4 7 22-15,-3 5-39 16,-2 6-7-16,0 3-12 16,2 0-37-16,2 14-13 0,4 4-77 15,4 11-161 1,3-6-272-16,9-3-330 0</inkml:trace>
  <inkml:trace contextRef="#ctx0" brushRef="#br0" timeOffset="186698.47">8296 8518 1098 0,'0'0'228'0,"0"0"-155"16,0 0-25-16,0 0 33 16,0 0 28-16,28 91 21 15,-15-53-23-15,-2 5-53 16,5 8 3-16,-5 7-32 16,-4 0-17-16,-2-1 29 15,-4-4-35-15,-1-5 8 16,0-7-4-16,0-10-3 15,0-8-3-15,0-7 0 16,0-8 1-16,0-8 2 16,0 0 7-16,-1-13 49 15,1-12-32-15,0-9-20 16,0-7-8-16,0-6 1 0,0-4-1 16,7 0 0-16,7-3 2 15,3 1-1-15,3 3 20 16,4 0-11-16,1 5-7 15,0 2-2-15,2 4-9 16,-3 5 9-16,0 5 0 16,-3 5 2-16,-3 5 4 15,-3 7-6-15,-3 4-1 16,-2 6-29-16,-7 2-91 16,-3 2-65-16,0 10-140 15,0 3-524-15</inkml:trace>
  <inkml:trace contextRef="#ctx0" brushRef="#br0" timeOffset="186991.86">8417 8852 1267 0,'0'0'286'16,"0"0"-203"-16,0 0-41 15,0 0 8-15,0 0 75 16,44 73-13-16,-20-51-19 16,7 3 0-16,2 0-69 0,5 0-2 15,-1 1 11 1,-1-2-32-16,-3-3 26 0,-5-4-24 16,0-1 6-16,-7-4-2 15,-6-3-6 1,-2-2-1-16,-5-4 0 0,-8-3-102 15,0 0-215-15,0 0-643 0</inkml:trace>
  <inkml:trace contextRef="#ctx0" brushRef="#br0" timeOffset="191503.79">3930 8411 188 0,'0'0'352'16,"0"0"-221"-16,0 0-34 15,0 0-15-15,0 0 12 16,0 0 23-16,0 0-30 16,3 1 21-16,-3-1-29 0,0 0-43 15,0 0 26 1,0 0-1-16,0 2-10 0,0 1 38 16,0 2-16-16,0 4-38 15,0 2-25-15,-4 5 0 16,-1 1 3-16,-1 3-12 15,3 1-1-15,0 0 13 16,-3-1-12-16,6 0-2 16,-3-3 1-16,0-2 0 15,3-4-10-15,0-7 10 16,0-1-1-16,0-1 1 16,0-2-56-16,0 0 39 15,0 0 7-15,0 0 8 16,0-7 1-16,0-5 2 15,0-4-1-15,0-1 12 0,0-3-12 16,0 1 0-16,0 1 0 16,0-1 0-16,0 4-1 15,0 1 1-15,0 4 0 16,0 4-4-16,0 3 7 16,0 1-3-16,0 2 0 15,0 0-17-15,0 0 15 16,0 11-11-16,0 8 12 15,3 4-6-15,-2 21-75 16,1-6-313-16,-2-2-374 0</inkml:trace>
  <inkml:trace contextRef="#ctx0" brushRef="#br0" timeOffset="196984.09">16935 12230 1279 0,'0'0'203'0,"0"0"-128"16,0 0-44-16,0 0-8 15,0 0 62-15,0 0-42 16,11 0-6-16,6 0 14 16,3 3 0-16,5-1-5 15,4-2-24-15,2 0-16 16,2 0 32-16,0 0-38 16,0 0 7-16,-4-5-4 15,-2 2 0-15,-5 0-6 0,-6 0-45 16,-9 3-147-1,-4 0-114-15,-3 0-331 0</inkml:trace>
  <inkml:trace contextRef="#ctx0" brushRef="#br0" timeOffset="197303.04">16935 12441 715 0,'0'0'191'0,"0"0"-126"0,0 0 55 15,0 0 81-15,0 0-41 16,80 0-25-16,-54-3 22 16,4-2-69-16,1 2-12 15,1 1-14-15,-3-1-20 16,-3 1 22-16,-4 1-37 15,-7 1-9-15,-3 0-2 16,-6 0-7-16,-3 0-10 16,0 0 1-16,-3 0 0 15,1 6-12-15,1 4-6 16,-1-2-166-16,1-1-430 0</inkml:trace>
  <inkml:trace contextRef="#ctx0" brushRef="#br0" timeOffset="199882.2">18368 11807 508 0,'0'0'288'16,"0"0"-166"-16,0 0 91 15,0 0-110-15,0 0 7 16,0 0 7-16,0 0-69 16,-29-3 22-16,24-1-32 0,1-2 3 15,-1 2 54 1,2-1 7-16,-1 0-57 0,1-2-1 16,0 2-31-16,1-2 2 15,1 0-15-15,-1 0 9 16,2-3-18-16,0-1 9 15,0-1 0-15,0 0 4 16,0 0-4-16,3 3-1 16,3 0 0-16,1 1-8 15,1-1-6-15,1 0 15 16,4 0-10-16,1 1 10 16,2 0-17-16,1-1 8 15,2 1 0-15,1 0-1 16,2 2 1-16,2 2 9 0,3 3 0 15,-1 1 1-15,1 0 0 16,-3 0-1-16,-1 1 0 16,-3 5 1-16,-5 0-2 15,-3 2 1-15,-4 1 0 16,-5 1-7-16,-3 0 2 16,0-1-11-16,0 1-12 15,-3 1-4-15,-8 3 32 16,-5 0 0-16,-3 7-11 15,-4 0 2-15,-2 1-13 16,-1 1-7-16,-2 5-22 16,1-2 7-16,2 1 44 15,2 1 0-15,4-3 1 16,3-4 2-16,7-3-3 0,4-4 0 16,4-5-2-16,1-2-19 15,0-4-6-15,1-3 17 16,8 0 10-16,6 0 20 15,0-10-20-15,4 0 12 16,1-3 12-16,-2 0-15 16,-2 3 26-16,-1 1-19 15,-2 4-16-15,-1 2 25 16,-2 3-25-16,1 0 6 16,0 1 24-16,-1 7-18 15,3 3 23-15,0 0-14 16,0 0-15-16,-1-2 10 0,0-1-16 15,3-4 2-15,4 1-2 16,-2-3-196-16,-3-2-472 0</inkml:trace>
  <inkml:trace contextRef="#ctx0" brushRef="#br0" timeOffset="200138.44">18865 11930 1215 0,'0'0'397'15,"0"0"-278"-15,0 0-112 0,0 0 1 16,0 0 5 0,0 0 12-16,0 0 0 0,3 0-21 15,-2 0 3-15,-1 0-7 16,0 0 0-16,0 0 9 15,0 0-9-15,0 0-60 16,3 0-65-16,2 0-202 16,0 0-491-16</inkml:trace>
  <inkml:trace contextRef="#ctx0" brushRef="#br0" timeOffset="200941.31">19153 11555 578 0,'0'0'303'0,"0"0"-145"0,0 0-128 16,0 0 45-16,0 0 20 16,0 0 2-16,0 0-31 15,-22 63 16-15,19-37 2 16,1 6-14-16,2 2 32 16,0 3-17-16,0 1-12 15,5-1-22-15,9 1-14 16,5-7-36-16,1-3 25 15,6-7-26-15,-1-5 10 16,2-8-10-16,-2-8 8 16,4 0-6-16,-2-20 16 15,-1-8-17-15,0-12 5 16,-6-6-6-16,-6-4 1 0,-5-3-6 16,-6-1 6-1,-3 3-1-15,0 4 28 0,-11 5-27 16,-5 6 18-16,-6 7 40 15,-4 6-23-15,-1 6-2 16,1 7-8-16,-1 7-15 16,3 3 4-16,-2 7-15 15,4 14-18-15,0 8-19 16,5 8-62-16,6 25-24 16,6-7-182-16,4-8-513 0</inkml:trace>
  <inkml:trace contextRef="#ctx0" brushRef="#br0" timeOffset="201774.04">19775 11790 1038 0,'0'0'336'0,"0"0"-258"16,0 0-52-16,-43 77 22 16,41-55 70-16,2 0-29 15,6-5-3-15,13-5-70 16,5-2 3-16,2-8-11 16,4-2 0-16,1-2 4 0,-1-18-12 15,-3-2 0 1,-6-6-1-16,-9-3 0 0,-5-1 1 15,-7-2 0-15,0 2 0 16,-3 2 12-16,-12 2-11 16,-3 6 8-16,0 6 18 15,-4 8-27-15,-2 8 0 16,0 0-5-16,-3 17-23 16,2 8 17-16,1 7-35 15,6 1 45-15,8 0-11 16,7-2 12-16,3-6-77 15,1-4 24-15,17-8-52 16,5-7 57-16,3-6-8 0,6 0-49 16,1-16-1-1,-2-5-1-15,0-3 10 0,-4-1 70 16,-6 6 27-16,-5 4 34 16,-7 6 60-16,-4 6 16 15,-4 3-7-15,1 10 8 16,-1 14 76-16,2 5-49 15,6 3-68-15,3-1-20 16,6-3-33-16,3-7-6 16,6-7-7-16,3-7 5 15,2-7-3-15,3-8-6 16,-1-13 1-16,0-10-16 16,-1-9 14-16,-5-7 1 15,-1-17-1-15,-3-18-44 16,-9-12 14-16,-8 6-23 0,-7 19-64 15,0 21 71 1,-9 15 33-16,-5 0 14 0,-1 4 55 16,-2 2 11-16,5 13 1 15,2 12 64-15,1 2-82 16,1 22-19-16,1 28-18 16,1 25 1-16,6 32 52 15,4 4-34-15,11-17 0 16,2-26-17-16,-4-32-8 15,2-8 5-15,0-2-11 16,1 0-25-16,-2-5-30 16,-9-13-106-16,-4-4-119 15,-1-4-267-15</inkml:trace>
  <inkml:trace contextRef="#ctx0" brushRef="#br0" timeOffset="202435.57">20119 11710 1250 0,'0'0'633'0,"0"0"-578"16,0 0-55-16,0 0-19 15,0 0 19-15,0 0 5 16,0 0 9-16,59-17 8 16,-24 9 11-16,4-4-32 15,4 0-2-15,1 1 1 16,-2 1 0-16,-1 5-6 15,-3 3 7-15,-2 2-1 0,-4 6 9 16,0 12-2-16,-2 6-7 16,-1 5 53-16,-3 1-31 15,-4 4 12-15,-7-1-22 16,-3-4-11-16,-6-4 15 16,-3-5-9-16,-2-5-7 15,-1-7 0-15,0-6 1 16,0-2 8-16,0 0 3 15,0-15-6-15,0-7-2 16,0-8 3-16,0-4-9 16,5-3 2-16,5 3-22 0,1 4 20 15,2 7-8 1,2 10 10-16,0 12-10 0,0 1 8 16,-3 18 1-16,1 11 1 15,-2 5 0-15,-1 3 3 16,0-1-1-16,1-6 27 15,-2-5-13-15,1-7-14 16,-4-6-2-16,0-7 0 16,-1-5 0-16,-1 0 5 15,5-11-4-15,-1-12 6 16,2-7 2-16,3-5 3 16,1-6-13-16,2 2 1 15,1 5-14-15,0 7 6 16,-1 10 9-16,-2 14-1 15,0 3 0-15,-1 16 16 16,-1 13-16-16,0 4 42 0,1 1-27 16,-2 0 6-16,2-6-21 15,-1-4 0-15,1-7 0 16,4-11-143-16,-5-6-327 16,0 0-426-16</inkml:trace>
  <inkml:trace contextRef="#ctx0" brushRef="#br0" timeOffset="202767.39">21460 11635 1277 0,'0'0'201'15,"0"0"-140"-15,0 0-36 16,0 0-24-16,0 0 108 16,0 0-39-16,0 0-29 15,-3 41-2-15,6-41-32 16,4 0 5-16,-1 0-12 16,-1-8 18-16,-2 0-17 15,-1 0 8-15,-2 4 3 16,0 3 67-16,0 1 29 15,-9 0-28-15,-2 10-61 16,-1 2-19-16,-4 3 0 0,6-3-166 16,-1-4-479-16</inkml:trace>
  <inkml:trace contextRef="#ctx0" brushRef="#br0" timeOffset="204303.94">21807 11447 927 0,'0'0'168'0,"0"0"-107"0,0 0-43 15,0 0-2-15,0 0 94 16,0 0-39-16,33-83-42 16,-17 66 5-16,4 2-34 15,2 1 16-15,4-4-3 16,3 4-12-16,1 0 29 15,-1 7-21-15,1 2-2 16,-3 5 5-16,-2 0-11 16,-2 9-1-16,-7 11 0 15,-3 9 2-15,-5 7 4 16,-7 4-6-16,-1 5 7 16,-1 3 3-16,-15 1-1 15,-5-3-9-15,-5 0 0 16,-2-6-4-16,-2-3 4 0,0-6 7 15,2-7-6-15,4-6-2 16,6-6-4-16,5-8 4 16,4-1 1-16,6-3-6 15,1 0-3-15,2-5-12 16,0-2 16-16,2-1 4 16,8 2-17-16,1 3 17 15,4 3 1-15,-2 0 0 16,7 0 48-16,2 5 2 15,3 7 25-15,2 0 3 16,5-1-33-16,2-1 18 16,0-3-50-16,-1-3-1 15,1-4-17-15,-3 0 5 16,7-17-127-16,-10-4-56 0,-6-2-459 16</inkml:trace>
  <inkml:trace contextRef="#ctx0" brushRef="#br0" timeOffset="204867.43">22428 11405 618 0,'0'0'192'0,"0"0"-107"16,0 0 110-16,0 0-20 15,23 85-71-15,-8-68-27 16,6-3-46-16,2-6-11 0,7-7 25 15,1-1-26 1,2-7 6-16,0-10-1 0,-3-6-23 16,-7-5 27-16,-4-2-12 15,-6-3-7-15,-8 2 25 16,-5 0 8-16,0 5 19 16,-9 4 36-16,-8 3-21 15,-5 5 0-15,-5 8-2 16,-2 2-61-16,-3 4-4 15,-2 4-9-15,1 15-17 16,2 2 0-16,2 4-4 16,7 2 20-16,7-1 0 0,5-2-3 15,7-4-5 1,3 0 0-16,0-6-22 0,13-2 13 16,4-5-21-16,5-4 39 15,3-3-32-15,2 0-40 16,1-3 21-16,-1-5 10 15,-3 1 41-15,2 3-6 16,-1 4 13-16,-3 0-5 16,-2 19 14-16,-1 10 13 15,-4 10 47-15,-6 10-26 16,-5 5 23-16,-2-2-11 16,-2-3-34-16,0-8 4 15,0-10-32-15,0-10 7 16,0-8-17-16,0-10-43 15,10-12-108-15,2-13-80 0,-1-6-442 16</inkml:trace>
  <inkml:trace contextRef="#ctx0" brushRef="#br0" timeOffset="205213.05">22965 11275 1023 0,'0'0'374'0,"0"0"-279"16,0 0-25-16,0 76-20 16,0-48 31-16,11-2 23 15,6-4-46-15,3-6-17 16,6-6 0-16,0-7-40 0,3-3 18 16,-4 0 4-1,-1-14-3-15,-2-6 20 0,-2-6-21 16,-7-1 0-16,-3 0 12 15,-7 0-30-15,-3 1 21 16,0 6-1-16,-11 0-1 16,-7 6 27-16,-8 5-30 15,-2 4-8-15,-3 5 2 16,-1 1-11-16,3 15-14 16,2 6-32-16,4 7-21 15,5 14-57-15,7-6-211 16,5-6-389-16</inkml:trace>
  <inkml:trace contextRef="#ctx0" brushRef="#br0" timeOffset="205574.21">23051 11523 1305 0,'0'0'288'15,"0"0"-205"-15,-32 86 14 16,25-45 9-16,7-1-23 15,0-1-27-15,9-7-32 16,13-5-23-16,3-7 19 16,2-7-20-16,3-9 15 15,0-4 6-15,-2-4-20 16,-1-15 9-16,-4-5-10 16,-4-6 2-16,-7 0 18 0,-3-3-5 15,-8 2 15 1,-1 2 18-16,-3 2-27 0,-15 2 25 15,-4 6-11-15,-5 4-23 16,-4 5 20-16,-3 7-31 16,-1 3-1-16,1 5 0 15,4 14-22-15,3 2-1 16,7 4-34-16,7 1-70 16,9 4-128-16,4-3-408 15,0-10-394-15</inkml:trace>
  <inkml:trace contextRef="#ctx0" brushRef="#br0" timeOffset="206084.4">23461 11297 1187 0,'0'0'316'0,"0"0"-150"16,0 0-14-16,0 0-79 16,0 0 0-16,0 0-58 15,0 0-8-15,6 22-7 16,-3 3 1-16,1 10 38 16,-1 8-17-16,-1 6 9 15,0 6 12-15,-2 1-43 16,0 1 12-16,0-7-12 0,0-4 1 15,0-10 2-15,0-13-2 16,0-5 6-16,0-7-7 16,0-6 11-16,0-5-11 15,0 0 0-15,5-14 11 16,6-10 29-16,-1-11-27 16,5-8-4-16,1-9 11 15,2-7-20-15,3-6 1 16,3 0-1-16,1-1 1 15,2 5 8-15,0 9-8 16,-2 6-1-16,1 10 8 16,-5 8 1-16,-1 5-18 0,0 7 9 15,-4 7-3-15,-1 4-14 16,-4 5 17-16,-4 0-48 16,-4 6-58-16,-3 23-170 15,-7-1-231-15,-7 1-268 0</inkml:trace>
  <inkml:trace contextRef="#ctx0" brushRef="#br0" timeOffset="206296.42">23592 11573 1228 0,'0'0'288'0,"0"0"-182"16,0 0-13-16,0 0 2 15,25 87 18-15,1-68-5 0,6 0-61 16,4-2 13-16,5-2-45 15,0-2 13-15,-3-2 7 16,-2-4-33-16,-5 0 4 16,-6-2-6-16,-6-1-22 15,-13 4-34-15,-6-2-274 16,0 3-675-16</inkml:trace>
  <inkml:trace contextRef="#ctx0" brushRef="#br0" timeOffset="207495.39">18349 12532 1048 0,'0'0'161'0,"0"0"-109"0,0 0-7 16,0 0 7-16,81 0 60 15,-52 0-12-15,4 0 16 16,5 0 20-16,3 0-79 15,4 0-8-15,3 0-11 16,1 0-38-16,5 0 38 16,-1-2-36-16,4 1-2 15,3 0 29-15,5-2 12 16,4-1-14-16,14-1-4 16,15 1-22-16,-9-2 20 15,-9 1-20-15,-9 4 1 16,-12-1 14-16,10-1-15 15,10 2-1-15,0-2 18 16,-3 1-16-16,1-2 20 0,-2 1-12 16,-2 1-10-16,0-3 17 15,-1 2-17-15,-1-2 0 16,1 0 16-16,1 3-16 16,2 0 18-16,-2-1-14 15,1 1-2-15,0-1-1 16,0-1-1-16,-1-1 0 15,-1 0 0-15,1-2 3 16,-3-1-3-16,-1 1 0 16,1 1 0-16,-5 1 2 15,2 3-2-15,-2 1 0 16,0 1 0-16,1 0 5 16,-1 0-5-16,1 0 0 15,1 0 1-15,-1 0 8 16,1 0-9-16,3 0 0 0,-1 0-6 15,1 0 6-15,-1 0-1 16,0 0 1-16,0-3 0 16,-2 3-3-16,-1 0 4 15,-1 0-1-15,-4 0 0 16,1 0 6-16,-5-2-7 16,-1 2 1-16,-1-2 0 15,-2 2 6-15,-1-1-6 16,-3 1 0-16,2 0 0 15,-3 0 0-15,-1 0-1 0,-1 0 1 16,-2 3 0-16,1 2-9 16,1-3 17-16,1 1-8 15,-2-2 18-15,0 1-8 16,0-1-10-16,-3 2 0 16,-4-1 0-16,-4-2-3 15,-4 0 3-15,-5 2-1 16,-8-2-12-16,-8 0-90 15,-9 0-134-15,0 0-330 16,-9 0-742-16</inkml:trace>
  <inkml:trace contextRef="#ctx0" brushRef="#br0" timeOffset="208621.37">20160 13029 641 0,'0'0'659'16,"0"0"-553"-16,0 0-86 0,0 0-5 15,0 0-8 1,0 0 7-16,0 0 31 0,-44 26-30 15,40-9 18 1,1 6 26-16,3 3 9 0,0 4 20 16,4 1-31-16,10-3-28 15,7-2 2-15,1-8-30 16,8-6 8-16,6-10-5 16,0-2-2-16,1-17-2 15,0-9 0-15,-2-11-6 16,-4-4-4-16,-9-5 10 15,-7 2 0-15,-9-1 0 16,-6 2 11-16,-4 5 10 16,-17 3-5-16,-6 5-9 15,-4 6 58-15,-4 7 36 0,-2 6-27 16,1 6 2 0,-1 5-74-16,3 7-2 0,4 11-5 15,5 6 2-15,6 2-10 16,6 7-5-16,7 0-24 15,6 12-79-15,12-9-233 16,5-5-400-16</inkml:trace>
  <inkml:trace contextRef="#ctx0" brushRef="#br0" timeOffset="208796.54">20761 13254 1825 0,'0'0'287'16,"0"0"-287"-16,0 0-28 16,0 0-142-16,0 0 90 15,0 0-54-15,0 0-170 16,19-27-557-16</inkml:trace>
  <inkml:trace contextRef="#ctx0" brushRef="#br0" timeOffset="209124.47">20967 12939 1307 0,'0'0'174'0,"0"0"-174"16,0 0 4-16,-7 75-11 15,23-60 14-15,9-5-3 16,8-6 15-16,6-4-18 15,4-4-2-15,0-15-9 16,-2-6 7-16,-9-5 2 16,-5-1 2-16,-9-2 4 15,-9 1 86-15,-7 4-22 16,-2 3 18-16,-8 3 33 16,-11 8-19-16,-5 6 31 15,-6 8-58-15,-3 5-48 16,-6 17-26-16,4 7-31 15,2 4-31-15,3 14-81 0,11-8-183 16,7-6-477-16</inkml:trace>
  <inkml:trace contextRef="#ctx0" brushRef="#br0" timeOffset="209464.05">21074 13159 1443 0,'0'0'237'0,"0"0"-174"16,-4 101-46-16,8-61 11 15,19-6-28-15,8-6 35 0,8-11 22 16,5-10-39-16,4-7 20 16,3-11-38-16,-4-14 17 15,-6-9 21-15,-10-2-37 16,-10-4 17-16,-14 2-18 15,-7 1 1-15,-9 5 18 16,-17 3 1-16,-11 9 47 16,-5 4 27-16,-3 10-53 15,-4 6-1-15,0 5-40 16,4 17 6-16,4 5-15 16,7 4-13-16,13 3-19 15,18 3-79-15,3-9-377 16,3-8-425-16</inkml:trace>
  <inkml:trace contextRef="#ctx0" brushRef="#br0" timeOffset="209853.15">21542 12901 1249 0,'0'0'669'0,"0"0"-636"16,0 0-33-16,0 0-43 15,0 0 43-15,0 0 22 16,-44 113 29-16,44-68 15 16,6 2-51-16,16-3-1 15,10-6-14-15,6-8-24 16,7-11 23-16,1-10-21 16,3-9 22-16,-1-6 8 0,-3-17-7 15,-6-10 8 1,-8-6-9-16,-9-5 0 0,-7-2 6 15,-13 0 12-15,-2 2 15 16,-21 4 43-16,-13 3-20 16,-9 6 21-16,-5 7-12 15,-3 9-41-15,0 13 23 16,-1 2-36-16,3 17-10 16,5 9-2-16,8 6-6 15,8 7-8-15,12-1-31 16,16 17-80-16,0-10-108 15,6-5-575-15</inkml:trace>
  <inkml:trace contextRef="#ctx0" brushRef="#br0" timeOffset="210641.55">22303 13059 1475 0,'0'0'282'0,"0"0"-270"15,0 0-13-15,0 0 2 16,-71 83 43-16,71-57 43 0,0-1-48 16,16-5-14-1,9-3-25-15,5-8-13 0,3-7 12 16,3-2-22-16,-5-7-3 15,-3-10 25-15,-5-7-28 16,-10-1 28-16,-7 0 1 16,-6-2 0-16,0 0 0 15,-13 5 28-15,-11 1 32 16,-6 4 50-16,-4 5-74 16,-2 9-6-16,0 3-30 15,3 0 4-15,3 17-4 16,7 6 0-16,5 1 6 15,7 2-10-15,8 0 5 16,3-5-1-16,5-4 0 16,12-6-28-16,6-3 19 0,6-7-17 15,0-1-27 1,3 0 14-16,-1 0-1 0,-1 0 34 16,-2 5-2-16,-3 3 3 15,1 3 5-15,-7-1 1 16,2 0 0-16,0-2 2 15,-3-2 4-15,1-3-7 16,2-3 0-16,-3 0 0 16,1-9 0-16,1-6 0 15,-4-6 1-15,0-4 2 16,-5-6-3-16,-3-4 0 16,-4-6-6-16,-4-7 12 15,0-5-6-15,-3-18 0 0,-18-16 0 16,-3 5 9-16,0 8 13 15,2 18 51-15,6 21 19 16,1 5-27-16,3 5 6 16,6 15-31-16,3 10-33 15,1 11 14-15,2 34-10 16,0 32 0-16,2 30 10 16,14 10-19-16,8-7 26 15,1-27-21-15,-6-30-6 16,-3-15 12-16,-1-8-13 15,1 0-16-15,-2 0-23 16,0-4-103-16,-12-13-128 0,-2-10-371 16,0-3-324-16</inkml:trace>
  <inkml:trace contextRef="#ctx0" brushRef="#br0" timeOffset="211258.66">22424 13003 77 0,'0'0'1798'15,"0"0"-1562"-15,0 0-207 16,0 0-29-16,0 0-8 16,0 0 8-16,0 0 26 15,82-58-26-15,-43 47 0 16,0-1 5-16,1 3 4 16,0 1-15-16,-1 4 6 15,-5 4 0-15,-1 0 0 16,-3 12 6-16,-3 11-6 0,-3 7 20 15,-5 7-19-15,-1 3 18 16,-6 1-19-16,-2-7 7 16,-4-4-2-16,-3-9-5 15,-1-6 0-15,-1-8 2 16,-1-5 13-16,2-2-15 16,-2-6 0-16,3-13 0 15,0-7-2-15,2-8 2 16,1-6 0-16,2-2 0 15,1 2-13-15,3 5 12 16,-2 9-5-16,1 11-1 16,2 13-5-16,-2 2 10 15,-2 17 2-15,1 16 8 16,-4 6 2-16,-1 4 5 0,-2-1-15 16,1-6 1-16,3-7 35 15,-2-9-27-15,1-8-2 16,-2-7-7-16,4-5 10 15,1-8-10-15,1-14 0 16,4-11 8-16,2-6-8 16,2-7 1-16,-2-4-1 15,2 3 0-15,-1 8 6 16,-3 10-7-16,0 13 1 16,-2 16-1-16,-2 3-1 15,-1 25 4-15,2 11 30 16,-2 9 26-16,0 2-57 15,2-1 18-15,0-9-19 16,8-6-8-16,-4-13-61 0,2-12-497 0</inkml:trace>
  <inkml:trace contextRef="#ctx0" brushRef="#br0" timeOffset="211740.08">24165 12344 1252 0,'0'0'223'0,"0"0"-175"16,0 0 15-16,97 0-19 16,-61 0 90-16,1 0-44 15,-2 0-71-15,-5 2-1 16,-3-2-18-16,-10 0-125 15,-6 0-211-15,-8 0-529 0</inkml:trace>
  <inkml:trace contextRef="#ctx0" brushRef="#br0" timeOffset="212008.34">24104 12538 385 0,'0'0'952'0,"0"0"-823"15,0 0-94-15,0 0 58 16,0 0 126-16,0 0-21 16,95 24-47-16,-52-20-83 15,4 0-11-15,2-1-38 16,-1 0-18-16,-5 0 22 0,-9-2-23 15,-7-1-8 1,-12 0-31-16,-6 0-193 0,-9 0-690 0</inkml:trace>
  <inkml:trace contextRef="#ctx0" brushRef="#br0" timeOffset="-156595.68">25118 11743 1020 0,'0'0'267'0,"0"0"-175"15,0 0-53-15,0 0 125 0,0 0-4 16,0 0-50-16,-11 0-59 15,11 0-36-15,0 0 11 16,0 0-17-16,8 8-9 16,11 5 22-16,7 3-21 15,6 4 9-15,6-3-10 16,2-3 1-16,3-4 4 16,-1-4-4-16,-2-4-1 15,-6-2 1-15,-5 0 0 16,-8 0-2-16,-3-8-26 15,-9 1 21-15,-5-1 6 16,-4 0 1-16,0-2 0 16,0-1 2-16,0 4-3 0,-7 4-2 15,1 3 1 1,-2 3-21-16,1 21 21 0,-1 22-7 16,1 27 8-16,2 19 0 15,2-3 2-15,3-16-2 16,0-23 0-16,0-16-3 15,0 3 3-15,0-1 0 16,3 3-40-16,-1-8-95 16,-2-4-114-16,0-7-281 15,-6-6-334-15</inkml:trace>
  <inkml:trace contextRef="#ctx0" brushRef="#br0" timeOffset="-156369.59">25200 12254 1213 0,'0'0'256'0,"0"0"-187"16,0 0-58-16,0 0 51 16,0 0 62-16,0 0-63 15,110-75-17-15,-68 61-17 16,3 0-26-16,-2 1 18 15,3 1-19-15,11-7-88 16,-9 2-184-16,-9 2-671 0</inkml:trace>
  <inkml:trace contextRef="#ctx0" brushRef="#br0" timeOffset="-155963.58">25861 11746 1151 0,'0'0'258'0,"0"0"-196"16,0 0-26-16,0 0 101 16,0 0-54-16,0 0-35 15,19 88-30-15,-19-56-17 16,0 0 17-16,0 3-17 0,-7-2 0 15,2-1 16-15,1-4-16 16,2-3-2-16,2-4 1 16,0-8 0-16,0-2-2 15,5-7 2-15,8-2 0 16,5-2 7-16,4 0-5 16,5 0-2-16,1 0 0 15,5 0 1-15,2 0 20 16,-1 0-11-16,0 0-4 15,-1 3 15-15,-3 4-20 16,-5-1 6-16,-4-1-7 16,-6 2-38-16,-2-6-64 15,-4 0-194-15,-4-1-474 0</inkml:trace>
  <inkml:trace contextRef="#ctx0" brushRef="#br0" timeOffset="-155701.77">26143 11754 1290 0,'0'0'378'16,"0"0"-293"-16,0 0-55 16,0 0-5-16,0 0 54 15,-6 115 15-15,12-49-62 0,5-1 7 16,-2 3 1-16,0 1-32 15,-4-13 9-15,2 1-16 16,-1-8 8-16,-1-11-9 16,-1-9-6-16,-1-7-34 15,2-13-62-15,-2-6-180 16,1-3-363-16</inkml:trace>
  <inkml:trace contextRef="#ctx0" brushRef="#br0" timeOffset="-155437.12">26530 11804 126 0,'0'0'1138'16,"0"0"-1008"-16,0 0-75 15,0 0 94-15,0 0 1 16,96-24-48-16,-63 18-79 16,1 0-5-16,3-1-18 15,-3 1 0-15,-4 2-9 16,-9 1-84-16,-6 2-266 16,-10 1-553-16</inkml:trace>
  <inkml:trace contextRef="#ctx0" brushRef="#br0" timeOffset="-155010.39">26514 11811 1215 0,'0'0'256'16,"0"0"-198"-16,0 0-31 15,0 0 61-15,0 0-30 16,0 0-23-16,0 0-26 15,-9 52-2-15,30-46 16 16,7 0-9-16,5 0 3 16,6 4-5-16,1 4-11 15,5 4 7-15,-2 6-8 0,2 5 10 16,-3 5 18 0,-2 1 25-16,-7 2-9 0,-11-1-23 15,-9 1-20-15,-11-1 7 16,-2 1-8-16,-18-3 2 15,-12-3 15-15,-9-7-15 16,-4-6-2-16,-5-9 6 16,-2-7-5-16,2-2 24 15,2-7-6-15,5-10 5 16,9-2 14-16,6 2-36 16,10 2 6-16,7 4-8 15,6 2-27-15,3 4 4 16,0 0-56-16,28 1-65 0,-1 2-142 15,3 0-481-15</inkml:trace>
  <inkml:trace contextRef="#ctx0" brushRef="#br0" timeOffset="-154485.43">27385 11739 965 0,'0'0'687'0,"0"0"-661"0,0 0-26 15,0 0 0-15,0 0 35 16,0 0 29-16,0 0-40 15,-10 92-2-15,16-26 7 16,1 18 3-16,2 18 14 16,-3-8-23-16,-3-20-10 15,-2-25-1-15,1-19-11 16,1 3 4-16,0-4 2 16,-2-2-6-16,2-10 28 15,-1-10-18-15,1-7 26 16,1 0 57-16,1-10-73 15,2-14 4-15,2-9-8 0,3-7-9 16,0-8 24 0,4-7-31-16,2-3 7 15,6-5-2-15,1-1 4 0,5 3-6 16,2 0-4-16,4 4 6 16,-1 5-7-16,1 3 1 15,0 4-2-15,-2 4-14 16,-4 7-40-16,-6 7 19 15,-5 7-28-15,-7 11-19 16,-12 9-64-16,0 9-199 16,0 8-167-16</inkml:trace>
  <inkml:trace contextRef="#ctx0" brushRef="#br0" timeOffset="-154213.54">27558 12107 1211 0,'0'0'333'0,"0"0"-248"16,0 0-42-16,0 0 74 16,31 97-4-16,1-64-49 15,7 1-30-15,8 0-31 16,3-3 29-16,0-1-23 15,-1-5-9-15,-5-5 9 16,-7-2-9-16,-6-4-1 16,-7-2-58-16,-15 3-133 0,-5-3-178 15,-4-2-683-15</inkml:trace>
  <inkml:trace contextRef="#ctx0" brushRef="#br0" timeOffset="-153547.68">24942 12898 849 0,'0'0'273'0,"0"0"-203"0,0 0-17 16,0 0 55-16,0 0 25 15,0 0 17-15,92 7-64 16,-54-7 12-16,11 0-22 16,21 0-38-16,28 0 43 15,34 0-26-15,17-8-14 16,5 2 14-16,-2 3-39 15,-5-4 9-15,9 2-20 16,7-4 3-16,6 1-3 16,4 1-4-16,0 2 5 15,-6 2-3-15,-5 0-3 16,-6 0 0-16,-9 0 0 16,-9 1-1-16,-7-3 0 15,-4 1 1-15,-7 2-2 16,-9-1 2-16,-5 2-9 0,-24-3 8 15,-17-1-14-15,-17 3-13 16,-5-1 27-16,2 0 1 16,4 2 0-16,-1 0-1 15,-8 1-6-15,-10 0-26 16,-9 0-23-16,-8 0-58 16,-10 0-78-16,-3 0-148 15,0 0-443-15</inkml:trace>
  <inkml:trace contextRef="#ctx0" brushRef="#br0" timeOffset="-153097.41">28534 11530 1144 0,'0'0'219'0,"0"0"-166"15,0 0-29-15,0 0 3 16,0 0 43-16,0 0 19 15,0 0-25-15,9 116 10 16,7-35-34-16,6 38 8 0,-1 18 0 16,0 9-18-16,-9-9 9 15,-5-18-24-15,-4-10-6 16,-1-13 10-16,-2-20-19 16,1-18 39-16,1-17-2 15,-2-6-20-15,1 4 29 16,-1 2-15-16,0 1-12 15,2-8 2-15,-2-7-21 16,0-7 0-16,1-7-1 16,-1-10-76-16,0-3-62 15,0 0-367-15</inkml:trace>
  <inkml:trace contextRef="#ctx0" brushRef="#br0" timeOffset="-140991.74">26608 12984 512 0,'0'0'624'0,"0"0"-523"0,0 0-33 16,0 0 55-16,0 0 10 16,0 0-65-16,0-20-27 15,0 17-5-15,0-2 4 16,0 3 31-16,0 1-15 16,0 1-9-16,0 0 6 15,0 0-39-15,0 0 8 16,0 0-17-16,0 1 4 15,-3 16 3-15,2 4-11 16,1 9 5-16,-2 6 7 16,2 5-12-16,-1 6-1 15,1 3 0-15,-2-2 5 16,1 1-6-16,1-8 1 0,0-3 0 16,0-9 2-1,0-8-2-15,0-5-7 0,0-7-28 16,0-4-53-16,0-4-32 15,0-1-105-15,3-6 19 16,5-11-309-16,-2 1-284 0</inkml:trace>
  <inkml:trace contextRef="#ctx0" brushRef="#br0" timeOffset="-140706.64">26821 12948 1039 0,'0'0'296'0,"0"0"-211"15,0 0-5-15,0 0 48 16,0 0-8-16,0 0-41 16,0 0-63-16,0 58 14 15,0-18 20-15,0 4-20 16,0 6 12-16,5 1-9 15,1-1-15-15,0-1 4 16,-2-6-22-16,1-4-1 16,-1-6-32-16,-4-8-54 15,0-3-55-15,0-7-137 16,0-6-394-16</inkml:trace>
  <inkml:trace contextRef="#ctx0" brushRef="#br0" timeOffset="-140347.49">26322 13293 1038 0,'0'0'214'15,"0"0"-159"1,0 0-33-16,0 0 26 0,0 0 8 16,0 0 97-16,0 0-23 15,46 50-59-15,-18-24-17 16,5 5-35-16,3 2 21 16,4 1-1-16,5-1-12 15,-3-4 34-15,-2-2-49 16,0-5-1-16,-6-4-11 15,-4-5 9-15,-3-2-19 16,-4-5-3-16,-1 1-101 16,2-7-110-16,-8 0-96 15,-1 0-315-15</inkml:trace>
  <inkml:trace contextRef="#ctx0" brushRef="#br0" timeOffset="-140051.27">27042 13278 312 0,'0'0'860'15,"0"0"-761"-15,0 0-70 16,0 0-13-16,0 0 8 15,0 0 45-15,-48 89-40 0,33-57-8 16,-2-1 26-16,-3 5-25 16,-1-2 17-16,0-3-16 15,3-3-21-15,2-4 17 16,2-4-19-16,1-2-2 16,4-4-40-16,3-6-225 0</inkml:trace>
  <inkml:trace contextRef="#ctx0" brushRef="#br0" timeOffset="-133349.39">25024 14316 651 0,'0'0'177'0,"0"0"-106"15,0 0 3-15,0 0 63 16,0 0 27-16,0 0-61 0,-8-14-41 16,7 13 9-16,1 1-20 15,0-1 19-15,0 1-10 16,0 0-37-16,0 0 5 16,0 0-21-16,0 0-5 15,1 0 3-15,13 0-3 16,5 8-2-16,5 0 0 15,4 0 1-15,2-2 6 16,2-1-7-16,0-3 0 16,0-2 9-16,-4 0-9 15,-1 0 0-15,-3-4 0 16,-5-4 1-16,-3-1-2 16,-2 0 1-16,-2-1 0 0,-5-3 0 15,-2 1-16-15,-2 2 0 16,-3-1 7-16,0 1-1 15,0 3 8-15,0-1 2 16,-2 3 0-16,-2 3-1 16,-2 2-6-16,0 0 1 15,-1 17-14-15,-1 24 20 16,0 29 4-16,4 27 30 16,2 12 4-16,2-7-3 15,0-23-29-15,0-26 27 16,0-15-15-16,2-8-6 15,1 3 7-15,2 0-19 0,-1-4 0 16,-1-8 0-16,-3-13-94 16,0-5-111-16,0-3-311 0</inkml:trace>
  <inkml:trace contextRef="#ctx0" brushRef="#br0" timeOffset="-133129.77">25142 14672 1008 0,'0'0'247'16,"0"0"-197"-16,0 0-23 16,0 0 92-16,0 0-1 15,0 0-32-15,104 10-51 0,-74-7-21 16,0 3-14-16,10 1-46 15,-7-1-98-15,-5-2-428 0</inkml:trace>
  <inkml:trace contextRef="#ctx0" brushRef="#br0" timeOffset="-132912.89">25634 14933 1320 0,'0'0'321'0,"0"0"-227"0,0 0-42 16,0 0 83 0,0 0 13-16,0 0-33 0,0 0-55 15,0 62-53-15,0-66-7 16,0-8-13-16,0-1-56 16,0-3-14-16,3-6-107 15,4 3-156-15,1 1-682 0</inkml:trace>
  <inkml:trace contextRef="#ctx0" brushRef="#br0" timeOffset="-132618.41">25893 14425 1204 0,'0'0'267'16,"0"0"-185"-16,0 0-74 15,0 0 21-15,0 0 93 16,0 0-21-16,0 0-26 16,90-8-55-16,-59 5 4 15,2 0-8-15,-2 0-6 16,-2 0-7-16,-5-1-3 15,-6 1-57-15,-7 1-79 16,-5-1-123-16,-6 1-358 0</inkml:trace>
  <inkml:trace contextRef="#ctx0" brushRef="#br0" timeOffset="-132168.55">25890 14473 1280 0,'0'0'305'15,"0"0"-203"-15,0 0-83 16,0 0-5-16,0 0 55 16,0 0-21-16,0 0-11 15,-65 73-37-15,65-71 0 16,6-2 0-16,4 0-8 16,7 0 8-16,1 0 0 15,7 2 0-15,6 3 0 16,5 5 0-16,6 4 0 0,0 6 4 15,-1 4-3-15,-3 4-1 16,-6 3 0-16,-5 4-3 16,-7-2 3-16,-5 0 0 15,-11-2 2-15,-4-2 16 16,0-3-17-16,-18-3 15 16,-6-6-16-16,-9-4 6 15,-8-7-1-15,-4-6-4 16,-3-2-1-16,3-13 14 15,4-2-13-15,7-2-1 16,7 2 0-16,9 5 7 16,4 3-4-16,10 4-3 15,1 3-2-15,3 2 2 0,0 0-35 16,4 3 16 0,10 5-46-16,10 4-177 0,-2-3-405 15,0-2-285-15</inkml:trace>
  <inkml:trace contextRef="#ctx0" brushRef="#br0" timeOffset="-129607.34">26590 14621 49 0,'0'0'59'0,"0"0"-15"15,0 0-7-15,0 0-11 16,0 0-26-16,0 0-17 16,0 0-104-16</inkml:trace>
  <inkml:trace contextRef="#ctx0" brushRef="#br0" timeOffset="-128558.68">26590 14621 54 0,'5'-6'73'16,"-5"6"-28"-16,0 0-6 0,0 0-5 15,0 0-16 1,0 0 6-16,0 0-6 0,0 0 19 16,0 0 22-16,0 0-13 15,0 0-1-15,0 0-16 16,0 0-19-16,0 0 12 16,0 0-15-16,0 0-1 15,0 0 2-15,0 0-6 16,0 0-2-16,0 0 0 15,0 0-4-15,0 0 4 16,0 0 0-16,0 0 2 16,0 0 8-16,0 0-9 15,0 0-2-15,0 0 1 16,0 0-21-16,0 0 2 0,0 0-10 16,0 0 3-16,0 0 25 15,0 0-3-15,0 0 4 16,0 0 19-16,0 0 2 15,0 0 7-15,0 0-11 16,0 0 6-16,0 0 9 16,0 0-26-16,0 0 4 15,0 0-4-15,0 0 1 16,0 0 10-16,0 0-16 16,0 0 1-16,0 0 7 15,0 0-8-15,0 0-1 16,0 0 0-16,0 0 0 15,0 0-1-15,0 0 1 0,0 0-16 16,0 0-9-16,0 0-4 16,0 0 21-16,0 0-27 15,0 0-46-15,0 0-18 16,0 0 37-16,0 0 40 16,0 0 22-16,0 0 0 15,0 0 3-15,0 0 24 16,0 0 31-16,0 0 4 15,0 0-14-15,0 0-2 16,-2 0-6-16,2 0-7 16,0 0 14-16,0 0 0 15,0 0 14-15,0 0 17 16,0 0-7-16,0 0 8 0,0 0-15 16,0 0-27-16,0 0 15 15,0 0-28-15,0 0-10 16,0 0 15-16,0 0-1 15,0 0 21-15,0 0-4 16,0 0-16-16,0 0 23 16,0 0-17-16,0 0 0 15,0 0 21-15,0 0-29 16,0 0-3-16,0 0-6 16,0 0-17-16,0 0 26 15,0 0-16-15,0 0-3 16,0 0 3-16,0 0-10 15,0 1-1-15,0 8 2 16,0 4-1-16,8 6 42 16,5 6 3-16,5 5 3 0,6 4-13 15,4 3-35-15,2-1 23 16,3-1 2-16,-2-2-19 16,-1-4 21-16,-2 0-7 15,-1-3-2-15,-2-3 11 16,-4 0-29-16,-1-3 11 15,-6-3-12-15,-3-6 0 16,-3-1 1-16,-4-6-1 16,-1-1 0-16,-3-3 0 15,0 0-11-15,0 0-21 16,0 0-53-16,0-9-127 16,-1-2-60-16,-4-2-393 0</inkml:trace>
  <inkml:trace contextRef="#ctx0" brushRef="#br0" timeOffset="-128114.5">26900 14701 702 0,'0'0'274'0,"0"0"-187"0,0 0-38 16,0 0 60-16,0 0 37 15,0 0-52-15,0 0-40 16,-34 36 28-16,22-22 6 16,-6 3 0-16,-3 3-21 15,-3 1-48-15,-3 0 11 16,-1 2-23-16,0-1 2 15,4-3 7-15,2-1-9 16,5-1-5-16,2-4 2 16,5-2 3-16,4-2 8 15,3 0-15-15,1-3 1 16,2 1 26-16,0 0-26 16,0-1 7-16,0 0-8 15,0-1 1-15,0-4 5 16,0 1-6-16,0-2 0 0,5 0-37 15,2 0-42-15,11-2-132 16,-1-7-188-16,-1-3-437 0</inkml:trace>
  <inkml:trace contextRef="#ctx0" brushRef="#br0" timeOffset="-127498.43">27279 14457 980 0,'0'0'276'16,"0"0"-196"-16,0 0-3 15,0 0 10-15,0 0 67 16,0 0-68-16,0 0-58 16,0-5 12-16,0 5-33 15,0 0 6-15,0 9 9 16,0 10 0-16,0 13 44 15,0 11-22-15,0 10-15 16,8 4 19-16,1 5-47 16,2 1 13-16,0-4-7 15,-2-6 0-15,0-8 2 16,-2-6-8-16,-2-11 6 0,-2-8 2 16,0-6-8-16,-2-5-1 15,1-7 0-15,-2 0-19 16,1-2 1-16,-1 0-89 15,3-24-95-15,-1 2-162 16,-1-3-388-16</inkml:trace>
  <inkml:trace contextRef="#ctx0" brushRef="#br0" timeOffset="-126920.91">27495 14483 735 0,'0'0'315'0,"0"0"-227"15,0 0-75-15,0 0 18 16,0 0 92-16,0 0-10 15,0 0-19-15,6 20 11 16,-6-4 6-16,0 5-27 16,0 4-29-16,0 3 9 15,0 7-17-15,0 2-9 16,0 5 6-16,3 1-27 0,2 2 1 16,3 1-18-16,3-3 7 15,3-2 3-15,5-4-9 16,3-6-1-16,5-4 1 15,3-7 5-15,1-6-6 16,4-6 0-16,-3-7-16 16,1-1 9-16,-1-12 7 15,-4-14 0-15,-3-8 0 16,-5-7 5-16,-4-8-5 16,-4-2 8-16,-3-2-1 15,-6 2 34-15,-3 0-26 16,0 3-3-16,-6 2-3 0,-9 4 6 15,-6 5-8 1,-5 2 4-16,-7 6-10 0,-3 5 1 16,-2 8-2-16,0 11 0 15,1 5 0-15,1 4-44 16,4 16 10-16,4 6-47 16,7 16-92-16,5-7-125 15,7-3-652-15</inkml:trace>
  <inkml:trace contextRef="#ctx0" brushRef="#br0" timeOffset="-126261.45">27829 14079 1300 0,'0'0'162'0,"0"0"-150"15,0 0-3-15,0 0 28 16,0 0 61-16,0 0-27 16,0 0-55-16,59-8 12 15,-40 8 6-15,4 0-21 16,-4 0 10-16,-3 5-10 15,-2 6-4-15,-5 2-3 16,-6 2 0-16,-3 4-6 16,0 1 14-16,-6 5-12 15,-8-2 11-15,-1 0-13 16,1-3 0-16,2-2 0 0,2-4 12 16,3-2-12-1,1-4 0-15,3-4 0 0,3-1-2 16,0-3 2-16,0 0-20 15,3 0 19-15,12 0-8 16,2-7 9-16,3 0 7 16,4 1 11-16,3 4 45 15,3 0-13-15,1 2 10 16,0 0-13-16,1 0-21 16,-7 4 11-16,-5 3-24 15,-4 1-12-15,-7-3 5 16,0-2-6-16,1 0-68 15,-2-2-277-15,-1-1-1232 0</inkml:trace>
  <inkml:trace contextRef="#ctx0" brushRef="#br0" timeOffset="-125285.49">28601 14270 1249 0,'0'0'242'0,"0"0"-219"0,0 0-4 16,0 0-3-16,0 0 25 15,0 0 2-15,0 0-43 16,0 12 14-16,1 10 16 16,1 14 43-16,1 20-4 15,5 21-37-15,3 20-7 16,0-5 17-16,-1-17-33 15,-4-22 4-15,-3-17-13 16,0 2 6-16,0 2-3 16,0-3-3-16,0-11 0 15,-1-10 10-15,-2-8-2 0,2-6-7 16,-2-2 21-16,2-3 11 16,-1-12-3-16,1-8-23 15,1-7-5 1,1-8 8-16,4-7-8 0,2-7-2 15,2-5 0-15,5-2 0 16,2 1-1-16,6 2 2 16,2 4-1-16,3 4 5 15,0 5-5-15,-1 6 0 16,-2 7-7-16,-4 4-20 16,-5 9 0-16,-6 4-57 15,-5 6-86-15,-4 3-82 0,-3 4-482 16</inkml:trace>
  <inkml:trace contextRef="#ctx0" brushRef="#br0" timeOffset="-124983.16">28763 14682 1397 0,'0'0'292'0,"0"0"-238"16,0 0-34-16,0 0 17 0,0 0 130 15,0 0-83 1,96 91-48-16,-57-67 9 0,2 1-31 16,2-1 3-16,-5-3-15 15,-5-1 8-15,-7-3-5 16,-5-5-4-16,-7 0-1 15,-4-4 0-15,-2-5-28 16,-4-3-86-16,-1 0-267 16,0-10-759-16</inkml:trace>
  <inkml:trace contextRef="#ctx0" brushRef="#br0" timeOffset="-123513.54">29156 13729 453 0,'0'0'163'16,"0"0"-68"-16,0 0 0 15,0 0 47-15,0 0 17 16,-2 98-38-16,2-66-9 16,7 6-41-16,-1 6 2 15,4 6-11-15,3 15-28 16,2 16 3-16,6 20-15 16,0 8-14-16,0-4 32 15,-2-6-16-15,-6-8-2 16,2-1-6-16,-3 0-6 0,-1-3-3 15,0-3 5 1,-2-16-12-16,-2-13 16 0,0-12-16 16,-1-1 0-1,0 8 0-15,1 4 2 0,1 10-1 16,1-7-1-16,-2-2 1 16,-2-3-2-16,-1-8-3 15,-2-6 4-15,-2-8 0 16,0-7-5-16,0-7 4 15,0-5 1-15,0-4 0 16,-5-1 4-16,-1-5-4 16,0 2-12-16,-2-3-7 15,-3 0-9-15,0 0 28 16,-5 0 0-16,-1 0 0 16,-2 0 1-16,-3-5 1 0,-2-1-2 15,-5 0 5 1,0 1 1-16,-4-1 19 0,-4 2-3 15,-1 0-15-15,-1 2 17 16,1 1-23-16,-5-1 18 16,-1 1 10-16,0 0 25 15,0-3 0-15,-2-1-20 16,0-1 8-16,-2-2 11 16,0 2-34-16,-4-2 5 15,-2 1-6-15,-1 2-17 16,-3-2 33-16,-3 2-25 15,-2 0-2-15,-1-3 10 16,-5 3-11-16,-1-1 2 0,-4 4-8 16,-1-1 1-1,-1 1 20-15,1 2-19 0,0 0 24 16,1 0 2-16,2 0-26 16,0 0 4-16,1 0-6 15,0 0 1-15,1 0 3 16,-2 0-3-16,1 0-1 15,1-1 7-15,1-1-5 16,3-1-2-16,2 2 0 16,3 0 0-16,3-2 1 15,1-1-1-15,2 1 0 16,1-2 0-16,5 1 8 16,-2-1-8-16,5 3 0 15,3-1 0-15,-2 2-4 0,3-2 4 16,-1 1 0-16,-2 1 0 15,0-2 5-15,-2 1-5 16,-4 0 0-16,0 0 0 16,-2 1 2-16,-2-2-2 15,-2 2 0-15,-1-2 0 16,1 2 0-16,-1-1-2 16,-2 0 2-16,0-1 0 15,1-1 0-15,1 2 1 16,0 0-1-16,-1-1 0 15,4 0-8-15,0 0 7 16,4 2 1-16,-1 1 0 16,5 0-1-16,2 0-3 0,0 0 4 15,5 0 0-15,1 0-5 16,0 0-2-16,0 0 7 16,7 0 0-16,2 0 2 15,4 0-1-15,7 0-2 16,3 0 1-16,0 0 0 15,2-6-6-15,0 2 6 16,-1-1 0-16,2-2 0 16,1 2-11-16,2 0 11 15,2 2-1-15,3 2-6 16,2 0 7-16,3-1 0 16,0 2-8-16,0-1-29 15,0-4-38-15,0 1-15 0,5-7-92 16,15-11-103-16,-3 1-18 15,1-3-263-15</inkml:trace>
  <inkml:trace contextRef="#ctx0" brushRef="#br0" timeOffset="-122940.47">24714 14190 728 0,'0'0'174'0,"0"0"-118"16,0 0-42-16,0 0-14 15,0 0 42-15,0 0 7 16,0 0 2-16,-12 44 26 16,12-23-16-16,0 11 10 0,0 6-6 15,0 20-1 1,0 23 20-16,0 25-42 0,9 15-10 15,0 3-14-15,2-11-17 16,-2-14 20-16,-2-8-11 16,-1-17 12-16,-1-16 23 15,-3-17-24-15,-1-3 15 16,1-1-7-16,-1 5-18 16,1-3 12-16,1-8-13 15,-2-8 1-15,2-6 5 16,-1-5-15-16,-1-5-1 15,1-1 0-15,-1-1 2 16,1-3 0-16,-1 2-2 16,2 1 0-16,2 2-1 15,-2 0-9-15,3 2-63 16,0 7-118-16,-2-1-151 0,1 0-650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8T19:27:39.476"/>
    </inkml:context>
    <inkml:brush xml:id="br0">
      <inkml:brushProperty name="width" value="0.05292" units="cm"/>
      <inkml:brushProperty name="height" value="0.05292" units="cm"/>
    </inkml:brush>
  </inkml:definitions>
  <inkml:trace contextRef="#ctx0" brushRef="#br0">1457 4715 1227 0,'0'0'271'0,"0"0"-214"16,0 0 7-16,0 0 22 15,0 0-26-15,0 0 13 16,0 0-47-16,0 0-13 16,6-7 36-16,9-1-49 0,1-1 9 15,8-2-9 1,4 2 7-16,7 0-4 0,7 1-3 16,5 3 0-16,2 4 5 15,2 1-5-15,1 3 0 16,-1 14-1-16,0 8 0 15,-2 7 1-15,-4 9 0 16,-5 3 0-16,-6 6 0 16,-10 3 5-16,-12 4-5 15,-12-1 0-15,0 0 0 16,-15 0 5-16,-15-6-5 16,-7-1 0-16,-5-7-7 15,-1-5 8-15,-3-7-1 16,2-10 6-16,0-8-5 15,5-8-2-15,3-4-29 0,-5-19-120 16,9-8-153 0,8-1-592-16</inkml:trace>
  <inkml:trace contextRef="#ctx0" brushRef="#br0" timeOffset="246.57">1727 4804 899 0,'0'0'240'15,"0"0"-172"-15,0 0 26 16,0 0 0-16,25 96 11 0,-16-49 1 16,0 9-26-16,1 2-3 15,-2 2-37-15,1-2-23 16,3-5-4-16,-2-8-13 15,4-6-13-15,11-13-192 16,-4-10-202-16,0-11-166 0</inkml:trace>
  <inkml:trace contextRef="#ctx0" brushRef="#br0" timeOffset="1035.64">2174 5170 1056 0,'0'0'249'16,"0"0"-188"-16,0 72-36 0,2-40 14 15,5-3-6-15,7-5 11 16,7-2-22-16,4-8-6 16,2-8 14-16,1-6-30 15,2 0 10-15,-2-13-10 16,-5-11 16-16,-4-5-11 15,-5-3 6-15,-7-2 0 16,-7-2 13-16,0 3-23 16,-12 3 12-16,-6 4 20 15,-7 6-9-15,-5 6 6 16,0 6-14-16,-3 8-5 16,-1 0-8-16,1 15-3 0,3 11 0 15,5 6-1 1,7 4-15-16,6 1 14 0,12 1-5 15,0-1 7-15,5-8-1 16,14-3-6-16,5-9 6 16,3-11-23-16,1-6-11 15,-1 0 28-15,0-14-15 16,-5-9 16-16,-5-1-1 16,-3-1-20-16,-3 2 26 15,-5 5 1-15,-3 5 0 16,4 9-1-16,-2 4-2 15,2 8 3-15,4 16 7 16,5 5-6-16,5 3 7 16,3 0 10-16,4-4-16 0,2-9 27 15,0-7-6-15,4-12-2 16,0 0 8-16,-5-17-29 16,1-9 7-16,-5-15 38 15,-4-7-45-15,-6-16 5 16,-5-21-5-16,-10-21-9 15,0-5-25-15,-6 5-29 16,-10 22 46-16,7 29-33 16,-3 17 43-16,3 11 7 15,0 0 3-15,3 6 26 16,-1 4 24-16,2 12-7 16,2 5-5-16,3 19-41 0,0 31 0 15,0 36 6 1,21 41 6-16,6 16-12 0,1-9 0 15,0-30 6-15,-8-39-6 16,-5-21 0-16,-2-11 9 16,2 3-8-16,-3-2-1 15,-7-4-189-15,-5-13-82 16,0-14-337-16</inkml:trace>
  <inkml:trace contextRef="#ctx0" brushRef="#br0" timeOffset="1468.88">2604 5163 973 0,'0'0'319'0,"0"0"-318"0,0 0 11 15,0 0-5-15,0 0 10 16,95 0 50-16,-57 0-2 16,2 0-4-16,0 0-13 15,-1-6-20-15,-8 1 33 16,-4 3-33-16,-6 2-28 15,-9 0 21-15,-1 15-20 16,-4 10 15-16,-4 6 20 16,0 5-20-16,-2 3 15 15,4-4-19-15,1-3-12 16,7-3 13-16,7-9-7 16,2-4-6-16,6-8 0 15,1-6 6-15,-1-2 11 16,5-9-7-16,-8-9 14 0,0-7 29 15,-8-5-40-15,-8-2 0 16,-9-1 24-16,0-1-4 16,-9 1 35-16,-13 3-24 15,-4 4-12-15,-4 6 15 16,-3 4-46-16,-2 5-2 16,2 11-4-16,2 0 4 15,1 4-105-15,5 12 55 16,8 18-61-16,9-2-160 15,5-4-276-15</inkml:trace>
  <inkml:trace contextRef="#ctx0" brushRef="#br0" timeOffset="1892.28">3621 5006 1415 0,'0'0'112'0,"0"0"-90"16,0 0 55-16,-101 6-25 16,71 5-10-16,6 0 26 15,2 3-67-15,10-2 0 16,4 1-1-16,7 1-52 15,1-2 20-15,3 1-24 0,15 0 56 16,9 0-11-16,7 1 11 16,9 0 0-16,2-1 0 15,1 2 10 1,-1-1-10-16,1 1 0 0,-9 0 1 16,-7 1 25-16,-9-1-16 15,-9-1 12-15,-10 0 56 16,-2-1-4-16,-8-1 54 15,-14 1-66-15,-8-2-39 16,-3-4 22-16,-3-1-45 16,-16-6-88-16,10 0-60 15,3 0-450-15</inkml:trace>
  <inkml:trace contextRef="#ctx0" brushRef="#br0" timeOffset="2790.63">1438 5732 227 0,'0'0'545'16,"0"0"-461"-16,0 0-60 0,0 0 57 15,0 0 36-15,0 0 8 16,0 0 10-16,98 18-48 15,-74-18-47-15,3 0 29 16,1 0-23-16,2 0 8 16,0 0 12-16,3 0-45 15,1 0 10-15,6 0-2 16,3 0-8-16,5 0 34 16,0 0 14-16,7 0-19 15,0 0 2-15,3 0-40 16,2 0 15-16,1-1-10 15,2-2-11-15,-2-2 27 0,0 2-20 16,-1-2-1 0,-2 1 2-16,-3 1-8 0,2-2-6 15,1 3 0-15,-1 0 9 16,1 0-7-16,0 0 5 16,-1 1 3-16,-1-2-4 15,4 1 8-15,-2 2-9 16,8-3-5-16,-2 1 2 15,0 0 13-15,0 1-9 16,-1-1-3-16,0 1-3 16,-2 0 4-16,-3-1-5 15,5 1 1-15,-5 1 0 16,0 0-4-16,0 0 4 0,-4 0 0 16,-5 0 0-1,-3 0 0-15,-10 3-1 0,-3-1 1 16,-5 0 0-16,-7 1 8 15,-3-1-7-15,-5-2-1 16,-7 3 0-16,-3-3-3 16,-1 0 3-16,-2 2 0 15,0-1-1-15,-8 13-37 16,-11-3-230-16,-4 1-884 0</inkml:trace>
  <inkml:trace contextRef="#ctx0" brushRef="#br0" timeOffset="21962.21">1117 6396 575 0,'0'0'341'0,"0"0"-239"15,0 0-38-15,0 0 59 16,0 0-12-16,0 0 7 15,0 1-24-15,0-1-15 16,0-1-14-16,0-1-46 16,0-5-4-16,0 2-11 15,0-2-4-15,0-1 0 0,0-1 0 16,4 1 9-16,1 1-9 16,-1 0 0-16,5 1-2 15,0 2 1-15,0 2-9 16,4-1-5-16,1 3 14 15,-2 0 1-15,6 3 7 16,-2 9-6-16,2 5-1 16,0 7 1-16,-3 7 15 15,4 6-16-15,-4 10 0 16,0 6 1-16,-3 4 3 16,0 1-4-16,-3-3-3 15,-3-3-10-15,0-7-3 0,-6-8 9 16,3-11 7-16,-3-4 0 15,0-7 4-15,0-5 5 16,0-5-9-16,0-3 0 16,0-2 0-16,0 0 9 15,0 0 13-15,0-10 23 16,0-7-22-16,-3-7-11 16,-3-5-12-16,0-5 0 15,4-7 0-15,1-4 19 16,1-5-19-16,0-1 7 15,0-3 2-15,3 0 1 16,6 4-9-16,6 0-1 16,-3 4-10-16,4 3 4 15,1 7 12-15,2 2-6 16,-4 10 0-16,6 5-9 0,-6 8 8 16,4 8-29-16,2 3 18 15,-3 11 12-15,7 15 7 16,-1 11 4-16,3 21 8 15,-5 20-18-15,-2-4 16 16,-7-6-1-16,-7-12-15 16,-3-16 19-16,0-2 3 15,0-1 4-15,0-10 1 16,0-7-27-16,1-8 8 16,-2-1-9-16,1-6 1 15,0-4-13-15,1-1 12 16,1 0-142-16,-2-10-248 0</inkml:trace>
  <inkml:trace contextRef="#ctx0" brushRef="#br0" timeOffset="23544.28">2130 6742 309 0,'0'0'670'0,"0"0"-474"0,0 0-25 16,0 0-20 0,0 0-53-16,0 0 36 0,0 0-41 15,-39-29-15-15,24 24-22 16,0 2-55-16,-1 3 3 16,-4 0-4-16,1 0-8 15,-5 10-4-15,6 7 9 16,0 5 3-16,3 4-9 15,5 1 2-15,5 1 5 16,4 0-12-16,1-1 8 16,0-1 6-16,3-6 0 15,6-3 0-15,4-3-1 16,-2-7-12-16,0-4 1 16,0-3-36-16,-2 0-71 15,4-3 119-15,-1-10 2 16,-1-6-2-16,-1-1 0 15,-1 0 0-15,-1-4 13 0,0 5-11 16,0 1-1-16,-2 4 22 16,-3 5-22-16,0 5-2 15,2 4-13-15,-1 0-6 16,0 10 20-16,1 15 11 16,2 11 2-16,1 8 46 15,2 11-58-15,-4 6 10 16,0-3-11-16,-1-1 16 15,-2-7-15-15,0-8-1 16,-1-9 1-16,0-12 11 16,-2-6-12-16,1-11-1 15,-1-4-9-15,0 0-69 16,0-23-72-16,0-4-241 0,0-3-156 0</inkml:trace>
  <inkml:trace contextRef="#ctx0" brushRef="#br0" timeOffset="24311.44">2188 6861 639 0,'0'0'78'0,"0"0"-68"16,0 0 97-16,0 0 56 16,0 0-28-16,9 97-50 15,-2-64-12-15,5-6-20 16,2-3-35-16,2-5 17 0,6-8-21 15,-2-6 8-15,4-5-2 16,-4-5-4-16,0-14-14 16,-4-10 14-16,-5-4-16 15,-4-5 1-15,-7-3 12 16,0 4-3-16,-7 1 9 16,-8 5-10-16,-6 9-8 15,3 5 11-15,-3 8-5 16,2 9 65-16,-1 0-42 15,1 20-29-15,3 10 6 16,2 6-6-16,5 7-2 16,2-3 1-16,7 1 0 15,0-8 8-15,4-8-7 0,8-6-1 16,2-9 5-16,2-8-5 16,-1-2-1-16,1-5 0 15,-2-14 2-15,-1-5 10 16,-2-6-3-16,-1-3 5 15,-4-1-13-15,0 5 3 16,-3 5-3-16,3 8 0 16,-3 9-1-16,0 7-11 15,6 3-84-15,0 21 96 16,3 10 16-16,7 5 2 16,2 5 21-16,-3-3-17 15,4-7-12-15,-4-7 15 16,0-11-18-16,-2-6 1 0,-5-5 3 15,-5-5-9 1,3-2 93-16,-5-15-70 0,1-8-17 16,-1-9 45-16,2-6-52 15,3 0-1-15,0 0-21 16,6 8 14-16,3 6-3 16,1 9-1-16,4 13-6 15,4 4 6-15,-2 8-5 16,5 15 16-16,-5 7 22 15,-1 4 15-15,-11 0 42 16,-5 1-38-16,-8-4-10 16,0-2 4-16,-14-5-35 15,-11-4 12-15,-8-9-12 16,-6-6-52-16,-1-5-40 0,-6-18-114 16,10-4-104-16,8-3-455 0</inkml:trace>
  <inkml:trace contextRef="#ctx0" brushRef="#br0" timeOffset="24626.6">3104 6574 1395 0,'0'0'320'16,"0"0"-276"-16,0 0-28 16,0 0-15-16,0 0 0 15,0 0 74-15,107 23-33 16,-76-22-12-16,-1-1-4 15,-3 0-26-15,-6 0 0 16,-5 0-94-16,-8 0-156 16,-8 0-430-16</inkml:trace>
  <inkml:trace contextRef="#ctx0" brushRef="#br0" timeOffset="24812.52">3080 6779 1164 0,'0'0'407'16,"0"0"-322"-16,0 0-39 16,0 0 27-16,0 0 27 15,86 9 17-15,-53-9-66 16,3 0-21-16,1-8-30 16,17-12-69-16,-11 2-193 15,-7 0-716-15</inkml:trace>
  <inkml:trace contextRef="#ctx0" brushRef="#br0" timeOffset="25233.3">4248 6450 150 0,'0'0'1257'15,"0"0"-1061"-15,0 0-65 16,0 0-14-16,0 0-20 16,0 0-1-16,-88-17-61 0,59 17 1 15,-2 0-36 1,0 12 9-16,-4 5-7 0,1 7-2 15,6 5 0-15,2 3 9 16,9 5-8-16,6 3-1 16,11 1 0-16,0 2 1 15,12-4 12-15,12-2 2 16,12-6-2-16,5-7-3 16,3-8-4-16,2-8-12 15,-1-8 4-15,1 0-15 16,-6-21-9-16,-1-11-48 15,4-32-65-15,-10 8-156 16,-8 2-450-16</inkml:trace>
  <inkml:trace contextRef="#ctx0" brushRef="#br0" timeOffset="25534.42">4437 5975 1023 0,'0'0'310'15,"0"0"-204"-15,0 0-47 16,0 0 2-16,0 0 0 16,0 0 50-16,16 87 57 15,1-8-91-15,11 29-15 16,2 13 7-16,-3 0-39 16,-2-14 14-16,-10-28-23 15,-3-19-21-15,-3-20 16 16,-3-9-16-16,0-1 0 0,0-3 0 15,-2-4-65-15,-4-14-25 16,0-9-75-16,0-7-72 16,-10-22-67-16,-20-29-208 15,-4-10 121-15,0 4 49 16</inkml:trace>
  <inkml:trace contextRef="#ctx0" brushRef="#br0" timeOffset="25872.95">4476 6578 510 0,'0'0'533'15,"0"0"-232"-15,0 0-159 16,0 0-18-16,0 0-21 15,0 0-49-15,-17-41-3 16,37 38 6-16,4 0 14 16,10-3-8-16,9-4-57 0,4-2 14 15,3-3-20-15,4-2 6 16,1-5-5-16,-4-4 0 16,1-1 10-16,-3-2 1 15,-13 0 0-15,-6 4-12 16,-12 4 0-16,-11 7 0 15,-7 5 15-15,0 6-4 16,-10 3 23-16,-11 8-12 16,-8 17-16-16,0 10-6 15,-1 10 1-15,6 9 0 16,12 4 33-16,8 0-22 16,4-3 7-16,19-7-5 15,14-12-4-15,10-11-11 0,8-15 1 16,10-10 0-1,2-2 0-15,-4-17 0 0,10-15-66 16,-20 6-40-16,-13 5-389 0</inkml:trace>
  <inkml:trace contextRef="#ctx0" brushRef="#br0" timeOffset="27096.29">5044 6408 130 0,'0'0'134'15,"0"0"-27"-15,0 0-6 16,0 0 14-16,0 0-9 16,0 0-30-16,0 0 18 15,48-21-20-15,-45 18-21 16,1-2 17-16,-1 0-31 16,-1 1-5-16,1 1 0 0,-3 0-4 15,3-1 40-15,-3 1 3 16,0-1 6-16,3-2-20 15,-3 2-47-15,4-1 7 16,-4 1-13-16,0 1 1 16,3 2 35-16,-3 1-13 15,0 0 44-15,0 0-4 16,0 0-27-16,0 0 5 16,0 0-18-16,0 0 3 15,0 11-3-15,0 9-23 16,-10 10 12-16,-1 7 1 15,-5 6-18-15,-2 3 17 0,-6 2-16 16,-3-1 7 0,2-3 10-16,1-5-13 0,3-6-7 15,5-7 1-15,4-9 0 16,4-4-9-16,4-6 15 16,1-2-7-16,3-5 1 15,0 0-104-15,0 0-48 16,3-2-11-16,3-6-128 15,-3-1-586-15</inkml:trace>
  <inkml:trace contextRef="#ctx0" brushRef="#br0" timeOffset="36400.51">1546 8006 922 0,'0'0'217'0,"0"0"-115"0,0 0 17 15,0 0 51-15,0 0-33 16,0 0-23-16,-3-6-44 16,3 6-20-16,-1-1 32 15,1 1-33-15,0 0-2 16,0 0 1-16,0 0-48 16,0 0 19-16,0 0-19 15,0 0-12-15,0 1-2 16,0 11 17-16,0 8-3 15,4 6 0-15,7 11 4 16,4 7-4-16,1 8 2 16,2 4-2-16,1 5 7 15,-2 0-1-15,-1-2-7 16,-2-6 1-16,-4-6 0 16,2-5 1-16,-6-9 0 0,3-4-1 15,-4-10 7 1,0-6 8-16,-2-6-27 0,0-4 12 15,-3-1 0-15,2-2 0 16,-2 0 0-16,0 0-28 16,0-10-62-16,3-20-122 15,-2 0-90-15,1 0-284 0</inkml:trace>
  <inkml:trace contextRef="#ctx0" brushRef="#br0" timeOffset="36791.32">1857 7895 767 0,'0'0'136'0,"0"0"-94"16,0 0 94-16,0 0 45 16,-6 101-94-16,1-62 8 15,-1 7-36-15,-1 8-16 16,-2 5 66-16,-2 4-62 0,0 2 4 16,0 1-9-1,2-3-41-15,-3-7 42 0,5-6-42 16,-1-4 12-16,2-13-4 15,-1-8-3-15,4-7-7 16,0-7 1-16,3-3-2 16,0-5-4-16,0-3 6 15,0 0-39-15,0-8-93 16,0-4-134-16,0-1-348 0</inkml:trace>
  <inkml:trace contextRef="#ctx0" brushRef="#br0" timeOffset="37459.19">2003 8592 1066 0,'0'0'243'15,"0"0"-175"-15,0 0-13 0,0 0-10 16,0 0-16-16,7-85 16 15,-5 61-24-15,1 2-4 16,-3 0 2-16,3 2-9 16,-3 1 17-16,0 5 8 15,0 3-24-15,4 5 27 16,-4 3-18-16,0 3-19 16,0 0 9-16,0 0-10 15,0 2-17-15,0 8-7 16,0 9 24-16,0 6 7 15,0 4-6-15,0 7 10 16,0 5 1-16,3 3-1 16,0 2-6-16,0 0-4 15,0-3 13-15,0-1 46 0,-1-6-42 16,-1-10-5-16,1-2 3 16,-2-11-7-16,1-3 7 15,-1-4-15-15,0-4 8 16,2-1 13-16,-2-1 8 15,0 0 26-15,0 0-9 16,0 0-46-16,0 0 27 16,0 0-20-16,0 0 1 15,0 0 1-15,0 0-10 16,0 0 9-16,0 0-5 16,0 0-4-16,0 0-7 0,0 0-51 15,0-3-88 1,0-3-66-16,1 1-334 0</inkml:trace>
  <inkml:trace contextRef="#ctx0" brushRef="#br0" timeOffset="38015.99">2443 8317 776 0,'0'0'207'0,"0"0"-138"16,0 0 11-16,0 0 85 15,0 0-21-15,0 0-11 16,98 11 0-16,-71-11-63 16,-1 0-10-16,-1 0-14 15,-1 0-45-15,-2 0 38 16,-4-1-30-16,0 1-9 15,-6 0 14-15,1 0-14 16,-7 0-1-16,-1 0-68 16,-5 0-147-16,0 1-121 0,0 4-338 15</inkml:trace>
  <inkml:trace contextRef="#ctx0" brushRef="#br0" timeOffset="38294.69">2522 8475 697 0,'0'0'758'16,"0"0"-685"-16,0 0-53 16,0 0-19-16,0 0 19 15,0 0 159-15,0 0-72 16,79 4-32-16,-51-4 2 15,5 0-33-15,0 0-3 0,-5 0-25 16,-5 0-14-16,-4 0 13 16,-3 0-14-16,-7 0-2 15,-1 0-7-15,-5 0-118 16,0 0-149-16,0 4-464 0</inkml:trace>
  <inkml:trace contextRef="#ctx0" brushRef="#br0" timeOffset="39269.67">3479 8110 1207 0,'0'0'180'0,"0"0"-64"0,0 0 24 15,0 0 0-15,0 0 15 16,0 0-89-16,0 0-15 15,-52-40-42-15,46 27 11 16,2-2-11-16,-2-1-9 16,3-2 6-16,3-1 1 15,0 0-6-15,0-2-2 16,6 0-12-16,7 0 7 16,4 3-3-16,2 3 9 15,3 2 0-15,5 5 0 16,0 5-2-16,6 3 0 15,1 0-9-15,-1 18 2 16,0 6 2-16,-3 7 10 16,-8 6-3-16,-5 6 7 0,-10 4 4 15,-7 5-12-15,-1 4 1 16,-19 2-2-16,-8 0 1 16,-7-4 2-16,-5-4-1 15,-2-6 6-15,2-8 4 16,3-9-11-16,4-9 1 15,5-7 0-15,8-9 1 16,4-2-1-16,5-5-10 16,5-12-12-16,6-5-107 15,0-1 59-15,0 4 45 16,11 1 25-16,7 6 7 16,0 5-6-16,4 3 31 15,5 4 9-15,3 0-13 16,1 3 65-16,3 7-41 0,-1 0-26 15,-1 0 13-15,-1-1-32 16,-1-1-13-16,-2 0 6 16,8-4-136-16,-3-2-180 15,-11-2-708-15</inkml:trace>
  <inkml:trace contextRef="#ctx0" brushRef="#br0" timeOffset="39443.26">4006 8433 1698 0,'0'0'330'0,"0"0"-262"15,0 0-43-15,0 0-5 16,0 0-19-16,0 0-2 16,0 0-53-16,15 12-163 15,-5-21-327-15</inkml:trace>
  <inkml:trace contextRef="#ctx0" brushRef="#br0" timeOffset="39766.4">4309 7881 1287 0,'0'0'188'16,"0"0"-153"-16,0 0 19 15,0 0-53-15,88 0 76 16,-60-3 0-16,2 0-56 15,0-2 23-15,-5 2-43 16,-4 0 5-16,-5-1-6 16,-10 2-146-16,-4 1-164 0,-2 0-407 15</inkml:trace>
  <inkml:trace contextRef="#ctx0" brushRef="#br0" timeOffset="40146.53">4297 7967 1317 0,'0'0'200'16,"0"0"-126"-16,0 0-73 16,0 0 17-16,0 0 8 15,0 0 12-15,0 0 30 16,-18 48-47-16,39-43-2 16,3-3 1-16,6 4-12 0,5 1-9 15,1 4 1 1,0 4 0-16,4 5 6 0,-4 3-5 15,0 2 39-15,-5 4 18 16,-4 1-37 0,-12 1 14-16,-3-1-8 0,-12 1-13 15,0-1 37-15,-14-4-40 16,-9 2 9-16,-9-7-10 16,-4-3 7-16,-4-7-14 15,-3-5-3-15,4-6 1 16,2 0 12-16,2-1-6 15,10-8-7-15,6 1 0 16,8 1-7-16,7 2-5 16,4 1-20-16,10-4-124 15,11 2-92-15,3-2-274 0</inkml:trace>
  <inkml:trace contextRef="#ctx0" brushRef="#br0" timeOffset="40590.24">4949 8023 1551 0,'0'0'156'16,"0"0"-156"-16,0 0-14 15,0 0 14-15,-84 97 96 16,75-59-17-16,8 7 21 0,1-2-35 15,6 0-54 1,16-5 22-16,5-7-22 0,6-7 8 16,1-9 14-16,8-10-32 15,1-5 8-15,-3-14-9 16,-1-16 2-16,-6-6 12 16,-6-9-12-16,-11-4 13 15,-10-3 14-15,-6 0-22 16,-1 2 19-16,-20 2-9 15,-2 4-9-15,-7 7 30 16,-5 3-36-16,-4 8 2 16,2 8-4-16,-2 7-4 15,-1 8-5-15,1 3 9 16,3 3 0-16,3 15-2 16,5 3-14-16,4 4-9 0,12 2-45 15,3 3-64-15,9 8-37 16,6-7-164-16,6-6-396 0</inkml:trace>
  <inkml:trace contextRef="#ctx0" brushRef="#br0" timeOffset="41160.19">5444 7831 129 0,'0'0'1134'0,"0"0"-979"15,0 0-70-15,0 0 9 16,0 0-17-16,0 0 24 16,0 0-15-16,13 30-20 15,-7-5 15-15,0 6-48 16,2 9 25-16,-1 6 3 15,-4 4-47-15,0 4 15 16,-3 2-19-16,0 0-9 16,0-1 18-16,0-8-17 15,0-7-2-15,0-6 0 16,0-9 12-16,0-9-13 0,0-8 1 16,0-4 0-1,0-4-10-15,0 0 8 0,0 0 1 16,0 0 1-16,5-3-7 15,2-3 6-15,5-1 2 16,0 0-1-16,7 1 3 16,1-1-2-16,4 3-1 15,1 3 0-15,3 1-1 16,2 0 0-16,0 0 2 16,0 4 13-16,-2 4 12 15,-1-2-15-15,-3 0 0 16,-2-1-11-16,-4 0 6 15,-1-2 21-15,-6-2-27 16,-2 1 11-16,-4-2-5 16,-2 1-5-16,0-1-2 0,0 0-41 15,-3 0-81-15,0 0-160 16,0-6-948-16</inkml:trace>
  <inkml:trace contextRef="#ctx0" brushRef="#br0" timeOffset="42444.99">1797 9492 1011 0,'0'0'333'0,"0"0"-209"16,0 0-17-16,0 0 29 16,0 0-11-16,0 0-66 15,0 0-25-15,-6 0-34 16,3 11 1-16,0 11 6 0,3 9 3 16,-3 8 25-16,1 12 34 15,2 5-60-15,0 7 29 16,0 0-38-16,0-1 12 15,0-5 0-15,0-10-11 16,0-7-1-16,0-7 8 16,0-11 0-16,2-5-16 15,1-5 8-15,0-7-39 16,-3-5-25-16,0 0-47 16,0-5-42-16,0-32-40 15,0 1-198-15,0-3-220 0</inkml:trace>
  <inkml:trace contextRef="#ctx0" brushRef="#br0" timeOffset="42821.02">1628 9389 98 0,'0'0'1007'0,"0"0"-906"15,0 0-65-15,0 0-25 16,0 0-1-16,17-75 74 15,-1 63-18-15,5 3 1 16,8 1-14-16,2 5-53 16,9 3 27-16,0 3 5 15,2 15 42-15,0 10 48 0,-6 6-74 16,-5 4-3-16,-3 2-20 16,-11-1-9-1,-7 1 37-15,-7-1-37 0,-3 0 6 16,-13-3 10-16,-7 1-23 15,-8-3-9-15,-3-3 0 16,-1-7 0-16,1-4 12 16,6-8-12-16,1-3 11 15,7-6 14-15,4-3-23 16,4 0-4-16,3 0-30 16,6 0-59-16,0-9-71 15,0-2-101-15,9 4-294 0</inkml:trace>
  <inkml:trace contextRef="#ctx0" brushRef="#br0" timeOffset="43240.55">2235 9994 1197 0,'0'0'236'0,"0"0"-182"16,0 0 26-16,0 0-29 16,0 0 22-16,0 0-2 15,0-72-39-15,0 45 2 16,0 4-25-16,0 2-8 16,2 2 60-16,-1 4-45 0,2 4 5 15,-1 6-21 1,-2 3-10-16,0 2 9 0,3 0-21 15,0 4 22-15,3 12 16 16,3 9-9-16,-2 12 3 16,1 4-10-16,-2 6 11 15,0 3 15-15,-2-2-2 16,-4-5 12-16,3-4 2 16,-3-7-31-16,0-8 8 15,0-7-15-15,0-6 2 16,0-7 11-16,0-4-13 15,0 0 0-15,0-27-56 16,0-2-208-16,0-3-512 0</inkml:trace>
  <inkml:trace contextRef="#ctx0" brushRef="#br0" timeOffset="43512.73">2646 9668 1179 0,'0'0'163'0,"0"0"-109"16,0 0-22-1,0 0-4-15,95 22 117 0,-65-18-21 16,0-1-22-16,0-3-30 15,-2 0-62-15,-3 0 18 16,-4 0-28-16,-4 0-19 16,-6-1-123-16,-6-4-429 0</inkml:trace>
  <inkml:trace contextRef="#ctx0" brushRef="#br0" timeOffset="43708.08">2753 9851 1640 0,'0'0'212'0,"0"0"-164"15,0 0-48-15,0 0 9 16,0 0 41-16,0 0-30 16,0 0-2-16,81 7-18 15,-48-7-41-15,-8-6-196 16,-1-4-540-16</inkml:trace>
  <inkml:trace contextRef="#ctx0" brushRef="#br0" timeOffset="44148.47">3524 9794 1152 0,'0'0'297'0,"0"0"-205"15,0 0-9-15,0-73 25 16,0 39-35-16,0-5-10 16,3-4-36-16,3-1-9 15,0 1-28-15,-3 1 11 16,3 8-1-16,-6 3 40 15,3 10-29-15,0 6-6 16,-3 7-5-16,2 2 7 16,-2 3 1-16,0 3-8 0,0 0-6 15,1 3-2 1,2 16-17-16,2 9 25 0,2 11 27 16,-3 13-10-1,1 17 48-15,-2-2-30 0,-3 0 8 16,0 0 27-16,0-15-53 15,0 1 25-15,-2-8-37 16,-1-13 8-16,0-5-4 16,3-8-9-16,0-15-14 15,0-2-106-15,0-2-510 0</inkml:trace>
  <inkml:trace contextRef="#ctx0" brushRef="#br0" timeOffset="44338.8">3843 9973 1629 0,'0'0'342'0,"0"0"-243"16,0 0-75-16,0 0-23 16,0 0 72-16,0 0-34 15,0 0-17-15,0 10-22 16,0-21-167-16,2-3-347 0</inkml:trace>
  <inkml:trace contextRef="#ctx0" brushRef="#br0" timeOffset="44862.47">4033 9593 1305 0,'0'0'23'16,"0"0"-23"-16,0 0-26 16,0 0 26-16,-2-85 54 15,14 66 55-15,6 4-43 16,2 5-24-16,2 6-15 16,6 4-16-16,2 0-7 15,0 9-4-15,1 11 39 16,-1 6 28-16,0 3-40 0,0 1 46 15,-5 3 15 1,-4 1-72-16,-9 1 16 0,-9 1-29 16,-3 1 4-16,-5 0 8 15,-17-1-14-15,-6-2 10 16,-5-1 0-16,-1-8-3 16,-1-3-8-16,4-7 0 15,9-6 0-15,1-5-13 16,9-3 11-16,4-1-5 15,7 0 1-15,1 0-85 16,0-4 62-16,9-4 7 16,7 3 19-16,2 1 3 0,6 1 7 15,0 3 24 1,1 0 35-16,2 7-15 0,0 5 25 16,0 1-26-16,0 0-17 15,1 0 6-15,0-3-33 16,2-3-6-16,0-4 0 15,13-3-86-15,-4-12-80 16,-8-5-466-16</inkml:trace>
  <inkml:trace contextRef="#ctx0" brushRef="#br0" timeOffset="45358.36">4829 9689 1759 0,'0'0'211'0,"0"0"-132"0,0 0-78 16,0 0 13-16,-19 100 15 16,19-67-29-16,0-1 27 15,6-5-27-15,9-8 7 16,6-7-3-16,1-5-4 16,2-7 2-16,0 0-1 15,0-13-1-15,-5-8-16 16,-7-3 1-16,-6-2-11 15,-6-3 23-15,0 2 6 16,-9 0 4-16,-7 3 7 16,-4 3-4-16,-4 5-9 15,-4 7-1-15,3 4 3 16,-2 5-10-16,2 2 7 16,5 13 0-16,2 5-2 0,6 1 8 15,2 1-7-15,10-2 1 16,0-3 0-16,0-5-10 15,10-1 10-15,7-4-7 16,2-1 6-16,5-1-8 16,1 2 8-16,1 2 1 15,2 1 0-15,-1 3 31 16,1-1-25-16,-4-3 7 16,3 2-13-16,-5-6 6 15,1-1-1-15,-1-4-5 16,0 0-21-16,2-4-17 15,12-17-185-15,-6 0-66 16,-5-1-438-16</inkml:trace>
  <inkml:trace contextRef="#ctx0" brushRef="#br0" timeOffset="45608.35">5162 9143 1020 0,'0'0'624'16,"0"0"-581"-16,0 0-43 16,0 0 9-16,0 0-9 15,-18 94 136-15,18-15-9 16,15 25-4-16,9 5-59 16,-6-17-47-16,0-23 20 0,-11-27-36 15,1-7 0-15,-1 4-1 16,-3-1-78-16,-4-1-89 15,0-13-330-15,0-12-387 0</inkml:trace>
  <inkml:trace contextRef="#ctx0" brushRef="#br0" timeOffset="46228.57">5168 9699 1380 0,'0'0'567'16,"0"0"-554"-16,0 0-13 15,0 0-14-15,0 0 14 16,73-82-6-16,-42 67 16 16,2 3-10-16,3 6 0 15,0 6-2-15,0 0-7 0,-5 6 18 16,2 14-9-16,-5 9 84 16,-4 5-83-16,-6 7 36 15,-6 2-37-15,-6 1 9 16,-5-3 19-16,-1-2-12 15,0-10 3-15,0-5 5 16,0-10-15-16,-3-6-10 16,2-8 1-16,1 0-9 15,0-15 9-15,0-12 0 16,0-9 7-16,10-6-7 16,-1-1-12-16,5 2-2 0,0 5-10 15,0 10 12 1,2 10-2-16,-2 10 10 0,-1 6 4 15,1 8 19-15,0 15-8 16,0 11 39-16,-2 5-32 16,1 0-17-16,-4-3 21 15,3-5-22-15,-6-9 12 16,3-7-3-16,-3-6-3 16,-3-8-12-16,3-1-2 15,-2-6-17-15,1-13 5 16,1-9 18-16,0-8-39 15,4-4-12-15,-1-3-72 16,2 2-1-16,2 5 12 16,-1 8 114-16,0 11 9 0,1 10 39 15,-2 7 14-15,4 15 67 16,-5 11-45-16,1 11 24 16,-1 4-46-16,-4 1-13 15,-3-5 7-15,-3-1-49 16,0-6-14-16,0-6-12 15,-9-5-120-15,-3-8-496 0</inkml:trace>
  <inkml:trace contextRef="#ctx0" brushRef="#br0" timeOffset="47821.1">1669 10855 530 0,'0'0'401'0,"0"0"-242"0,0 0-63 16,0 0 56-16,0 0-58 15,0 0 1-15,0 0 15 16,-3-4-31-16,3 4 23 16,0 0-43-16,0 0-1 15,0 0 19-15,0 0-57 16,0 0 20-16,0 0-40 15,1 0 7-15,5 0 11 16,5 0-10-16,2 0 20 16,6 0-4-16,1 0-12 15,8 0-11-15,-1 0-1 16,6 0 0-16,-2 0 3 0,-1 0-1 16,3 0 2-16,-2 0 2 15,-1 2 3-15,0 0-10 16,-3 1 1-16,-5 0-2 15,-4 0 2-15,-2-2 0 16,-5 1 1-16,-1-1 8 16,-1 0-7-16,0 1-3 15,-3-1 1-15,1 0-9 16,-4 1 7-16,-1 0 2 16,-2-1-51-16,0-1-99 15,0 2-156-15,-12-2-325 0</inkml:trace>
  <inkml:trace contextRef="#ctx0" brushRef="#br0" timeOffset="48063.26">1882 10880 871 0,'0'0'536'0,"0"0"-461"16,0 0-56-16,0 78 42 15,0-35 59-15,0 6 55 16,3 5-65-16,5 1-71 16,-1-3 31-16,-1-6-52 15,-3-6-2-15,0-9-7 16,0-8-3-16,0-6-12 16,0-10-17-16,3-4-282 15,-2-3-628-15</inkml:trace>
  <inkml:trace contextRef="#ctx0" brushRef="#br0" timeOffset="48459.56">2298 11352 1333 0,'0'0'235'0,"0"0"-217"16,0 0-17-16,0 0 53 0,17-76 18 16,-13 49 39-1,0-3-29-15,-1 3-74 0,-1 0 9 16,1 5-10-16,-2 4-6 16,1 7 34-16,-2 2-27 15,0 7 4-15,0 2-12 16,3 0-42-16,0 11 36 15,3 14 6-15,3 10 27 16,0 12 62-16,1 7-66 16,2 1 26-16,-3 1 5 15,-1-3-37-15,-2-9 28 16,-1-8-30-16,-2-8-13 16,0-10 11-16,-1-8-13 0,-1-6 0 15,2-7-72 1,2-13-146-16,-2-4-348 0</inkml:trace>
  <inkml:trace contextRef="#ctx0" brushRef="#br0" timeOffset="48709.81">2914 10948 1386 0,'0'0'329'0,"0"0"-249"16,0 0-56-16,0 0-24 15,0 0 69-15,0 0 13 0,97 14-24 16,-76-14-26-16,4 0-26 16,-5 0-12-16,-4 0-40 15,-4 0-107-15,-3 0-136 16,-6 0-460-16</inkml:trace>
  <inkml:trace contextRef="#ctx0" brushRef="#br0" timeOffset="48894.74">2962 11132 1521 0,'0'0'279'0,"0"0"-254"15,0 0-17-15,0 0 7 16,0 0-6-16,79 10-8 16,-43-10-1-16,-1-6-60 15,-6-5-590-15</inkml:trace>
  <inkml:trace contextRef="#ctx0" brushRef="#br0" timeOffset="49563.45">3661 10917 1159 0,'0'0'491'0,"0"0"-447"16,0 0-18-16,0 0 66 16,0 0-32-16,0 0 11 15,-74-75-17-15,74 52-53 16,0 1 32-16,3-1-32 16,13 0-1-16,1 0 11 15,2 5-10-15,6 6-2 16,-1 1-11-16,3 9 12 15,0 2-6-15,0 2 15 0,1 17-8 16,-4 7 35 0,3 11-36-16,-9 7 21 0,-2 6-14 15,-8 5 3-15,-8 2 21 16,0 3-31-16,-15-2 10 16,-9-3 5-16,-3-5-3 15,-1-8-12-15,-2-7 0 16,6-10 0-16,0-10 16 15,3-6-10-15,2-6-6 16,4-3 0-16,-1-2-38 16,2-9 37-16,4-2-43 15,4-2 25-15,1-2 18 16,5 3-46-16,0-2 45 0,0 3-7 16,12 4 6-16,3 3 1 15,3 4 4-15,3 2 30 16,4 0 24-16,2 5-38 15,6 7 29-15,0 2-23 16,0 1-24-16,-2-1 44 16,3-1-36-16,-2-3 7 15,-1-4-15-15,-1-3 1 16,1-3-2-16,-1 0-31 16,10-21-80-16,-4-4-71 15,-6-1-350-15</inkml:trace>
  <inkml:trace contextRef="#ctx0" brushRef="#br0" timeOffset="49803.89">4334 10679 1728 0,'0'0'231'16,"0"0"-215"-16,0 0-5 15,0 0-10-15,0 0 26 16,0 0 32-16,103-7-46 16,-70 6-4-16,3-2-6 15,-5 2-3-15,-7-2-11 16,-3 1-79-16,-17 2-118 16,-2 0-162-16,-2 0-561 0</inkml:trace>
  <inkml:trace contextRef="#ctx0" brushRef="#br0" timeOffset="50208.21">4351 10740 1151 0,'0'0'364'16,"0"0"-260"-16,0 0-57 16,0 0-41-16,0 0 30 15,-51 74 12-15,51-66-48 16,0-3 32-16,6 0-31 15,9-3-1-15,4 0 0 16,6 1-3-16,4 0-13 16,2-1-20-16,3 4 18 15,2 4 12-15,-1 2 12 0,-4 8 1 16,3 2 27-16,-4 7-28 16,-6 3 14-16,-3-1 1 15,-11 5 30-15,-7-2 2 16,-3 0-20-16,-6-2 14 15,-16-3 1-15,-6-4-48 16,-7-6 14-16,-2-5 0 16,-5-5 3-16,2-9 17 15,0 0-25-15,4-6 7 16,4-11 23-16,7-5-39 16,6 0-25-16,11-2-15 0,7 3-44 15,1 2-46-15,12 2-177 16,6 7-388-16</inkml:trace>
  <inkml:trace contextRef="#ctx0" brushRef="#br0" timeOffset="50598.71">4819 10707 1249 0,'0'0'256'0,"0"0"-218"0,0 0-10 15,0 0-18-15,0 0 22 16,-24 73 63-16,30-50-56 16,10-4-4-16,4-2 3 15,5-6-30-15,-1-8-2 16,3-3-6-16,-5 0-26 15,-1-17 26-15,-6-5 0 16,-3-2 17-16,-6-2 24 16,-6-3-29-16,0 4 45 15,-9 0 3-15,-10 4-6 16,-4 5 9-16,-4 6-51 16,-1 7 12-16,3 3-14 15,1 8-10-15,9 9-1 16,2 9-41-16,8 14-70 0,2-6-63 15,3-4-445-15</inkml:trace>
  <inkml:trace contextRef="#ctx0" brushRef="#br0" timeOffset="51004.49">5386 10743 889 0,'0'0'720'0,"0"0"-588"16,0 0-95-16,0 0-9 0,0 0 42 16,0 0 12-16,0 0-20 15,-84-25-41-15,68 33-5 16,-2 9 9-16,-5 4-14 15,3 8-8-15,-1 4 0 16,3 6 4-16,2 6 21 16,2 5-27-16,6 1 17 15,7-1 10-15,1-1-16 16,3-8 7-16,15-5 2 16,9-8-20-16,4-8 28 0,5-6-28 15,1-8 10 1,3-6-2-16,-4 0-9 0,-1-2-1 15,-7-11-34-15,0-1-73 16,-4-6-29-16,-2 3-235 16,-10 4-785-16</inkml:trace>
  <inkml:trace contextRef="#ctx0" brushRef="#br0" timeOffset="51720.3">5757 11001 876 0,'0'0'380'0,"0"0"-261"0,0 0-15 15,0 0 64-15,0 0-34 16,0 0-4-16,0 0-6 15,69-4-71-15,-49 1 5 16,2 1-26-16,3 2-10 16,0 0 30-16,-1-3-42 15,0 3 5-15,-6 0-15 16,0 0 12-16,-5 0-21 16,0 0 9-16,-5 0-40 15,-2 0 12-15,-6 0-112 16,0 0-135-16,0 0-316 15,-12 0-474-15</inkml:trace>
  <inkml:trace contextRef="#ctx0" brushRef="#br0" timeOffset="52025.58">5820 11135 1099 0,'0'0'204'0,"0"0"-135"16,0 0 55-16,0 0 56 16,0 0-25-16,0 0-13 15,0 0-47-15,73 12-42 16,-48-12 31-16,-1 0-26 0,4 0-5 16,-1 0 12-1,-4 0-59-15,-1 0 19 0,-4 0-22 16,-3 0 5-16,-6 1 13 15,1 2-20-15,-5-3 0 16,-2 0-1-16,-3 2-6 16,0-2-52-16,0 1-64 15,0 1-142-15,-8-1-1063 0</inkml:trace>
  <inkml:trace contextRef="#ctx0" brushRef="#br0" timeOffset="53550.69">6306 10918 876 0,'0'0'367'0,"0"0"-266"15,0 0 39-15,0 0 2 0,0 0-9 16,0 0-6-16,0 0-79 15,-10-47-8-15,10 34-24 16,0-1-16-16,7-1 27 16,2-4-27-16,10-2 11 15,1 0-11-15,5 0 2 16,5 2-10-16,4 2 8 16,1 5-2-16,2 3-8 15,-3 6 10-15,0 3 0 16,-4 7-2-16,0 17-15 15,-5 7 15-15,-5 8-5 16,-2 3 7-16,-11 0 3 16,-4 3 7-16,-3-5-10 15,-3 0 0-15,-12-2 16 16,-7-5-16-16,-3-1 0 0,-5-6 1 16,-2-1 8-16,-2-8-9 15,1-3 0-15,0-6-9 16,2-4-43-16,7-2 51 15,5-2-27-15,7 0 25 16,3 0-9-16,5 0-11 16,4 0-11-16,0 0-42 15,0-2 22-15,5 2 54 16,6 0 0-16,3 0 16 16,5 0 30-16,0 7-32 15,2 1 55-15,3 0-6 16,1 1-15-16,-1-2 27 15,1 3-22-15,1-5 6 0,1 0 12 16,1-3-60-16,-1 3 13 16,1-5-24-16,-4 0 0 15,-2 0-18-15,-2-5 4 16,4-24-96-16,-7 1-244 16,-1-2-918-16</inkml:trace>
  <inkml:trace contextRef="#ctx0" brushRef="#br0" timeOffset="54150.39">6891 10769 1333 0,'0'0'145'15,"0"0"-116"-15,0 0-5 16,-3 82-11-16,12-58 61 15,10-2 25-15,3-2-60 16,4-9-5-16,4 0-18 16,-2-10-16-16,-1-1 29 15,-2-1-20-15,-3-16 12 16,-5-4 12-16,-4-7-33 16,-7-1 50-16,-3-3-37 15,-3 0-1-15,0 4 32 16,-6 3-44-16,-7 5 29 0,-5 3-13 15,-3 6 3 1,-4 4-16-16,-2 4-3 0,-4 3 0 16,-2 5-13-16,0 10-8 15,2 6 14-15,4 4 1 16,9 0 1-16,5 0-4 16,7 0 9-16,6-5 0 15,0-3 0-15,10-6 8 16,11-5-16-16,4-5 5 15,5-1-29-15,6-2 24 16,0-10-8-16,-2 0 16 16,0 3-9-16,-1 3 14 15,-6 4-5-15,-5 2 0 16,-2 11 1-16,-7 12 48 16,-1 10-16-16,-6 8 14 0,-3 6 18 15,0 3-53 1,-3-1 32-16,0-3-8 0,0-5-25 15,0-8 25-15,0-8-36 16,0-10 1-16,0-5-1 16,0-10-53-16,5-6-74 15,5-12-162-15,-1-4-591 0</inkml:trace>
  <inkml:trace contextRef="#ctx0" brushRef="#br0" timeOffset="54592.68">7487 10743 1145 0,'0'0'239'0,"0"0"-194"16,0 0-20-16,0 0 3 15,12 84 72-15,3-64 44 16,3-3-90-16,6-4-13 0,4-7-4 16,2-4-36-1,4-2 38-15,1-3-30 0,-4-12 4 16,-3-5 30-16,-5-1-42 15,-8-2 15-15,-5 0-10 16,-7 3 2-16,-3 0 43 16,0 1-12-16,-16 4-2 15,-4 2 30-15,-5 4-66 16,-8 2 17-16,2 6-18 16,-2 1 1-16,-1 0-25 15,6 13 15-15,3 4-48 16,3 12-40-16,4-3-199 15,8-4-374-15</inkml:trace>
  <inkml:trace contextRef="#ctx0" brushRef="#br0" timeOffset="55014.27">7599 10906 1213 0,'0'0'280'16,"0"0"-184"-16,0 0-61 16,-58 83 45-16,48-50 90 15,5 1-48-15,5 0-21 16,0 2-59-16,14-2-41 16,8-4 14-16,6-5-8 15,4-5-4-15,2-9 7 0,0-9-2 16,3-2-14-16,-2-8 6 15,-4-14 0-15,-1-6-3 16,-5-8 4-16,-7-1-1 16,-5-4 48-16,-8 4-42 15,-5-1 19-15,0 5-2 16,-12 4-13-16,-6 4 34 16,-6 8-21-16,-4 5 0 15,-5 7-9-15,-4 5-7 16,-2 3-14-16,2 15-5 15,4 4-23-15,5 3 34 16,8 4-86-16,4-1-12 0,14 10-110 16,2-8-355-1,0-5-452-15</inkml:trace>
  <inkml:trace contextRef="#ctx0" brushRef="#br0" timeOffset="55508.61">8087 10707 1175 0,'0'0'264'16,"0"0"-204"-16,0 0-2 15,0 0-12-15,0 0 128 16,0 0-69-16,0 0-64 0,2 23 24 15,6 11-48-15,1 9 33 16,2 6-16-16,1 9-20 16,-5 3 37-16,-1-1-43 15,-1-5 13-15,-4-3-9 16,-1-12-11-16,0-8-2 16,0-10-5-16,0-9 6 15,0-9 3-15,0-4-3 16,0-5 0-16,0-17 0 15,0-6-4-15,0-8 4 16,0-5 0-16,7-4 0 16,4-2 11-16,5-3-10 15,1 2 13-15,5 0-2 0,3 4 1 16,4 1-20 0,-1 5 7-16,5 1-5 0,0 5 4 15,0 3 2-15,-4 3 0 16,-2 4 0-16,-6 6-1 15,-4 5-13-15,-7 5-46 16,-5 6-68-16,-5 0-156 16,-3 13-109-16,-11 1-419 0</inkml:trace>
  <inkml:trace contextRef="#ctx0" brushRef="#br0" timeOffset="55820.04">8239 10978 1239 0,'0'0'168'0,"0"0"-90"16,0 0-42-16,0 0 95 16,55 78 59-16,-22-56-83 15,4 3-3-15,1-5-57 16,-1 0-44-16,0-1 54 15,-2-5-29-15,-4-1 23 16,-1-2 15-16,-5-1-65 16,-4-3 22-16,-2-1-23 0,-5 0 1 15,-5 0-6 1,-3-3 5-16,1-1-17 0,-7 1-22 16,0 2-105-16,0-1-157 15,-7-1-741-15</inkml:trace>
  <inkml:trace contextRef="#ctx0" brushRef="#br0" timeOffset="63430.57">1730 12151 517 0,'0'0'264'16,"0"0"-155"-16,0 0-11 15,0 0 45-15,0 0 18 16,0 0-63-16,0 0-63 16,0 0 29-16,0 0 1 15,0 0 30-15,0 0 11 16,0 0-62-16,0 0 9 15,0 0-21-15,0 0-8 0,0 0 15 16,0 0-24 0,0 0 13-16,0 0 1 0,0 0-16 15,0 0-6-15,0 0-7 16,0 0 8-16,0 0 0 16,0 0-7-16,0 0 12 15,0 0 0-15,0 0 2 16,0 0-22-16,0 0 7 15,0 0 0-15,0 0 1 16,0 0-1-16,0 0 1 16,0 0 11-16,0 0-12 15,0 0 0-15,0 0-1 16,0 0 1-16,0 0-5 0,0 0 6 16,0 0-1-16,0 0 4 15,0 0 4-15,0 0-9 16,0 0 1-16,0 0 0 15,0 0 1-15,0 0 1 16,0 0-2-16,0 0 0 16,0 0 6-16,0 0-6 15,0 0 0-15,0 0 0 16,0 0 6-16,0 0 2 16,0 0-8-16,0 0 0 15,0 0 14-15,0 0-13 16,0 0-1-16,0 0 10 0,0 0 20 15,0 0-29-15,0 0-1 16,0 0 0-16,0 0 1 16,0 0 6-16,0 0-6 15,0 0 7-15,0 0 12 16,0 0-9-16,0 0-22 16,0 0 8-16,0 0 3 15,0 0-8-15,0 0 9 16,0 0-1-16,0 0 0 15,0 0-8-15,0 0 8 16,1 0-12-16,10-3 12 16,5 1-4-16,6-3 10 15,3 2-5-15,3 2 4 16,2-1-4-16,1 2-1 16,2 0 0-16,4 0 0 0,-1 0-2 15,-2-3 4-15,-4 0 8 16,0-4-7-16,-5 2-3 15,-7 0 0-15,-3-2 0 16,-3 4-7-16,-3 1-2 16,-5 0 17-16,-2 2-8 15,-2 0 0-15,0 0-41 16,0 0-20-16,0 0-98 16,-2 0-164-16,-8 6-427 0</inkml:trace>
  <inkml:trace contextRef="#ctx0" brushRef="#br0" timeOffset="63770.59">1909 12126 977 0,'0'0'262'15,"0"0"-202"-15,0 0-51 16,0 0 45-16,0 0-27 16,0 0 28-16,0 80 57 15,0-40-8-15,0 7 18 16,1 1-15-16,1 0-22 0,-2 2-13 16,0-5-72-16,0-3 20 15,0-4-20-15,0-6 6 16,0-10-4-16,0-6-2 15,0-5 2-15,0-7-2 16,3-2-9-16,0-2-95 16,10-4-66-16,-2-6-146 15,-2-5-549-15</inkml:trace>
  <inkml:trace contextRef="#ctx0" brushRef="#br0" timeOffset="64332.56">2130 12663 1164 0,'0'0'233'15,"0"0"-189"-15,0 0-31 16,0 0-13-16,0 0 11 15,0 0 26-15,0 0-36 16,34-59 19-16,-21 42-20 16,-1 1 6-16,-1 5 7 15,5 2 29-15,0 6-5 16,1 3 18-16,1 0-18 16,0 16 27-16,1 10 5 15,0 9-39-15,-8 8 11 16,-2 3-35-16,-9 0 12 15,0-1-12-15,0-3 10 0,-14-6-15 16,0-6-1-16,-3-7 0 16,-1-6 3-16,2-9-3 15,-2-4-1-15,2-4 0 16,-1 0-85-16,4-14-9 16,4-1 7-16,1-3 66 15,4 1 8-15,4 2 5 16,0 3 9-16,0 2-7 15,7 4 7-15,4 5 0 16,5 1 43-16,1 0 55 16,5 7 12-16,3 7-68 0,2 1 20 15,0 0-17 1,0 2-26-16,-3-6 36 0,1-5-48 16,-1-1 2-16,0-5-9 15,10 0-69-15,-4-14-177 16,-3-2-396-16</inkml:trace>
  <inkml:trace contextRef="#ctx0" brushRef="#br0" timeOffset="64597.22">2776 12515 1207 0,'0'0'311'16,"0"0"-231"-16,0 0-67 15,0 0-13-15,86 0 65 16,-56 0-4-16,3 0-2 16,-2 0-21-16,-4 0-37 15,-2 0-2-15,-4 0-12 16,-12 0-128-16,-3 3-139 15,-6 4-495-15</inkml:trace>
  <inkml:trace contextRef="#ctx0" brushRef="#br0" timeOffset="64783.87">2862 12685 1337 0,'0'0'539'0,"0"0"-529"15,0 0-1-15,0 0-3 16,0 0 10-16,0 0 51 16,104 20-48-16,-71-18-1 15,9-2-18-15,-6-3-133 16,-6-7-369-16</inkml:trace>
  <inkml:trace contextRef="#ctx0" brushRef="#br0" timeOffset="65151.56">3360 12402 1664 0,'0'0'254'0,"0"0"-214"16,0 0-39-16,0 0-1 0,0 0 56 16,0 0-1-16,88-2 17 15,-62 2-8-15,-1 0-42 16,2 0 12-16,-8 0-33 15,-1 0 8-15,-6 0-4 16,-3 0 1-16,-3 0-12 16,0 0-5-16,7 0-107 15,-2 0-128-15,-1 0-652 0</inkml:trace>
  <inkml:trace contextRef="#ctx0" brushRef="#br0" timeOffset="65743.06">3827 12247 1575 0,'0'0'219'0,"0"0"-219"16,0 0-70-16,0 0 45 15,0 0 25-15,0 0 35 16,103-71 27-16,-69 65-61 0,2 3 12 16,1 3-11-1,-1 1 9-15,-3 15 68 0,0 4-13 16,-2 6 6-16,-7 5-8 15,-2 1-50-15,-10 4 15 16,-7 1-29-16,-5 5 2 16,-5 5-10-16,-20 2 8 15,-6 1-10-15,-7 1 3 16,-2-5-33-16,1-10 38 16,4-8-9-16,6-10-10 15,5-8 6-15,9-10-17 16,9 0 9-16,5-12-68 15,1-10-102-15,7-3 34 16,11 1 85-16,3 4 48 16,0 7 26-16,3 9 19 0,-2 4 81 15,2 3 61-15,0 13 5 16,1 5-11-16,1 1-64 16,0 2-39-16,1-4 13 15,0-6-41-15,0-4-4 16,-3-5-20-16,4-5-20 15,-2 0 9-15,5-29-86 16,-3 4-135-16,-7 0-336 0</inkml:trace>
  <inkml:trace contextRef="#ctx0" brushRef="#br0" timeOffset="66298.53">4491 12276 1565 0,'0'0'0'15,"0"0"-112"-15,0 0 96 16,0 0 16-16,82-39 56 16,-54 39 64-16,5 0-48 15,0 0-13-15,-2 10-34 16,-4 5 2-16,-6 3 45 15,-2 2-19-15,-10 2 23 16,-7 4-21-16,-2 1-53 0,-6-1 6 16,-11-2-8-16,-2-5 0 15,-2-3 9-15,3-6-9 16,3-5 9-16,5-5-9 16,5 0-10-16,4-5-44 15,1-10-42-15,1-7-18 16,16 1 51-16,2 1 25 15,8 4 38-15,3 8-10 16,1 6 13-16,3 2-3 16,2 5 29-16,0 12-4 15,-3 6 121-15,-3 5-68 16,-8 3 2-16,-10 4-5 16,-6 2-45-16,-6 1 8 15,-10-1-29-15,-12-3-9 16,-6-6 24-16,-5-7-15 0,-4-7-9 15,0-7 0-15,4-7 7 16,-1 0-8-16,5-14 1 16,4-6-22-16,7 1-9 15,8-3-33-15,7 3-27 16,3-1-111-16,0 4-179 16,9 4-374-16</inkml:trace>
  <inkml:trace contextRef="#ctx0" brushRef="#br0" timeOffset="66729.33">5057 12223 1045 0,'0'0'597'0,"0"0"-597"16,0 0-1-16,0 0-33 16,0 0 34-16,0 0 37 15,0 0 25-15,81 79-47 0,-54-76 5 16,3-3-20-16,-5 0-2 15,-4-2-8-15,-6-8 20 16,-6-7 12-16,-3-1 16 16,-6-2-38-16,0 0 17 15,0-1 5-15,-12 3-1 16,0 2 36-16,-3 5-18 16,3 5 19-16,-4 6-43 15,5 0-15-15,-1 5-58 16,-1 14-80-16,1 12-57 15,3-5-75-15,2-3-668 0</inkml:trace>
  <inkml:trace contextRef="#ctx0" brushRef="#br0" timeOffset="67170.67">5669 12269 1272 0,'0'0'401'15,"0"0"-273"-15,0 0-11 16,0 0-93-16,0 0 84 16,0 0 7-16,0 0-61 15,-60-53 10-15,43 48-45 16,-3 5 3-16,-2 0 8 15,-4 10-23-15,1 9-14 0,-2 7 4 16,-1 8 0-16,8 5-4 16,3 7 13-16,3 3-6 15,11 4 1-15,3 0 0 16,0 0-2-16,6-6 1 16,15-4-21-16,3-11 10 15,7-6 6-15,2-12 5 16,3-9-10-16,-2-5 16 15,3 0-8-15,-2-11 2 16,-4-3-15-16,-4 0 1 16,-5 0 11-16,-4 4-25 15,-3 3-29-15,-6 2-74 0,-6 5-72 16,-1 0-199-16,-2 0-444 16</inkml:trace>
  <inkml:trace contextRef="#ctx0" brushRef="#br0" timeOffset="67848.37">6155 12286 1194 0,'0'0'332'0,"0"0"-251"16,0 0-39-16,0 0-33 15,0 0 64-15,0 0 37 16,85 0-52-16,-55 0 16 16,0 0-58-16,-3 0-3 15,-2-3-13-15,-5 3-75 16,-8 0-100-16,-8 0-149 15,-4 0-618-15</inkml:trace>
  <inkml:trace contextRef="#ctx0" brushRef="#br0" timeOffset="68033.25">6232 12489 1196 0,'0'0'255'0,"0"0"-161"0,0 0-50 16,0 0-2-16,105 0-1 16,-78 0-40-16,1 0-2 15,-5 0-16-15,-5 0-232 16,-8 0-684-16</inkml:trace>
  <inkml:trace contextRef="#ctx0" brushRef="#br0" timeOffset="75147.48">6956 12235 593 0,'0'0'524'0,"0"0"-370"15,0 0-50-15,0 0 49 16,0 0-15-16,0 0-33 16,-37-12-3-16,31 7-40 15,0 0-2-15,-1-1 3 16,1 0-37-16,0-1 14 16,0 0-30-16,1-1-2 15,1 0-14-15,1-3 6 16,3-3-10-16,0-2-1 15,0-2-8-15,3 2-18 16,10-1 15-16,2 0-26 0,3 1 47 16,6 4-23-16,1 3 23 15,6 6 1-15,1 3-13 16,1 0 12-16,-2 4 1 16,-1 12 0-16,-5 4 9 15,-4 5-9-15,-5 5 0 16,-8 7 0-16,-2 3 6 15,-6 7-12-15,-3 5 26 16,-12 1-15-16,-9 1 29 16,-3-1-20-16,-1-1-17 15,-2-4 3-15,2-8 0 16,3-7 1-16,3-8 8 16,6-12-4-16,6-9-5 15,1-4-2-15,3 0-65 16,6-17-36-16,0-7-59 0,0 0 63 15,0-3 37-15,6 4 53 16,4 5-7-16,1 4 30 16,-2 5-15-16,1 6 2 15,5 3 14-15,0 5 42 16,0 11 4-16,7 7 40 16,2 3 3-16,1-1-54 15,1 0 27-15,4-3-34 16,0-2-30-16,1-6 24 15,6-5-37-15,-3-6 16 16,4-3-13-16,-4-1-3 16,5-13-48-16,7-23-109 0,-7 2-333 15,-9 1-380-15</inkml:trace>
  <inkml:trace contextRef="#ctx0" brushRef="#br0" timeOffset="75387.95">7584 12058 327 0,'0'0'1337'0,"0"0"-1154"16,0 0-169-16,0 0 4 15,0 0-17-15,0 0 17 0,109 7 51 16,-67-4-68-16,-5-3 15 15,-4 0-16-15,-5 3-32 16,-8-3-15-16,-11 0-165 16,-5 0-298-16,-4 0-180 0</inkml:trace>
  <inkml:trace contextRef="#ctx0" brushRef="#br0" timeOffset="75823.52">7671 12102 1000 0,'0'0'337'0,"0"0"-269"16,0 0-20-16,0 0-46 16,-75 88 14-16,68-69 61 0,2-4-48 15,5-1-16 1,0-5-13-16,8-4 0 0,8-2 1 16,7-3 8-16,5 0-9 15,3-1 0-15,6-6-4 16,-1 3 4-16,0 2 0 15,0 2 0-15,1 0 30 16,-2 13-2-16,-1 6 17 16,-6 5 6-16,-7 8-33 15,-5 3 40-15,-8 4-27 16,-7 2-3-16,-1 2-2 16,-9-1 3-16,-13-1-7 15,-3-3 6-15,-5-6-26 16,-1-6 11-16,-2-8-6 15,-3-9 1-15,0-9 35 0,-4-1-27 16,1-20-16-16,2-5 6 16,2-6 0-16,7-1-12 15,10 1-18-15,9 7-75 16,6 6 28-16,3 4-94 16,0 7-24-16,21 2-49 15,-1 3-23-15,0 1-146 0</inkml:trace>
  <inkml:trace contextRef="#ctx0" brushRef="#br0" timeOffset="76385.34">8155 12207 939 0,'0'0'698'16,"0"0"-615"-16,0 0-53 15,0 0-16-15,0 0-11 16,-34 78 42-16,34-47 34 0,0 3-5 16,0 2-39-16,12 4 3 15,7-1 31-15,4 1-68 16,5-3 13-16,7-3-14 16,3-9-6-16,1-6 0 15,2-12-27-15,-3-7 26 16,1-2-5-16,-3-22 6 15,-6-10 5-15,-7-12 1 16,-4-5 0-16,-9-8 4 16,-9-4 4-16,-1 4 15 15,-11 3 23-15,-12 5-31 16,-10 9 45-16,-4 6-8 16,-8 10-17-16,-4 9 20 0,-2 7-42 15,2 10-12 1,7 0-1-16,4 21-7 0,8 5 6 15,7 8-48-15,10 5-37 16,5 1 13-16,8 15-87 16,8-11-171-16,8-8-626 0</inkml:trace>
  <inkml:trace contextRef="#ctx0" brushRef="#br0" timeOffset="76850.67">8830 12008 1435 0,'0'0'272'0,"0"0"-234"0,0 0 11 15,0 0-8-15,0 0 16 16,0 0 78-16,0 0-67 15,48 80-17-15,-34-31-8 16,0 5-37-16,-4 9 15 16,-2 2-8-16,-4-1-12 15,-1 0 13-15,-3-7-6 16,0-10-3-16,0-8 7 16,0-14-3-16,0-10-17 15,0-8 8-15,0-7-1 0,0 0-7 16,3-22 16-16,4-7-7 15,1-10 7-15,6-7-2 16,2-4-6-16,-1 0 0 16,9-1 0-16,1 1 3 15,5 1-2-15,1 2 4 16,2 3-5-16,0 2-3 16,0 6 2-16,-2 5-6 15,-4 5-25-15,-2 6-7 16,-8 5-59-16,-4 8-72 15,-7 5-156-15,-6 2-331 0</inkml:trace>
  <inkml:trace contextRef="#ctx0" brushRef="#br0" timeOffset="77118.25">9068 12339 1285 0,'0'0'279'0,"0"0"-163"16,0 0-17-16,0 0-55 15,106 86 69-15,-61-63-8 16,1 1-55-16,2-1 12 16,-5-3-46-16,-3-3 29 15,-5-2-11-15,-7-5-21 16,-7 0-26-16,-6-3 13 0,-9-2-55 15,-6-3-79-15,0 0-394 16,-5-2-748-16</inkml:trace>
  <inkml:trace contextRef="#ctx0" brushRef="#br0" timeOffset="78698.46">8111 12673 491 0,'0'0'314'0,"0"0"-72"16,0 0-89-16,0 0-27 15,0 0-27-15,0 0-22 16,0 0 7-16,0 0-24 16,0 0-4-16,0 0 25 15,0 7-17-15,1 5 24 16,4 1-29-16,-1 8-22 16,1 1 13-16,-1 5-32 15,1 1 9-15,-2-1 5 0,0 0-31 16,0-4 11-1,-2-3-12-15,1-2 0 16,1-5 28-16,-1-3-20 0,0-3 5 16,-2-4-10-16,1-1 9 15,-1-1-13-15,3-1 1 16,-1 0 0-16,4 0 14 16,2 0-4-16,2 0-4 15,2 0-3-15,4 0 12 16,4 0-4-16,2 0-10 15,6 0 5-15,4 0 11 16,2 0-10-16,2-1-8 16,3-2 1-16,-1 0 0 15,1 1-7-15,-3 2 14 16,0-1-4-16,-1-1 2 0,-5-1 5 16,-3 1-20-16,0-4 10 15,-3 2 0-15,-3-1 0 16,-5-1 1-16,-1 3 9 15,-6 0 3-15,-3 1-1 16,-3 2-22-16,-1 0 10 16,0 0 0-16,-2 0 5 15,0 0-3-15,0 0 5 16,0 0 8-16,0 0-1 16,0 0-16-16,0 0 2 15,0 0-1-15,0 0-7 16,0-3 16-16,0 3-8 15,0-2 0-15,2-3-2 0,1-2 2 16,1-3 0 0,1-5 0-16,-2-4-5 0,3-6 11 15,1-1-4-15,-2-7-2 16,-4-1-8-16,1-3 1 16,-2-1-14-16,0 5 0 15,0 5 20-15,0 3 1 16,0 10 0-16,0 4 6 15,0 4 0-15,0 2-12 16,0 3 5-16,0 2 1 16,0 0-9-16,0 0 9 15,0 0 0-15,0 0 0 16,0 0-27-16,0 0 25 0,0 0-16 16,0 0 1-1,0 4 5-15,0 6 9 0,0 4 3 16,0 3 0-16,0 6 12 15,0 4-13-15,0 6 1 16,0 5 0-16,0 1 8 16,0 0-2-16,0-4-6 15,0-7 0-15,0-5 0 16,0-7 2-16,0-9 0 16,0-2-1-16,0-5 11 15,0 0-6-15,0 0-12 16,0-10 6-16,1-7-3 0,-1-4-9 15,0-6 14 1,0 0-2-16,0 3 0 0,0 7 6 16,2 3-15-16,-2 9 6 15,0 3-13-15,1 2 7 16,-1 2 0-16,0 10 9 16,0 7 0-16,0 12-98 15,0-4-273-15,-1-2-680 0</inkml:trace>
  <inkml:trace contextRef="#ctx0" brushRef="#br0" timeOffset="81874.82">1957 13779 1104 0,'0'0'245'16,"0"0"-186"-16,0 0-18 16,0 0 1-16,0 0 26 15,0 0 2-15,0 0-55 16,-6 0 17-16,4 4 26 0,1 9-24 15,1 8 20-15,0 11-21 16,0 8 42-16,0 10-15 16,0 3-32-16,1 5 32 15,2-5-38-15,2-5 2 16,-1-4 14-16,-1-7-37 16,0-6-1-16,-3-8 0 15,3-5-3-15,-3-6-10 16,3-7 7-16,-3-2-58 15,0-3-45-15,0 0-45 0,0-14-1 16,0-6-83 0,-9-2-450-16</inkml:trace>
  <inkml:trace contextRef="#ctx0" brushRef="#br0" timeOffset="82218.14">1803 13697 1084 0,'0'0'254'16,"0"0"-172"-16,0 0-66 15,0 0-1-15,0 0 54 16,63-74 1-16,-28 60 13 16,10 5-17-16,7 5-22 15,6 4 0-15,2 7-28 0,1 16 16 16,-8 10 7-16,-9 7-18 15,-9 7 38-15,-13 5 2 16,-13 1-52-16,-9 4 23 16,-3-3-13-16,-18 0 8 15,-9-4-1-15,-7-8-25 16,-2-7 6-16,3-10-7 16,5-8 0-16,4-9-6 15,9-8-4-15,5 0-78 16,10-14-28-16,3-5-197 15,0 2-404-15</inkml:trace>
  <inkml:trace contextRef="#ctx0" brushRef="#br0" timeOffset="82692.74">2368 14166 446 0,'0'0'1146'0,"0"0"-996"15,0 0-148-15,0 0-2 16,0 0 25-16,0 0-25 16,0 0 38-16,90-40-38 15,-62 31 16-15,5 5-15 16,-2 4 1-16,-4 12 8 16,0 14 51-16,-9 10-28 15,-6 6 12-15,-8 8-45 16,-4 1 3-16,-3-1 32 15,-16 1-18-15,-1-6-3 0,-5-7-3 16,-2-7-9-16,2-8-3 16,1-10 1-16,2-10-16 15,2-3-13-15,1-6-45 16,5-14 39-16,3-5-12 16,5-3 1-16,4 1 44 15,2 3 2-15,3 6-1 16,12 2 1-16,3 9 51 15,7 4 32-15,5 3 14 16,6 0-53-16,4 15 2 16,2 4-4-16,-3 1-23 15,1-1 15-15,-4-2-33 0,-2-5 0 16,0-4-1-16,-2-6-65 16,7-7-103-16,-11-12-370 15,-3-3-573-15</inkml:trace>
  <inkml:trace contextRef="#ctx0" brushRef="#br0" timeOffset="82913.44">3245 14000 1505 0,'0'0'227'0,"0"0"-198"16,0 0 12-16,99 1-35 0,-66-1 1 16,-2 0 2-16,-4 0-9 15,-5-6-58-15,-5 3-267 16,-9 2-510-16</inkml:trace>
  <inkml:trace contextRef="#ctx0" brushRef="#br0" timeOffset="83112.96">3248 14251 1549 0,'0'0'362'0,"0"0"-270"16,0 0-74-16,0 0 31 0,0 0 17 15,109-10-36 1,-69-2-1-16,1-1-29 0,-1-1-10 15,8-9-86-15,-11 1-298 16,-4 2-615-16</inkml:trace>
  <inkml:trace contextRef="#ctx0" brushRef="#br0" timeOffset="83735.99">3937 13776 1202 0,'0'0'386'0,"0"0"-259"16,0 0-81-16,0 0 3 0,0 0-19 16,0 0-9-16,0 0 27 15,-31 40-36-15,31-17 5 16,0 7 11-16,0 3-22 15,0 1 19-15,9 0-25 16,12-3 9-16,0-2 10 16,10-5-17-16,2-7 14 15,1-7-10-15,2-7-5 16,1-3-2-16,-4-5-14 16,-3-17 15-16,-3-5-6 15,-8-8 12-15,-4-5 3 16,-9-6 12-16,-6-2-12 15,-1 0 1-15,-16 3 3 16,-5 3 6-16,-5 3 33 16,-4 7-24-16,-2 6-2 0,-3 4 20 15,0 10-22-15,2 4 4 16,3 8-28-16,1 0 0 16,6 11 28-16,0 9-27 15,3 5-1-15,3 5 0 16,5 3-58-16,8 1-26 15,5 12-78-15,2-7-134 16,7-6-511-16</inkml:trace>
  <inkml:trace contextRef="#ctx0" brushRef="#br0" timeOffset="83919.01">4549 14084 160 0,'0'0'1971'16,"0"0"-1842"-16,0 0-129 16,0 0-6-16,0 0-56 15,0 0 55-15,0 0 7 16,4-8-118-16,1-1-357 0</inkml:trace>
  <inkml:trace contextRef="#ctx0" brushRef="#br0" timeOffset="84351.83">4737 13726 1553 0,'0'0'156'15,"0"0"-150"-15,0 0-6 16,-30 99 0-16,30-60 76 15,0 3 57-15,8-1-79 16,12-1 10-16,9-2-61 16,2-4 10-16,8-6-26 15,4-7 12-15,2-7-1 16,-1-10-8-16,-2-4-6 16,-3-9-16-16,-3-15 13 0,-6-10 13 15,-8-4 5 1,-9-6 2-16,-8-3 7 0,-5-3 23 15,-6 3-12-15,-16 0 38 16,-8 5-2-16,-5 4-12 16,-6 4 18-16,-1 8-39 15,0 6-1-15,4 12-21 16,3 8-20-16,4 2 20 16,4 21 0-16,6 9-36 15,3 6-8-15,6 8-16 16,8-2 1-16,4 16-23 15,4-12-193-15,11-11-375 0</inkml:trace>
  <inkml:trace contextRef="#ctx0" brushRef="#br0" timeOffset="84786.89">5323 13694 1698 0,'0'0'184'0,"0"0"-126"15,0 0-58-15,0 0 8 16,0 0 14-16,-15 102 37 16,15-61 2-16,0 2 14 15,9 2-74-15,12-2 12 16,4-5-13-16,5-4 0 0,6-7 0 15,1-8 1 1,1-12 4-16,-1-4-5 0,-3-3 0 16,-1-17-2-16,-6-12-4 15,-8-7 6-15,-7-8-3 16,-6-5 9-16,-6-4 7 16,-6 1 20-16,-15 1-20 15,-9 4 27-15,-7 6-18 16,-3 10-14-16,-3 6 30 15,1 11-37-15,-1 10 12 16,2 4-13-16,5 4-28 16,5 18-7-16,6 6-32 0,4 6-45 15,12 21-78 1,7-10-372-16,2-4-350 0</inkml:trace>
  <inkml:trace contextRef="#ctx0" brushRef="#br0" timeOffset="85380.57">5711 13633 143 0,'0'0'1358'0,"0"0"-1253"0,0 0-105 16,0 0 0-16,0 0 32 15,86-35 51-15,-51 34 12 16,4 1-40-16,-1 0-41 16,-2 12 22-16,-6 3-34 15,-8 7 21-15,-8 0 49 16,-10 6-44-16,-4 2 13 15,0-1-41-15,-18 1 12 16,-3-5-11-16,-1-3 6 16,0-7 11-16,4-7 28 15,3-5-45-15,7-3-2 16,5 0-37-16,3-12 1 0,0-5 14 16,5-2-42-1,14-2 24-15,6 3 0 0,4 2-57 16,2 8 64-16,5 5 17 15,1 3 17-15,1 4 16 16,-2 13 18-16,-5 6 34 16,-6 5 47-16,-7 2-47 15,-9 4 15-15,-9 0-36 16,0-1-22-16,-12 1 11 16,-13-3-16-16,-8-4 13 15,-5-4 0-15,-3-6-32 16,-1-9 14-16,-1-4-15 0,7-4 0 15,2 0-1 1,4-12-12-16,3-13-49 0,7 4-81 16,6-1-429-16</inkml:trace>
  <inkml:trace contextRef="#ctx0" brushRef="#br0" timeOffset="86566.49">6500 13864 1023 0,'0'0'307'0,"0"0"-216"16,24 84-65-16,-9-51 11 16,4-6 21-16,0-5 86 15,4-9 6-15,4-5-90 16,1-5-13-16,2-3-42 16,3-3-4-16,-3-12 47 15,-5-3 1-15,-1-3-8 16,-9-4 3-16,-5-1-30 0,-7-1 9 15,-3-3-17-15,0 2-4 16,-12 3 17-16,-6 1-18 16,-6 5-1-16,-5 5 0 15,-3 6-3-15,-2 6-5 16,-2 2-15-16,3 3 13 16,3 14 10-16,2 2-25 15,9 5 25-15,4 0 0 16,3 3-15-16,9-1 0 15,3-2 11-15,0 1 4 0,15-6-6 16,4-2 6 0,5-7 0-16,6-6-23 0,1-4 17 15,2 0-7-15,-3-11 13 16,1-5 0-16,-4-3 7 16,-3 3 3-16,-6 0-10 15,-2 5 0-15,-4 6 0 16,0 5 9-16,0 0 17 15,3 10 9-15,0 7-7 16,3 4-16-16,0 1-13 16,1-2 1-16,2-5-2 15,-3-4 2-15,4-8 0 16,-1-3 0-16,0 0-1 16,0-12-15-16,0-8 7 15,-2-6-23-15,-1-5-14 16,-3-5 26-16,-3-6-2 0,-5-4 22 15,-2-5 5-15,-5-4 4 16,0-2-15-16,-5-5 6 16,-7-2 0-16,-7 0 3 15,1 3-2-15,-1 7 19 16,1 6 17-16,1 12-36 16,4 9 21-16,4 13-21 15,1 8 7-15,4 6-8 16,-2 0 25-16,5 19-25 15,1 24 19-15,0 27-9 16,16 33 5-16,11 12 10 16,4 1-25-16,0-14 34 0,-8-30-34 15,-7-19 9 1,-5-17-9-16,2-11-23 0,-2-2-33 16,2 0-89-16,-4-7-220 15,-3-7-546-15</inkml:trace>
  <inkml:trace contextRef="#ctx0" brushRef="#br0" timeOffset="86780.28">6930 13808 1761 0,'0'0'264'0,"0"0"-264"0,0 0-3 16,0 0-12-16,0 0 15 15,83-46 35-15,-44 32-22 16,7-4 2-16,-1 4-15 16,1-1-26-16,9 3-150 15,-13 5-335-15,-12 2-152 0</inkml:trace>
  <inkml:trace contextRef="#ctx0" brushRef="#br0" timeOffset="87325.53">7380 13733 880 0,'0'0'510'15,"0"0"-247"-15,0 0-126 16,0 0-36-16,25 83 8 16,-14-58-72-16,-1 3 9 15,1-1-17-15,-2-4-7 0,1-4 17 16,-4-9-39-16,-3-3 10 16,0-7-10-16,0 0-4 15,5-5-6-15,0-15 9 16,1-6 2-16,2-10 5 15,-1-3-6-15,2-4 0 16,0 5-7-16,1 8-1 16,-2 9 8-16,4 11 0 15,-2 10 0-15,2 3 13 16,3 23 11-16,0 10 8 16,-3 12 23-16,0 4-48 15,-5 1 14-15,-4-7-2 16,1-6-10-16,-2-10 32 0,-2-11-40 15,-3-8 0-15,3-8-1 16,-1-3-15-16,-2-3 13 16,1-16-9-16,2-9 11 15,0-9-14-15,2-5-15 16,2-3 1-16,0 1 2 16,1 6-6-16,3 8 26 15,0 9 6-15,0 7 0 16,2 8-1-16,1 5 1 15,0 1 0-15,3 1-3 16,1 13 3-16,0 7 27 16,1 6-2-16,0 6-6 15,-5 1 26-15,-5 2-44 16,0-3 29-16,-5-7-30 16,-1-7-12-16,-1-7 0 0,-1-7-57 15,-1-5-211-15,0 0-838 16</inkml:trace>
  <inkml:trace contextRef="#ctx0" brushRef="#br0" timeOffset="90404.14">12254 4777 451 0,'0'0'241'15,"0"0"-75"-15,0 0 23 0,0 0-54 16,0 0-5-16,0 0 22 15,0 0-35-15,0-16-18 16,0 16-32-16,0 0-25 16,0 0 33-16,0 0-52 15,0 2-4-15,0 15 5 16,0 9-23-16,2 12 16 16,4 22-3-16,3 20-13 15,6 15 25-15,-3-4-26 16,-3-21 8-16,-4-22-8 15,-3-16 13-15,-1 3-25 16,-1-1 12-16,0-3-37 16,0-9 12-16,0-11-98 0,0-11-60 15,0 0-14-15,-1-11-463 16</inkml:trace>
  <inkml:trace contextRef="#ctx0" brushRef="#br0" timeOffset="90854.49">12074 4630 1053 0,'0'0'172'0,"0"0"-137"0,0 0-3 15,0 0-32-15,0 0 29 16,0 0 86-16,0 0-70 16,100-30-3-16,-64 29-22 15,8-2 59-15,3 3 7 16,3 0-67-16,2 8 0 16,-1 9 1-16,-2 7-10 15,-4 7-8-15,-6 6-2 16,-9 4 6-16,-11 4 8 15,-10 1-12-15,-9 3 20 16,-4-1 8-16,-22-1-30 16,-9-2 5-16,-7-9-5 15,-7-7 0-15,1-7 4 0,-1-7 2 16,7-8 4-16,7-5 2 16,7-2-12-16,9 0-1 15,8 0-11-15,5 0-29 16,6 0-32-16,0 0-118 15,6 3-97-15,5 2-108 0</inkml:trace>
  <inkml:trace contextRef="#ctx0" brushRef="#br0" timeOffset="91326.1">12679 5336 1048 0,'0'0'191'0,"0"0"-87"15,0 0 23-15,0 0-18 16,6-76 25-16,-1 49-61 16,0 1-12-16,-1-2-11 15,2 4-49-15,-3 4 22 0,0 6-13 16,-3 4 0-16,1 6 40 16,-1 1-26-16,0 3 6 15,0 0-23-15,0 17 4 16,2 8-12-16,-1 11 1 15,2 7 0-15,0 8 14 16,2 2-8-16,-1-2 11 16,2-5 20-16,-3-2-36 15,0-11 9-15,-1-5-10 16,-1-7-6-16,-1-5-4 16,0-6-5-16,2-6-78 15,1-4-121-15,1-6-353 16,1-6-384-16</inkml:trace>
  <inkml:trace contextRef="#ctx0" brushRef="#br0" timeOffset="91545.46">13023 5213 1413 0,'0'0'681'0,"0"0"-575"16,0 0-100-16,0 0 31 15,0 0-37-15,0 0-8 16,0 0 7-16,6 0-189 0,1 0-435 0</inkml:trace>
  <inkml:trace contextRef="#ctx0" brushRef="#br0" timeOffset="91989.4">13194 4761 1333 0,'0'0'160'15,"0"0"-121"-15,0 0-39 16,0 0 1-16,0 0 8 16,0 0 40-16,0 0 100 15,57 73-6-15,-29-11-86 16,11 21 5-16,-6-3-10 0,-4-8-18 16,-6-12 12-1,-10-14-39-15,1 0 4 0,1 2-11 16,-5-9-57-16,0-10-59 15,-2-14-179-15,-5-8-255 16,3-7-92-16</inkml:trace>
  <inkml:trace contextRef="#ctx0" brushRef="#br0" timeOffset="92244.54">13576 4729 1467 0,'0'0'259'16,"0"0"-211"-16,0 0-35 15,0 112 32-15,0-34 20 16,0-2 33-16,0-4 24 16,0-11-81-16,-4-16-3 15,-1 5-38-15,-3 1 1 16,1-9-17-16,3-6 16 15,1-8-38-15,3-5-93 16,0-9-382-16,0-7-546 0</inkml:trace>
  <inkml:trace contextRef="#ctx0" brushRef="#br0" timeOffset="92572.5">13801 5355 1264 0,'0'0'523'0,"0"0"-458"16,0 0-51-16,0 0 19 15,27-96-15-15,-17 62 43 16,1-4 20-16,1 0-69 16,0 0 5-16,-3 5-17 15,-1 5 0-15,-3 7 5 16,-2 12-4-16,-1 6-1 15,-2 3 20-15,0 11-12 16,0 17 3-16,0 12 16 16,0 12 11-16,0 5 15 0,0 5-30 15,0 0 3-15,3-5-18 16,0-4-8-16,0-6 0 16,-2-5-50-16,-1 1-105 15,-1-11-226-15,-10-6-719 0</inkml:trace>
  <inkml:trace contextRef="#ctx0" brushRef="#br0" timeOffset="93062.54">12160 5894 914 0,'0'0'409'0,"0"0"-318"16,0 0-91-16,0 0 0 15,0 0 54-15,0 0 68 16,84 0 18-16,-47 0-8 16,10 0-65-16,21 0 11 0,32 0-36 15,28 0-29-15,15 1 40 16,4 1-23-16,-3-2 30 16,-8 0-11-16,1 0-48 15,5 0 16-15,-5 0-17 16,-4-2 12-16,-12-2-2 15,-26-1-10-15,-25 2 9 16,-22-2-6-16,-11 1 4 16,1-1-8-16,-4-2 1 15,-4 2-3-15,-11 1-7 16,-13 0-1-16,-6 0-34 16,-18 1-50-16,-12 3-298 15,-5 0-844-15</inkml:trace>
  <inkml:trace contextRef="#ctx0" brushRef="#br0" timeOffset="93730.49">12177 6417 1147 0,'0'0'300'16,"0"0"-242"-16,0 0-20 15,0 0 9-15,0 0 31 16,0 0 20-16,33-81-47 16,-14 64-1-16,2 2 13 15,-2 3-47-15,4 5 25 16,-4 5-13-16,1 2-26 16,0 12 41-16,1 14-18 0,0 13 12 15,0 9 5 1,1 6-41-16,-4 6 10 0,-1-1-11 15,-7-2 0-15,-2-8 6 16,-4-8-5-16,-3-9-1 16,-1-10 7-16,0-8-6 15,0-8-1-15,0-6 0 16,0 0 0-16,0-16 0 16,0-7 1-16,0-10-1 15,0-6 0-15,0-7-9 16,6-7 8-16,4-2-23 15,4 1-17-15,3 1 33 16,4 9-18-16,2 11 26 16,0 8-1-16,1 13-5 15,-2 10 6-15,-4 2 1 0,3 24 12 16,-3 10 58-16,0 10-52 16,-2 4 0-16,-2 1-13 15,-1-1 10-15,-4-5-27 16,0-2 11-16,1-4-92 15,-2-9-144-15,-4-10-615 0</inkml:trace>
  <inkml:trace contextRef="#ctx0" brushRef="#br0" timeOffset="94045.25">13045 6760 1422 0,'0'0'503'0,"0"0"-424"16,0 0-70-16,0 0-3 16,0 0 61-16,1-92-5 15,4 62 3-15,-1-1-28 16,1 3-31-16,5 7-12 16,-2 6 2-16,-1 8-7 15,-1 7 2-15,3 6 18 16,0 17 9-16,-1 11 41 15,-2 8-47-15,1 3 18 16,-3 1-22-16,-1-4-6 16,2-3 13-16,-2-7-15 15,0-8-15-15,0-8-25 16,6-13-95-16,-3-3-170 16,0 0-513-16</inkml:trace>
  <inkml:trace contextRef="#ctx0" brushRef="#br0" timeOffset="94220.65">13424 6450 1565 0,'0'0'571'0,"0"0"-498"16,0 0-60-16,0 0-13 15,0 0-12-15,0 0-9 16,0 0-26-16,22-5-199 15,-13 0-766-15</inkml:trace>
  <inkml:trace contextRef="#ctx0" brushRef="#br0" timeOffset="94436.47">13734 6222 1508 0,'0'0'176'0,"0"0"-126"16,0 0-8-16,101-19-42 16,-65 14 65-16,0 0 14 15,2 0-32-15,0 2 2 16,-4-1-49-16,-2 1-22 0,-13 1-136 16,-5 2-399-16,-13 0-188 15</inkml:trace>
  <inkml:trace contextRef="#ctx0" brushRef="#br0" timeOffset="94662.43">13861 6344 863 0,'0'0'772'15,"0"0"-585"-15,0 0-39 16,0 112-10-16,0-68-35 15,7 2-11-15,-1-2 1 16,2-2-77-16,0-6-8 16,2-5-8-16,0-5-67 0,2-6-16 15,8-3-164-15,-4-8-90 16,-1-3-547-16</inkml:trace>
  <inkml:trace contextRef="#ctx0" brushRef="#br0" timeOffset="94946.23">14158 6671 1031 0,'0'0'750'16,"0"0"-652"-16,0 0-24 15,24-86-41-15,-17 55 17 0,2 2 28 16,-3 4-25 0,0 3 7-16,-2 8-48 0,1 4-11 15,-1 8 18-15,1 2-2 16,-1 5-6-16,1 21 31 15,1 11-17-15,1 11 37 16,0 8-47-16,-2 4 12 16,1-2 31-16,-1-4-46 15,-2-9-11-15,-2-8-1 16,1-8-37-16,-2-9 26 16,0-9-85-16,1-11-35 15,3 0-210-15,-1-13-902 0</inkml:trace>
  <inkml:trace contextRef="#ctx0" brushRef="#br0" timeOffset="95234.6">14672 5704 1684 0,'0'0'329'15,"0"0"-251"-15,0 0-64 16,0 0 29-16,91 17-2 16,-58-11 16-16,1-1-1 0,-1-4-56 15,-3 1 0 1,-7-2 0-16,-6 0-52 0,-12 1-65 15,-5 1-174-15,0 1-554 16</inkml:trace>
  <inkml:trace contextRef="#ctx0" brushRef="#br0" timeOffset="95396.84">14643 6014 1612 0,'0'0'345'0,"0"0"-219"15,0 0-75-15,0 0-3 16,85 17 3-16,-53-14-42 16,4-3 26-16,13 0-35 15,-8 0-82-15,-6-5-418 0</inkml:trace>
  <inkml:trace contextRef="#ctx0" brushRef="#br0" timeOffset="95992.45">15721 4844 942 0,'0'0'334'0,"0"0"-264"15,0 0-28-15,6 78 78 16,0-2 48-16,6 21 3 16,-3-7-48-16,0-16-28 15,-1-25-42-15,-3-19-52 16,2 0 20-16,1-3-21 15,-2-5-15-15,-2-16-73 0,-2-6-265 16,-2-4-306-16</inkml:trace>
  <inkml:trace contextRef="#ctx0" brushRef="#br0" timeOffset="96334.56">15598 4632 1250 0,'0'0'184'0,"0"0"-120"15,0 0-54-15,0 0 6 0,107-45 60 16,-60 44 4-16,7 1 2 16,7 7-12-16,2 16-39 15,1 4 21-15,-5 9-31 16,-7 3 8-16,-13 4 18 15,-12 1-31-15,-15 1 38 16,-12 0-17-16,-7 0-22 16,-25 1 29-16,-11-4-36 15,-6-3 14-15,-8-4 15 16,1-6-30-16,4-6 5 16,7-6-12-16,9-4-30 15,10-9 14-15,19-4-171 16,5 0-376-16,2-1-689 0</inkml:trace>
  <inkml:trace contextRef="#ctx0" brushRef="#br0" timeOffset="97040.71">16315 5245 1423 0,'0'0'357'0,"0"0"-252"16,0 0-98-16,0 0-1 0,0 0-6 16,0 0 0-16,0 0 0 15,86-42 28-15,-61 42-27 16,1 1 20-16,-3 11 7 16,-4 7-26-16,-6 3 6 15,-9 4-8-15,-4 4 1 16,-3 3 4-16,-16-1-5 15,-6 2 0-15,-7-1 2 16,1-4 6-16,0-5-8 16,1-6 0-16,7-6 0 15,6-6 4-15,6-3-3 16,5-3 26-16,6 0 4 0,0 0-31 16,10-3 15-16,7-1-14 15,7 2 6-15,4 2 53 16,2 0-23-16,3 4 19 15,0 6 0-15,-2-1-54 16,-3-1 32-16,-2-2-34 16,-4-4 1-16,-4-2-2 15,1-2-62-15,5-21-80 16,-6-1-225-16,-3 1-848 0</inkml:trace>
  <inkml:trace contextRef="#ctx0" brushRef="#br0" timeOffset="97238.7">16878 5155 2011 0,'0'0'283'0,"0"0"-179"15,0 0-67-15,0 0-37 16,0 0-8-16,0 0 7 15,0 0-55-15,27 2-46 16,-12-2-247-16</inkml:trace>
  <inkml:trace contextRef="#ctx0" brushRef="#br0" timeOffset="97507.54">17212 4582 1809 0,'0'0'300'0,"0"0"-268"16,0 0-32-16,0 0-16 16,46 78 16-16,-17-4 38 15,7 28 2-15,1 7 7 16,-4-18-44-16,-9-25 9 15,-8-30-6-15,-1-9-6 16,3-4-27-16,6-1-42 0,-2-4-232 16,-5-13-644-16</inkml:trace>
  <inkml:trace contextRef="#ctx0" brushRef="#br0" timeOffset="97732.54">17509 4563 1609 0,'0'0'334'0,"-13"100"-208"16,5-6-89-16,1 16 10 16,2 1 15-16,1-23-6 0,1-28 27 15,3-18-61 1,0-11-22-16,0 2-10 0,0 2-134 15,3-5-92-15,0-11-422 16</inkml:trace>
  <inkml:trace contextRef="#ctx0" brushRef="#br0" timeOffset="98070.52">17644 5143 1543 0,'0'0'147'15,"0"0"-110"-15,0 0-31 16,0 0 20-16,85-18 94 16,-66 27-1-16,-1 9-29 15,-3 4-29-15,-6 3-51 0,-8 3 24 16,-1 2-3-16,-13 4-30 16,-11-3 17-16,-6 2-18 15,0-5-31-15,5-7 22 16,7-5 8-16,8-8 0 15,10-5 1-15,0-3-29 16,9 0 28-16,14-5 2 16,10-2 13-16,7-3 2 15,4 4-5-15,-2 2-11 16,-4 4 0-16,-7 0 0 16,-9 0-9-16,-18 0-62 15,-4 8-196-15,-6 1-493 0</inkml:trace>
  <inkml:trace contextRef="#ctx0" brushRef="#br0" timeOffset="98491.02">15542 6025 1137 0,'0'0'791'0,"0"0"-689"0,0 0-102 16,80-5 22-16,-13-8 12 15,32-2 47-15,41-4 18 16,23 2-34-16,11 0-16 15,4 3 10-15,-11 0-53 16,6-2 18-16,3 2-24 16,-3-3 0-16,-5 0 6 15,-11 0 0-15,-17 0-6 16,-19 0 0-16,-32 3-15 16,-26 3-7-16,-21 3-44 15,-12 2-9-15,-2 1 27 16,-6 2-33-16,-8 1-51 15,-12 2-91-15,-18 6 10 0,-13 7-51 16,-10 0-333-16</inkml:trace>
  <inkml:trace contextRef="#ctx0" brushRef="#br0" timeOffset="99083.9">15827 6400 1255 0,'0'0'244'0,"0"0"-195"16,0 0-23-16,0 0 30 16,0 0 46-16,0 0 38 15,0 0-57-15,65-40-31 16,-48 40 22-16,4 12-40 16,2 15 6-16,-1 11 29 15,0 9-58-15,-2 3 18 16,-3 4-29-16,-4-4 9 0,-5-2 2 15,-5-7-11 1,-2-11 11-16,-1-7-11 0,0-9-13 16,0-8 12-16,0-6-15 15,0 0-15-15,0-14 17 16,5-9-22-16,1-11 34 16,4-5-8-16,2-8-1 15,3-1 10-15,3 2-34 16,3 3 20-16,1 11 13 15,1 10 3-15,-1 10-1 16,-1 12 23-16,-3 2-9 16,0 22 28-16,-5 10 4 15,-1 9-16-15,-4 2 11 16,-2 1-35-16,-2-6 10 16,3-4-16-16,2-8-8 0,0-7-13 15,8-9-102 1,-4-6-175-16,-1-6-712 0</inkml:trace>
  <inkml:trace contextRef="#ctx0" brushRef="#br0" timeOffset="99400.15">16520 6662 22 0,'0'0'1365'16,"0"0"-1220"-16,0 0-144 15,0 0 38-15,0 0 109 16,94-19 28-16,-67 19 5 0,-1 9-94 16,-3 7-22-1,-8 6-31-15,-4 6-23 0,-11 3-3 16,0 4-8-16,-15 1 0 16,-7-1-13-16,0-2 26 15,2-9-13-15,5-3 10 16,4-7-2-16,10-8-16 15,1-1 5-15,6-4 0 16,18-1 1-16,7 0 2 16,6-3-12-16,20-20-42 15,-9 2-134-15,-8-1-498 0</inkml:trace>
  <inkml:trace contextRef="#ctx0" brushRef="#br0" timeOffset="99588.77">17087 6563 1920 0,'0'0'286'16,"0"0"-215"-16,0 0-71 16,0 0-3-16,0 0-7 15,0 0 4-15,0 0-121 16,51-31-257-16,-41 19-1225 0</inkml:trace>
  <inkml:trace contextRef="#ctx0" brushRef="#br0" timeOffset="99804.46">17443 6261 1242 0,'0'0'380'0,"0"0"-300"16,0 0 5-16,123-10 7 16,-75 5-4-16,2 1 25 15,-2 0-78-15,0-2-10 16,-5 1-25-16,-1-5-3 16,-11 1-186-16,-13 3-492 0</inkml:trace>
  <inkml:trace contextRef="#ctx0" brushRef="#br0" timeOffset="100046.94">17597 6330 1425 0,'0'0'488'0,"0"0"-352"15,0 98-65-15,3-45-6 16,5 0-9-16,1 1-6 16,-1-4 25-16,3-6-58 15,-2-5-16-15,3-10-1 16,4-8-102-16,-2-6-102 0,-2-10-477 0</inkml:trace>
  <inkml:trace contextRef="#ctx0" brushRef="#br0" timeOffset="100472.91">17915 6618 1438 0,'0'0'296'0,"0"0"-248"15,0 0-13 1,0 0 29-16,0 0 37 0,94 10 30 15,-75 0-62-15,-4 5-11 16,-3 3-14-16,-6 5-32 16,-6 3-11-16,0 0-1 15,-19 5-1-15,-8-3-20 16,-3-1 21-16,-1-1 0 16,1-6 0-16,7-3-24 15,6-6 17-15,8-6-2 16,6-5-61-16,3 0-6 15,6-2-30-15,14-10 24 16,6 3 56-16,4 1 24 16,4 6 2-16,-4 2 47 15,-2 0 33-15,1 0 44 0,-1 10-38 16,-1-1-10-16,0 1-13 16,-4-1-57-16,0-4 15 15,-4-1-21 1,-2-4-22-16,1 0-28 0,-4-8-173 15,-4 0-635-15</inkml:trace>
  <inkml:trace contextRef="#ctx0" brushRef="#br0" timeOffset="102326.41">16886 6067 717 0,'0'0'257'0,"0"0"-87"15,0 0-45-15,0 0 32 16,0 0 21-16,0 0-55 16,0-2-6-16,0 2-43 15,0 0-12-15,0 0 37 16,0 0-69-16,0 0 2 15,0 0-5-15,0 0-27 16,-11 8 0-16,-8 11 22 16,-8 7-21-16,-7 10 20 15,-10 12-14-15,-9 5-7 0,-22 16 0 16,-23 18-10-16,-21 14 4 16,-10 6 12-16,2-6-6 15,13-11 18-15,26-22-3 16,21-17-26-16,20-13 11 15,7-8 0-15,0 1 44 16,-1 2-38-16,3-5 13 16,12-8 20-16,11-9-38 15,9-7 35-15,6-4-36 16,0 0-18-16,2-2 10 16,11-8 10-16,5-3-4 15,12-2-22-15,-5 1-144 16,-5 1-355-16</inkml:trace>
  <inkml:trace contextRef="#ctx0" brushRef="#br0" timeOffset="103092.41">13215 6106 755 0,'0'0'247'15,"0"0"-114"-15,0 0-9 16,0 0 13-16,0 0 46 16,0 0-14-16,0 0-35 15,0 0-8-15,-6 4-78 0,-11 14-2 16,-5 8-40-16,-9 8 1 16,-11 13 8-16,-16 20-14 15,-26 26 0-15,-24 25 5 16,-7 7 4-16,7-13-10 15,25-27 9-15,28-30 6 16,19-17 33-16,6-7-30 16,2 2 4-16,1-4 6 15,6-2-26-15,6-10-1 16,9-8-1-16,3-5-1 16,3-4-14-16,0 0 15 15,3 0 0-15,9-4-6 16,6-5-68-16,-3 1-108 0,-5 4-667 15</inkml:trace>
  <inkml:trace contextRef="#ctx0" brushRef="#br0" timeOffset="104857.25">12875 8332 618 0,'0'0'262'0,"0"0"-129"0,0 0-18 16,0 0 18-16,0 0 16 15,0 0-44-15,0 0 11 16,0 0-26-16,0 0-18 15,0 0 19-15,0 0-71 16,0 13 5-16,0 17 6 16,5 22 20-16,3 24 52 15,3 20-63-15,-2-5-21 16,-2-20 6-16,-1-21-16 16,-1-15-9-16,-2 0 0 15,0 2-31-15,0-3 31 16,-3-12-57-16,0-7-55 0,0-14-74 15,0-1-97 1,0-3-214-16</inkml:trace>
  <inkml:trace contextRef="#ctx0" brushRef="#br0" timeOffset="105279.45">12750 8178 1015 0,'0'0'208'0,"0"0"-138"15,0 0-43 1,0 0-20-16,0 0-4 0,0 0 57 16,0 0 20-16,108-46 17 15,-66 46-39-15,6 0-7 16,1 0-3-16,6 3-24 15,-1 10 18-15,0 4-10 16,-6 8-14-16,-5 8 17 16,-12 7-34-16,-10 5 21 15,-11 5 27-15,-10-1-17 16,-1 1 6-16,-23-3-30 16,-9-1-6-16,-8-6 28 15,-4-4-28-15,-4-6 7 16,-1-8-9-16,4-7 17 15,6-6-15-15,7-8-2 0,8-1 0 16,5-4-11 0,11-9-51-16,6-4-29 0,5-5-91 15,11 4-116-15,7 2-268 0</inkml:trace>
  <inkml:trace contextRef="#ctx0" brushRef="#br0" timeOffset="105712.13">13460 8992 1134 0,'0'0'290'0,"0"0"-138"16,0 0-92-16,0 0 20 16,0 0 5-16,0-86-22 15,-2 54 19-15,-1 0-38 16,2-1-4-16,-1 4-12 16,1 2-17-16,1 4-14 15,0 6 3-15,0 7 0 16,0 6 3-16,0 4-2 0,0 2-1 15,0 16 25-15,0 12-17 16,1 9 26-16,4 8-13 16,-1 4-20-16,0-2 50 15,1-1-31 1,-2-7 4-16,0-5-15 0,0-7-2 16,-1-8-14-16,-1-8-2 15,2-7-60-15,2-6-58 16,0-3-237-16,0-12-536 0</inkml:trace>
  <inkml:trace contextRef="#ctx0" brushRef="#br0" timeOffset="105991.43">13831 8713 1807 0,'0'0'273'16,"0"0"-215"-16,0 0 16 16,0 0-40-16,0 0 17 15,0 0-2-15,0 0-49 16,-13 3-9-16,13-3-77 15,0 0-29-15,4 0-49 16,2 0-315-16,0 0-357 0</inkml:trace>
  <inkml:trace contextRef="#ctx0" brushRef="#br0" timeOffset="106397.17">14105 8208 1267 0,'0'0'207'16,"0"0"-207"-16,0 0-9 16,0 0 9-16,0 0 34 15,0 0 63-15,20 74 69 16,-5-34-66-16,7 21-20 16,11 20 0-16,7 17-34 15,-2-4 29-15,-7-21-32 16,-9-22-30-16,-7-20 24 15,3 4-31-15,1-1-6 16,-1-3 0-16,-3-9-28 16,-3-8-3-16,-3-14-102 0,0 0-190 15,-5-7-521-15</inkml:trace>
  <inkml:trace contextRef="#ctx0" brushRef="#br0" timeOffset="106668.5">14478 8266 1523 0,'0'0'248'0,"0"0"-220"16,0 0-28-16,0 0 0 15,0 0 25-15,-7 79 76 0,7-18 17 16,0 20-80-16,0 17 5 15,0-7-29-15,0-23-13 16,0-20 22-16,0-16-22 16,0 1-1-16,1-1 0 15,4-3-113-15,4-10-86 16,-3-7-320-16,3-9-489 0</inkml:trace>
  <inkml:trace contextRef="#ctx0" brushRef="#br0" timeOffset="107012.51">14723 8843 1099 0,'0'0'184'0,"0"0"-126"15,0 0-10-15,5-78 11 16,-2 46 88-16,1-2-33 15,2-2-41-15,-2-1-2 16,2 0-31-16,0 5 17 16,-1 6 6-16,-2 6-49 15,1 9 29-15,-4 8-27 16,3 3 6-16,-1 11 31 16,1 19-45-16,0 11 46 15,1 12-17-15,4 3-31 16,0 4 28-16,1-6-16 0,1-4-16 15,-4-9 18-15,1-9-20 16,-4-7-32-16,-3-3-53 16,0-8-157-16,-3-5-492 0</inkml:trace>
  <inkml:trace contextRef="#ctx0" brushRef="#br0" timeOffset="107574.47">12890 9456 1156 0,'0'0'409'0,"0"0"-267"16,0 0-134-16,0 0 3 16,0 0-10-16,0 0 24 15,0 0 83-15,24 0-50 16,-8 0-12-16,3 0 8 0,1 0-32 15,11 0 16 1,5 0-6-16,10 0-4 0,20 0 31 16,28-4-17-16,33-6-8 15,16-4-12-15,6-3-13 16,-1-2-11-16,-12-4 2 16,4 0 0-16,1 1 0 15,-2 1 6-15,-2 4-6 16,-9 5 0-16,-7 2 11 15,-12 3-11-15,-12 4 0 16,-21 1 0-16,-18 2 5 16,-16 0-5-16,-9 0 0 15,1 0 0-15,1 0 0 16,-3-3-13-16,-8 1 13 16,-9-2-28-16,-9-1-9 0,-6 2-141 15,-3 0-114-15,-13 3-479 16</inkml:trace>
  <inkml:trace contextRef="#ctx0" brushRef="#br0" timeOffset="107944.49">13458 9777 1166 0,'0'0'365'0,"0"0"-253"15,0 0-112-15,0 0 1 16,0 0 89-16,109-12 52 15,-60 4-7-15,7 0-12 16,9-1-76-16,5 1 12 16,2-1-36-16,-1-3-22 15,-5 2 18-15,-8-1-18 16,-10 3 6-16,-8-1-7 0,-13 4-84 16,-14 2-61-1,-8 3-200-15,-5 0-508 0</inkml:trace>
  <inkml:trace contextRef="#ctx0" brushRef="#br0" timeOffset="108179.25">13801 9841 1001 0,'0'0'626'0,"0"0"-489"16,0 0-128-16,0 0 3 15,0 0 71-15,37 76 30 0,-21-33 14 16,-2 6-66 0,0 4-26-16,1 3 4 0,-3-6-39 15,1-3 0-15,-1-8-24 16,9-6-121-16,-6-10-150 16,1-11-519-16</inkml:trace>
  <inkml:trace contextRef="#ctx0" brushRef="#br0" timeOffset="108515.1">14323 10132 173 0,'0'0'1681'16,"0"0"-1498"-16,0 0-155 0,0 0-21 15,0 0 6-15,33-89-13 16,-28 67 27-16,-2-2-12 15,0-1 24-15,0 1-38 16,1 0 6-16,-1 5 1 16,-2 2 0-16,2 7-16 15,-1 7 6-15,1 3 1 16,1 6 1-16,4 16 13 16,1 14 34-16,0 8 11 15,1 9-48-15,0 0 17 16,1-2-9-16,1-5-18 15,1-8 30-15,1-8-30 16,1-9-1-16,0-9-29 16,13-12-107-16,-4-12-84 15,1-9-410-15</inkml:trace>
  <inkml:trace contextRef="#ctx0" brushRef="#br0" timeOffset="108846.37">15673 9011 1629 0,'0'0'265'16,"0"0"-221"-16,0 0-29 15,0 0 25-15,0 0-39 16,101 21 50-16,-72-17-38 16,0-1 1-16,1-3-6 15,-5 0-8-15,-6 0-29 16,-9 1-75-16,-7 2-236 15,-3 2-322-15</inkml:trace>
  <inkml:trace contextRef="#ctx0" brushRef="#br0" timeOffset="109008.67">15643 9276 1590 0,'0'0'342'0,"0"0"-274"0,0 0-28 15,81 0-40-15,-44-2 6 16,3-4-2-16,8-2-4 16,-7 2-74-16,-10 1-433 0</inkml:trace>
  <inkml:trace contextRef="#ctx0" brushRef="#br0" timeOffset="109558.31">16556 8427 1465 0,'0'0'288'16,"0"0"-184"-16,0 0-79 15,0 0-14-15,0 0 7 0,0 0 52 16,18 124 48-1,1-32-21-15,1-3-97 0,-2-14 18 16,-8-25-18 0,-4-18 0-16,3-2-6 0,-3-2 6 15,-1-3-18-15,-4-14-10 16,-1-8-127-16,0-11-40 16,0-11-319-16,-9-5-252 0</inkml:trace>
  <inkml:trace contextRef="#ctx0" brushRef="#br0" timeOffset="109924.47">16419 8285 1209 0,'0'0'246'0,"0"0"-178"16,0 0-67-16,0 0 24 15,0 0 36-15,0 0 60 16,108-45-26-16,-62 45-54 15,7 0-1-15,5 17-23 16,0 9 1-16,-1 8 72 16,-4 5-56-16,-7 7 9 15,-11 0 5-15,-11 3-39 16,-12-1 16-16,-12-3-12 16,0 0-12-16,-22-4 30 15,-9-4-25-15,-8-2-5 16,-5-6 1-16,-3-7 9 0,-1-7-11 15,5-7 0-15,4-5 0 16,9-3-1-16,8 0 1 16,8-4-16-16,7-6-9 15,7 3-76-15,0 0 13 16,13 1-85-16,4 2-158 16,1 2-397-16</inkml:trace>
  <inkml:trace contextRef="#ctx0" brushRef="#br0" timeOffset="110412.93">17079 8855 1187 0,'0'0'306'16,"0"0"-258"-16,0 0-41 15,0 0-7-15,0 0 0 16,0 0 69-16,108 0-7 15,-76 2 9-15,-4 10 8 16,-6 5-63-16,-7 7 32 0,-8 2-14 16,-7 5-18-1,-1 4 27-15,-18-1-33 0,-5-2 8 16,-1-1 22-16,3-2-22 16,3-9 34-16,8-6-21 15,4-5-29-15,7-6 13 16,0-3-6-16,18 0-9 15,9 0 26-15,7-3-25 16,5-4 14-16,7 0-15 16,-2 2-11-16,0-2 5 15,-5 0-31-15,3-7-99 16,-12 0-222-16,-8 0-693 0</inkml:trace>
  <inkml:trace contextRef="#ctx0" brushRef="#br0" timeOffset="110596.13">17709 8850 1855 0,'0'0'359'16,"0"0"-317"-16,0 0-42 15,0 0-81-15,0 0-69 16,0 0-20-16,0 0-76 15,18-4-466-15</inkml:trace>
  <inkml:trace contextRef="#ctx0" brushRef="#br0" timeOffset="110878.78">17866 8252 163 0,'0'0'1653'0,"0"0"-1401"16,0 0-239-16,0 0-13 15,0 0-17-15,0 0 17 16,43 75 67-16,-16-17-25 16,10 18-2-16,-1-1 8 15,-3-7-46-15,-5-8 14 16,-7-17-16-16,0 6 7 0,1-3-26 15,-1-8 16-15,-3-11-54 16,-3-8-76-16,-3-10-268 16,-5-7-516-16</inkml:trace>
  <inkml:trace contextRef="#ctx0" brushRef="#br0" timeOffset="111129.38">18239 8262 1661 0,'0'0'288'16,"0"0"-225"-16,-23 73-30 0,14-22 5 16,2 19 29-16,-2 14 33 15,3-4-44-15,0-10-35 16,3-11 10-16,1-19-31 15,1 2-1-15,1-4-23 16,0-6-97-16,0-13-135 16,0-9-620-16</inkml:trace>
  <inkml:trace contextRef="#ctx0" brushRef="#br0" timeOffset="111472.49">18407 8718 1472 0,'0'0'227'0,"0"0"-178"16,0 0-33-16,0 0 43 15,0 0 48-15,0 0 24 16,85 47-53-16,-82-18-60 16,-3 5 37-16,0 1-47 15,-16 0 10-15,-7 0-2 16,1-4-8-16,1-5-16 15,3-6 7-15,6-8-1 16,7-6-12-16,5-3 14 0,0-3-15 16,13 0 5-1,10-10-10-15,9-4 13 0,5 0 7 16,1 2-6-16,2 5-3 16,-3 3 15-16,-4 4-6 15,-6 0 0-15,-11 0-16 16,-14 14-160-16,-2-1-149 15,-5 0-342-15</inkml:trace>
  <inkml:trace contextRef="#ctx0" brushRef="#br0" timeOffset="111968.73">16423 9588 1033 0,'0'0'362'0,"0"0"-257"15,0 0-85-15,0 0 40 16,0 0 100-16,102 2 26 16,-37-2-34-16,28 0-78 15,40 0 5-15,22 0-39 16,13 0-12-16,1 0 23 15,-5-9-44-15,2-7-3 16,2 2-4-16,-4-2 6 16,-4 3-5-16,-11 0 0 15,-11 3 5-15,-14 0-4 16,-18 2-2-16,-25 1-1 16,-25 2-30-16,-18-2-40 15,-13 5 17-15,-3-2-69 16,-5 4-65-16,-2 0-159 15,-14 0-384-15</inkml:trace>
  <inkml:trace contextRef="#ctx0" brushRef="#br0" timeOffset="112323.24">17238 9906 992 0,'0'0'211'0,"0"0"-68"15,0 0-19-15,117-40 36 16,-68 26 42-16,4 0-65 16,5 0-23-16,2 1-48 15,0 1-57-15,-2-1 5 16,-5 3-14-16,-9 0-31 16,-10 1-48-16,-9 2-139 15,-8 3-182-15,-14 3-559 0</inkml:trace>
  <inkml:trace contextRef="#ctx0" brushRef="#br0" timeOffset="112561.27">17454 9956 1420 0,'0'0'362'0,"0"0"-258"15,24 80-51-15,-8-37 40 16,2 5-3-16,-3 1 19 16,0 1-38-16,-3-5-65 15,-2-5 31-15,-4-7-37 16,0-8-18-16,-1-8-2 16,3-6-118-16,0-8-142 0,-2-3-582 0</inkml:trace>
  <inkml:trace contextRef="#ctx0" brushRef="#br0" timeOffset="113018.82">17842 10152 757 0,'0'0'310'15,"0"0"-166"-15,0 0-46 16,0 0 37-16,0 0 23 16,95-6-34-16,-74 6 6 15,-3 1-58-15,-2 12 6 0,-3 3 7 16,-9 4-63-16,-4 5 3 16,0 2-25-16,-12 0 0 15,-9 3 3-15,-3 0 3 16,0-4-6-16,2-1 5 15,3-3 2-15,5-5-8 16,7-5 1-16,7-5-9 16,0-7 0-16,9 0-5 15,13 0 11-15,9-11-5 16,4-2-2-16,2 1 1 16,2 1-20-16,-2 3 17 15,0 5 12-15,-4 0 7 16,-3 3 11-16,-5 0 32 0,-4 0-49 15,-3 0 15-15,-4 0-16 16,-1 1-15-16,-4 1 8 16,-3 5-100-16,-3-2-215 15,-3 0-592-15</inkml:trace>
  <inkml:trace contextRef="#ctx0" brushRef="#br0" timeOffset="117029.23">2070 15213 897 0,'0'0'253'16,"0"0"-192"-16,0 0-6 0,0 0 13 15,0 0-5-15,0 0 3 16,0 0-48-16,0 0-8 15,0 0 0-15,0 0-1 16,0 0 4-16,0 0-13 16,0 0 1-16,3 8 31 15,6 8 29-15,4 5 15 16,5 9-25-16,2 7-26 16,5 7 15-16,3 3-23 15,-1 5-1-15,3 0 0 16,-3 1-8-16,-6-6-7 15,1-5-1-15,-6-9-14 16,-5-7 13-16,-2-9 1 16,-3-3-42-16,-3-8-104 15,-3-6-7-15,0 0-148 0,0-10-74 0</inkml:trace>
  <inkml:trace contextRef="#ctx0" brushRef="#br0" timeOffset="117350.48">2323 15070 810 0,'0'0'196'0,"0"0"-125"16,0 0-48-16,0 0 32 15,0 0 55-15,0 0-33 16,17 95-15-16,-8-53-4 16,0 6-27-16,-3 17 18 15,0-2-17-15,-3 4-20 16,-2-1 8-16,-1-11-18 16,0 2 8-16,0-9-3 15,0-9-5-15,0-5-4 16,0-6-8-16,0-3-83 15,0-8-160-15,0-8-279 0</inkml:trace>
  <inkml:trace contextRef="#ctx0" brushRef="#br0" timeOffset="118536.32">2635 15690 831 0,'0'0'280'0,"0"0"-202"15,0 0-34-15,0 0 67 16,0 0-56-16,0 0-7 16,0 0-18-16,0 0-29 15,0-6 8-15,0 2-9 0,0-2 0 16,3 2 4-16,2 2-4 16,2-1 0-16,2 0 0 15,3 1-2-15,4 2 2 16,1 0 0-16,-1 0 0 15,4 5 3-15,-1 6-3 16,-2 4-1-16,0 6 1 16,-3 1-9-16,-2 5 9 15,-8 0 1-15,-4 6 1 16,0 1-2-16,-6-1-40 16,-13 4-41-16,-2-7-14 15,0-2-74-15,-4-6 82 16,1-8 74-16,6-6 12 0,-3-8-7 15,6 0-41 1,5-7-105-16,1-10 101 0,4-3 27 16,1-2 26-16,4 1 0 15,0 1 0-15,4 4 32 16,8 6-2-16,-1 0 68 16,2 6 40-16,4 3-36 15,3 1 27-15,3 0-20 16,2 7-2-16,2 4-28 15,0 0-52-15,0-2 8 16,-5-1-9-16,0-3-26 16,-5-2 16-16,1-2-16 0,-5-1-10 15,2-1-80-15,-3-9-412 16,0-2-346-16</inkml:trace>
  <inkml:trace contextRef="#ctx0" brushRef="#br0" timeOffset="118906.49">3287 15436 1302 0,'0'0'187'15,"0"0"-138"-15,0 0-33 16,0 0-8-16,93 17-3 15,-65-16 4-15,3-1-7 16,-1 0 6-16,0 0-8 16,-2 0 0-16,-4 0-30 15,-3 0-171-15,-9 0-294 16,-6 0-161-16</inkml:trace>
  <inkml:trace contextRef="#ctx0" brushRef="#br0" timeOffset="119154.34">3333 15640 1058 0,'0'0'147'0,"0"0"-132"16,0 0-14-16,0 0 34 15,90 0 53-15,-56 0 2 16,5 3-33-16,0 0-8 16,2 0-30-16,-5 2-19 0,0 3-21 15,-9 0-74-15,-11 0-274 0</inkml:trace>
  <inkml:trace contextRef="#ctx0" brushRef="#br0" timeOffset="120398.91">4864 14945 546 0,'0'0'507'0,"0"0"-345"15,0 0-19-15,0 0-9 16,0 0 30-16,0 0-29 16,0 0-68-16,-2-3-4 15,2-3-16-15,0-1-27 0,0-6 5 16,8-1-24-16,5-2-1 15,4-1 0-15,3 1 1 16,7 4-1-16,3 3 0 16,6 9-1-16,-2 0-5 15,-1 11 0-15,-6 12 3 16,-3 7-3-16,-11 3-20 16,-6 5-20-16,-7 3-8 15,-1-1-69-15,-18-2 24 16,-7 0 12-16,-2-5 68 15,-2-3 19-15,2-8 14 16,4-5-3-16,0-7 2 16,5-8-12-16,2-2-2 15,2 0-9-15,3-14-92 16,4-3 54-16,3-3-11 0,5-1 37 16,0 6 22-16,0 5 25 15,13 7 42-15,-1 3-15 16,6 3 6-16,0 14 57 15,0 8-24-15,0 5-11 16,-3 2-37-16,-6 3-13 16,1 4-30-16,-7 16 0 15,-3-10-244-15,0-3-617 0</inkml:trace>
  <inkml:trace contextRef="#ctx0" brushRef="#br0" timeOffset="120634.65">5049 15819 1577 0,'0'0'505'0,"0"0"-417"16,0 0 36-16,0 0 22 15,0 0-31-15,0 0-3 16,0 0-55-16,4 5-56 15,-4-5 24-15,0 0-25 16,0 0-34-16,0 0-79 16,0 0-137-16,0-1-724 0</inkml:trace>
  <inkml:trace contextRef="#ctx0" brushRef="#br0" timeOffset="123155.55">13242 11758 823 0,'0'0'219'16,"0"0"-129"-16,0 0 3 15,0 0-14-15,0 0 23 16,0 0-9-16,0-1-48 15,0 1 1-15,0 0-9 0,0 0-13 16,0 0 22-16,0 0-27 16,0 0-9-16,0 11 14 15,3 12-23-15,12 8 6 16,3 10-7-16,7 10 1 16,3 7 4-16,7 5-5 15,-1 3 0-15,3 0 6 16,-6-7-3-16,-2-6-3 15,-7-6 0-15,-2-9-4 16,-8-5-5-16,-4-9 9 16,-3-7-51-16,-4-8-34 15,-1-9-107-15,0 0-158 16,0-6-356-16</inkml:trace>
  <inkml:trace contextRef="#ctx0" brushRef="#br0" timeOffset="123470.61">13546 11689 819 0,'0'0'174'0,"0"0"-114"15,0 0 42 1,0 94 38-16,0-47-1 0,0 19-34 16,0 19-27-16,0-2 16 15,0-10-29-15,0-9-41 16,0-18 15-16,0 4-38 16,0-1-1-16,0-12 0 15,0-8-6-15,0-10 6 16,0-9-138-16,5-7-217 15,2-3-369-15</inkml:trace>
  <inkml:trace contextRef="#ctx0" brushRef="#br0" timeOffset="123988.09">13782 12354 1182 0,'0'0'366'0,"0"0"-265"15,0 0-64-15,0 0-7 16,0 0-29-16,0 0 5 16,0 0-6-16,49-32 6 15,-25 22-2-15,4 3-4 16,1 7 1-16,-1 0 14 15,-4 8-7-15,-5 12-8 16,-5 5 0-16,-8 5 6 0,-6 3 2 16,0 1-8-1,-15 2 3-15,-6-4 7 0,-4-1-1 16,-1-5-9-16,2-8 0 16,5-6 0-16,1-4-7 15,6-8 7-15,3 0-22 16,6-8-13-16,1-6-31 15,2-6 31-15,0 3 15 16,8 1 4-16,4 5 14 16,1 4 2-16,-1 3 0 15,3 4 35-15,0 0 42 16,4 7 23-16,3 5-18 16,3 2-25-16,0 0 22 15,2-1-34-15,0-3-23 0,-2-5-4 16,-1-1-17-16,0-4-2 15,9-9-33-15,-6-8-182 16,-2-3-376-16</inkml:trace>
  <inkml:trace contextRef="#ctx0" brushRef="#br0" timeOffset="124410.65">14562 12088 1260 0,'0'0'256'15,"0"0"-179"-15,0 0-69 0,0 0 6 16,86-1 20-16,-56-1-1 15,3 0 37-15,0 1-31 16,-2-1-14-16,-4 2-22 16,-6 0 6-16,-5 0-18 15,-13 0-96-15,-3 0-165 16,0 0-436-16</inkml:trace>
  <inkml:trace contextRef="#ctx0" brushRef="#br0" timeOffset="124628.08">14566 12265 1307 0,'0'0'255'16,"0"0"-181"-16,0 0-5 15,93 0 23-15,-54 0 7 16,5-1-17-16,-3-5-7 15,-4 2-74-15,-6 0-1 16,-2-3-44-16,-9-1-257 16,-9 3-629-16</inkml:trace>
  <inkml:trace contextRef="#ctx0" brushRef="#br0" timeOffset="125333.62">15975 11831 768 0,'0'0'272'15,"0"0"-161"-15,0 0 30 16,0 0-25-16,-2 106 3 16,5-64-25-16,6 4-9 15,-2-3 0-15,2-1-43 16,-3-4-33-16,1-7 11 0,-4-6-20 16,1-5-6-16,-4-7-81 15,0-7-117-15,0-5-188 16,0-1-230-16</inkml:trace>
  <inkml:trace contextRef="#ctx0" brushRef="#br0" timeOffset="125731.39">15827 11626 215 0,'0'0'908'0,"0"0"-839"0,0 0-69 16,0 0-33-16,0 0 33 15,106-46 52-15,-64 45 42 16,5 1-37-16,8 0 21 16,1 10-39-16,2 10-24 15,-3 6 23-15,-8 4-25 16,-11 6 1-16,-9 0 28 15,-12 1-12-15,-12 0 32 16,-3-1-17-16,-15-2-23 16,-15-1 19-16,-9-5-14 15,-7-6-10-15,-4-3-1 16,0-6-16-16,1-8-1 16,6-1 1-16,8-4-3 15,9 0 2-15,8-2 1 0,10-5-27 16,7 0-67-16,1-1-68 15,9 3-80-15,4 1-259 0</inkml:trace>
  <inkml:trace contextRef="#ctx0" brushRef="#br0" timeOffset="126121.18">16565 12184 1318 0,'0'0'208'16,"0"0"-133"-16,0 0-54 15,0 0-14-15,0 0 38 16,-3-87-13-16,3 63 5 15,0 2-9-15,4 6-18 16,1 6 13-16,-2 4-22 16,0 6 6-16,0 3 8 15,3 14 20-15,0 12 55 16,0 3-30-16,0 5-36 16,-2-1 9-16,1 0-20 0,-1-5 2 15,1-6 8-15,-2-7-22 16,-2-4-1-16,-1-6 0 15,2-3-29-15,-1-5-119 16,1-2-251-16,-1-10-707 0</inkml:trace>
  <inkml:trace contextRef="#ctx0" brushRef="#br0" timeOffset="126385.51">17098 11991 2118 0,'0'0'255'0,"0"0"-255"16,0 0-50-16,0 0-8 15,0 0 58-15,0 0 25 16,0 0 2-16,-2 0-20 15,2 0-7-15,0 0-35 16,0 0-45-16,0-7-121 16,0 2-292-16,2-1-271 0</inkml:trace>
  <inkml:trace contextRef="#ctx0" brushRef="#br0" timeOffset="126796.44">17509 11639 101 0,'0'0'1533'0,"0"0"-1316"15,0 0-171-15,0 0-46 16,0 0-1-16,0 0 0 16,0 0 1-16,12 21 22 15,0 12 22-15,3 9 6 16,4 8 0-16,3 9-28 15,3 5 22-15,0 0-19 16,0-5-23-16,1-5 16 16,-1-13-17-16,-4-7-1 15,-2-14 0-15,-2-10-107 16,-1-10-91-16,-5-13-168 16,-3-7-541-16</inkml:trace>
  <inkml:trace contextRef="#ctx0" brushRef="#br0" timeOffset="127015.4">17854 11554 1487 0,'0'0'307'16,"0"0"-200"-16,-8 85-46 15,1-31-11-15,1 7 42 16,0 3-25-16,2-2 1 15,-3-5-28-15,4-4-39 16,0-9 12-16,0-10-13 16,3-10-58-16,0-9-165 15,0-8-588-15</inkml:trace>
  <inkml:trace contextRef="#ctx0" brushRef="#br0" timeOffset="127383">18015 12042 1461 0,'0'0'201'0,"0"0"-163"16,0 0-36-16,0 0 23 16,0 0 1-16,70-99 3 15,-55 70-16-15,0-1-1 16,-3 4-12-16,-2 2 0 15,-1 7 1-15,-6 4 9 0,0 3-9 16,-3 8-1-16,0 2 0 16,0 0 13-16,0 15-13 15,0 9 20-15,0 14 54 16,0 9 18-16,2 10-59 16,4 2-6-16,1 2 10 15,2-4-3-15,0-6 25 16,-1-8-42-16,-1-9-9 15,-3-9 9-15,-2-6-17 16,-1-9 0-16,-1-9-22 16,0-1-207-16,0 0-548 0</inkml:trace>
  <inkml:trace contextRef="#ctx0" brushRef="#br0" timeOffset="130086.44">18846 11947 922 0,'0'0'263'0,"0"0"-195"0,0 0-38 16,0 0-29-1,0 0 5-15,0 0 15 0,0 0-20 16,6 9 28-16,-2-9 9 15,-1 0-4-15,-1 0 17 16,-1 0-23-16,-1 0 42 16,0 0 71-16,0 0-45 15,0 0 39-15,-3 3-78 16,-3 7-39-16,-1 4-5 16,1 0-12-16,4-1-2 15,2-1-68-15,0-6-179 16,8-2-93-16,2-4-418 0</inkml:trace>
  <inkml:trace contextRef="#ctx0" brushRef="#br0" timeOffset="130351.56">19187 11689 1403 0,'0'0'281'16,"0"0"-224"-16,0 0-19 15,91-10-37-15,-46 10 10 16,3-3 0-16,1 3-3 16,-1 0-8-16,-2 0 0 0,-7 0-2 15,-6 0-11-15,-10 0-47 16,-12 0-110-16,-9 5-235 15,-2-1-297-15</inkml:trace>
  <inkml:trace contextRef="#ctx0" brushRef="#br0" timeOffset="130612.59">19385 11710 971 0,'0'0'527'16,"0"0"-405"-16,0 0-21 0,0 0 30 16,-7 80 7-16,7-40-24 15,0 9-28-15,0 2-48 16,9 0 2-16,-1-1-31 16,-2-3 1-16,-2-8-2 15,-1-4-8-15,3-7-11 16,-3-4-4-16,0-7-58 15,4-8-100-15,-1-2-194 16,1-7-347-16</inkml:trace>
  <inkml:trace contextRef="#ctx0" brushRef="#br0" timeOffset="130956.24">19615 12083 1257 0,'0'0'238'0,"0"0"-182"16,0 0-13-16,0 0-42 16,94-8 76-16,-67 8 2 15,2 0-64-15,-6 4 26 16,-2 9-17-16,-9 2-7 16,-9 4 29-16,-3 6-25 15,-9 0 17-15,-16 3-4 16,-3-2-34-16,-2 4 43 15,1-7-15-15,7-1-6 16,9-8 30-16,5-4-52 16,8-4 1-16,0-4-1 0,20-2 1 15,6 0 7-15,7 0-8 16,3 0 0-16,1 0 0 16,-6 0-15-16,-2-2-75 15,-13-3-164-15,-5 4-133 16,-11-1-512-16</inkml:trace>
  <inkml:trace contextRef="#ctx0" brushRef="#br0" timeOffset="131730.07">15761 12886 1056 0,'0'0'406'0,"0"0"-278"16,0 0-128-16,0 0 16 16,0 0-16-16,0 0 0 15,0 0 25-15,75 5 71 16,-47-5-40-16,6 2 7 16,8-1-24-16,10 1-11 15,20-2 10-15,21 0-19 16,23 0-1-16,12 0 4 0,5 0-21 15,-4 0-1-15,1 0 16 16,7 0-16-16,4 0 27 16,7 0-17-16,2 0-9 15,7 0 27-15,2 0-27 16,2 0 20-16,1-3-12 16,3-2-9-16,-1 0 22 15,0 0-21-15,0-2-1 16,-3 0 0-16,-5 0 3 15,-7-3-3-15,-8 4 0 16,-9 0 0-16,-10 1 10 16,-7 2-9-16,-12 0-1 15,-20 0 0-15,-19 1-7 0,-18 1 7 16,-7 1 0 0,2 0 1-16,3 0 3 0,-3-2-4 15,-10 0 0-15,-9-1-1 16,-11 0-72-16,-11-2-50 15,-6 1-180-15,-12-3-631 0</inkml:trace>
  <inkml:trace contextRef="#ctx0" brushRef="#br0" timeOffset="132300.06">16855 13219 1119 0,'0'0'542'16,"0"0"-412"-16,0 0-97 16,0 0-4-16,0 0-15 15,0 0-3-15,0 0 45 0,41 0 6 16,-13-2-11-1,8 0-4-15,6 0-34 0,6 1 3 16,1-3-13-16,2 1 6 16,-1-3-2-16,-5-2-7 15,-6 1-1-15,-9-1-55 16,-14 3-184-16,-10 2-302 16,-6 2-351-16</inkml:trace>
  <inkml:trace contextRef="#ctx0" brushRef="#br0" timeOffset="132549.73">17013 13254 1227 0,'0'0'258'0,"0"0"-203"0,0 0-34 16,0 0 19-16,0 0 103 15,16 98 14-15,-8-64-71 16,-2 2-19-16,1 1-6 16,-3-3-61-16,-1-2 8 15,0-3-8-15,-1-4-25 16,2 1-54-16,-1-5-236 16,0-4-378-16</inkml:trace>
  <inkml:trace contextRef="#ctx0" brushRef="#br0" timeOffset="132984.45">17729 13541 742 0,'0'0'947'15,"0"0"-871"-15,0 0-76 0,0 0-33 16,0 0 33 0,0 0 99-16,-26-89-65 0,26 70-15 15,0 2-18-15,0 2 8 16,0 5 7-16,0 5-13 15,0 3-2-15,2 2 0 16,1 2 5-16,1 14-6 16,2 10 15-16,-2 8 4 15,3 9 16-15,-1 3-19 16,-2 0 7-16,-1 0 39 16,1-5-32-16,-2-7 1 15,-1-6-24-15,1-9 2 16,-2-8-4-16,1-8-5 15,4-3-83-15,1-10-242 16,0-4-683-16</inkml:trace>
  <inkml:trace contextRef="#ctx0" brushRef="#br0" timeOffset="133279.67">18261 13397 1181 0,'0'0'768'16,"0"0"-657"-16,0 0-79 0,0 0-32 15,0 0 20 1,0 0 1-16,0 0 23 0,-24 17 17 15,24-17-42-15,0 0 13 16,0 0-32-16,0 0-11 16,0 0-13-16,8 0-172 15,4 0-306-15,1 0-767 0</inkml:trace>
  <inkml:trace contextRef="#ctx0" brushRef="#br0" timeOffset="133630.66">18814 13196 1433 0,'0'0'226'0,"0"0"-183"16,0 0-13-16,-4 77 15 16,4-38 91-16,0 7 4 15,6 2-91-15,4 4-18 0,2-5-28 16,0-4 7-16,-3-6-5 15,-3-7-5-15,0-7-31 16,-6-10-97-16,0-9-266 16,0-4-587-16</inkml:trace>
  <inkml:trace contextRef="#ctx0" brushRef="#br0" timeOffset="133982.37">18687 13070 1371 0,'0'0'274'0,"0"0"-188"16,0 0-73-16,0 0-13 0,0 0 24 16,0 0 11-16,104-29 3 15,-66 29-25-15,7 0-12 16,1 10 11-16,2 2-12 15,-5 6 9-15,0 2 0 16,-5 4-8-16,-8 2 19 16,-8 5 24-16,-10 2-14 15,-10 1 33-15,-2 0-1 16,-14-1 4-16,-13 0-11 16,-7-3-43-16,-5-4 17 15,0-3-17-15,2-6-11 16,4-4 1-16,5-5-2 15,6-2-64-15,8-5-158 0,5-1-331 16</inkml:trace>
  <inkml:trace contextRef="#ctx0" brushRef="#br0" timeOffset="134440.34">19245 13464 948 0,'0'0'505'0,"0"0"-422"16,0 0-64-16,0 0-10 15,0 0 11-15,101-2-19 16,-78 2 60-16,0 0 3 15,-5 0-34-15,-2 4 24 16,-7 9-29-16,-4 5 6 16,-5 7 32-16,-2 4-18 15,-15 4 2-15,-5 3-18 16,-5-1-18-16,1-1 33 16,3-2-28-16,2-6-3 15,6-7 28-15,8-5-41 16,7-6 6-16,0-7-6 0,9-1 0 15,18-1 3 1,7-11-2-16,9 0 0 0,2 0 11 16,4 3-5-16,-4 3-7 15,-3 4 10-15,-7 2-9 16,-6 0 9-16,-9 0-10 16,-12 17-76-16,-6-3-306 15,-2 2-796-15</inkml:trace>
  <inkml:trace contextRef="#ctx0" brushRef="#br0" timeOffset="137997.46">12574 14287 803 0,'0'0'274'0,"0"0"-169"16,0 0-36-16,0 0 17 15,0 0-12-15,0 0-34 16,0 0 1-16,0 0-34 16,0 0 8-16,0 5 22 15,0 5-35-15,1 4 18 0,2 0-5 16,3 6-6-16,1 5 50 15,1 5-18-15,7 9 3 16,1 6-5-16,10 16-38 16,-3 0 9-16,0 3-1 15,1 4-9-15,-5-11 20 16,2 7-14-16,-3-6-5 16,0-8 6-16,-3-7 2 15,-2-7-9-15,1-7 0 16,-5-6-5-16,-2-8-5 15,-3-4 10-15,-1-8-139 16,-1-3-105-16,-2-8-302 16,0-7-317-16</inkml:trace>
  <inkml:trace contextRef="#ctx0" brushRef="#br0" timeOffset="138396.6">12921 14154 958 0,'0'0'188'15,"0"0"-134"-15,0 0-40 16,0 0 15-16,0 0 0 0,0 0 60 15,0 0-17-15,0 87-34 16,0-49 25-16,0 7-27 16,0 6 9-16,0 7 29 15,0 15-40-15,0 16 10 16,-2 11-21-16,-6-8-23 16,0-21 26-16,4-21-25 15,-2-16 5-15,1 3 2 16,1 2-2-16,0 1-6 15,2-11 0-15,-1-7-3 16,3-6 3-16,0-4 0 16,0-5-40-16,8-3-78 15,2-1-52-15,-3-3-370 0</inkml:trace>
  <inkml:trace contextRef="#ctx0" brushRef="#br0" timeOffset="138998.93">13106 15108 1145 0,'0'0'254'15,"0"0"-158"1,0 0-74-16,0 0-11 0,0 0 4 16,0 0-14-16,0 0 7 15,54-57-8-15,-36 48 10 16,1 4-10-16,6 5 10 16,-2 0 6-16,1 8 13 15,-4 9-27-15,-3 5 14 16,-2 3-16-16,-8 6 0 15,-5-1 12-15,-2 4-12 16,-2 0 2-16,-13 2 12 16,-7-2-7-16,1-4-6 15,-4-2-1-15,1-5 0 16,0-5 11-16,5-8-11 16,4-5 0-16,0-5-1 0,6-2-12 15,3-11-15 1,4-8-23-16,2-3-17 0,0 0 10 15,5 2-32-15,8 5 9 16,4 3 31-16,-1 5 27 16,5 8 23-16,0 1 38 15,0 1 63-15,6 11 10 16,0 5-69-16,-1 0 20 16,1-2 49-16,0-2-28 15,1-4-16-15,1-2-48 0,0-4-8 16,0-3 3-1,-2 0-13-15,4-3-2 0,9-26-93 16,-8 3-193-16,-7-2-532 16</inkml:trace>
  <inkml:trace contextRef="#ctx0" brushRef="#br0" timeOffset="139278.75">13773 14800 1094 0,'0'0'241'0,"0"0"-159"0,0 0-49 16,0 0-32-16,92 37 20 15,-65-33 14-15,1-2-29 16,-2-1 18-16,-4-1-23 16,-2 2-1-16,-13 5-53 15,-4 1-444-15,-3-2-311 0</inkml:trace>
  <inkml:trace contextRef="#ctx0" brushRef="#br0" timeOffset="139487.47">13789 15095 1280 0,'0'0'221'0,"0"0"-168"0,0 0-19 16,0 0 8-16,0 0 70 15,111 0-27-15,-77 0-75 16,-1-4 11-16,-3 1-21 15,-1 3-6-15,-8 0-162 16,-9 0-465-16</inkml:trace>
  <inkml:trace contextRef="#ctx0" brushRef="#br0" timeOffset="142864.41">14991 14853 993 0,'0'0'301'0,"0"0"-188"0,0 0-65 15,0 0 20-15,0 0-7 16,0 0 55-16,0 0-33 16,23-76-48-16,-17 56 26 15,0-4-39-15,-2-1-7 16,1 1 16-16,-2-2-30 15,-2 1 9-15,-1 3-10 16,0-2 2-16,0 5-2 16,0 1 0-16,0 2 0 15,0 4 0-15,0 2 1 16,0 4-1-16,0 2 0 16,0 2-19-16,0 2 19 15,0 0-31-15,0 2 8 16,0 13 23-16,0 9-15 0,0 8 15 15,6 8 0-15,0 4-5 16,3 4 4-16,0 4 1 16,1-1 0-16,-2-1 6 15,0-4-6-15,-2-5 0 16,-1-7 0-16,-2-5 1 16,-1-10-4-16,-1-4 3 15,1-3 0-15,-2-5 6 16,0-2-5-16,0-2-1 15,0-2 0-15,0 0 1 16,0-1 3-16,0 0-3 16,0 0-1-16,0 0 11 15,0 0-2-15,-3 0-9 0,-9 0 0 16,0-1-6-16,-4-3 5 16,-1 1 1-16,-1 1 0 15,2-1 6-15,1 2-6 16,3 1 0-16,1 0-1 15,3 0 2-15,3 0-1 16,2 0 0-16,3 0 0 16,0 0 0-16,2 0-11 15,15 0 11-15,6 0 14 16,5 0 2-16,5 2 10 16,3 1-11-16,-4-3 10 15,-2 0 9-15,-3 0-33 16,-4 0 11-16,-2 0-12 0,-4 0-32 15,0 1-106 1,-4 1-474-16,-5 1-513 0</inkml:trace>
  <inkml:trace contextRef="#ctx0" brushRef="#br0" timeOffset="143044.76">15427 15058 909 0,'0'0'967'0,"0"0"-856"16,0 0-66-16,0 0-37 16,0 0 9-16,0 0-8 15,0 0-9-15,6 0-15 16,9-7-19-16,-5 1-198 0,4-2-440 0</inkml:trace>
  <inkml:trace contextRef="#ctx0" brushRef="#br0" timeOffset="143571.1">15597 14651 1620 0,'0'0'268'16,"0"0"-205"-16,0 0-63 15,0 0-15-15,0 0 15 0,0 0 0 16,46-89 6-16,-17 73 9 16,2 3-14-16,2 5 13 15,0 5-10-15,2 3 3 16,-3 3-7-16,-4 12 0 16,-4 6 1-16,-5 5 4 15,-7 3-5-15,-6 6 1 16,-6 5 17-16,-2 3-17 15,-15 3-1-15,-7 1 0 16,-3-2 1-16,-3-5 2 16,2-5-3-16,0-7 6 15,4-9 5-15,4-5-10 16,7-10-1-16,3-2 2 0,7-2-2 16,3 0 3-1,0-10-3-15,1-1 0 0,12 0-6 16,2 1 14-16,6 3-8 15,3 3 19-15,4 2 12 16,5 2 20-16,1 0-26 16,2 3 0-16,0 7-5 15,-1-3-13-15,-3 1-7 16,0-1 0-16,-4-1-23 16,0-5-9-16,8-1-144 15,-7-7-182-15,-6-5-435 0</inkml:trace>
  <inkml:trace contextRef="#ctx0" brushRef="#br0" timeOffset="144345.01">16290 14793 1724 0,'0'0'259'0,"0"0"-193"15,0 0-51-15,-10 77-5 16,12-51-10-16,14-4 8 15,5-2-7-15,3-6 3 16,4-5-4-16,1-8 0 16,-1-1 0-16,-1-9 3 15,-4-11-3-15,-7-5 0 16,-5-3 0-16,-8-2-9 16,-3 1 2-16,-3 1 6 0,-14 1-5 15,-6 5-3 1,-1 5 1-16,-3 8 9 0,-1 6-1 15,0 3 12-15,-1 10-11 16,1 11-2-16,4 9-4 16,2 2-3-16,7 1 7 15,6 1 1-15,4-5 0 16,5-5 5-16,0-7-5 16,14-9-7-16,7-8 6 15,5 0-8-15,2-11-1 16,2-9-38-16,-1-2-21 15,-2 1 60-15,-3 4-14 16,-3 8 23-16,-5 8 0 16,0 1 0-16,0 17 19 0,-3 11 0 15,0 5 31-15,1 6-6 16,-2-3-35-16,2-4 10 16,0-6-19-16,4-7 0 15,-2-6 3-15,4-10-3 16,-2-3 1-16,1-3-1 15,-1-14-53-15,-2-10-26 16,-2-7-63-16,-5-7 8 16,-3-6 63-16,-6-18-1 15,0-16-3-15,-8-14 63 16,-7-6 12-16,0 6 10 16,4 21 31-16,3 23 4 15,4 14 19-15,0 12 53 16,3 2-14-16,-1 3-41 0,2 3-35 15,0 13 41-15,0 4-26 16,0 14-40-16,2 33 53 16,12 33 13-16,8 28-12 15,3 10-28-15,-3-18-19 16,-6-25-9-16,-7-32 0 16,-1-7 9-16,1-1-18 15,-3 1 9-15,0-2-25 16,-6-8-120-16,0-11-220 15,-3-6-394-15</inkml:trace>
  <inkml:trace contextRef="#ctx0" brushRef="#br0" timeOffset="145012.39">16588 14778 1513 0,'0'0'533'16,"0"0"-511"-16,0 0-22 15,0 0-107-15,0 0 87 16,0 0 7-16,0 0 14 16,82-82-1-16,-51 70 0 15,2 2 0-15,0 4-6 16,4 6 6-16,0 0 0 16,0 14 23-16,4 6-22 15,0 7 32-15,-2 4-29 0,-3 3 4 16,-6 1 9-16,-6-1-11 15,-9 0 7-15,-5-5-4 16,-7-2 4-16,-3-5-13 16,0-7 0-16,-3-7 1 15,-6-5 48-15,2-3-22 16,-2-6-13-16,1-13-14 16,1-10-1-16,4-5-10 15,3-2-25-15,0-2-61 16,3 3 49-16,9 5 1 15,1 7 7-15,2 11 15 16,2 6-21-16,-1 6 35 16,-1 10 5-16,0 15 6 0,-2 9 40 15,2 5-12 1,-5 3 16-16,4-3 49 0,-5-5-50 16,0-8-17-16,-2-8-26 15,2-7 3-15,-3-8 1 16,0-3-4-16,0-6 9 15,3-16 9-15,0-8-18 16,0-8-1-16,3-8-25 16,0 1-32-16,1 1 31 15,2 8 20-15,-1 9 7 16,2 12 25-16,-1 14-19 16,1 2 30-16,1 23 15 0,2 10 7 15,-1 8 19 1,-3 3-30-16,0 2-25 0,-2-6 0 15,2-6-16-15,-3-7-12 16,0-9 2-16,3-14-85 16,-6-5-187-16,-1 0-671 0</inkml:trace>
  <inkml:trace contextRef="#ctx0" brushRef="#br0" timeOffset="145343.71">17914 14757 454 0,'0'0'1146'16,"0"0"-1002"-16,0 0-142 15,0 0 14-15,0 0-16 16,0 0 0-16,0 0 44 16,23 11-23-16,-17-11 8 15,0 0-3-15,-1 0-26 16,-3-4 50-16,0 3 38 16,-2 1 13-16,0 0-8 15,0 0-40-15,-2 5-53 16,-9 13-22-16,2-4-106 0,-3 0-376 15</inkml:trace>
  <inkml:trace contextRef="#ctx0" brushRef="#br0" timeOffset="148098.01">18404 14618 1000 0,'0'0'211'16,"0"0"-137"-16,0 0 4 0,0 0-8 15,0 0 5-15,-6-78 10 16,14 60-55-16,5-1-1 15,1 2-7-15,3 1-12 16,2 1 36-16,1 2-11 16,4 2-2-16,0 2 10 15,0 4-43-15,3 4 16 16,-2 1-16-16,0 1 6 16,-2 18-3-16,-5 6-1 15,-5 7 0-15,-5 8 13 16,-8 3-5-16,0 9-10 0,-13-1 0 15,-10 3 0 1,-4-1-1-16,-3-6 2 0,-1-5-1 16,2-8 9-16,6-7-3 15,3-10-6-15,4-5 0 16,5-6 1-16,1-6-1 16,5 0 0-16,1 0-9 15,2-10 7-15,2-4-33 16,0 0 25-16,0-1 0 15,5 1 7-15,7 2-6 16,-2 7 10-16,4 4-1 16,4 1 34-16,1 1-13 15,4 13 24-15,0 1-21 16,1 2-23-16,0 0 15 16,-3-5-16-16,1 1 7 0,0-4 1 15,4-3-8-15,-2-3-1 16,16-3-96-16,-7-5-241 15,-3-4-613-15</inkml:trace>
  <inkml:trace contextRef="#ctx0" brushRef="#br0" timeOffset="148249.44">19046 14972 1582 0,'0'0'474'15,"0"0"-421"-15,0 0-13 16,0 0-15-16,0 0-3 15,0 0 26-15,0 0-48 16,10-13-35-16,-3-3-108 0,1-4-382 16</inkml:trace>
  <inkml:trace contextRef="#ctx0" brushRef="#br0" timeOffset="148527.44">19242 14382 1564 0,'0'0'205'0,"0"0"-176"15,0 0-1-15,0 0 3 0,104-8 36 16,-70 8 18-16,0 0-69 15,-7 0-3-15,-3 0-13 16,-8 0-18-16,-8 2 1 16,-8 1-103-16,-2 6-114 15,-14-3-127-15,-1 1-343 0</inkml:trace>
  <inkml:trace contextRef="#ctx0" brushRef="#br0" timeOffset="148894.37">19196 14529 1187 0,'0'0'271'0,"0"0"-110"16,0 0-54-16,0 0-2 16,0 0-41-16,0 0-31 0,0 0-1 15,-38 64-31 1,61-64 7-16,7 0-8 0,4 0 1 16,4 0 2-16,5 0-3 15,-1 0 0-15,0 8 35 16,-1 9-20-16,-3 3 18 15,-7 6-12-15,-6 1-20 16,-10 7 46-16,-6-2-4 16,-9 2-3-16,0 1 11 15,-10 0-36-15,-10-4 7 16,-5-2-10-16,-3-5-10 16,-4-4 14-16,1-8-16 15,-2-7 12-15,0-5-3 0,2-3-7 16,3-14-2-16,4-3 0 15,8-1-19-15,6 1 6 16,7 1-33-16,3 3-17 16,14-4-61-16,7 6-198 15,1 3-285-15</inkml:trace>
  <inkml:trace contextRef="#ctx0" brushRef="#br0" timeOffset="149315.46">19677 14637 1197 0,'0'0'315'15,"0"0"-276"-15,0 0-32 16,0 0-1-16,0 0 28 16,-17 82 57-16,17-44-5 15,0 0-59-15,6 6-2 16,11-1-21-16,3-4 3 15,6-5 8-15,2-7-15 16,2-9 0-16,3-10 1 16,3-8 11-16,-1 0 18 15,-2-18 3-15,-3-10-26 16,-8-11 21-16,-4-4-27 16,-9-7 12-16,-6-2 1 0,-3 0 3 15,0 0 37 1,-13 3 2-16,-8 3 5 0,-3 6 27 15,-1 6-57-15,-4 5 3 16,1 10-19-16,2 4 1 16,-2 10-11-16,1 5-5 15,2 2-18-15,0 18 17 16,3 6-52-16,3 6-10 16,3 14-54-16,6-5-226 15,3-7-352-15</inkml:trace>
  <inkml:trace contextRef="#ctx0" brushRef="#br0" timeOffset="149809.91">20301 14388 1189 0,'0'0'320'16,"0"0"-240"-16,0 0-51 15,0 0 3-15,0 0 25 16,0 0 18-16,0 0-21 16,17 82-9-16,-10-46 43 15,-1 6-19-15,-3 8-13 16,-1 3 4-16,-2 4-35 15,0 1 15-15,0-3-20 16,-6-6-19-16,1-8 18 0,1-9-18 16,1-8-1-16,3-8 8 15,0-6-7-15,0-6-1 16,0-4 0-16,0 0 0 16,9 0 3-16,3 0 6 15,1-4-8-15,4-3 23 16,0 3-23-16,0 1 11 15,5 3-12-15,0 0 9 16,3 0 9-16,2 0-17 16,-1 3 22-16,1-1 0 0,-3-2-16 15,0 0-7 1,-5 0 0-16,2-5-9 0,6-12-37 16,-3 0-137-16,-5 0-612 0</inkml:trace>
  <inkml:trace contextRef="#ctx0" brushRef="#br0" timeOffset="150577.13">20998 14607 819 0,'0'0'405'0,"0"0"-259"16,0 0-64-16,0 0-43 0,0 0 55 16,0 0 35-16,0 0-43 15,-12-3-23-15,12 3-50 16,0 0 0-16,0 0-13 16,0 7 2-16,0 0 1 15,0 3-2-15,0-4-1 16,0-2 15-16,3-2-14 15,1-2-1-15,1 0 0 16,-1 0 0-16,0-4 12 16,-3-3-12-16,-1-1 6 15,0 5 51-15,0 0 10 16,0 3-2-16,0 0-24 16,0 0-39-16,0 0-2 0,-5 0-74 15,2 0-198-15,0 0-537 0</inkml:trace>
  <inkml:trace contextRef="#ctx0" brushRef="#br0" timeOffset="153864.51">21529 14428 1144 0,'0'0'216'0,"0"0"-136"15,0 0-62-15,0 0-10 0,0 0 18 16,0 0 3-16,0 0-7 15,35-69-22-15,-15 60 6 16,3-1 5-16,2 0 4 16,1 5 8-16,0 2 16 15,0 3-24-15,-3 0 23 16,-3 3-20-16,-5 9-17 16,-5 5 23-16,-3 5-24 15,-7 5 1-15,0 4 15 16,-11 4-7-16,-10 2-6 15,-6 2 3-15,-5 3-5 16,0-1 11-16,-4 1-11 16,5-4-1-16,3-3 0 15,5-5 4-15,5-9-4 0,8-7 0 16,3-6 1-16,6-5-2 16,1-1 1-16,0-2-6 15,3 0 4-15,9 0 4 16,6-5 2-16,2-2 6 15,5 2 1-15,2 1 41 16,2 1-30-16,3 3 27 16,1 0-22-16,-2 3 6 15,-1 5 40-15,0 1-47 16,-4 1 8-16,-2-3 5 16,-4 0-38-16,-1-4 5 15,-1-1-6-15,-3-2 1 16,3 0 1-16,-2 0-2 0,4-13-26 15,8-16-127-15,-3 2-228 16,-5-1-516-16</inkml:trace>
  <inkml:trace contextRef="#ctx0" brushRef="#br0" timeOffset="154092.04">22151 14350 1324 0,'0'0'255'16,"0"0"-211"-16,0 0-17 0,0 0-25 15,0 0 68 1,106-23 22-16,-78 18-61 0,-1 3-5 16,-3 0-26-16,-7 2-9 15,-6 0-33-15,-11 0-125 16,0 3-93-16,-8 4-291 0</inkml:trace>
  <inkml:trace contextRef="#ctx0" brushRef="#br0" timeOffset="154488.7">22138 14410 1084 0,'0'0'312'0,"0"0"-215"15,0 0-8-15,0 0 29 16,0 0-5-16,0 0-45 15,-57 73-55-15,57-63 0 0,6-1-13 16,9-2 1-16,4 1 6 16,6 0-7-16,7 0 1 15,2 2 4-15,5 5 1 16,1 0-6-16,2 5 0 16,-6 3-2-16,-6-1 2 15,-10 2 0-15,-6 2 10 16,-9-1 38-16,-5 2-17 15,0-3 17-15,-19 0-18 16,-6-3-29-16,-6-3 22 16,-2-4-22-16,0-8 5 15,-2-4 11-15,0-2-15 0,4-6 21 16,3-11 4 0,6-4-21-16,6-1 10 0,7 0-16 15,6 4-1-15,3 2-9 16,3 7-51-16,12-1-48 15,18 4-114-15,-2-1-95 16,-1 1-455-16</inkml:trace>
  <inkml:trace contextRef="#ctx0" brushRef="#br0" timeOffset="154893.39">22629 14509 1328 0,'0'0'259'0,"0"0"-220"16,0 0-39-16,0 0 17 16,0 0 104-16,-39 92-27 15,39-53-14-15,0 3-39 16,6-1-23-16,13 0 12 16,6-5-24-16,4-9-3 15,2-7-3-15,3-9 1 16,2-11 6-16,3 0-7 15,3-15 1-15,-4-14 31 16,-2-8-32-16,-6-6 28 16,-8-3 15-16,-8-2-5 15,-8 0 28-15,-6 2-30 16,-3 3 2-16,-15 3 26 16,-9 2-37-16,-9 7 28 0,-8 4-9 15,-4 7-34 1,-3 6 17-16,1 6-28 0,3 7-1 15,7 1-53-15,3 9-1 16,8 10 25-16,8 6-39 16,7 16-64-16,6-7-238 15,6-3-670-15</inkml:trace>
  <inkml:trace contextRef="#ctx0" brushRef="#br0" timeOffset="155440.12">23308 14318 1320 0,'0'0'203'16,"0"0"-184"-16,0 0-7 0,0 0 1 16,0 102 70-16,0-54 57 15,0 6-49-15,0 5-12 16,0 0-19-16,0-4-58 15,0-7 19-15,0-8-21 16,0-11 9-16,0-9-8 16,0-9-1-16,0-7 0 15,0-4 27-15,0 0 14 16,0-11 24-16,0-11-43 16,0-6-20-16,7-9 15 15,2-4-16-15,4-2 11 16,3-4 5-16,7-3-16 15,2 2-1-15,3 1 0 16,4 7 1-16,-3 5-9 16,1 9 8-16,-3 6 0 0,-2 6 0 15,-5 4-16-15,-2 4-3 16,-8 6-46-16,-2 0-101 16,-8 8-82-16,0 6-66 15,-6 1-400-15</inkml:trace>
  <inkml:trace contextRef="#ctx0" brushRef="#br0" timeOffset="155647.03">23419 14625 1292 0,'0'0'236'16,"0"0"-131"-16,0 0-23 15,0 0 70-15,0 0-45 0,107 88-43 16,-71-69-4-16,2-2-33 15,-3 0-16-15,-4-3 3 16,-6-1-14-16,-6-4 0 16,-10 0-128-16,-6-4-271 15,-3 0-833-15</inkml:trace>
  <inkml:trace contextRef="#ctx0" brushRef="#br0" timeOffset="157610.31">15054 15426 738 0,'0'0'187'15,"0"0"-33"-15,0 0 24 16,0 0-20-16,97 1-46 16,-70-1 0-16,3-2-52 15,1-4 14-15,2 0-25 16,1 1-48-16,-1-1 24 15,2 1-18-15,0-1-6 16,-2 2 18-16,1 0-19 16,1 1 0-16,2 2 5 0,4 0 1 15,4-2 79-15,6-1-52 16,1-1-12-16,7 1 15 16,-1 0-35-16,3 0 18 15,0-1-19-15,0-2 1 16,0 3 3-16,-1 0 2 15,-2 2-5-15,-3-1 21 16,-3 1-22-16,-2 0 0 16,-1 2 0-16,0 0 7 15,0 0-2-15,4 0-5 16,-1 0 3-16,0 0 16 16,2 0-10-16,1 0-8 15,1 0-1-15,-2 0 0 16,0 0 5-16,-2 0-5 15,-1 2 0-15,-3 1 3 0,1 1-2 16,0 2-1-16,-1-1 0 16,2 2 8-16,0 0-8 15,2 0 0-15,2-1 10 16,-1 1 9-16,-2 0-13 16,3-1-6-16,-2 0 0 15,1 1 1-15,-2-1 5 16,2 0 0-16,-3 3-5 15,0-1 2-15,-1 2-1 16,0-1-2-16,0 1 0 16,0 0 6-16,1 0-5 15,0-1 0-15,2 0-1 16,-2-1 0-16,2 1 1 16,2-3-1-16,-1 0 0 15,0 1 2-15,2-1 0 0,1 1-1 16,-2 2-1-16,1-1 9 15,-4 1-2-15,0-2-7 16,-1 0 0-16,0-1 2 16,0-1 10-16,1 1-12 15,-2-1 1-15,3-1 10 16,1 3-5-16,2-4-6 16,0 3 0-16,2-1 0 15,1 0-1-15,0-1 1 16,2-1 0-16,-2 0 2 0,2-1-1 15,-2 2-1 1,-2-3 0-16,1 0 3 0,-5-1-9 16,4 0 6-16,-4 2 0 15,0-2 0-15,-1 0 8 16,1 1-9-16,0-1 1 16,-3 2 0-16,5-2 8 15,0 0-8-15,1 0 0 16,0 0-6-16,5 0 15 15,0 0-9-15,-1 0 0 16,1 0 0-16,1 0-8 16,-1 0 8-16,-1 0 0 15,1 0 0-15,0 0-2 16,1 0 2-16,1 0 0 16,1 0 0-16,4 0 0 0,-1 0 9 15,2 0-9-15,3-5 0 16,3 3 3-16,1-2-4 15,11-1 1-15,13-1 0 16,12 0 2-16,3-1-2 16,-8 2 0-16,-6-2-1 15,-5 0-8-15,-1 1 8 16,0-1 1-16,1 2 0 16,-1 0 5-16,0 3-4 15,2-1-1-15,-2 2 0 16,-3-2 6-16,-3 3-14 15,-15 0 8-15,-14 0 0 16,-12 0-1-16,-3 0 2 0,6 0-1 16,5 0 0-16,5 0-5 15,-8 0 5-15,-7 0 0 16,-5 3 0-16,-11-2 4 16,-4 0-3-16,-8 1-2 15,-4-1 1-15,-5 2-46 16,-3-2-3-16,-4 2-64 15,-1-1-41-15,0 1-108 16,-6 1-530-16</inkml:trace>
  <inkml:trace contextRef="#ctx0" brushRef="#br0" timeOffset="159714.57">17716 15840 876 0,'0'0'211'0,"0"0"-142"16,0 0 8-16,0 0 65 16,0 0 3-16,0 0-42 15,0 0-33-15,-4-27 8 16,4 21-30-16,0-2-20 16,0-1 4-16,0-1-31 15,4-1 3-15,4-2-4 16,3 1-3-16,2-1-10 15,2 0 10-15,3 2-52 16,1 2 22-16,5 4 1 16,0 5 32-16,0 0-8 15,1 11-2-15,-4 10 4 16,0 8 6-16,-4 1 0 16,-6 2 2-16,-6 4-2 15,-5-2 0-15,-2 0 0 0,-17 2-12 16,-5 1 11-16,-9 1 2 15,-1-1 4-15,-5-4-5 16,0-3-19-16,2-7 18 16,0-6-1-16,7-4-4 15,6-6 6-15,5-4 0 16,4-3-18-16,7 0-11 16,5 0-10-16,3-9 29 15,0 1 0-15,2-1 4 16,11 1 6-16,1-1 0 15,3 3 19-15,3 2 56 0,1 1-2 16,2 3 6 0,3 0-28-16,-1 0-27 0,1 0 5 15,1 7-14-15,-2-1-6 16,2-2 2-16,1-1-3 16,2-3-10-16,1 0 2 15,-1-4-140-15,7-21-76 16,-7 2-431-16,-5-1-287 0</inkml:trace>
  <inkml:trace contextRef="#ctx0" brushRef="#br0" timeOffset="160217.68">18167 15884 1309 0,'0'0'325'0,"0"0"-252"15,0 0-43-15,0 0-28 16,0 0 26-16,27 79 30 15,-2-63-48-15,7-6 5 16,4-6-12-16,2-4 4 16,-1-1 6-16,-2-15-13 15,-5-5 0-15,-8-3 0 16,-7-1-19-16,-6-2 18 16,-9 1-9-16,0 3 10 15,-12 3 2-15,-10 4-1 16,-4 5-1-16,-4 3 21 15,-1 8-8-15,-2 0 38 16,5 5-4-16,-1 12-26 0,6 5-10 16,2 0 0-16,7 2-13 15,7-5 2-15,6-2-9 16,1-2 2-16,5-6 1 16,12-4 6-16,5-4-1 15,3-1 1-15,4 0-6 16,0 0-9-16,1 0 2 15,0 0 3-15,-3 0 11 16,0 18-1-16,-3 3 13 16,-3 11-4-16,-8 3 7 15,-3 3 32-15,-3 0-14 16,-3-3 12-16,-2-4-24 16,1-8-21-16,0-7 8 15,3-9-9-15,1-7-107 16,8-5-157-16,-2-16-237 0,-1 1-507 15</inkml:trace>
  <inkml:trace contextRef="#ctx0" brushRef="#br0" timeOffset="160773.01">18701 15894 1222 0,'0'0'383'0,"0"0"-281"16,0 0-102-16,0 0-23 15,0 0 23-15,0 0 25 0,11 76 6 16,9-63-24-16,4-6-1 15,1-4 10-15,4-3-16 16,1-4 1-16,-2-13-1 16,-5-5 9-16,-3-3-3 15,-3-1 2-15,-10 1 32 16,-5-1 38-16,-2 2 1 16,0 4 28-16,-14 2-22 15,-4 4-33-15,-4 5 13 16,-6 7-36-16,-4 2-6 15,0 4-23-15,-4 17 0 16,3 6-6-16,6 7-25 16,6 0-24-16,14 12-9 0,5-10-213 15,2-7-421-15</inkml:trace>
  <inkml:trace contextRef="#ctx0" brushRef="#br0" timeOffset="161103.37">18740 16082 1392 0,'0'0'359'0,"0"0"-260"16,-17 83-47-16,17-46-29 15,0 1 58-15,8-5-33 16,14-6-48-16,5-2 27 16,4-11-21-16,2-7-5 15,0-7 23-15,-2 0-23 16,-2-19 31-16,-4-5 5 15,-8-5-17-15,-4-4 38 0,-10 1-26 16,-3 0 8-16,0 0 18 16,-15 3-39-16,-3 3 5 15,-4 2 1-15,-4 9-19 16,0 5 36-16,-1 10-41 16,3 0 0-16,-2 17-1 15,7 10-52-15,4 6 20 16,5 1-25-16,10 9-42 15,3-9-122-15,10-9-495 0</inkml:trace>
  <inkml:trace contextRef="#ctx0" brushRef="#br0" timeOffset="161576.4">19210 15919 1172 0,'0'0'207'16,"0"0"-207"-16,0 0 0 16,0 0 74-16,0 0 184 15,0 0-64-15,0 0-101 16,0-32-77-16,4 46-15 16,4 10 18-16,-1 7-13 15,3 8 10-15,1 9-1 16,-2 0-4-16,1 1 19 0,-2-2-15 15,-1-7-5 1,-1-6 3-16,0-9-11 0,-3-8-3 16,0-7 1-16,-1-7 0 15,-1-3 6-15,1 0-5 16,-2-14 5-16,1-7 8 16,2-8-7-16,0-7-7 15,2-3 0-15,3-5 0 16,3-2-1-16,4-4 1 15,1 3 0-15,5 4 4 16,0 2-3-16,1 7-2 16,4 7 1-16,-2 6-4 15,1 7-2-15,-4 4 6 16,0 5 0-16,-4 4 0 16,-3 1-6-16,-3 0-32 0,-6 10-109 15,-3-1-150 1,-2 5-279-16</inkml:trace>
  <inkml:trace contextRef="#ctx0" brushRef="#br0" timeOffset="161793.38">19398 16124 1224 0,'0'0'339'0,"0"0"-227"15,0 0-83-15,0 0 41 16,0 0 37-16,47 72 28 15,-23-57-41-15,5-3-60 16,-1 2-5-16,2-2-21 0,-3-1 0 16,-4 0 0-16,0-2-8 15,-2-3-24-15,17-2-140 16,-6-3-195-16,-4-1-614 0</inkml:trace>
  <inkml:trace contextRef="#ctx0" brushRef="#br0" timeOffset="162177.96">20215 16215 1079 0,'0'0'297'0,"0"0"-195"15,0 0-91-15,0 0-11 16,0 0 12-16,0 0 20 15,0 0 24-15,9-9-6 16,-9 7 53-16,0 0 63 0,0 2-19 16,0 0-33-16,-8 0-85 15,1 0-29-15,-3 4-23 16,1 6-92-16,1 0-159 16,2-1-519-16</inkml:trace>
  <inkml:trace contextRef="#ctx0" brushRef="#br0" timeOffset="164848.43">20679 15995 487 0,'0'0'594'15,"0"0"-487"-15,0 0-62 16,0 0-11-16,0 0 47 16,0 0 10-16,0 0-59 15,-14 15-9-15,13-2 9 16,1 1 0-16,0 5 22 15,0 0 7-15,4 0-29 16,9 2 24-16,3-3-18 16,6-1 1-16,2-2 4 0,8-6-42 15,4-4 23-15,2-5 17 16,1 0-15-16,-2-14 21 16,-2-8-25-16,-2-6 1 15,-8-6 2-15,-5-4-23 16,-9-2 15-16,-7-1 0 15,-4 2-7-15,-6 2 22 16,-12 1-5-16,-7 5 11 16,-2 2 1-16,-4 5-38 15,3 6 36-15,-1 4-20 16,6 9-15-16,1 5-1 16,3 0-1-16,1 12 0 15,2 13-7-15,0 6-12 16,5 5-30-16,8 22-94 0,1-8-244 15,2-5-344-15</inkml:trace>
  <inkml:trace contextRef="#ctx0" brushRef="#br0" timeOffset="165077.68">21285 16148 1209 0,'0'0'827'16,"0"0"-704"-16,0 0-77 16,0 0-46-16,0 0 19 0,0 0 20 15,0 0-32 1,13 4 13-16,-9-2-20 0,4-2-30 16,1 0-41-16,6 0-229 15,-3 0-325-15,-1 0-440 0</inkml:trace>
  <inkml:trace contextRef="#ctx0" brushRef="#br0" timeOffset="165584.16">21625 15845 649 0,'0'0'196'15,"0"0"-119"-15,0 0 92 16,0 0 25-16,0 0-36 16,0 0-91-16,0 0-16 15,-61 41-28-15,51-19 31 16,3 6 29-16,2 2-20 15,5 4 5-15,0 2-16 16,9-2-33-16,12 0 13 16,7-5-25-16,7-7-5 15,2-6 14-15,2-8-7 0,3-8-9 16,-2 0 0 0,-3-17 0-16,-4-8 7 0,-4-8-7 15,-9-9 2-15,-8-1 14 16,-7-4-9-16,-5 0 3 15,0 3 38-15,-17 3 11 16,-8 3 12-16,-5 6-28 16,-4 7 4-16,-2 9 2 15,0 6-28-15,-1 10-4 16,6 0-17-16,3 15-20 16,5 9 12-16,7 4-24 15,7 6-16-15,9 12-76 16,0-6-246-16,9-6-294 0</inkml:trace>
  <inkml:trace contextRef="#ctx0" brushRef="#br0" timeOffset="166028.24">22060 15819 1506 0,'0'0'226'0,"0"0"-154"16,0 0-56-16,0 0 26 16,0 0 67-16,0 0-74 15,0 0-14-15,-27 89-10 0,27-52-11 16,2 6 35 0,11 3-20-16,7 1-3 15,5-5 5-15,3-3-17 16,3-10 0-16,2-4 0 0,-1-11 1 15,-1-7-1-15,-3-7 1 16,-1-2 5-16,-6-20 0 16,-5-6 3-16,-3-9-8 15,-6-7-1-15,-6-4 1 16,-1-5 11-16,0 0 4 16,-13 2 46-16,-4 2 7 15,-5 9-24-15,-2 7 29 16,-1 10-39-16,-3 7-34 15,-2 16-1-15,-4 0-2 0,-2 18 2 16,-2 13 0-16,4 7-65 16,4 4 10-16,11 21-65 15,10-12-367-15,6-7-452 0</inkml:trace>
  <inkml:trace contextRef="#ctx0" brushRef="#br0" timeOffset="166695.91">22620 15831 1005 0,'0'0'908'0,"0"0"-908"16,0 0-142-16,0 0 88 15,0 0 54-15,0 0 89 16,80-47-30-16,-49 41-59 15,4 5 18-15,-3 1 2 0,-2 1-1 16,-4 15 9 0,-8 3-16-16,-8 5-2 0,-10 4 37 15,0 3-28-15,-15 1 12 16,-10-2-5-16,-1-2-19 16,-1-5 16-16,4-7-22 15,3-5 0-15,8-7 13 16,5-4-8-16,5 0-12 15,2-6-59-15,5-6-41 16,13-3 19-16,6 1-25 16,2 4 46-16,4 5 51 15,0 5 9-15,0 0 6 0,-2 8 57 16,-3 9-7 0,-5 6 57-16,-5 4-22 0,-9 1 16 15,-6 2 1-15,0-3-40 16,-8 0-8-16,-12-2-17 15,-6-4-28-15,-2-5 15 16,-2-6-17-16,2-6 7 16,2-4 8-16,2 0-22 15,5-14 3-15,6-2-3 16,4-5-37-16,9-1-14 16,0 2-46-16,16-4-113 15,5 6-155-15,0 4-461 0</inkml:trace>
  <inkml:trace contextRef="#ctx0" brushRef="#br0" timeOffset="167326.28">23088 16124 584 0,'0'0'740'16,"0"0"-645"-16,0 0-79 15,0 0-15-15,57 75-1 16,-34-68 23-16,4-5 30 15,3-2-2-15,1-7-28 16,-1-13 16-16,-3-4 56 16,-6-4-16-16,-8 0 42 15,-7-3-34-15,-6 2 4 16,0 0 12-16,-13 5-57 16,-9 2-7-16,-7 5-9 15,-4 4-23-15,-2 7 2 16,-3 6-9-16,4 0 0 0,0 17 3 15,10 6-3-15,4 7 0 16,10-1 0-16,8 4-17 16,2-1 16-16,5-5 1 15,13 0 0-15,7-7 0 16,7-6 0-16,2-5 0 16,3-4-15-16,-1-5-7 15,0-1 21-15,-5-13-10 16,-1-5 7-16,-5-5-4 15,-5-2-9-15,-2-5 11 16,-6-6-8-16,-2-2 14 16,-4-7 3-16,-2-2-3 15,-4-6 0-15,0-4 6 0,0-3-5 16,0 4-2 0,-9 8 1-16,2 8-10 0,-2 9 1 15,2 15 9-15,0 9 0 16,3 8 0-16,1 8-2 15,-1 21 2-15,4 16 6 16,0 22 7-16,4 20 39 16,10-5-27-16,2-9-11 15,0-12 3-15,1-20-16 16,-1 0-2-16,2-2 1 16,-3-10-46-16,-5-11-26 15,-10-10-187-15,0-8-244 0,-4 0-313 0</inkml:trace>
  <inkml:trace contextRef="#ctx0" brushRef="#br0" timeOffset="167981.34">23285 15958 1661 0,'0'0'339'0,"0"0"-323"16,0 0-16-16,0 0-7 15,0 0 7-15,0 0 51 16,91-9-50-16,-55 2 9 15,4-1-10-15,-2-3 1 16,-2 1 4-16,-3-2-4 16,-3 2-1-16,-3 2 21 0,-5 2-9 15,-4 6 25 1,0 0-17-16,-1 3-20 16,-1 17 22-16,-1 10 8 0,3 6 19 15,-4 4 1-15,-2 2-40 16,-1-3 20-16,-5-5-15 15,1-7-14-15,-5-8 14 16,-1-7-15-16,1-7 0 16,-2-5 9-16,0 0 0 15,1-10-3-15,2-13-6 16,0-8 7-16,3-8-11 16,3-2 4-16,-1 1-6 15,1 3-7-15,0 11-27 16,1 9 34-16,-1 11-8 15,-1 6 13-15,0 19-8 0,0 11 15 16,-2 10-6 0,0 2 1-16,0-2 14 0,1-7 3 15,-1-10-10-15,-1-6-7 16,-1-7 5-16,1-6-6 16,-1-4 0-16,5-2 0 15,0-18 6-15,3-9-6 16,3-5 0-16,-2-9 0 15,4-1-9-15,-4 2 7 16,2 7 2-16,-3 8 0 16,0 14-10-16,-5 11 9 15,1 4 2-15,-1 23 8 0,0 9 43 16,-2 7-25 0,0 2 12-16,-2-4-28 15,1-5 0-15,1-10-13 0,3-9 2 16,0-8-56-16,4-9-67 15,0-15-269-15,-5-5-755 0</inkml:trace>
  <inkml:trace contextRef="#ctx0" brushRef="#br0" timeOffset="168334.16">24461 15194 314 0,'0'0'1563'15,"0"0"-1362"-15,0 0-155 16,0 0-46-16,0 0 43 16,80-1 16-16,-55 1-22 15,2 0-6-15,0 0-30 16,-2 0 4-16,-3 0-5 16,-5 0-11-16,-6 0 1 0,-4 3-73 15,-7 5-206-15,-11 0-361 16,-4 1-395-16</inkml:trace>
  <inkml:trace contextRef="#ctx0" brushRef="#br0" timeOffset="168536.18">24458 15400 1461 0,'0'0'259'15,"0"0"-129"-15,0 0 47 16,0 0-23-16,110 5-20 15,-66-5-55-15,0 2-42 16,-1-1 16-16,-8 0-38 16,-6-1-8-16,-11 2-7 0,-5-1-22 15,-10 2-45-15,-1-2-94 16,-2-1-466-16</inkml:trace>
  <inkml:trace contextRef="#ctx0" brushRef="#br0" timeOffset="188136.42">25328 14809 742 0,'0'0'296'0,"0"0"-127"16,0 0-41-16,0 0-9 16,0 0 32-16,0 0-59 15,-1-12-12-15,1 12 16 16,0 0-44-16,0 0 3 15,0 0-46-15,0 0-3 16,0 0 1-16,0 0-7 16,0 0 0-16,0 3-2 15,0 9 9-15,0 3-7 0,0 4 0 16,7 1 1-16,7 1 3 16,3-1-3-16,4-2 7 15,5-1 11-15,1-4-9 16,1-6-11-16,-1-2 1 15,-2-5-4-15,-1 0 4 16,-2-8 0-16,-2-9 10 16,-4-3 1-16,-4-3 0 15,-6-4-11-15,-3 2 1 16,-3-3 1-16,0 2 29 16,-11-1-16-16,-5 2 7 15,-3 6-15-15,-7 2 11 16,-1 3-24-16,-1 10 6 0,-2 4-9 15,4 0-3 1,-1 12-13-16,5 9-19 0,2 20-29 16,7-5-234-16,5-4-363 0</inkml:trace>
  <inkml:trace contextRef="#ctx0" brushRef="#br0" timeOffset="188595.52">25446 14930 958 0,'0'0'275'0,"0"0"-215"0,0 0-21 16,0 0 91-16,-88 52 3 15,76-29 7-15,3 6-79 16,3 2-14-16,5 5 48 15,1 3-94-15,0 1 29 16,13 1 3-16,9 0-24 16,3-5 41-16,6-4-28 15,4-8-10-15,3-9 17 16,-1-6-14-16,0-9-14 16,2-1-1-16,-3-19 0 15,-3-10 3-15,-5-6-3 16,-4-7 10-16,-9-4 12 15,-8 1-13-15,-5-1 13 0,-2 2-6 16,-5 4-14 0,-11 3 51-16,-5 7-25 0,-4 7 12 15,-4 8 2-15,-3 10-41 16,-4 6-2-16,0 2-2 16,0 19-25-16,6 8 26 15,5 6-26-15,7 2-21 16,12 16-31-16,6-8-222 15,0-8-455-15</inkml:trace>
  <inkml:trace contextRef="#ctx0" brushRef="#br0" timeOffset="189040.38">26207 15003 1587 0,'0'0'315'0,"0"0"-219"16,0 0-72-16,0 0-23 0,0 0 46 16,0 0-15-16,0 0 21 15,55 54 8-15,-27-25-41 16,1 1 20-16,-1 0-24 15,0 0-15-15,-3-2 9 16,-5-5-4-16,-2-3-12 16,-6-5-3-16,-2-3-79 15,-4-6-30-15,-3-6-150 16,-1 0-133-16,-2-1-300 0</inkml:trace>
  <inkml:trace contextRef="#ctx0" brushRef="#br0" timeOffset="189298.39">26457 14967 1335 0,'0'0'364'0,"0"0"-262"16,0 0-44-16,0 0-15 16,0 0 65-16,0 0-27 15,-54 92-62-15,38-58 34 16,0 2-34-16,-2-3 0 15,3 1 0-15,2-4-13 16,2-4-12-16,2-3 6 0,3-3-19 16,2-7 18-16,2-1-55 15,2-3-81-15,0-9-141 16,5 0-334-16,5 0-94 0</inkml:trace>
  <inkml:trace contextRef="#ctx0" brushRef="#br0" timeOffset="189572.16">26647 14727 1056 0,'0'0'525'0,"0"0"-476"16,0 0-24-16,0 0 111 0,23 99 44 15,-12-46-31-15,1 4-90 16,1 1-23-16,-1-1 27 16,0-5-35-16,-4-7-17 15,-4-6 6-15,1-6-17 16,-2-8-7-16,-2-7-51 16,1-7-61-16,1-11-62 15,1 0-216-15,-1-12-678 0</inkml:trace>
  <inkml:trace contextRef="#ctx0" brushRef="#br0" timeOffset="189984.37">26897 14826 1232 0,'0'0'251'16,"0"0"-189"-16,0 0-11 15,0 110 117-15,0-69-4 16,0 2-39-16,2 2-80 16,13-2-12-16,4-1 4 15,7-5-31-15,2-5 25 16,5-6-7-16,0-5-18 16,1-8 10-16,0-7-10 15,0-6-6-15,-3-3 12 0,-1-17-6 16,-7-9 8-16,-4-7-14 15,-7-6 0-15,-3-5 0 16,-6-2 1-16,-3-2-1 16,-2 1 22-16,-14 3-20 15,-3 5 35-15,-8 7-20 16,-5 10-15-16,-4 10 29 16,-2 8-22-16,-2 7-9 15,-2 3 0-15,5 15-48 16,3 6 47-16,5 6-69 15,4 13-55-15,7-5-163 16,6-5-535-16</inkml:trace>
  <inkml:trace contextRef="#ctx0" brushRef="#br0" timeOffset="190682.38">27343 14536 985 0,'0'0'308'0,"0"0"-224"16,0 0 82-16,0 0 17 15,0 0-38-15,0 0-37 16,0 0-78-16,25-10 38 16,-8 7-28-16,2 0-27 15,3 2 18-15,1 1-30 16,1 0 9-16,-2 0-1 15,-2 0 1-15,-1 4-17 16,-4 2 7-16,-4 2 0 16,-5 1-4-16,-3 2 5 15,-3 0-1-15,0 3 8 0,0 2 3 16,-6 1-17-16,-7 1 6 16,-1-1-3-16,0 0 2 15,-1 0 1-15,2-3 0 16,0 0 6-16,1-3-4 15,4-1-3-15,-1-2 1 16,5 0-1-16,1-3 1 16,1-1 0-16,1-1 0 15,1-1 0-15,0-1 9 16,0-1-18-16,10 0 9 16,5 0 0-16,2 0-4 15,3-1 10-15,3-5-6 16,-1-1 22-16,-1 1-22 0,0 2 46 15,-4 1 3 1,0 3-15-16,-2 0 32 0,-1 0-39 16,-1 0 6-16,-1 0-21 15,0 0-11-15,0 0-2 16,-2 2-20-16,8-2-76 16,-4 0-48-16,-2 0-533 0</inkml:trace>
  <inkml:trace contextRef="#ctx0" brushRef="#br0" timeOffset="191831.37">28520 14548 383 0,'0'0'559'16,"0"0"-387"-16,0 0-49 15,0 0 50-15,0 0-31 16,0 0-14-16,0 0-20 15,0-2-58-15,0 2 20 16,0 0-8-16,0 0-42 16,0 0 27-16,0 2-41 0,0 12 36 15,0 7 20-15,0 8-41 16,0 6 8-16,1 9-18 16,2 6-5-16,2 6 38 15,0 5-37-15,1 2 7 16,0-2-1-16,-1-6-4 15,0-5-9-15,-1-5 0 16,-1-7 6-16,0-4 4 16,0-6-9-16,0-5 10 15,1-6 4-15,-3-6-14 16,1-3-2-16,-2-5 1 16,2-2 0-16,-2-1 14 15,0 0-13-15,0 0 21 0,0 0 7 16,0 0-27-16,0 0 2 15,0 0-4-15,2 0 1 16,-1 0-10-16,5 0-14 16,3-4 23-16,7-4 6 15,6 1 11-15,8-1-17 16,5 2 0-16,7-1 1 16,3 3 6-16,2 0-5 15,0 2-2-15,-3 1 0 16,-2 1 13-16,-5 0-4 15,-5 0 0-15,-7 0 4 16,-5 0 45-16,-8 0-50 0,-4 0 17 16,-5 0-15-16,-1 0 7 15,-2 0-4-15,0 0-13 16,0 0 1-16,0 0-2 16,0 0-56-16,0 0-25 15,-8 0-47-15,-9 0-126 16,-4 0-606-16</inkml:trace>
  <inkml:trace contextRef="#ctx0" brushRef="#br0" timeOffset="192815.25">25078 15949 880 0,'0'0'240'15,"0"0"-179"-15,0 0 20 0,0 0 70 16,0 0-32-16,0 0-13 16,0 0-30-16,75-8 53 15,-46 8-5-15,5 1-63 16,8 4-3-16,10 0-14 16,8-1-19-16,19 1 24 15,24-3-40-15,24-2 7 16,13 0 13-16,-1 0-15 15,-2-5 12-15,-9-1-26 16,2-1 8-16,5-1-4 16,4-1-2-16,1-2-2 0,7-2 0 15,2 0 13 1,3-1-20-16,3-1 7 0,5 1 0 16,2-1 1-16,5 3 6 15,2-1-7-15,2 0 0 16,1 1 2-16,-5-1-4 15,-3 4 2-15,-10 0 0 16,-9 1-16-16,-11 2 6 16,-15 3 1-16,-13 0 0 15,-23 2-15-15,-18 1 18 16,-16 0 6-16,-6 0 0 16,6 0-4-16,2 0 11 15,1 0-7-15,-7 0 0 16,-11 0-3-16,-6 4 2 15,-6 2 1-15,-3 1 0 0,-1-1 2 16,-3-2 7-16,-1 1-11 16,-3-2 2-16,-2 0-4 15,-1-3-6-15,-3 1 10 16,-3-1-12-16,-1 0-41 16,-1-2-182-16,-1-8-110 15,-9-3-1023-15</inkml:trace>
  <inkml:trace contextRef="#ctx0" brushRef="#br0" timeOffset="193362.6">29639 14282 641 0,'0'0'118'16,"0"0"-67"-16,0 0 35 15,0 0 105-15,0 0-7 16,0 0-70-16,41 72-19 16,-30-37-44-16,5 10-27 15,2 21 33-15,6 29-7 16,3 37 30-16,-2 16 2 15,-5 2-36-15,-7-14 15 16,-5-25-22-16,-4-12-29 16,1-22 23-16,-2-17-23 15,1-18 17-15,-1-9 13 0,1 2-24 16,0 1 5 0,0-2-3-16,-1-7-17 0,0-7 27 15,0-6-27-15,-1-5 8 16,0-6-9-16,0-2-69 15,-2-1-72-15,0 0-214 16,0-6-960-16</inkml:trace>
  <inkml:trace contextRef="#ctx0" brushRef="#br0" timeOffset="207342.21">17485 14134 874 0,'0'0'518'16,"0"0"-425"-16,0 0-44 16,0 0-32-16,0 0-16 15,0 0 66-15,-23 3-25 16,15 7 12-16,-1 3 0 15,-3 3-44-15,-1 3 24 16,-5 5-34-16,-2 6 7 16,-3 4-2-16,-7 7-5 15,-3 7 12-15,-9 7 2 0,-10 15-14 16,-16 22-38-16,-16 23 22 16,-7 7 2-16,3-3 14 15,7-10 0-15,13-19 0 16,9-18 14-16,12-14-6 15,14-16 19-15,3-7 6 16,-3 2-3-16,2 0 23 16,0-1-32-16,9-13-1 15,8-7 41-15,6-8-38 16,5-5-3-16,2-2-15 16,1-1-4-16,0 0-2 15,0 0-8-15,0 0-70 16,15 0-39-16,-3 0-187 0,3-4-548 15</inkml:trace>
  <inkml:trace contextRef="#ctx0" brushRef="#br0" timeOffset="208288.26">23823 15454 1008 0,'0'0'545'15,"0"0"-422"-15,0 0-78 16,0 0-37-16,0 0-7 16,0 0 67-16,0 0-21 15,-46 76-21-15,37-54 5 16,-2 0-15-16,-2 5 16 16,-3 4 5-16,-7 5-25 15,-5 3 14-15,-6 8-24 16,-11 6 4-16,-3 6 4 15,-16 16-1-15,-12 13-9 16,-12 16 0-16,0 0 0 0,7-14 12 16,9-8-12-16,17-19 1 15,9-12 10-15,14-10-4 16,3-7-1-16,-2 8 41 16,-2 1-13-16,-1 4 0 15,5-6-32-15,7-6 20 16,7-5 13-16,3-9-35 15,8-6 10-15,1-4-10 16,3-8 1-16,0-1 7 16,0-1-8-16,3 1-15 15,6-1 13-15,6-1-100 16,-3 0-226-16,-6 0-926 0</inkml:trace>
  <inkml:trace contextRef="#ctx0" brushRef="#br0" timeOffset="209797.4">19697 15593 185 0,'0'0'392'0,"0"0"-168"16,0 0-133-16,0 0 27 16,0 0 36-16,0 0-25 15,0 0-26-15,-4-7-58 16,2 7-16-16,2 0 14 16,-3 0-22-16,-1 0 29 15,-2 1-29-15,-3 8-20 16,-3 8 6-16,-3 7-6 15,-4 4 5-15,-1 9-6 16,-5 7-22-16,-3 10-3 16,-13 18-11-16,-14 19-24 15,-18 19-85-15,-6 4-1 0,-1-8 27 16,2-11 103 0,4-10 16-16,2-2 35 0,9-13-18 15,13-17-15-15,15-13 153 16,4-8 20-16,-4 3-63 15,-2 4-46-15,0 0-56 16,10-9 35-16,12-11 15 16,9-8-24-16,6-8-36 15,0-3 0-15,20 0-51 16,26-29-74-16,-6 0-255 16,5-3-415-16</inkml:trace>
  <inkml:trace contextRef="#ctx0" brushRef="#br0" timeOffset="210517.97">23808 13914 552 0,'0'0'523'0,"0"0"-418"16,0 0-86-16,0 0 4 15,0 0-3-15,-73 86 54 16,46-54 9-16,-4 6-54 16,-5 7-6-16,-10 6 3 15,-14 21-17-15,-16 20 17 16,-21 22-20-16,-6 5-4 0,6-6 15 16,11-12-17-1,14-20 47-15,13-13 16 0,11-15-40 16,15-15 19-16,5-7-14 15,1 1-5-15,3 0 11 16,0-1-33-16,9-11-1 16,14-6 0-16,1-4-129 15,0-7-474-15</inkml:trace>
  <inkml:trace contextRef="#ctx0" brushRef="#br0" timeOffset="-157932.67">8111 12685 415 0,'0'0'271'16,"0"0"-212"-16,0 0 25 15,0 0 27-15,0 0 0 16,0 0-8-16,-9-3-32 0,7 3-9 16,1 0-1-1,1 0-25-15,-2 0 5 0,1 0-3 16,-1 0-27-16,1 12 8 15,1 6-18-15,0 9-1 16,0 6 11-16,0 3-9 16,7 1 5-16,2-1-7 15,-1-4 1-15,2-6 14 16,-4-6-15-16,0-6 0 16,-3-4-2-16,0-6 1 15,-3-1 1-15,2-3 1 16,-2 0 1-16,0 0 31 15,0-7-11-15,0-10-5 0,0-5-17 16,-5-8-1 0,-2-3 1-16,-2-1-23 0,0 1 17 15,1 2-6-15,2 3 11 16,2 6-5-16,1 7 6 16,1 6 0-16,1 2 0 15,1 6 2-15,0 1 8 16,0 0 33-16,0 0-43 15,0 4-7-15,0 10 7 16,0 5 0-16,0 3 6 16,3 4-5-16,3-3-1 15,-2 1 22-15,1-3-19 16,-2 0 1-16,4-3 5 16,-4-3-6-16,0-1 9 15,0-5-11-15,-1-1 0 0,-1-5 10 16,1 0-10-16,-1-1-1 15,-1-1 0-15,2-1 1 16,-2 2-2-16,1-2 1 16,1 1 0-16,-1 1 6 15,2-1-3-15,0-1-3 16,4 2 0-16,-2 0 1 16,4-2 7-16,0 1-7 15,3-1 0-15,0 0 17 16,1 2-11-16,4-2-1 15,0 0 1-15,2 0-7 16,0 0 19-16,0 0-12 16,1 0-6-16,-1 0 9 0,2-2-3 15,-2-1-7-15,1 1 0 16,0 1 0-16,0-1 5 16,2-1-5-16,2 2 1 15,-1-1 31-15,2 1-25 16,0-1 6-16,1 2-11 15,-1-1 4-15,0 1 4 16,-1-2-10-16,0 2 8 16,0 0 6-16,0 0-14 15,-3 0 1-15,0 0-1 16,-4 0 6-16,-3 0 3 16,1 0-9-16,-5 0 0 15,-4 0-2-15,0 0 12 16,-2 0-10-16,-4 0 0 0,2 0 1 15,-2 0 8 1,0 0-9-16,0-2 0 0,0 2 0 16,0 0 10-16,0-1-8 15,0-1-2-15,0 1-23 16,0-5-68-16,0-1-99 16,0-12-42-16,0 4-335 15,0 0-188-15</inkml:trace>
  <inkml:trace contextRef="#ctx0" brushRef="#br0" timeOffset="-155613.35">8834 12626 662 0,'0'0'273'0,"0"0"-177"16,0 0-7-16,0 0 24 15,0 0-33-15,0 0-8 16,0 0-21-16,-6-8-36 16,6 11 2-16,0 13-17 15,0 4 1-15,0 8 20 16,0 6-19-16,0 0-2 16,3 0 19-16,2-2-8 15,-1-4 16-15,1-8-17 0,-2-3-9 16,1-4 9-16,-1-5-9 15,-3-5-1-15,0-3 0 16,0 0 1-16,0 0 11 16,0-3-12-16,0-11 25 15,0-3-9-15,-3-10-14 16,-6-2-2-16,0-6 0 16,0-2 4-16,-4-2-5 15,5 0 1-15,-1 5 0 16,1 5 4-16,2 5-3 15,1 9-1-15,4 5 6 16,-1 5-4-16,2 4 11 16,0 1 9-16,0 0 5 0,0 10-19 15,0 11-7-15,2 10-1 16,7 8 0-16,4 7 2 16,-1 3-1-16,1-4-1 15,-2-3 0-15,-4-9 11 16,-1-8-11-16,-2-8-1 15,-2-9 1-15,-2-7-2 16,0-1 2-16,0 0 0 16,0-7-6-16,0-12-3 15,0-6-1-15,-2-8 10 16,-6-8-12-16,0 0-17 16,-1-1 17-16,-1 1-13 15,1 7 11-15,6 9 14 0,0 9-12 16,0 9 12-1,3 7 0-15,0 0-9 0,0 10-1 16,0 14 9 0,0 7 1-16,1 8-1 0,5 0 1 15,2 1 0-15,-1-5 1 16,-1-4-1-16,0-5 13 16,0-7-11-16,-3-5-2 15,0-3 0-15,0-8 1 16,-3 0 0-16,0-1-1 15,0-2 0-15,0 0 21 16,0 0-21-16,0 0 50 16,0 0 14-16,0 0-1 15,-4 0 1-15,-7 0-47 16,-1 0-11-16,-1 0 9 0,-1 0-9 16,0 0-6-16,-3 3 0 15,2-1 1-15,0 2 12 16,-4-1-11-16,0 2-1 15,-1-1 14-15,1 1-14 16,-2-2-1-16,1 2 0 16,0 1-1-16,0-3 1 15,2 2 0-15,-4 0 1 16,5 1 8-16,-3 0-9 16,-1-1 0-16,1 2 0 15,-2 0 1-15,0-2 0 16,-2 0-1-16,-1 0 0 0,3-1 3 15,0 0-1 1,0 0-2-16,4-2 0 0,0 1-1 16,3 2 0-16,-1-3 1 15,2-1 0-15,-1-1 4 16,3 0-3-16,-2 0-1 16,0 0 0-16,1 0-1 15,1 0 1-15,1 0 0 16,-1 0 1-16,3 0 3 15,2 0-3-15,0 0-1 16,2 0 0-16,1 0 0 16,-1 0-1-16,5 0 1 15,-3 0 0-15,3 0 3 0,0 0-2 16,0 0-2 0,0 0 1-16,0 0-5 0,0 0-1 15,0 0 4-15,0 0 1 16,0 0 1-16,0 0-26 15,0 0 8-15,0-6 17 16,3-2 2-16,2-3-8 16,-2-1-18-16,-2-5 25 15,1 0 6-15,-2-2 1 16,0-3-11-16,0 0 4 16,-2-2-5-16,-4 0 4 15,-3-1-12-15,3 3-3 16,-1 3 3-16,1 1-1 15,0 2 13-15,3 7 1 16,0-1 0-16,1 3 1 0,1 0-1 16,-1 3 0-16,2 1 0 15,0 3-14-15,0-1 8 16,0 1-3-16,0 0-3 16,0 0 5-16,0 1-19 15,2 13 26-15,7 3-1 16,1 5 0-16,2 2 1 15,-3 3 1-15,2 1-1 16,-1-1 5-16,-3-5-4 16,-1-2-1-16,-1-3 0 15,2-5-1-15,-2-3-7 16,-2-2 8-16,-2-4-7 16,-1-3 6-16,0 0-14 15,0 0 9-15,0-10-58 0,0-7 23 16,-3-6 33-16,-3-2-5 15,-3-3 1-15,2 1 12 16,-1 0-25-16,2 3 12 16,1 6 6-16,0 5-9 15,2 7 16-15,0 3 0 16,3 3 1-16,0 0-1 16,0 0-7-16,0 15 6 15,0 7-5-15,0 5 2 16,0 5 3-16,3 3 1 15,5-1 0-15,2-3 2 0,-1 1 4 16,0-3-7 0,3-7 1-16,-3-4-1 0,-3-5 0 15,0-4 1-15,-1-4 0 16,-2-2 0-16,0-1 1 16,-1-2-1-16,1 0 0 15,0 0 2-15,2 0 5 16,-1 0-7-16,1 0 9 15,2 0 9-15,0-2-18 16,2-3 11-16,3-1-6 16,0 2-3-16,2 0 6 15,2-1-8-15,2 2 0 16,-2 0 5-16,4 2-5 16,-1-2 0-16,-1 1 0 15,4-1 0-15,-2 1 6 0,-1-1-6 16,2-3 0-16,0 0-1 15,3-2 3-15,0-1 20 16,1-4 30-16,-1 4-23 16,0-1 2-16,0 1-31 15,-2 3 0-15,0 0 0 16,-1 1 6-16,0 0-6 16,1-1 0-16,0 3 0 15,-2-2 8-15,1-1-8 16,3 2 0-16,-6-1 0 15,3 1 2-15,-3 1-2 16,-2 2 0-16,0-2 0 16,-4 2 4-16,-1 1-3 0,-1 0-1 15,1 0 0-15,-2 0 1 16,-1 0-2-16,0 0 1 16,0 0 0-16,-4 0 8 15,1 0-8-15,-2 0 0 16,-1 0-1-16,0 0 0 15,-2 0-1-15,1 0 2 16,-1 0-63-16,0 0-82 16,0 4-342-16,0 0-241 0</inkml:trace>
  <inkml:trace contextRef="#ctx0" brushRef="#br0" timeOffset="-154982.75">8843 12687 548 0,'0'0'393'16,"0"0"-269"-16,0 0-95 15,0 0-19-15,0 0 4 16,0 0-13-16,0 0 13 16,0 46 0-16,0-20 4 15,7 2 28-15,1 3-14 16,-2-2 1-16,0-5-5 16,0-4-27-16,-2-8 8 15,-1-5-9-15,-1-4 1 16,-2-3 10-16,0 0-10 0,0-5 8 15,0-9-9-15,0-4 7 16,-5-6-7-16,-5-1 1 16,1-2-1-16,0-2 8 15,-3 1-8-15,3 1 0 16,2 5 0-16,0 5 0 16,2 8 0-16,2 3 1 15,3 6 7-15,0 0 4 16,0 14-11-16,0 10-1 15,0 5 16-15,6 1-16 16,3 0 19-16,-2-3-18 16,2-2 2-16,-1-8-3 0,-1-4-285 15</inkml:trace>
  <inkml:trace contextRef="#ctx0" brushRef="#br0" timeOffset="-151595.74">7404 13213 674 0,'0'0'167'16,"0"0"-55"-16,0 0-13 16,0 0 27-16,0 0-6 15,0 0-37-15,0 0 1 16,-13 0-33-16,11 0 0 0,1-1 10 16,-4-3-39-16,5 0-3 15,-3-2-3-15,3 1-15 16,0-4 2-16,0 1-2 15,0-3-1-15,0 0 15 16,0-1-15-16,0-1 0 16,3 2 0-16,5-1-13 15,2 1 13-15,0 3 0 16,2 0 0-16,2 4-1 16,-1 1-4-16,2 3 5 15,4 0 0-15,-2 0-12 16,-1 9 12-16,-1 5 0 15,1 6 0-15,-5 2 6 16,1 5-5-16,-5 2-1 16,-2 1 0-16,-5 1 1 0,0 2 1 15,0 1-2-15,-12-2-2 16,0-1-38-16,-3-2-9 16,0-7 17-16,0-5-9 15,2-7-13-15,1-5 32 16,0-3-8-16,0-2 1 15,4 0 14-15,0-7-25 16,3-2-7-16,2-2-16 16,3-1 35-16,0 1 28 15,0 0 38-15,0 2-3 16,6-1 30-16,3 5-30 16,0 1 14-16,3 1-7 15,3 3-23-15,1 0 13 0,5 4-7 16,0 9-2-16,-3-1 12 15,4 1-34-15,-4 1 12 16,0-5-13-16,0-1-9 16,-3 0-13-16,4-7-87 15,-5-1-244-15,-4 0-222 0</inkml:trace>
  <inkml:trace contextRef="#ctx0" brushRef="#br0" timeOffset="-151420.4">7805 13442 940 0,'0'0'320'16,"0"0"-209"-16,0 0-5 15,0 0-7-15,0 0-38 16,0 0-27-16,0 0-27 16,5 1-7-16,3-8-74 15,-2-6-85-15,0 1-410 0</inkml:trace>
  <inkml:trace contextRef="#ctx0" brushRef="#br0" timeOffset="-151135.96">7989 13081 1101 0,'0'0'222'0,"0"0"-182"16,0 0-22-16,0 0 8 15,0 0 19-15,0 0 46 16,80-19-41-16,-63 15-37 16,0-1 11-16,-3 2-24 15,-4-1 0-15,-2 1-15 16,-5 3-61-16,-3 0 8 15,0 0-105-15,-2 10-117 16,-8-2-218-16</inkml:trace>
  <inkml:trace contextRef="#ctx0" brushRef="#br0" timeOffset="-150710.12">7981 13147 863 0,'0'0'225'15,"0"0"-150"-15,0 0-44 16,0 0 31-16,0 0 10 15,0 0-8-15,0 0-13 16,-22 15-50-16,22-15 6 16,0 3-7-16,0-1 1 15,6 0 0-15,4 3-1 16,4-3 1-16,3 3 12 16,3 1-6-16,4 0-6 15,1 2 11-15,5 1-5 16,-2 3 15-16,-1 0-20 0,1 3 5 15,-4 0 14-15,-4 1-20 16,-4 1 9-16,-7 0 22 16,-3 1-30-16,-6-1 21 15,0 0-7-15,-9 0-3 16,-7 0 10-16,-7-1-21 16,-5-4 2-16,-2-4-4 15,-1-1 8-15,1-3 3 16,3-4-9-16,6 0 27 15,6 0 9-15,5 0-38 16,5 0 8-16,4 0-8 16,1 0-24-16,0 0-54 0,1 0-32 15,20 0 10 1,-4-2-260-16,-1-3-439 0</inkml:trace>
  <inkml:trace contextRef="#ctx0" brushRef="#br0" timeOffset="-150296.49">8281 13234 899 0,'0'0'283'0,"0"0"-193"16,0 0-60-16,0 0-24 15,0 0 48-15,0 0-5 0,-13 80-10 16,24-55-8-1,9-1-31-15,4-1 2 0,4-5-2 16,2-3 7-16,0-4-6 16,-2-8-1-16,0-3-16 15,-4 0 16-15,1-8-14 16,-5-11 14-16,-2-3 0 16,-5-4 0-16,-5-3 3 15,-1 0 11-15,-7 2 31 16,0 3 73-16,-3 1-51 15,-12 4 27-15,-1 0-23 16,-8 5-18-16,-1 2 3 16,-4 2-30-16,1 5 5 15,1 4-8-15,2 1-15 16,2 0-14-16,1 9 6 16,6 7-54-16,1 2-11 0,4 11-94 15,4-6-89-15,4-1-479 0</inkml:trace>
  <inkml:trace contextRef="#ctx0" brushRef="#br0" timeOffset="-149888.08">8861 13121 1607 0,'0'0'216'0,"0"0"-171"16,0 0-45-16,0 0-18 15,0 0 18-15,0 0 14 0,83 94 9 16,-54-70 13 0,-2-3-35-16,0-1 6 0,-2-5-7 15,-3-2-13-15,-5-2-4 16,4-4-105-16,-4-3-111 15,-3-2-286-15,-4-2-282 0</inkml:trace>
  <inkml:trace contextRef="#ctx0" brushRef="#br0" timeOffset="-149635.02">9095 13147 1247 0,'0'0'316'16,"0"0"-223"-16,0 0-63 0,0 0-29 16,-47 76 18-16,34-45 53 15,-1-2-11-15,0 4-8 16,-2-2-46-16,5-3 4 16,2-4-11-16,-1-7 7 15,6-7-5-15,-1-3-2 16,5-4-2-16,0-3-55 15,0-3-217-15,5-9-230 16,2-3-295-16</inkml:trace>
  <inkml:trace contextRef="#ctx0" brushRef="#br0" timeOffset="-149266.08">9305 12992 1356 0,'0'0'221'16,"0"0"-143"0,0 0-63-16,0 0-9 0,0 0 46 15,0 0 39-15,6 92 10 16,2-58-51-16,-2 5-34 16,0 0 15-16,1-6-31 15,-2-2 6-15,-1-4-6 16,1-7-25-16,1-6-67 15,-3-6-176-15,4-7-394 0</inkml:trace>
  <inkml:trace contextRef="#ctx0" brushRef="#br0" timeOffset="-148847.18">9459 13023 880 0,'0'0'310'0,"0"0"-216"16,0 0-56-16,0 0 2 15,11 86 81-15,-2-57-6 16,5 1-40-16,3 0-9 16,5-3-50-16,2-5 0 15,1-5-16-15,1-4 9 16,-1-5-5-16,1-6-3 15,-3-2-1-15,1 0 14 16,-4-13-13-16,-4-6-1 16,-4-4 0-16,-5-7 6 0,-5-1 0 15,-2-2 3 1,-2 1 8-16,-12-1 48 0,-6 6-21 16,-2 3 1-16,-4 4 5 15,-2 5-28-15,-3 8 34 16,-1 3-36-16,1 4-14 15,3 0-6-15,4 11 0 16,5 6-20-16,5 2-29 16,5 1-78-16,2 4-100 15,7-7-272-15,0-5-520 0</inkml:trace>
  <inkml:trace contextRef="#ctx0" brushRef="#br0" timeOffset="-148448.73">9689 12792 709 0,'0'0'348'0,"0"0"-246"15,0 0-74-15,0 0 49 16,0 0 20-16,0 0-22 16,80-10-1-16,-66 10-26 15,-2 0-13-15,-3 9-4 0,-3 5-25 16,-5 5 39-16,-1 4 12 16,0 1-33-16,-3 1 7 15,-6-1-16-15,2-3 14 16,-2-3 16-16,6-4-29 15,0-4-1-15,3-4-15 16,0-2 1-16,18-2 5 16,3-2-6-16,7 0 2 15,2 0-2-15,4-9-25 16,5-2-96-16,-8 2-190 16,-10 1-582-16</inkml:trace>
  <inkml:trace contextRef="#ctx0" brushRef="#br0" timeOffset="-147923.5">10257 12759 970 0,'0'0'520'0,"0"0"-453"16,0 0-54-16,0 0 9 16,9 85-6-16,3-45 81 15,0 10 13-15,6 6-44 16,-5 4-9-16,1-1-37 15,2 0-20-15,-5-5 21 16,0-5-21-16,-3-9 0 16,-2-8 5-16,0-11-5 15,-3-6 0-15,1-10 0 16,-2-5 2-16,-1 0 10 16,-1-12-11-16,2-11-1 15,-1-9 3-15,-1-5 6 16,2-6-8-16,1-6 12 15,1-2-6-15,4-2 15 0,-1 2-22 16,7 2 0-16,-2 7 0 16,2 5 0-16,0 10-1 15,-1 6 1-15,-1 3-20 16,-4 7 4-16,1 4-56 16,-5 5-76-16,-4 2-127 15,0 8-300-15,0 3 77 0</inkml:trace>
  <inkml:trace contextRef="#ctx0" brushRef="#br0" timeOffset="-147682.91">10439 13059 472 0,'0'0'773'0,"0"0"-590"0,0 0-55 16,0 0-15-16,0 0 22 15,67 91-45-15,-31-69-18 16,4-1-17-16,2-2-31 16,0-1 16-16,-2-1-34 15,-4-1-6-15,-5-1 12 16,-4 0-12-16,0-3-7 16,-4 5-71-16,-7-5-181 15,-7 1-354-15</inkml:trace>
  <inkml:trace contextRef="#ctx0" brushRef="#br0" timeOffset="-135916.39">21881 3609 681 0,'0'0'153'16,"0"0"-106"-16,0 0 8 16,0 0 32-16,0 0 81 15,0 0-93-15,34 19-50 16,-8-15-2-16,3 2 4 0,7-2-9 15,5 0 24-15,0 2-19 16,-2 6-7-16,-4 4 2 16,-6 6-17-16,-6 11-1 15,-10 20 6-15,-13 25-5 16,-4 23 4-16,-23 6 2 16,-1-18-7-16,2-20 6 15,11-27-6-15,5-5 0 16,-2 1 0-16,6 1 1 15,3 1-2-15,3-9 2 16,4-4-1-16,14-6 1 16,3 0-1-16,6-3 0 15,3 3 0-15,3-2-1 16,1 4 0-16,0 1 2 16,-3 6-1-16,-3 6 4 15,-3 2-3-15,-3 5-1 0,-3 1 0 16,-3 2 1-16,1-2 5 15,0 3-5-15,2 0-1 16,0 1 4-16,1 0-3 16,1 2-1-16,1 6 0 15,-2 1 3-15,3 5-3 16,1 4 0-16,3 9 6 16,3 19-2-16,-3 20-3 15,-6 14-1-15,-6 8 0 16,-6 1-4-16,-2-4 4 15,5 2 8-15,3 2 90 16,1 0 46-16,2-1-56 0,3-4-18 16,0-6-18-1,-3-1-35-15,-2-8 13 0,-4-5-30 16,-2-12 0-16,-2-21 0 16,-2-20-13-16,-1-18-12 15,12-11-78-15,-2-9-219 16,3-10-969-16</inkml:trace>
  <inkml:trace contextRef="#ctx0" brushRef="#br0" timeOffset="-134564.66">23327 3696 646 0,'0'0'243'0,"0"0"-92"16,0 0 1-16,0 0-11 16,0 0-50-16,0 0-40 15,0 0-16-15,0 0-29 0,0 0 7 16,0 0-1-16,0 0-11 16,0 0 11-16,4 0-5 15,9 0 25-15,7 0 57 16,1 0-34-16,7 0-15 15,6-3-19-15,6-3-20 16,2-2 14-16,6-1-14 16,0 1 0-16,1-2 18 15,-1 3-18-15,-1-3-1 16,-3 3 0-16,-1 0-2 16,-4-2 2-16,-5 2 0 15,-1-2 1-15,-5 2 12 16,-5 0-13-16,-4 2 0 0,-6 1-1 15,-3-1-1-15,-3 3 2 16,-3 0 0-16,-1 1 0 16,-3 1 7-16,0 0-6 15,0 0-2-15,0 0 0 16,0 0-76-16,-9 0-101 16,-7 4-188-16,1 0-737 0</inkml:trace>
  <inkml:trace contextRef="#ctx0" brushRef="#br0" timeOffset="-133694.67">23689 3727 785 0,'0'0'219'0,"0"0"-132"15,0 0 29-15,0 0 20 0,0 0-17 16,0 0-1 0,0 0-43-16,-4-7-25 0,4 7-5 15,0 2-43-15,0 18 8 16,3 23 9-16,14 31 16 16,7 30 15-16,1 15-27 15,-2-5-5-15,-5-24 26 16,-6-27-22-16,-4-21-9 15,-1-9-13-15,-1-1 6 16,0 0 8-16,0-2-8 16,-3-10-4-16,1-5 4 15,-1-9 3-15,-2-3-10 16,1-3 1-16,2 0-76 16,2-12-203-16,1-2-708 0</inkml:trace>
  <inkml:trace contextRef="#ctx0" brushRef="#br0" timeOffset="-132769.85">24342 3682 896 0,'0'0'202'0,"0"0"-83"0,0 0-37 16,0 0 10-16,0 0-4 16,-85 120 11-16,72-39 57 15,10 25-71-15,3 10 1 16,10-8-18-16,12-25-52 16,-2-29 7-16,-2-18-17 15,-1-11 4-15,5-2-10 16,3-3-22-16,14-13-85 15,-6-7-177-15,-5-7-475 0</inkml:trace>
  <inkml:trace contextRef="#ctx0" brushRef="#br0" timeOffset="-132350.5">24591 3835 1237 0,'0'0'232'0,"0"0"-174"15,5 104-36-15,1-44 10 16,4 3 79-16,1 2-25 16,2-1-38-16,-1-5-17 15,0-8-15-15,1-10-15 0,-1-12 4 16,-2-9-5-1,-2-6 0-15,-3-8 0 0,-2-6 1 16,0 0 11-16,0-11 64 16,1-15 3-16,3-10-33 15,1-11-25-15,1-9-20 16,3-1 15-16,0-4-16 16,1 1 2-16,4 1-2 15,-2 3 1-15,2 6-1 16,3 8 0-16,-4 6 1 15,2 6-11-15,-4 8 1 16,-1 3-31-16,-3 8-28 16,0 6-111-16,-3 5-102 15,-3 0-295-15,-4 11-217 0</inkml:trace>
  <inkml:trace contextRef="#ctx0" brushRef="#br0" timeOffset="-132136.79">24758 4204 1139 0,'0'0'172'0,"0"0"-93"16,36 76-24-16,-9-47-3 16,3-6 24-16,3-6-3 15,1-7 13-15,2-5-35 16,-2-3-29-16,1-2-18 15,7-10-4-15,-9-7-163 16,-4-1-382-16</inkml:trace>
  <inkml:trace contextRef="#ctx0" brushRef="#br0" timeOffset="-131816.52">25051 3476 952 0,'0'0'312'0,"0"0"-264"0,0 0-38 15,30 92-8-15,4-25 87 16,15 25 28-16,8 29 12 15,-2 4-28-15,-15-7-30 16,-18-16 1-16,-17-18-23 16,-5-14-14-16,-2-12-9 15,-8-18-26-15,1-7 7 16,0 0-7-16,3-3-72 16,3-8-203-16,2-15-740 0</inkml:trace>
  <inkml:trace contextRef="#ctx0" brushRef="#br0" timeOffset="-131587.62">25679 4037 1475 0,'0'0'169'15,"0"0"-156"-15,0 0-13 16,0 0 14-16,110-9 29 16,-80 6-5-16,-3 3-38 15,3 0 0-15,-8 0-123 16,-7 0-549-16</inkml:trace>
  <inkml:trace contextRef="#ctx0" brushRef="#br0" timeOffset="-131426.97">25746 4224 1177 0,'0'0'643'15,"0"0"-567"-15,0 0-58 16,0 0 17-16,94 6-14 16,-54-6 2-16,14-6-23 15,-7-3-6-15,-8-1-478 0</inkml:trace>
  <inkml:trace contextRef="#ctx0" brushRef="#br0" timeOffset="-130689.7">26438 3493 918 0,'0'0'278'0,"0"0"-190"16,0 0-43-16,0 0 108 0,0 0 49 15,101-5-104-15,-58 4-12 16,5-2-36-16,1-1-9 16,2-3-12-16,-4 2-29 15,-3-1 6-15,-8-2-6 16,-5 3-46-16,-5 1-89 16,-10 1-126-16,-7 0-382 0</inkml:trace>
  <inkml:trace contextRef="#ctx0" brushRef="#br0" timeOffset="-130433">26681 3531 586 0,'0'0'651'0,"0"0"-545"15,0 97-31-15,6-15 85 16,18 24 33-16,0-6-44 15,-2-18-48-15,-4-29-56 16,-7-20-7-16,2 0-6 16,-1-4-31-16,1 2 13 15,-5-12-13-15,-2-6-1 16,-2-7 0-16,-1-5-25 16,12-2-92-16,-4-12-373 15,3-6-691-15</inkml:trace>
  <inkml:trace contextRef="#ctx0" brushRef="#br0" timeOffset="-129826.66">27423 3408 1179 0,'0'0'268'0,"0"0"-184"15,0 0-66-15,0 0-10 16,0 0 16-16,0 0 21 16,-94 75 25-16,71-35 4 15,-3 22 4-15,4 25 9 16,9 32-18-16,7 2-7 15,6-17-18-15,0-29-25 16,12-32 2-16,1-10-21 16,7 2-1-16,3 1 0 15,7-3-24-15,1-12-31 16,20-14-148-16,-5-7-188 0,-8-3-517 0</inkml:trace>
  <inkml:trace contextRef="#ctx0" brushRef="#br0" timeOffset="-129444.6">27608 3645 1098 0,'0'0'182'0,"0"0"-138"0,0 0-25 16,0 0-18-16,0 0 41 15,2 87-5-15,13-67 6 16,6-5-14-16,-1-5-29 16,2-7 6-16,-1-3-6 15,-5-3 9-15,0-15 66 16,-6-6-25-16,-4-4 27 15,-5-2-1-15,-1-1-44 16,0 3 14-16,-6 5-8 16,-5 3-25-16,-2 7 10 15,1 7-15-15,0 6-3 16,0 0-5-16,3 25-75 16,2 3-122-16,4 1-139 0</inkml:trace>
  <inkml:trace contextRef="#ctx0" brushRef="#br0" timeOffset="-129128.58">28167 3645 1285 0,'0'0'364'0,"0"0"-337"16,0 0-4-16,0 0 59 0,0 0-24 15,-84-39-9 1,56 39-22-16,-3 10-27 0,-2 12 15 16,0 8-14-16,1 7-1 15,4 7 9-15,6 7 1 16,7 4-10-16,7 4 7 16,8-1 1-16,0-5-5 15,15-7-3-15,12-7 0 16,4-12 3-16,7-8-3 15,5-12-26-15,16-7-75 16,-9-14-166-16,-7-5-436 0</inkml:trace>
  <inkml:trace contextRef="#ctx0" brushRef="#br0" timeOffset="-128960.33">28280 4006 1001 0,'0'0'158'16,"0"0"-97"-16,0 86-22 16,12-49 49-16,4-6-25 15,7 0-63-15,-4-9-9 16,-4-6-395-16</inkml:trace>
  <inkml:trace contextRef="#ctx0" brushRef="#br0" timeOffset="-128736.02">28248 3543 1315 0,'0'0'398'15,"0"0"-376"-15,0 0-12 16,0 0-10-16,7 72 51 15,5-30 11-15,2 5-17 16,1 3-45-16,6 7-22 16,-7-12-232-16,-1-12-681 0</inkml:trace>
  <inkml:trace contextRef="#ctx0" brushRef="#br0" timeOffset="-128393.04">28316 3152 977 0,'0'0'169'15,"0"0"-130"-15,0 0-27 16,0 0 53-16,58 90 13 16,-22-48 2-16,6 5 17 15,8 20 15-15,7 19 11 0,-4 25-2 16,-9 7-65-16,-19 1 8 16,-17-12-10-16,-8-28-22 15,-5-18-12-15,-9-17-16 16,-2-7-4-16,-9 15-16 15,4-9-170-15,3-5-367 0</inkml:trace>
  <inkml:trace contextRef="#ctx0" brushRef="#br0" timeOffset="-127873.22">29211 3780 1235 0,'0'0'538'0,"0"0"-485"15,0 0-42-15,0 0-11 16,0 0 31-16,0 0 53 16,0 0-23-16,8 8-4 15,11-5-14-15,6 0-5 16,3-3-4-16,4 0-22 16,0 0 14-16,1-6-17 15,0-1-8-15,2 0 7 16,-1-1-8-16,0 1-1 15,-4 3-33-15,-8 1-53 0,1-2-83 16,-9 3-162-16,-6-2-399 0</inkml:trace>
  <inkml:trace contextRef="#ctx0" brushRef="#br0" timeOffset="-127610.54">29372 3551 1224 0,'0'0'615'0,"0"0"-523"15,0 0-74-15,0 0-17 16,0 0 20 0,0 0-20-16,0 0 60 0,6 99 29 15,6-44-44-15,2 6-11 16,3 1-24-16,1-4-10 15,-1-7-1-15,3-7-15 16,3-12-63-16,8-7-73 16,-4-9-330-16,-5-8-898 0</inkml:trace>
  <inkml:trace contextRef="#ctx0" brushRef="#br0" timeOffset="-127108.43">29930 3626 1618 0,'0'0'161'0,"0"0"-161"16,0 0-44-16,0 0 44 15,0 0 77-15,0 0-25 16,43-78-42-16,-18 67-6 15,2 3-4-15,0 4 0 16,-2 4 0-16,-1 0-5 16,-4 0 5-16,-1 12 1 15,-2 6 10-15,-6 2 4 16,-5 9-14-16,-6 5-1 0,0 10 0 16,-10 9 1-16,-14 6 7 15,-4 5-8-15,-2-4 0 16,3-3 14-16,5-11-13 15,7-8 4-15,3-10-5 16,9-9 8-16,3-7-8 16,0-3 2-16,6-6-1 15,9-3 16-15,7 0-17 16,5-4 9-16,3-8-4 16,-1 1-4-16,0-1 9 15,-2 3-2-15,0 2 21 16,0 3 15-16,1 3-21 15,-1-1 13-15,-2 2-36 0,-1 0 7 16,-3-1-14-16,4-11-54 16,-4 2-277-1,-7-5-510-15</inkml:trace>
  <inkml:trace contextRef="#ctx0" brushRef="#br0" timeOffset="-126792.6">30355 3493 1585 0,'0'0'280'0,"0"0"-280"16,0 0-31 0,0 0 31-16,0 0 12 0,0 0 19 15,85-5 1-15,-48 15-31 16,2 5 13-16,1 6-13 15,-1 1 0-15,-3 7 46 16,-3 7-25-16,-5 7-1 16,-4 6 8-16,-9 9-18 15,-7-1 13-15,-6 1-24 16,-2-5 6-16,-5-4-9 16,-9-9 3-16,0-6-31 15,-7-8-156-15,5-8-308 16,3-7-448-16</inkml:trace>
  <inkml:trace contextRef="#ctx0" brushRef="#br0" timeOffset="-126595.45">30532 3926 1809 0,'0'0'232'0,"0"0"-167"16,0 0-58-16,0 0-5 15,0 0 32-15,0 0-28 16,113-53-1-16,-74 46-5 16,3-3-66-16,19-7-113 15,-11 0-223-15,-7 2-705 0</inkml:trace>
  <inkml:trace contextRef="#ctx0" brushRef="#br0" timeOffset="-126080.79">31068 3527 1262 0,'0'0'101'16,"0"0"-101"-16,0 0 0 16,0 0 55-16,97-21 22 15,-66 21 3-15,0 0-15 16,1 7 1-16,-3 10 16 15,-6 3-8-15,-4 5 20 0,-11 1-25 16,-8 4-15-16,0-1 0 16,-18 1-42-1,-11-2 1-15,-3-3-1 0,-1-4-11 16,0-4-1-16,8-5 0 16,4-5-13-16,9-5 13 15,5-2-12-15,7 0-16 16,0-9-73-16,10-7-57 15,14-1-34-15,7 0 92 16,5 1-9-16,1 7-29 16,4 4 37-16,-3 5 101 15,-4 3 26-15,-4 13 43 16,-3 6 21-16,-9 5 22 16,-5 5 50-16,-8 1 7 15,-5 1-14-15,-10-1-77 0,-13-1-37 16,-10-2-35-16,-4-5 10 15,-2-7-2-15,0-4-13 16,2-4 12-16,3-7-13 16,8-1 2-16,3-2-2 15,5 0-15-15,1 0-116 16,6 0-259-16,0 0-884 0</inkml:trace>
  <inkml:trace contextRef="#ctx0" brushRef="#br0" timeOffset="-121042.77">26747 5271 643 0,'0'0'288'16,"0"0"-150"-16,0 0-38 15,0 0 26-15,0 0-12 16,0 0-34-16,-2 0 1 16,2 0-2-16,0 0 16 0,0 0-15 15,0 0-51-15,0 0-1 16,0 0 2-16,0 0-16 16,0 3 20-16,0-3-19 15,0 0-1-15,0 2 8 16,0 1-21-16,6-2 16 15,7 2-7-15,4-3-8 16,4 0 14-16,3 0-16 16,1 0 6-16,2 0 22 15,0-3-22-15,1-3 9 16,-1 1-5-16,-3 0-4 16,-2 2 32-16,-5 1-27 15,-4 0-1-15,-4-1 11 16,-5 3-21-16,0 0 28 0,-4 0-3 15,0 0-8-15,0 0 24 16,0 0-20-16,0 0-5 16,0 0 13-16,0 0-28 15,0 0 11-15,0 0-11 16,0 0 0-16,0 0 5 16,0 0-6-16,0 0-32 15,4-2-75-15,3-4-193 16,-1-2-826-16</inkml:trace>
  <inkml:trace contextRef="#ctx0" brushRef="#br0" timeOffset="-120095.84">27233 5088 715 0,'0'0'514'0,"0"0"-430"16,0 0-55-16,0 0 32 15,0 0 22-15,0 0 27 16,0 0-34-16,0 0-50 16,0 0 13-16,0 0-17 15,0-3 3-15,8-1 9 16,3 1-28-16,4-5 4 0,3 1-10 16,3 0 1-1,2 0 3-15,0-2-2 0,1 3 8 16,1 0 2-16,-3 0-12 15,-2 1 7-15,-2 5-7 16,-4 0-6-16,-4 0 4 16,2 0 2-16,-2 12 0 15,2 5-6-15,-3 0 12 16,-1 1-4-16,-4-1-2 16,-1-1-3-16,-3-1 3 15,0-3 1-15,0 1 0 16,-7 0 11-16,-5-1-11 15,-6 2-1-15,0-2 0 16,-5 3 0-16,1 0 0 0,-3 0 6 16,1 4-4-16,1 0 5 15,0 3-7-15,4 0-2 16,2 2 1-16,4 0 1 16,5 0-2-16,5-2 1 15,3 0 1-15,0-5 4 16,0-1-1-16,9-5-3 15,4-3 0-15,1-4 9 16,2 0-2-16,-1-4-5 16,1 0 5-16,0 0 19 15,0-8-17-15,-3 0 28 16,4 0-15-16,-4 0-8 16,0 4 24-16,3 2-23 0,0 2-2 15,2 0 5-15,4 0-17 16,0 6 24-16,0-1-19 15,0-2-6-15,0-3 10 16,-1 0-10-16,-3 0-19 16,3-10-68-16,4-16-175 15,-7 2-336-15,-2 2-541 0</inkml:trace>
  <inkml:trace contextRef="#ctx0" brushRef="#br0" timeOffset="-119472.97">27745 5059 960 0,'0'0'163'15,"0"0"-101"-15,0 0 47 16,0 0 27-16,80-25-19 16,-56 23-39-16,0 2 10 15,1 0-18-15,-1 5-31 16,-2 7 2-16,-5 3-41 16,-7 2 12-16,-4 3 0 0,-6 0-12 15,0 5 26-15,-12-3-20 16,-6 1 4-16,-3-1-7 15,1-7 0-15,2-3-3 16,1-5 0-16,7-4-4 16,2-1 4-16,3-2 0 15,3 0-9-15,2-2-37 16,0-7-44-16,6-3 1 16,7-1 43-16,5 4 19 15,3 1 15-15,3 5 12 16,3 3 0-16,1 0 16 15,3 9-16-15,1 9 46 0,-4 0 8 16,-3 2 3 0,-8 2 6-16,-4-1-16 15,-10 0 0-15,-3 0 4 0,-1 1-36 16,-19-3 9 0,-6-2-15-16,-7-2-7 0,-5-5-2 15,-5-3 8-15,3-7-8 16,1 0 6-16,6 0-4 15,6 0-2-15,8 0 0 16,9 0 0-16,4-3-4 16,4-2 4-16,2-2-92 15,9 0-157-15,5 0-424 0</inkml:trace>
  <inkml:trace contextRef="#ctx0" brushRef="#br0" timeOffset="-116132.22">28839 5166 375 0,'0'0'244'0,"0"0"-109"16,0 0 18-16,0 0 15 15,0 0 23-15,0 0-36 16,0 0-66-16,-1 1-9 15,-1-1-15-15,2 0-5 16,0 0 29-16,0 0-30 16,0 0 8-16,0 0-4 15,0 0-39-15,0 0 30 16,0 0-38-16,0 0-15 0,0 0 17 16,0 0-18-16,9 0 0 15,12 0 3-15,3-4 3 16,4-4-3-16,4 1-3 15,0-3 8-15,0 4 0 16,-1 0-8-16,0 4 0 16,-1-1-1-16,-1 3-5 15,-8 0 6-15,-2 0 3 16,-4 0-3-16,-6 0 10 16,-3 0-10-16,-2 0-1 15,-1 0 0-15,-1 0-18 16,-2 0 18-16,1 0-60 0,-1 0-76 15,0-7-53 1,0 0-112-16,-1-1-462 0</inkml:trace>
  <inkml:trace contextRef="#ctx0" brushRef="#br0" timeOffset="-115852.56">28953 5015 1189 0,'0'0'242'15,"0"0"-187"-15,0 0-30 0,0 0 20 16,0 0 25 0,0 0 105-16,0 0-5 0,18 101-72 15,-5-55-20-15,1-3-50 16,0-1 0-16,1-1 12 15,-1-11-30-15,-4-6-9 16,1-7-1-16,2-8-23 16,9-9-41-16,-4-5-242 15,2-9-681-15</inkml:trace>
  <inkml:trace contextRef="#ctx0" brushRef="#br0" timeOffset="-115208.48">29589 4908 1111 0,'0'0'491'16,"0"0"-433"-16,0 0-23 16,0 0-25-16,0 0 33 15,0 0 37-15,0 0-57 16,33-28-6-16,-10 19-6 16,-1 2-11-16,5 0 21 15,0 0-20-15,-2 5 5 16,-1 2 3-16,-4 0-3 0,-1 0 0 15,-5 2-6-15,-3 11 1 16,-3 4-2-16,-7 3 10 16,-1 8-6-16,-1 3 1 15,-18 6 2-15,-6 1 10 16,-5 3 3-16,1-2-18 16,-1-3 23-16,1-1-23 15,4-4 7-15,4-2 9 16,8-5-17-16,3-5 17 15,5-4-17-15,5-5 0 16,0-3 14-16,2-3-14 16,9-3 0-16,3-1 0 0,4 0-3 15,0-1 3-15,4-6 8 16,-1 0-8-16,0 1 10 16,0 2-10-16,1 4 0 15,0 0 6-15,1 0-6 16,2 0 19-16,-1 0-11 15,0 7-2-15,-3-3 12 16,1-2-17-16,-3-2-1 16,-2 0 0-16,1-3-1 15,-3-10-5-15,3-13-100 16,-4 0-225-16,-5 1-493 0</inkml:trace>
  <inkml:trace contextRef="#ctx0" brushRef="#br0" timeOffset="-114900.79">30031 4749 1335 0,'0'0'278'15,"0"0"-278"-15,0 0 0 16,0 0 5-16,0 0 46 15,107 6 19-15,-75 7 6 16,4 8-4-16,-2 7-10 16,-1 10-43-16,-3 6 46 0,-8 6 9 15,-4 1-24 1,-9 2-4-16,-6-2-24 0,-3-3 4 16,0-7-24-16,-2-5 5 15,-11-8-14-15,1-5-46 16,-9-4-39-16,3-10-168 15,0-4-643-15</inkml:trace>
  <inkml:trace contextRef="#ctx0" brushRef="#br0" timeOffset="-114710.54">30085 5184 1699 0,'0'0'230'0,"0"0"-229"15,0 0-1-15,0 0 41 16,89-41 2-16,-54 32-13 16,2-1-28-16,3-2-2 15,10-5-78-15,-10 0-251 16,-9 2-560-16</inkml:trace>
  <inkml:trace contextRef="#ctx0" brushRef="#br0" timeOffset="-114164.55">30596 4814 1482 0,'0'0'122'0,"0"0"-122"0,0 0-63 15,0 0 63-15,0 0 88 16,102-36 28-16,-74 36-44 15,2 0-39-15,-3 4-11 16,0 11 27-16,-7 5-11 16,-4 6 18-16,-9 3-10 15,-7 5-10-15,0 0 20 16,-12 1-30-16,-13-2-16 16,-5-5-2-16,0-3-8 15,0-7-1-15,5-5-1 16,8-4-17-16,6-8 19 0,6-1-28 15,5 0-12 1,0-10-44-16,5-7-2 0,12-2-4 16,7-1-14-1,4 1 5-15,5 5 65 0,0 4 1 16,0 8 33-16,0 2 19 16,-2 9 10-16,1 13 17 15,-4 5 67-15,-3 5 8 16,-4 2 8-16,-7 0-41 15,-8-1-51-15,-6-4 1 16,-3 0-17-16,-21-3-8 16,-11-4-13-16,-8-2-16 15,-6-6 15-15,-3-5-4 0,4-6-4 16,2-3 9 0,10 0-16-16,8 0 15 0,8 0-21 15,7 0-62-15,5 0-108 16,2 0-287-16</inkml:trace>
  <inkml:trace contextRef="#ctx0" brushRef="#br0" timeOffset="-111895.89">26430 4936 377 0,'0'0'147'16,"0"0"-19"-16,0 0 24 15,0 0 10-15,0 0-48 16,0 0-6-16,0 0-12 16,20 74 0-16,-17-56-18 0,3 2-42 15,-3 2 2-15,1 3-13 16,2 4 2-16,0 1 19 15,0 4-32-15,3 2 20 16,0 1 5-16,2 2-16 16,0 3 15-16,3-1-27 15,1 1-1-15,0 0 7 16,1-1-9-16,1-4 15 16,2-3-5-16,0-1-11 15,-1-4 21-15,3-2-28 16,1-3 13-16,1-1 8 15,1-3-12-15,-1-1 44 16,3-1-39-16,-1-1-13 0,-1 0 16 16,5-1-17-1,2-3 0-15,2-1 0 0,4-2 1 16,5-3 5-16,4 0-6 16,5-4 6-16,4 0 12 15,3-2-12-15,0-1-3 16,0 0-3-16,-3 0-1 15,-1 0 0-15,1-4 2 16,4-3-1-16,3-3 10 16,4-2-9-16,7-5-1 15,0 2 0-15,3-2 1 16,-4 0 1-16,-2-2-2 16,-2 2 0-16,-4 0 2 15,-2 1-1-15,-3 1-1 0,-1-1 0 16,-1 3 1-16,0-2-6 15,-2 4 5-15,-3 0 0 16,-2 6 4-16,-4 2-3 16,-3 3-1-16,-1 0 0 15,-5 0-2-15,-3 8 2 16,-2 4 0-16,-5 3 0 16,-5 0-1-16,-4 2 1 15,-3 2-1-15,-5-2 1 16,-4 2-7-16,0-2 6 15,-3-3 1-15,-3-2 0 16,0-2 6-16,0-7-5 16,0 0-1-16,0-3 0 0,1 0 0 15,1 0 3-15,4 0-3 16,3 0 0-16,6-8 4 16,7-4-3-16,5-3-1 15,7 0 0-15,7-1 1 16,2-1-1-16,6 2 0 15,6 1 0-15,2 1 3 16,4-1-3-16,3 5 0 16,0-2 0-16,1 2-3 15,-1 2 2-15,-3 1 1 16,-1 2 0-16,-5 2 3 16,-2 0-2-16,-2-1-1 15,0 2 0-15,-1-2 0 16,-2 0 2-16,3 0-2 15,1-4 0-15,-1 3 0 0,1 0 3 16,2 1-3-16,-3 2 0 16,-2-1 0-16,-2 1-1 15,-3 1 0-15,-2 0 1 16,-1 0 0-16,-2 0 1 16,2 0-2-16,2 0 1 15,-2 0 0-15,4 1-1 16,0 4 1-16,-1-1 0 15,0-1 0-15,-4-3 0 16,0 0-1-16,-2 0 2 16,-1 0-1-16,-3 0 4 15,-1 0 5-15,-3 0-18 0,-2 0 9 16,-2-5-1-16,-3-5 1 16,1-4 0-16,-1-6 10 15,1-2-6-15,-1-4-3 16,0-4-2-16,-5-5 1 15,0-2-19-15,-5-3 13 16,-3-4-15-16,-5-5-17 16,-4-2-16-16,-1-3-10 15,0 2 42-15,-3 1 20 16,-4 5-1-16,-3 7 3 16,1 7 24-16,1 11 9 15,-1 7-12-15,3 7-21 16,0 4-7-16,-7 3-39 0,1 0-166 15,0 0-416-15</inkml:trace>
  <inkml:trace contextRef="#ctx0" brushRef="#br0" timeOffset="-109516.14">28229 6436 345 0,'0'0'851'0,"0"0"-702"16,0 0-116-16,0 0 2 16,0 0 80-16,0 0 52 0,0 0-57 15,-33-25-53-15,33 18-32 16,0 0 26-16,0-1-25 16,0 0-4-16,2-3-19 15,7-1 6-15,3-2-7 16,1 1-2-16,5-1 0 15,2 1-1-15,2 1-2 16,3 2 2-16,0 3 0 16,2 4-20-16,-2 3 20 15,0 0-4-15,-3 6 5 16,-3 9-8-16,-4 5 9 16,-4 3-1-16,-4 7 0 15,-7 0 4-15,0 2-4 16,-3 1 6-16,-15-2-5 15,-4 0 20-15,-5-1-21 0,-2-2 0 16,-4-2 0 0,-2-1 7-16,4-4-7 0,3-6 0 15,4-4-5-15,6-2 4 16,5-6-26-16,7-3-11 16,4 0 7-16,2-1-105 15,0-10-3-15,8-3 27 16,8 1 54-16,0-1 57 15,4 4-13-15,-1 3 14 16,-1 4 21-16,1 3 22 16,0 0 51-16,1 8 8 15,1 9-25-15,3 2 8 16,1 1-47-16,1-3 52 0,2-3-36 16,0-4-44-1,1-8 11-15,-1-2-14 0,-1 0 0 16,-2-15-7-16,5-24-92 15,-6 6-215-15,-6-3-672 0</inkml:trace>
  <inkml:trace contextRef="#ctx0" brushRef="#br0" timeOffset="-109266.27">28819 6221 1128 0,'0'0'201'0,"0"0"-134"15,0 0-1-15,0 0 72 16,98-3-6-16,-70 1-58 16,-2-1-36-16,-4-2-37 15,-6 2-1-15,-5 1-39 16,-10 1-116-16,-1 1 18 15,-10 0-128-15,-6 0-493 0</inkml:trace>
  <inkml:trace contextRef="#ctx0" brushRef="#br0" timeOffset="-108893.64">28811 6261 608 0,'0'0'383'16,"0"0"-187"-16,0 0-113 0,0 0-24 15,-75 73 14-15,67-60-8 16,6-5 2-16,2-2-38 15,0-1-6-15,7-5 18 16,7 0-28-16,5 0-3 16,4 0 6-16,5 0-16 15,5 0 24-15,0 0 2 16,4 0 32-16,-3 0 21 16,-1 11-38-16,-2 4 2 15,-5 4-14-15,-7 3-20 16,-4 1 26-16,-7 0-1 15,-7 1 14-15,-1-2 17 16,-1 0-53-16,-16-1 0 0,-7-1-12 16,-6-1-12-16,-7-5 10 15,-5-3-12-15,0-5-3 16,0-4 16-16,3-2-17 16,4 0 17-16,8-4 0 15,9-4-44-15,8 1-18 16,7 0-69-16,6-5-57 15,13 2-56-15,1 0-416 0</inkml:trace>
  <inkml:trace contextRef="#ctx0" brushRef="#br0" timeOffset="-108390.56">29329 6278 1433 0,'0'0'245'0,"0"0"-200"15,0 0-44-15,0 0 18 16,0 0 24-16,-88 26 43 16,70-10-23-16,3 0-26 15,3 5 24-15,6 1-41 16,4 3 7-16,2 4 2 15,0 0-20-15,12 2 13 0,6-1-7 16,5-4-5 0,4-1 4-16,1-4-14 0,3-4 0 15,2-5 0 1,0-5 2-16,0-7 5 0,0 0-7 16,-2-5 0-16,1-12 14 15,-2-4-13-15,-4-4-1 16,-4-4 15-16,-4-2-8 15,-5-3 36-15,-5-1-25 16,-2 0 0-16,-6 0 17 16,0 2-20-16,-2 2 19 15,-11 2-1-15,-2 2-23 16,-6 3 21-16,-1 4-19 16,-6 8-1-16,-4 6-10 15,-2 6-1-15,-5 0-19 16,-1 17-20-16,3 8-36 15,-8 23-2-15,10-6-78 0,7-1-380 0</inkml:trace>
  <inkml:trace contextRef="#ctx0" brushRef="#br0" timeOffset="-103367.02">28201 6113 134 0,'0'0'578'0,"0"0"-494"15,0 0-84-15,0 0 0 16,0 0 55-16,0 0 65 16,0 0-32-16,-69 12-42 15,58-8-14-15,-2 0 7 0,0 3-5 16,-2-2 9 0,0 4 21-16,-1-1-47 0,0 1 8 15,0 3-24-15,-1 3-1 16,-1-1 18-16,-2 3-17 15,4 0 15-15,-4 0 2 16,3 2-16-16,2 3-2 16,-2 0 19-16,5 2-13 15,0 1 21-15,1-1-1 16,1 2 3-16,4-1 12 16,2 1-31-16,0 1 8 15,4 2-17-15,0-1 20 16,0 0 22-16,0-1-19 15,1-1-1-15,8 1 32 16,0 0-12-16,2-1-5 0,2-1-24 16,2 3-12-1,3-3 11-15,1-2-13 0,1 1 2 16,3-1 2-16,3 0-3 16,0-3-1-16,4 2 0 15,0-3 1-15,1 0 2 16,2-2-3-16,0-2 0 15,0-1 1-15,1-1 1 16,4-2-2-16,0 1 0 16,0-4 1-16,0 1 3 0,0-2-4 15,0-1 0 1,-3-1 0-16,-3-1 6 0,0 1-6 16,-2-4 0-1,-2-1 0-15,0 1 4 0,-1-1-4 16,0 0 0-16,2 3 0 15,-1-3-3-15,3 1 3 16,-1 1 0-16,0-2 2 16,-2 0-4-16,1 0 1 15,-3 0-1-15,3 0-6 16,0-7-3-16,3 1 11 16,-1-1 0-16,-1-1 0 15,1 1-1-15,1-2-3 16,1 1 3-16,-1 1 1 15,3 0-13-15,-4 0 13 0,0 2-49 16,-1-3 28-16,-1 1 14 16,-4 0 5-16,0-2 2 15,-1 1-3-15,1-2-1 16,3 1 3-16,2-3 1 16,0 2 0-16,1-2 1 15,-1 1 0-15,2 0-1 16,-5 0 0-16,0 0 0 15,-2 1 1-15,-1-2-1 16,-4 3 0-16,-1-2 5 16,-3 2 5-16,-1-3-10 15,1 0 6-15,-2-2 6 16,2 1-9-16,-2-3-2 16,2 1-1-16,-3-2 0 15,2 2-6-15,-4-1-1 0,-1-1-8 16,0 0-8-16,-2 0 23 15,-2-2-2-15,0 2 2 16,-2-3 0-16,-1-3-2 16,0 1 2-16,-1-5 0 15,-2 4 0-15,0-2 0 16,0 0-10-16,0 0-38 16,0 0 14-16,0 1 17 15,0 0 4-15,-2 1 5 16,-1 1 5-16,-2-1 3 15,-1 2 1-15,-2-2 7 16,-1 3-4-16,-3-4 5 0,0 2-3 16,-1 1 15-16,-1 2 3 15,2 3 24-15,-1 0-19 16,1 1-3-16,-1 3 21 16,1 1-46-16,-3 0 18 15,-2-1-17-15,-3 3 20 16,-6-1 17-16,1 1-23 15,-7 1 0-15,-2 1 0 16,-2-2-15-16,1 3 14 16,0-2-1-16,2 2-6 15,2 1 22-15,3 0-24 16,-1 3 12-16,4-1 4 16,1 1-22-16,3 0 20 15,-1-1-12-15,-2 0-8 16,2 1 15-16,-2 0-15 0,-3-1 0 15,-1 2 0-15,-4 0 2 16,-4-2-2-16,-5 1 0 16,-1-1 0-16,-4 1 6 15,1 2 0-15,0 0 0 16,2 0-6-16,1 0 4 16,1 0-4-16,3 0 0 15,5 2 0-15,3 3 9 16,2-2-8-16,4 0-1 15,1 0 0-15,3 1 1 16,-2 1-2-16,-1-1 1 16,0 0 0-16,-6 0 6 15,-3 0-6-15,-1 1 0 0,-2-1 0 16,2 2 1-16,1 1-2 16,-1 0 2-16,1 1-1 15,1 1 3-15,1-1 3 16,3 2-8-16,1 1 2 15,2-2-7-15,1 2 7 16,2-2 1-16,2 1-1 16,3 0 3-16,-2 0 3 15,1 1-8-15,1-2 2 16,2 3-7-16,0-1 6 16,2 0 1-16,-2 0 0 15,2 1 1-15,0 0 0 16,1-3-1-16,1 0 0 0,4-1-13 15,-1 0 13-15,4-2-35 16,2 5-67-16,1 1-139 16,-2-2-393-16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8T19:34:16.683"/>
    </inkml:context>
    <inkml:brush xml:id="br0">
      <inkml:brushProperty name="width" value="0.05292" units="cm"/>
      <inkml:brushProperty name="height" value="0.05292" units="cm"/>
    </inkml:brush>
  </inkml:definitions>
  <inkml:trace contextRef="#ctx0" brushRef="#br0">10502 6116 662 0,'0'0'201'16,"0"0"-114"-16,0 0-42 15,0 0 27-15,0 0-72 0,0 0-29 16,-2 4 29-16,2-3 227 15,0-1-140-15,0 2-45 16,0-1-27-16,0 2-1 16,0 2 18-16,0 5-10 15,0 5 8-15,0 9-3 16,0 5 3-16,0 10 33 16,3 4-17-16,6 8-21 15,3 5 5-15,0 1-29 16,-1 0 15-16,0-5-11 15,-3-3-4-15,0-9 8 16,-1-6-8-16,-3-4-1 16,-1-5 0-16,0-6 5 0,-1-4-5 15,-2-8 1 1,0-1-1-16,0-5 4 0,0-1-4 16,0 0-20-16,0-3-103 15,0-26-59-15,-2 2-339 16,-4-3 121-16</inkml:trace>
  <inkml:trace contextRef="#ctx0" brushRef="#br0" timeOffset="486.72">10395 5872 436 0,'0'0'118'16,"0"0"-59"-16,0 0 5 15,0 0 24-15,92-5-4 16,-64 5-2-16,2 8 10 15,3 8-38-15,1 7 102 16,-1 4-38-16,-3 3-65 16,-6 6 18-16,-3 5-2 0,-8 1-11 15,-6 1 2 1,-5 3-22-16,-2-5 11 0,-3-2-11 16,-13-2-20-1,-6-3 17-15,-4-1-28 0,-4-4 2 16,-3-2 1-16,-1-4-1 15,1-6-10-15,3-6 1 16,5-6 0-16,1-4 10 16,5-1-8-16,2 0-2 15,4-5 0-15,5-4-2 16,2 1-14-16,5-1-37 16,1 3-93-16,1-3 26 15,11 4-134-15,3-1-244 0</inkml:trace>
  <inkml:trace contextRef="#ctx0" brushRef="#br0" timeOffset="720.43">10882 6546 1400 0,'0'0'289'0,"0"0"-213"16,0 0 3-16,0 0-20 16,0 0 14-16,0 0-29 15,0 0-33-15,0 13-11 0,0-13-11 16,6-16-168-16,3-1-126 16,2-1-704-16</inkml:trace>
  <inkml:trace contextRef="#ctx0" brushRef="#br0" timeOffset="1125.53">11082 6055 1196 0,'0'0'191'16,"0"0"-135"-16,0 0-55 16,0 0 5-16,0 0 0 15,0 0-4-15,0 0 26 16,19 17 42-16,1 14 45 15,11 12-12-15,8 21-54 16,9 23 9-16,7 20-5 16,-5-6-9-16,-11-21 10 15,-12-25-54-15,-6-18 9 16,-1-1-9-16,2 1 10 16,-3-1-17-16,-1-10 7 15,-6-13-76-15,-3-13-148 0,-6-1-275 16,0-16-330-16</inkml:trace>
  <inkml:trace contextRef="#ctx0" brushRef="#br0" timeOffset="1386.46">11492 5975 834 0,'0'0'548'0,"0"0"-450"0,0 84-44 16,6-11 20 0,0 22 59-16,2 8-29 0,-4-17 0 15,-2-21-35-15,-2-24-49 16,0-5 11-16,0-2-24 16,0 3-6-16,1-1 8 15,2-8-9-15,-2-8-1 16,7-8-92-16,-2-5-217 15,2-6-408-15</inkml:trace>
  <inkml:trace contextRef="#ctx0" brushRef="#br0" timeOffset="1703.88">11925 6532 1288 0,'0'0'232'16,"0"0"-173"-16,0 0-58 15,0 0 33-15,0 0 60 16,82-10-9-16,-57 10-19 15,4 0-57-15,-3 0-2 16,1 0-7-16,-6 0 1 16,-1 0-14-16,-7 0 3 0,-4 0-117 15,-9 4-31-15,0 6-248 16,0 0-163-16</inkml:trace>
  <inkml:trace contextRef="#ctx0" brushRef="#br0" timeOffset="1906.59">11968 6716 1222 0,'0'0'193'16,"0"0"-139"-16,0 0-25 16,0 0 20-16,0 0 95 0,82-3-30 15,-51-2-48-15,1-1-16 16,1-1-44-16,-2 0-6 15,13-4-19-15,-8 2-202 16,-3-1-483-16</inkml:trace>
  <inkml:trace contextRef="#ctx0" brushRef="#br0" timeOffset="2506.15">12654 6360 939 0,'0'0'332'15,"0"0"-246"-15,0 0-47 16,0 0-32-16,0 0 38 16,0 0 61-16,0 0 1 15,85 85-4-15,-65-46-44 16,-1 3-14-16,-1 3 31 16,-6 1-52-16,-3-5-1 15,-3-3-10-15,-1-5-2 0,-3-8-7 16,-2-5-2-16,0-10-1 15,0-4 17-15,0-5-9 16,0-1-6-16,0 0 17 16,0-14-19-16,5-9 20 15,-1-8-21-15,2-8 0 16,2-7 0-16,3-2-14 16,0-1-14-16,5-1-11 15,1 6-14-15,2 8 43 16,-1 9 4-16,1 10 6 15,1 10-7-15,-4 7-2 16,5 3 9-16,0 19 3 16,0 10 12-16,1 8 30 0,-1 6-11 15,0-2 2 1,-3-1 8-16,-2-4-43 0,-5-8 10 16,-4-5-11-16,-2-8-12 15,-1-7-2-15,0-11-149 16,-2 0-232-16,-1 0-667 0</inkml:trace>
  <inkml:trace contextRef="#ctx0" brushRef="#br0" timeOffset="2787.71">13595 6547 1778 0,'0'0'245'0,"0"0"-152"15,0 0-77-15,0 0-10 16,0 0 0-16,0 0 5 15,0 0-22-15,9 0 10 16,-3 0-183-16,3 0-207 0</inkml:trace>
  <inkml:trace contextRef="#ctx0" brushRef="#br0" timeOffset="3132.18">14053 6031 1169 0,'0'0'235'15,"0"0"-170"-15,0 75 12 0,5-27 54 16,2 11 28-16,3 5-12 16,3 0-39-16,0-1-56 15,-1-3-21-15,-3-9-25 16,1-6 5-16,-4-10-3 16,-4-13-8-16,-1-8-24 15,-1-10-79-15,0-8-175 16,0-13-230-16,0-7-718 0</inkml:trace>
  <inkml:trace contextRef="#ctx0" brushRef="#br0" timeOffset="3646.38">13992 6070 1182 0,'0'0'236'15,"0"0"-159"-15,0 0-67 16,0 0-1-16,0 0 3 16,85-69 20-16,-46 60 13 15,4 5-44-15,3 4 5 16,-1 0-6-16,-2 15 10 16,-4 7-10-16,-4 8 7 15,-6 5 40-15,-5 3 36 16,-6 5-39-16,-11-1 0 15,-5 0 16-15,-2 0-31 16,-11-3 6-16,-9 0-23 0,-6-3-11 16,-3-5 16-16,0-6-10 15,1-4-7-15,4-6 0 16,4-3-8-16,4-5 8 16,6-4 0-16,2-3 0 15,5 0-9-15,3 0-15 16,0 0-12-16,0 0 11 15,6 0 9-15,8 0 15 16,5 1 2-16,5 1-1 16,0 1 25-16,3 2-24 15,1 4 13-15,-1 0 10 16,-2 4-16-16,-1 1 22 16,-3 2-14-16,0-1-6 0,-3-3 30 15,-2 2-39-15,-1-4 4 16,0-5-5-16,12-5-55 15,-5 0-191-15,-1-3-159 0</inkml:trace>
  <inkml:trace contextRef="#ctx0" brushRef="#br0" timeOffset="3934.79">14819 5973 188 0,'0'0'1215'16,"0"0"-1082"-16,83-5-51 16,-34 1 24-16,2 1-25 15,4 0 46-15,-3 1-59 16,-5 0-32-16,-4 2-6 15,-9 0-29-15,-7 0 5 16,-9-1-6-16,-8 1-83 16,-8-3-95-16,-2 0-112 15,0 2-531-15</inkml:trace>
  <inkml:trace contextRef="#ctx0" brushRef="#br0" timeOffset="4221.56">15068 5988 1260 0,'0'0'189'0,"0"0"-109"16,0 0 1-16,0 79 103 15,5-36 2-15,6 10-59 16,1 8-34-16,1 6-50 15,-2-1 0-15,-1-1-22 16,-1-8-20-16,-1-4 16 16,-2-7-16-16,-2-9-1 0,1-7 0 15,0-7-9-15,0-4-47 16,-2-7-96-16,0-3-386 16,-3-4-840-16</inkml:trace>
  <inkml:trace contextRef="#ctx0" brushRef="#br0" timeOffset="6275.51">1217 6057 421 0,'0'0'607'0,"0"0"-520"15,0 0-54-15,0 0-11 16,0 0 2-16,0 0 7 16,0 0-13-16,76-40 11 15,-48 30-16-15,6 0-13 0,5 5 22 16,6 0-2 0,4 5 15-16,3 0-2 0,3 11-32 15,-2 11 41 1,-1 8-19-16,-6 9-10 0,-4 5 7 15,-9 6-19-15,-8 1-1 16,-11 3 6-16,-10-1-5 16,-4 2 12-16,-6 2-6 15,-19-4 1-15,-6 0 0 16,-10-5-7-16,-6-7-1 16,-4-7 1-16,-6-9-1 15,2-8 16-15,6-9-16 16,4-7 2-16,6-1 4 15,3-23-6-15,12-5-89 16,5-1-576-16</inkml:trace>
  <inkml:trace contextRef="#ctx0" brushRef="#br0" timeOffset="6539.92">1537 6079 713 0,'0'0'122'0,"0"0"-93"16,11 75 135-16,-2-29 63 16,1 6-89-16,-1 5-29 15,0 1-35-15,1-2-32 16,-2-5-16-16,-2-8-25 0,2-7-2 15,0-11-8-15,6-11-94 16,-2-7-209-16,0-7-499 0</inkml:trace>
  <inkml:trace contextRef="#ctx0" brushRef="#br0" timeOffset="7374.65">1949 6434 1145 0,'0'0'187'15,"0"0"-119"1,24 86-50-16,-5-57-5 0,4-4 12 16,7-7-4-16,-2-8 1 15,5-5-20-15,0-5 8 16,-5-3-4-16,0-14-5 15,-7-7 7-15,-7-5 21 16,-6-2-29-16,-8-2 8 16,0 0-7-16,-11 2 8 15,-9 3-4-15,-7 3-4 16,-4 6-1-16,1 6 10 16,0 6-9-16,-1 7-2 15,4 2 1-15,2 18-4 16,4 11 3-16,3 5 1 15,6 6 0-15,8-1 4 0,4-1-4 16,0-6 0-16,6-7-1 16,10-7-4-16,5-9 4 15,3-8 1-15,1-3 0 16,2-10 10-16,0-14-10 16,-5-5 0-16,0-4-1 15,-8-1 2-15,-2 2 5 16,-3 7-6-16,-5 5 1 15,-2 9 8-15,1 7-9 16,-2 4 0-16,4 9-1 16,1 15 1-16,7 8 9 15,2 4 4-15,6-4 2 16,7 0-5-16,2-9-4 0,3-9-5 16,1-8-1-1,2-6 1-15,-3 0 2 0,0-22-3 16,-5-5-1-16,-1-11-11 15,-6-4-25-15,-4-3 5 16,-6-4-14-16,-5-4-10 16,-4-1 40-16,-2-3-38 15,-2-2 47-15,-13-1 7 16,-3 1 19-16,-4 4 26 16,-1 4 0-16,1 10 14 15,3 7-2-15,5 12-44 16,4 6 22-16,4 11 24 0,0 5-24 15,6 7-9-15,0 30-26 16,0 37 0-16,21 36 9 16,7 18-8-16,8 2-1 15,-3-20 0-15,-8-33-3 16,-5-21-10-16,-7-19 1 16,-4-10-96-16,-3 0-4 15,-3-8-168-15,-3-3-48 16,0-15-32-16</inkml:trace>
  <inkml:trace contextRef="#ctx0" brushRef="#br0" timeOffset="7808.59">2453 6328 700 0,'0'0'382'0,"0"0"-297"16,0 0-49-16,0 0-21 15,0 0 59-15,91-31-9 16,-58 31-48-16,6 0 14 15,2 0-20-15,-2 5-2 16,-1 4 9-16,-7 4-18 16,-3 7 0-16,-7 3 2 15,-6 10 7-15,-3 6 14 16,-6 5-22-16,3-1 8 16,-1-1 0-16,3-6-8 15,3-6-1-15,2-10 0 16,4-6 0-16,-1-11 10 15,5-3-9-15,-3-6 22 16,3-18 52-16,-2-3-18 0,2-6 10 16,-6 1 21-16,-5-2 91 15,-2 0-89-15,-8 3-66 16,-3 3 26-16,0 2 9 16,-17 4-31-16,-2 3 25 15,-8 5-13-15,-1 4-23 16,-4 6 0-16,1 4-17 15,1 4 0-15,-1 15-6 16,7 5-45-16,3 4 9 16,11 10-66-16,4-7-162 15,6-7-264-15</inkml:trace>
  <inkml:trace contextRef="#ctx0" brushRef="#br0" timeOffset="8244.64">3435 6261 1452 0,'0'0'224'15,"0"0"-167"-15,0 0-9 16,-96 16-34-16,71-6 45 15,7-1-17-15,0 2-36 0,6 1 11 16,3 0-17-16,3 1 0 16,5 0 0-16,1 0 0 15,1 1 0-15,17 1-1 16,12 0-11-16,6 3 12 16,6-3 0-16,4 0 0 15,-1-1 3-15,-2 1-2 16,-6-3-1-16,-6-2 0 15,-8 0 1-15,-10-2 9 16,-7-3-9-16,-6 0 12 16,0 0 23-16,-18 2 8 15,-10 1 8-15,-8 1-30 16,-7-1-14-16,4-2 25 16,0 0-33-16,1 1-1 15,-13 3-84-15,8 0-265 0,5-1-556 0</inkml:trace>
  <inkml:trace contextRef="#ctx0" brushRef="#br0" timeOffset="8935.48">1057 7096 909 0,'0'0'267'0,"0"0"-204"15,0 0-32-15,0 0 14 16,0 0 13-16,103-24 9 15,-70 20 6-15,7 0-8 16,5-1 24-16,13 0-6 16,17-1-49-16,23-2 2 15,27-4 8-15,11-2-13 16,6 2 89-16,-2-3-47 16,-7 5-55-16,8-3 11 15,4-1-28-15,6 2 0 16,3 1-1-16,-4 0 8 15,-4-1-8-15,-9 0 0 16,-7-2 0-16,-9-1 8 16,-16-2 2-16,-20 3-10 15,-24 3 0-15,-17 3-8 0,-9 2 8 16,-4-1 2 0,-1 3-2-16,-5-2 27 0,-11 2-20 15,-8 4 38-15,-5 0 14 16,-1 0-25-16,0 0 18 15,0 0-17-15,0 0-20 16,0 0-15-16,0 0-10 16,-10 0-81-16,-4 0-192 15,-4 2-1048-15</inkml:trace>
  <inkml:trace contextRef="#ctx0" brushRef="#br0" timeOffset="13949.21">1142 7570 588 0,'0'0'287'16,"0"0"-177"-16,0 0 4 16,0 0 12-16,0 0-14 15,0 0-17-15,0 0-53 16,-3-21-24-16,3 15 20 15,0-1-28-15,0 0 36 16,0-1-27-16,3-2-3 16,3 0-7-16,0-1-9 15,0 2-20-15,2-1 5 16,2 3 8-16,-4 1-2 16,0 5 9-16,4 1 0 15,-2 0-1-15,2 0-7 16,2 12 8-16,0 5 0 0,3 5 0 15,0 6 3-15,0 6-3 16,0 3 0-16,-2 2 7 16,-1 3-5-16,-6-3-2 15,3-1 0-15,-3-3 2 16,-2-5 1-16,-1-7-2 16,0-2-1-16,-1-6 0 15,-1-5 0-15,1-4 0 16,-2-4 0-16,0-2 1 15,0 0 0-15,0 0 5 16,0-1 29-16,0-10 25 16,0-6-44-16,0-5 7 0,0-5-23 15,0-3 18-15,0-3-17 16,0-1 0-16,0 1-1 16,0-1 0-16,3 3-7 15,0 3-2-15,3 4 8 16,4 2-8-16,-4 7 8 15,0 3-12-15,2 6-3 16,-2 3 7-16,1 3-14 16,-1 0 10-16,3 4 0 15,3 11 7-15,0 7 6 16,4 9 0-16,1 4 0 16,-1 3 8-16,-4 3-7 15,0-2-1-15,-2-2 0 16,-5-4 1-16,-2-8 6 15,0-5-7-15,-3-7 0 0,0-7 0 16,0-3 8-16,0-3-5 16,0 0 12-16,0 0 14 15,0-12-10-15,0-6-19 16,-3-8-10-16,0-4 4 16,0-4-28-16,1-3-2 15,2-2 2-15,0-2-35 16,0 3 57-16,6 2-26 15,5 4 38-15,4 8 0 16,0 5-20-16,-2 9 19 16,4 6-6-16,0 4 7 15,0 6 32-15,5 17 14 16,2 7 4-16,1 10-1 0,-1 4 17 16,-3 5 1-1,0 1-41-15,-7-3-3 0,-3-5 2 16,-3-6-24-16,-4-8 14 15,-2-7-15-15,1-6 4 16,-3-7-4-16,0-2 1 16,0-5 0-16,0-1-1 15,0-1-25-15,0-13-169 16,-5 2-649-16</inkml:trace>
  <inkml:trace contextRef="#ctx0" brushRef="#br0" timeOffset="14462.32">2003 7870 962 0,'0'0'367'0,"0"0"-275"15,0 0-14-15,0 0-7 16,0 0 31-16,0 0 2 16,0 0-72-16,-33-34-1 15,25 31-18-15,-5 3-13 16,-2 0 16-16,-1 0-14 16,2 3-2-16,-2 10 0 15,1 3-4-15,5 2 4 16,2 4 0-16,2 1 0 15,6 3-1-15,0 1-1 16,0 0 2-16,9 0 0 0,9-1-2 16,2-6 2-16,2-3 0 15,8-5-9-15,9-12-111 16,-4 0-78-16,-9-3-420 0</inkml:trace>
  <inkml:trace contextRef="#ctx0" brushRef="#br0" timeOffset="14857.86">2101 7850 1204 0,'0'0'268'16,"0"0"-214"-16,0 0-37 16,0 0-17-16,0 0 1 0,-1 73 13 15,4-44-2 1,7-2 7-16,4 2 14 0,3-5-32 15,0 1 12-15,7-7-13 16,-2-3 6-16,-1-8-1 16,0-4-5-16,-2-3 12 15,-4-5 10-15,-3-12 7 16,-3-7 60-16,-1-5-62 16,-7-4-26-16,-1 1 14 15,0 0-14-15,-4 4 14 16,-7 6 13-16,-4 4-14 15,0 4 54-15,-4 4 2 16,0 7-29-16,-1 3-7 16,-4 0-34-16,2 10 2 0,1 5-2 15,3 5-5-15,6-1-1 16,2 3-39-16,7-1-85 16,3 3-88-16,0-5-136 15,9-3-380-15</inkml:trace>
  <inkml:trace contextRef="#ctx0" brushRef="#br0" timeOffset="15309.73">2362 7965 101 0,'0'0'929'16,"0"0"-804"-16,0 0-69 15,0 0 80-15,81-1-47 16,-63 2-34-16,-2 11 9 16,-4 2 9-16,-1 6-5 15,-6 1 33-15,-5 4-47 16,0 2-20-16,0 0 4 16,-11 1-37-16,-3-2-1 15,1-5 0-15,-2-4-9 16,0-6 9-16,4-4-27 15,1-7-17-15,1 0 16 16,5-3-117-16,4-11 36 16,0-3 18-16,0-2 46 0,3 2 44 15,8 5-8 1,0 4 9-16,1 6 54 0,6 2 32 16,1 0-28-16,1 10 32 15,0 4 7-15,1 1-23 16,-1-1-28-16,-4-2 4 15,1-2-9-15,-4-6-41 16,-1-2 7-16,-3-2-7 16,7-14-83-16,-5-8-159 15,-1-3-546-15</inkml:trace>
  <inkml:trace contextRef="#ctx0" brushRef="#br0" timeOffset="15611.31">2728 7679 1330 0,'0'0'207'0,"0"0"-148"15,0 0-59-15,0 0 43 16,79 17 65-16,-51-14-26 16,1-3-23-16,-4 0-58 15,0 0 10-15,-4 0-11 0,-6 0 8 16,-2 0-19-16,-7 0 11 16,-6 0-197-16,0 0-203 15,0 3-829-15</inkml:trace>
  <inkml:trace contextRef="#ctx0" brushRef="#br0" timeOffset="15819.77">2804 7899 1124 0,'0'0'255'0,"0"0"-169"16,0 0 113-16,0 0-82 0,106-10-18 15,-81 3-5 1,-1 0-31-16,-2 2-20 0,-2-1-42 16,-5 3-2-16,-2 3-61 15,-1 0-307-15,-6 0-1109 0</inkml:trace>
  <inkml:trace contextRef="#ctx0" brushRef="#br0" timeOffset="17117.3">3512 7607 664 0,'0'0'209'16,"0"0"-157"-16,0 0-20 15,0 0-32-15,0 0 10 16,0 0 25-16,0 0 10 16,-28 54 2-16,26-37-18 15,2 3 13-15,0 2 23 16,0 3 8-16,6 4 5 16,5 0-21-16,10 1-25 15,1 0 26-15,5-4-32 16,0-1-10-16,7-7 9 15,-1-5-25-15,-2-4 16 16,-1-7-6-16,0-2-9 0,-6-4 51 16,0-16 50-1,-5-7-24-15,-5-6 8 0,-6-8-33 16,-6-4-18-16,-2-4-25 16,-3-2-2-16,-15 3 6 15,-3 3 0-15,-4 5-12 16,-1 2 22-16,-2 9-24 15,-2 4 19-15,0 6-1 16,-1 6-11-16,4 6 17 16,-1 7-23-16,1 0-1 15,5 3 5-15,2 13-5 16,1 4-1-16,8 6-14 16,4 4-37-16,6 2-34 15,1 15-66-15,11-8-72 16,3-5-390-16</inkml:trace>
  <inkml:trace contextRef="#ctx0" brushRef="#br0" timeOffset="17337.48">4124 7922 451 0,'0'0'1463'0,"0"0"-1315"0,0 0-107 16,0 0-38-1,0 0 6-15,0 0-18 0,0 0 1 16,12 0-176-16,-9-3-352 16</inkml:trace>
  <inkml:trace contextRef="#ctx0" brushRef="#br0" timeOffset="17921.48">4279 7500 1084 0,'0'0'217'0,"0"0"-149"16,0 0-52-16,-12 76-8 15,12-45 53-15,0 2 5 16,7 4-4-16,10-3-22 16,4 0-27-16,4-5 11 0,3-6-24 15,2-3 7-15,0-7-6 16,0-7 8-16,-3-3-9 16,-3-3 5-16,-3-6-4 15,-2-11 21-15,-4-9-22 16,-2-6 60-16,-5-6-4 15,-5-5-37-15,-3-2 22 16,0 0-15-16,-2 4 50 16,-10 5 11-16,-6 4-46 15,-1 4 7-15,-2 6-3 16,-3 2-26-16,-4 6 36 16,1 3-27-16,-4 8-16 15,-2 3-4-15,0 1-7 16,3 18-2-16,-1 5-5 15,4 4-27-15,5 3 2 0,7 1-61 16,9 11-72-16,3-8-127 16,3-5-361-16</inkml:trace>
  <inkml:trace contextRef="#ctx0" brushRef="#br0" timeOffset="18307.43">4911 7340 1167 0,'0'0'236'0,"0"0"-215"15,0 0 3-15,0 0-12 16,0 0-6-16,100 2 55 0,-73-1-31 15,0-1-9 1,-2 2-21-16,-8-2-2 0,-7 5-14 16,-7-1-149-16,-3-1-373 15</inkml:trace>
  <inkml:trace contextRef="#ctx0" brushRef="#br0" timeOffset="18800.59">4859 7450 1011 0,'0'0'251'0,"0"0"-182"15,0 0-12-15,0 0-19 16,0 0 39-16,-25 78-21 16,25-67-37-16,0-1 9 0,6-3-27 15,7-1 11-15,1-3 5 16,2-3-11-16,5 0-4 15,0 0-2-15,7 0 1 16,2-5 3-16,1 1-4 16,4 1 0-16,2 3 1 15,-3 0 1-15,-1 0-2 16,-3 10 1-16,-5 6 8 16,-7 7 55-16,-5 3-13 15,-7 3-1-15,-6 2-5 16,0-1-34-16,-7 1 33 15,-11-2-11-15,-3-3-31 16,-4-3 24-16,-1-3-11 0,-2-7-2 16,-2-5 26-16,-1-6-9 15,-2-2 10-15,3 0-4 16,-4-10-27-16,3-7 28 16,5-2-35-16,1-1 12 15,9 4-9-15,2 0-4 16,4 5-2-16,7 5 1 15,3 3-42-15,0 3-7 16,3 0-73-16,25 0 59 16,-1 0-67-16,0 0-447 0</inkml:trace>
  <inkml:trace contextRef="#ctx0" brushRef="#br0" timeOffset="19274.5">5333 7599 1098 0,'0'0'208'16,"0"0"-141"-16,0 0-22 15,-4 91 42-15,4-56 88 16,0 4-50-16,12 0-53 15,6-2-23-15,3-2-48 0,4-7 6 16,2-6-7 0,6-7 1-16,0-10 8 0,-2-5-8 15,3 0 14-15,-2-22 12 16,-7-9-26-16,0-8 13 16,-7-7-7-16,-6-3-6 15,-6 2 75-15,-6 2-9 16,0 4-13-16,-9 3 32 15,-9 4-55-15,-10 3 12 16,0 4 1-16,-8 3-27 16,-3 3 24-16,0 6-40 15,-1 4 9-15,6 4-5 16,1 7-5-16,3 0-6 0,6 0 0 16,3 11-37-1,3 3 19-15,6 2-31 0,4 4-25 16,3 1-45-1,5 9-141-15,9-3-119 0,3-4-389 0</inkml:trace>
  <inkml:trace contextRef="#ctx0" brushRef="#br0" timeOffset="19889.49">6005 7621 1499 0,'0'0'205'0,"0"0"-111"0,0 0 14 16,0 0 46-16,0 0-76 15,0 0-22-15,-85-14-49 16,64 14 1-16,4 7-14 15,0 8 6-15,0 5 0 16,2 5 10-16,6 1-10 16,2 3-1-16,5 3 1 15,2-1-12-15,2-3 11 16,11-4 1-16,8-7-46 16,3-6 11-16,0-8-33 15,3-3 21-15,-2-5-36 0,-1-12-37 16,-6-7 25-16,0-5 39 15,-5 1 42-15,-4-2 14 16,-3 3 9-16,-3 5 88 16,0 6 38-16,-3 4-16 15,0 7-15-15,0-1-60 16,0 6-21-16,0 0 1 16,0 0-24-16,0 17 0 15,5 11-1-15,2 10-7 16,5 21 8-16,3 23 1 15,6 21 6-15,-4 4-7 16,-6-17-5-16,-3-23 5 0,-5-27 0 16,1-7 0-1,-1 0 6-15,-2-3 3 0,-1-4 16 16,2-11 16 0,-2-6-39-16,0-7 18 0,0-2-12 15,0 0-8-15,1 0 0 16,-1 0-56-16,0 0-133 15,0-2-407-15</inkml:trace>
  <inkml:trace contextRef="#ctx0" brushRef="#br0" timeOffset="24364.6">1221 8506 658 0,'0'0'249'0,"0"0"-113"16,0 0-33-16,0 0 49 16,0 0-17-16,0 0-54 15,0 0-1-15,0-3-20 16,0 3-21-16,0 0 12 15,0 0-17-15,0 0 2 16,0 0-3-16,0 0-32 16,0 0 7-16,0 0-8 15,0 11 0-15,5 6-2 16,8 9 3-16,4 6-1 0,5 9 0 16,5 5 12-1,1 4-12-15,2 4 3 0,0-3-3 16,-5 1 15-1,0-5-15-15,-5-7 0 0,-4-4-1 16,-4-6 6-16,-3-10-6 16,-3-3 2-16,0-8-1 15,-3-1 8-15,-3-5-8 16,0-3 0-16,0 0 0 16,0 0-32-16,0-13-102 15,0-2-79-15,0-5-403 0</inkml:trace>
  <inkml:trace contextRef="#ctx0" brushRef="#br0" timeOffset="24837.86">1560 8489 992 0,'0'0'196'0,"0"0"-135"15,0 0-16-15,0 0 46 16,0 0-15-16,0 0-43 16,0 0-9-16,0 19-22 15,0 4 7-15,0 6 14 0,0 9-8 16,-3 7 21-1,0 15 18-15,0 22-20 0,0-7 8 16,0-5-16-16,0-13-14 16,1-16 8-16,-1 1-18 15,2 2 9-15,-1-7 11 16,0-9-10-16,2-6 14 16,0-8-16-16,0-4-1 15,0-3-4-15,0-4 3 16,0-3-8-16,0 2 0 15,0-2 1-15,0 0 2 16,0 0-2-16,0 0-1 16,0 0 0-16,0 0 7 15,0 0-16-15,0 0 2 16,0 0-114-16,0-5-105 0,0 0-500 16</inkml:trace>
  <inkml:trace contextRef="#ctx0" brushRef="#br0" timeOffset="27111.19">1773 9115 738 0,'0'0'214'15,"0"0"-149"-15,0 0 23 16,0 0 1-16,0 0-14 16,0 0-11-16,0 0-37 15,0 8-18-15,0 3 17 0,0 3-16 16,0 4 19-16,2 2-1 15,2 1-19-15,-3 2 23 16,1-2-18-16,-2-1-7 16,3-5 5-16,-3-1-6 15,3-3-6-15,-3 0 0 16,0-6 0-16,0-1 0 16,3-1 0-16,-3-3 0 15,0 0 0-15,0 0 0 16,0 0-26-16,-3-7-99 15,-3-4-77-15,-3-2 94 16,0 0 7-16,2-3 79 16,-1-1 19-16,1 0 6 0,1 0-3 15,1-2 17 1,2 3 5-16,2-1 18 0,1 0-12 16,0 1-8-16,0-1 16 15,0 3-20-15,3 0 48 16,3 1-18-16,4 5-37 15,-1-1 14-15,2 5 39 16,2 1 4-16,-1 3-8 16,6 0-41-16,-5 0 1 15,1 12-13-15,-1 2-3 16,-2 3 8-16,-5 1-9 16,-2 2 1-16,-4 0 14 0,0 2-15 15,0 0-1 1,-12-2 0-16,0 0 2 0,-4-6-4 15,4-3 2-15,-3-3-14 16,3-7-20-16,3-1-74 16,-1 0-42-16,2 0 17 15,4-6 65-15,1-2 22 16,1 1 11-16,2 0 34 16,0 0-1-16,0 2 4 15,0-2 14-15,0 3 83 16,6 1 19-16,2 2 5 15,2 1-54-15,2 0-16 16,2 0-13-16,2 0-34 16,3 3 13-16,1 4-10 15,-1-2-9-15,3 1 10 0,-2 0-10 16,-1-1 0 0,-4 0 0-16,0-2 6 0,-3-2-6 15,-2-1 0-15,-2 0 0 16,-4 0 22-16,-1-4-13 15,2-9 21-15,-2 1-21 16,-3-5 0-16,3-2-18 16,-3 0 9-16,0 2-17 15,0 0 16-15,0 2-59 16,0 0 34-16,0 3 18 16,0 4 8-16,-6 2 3 15,3 1-3-15,0 5 2 16,0 0 25-16,0 0-26 0,0 0 0 15,1 0-1-15,1 0-2 16,-1 0 2-16,2 0 0 16,-1 3 0-16,1-3-1 15,0 0-1-15,0 0 2 16,0 0 0-16,0 0-4 16,0 0 3-16,0 0 1 15,0 0 0-15,0 0 1 16,0 0 0-16,0 0-1 15,0 0 0-15,0 0 0 16,-4 0 6-16,-1 0-5 16,2 0-1-16,-3 0 5 0,0 0-4 15,1 2-1-15,-2 1 0 16,3 0-1-16,-1 1 0 16,2 3 1-16,2 2 0 15,-1 1-1-15,2 1-2 16,0 2 3-16,0 0 0 15,0 1 0-15,8 1 0 16,1 0 6-16,4 1 6 16,-1-1 18-16,1-3-18 15,1-2 3-15,-1-3-8 16,-1-3-6-16,-1-3 9 16,0-1-10-16,0 0-22 15,2-5-123-15,-5-2-479 0</inkml:trace>
  <inkml:trace contextRef="#ctx0" brushRef="#br0" timeOffset="27638.57">2195 9090 697 0,'0'0'335'16,"0"0"-234"-16,0 0 9 16,0 0 16-16,0 0-1 15,0 0-61-15,0 0-22 16,-43-22 11-16,38 22-40 0,-1 0-4 16,-1 5-9-16,3 7-8 15,-1 5 1-15,4 5 8 16,1 1-1-16,0 1 10 15,1 1-9-15,11-1-1 16,3-1 9-16,0-5-2 16,4-4 2-16,-1-4-7 15,-3-5 5-15,-2-2 20 16,-4-3-26-16,-1 0 10 16,-2-8 11-16,-3-6 0 15,0-6-3-15,-3-1-19 16,0-2-71-16,0 2 29 15,-3 3 7-15,-3 4-7 0,0 4 22 16,3 4 9 0,3 6 4-16,0 0-6 0,0 5 1 15,0 12 5-15,3 4 5 16,9 2 2-16,1 3 0 16,2-4-1-16,0-5 1 15,-1-4 0-15,-1-7 0 16,-1-6 0-16,-3-9-121 15,-2-6-268-15</inkml:trace>
  <inkml:trace contextRef="#ctx0" brushRef="#br0" timeOffset="27790.11">2258 8987 1300 0,'0'0'509'16,"0"0"-473"-16,0 0-36 15,0 0-39-15,0 0-97 16,0 0 24-16,0 0-480 0</inkml:trace>
  <inkml:trace contextRef="#ctx0" brushRef="#br0" timeOffset="28306.67">2414 9129 620 0,'0'0'160'16,"0"0"-100"-16,23 81-12 0,-8-36 14 16,0 7 35-16,1 4-4 15,1 0-8-15,0 0-49 16,-3-3-17-16,1-8 3 16,-5-11-21-16,-2-5 9 15,-4-11 1-15,-1-7 0 16,-3-8 60-16,0-3 29 15,0 0 62-15,-3-14-3 16,-9-6-138-16,-3-9-7 16,-4-5-14-16,4-5 6 15,-6-4 15-15,6-3-11 16,2-3-10-16,4 5 6 16,0 1-6-16,9 7 0 0,0 6-1 15,0 7-15 1,9 4 16-16,3 6-1 0,0 6 1 15,4 4 1-15,3 3 8 16,-2 0-9-16,2 9 0 16,-2 5 1-16,-4 2 8 15,-2-1-9-15,-7 2 10 16,-4-1 18-16,0-3-20 16,0 1 18-16,-9 1-7 15,-3-6-18-15,-4 1 21 16,2-5-21-16,1-4-1 15,2-1-8-15,4 0-60 0,0 0-18 16,5 0-90 0,2-6-72-16,0-2-151 0,2-1-247 15</inkml:trace>
  <inkml:trace contextRef="#ctx0" brushRef="#br0" timeOffset="28547.2">2834 9080 464 0,'0'0'886'0,"0"0"-777"16,0 0-84-16,0 0-14 15,0 0 53-15,82 5-14 0,-63-5 52 16,2 0-29-16,-3 0-72 15,-3 0 18-15,-3 0-19 16,-9 0-131-16,-3 0-192 16,0 5-840-16</inkml:trace>
  <inkml:trace contextRef="#ctx0" brushRef="#br0" timeOffset="28734.39">2875 9224 1382 0,'0'0'149'0,"0"0"-104"0,0 0 19 15,0 0 0-15,0 0 23 16,0 0-42-16,0 0-31 16,99 4-14-16,-84-11-186 15,3 1-912-15</inkml:trace>
  <inkml:trace contextRef="#ctx0" brushRef="#br0" timeOffset="29650.09">3581 8537 785 0,'0'0'313'0,"0"0"-243"15,0 0-46-15,0 0-15 16,0 0 20-16,0 0 104 16,0 0-46-16,0 62-26 15,0-31 2-15,0 5-40 16,0 5 5-16,0 2 24 15,0 1 9-15,0 0-11 16,-2-7-34-16,-1-6-7 16,0-5 0-16,2-9-8 15,-1-5-1-15,2-4 0 16,0-5 1-16,0-2 6 16,0-1-7-16,0 0 0 0,0 0-2 15,0 0 6-15,2-1-4 16,5-5 0-16,4-1-1 15,2-2 0-15,4-1 1 16,2 2 0-16,6-1 21 16,2 3-20-16,6 2 11 15,6 1 28-15,-2 1-7 16,2 2 14-16,-5 0-32 16,-1 0 0-16,-9 0-8 15,-3 0-6-15,-5 0-1 16,-7 0 0-16,-3 0-9 15,-6-11-64-15,0 0-168 0,0-1-270 16</inkml:trace>
  <inkml:trace contextRef="#ctx0" brushRef="#br0" timeOffset="29928.88">3830 8579 502 0,'0'0'877'0,"0"0"-777"15,0 0-71-15,0 0 3 16,0 89-12-16,5-52 100 0,5 7 8 16,-1 6-36-1,0 1 11-15,1 2-68 0,-2-4-21 16,-4-4 7-16,1-6-14 15,-2-5-7-15,-2-7 0 16,2-7-29-16,3-5-115 16,-3-4-331-16,0-7-471 0</inkml:trace>
  <inkml:trace contextRef="#ctx0" brushRef="#br0" timeOffset="30139.28">4158 9164 371 0,'0'0'1505'15,"0"0"-1338"-15,0 0-111 16,0 0 4-16,0 0-25 16,0 0 21-16,0 0-33 15,0 5-23-15,0-9-5 16,6-13-86-16,-1 0-134 15,-1 0-601-15</inkml:trace>
  <inkml:trace contextRef="#ctx0" brushRef="#br0" timeOffset="30715.17">4440 8585 1159 0,'0'0'364'16,"0"0"-267"-16,0 0-72 15,0 0-18-15,0 0 20 16,0 0-16-16,0 0 39 0,-18 76-8 16,11-49-15-16,-1 3 40 15,2 3-26-15,2 4 13 16,-1 1 22-16,4 2-41 16,1 0-4-16,0-2-17 15,6 1-6-15,7-7 6 16,5-2-14-16,4-5 1 15,1-6 6-15,1-6 1 16,3-4-8-16,-1-6 0 16,1-3 1-16,0 0-16 15,-3-12 15-15,-3-5-12 16,-2-5 12-16,-7-2-43 16,-6-5 34-16,-3-3 3 15,-3 3-14-15,0 0 18 16,-9 4-1-16,-4 5 3 0,-5 6 9 15,0 6-3-15,-9 7-4 16,2 1-2-16,-4 9 1 16,3 11-1-16,0 7 0 15,7 1 0-15,4 2 0 16,9 8-74-16,6-6-159 16,0-8-279-16</inkml:trace>
  <inkml:trace contextRef="#ctx0" brushRef="#br0" timeOffset="31595.6">4998 8554 508 0,'0'0'270'0,"0"0"-173"16,0 0 75-16,0 0 31 15,0 0-61-15,0 0-19 16,0 0-27-16,1 66 12 16,-1-50-19-16,2 0-36 15,-2 3 7-15,1 3-10 16,-1 3-31-16,0 1 29 15,2 2-31-15,-2 5 1 16,0 1 13-16,0 2-30 16,0 2 7-16,0 1-8 0,0-1 1 15,0 1 5 1,0-3-5-16,0-2 0 0,0-2 1 16,0-6 6-16,0-2-8 15,0-7 0-15,0-7-5 16,0 0-2-16,1-7 13 15,-1 0-6-15,3-3 4 16,0 0-3-16,0 0-1 16,2 0 0-16,2 0 1 15,-1 0 14-15,2-6 7 16,1 3-7-16,2-4 11 16,0 2-25-16,4 1 6 15,-2 1-2-15,5 0 1 16,-1 0 7-16,2 3-12 0,1 0 6 15,2 0 13-15,2 0-19 16,-1 0-1-16,3 4 0 16,-4 3 1-16,4-4 6 15,-3 3-7-15,0-1 0 16,-2-5 3-16,0 3 7 16,-2-3-10-16,-4 0 0 15,0 0 0-15,-6 0 20 16,-2 0-13-16,-1 0 15 15,0 0 13-15,-3 0-34 16,3 0 33-16,-3 0-19 16,0 0-15-16,0 0 5 15,-1 0-4-15,-1 0-2 16,-1 3-20-16,0 6-105 0,-3 1-120 16,-6-1-807-16</inkml:trace>
  <inkml:trace contextRef="#ctx0" brushRef="#br0" timeOffset="42065.33">5626 8867 669 0,'0'0'224'0,"0"0"-56"15,0 0-32-15,0 0-6 16,0 0-39-16,0 0-24 16,0 2-23-16,0-2-20 15,0 0 26-15,0 0 18 0,0 0 1 16,3 0-5-1,3 0-30-15,0 0-2 0,1 0 0 16,5 0-2-16,6 3-1 16,4-1-28-16,4-1 12 15,2 1 18-15,3-1-30 16,2-1 17-16,0 0-9 16,0 0-8-16,-5 0 8 15,-3 0-9-15,-5 0 0 16,-2 0 5-16,-6 0 2 15,-6 0-7-15,3 0 0 16,-8 2-12-16,-1-1 6 16,0-1-38-16,0 0-102 15,-13 0-113-15,1 0-596 0</inkml:trace>
  <inkml:trace contextRef="#ctx0" brushRef="#br0" timeOffset="42455.49">5760 9010 1046 0,'0'0'197'16,"0"0"-154"-16,0 0 14 15,0 0-22-15,0 0 33 0,0 0 15 16,0 0 23-16,34 4-1 16,-11-3-38-16,-2-1-32 15,4 0 22-15,0 0-8 16,1 0-14-16,-1 0 20 16,-2 4-43-16,0-2-3 15,0 2 4-15,-4-1-11 16,-4 0 23-16,-3 2-24 15,0-5 8-15,-5 3-2 16,-2-2-6-16,-2-1-1 16,0 0 0-16,1 0-6 15,-4 0-6-15,3-4-117 16,0-10-236-16,-1 2-446 0</inkml:trace>
  <inkml:trace contextRef="#ctx0" brushRef="#br0" timeOffset="42921.15">6357 8500 1377 0,'0'0'242'16,"0"0"-179"-16,0 0-53 15,0 0-4-15,0 0 33 16,0 0 14-16,0 0-8 16,27 93 5-16,-8-54-28 15,3 7 15-15,1 6 8 16,4 7-3-16,-2 4 5 16,0-2-32-16,-4-4-5 0,-1-8-1 15,-4-12-7 1,-4-11-4-16,0-9-2 0,-3-6-6 15,-3-8-1-15,-2-3-129 16,-1-17-36-16,0-7-170 16,-3-5-469-16</inkml:trace>
  <inkml:trace contextRef="#ctx0" brushRef="#br0" timeOffset="43266.24">6643 8400 1013 0,'0'0'253'16,"0"0"-176"-16,0 0-57 15,0 0 57-15,0 0 0 16,0 0 2-16,30 97 14 15,-24-60-17-15,3 8-12 16,0 19 14-16,-3 17-21 16,-5 17 10-16,-1-9-30 15,0-22-18-15,0-21 3 16,0-19-22-16,0-2 0 0,0 1 0 16,0 0-7-1,0-10 0-15,0-6 6 0,0-4-72 16,0-6-175-16,0 0-306 15,2-3-203-15</inkml:trace>
  <inkml:trace contextRef="#ctx0" brushRef="#br0" timeOffset="43850.43">7206 8933 1517 0,'0'0'260'16,"0"0"-154"-16,0 0-40 16,0 0-15-16,0 0 13 15,0 0-2-15,0 0-14 16,-69-20-47-16,57 20 25 15,-3 0-26-15,-2 0 7 0,0 7-33 16,-4 6 8-16,6 3 18 16,-1 4 0-16,2 3 3 15,5 2-3-15,0 3 0 16,6 3 0-16,2 3 19 16,1 0-19-16,0 1 25 15,6-3-16-15,7 0-2 16,2-6 1-16,3-2-8 15,1-7 0-15,2-3 6 16,0-5-5-16,3-3-1 16,1-6 0-16,-2 0 1 15,-1 0 2-15,0-12-3 0,-2-1-9 16,-4-4-16 0,3-16-102-16,-5 6-182 0,-5-2-449 0</inkml:trace>
  <inkml:trace contextRef="#ctx0" brushRef="#br0" timeOffset="44325.61">7335 9045 1174 0,'0'0'272'15,"0"0"-209"-15,0 0-21 16,0 0-25-16,0 0 21 0,0 0 54 15,0 0-39-15,0 86 8 16,0-60-26-16,3 1-16 16,8 0 25-16,2-1-19 15,2-2-10-15,7-3-4 16,-2-6-5-16,5-2-6 16,-1-7 0-16,-2-6 1 15,-1 0 6-15,-1-9-7 16,-3-8 1-16,-6-9 10 15,-2-1-4-15,-2-7 3 16,-7-1 2-16,0-4-11 16,0 4 40-16,-10 1-34 15,1 5 15-15,-2 5 12 16,-2 4-18-16,1 5 40 0,-3 4-13 16,2 2-18-16,-5 4 14 15,1 2-39-15,-3 3-9 16,-1 0-21-16,0 0 21 15,0 9 8-15,6 4-17 16,5 2-42-16,2 4-7 16,2 0-114-16,3 4-23 15,3 10-1-15,0-9-287 16,6-2-116-16</inkml:trace>
  <inkml:trace contextRef="#ctx0" brushRef="#br0" timeOffset="45023.84">7680 9157 700 0,'0'0'492'0,"0"0"-427"0,0 0-34 16,0 0-31-1,0 0 45-15,0 0 19 0,0 0-15 16,64-25-8-16,-48 25-16 15,-2 6-1-15,0 7 32 16,-3 4-2-16,1 1 48 16,-2 3-19-16,-4 2-33 15,-4 1 0-15,-2 1-31 16,0 1-2-16,0-1-15 16,-5-2-2-16,-5 1 17 15,0-4-16-15,-4-3 0 16,4-3 8-16,-1-2-2 15,1-4-7-15,1 0 0 16,3-4 1-16,1-2 1 16,2 0-1-16,0-2-1 0,2 0 0 15,1 0-10-15,0 0-21 16,0-4 4-16,0-3 3 16,0-1 23-16,6 5-5 15,0 0 6-15,7 2-2 16,-2 1 2-16,1 0 0 15,1 0 0-15,1 0 0 16,0 6 1-16,0 0 0 16,1 1-1-16,-2 0 8 15,2 1-7-15,-3-5-1 16,3 0 0-16,-2-3 0 16,-2 0 3-16,2 0-2 15,-4-3 0-15,0-5 14 0,-3-2-15 16,0-3 0-16,-3-8 0 15,-3 3-193-15,0 1-573 0</inkml:trace>
  <inkml:trace contextRef="#ctx0" brushRef="#br0" timeOffset="49137.29">1350 10075 897 0,'0'0'178'16,"0"0"-130"-16,0 0-6 16,0 0-3-16,0 0 32 15,0 0-25-15,0 0-15 16,13 1 28-16,-1-1-20 16,1 0 6-16,4 1-7 15,2-1-7-15,2 0 33 16,3 0-2-16,6 0-18 15,3 0-5-15,2 0-39 0,4-6 9 16,0-3 4 0,0 1 5-16,-2-3 11 0,-6 4-19 15,-1-3-9-15,-3 4 13 16,-9 2-13-16,-2 2-1 16,-5 2 0-16,-7 0-2 15,-1 0-7-15,-3 0-42 16,0 0-151-16,-6 0-299 15,-6 0-197-15</inkml:trace>
  <inkml:trace contextRef="#ctx0" brushRef="#br0" timeOffset="49494.35">1554 10149 1030 0,'0'0'291'0,"0"0"-206"15,0 0-28-15,6 77 8 16,7-35 52-16,2 9-30 16,6 16-34-16,0-1 2 15,-3 1-30-15,0-1 9 16,-8-16-3-16,2 4-23 15,-3-11 13-15,0-6-9 16,-3-7 5-16,-2-10 27 0,-1-3-38 16,-1-6 8-16,-2-7 0 15,0-2-8-15,0 0 7 16,0-2-4-16,0 0 1 16,0 0-10-16,0-13-31 15,0-7-326-15,-3 1-1027 0</inkml:trace>
  <inkml:trace contextRef="#ctx0" brushRef="#br0" timeOffset="50961.59">2106 10757 142 0,'0'0'1016'15,"0"0"-775"-15,0 0-65 16,0 0-20-16,0 0-44 0,0 0-11 15,0 0 4-15,-39-46-65 16,30 39-4-16,1 2-17 16,-3 0-2-16,0 4 0 15,-2 0-17-15,4 1 0 16,0 0 0-16,-1 0 2 16,2 1-4-16,2 12 1 15,-3 5-5-15,2 7-33 16,2 4 25-16,4 3 12 15,1 1-4-15,3-1 3 16,13-1-8-16,5 1 11 16,0-8-15-16,4-5 15 15,-1-6-49-15,1-9-44 0,5-4-119 16,-9-12-55-16,-3-5-373 16</inkml:trace>
  <inkml:trace contextRef="#ctx0" brushRef="#br0" timeOffset="51389.75">2232 10714 310 0,'0'0'410'0,"0"0"-287"0,0 0-19 16,0 0 55-1,-10 91-32-15,10-63-1 0,3 2-44 16,10 0-14-16,1 0-26 16,5-3-42-16,1-5 11 15,2-5-10-15,-1-8-1 16,3-6 14-16,-5-3-14 16,-1 0 10-16,-3-12 20 15,-2-8 7-15,-5-3 20 16,-2-4-18-16,-6-4-11 15,0-1 16-15,0 3-38 16,-11 2 17-16,-3 5 15 16,-3 4-26-16,-1 5 29 15,2 4 34-15,-2 6-29 16,7 0 20-16,0 3-64 0,2 0 10 16,-5 8-12-16,1 9-34 15,-2 2-32-15,3 2-68 16,3 9-105-16,3-7-138 15,6-5-20-15</inkml:trace>
  <inkml:trace contextRef="#ctx0" brushRef="#br0" timeOffset="52027.52">2528 10981 550 0,'0'0'606'0,"0"0"-533"15,0 0-45-15,0 0-27 16,0 0-1-16,0 0 23 16,0 0 15-16,27-50 5 15,-14 47 8-15,4 0-21 16,2 3-3-16,-1 0 5 0,6 3 13 16,-2 11 6-1,-3 2-18-15,-4 5 3 0,-4 1 2 16,-8 5-1-16,-3-1 7 15,0 1-25-15,-3-1-12 16,-8-4-7-16,-4-3-6 16,-4-4-61-16,3-5-22 15,1-6 42-15,-3-4-34 16,6 0-119-16,1-5-70 16,1-8 152-16,4-2 14 15,6 2 53-15,0 0 28 16,0 2 23-16,8 7 16 15,5 2 56-15,-1 2 58 16,7 0 57-16,-1 6-44 0,3 6-51 16,0 1-4-1,-3-2-11-15,3 0 12 0,-6-2-42 16,-2-1-20-16,2-5 0 16,-3 2-26-16,-3-4 0 15,0-1-1-15,6 0 8 16,-3 0-11-16,4-1 3 15,4-18-102-15,-4 2-117 16,-4-1-452-16</inkml:trace>
  <inkml:trace contextRef="#ctx0" brushRef="#br0" timeOffset="52375.3">2932 10651 1104 0,'0'0'293'15,"0"0"-208"-15,0 0-69 16,0 0-3-16,0 0 34 16,0 0 36-16,91 20 4 15,-60-19-37-15,2 1-22 0,-3-2-2 16,-6 0-26-16,-2 0 1 16,-7 0-1-16,-3-2-15 15,-7 2-160-15,-4 0-221 16,-1 0-452-16</inkml:trace>
  <inkml:trace contextRef="#ctx0" brushRef="#br0" timeOffset="52613.47">2993 10869 1185 0,'0'0'330'0,"0"0"-275"15,0 0-23-15,0 0-19 16,0 0 38-16,0 0 107 16,87 11-68-16,-57-11-29 15,-5 0-22-15,2 0-33 16,-5 0 20-16,-4 0-23 16,-3-5-3-16,-1-5-53 15,-4 1-301-15,-6 0-674 0</inkml:trace>
  <inkml:trace contextRef="#ctx0" brushRef="#br0" timeOffset="53515.67">3670 10403 700 0,'0'0'213'0,"0"0"-156"15,0 0-38 1,0 0 36-16,0 0 39 0,105-34 6 16,-72 34 10-16,1 0-33 15,-3 3-44-15,-1 11 18 16,-6 0-27-16,-5 3 0 15,-8 2 20-15,-4 1-9 16,-7 4 44-16,-7 1-36 16,-10 1-22-16,-11-2 29 15,0-1-50-15,-2-7 10 16,3-4 37-16,5-7-31 16,4-4-16-16,3-1-15 15,7 0-38-15,4-8 42 16,4-4-30-16,0-2-25 0,1-3 24 15,13 1-3-15,8 0 37 16,5 2 0-16,6 6 8 16,3 4 0-16,5 4 1 15,0 0-1-15,-1 4 0 16,0 11 1-16,-7 5 28 16,-6 1 6-16,-6 5 19 15,-8 0 15-15,-7 4-34 16,-6-1 1-16,0 3-15 15,-19-3-20-15,-5 0 39 16,-6-3-22-16,-7-3-1 16,1-4 7-16,-3-5-14 15,2-7 9-15,1-5 13 0,5-2-16 16,10 0 24 0,0-4-39-16,12-8 0 0,2 3-2 15,7-2-60-15,0-1-26 16,16-6-93-16,5 3-164 15,0 1-425-15</inkml:trace>
  <inkml:trace contextRef="#ctx0" brushRef="#br0" timeOffset="53965.67">4271 10519 333 0,'0'0'970'0,"0"0"-865"16,0 0-72-16,0 0-21 15,0 98 27-15,8-68 115 16,4 2-27-16,4 0-50 16,5 1-25-16,6-2-43 15,3-4 5-15,4-7-12 16,2-3 5-16,0-9-1 15,-2-4-6-15,-1-4 0 16,0-1 6-16,-6-13 6 16,-4-6-12-16,-9-6 18 15,-1-4 11-15,-8-7 16 16,-5-2-24-16,0-6-5 0,-11 2 6 16,-8-2-7-1,-6 1 14-15,-5 3-14 0,-3 5-14 16,2 4 27-16,-1 6-28 15,4 9 15-15,4 6-15 16,3 7 7-16,-3 4-22 16,-1 0 8-16,3 15-24 15,-2 6-38-15,6 3-71 16,0 13-85-16,9-2-183 16,6-4-280-16</inkml:trace>
  <inkml:trace contextRef="#ctx0" brushRef="#br0" timeOffset="54379.37">4807 10297 1386 0,'0'0'195'16,"0"0"-166"-16,0 0-28 16,0 0 11-16,0 0 113 15,-21 89-9-15,27-74-58 16,9-2-30-16,4-2-27 0,4-3 15 16,-1-5-16-16,2-3 0 15,-2 0 2-15,-1-11 8 16,-4-6-11-16,-6-5 1 15,-3-3 0-15,-8-1 13 16,0-2-7-16,0 2 1 16,-12 2 9-16,-7 4-15 15,-5 5 8-15,-3 5-5 16,0 5-2-16,-1 5-4 16,7 0-4-16,0 15-55 15,3 7-52-15,6 12-85 16,3-5-132-16,6-5-504 0</inkml:trace>
  <inkml:trace contextRef="#ctx0" brushRef="#br0" timeOffset="54821.53">5512 10347 1222 0,'0'0'402'0,"0"0"-278"16,0 0 0-16,0 0-17 15,0 0 19-15,0 0-21 16,0 0-56-16,-89-17-11 0,65 17-2 15,-3 0-35-15,-1 6 4 16,1 10-5-16,-1 4-6 16,1 4 6-16,0 7 0 15,6 3 0-15,2 7-11 16,4 2 11-16,5 4 0 16,5 0-2-16,5 0-14 15,0-1 16-15,13-3 0 16,8-5 0-16,6-5 16 15,3-7-14-15,6-7 4 16,4-7-6-16,-1-6-16 16,3-6 7-16,-2 0-43 15,3-17-113-15,-10-2-380 0,-6-1-825 0</inkml:trace>
  <inkml:trace contextRef="#ctx0" brushRef="#br0" timeOffset="55019.38">5620 10762 1234 0,'0'0'328'15,"0"0"-224"-15,0 0-77 16,0 0 22-16,19 80 96 16,-11-57-28-16,-2 3-44 15,1 0-52-15,-1-5-8 16,-3-4-13-16,0-8-45 0,-3-5-146 15,0-4-511-15</inkml:trace>
  <inkml:trace contextRef="#ctx0" brushRef="#br0" timeOffset="55303.44">5532 10213 1121 0,'0'0'644'0,"0"0"-548"15,0 0-64-15,22 108-30 16,-16-71 42-16,0 2 29 15,0-3-25-15,-3-2-14 16,3-1-34-16,-3-1-43 16,-1-6-319-16,-2-9-808 0</inkml:trace>
  <inkml:trace contextRef="#ctx0" brushRef="#br0" timeOffset="63390.01">1864 11984 702 0,'0'0'251'0,"0"0"-192"15,0 0-34-15,0 0 28 16,0 0 4-16,0 0 37 16,0 27-40-16,0-21-14 15,0 3 9-15,0 4-17 16,0 6 5-16,0 6 0 15,0 6-13-15,7 6 3 0,-2 6-11 16,4 7 16-16,-1 2 19 16,-1 3-39-16,-1-1 2 15,-2-1-12-15,-1-6 5 16,-1-5-4 0,-2-9-3-16,1-8 2 0,-1-9-1 15,0-10-1-15,0-6-44 16,0-7-78-16,-1-15-103 15,-7-2-555-15</inkml:trace>
  <inkml:trace contextRef="#ctx0" brushRef="#br0" timeOffset="63840.56">1682 11911 550 0,'0'0'218'0,"0"0"-190"15,0 0-27-15,0 0 46 16,0 0 24-16,0 0 11 16,67-72 15-16,-41 62-26 15,4 0 1-15,5 2 11 16,7 4-27-16,0 4 2 15,7 0-32-15,3 7-2 16,-1 9 13-16,-2 9-18 16,-7 3 13-16,-2 5-16 0,-7 1-8 15,-8 5 18-15,-8 3-6 16,-11 2 31-16,-6 2 0 16,-3 1-32-16,-21-1 8 15,-10 0-14-15,-8-7-2 16,-4-5 13-16,-1-6-23 15,3-9 14-15,5-2-15 16,9-8 6-16,6-3 1 16,11-4-6-16,5-2 1 15,8 0-2-15,0 0-76 16,14 0-93-16,5 0-26 16,3-2-361-16</inkml:trace>
  <inkml:trace contextRef="#ctx0" brushRef="#br0" timeOffset="64126.21">2464 12247 1264 0,'0'0'172'0,"0"0"-133"16,0 0-11-16,0 0 16 16,107 13 81-16,-71-13-19 15,3 0-47-15,-2 0-30 0,0-2-17 16,-4-2-11-16,-3 1 11 16,-9-1-12-16,-5 4-17 15,-8 0-123-15,-5 0-227 16,-3 4-458-16</inkml:trace>
  <inkml:trace contextRef="#ctx0" brushRef="#br0" timeOffset="64359.33">2564 12494 1137 0,'0'0'406'0,"0"0"-311"15,0 0-54-15,0 0-15 16,0 0 82-16,107 3-3 16,-74-3-59-16,3 0-2 15,-2-5-24-15,-4 2-19 16,0-2-1-16,-8 1-4 16,-4 1-141-16,-6 1-237 15,-9 2-548-15</inkml:trace>
  <inkml:trace contextRef="#ctx0" brushRef="#br0" timeOffset="65235.95">2200 12687 1141 0,'0'0'230'0,"0"0"-158"16,0 0 77-16,0 0 30 16,0 0-30-16,0 0-36 15,0 0-65-15,-8-8-23 16,-1 8-14-16,0 0-5 15,-1 0-7-15,-2 0 1 16,1 8-6-16,-2 5 5 16,4 1 1-16,-1 4 0 15,4 1 0-15,1 2 0 16,4-2-1-16,1 1 1 16,0-1-14-16,0 1 13 0,9-4 1 15,10 1 0-15,2-3-1 16,0-3 1-16,6-1-1 15,-3-6 1-15,-2-1-6 16,-4-3 0-16,3 0 7 16,-5-12-1-16,-2-4 2 15,-4-2-2-15,-3-4-19 16,-2-2-17-16,-4-1-12 16,-1 3 25-16,0 4-12 15,0 5 33-15,0 6-5 16,-1 5-5-16,-1 2-13 15,1 0-29-15,1 5 24 16,0 12 29-16,0 4-8 16,1 3 8-16,10 0 1 0,1-2-13 15,4-5 13-15,2-2 0 16,-1-8 0-16,0-4-7 16,0-3 8-16,-1 0-1 15,-2-4 11-15,-4-9-11 16,-4-4 26-16,-6-3-7 15,0-2 16-15,0-3 9 16,-10 0-31-16,-2 3 17 16,-2 2 8-16,-5 6-10 15,5 4 12-15,-2 2-22 16,-2 4-18-16,3 3 0 0,-1 1-111 16,1 2-50-1,6 12-91-15,0 0-558 0</inkml:trace>
  <inkml:trace contextRef="#ctx0" brushRef="#br0" timeOffset="65642.22">2598 12804 1119 0,'0'0'171'0,"0"0"-119"0,0 0-6 15,0 0 20 1,82 18 2-16,-70-2-10 0,-8 4-3 16,-2 1-2-16,-2 5-28 15,0-3-3-15,-8 2 5 16,-5-5-25-16,1-1 15 16,-1-7-10-16,4-2-6 15,1-4 8-15,2-4-8 16,2-2 9-16,4 0-10 15,0 0-27-15,0-5 5 16,0 2-5-16,13-2 27 16,2 5 53-16,6 0-33 15,9 0 30-15,6 11 39 16,4 2 9-16,-3 0-38 16,-1-1-36-16,-5-3-22 15,-4-3 14-15,-3-3-15 0,-6-3-1 16,4-6-6-16,-8-13-162 15,1-3-325-15</inkml:trace>
  <inkml:trace contextRef="#ctx0" brushRef="#br0" timeOffset="66579.59">3457 11889 1309 0,'0'0'284'0,"0"0"-284"0,0 0-19 16,0 0 19-16,0 0 43 15,0 0 39-15,0 0-25 16,21-40-34-16,-9 31-12 15,7 2 8-15,1 2-19 16,5 2 10-16,3 3-4 16,2 0-5-16,0 4 8 15,1 8-8-15,-5 7 7 16,-8 0 7-16,-5 5-14 16,-7 3 10-16,-6 5-2 15,0-1-9-15,-12 1 19 16,-10-2-18-16,-5-3 8 15,0-7 9-15,0-4-17 0,2-8 7 16,5-4-8-16,3-4 1 16,3 0 15-16,8-1-6 15,0-7 0-15,5 2 5 16,1 3-14-16,0 3 7 16,0 0 0-16,0 0-7 15,10 6 25-15,5 10 36 16,3 4-12-16,0 3-4 15,0 4-34-15,-5-1 10 16,-1 2-15-16,-1-1-5 16,-5 0 5-16,-2 0-7 15,-1-3-35-15,-3 1-105 16,0-7-343-16,0-3-288 0</inkml:trace>
  <inkml:trace contextRef="#ctx0" brushRef="#br0" timeOffset="66850.94">3705 12596 1292 0,'0'0'233'15,"0"0"-199"-15,0 0-20 16,0 0-6-16,0 0 5 0,0 0 78 15,0 0-67-15,34-49-18 16,-34 44 23-16,0 3 39 16,0 2 54-16,0 0-11 15,0 0-58-15,0 7-25 16,-3 2-28-16,0 1-18 16,3-2-109-16,-3-2-547 0</inkml:trace>
  <inkml:trace contextRef="#ctx0" brushRef="#br0" timeOffset="88866.2">10532 8075 104 0,'0'0'510'0,"0"0"-422"16,0 0-14-16,0 0 24 0,0 0 16 16,0 0 16-1,-2 0-63-15,2 0 1 0,0 0-10 16,0 0-26-16,0 0 22 16,0 0-28-16,0 0-5 15,0 0 9-15,-1 0-29 16,1 0 7-16,0 0-8 15,-2 3 2-15,2 7 9 16,-1 4-10-16,1 4 1 16,0 3 11-16,0 6-5 15,0 4-5-15,4 3-3 16,2 7 6-16,2-1-4 16,0 1-1-16,0-1 1 15,-2-4 9-15,0-3-10 16,-1-3-1-16,-1-6 0 0,0-2 1 15,-1-2 0 1,0-4-1-16,0 0 0 0,0-4 6 16,0-1-5-16,-1-6-1 15,-2-1 0-15,1-4 0 16,-1 0-10-16,0 0-9 16,0-9-82-16,0-21-146 15,0 2-48-15,-6 2-102 0</inkml:trace>
  <inkml:trace contextRef="#ctx0" brushRef="#br0" timeOffset="89569.47">10357 7911 643 0,'0'0'154'16,"0"0"-102"-16,0 0-13 15,0 0 45-15,0 0 0 16,0 0 0-16,0 0-6 15,51-19-46-15,-36 16-2 0,1 3-5 16,-1 0-24-16,1 0 28 16,1 0-21-16,2 0-7 15,1 0 21-15,-2 1-15 16,1 6-4-16,2 3-3 16,-2 2 0-16,1 1 15 15,-1 0 1-15,-4 4-2 16,3 0 18-16,-6 2-25 15,0 3 27-15,-2-2 12 16,-4 4-31-16,-3 2 31 16,-1 1-22-16,-2-1-4 15,0 4 12-15,0-2-25 16,-8 0 2-16,-3 0-9 0,-3-2 2 16,0-2 9-16,-4-4-11 15,-1-2 20-15,-2-5 12 16,-3 0-30-16,-1-6 17 15,4-2 1-15,0-2-5 16,0-3 21-16,4 0-19 16,1 0-3-16,6 0 27 15,0 0-41-15,4 0 30 16,1 0-13-16,2 0-16 16,2 0 21-16,-1 0-21 15,-1 0 1-15,3 0 9 16,0 0-10-16,0 0-1 15,0 0 0-15,0 0-5 0,0 0-7 16,0 0 12-16,0 2-25 16,0 0-39-16,9 3-109 15,2-2-111-15,2 1-415 0</inkml:trace>
  <inkml:trace contextRef="#ctx0" brushRef="#br0" timeOffset="90823.08">17277 6496 462 0,'0'0'589'0,"0"0"-421"16,0 0-55-16,0 0-39 16,0 0 14-16,0 0 2 15,0 0 18-15,0 0-25 0,0 4-40 16,0 2 11-16,0 8-23 15,-5 2-5-15,-4 7 25 16,-4 5-43-16,-2 6 17 16,-5 2-8-16,-3 3-16 15,-6 5 17-15,-2 0-17 16,-5 4 6-16,-1-5 5 16,-5 4-10-16,-3 1-2 15,0 0 0-15,1-1-1 16,2 0 1-16,-1-3 0 15,-1-4 0-15,0-3 0 16,-3-5 1-16,0-5-1 16,-3-8 0-16,1-2 10 0,-1-6-10 15,2-3 0-15,-1-3 9 16,4-4 3-16,2-1-5 16,5 0-5-16,7 0-2 15,6-1 1-15,7-1 10 16,6 1-10-16,6 1 6 15,3 0-2-15,3 0-5 16,0 0-1-16,0-2-42 16,0 0-83-16,4 0-22 15,10-9-84-15,-4 1-280 16,-2-4 113-16</inkml:trace>
  <inkml:trace contextRef="#ctx0" brushRef="#br0" timeOffset="91456.34">16210 7159 869 0,'0'0'348'0,"0"0"-188"0,0 0-63 16,0 0-7-16,0 0 6 15,0 0 9-15,0 0-30 16,3-10-58-16,-3 10-1 16,0 7-11-16,0 10-4 15,0 3 17-15,0 6-18 16,0 1 8-16,-1-3-5 15,-4 0 5-15,0-3-8 16,1-3 0-16,0-2 1 0,1-4 2 16,0-3-3-1,1-2 0-15,2-4 0 0,-1 0 4 16,1-3-4-16,0 0 0 16,-2 0 1-1,2 0 22-15,-1-9-23 0,-2-5 0 16,0-3 0-16,-2-1-1 15,-1 1 0-15,-1-5 1 16,1 3 0-16,-2-2 5 16,1 2-5-16,-2 2 0 15,3 2 0-15,2 5 0 16,-1 4-1-16,2 4 1 16,1 0 0-16,-1 2 5 15,-2 0-5-15,-1 0 0 16,-2 6-9-16,-1 3 2 0,-1 4 5 15,-1 3 2-15,1 1 0 16,-2 1 4-16,2 2-4 16,0-2 0-16,3-2 0 15,3 0-5-15,2-5 4 16,2-3 1-16,0-2 0 16,0-3-7-16,8-2 6 15,8-1 1-15,5 0 0 16,0 0 0-16,6 0 0 15,0-4 1-15,1 0 16 16,2 2 20-16,0-1-36 16,1 1 9-16,0 0-10 15,2-2-8-15,19-7-8 16,-10 1-289-16,0-5-1061 0</inkml:trace>
  <inkml:trace contextRef="#ctx0" brushRef="#br0" timeOffset="92551.95">17915 6077 671 0,'0'0'319'16,"0"0"-192"-16,0 0-71 15,0 0-19-15,0 0 67 16,0 0-8-16,0 0-50 0,5-10-9 16,3 10-36-16,0 0 7 15,1 0-1-15,2 5-7 16,3 10 20-16,0 7-10 16,2 2-4-16,-1 8 10 15,0 1-15-15,-2-2-1 16,-1 1 0-16,-4-1 0 15,-2-3 0-15,-2-2 0 16,-2-5 1-16,-2-2 7 16,0-3-7-16,0-5-1 15,0-2 0-15,0-6 6 16,0-3 1-16,0 0 14 0,0 0 31 16,0 0 53-1,0-6-46-15,0-10-27 0,0-3-28 16,0-7 4-16,0-2-3 15,0-3-4-15,0-2-1 16,0 1 3-16,0-2-2 16,0 3-1-16,0 0 0 15,0 4-10-15,0 2 9 16,5 2-13-16,1 3-5 16,0 2 18-16,1 4-25 15,-1 4 7-15,2 4 8 16,-2 3-3-16,3 3 8 0,0 0 3 15,5 3 3 1,-1 8-1-16,5 5 0 0,4 5 1 16,-1 6 0-16,3-1 0 15,0 6-6 1,0-1 6-16,-5 1 0 0,-2-5 0 16,-5 1 14-16,-2-3-14 15,-6-4 1-15,-1-3 0 16,-3-2 7-16,2-4-8 15,-2-3 0-15,0-6 0 16,0 0-12-16,3-3-41 16,-2 0-172-16,4 0-333 0</inkml:trace>
  <inkml:trace contextRef="#ctx0" brushRef="#br0" timeOffset="92868.38">18615 6086 1122 0,'0'0'278'0,"0"0"-201"15,0 0-59-15,0 0-2 16,0 0 0-16,0 0 97 15,0 0 4-15,80 7-60 16,-52-5-7-16,1-2-31 0,-1 0 0 16,-1 0 0-1,-5 0-12-15,-2 0-7 0,-4 0 0 16,-3 0-11-16,-5 0 10 16,-3 0-93-16,-5 4-135 15,0 1-290-15,-9 1-94 0</inkml:trace>
  <inkml:trace contextRef="#ctx0" brushRef="#br0" timeOffset="93085.53">18634 6283 1197 0,'0'0'296'0,"0"0"-207"15,0 0-52-15,0 0-35 16,0 0-2-16,0 0 30 0,0 0 45 15,52 4 2 1,-28-4-45-16,6 0-17 0,0 0 1 16,1 0-15-16,2-7-2 15,-2 2 1-15,11-9-167 16,-11 2-215-16,-4 1-585 0</inkml:trace>
  <inkml:trace contextRef="#ctx0" brushRef="#br0" timeOffset="93843.68">19226 5984 707 0,'0'0'279'16,"0"0"-174"-16,0 0-37 15,0 0 16-15,0 0 50 16,0 0-53-16,46 93-26 16,-35-60-11-16,2 3-14 15,-4 1 14-15,-1-2-19 16,-2-2-8-16,-1-4 14 15,-3-5-30-15,-2-4 11 0,1-8-12 16,-1-4 8-16,0-4-3 16,0-4-4-16,0 0 13 15,0 0 49-15,0-12-6 16,2-10-29-16,-1-7-28 16,2-7 9-16,2-8-7 15,1-2-2-15,4 3-5 16,1 3 4-16,-1 7-21 15,4 11 21-15,-4 7-11 16,-1 7-8-16,0 8 20 16,0 0-14-16,2 19 14 15,2 12 4-15,-1 8-3 16,4 6-1-16,-2 4 3 16,2-3 5-16,-3-7-3 15,1-5-5-15,-2-8 0 0,-3-9 5 16,-3-7-4-16,1-5-1 15,-2-5 5-15,-1 0-4 16,1-17 15-16,1-8-10 16,1-8-5-16,0-4 5 15,-1-6-6-15,2-1 0 16,1 1-2-16,1 4-29 16,2 5-25-16,3 11-7 15,-3 9 40-15,3 8 23 16,-3 6-20-16,3 3 19 0,-3 16 1 15,1 7 12 1,2 3 13-16,-3 4-2 0,1-2-10 16,-1-1 19-16,-1-1-32 15,-1-4 6-15,-4-4-6 16,-1 2-165-16,-2-5-349 16,-3-8-584-16</inkml:trace>
  <inkml:trace contextRef="#ctx0" brushRef="#br0" timeOffset="94226.6">19126 6774 978 0,'0'0'211'15,"0"0"-147"-15,0 0 52 16,0 0 63-16,87 0 20 16,-50-8-48-16,7-1-51 15,6-3-41-15,8-3 2 16,5 3-17-16,3-1-28 15,-1 1 15-15,-4 3-31 16,-4 2 9-16,-5 3-9 0,-6 1-5 16,-7 0 4-1,-8 3 1-15,-7 0-9 0,-9 0-6 16,-5 0-119-16,-10 3-127 16,0 6-117-16,-5 0-514 0</inkml:trace>
  <inkml:trace contextRef="#ctx0" brushRef="#br0" timeOffset="95112.45">19239 6991 1005 0,'0'0'306'16,"0"0"-226"-16,0 0-42 15,0 0-6-15,0 0 19 16,0 0 43-16,87-47 7 16,-67 41-38-16,0 4-6 15,1 2-34-15,0 0-5 16,0 13 6-16,0 8-18 15,-5 8 13-15,1 3-8 0,-7 4-10 16,-2 0 17-16,-1-3-17 16,-6-3-1-16,-1-4 8 15,0-5-6-15,0-5-2 16,0-7 1-16,0-4 0 16,0-5 21-16,0 0-21 15,0-2 7-15,0-11 9 16,0-11-11-16,0-5-7 15,3-3 1-15,5-2-33 16,1 2 22-16,4 5-17 16,-1 5 22-16,3 5 3 15,-1 8-3-15,-1 3 5 16,-1 6 1-16,0 0 0 0,0 13 10 16,-3 9-10-1,-3 4 1-15,-3 3 1 0,-2 2 13 16,-1-2-8-16,0-5-6 15,0-6-1-15,0-7 15 16,0-6-15-16,0-5 0 16,7 0 0-16,3-5-14 15,5-15 13-15,4-7-17 16,3-8-51-16,3-1-34 16,-2 0 41-16,2 2 48 15,-2 7 13-15,-3 4-7 16,-1 6 8-16,-5 6 31 15,-2 6-8-15,-4 5 4 16,-1 5-26-16,-2 15 78 16,-2 13 13-16,1 9-58 15,1 9 24-15,-1 7-6 16,1 5-27-16,5 5 3 0,1 0-21 16,5-1-2-16,3-6-5 15,4-4 6-15,2-8-5 16,2-8-1-16,1-9 0 15,0-11 7-15,2-8-1 16,-3-12-6-16,2-1 0 16,-4-18 1-16,-1-18-15 15,0-23 11-15,-5 1-15 16,-1-7-16-16,-2 1-45 16,-8 14 28-16,-5-6-27 15,-3 16-176-15,0 10-465 0</inkml:trace>
  <inkml:trace contextRef="#ctx0" brushRef="#br0" timeOffset="96344.81">11045 8328 1267 0,'0'0'327'0,"0"0"-206"15,0 0-75-15,0 0 32 0,0 0-28 16,0 0-17-16,0 0 0 16,0 4-32-16,0-4 0 15,1 1-1-15,2 2-13 16,5-3-9-16,-1 0-262 16,0 0-740-16</inkml:trace>
  <inkml:trace contextRef="#ctx0" brushRef="#br0" timeOffset="96682.07">11331 7982 895 0,'0'0'142'16,"0"0"-100"-16,0 0-25 15,0 0 22-15,0 0 110 16,0 0-5-16,36 99-50 16,-15-62 23-16,1 8-33 15,0 6-16-15,-2 1-20 16,-1 2-42-16,-5-2 20 0,-1-5-26 15,-4-9 11-15,-1-9-7 16,-1-8-4-16,0-11-45 16,-2-6-192-16,3-4-393 15</inkml:trace>
  <inkml:trace contextRef="#ctx0" brushRef="#br0" timeOffset="96975.62">11623 7919 1152 0,'0'0'229'16,"0"0"-174"-16,0 0-37 0,0 0-11 15,0 0 6-15,0 0 57 16,0 107 0-16,0-46-8 15,0 20-12-15,0-6-17 16,0-5 32-16,0-11-17 16,0-14-28-16,0 0 4 15,5 0-24-15,-2-12 1 16,3-8-1-16,7-15-25 16,-2-8-217-16,-1-2-593 0</inkml:trace>
  <inkml:trace contextRef="#ctx0" brushRef="#br0" timeOffset="97224.34">11998 8247 1197 0,'0'0'180'15,"0"0"-140"-15,0 0 46 16,0 0-3-16,110-4-2 16,-77 1-11-16,0 3-42 15,-2-2-4-15,-4 2-24 16,-6 0-25-16,-14 2-105 0,-5 10-252 16,-2 1-442-16</inkml:trace>
  <inkml:trace contextRef="#ctx0" brushRef="#br0" timeOffset="97394.02">12052 8497 1332 0,'0'0'255'0,"0"0"-195"16,0 0 22-16,0 0 27 15,0 0-55-15,95 14-15 16,-62-14-39-16,19 0-17 15,-12-3-231-15,-5-5-925 0</inkml:trace>
  <inkml:trace contextRef="#ctx0" brushRef="#br0" timeOffset="98274.17">12984 8182 766 0,'0'0'129'15,"0"0"-87"-15,0 0-2 16,0 0 67-16,0 0 57 16,0 0-53-16,0 0-37 15,10-72-30-15,-2 66-30 16,3 4 18-16,0 2-14 15,5 0-4-15,1 2 36 16,4 18-20-16,2 5 33 16,0 8-32-16,2 11-31 15,-4 2 26-15,-3 3-25 16,-3 1 1-16,-7-7 2 0,-4-4 8 16,-4-9-12-1,0-9 1-15,0-5-1 0,0-8 23 16,0-8-5-16,0 0 58 15,-3-5-7-15,-1-17-68 16,-1-7 5-16,-1-11-6 16,6-4-15-16,0-8-1 15,0 2-66-15,0 2 31 16,6 4 27-16,8 7-4 16,2 9 27-16,3 10 1 15,1 9 0-15,-1 9-1 16,5 2 0-16,-3 22 1 0,1 9 0 15,0 10 1 1,-3 5 29-16,-3 0-2 0,-6-3-9 16,-1-8 14-16,-4-8-32 15,-4-10 5-15,1-8-6 16,-2-8 1-16,0-3 12 16,0-5 21-16,0-19-21 15,0-8-10-15,0-10-3 16,1-6-23-16,5-2-27 15,2 0-53-15,2 8 52 16,4 8 22-16,0 14 29 16,3 13-6-16,4 7 21 15,1 17 24-15,4 16 61 16,0 9-59-16,1 8 30 16,-3 0-18-16,-3 0 13 0,-6-9-12 15,-2-3-48-15,-4-7 3 16,-3-6-9-16,-6-3-128 15,0-8-275-15,-6-3-1054 0</inkml:trace>
  <inkml:trace contextRef="#ctx0" brushRef="#br0" timeOffset="98640.21">12887 8874 970 0,'0'0'522'16,"0"0"-473"-16,0 0-17 15,0 0 3-15,94 0 133 16,-33-10 2-16,23 3-59 16,23-6-33-16,5 0-25 15,-18 1-34-15,-24 4 2 16,-24 2-20-16,-6 2-1 0,5 0 0 16,3-1 6-16,-2 1-7 15,-9 1 1-15,-13 3-62 16,-13-3-92-16,-8 3-187 15,-3 0-454-15</inkml:trace>
  <inkml:trace contextRef="#ctx0" brushRef="#br0" timeOffset="99589">12918 9274 1053 0,'0'0'171'16,"0"0"-111"-16,0 0-44 16,0 0 44-16,0 0 50 15,0 0-42-15,73-80 8 16,-55 72 0-16,-1 3-46 0,0 1 3 16,0 4-26-1,2 2-1-15,-2 15 13 0,1 8-18 16,-1 8 12-16,-3 6-13 15,-3 4 7-15,-1 1-5 16,-6-2-2-16,1-4 0 16,-4-7 13-16,-1-7-13 15,0-8 0-15,0-10-1 16,0-6 2-16,0 0 14 16,0-8-9-16,0-13-5 15,0-9 7-15,0-6-7 16,2-3-1-16,2-1 0 15,5 1-6-15,0 5 6 16,5 2 0-16,0 6 0 16,1 7 1-16,2 7 0 0,-2 7-2 15,1 5 1 1,2 7-3-16,0 17 3 0,0 7 9 16,-3 5-9-16,-2 3 9 15,-6-5-3-15,-2-7-4 16,1-5-2-16,-3-7 9 15,-1-6-6-15,-2-5-3 16,1-4 1-16,2 0 24 16,3-8-24-16,1-12-1 15,2-7 0-15,6-9-38 16,0-1-38-16,4-4-57 16,1 1 52-16,5 4 41 0,2 3 8 15,0 7 32 1,0 10 0-16,-5 9 1 0,-2 7 40 15,-1 1 17-15,-1 21 60 16,-5 12-17-16,-2 10-47 16,-4 17 12-16,-4 24-3 15,-3 20-22-15,0 10-1 16,0-3-27-16,0-14-3 16,0-24 18-16,0-17-19 15,11-13 19-15,2-9-9 16,10 4-19-16,3-3 23 15,9 0-22-15,5-12 10 16,2-9-8-16,1-8 14 16,3-7-15-16,1 0-1 15,2-17 5-15,0-9-12 0,16-32-19 16,-10 7-172-16,-10-2-524 16</inkml:trace>
  <inkml:trace contextRef="#ctx0" brushRef="#br0" timeOffset="100113.6">14420 8724 833 0,'0'0'846'16,"0"0"-679"-16,0 0-135 15,0 0-18-15,0 0-14 16,0 0-12-16,0 0 11 16,0 0 1-16,6 0-76 15,3 0-182-15,-3-2-659 0</inkml:trace>
  <inkml:trace contextRef="#ctx0" brushRef="#br0" timeOffset="100398.39">14792 8074 1174 0,'0'0'153'0,"0"0"-100"0,17 122 10 15,-3-39 1 1,4-4 60-16,-3-7 4 0,0-13-46 16,-5-17-25-16,0 1-55 15,-1-4 11-15,-3-10-13 16,-4-14-47-16,-2-15-156 15,0 0-179-15,-6-10-857 0</inkml:trace>
  <inkml:trace contextRef="#ctx0" brushRef="#br0" timeOffset="100884.99">14757 8090 1000 0,'0'0'278'0,"0"0"-219"0,0 0-23 16,0 0 15-16,87-12 23 15,-51 9 16-15,5 3-40 16,4 0 1-16,1 10-3 16,-2 9-26-16,-5 8 13 15,-7 3-20-15,-5 8 2 16,-9 1 18-16,-8 5-34 15,-8-1 12-15,-2 3-13 16,-8-2 11-16,-12-2-9 16,-6-4-2-16,-5-7-9 15,0-7-15-15,-2-6-75 0,5-7 35 16,5-6 35 0,4-5-3-16,8 0 13 0,4-9-22 15,7-2 24-15,0 0 16 16,5 1-18-16,12 1 19 15,4 3 0-15,3 6 17 16,0 0 77-16,6 5 37 16,1 12-33-16,0 4 34 15,1 2-52-15,-2 5-5 16,-2-3-33-16,-1-4-36 16,-4-3 16-16,-2-3-22 15,-4-9 0-15,-1-6-13 16,9-14-139-16,-7-11-224 15,0-3-583-15</inkml:trace>
  <inkml:trace contextRef="#ctx0" brushRef="#br0" timeOffset="101089.65">15649 8419 1111 0,'0'0'838'15,"0"0"-698"-15,0 0-54 16,0 0-64-16,0 0-12 16,0 0 8-16,0 0-17 15,5 0-2-15,-2 0-20 16,3-7-97-16,0-5-253 16,-3-3-802-16</inkml:trace>
  <inkml:trace contextRef="#ctx0" brushRef="#br0" timeOffset="101367.33">16031 8020 1177 0,'0'0'197'0,"0"0"-142"0,0 0-15 16,107-5 18-16,-68 3-6 16,0 1 44-16,-1 0-30 15,-3 1-46-15,-4 0 15 16,-8 0-33-16,-4 0 2 16,-8-2-4-16,-8-1-131 15,-3 3-145-15,0-3-530 0</inkml:trace>
  <inkml:trace contextRef="#ctx0" brushRef="#br0" timeOffset="101654.57">16182 8032 1075 0,'0'0'330'0,"0"0"-205"16,0 0 4-16,22 75 7 16,-8-31-3-16,3 15-3 15,-1 1-19-15,0 6-61 16,-3 3-16-16,-1-13-22 16,-1 0-5-16,-4-8 8 15,0-10-15-15,-2-9 1 16,-2-10 7-16,-2-7-8 15,-1-10-64-15,0-2-335 16,-4 0-1248-16</inkml:trace>
  <inkml:trace contextRef="#ctx0" brushRef="#br0" timeOffset="104339.35">10135 11207 502 0,'0'0'104'15,"0"0"-59"-15,0 0-35 16,0 0-4-16,0 0 8 16,0 0 11-16,-2-25 22 15,1 22-5-15,1-2-1 16,0 2 29-16,0 0-13 16,0 0 11-16,0 2 16 15,0 1 4-15,0 0 35 16,0 0-16-16,0 0-34 15,0 0 27-15,0 0-36 16,0 0-13-16,0 0-40 16,0 0 6-16,0 13-14 0,0 8 10 15,6 10 22 1,1 9 33-16,1 9-45 0,5 16 17 16,1 20-13-16,-1 14-19 15,1-6 4-15,-7-19-12 16,-3-23 0-16,-2-13 18 15,-2 3-16-15,0 1-2 16,0 2 0-16,0-11 1 16,0-9 0-16,0-9-1 15,0-6-2-15,0-8-24 16,0-8-150-16,0-11-59 16,0-6-386-16</inkml:trace>
  <inkml:trace contextRef="#ctx0" brushRef="#br0" timeOffset="104849.5">9957 11036 867 0,'0'0'136'16,"0"0"-116"-16,0 0-1 16,0 0-3-16,0 0 72 0,0 0 21 15,109-47 16 1,-75 40-31-16,7 2-40 0,3 3-43 16,3 2 13-16,0 0-16 15,0 0 0-15,-1 14 9 16,-3 2-10-16,-4 7-2 15,-2 3-5-15,-11 7 1 16,-1 5 29-16,-10 2 36 16,-6 7-12-16,-9 1 0 15,0 0-41-15,-8 2 9 16,-14-1-22-16,-8-3 3 16,-7-5 12-16,-9-4-8 15,-1-6 5-15,-2-8 14 16,3-7-26-16,3-7 36 0,7-6-1 15,8-3-18-15,4 0 16 16,10 0-24-16,5-1 4 16,4-2-1-16,5 0-12 15,0 2-17-15,0 1-20 16,10 0-15-16,17 0-2 16,-3 0-167-16,1 0-352 0</inkml:trace>
  <inkml:trace contextRef="#ctx0" brushRef="#br0" timeOffset="105752.62">10911 11483 950 0,'0'0'287'0,"0"0"-221"16,0 0-40-16,0 0-20 16,0 0 3-16,0 0 52 15,0 0 3-15,22 4 20 16,-9 1-16-16,1-3-12 16,3 4 22-16,3-3-16 15,4 1-12-15,3-1 4 16,1 1-41-16,0-1 3 15,-1-1-16-15,-3-1 7 16,0-1-1-16,-2 0-6 16,-1 0 1-16,-4 0 7 15,-1 0-8-15,-4 0 0 16,-3 0-1-16,0 0 2 16,-3 0-12-16,-3 0 10 15,0 1-65-15,-3 4-131 0,0 0-61 16,0 0-372-16</inkml:trace>
  <inkml:trace contextRef="#ctx0" brushRef="#br0" timeOffset="106143.62">11002 11764 950 0,'0'0'223'0,"0"0"-149"0,0 0-66 16,0 0 1-16,0 0 106 15,0 0-9-15,86 16 26 16,-56-16-4-16,4 0-53 15,3 0-1-15,2 0-47 16,-1 0 18-16,-4 0-5 16,-4 0-33-16,-5 0 34 15,-3 0-23-15,-7 0 1 16,-3 0 6-16,-4 3-19 16,-4-1-6-16,1 0 0 0,-4 1 7 15,1-2-14-15,-2 2 7 16,0-3-93-16,0 0-256 15,0 0-1053-15</inkml:trace>
  <inkml:trace contextRef="#ctx0" brushRef="#br0" timeOffset="107426.08">10515 12107 667 0,'0'0'156'15,"0"0"-108"-15,0 0 25 16,0 0 50-16,0 0 63 16,0 0-40-16,0 0-56 15,0 0-28-15,-4 0-38 16,-4 3-10-16,-2-1 37 15,-2 4-39-15,-2-1 8 0,1 4-20 16,0 2 6 0,-2 1 1-16,3 5-7 0,0 0 0 15,2 4 0-15,2-1 1 16,5 5-1-16,3-1 0 16,0 2-16-16,8 1 15 15,8-5 2-15,5-1-1 16,4-5 6-16,2-5-6 15,1-5-1-15,-1-6-5 16,-2 0-48-16,4-11-77 16,-11-8-256-16,-3-1-258 0</inkml:trace>
  <inkml:trace contextRef="#ctx0" brushRef="#br0" timeOffset="107801.7">10632 12211 671 0,'0'0'176'0,"0"0"-45"15,0 0 17-15,0 89-27 16,10-63-15-16,2-4-52 16,2-4-11-16,2-1-25 15,1-7-18-15,-1-3 21 16,0-7-20-16,-1 0-1 15,-3-8 6-15,0-11-4 16,-5-3 9-16,-2-4-2 0,-5-6 22 16,0-1 15-16,0 0-2 15,-11 3 33-15,-3 4 19 16,-2 3-52-16,-1 6 31 16,0 4-41-16,-2 5 5 15,1 7 7-15,-2 1-45 16,3 0 10-16,2 14-11 15,0 6-8-15,3 4 1 16,4-1-52-16,5 8-100 16,3-5-113-16,0-7-470 0</inkml:trace>
  <inkml:trace contextRef="#ctx0" brushRef="#br0" timeOffset="108350.28">10860 12308 1113 0,'0'0'268'16,"0"0"-184"-16,0 0-67 15,0 0-5-15,0 0 31 16,0 0 30-16,0 0-6 15,64-20-19-15,-47 20-48 0,0 0 7 16,1 5 21-16,-3 12 22 16,-4 3-4-16,-4 4-35 15,-4 2-4-15,-3 2 6 16,0-2-6-16,-5-2-7 16,-6-1 0-16,-3-3-17 15,1-3 16-15,-2-6-30 16,0-4-28-16,1-6-24 15,1-1-39-15,4 0-106 16,2-11-58-16,5-3 87 16,2 0 134-16,0 1 22 15,3 5 38-15,9 1 5 16,1 5 26-16,1 2 101 16,5 0 77-16,-2 13-37 15,2 4-38-15,0 0-58 0,-2 1 17 16,4-3 13-16,-2 1-6 15,-1-4 35-15,1-4-42 16,-2-5-54-16,1-3 11 16,-2 0-29-16,1-14-6 15,-1-6 17-15,-3-4-27 16,-2-1-6-16,5-9-54 16,-5 7-148-16,-1 5-352 0</inkml:trace>
  <inkml:trace contextRef="#ctx0" brushRef="#br0" timeOffset="110803.57">12513 11325 363 0,'0'0'279'15,"0"0"-168"-15,0 0-23 16,0 0 56-16,0 0-12 15,0 0-67-15,0 0 2 16,44 3 18-16,-33 11-18 0,1 8 4 16,4 7-11-16,-2 5 33 15,2 7 13-15,-1 2-77 16,-2 3-10-16,-4-2-17 16,-1-3 11-16,-1-7-4 15,-4-5-9-15,0-8 2 16,-2-8 8-16,-1-5-9 15,0-4-1-15,2-4 0 16,-2 0 8-16,0 0 8 16,0 0 57-16,0-12-26 15,0-6-24-15,0-7-21 16,-2-6-2-16,-1-5 0 16,3-3-4-16,0-3-3 0,0 1 7 15,6 1 0 1,8 0-6-16,2 5 2 0,2 4 3 15,3 5-1-15,0 4-6 16,0 7 0-16,-2 6 8 16,1 9 0-16,-4 0 0 15,2 5-5-15,0 16 4 16,-3 8 1-16,1 8 0 16,-1 7 0-16,-2 2 1 15,-1 2-1-15,-4-5 0 16,4-4 3-16,-5-5-3 15,1-10 0-15,-4-7 0 16,-2-8 0-16,1-5 0 16,-3-3 0-16,0-1 0 15,0 0 9-15,0-6-9 0,0-13 0 16,0-3 0 0,0-8-4-16,0-5 4 0,0-3-9 15,0-5-1-15,0-1-39 16,0-2 10-16,5 3-14 15,6 6 8-15,1 6 14 16,6 7-8-16,0 7 23 16,1 12 15-16,2 5-6 15,0 5 7-15,3 17 7 16,1 11 25-16,2 8 40 16,0 6-22-16,-3 5 1 15,-5-2-7-15,-4 1-33 0,-3-6 29 16,-3-6-30-16,-3-6-9 15,-3-8 10-15,0-8-2 16,-2-8-18-16,1-9-23 16,1 0-254-16,0-1-481 0</inkml:trace>
  <inkml:trace contextRef="#ctx0" brushRef="#br0" timeOffset="111316.09">13642 11618 851 0,'0'0'334'0,"0"0"-225"0,0 0 8 16,0 0 5-16,0 0-11 15,0 0 4-15,0 0-46 16,-53-23-21-16,39 23-13 16,-3 0-25-16,-1 6-8 15,-1 8 7-15,2 4-7 16,0 3-2-16,3 1 0 16,1 6 1-16,5-2 0 15,5 4-1-15,3 0 0 16,0-2 10-16,12 0-9 15,9-5-1-15,4-3 0 16,4-4-2-16,2-8-11 16,2-7 3-16,6-4-169 15,-8-14-54-15,-6-1-403 0</inkml:trace>
  <inkml:trace contextRef="#ctx0" brushRef="#br0" timeOffset="111651.04">13730 11702 1159 0,'0'0'361'0,"0"0"-269"16,0 0-55-16,0 0-37 16,0 0 0-16,0 0 19 15,11 89-7-15,0-58 36 16,8-2-29-16,2-1-17 16,5-7 14-16,0-7-15 15,3-7-1-15,-4-7 0 16,-3-2 7-16,-2-16-6 0,-4-7 1 15,-5-8-1-15,-4-2 15 16,-1 0-10-16,-6-1-6 16,0 4 21-16,-3 3 15 15,-7 5 51-15,-5 7-3 16,-3 4-20-16,-4 6-2 16,-4 7-61-16,-1 0 9 15,0 8-10-15,1 12-34 16,3 4-12-16,7-1-96 15,4 9-92-15,7-7-67 16,5-7-385-16</inkml:trace>
  <inkml:trace contextRef="#ctx0" brushRef="#br0" timeOffset="112028.63">14050 11768 1185 0,'0'0'176'15,"0"0"-99"-15,0 0-6 16,0 0 12-16,94 17 35 16,-80 0-29-16,-6 4 4 15,-6 5-25-15,-2 2-23 16,0 1-3-16,-6 1-40 16,-9-2 6-16,0-6-8 15,-1-3 1-15,2-7 9 16,3-4-9-16,2-8-1 0,2 0 0 15,6-6-3 1,1-8-23-16,0-1 0 0,3 0 10 16,11 4 15-16,2 3 2 15,2 5-1-15,3 3 23 16,1 0-7-16,3 13 12 16,-4 1-2-16,2 0-11 15,-4 0 10-15,-2-3-24 16,-3-2 5-16,0-8-6 15,5-4-6-15,-4-12-191 16,0-5-610-16</inkml:trace>
  <inkml:trace contextRef="#ctx0" brushRef="#br0" timeOffset="112324.38">14620 11455 2000 0,'0'0'341'0,"0"0"-255"15,0 0-26-15,0 0-53 0,0 0-6 16,0 0 6 0,0 0-7-16,-7 3-17 0,20-3-83 15,1 0-77-15,0-2-421 0</inkml:trace>
  <inkml:trace contextRef="#ctx0" brushRef="#br0" timeOffset="112953.98">15179 11053 1230 0,'0'0'286'16,"0"0"-174"-16,0 0-73 15,-3 74-15-15,3-33 104 0,5 5-16 16,6 5-35-16,2-1 4 15,-1 2-65-15,1-6 5 16,-4-6-16-16,-1-8 1 16,-2-11-12-16,-1-8-41 15,-3-12-161-15,-2-1-98 16,0 0-435-16</inkml:trace>
  <inkml:trace contextRef="#ctx0" brushRef="#br0" timeOffset="113536.45">15112 10998 441 0,'0'0'849'15,"0"0"-755"-15,0 0-67 16,0 0-19-16,0 0-6 15,0 0 54-15,0 0-9 16,102-67-1-16,-68 61 18 16,6 3-46-16,1 3 20 15,0 0 10-15,2 14-12 16,-2 7 8-16,-5 6-16 16,-3 4-6-16,-7 5 13 15,-5 6-34-15,-9 2 16 16,-5 6-12-16,-7-1 3 0,0 4 4 15,-14-3-10-15,-9-3-1 16,1-3 8-16,-7-7 0 16,3-7-10-16,0-8 1 15,3-8 0-15,4-7-2 16,5-4 2-16,5-3 0 16,4-4-28-16,4-12-51 15,1-1-15-15,1-3 1 16,11 2 32-16,2 1 36 15,4 5 10-15,-1 3 15 16,0 6 13-16,1 3-2 16,0 0 78-16,3 12 31 0,-1 3 0 15,0 3 14-15,4 2-69 16,-1 2-6-16,1-2 8 16,2-1-38-16,-2-3-1 15,1 0-25-15,0-3 6 16,2-3-12-16,1-5 3 15,1-5-43-15,11-1-106 16,-5-15-360-16,-7-2-523 0</inkml:trace>
  <inkml:trace contextRef="#ctx0" brushRef="#br0" timeOffset="114275.52">15236 11450 459 0,'0'0'655'0,"0"0"-445"15,0 0-79-15,0 0-70 16,0 0-15-16,0 0 25 16,0 0-17-16,0 30 46 15,0-6-20-15,0 6-32 0,5 4 8 16,-1-1-28 0,1-1 4-16,2-4-17 0,-3-5-4 15,2-3-9-15,0-5-2 16,2 0-12-16,4-1-77 15,-3-2-208-15,0-1-366 0</inkml:trace>
  <inkml:trace contextRef="#ctx0" brushRef="#br0" timeOffset="114597.36">16196 11375 1864 0,'0'0'258'15,"0"0"-258"-15,0 0-44 16,0 0-215-16,0 0 108 16,0 0-131-16,0 0-718 0</inkml:trace>
  <inkml:trace contextRef="#ctx0" brushRef="#br0" timeOffset="114950.97">16522 11023 1332 0,'0'0'180'16,"0"0"-141"-16,0 0-8 16,116-12 33-16,-65 6 46 15,0 2-35-15,4 0-49 16,-3 1 11-16,-1 1-18 15,-8-1-19-15,-6-1 11 16,-5 1-10-16,-7 2-1 16,-4-1 0-16,-8 0-40 15,-6 0-81-15,-4 2-105 16,-3 0-438-16</inkml:trace>
  <inkml:trace contextRef="#ctx0" brushRef="#br0" timeOffset="115226.53">16751 11139 641 0,'0'0'809'16,"0"0"-623"-16,0 82-20 15,11-34-46-15,5 11-1 16,1 5-15-16,2-2-34 16,-2-2-42-16,-1-5 17 15,-2-6-43-15,-3-12 4 16,-3-7-5-16,-1-10-1 0,2-10-59 16,-4-7-194-16,1-3-529 0</inkml:trace>
  <inkml:trace contextRef="#ctx0" brushRef="#br0" timeOffset="115930.38">17180 11473 1211 0,'0'0'224'16,"0"0"-169"-16,0 0-20 16,0 0-16-16,0 0 77 15,0 0 33-15,0 0-77 16,-60-19-20-16,48 20-24 16,-1 11-7-16,-1 4 18 15,2 5-18-15,3 5 13 16,5 4 19-16,4 2-25 15,0 1 25-15,1-3-22 16,14-1-9-16,9-8 23 0,4-3-25 16,5-7 0-1,2-8-1-15,-1-3-37 0,0-2-2 16,-3-15-46-16,-5-5-24 16,-1-3 49-16,-2-4 16 15,-3-3 35-15,-6 1 8 16,-2 0 4-16,-6 4 47 15,-3 6-2-15,-3 6 17 16,0 6 37-16,0 6-30 16,0 3-11-16,0 7-48 15,0 13 0-15,0 6-9 16,0 5-3-16,4 2 0 16,12 0 4-16,3-5-3 15,6-3-1-15,3-5 0 16,0-11-6-16,4-2-6 0,-2-7 12 15,-2 0-13-15,-1-16 12 16,-4-8-17-16,-4-4 10 16,-6-3 0-16,-6-2 8 15,-7 0 11-15,0 0 22 16,-4 4 4-16,-12 2 21 16,-7 5-32-16,-6 5 20 15,-6 8-6-15,-5 4-40 16,-5 5 19-16,0 0-19 15,6 0 0-15,7 8-1 16,8 6-36-16,6 2-31 16,11 8-123-16,2-5-143 15,3-4-440-15</inkml:trace>
  <inkml:trace contextRef="#ctx0" brushRef="#br0" timeOffset="116375.79">17685 11514 1328 0,'0'0'198'0,"0"0"-163"16,0 0-8-16,0 0-25 15,90 0 98-15,-66 3 19 0,0 3-68 16,1 2 6-1,-1 4-1-15,-6 2-15 0,-4 2 21 16,-7 4-38-16,-7 2 0 16,0 6 14-16,-13 0-37 15,-7 2 5-15,-6-2-6 16,3-3 1-16,1-2 1 16,3-6-2-16,6-4 0 15,4-6 9-15,6 0-9 16,3-6 0-16,0-1-6 15,18 0 3-15,4 0 3 16,8 0 0-16,6-1 0 16,1-3 8-16,0 1-2 15,4 1-6-15,2 1 17 16,-1 1-15-16,-1 0 66 0,-5 0-51 16,-6 0-17-16,-9-3-1 15,-5-1-104-15,-8 0-143 16,-5 1-350-16</inkml:trace>
  <inkml:trace contextRef="#ctx0" brushRef="#br0" timeOffset="117951.2">12422 12540 2 0,'0'0'748'15,"0"0"-635"-15,0 0 168 16,0 0-55-16,111-3-70 16,-73 2-44-16,6-2-45 15,3-1 16-15,3-2-26 0,5-1-10 16,1 2-3-16,2-1-44 16,3 2 12-16,3 1-9 15,12 0 5-15,17 0 14 16,17-2 56-16,4-1-13 15,-4 0-1-15,-7-1-53 16,-11 0 1-16,2-1-12 16,-18 1 3-16,-13-1-3 15,-11 1 1-15,-4 2-1 16,9-2 18-16,11 2-17 16,7-3-1-16,0 4 0 15,-1-1 1-15,-4 5 0 0,0 0-1 16,-3 0 0-16,-1 0 8 15,-2 0-7-15,2 0-2 16,-5 3 1-16,0 0 0 16,0 2-8-16,-1 1 8 15,-1-3 0-15,1 3 11 16,0-1-10-16,1-4-1 16,0-1 0-16,-1 0 3 15,1 0-2-15,0 0-1 16,0-4 0-16,-1-4 2 15,0 0 4-15,-2 1-7 16,0-2 1-16,0 1-6 16,2 1 6-16,-2 0 0 0,1 0 0 15,-1 1-1 1,0 1-7-16,-2-1 8 0,-1 1 0 16,0 0 7-16,0 0-11 15,2-1 4-15,-1-3 0 16,5 2-1-16,4-3 10 15,1 1-10-15,4-2 1 16,0 0 0-16,2 2 0 16,-1-1 1-16,0 0-2 15,1 0 1-15,0-2-8 16,-1 3 7-16,-2 1 1 16,-2-2 0-16,-1 3 3 15,-3-2-1-15,-5 2-2 16,-3 1 0-16,-6 1-3 0,-5-1 2 15,-6 3 1-15,-5-2 0 16,-3 5-1-16,-5-2-58 16,-4 1-34-16,-7 1-80 15,-1 0-93-15,-5 0-227 16,-5 1-215-16</inkml:trace>
  <inkml:trace contextRef="#ctx0" brushRef="#br0" timeOffset="119927.72">13127 12937 700 0,'0'0'161'0,"0"0"-111"16,0 0 4-16,0 0 38 15,0 0 56-15,27-79-9 16,-12 59-51-16,1-2 4 16,4-2-44-16,0 4-7 15,0-1 5-15,-1 3-31 16,-1 4 4-16,-3 7-19 16,-3 0 3-16,0 7-5 15,-2 0 2-15,1 10 0 0,-2 14 15 16,1 12-9-16,2 10 2 15,-3 8-8-15,2-1 8 16,-4 2 0-16,0-9-7 16,-1-3 0-16,-3-11 1 15,0-8 7-15,0-9-9 16,-3-7 0-16,2-5 0 16,-2-3 22-16,0 0-7 15,0-9 8-15,0-11-23 16,0-6 12-16,0-5-13 15,0-4 1-15,0-5-23 16,0 1 21-16,4-1-47 16,7 2 15-16,-1 1 15 0,5 6 10 15,2 7-2 1,2 6 11-16,0 11 0 0,1 7 0 16,-1 10-6-16,-1 18 6 15,0 12 9-15,-3 6-9 16,-2 5 32-16,-4-1-11 15,0-1 11-15,-3-9 12 16,-2-5-43-16,-1-11 12 16,-3-8-13-16,0-7 1 15,0-7 2-15,0-2 4 16,0 0 7-16,0-11-14 16,0-9-8-16,2-9-43 15,2-5 4-15,4-5-26 0,4-1 24 16,3-2-27-16,6-4-11 15,4 3 10-15,5-1 0 16,3 5 24-16,2 5 31 16,1 8 18-16,-1 10 4 15,-2 8 13-15,-4 8 29 16,-3 0 55-16,-3 14-25 16,-4 13 10-16,-2 4-4 15,-5 12-31-15,-3 4 8 16,-4 20-27-16,-5 19 8 15,-7 23 5-15,-12 11-39 16,-6-3 11-16,7-10-13 0,3-29 3 16,5-16 6-1,5-18-8-15,5-11 92 0,0 0-13 16,8-4-65-16,12-3 6 16,8-15-12-16,10-11-2 15,7 0 31-15,6-17-32 16,1-8 8-16,-1-4-14 15,-4 0 11-15,-5-2-25 16,-6 2 2-16,-2-5-126 16,-11 5-185-16,-7 6-776 0</inkml:trace>
  <inkml:trace contextRef="#ctx0" brushRef="#br0" timeOffset="120408.23">14709 13406 1347 0,'0'0'186'15,"0"0"-130"-15,0 0-37 16,0 0-17-16,-98-6 5 15,76 8 0-15,-1 14-7 16,3 4 0-16,0 4 10 16,5 4-5-16,6 4 15 15,8 0 5-15,1 4 51 16,4 0-32-16,14-2 14 16,9-4-4-16,6-4-53 15,5-5 23-15,3-8-23 16,1-6-1-16,-1-7-20 0,-3 0-134 15,4-31-25-15,-11 2-314 16,-7 0-49-16</inkml:trace>
  <inkml:trace contextRef="#ctx0" brushRef="#br0" timeOffset="120728.9">14902 13479 409 0,'0'0'819'15,"0"0"-716"-15,0 0-77 16,0 0-11-16,-9 92-14 15,9-54-1-15,3 3 26 16,9-4 5-16,9-8 14 16,4-4-28-16,3-9-9 15,5-11 6-15,2-5-7 16,-1-7-7-16,-3-18 0 0,-7-4 0 16,-4-7 0-16,-7-3 0 15,-7-3 1-15,-6 4 16 16,0 3 7-16,-16 5 51 15,-7 7 65-15,-4 5-8 16,-6 8 11-16,-4 8-62 16,-3 2-36-16,3 2-22 15,1 15-21-15,6 6-4 16,5 5-24-16,5 2-67 16,10 10-49-16,5-10-140 15,5-4-394-15</inkml:trace>
  <inkml:trace contextRef="#ctx0" brushRef="#br0" timeOffset="121127.19">15228 13631 1194 0,'0'0'240'15,"0"0"-161"-15,0 0-55 16,0 0 30-16,99 68 41 15,-84-41-5-15,-3 4-2 16,-8 1-51-16,-4 4-8 16,0 0-19-16,-10-2-1 15,-8-4 7-15,-3-5-16 0,0-8 1 16,-1-7 12-16,1-7-13 16,4-3-13-16,6-8-42 15,5-9-20-15,6-4 30 16,0 1 18-16,1 1 11 15,14 4 15-15,0 6 2 16,3 4 34-16,0 5 5 16,1 0 4-16,3 9 36 15,0 4-18-15,1-1-24 16,0 0 12-16,0-5-40 16,-1-4 0-16,1-3-10 15,1 0-47-15,11-25-82 16,-7 0-131-16,-3-1-255 0</inkml:trace>
  <inkml:trace contextRef="#ctx0" brushRef="#br0" timeOffset="121455.67">15824 13230 1194 0,'0'0'515'16,"0"0"-472"-16,0 0-10 16,0 0-22-16,-5 75-10 0,5-72 85 15,2-3-45-15,4 0 42 16,1-8-24-16,-2-2-43 15,-2 0 13-15,-3 5 11 16,0 4 18-16,0 1 21 16,-5 0-79-16,-4 9-1 15,6 8-55-15,3-3-186 16,0-2-585-16</inkml:trace>
  <inkml:trace contextRef="#ctx0" brushRef="#br0" timeOffset="122044.55">15943 12881 1086 0,'0'0'272'16,"0"0"-199"-16,0 0-11 16,0 0 7-16,76 85 41 0,-40-42 22 15,14 20-49 1,13 22 18-16,4 16-45 0,-7-6-45 16,-18-18 28-16,-17-28-29 15,-11-16-4-15,1 3 1 16,0-2-6-16,-1-4-2 15,-3-11 1-15,-1-12-119 16,-2-14-181-16,-2-15-294 16,-3-5-450-16</inkml:trace>
  <inkml:trace contextRef="#ctx0" brushRef="#br0" timeOffset="122338.15">16478 12715 1043 0,'0'0'536'16,"0"0"-449"-16,0 0-49 16,0 0-37-16,-1 88 24 15,-1-39 86-15,2 21-23 16,0 22 14-16,0 23-27 15,0 2-26-15,0-20 15 16,0-26-50-16,0-29-4 16,0-7-10-16,0 0 12 15,0 0-27-15,0-6 15 0,0-12-81 16,2-10-136-16,4-7-475 16</inkml:trace>
  <inkml:trace contextRef="#ctx0" brushRef="#br0" timeOffset="122736.19">16989 13422 909 0,'0'0'575'16,"0"0"-474"-16,0 0-77 15,0 0 24-15,0 0 121 16,0 0-52-16,0 0-29 16,-85-53-35-16,70 53-40 15,3 0 14-15,-4 3-27 16,0 12 1-16,0 4 4 15,1 5-4-15,5 5-1 16,-1 6 0-16,10 2 0 16,1 3-2-16,0-2 2 15,16-4 0-15,5-5-2 16,6-7-33-16,4-7-66 16,2-10-107-16,12-5-8 0,-8-13-270 15,-7-4-185-15</inkml:trace>
  <inkml:trace contextRef="#ctx0" brushRef="#br0" timeOffset="123086.94">17123 13493 1358 0,'0'0'332'16,"0"0"-224"-16,0 0-87 16,0 0-20-16,0 0 12 15,-9 103-7-15,9-65 0 16,9-1 7-16,9-4-4 0,4-7-2 15,5-6-5-15,3-6-2 16,0-10-10-16,-2-4-62 16,-1-7-3-16,-3-14 8 15,-8-5 22-15,-1-4 45 16,-9-3 2-16,-4-1 18 16,-2 0 66-16,-3 2-3 15,-15 6-2-15,0 2 16 16,-6 6-2-16,-3 4 6 15,-1 4-40-15,-2 10-23 16,2 0-10-16,1 3-28 16,6 11 0-16,1 4-16 15,8 2-33-15,4 0-36 16,8 0-121-16,0-3-141 0,0-5-512 16</inkml:trace>
  <inkml:trace contextRef="#ctx0" brushRef="#br0" timeOffset="123539.55">17459 13588 1408 0,'0'0'177'0,"0"0"-156"15,0 0-21-15,0 0 1 16,81 5 23-16,-62 0-24 15,-2 6 73-15,-4 3 6 0,-2 3-44 16,-5 5 9 0,-4 3-22-16,-2 4-2 0,0 1 29 15,-14 0-47-15,-2-3 10 16,-3-1-12-16,-1-5 3 16,1-3-5-16,4-6 2 15,1-6-19-15,5-3 13 16,5-3-27-16,2 0-4 15,2-6-30-15,0-9-9 16,9 1 52-16,5 2 2 16,4 6 22-16,-1 6 33 15,2 0 2-15,1 6 60 16,4 11 4-16,-1 4-13 16,2-1 20-16,-1-1-32 15,1-2-18-15,0-6-4 0,1-3-49 16,1-8 10-16,1 0-13 15,5-14-12-15,12-32-30 16,-9 2-172-16,-5-2-493 0</inkml:trace>
  <inkml:trace contextRef="#ctx0" brushRef="#br0" timeOffset="124262.36">18738 11877 1555 0,'0'0'243'0,"0"0"-170"16,0 0-58-16,0 0-13 15,94-5 30-15,-57 2 10 16,1 0 10-16,2 0-22 0,2 0-29 16,-3-2 24-1,-4 3-25-15,-5 0-45 16,-4 2-91-16,-10 0-142 0,-6 0-348 0</inkml:trace>
  <inkml:trace contextRef="#ctx0" brushRef="#br0" timeOffset="124545.36">18755 12140 1016 0,'0'0'593'0,"0"0"-488"16,0 0-73-16,0 0 79 16,0 0 60-16,113 0-16 15,-47 1-67-15,-2 1-57 16,6 3 11-16,0-1-35 15,-13-1-1-15,0 0-6 16,-7-3-27-16,-16 0-151 16,-16 0-724-16</inkml:trace>
  <inkml:trace contextRef="#ctx0" brushRef="#br0" timeOffset="146062.7">20716 11916 713 0,'0'0'172'16,"0"0"-94"-16,0 0-24 15,0 0 38-15,0 0 65 16,0 0-53-16,0 0-39 15,0 0-31-15,0 0-18 16,0 0 20-16,0 0-26 16,0 0 2-16,0 0-2 15,0 0 2-15,0 0-2 16,10 0 20-16,1 0-12 0,2 0 15 16,2 2-21-16,5 1 4 15,2-1 10-15,7 3-20 16,2-3 44-16,6 1-14 15,3 0-23-15,5-3 24 16,6 0-18-16,1 0-4 16,5 0-2-16,-3 0-6 15,-1 0-3-15,-1 0-4 16,-4 0 0-16,-3 0 3 16,-3 0-3-16,-1 0 0 15,-2 0 5-15,-1 0 1 16,0 0-6-16,-1 0 0 15,4 0 0-15,3 0 1 0,3 0-1 16,2 0 2 0,0-6 6-16,5 1-2 0,-2-1-6 15,3 0 0-15,-2-3 1 16,0 2-1-16,1-1 0 16,-1-1 0-16,-2 1-1 15,0 2 15-15,0 1-14 16,-5 4 0-16,-1-1 1 15,-2-1 13-15,1 3-14 16,0-2 0-16,-1 2 0 16,5 0 9-16,-1 0-9 15,0 0 0-15,2 0 1 16,1 0 5-16,0 0-5 16,1 0-1-16,0 0 0 0,2 0 0 15,1 0-1-15,1 0 1 16,-2-6 0-16,2 0 1 15,0-1 5-15,-2 1-6 16,1-1 0-16,-3 0-1 16,-1 4 0-16,-1 2 1 15,-4-1 0-15,-1 2 6 16,0 0-6-16,0 0 0 16,-1 0 0-16,-3 0-2 15,2 0 1-15,-2 0 1 16,1 0 0-16,-2 0 4 15,0 0-2-15,0 0-2 16,0 0 0-16,0 0-3 0,0-1 1 16,-2-2 2-1,2 1 0-15,-1 1 7 0,1 0-7 16,-1 1-2-16,1-3 2 16,1 3-1-16,0 0-5 15,0 0 6-15,2 0 0 16,-2 0 6-16,-1-3-5 15,3 1-1-15,-5 1 0 16,1 0-1-16,-3 1-5 16,1 0 6-16,-2 0 0 15,-1 0 7-15,1 0-5 16,1 0-2-16,-1 0 0 16,1 0-4-16,0 0 3 15,1 0 1-15,0 4 0 0,0-1 1 16,-1 2 6-16,3 0-7 15,0-1 0-15,0-1-7 16,-1 0 6-16,0-3 2 16,3 0-1-16,-1 0 13 15,2 0-4-15,0 0-10 16,1 0 1-16,3-7 0 16,3-1 15-16,4 0 25 15,3-1-22-15,-1 1-12 16,3-1 4-16,-4 2-10 15,-1 0 0-15,-2 0 0 16,-1 2 4-16,0-1-4 16,-1 0 0-16,1 1 0 0,-1 2 4 15,2-1-4-15,-1 1 0 16,1 2 0-16,1-3-1 16,-2 2 1-16,-1-1 0 15,2 2 0-15,1-1 4 16,0 1-4-16,1-2 0 15,1 1 0-15,1-4 0 16,5 2 0-16,0-1 0 16,4 0 0-16,1-2 0 15,1-1 0-15,0-1 0 16,-1-1 0-16,-3-2 1 0,0 0 1 16,-3 2-3-1,-3-2 1-15,-2 5-12 0,-4-2 6 16,-2 4 6-16,-5 3 0 15,-4 1 3-15,-2 1-2 16,-7 0-2-16,-3 0-5 16,-6 1-96-16,-6 4-102 15,-7 1-327-15</inkml:trace>
  <inkml:trace contextRef="#ctx0" brushRef="#br0" timeOffset="147782.21">20919 11198 792 0,'0'0'223'0,"0"0"-55"16,0 0-13-16,0 0-42 15,0 0 16-15,0 0 1 16,0 0-50-16,-9-5-13 16,7 5-42-16,-1 0 3 15,-1 0-24-15,-3 0 11 16,2 8-13-16,-1 6-2 16,0 3 0-16,2 6 10 15,0 2-10-15,4 3 0 16,0 2 0-16,0 1-4 15,5-2 4-15,7 0 0 0,6-5 0 16,2-3 5-16,3-3-5 16,3-4-1-16,2-4 1 15,2-7 0-15,0-3 7 16,-4-3-6-16,1-14 0 16,-6-9 35-16,0-6-35 15,-7-6 17-15,-6-5 10 16,-6-5-19-16,-2-2 20 15,-2 1-11-15,-12 2 1 16,-6 6 41-16,-2 6-36 16,-3 7 14-16,-1 7 14 15,1 7-22-15,2 6 14 16,1 5-31-16,0 3-2 16,1 4-2-16,1 17-9 15,1 7 0-15,4 5 0 0,3 4-22 16,6 3 21-16,6 1-88 15,3 10-109-15,12-10-290 16,0-7-568-16</inkml:trace>
  <inkml:trace contextRef="#ctx0" brushRef="#br0" timeOffset="147946.4">21398 11455 1217 0,'0'0'570'0,"0"0"-469"16,0 0-88-16,0 0-4 0,0 0 17 16,0 0 18-16,0 0-44 15,0 17-53-15,0-28-332 0</inkml:trace>
  <inkml:trace contextRef="#ctx0" brushRef="#br0" timeOffset="148405.25">21522 11081 1242 0,'0'0'276'0,"0"0"-217"0,0 0-58 15,0 0 17 1,0 0-11-16,0 0 10 0,0 0 8 15,-39 104-25-15,39-63 24 16,0 1-8-16,9 0 9 16,8-1 34-16,5-3-58 15,5-5 12-15,4-8-13 16,2-8 10-16,1-12-2 16,1-5-7-16,0-5 0 15,-4-23 20-15,-3-8-11 16,-6-9-10-16,-6-7 9 15,-9-5 7-15,-7 3 51 16,0-1 7-16,-6 8-10 0,-13 6 21 16,-2 6-48-1,-7 7 6-15,-4 9 3 0,-2 7-27 16,-3 9 22-16,0 3-32 16,1 1-8-16,3 15 8 15,6 7-9-15,6 0-9 16,8 5-33-16,7-1-67 15,6 4-78-15,6-7-135 16,6-7-445-16</inkml:trace>
  <inkml:trace contextRef="#ctx0" brushRef="#br0" timeOffset="148722.53">22159 10922 1302 0,'0'0'225'15,"0"0"-171"-15,0 0-34 16,0 0 50-16,0 0 67 16,92-23-58-16,-73 21-45 0,-1-2-33 15,-1 3-2-15,-4 0-34 16,-3 1-160-16,-7 0-116 16,-3 0-447-16</inkml:trace>
  <inkml:trace contextRef="#ctx0" brushRef="#br0" timeOffset="149215.98">22144 10965 1370 0,'0'0'299'16,"0"0"-234"-16,0 0-33 15,0 0-22-15,0 0 59 16,-53 82 36-16,50-65-74 0,0-1-18 15,3-3-13-15,0-1 13 16,0-5-13-16,0-1 0 16,8-5 1-16,2-1 8 15,5 0-8-15,3 0-1 16,3-4 0-16,4-4-16 16,2 4 7-16,3 2 3 15,0 2 6-15,0 3 3 16,-3 14-3-16,0 8 0 15,-2 6 0-15,-4 3 1 16,-5 3 12-16,-6 0-11 16,-7-1 34-16,-3-1 26 15,-3-2-22-15,-14-4-6 16,-6-3-24-16,-4-5-4 0,-7-6 20 16,-3-9-17-1,-4-6 2-15,-3 0 37 0,2-13-36 16,3-7 18-16,6-2-3 15,8 1-13-15,7 4 29 16,8 4-43-16,5 5 8 16,5 4-16-16,0 0-26 15,3 1-21-15,14 3-16 16,20 0-97-16,-3-2-180 16,-1 1-618-16</inkml:trace>
  <inkml:trace contextRef="#ctx0" brushRef="#br0" timeOffset="149650.32">22613 11100 1227 0,'0'0'172'0,"0"0"-142"15,0 0-29-15,0 0 68 16,-52 82 111-16,40-46-51 15,5 3-31-15,7 2-34 16,0-1-1-16,6-3-10 16,12-4-47-16,9-5 4 15,4-6 3-15,7-9-11 16,3-9 15-16,1-4 10 16,-1-12-5-16,-2-17 9 15,-4-9-30-15,-6-8 27 0,-6-10-8 16,-10 0-19-16,-7-2 45 15,-6 4-17-15,0 6 10 16,-7 7 7-16,-13 5-37 16,-5 7 23-16,-8 5 1 15,-5 4-23-15,-3 9 17 16,-1 2-27-16,-1 9 0 16,3 0 0-16,2 6-15 15,3 10 6-15,6 4-25 16,4 2-34-16,7 4 3 15,9 8-86-15,5-5-222 16,4-3-495-16</inkml:trace>
  <inkml:trace contextRef="#ctx0" brushRef="#br0" timeOffset="150242.9">23256 11179 1313 0,'0'0'321'16,"0"0"-211"-16,0 0 35 0,0 0-31 16,0 0 36-16,0 0-78 15,0 0-43-15,-68-45 4 16,50 45-27-16,0 0-5 15,-4 6-1-15,1 8-1 16,1 4 1-16,2 4 0 16,5 3 0-16,3 4-7 15,5 2 7-15,5-2 0 16,0 1-2-16,16-4-19 16,6-5 21-16,4-8-30 15,4-6 4-15,1-7 20 16,-1 0-33-16,-3-7 20 15,-3-8 12-15,-6-4 1 0,-3-1 6 16,-5-2 1-16,-3 1 23 16,-1 2 29-16,-3 2-53 15,0 4 8-15,-1 7-8 16,-2 6-7-16,2 0 5 16,-2 11 2-16,1 17 0 15,2 11 5-15,2 10-4 16,0 21-1-16,1 21 6 15,-3 15-5-15,-3 5 17 16,0-23-16-16,0-24 14 16,-6-25 37-16,-2-5-32 15,-1 1 19-15,-1 0-5 16,-1-2-34-16,3-10 22 0,4-8-23 16,1-10 0-1,3-6-10-15,0-13-141 0,0-8-401 0</inkml:trace>
  <inkml:trace contextRef="#ctx0" brushRef="#br0" timeOffset="151131.26">23561 11012 1032 0,'0'0'135'0,"0"0"-93"16,0 0-28-16,0 0 8 16,0 0 49-16,0 0-42 15,0 0-16-15,6 59 4 16,-3-54-15-16,1-3-2 15,-1-2 11-15,-2 0-3 16,-1-2 66-16,0-6-37 16,0-4-19-16,0-1 3 15,0 0-20-15,-4 4 17 16,-3 2-11-16,2 2-6 16,2 4 37-16,0 1-20 15,0 0-11-15,0 1-7 16,2 8 0-16,-1-2 0 0,2-2 0 15,0-2-9-15,0-1 3 16,0-2-20-16,0 0-6 16,0 0 22-16,0-6-47 15,0-2-14-15,0 1 23 16,0 2 48-16,0 5 68 16,0 0-28-16,-5 0-26 15,-2 8-12-15,4 5-2 16,0-1-101-16,3-3-765 0</inkml:trace>
  <inkml:trace contextRef="#ctx0" brushRef="#br0" timeOffset="151820.5">24048 10923 1091 0,'0'0'255'0,"0"0"-200"15,0 0-28-15,0 0-12 16,0 0 97-16,0 0-3 15,0 0-59-15,-89 82 1 16,80-54 31-16,0 4-18 16,3 4 15-16,6 2-31 0,0 3 8 15,0 0-6 1,15-2-31-16,6-3-5 0,0-7-14 16,7-4 13-1,2-8-10-15,3-11-2 0,1-6 4 16,2-4 2-16,-4-21 5 15,0-11-12-15,-4-7 0 16,-7-10 6-16,-4-2-6 16,-10-2 0-16,-4 1 1 15,-3 4 5-15,-1 6 7 16,-15 5-11-16,-6 7 45 16,-5 7-9-16,-4 5 16 15,-2 10-26-15,0 2-3 16,1 9-12-16,2 1-11 15,0 6-3-15,5 13 1 0,1 7-23 16,7 4 15-16,4 4-51 16,8 4-43-16,5 13-85 15,8-7-323-15,7-8-494 0</inkml:trace>
  <inkml:trace contextRef="#ctx0" brushRef="#br0" timeOffset="152153.34">24393 11335 1923 0,'0'0'216'0,"0"0"-181"15,0 0-35-15,0 0-12 16,0 0 4-16,0 0 8 0,0 0-104 15,25-14-194 1,-8 11-420-16</inkml:trace>
  <inkml:trace contextRef="#ctx0" brushRef="#br0" timeOffset="152653.09">24673 10984 927 0,'0'0'178'0,"0"0"-46"16,0 0 34-16,0 0-48 16,0 0-31-16,0 0-55 0,0 0-31 15,-6 52 39-15,1-23 37 16,2 7 30-16,1 2 1 15,2 5-41-15,0-2-11 16,9 1-31-16,7-6-24 16,7-2 16-16,3-8-15 15,4-8 10-15,3-5 4 16,1-9-15-16,-1-4 0 16,0-6-1-16,-2-15 1 15,-2-7 13-15,-5-6-14 16,-6-8 12-16,-4-4 42 15,-6-1-52-15,-6-2 16 0,-2 4-4 16,0 3-2 0,-11 5 42-16,-7 5-25 0,-6 3 19 15,-3 5-7-15,-8 3-26 16,-3 8 15-16,-2 4-26 16,-2 7 2-16,5 2-12 15,3 4 5-15,5 12-26 16,7 5-9-16,5 5-64 15,11 10 5-15,3-7-157 16,3-3-397-16</inkml:trace>
  <inkml:trace contextRef="#ctx0" brushRef="#br0" timeOffset="153068.79">25215 10883 1413 0,'0'0'314'0,"0"0"-290"16,0 0-24-16,0 0 8 16,0 0 105-16,0 0-37 15,0 0-39-15,-69 72-37 16,71-46 10-16,13-2-5 15,4-1-5-15,5-7 0 16,3-4 8-16,4-7-7 16,-1-5-1-16,-2 0 0 0,-2-14 1 15,-6-6 5 1,-5-8-5-16,-4 1 15 0,-8-6 44 16,-3 2-2-16,0-2 11 15,-12 5-14-15,-2 3-15 16,-5 5 28-16,-3 6-39 15,-2 6-17-15,-3 8-12 16,-3 0-1-16,0 17-41 16,0 8-53-16,1 21-135 15,6-6-167-15,10-5-610 0</inkml:trace>
  <inkml:trace contextRef="#ctx0" brushRef="#br0" timeOffset="153434.66">25274 11105 1326 0,'0'0'330'15,"0"0"-245"-15,0 0-52 16,-44 95 60-16,39-62 53 16,5 3-46-16,2-1-75 15,15-1-24-15,6-3 14 16,7-7-14-16,4-9 7 15,3-8-2-15,1-7-5 16,-2-5-1-16,-4-17 0 0,-3-11 11 16,-7-4 5-1,-7-6-15-15,-6-3 11 0,-8 2 28 16,-1-1-28-16,-7 6 35 16,-13 3-13-16,-5 8 3 15,-6 8 17-15,-4 6-38 16,-3 10-15-16,-4 4-1 15,5 10-16-15,1 14 15 16,7 7-29-16,9 3-44 16,12 12-24-16,7-8-245 15,1-8-487-15</inkml:trace>
  <inkml:trace contextRef="#ctx0" brushRef="#br0" timeOffset="153989.35">25559 10861 1264 0,'0'0'278'0,"0"0"-196"16,0 0-76-16,0 0 8 15,0 0 65-15,0 0-24 16,0 0-31-16,99-45 5 16,-69 42-16-16,0 3 15 15,-1 0-3-15,0 0-18 0,-3 6 14 16,-3 5-15-16,-5 5-6 16,-5 2 21-16,-5 4-20 15,-5 6 32-15,-3 5 12 16,0 4-26-16,-9 4 16 15,-8 4-26-15,-2 2 0 16,-5 1 0-16,0 1-8 16,2-3-1-16,1-6 0 15,1-5 2-15,7-9 0 16,3-7-2-16,4-9 0 16,4-7 8-16,2-3-8 15,0 0 0-15,9-12 0 0,6 0 1 16,2-1 0-1,2 4 8-15,0 6 20 0,-2 3 39 16,2 0-25-16,-1 3 25 16,3 9-7-16,1 0-36 15,-1-3 11-15,3-3-29 16,1-4 1-16,1-2-8 16,0-7-37-16,10-24-92 15,-4-1-220-15,-7 0-600 0</inkml:trace>
  <inkml:trace contextRef="#ctx0" brushRef="#br0" timeOffset="154532.19">26093 10640 942 0,'0'0'191'16,"0"0"-1"-16,0 0-77 16,9 78 7-16,3-59-40 15,5-5-40-15,1-5-4 16,2-5-35-16,1-4 12 15,-3 0 16-15,0-10-9 16,-4-7 30-16,-3-6-29 0,-5-1-10 16,-6-1 5-16,0-2-15 15,-1 1-1-15,-14 6 0 16,-4 1 9-16,-7 8-5 16,1 5-4-16,-2 6 0 15,0 2-1-15,6 13 1 16,0 4 0-16,8 1 0 15,3 2-5-15,7-2-1 16,3-2 6-16,0-3 0 16,7-1 0-16,11-7-3 15,1 0 2-15,4-4-13 16,-1-1-37-16,2-2 29 16,0 0 9-16,-2 0 13 15,1 0 0-15,-1 0 2 0,0 0-2 16,-2-6 0-16,-1-2-16 15,-2-4-94-15,3-13-122 16,-3 4-315-16</inkml:trace>
  <inkml:trace contextRef="#ctx0" brushRef="#br0" timeOffset="154777.5">26408 10207 773 0,'0'0'402'16,"0"0"-114"-16,0 0 18 0,-33-81-70 15,27 73-103 1,3 5-50-16,-1 3-45 0,1 15-30 16,-2 16-8-16,2 14 0 15,3 20 1-15,0-1 18 16,0 4-18-16,6-1 5 16,6-13 3-16,-3-2-8 15,2-10-2-15,-4-11-6 16,-3-11-53-16,-4-10-69 15,0-10-142-15,-4 0-74 16,-6-7-415-16</inkml:trace>
  <inkml:trace contextRef="#ctx0" brushRef="#br0" timeOffset="155169.14">26329 10570 1207 0,'0'0'322'16,"0"0"-99"-16,0 0-129 0,0 0-55 15,0 0-4-15,0 0-23 16,0 0 9-16,67-34-21 15,-50 29 0-15,-1 0 0 16,-1 4 7-16,-2 1-7 16,-1 0 0-16,-1 7 0 15,-1 9 46-15,-1 4-30 16,-3 5 0-16,0-3-16 16,-3-2 11-16,0-4-6 15,-2-5-5-15,-1-5 0 16,2-5 6-16,1-1-6 15,1-2-1-15,2-16-19 16,5-3-12-16,1-5 31 0,-2 2-10 16,2 1 11-1,-5 7 40-15,1 5-10 0,-3 9 39 16,-1 2-28-16,-1 8-30 16,0 13 79-16,-2 4-31 15,-1 4-18-15,0-4 6 16,0-4-46-16,0-4 6 15,0-5-7-15,0-7-25 16,5-5-35-16,1-2-119 16,-2-9-597-16</inkml:trace>
  <inkml:trace contextRef="#ctx0" brushRef="#br0" timeOffset="155388.07">26848 10539 1475 0,'0'0'590'0,"0"0"-516"16,0 0-62-16,0 0 10 16,0 0 15-16,0 0-12 15,0 0-25-15,3 0-83 16,1 0-134-16,2 0-177 15,1-4-943-15</inkml:trace>
  <inkml:trace contextRef="#ctx0" brushRef="#br0" timeOffset="155778.24">27036 10210 1257 0,'0'0'289'15,"0"0"-227"-15,0 0-56 16,0 0 13-16,0 0 36 16,0 0 15-16,0 0-10 15,3 81-39-15,-3-46 18 16,0 5-12-16,0 0-16 15,0 1 38-15,0-2-33 0,0-6-3 16,0-6 6-16,3-8-13 16,8-4 14-16,5-6-7 15,5-6-12-15,4-3 27 16,4 0-26-16,3 0-2 16,1-10 0-16,0 4 4 15,-2-2-4-15,-1 5 0 16,-6 3-10-16,-5 0 1 15,-7 0-93-15,-3 10-154 16,-8 0-329-16</inkml:trace>
  <inkml:trace contextRef="#ctx0" brushRef="#br0" timeOffset="156190.43">26037 10985 1288 0,'0'0'532'15,"0"0"-475"-15,0 0-51 16,0 0 7-16,0 0 49 0,0 0 92 15,87 4-67-15,-37-4-50 16,23-7 31-16,22-3-31 16,29-7 0-16,9 1 9 15,-3-1-45-15,-17 1 17 16,-17 2-18-16,-19 0 9 16,-16 4-10-16,-16 2 1 15,-5 1 0-15,2 1-1 16,3-2-27-16,-2 3 10 15,-9 1-10-15,-8 3-18 16,-7-1 10-16,-7 2-49 16,-6 0-99-16,-6 0-83 15,-4 3-69-15,-12 3-534 0</inkml:trace>
  <inkml:trace contextRef="#ctx0" brushRef="#br0" timeOffset="157204.48">26146 11248 1273 0,'0'0'266'0,"0"0"-193"15,0 0-47-15,0 0 25 16,0 0 124-16,0 0-90 16,0 0-44-16,85-16 10 15,-72 37-13-15,-4 8 30 16,-3 3-46-16,-3 1-16 15,-2-1 29-15,-1-4-34 16,0-7 10-16,0-5-11 16,0-9 6-16,0-4-5 15,0-3 8-15,2-1 3 16,3-13 31-16,0-7-42 0,1-3 0 16,0 2-1-16,0 1 3 15,0 7-4-15,-3 5 1 16,1 8 0-16,-1 1-6 15,1 8 5-15,0 8 1 16,2 4 0-16,0-3 1 16,3-4 0-16,0-3-1 15,3-6 0-15,1-4 6 16,4 0-6-16,1-10-9 16,-2-5-32-16,0-3-24 15,1 1 53-15,-5 3 3 16,-2 3 9-16,0 6 4 15,0 5-3-15,-1 0-2 0,2 5-4 16,1 6 5 0,1 0 16-16,0-2-16 0,-1-2 1 15,2-4 9-15,0-3-4 16,1 0-6-16,-2 0 0 16,-2-7-2-16,-1-1 0 15,-4 3 2-15,-3 1 0 16,-3 1 16-16,0 3-14 15,0 0 27-15,-6 0-29 16,-1 0 13-16,-1 3-23 16,4 9 10-16,4 2 0 15,0 2 3-15,0 0-3 16,10-6-1-16,2 0 1 0,6-7-15 16,0-3 15-1,3 0 0-15,1-13 1 0,-1-6 1 16,-2-6-1-16,-2-5-1 15,-4-1 0-15,-7-4-6 16,-6-5-5-16,0-1 11 16,-10-5 0-16,-14 3-9 15,-1 3 9-15,1 8 0 16,7 13 17-16,4 8-11 16,4 11 18-16,3 6-24 15,1 20 0-15,4 10 19 16,1 12-18-16,0 5 23 15,3 1-9-15,9-3 2 16,4-3 12-16,-1-6-29 16,2-9 0-16,-4-8 0 0,2-11-65 15,5-14-98 1,-4 0-337-16,-3-11-578 0</inkml:trace>
  <inkml:trace contextRef="#ctx0" brushRef="#br0" timeOffset="157347.94">26985 11303 1696 0,'0'0'342'0,"0"0"-275"15,0 0-34-15,0 0-23 16,0 0-10-16,0 0 0 16,0 0-378-16,2 29-560 0</inkml:trace>
  <inkml:trace contextRef="#ctx0" brushRef="#br0" timeOffset="157699.98">27145 11030 1515 0,'0'0'343'0,"0"0"-276"15,0 0-57-15,0 0 80 16,-27 88 42-16,23-53-66 15,2 2-27-15,1 2-38 16,1-3-1-16,0-4 0 16,0-5 1-16,0-7-1 15,9-9 0-15,2-7 0 0,5-4 2 16,3-9-2-16,1-14-1 16,2-8-22-16,0-5-22 15,-1-3 23-15,-2 0-7 16,-1 1 29-16,0 8-8 15,-6 6 17-15,-1 7 9 16,-1 8-18-16,-6 4-5 16,1 5-12-16,-2 0-67 15,-3 12-55-15,0 4-108 16,0 0-479-16</inkml:trace>
  <inkml:trace contextRef="#ctx0" brushRef="#br0" timeOffset="157888.88">27230 11318 1528 0,'0'0'557'15,"0"0"-418"-15,0 0-31 16,0 0-19-16,0 0-36 16,94 72-38-16,-69-59 8 15,-1-2-23-15,-4-3-31 16,0-8-34-16,-5 0-114 15,-4-4-415-15</inkml:trace>
  <inkml:trace contextRef="#ctx0" brushRef="#br0" timeOffset="158308.14">27666 10931 1425 0,'0'0'336'0,"0"0"-254"15,0 0-63-15,0 0 18 16,0 0 7-16,0 0-15 16,0 0-29-16,5 29 15 15,-2-29-12-15,0 0-2 16,0 0 6-16,3-3-7 16,-1-6-6-16,-2 1-6 15,-2 1 5-15,1 2 7 16,-2 3 35-16,0 2 18 15,0 0 12-15,0 0 7 16,0 0-71-16,-3 2-1 16,0 6-40-16,0-2-176 15,1-4-542-15</inkml:trace>
  <inkml:trace contextRef="#ctx0" brushRef="#br0" timeOffset="161416.06">6091 10450 1307 0,'0'0'255'15,"0"0"-216"-15,0 0-20 16,0 0-1-16,0 0 34 16,0 0 90-16,0 0-59 15,64 5-22-15,-40-5 0 16,0-8-61-16,0 1 7 0,1-1-7 15,-4 1-48 1,2-1-117-16,-7 1-80 0,-10 2-596 0</inkml:trace>
  <inkml:trace contextRef="#ctx0" brushRef="#br0" timeOffset="161604.19">6155 10601 1098 0,'0'0'334'16,"0"0"-242"-16,0 0-49 16,0 0 134-16,0 0-37 15,87 0-25-15,-50 0-60 16,-1 0-54-16,-2 0 17 16,-1 0-18-16,-9 0-227 15,-8 0-983-15</inkml:trace>
  <inkml:trace contextRef="#ctx0" brushRef="#br0" timeOffset="167835.41">28085 10744 734 0,'0'0'265'15,"0"0"-110"-15,0 0 35 0,0 0-36 16,0 0-39-1,0 0-3-15,-8-18-25 0,8 15-18 16,0-2 3-16,0 0-51 16,0-1 1-16,12-2-22 15,4 1 7-15,7-1-7 16,2 1 0-16,5 6 0 16,0 1-3-16,0 0-3 15,-3 9 6-15,-5 7 0 16,-6 1-6-16,-7 5 5 15,-9 0 1-15,0 1 0 16,-7 2-4-16,-13-2 5 16,-5-1-2-16,-2-2 0 0,-1-4-29 15,1-4 29 1,6-4-18-16,2-2 3 0,5-5 0 16,4-1-69-16,7 0-4 15,3-4 10-15,2-7-17 16,14 0-14-16,7 1 2 15,7 1 66-15,5 7 41 16,2 2 1-16,4 0 37 16,0 12 39-16,-5 8-14 15,-3 5 24-15,-10 0-48 16,-7 3 26-16,-12 0 45 16,-4 2-37-16,-3-2 3 15,-18 1-15-15,-6-3-7 16,-6-4 3-16,-5-2-56 15,0-5 6-15,3-5-6 0,0-7 4 16,5-3-11 0,5 0 7-16,7-10-28 0,9-4-49 15,6-3-134-15,5-7-2 16,14 4-314-16,2 3-119 0</inkml:trace>
  <inkml:trace contextRef="#ctx0" brushRef="#br0" timeOffset="168256.28">28584 10861 1107 0,'0'0'178'15,"0"0"-133"-15,0 0-13 0,0 0 16 16,-53 82 41-16,53-46-15 15,0 3-6-15,15 2 15 16,7-3-61-16,5-4-10 16,0-6-3-16,1-5-1 15,-1-9-8-15,-2-6 0 16,-4-5 1-16,-2-3 14 16,-4-7 17-16,-1-13 47 15,-4-9-17-15,-2-4-46 16,-5-5 24-16,-1-5-19 15,-2 0-3-15,0 1 10 16,-8 1-6-16,-6 5 0 0,-4 5 12 16,-1 6-34-16,-5 3 12 15,-4 8-12-15,-4 7 6 16,-4 7-14-16,-2 0-10 16,-1 13-33-16,6 8-23 15,5 2-84-15,11 12-46 16,6-6-204-16,9-3-653 0</inkml:trace>
  <inkml:trace contextRef="#ctx0" brushRef="#br0" timeOffset="168863.82">28963 10816 1204 0,'0'0'229'0,"0"0"-152"16,0 0-71-16,0 0 5 16,0 0 18-16,100-23-14 15,-70 23 21-15,1 0-10 16,-2 0 1-16,-4 10 34 15,-4 1-42-15,-9 4 9 16,-4 0 4-16,-6 2-13 16,-2 0 23-16,-9 2 17 15,-10 1-17-15,-7-2 2 0,0-1-30 16,-1-5 3-16,2-1-16 16,5-7 8-16,4-1-2 15,7-1-7-15,3-2 0 16,4 0-7-16,2 0-1 15,0-9-43-15,11-1-21 16,5 0-15-16,7 1 49 16,3 3 5-16,1 4 22 15,1 2 3-15,1 0 0 16,-1 9 8-16,-5 6 0 16,-2 4 0-16,-7 1 16 15,-6 4 41-15,-5-2 14 0,-3-1 19 16,0 1-22-16,-16-2 10 15,-4-3-25-15,-4-1-39 16,-3-3 20-16,-1-5-33 16,0-4 0-16,1-4-1 15,3 0 10-15,3 0-25 16,6-8 3-16,6 1-39 16,6 1-32-16,3-5-192 15,11 2-114-15,6 1-510 0</inkml:trace>
  <inkml:trace contextRef="#ctx0" brushRef="#br0" timeOffset="169359.39">29586 10718 146 0,'0'0'1318'16,"0"0"-1225"-16,0 0-63 16,0 0-19-16,0 0-1 15,0 0 52-15,0 0-62 16,0-29 6-16,2 44 38 16,-1 9 0-16,3 8 5 15,-3 4-22-15,1 7-27 0,-1 0 25 16,-1 1-17-1,2-2 3-15,-2-4 0 16,1-7-9-16,1-7-2 0,-1-7 0 16,1-5-1-16,-1-6 0 15,1-5 2-15,-1-1 26 16,1 0 102-16,0 0-76 16,3-14 25-16,1-5-46 15,3-9-31-15,4-3 23 16,2-6-23-16,4 0 0 15,3-1-1-15,3 5-2 16,3 2 2-16,2 5 0 16,-2 6 6-16,-1 5-14 0,-2 5 8 15,-1 3 0 1,-4 3-1-16,-2 3-45 0,-3 1-36 16,-7 0-145-16,-2 5-142 15,-6 5-333-15</inkml:trace>
  <inkml:trace contextRef="#ctx0" brushRef="#br0" timeOffset="169564.45">29727 10935 1250 0,'0'0'337'0,"0"0"-304"16,0 0-14-16,0 0 2 0,0 0 8 15,0 0 31-15,104 47-31 16,-74-34-16-16,-2 0-10 16,-2 4-3-16,-7-5-139 15,-10 0-349-15</inkml:trace>
  <inkml:trace contextRef="#ctx0" brushRef="#br0" timeOffset="170351.92">27920 11571 887 0,'0'0'132'16,"0"0"-70"-16,0 0 85 16,0 0-47-16,99 37 24 15,-65-32-28-15,4 0-27 16,0-1 26-16,1-3-55 15,-1-1 5-15,-1 0-14 16,-2 0-31-16,-3 0 32 16,-3-1-19-16,-1-3-1 15,-1 1 3-15,1 0-8 16,3 0-7-16,4-1 0 0,6 0 1 16,6-1 2-16,3-2 6 15,7-2 8-15,5 1 27 16,19-2-32-16,23-1 24 15,28 0-9-15,14 2 41 16,-2 1 13-16,-4 5-56 16,-14 0-10-16,-2 0 8 15,-5 0-17-15,-7-1-4 16,-8 0-2-16,-8 1 1 16,-21 0 2-16,-17 0-2 15,-15 2-1-15,-7 1 11 16,3 0-9-16,2 0-2 15,1 0 0-15,-9 0 0 16,-11 0 0-16,-7 0 0 0,-6 0 0 16,-6 0 2-16,-3 0-2 15,0 0 0-15,0 0-1 16,0 0-51-16,-9 0-131 16,-4 0-163-16,-4 0-1078 0</inkml:trace>
  <inkml:trace contextRef="#ctx0" brushRef="#br0" timeOffset="171800.58">6673 10308 745 0,'0'0'139'15,"0"0"-97"-15,0 0-13 0,0 0 33 16,0 0 68 0,85-21 9-16,-64 21-38 0,3 10-11 15,-2 7-49 1,-5 2-10-16,-6 5 8 0,-6 0-25 16,-5 1 11-16,0 1 19 15,-12-3-35-15,-6-5 58 16,0-2-44-16,2-8-4 15,-2-3 13-15,4-5-26 16,3 0-6-16,3-13-32 16,5-4-8-16,3-3-18 15,0-2 10-15,11 2 25 16,6 3 11-16,7 5-11 16,3 7 21-16,6 5 1 15,1 1 1-15,2 16 35 16,-3 6 35-16,-3 2 11 0,-8 3 6 15,-7 2-46-15,-6 1 32 16,-9 0-10-16,0-1-25 16,-7-4 18-16,-13-4-40 15,-2-2 8-15,-5-6-18 16,-3-7 5-16,0-6-6 16,-1-1 2-16,6 0 1 15,3-8-5-15,3 1-3 16,7-3-11-16,2 4-21 15,10 0-42-15,0 4-64 16,0-1-88-16,24-2 71 16,-2 1-163-16,3-1-392 0</inkml:trace>
  <inkml:trace contextRef="#ctx0" brushRef="#br0" timeOffset="172189.02">7198 10363 1242 0,'0'0'212'0,"0"0"-160"15,0 0-26-15,0 0 19 16,0 0 117-16,-25 103-42 16,25-69-40-16,14 1 9 15,8-2-49-15,6-4 0 16,6-5-30-16,0-7-10 15,2-7 12-15,-3-7-12 0,0-3 0 16,-6-6 16 0,-7-13-15-16,-6-8-1 0,-8-7 6 15,-6 0 2-15,0-5 4 16,-14 2 7-16,-6 0 18 16,-9 5 6-16,-2 4-32 15,-3 8 15-15,-2 4-7 16,-3 8-19-16,0 5 34 15,2 3-34-15,7 3-7 16,2 14-8-16,7 7-60 16,6 2 8-16,15 13-65 15,0-6-173-15,0-5-292 0</inkml:trace>
  <inkml:trace contextRef="#ctx0" brushRef="#br0" timeOffset="172775.28">7611 10268 992 0,'0'0'272'0,"0"0"-181"16,0 0-37-16,0 0 17 0,0 0-17 16,94-46 17-16,-67 45 6 15,0 1-11-15,-3 0-11 16,-2 1-17-16,-3 12-6 16,-8 3 46-16,-5 7-16 15,-3 2-8-15,-3 4 9 16,-3 0-51-16,-11 0 0 15,-3 0-12-15,0-7 1 16,-1-3 3-16,5-8-4 16,1-4-12-16,4-7 11 15,5 0-45-15,3-2-52 16,0-13 6-16,2 0 5 16,14 0 45-16,4 1-27 0,2 4 28 15,6 4 40 1,1 6-18-16,-1 0 19 0,-1 14 20 15,-3 7 72-15,-3 3 25 16,-5 3-5-16,-10 2-11 16,-3 1-29-16,-3 0-38 15,0-2 26-15,-16-4-29 16,-5-3-30-16,-5-6 26 16,-2-6-25-16,-2-6 8 15,2-3-10-15,3 0-6 16,5-8-18-16,5-7-54 15,12-13-103-15,3 3-135 16,0-1-439-16</inkml:trace>
  <inkml:trace contextRef="#ctx0" brushRef="#br0" timeOffset="173195.26">8208 10123 1230 0,'0'0'280'0,"0"0"-185"16,0 0 46-16,0 0 0 15,0 0-45-15,0 0-39 16,0 0 14-16,0 78-37 0,0-40 6 16,7 5-17-1,2 5-2-15,-3 2 14 0,-1 2-24 16,-2-3-4-16,0-2-1 15,1-7 3-15,-3-11-11 16,1-9 2-16,-1-11-7 16,1-7 7-16,-2-2 0 15,3-9 6-15,0-14 6 16,3-11-11-16,4-9-2 16,-1-6-4-16,5-2 5 15,4 1-1-15,0 6 1 16,1 1 0-16,6 9 0 15,2 4 0-15,0 7-1 16,1 6 1-16,-1 4-23 16,-1 8 21-16,-1 4-48 0,0 1-114 15,-7 5-172 1,-9 5-349-16</inkml:trace>
  <inkml:trace contextRef="#ctx0" brushRef="#br0" timeOffset="173432.72">8311 10548 1302 0,'0'0'241'16,"0"0"-104"-16,0 0 47 15,119 81-66-15,-76-62-21 0,2-2 0 16,-3-5-66-16,-5 0 24 15,-4-2-54-15,-8-3 5 16,-4 0-6-16,-7 4-29 16,-4-3-156-16,-6 3-517 0</inkml:trace>
  <inkml:trace contextRef="#ctx0" brushRef="#br0" timeOffset="186602.25">22000 12335 1015 0,'0'0'188'16,"0"0"-145"-16,0 0 20 16,0 0 13-16,0 0 32 15,0 0-44-15,-13 24-54 16,10-10 29-16,0 6 15 16,-1 4 3-16,-3 5 15 0,-3 3-43 15,1 4-10-15,-1 0-12 16,-2 2 8-16,1-3-14 15,4-1-1-15,1-6 6 16,0-4 0-16,5-4-6 16,1-6 0-16,0-6 0 15,0-4 1-15,0-4-2 16,8 0 1-16,1 0 0 16,4-4 19-16,3-6-19 15,-1 1-2-15,1-1 2 16,3 3-9-16,1 1 9 15,4 4 0-15,-1 2 0 16,3 0 13-16,0 0-6 16,0 2-5-16,0 1-2 0,-3 1-2 15,-2-1 1-15,-3-1 1 16,0-2-6-16,-4 0-125 16,-3-6-120-16,-3-4-413 0</inkml:trace>
  <inkml:trace contextRef="#ctx0" brushRef="#br0" timeOffset="186851.65">22197 12484 1007 0,'0'0'366'0,"0"0"-231"15,0 0-83-15,0 0-36 16,0 0 112-16,0 0-20 0,-16 107-52 15,14-58-3-15,-3 5-44 16,0 4 40-16,-1-1-10 16,-2-2-38-16,2-8 19 15,1-5-18-15,3-9-2 16,2-10-22-16,0-9-147 16,0-8-124-16,7-6-431 0</inkml:trace>
  <inkml:trace contextRef="#ctx0" brushRef="#br0" timeOffset="187217.7">22400 12521 1290 0,'0'0'211'0,"0"0"-174"16,0 0-21-16,0 0 25 15,0 0 35-15,5 89-6 16,-5-57-44-16,0-3-5 16,-2-2 27-16,1-4-25 15,1-5 1-15,0-4-16 16,0-4 4-16,9-4-6 16,5-3-5-16,3-3 0 15,4 0 19-15,3 0-13 0,2-7-7 16,3-3 0-16,4 4 1 15,-1 0 39-15,3 1-19 16,-2 2-2-16,-2 1 5 16,-3 2-22-16,-4 0-2 15,-6 0 0-15,-3 0-38 16,-9 0-38-16,-3 0-180 16,-3 0-396-16</inkml:trace>
  <inkml:trace contextRef="#ctx0" brushRef="#br0" timeOffset="187467.03">22612 12441 1538 0,'0'0'247'16,"0"0"-201"-16,0 0-15 15,-6 95 4-15,6-52 39 16,0 4 13-16,0 4-63 16,0 1 1-16,0-4-24 15,0-1 8-15,0-4-18 16,0 6-93-16,0-11-219 16,1-9-513-16</inkml:trace>
  <inkml:trace contextRef="#ctx0" brushRef="#br0" timeOffset="187654.53">22776 13036 1842 0,'0'0'268'0,"0"0"-223"16,0 0-45-16,0 0-121 15,0 0-3-15,0 0-166 16,0 0-963-16</inkml:trace>
  <inkml:trace contextRef="#ctx0" brushRef="#br0" timeOffset="188103.34">23029 12553 1104 0,'0'0'195'0,"0"0"-161"16,0 0-4-16,0 0 53 15,-19 87 8-15,16-47-8 16,3 6-33-16,0 3 8 0,0-2-7 15,6-2-42 1,7-4 7-16,4-8-16 0,4-8 9 16,0-7-3-16,3-7 0 15,3-9-6-15,1-2 0 16,2-17 10-16,0-10-3 16,-2-9-1-16,-3-5-6 15,-7-7 20-15,-5-1-18 16,-8-4 9-16,-5 3 2 15,0 0-6-15,-14 7 31 16,-9 5 8-16,-6 5 33 16,-5 8 11-16,-3 6-67 15,-2 9-7-15,3 7-16 16,2 3-30-16,4 6-15 16,6 24-108-16,11-3-173 0,3 0-761 15</inkml:trace>
  <inkml:trace contextRef="#ctx0" brushRef="#br0" timeOffset="188560.42">23492 12481 863 0,'0'0'532'0,"0"0"-448"16,0 0 1-16,8-79-4 15,-7 57 87-15,1 6-73 16,-2 2-36-16,0 3 3 15,1 7-54-15,-1 1 23 16,0 1-18-16,0 2 0 16,0 0-16-16,0 9 3 15,0 11 0-15,0 12 8 16,0 10-1-16,5 22-7 16,0 18 0-16,1-5 1 15,-1-7 31-15,-2-14 1 0,0-20-7 16,0 0 11-16,0-2-35 15,0-11 11-15,1-9-13 16,-2-5-2-16,-1-6-16 16,-1-3-36-16,0-3-282 15,0-6-729-15</inkml:trace>
  <inkml:trace contextRef="#ctx0" brushRef="#br0" timeOffset="189141.2">22825 13072 643 0,'0'0'158'0,"0"0"-97"16,0 0 13-16,0 0 7 15,0 0 26-15,0 0-62 16,0 0-9-16,8 27 6 16,-4-27-34-16,1 0 30 15,-1-3 26-15,-1-6-22 16,-3-2 9-16,0 0-25 15,0 0-3-15,0 0 24 16,0-1-30-16,-7 3 18 0,-1-1 12 16,1 4 5-1,1 2 37-15,1 2-20 0,0 2-28 16,0 0-10-16,4 9-21 16,1 4-10-16,0-1 0 15,0-3-7-15,3 1 7 16,17-10 0-16,-1 0-46 15,0 0-355-15</inkml:trace>
  <inkml:trace contextRef="#ctx0" brushRef="#br0" timeOffset="190005.43">24156 12743 1137 0,'0'0'341'0,"0"0"-215"15,0 0-62-15,0 0 21 16,0 0 16-16,0 0-47 0,-93-29-6 15,72 29-36 1,2 0 3-16,1 2-9 0,-3 11-5 16,5 4-1-16,-2 5 0 15,3 1-1-15,6 4 1 16,3 2 1-16,6-4-1 16,0-1 0-16,5-6-5 15,11-5 5-15,4-6 0 16,3-5 0-16,3-2-1 15,2-5 2-15,-1-12 7 16,-2-4-1-16,-4-5 5 16,-2-2-12-16,-5-3 0 15,-4 2 1-15,-5 1 5 16,-2 3-5-16,-3 8 10 0,0 5 45 16,0 8-4-16,0 4-12 15,0 8-40-15,0 20 1 16,-3 26 8-16,-3 27-9 15,0 26 0-15,0 11 9 16,-2-6 5-16,2-23-14 16,2-29 0-16,-2-18 1 15,5-8 6-15,-1 2-6 16,1-1-1-16,-1-3 0 16,2-10-24-16,0-12-22 15,0-9-126-15,9-14-139 16,4-11-307-16,0-8-432 0</inkml:trace>
  <inkml:trace contextRef="#ctx0" brushRef="#br0" timeOffset="190295.44">24417 12247 1482 0,'0'0'228'0,"0"0"-203"16,0 0-16-16,0 0-8 16,0 0 52-16,0 0 10 15,0 0-50-15,3 131 21 16,3-20-3-16,-2 15-3 16,-1 2 61-16,-1-12-21 0,-2-22-21 15,1-23-9-15,-1-16-36 16,2-16-2-16,-1-5 0 15,4-1-22-15,-1-3-41 16,9-11-234-16,-2-13-216 16,1-6-366-16</inkml:trace>
  <inkml:trace contextRef="#ctx0" brushRef="#br0" timeOffset="191589.13">24582 12613 1311 0,'0'0'195'0,"0"0"-144"15,0 0-45-15,0 0 1 16,0 0 42-16,0 0-14 16,0 0-22-16,69-43 9 15,-48 47-22-15,-2 15 17 16,4 10 23-16,-3 8 5 15,-1 6 18-15,-3 6-37 16,-6-1-10-16,-4-5-2 16,-1-5-4-16,-5-8-10 15,0-7 0-15,0-8 1 16,0-7 14-16,0-5-14 16,0-3 36-16,0-1 57 0,0-18-66 15,0-7-3-15,0-11-25 16,1-9 1-16,7-5-3 15,2-4-5-15,5 2-33 16,0 4 0-16,1 11-10 16,1 13 49-16,2 13-10 15,-1 12 11-15,-2 7-9 16,1 26 20-16,-2 12-11 16,-1 11 20-16,-3 4-14 15,-2-4 6-15,-3-6-12 16,1-11 1-16,-2-10 16 15,-2-12-15-15,0-8-2 16,-2-9 0-16,3 0 6 16,0-11 33-16,3-15-21 15,-1-7-8-15,3-8-1 0,-1-6-8 16,2 0-2 0,-1 0-9-16,0 7-43 0,0 9 31 15,-2 14-8-15,1 14 15 16,-2 3 15-16,0 27-17 15,0 12 17-15,-2 8-1 16,2 1-2-16,2-5 2 16,3-5 1-16,3-11 0 15,4-10 0-15,-2-10 0 16,4-7 0-16,-1 0 0 16,1-17-9-16,-1-6 2 15,-4-8-28-15,1-6-15 16,-5-1 32-16,-2 0-5 0,-4 6 23 15,0 4-6-15,-4 14-36 16,-1 13 27-16,0 4-81 16,0 23 74-16,0 13 13 15,-1 3 10-15,1 0-1 16,0-3 0-16,1-8 7 16,15-9 0-16,6-7-7 15,2-8 10-15,4-7 36 16,2 0 89-16,-2-14-85 15,-1-13-35-15,-6-3-14 16,-3-7 8-16,-6-1-6 16,-8-2-3-16,-4 1 0 0,0 2 4 15,-13 3-11 1,-9 6-3-16,-8 7-14 0,-2 8 18 16,1 8-11-16,0 5 4 15,2 5 13-15,6 14-21 16,6 8 20-16,5 3 1 15,11 6 0-15,1 2-2 16,5-3 1-16,15-2 0 16,7-8 0-16,3-7-7 15,3-7 7-15,-1-9 1 16,1-2 0-16,-3-13 1 16,-2-12-1-16,-2-7 0 15,-3-10-1-15,-2-4 0 16,-4-5 1-16,-4-5 0 15,-2-3 1-15,-7-12 9 0,-4 4-9 16,0 1-1-16,-1-1 0 16,-10 13-2-16,-2 0 1 15,1 14 1-15,3 13 0 16,2 15-2-16,1 12 1 16,-1 12 1-16,0 24 1 15,0 24 2-15,7 28 61 16,0 24-4-16,13 5 18 15,9-8 25-15,-1-28-59 16,-1-28-4-16,-5-17-31 16,1-4 1-16,5 0-1 15,7-1-9-15,8 0 0 16,21-7-1-16,-9-12-179 0,-4-6-641 0</inkml:trace>
  <inkml:trace contextRef="#ctx0" brushRef="#br0" timeOffset="192100.38">26283 12554 910 0,'0'0'217'16,"0"0"-163"-16,0 0-8 15,0 0 55-15,-20 85-22 0,20-73-17 16,0-6-46-16,0-3-7 16,8-3 21-16,2 0-14 15,-2-6 32-15,-1-5 5 16,-1-3-1-16,-2-2 39 15,-2 1-24-15,-2 3 2 16,0 2 17-16,0 2-5 16,-6 6 9-16,0 2-43 15,0 0-46-15,0 0-2 16,2 10-9-16,4 10-67 16,0-4-276-16,0-1-812 0</inkml:trace>
  <inkml:trace contextRef="#ctx0" brushRef="#br0" timeOffset="194275.28">26926 12093 814 0,'0'0'151'0,"0"0"-112"16,0 0 20-16,-6 83 103 15,1-46-45-15,-2 5-22 16,1 5-43-16,-2 1-33 16,1 2 24-16,1-3-31 15,0-2-2-15,3-4 5 16,3-10-14-16,0-7-1 0,0-8 0 16,0-10 1-16,0-3 3 15,10-3 3-15,1 0 7 16,2-5 34-16,5-7-9 15,3-1 5-15,2 0 7 16,3 2-26-16,6 0 8 16,2 5-6-16,6 1 33 15,2 3 12-15,2 2-36 16,-2 0 5-16,-1 0-21 16,-3 0-19-16,-8 0 9 15,-7 0-3-15,-5 0-7 16,-8 0 0-16,-4 0-87 15,-6-10-157-15,0-3-103 0,0-1-494 16</inkml:trace>
  <inkml:trace contextRef="#ctx0" brushRef="#br0" timeOffset="194507">27227 12151 1352 0,'0'0'213'16,"0"0"-145"-16,0 0-52 16,-15 109 63-16,15-44 60 15,0-4-72-15,0 8 10 16,0-3-29-16,0-4-48 0,0 2 29 16,0-2-29-16,4-6 0 15,2-10-45-15,8-3-155 16,-1-16-130-16,-2-8-620 15</inkml:trace>
  <inkml:trace contextRef="#ctx0" brushRef="#br0" timeOffset="194697.13">27491 12901 1765 0,'0'0'252'0,"0"0"-184"15,0 0-37 1,0 0-18-16,0 0-13 0,0 0 0 16,0 0-55-16,76-5-95 15,-46-17-327-15,0-2-494 0</inkml:trace>
  <inkml:trace contextRef="#ctx0" brushRef="#br0" timeOffset="195145.4">27939 12191 1458 0,'0'0'306'0,"0"0"-252"16,0 0-29-16,0 0-11 0,0 0 32 15,0 0 6-15,0 0-44 16,-41 27-1-16,31 12-7 15,-1 9 12-15,4 19-13 16,4 16 1-16,3-3 0 16,0-11 18-16,3-11-17 15,12-16 2-15,4 0 3 16,7-1 1-16,3-12-8 16,4-11 1-16,2-10-4 15,0-8 4-15,2-5 0 16,-2-16 6-16,-5-9 7 15,-5-7-12-15,-10 0-1 16,-6-4 0-16,-9 4 6 0,0-1 10 16,-6 8-14-1,-12 4 16-15,-4 7 48 0,-2 10-35 16,-3 9-15-16,2 0-16 16,-1 18 10-16,1 11-21 15,4 8 11-15,7 4-21 16,6 1-54-16,8 11-190 15,4-10-252-15,9-11-613 0</inkml:trace>
  <inkml:trace contextRef="#ctx0" brushRef="#br0" timeOffset="195777.69">28502 12122 1305 0,'0'0'209'15,"0"0"-183"-15,0 0-25 16,0 0-1-16,0 0 41 15,0 0-22-15,0 0 26 16,11 25 100-16,-4 1-62 16,-1 8-32-16,0 9-16 0,-3 4-24 15,-1 9 53-15,-2 3-26 16,0 4-19-16,0-2-9 16,0-1-4-16,-5-5-6 15,4-6 0-15,1-8 1 16,0-7 0-16,0-8 0 15,0-5-1-15,4-6 7 16,2-7-1-16,2-3-4 16,2-3-2-16,-1-2 0 15,2 0 4-15,2 0-3 16,0-5 0-16,7 0 5 16,-1-2-5-16,4 2-1 15,3 2 0-15,4 1 1 0,1 2-2 16,4 0 1-16,2 0 0 15,0 5 12-15,2 0-5 16,0 1 104-16,1 0-31 16,-7-3-56-16,-2-1 10 15,-3 1-12-15,-4 0 9 16,-3-2 12-16,-3-1-28 16,-6 2 36-16,-4-2-50 15,-3 0 14-15,-3 1-18 16,-2-1 3-16,0 0-47 15,-2 0-68-15,-9 0-155 16,-1 0-1053-16</inkml:trace>
  <inkml:trace contextRef="#ctx0" brushRef="#br0" timeOffset="197301.64">29095 12031 778 0,'0'0'329'15,"0"0"-167"-15,0 0-83 16,0 0-21-16,0 0 32 0,0 0-23 16,0 0-21-1,2-2 1-15,-2 2-46 0,0 0 10 16,0 0-10-16,0 0 11 15,0 0-2-15,0 0-9 16,0 3-1-16,0 7 20 16,-2 4-10-16,-6 3 41 15,-3 6-24-15,-3 4-26 16,-1 8 34-16,-6 5-26 16,-4 9 5-16,-5 6-5 15,-11 15 7-15,-11 16-8 16,-7 16-8-16,-3 6 0 0,7-5 13 15,6-13-12 1,10-20-1-16,6-15 0 0,8-10 10 16,0-4-9-16,-2 5 1 15,-2 4-2 1,1 1 11-16,4-9-4 0,6-6-7 16,2-9 0-16,5-7 9 15,4-6-5-15,0-5 3 16,5-4-6-16,1-5 11 15,1 0-6-15,0 0-12 16,0 0-16-16,6-12-125 16,7-5-109-16,-2-9-658 0</inkml:trace>
  <inkml:trace contextRef="#ctx0" brushRef="#br0" timeOffset="198110.89">27527 10126 770 0,'0'0'190'15,"0"0"-86"-15,0 0-12 16,0 0 31-16,0 0 35 16,0 0-80-16,0 0-21 15,-3-1 14-15,1 1-27 16,-3 0 32-16,-3 0-41 15,-4 7-18-15,-6 5-5 16,-2 6-11-16,-3 5-1 16,-4 8 0-16,-3 7 0 0,-6 9-1 15,-13 21 1 1,-11 20 0-16,-7 18 6 0,5-9-5 16,14-22-1-16,15-27 0 15,13-18 0-15,0 1-3 16,-1 0 3-16,4-3 0 15,3-8 4-15,6-7 8 16,4-6-12-16,2-4 9 16,2-3 27-16,0 0 85 15,0 0-51-15,0 0-47 16,0 0 1-16,0 0-17 16,0 0-14-16,11-3-92 15,6-4-246-15,0 1-478 0</inkml:trace>
  <inkml:trace contextRef="#ctx0" brushRef="#br0" timeOffset="199111.46">29953 10508 833 0,'0'0'296'0,"0"0"-150"16,0 0-34-16,0 0 8 0,0 0-22 16,0 0-25-16,0 0-11 15,0 0-37-15,0 0 0 16,-1 3 20-16,-11 14-39 16,-6 10 7-16,-9 8-13 15,-7 13 0-15,-20 17 19 16,-16 21-19-16,2-4 7 15,7-9 1-15,10-9 5 16,12-16-9-16,-1 0 2 16,1-1 9-16,8-8 42 15,7-11-50-15,8-10 11 16,5-5-18-16,8-7-2 16,3-4-6-16,0-2-120 15,0 0-87-15,1-2-420 0</inkml:trace>
  <inkml:trace contextRef="#ctx0" brushRef="#br0" timeOffset="199877.25">27316 10995 192 0,'0'0'147'16,"0"0"-52"-16,0 0-64 16,0 0-15-16,0 0-14 15,0 0 25-15,0 0 88 16,36-13 25-16,-36 13 61 15,0 0-9-15,0 0-22 16,0 0-50-16,0 0-60 16,0 0-5-16,0 2-26 0,-4 8-27 15,-5 8 14-15,-6 7-15 16,-3 9-1-16,-6 12 2 16,-6 5 11-16,-3 10-5 15,-5 4-7-15,1 2 5 16,1-6 0-16,1 0-4 15,5-11-2-15,5-8 0 16,6-8 10-16,7-10-10 16,4-7 2-16,7-7 8 15,-1-6 25-15,2-1-34 16,0-2-1-16,0 0 0 16,0-1 6-16,8 0 7 0,1 0-13 15,7 0-63-15,-2 0-212 16,-3 0-949-16</inkml:trace>
  <inkml:trace contextRef="#ctx0" brushRef="#br0" timeOffset="200859.35">25641 12198 413 0,'0'0'277'0,"0"0"-191"0,0 0-57 16,0 0 19-16,0 0 13 15,0 0-15-15,0 0-22 16,-53 40-8-16,38-20 51 16,0 2 7-16,-4 8-18 15,-3 1-8-15,-6 8-34 16,-5 7 12-16,-5 6-12 16,-9 17-13-16,-11 16 17 15,-11 19-18-15,-3 5 11 16,4-9 19-16,16-22-29 15,15-26 23-15,10-14 31 16,5-6 18-16,-1 2 17 16,2-1-42-16,1-1-16 15,8-8-10-15,4-9-9 16,8-8-22-16,0-6 9 0,3-1 0 16,28-18-10-1,-1-6-86-15,2-7-528 0</inkml:trace>
  <inkml:trace contextRef="#ctx0" brushRef="#br0" timeOffset="201693.04">26781 11064 666 0,'0'0'297'0,"0"0"-181"0,0 0 4 16,0 0-13-16,0 0-5 16,0 0-24-16,0 0-66 15,0 0-1-15,0 0-11 16,0 3 8-16,-4 6 2 16,-7 8 4-16,-5 2 1 15,-5 8 18-15,-6 6-31 16,-6 7 4-16,-7 8-6 15,-2 6 1-15,-4 5 5 16,1 2-6-16,2-2 0 16,6-5 6-16,5-9 3 15,9-8-9-15,4-7 1 16,5-8-1-16,5-5 32 16,3-5-23-16,2-4 0 0,3-4 0 15,1-3-1-15,-2-1-8 16,2 0 28-16,0 0 45 15,0 0 6-15,0 0-48 16,0 0-18-16,0 0 3 16,0 0-16-16,2 0-86 15,7 0-209-15,-1 0-1071 0</inkml:trace>
  <inkml:trace contextRef="#ctx0" brushRef="#br0" timeOffset="203090.3">24393 12403 666 0,'0'0'161'15,"0"0"-93"-15,0 0-49 16,0 0 71-16,0 0 56 15,0 0-68-15,0 0 28 16,-34 26-38-16,19-9-49 16,-6 5 14-16,-3 10 5 15,-7 5-15-15,-5 10 17 16,-4 6-39-16,-13 19 11 0,-11 15-12 16,-11 14 9-16,4-8-4 15,16-18-5-15,15-22 0 16,11-12 31-16,-2 4 17 15,-2 2 22-15,0-1-21 16,7-7-14-16,7-12-10 16,6-10-24-16,7-8-1 15,5-9 0-15,1 0-24 16,6-20-91-16,10-6-131 16,-1-10-401-16</inkml:trace>
  <inkml:trace contextRef="#ctx0" brushRef="#br0" timeOffset="203802.99">23711 11029 365 0,'0'0'129'16,"0"0"-88"-16,0 0-6 16,0 0 26-16,0 0 25 15,0 0 17-15,0 0-17 16,-6 3 5-16,6-3 27 16,-1 0-17-16,-2 0-24 15,1 0-28-15,-1 0-19 16,-1 0 52-16,3 0-45 15,1 0-10-15,-2 0 13 0,2 0-40 16,-1 0 24 0,-2 0-11-16,-2 0-13 0,-1 3 19 15,-5 2-19-15,-2 4 0 16,-2 1 0-16,-3 1 7 16,-2 4-7-16,-3 4 1 15,-7 4-1-15,-5 9 6 16,-7 7-5-16,-6 9-1 15,-16 19 0-15,-14 18-2 16,-14 20 2-16,-2 1 0 16,18-19 0-16,21-26 25 15,22-26-16-15,10-6 90 16,-2 0-64-16,-3 5-28 16,-2 3 9-16,1-3-15 0,3-5 0 15,3-6 10-15,7-5-2 16,4-8-9-16,6-4 0 15,3-5 1-15,1-1 3 16,2 0-3-16,2 0-1 16,12-3-125-16,0-7-227 0</inkml:trace>
  <inkml:trace contextRef="#ctx0" brushRef="#br0" timeOffset="206325.44">10812 15112 1149 0,'0'0'159'0,"0"0"-95"16,0 0-54-16,0 0 73 16,0 0 71-16,0 0-43 15,-15-11-46-15,12 22-44 16,3 11-21-16,0 12 38 0,0 11-30 16,0 22 15-1,0 22 14-15,9 20-24 0,0 1 32 16,-1-19-26-16,-1-25-18 15,-4-24 6-15,1-5-1 16,2 2-6-16,2-1 0 16,1-1-38-16,0-13-71 15,-3-17-149-15,0-7-369 16,-5 0-218-16</inkml:trace>
  <inkml:trace contextRef="#ctx0" brushRef="#br0" timeOffset="206754.29">10608 14621 489 0,'0'0'166'0,"91"-6"-31"15,-30 6-28-15,10 0-27 16,3 11-30-16,-2 14 36 16,-3 12-21-16,-2 19 26 15,-7 22 15-15,-18-1-51 0,-15-7-9 16,-23-7 20-1,-4-12-14-15,-13 7 76 0,-16 5-17 16,-8-5-27-16,-12-7-11 16,-2-3-40-16,-9-9 4 15,-1-6-12-15,1-8-19 16,7-8 0-16,5-11-6 16,11-6 12-16,7 0-27 15,8-11-10-15,10-9-137 16,7 0-71-16,5 6-360 0</inkml:trace>
  <inkml:trace contextRef="#ctx0" brushRef="#br0" timeOffset="207514.88">11664 15810 1190 0,'0'0'241'0,"0"0"-190"15,0 0-27-15,-81-64 62 16,56 47 44-16,-4 3-2 0,3 0-87 15,0 6-27-15,3 6-1 16,1 2-12-16,2 7-1 16,0 16 0-16,5 10-6 15,2 7 3-15,7 9 3 16,5 2 0-16,1 6 0 16,4-2 5-16,15-2-5 15,7-5 0-15,3-7-7 16,7-12 6-16,5-8 1 15,2-8-6-15,2-13-7 16,-1 0-87-16,-3-10 7 16,-4-16 24-16,-1-8 14 15,-8-5 42-15,-6-7 1 0,-5-1 12 16,-7-3 6 0,-4 5 1-16,-6 8 3 0,0 10 18 15,0 10-3-15,0 12 14 16,-6 5 5-16,0 16-32 15,2 17 3-15,1 15-14 16,3 6 21-16,4 7-3 16,14-3-13-16,11-5 26 15,2-6-31-15,6-8-1 16,5-13 0-16,-2-8 10 16,2-8-7-16,-2-10-2 15,-2-1-1-15,-7-20 23 0,-7-11-17 16,-9-7 0-1,-8-9 26-15,-7-7-11 0,-6-3 63 16,-18-1-34-16,-11 1-20 16,-6 8 10-16,-5 10-20 15,-5 9 35-15,-1 10-40 16,3 12-8-16,-2 9 5 16,5 0-12-16,6 18-18 15,7 8-13-15,9 6-94 16,15 19-68-16,6-7-128 15,3-6-620-15</inkml:trace>
  <inkml:trace contextRef="#ctx0" brushRef="#br0" timeOffset="208031.22">12298 16023 1045 0,'0'0'305'0,"0"0"-235"16,0 0-38-16,0 0-31 16,0 0 38-16,82-33 14 15,-57 33-36-15,2 0 17 16,-3 3-7-16,0 14-8 15,-5 4 28-15,-7 7-24 0,-7 5 14 16,-5 1 11 0,-2 2-36-16,-15-4 14 0,-6-3-4 15,-3 0-16-15,1-7 23 16,4-3-29-16,2-7 1 16,4-6 5-16,6-6 3 15,6 0 2-15,3-6-11 16,0-11-82-16,6-1 42 15,12 2 5-15,0 3 18 16,4 12 17-16,2 1 35 16,1 3 29-16,-1 15 9 15,0 7 23-15,0-1-3 16,-3-2-56-16,-2-2 0 16,-1-6-7-16,1-5-29 15,-2-7 19-15,1-2-14 0,0-2-5 16,1-12-1-16,0-6-86 15,5-14-131-15,-3 3-166 16,-3 2-658-16</inkml:trace>
  <inkml:trace contextRef="#ctx0" brushRef="#br0" timeOffset="208325.41">12927 15625 910 0,'0'0'528'0,"0"0"-439"16,0 0-73-16,0 0 33 15,94 0 85-15,-63 0-52 16,1 0-31-16,-2 0-39 16,-4 0-6-16,-2 0-6 15,-7-2-48-15,-4-1-145 16,-10 3-441-16</inkml:trace>
  <inkml:trace contextRef="#ctx0" brushRef="#br0" timeOffset="208525.24">12936 15850 1328 0,'0'0'386'0,"0"0"-245"16,0 0-126-16,93-17 47 15,-57 7 68-15,2 0-71 16,-2 2-15-16,-3 5-38 15,3 3-6-15,-8 0-46 16,-10 0-499-16</inkml:trace>
  <inkml:trace contextRef="#ctx0" brushRef="#br0" timeOffset="-197346.41">14320 15352 933 0,'0'0'311'15,"0"0"-150"-15,0 0-29 16,0 0 8-16,0 0-60 16,0 0 5-16,0-18-48 15,0 17-30-15,0 0 62 16,0 1-25-16,-3 0 13 16,-4 0-7-16,-2 5-41 15,-2 8-17-15,-2 8 8 16,-2 5 0-16,2 6 0 15,1 4 2-15,1 6-2 16,4 4 6-16,4 2 4 16,3 5-20-16,0-2 7 0,15 2-5 15,4-3 1 1,8-5 14-16,3-4-5 0,4-10-1 16,2-9 5-16,-2-10-12 15,0-9 5-15,-4-3 1 16,-3-6 0-16,-6-10 1 15,-6-5 6-15,-3-4-3 16,-9-2 9-16,-3 1-13 16,0-2 0-16,-10 1 1 15,-11 3 2-15,-3 3 3 16,-6 5-5-16,-2 6-1 16,1 7-12-16,3 3 2 15,2 0 3-15,4 17-11 0,7 9 17 16,5 3-37-16,10 20-67 15,0-8-155-15,3-4-423 0</inkml:trace>
  <inkml:trace contextRef="#ctx0" brushRef="#br0" timeOffset="-197096.82">14857 16015 1196 0,'0'0'851'0,"0"0"-709"15,0 0-125-15,0 0 24 16,0 0 2-16,0 0-5 0,0 0 23 16,0 2-59-16,0-2 17 15,0 0-13-15,0 0-6 16,3 0-37-16,-2-12-82 15,1-1-217-15,0-1-636 0</inkml:trace>
  <inkml:trace contextRef="#ctx0" brushRef="#br0" timeOffset="-196688.34">15030 15523 1373 0,'0'0'215'16,"0"0"-135"-16,0 0-33 16,-6-98 70-16,6 65 7 15,0 3-71-15,3 1-8 16,3 4-45-16,-1 5 6 15,0 6 22-15,-2 5 5 16,-1 6 6-16,-2 3 9 16,2 0-48-16,-1 7 28 15,4 18-21-15,2 11 30 0,5 22 31 16,4 22-53-16,-1 0 6 16,-3-10 11-16,-4-9-17 15,-1-18-3-15,-3 3-12 16,3-1 0-16,-4-6-1 15,1-10 1-15,-1-6-34 16,0-7-24-16,2-3-68 16,3-9-70-16,1-4-281 15,-3 0-422-15</inkml:trace>
  <inkml:trace contextRef="#ctx0" brushRef="#br0" timeOffset="-196316.91">15727 15504 924 0,'0'0'678'16,"0"0"-575"-16,0 0-79 0,0 0 34 16,0 0 68-16,61 90-3 15,-34-61-41-15,4 0-20 16,-1-2-49-16,0-4 8 15,-3-1-21-15,-2-5-15 16,-4 0 14-16,3 2-82 16,-5-6-164-16,-7-4-333 0</inkml:trace>
  <inkml:trace contextRef="#ctx0" brushRef="#br0" timeOffset="-196061.14">15933 15552 1618 0,'0'0'247'0,"0"0"-193"16,0 0-33-16,-56 74 105 16,41-42-45-16,1 3-24 15,0 1-49-15,1 3 11 16,1-2-9-16,0-1-10 15,5-5 0-15,0-4 0 16,6-6-28-16,1-7-32 16,0-7-94-16,1-6-170 15,7-1-222-15</inkml:trace>
  <inkml:trace contextRef="#ctx0" brushRef="#br0" timeOffset="-195782.47">16244 15305 568 0,'0'0'955'0,"0"0"-802"16,0 0-58-16,27 87 60 15,-11-41-4-15,1 7-69 16,-1 1-12-16,-4 2-67 16,-1-3 12-16,-2-3-21 0,-3-5 6 15,-2-7-33-15,-1-2-79 16,-1-11-228-16,-2-11-384 0</inkml:trace>
  <inkml:trace contextRef="#ctx0" brushRef="#br0" timeOffset="-195342.78">16527 15295 1230 0,'0'0'273'0,"0"0"-171"0,0 0 17 15,1 93 35-15,6-49-15 16,1 7-26-16,2 3-22 16,6 4-70-16,5 1-3 15,3-6-18-15,6-2 10 16,9-7 1-16,1-8 31 16,5-8-10-16,1-8-6 15,-1-12-15-15,0-8-22 16,-5-3 10-16,-4-23-29 15,-6-12 17-15,-8-9 26 16,-10-9-5-16,-6-6 20 16,-6-5-19-16,-6 1-14 15,-14 1 5-15,-6 8 0 0,-9 5 12 16,-4 10 25-16,-4 11 9 16,0 8 2-16,-2 12-41 15,2 11-14-15,0 2 1 16,6 20-33-16,1 11 5 15,-3 34-77-15,9-7-39 16,6-2-367-16</inkml:trace>
  <inkml:trace contextRef="#ctx0" brushRef="#br0" timeOffset="-193419.42">17351 15244 1228 0,'0'0'327'16,"0"0"-198"-16,0 0-63 16,0 0 20-16,0 0-5 15,0 0-30-15,0 0 9 0,12 1-29 16,-1-1 20-16,3 0 7 15,-2 0-40-15,3 0 0 16,0 0-18-16,1 0-15 16,1-2 5-16,4-1-120 15,10-5-68-15,-2-1-194 16,-6-1-537-16</inkml:trace>
  <inkml:trace contextRef="#ctx0" brushRef="#br0" timeOffset="-192834.53">17775 15022 1132 0,'0'0'283'0,"0"0"-219"16,0 0-51-16,0 0 38 16,0 0-8-16,0 0 24 15,0 0-48-15,106-21-18 16,-76 21 94-16,-1 0-50 16,-3 3-2-16,-4 10-3 15,-9 2-39-15,-3 4 4 0,-10 0-5 16,0 6 0-16,-8-2 30 15,-10 0-27-15,-3-2 9 16,-1-3-9-16,1-4 5 16,6-4-16-16,0-7 8 15,8-3-20-15,1 0 19 16,6-3-85-16,0-11-22 16,0-3 23-16,13 1-54 15,7 0 56-15,3 4-3 16,4 4 60-16,4 5 16 15,2 3 20-15,2 5-4 16,-1 10 78-16,-3 6-5 16,-2 7 21-16,-10-2 41 15,-7 8-9-15,-7-2-21 0,-5 1-53 16,-7-1-18-16,-13-1 13 16,-6-4-28-16,-1-4 8 15,-4-7-17-15,-2-6-16 16,6-3 33-16,0-7-32 15,4 0 11-15,0-7-12 16,7-6-108-16,6-1-226 0</inkml:trace>
  <inkml:trace contextRef="#ctx0" brushRef="#br0" timeOffset="-191302.35">18667 15783 942 0,'0'0'246'0,"0"0"-159"15,0 0 46-15,0 0-30 16,0 0 28-16,0 0-10 15,0 0-67-15,-49 69 17 0,49-52-17 16,0 1-32-16,7 3 39 16,6-4-36-16,7-1 3 15,1-3-18-15,4-8 6 16,3-5-16-16,1 0 0 16,-1-14-14-16,-3-11 8 15,-2-4-12-15,-8-7-20 16,-6-3 0-16,-6 0-25 15,-3 0 18-15,-6 2 14 16,-12 5 16-16,-9 3 15 16,-3 9 0-16,-3 8 25 15,-1 7 19-15,-2 5-28 16,7 2 10-16,4 16-26 0,5 8 0 16,5 8 34-1,7 2-8-15,8 3 12 0,0 0 9 16,8-3-32-16,11-8 8 15,5-6-23-15,3-6 1 16,1-11 8-16,3-5-8 16,-2 0-1-16,-4-17 6 15,-2-3-6-15,-4-3 0 16,-4-2 0-16,-3 0 0 16,-5 6 7-16,-1 2-6 15,-4 10-1-15,-1 5 0 16,2 2-16-16,4 9 16 0,4 15 6 15,3 5 8-15,5 7 20 16,5-3-26-16,2-5-8 16,6-3 0-16,2-9 0 15,0-10 0-15,2-6 2 16,-3 0-2-16,-3-11 6 16,-3-10-5-16,-5-8-2 15,-5-10-4-15,-3-5 5 16,-4-6-3-16,-6-9 3 15,-4-13 0-15,0-18-1 16,-12-14-29-16,-12-3 20 16,-1 19-30-16,5 26 24 15,6 24 7-15,0 9 18 16,1 3-5-16,-1 1 35 16,1 5-28-16,4 13 29 0,1 7-40 15,4 27 1-15,4 41 14 16,6 36-7-16,19 22 26 15,11 2-7-15,6-19-15 16,-8-34-24-16,-1-17-13 16,-11-21-87-16,4 8-61 15,-4-6-333-15,-5-8-400 0</inkml:trace>
  <inkml:trace contextRef="#ctx0" brushRef="#br0" timeOffset="-190553.25">19081 15642 1358 0,'0'0'332'0,"0"0"-164"15,0 0-8-15,0 0-31 16,0 0-70-16,0 0-25 16,0 0-34-16,-4-38 0 15,34 35 5-15,8-3-4 16,9 1 0-16,3-3 13 15,7-3-6-15,0 2-13 16,-2-3 5-16,0 2-20 16,-3 3 11-16,-4 2-6 15,-6 1 15-15,-5 4-1 16,-2 0-5-16,-2 12 6 16,-1 8 0-16,1 7 0 15,-3 8 13-15,-3 5-1 0,-3 4-12 16,-5 5 0-16,-7-5 8 15,-2-1-7-15,-5-6 0 16,-2-11 1-16,-2-8 11 16,1-7-7-16,-2-10-7 15,0-1 1-15,0-6 0 16,0-18 10-16,0-10-4 16,0-8 0-16,0-6 0 15,0-2-5-15,0 1-2 16,0 5-13-16,4 9 2 15,8 13 0-15,5 12 6 16,0 10 6-16,0 12 0 16,2 17 5-16,-2 12-5 0,0 8 0 15,0-2 0-15,1-1 21 16,1-4 45-16,-1-9-26 16,-3-8-19-16,-4-8-15 15,-4-6-12-15,-4-10-7 16,0-1 13-16,-3-3-1 15,0-18 2-15,0-10 5 16,0-9-6-16,0-8-21 16,0-5 12-16,0-2-41 15,7 2 6-15,4 10 33 16,4 12-11-16,0 11 22 16,2 14-6-16,0 6 7 15,1 13-1-15,-2 15 10 16,2 10 18-16,-3 4 24 0,0 1-21 15,-3-2 6-15,0-1-13 16,-2-6-24-16,2 1 0 16,5-6-41-16,8 0-48 15,-4-6-185-15,-3-9-827 0</inkml:trace>
  <inkml:trace contextRef="#ctx0" brushRef="#br0" timeOffset="-190355.55">20712 15853 1883 0,'0'0'352'0,"0"0"-253"0,0 0-65 16,0 0 58-16,0 0-37 15,0 0-20-15,0 0-35 16,0 4-127-16,-2-4-27 15,-8 0-584-15</inkml:trace>
  <inkml:trace contextRef="#ctx0" brushRef="#br0" timeOffset="-189051.65">14071 16774 1109 0,'0'0'315'16,"0"0"-238"-16,0 0-27 16,0 0-48-16,0 0 12 15,0 0 46-15,0 0 3 16,-6-11 8-16,18 10-49 16,9-4 0-16,8 0 44 15,9-2-22-15,5 2-9 16,11-2 8-16,6 0-32 15,19-3 14-15,24-10-19 0,27-3 28 16,13-7 29 0,4-5-51-16,-6 1-5 0,-4 2 5 15,5-2-6-15,7 0 13 16,1 3 3-16,3 4-16 16,-1 3 18-16,0 5-24 15,-1 2 0-15,-4 2-1 16,-1 4 10-16,-1 1-9 15,1 2 11-15,2-1-10 16,3 1 17-16,2-1-12 16,5-1-6-16,-1-5 0 15,2 0 0-15,3-2 0 16,4-3 2-16,6 1-2 0,4 0 20 16,5 2-13-1,-4 3-14-15,1 2-1 0,-3-1 4 16,0 2-4-16,-2-1 16 15,2 4 4-15,-4 2-8 16,-5 3 4-16,-5 3-16 16,-6 0-1-16,-9 0 9 15,-3 0-6-15,-7 0 14 16,-9 0-7-16,-7 0-1 16,-3 0-8-16,-11-10 7 15,-6-1-12-15,-18-2-23 16,-18 1 35-16,-15 5-37 15,-7 0 26-15,4-2 12 16,-1-2-57-16,2 2 4 16,-11 1-41-16,-9 0-60 0,-9 0-34 15,-4 1-58-15,-10 1-145 0</inkml:trace>
  <inkml:trace contextRef="#ctx0" brushRef="#br0" timeOffset="-188502.6">21232 14679 804 0,'0'0'211'0,"0"0"-182"15,0 0-9-15,0 0-14 0,0 0 61 16,0 0 82-16,40 101-43 16,-23-44-21-16,8 31-6 15,7 36-49-15,1 24 36 16,-1 7-8-16,-3-3-21 15,-6-16 18-15,-2-15-42 16,-4-17 3-16,-4-24-8 16,-4-20 5-16,-3-20-13 15,-1-6 19-15,2-1-9 16,-3 0 39-16,2-6-38 16,-3-8 11-16,1-5-22 15,-3-10-3-15,-1-2-140 16,0-2-605-16</inkml:trace>
  <inkml:trace contextRef="#ctx0" brushRef="#br0" timeOffset="-139426.9">21559 12170 568 0,'0'0'176'0,"0"0"-147"16,0 0 75-16,0 0 65 15,0 0-29-15,0 0-27 16,0 0-26-16,0 0-37 16,0 0 8-16,0 0 3 15,0 0-26-15,0 0 11 16,0 0-18-16,0 0 11 16,0 0 4-16,0 0-21 15,-3 2 8-15,-5 2-18 16,-1 4-5-16,-1-1 12 15,-2 3-18-15,-1 0-1 16,-1 5 6-16,-2-1 1 16,-1 4-7-16,0 3 2 15,-3 5 4-15,-1 2-11 16,-1 5 6-16,-2 7-1 0,5 4 0 16,-1 4 4-16,5 7-4 15,4 15 2-15,6 16 12 16,5 10 22-16,6 7-28 15,18-11 16-15,3-17 10 16,-2-21-7-16,0-11 27 16,2-5-11-16,6 6-11 15,4 2 24-15,5 1-39 16,-2-5 26-16,-4-8-18 16,-2-5-24-16,-2-6 25 15,-7-5-11-15,-4-6 6 16,-6-2 16-16,-4-3-37 0,-5-4 12 15,-2 0-9-15,-3-3 9 16,-1 0 0-16,0 0-12 16,0 0 0-16,0 0-1 15,2-8-85-15,1-7-214 0</inkml:trace>
  <inkml:trace contextRef="#ctx0" brushRef="#br0" timeOffset="-138202.62">29290 11891 580 0,'0'0'225'0,"0"0"-88"15,0 0-1-15,0 0 4 16,0 0-34-16,0 0-7 16,0 0-44-16,0-2-1 15,10 2 27-15,5 7-37 16,0 1 7-16,6 4-21 0,3 2-19 16,2 3 18-1,4 5-29-15,5 3 18 0,2 6 20 16,2 0-37-16,0 6 30 15,-1 4-21-15,-2 5-9 16,-3 9 19-16,-3 15-14 16,-8 22-6-16,-11 22 8 15,-11 9-6-15,-5-5 15 16,-22-12-3-16,-7-19-6 16,-6-6 15-16,3-9-20 15,4-15 22-15,8-11-9 16,3-7-16-16,-3 4 24 15,-2 3-15-15,0 2-2 16,5-9 21-16,4-10-26 16,3-7 11-16,6-6-13 0,3-6 7 15,3-6-1-15,2-3 0 16,1 1 3-16,0-2 15 16,0 0-24-16,0 0 17 15,0 0-17-15,0 0 2 16,0 0-2-16,0 0 0 15,0 0-8-15,0 0-42 16,9-10-40-16,1-3-201 16,0-2-560-16</inkml:trace>
  <inkml:trace contextRef="#ctx0" brushRef="#br0" timeOffset="-137077.05">20479 10545 667 0,'0'0'166'0,"0"0"-109"15,0 0-21-15,0 0-7 0,0 0-5 16,0 0 30-16,0 0-31 15,0-2 1-15,1 2 20 16,1 0 12-16,-2 6 6 16,0 3-28-16,0 1-7 15,0 4 27-15,-3 5-35 16,-9 6 10-16,-3 4-4 16,-4 8-24-16,-2 8 30 15,-2 18-12-15,1 29 26 16,6 25 44-16,11 10-33 15,5-8 7-15,17-27-18 16,2-32-33-16,2-16 13 16,4-9-13-16,5 2 14 15,8 4 41-15,6 0-32 16,1-9 20-16,1-5-13 0,-4-6-23 16,-5-5 21-16,-4-3-20 15,-6-5-6-15,-8-4 3 16,-8 0-11-16,-5-2-6 15,-2-2 0-15,-3 0-12 16,-1 0 10-16,0 0-90 16,0-11-284-16</inkml:trace>
  <inkml:trace contextRef="#ctx0" brushRef="#br0" timeOffset="-135913.14">30125 10154 970 0,'0'0'223'16,"0"0"-186"-16,0 0-37 0,0 0 0 16,0 0 0-16,0 0 25 15,0 0-3-15,2 2 28 16,8 3-3-16,2 2-18 16,4 6 9-16,5 4-17 15,5 7-6-15,5 7-2 16,3 8-12-16,5 8 8 15,1 19-2-15,1 22-6 16,-3 21 37-16,-10 9 9 16,-14-5 11-16,-12-15-10 15,-2-11-32-15,-13-17 15 16,-4-14-11-16,-1-13 12 0,0-7 12 16,-7 6-38-1,-4 0 7-15,0 2 9 0,-1-9-1 16,6-6 21-16,6-8-26 15,3-7 5-15,7-8 28 16,4-2-31-16,2-3 6 16,2-1-8-16,0 0-15 15,0 0-2-15,13-16-8 16,4-2-162-16,1-4-943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8T19:39:52.442"/>
    </inkml:context>
    <inkml:brush xml:id="br0">
      <inkml:brushProperty name="width" value="0.05292" units="cm"/>
      <inkml:brushProperty name="height" value="0.05292" units="cm"/>
    </inkml:brush>
  </inkml:definitions>
  <inkml:trace contextRef="#ctx0" brushRef="#br0">9626 5175 574 0,'0'0'59'16,"0"0"54"-16,0 0 47 16,0 0-26-16,0 0-5 15,0-1-22-15,0 1-46 16,0 0-4-16,0 0-1 16,0 0-15-16,0 0 29 15,0 0-14-15,0 0-15 16,0 0 7-16,0 0-37 15,0 0 3-15,0 0-14 16,0 1 0-16,0 12 2 0,5 4-1 16,-1 6 0-1,5 6 19-15,0 5-19 0,2 6-1 16,2 2 2-16,-1 4-2 16,4-1 16-16,-2-1-15 15,-1-1-1-15,-1-1 7 16,-1-3 2-16,-1-5-15 15,-4-4 6-15,0-2 0 16,0-5 2-16,-1-2-2 16,-1-3 0-16,-1-3 6 15,0-3-5-15,-2-4-1 16,1-4 0-16,-2-1 0 16,0-3 4-16,0 0-4 0,0-3-37 15,0-9-138 1,-13-19-132-16,0 1-183 0,1-1-84 0</inkml:trace>
  <inkml:trace contextRef="#ctx0" brushRef="#br0" timeOffset="564.97">9355 5015 586 0,'0'0'122'16,"0"0"-78"-16,0 0-42 16,0 0 30-16,0 0 37 15,0 0-4-15,0 0 14 16,41-34-19-16,-27 27-8 15,5 0 4-15,1-1-30 16,2 2 2-16,2 0-11 16,3 1-8-16,1 0 15 15,2 1-16-15,1 1 0 16,2 3 19-16,1 0-26 16,1 0 8-16,-1 10 1 15,-1 6-8-15,0 6 11 16,-5 5-12-16,-1 2 9 15,-3 4 8-15,-6-1-11 16,-2 1-1-16,-5 0-5 0,-4-4 14 16,-7 1 17-16,0-2-11 15,0 0-19-15,-12-3-4 16,-5 1 36-16,-3-4-34 16,-4 0 23-16,-4-2-23 15,-2-3 26-15,0-4 8 16,0-2-8-16,3-6 32 15,6-4-35-15,0-1 22 16,6 0-45-16,1 0 0 16,3-1 0-16,4-4-108 0,4-2-17 15,3 3-62 1,0-1-196-16</inkml:trace>
  <inkml:trace contextRef="#ctx0" brushRef="#br0" timeOffset="999.55">10232 5498 768 0,'0'0'265'0,"0"0"-215"16,0 0 5-16,0 0-53 15,0 0 5-15,0 0-7 16,0 0 1-16,0 0-1 15,0 0 16-15,1 0-16 16,1 0 17-16,-2 0-16 16,0 0 9-16,0 0 48 15,0 0-27-15,0-2 9 16,0 0 8-16,-3 0 43 0,0 2 27 16,1 0-99-16,1 0-18 15,1 0-1-15,0 0-44 16,0 3-114-16,1 1-147 0</inkml:trace>
  <inkml:trace contextRef="#ctx0" brushRef="#br0" timeOffset="1451.73">10441 4863 851 0,'0'0'163'16,"0"0"-118"-16,0 0-29 15,0 0 7-15,0 0-23 16,0 0 8-16,0 0 47 16,13 28 39-16,2-3-8 15,2 8-34-15,5 7-5 16,3 8 57-16,3 10-35 16,7 14 2-16,-4-4-14 0,-1 2-35 15,4 0 14 1,-7-14-30-16,3 4 1 0,-5-9 12 15,-1-4-19-15,-6-9 1 16,-2-5-1-16,-5-8-1 16,1-6-11-16,-6-8 12 15,-5-9-49-15,-1-2-103 16,0-13-115-16,0-8-357 0</inkml:trace>
  <inkml:trace contextRef="#ctx0" brushRef="#br0" timeOffset="1751.6">10814 4967 644 0,'0'0'178'0,"0"0"-93"16,0 0 13-16,0 0 34 15,3 108 5-15,5-64-40 16,0 7-20-16,-1 7 6 16,3 5-63-16,-2-1 17 15,-2 2-1-15,0-6-10 16,-1-5-4-16,-1-13-12 16,2-6-8-16,-3-7 6 15,0-7-8-15,2-6-29 16,-1-6-181-16,-1-4-346 0,-1-4-165 0</inkml:trace>
  <inkml:trace contextRef="#ctx0" brushRef="#br0" timeOffset="2065.37">11298 5366 1092 0,'0'0'242'16,"0"0"-185"-16,0 0-30 16,0 0-26-16,0 0 25 15,0 0 69-15,94 0-34 16,-65-3 0-16,1-2-29 15,-4 3-10-15,0-1 0 16,-3 2-22-16,-4-1 0 16,-2 2 0-16,-3 0-15 15,-2 0-98-15,-6 0-169 16,-6 6-449-16</inkml:trace>
  <inkml:trace contextRef="#ctx0" brushRef="#br0" timeOffset="2284.02">11403 5528 983 0,'0'0'318'16,"0"0"-232"-16,0 0-66 15,0 0-13-15,0 0 34 16,0 0 35-16,89 4 2 15,-59-4-28-15,3-7-50 16,10-5 0-16,-5-1-114 16,-6 2-436-16</inkml:trace>
  <inkml:trace contextRef="#ctx0" brushRef="#br0" timeOffset="3304.15">12208 5318 667 0,'0'0'162'16,"0"0"-120"-16,0 0 24 15,0 0 5-15,0 0 35 16,0 0 17-16,0 0-61 0,-3-7-29 16,3 7-23-16,0 0-8 15,6 11 18-15,7 6 19 16,3 7 2-16,1 2-14 16,0 6-26-16,4 5 18 15,-4 1-9-15,0-2-9 16,-4 0 18-16,-4-4-17 15,-3-5-2-15,-1-8 0 16,-2-4 9-16,-3-8-9 16,0-2 1-16,0-5 12 15,0 0 32-15,0 0 32 16,0-14 2-16,0-8-79 16,-3-6-6-16,-3-7 4 0,3-4 2 15,3-2-20 1,0-3-27-16,1 3-14 0,10 2 29 15,8 7 9-15,2 4-8 16,0 6 31-16,6 5-1 16,0 3 1-16,1 9 5 15,0 3-4-15,1 2-1 16,-1 9 0-16,-1 12 1 16,-2 6 12-16,-4 5 1 15,-3 4 1-15,-4 0 15 16,-3-2-28-16,-3-1-1 15,-4-7 32-15,1-2-32 0,-2-4 12 16,0-3-13-16,-2-4 0 16,5-9-12-16,-3-2-122 15,2-2-445-15</inkml:trace>
  <inkml:trace contextRef="#ctx0" brushRef="#br0" timeOffset="3515.99">13170 5409 1655 0,'0'0'255'0,"0"0"-173"16,0 0-62-16,0 0-7 0,0 0 15 15,0 0-27-15,0 0-2 16,0 15 1-16,6-19-122 15,0-9-136-15,3-2-390 0</inkml:trace>
  <inkml:trace contextRef="#ctx0" brushRef="#br0" timeOffset="3836.98">13546 4919 1001 0,'0'0'177'0,"0"0"-124"16,0 0-14-16,0 0-15 15,0 0 77-15,40 101 2 16,-25-61 8-16,0 4 8 15,3 6-53-15,0 0-32 16,-4 0-18-16,-3-4-15 16,-3-4 14-16,-4-2-14 15,-2-8-1-15,-2-5 0 0,0-9-53 16,0-12-158 0,-2-4-110-16,-5-2-458 0</inkml:trace>
  <inkml:trace contextRef="#ctx0" brushRef="#br0" timeOffset="4417.25">13519 4928 1243 0,'0'0'211'0,"0"0"-178"16,0 0-33-16,0 0-7 15,0 0 7-15,0 0 0 16,32-73 0-16,-4 62 19 0,5 3-19 16,8 0 1-1,1 5 8-15,6 3-9 0,-3 0 0 16,1 16 0-16,-4 6 0 16,-5 4 1-16,-2 7 0 15,-7 2-1-15,-3 1 16 16,-6 5-16-16,-8 0 38 15,-6 3-18-15,-5 0-19 16,-2 0 13-16,-16-1-14 16,-6-2-10-16,-4-3-13 15,-1-4 1-15,1-10 21 16,3-7 0-16,4-5 1 16,3-9-2-16,6-3 2 0,3-2-17 15,8-11-11 1,1-1-20-16,0-1 25 0,13-1 11 15,-1 3 4-15,7 2-4 16,-4 5 12-16,3 2 0 16,-3 4 15-16,4 0-5 15,1 4 48-15,-1 8 10 16,4 0 5-16,-1 1 44 16,1 1-39-16,2-2-23 15,0 2-19-15,0-3-26 16,-1-2 24-16,0 1-25 15,-3-5-8-15,0-1-1 16,-2-4-12-16,1-7-114 16,-3-10-235-16,-4-2-607 0</inkml:trace>
  <inkml:trace contextRef="#ctx0" brushRef="#br0" timeOffset="4738.92">14356 4833 758 0,'0'0'361'15,"0"0"-269"-15,0 0-10 16,0 0-4-16,83-16-4 0,-53 12 51 15,3 0-52-15,1 0-12 16,2-1-15-16,-1 2-33 16,-2 1 10-16,-2 0-21 15,-3 2 5-15,-4 0 0 16,0 0-5-16,-8 0-4 16,-1 0-7-16,-6 3-87 15,-4 7-60-15,-4-2-93 16,-1-1-295-16</inkml:trace>
  <inkml:trace contextRef="#ctx0" brushRef="#br0" timeOffset="5075.77">14593 4855 694 0,'0'0'556'16,"0"0"-483"-16,0 0-36 15,0 0 20-15,0 0-9 16,3 92 96-16,5-50-13 16,1 11-45-16,2 4-11 15,-1 6-61-15,-1-2 5 16,-1-5-10-16,-2-6-1 15,0-7 12-15,-1-6-2 0,-2-10-11 16,0-5 9-16,1-6-15 16,-4-6-1-16,0-7 0 15,0 1-16-15,0-4 3 16,0 0-156-16,0 0-342 0</inkml:trace>
  <inkml:trace contextRef="#ctx0" brushRef="#br0" timeOffset="5948.11">14292 5263 1482 0,'0'0'386'15,"0"0"-272"-15,0 0-57 16,0 0 4-16,0 0-11 15,0 0 41-15,0 0-54 16,1 0-21-16,1 0-1 16,-2 0-15-16,0 0 0 15,1 0-25-15,-1 0-95 16,0 0-202-16,0 0-1192 0</inkml:trace>
  <inkml:trace contextRef="#ctx0" brushRef="#br0" timeOffset="10511.61">9256 6839 768 0,'0'0'205'15,"0"0"-144"-15,0 0-3 16,0 0-16-16,0 0 29 16,0 0-3-16,0 0-42 15,0 5 6-15,0 6 1 16,0 6 2-16,2 6 4 15,4 6-10-15,0 8 19 16,4 8 41-16,1 6-41 16,1 4-10-16,1-1-24 0,-1 0-3 15,0-6-1-15,-3-5-10 16,-2-9 1-16,-2-5-1 16,2-8 2-16,-4-5 4 15,0-7-6-15,-3-4-6 16,0-5-73-16,0-3-115 15,0-11-213-15,-1-3-331 0</inkml:trace>
  <inkml:trace contextRef="#ctx0" brushRef="#br0" timeOffset="10969.53">9095 6757 983 0,'0'0'176'0,"0"0"-176"15,0 0 22-15,0 0-22 16,0 0 32-16,0 0 22 16,0 0-2-16,47-53-25 15,-25 42 4-15,5 2-5 16,4 2-15-16,5 4 21 15,3 3-13-15,5 0 3 16,1 14 20-16,0 8-29 16,-3 5 2-16,-3 5-15 15,-7 4 10-15,-6 3-6 0,-9 2-2 16,-9-1-1-16,-8 2 19 16,0-1-19-16,-9-4-1 15,-15-3 0-15,-7-3 9 16,-4-4-8-16,-2-7 0 15,0-7 0-15,3-6 11 16,2-5-5-16,9-2-4 16,4 0-3-16,5-2 0 15,6-5 10-15,5 0-10 16,3 1-35-16,0 3-23 16,9 1-102-16,7-1-199 0,0 3-309 15</inkml:trace>
  <inkml:trace contextRef="#ctx0" brushRef="#br0" timeOffset="11205.25">9904 7219 1629 0,'0'0'264'16,"0"0"-182"-16,0 0-55 16,0 0-26-16,0 0 18 15,0 0-19-15,0 0-23 0,16 5-42 16,1-11-106-16,-3-2-332 16</inkml:trace>
  <inkml:trace contextRef="#ctx0" brushRef="#br0" timeOffset="11594.11">10302 6653 1258 0,'0'0'200'0,"0"0"-160"16,0 0-25-16,0 0-14 16,0 0 16-16,0 0 80 15,0 0 8-15,64 111-6 16,-30-53-28-16,-4 2-33 15,1 5 25-15,-1 1-27 16,-9-7-14-16,3 6 3 16,-5-4-23-16,-2-7-2 15,-2-7 0-15,-2-10-1 16,-1-9-8-16,-1-6-32 16,2-17-123-16,-1-5-133 0,-3 0-410 15</inkml:trace>
  <inkml:trace contextRef="#ctx0" brushRef="#br0" timeOffset="11879.36">10733 6677 1249 0,'0'0'251'0,"0"0"-174"15,0 0-54-15,-9 77-14 0,9-32 31 16,0 17 45-16,0-1 9 16,0 6-15-16,0 1-49 15,-1-10 16-15,-2 2-36 16,0-5 0-16,-2-10-8 16,2-9 7-16,0-7-9 15,3-9 0-15,0-6-1 16,0-8-52-16,6-5-292 15,2-1-540-15</inkml:trace>
  <inkml:trace contextRef="#ctx0" brushRef="#br0" timeOffset="12135.83">11167 7074 1258 0,'0'0'180'16,"0"0"-132"-16,0 0-9 15,0 0-2-15,82-4 97 16,-49-1-10-16,4-3-69 16,4 1-6-16,0-3-33 15,-1 1-7-15,-2-4-1 16,-4 4-8-16,1 2-92 15,-10 4-137-15,-9 3-554 0</inkml:trace>
  <inkml:trace contextRef="#ctx0" brushRef="#br0" timeOffset="12345.07">11358 7227 1377 0,'0'0'339'16,"0"0"-261"-16,0 0-51 16,0 0 5-16,0 0 31 15,103 0 25-15,-66-8-39 16,-1-1-41-16,0 1-8 16,3-4-9-16,-9 4-257 15,-8 0-814-15</inkml:trace>
  <inkml:trace contextRef="#ctx0" brushRef="#br0" timeOffset="13636.91">12331 6868 827 0,'0'0'174'15,"0"0"-119"-15,0 0-41 0,0 0 12 16,0 0 65 0,0 0-15-16,0 0-24 0,23-23-26 15,-15 22-1-15,-2-1 43 16,7 2-35-16,-4 0-7 15,4 0-11-15,1 7-14 16,2 7 27-16,1 6-16 16,2 3-2-16,-2 2 6 15,0 3-15-15,-3 4 13 16,-2 0-4-16,-5-1-8 16,-2-1 10-16,-4-4-11 15,-1-2-1-15,0-5 2 0,0-4 7 16,0-4-9-1,0-3 0-15,0-3 0 0,0-2 3 16,0-3-1-16,0 0-2 16,0 0 16-16,0-5-16 15,0-11 19-15,0-5-14 16,0-8-4-16,0-2 4 16,5-3-5-16,2-1-1 15,4 0 1-15,2 3-12 16,3 3 6-16,4 4 6 15,-2 4 0-15,1 5-6 16,-4 6 6-16,0 6-1 16,-3 4-7-16,0 0-1 15,0 13 8-15,0 8 1 16,3 5 0-16,-3 6 4 0,2 1-3 16,-3-2-1-16,1-5 0 15,-3-3 2-15,-2-6-2 16,-2-3 0-16,-1-6 0 15,-2-4 6-15,-2-1 1 16,0-3-4-16,0 0 21 16,0-7 2-16,0-7-6 15,0-7-19-15,-2-6 0 16,2-4 4-16,0-2-5 16,0-4-1-16,2-1-1 15,8 4-30-15,7 1 4 16,2 7 4-16,2 3 24 15,0 7-8-15,3 5 8 0,2 8 0 16,4 3 0 0,2 5 0-16,3 15 3 0,0 8 7 15,1 4 9-15,-5 6 28 16,-3 1-25-16,-5 0 1 16,-7-2-11-16,-6-4-11 15,-2-6 10-15,-5-6-10 16,-3-5-1-16,0-8 0 15,0-4-92-15,0-2-387 0</inkml:trace>
  <inkml:trace contextRef="#ctx0" brushRef="#br0" timeOffset="14107.68">12292 7643 1360 0,'0'0'237'16,"0"0"-237"-16,0 0-9 0,0 0-12 16,0 0 21-16,0 0 85 15,0 0-18-15,55-16 7 16,-30 10-28-16,8 0-13 16,9-1 19-16,10 1-23 15,18-4 6-15,26-6-4 16,23-4-11-16,11-3 39 15,-2 1-28-15,-7 0-19 16,-15 0 9-16,-8 4-20 16,-14 2-1-16,-23 3 0 15,-15 7 5-15,-12-1-5 16,1 0 0-16,-6 4-1 16,-2-1 0-16,-16 4-72 0,-11 0-109 15,-6 4-114 1,-13 6-517-16</inkml:trace>
  <inkml:trace contextRef="#ctx0" brushRef="#br0" timeOffset="15206.91">12581 8112 1126 0,'0'0'295'15,"0"0"-200"-15,0 0-94 16,0 0 12-16,0 0-6 16,0 0 36-16,0 0 56 15,34-51-56-15,-22 40-6 16,3 0-6-16,2 3-24 0,-1 2 12 16,-1 4-19-16,0 2 1 15,0 0 15-15,-2 12-14 16,2 4-2-16,-1 8 0 15,-1 5 1-15,-4 5 8 16,-1 1-9-16,-3 2 1 16,-2-1 9-16,-3-2-8 15,0-3-2-15,0-4 0 16,0-7 1-16,0-3 2 16,0-7-3-16,0-5 0 15,0-5 5-15,0 0-4 16,0-5-2-16,0-11-9 15,0-6-12-15,0-5 22 16,0-4 0-16,6-1 0 16,2 1 3-16,5-1-3 0,-1 3 0 15,3 4 0-15,3 5-3 16,0 2 3-16,-3 6 0 16,-1 4 1-16,0 7 1 15,1 1-2-15,-2 1 0 16,4 15-1-16,-1 4 1 15,2 5 5-15,-3 5-5 16,0-2 2-16,-5-1 12 16,-2-5-14-16,1-3 0 15,-5-8 0-15,-1-5-3 16,-3-2 2-16,0-4 1 16,0 0-1-16,0-4 1 15,0-10-40-15,0-9-9 0,0-3-24 16,0-6-22-16,0-3 54 15,6-1-11-15,5-3-38 16,2 1-98-16,8 1 1 16,3 3 138-16,4 7 49 15,5 1 184-15,0 6-70 16,5 3-51-16,-2 5-43 16,-3 6 55-16,-3 6-59 15,-2 0 8-15,-8 19-8 16,-2 14-9-16,-11 23 114 15,-7 22-84-15,0 30-13 16,-12 17 24-16,-4 2-17 16,5-3 21-16,5-11-20 15,6 0-8-15,0-6 10 16,11-7-32-16,7-21 8 0,0-18-10 16,-1-19 6-16,4-5 4 15,3 0-10-15,9 1 0 16,6-3 9-16,1-9-9 15,1-12 0-15,0-9-1 16,-4-5-19-16,-1-2 19 16,-3-13 1-16,-3-2-136 15,-5 0 102-15,-1-2 18 16,1-3 14-16,-5 5-121 16,-7 0-264-16</inkml:trace>
  <inkml:trace contextRef="#ctx0" brushRef="#br0" timeOffset="16387.04">13983 7441 605 0,'0'0'99'0,"0"0"-61"0,0 0 4 16,0 0-22-16,0 0 9 15,0 0-12-15,53 29-1 16,-46-32 6-16,-3-7-22 16,-2 2 8-16,-2-2 28 15,0 3 90-15,0 3 81 16,-6 1-56-16,-6 3-67 16,0 0-17-16,0 0-28 15,3 0 6-15,2 7-29 16,4 0-14-16,3 6-4 15,3-1-91-15,6-6-562 0</inkml:trace>
  <inkml:trace contextRef="#ctx0" brushRef="#br0" timeOffset="16903.75">14651 7028 990 0,'0'0'166'0,"0"0"-2"0,24 109-2 16,-9-56-59-16,-3-2 29 16,1-1-65-16,-2-6-44 15,0-5 5-15,-3-10-28 16,0-5 0-16,-4-9 0 15,-1-4-130-15,-3-10-72 16,0-1-289-16,-1 0-172 0</inkml:trace>
  <inkml:trace contextRef="#ctx0" brushRef="#br0" timeOffset="17442.25">14481 6835 1217 0,'0'0'268'0,"0"0"-173"15,0 0-82-15,0 0 1 16,0 0-14-16,0 0 15 16,0 0 10-16,63-35 2 15,-26 32-27-15,11 3 12 16,7 0 5-16,2 2-16 15,2 12 24-15,-2 7-24 16,-3 4 9-16,-6 6 2 16,-11 6-5-16,-9 3-7 0,-9 4 5 15,-12 4-4 1,-7 5 10-16,-7 0-10 0,-16 1 5 16,-6-3 13-16,-3-6-19 15,-1-8 0-15,1-8 0 16,4-10 2-16,6-6 6 15,4-9-6-15,6-4 10 16,4 0 1-16,4-9-13 16,4-4 0-16,0-2-1 15,0 1-3-15,3 2-5 16,7 1 9-16,5 4 0 16,2 4-1-16,4 3 8 15,5 0 1-15,6 9 27 16,4 7 38-16,2 4 16 0,1 0-42 15,1-1-4-15,-4-1-15 16,-4-4-28-16,-3-5 14 16,-3-3-13-16,-1-6-1 15,9-7-26-15,-7-11-212 16,-4-1-544-16</inkml:trace>
  <inkml:trace contextRef="#ctx0" brushRef="#br0" timeOffset="17653.41">15660 7126 1763 0,'0'0'326'15,"0"0"-239"-15,0 0-57 16,0 0-29-16,0 0-2 15,0 0-4-15,0 0-29 16,31 0-71-16,-17-6-378 0</inkml:trace>
  <inkml:trace contextRef="#ctx0" brushRef="#br0" timeOffset="17949.09">16056 6754 1460 0,'0'0'268'16,"0"0"-205"-16,0 0-47 15,0 0 3-15,0 0 3 16,87-11 70-16,-51 8-25 15,4 0-44-15,6-2 5 16,-2 0-27-16,-3 1 0 16,-5-3 0-16,-6 4-1 15,-6-2-31-15,-9 4-127 0,-5-1-176 16,-8 2-476-16</inkml:trace>
  <inkml:trace contextRef="#ctx0" brushRef="#br0" timeOffset="18256.48">16264 6799 1073 0,'0'0'176'0,"0"0"-105"16,0 0 55-16,0 76 26 15,6-32 52-15,3 4-81 16,4 9-15-16,-1 1-46 0,1-1-39 16,-2-6 23-16,-2-5-17 15,-1-7-6-15,-1-8 2 16,-4-6-25-16,0-9 6 16,0-5-6-16,-2-3 0 15,1-5-10-15,-2-3 5 16,0 0-83-16,0 0-236 15,0-6-707-15</inkml:trace>
  <inkml:trace contextRef="#ctx0" brushRef="#br0" timeOffset="21587.7">8696 6456 631 0,'0'0'146'0,"0"0"-59"15,0 0 63-15,0 0-24 16,0 0 8-16,17 97-57 16,-9-66-17-16,-1 3-13 15,4 5-39-15,-1 7 25 16,5 5-5-16,5 17 8 15,2 22 22-15,8 29-46 16,-2 10 0-16,-4 0-12 16,-2-5 7-16,-5-15-6 15,-5 1 0-15,-2 0 0 16,-1-2 12-16,-3-4-12 16,-1-5-1-16,-1-1 0 15,-1 1-2-15,-2-2 2 0,1-8 1 16,1-5-1-16,0-16 3 15,0-13-2-15,0-10-1 16,0-3 0-16,0 10 0 16,4 6-1-16,-2 5 1 15,-1-2 0-15,-1-8 3 16,0-7-2-16,2-7-1 16,-2-4 0-16,0-7-2 15,1-3 2-15,-1-4 0 16,0-2 0-16,0-5 4 15,3 3-4-15,-1-3 0 16,1-1 0-16,1-1-2 0,-3 2 2 16,2 1 0-16,0-1 0 15,-1 1 4-15,2-1-4 16,-2-1 0-16,-2-4 0 16,1-1-2-16,-1-2 1 15,2 0 1-15,1-2 0 16,1 1-1-16,-1 0-1 15,3-2 2-15,-1 2 0 16,2-2-2-16,0 1 1 16,1-3 1-16,7 0 0 15,1 1 2-15,2-2-2 16,7 0 0-16,4 0 0 16,6 0 1-16,1 0 3 0,5 0-4 15,0 0 0-15,3 0-1 16,3 0 6-16,2 0-5 15,1 0 0-15,3-2 0 16,1 0 12-16,3-1-12 16,-1-1 0-16,2-1 0 15,2 2 1-15,0-2 1 16,1 1-1-16,0-1 0 16,1-1 23-16,1-3-24 15,-2 2 12-15,2-2 5 16,0 1-10-16,-1 1 17 15,2 0-13-15,-3 2-2 16,-1-1 10-16,1 0-17 0,0 1 2 16,2 2-3-1,1 1 9-15,5 1 53 0,1 1-39 16,3 0-14-16,-3 0 2 16,0 0-11-16,2 0-1 15,-5 0 0-15,1 3 8 16,1 0-8-16,0 1 1 15,-1-3-1-15,2 2 9 16,-1 0-8-16,1-2-1 16,-3 1 0-16,3 1 0 15,11-1 0-15,14-2 0 16,11 0 0-16,-9 0 5 0,-21 0-5 16,-18 2 0-1,-13-1-1-15,7 2 2 0,12-2-2 16,21 1 1-16,9-2 0 15,-6 0 3-15,-12 0-2 16,2 0-1-16,1-6 0 16,21-2 0-16,13-2 0 15,-6-2 0-15,-10 0 0 16,-7 0 3-16,-1 1-2 16,1 0-1-16,1 0 0 15,3 0 0-15,1-1 1 16,2 1-1-16,0-2 0 15,4 1 1-15,-1-2 0 16,3 2-1-16,-1-1 0 16,-4-1 1-16,2 1 2 0,-5-1-3 15,-1 2 0-15,2-1-6 16,1 2 10-16,-2 1-4 16,1 3 0-16,-2 0 8 15,2 0-13-15,1 1 5 16,-3 0 0-16,-3-1 0 15,-15 1 9-15,-16 2-3 16,-17 1-5-16,-1-2 0 16,4 0 11-16,7 1-12 15,2 1 0-15,-8-2 0 16,-8 1-17-16,-3-3-15 16,-14 1-160-16,-7 1-384 0</inkml:trace>
  <inkml:trace contextRef="#ctx0" brushRef="#br0" timeOffset="22299.55">16866 6579 25 0,'0'0'692'16,"0"0"-594"-16,0 0 3 15,9 109 18-15,-4-62-18 16,4 15-16-16,6 21-2 16,1 29-37-16,2 16 32 15,0 5-34-15,-5 0-24 16,-1 1 18-16,3 3-9 15,-3 6 8-15,0-1-13 16,-3-6-24-16,-3-6 16 16,-1-13-15-16,-4-11 1 15,1-13 23-15,-1-21-9 0,2-16 20 16,-2-15 9 0,2-4-10-16,2 3 21 0,-1-1-24 15,1 0-13-15,-1-9 9 16,-1-8-28-16,1-9 10 15,-2-7-10-15,-2-5 6 16,0-1-14-16,0 0 8 16,0-12-98-16,0-6-109 15,0-3-560-15</inkml:trace>
  <inkml:trace contextRef="#ctx0" brushRef="#br0" timeOffset="23771.93">856 5247 165 0,'0'0'748'0,"0"0"-579"16,0 0-46-16,0 0 29 16,0 0-66-16,0 0-26 15,0 0-15-15,0-6-25 16,0 2 9-16,3-4 18 15,10-1-7-15,4-4-12 16,5 0-27-16,6-2 15 0,5 1-1 16,6-1-14-1,7 3 4-15,2 3-5 0,3 5 0 16,1 3 0-16,-1 1-12 16,-1 7 5-16,1 11 6 15,-5 7-2-15,-3 9 3 16,-5 4 0-16,-7 7 0 15,-9 5 12-15,-8 1-11 16,-8-1 7-16,-6 2-8 16,0-6 2-16,-15-2 0 15,-9-7-1-15,-3-1-1 16,-7-6 20-16,1-5-19 16,-3-5 11-16,2-7-2 0,-2-5-9 15,6-6 15 1,3-2-15-16,2 0 0 0,3-1-1 15,-5-24-128-15,7 3-79 16,1-5-503-16</inkml:trace>
  <inkml:trace contextRef="#ctx0" brushRef="#br0" timeOffset="24015.2">1079 5225 538 0,'0'0'682'0,"0"0"-573"16,0 0-79-16,0 0 12 0,0 0 64 15,36 83 5-15,-19-36-31 16,2 4 22-16,2 2-39 16,-3-1-28-16,-2-4-4 15,-1-5-31-15,-3-6 1 16,2-10-1-16,3-5-117 15,-3-10-221-15,-1-8-377 0</inkml:trace>
  <inkml:trace contextRef="#ctx0" brushRef="#br0" timeOffset="24859.76">1628 5504 776 0,'0'0'242'0,"0"0"-161"15,30 74 55-15,-13-46-31 16,5-7-64-16,6-5-15 16,-1-10-1-16,3-4-25 15,1-2 7-15,-4-8-1 16,-4-9-5-16,-7-5 2 15,-4-3-3-15,-7-3 0 16,-5 0-1-16,0 0-9 16,-11 3 1-16,-10 3 8 0,-3 5 1 15,-3 5 7 1,-4 4 6-16,1 8 5 0,0 0 6 16,2 6-12-16,1 13 10 15,5 3-15-15,5 4-5 16,4 4 5-16,7-2-7 15,6 1 0-15,0-4 5 16,3-4-4-16,13-4-1 16,1-5 0-16,7-4 1 15,-2-6-1-15,1-2 0 16,-1-5 1-16,0-9-1 16,-7-2-1-16,-3-1-26 15,0 2 7-15,-6 2 17 16,0 5 3-16,0 7 0 15,0 1-4-15,3 4 3 0,7 16 2 16,4 6 14-16,2 1 16 16,6 0-30-16,1-3 18 15,-1-9-19-15,2-6 0 16,-5-9 2-16,0 0 6 16,-5-15-8-16,1-11 0 15,-9-6 0-15,-2-8 3 16,-2-5-2-16,-5-5-1 15,-3-6 7-15,0-2-5 16,0 0 12-16,-8 2-4 16,-5 3-4-16,1 5 28 15,-6 2 5-15,0 5 16 0,-3 5-24 16,-1 3-24-16,4 7 14 16,0 4-20-16,6 10 5 15,6 5 20-15,2 7-17 16,2 5-9-16,2 19 0 15,0 14-12-15,0 11 12 16,18 22 2-16,10 23-2 16,14 12 14-16,0-7-14 15,-8-21 0-15,-9-30-1 16,-11-16-22-16,7 1-15 16,-5 1-54-16,-1-2-25 15,-4-2-80-15,-8-10-201 16,-3-9-133-16</inkml:trace>
  <inkml:trace contextRef="#ctx0" brushRef="#br0" timeOffset="25341.81">2109 5545 1099 0,'0'0'326'0,"0"0"-243"16,0 0-58-16,0 0 4 15,0 0-5-15,49-80 30 16,-25 68-17-16,1 3-24 15,5-1 12-15,1 2-14 16,-1 6-3-16,1 2-4 16,-4 0-4-16,-4 9 0 15,-4 8 0-15,-1 7 6 16,-6 3-6-16,0 6 0 16,1 0 2-16,-1 0 5 0,3-6-5 15,2-3-2-15,3-7 0 16,4-6-9-16,3-5 9 15,4-6 1-15,-1 0 0 16,0-11 14-16,-2-12-14 16,-5-4 5-16,-4-2 3 15,-7-4 7-15,-5 1 4 16,-7 1-6-16,0 2 53 16,-14 5 40-16,-7 2-41 15,-2 4 3-15,-5 2-7 16,-2 4-27-16,-3 6 11 15,0 0-44-15,1 6-1 0,3 0-1 16,4 0-7-16,4 3 7 16,5 8-21-16,4 4-24 15,7 6 9-15,5-1-73 16,0 3-86-16,8 7-32 16,13-5-181-16,-5-5-159 0</inkml:trace>
  <inkml:trace contextRef="#ctx0" brushRef="#br0" timeOffset="25912.09">3032 5346 671 0,'0'0'636'0,"0"0"-461"15,0 0 27-15,0 0-32 16,0 0-28-16,0 0-35 16,0 0-53-16,-25-17-8 15,17 15-37-15,2 2 4 16,-4 0-13-16,-1 0-1 16,-2 2-1-16,-2 8 2 15,1 7-7-15,-3 2 6 16,-1 1-11-16,7 2 3 15,2-3 8-15,5-2-20 0,4-3 14 16,0-3-18 0,0-2-2-16,15-1-8 0,9-3-3 15,4-2 27-15,8 0 3 16,1-1-4-16,2-1 11 16,1 1 1-16,-1 3 0 15,-3 0 2-15,-3 4-2 16,-5 3 0-16,-3-2 8 15,-7 5-7-15,-6 0 20 16,-9 3-8-16,-3-1-6 16,0 3 15-16,-6-1-20 15,-10-2 23-15,-2-3-2 16,-6-4 5-16,-1 0 8 16,-5-7-26-16,0 0 11 15,0-3 14-15,2 0-27 0,5 0 7 16,4-1-15-16,3-4 2 15,7 5-4-15,1 0-17 16,-1 0-54-16,5 0-172 16,1 9-651-16</inkml:trace>
  <inkml:trace contextRef="#ctx0" brushRef="#br0" timeOffset="27743.76">792 6341 91 0,'0'0'639'0,"0"0"-463"0,0 0-74 16,0 0 60-16,0 0 1 15,0 0-57-15,0 0-19 16,-3 0-34-16,3 0-13 16,0 0 4-16,0 0-28 15,0 0-3-15,0 0-13 16,0 0-1-16,0 2 1 15,1 8 0-15,7 4 1 16,5 5 15-16,-1 3-15 16,9 4-2-16,1 6 1 15,1 2 0-15,2 3 3 16,6 5-2-16,-1 3 0 16,-3-1 17-16,3 1-17 0,-5-1 8 15,-3-4-4 1,-5-3-4-16,1-5 8 0,-6-3-9 15,-3-4 11-15,1-6 10 16,-4-5-20-16,-1-2-1 16,-4-7 0-16,1-1 0 15,-1-3 10-15,-1-1-10 16,0 0 1-16,0 0 18 16,0 0-19-16,0-8-9 15,0-6-130-15,0-23-112 16,-6 4-145-16,0-1-214 0</inkml:trace>
  <inkml:trace contextRef="#ctx0" brushRef="#br0" timeOffset="28172.21">1139 6330 137 0,'0'0'964'0,"0"0"-812"16,0 0-104-16,0 0-26 16,0 0 4-16,0 0 19 15,0 0-18-15,0 28 2 16,3-5-7-16,0 5-7 0,3 8 12 16,2 5 14-1,-1 5 13-15,2 9 21 0,-3 3-38 16,0 2-6-16,0 2-12 15,1-1-17-15,-2-3 15 16,-2-5-16-16,-2-8 21 16,1-8 17-16,-1-5-11 15,1-8 9-15,-2-6-3 16,1-6-15-16,1-4 16 16,-2-1-12-16,1-5-10 15,1 0 17-15,-2-1-30 16,0-1 16-16,0 0-11 15,0 2 1-15,0-2 1 16,0 0-7-16,3 0 0 16,4 0-42-16,-1-2-337 0,0-5-497 15</inkml:trace>
  <inkml:trace contextRef="#ctx0" brushRef="#br0" timeOffset="29068.73">1648 6777 1094 0,'0'0'219'16,"0"0"-202"0,0 0 1-16,0 0-17 0,0 0 12 15,0 0 29-15,85 0 19 16,-57 0 3-16,2 0-20 15,4 0-37-15,-2 0 13 16,-4-7-12-16,-3 1-8 16,-4 2 0-16,-6 1-3 15,-4 0-84-15,-6 3-317 16,-5 0-321-16</inkml:trace>
  <inkml:trace contextRef="#ctx0" brushRef="#br0" timeOffset="29292.93">1772 6917 975 0,'0'0'238'0,"0"0"-187"16,0 0-32-16,0 0 46 15,0 0 18-15,0 0-8 16,0 0-25-16,86-22-33 15,-62 16 5-15,6-1-13 16,1 0-2-16,11-5-7 16,-9 2-218-16,-1-1-696 0</inkml:trace>
  <inkml:trace contextRef="#ctx0" brushRef="#br0" timeOffset="29936.85">2398 6588 1337 0,'0'0'382'15,"0"0"-291"-15,0 0-58 0,0 0-4 16,0 0-2-16,0 0 17 16,0 0-13-16,-36-56-24 15,36 37 3-15,6 1-10 16,6-1 0-16,3 2-1 16,6 3-6-16,-3 1 5 15,7 4 2-15,-1 2 0 16,3 5-1-16,-3 2-5 15,6 2 6-15,-2 16-1 16,-1 9-8-16,-3 7 9 16,-5 7 1-16,-10 7 1 15,-6 4 13-15,-3 3-15 16,-6 0 0-16,-12-1 0 16,-3-5 0-16,-4-6 0 15,-2-6 1-15,0-7-1 0,2-8 11 16,1-8-10-16,3-9 0 15,0-5-1-15,2 0 0 16,7-13-12-16,1-7-34 16,4 0-9-16,6-3 33 15,1 2-2-15,0 1 18 16,10 5-5-16,5 3 11 16,3 5 11-16,1 7 38 15,7 0-24-15,2 0-2 16,3 9-22-16,2 5 28 15,0 2 4-15,2 0-13 16,-3-1 14-16,-5-3-26 16,0-2-6-16,-5-3-2 0,11-7-24 15,-3 0-226-15,-8 0-604 16</inkml:trace>
  <inkml:trace contextRef="#ctx0" brushRef="#br0" timeOffset="30104.09">3065 6897 1631 0,'0'0'353'15,"0"0"-256"-15,0 0-73 16,0 0-23-16,0 0 9 16,0 0-10-16,0 0-47 0,19-2-94 15,-13-8-247-15</inkml:trace>
  <inkml:trace contextRef="#ctx0" brushRef="#br0" timeOffset="30389.95">3223 6347 1433 0,'0'0'524'0,"0"0"-481"16,0 0-41-16,0 0-2 0,0 0 0 16,30 72 3-1,-11-24 50-15,5 17 9 0,-3 1-5 16,3 1-38-16,-5 0 8 16,-4-15-24-16,-2 2 3 15,-4-12-7-15,-4-11 1 16,-2-9 0-16,-3-19-18 15,0-3-150-15,0-7-227 0</inkml:trace>
  <inkml:trace contextRef="#ctx0" brushRef="#br0" timeOffset="30846.95">3570 6416 1079 0,'0'0'280'0,"0"0"-203"15,0 0-22-15,12 77-9 16,-4-44 80-16,4 2 5 16,0 3-64-16,4 1 11 15,2-1-41-15,4-3-21 16,5-3 9-16,3-4-25 15,4-3 103-15,2-7-71 0,0-7-32 16,0-7 18 0,-1-4-18-16,-5-5 1 0,-7-16 14 15,-1-5-12-15,-7-11-3 16,-9-7 0-16,-6-2 7 16,0-3 1-16,-16-1-7 15,-11-1 5-15,-3 4-3 16,-4 3 7-16,-4 5-10 15,1 10 6-15,1 8 4 16,5 8 33-16,-2 6-36 16,2 7-7-16,4 0 0 15,0 14-14-15,5 8 13 16,4 3-15-16,7 5-39 16,8 11-82-16,3-6-239 15,0-6-452-15</inkml:trace>
  <inkml:trace contextRef="#ctx0" brushRef="#br0" timeOffset="31544.08">4310 6234 1520 0,'0'0'302'0,"0"0"-238"16,0 0-49-16,0 0-9 16,0 0 36-16,0 0 55 15,42 102-27-15,-24-56-26 16,3 9-10-16,-5 3-17 16,-1 1 8-16,-3 1-8 15,-3-7-16-15,0-7 16 16,-5-5-17-16,-1-11 1 15,-1-7 2-15,1-9-2 0,-3-7-1 16,0-3 0-16,0-4-7 16,0 0 5-16,0 0 2 15,3 0-13-15,0-8 13 16,0-2-16-16,3 1 15 16,0 1 0-16,1 1-10 15,4 3 10-15,2 0 1 16,2 1 0-16,3 3-1 15,4 0-2-15,1 0 3 16,5 0 0-16,2 0 0 16,3 0 2-16,0 0-1 15,-5 3-1-15,2-1 0 16,-5 0-2-16,-3-2 2 16,-5 0 1-16,-1 0 0 0,-5 0 26 15,-1 0-15-15,-4 0 3 16,-3 0-13-16,3 0 11 15,-3 0-14-15,2 0 1 16,-4 0-19-16,2 4-68 16,-3 6-305-16,0 0-581 0</inkml:trace>
  <inkml:trace contextRef="#ctx0" brushRef="#br0" timeOffset="33750.11">784 7853 139 0,'0'0'811'0,"0"0"-717"16,0 0-79-16,0 0 18 15,0 0 52-15,0 0 21 16,0 0 29-16,6-43-81 16,-3 40-9-16,2-1-32 15,-2 3-5-15,4 1 0 16,-1 0-7-16,3 5-1 15,7 15 0-15,1 6 10 16,2 6-6-16,5 5-2 16,-6 2 6-16,4-1-6 15,-4-1 5-15,-3-3-7 16,-6-4 0-16,1-6-4 0,-5-4-2 16,-2-6 6-16,0-4-10 15,-3-7 9-15,0-1-12 16,0-2 13-16,0 0 7 15,0-5-7-15,0-9-1 16,0-5-37-16,-3-5 31 16,-3-5 6-16,1-2-90 15,1-5-31-15,4 0-50 16,0 2 32-16,0 0-37 16,0 4 99-16,9 7-15 15,0 6 93-15,3 6 13 0,1 8 4 16,1 3-4-16,2 0 1 15,2 17 47-15,3 6 11 16,3 5-7-16,-2 5-7 16,-2 1 0-16,-1 0-18 15,-7-1-15-15,1-4-17 16,-5-3 7-16,-4-6-14 16,-1-4 5-16,-3-5 8 15,2-6-13-15,-2-3 6 16,0-2 14-16,0 0 38 15,0-9-24-15,0-6-35 16,-5-4 0-16,1-6 13 16,-1-3-12-16,4-2-1 0,1-1-83 15,0 0 9 1,0 1 64-16,4 2 10 0,7 4 15 16,2 3 2-16,4 4-14 15,0 7 20-15,4 4-4 16,0 6-2-16,6 5 50 15,0 16 20-15,3 9-42 16,-2 6-8-16,-4 5-16 16,-6 1 14-16,0 1-15 15,-8-1-19-15,-4-5 19 16,-4-7-19-16,-2-3 8 16,0-8-9-16,0-7 0 15,0-4 1-15,0-5-1 16,0-3 0-16,0-3-39 15,0-7-522-15</inkml:trace>
  <inkml:trace contextRef="#ctx0" brushRef="#br0" timeOffset="34557.41">2050 7846 454 0,'0'0'486'0,"0"0"-414"16,0 0-53-16,0 0 61 15,91 4 53-15,-61-4-80 16,-1 0-21-16,3 0-20 16,-6-4-12-16,2-2-13 0,-10 2-243 15,-7 4-244-15</inkml:trace>
  <inkml:trace contextRef="#ctx0" brushRef="#br0" timeOffset="34734.73">2133 8018 1169 0,'0'0'248'0,"0"0"-176"16,0 0-58-16,0 0-6 16,0 0-7-16,91 2 0 15,-42-7 2-15,-9-4-3 0,-4-2-319 0</inkml:trace>
  <inkml:trace contextRef="#ctx0" brushRef="#br0" timeOffset="35154.94">2682 7607 1270 0,'0'0'282'16,"0"0"-282"-16,0 0 0 0,0 0 13 15,0 0-11-15,0 0 31 16,34 95 5-16,-30-65-22 16,-4 4 22-16,0 0-31 15,0-1 2-15,0-2 2 16,0-5-11-16,0-5 9 15,5-7-9-15,1-3 1 16,1-7 14-16,5-4-9 16,6 0 12-16,3 0 2 15,1-9 6-15,4-5 17 16,1 2-23-16,-2-1-1 16,5 3 3-16,-5 2-21 15,2 4-1-15,-2 2 0 16,-2 2 3-16,-1 0-3 0,-1 0 0 15,-6 2-8-15,-2 2-62 16,-2-3-166-16,-8-1-425 0</inkml:trace>
  <inkml:trace contextRef="#ctx0" brushRef="#br0" timeOffset="35403.69">2981 7677 1313 0,'0'0'323'0,"0"0"-228"15,0 0-52-15,0 0 17 16,15 102 28-16,-3-54 0 16,1 4-7-16,-2 4-30 15,-2 3-32-15,-3-2 8 16,1-4-26-16,-4-4 5 15,0-9-6-15,2-9-22 16,-2-12-158-16,0-9-408 0</inkml:trace>
  <inkml:trace contextRef="#ctx0" brushRef="#br0" timeOffset="35585.08">3353 8143 789 0,'0'0'1222'16,"0"0"-1079"-16,0 0-143 15,0 0-15-15,0 0-38 16,0 0-19-16,0 0-89 16,13-19-433-16</inkml:trace>
  <inkml:trace contextRef="#ctx0" brushRef="#br0" timeOffset="36055.68">3694 7579 1677 0,'0'0'370'16,"0"0"-335"-16,0 0-23 15,0 0-12-15,0 0 1 16,0 0 0-16,-61 95 19 16,55-56-19-16,5 3 9 15,1 6-10-15,0 5 7 16,13-1-7-16,8 0 0 16,3-6 0-16,6-6 6 15,4-8-6-15,0-8 0 16,2-9-1-16,0-8 0 0,-5-7 0 15,-4-3 2 1,-2-16 0-16,-5-5 8 0,-7-7-8 16,-5-1-1-16,-7-2 0 15,-1 0-3-15,-4 1 1 16,-14 4 2-16,0 5 0 16,-6 7 8-16,3 9-1 15,0 8-6-15,-3 0-1 16,2 11-9-16,4 12 9 15,3 4 0-15,3 1 0 16,5 4-1-16,7-3-24 16,0-4-72-16,18-5-187 15,2-6-230-15,2-9-368 0</inkml:trace>
  <inkml:trace contextRef="#ctx0" brushRef="#br0" timeOffset="36307.19">4218 7527 1452 0,'0'0'399'0,"0"0"-319"15,0 0-80-15,0 0 0 16,0 0 1-16,80 0 1 15,-47-2 6-15,3-1 1 0,-2-2-9 16,-1 0 0-16,-6 0-1 16,-8-1-128-16,-7 2-118 15,-7 2-391-15</inkml:trace>
  <inkml:trace contextRef="#ctx0" brushRef="#br0" timeOffset="36761.94">4288 7596 1311 0,'0'0'266'0,"0"0"-197"16,0 0-40-16,-9 75-29 0,9-48 62 16,0-5 7-1,0-1-29-15,0-5-1 0,0-4-38 16,0-4 0-16,0-4-1 15,0-4 7-15,6 0-4 16,7-6-3-16,1-8-15 16,2-1-25-16,7-2-59 15,-1 6 46-15,5 0 37 16,1 7 5-16,0 4 10 16,2 0 2-16,0 15-1 15,-3 8 45-15,-6 4 35 16,-2 4 11-16,-7 3-25 15,-3 0-18-15,-9-1 30 16,0-1-20-16,0-4-13 16,-10-2 0-16,-5-4-44 0,-3-5 12 15,0-5-11-15,-6-4 5 16,2-7 2-16,-5-1-8 16,3-4 5-16,3-10-6 15,3-5-32-15,6 1-30 16,6-1-91-16,6 1-99 15,5 4-130-15,5 2-533 0</inkml:trace>
  <inkml:trace contextRef="#ctx0" brushRef="#br0" timeOffset="37108.12">4944 7807 1476 0,'0'0'321'0,"0"0"-241"15,0 0-52-15,0 0 13 16,0 0 56-16,0 0-13 16,-83-43-31-16,66 40-47 15,2 3 4-15,0 0-10 16,-1 13-1-16,2 5 0 15,3 3 1-15,2 2-6 16,3 4 4-16,1-1-33 0,5-1-2 16,0-3-19-16,3-4-32 15,9-2 21-15,6-7-43 16,3-5-37-16,3-4 4 16,4 0-115-16,5-21-75 15,-8 2 72-15,-2-2-319 0</inkml:trace>
  <inkml:trace contextRef="#ctx0" brushRef="#br0" timeOffset="37595.42">4944 7807 703 0,'33'29'389'0,"-33"-34"-120"16,0 1-115-16,0 4-39 15,0 0 22-15,6 6-97 16,2 11-23-16,3 11-7 16,3 9-8-16,7 8 15 15,4 18-9-15,5 21-7 16,3 22 10-16,-4 4-5 0,-5-5-6 15,-10-12 0-15,-7-13 0 16,-2-15 0-16,-5-10 0 16,0-11 0-16,0-4 5 15,-3 8-4-15,-8 5-1 16,-5 2 0-16,-2-4 1 16,-3-5-1-16,-4-11 0 15,4-7 0-15,-6-11 25 16,2-11 35-16,-1-6 19 15,1-4-41-15,1-15-19 16,5-6 23-16,1-3-7 16,4-4-14-16,1-4-8 0,4-5-12 15,3-3-1-15,3-4 0 16,3 0-1-16,0-3 1 16,3 4 0-16,11-1 0 15,3 1 9-15,4 3-9 16,2 2 0-16,2 3 0 15,3 6-4-15,1 4 3 16,2 2 1-16,-1 8 0 16,-3 4-1-16,-2 1-1 15,-5 3 2-15,-4 5 0 16,-6 0-23-16,-5 1-24 16,-5 1-116-16,0 0-211 15,0 1-799-15</inkml:trace>
  <inkml:trace contextRef="#ctx0" brushRef="#br0" timeOffset="38909.47">1275 8809 1390 0,'0'0'250'0,"0"0"-215"16,0 0 4-16,0 0 5 15,0 0-13-15,0 0 11 16,0 0-29-16,-5 46 5 15,10-8 17-15,4 9-10 0,7 7 3 16,-1 5 2 0,0-1-28-16,2 3 23 0,-3-3-24 15,-3-5 5-15,-1-2 2 16,1-5-8-16,-2-6 0 16,-2-3 0-16,-1-8 0 15,0-4-9-15,0-7 9 16,-3-8-42-16,-3-5-79 15,0-5-84-15,0 0 84 16,0-29-77-16,-9 0-304 16,-3-2 219-16</inkml:trace>
  <inkml:trace contextRef="#ctx0" brushRef="#br0" timeOffset="39285.05">1127 8831 867 0,'0'0'216'0,"0"0"-163"16,0 0-12-16,0 0 20 15,0 0 31-15,0 0-42 16,0 0-5-16,12-46-8 16,8 39-36-16,5-1 21 15,12 3-6-15,6 5-3 16,4 0 22-16,5 5-23 15,-4 12-4-15,1 5-2 0,-7 7-6 16,-8 5 11 0,-10 2-2-16,-5 3 0 0,-11 4 6 15,-8 1-14-15,0-2 6 16,-20 0 0-16,-2-3-6 16,-8-8 16-16,5-4-16 15,-2-10 13-15,9-5 5 16,3-5-10-16,6-4-9 15,6-3-20-15,3 0-52 16,0-3-40-16,3-5-237 16,9 0-219-16</inkml:trace>
  <inkml:trace contextRef="#ctx0" brushRef="#br0" timeOffset="39625.03">1954 9162 1031 0,'0'0'190'16,"0"0"-148"-16,0 0-18 0,0 0 40 16,98-2-22-1,-70-3 35-15,-2-1-23 0,2 2 4 16,-1-1-17-16,-2 5-40 16,-7-2 5-16,-1 2-6 15,-4 0-36-15,-9 2-52 16,-1 7-400-16,-3 2-342 0</inkml:trace>
  <inkml:trace contextRef="#ctx0" brushRef="#br0" timeOffset="39833.14">2088 9358 1403 0,'0'0'198'0,"0"0"-197"16,0 0-1-16,0 0 1 16,83 0 19-16,-54-5-1 15,5-4 3-15,0-1-5 16,13-8-17-16,-7 1-71 16,-9 1-457-16</inkml:trace>
  <inkml:trace contextRef="#ctx0" brushRef="#br0" timeOffset="40433.96">2811 9048 1493 0,'0'0'388'0,"0"0"-388"16,0 0-9-16,0 0 8 16,-13-75 2-16,13 46 18 15,0-1-7-15,0-3-6 16,0 0 3-16,3 3-9 16,0 1 1-16,0 5 11 15,-3 7-11-15,0 5-1 16,4 5 0-16,-4 5-8 0,0 2 7 15,0 0-13 1,3 16 14-16,3 9-3 0,0 11 4 16,5 8-1-16,-1 9 0 15,5 5 1-15,1 2 2 16,-2 3-3-16,-1-5 0 16,-1-4-2-16,-3-5 2 15,-2-7 0-15,-5-8 0 16,-2-4 0-16,0-9 0 15,0-3 0-15,-7-7 0 16,-5-2 10-16,-6-6-4 16,-2 0-6-16,-2-3 0 15,-2 0 0-15,-1 0 5 16,8 0-5-16,0 0 12 0,6-3 10 16,5 3-15-16,3-2 21 15,3 1 1-15,0 1-29 16,0 0-8-16,15 0-2 15,7 0 10-15,7 0 26 16,2 0-26-16,6 0 14 16,1 0-14-16,18 0-18 15,-10 0-59-15,-7 0-406 0</inkml:trace>
  <inkml:trace contextRef="#ctx0" brushRef="#br0" timeOffset="40593.89">3384 9360 1737 0,'0'0'350'0,"0"0"-248"15,0 0-102-15,0 0-71 16,0 0 6-16,0 0-47 16,0 0-172-16,12-16-510 0</inkml:trace>
  <inkml:trace contextRef="#ctx0" brushRef="#br0" timeOffset="41026.62">3576 8940 1478 0,'0'0'466'0,"0"0"-466"16,0 0 0-16,-19 92-2 15,16-48 11-15,3 4 1 16,0 2 27-16,11 3-8 16,11-1-3-16,5-4-25 15,6-7-1-15,1-7 0 16,6-11 3-16,-1-10-3 16,0-13 0-16,-2 0 0 15,-4-20-1-15,1-12 1 16,-8-8 0-16,-7-9 0 15,-10-4-3-15,-6-5 3 16,-3-2 0-16,-11-1 1 0,-12 7 25 16,-7 4-26-16,-6 7 17 15,-3 9 18-15,3 10-17 16,-1 10 20-16,4 10-6 16,2 4-14-16,8 13-13 15,1 15-5-15,6 7-17 16,7 6-15-16,4 3-26 15,5-2-39-15,9 6-232 16,9-10-417-16,0-9-113 0</inkml:trace>
  <inkml:trace contextRef="#ctx0" brushRef="#br0" timeOffset="41432.37">4116 8935 1227 0,'0'0'752'0,"0"0"-682"16,0 0-52-16,6 80-18 15,2-33-2-15,4 5 2 16,9 3 0-16,4 0 2 16,5-5 5-16,3-7-5 15,1-10-2-15,2-10 0 16,2-13-14-16,-3-10 14 15,-4 0-1-15,-3-19 1 16,-8-12 7-16,-4-6-1 0,-7-5-6 16,-7-5 0-1,-2 0 2-15,-8 0 18 0,-17-1 2 16,-6 2 10-16,-11 1 17 16,-7 4-39-16,-5 6 11 15,0 6-16-15,5 13-4 16,10 9 14-16,8 7-15 15,7 4 0-15,9 20-3 16,8 5-60-16,7 12-14 16,0 4-74-16,28 19-144 15,5-13-401-15,1-7-270 0</inkml:trace>
  <inkml:trace contextRef="#ctx0" brushRef="#br0" timeOffset="42219.78">4746 9051 1209 0,'0'0'711'0,"0"0"-711"16,0 0 0-16,0 87-16 15,7-49 16-15,7-1 6 16,5-1 1-16,4-7 11 15,5-5-8-15,0-10-2 0,2-6 2 16,-3-8-9 0,-2 0-1-16,-4-17 2 0,-9-5-2 15,-3-6-9-15,-7-4 7 16,-2 0-3-16,-2-1 5 16,-13 2 1-16,-3 3 0 15,-7 6 43-15,2 5-26 16,-2 8 6-16,-2 9-24 15,5 0 9-15,4 10-9 16,3 16 0-16,6 4 0 16,6 8-6-16,3-2 6 15,0-1 0-15,9-5 0 16,9-6-19-16,-3-10 18 16,6-8-16-16,-2-6-25 15,4-2-7-15,0-12-79 16,0-1 9-16,-5 2 74 0,1 4 28 15,-4 4 17-15,1 5 7 16,-2 0 11-16,5 11 56 16,0 8-16-16,1 1 15 15,2 2-35-15,1-4-38 16,2-2 15-16,-1-8-14 16,3-6 0-16,-2-2-1 15,-1-7-87-15,0-15-35 16,-8-7 12-16,-1-7-22 15,-4-6 55-15,-5-8 35 16,-6-5 20-16,0-15 20 16,-12-18-10-16,-20-16 10 0,-2 10 0 15,1 19 2 1,8 24 124-16,4 17 17 0,-1 1 85 16,2 3-43-16,1 4-79 15,7 12-29-15,6 11-22 16,2 3-43-16,4 21 5 15,0 32-15-15,20 32 0 16,16 30 23-16,9 11-22 16,1-8 15-16,-10-29-16 15,-12-31 8-15,-8-17-20 16,-1-9 11-16,0 2-58 16,-3 0-125-16,-3-6-317 15,-5-12-479-15</inkml:trace>
  <inkml:trace contextRef="#ctx0" brushRef="#br0" timeOffset="42887.93">5148 8987 1735 0,'0'0'185'0,"0"0"-169"15,0 0-16-15,0 0 0 16,0 0 8-16,0 0 20 15,86-56-11-15,-56 53 7 16,1 3-23-16,6 0 4 16,-3 16-5-16,-1 7 0 15,0 8 17-15,-3 7-11 0,-5 2 9 16,-4 1 0-16,-3-1-14 16,-6-3 15-16,-3-6-16 15,-5-4 6-15,-2-6-1 16,-1-9-5-16,-1-4 0 15,0-8 2-15,0 0 4 16,0-7-12-16,0-13-4 16,0-6 2-16,0-7-2 15,0-2 0-15,0-3 9 16,0 3 1-16,5 4-6 16,2 5 6-16,2 10 7 15,2 9 1-15,1 7 24 16,4 3-31-16,3 20 48 0,-1 10 13 15,0 3-46 1,-1 5 12-16,-1-2-28 0,-4-5 1 16,0-7 8-16,-5-6-8 15,-2-7-1-15,-2-8 0 16,-2-5-3-16,-1-1-6 16,0-4 9-16,0-15 0 15,0-11-8-15,0-6-8 16,0-6 3-16,0-5-9 15,0 1-14-15,0 4 35 16,2 8-12-16,5 11 13 16,5 13 0-16,2 10 3 15,2 5-3-15,-1 20 41 16,7 7-15-16,-1 7 19 16,-1 2-13-16,-1-2-14 0,-7 0 15 15,-2-8-33 1,-5-2 0-16,-4-5-12 0,-1-6-79 15,-1-7-190-15,-10-5-1037 0</inkml:trace>
  <inkml:trace contextRef="#ctx0" brushRef="#br0" timeOffset="44075.7">1173 10202 530 0,'0'0'728'15,"0"0"-644"-15,0 0-76 16,0 0-8-16,0 0 20 16,0 0 66-16,81 0 12 0,-38 0 9 15,4 0 6 1,5-3-47-16,-2 0-44 0,-6 0 5 15,-5-4-20-15,-8 3-1 16,-6 0 8-16,-4 2-14 16,-4-1 0-16,-6 1-2 15,-3 2-61-15,-5 0-132 16,-3 0-77-16,0 3-284 0</inkml:trace>
  <inkml:trace contextRef="#ctx0" brushRef="#br0" timeOffset="44340.63">1469 10190 973 0,'0'0'324'16,"0"0"-239"-16,0 0-32 15,9 87 23-15,1-43 10 16,2 4 48-16,3 6-60 15,-1 3-27-15,-1-2-10 16,-1-5-24-16,-2-6-4 16,-1-6-9-16,-1-12 7 15,-2-5-8-15,-2-8 1 16,2-5-22-16,3-8-159 16,0 0-65-16,-1 0-398 0</inkml:trace>
  <inkml:trace contextRef="#ctx0" brushRef="#br0" timeOffset="44608.73">2045 10369 1317 0,'0'0'181'0,"0"0"-130"16,0 0-39-16,0 0 1 0,104 22-6 15,-73-20 34 1,-1-2 35-16,3 0-55 0,-2 0-6 16,-7 0-15-16,-3 0-92 15,-8 0-251-15,-8 0-769 0</inkml:trace>
  <inkml:trace contextRef="#ctx0" brushRef="#br0" timeOffset="44805.79">2171 10543 1122 0,'0'0'483'0,"0"0"-483"15,0 0 13-15,0 0-13 0,0 0 1 16,0 0 1-16,87 8 17 16,-44-8-19-16,-7-6-6 15,0-4-509-15</inkml:trace>
  <inkml:trace contextRef="#ctx0" brushRef="#br0" timeOffset="45412.79">2895 10290 1305 0,'0'0'158'0,"0"0"-107"15,0 0-16-15,0 0 13 16,0 0 77-16,0 0-103 16,0 0-11-16,-48-89-11 15,60 66-18-15,6 5 16 16,0 1-6-16,6 6 8 16,-2 5 1-16,6 6-1 15,-1 0 0-15,1 20 0 16,-2 10 0-16,-2 7 23 0,-3 13 22 15,-9 15-14 1,-5-2 10-16,-7 3-32 0,0-1 1 16,-16-11-10-16,-5-1 7 15,1-8 1-15,-2-13-7 16,1-10 23-16,3-10 12 16,2-8-25-16,2-4 14 15,-2-3-25-15,4-12-14 16,-3-4 8-16,6-1-29 15,0 0 20-15,6 1 14 16,3 2-16-16,0 5 16 16,0 5-14-16,8 6 15 15,5 1 15-15,5 0-5 16,6 10 13-16,4 6 36 16,6 1-17-16,2-2-5 0,0 0-14 15,0-7-21 1,0-2 17-16,2-6-11 0,-3 0-8 15,-4-8 0-15,-1-8-104 16,4-20-105-16,-10 5-290 16,-4-1-443-16</inkml:trace>
  <inkml:trace contextRef="#ctx0" brushRef="#br0" timeOffset="45816.73">3405 10149 1448 0,'0'0'548'0,"0"0"-513"16,0 0-35-16,0 0-29 0,0 0-6 15,0 0 35-15,0 0-6 16,94 12 13-16,-54-4-7 16,3-1 0-16,1-1 0 15,-3-3 1-15,-5-2-1 16,-3-1 0-16,-5 0 2 15,-4-1-1-15,-7-6-1 16,-4 0 0-16,-7 2-8 16,-3 3 8-16,-3 2 1 15,0 0 14-15,-3 0-15 16,-6 7 0-16,-1 12 0 0,1 10-1 16,3 10 1-16,1 14 6 15,5 17 5-15,0 21 2 16,0-7 16-16,5-8-23 15,2-15 16-15,-2-19-14 16,1-1-6-16,-1 0 7 16,0-9-9-16,-2-12-1 15,-3-9-130-15,0-6-390 16,-6-5-812-16</inkml:trace>
  <inkml:trace contextRef="#ctx0" brushRef="#br0" timeOffset="46006.46">3600 10619 1515 0,'0'0'344'0,"0"0"-300"16,0 0-31-16,0 0-2 16,0 0 22-16,105-25-33 15,-71 18 6-15,2-1-6 16,16-9-41-16,-10 0-238 15,-5 1-650-15</inkml:trace>
  <inkml:trace contextRef="#ctx0" brushRef="#br0" timeOffset="46394.1">4285 10171 1401 0,'0'0'303'0,"0"0"-303"16,0 0-9-16,0 0-1 15,0 0 10-15,0 0 6 16,0 0-5-16,-48 31 5 16,48-14-6-16,12 3 0 15,3-2 0-15,3-4-17 16,3-4 5-16,-3-6-52 15,1-4 26-15,-1 0 28 16,-6-7-13-16,-3-8 23 0,-3-2 0 16,-3-3 2-16,-3 1 107 15,0 0-68-15,-12 0 30 16,-5 4 30-16,-2 1-13 16,-3 3-14-16,1 4-40 15,0 5-32-15,2 2-2 16,5 5-51-16,1 13-97 15,10 15-41-15,3-2-100 16,0-2-515-16</inkml:trace>
  <inkml:trace contextRef="#ctx0" brushRef="#br0" timeOffset="46859.96">5019 10190 1262 0,'0'0'481'0,"0"0"-427"16,0 0 9-16,0 0 29 15,0 0 6-15,0 0 14 16,0 0-47-16,-84-53-31 16,68 53 1-16,-3 0-33 15,-1 6-2-15,-2 12 2 0,1 6-2 16,0 7 0 0,0 6-2-16,2 4-16 0,5 1 17 15,1 3-4-15,10-1 5 16,3 1 0-16,0-1-3 15,19-3 3-15,2-4 0 16,10-5-5-16,4-5-1 16,2-7 6-16,5-6 0 15,-2-7-1-15,2-5-15 16,-5-2-2-16,0 0-18 16,-4-10-70-16,-2-5-36 15,4-7-124-15,-10 4-291 16,-7 3-444-16</inkml:trace>
  <inkml:trace contextRef="#ctx0" brushRef="#br0" timeOffset="47050.17">5241 10562 980 0,'0'0'495'0,"0"0"-438"15,0 0-36-15,0 0-3 16,0 0 8-16,15 95 94 15,-3-68-30-15,-5-4-58 16,1-2-4-16,-4-3-28 16,-1-12-101-16,-3-4-80 0,0-2-416 15</inkml:trace>
  <inkml:trace contextRef="#ctx0" brushRef="#br0" timeOffset="47289.56">5041 9987 1659 0,'0'0'220'0,"0"0"-174"15,0 0-30-15,0 0 7 16,30 90 63-16,-15-49-22 15,-3 0-20-15,-3 1-9 0,1-3-35 16,-4 9-1-16,-3-10-172 16,-3-9-731-16</inkml:trace>
  <inkml:trace contextRef="#ctx0" brushRef="#br0" timeOffset="48522.89">5578 10369 1345 0,'0'0'239'15,"0"0"-211"-15,0 0 0 16,0 0-15-16,88 0 34 16,-55 3 4-16,3-1-25 15,0-2 5-15,-2 0-23 16,0 0-2-16,-8 0-6 15,-7 0-82-15,-10 0-228 16,-9 0-697-16</inkml:trace>
  <inkml:trace contextRef="#ctx0" brushRef="#br0" timeOffset="48693.76">5706 10489 1200 0,'0'0'206'0,"0"0"-154"16,0 0-50-16,0 0 28 16,0 0 2-16,0 0-13 15,115 4-19-15,-76-13-17 16,-3-2-275-16</inkml:trace>
  <inkml:trace contextRef="#ctx0" brushRef="#br0" timeOffset="49323.99">6273 10103 803 0,'0'0'573'15,"0"0"-573"-15,0 0-2 16,0 0 2-16,100-24 13 16,-61 22 47-16,1 2-12 15,-1 0-5-15,-3 13-8 16,-6 4-27-16,-7 5 5 0,-9 3 0 15,-5 3-13-15,-9 2 20 16,0 1-8-16,-12-2-2 16,-3-2 11-16,-9-2-20 15,2-9 5-15,-2-4 1 16,3-9-7-16,2-3 0 16,5 0-4-16,7-9-66 15,7-6-18-15,0 0-60 16,10 0-13-16,11 1 7 15,9 5 6-15,4 3 59 16,5 6 48-16,-2 0 41 16,1 15 2-16,-7 6 22 15,-3 4 40-15,-7 5 109 16,-7 1-27-16,-10 0 35 0,-4 1-75 16,0 1-29-16,-18-4 18 15,-4-2-9-15,-8-5 6 16,-3-5-39-16,-3-5-3 15,-3-7 35-15,1-5-20 16,2 0-40-16,6-6-25 16,8-8-5-16,8 4-7 15,10-1-67-15,7-4-129 16,12 3-56-16,7 2-422 0</inkml:trace>
  <inkml:trace contextRef="#ctx0" brushRef="#br0" timeOffset="49744.25">6883 10322 388 0,'0'0'691'0,"0"0"-549"16,5 79-78-16,11-45-51 16,7-2 7-16,5-6-19 15,2-4 1-15,4-8 8 16,2-8-9-16,1-6-1 16,-1-7 6-16,-2-16 77 0,-7-9-43 15,-7-6-27-15,-7-6 5 16,-9-3 1-16,-4 0-19 15,-1 4 35-15,-17 5 64 16,-3 4 32-16,-6 6 27 16,-4 9-45-16,-2 4-41 15,-3 10-12-15,-2 5-44 16,0 3 1-16,1 18-17 16,2 6-18-16,7 8-14 15,6 1-18-15,14 14-84 16,7-11-168-16,1-4-464 0</inkml:trace>
  <inkml:trace contextRef="#ctx0" brushRef="#br0" timeOffset="50157.21">7356 10107 1430 0,'0'0'171'0,"0"0"-171"15,-24 75-24-15,20-35 23 16,4 3 1-16,4 3 26 0,17 0 51 16,9-3-27-1,6-7-28-15,10-8-9 0,6-9-12 16,-1-12-1-16,3-7 0 15,-5-9-2-15,-9-16 2 16,-7-8 2-16,-8-6 8 16,-11-3 10-16,-9-3-20 15,-5-1 19-15,-10 5 44 16,-15 0 31-16,-11 7 1 16,-6 5-32-16,-8 5-26 15,-7 10 9-15,3 13-28 16,-3 1 0-16,1 22-18 15,5 12-43-15,8 9-91 16,3 26-71-16,14-12-39 16,11-6-508-16</inkml:trace>
  <inkml:trace contextRef="#ctx0" brushRef="#br0" timeOffset="50899.65">7973 10050 1313 0,'0'0'236'0,"0"0"-171"16,0 0-65-16,0 0 7 15,0 0 1-15,0 0 88 16,0 0 15-16,23 62-73 15,-10-30-12-15,1 7-11 16,1 7-14-16,-3 3 18 16,-1 4-10-16,-3 0-3 15,-2-4 10-15,0-6-15 16,-3-8-1-16,0-11 0 16,-1-10-2-16,-2-7 2 15,2-7 0-15,0 0 1 16,1-13 13-16,1-11-13 0,2-8 5 15,0-8-6-15,-1-7 1 16,5-5 1-16,-1-2-2 16,2 1 1-16,2 0 22 15,1 4-23-15,0 2 22 16,1 5 10-16,2 3-32 16,-2 8 23-16,1 4-17 15,-4 10-5-15,-2 3 0 16,-2 11-1-16,-2 3-31 15,-2 0-99-15,-4 20-103 16,0 5-100-16,0-2-579 0</inkml:trace>
  <inkml:trace contextRef="#ctx0" brushRef="#br0" timeOffset="51193.93">8158 10297 1104 0,'0'0'324'16,"0"0"-223"-16,0 0-82 15,0 0 24-15,69 87 78 16,-28-56-1-16,9 3-37 16,2-2-3-16,-2-1-10 15,-3-1-14-15,-6-7-36 0,-5-6 5 16,-8-2 2-16,-6-5-18 15,-7-5 19-15,-6 0-19 16,-3-4-8-16,-3 0 6 16,-3-1-7-16,3 0-13 15,-3 0-45-15,0 0-155 16,0 0-312-16</inkml:trace>
  <inkml:trace contextRef="#ctx0" brushRef="#br0" timeOffset="53301.78">6227 10542 72 0,'0'0'979'0,"0"0"-782"15,0 0-74-15,0 0-1 16,0 0-23-16,0 0 25 16,0 0-5-16,0-3-57 15,0 3-23-15,0 0-18 16,0 0-21-16,3 3 12 15,0 10-12-15,0 5 2 16,3 8 12-16,0 3-12 16,-2 3-2-16,2 2 0 15,-1-2 1-15,-2-2 8 16,1-4-9-16,-1-3 2 0,0-6 12 16,0 0-13-16,-1-6-2 15,-1-3 1-15,1-2 0 16,-1-2-1-16,-1-3 1 15,2 1 0-15,-2-2 0 16,0 1-2-16,0-1 2 16,1 0 0-16,-1 0 1 15,0 0 1-15,0 0-2 16,0 0 0-16,0 0 0 16,2 0-1-16,1 0 1 15,1 1 2-15,2 1-2 16,0-2 24-16,0 0-23 15,6 0 5-15,0 0 16 16,1 0-16-16,5 0 29 16,-1 0-13-16,2 0-3 0,6 0 15 15,-1 0-33-15,3 0 10 16,-3 0 4-16,4 0-15 16,-2 0 17-16,0 0-8 15,0 0-7-15,-1 0 23 16,-1 0-24-16,3 0-1 15,-2 0 0-15,-1 0 7 16,4 0-2-16,-1 0-4 16,0 0 6-16,0 0 6 15,-3 0-12-15,4 0-1 16,-4 0 0-16,3 0 3 16,0 0-3-16,-1 0 0 15,3 0 1-15,-1-2 7 16,-2 1-7-16,2 0-1 0,-1-1 0 15,0 1-1-15,-2 1 1 16,3-1 0-16,-1 1 0 16,0-2 6-16,-3 2-6 15,0-1 0-15,0 0 0 16,-1-1-2-16,-1-1 2 16,0 1 0-16,2-1 1 15,-2 3 2-15,1-2-2 16,2 1-1-16,0 1 0 15,0 0-2-15,-1 0 2 16,0 0 0-16,-1 0 0 16,-1 0 6-16,0 0-5 0,-1 0-1 15,2 0 0-15,-3 0-2 16,-1 0 2-16,-3 0 0 16,-3 0 0-16,-1 0 5 15,-1 0-5-15,0 0 0 16,-2 0 0-16,-1 0-1 15,-2 0 1-15,-3 0 0 16,4 0 1-16,-4 0 15 16,0 0-14-16,0 0 4 15,2 0-5-15,-2 0 8 16,0 0-3-16,1 1-6 16,0 1 0-16,1-2 8 15,-2 0-7-15,0 2-1 0,0-2 0 16,-1 0-1-16,-1 1 0 15,-1-1 1-15,0 0 0 16,2 0 0-16,-2 0-29 16,0 0-62-16,0-3-179 15,0-4-399-15</inkml:trace>
  <inkml:trace contextRef="#ctx0" brushRef="#br0" timeOffset="55029.5">7915 10415 578 0,'0'0'290'0,"0"0"-197"16,0 0-17-16,0 0 31 0,12 78 14 15,-10-49 2 1,1 0-51-16,4 5-3 0,-4 0-10 16,2 4-30-16,-1-3 30 15,1-3-23-15,-1-4-15 16,-1-5-5-16,0-5-15 16,0-9 11-16,-3-4-6 15,1-2-6-15,-1-3 35 16,0 0 32-16,0 0 13 15,0-8 20-15,0-6-83 16,0-5 3-16,0-3-14 16,0-5-6-16,-4-4 10 0,-2-1-10 15,0-4 0 1,0 0 0-16,-1 2 2 0,-2 5-2 16,4 0 0-16,1 10 0 15,1 5 6-15,0 4-5 16,1 7-1-16,1 3 0 15,1 0-20-15,0 6 20 16,0 15-7-16,0 10 7 16,0 7 3-16,6 8-3 15,1 3 0-15,1-1 0 16,-1-4-1-16,-1-3 0 16,-1-9 1-16,-1-8 0 15,-1-8 4-15,0-6-4 16,-1-5 0-16,-2-2 0 15,0-3-35-15,0 0-10 0,0-6-33 16,0-10 43-16,0-4 4 16,0-5-39-16,-3-1-18 15,-2 1 33-15,1 0 25 16,1 8 30-16,1 5 1 16,1 7 11-16,1 5 48 15,0 0-43-15,0 15-5 16,0 7-12-16,0 8 6 15,0 2-2-15,3 2-2 16,0-1-1-16,0-5 14 16,0-5-13-16,-2-6 4 15,-1-7 13-15,2-3-18 16,-2-3 9-16,0-4-7 0,1 0 7 16,-1 0 15-16,0 0-23 15,0 0 13-15,0 0-7 16,0 0-7-16,-7-6 7 15,1 1-8-15,-2 0 1 16,-2 0 3-16,2-2-1 16,-1 2-3-16,-2 1 0 15,0 1 0-15,-1 1 0 16,-1-2 1-16,-2 4-1 16,-3 0 15-16,3 0-15 15,-6 0 1-15,5 0 6 16,-2 0-7-16,-3 1 23 15,0 2 1-15,0 1-10 16,0-2 8-16,-1 1-20 0,2 1 13 16,-2 0 8-16,0 2-6 15,-2 0 8-15,1-1-17 16,1 0 3-16,0-1 19 16,4-1-23-16,-3-2 11 15,3-1-7-15,0 2-10 16,-3-2 14-16,1 0-14 15,-2 0 0-15,0 0 10 16,0 0-10-16,-2 0-1 16,3 1 15-16,-1 0-14 15,-1 1 20-15,4-2-20 16,-2 0 1-16,0 0 11 16,0 0-12-16,0 0-1 0,-1 0 0 15,-2 0 0-15,0 0 5 16,-1 0-5-16,-2 0 0 15,2 0-1-15,-1 2 4 16,1 1-3-16,1 0 0 16,0 3 2-16,2-2-4 15,0 3 3-15,2-4-1 16,1 0 0-16,-2-2 8 16,3-1-8-16,-1 0 0 15,2 0 0-15,-1 0 21 16,-1 0-21-16,2 0 0 15,0 0 0-15,0 0 2 16,-1 0-2-16,3 2 0 16,-1 0 0-16,2 1 4 15,1 0-4-15,1-3 0 0,-1 3 0 16,1-1-5-16,-6 0 5 16,3 0 0-16,-4 0 1 15,-1 0-1-15,1-1 0 16,1 1 0-16,0-2 0 15,0 1-6-15,0-1 5 16,2 2 1-16,2-2 0 16,-2 1-4-16,8-1 4 15,1 0 0-15,3 0 0 16,2 0-6-16,2 0 5 16,0 0 1-16,0 0 0 15,0 0-2-15,0 0-16 16,0 0-10-16,2 0-15 0,5-1-26 15,2-5-35-15,0-5-162 16,1-1-225-16,-4-1-182 0</inkml:trace>
  <inkml:trace contextRef="#ctx0" brushRef="#br0" timeOffset="55772.01">6304 10619 717 0,'0'0'164'0,"0"0"-94"16,0 0 102-16,0 0 9 15,0 0-33-15,0 0-90 16,0 0-42-16,-1 10 4 15,1 9-8-15,1 7-5 16,7 8 35-16,1 5 21 16,1 3-19-16,1 1-28 15,-1-4-16-15,-1-2 15 16,2-7-14-16,-4-7 0 16,-1-6 9-16,-3-6-9 15,1-6-1-15,-4-4 0 0,2-1 1 16,-2 0 10-16,0-9-11 15,0-5 3-15,0-5 12 16,-3-6-14-16,-6-1-2 16,-1-4-6-16,-1 0-7 15,-1-2 14-15,2 2-12 16,-2 6 12-16,3 5-6 16,6 8 8-16,0 5-2 15,1 4 1-15,2 2-1 16,0 5 0-16,0 13-1 15,0 5 1-15,0 7 1 16,0 3 0-16,2 1-2 16,1-3 1-16,0-1 0 0,3-5 0 15,1-4 0 1,-2-4 1-16,-1-4 2 0,-1-6-2 16,-1-1-1-16,-1-5 0 15,-1-1 1-15,2 0-1 16,-2 0 0-16,1 0 0 15,1 0 8-15,2 0-8 16,2-1 0-16,0-2 0 16,2-2-2-16,2 3 2 15,3-2 0-15,4 2 0 16,5 1-1-16,7 1 0 16,5 0 1-16,9 0 0 0,2 0 1 15,7 3 11 1,5-3-12-16,-2 0 2 0,3 0-2 15,21 0 0-15,-16 0-117 16,-11 0-694-16</inkml:trace>
  <inkml:trace contextRef="#ctx0" brushRef="#br0" timeOffset="66331.91">10266 10865 674 0,'0'0'264'0,"0"0"-98"15,0 0-51-15,0 0 6 16,0 0-12-16,-4-7-17 15,2 4 48-15,-1-1-69 16,2-1-5-16,-2-2-24 16,1-2-27-16,-1-2 8 15,-1-1-11-15,1-2-11 16,0-3 10-16,1-2-11 16,1-1 0-16,1-2 0 15,0 0-18-15,0 0 17 16,0-2-7-16,0 1-9 15,3 0 11-15,3 2-26 16,3 3 17-16,0 1-4 0,0 1-9 16,1 4 28-16,-1 2 0 15,0 3 0-15,0 2-1 16,0 3-2-16,1 2 2 16,2 0-1-16,0 11-12 15,2 7 14-15,2 3 0 16,2 9 0-16,0 4 8 15,1 4-8-15,-1 3 0 16,0 1 0-16,0 3 1 16,-5-2-2-16,-1-1 1 15,-1-1 0-15,-5-4 6 16,-2-6-4-16,1-6-2 16,-2-6 0-16,-2-7-4 0,1-5 3 15,-1-2 1-15,-1-5 0 16,3 0 11-16,-3 0-9 15,0 0 5-15,0-6 14 16,0-8-14-16,0-4 12 16,0-7-13-16,-3-1-6 15,-1-6 5-15,1-2-5 16,0-3 0-16,1-1-1 16,2-3-21-16,0 3 12 15,0 1-8-15,9 5 4 16,4 1 12-16,1 7-33 15,2 4 25-15,-2 6 4 16,2 8-9-16,-2 5 14 16,0 1 0-16,0 7 1 15,1 15 1-15,1 9 6 0,-1 8-7 16,2 4 0-16,-3 5 0 16,-3 3 0-16,-2 0 0 15,-2-2 0-15,-5-7 5 16,-2-7-5-16,0-9 0 15,0-9 0-15,0-9 1 16,0-8 21-16,0 0 29 16,-3-7 3-16,-1-15-29 15,2-7-25-15,-1-10 0 16,3-5 0-16,0-3-5 0,0-5-2 16,2 0 5-1,11-2-14-15,3-4 4 0,7 4-10 16,3 1 14-16,6 6 0 15,2 7-5-15,-1 11 13 16,6 6 0-16,-2 10 0 16,2 6-1-16,-2 7-7 15,-4 0 8-15,1 9 0 16,-7 11-1-16,-5 11 0 16,-5 9 1-16,-8 10 0 15,-5 16-2-15,-4 22 9 16,0 23-7-16,-7 11 1 15,-8 6 0-15,4-6 15 16,2-9-15-16,2-5-1 16,6-11 0-16,1-8 8 0,1-18 25 15,14-17 13-15,0-14-2 16,9-8 4-16,7 0-36 16,15-1 16-16,11-2 20 15,5-9-47-15,4-11 23 16,0-9-18-16,-2 0-6 15,2-12 10-15,-5-12-9 16,-3-7-1-16,-6-6 0 16,-10-8 2-16,-5-2-1 15,-10-3-1-15,-11 0-54 16,-13-9-50-16,-3 9-161 16,0 11-432-16</inkml:trace>
  <inkml:trace contextRef="#ctx0" brushRef="#br0" timeOffset="69896.33">12216 10786 980 0,'0'0'263'0,"0"0"-160"0,0 0-64 16,0 0 37-16,0 0 18 15,0 0-6-15,0 0-2 16,0-1-32-16,0 1-21 16,0 0 8-16,0 0-32 15,0 0 9-15,0 0-18 16,0 0 1-16,4 0 2 15,10 0-2-15,5 0 19 16,5 0 10-16,6 0-29 16,4 0 14-16,2 0-15 15,1 0 11-15,2 0-8 0,-2 0-3 16,0 0 1 0,-5-2 10-16,-6-2-10 0,-6-1-1 15,-5 0 0 1,-8 3-14-16,-4-1 8 0,-1 3-64 15,-2 0-82-15,0 0-26 16,-8 0-530-16</inkml:trace>
  <inkml:trace contextRef="#ctx0" brushRef="#br0" timeOffset="70251.12">12326 10925 1159 0,'0'0'201'0,"0"0"-133"0,0 0-57 16,0 0 61-16,0 0 81 15,0 0-10-15,0 0-32 16,103 6-45-16,-67-2-9 15,-1 0 9-15,1-1-21 16,0 1 15-16,-3-2-17 16,-5 2-33-16,-5-3 17 15,-8 1-27-15,-4-2 1 16,-3 0 1-16,-3 0 8 0,-2 2-10 16,0-2 0-1,1 0-11-15,0 0 3 0,11 0-88 16,0 0-175-16,0-7-543 0</inkml:trace>
  <inkml:trace contextRef="#ctx0" brushRef="#br0" timeOffset="71975.77">13333 10457 157 0,'0'0'784'15,"0"0"-610"-15,0 0-89 0,0 0-36 16,0 0-20-16,0 0 65 16,0 0-27-16,3-39-25 15,4 31-5-15,-1 1-35 16,0-2 7-16,2 1-1 15,-1 0-6-15,2 2 8 16,-3 1-10-16,2 1 2 16,-1 4 2-16,2 0-2 15,-2 0-2-15,2 1 0 16,3 12 1-16,-1 4-1 16,1 4 0-16,-1 1 1 15,2 5 12-15,-2-1-12 0,-2 1-1 16,-1-1 0-1,-2-1 2-15,-3-4 4 0,4-3-6 16,-5-6 1-16,-2-2 11 16,1-5-12-16,-1-2 0 15,0-2 1-15,0-1 0 16,0 0 42-16,0 0 60 16,0-3 0-16,0-9-43 15,0-5-52-15,0-4 0 16,0-3-8-16,-1-3 1 15,1-3 0-15,0-1-1 16,0 0 0-16,0 2-1 16,3 0 1-16,4 5 0 0,4 4-1 15,2 6-4 1,-2 2-2-16,2 8 7 0,-1 4 0 16,0 0-1-16,3 1-2 15,0 16 3-15,1 7 0 16,2 4 1-16,-2 5 0 15,-1-2-1-15,-1 1 0 16,-4-5 3-16,0-4-2 16,-4-4-1-16,-1-5 0 15,-2-5 0-15,-1-2 2 16,-1-6-2-16,-1 1 0 16,0-2 10-16,0 0-9 15,0-2 5-15,0-9-6 16,0-6 1-16,0-5 6 15,0-4-7-15,0-2 0 0,0-5-1 16,0 0-12 0,6 3 12-16,7 2 1 0,4 8-7 15,4 3-2-15,-1 10 5 16,3 5 3-16,-2 2 1 16,3 14 0-16,-1 13 2 15,3 6 17-15,-4 6 13 16,1 2 19-16,-4 3-16 15,-6-2 5-15,-3-4-18 16,-3-4-21-16,-3-5 15 16,-1-7-10-16,-1-3-6 15,-1-7 12-15,-1-4-12 0,0-2 0 16,0-5 0-16,0-1-12 16,3 0 2-1,0-10-178-15,0-2-450 0</inkml:trace>
  <inkml:trace contextRef="#ctx0" brushRef="#br0" timeOffset="72444.98">14478 10461 1086 0,'0'0'262'0,"0"0"-170"16,0 0-26-16,0 0-39 16,0 0-4-16,0 0-3 15,0 0 40-15,9 31-8 16,-4-21-34-16,4-4 4 16,-5-2-21-16,1-2 15 0,-2-2 13 15,0 0-18-15,-2-4 12 16,-1-8-4-16,0 1-19 15,0 0 16-15,0 2-14 16,0 6 8-16,-1-1 11 16,-4 4-21-16,2 0 0 15,3 9-33-15,0 2-138 16,0 1-407-16</inkml:trace>
  <inkml:trace contextRef="#ctx0" brushRef="#br0" timeOffset="72825.53">15099 10169 1292 0,'0'0'171'0,"0"0"-135"15,0 0-7-15,2 85 38 0,6-42 93 16,3 7-34-16,-1 6-42 15,4-3-19-15,-2-1-35 16,1-7-29-16,-4-8 15 16,0-12-16-16,-4-6 0 15,-1-13-11-15,-4-6-137 16,0-8-137-16,0-7-385 0</inkml:trace>
  <inkml:trace contextRef="#ctx0" brushRef="#br0" timeOffset="73336.05">15014 10144 1252 0,'0'0'242'0,"0"0"-172"0,0 0-58 16,0 0 15-16,0 0 1 15,0 0 46-15,94-67 1 16,-58 65-33-16,5 2-4 15,5 0-16-15,-1 11-21 16,0 9 24-16,-5 0-1 16,-7 6-5-16,-6 4 19 15,-8 4-28-15,-8 3 6 16,-8 2-11-16,-3 2 3 16,-6 3-4-16,-15-3-3 15,-3 0 0-15,-1-7 11 16,-4-5-12-16,4-8 0 15,3-6 0-15,5-8 0 0,4-7 3 16,5 0-3-16,5 0-17 16,3-14 0-16,0-2-26 15,6-2 21-15,8 1 15 16,4 1 1-16,1 5 5 16,2 2 2-16,3 9 7 15,3 0 42-15,1 2-14 16,5 16 18-16,0 5 23 15,0 5-18-15,-1 0 12 16,-2 1-36-16,-3-7-1 0,-3-2-13 16,-3-7-15-1,-3-3 2-15,-2-7-8 16,-1-3-21-16,3-5-31 0,-3-12-150 16,-3-3-376-16</inkml:trace>
  <inkml:trace contextRef="#ctx0" brushRef="#br0" timeOffset="73539.97">16042 10360 1846 0,'0'0'350'0,"0"0"-233"16,0 0-95-16,0 0-14 0,0 0-16 15,0 0 8-15,0 0 0 16,17-5-22-16,-7-4-101 16,0-4-413-16</inkml:trace>
  <inkml:trace contextRef="#ctx0" brushRef="#br0" timeOffset="73839.92">16271 10000 459 0,'0'0'1228'0,"0"0"-1092"16,0 0-86-16,0 0-37 16,0 0-3-16,0 0 145 15,81-3-47-15,-45 3-40 16,2-3-21-16,5-1-41 15,1-1 1-15,-4 1-7 16,-1-2 2-16,-6 1 1 16,-5 3-3-16,-5-1 1 15,-7 2-1-15,-6-1-37 16,-5 1-56-16,-5 1-124 16,0 0-137-16,-9 0-521 0</inkml:trace>
  <inkml:trace contextRef="#ctx0" brushRef="#br0" timeOffset="74078.89">16574 10009 1224 0,'0'0'250'0,"0"0"-81"15,0 0 17-15,21 92 21 16,-3-46-64-16,4 8-44 15,0 3-37-15,1 6-16 16,-2-3 6-16,-3-4-51 16,-5-4 5-16,-1-7-6 15,-6-7-20-15,-2-8-12 16,-4-4-78-16,-1-11-197 0,-10-6-767 0</inkml:trace>
  <inkml:trace contextRef="#ctx0" brushRef="#br0" timeOffset="75045.87">13484 11277 856 0,'0'0'235'16,"0"0"-175"-16,0 0-33 16,0 0-18-16,0 0 56 15,0 0 134-15,0 0-64 16,-45-5-26-16,45 5-23 0,0 0-46 15,0 0 1-15,0 0-6 16,0 0-10 0,0 0 17-16,0 0-33 0,9 0 22 15,7 0 26-15,5 0-35 16,9 0 21-16,10 0-17 16,5 0-14-16,10 0 23 15,6-3-34-15,5-1 11 16,3-4 7-16,3 1-18 15,2-3 29-15,11-1-17 16,16-7-4-16,20-6 16 16,6-1 0-16,-6-1 12 15,-8 0-16-15,-13 6-19 0,6-2 18 16,0 3-18 0,-1-2-1-16,-3 1 16 0,-5-2-16 15,0 4-1 1,-3 3 0-16,-2 1 0 0,1 3 0 15,-2 3 0-15,0-1 2 16,-3 3 7-16,-5-2-7 16,-8-1-2-16,-16 3 0 15,-11 2-2-15,-2-1 1 16,6 0 1-16,4 1 0 16,6 0 8-16,-8-1-8 15,-3 3 0-15,-8 2 0 16,-4 0-3-16,-8 0 3 15,-8 0 0-15,-7 0-1 16,-5 0-6-16,-8 0-66 16,-3 0-48-16,-11 0-127 0,-6 3-539 15</inkml:trace>
  <inkml:trace contextRef="#ctx0" brushRef="#br0" timeOffset="75597.84">14077 11710 1232 0,'0'0'320'16,"0"0"-232"-16,0 0-68 15,0 0 6-15,-2 94 31 16,4-49 66-16,6 4 0 15,-2 6-48-15,1 2-8 16,2-3-46-16,-3-4-11 16,1-4 1-16,0-10-11 15,0-6 0-15,-1-9 0 16,-2-8-46-16,-1-8-78 16,0-5-158-16,-3-8-89 15,0-9-368-15</inkml:trace>
  <inkml:trace contextRef="#ctx0" brushRef="#br0" timeOffset="76000.13">13989 11702 1215 0,'0'0'160'0,"0"0"-136"16,0 0-22-16,0 0 4 15,0 0 58-15,83-65 34 16,-47 63-39-16,5 2 22 16,5 0-14-16,2 17-7 0,1 7-23 15,-6 5-28 1,-4 2 17-16,-8 4 11 0,-8 1-2 16,-9 1 0-16,-9 2-22 15,-5-1-12-15,-2 1 5 16,-18-2-4-16,-9-2 4 15,-3-3-6-15,-4-6 0 16,-3-6 8-16,0-7-6 16,5-4-2-16,4-7 0 15,6-2 6-15,5 0 3 16,6-8-3-16,5-4-4 16,8-2-1-16,0-1-1 15,5 2-13-15,9 2-30 16,18-4-70-16,-4 8-150 15,-1-3-645-15</inkml:trace>
  <inkml:trace contextRef="#ctx0" brushRef="#br0" timeOffset="76206.14">14951 11986 1938 0,'0'0'288'16,"0"0"-233"-16,0 0-45 16,0 0-10-16,0 0 0 15,0 0 4-15,0 0-4 0,-6 4-30 16,6-5-201 0,0-7-502-16</inkml:trace>
  <inkml:trace contextRef="#ctx0" brushRef="#br0" timeOffset="76548.11">15178 11519 1098 0,'0'0'265'16,"0"0"-178"-16,0 0-55 0,0 0 42 16,0 0 115-16,0 0-43 15,61 96-19-15,-33-50-37 16,4 7-40-16,4 1-4 16,-2 3-19-16,0-5-4 15,-4-3 11-15,-3-5-22 16,-3-6-6-16,-5-7-6 15,-4-5 1-15,-2-8-2 16,-4-8-11-16,0-6-60 16,0-5-138-16,-3-15-297 15,0-2-459-15</inkml:trace>
  <inkml:trace contextRef="#ctx0" brushRef="#br0" timeOffset="76834.99">15683 11557 880 0,'0'0'527'0,"0"0"-463"16,0 0-40-16,0 0-5 15,0 0 20-15,-26 94 104 16,20-47-16-16,-5 9-51 15,2 4 3-15,-1 5-26 0,-3-1 16 16,2-2 6 0,-2-8-26-16,2-9 7 0,1-9-31 15,1-13-17-15,4-9-8 16,2-14 0-16,0 0-94 16,2-9-386-16</inkml:trace>
  <inkml:trace contextRef="#ctx0" brushRef="#br0" timeOffset="78704.69">9948 13768 1018 0,'0'0'329'0,"0"0"-223"16,0 0-69-16,0 0-26 16,0 0 39-16,0 0 41 15,0-79 24-15,0 49-48 16,0 0-49-16,6-6-10 16,2 1-8-16,8-1 6 15,-2 3-4-15,2 2-2 16,4 3 0-16,-1 2 3 15,-1 8-3-15,0 4-1 16,1 8 0-16,-1 6-16 16,4 4 17-16,4 20 0 15,-1 12 0-15,5 11 6 0,1 20-6 16,-4-2 0-16,-4 5 0 16,-3-1 2-16,-9-12 0 15,1 4-2-15,-8-11 0 16,-1-8 0-16,-3-11 1 15,0-6-1-15,0-9 2 16,0-10-2-16,-3-6 31 16,-1 0 7-16,-1-6-24 15,-2-16-14-15,1-5-9 16,1-8 9-16,2-6 0 16,2-5-24-16,1 0 4 15,0 1-23-15,0 1 11 0,6 4 13 16,7 4-1-1,-1 5 20-15,3 6 0 0,3 4 2 16,0 6-5-16,-3 5-3 16,3 6 5-16,-2 4 1 15,2 2-5-15,-1 15 5 16,-1 6 1-16,-1 8 0 16,1 5 24-16,-2 3-24 15,-1 4-1-15,-2 3 0 16,0-5 1-16,-3-3 6 15,-4-5-5-15,1-7 17 16,-2-9 17-16,-3-5-27 16,0-10 9-16,0-2-8 0,0 0-9 15,0-12 32 1,0-12-12-16,0-8-14 0,0-11-5 16,0-6-2-16,0-6-27 15,0-1-4-15,6-3-13 16,7 3 27-16,2 3-28 15,4 6 5-15,5 7 31 16,3 5-14-16,3 8 23 16,1 8-1-16,-1 7 10 15,4 9-7-15,1 3-1 16,-4 12-1-16,2 13 16 16,-2 11 29-16,-4 7 5 15,-2 8-31-15,-5 7-18 0,-1 17 37 16,-7 20 12-1,-5 13-26-15,-7 7-5 0,0 0-18 16,-10-3-1 0,-8-3 0-16,-4 5 1 0,-3 1 2 15,-1 1-3-15,4-4 1 16,1-6 15-16,6-21 0 16,9-20 38-16,6-21-1 15,0-11-11-15,16 1 0 16,14 0-18-16,14-2-5 15,11-15-5-15,22-10-8 16,-4-7-6-16,5-4 0 16,0-16 0-16,-14-4-9 15,3-6 6-15,-3-8-59 16,4-26-96-16,-14 9-227 16,-14 3-671-16</inkml:trace>
  <inkml:trace contextRef="#ctx0" brushRef="#br0" timeOffset="79057.05">11931 14091 1448 0,'0'0'475'16,"0"0"-410"-16,0 0-55 15,0 0-9-15,0 0-1 16,0 0 36-16,98 0 5 15,-59-1-4-15,-2-5-28 16,-1 1-9-16,-5 0-9 16,-7 4-94-16,-9 1-73 15,-6 0-178-15,-8 6-455 0</inkml:trace>
  <inkml:trace contextRef="#ctx0" brushRef="#br0" timeOffset="79267.16">11998 14361 1073 0,'0'0'784'16,"0"0"-686"-16,0 0-68 16,94 0-7-16,-51 0 3 15,0 0 51-15,-4-6-36 16,-2 1-39-16,-7 2-2 15,-7 3-6-15,-7 0-187 16,-10 0-770-16</inkml:trace>
  <inkml:trace contextRef="#ctx0" brushRef="#br0" timeOffset="81384.59">13245 13355 178 0,'0'0'1068'0,"0"0"-878"0,0 0-110 15,0 0-14-15,0 0 6 16,0 0 7-16,0 0 3 16,0 0-43-16,0 5-31 15,0 12 28-15,0 6-15 16,0 3-8-16,-3 7 21 15,-2 1-34-15,1-1 13 16,-1 0-2-16,2-5-10 16,2-3 10-16,1-4-11 15,0-8 0-15,0-1 14 16,0-5-14-16,0-4-1 0,0 0 1 16,3-3-6-1,6 0 6-15,0 0 0 0,6 0 1 16,-2 0 7-16,5-1-7 15,4-7-1-15,1-1 6 16,7-1-4-16,3-4 29 16,4 3 8-16,-2 2-13 15,3 3 0-15,-2 1-25 16,-5 3 4-16,-6 2-5 16,-4 0-2-16,-9 0-7 15,-4 0 7-15,-3 0-73 16,-5 0-33-16,0-3-138 15,-1-2-107-15,-9-1-809 0</inkml:trace>
  <inkml:trace contextRef="#ctx0" brushRef="#br0" timeOffset="81655.55">13501 13347 561 0,'0'0'921'0,"0"0"-786"16,0 0-81-16,0 0-47 16,0 0 37-16,0 0 74 15,2 96-28-15,4-56-11 16,0 5-19-16,0 3-6 16,1 2-1-16,-4-4-45 0,2-2 0 15,-2-5-8-15,1-6 0 16,1-8-11-16,2-5 8 15,0-9-80-15,6-8-116 16,0-3-156-16,-1 0-413 0</inkml:trace>
  <inkml:trace contextRef="#ctx0" brushRef="#br0" timeOffset="81835.97">13851 13746 1523 0,'0'0'352'16,"0"0"-270"-16,0 0-8 0,0 0-18 16,0 0-12-1,0 0-5-15,0 0-39 0,4 70-6 16,8-87-85-16,-2-6-274 16,-1-3-745-16</inkml:trace>
  <inkml:trace contextRef="#ctx0" brushRef="#br0" timeOffset="82315.53">14085 13302 1091 0,'0'0'600'16,"0"0"-551"-16,0 0-34 0,0 0-9 15,0 0-5-15,0 0 18 16,0 0 8-16,-8 85-16 16,8-56 11-16,0 7-1 15,0 3 15-15,0 4 46 16,0 1-29-16,0-2-2 16,12-2-12-16,3-4-38 15,1-6 21-15,7-6-22 16,2-9 0-16,2-6 5 15,-1-7-4-15,-1-2-1 0,-3-10 0 16,-1-8 1 0,-6-6 6-16,-5-4-7 0,-4 0 0 15,-6-2-1-15,0 1-3 16,-3 3 4-16,-10 4 8 16,-4 3-7-16,-2 6 13 15,-2 9-13-15,0 4 5 16,-3 0-2-16,2 12 8 15,1 12-12-15,5 2 0 16,1 5 0-16,7 4-2 16,5-1 1-16,3-3-1 15,11 5-51-15,8-11-170 16,0-8-323-16</inkml:trace>
  <inkml:trace contextRef="#ctx0" brushRef="#br0" timeOffset="82593.75">14637 13273 1245 0,'0'0'349'15,"0"0"-268"-15,0 0-56 16,0 0 0-16,0 0 24 16,92-2 45-16,-61-1-40 0,1 1-42 15,-2-3 7 1,-5 2-19-16,-7 0-1 0,-12 3-37 16,-6 0-221-16,0 0-359 15</inkml:trace>
  <inkml:trace contextRef="#ctx0" brushRef="#br0" timeOffset="83087.34">14641 13334 1277 0,'0'0'274'15,"0"0"-194"-15,0 0-22 16,-21 87 14-16,19-58 39 15,2-3-11-15,0-1-20 0,0-4-61 16,0-4-3 0,0-5-16-16,5-5 8 0,-1-4-7 15,3-3-1-15,2 0 2 16,4-7 17-16,2-10-19 16,4 2 0-16,5-4-19 15,1 4-11-15,2 4 29 16,6 6-4-16,-2 5 5 15,0 0-1-15,-1 7 4 16,-4 11-3-16,-5 7 1 16,-5 1-1-16,-5 6 31 15,-7 0-24-15,-4 4 1 0,0-2 4 16,-4-3-5 0,-10-1 8-16,-5-7-6 0,-2-3-8 15,-3-6 34-15,0-6-28 16,-3-4 4-16,0-4 0 15,2-4-9-15,0-8 16 16,5-5-4-16,2-1-8 16,8 0 0-16,3 4-6 15,5 1-20-15,2 6-22 16,0 2-61-16,18-2-14 16,3 3-138-16,-2 1-127 0</inkml:trace>
  <inkml:trace contextRef="#ctx0" brushRef="#br0" timeOffset="83877.95">15399 13512 1169 0,'0'0'232'16,"0"0"-162"-16,0 0-18 15,0 0 29-15,0 0 119 16,0 0-53-16,-90-28-45 16,71 28-62-16,-2 7-18 15,0 7-22-15,1 1 9 0,1 4-7 16,4 3-2 0,0 1 0-16,5 2 1 0,3 1-1 15,5-2 0-15,2-1-6 16,0-4 0-16,15-4 4 15,2-7 2-15,5-3 0 16,3-5-6-16,2 0-5 16,0-13-19-16,-1-4-15 15,-3-3-6-15,-2-1 33 16,-5 0 11-16,-5 2 7 16,-4 5 14-16,-4 6 16 15,0 2 12-15,-3 4-15 16,2 2-26-16,2 0 13 15,0 13-13-15,4 10 7 0,3 6 7 16,3 7-13-16,3 5-2 16,4 9 0-16,1 4 5 15,3 6-5-15,-2 4 1 16,7 12-1-16,-2 13 12 16,-3 12-12-16,-5 0 10 15,-10-18-6-15,-8-22 2 16,-2-21-4-16,0-3-2 15,-9 4 0-15,-11 4 0 16,-3-1-9-16,-7-5 9 16,-6-11 0-16,-1-10 1 15,-5-9 5-15,0-9-5 16,0 0-1-16,3-16 21 0,2-6-8 16,6-3 36-16,5-3-25 15,4 0-5-15,6 0 21 16,7-2-34-16,3-1 11 15,4-2-9-15,2-3 1 16,0-3 1-16,6-5 2 16,8-2-5-16,4-2 10 15,4 1-16-15,5 2-1 16,2 3 0-16,6 2 0 16,-1 3 0-16,2 2 0 15,1 4-19-15,1 1-36 16,14-8-119-16,-8 8-209 15,-8 1-407-15</inkml:trace>
  <inkml:trace contextRef="#ctx0" brushRef="#br0" timeOffset="84366.71">15927 13565 622 0,'0'0'331'0,"0"0"-207"15,0 0-66-15,0 0-16 16,0 0 55-16,0 0 31 15,0 0-22-15,31 27-12 16,-28-39 10-16,-2 0 0 0,-1 0-25 16,0 4 42-1,0 2-23-15,-1 5-22 0,-5 1 23 16,-4 0-49-16,1 5-32 16,-2 5-18-16,1 2 0 15,2 3-52-15,4-3-174 16,1-4-805-16</inkml:trace>
  <inkml:trace contextRef="#ctx0" brushRef="#br0" timeOffset="85273.8">16440 13394 1048 0,'0'0'219'0,"0"0"-76"16,0 0-8-16,0 0 9 15,0 0-5-15,0 0-44 16,0 0-49-16,-48 12 1 16,42 4-29-16,0 4-7 15,0 5 11-15,5 5-16 16,1 2 26-16,0 5-13 15,1 0-18-15,14-2 20 16,4-1-15-16,7-5 10 16,4-6 13-16,5-7-21 15,4-8-2-15,0-8-6 16,1 0 1-16,-1-15 8 0,-5-14-9 16,-4-5 1-16,-10-10 16 15,-6-4-16-15,-10-5-1 16,-4 0 2-16,-7 0-2 15,-13 1 18-15,-9 4-18 16,-2 4 0-16,-3 8 24 16,-1 5-11-16,1 12 28 15,3 9-2-15,1 7-23 16,3 3 20-16,2 11-36 16,1 12 1-16,3 8-1 15,5 5-2-15,3 3 1 16,6 0-10-16,7-2-47 15,0-1-26-15,18 5-148 0,4-9-258 16,1-7-314-16</inkml:trace>
  <inkml:trace contextRef="#ctx0" brushRef="#br0" timeOffset="85448.14">16936 13691 1737 0,'0'0'319'0,"0"0"-224"16,0 0-51-16,0 0-43 16,0 0 17-16,0 0-18 15,0 0-7-15,16 23-77 16,-6-38-406-16,-3-4-958 0</inkml:trace>
  <inkml:trace contextRef="#ctx0" brushRef="#br0" timeOffset="85890.7">17154 13314 1590 0,'0'0'200'0,"0"0"-175"16,0 0-9-16,0 0-15 0,-56 94 30 15,51-57 26 1,5 4-29-16,0 2 31 0,5 3-23 16,12-1-18-16,7-5 5 15,4-4-23-15,4-9 1 16,2-7-1-16,5-13 1 16,2-7 0-16,1 0-1 15,-4-21 0-15,-5-11 1 16,-8-7-1-16,-10-7 0 15,-8-2 0-15,-7-4 1 16,0 4 6-16,-17 3 15 16,-7 3 22-16,-6 8 20 15,-3 3-18-15,-3 7 1 16,-4 7 5-16,-6 7-25 16,1 6-1-16,0 4-25 0,6 0-1 15,7 14-1-15,6 5-73 16,9 3-41-16,9 10-132 15,5-4-366-15,3-4-476 0</inkml:trace>
  <inkml:trace contextRef="#ctx0" brushRef="#br0" timeOffset="86302.53">17676 13251 1390 0,'0'0'289'0,"0"0"-236"16,0 0-11-16,0 0-32 16,0 0 66-16,0 0 12 15,0 0-73-15,-48 57 4 16,51-35-14-16,14 1-4 15,7-4 1-15,3-2-2 16,4-9-1-16,2-5-5 16,0-3-36-16,-2-9 24 15,-3-10 2-15,-7-3 16 16,-7-3-3-16,-7-3 12 0,-7 4-5 16,0 0 32-1,-15 2-6-15,-7 5 43 0,-8 6-11 16,-1 5-9-16,-4 6 2 15,3 0-54-15,2 17-1 16,4 7-5-16,8 5-52 16,7 12-48-16,6-6-196 15,5-7-457-15</inkml:trace>
  <inkml:trace contextRef="#ctx0" brushRef="#br0" timeOffset="86654.98">17749 13515 1525 0,'0'0'296'0,"0"0"-211"15,-20 82-38-15,20-44-11 16,0-1 87-16,9-2-45 16,11-5-60-16,6-6 6 15,3-9-23-15,3-9 5 16,1-6 9-16,-4-3-15 15,-2-17 0-15,-5-9 0 16,-6-4 1-16,-9-4 6 16,-4-2-6-16,-3 1 8 15,-3 0 22-15,-12 4-11 16,-6 4 20-16,-4 5-5 16,-3 7-16-16,-2 5 28 15,-1 9-24-15,-1 4-17 0,2 2-6 16,8 15-18-1,4 5-15-15,7 5-19 0,11 9-68 16,0-7-152-16,8-5-560 0</inkml:trace>
  <inkml:trace contextRef="#ctx0" brushRef="#br0" timeOffset="87136.01">18045 13297 1759 0,'0'0'199'0,"0"0"-155"16,0 0-44-16,0 0 6 0,0 0 25 16,0 0-12-16,0 0-6 15,70-46 0-15,-49 46-5 16,4 0-4-16,-1 12 9 15,0 8 18-15,-2 6 24 16,-5 6-48-16,-3 2 1 16,-5 7-8-16,-6 1 13 15,-3 5-12-15,0-1 1 16,-13 6-2-16,-6-1 7 16,-4-4-7-16,-2-2-6 15,4-11-11-15,0-9-3 16,5-8 20-16,4-10 0 0,4-7 0 15,2 0 0-15,5-7-2 16,1-3 2-16,0 0 2 16,6 4-1-16,6 1 40 15,6 3-4-15,3 2 0 16,3 0 25-16,1 7-48 16,3 2-1-16,0-2-13 15,1-4 2-15,-1-3-13 16,-1-2-17-16,7-35-56 15,-6 2-52-15,-5-2-707 0</inkml:trace>
  <inkml:trace contextRef="#ctx0" brushRef="#br0" timeOffset="87615.75">18480 13054 1731 0,'0'0'231'16,"0"0"-172"-16,0 0-58 16,-14 103 19-16,14-64 42 15,7-3 7-15,9-4-19 16,3-5-44-16,4-9 0 16,1-6-6-16,0-9 2 15,1-3 5-15,-3-8-7 16,-5-11-23-16,-2-7 7 0,-9-4-21 15,-6-3 6 1,0-1-1-16,-12 2-5 0,-6 0 37 16,-7 6-6-16,-2 9 6 15,-3 5 14-15,2 11-13 16,2 1-1-16,4 5 0 16,4 14 1-16,7 1 3 15,4 3-2-15,7-2 11 16,0-4 5-16,6-2-18 15,9-5 0-15,6-5 0 16,4-5-1-16,3 0 0 16,1 0-4-16,-1-2-5 15,1-4 10-15,-1 1-16 16,0 1 15-16,-2 4 1 0,-3 0-3 16,0 0 1-16,-5 0 2 15,2 0-89-15,-4-3-199 16,-5-4-398-16</inkml:trace>
  <inkml:trace contextRef="#ctx0" brushRef="#br0" timeOffset="87866.74">18803 12600 755 0,'0'0'1099'0,"0"0"-884"15,0 0-119-15,0 0-71 0,0 0-3 16,0 0-22-16,-9 129 30 16,26-36 20-16,3 10-26 15,-1-14 10-15,-5-25-25 16,-6-21-7-16,-2-10-2 16,-1 1-14-16,0 0-62 15,-4-5-151-15,-1-9-316 16,0-13-523-16</inkml:trace>
  <inkml:trace contextRef="#ctx0" brushRef="#br0" timeOffset="88464.79">18771 13061 990 0,'0'0'729'15,"0"0"-668"-15,0 0-60 0,0 0 7 16,0 0-8-16,0 0 0 15,103-55 9-15,-78 49-8 16,-1 3-1-16,0 3 13 16,-3 0-12-16,-4 7 37 15,-1 11 31-15,-4 3 22 16,0 8 7-16,-5 3-67 16,-1 1-6-16,-1-2-14 15,-2-3-10-15,1-7 18 16,-1-8-19-16,-2-6-22 15,1-7 0-15,-1 0-46 16,1-14-21-16,1-11 30 16,2-6 6-16,-1-6 17 0,2-1 6 15,3 0 14-15,0 6 16 16,3 7 13-16,1 8 52 16,2 9-8-16,1 8-35 15,0 11 18-15,3 13 33 16,-3 10 9-16,-1 6-2 15,-3 2-58-15,-2-3 3 16,-1-5-1-16,-2-5-24 16,0-10 8-16,-4-8-8 15,0-8 0-15,0-3 0 16,1-7-9-16,2-18-10 16,2-8-18-16,1-8-60 0,1-2-44 15,1-1-3 1,0 5 62-16,0 8 82 0,1 12 15 15,-2 15 109-15,-1 4 8 16,3 20 15-16,-1 14-11 16,-1 5-56-16,3 4-23 15,-4-3 4-15,-1-6-60 16,-3-8-1-16,-4-15-13 16,-1-8-145-16,0-3-570 0</inkml:trace>
  <inkml:trace contextRef="#ctx0" brushRef="#br0" timeOffset="91019.45">19671 13036 1160 0,'0'0'248'0,"0"0"-142"15,0 0-36-15,0 0 23 16,0 0 43-16,0 0-51 16,0 1-24-16,0-1-41 15,0 0-19-15,0 0 18 16,0 0-19-16,0 0-1 15,1 0-27-15,1 0-282 16,-1 0-794-16</inkml:trace>
  <inkml:trace contextRef="#ctx0" brushRef="#br0" timeOffset="92684.03">19894 12634 1101 0,'0'0'249'0,"0"0"-171"16,0 0-44-16,0 0-34 16,0 0 15-16,0 0 34 15,0 0-11-15,18 78 9 16,-10-37 8-16,2 10 9 16,-3 7 0-16,0 2-42 15,-1 1 2-15,-3-3-12 16,-2-4-11-16,1-7 12 15,-1-10-12-15,-1-11-1 16,3-8 5-16,0-9 1 16,1-7-6-16,4-2 2 15,4-7-1-15,6-8 25 16,1-1-25-16,2-4-1 16,3 6 0-16,0 0 9 0,2 6 14 15,3 3 1 1,1 5 33-16,-4 0 22 0,0 0-54 15,-5 0 2-15,-2 0-14 16,-5 0-7-16,-4 0 3 16,-3 0-9-16,-1-10-7 15,-1-5-157-15,-3 0-552 0</inkml:trace>
  <inkml:trace contextRef="#ctx0" brushRef="#br0" timeOffset="93411.55">18565 13623 1003 0,'0'0'248'15,"0"0"-103"-15,0 0-9 16,0 0 29-16,0 0-9 16,0 0-37-16,0 0-81 0,-8 0-11 15,18 0-12-15,9-2 3 16,10 1 38-16,14-1-27 16,11 1-8-16,26-4 26 15,30-9-47-15,31-4 18 16,12-3-15-16,-3-1 4 15,-10 5 3-15,-14 5-10 16,3 1-1-16,2 2 0 16,-4-3-5-16,-7 0 6 15,-2 4 0-15,-7 2 1 16,-7-1 4-16,-19 4-4 16,-22 1-1-16,-21-1 0 15,-13 1 6-15,-2 2-8 0,-5 0 2 16,-3-3 0-16,-12 3 2 15,-4 0-1-15,-3-2-1 16,-12-3 0-16,-5 0-87 16,-3 1-464-16</inkml:trace>
  <inkml:trace contextRef="#ctx0" brushRef="#br0" timeOffset="97226.7">18892 13914 1287 0,'0'0'220'0,"0"0"-145"15,0 0 5-15,0 0 1 0,0 0 19 16,0 0-40-16,0 0-41 16,-12-42 0-16,12 31-19 15,2 1 0-15,5 3 0 16,3 2-3-16,2 5 3 16,2 0 1-16,4 19 0 15,1 6 18-15,-2 8-18 16,-1 2 5-16,-6 1-6 15,-2 0 13-15,-5-6-8 16,-3-4 18-16,0-9 8 16,0-4 10-16,0-7-32 15,0-4 7-15,0-2-4 0,0 0-11 16,0-14 1 0,0-8-2-16,0-3-28 0,0-3-6 15,1-2-28-15,8 4 13 16,0 5 7-16,3 8 11 15,1 4 31-15,1 7 0 16,2 2 0-16,-1 6 11 16,3 12-10-16,0 6 43 15,-3-1-3-15,0-2-24 16,-3-3 10-16,-2-5-20 16,1-7-5-16,-2-5 16 15,-2-1-17-15,1-1 8 16,0-16-9-16,-2-6-14 0,0-4 0 15,1-1-33-15,-4 0 7 16,2 4 39-16,-2 6-17 16,-1 5 18-16,1 7-2 15,0 5-18-15,1 1 20 16,2 1 0-16,3 12 0 16,3 2 22-16,0 6-22 15,4-3 6-15,1-2-6 16,1-4 1-16,-1-4-2 15,-1-5 1-15,0-1-9 16,-3-2-12-16,2 0-46 16,-1 0 23-16,-2 0 28 15,3 0 3-15,-5 0 13 16,3 0 0-16,-4 0 0 16,1 0-1-16,-2 0 10 15,-3 0-9-15,-1-8 8 0,-2-2-7 16,-2-2 15-16,0 0-16 15,0-4 0-15,-12 0 0 16,-6 1-42-16,-3 2-21 16,-3 1 24-16,-1 7 31 15,-1 3 1-15,3 2 7 16,2 0 0-16,6 12 10 16,7 5-10-16,7 1 32 15,1 2-10-15,3 0-5 16,13-4 15-16,8-3-30 15,1-4 21-15,4-9-5 0,0 0-17 16,1-6 13-16,-1-12-8 16,-4-8-5-1,-1-3 9-15,-5-5-10 0,-6-1 0 16,-6-2 0-16,-7 2 6 16,0 0 0-16,0 2-4 15,-12 7 5-15,1 2 24 16,1 9 29-16,4 8 31 15,3 7-5-15,3 5-60 16,0 21-3-16,0 12-15 16,6 10 9-16,6 7 24 15,0-2-40-15,3-2 11 16,0-5-12-16,1-8-8 0,1-7 6 16,5-12-91-1,-4-7-245-15,-3-8-641 0</inkml:trace>
  <inkml:trace contextRef="#ctx0" brushRef="#br0" timeOffset="97393.75">19933 13916 1776 0,'0'0'320'16,"0"0"-238"-16,0 0-57 15,0 0-16-15,0 0-7 16,0 0-2-16,0 0 0 15,0 34-157-15,6-48-382 0,0-5-603 16</inkml:trace>
  <inkml:trace contextRef="#ctx0" brushRef="#br0" timeOffset="97752.34">20094 13624 1482 0,'0'0'244'15,"0"0"-166"-15,0 0-61 16,11 82 8-16,-8-42 123 16,1 5-45-16,-1 0-33 15,0-1-36-15,1-7-28 16,1-6 19-16,0-7-25 16,-2-9 0-16,0-5 0 15,-2-7-8-15,3-3 8 0,-1-6 0 16,2-13 1-16,2-9 13 15,2-5-14-15,5-3-2 16,-2-1-5-16,2 4 5 16,2 4 2-16,0 2 0 15,0 5 0-15,2 6 4 16,-1 3-4-16,-1 2 0 16,-1 3 0-16,-3 2-24 15,-3 3-36-15,-5 2-99 16,-4 1-101-16,0 5-23 15,0 7-372-15</inkml:trace>
  <inkml:trace contextRef="#ctx0" brushRef="#br0" timeOffset="97920.38">20236 13880 808 0,'0'0'756'0,"0"0"-525"16,0 0-64-16,0 0-35 15,45 78-12-15,-17-64-45 16,6-2-32-16,1-4-42 15,-1-3 9-15,-3-5-10 16,-2 0-20-16,-1-6-42 16,-7-8-191-16,-8-1-876 0</inkml:trace>
  <inkml:trace contextRef="#ctx0" brushRef="#br0" timeOffset="98505.98">21137 13433 1605 0,'0'0'524'0,"0"0"-413"16,0 0-6-16,0 0-23 16,0 0-7-16,0 0-20 15,0 0-49-15,1 2-6 16,5-2-17-16,-1 0-119 15,-2-2-395-15</inkml:trace>
  <inkml:trace contextRef="#ctx0" brushRef="#br0" timeOffset="102032.6">21605 13145 506 0,'0'0'852'15,"0"0"-701"-15,0 0-10 16,0 0-57-16,0 0 16 16,0 0-21-16,0 0-18 15,-24-47-39-15,24 36-14 16,6-3-2-16,6 2-6 15,2-1 1-15,5 5 1 16,1 2-2-16,3 5-1 16,1 1 1-16,0 6 0 0,-3 10 0 15,-2 8 0-15,-5 3 2 16,-6 2 16-16,-6 3-12 16,-2 0-6-16,-3-1 0 15,-13-3 2-15,-3-3 5 16,2-4 5-16,1-6 10 15,5-6 19-15,2-7-34 16,3-2 5-16,2 0-12 16,4-16-14-16,0-1-37 15,5-5-41-15,11 1 7 16,3 6 47-16,2 5 10 16,3 10 27-16,1 0 1 0,0 12 8 15,-1 13 75-15,-3 4-11 16,-3 5-18-16,-4 1 11 15,-7 0-39-15,-7-1 10 16,0-3-4-16,-6-1-24 16,-12-2 15-16,-7-6-15 15,-5-5 5-15,-3-7 6 16,-1-3-17-16,-2-7 6 16,0 0-8-16,5-10 2 15,5-7 4-15,6 0-6 16,9-2-2-16,7 4-9 15,4-1-53-15,10 2-26 16,32-4-68-16,-5 4-164 0,3 1-443 16</inkml:trace>
  <inkml:trace contextRef="#ctx0" brushRef="#br0" timeOffset="102437.21">22069 13258 1517 0,'0'0'206'0,"0"0"-149"16,0 0-55-16,0 0-1 15,0 0 47-15,-25 89-9 16,26-55-3-16,14 3-16 16,5-5-5-16,2-3 17 0,5-8-31 15,-1-7 10-15,3-8-2 16,-1-6 1-16,0-6-4 15,-3-15-5-15,-3-8 5 16,-4-5 8-16,-8-5-12 16,-5-2-2-16,-5 2 0 15,0 1 9-15,-15 2 8 16,-8 3 13-16,-5 3 14 16,-3 4 15-16,-4 7-27 15,2 8 22-15,1 9-25 16,2 2-29-16,3 18 6 15,2 13-6-15,1 8 0 16,7 6-1-16,4 0 1 16,9-1-18-16,4-5-60 15,14 2-128-15,9-12-110 0,2-9-367 16</inkml:trace>
  <inkml:trace contextRef="#ctx0" brushRef="#br0" timeOffset="102811.9">22466 13191 45 0,'0'0'1566'0,"0"0"-1431"16,0 0-111-16,0 0-7 16,-17 102 11-16,15-57 83 15,2 3-21-15,0-4-60 0,16-2 7 16,5-9-27-16,3-10-4 15,6-9 7-15,1-10-7 16,3-4-6-16,-1-12 0 16,0-17 2-16,-2-7 9 15,-7-8 4-15,-6-4-3 16,-11 0 9-16,-7-1-21 16,0 6 28-16,-10 5 4 15,-14 4-14-15,-6 7 28 16,-4 7-9-16,-4 8 15 15,-4 10-11-15,-2 2-40 16,2 8-2-16,4 12-7 16,6 7-35-16,10 2 6 15,10 15-90-15,9-5-202 16,3-10-557-16</inkml:trace>
  <inkml:trace contextRef="#ctx0" brushRef="#br0" timeOffset="103225.69">22945 13026 1652 0,'0'0'319'16,"0"0"-260"-16,0 0-23 16,0 0-19-16,0 0 39 15,0 0 20-15,4 73-51 16,4-29-6-16,3 6-6 15,3 3-12-15,4 1 22 0,-3-1-15 16,-2-4-2-16,-2-6-5 16,-5-9 1-16,-3-8-3 15,-3-9 1-15,0-8-15 16,0-8 14-16,0-1 1 16,-2-3-10-16,-4-15-11 15,0-9-16-15,1-7 30 16,5-5 5-16,0-3-19 15,0 1 20-15,7 1-5 16,6 6 6-16,5 6 1 16,0 6-1-16,4 6 0 15,1 7 0-15,-1 1-6 0,2 6 6 16,-2 2 0-16,-1 0 0 16,-6 0-54-16,-5 10-271 15,-7-4-321-15</inkml:trace>
  <inkml:trace contextRef="#ctx0" brushRef="#br0" timeOffset="103416.86">23106 13360 1611 0,'0'0'196'15,"0"0"-131"-15,0 0 9 16,98 53 38-16,-59-38-26 0,-2-3-63 15,-2 0-12-15,-7-2-11 16,-7 0-21-16,-8-3-133 16,-10 0-354-16</inkml:trace>
  <inkml:trace contextRef="#ctx0" brushRef="#br0" timeOffset="105658.92">13187 14744 681 0,'0'0'278'16,"0"0"-38"-16,0 0-40 15,0 0-91-15,0 0-14 16,89-15-30-16,-62 11-5 16,1 1-13-16,7-1-24 15,3 1 18-15,6-1-20 0,5 0 14 16,5-2 54-16,7 0-59 15,7-1-4-15,1-2-22 16,1 1 3-16,1-4 2 16,-2 1-7-16,-2 0 5 15,-1 0 20-15,-2 0-20 16,-1 0 8-16,-3 5-9 16,-2 1 1-16,-3 4-1 15,-2 1-6-15,-2 0 8 16,-3 1-8-16,0 7 0 15,1-2 0-15,5-4 35 16,1-2-5-16,4 0-7 0,6 0-15 16,0-2-7-16,4-7 22 15,-1 0-23-15,-2 1 1 16,-3-1-1-16,-4 2 2 16,-2 0 7-16,-4 3-8 15,-3 1-1-15,1 2 16 16,-5 1-16-16,3 0 1 15,-2 0-1-15,2 0 1 16,0 1 6-16,2 5-5 16,-1-2-2-16,4 0 1 15,-1 1 5-15,-1-2-6 16,1 2 0-16,-2-1 1 16,-2 1 0-16,-1-3-1 0,-3 1 0 15,1-3-1-15,-3 0 4 16,0 0-3-16,-1 0 0 15,-1 0 1-15,1 0-1 16,3 0 1-16,3 0-1 16,3 0 0-16,-2 0 4 15,3 0-4-15,-1 0 0 16,-3-1 0-16,1-1 9 16,-3 0-8-16,3-1-2 15,0 2 1-15,2 0-6 16,3 0 5-16,1 1 1 15,2 0 0-15,-2 0 0 16,3 0 0-16,1 0 0 16,-1 0 0-16,1 0-1 15,-1 0 0-15,2 0 1 16,-2 0 0-16,2 0 5 16,1 0-4-16,0 0-1 0,2-2 0 15,1 1-1-15,0-2 0 16,0 0 2-16,3-1 0 15,0-2 0-15,2 1 0 16,1-2-1-16,3 0 0 16,0-2-4-16,2 1 4 15,-2-2 0-15,3 0 0 16,-1 1 4-16,2 1-4 16,1 2 0-16,-1-1 0 15,0 1 1-15,-2 2-1 16,0 1 2-16,-1-1-2 15,0 0 2-15,-2 1-2 0,3-1-1 16,0-2 1-16,12 1-5 16,-10 1 5-16,1-2 0 15,-1 1 0-15,-13 1 2 16,8-1-2-16,1 0 0 16,-3-2 0-16,0 0-1 15,3-1 1-15,-1 1 0 16,-2 0 0-16,3-1 4 15,-4 3-4-15,0 0 0 16,0 1-1-16,0-1 0 16,1 0 0-16,2 0 1 15,-1 0 0-15,0 2-1 16,1 0 4-16,-1-1-4 0,-3 0 1 16,4 1 0-16,-2 0-3 15,0 1 3-15,1 1 0 16,-2 1-1-16,-2 0 6 15,1 0-11-15,-3 0 6 16,2-3 0-16,-3 0-13 16,2-2 11-16,-2 0-4 15,2 0 6-15,0-2-23 16,0 0 23-16,-1 3-15 16,-1-4 5-16,-2 3 2 15,1-1-3-15,-2 2 11 16,-1 0-1-16,-2 2-8 15,-3 1 9-15,-2 1 2 0,0 0-2 16,-1 0 0-16,-2 0 0 16,-1 3 0-16,-2 2-6 15,1 1-6-15,0 0 12 16,0-1 0-16,-1-2 0 16,3 1 2-16,-4-2-1 15,0 1-1-15,-3 1 0 16,-1-3-14-16,-2-1 13 15,-5 0-21-15,-2 0-15 16,-1 0-52-16,-6 0-181 16,-11 0-285-16</inkml:trace>
  <inkml:trace contextRef="#ctx0" brushRef="#br0" timeOffset="108520.03">16125 15233 1051 0,'0'0'184'0,"0"0"-126"16,0 0 36-16,0 0 22 16,0 0 11-16,0 0-5 15,0 0-18-15,-18-90-56 16,14 56 6-16,-1 0-26 15,1-1-9-15,-1-2 12 16,1 1-31-16,-1 2 15 16,2 3-9-16,0 6-5 15,1 6-1-15,0 4 2 16,1 8 11-16,1 5-7 0,0 2 1 16,0 10-13-1,0 18 6-15,5 25-4 0,15 23 4 16,10 20 0-16,-2-3 0 15,-4-17-2-15,-8-23 4 16,-6-17-2-16,0 4 0 16,-3-2-3-16,0-1 3 15,-4-9 0-15,-3-8 0 16,0-5 18-16,0-6-18 16,-11-6 0-16,-3 0-8 15,-2-3-3-15,-4 0 5 16,-1-5-22-16,1-5 28 15,1 0-6-15,2-1 6 0,3 1 0 16,3 2-1 0,3 1 2-16,5 4 32 0,3 2-27 15,0-1-5 1,7 2 5-16,13 0 3 0,5-1 11 16,5 1 13-16,3-3-33 15,4-1 10-15,2-4-10 16,0 1-1-16,1-4-42 15,6-3-223-15,-9 3-290 16,-8 2-499-16</inkml:trace>
  <inkml:trace contextRef="#ctx0" brushRef="#br0" timeOffset="108641.44">16507 15453 1515 0,'0'0'327'15,"0"0"-248"-15,0 0-47 16,0 0-32-16,0 0-78 15,0 0-167-15,0 0-479 16</inkml:trace>
  <inkml:trace contextRef="#ctx0" brushRef="#br0" timeOffset="109052.83">16663 15047 595 0,'0'0'1121'15,"0"0"-991"-15,0 0-102 0,-25 87-9 16,25-49-19-16,0 3 29 16,6 4 36-16,12-1-31 15,6-4-11-15,6-7-20 16,1-8 7-16,3-12-8 15,1-11-2-15,-3-2 0 16,-2-24-1-16,-6-10-24 16,-7-10-3-16,-9-7 17 15,-8-2-4-15,0-1 15 16,-14 5 6-16,-10 5 1 16,-6 7 35-16,-4 7-15 15,-2 10 29-15,-3 6 1 16,2 9-11-16,0 5 7 0,4 6-35 15,6 19-17-15,7 10-1 16,7 9-5-16,12 7-3 16,11 19-46-16,14-12-162 15,4-9-664-15</inkml:trace>
  <inkml:trace contextRef="#ctx0" brushRef="#br0" timeOffset="109427.65">17108 15020 1684 0,'0'0'266'16,"0"0"-198"-16,0 87-67 16,0-39 21-16,9 6-22 15,13 0 22-15,9 1-13 16,5-10-8-16,6-6-2 15,0-15 1-15,-2-14-10 16,-2-10 2-16,-6-12 9 16,-3-23-1-16,-8-10 10 15,-8-20-2-15,-7-1-4 16,-6 1 28-16,0 0-4 16,-13 16 28-16,-10-2-23 15,-5 10-11-15,-6 11 36 0,-5 14-9 16,-6 11 22-16,-3 5-34 15,-1 16-36-15,4 13-2 16,8 8-18-16,8 5-30 16,18 21-22-16,9-12-136 15,2-5-609-15</inkml:trace>
  <inkml:trace contextRef="#ctx0" brushRef="#br0" timeOffset="110216.27">17785 15294 993 0,'0'0'358'0,"0"0"-223"15,0 0-45-15,2 85-63 16,14-64-11-16,5-8 8 16,4-4-14-16,2-6 13 15,-2-3-17-15,-2-6 3 16,-2-13 11-16,-5-4-20 16,-7-5 23-16,-7-5 38 15,-2 0-28-15,-3 1 15 16,-14 1-6-16,-1 4 8 15,-5 6 0-15,-1 4-12 0,-2 8 5 16,4 8-8-16,-1 1-34 16,4 16 11-16,4 10-12 15,3 7 0-15,6 2 5 16,6-2-4-16,0-3-2 16,5-10 0-16,10-6-10 15,3-8 11-15,4-6 0 16,2-3-10-16,1-14-30 15,-1-3-37-15,-1 1 34 16,-1 2 28-16,-1 9 8 16,-2 6 7-16,2 2 13 15,0 8 6-15,-2 14 32 0,2 1-17 16,0 2-12 0,-1-4-4-16,0-4-17 0,3-5 6 15,-1-12-7-15,1 0 6 16,0-11-6-16,3-12-23 15,-1-7-4-15,0-4 9 16,-4-5 10-16,-1-1 2 16,-7-4 6-16,-4-2 0 15,-8-4 14-15,-1-1-14 16,-1 1 15-16,-17-3 6 16,-4 7-14-16,-2 4 46 15,-2 9 6-15,4 11 9 16,4 10-7-16,6 11-40 0,5 2-4 15,4 25-17 1,3 24 0-16,0 5 1 0,7 11-1 16,8 0 0-16,3-6 0 15,1 4-8-15,0-9-3 16,-3-8-52-16,-6-5-92 16,-2-13-164-16,-7-12-510 0</inkml:trace>
  <inkml:trace contextRef="#ctx0" brushRef="#br0" timeOffset="110823.53">18174 15223 1594 0,'0'0'317'0,"0"0"-244"0,0 0-54 16,0 0-18-16,0 0-1 15,0 0 14 1,91-33-13-16,-62 22 16 0,-4 2-17 15,4-2 2-15,-4 3 9 16,-1 5-5-16,0 3-6 16,1 0 6-16,3 9 33 15,-1 9 56-15,0 3-59 16,0 4-26-16,-3 1 3 16,-5-1-11-16,-2-1-2 15,-6-2 0-15,-3-6 1 0,-4-5 1 16,-2-5-2-1,-2-6 7-15,0 0-7 16,0-9-6-16,0-14-3 16,0-10-7-16,0-5-43 15,1-1 2-15,9 3 2 0,3 9 40 16,0 10 8-16,7 12 14 16,0 5-2-16,1 13 20 15,3 13-16-15,-2 8 22 16,-2 2-5-16,-2 1-11 15,-3-4 14-15,-3-7-8 16,-5-6 6-16,-1-10-27 16,0-7 1-16,-2-3 9 15,1-5-8-15,0-16 0 16,1-10 13-16,-2-5-15 0,3-3-6 16,-1-1 0-16,0 7 6 15,2 5 3-15,-2 11-3 16,3 11 10-16,-2 6 12 15,4 3-21-15,0 21 63 16,2 2-4-16,-3 5-48 16,2 2 16-16,-5-5-28 15,-1-3-1-15,5-3-46 16,-5-7-156-16,0-6-608 0</inkml:trace>
  <inkml:trace contextRef="#ctx0" brushRef="#br0" timeOffset="112606.97">19705 15093 922 0,'0'0'402'16,"0"0"-206"-16,0 0 18 15,0 0-46-15,0 0-26 16,0 0-18-16,0 0-56 16,-3 0-28-16,3 0-36 15,0 0-2-15,0 0-2 16,0 0 0-16,3 0-11 16,10 2-15-16,11-2-148 15,-1 0-195-15,-1-9-539 0</inkml:trace>
  <inkml:trace contextRef="#ctx0" brushRef="#br0" timeOffset="113160.13">20245 14788 28 0,'0'0'1615'0,"0"0"-1393"0,0 0-162 16,0 0-60 0,0 0-15-16,0 0 15 0,0 0 0 15,37-86 1-15,-10 75 1 16,4 8-1-16,5 3 14 15,3 10 28-15,-3 14-35 16,-2 8 12-16,-7 8-7 16,-9 2-6-16,-10 4 9 15,-8 1 12-15,0 1-5 16,-20-3 5-16,-7-2-27 16,-4-8 18-16,-4-6 3 15,1-5-16-15,1-11 19 16,5-6-11-16,2-7-5 15,6 0 13-15,5-3-22 16,4-12 0-16,8 0 0 0,3-1 0 16,0 1-1-1,2 6 1-15,13 2 0 0,0 4 1 16,5 3-1-16,6 0 34 16,2 5 5-16,3 9-13 15,4 3 8-15,1 1-28 16,1-3-6-16,1-2 0 15,-2-5-9-15,0-4 9 16,9-4-87-16,-6-4-162 16,-10-6-349-16</inkml:trace>
  <inkml:trace contextRef="#ctx0" brushRef="#br0" timeOffset="113325.55">20894 15082 1694 0,'0'0'379'15,"0"0"-258"-15,0 0-72 16,0 0-20-16,0 0 5 16,0 0-34-16,0 0 0 15,18 9-13-15,-8-21-117 16,-1-6-269-16,-2-6-624 0</inkml:trace>
  <inkml:trace contextRef="#ctx0" brushRef="#br0" timeOffset="113574.03">20983 14628 1610 0,'0'0'371'16,"0"0"-283"-16,0 0-66 16,0 0 0-16,0 0 51 15,39 85 14-15,-26-44-44 16,3 5-29-16,-3 6 13 15,-3 0-12-15,-5 0-6 16,-1-4 3-16,-4-5-12 16,0-10-30-16,0-9-38 15,0-10-43-15,0-14-65 16,0-2-201-16,0-13-912 0</inkml:trace>
  <inkml:trace contextRef="#ctx0" brushRef="#br0" timeOffset="114022.57">21379 14698 927 0,'0'0'581'15,"0"0"-505"-15,0 0-51 16,-13 72 5-16,10-42 50 15,0 6 24-15,3 3-34 16,0-1-17-16,5 4 6 16,9-3-23-16,5-4-20 15,6-3 16-15,5-9-32 16,6-7 0-16,1-8 36 0,1-8-29 16,0-2 9-16,-4-21-11 15,-1-9-4-15,-4-8 13 16,-8-6-8-16,-7-3-6 15,-9-1 1-15,-5 1 8 16,-5 6 38-16,-14 6-5 16,-8 5 5-16,-4 6 9 15,-6 6-20-15,-4 9 10 16,-3 6-21-16,3 5-23 16,5 4 8-16,8 14-10 0,7 8-10 15,8 6-2 1,7 6-40-16,6 1-10 0,0 2-55 15,18 10-142-15,4-10-274 16,0-7-722-16</inkml:trace>
  <inkml:trace contextRef="#ctx0" brushRef="#br0" timeOffset="114487.93">22042 14662 1375 0,'0'0'296'16,"0"0"-172"0,0 0-31-16,0 0-33 0,0 0 39 15,0 0-58-15,0 0-23 16,15 27 3-16,-9-1-2 15,0 6 15-15,-1 9-23 16,-4 5 7-16,-1 4 13 16,0-1-29-16,0-3 23 15,0-3-19-15,0-8-5 16,0-10 5-16,0-7-6 16,6-6 0-16,7-6-1 15,2-4-1-15,8-2 2 16,2 0 2-16,3-8-2 15,2 0 4-15,1 1-3 16,1 3-1-16,1 2 0 0,0 2 0 16,-1 0 4-16,-2 0-3 15,-1 4-1-15,-3 4 4 16,-2-2 5-16,-3 1-10 16,0-3 1-16,-3-3-28 15,3-1-94-15,-5 0-388 16,-2-1-538-16</inkml:trace>
  <inkml:trace contextRef="#ctx0" brushRef="#br0" timeOffset="115322.1">22369 14479 742 0,'0'0'219'15,"0"0"-83"-15,0 0-19 0,0 0-17 16,0 0 27-16,0 0-61 15,0 0-28-15,1-1-4 16,-1 1-13-16,0 5 46 16,0 4 22-16,0 1-30 15,0 0 2-15,0 3-18 16,-4-1-2-16,-1 4 12 16,-2 1-36-16,0 4 5 15,-3 6-6-15,-4 3-16 16,-1 10 20-16,-8 9-19 15,0 7 15-15,-6 5 17 16,-2 7-33-16,-3 3 14 16,-2-1 15-16,1 0 17 0,1-4 14 15,3-3-30 1,-1-3-12-16,4-5 3 0,4-6-20 16,4-8-1-16,6-7 11 15,5-11-9-15,2-5 13 16,4-7-15-16,1-5 0 15,2-6 0-15,0 3-6 16,0-3 5-16,0 0-5 16,0 0-16-16,0 0-12 15,2-5-47-15,2-18-102 16,2 1-175-16,-3-3-808 0</inkml:trace>
  <inkml:trace contextRef="#ctx0" brushRef="#br0" timeOffset="116230.84">20540 12796 869 0,'0'0'160'16,"0"0"-96"-16,0 0 15 16,0 0 55-16,0 0-5 15,0 0-48-15,0 0-24 0,-13-7-32 16,10 7-4-16,-2 5 1 16,-2 9-20-16,-2 3-2 15,-2 3 0-15,-1 2 1 16,-2 2 8-16,-1 3-8 15,-3 2 7-15,0 4 6 16,-3 1-14-16,-3 5 1 16,-4 3 0-16,-4 6-1 15,-3 2 11-15,-3 1 32 16,0 2 14-16,0-3 10 16,6-3-38-16,2-6 6 15,3-4-10-15,9-8-15 16,2-5 20-16,5-8-13 0,6-6 1 15,1-2 5-15,3-2-21 16,1-3 3-16,0 0-5 16,0 2 1-16,0-2 0 15,0-2 0-15,0 1-1 16,0-2 0-16,0 0 1 16,0 0-9-16,5 0-26 15,8-2-99-15,-1-5-235 0</inkml:trace>
  <inkml:trace contextRef="#ctx0" brushRef="#br0" timeOffset="117266.83">20588 13605 675 0,'0'0'221'0,"0"0"-130"16,0 0-26-16,0 0 50 16,0 0 5-16,0 0-22 15,0 0-25-15,0 0-54 0,-2 0 3 16,-5 9 1 0,-2 3-16-16,-3 2 22 0,-1 4-13 15,-4 6-1-15,-1 4 9 16,-4 8-23-16,-3 6 5 15,-4 7-6-15,-2 5 1 16,0 3 6-16,-4 4 9 16,-1 0 2-16,2-4 63 15,3-2-47-15,2-6-12 16,4-10 10-16,7-7-3 16,5-9 8-16,5-7-28 15,3-7-8-15,5-7 12 16,0-2-13-16,0 0 0 15,20-17-96-15,4-2-85 16,1-6-387-16</inkml:trace>
  <inkml:trace contextRef="#ctx0" brushRef="#br0" timeOffset="117980.77">23241 12948 841 0,'0'0'194'0,"0"0"-141"16,0 0 80-16,0 0 34 15,0 0-9-15,0 0-1 16,0 0-79-16,-20 88-14 16,12-67-4-16,-2 6-19 15,-2 5 6-15,-6 7-26 0,-2 10-4 16,-7 5 23-1,-2 7-5-15,-4 1 2 0,-2 0-12 16,3-7-15-16,2-7 42 16,6-10-12-16,8-10-12 15,5-11-9-15,7-8-12 16,4-7-8-16,0-2 1 16,0-9-90-16,15-21-58 15,1 4-327-15,-4 0-1002 0</inkml:trace>
  <inkml:trace contextRef="#ctx0" brushRef="#br0" timeOffset="119151.95">18664 14584 752 0,'0'0'209'16,"0"0"-86"-16,0 0 20 15,0 0-11-15,0 0-33 16,0 0-42-16,0 0-28 16,-13 3 1-16,9 1-17 0,1 0 2 15,2 2 7 1,-2 1-11-16,-2 1 4 0,2 2-2 16,-1 1 0-16,-2 2 16 15,2-1-8-15,-2 2 1 16,0 3 10-16,-2 2-22 15,-4 3 3-15,2 2-13 16,-2 6 6-16,-5 3 1 16,0 4-7-16,-5 5 0 15,-1 8-1-15,-10 12 6 16,-9 21-5-16,-7 18 0 16,0 3 1-16,10-17 5 15,11-24-5-15,10-22-1 16,3-4 9-16,-1 2-8 15,-1 2 21-15,-1 1-7 0,3-6 10 16,3-6 11-16,2-5-35 16,2-3 8-16,1-5-9 15,1-4 6-15,2-2-6 16,2-5 6-16,1-3-5 16,1 0 4-16,0-3-5 15,0 0 0-15,0 0 0 16,0-3-22-16,0-5 22 15,4-4-29-15,8-13-101 16,-2 1-77-16,1-1-511 0</inkml:trace>
  <inkml:trace contextRef="#ctx0" brushRef="#br0" timeOffset="119856.38">19035 12495 753 0,'0'0'213'16,"0"0"-111"-16,0 0-8 16,0 0 45-16,0 0-31 15,0 0-21-15,0 0-28 16,-4 85-32-16,1-64 29 16,-2 7 4-16,-1 9-19 15,-3 9 0-15,-6 17-35 16,-10 21 24-16,-12 23 0 15,-5 6-30-15,5-16 20 16,7-27-9-16,11-26-10 0,3-12 12 16,-1 1-7-1,0-1-6-15,2-5 0 0,5-8 1 16,5-10 2-16,4-4-3 16,1-5-2-16,0 0-4 15,10 0-200-15,0-2-314 0</inkml:trace>
  <inkml:trace contextRef="#ctx0" brushRef="#br0" timeOffset="122245.16">24281 13987 1073 0,'0'0'327'16,"0"0"-211"-16,0 0-43 16,0 0 33-16,0 0-2 0,0 0 11 15,0 0-35-15,-3 0-18 16,3 0-3-16,1 0-43 15,13 0 11-15,7 0 0 16,6 0-17-16,6 0 22 16,4 0-21-16,6 0-4 15,2-6 3-15,-2-3-9 16,2 1-2-16,-5-3-14 16,-5-1-43-16,-4 0-45 15,-6 0-118-15,-7 0-62 16,-7 2-311-16,-8 6-153 0</inkml:trace>
  <inkml:trace contextRef="#ctx0" brushRef="#br0" timeOffset="122532.14">24378 14226 633 0,'0'0'252'0,"0"0"-119"15,0 0 5-15,0 0 79 16,103 8-34-16,-66-7 18 16,2 2-64-16,1 0-57 15,2 1-33-15,-2-1-10 16,-4 1-36-16,-6-1 6 0,-6 4-6 15,-9-1-1-15,-6 6-56 16,-8-1-232-16,-1 0-490 0</inkml:trace>
  <inkml:trace contextRef="#ctx0" brushRef="#br0" timeOffset="146629.66">25546 13769 142 0,'0'0'914'15,"0"0"-673"-15,0 0-164 16,0 0-4-16,0 0 24 15,0 0 59-15,0-8-68 0,3 6-49 16,6 0-13-16,4 0 18 16,7 1 15-16,2 1-25 15,3 0-20-15,5 0 15 16,0 0-21-16,0 0-7 16,-3 0-1-16,-2-2 0 15,-4 0-27-15,-6 2-85 16,-6 0-101-16,-5 0-97 15,-4 0-338-15</inkml:trace>
  <inkml:trace contextRef="#ctx0" brushRef="#br0" timeOffset="147214.06">25616 13800 882 0,'0'0'288'16,"0"0"-153"-16,0 0-24 15,0 0 3-15,0 0-31 16,0 0-15-16,0 0 36 16,-24 86-36-16,21-58 9 15,2 2-7-15,-2-2-55 16,1 0 6-16,1-5-21 16,1-1 8-16,0-5-6 15,0-3-1-15,0-6-1 16,0-2 6-16,0-5-6 15,0-1 0-15,3 0-25 16,6-2-17-16,1-11 32 16,7-4-2-16,2 1-12 0,-1-2 18 15,3 1-32-15,-1 4 21 16,3 2 2-16,2 9-2 16,-1 2 16-16,0 0 2 15,-3 16-1-15,0 7 19 16,-3 6-19-16,-3 2 39 15,-2 6 42-15,-6 1-36 16,-4 1-5-16,-3-2-23 16,0-3 7-16,-6-1-1 15,-8-7-22-15,-3-1-1 16,-4-6 0-16,-4-5 1 16,-2-4 9-16,-3-6 2 15,1-4 3-15,-3 0 8 0,1-11-21 16,3-4-2-16,5-1 0 15,4 2 0-15,7 3 2 16,3 1-2-16,6 4 0 16,1 2 0-16,2 1-49 15,0 1-10-15,5 2-1 16,10-1-51-16,14-3-60 16,0 0-86-16,-2-2-420 0</inkml:trace>
  <inkml:trace contextRef="#ctx0" brushRef="#br0" timeOffset="147687.16">26035 13813 1083 0,'0'0'265'16,"0"0"-194"-16,0 0-51 15,0 0 5-15,0 0-3 16,0 0 55-16,0 0-37 16,30-3 11-16,-24 18 63 15,-2 2-28-15,-1 7-31 16,1 1 3-16,-1 1-33 16,-3 1 6-16,1-3-5 15,-1 0-25-15,3-4 12 16,1-2-12-16,-1-5 0 0,2-2 6 15,-1-3-6-15,1-1-1 16,1-3 0-16,1-1 3 16,1-3-3-16,2 0 0 15,3 0 2-15,2 0 7 16,5 0-8-16,2 0 14 16,4 0-15-16,2-2 6 15,2-1 5-15,0 3-10 16,-2 0-1-16,-1 0 9 15,-4 0-8-15,-4 0-1 16,-5 0 0-16,-3 0-16 0,-2-1-19 16,-6-2-142-1,-3-8-37-15,0 0-90 0,0-2-403 0</inkml:trace>
  <inkml:trace contextRef="#ctx0" brushRef="#br0" timeOffset="147950.78">26263 13711 1260 0,'0'0'299'0,"0"0"-239"16,0 0-34-16,0 0 35 16,0 0 93-16,7 91-11 15,6-44-75-15,0 4 21 0,2 7-6 16,0-2-47-16,-2-1 9 15,-1-4-28-15,-2-5-11 16,0 0 3-16,-3-9-8 16,2-3-2-16,0-6-9 15,0-6-73-15,3-5-29 16,1-6-224-16,-4-8-406 0</inkml:trace>
  <inkml:trace contextRef="#ctx0" brushRef="#br0" timeOffset="148168.87">26611 14350 1437 0,'0'0'384'0,"0"0"-264"0,0 0 22 16,0 0-25-16,0 0-5 15,0 0-57-15,0 0-54 16,0 19 21-16,0-19-22 15,0 0-1-15,0 0 0 16,1 0-85-16,11-19-20 16,-1-1-268-16,2-2-654 0</inkml:trace>
  <inkml:trace contextRef="#ctx0" brushRef="#br0" timeOffset="148493.76">26871 13733 886 0,'0'0'648'16,"0"0"-579"-16,0 0-48 15,0 0 11-15,0 0 105 16,0 0-10-16,0 0-68 16,58-20-11-16,-33 16 40 15,3-1-58-15,2-3-7 16,-2 2-23-16,1 0 12 0,-4-1-13 16,-7 3 1-16,-2 1-32 15,-10 3-106-15,-3 0-213 16,-3 0-555-16</inkml:trace>
  <inkml:trace contextRef="#ctx0" brushRef="#br0" timeOffset="149015.81">26868 13754 1159 0,'0'0'288'16,"0"0"-202"-16,0 0-57 0,0 0 44 15,0 0 71 1,0 0-63-16,-44 76-36 0,43-57 24 16,-1-2-28-16,2 0 0 15,0-3-16-15,0-2-24 16,0-2 25-16,8-3-24 16,2-3 7-16,2-1-2 15,3-2 3-15,4-1-10 16,4 0 0-16,5 0-1 15,4 0 1-15,3 0 0 16,-1 0 1-16,4 0 5 16,-2 7-5-16,1 7-1 15,-3 6 0-15,0 3 1 0,-5 2 4 16,-7 5-5 0,-4 0 22-16,-7-1-1 0,-8 2-20 15,-3-1 7 1,-5-1 10-16,-16-2-12 0,-4-1 16 15,-7-4-12-15,-3-3 1 16,-2-7 11-16,-2-6-22 16,-2-4 27-16,3-2 3 15,3 0-4-15,4-11 28 16,4 0-29-16,6 0-3 16,3 0-13-16,6 2 2 15,2 1-4-15,4 4-7 16,4 1-9-16,2 0 0 15,10-1-130-15,10 1-65 16,3-1-423-16</inkml:trace>
  <inkml:trace contextRef="#ctx0" brushRef="#br0" timeOffset="150136.12">27883 13900 827 0,'0'0'536'0,"0"0"-440"16,0 0-22-16,0 0 104 16,0 0-41-16,0 0-58 15,0 0-39-15,-43-34-40 16,29 34 12-16,-2 0-12 15,-2 0 0-15,-4 0 3 16,0 6-2-16,-1 5-1 16,2 3 0-16,2 3-7 15,4 0 7-15,3 3 0 16,6 0 0-16,3 0-1 16,3 3-1-16,1-4 2 15,13 1 0-15,7-3-17 16,0-6 10-16,0-2 6 0,1-6 0 15,-3-3-1-15,-1 0-26 16,0-9-26-16,-3-8 48 16,0-4-8-16,-3-4 14 15,0-1-8-15,-3-1 8 16,-2 0 22-16,-2 3-21 16,1 3 23-16,-3 5 1 15,-2 5-2-15,-1 6 28 16,2 4-26-16,-2 1-13 15,3 6-12-15,1 17 3 16,4 10-3-16,3 12 0 16,6 18 1-16,4 24 4 0,3 25 2 15,-2 6-6 1,-4-2 10-16,-6-12-8 0,-3-15-5 16,-5 1 2-16,-4-3-9 15,0-1 8-15,0-14 1 16,-4-15 0-16,-6-15 3 15,-1-6-2-15,-7 3-1 16,0 0 5-16,-7-1-4 16,0-9 21-16,-4-12-1 15,-1-12 36-15,-1-5 21 16,-3-8-57-16,-2-18 4 16,0-7-10-16,2-6 1 15,4-7 24-15,4-3-12 0,4 2-5 16,7-4 1-16,3 1-23 15,6 2 8-15,5-2-9 16,1 3 1-16,0 2 2 16,12 1-3-16,7 3 1 15,6 3-1-15,5 3 6 16,5 1-6-16,1 5 6 16,2-1-6-16,4 3 0 15,-2 2-21-15,1-1-56 16,2 1-22-16,9-11-109 15,-12 9-133-15,-5 1-403 0</inkml:trace>
  <inkml:trace contextRef="#ctx0" brushRef="#br0" timeOffset="150632.5">28284 13443 798 0,'0'0'295'0,"0"0"-201"0,0 0-93 15,0 0 67-15,0 0 87 16,0 0-40-16,0 0-31 16,33 62-15-16,-25-35-10 15,-2 9 26-15,1 10-15 16,-3 17-8-16,1 25 1 16,-3 27-37-16,-2 13 21 15,0 6-14-15,0-1-22 16,-5-5 23-16,-1 2-4 15,-3-1 8-15,5-3 24 16,-1-6-25-16,2-13 14 16,0-13-8-16,2-24-12 15,1-19 2-15,0-15-17 0,0-6-4 16,0 1 7-16,0-1-18 16,0-4-2-16,1-9-4 15,2-9-54-15,0-8-41 16,5-10-74-16,-2-11-183 15,1-5-601-15</inkml:trace>
  <inkml:trace contextRef="#ctx0" brushRef="#br0" timeOffset="152148.85">28483 14899 1088 0,'0'0'192'16,"0"0"-88"-16,0 0-18 15,0 0 52-15,25-87-4 16,-10 63-64-16,-1-1-23 16,3 1-31-16,-2 3 5 15,0 4 8-15,-3 3-29 16,0 3 21-16,0 6-8 15,-3 2-13-15,2 3 2 16,0 0-2-16,1 11 0 16,3 11 30-16,0 10-11 15,3 11 20-15,0 7-20 16,1 3-18-16,2-2 22 0,-1-2-22 16,-2-8 18-1,-3-7-11-15,-2-9-2 0,-4-9-6 16,-5-4 0-16,0-10 7 15,-2-2-7-15,-2 0 25 16,0-14 13-16,0-10-10 16,0-10-28-16,-7-8 1 15,-1-8-1-15,1-7-1 16,1-1 1-16,2 1 0 16,4 7 1-16,0 12-2 15,2 11-49-15,9 12 39 16,1 9 5-16,3 6-24 15,0 11 19-15,4 16 2 16,2 10 9-16,0 8 6 16,4 0 0-16,-1 5-3 0,0-3 21 15,-5-4-24 1,-1-6 16-16,-4-4-16 0,-6-11 1 16,-2-5 2-16,-4-9 4 15,-2-6-7-15,0-2 11 16,0-7 9-16,0-13-2 15,-8-10-18-15,1-9 0 16,1-8 0-16,2-4-31 16,1-4 10-16,3 3-19 15,0 5 10-15,0 9 21 16,7 11-37-16,6 12 20 16,1 10 14-16,2 5-11 0,-2 10 17 15,2 17 6-15,-1 10 47 16,1 7 18-16,1 4-48 15,1-3 5-15,0-4-20 16,0-8 10-16,1-7-8 16,-4-9-4-16,1-7 10 15,-2-10-10-15,-2 0 3 16,1-13-11-16,-1-12 8 16,0-9-39-16,-2-6 23 15,0-3-9-15,-3-2 13 16,-3 8 3-16,-2 7 7 15,-1 13 2-15,-1 14 0 16,0 3-50-16,0 20 47 0,0 15 3 16,3 11 19-1,3 1-3-15,7 3-16 0,6-6 0 16,4-7 0-16,7-9 1 16,5-11-2-16,1-12-2 15,1-5-30-15,0-11-20 16,-3-17-39-16,-4-12-12 15,-6-5 25-15,-12-6 27 16,-9-2 52-16,-3-2 0 16,-12 2 2-16,-12 7 33 15,-3 7 16-15,0 14 43 16,-1 11-52-16,1 12-17 16,3 2 26-16,0 19-17 15,4 8-5-15,4 6 10 16,8 4-38-16,6 3 12 0,2-1-13 15,8 0 1-15,13-4 8 16,5-6-8-16,4-6 8 16,3-10-9-16,1-7-4 15,1-6 4-15,0-6 0 16,0-16 0-16,-1-11-2 16,0-6 3-16,1-10-1 15,2-20 20-15,2-17-20 16,-5-26 17-16,-9-11-17 15,-17 5 1-15,-8 7-3 0,-13 18-4 16,-12 4 6 0,2 17 9-16,0 13-8 0,4 15 24 15,-1 6-10-15,-3-1 11 16,-3 3 3-16,-2 2-28 16,3 12 14-16,5 9-10 15,2 10 5-15,3 3-17 16,2 11 7-16,3 20 0 15,6 23 0-15,4 31 1 16,29 36-1-16,16 20 0 16,10 8 0-16,1-3 9 15,-6-18 4-15,-2-8 21 16,-7-11 21-16,-7-26-43 16,-9-22 10-16,-8-18-5 15,-3-9-16-15,-1 2 16 0,-1-2-17 16,0 2 1-16,-6-9-1 15,-6-7-82-15,-3-7-167 16,-13-5-874-16</inkml:trace>
  <inkml:trace contextRef="#ctx0" brushRef="#br0" timeOffset="153812.81">24994 14408 548 0,'0'0'132'16,"0"0"-103"-16,0 0 21 0,0 0 83 16,0-75-30-16,0 60-21 15,0 2-4-15,0 2 31 16,0 4 7-16,0 2-22 16,0 2 22-16,-1 1 21 15,-1 2-29-15,2 0-18 16,-1 0-65-16,1 3-5 15,0 11-2-15,0 8-1 16,0 12 39-16,1 19-24 16,14 27-2-16,6 29-4 15,4 19-25-15,2 7-1 0,-2-3 0 16,-5-12 1 0,-4-3-1-16,-1-7 0 0,-3-3 0 15,-1-12 9 1,0-8-3-16,-2-8-7 0,1-3 1 15,-2-11-6-15,0-12 6 16,-2-9 0-16,-2-5 0 16,1 5 2-16,0-1-1 15,0 2-1-15,0-13 0 16,-4-10 0-16,2-8 0 16,-1-8 0-16,-1-3 0 15,4-3 3-15,-1 0 8 16,5 0-4-16,3-1-7 15,3-5 1-15,0-1 8 0,5 0-2 16,3 0-6-16,4-1 11 16,4 1-11-1,8-2-1-15,4-1 10 0,8 0 1 16,2 0 9-16,7 0-9 16,4 1 4-16,5 0 1 15,14-1-16-15,14 0 6 16,-9 0-4-16,-8 2 4 15,-9 0 8-15,-13 3-2 16,12-2 2-16,20-3 8 16,8-2-21-16,16-3 6 15,0 1 0-15,-6-1-7 16,-7 2 19-16,-7 3-18 16,3 2 0-16,2-1 0 0,-2 1 5 15,4-1-5-15,1 0 0 16,1 4-1-16,5-1 11 15,1 3-11-15,-1-4 0 16,2 2 0-16,1 0-7 16,0-4 5-16,-1-1 2 15,-2-3 0-15,2-2 0 16,-2 0 0-16,4 0 0 16,1 4-1-16,0 0-1 15,-2 1-8-15,-2 0 8 16,-5 1-3-16,-1-1-3 15,-3 3-8-15,-5-3 14 16,-2 3-10-16,-5-2-16 16,-16 3 28-16,-14 0 0 0,-11 3 0 15,-5 2-2-15,7 0 3 16,3-2-1-16,2 3 0 16,-5 0 6-16,-8 0-12 15,-7 0 7-15,-1 0-1 16,-5 0 0-16,1 5-1 15,-4 2 0-15,-3-2 0 16,-3-1-12-16,-5 0 11 16,-5-2-28-16,0-2-76 15,-6 0-121-15,0-5-134 16,-3-5-493-16</inkml:trace>
  <inkml:trace contextRef="#ctx0" brushRef="#br0" timeOffset="154400.95">30288 13360 743 0,'0'0'130'16,"0"0"-85"-16,0 0-2 15,0 0 119-15,18 80-10 16,-10-50-39-16,3 8-36 16,1 5-32-16,6 23 8 15,4 28-4-15,6 36-1 16,4 24 40-16,-3 14 5 0,1 2-12 15,-5-11 2-15,-2-3-36 16,-2-7 0-16,-4-16-6 16,-4-12-11-16,-2-19 8 15,-4-23-20-15,0-23-5 16,-4-11 17-16,-1-9-30 16,1 2 15-16,-2-1-1 15,2-1-13-15,-1-12 12 16,-2-6-12-16,1-7-1 15,-1-8 0-15,0-3-36 16,0-3-100-16,0-11-462 0</inkml:trace>
  <inkml:trace contextRef="#ctx0" brushRef="#br0" timeOffset="164155.91">17732 2621 165 0,'0'0'219'16,"0"0"-94"-16,0 0-31 15,0 0-14-15,0 0 2 16,0 0-20-16,-2 0-14 16,2 0-14-16,0 0-12 15,-1 0 18-15,1 0 1 16,0 0-8-16,0 0 22 16,0 0-29-16,0 0 3 15,0 0 23-15,0 0-29 16,0 0 27-16,0 0-14 15,0 0-6-15,0 0 15 0,0 0-39 16,0 0 7 0,0 0-13-16,0 0 0 0,0 0-1 15,0 0-12-15,0 0 13 16,10 0 5-16,0 0-4 16,2 0-1-16,2 0 0 15,-4 0 0-15,2 3-2 16,0 4 4-16,-3 0 2 15,0 1 1-15,0 1 3 16,-3 1-8-16,-3-2 0 16,-2-1 10-16,-1 4 2 15,0-1-12-15,0 2 7 16,-6 2 4-16,-5 5-9 16,-2 2-2-16,-1 1 0 0,-1 4 0 15,-3 1-1-15,1 0 2 16,1-2 0-16,2 0-1 15,1-2 0-15,3-2 0 16,1-4 0-16,3-2-2 16,2-4 0-16,4 0 2 15,0-3-7-15,0 0 6 16,11-1-11-16,1 3 12 16,4-1 0-16,3 1-3 15,0 1 2-15,0 0 2 16,2 1-1-16,2 1 13 0,-1-1-11 15,-1 2 8 1,0 3 7-16,-1-1-11 0,-3 2 39 16,-1 2-1-16,-4-1-18 15,-1 3 0-15,-7-1-26 16,-2 3 18-16,-2-2-18 16,0 4 1-16,-12 1 17 15,-2-1-18-15,-3 4 7 16,0-4-7-16,-1 3 6 15,2-4-6-15,1-1 0 16,4-1 0-16,2-2 0 16,1-1 0-16,5-3 0 15,1-1 0-15,2-2-6 16,0 0 6-16,5-2 0 16,8 2 0-16,0 1 0 0,5 1 0 15,0-2 0-15,3 1 0 16,3 0-2-16,0 2 0 15,-2 2 2-15,1 1 0 16,-4 1 2-16,-3 1 4 16,-4 4-7-16,-4 2 1 15,-7 1-3-15,-1 2 3 16,0 2 1-16,-4 0 0 16,-11 2 10-16,0-2-10 15,-1 1-1-15,0 0 0 16,2 1 0-16,0 1 3 15,3-2-3-15,3-1 0 16,3-4 1-16,5 0-1 16,0-2 0-16,0-1 0 0,13-2-4 15,3-4 2-15,3 1 2 16,1-1 0-16,3 0 4 16,3 1-3-16,0-1-1 15,1 0 0-15,0 3-1 16,-4 4-1-16,-3-1 2 15,-3 4 0-15,-4 3 4 16,-5 1-3-16,-2 8-1 16,-6 0 0-16,0 5 1 15,0 1-2-15,-5 3 1 16,-4 1 0-16,-1-2 2 16,-2 0 0-16,1-2-2 0,4-3 0 15,1-2-2 1,5 0 1-16,1-4 1 0,0 0 0 15,0-5 0-15,5 0 2 16,4-4-2-16,2-2 0 16,2-2 0-16,1 1 2 15,0-5-2-15,2 1 0 16,1-3-1-16,0 0 4 16,2 2-3-16,-2-1 9 15,-1 2 1-15,-1 0 24 16,1 4-33-16,-3 4 0 15,-2 1-1-15,-3 1 11 0,-4 4-8 16,-2 2-2 0,-2 4 0-16,0 2 10 0,-5 2-5 15,-7 1-6-15,-1-2 0 16,1 0-3-16,-3 0 2 16,5-1 2-16,-3-1-1 15,5-4 6-15,2-2-5 16,3-5-1-16,3-3 0 15,0-7-3-15,3-4 2 16,10-2 1-16,2-3 0 16,4-2 4-16,0-1-2 15,3 0-2-15,0 1 0 16,-1 0-1-16,0 2 0 16,0 1 1-16,-5 6 0 15,1 1 7-15,-7 5-1 16,0 1-7-16,-4 5 1 15,-4 3-1-15,-2 2-1 0,0 1 2 16,0 5 0-16,-2 0 5 16,-4 4-4-16,-1-3-1 15,1 2 0-15,3-1-2 16,0 0 2-16,3-4 0 16,0-2 0-16,0-4 1 15,5-5 0-15,8-2-1 16,2-7 0-16,4-2-3 15,-1-3-4-15,3 0 9 16,1 0-2-16,-2 0 3 16,-1 2 3-16,-1 1-6 0,-3 1 0 15,-3 5 0 1,0 5 1-16,-6 4-1 0,-3 4 0 16,-3 8 0-16,0 5 3 15,-6 2-3-15,-9 4 0 16,0 1 1-16,-3-1 0 15,3 1 0-15,-1-3-1 16,5-1 0-16,2-4 13 16,6-5-13-16,2 0 0 15,1-9 0-15,0-3 2 16,10-6-1-16,4-6-1 16,4-3 0-16,-2-5-4 15,4 0 2-15,-1 2 2 16,1 2 0-16,-3 7 5 0,-2 6-4 15,-2 9-1-15,-5 6 0 16,-5 4-11-16,-3 6 10 16,0 2 2-16,-1 3-1 15,-12 13 8-15,-4 13-8 16,-4 18 0-16,-3 1-1 16,2-6-5-16,4-21 5 15,10-23 1-15,5-14 0 16,3-2 2-16,0 9-1 15,0 7-2-15,3 6-11 16,5-4-40-16,2-2 44 16,-1-8-8-16,2-1 10 15,-1-4 5-15,0 0-35 0,1 0 12 16,-1-3 3-16,1 3 11 16,-2-2 9-16,-1 1 1 15,2-1 0-15,-3 0-12 16,2 2-43-16,-3-2 35 15,-2 4-12-15,-1 1-23 16,-1 4 31-16,-1-1 11 16,1 2 13-16,-1 1 35 15,4 0-25-15,2 2 8 16,1-3-18-16,1 3 1 16,-2-1 14-16,3 0-7 15,0 0 17-15,-3 0 39 16,3-2-23-16,-2 0-8 0,1-3-27 15,0-2-5 1,3 17-2-16,-2-10-116 0,-2-8-382 0</inkml:trace>
  <inkml:trace contextRef="#ctx0" brushRef="#br0" timeOffset="169022.52">18904 11507 390 0,'0'0'171'0,"0"0"-49"16,0 0-13-16,0 0-19 15,0 0 33-15,0 0-9 16,0 0-46-16,0 0-33 16,1 0-35-16,2 0 26 15,0 10 13-15,0 2-6 16,2 9 48-16,-1 5-36 16,4 10-14-16,-4 6-9 15,2 6-15-15,-1 1 32 16,-2 2-17-16,1-3-15 0,-1-2 6 15,3-7-5-15,-2-4-9 16,-1-8 1-16,2-6-3 16,-3-7 3-16,1-5 1 15,-2-5 0-15,1-3 3 16,1-1-3-16,1 0-1 16,-1 0 0-16,1 0 2 15,2 0 0-15,0 0-1 16,2 0-1-16,2 0 7 15,1-1-6-15,3-3-1 16,3-2 0-16,7 0-3 16,3-1 2-16,4-3 2 0,5 3 0 15,3-4 15 1,4 1-10-16,0 1-4 0,5-2-2 16,-3-1-2-16,1 0 2 15,-3 2 0-15,-1-2 0 16,-3 2 2-16,-4 0 4 15,0 1-7-15,1 3 1 16,2-1 0-16,3 0 9 16,4-1 19-16,2 5-17 15,2-2 1-15,1 1-10 16,-1 1-2-16,-3 0 0 16,-3-1 0-16,-2-2 4 15,-3-1-4-15,1-1 1 16,-2-5 17-16,1-1-17 15,1-2-1-15,1 1 0 0,-3 1 1 16,0 4 3 0,-2 4-4-16,-1 6 0 0,0 0 3 15,-1 7 7-15,0 10-5 16,-2 0 8-16,0 2-13 16,1-2 28-16,-1-2-27 15,0-3 6-15,4-2-1 16,-1-1 5-16,2-4-6 15,2-5-5-15,1 0 1 16,0 0 8-16,3-12-8 16,-3-4-1-16,0-2 0 15,-4 0 2-15,0 1-2 16,-4 5 0-16,-3 7 0 16,-2 5 4-16,-3 1 2 0,3 21-6 15,1 5 1-15,-1 3 0 16,0 2 43-16,1-1-23 15,0-8-7-15,-2-5 5 16,3-7-11-16,1-9-9 16,0-2 1-16,3-2 0 15,1-16-1-15,-2-3 2 16,2-6-1-16,-2-1 10 16,0 0-9-16,1 3-1 15,-1 2 0-15,2 6-2 16,0 3 1-16,2 6 1 0,1 4 0 15,3 2 5-15,5 2 8 16,5 0 24-16,1 11 3 16,5-2-40-16,-1 2 17 15,4-4-16-15,1-2 7 16,2-5 2-16,-2 0-4 16,1 0-6-16,0-12 0 15,-1-2 0-15,1-4-1 16,0-2 2-16,1-1-1 15,0 2 6-15,-1 2-5 16,-2 5-1-16,-2 2 0 16,-1 5 0-16,-1 5-2 15,2 0 2-15,-1 0 0 16,0 0 1-16,0 8 2 16,2 0-5-16,0 0 2 0,1 0 0 15,1-3 4-15,0 2-4 16,0-4 0-16,1-1-1 15,1-2 4-15,0 0-3 16,0 0 0-16,0-2 1 16,-1-1-1-16,1 0 0 15,0 3 0-15,1 0-1 16,2 0 4-16,1 0-3 16,4 6 0-16,-2-2 0 15,2 3 0-15,-4-4 0 16,0 2 0-16,-4-4 0 15,0 1-3-15,-1-2 3 16,-2 0 0-16,1-8 0 16,-1-4 6-16,-1-1-5 15,0-1-1-15,-5 3 0 0,-4 4-3 16,-1 3 1-16,-3 4 2 16,-1 0 0-16,-4 8 5 15,0 4-4-15,-4 4-1 16,1-1 0-16,-2 0-5 15,-1-4 4-15,0-4 1 16,0-3 0-16,1-4 6 16,-2 0-5-16,0 0-2 15,-2-8 1-15,0-2-3 16,-2-2 2-16,1 3 1 0,-1 1 0 16,0 0 2-1,1 8-1-15,-1 0-1 0,0 5 0 16,2 15-2-16,3 2 2 15,1 0 0-15,2 2 9 16,3-5 10-16,4-2-17 16,0-4 7-16,3-9-9 15,2-4 0-15,2 0 1 16,2-10-1-16,0-6 0 16,0-1 7-16,0 0 4 15,-2 2-20-15,-4 3 9 16,-4 8 0-16,-2 3-2 15,-4 1 3-15,-1 0-1 16,0 8 2-16,1 4-1 0,-2 0-1 16,3-1 8-16,-1 1-7 15,0-1 22-15,1-2-23 16,3-2 0-16,1-4 0 16,1-3 9-16,0 0-9 15,3-13 0-15,3-6 0 16,2-2-5-16,2-6 5 15,1 1 0-15,2 1 0 16,-1 4-2-16,0 5 1 16,0 6 1-16,-2 6 0 15,-3 4 14-15,2 0-1 16,-1 0-13-16,0 4 3 16,2 2 3-16,3-1 20 15,3-2-17-15,2-3 2 0,2 0 0 16,4-8-5-16,1-9-6 15,4-3 0-15,1-2-19 16,0-1 13-16,4-4 2 16,-4 4 4-16,-1 3 2 15,-1 2 0-15,-7 8-2 16,-3 8 0-16,-5 2 0 16,-4 0-1-16,-2 11 2 15,-3 1 7-15,2 2 13 16,-3-1-15-16,1-2 0 15,-1-2-6-15,-1-3 0 16,1-4 0-16,0-2 0 16,0 0 0-16,2 0 6 0,2-8-5 15,1-6-2-15,2-3-10 16,1 0-11-16,-2 0 16 16,2 4 4-16,-6 4 2 15,-3 7 1-15,-4 2 1 16,-2 0-3-16,-2 8 1 15,-1 3 0-15,-1 0 10 16,-1 0-4-16,0 0 6 16,1 0 6-16,3-7-17 15,0 1-1-15,4-5 0 16,5 0 0-16,2-6-11 16,4-9 11-16,3-3-8 15,2-1 8-15,1 1-25 16,-3 2 25-16,-1 7 0 0,-4 7 0 15,-5 2-2-15,0 0 3 16,-5 8-1-16,-2 6 9 16,2-3-2-16,-4 4 16 15,1-2-12-15,-1-1-3 16,-2 1 14-16,2-2-13 16,-2-1-9-16,-1-3 0 15,1-3 4-15,1-4-4 16,2 0 0-16,0-4 0 15,3-10 0-15,1-2 0 16,-2 2 0-16,-1 4-2 16,-2 2-5-16,-5 4-3 15,-1 4 11-15,-1 0-1 0,-1 3 10 16,-1 6-2-16,1 1-8 16,-1 0 0-16,0 1 0 15,0-1 10-15,-2 0-9 16,2-4 9-16,0 0-7 15,-1-2 6-15,3-1-10 16,1 0 1-16,-2-2 0 16,2 2-10-16,-3 3 10 15,3-1 0-15,-2-1 13 16,3 1-13-16,1-3 0 16,2 0 0-16,2-2-1 15,1 0 0-15,2 0 2 16,4-2-1-16,0-2 3 15,3 1-2-15,-1 1-2 16,1-1 1-16,-4 1 0 0,-3 0 0 16,-4-1 0-16,-7 3 0 15,-3 0 1-15,-3 0 5 16,-2 0-7-16,-2 0 1 16,-1 0-3-16,-1 0-3 15,-3 0 6-15,-1 0 0 16,-3 0 0-16,0 0-16 15,-3 0 10-15,-3 0-4 16,0 0-1-16,0 3 3 16,0 1 3-16,0 0 5 0,0 2 0 15,2-4 5 1,1 1-5-16,1-3 0 0,3 0 0 16,5 0-4-16,0-3 4 15,6-8-6-15,-1-1 5 16,2-4-14-16,0-1 14 15,0 1 1-15,0-1 0 16,-2 5 9-16,-1 1 4 16,-4 4-13-16,-3 3 0 15,-4 4-3-15,-2 0 3 16,0 0 0-16,2 4 16 16,2 3 0-16,0-2-10 15,3 1-6-15,1-2 0 16,2-2 0-16,1-2-3 15,2 0 3-15,0 0 0 0,1-9 0 16,2-1-18-16,-1-2 17 16,-3 1-10-16,0 1 11 15,-5 2-3-15,1 2 4 16,-4 3-1-16,-2 2 18 16,0 1-12-16,-2 0-2 15,0 0-4-15,2 0 9 16,1 0-10-16,1 1 2 15,1 4 10-15,2 0-2 16,-1 0-8-16,0-1-1 16,1 1 0-16,-2-2-1 15,2-3 1-15,-2 2 0 16,1 1 0-16,0 0 0 0,-2 0-5 16,-1 3-3-16,-2-4-19 15,-2 2-29-15,-2-1-5 16,-2 0-71-16,4-2-90 15,-5-1-45-15,0 0-274 16,0 0 8-16</inkml:trace>
  <inkml:trace contextRef="#ctx0" brushRef="#br0" timeOffset="-203860.72">981 16370 129 0,'0'0'963'16,"0"0"-821"-16,0 0-116 0,0 0 0 15,0 0 37-15,0 95 3 16,0-60 8-16,9 5-46 16,0 6 20-16,0 4 13 15,4 1-20-15,-1 2 4 16,-1 1-26-16,2-1-4 16,-2-2-8-16,-2-5-5 15,-1-6-2-15,0-8 0 16,-5-8-11-16,0-14-27 15,-3-7-186-15,0-3-518 0</inkml:trace>
  <inkml:trace contextRef="#ctx0" brushRef="#br0" timeOffset="-203312.82">781 16317 332 0,'0'0'711'15,"0"0"-618"-15,0 0-87 16,27-73 1-16,-9 49 19 0,4 3-7 16,5 3-2-1,9 4-17-15,6 5 7 0,4 8 2 16,6 1 7-16,-1 10-16 15,1 14 57-15,-4 10 8 16,-8 7 16-16,-7 8-14 16,-6 8-9-16,-14 4-5 15,-11 3-47-15,-2 3-6 16,-6-2 0-16,-14-4 0 16,-4-10 29-16,-4-9-29 15,4-7-65-15,-1-12 56 16,1-10-4-16,3-6-19 15,2-7-8-15,2 0-4 16,1-9-1-16,10-8-96 16,1 0 27-16,5 0 114 15,0 2 9-15,3 3 5 0,8 1 15 16,10 6-17-16,4 2 12 16,6 3 4-16,7 3 23 15,5 13 30-15,3 4-41 16,-2 4-3-16,0 2 6 15,-5-1-18-15,0-3 3 16,-5-4-27-16,-2-7 8 16,-4-7-9-16,12-9-45 15,-12-14-186-15,-5-4-516 0</inkml:trace>
  <inkml:trace contextRef="#ctx0" brushRef="#br0" timeOffset="-203117.33">1852 16634 894 0,'0'0'643'16,"0"0"-583"-16,0 0-43 16,82 15-1-16,-43-15 39 15,0 0-33-15,4 0-10 16,3-4-12-16,-8-1-182 15,-13 3-416-15</inkml:trace>
  <inkml:trace contextRef="#ctx0" brushRef="#br0" timeOffset="-202929.89">1954 16869 1265 0,'0'0'302'15,"0"0"-245"-15,0 0-38 16,0 0 0-16,98-3 1 16,-59-5 14-16,3-1-34 15,14-5-9-15,-8 2-199 16,-11 0-671-16</inkml:trace>
  <inkml:trace contextRef="#ctx0" brushRef="#br0" timeOffset="-202413.29">2743 16380 1568 0,'0'0'212'15,"0"0"-212"-15,0 0-35 16,0 0 35-16,-91 62 43 16,80-35 5-16,4 5-9 15,7 7-12-15,0 2-20 0,7 4 11 16,14 2 20 0,10-1-29-16,5-3 7 0,8-2-15 15,2-6 0-15,2-7 2 16,-2-11-3-16,-3-9 0 15,0-8-2-15,-7-5-2 16,0-20 4-16,-6-8 0 16,-8-9 1-16,-7-6 0 15,-8-3 1-15,-7-7-2 16,-1 2 1-16,-17 0-1 16,-6 4 17-16,-6 9-16 15,-1 7 5-15,-5 6 26 16,-3 7-20-16,-2 6 11 15,-1 4 32-15,0 5-17 16,-1 4-8-16,7 4-30 16,5 0 0-16,4 2 0 15,5 13-26-15,5 6-23 0,4 6-70 16,8 19-68-16,5-9-138 16,0-3-337-16</inkml:trace>
  <inkml:trace contextRef="#ctx0" brushRef="#br0" timeOffset="-202191.91">3590 16911 1829 0,'0'0'220'15,"0"0"-162"-15,0 0-40 16,0 0-10-16,0 0-8 16,0 0-48-16,0 0-171 15,-20-37-661-15</inkml:trace>
  <inkml:trace contextRef="#ctx0" brushRef="#br0" timeOffset="-201713.98">3681 16479 1528 0,'0'0'204'16,"0"0"-204"-16,0 0 0 15,0 0 18-15,0 0 15 16,-61 89 34-16,61-62-66 15,0 7 11-15,7 2 45 16,14 5-36-16,6 1-20 16,7 1 13-16,8 2-14 15,1-4 0-15,6-7-3 16,1-6 6-16,3-9-3 16,-1-9 0-16,-2-8 0 15,-1-2 12-15,-7-9-12 0,-4-15 0 16,-6-5 0-16,-11-7 0 15,-2-1 6-15,-13-7 2 16,-6-2 9-16,-1-3 20 16,-23-2-21-16,-6 1 34 15,-7 0-19-15,-10 6-25 16,-5 4 19-16,-6 4-17 16,3 6-7-16,0 8 9 15,5 10-10-15,4 6-15 16,6 6 15-16,4 10-52 15,3 15-7-15,5 10-31 16,4 22-26-16,8-7-147 16,10-6-509-16</inkml:trace>
  <inkml:trace contextRef="#ctx0" brushRef="#br0" timeOffset="-201330.44">4412 16295 1706 0,'0'0'216'16,"0"0"-216"-16,0 0-29 15,0 0 4-15,0 0 25 16,0 0 63-16,-5 95-9 0,34-73-45 15,5-1 6-15,12-9-15 16,-1-7 6-16,1-5-5 16,-1-2 0-16,-2-17 0 15,-6-6 12-15,-5-6-6 16,-10-1-5-16,-10-2-2 16,-9 0 7-16,-3 4 15 15,-15 5 5-15,-9 3-13 16,-10 5 3-16,-8 9-17 15,-3 7-9-15,-1 1-1 16,1 14-67-16,-4 27-59 16,15-5-199-16,9 0-361 0</inkml:trace>
  <inkml:trace contextRef="#ctx0" brushRef="#br0" timeOffset="-200970.92">4680 16736 1245 0,'0'0'349'15,"0"0"-262"-15,39 100-55 16,-15-67-32-16,3-13 1 16,4-11 30-16,2-9-2 15,8-6-5-15,0-20-7 16,-2-7-9-16,-3-9 11 0,-8 0 4 15,-7 0 12-15,-11 1 39 16,-10 4-19-16,0 6-4 16,-18 1 13-16,-12 2-41 15,-10 6 10-15,-3 5 4 16,-6 9-15-16,-2 6 34 16,-3 2-43-16,1 15-13 15,3 7 0-15,6 4-54 16,9 4 11-16,13-2 0 15,13 1-41-15,12 3-114 16,16-8-171-16,5-5-259 0</inkml:trace>
  <inkml:trace contextRef="#ctx0" brushRef="#br0" timeOffset="-200512.99">5140 16327 1568 0,'0'0'276'0,"0"0"-229"15,0 0-40-15,0 0 5 16,0 0 22-16,0 0-17 16,94-58-2-16,-56 58-8 15,4 0 1-15,4 5 44 0,-2 12-30 16,-7 9-10-1,-1 10 5-15,-9 6-16 0,-10 8-1 16,-12 8 0 0,-5 1-19-16,-5 2 1 0,-17 1-34 15,-6-3-36-15,-5-4-22 16,-1-7 47-16,-1-9 37 16,2-9 17-16,2-12 9 15,6-11 9-15,1-7-2 16,7-7-7-16,6-12-1 15,6-4 1-15,5 2 21 16,5 2-4-16,14 3-9 16,9 7 15-16,7 7 15 15,-1 2 32-15,8 12 21 16,-1 8-37-16,0 0-14 16,-2 1-19-16,-4-6-20 15,9-12-2-15,-13-3-43 0,-1-1-314 0</inkml:trace>
  <inkml:trace contextRef="#ctx0" brushRef="#br0" timeOffset="-199529.23">6232 16190 722 0,'0'0'273'15,"0"0"-180"-15,0 0-63 16,0 0-1-16,44 79 6 15,-23-75 25-15,3-4-9 16,0-2-32-16,-2-15 1 16,-2-5 14-16,-6-6-11 15,-9-5 20-15,-5-2-27 16,0-3-1-16,-15-1 2 16,-12 5-16-16,-1 2 9 15,-7 8 1-15,-3 10-11 16,5 9 39-16,2 5 28 15,4 13-25-15,6 17-19 16,3 8-22-16,10 6 12 16,5-1 5-16,3-6 26 0,0-4 1 15,14-12-36-15,10-8 1 16,3-12-10-16,2-1 6 16,4-12 0-16,-1-12-6 15,-3-9 1-15,-3-1-1 16,-8-1-3-16,-5 3 3 15,-1 5-1-15,-6 8 2 16,0 10 0-16,-3 9 1 16,3 2-2-16,3 24 13 15,7 10-1-15,5 8 17 16,5 4-14-16,2-3-14 16,2-4 18-16,0-11-12 15,1-7-6-15,-1-11 12 16,-2-10-12-16,0-2-1 0,-1-13 0 15,-3-12-3-15,-3-9 3 16,-5-10-20-16,-5-2 17 16,-8-20 2-16,-3 4-44 15,0-4 30-15,-3-2 2 16,-11 9-5-16,-6-3 18 16,-4 7 0-16,1 10 25 15,-1 9 41-15,5 13-16 16,4 8-6-16,8 13 8 15,2 2-24-15,5 34-17 16,2 36-11-16,22 33 2 16,7 12-2-16,3-11-1 0,-2-29 1 15,-9-31 0-15,-2-10-16 16,-1-1-67-16,1-2-236 16,-4-6-288-16,-11-13-409 0</inkml:trace>
  <inkml:trace contextRef="#ctx0" brushRef="#br0" timeOffset="-198920.03">6631 16003 1337 0,'0'0'284'0,"0"0"-218"15,0 0-65-15,0 0 18 0,0 0 4 16,0 0 27-16,103-51-15 15,-66 41-35-15,4 5 6 16,2 5-6-16,2 0 1 16,1 12 22-16,-3 8 33 15,-3 6-33-15,-7 8 2 16,-6-1-25-16,-7 0 7 16,-6-2-6-16,-6-5-1 15,-4-3 12-15,-4-7-11 16,0-6 1-16,0-6 20 15,0-4-6-15,-6-1-4 16,-4-18-12-16,-2-4-29 16,3-8 28-16,3-5-8 0,4 2 7 15,2 2-9 1,0 8 8-16,6 8-3 0,8 10-13 16,4 6 9-16,0 9 10 15,6 16 11-15,-2 6-5 16,-1 6 34-16,-5-2-40 15,-1-1 16-15,-4-7-10 16,-4-6-4-16,-1-7 3 16,-2-7-5-16,-1-5 0 15,-1-2 4-15,1-9 8 16,-3-12-7-16,3-9-5 16,3-6-21-16,-1-3 2 0,-1-2-2 15,5 11 12 1,0 9 8-16,0 11-17 15,4 10 18-15,2 4 22 0,1 20 22 16,-2 6 37-16,4 5-49 16,-6 0-3-16,-2-3-23 15,-4-3-6-15,2-5-25 16,-2-7-192-16,-3-8-733 0</inkml:trace>
  <inkml:trace contextRef="#ctx0" brushRef="#br0" timeOffset="-198723.54">7811 16092 1960 0,'0'0'271'0,"0"0"-205"15,0 0-55-15,0 0-4 16,0 0 3-16,0 0-10 15,0 0-42-15,-1-11-111 16,1-14-494-16</inkml:trace>
  <inkml:trace contextRef="#ctx0" brushRef="#br0" timeOffset="-198328.17">7915 15623 1495 0,'0'0'342'0,"0"0"-252"16,0 0-74-16,0 0-7 15,0 0 8-15,0 0 46 16,0 0-23-16,38 92-32 16,-28-51 4-16,2 7-2 15,-3 5-10-15,0 4 15 16,-2 1-15-16,-1-1 2 15,0-8-1-15,2-9 9 16,-2-10-10-16,4-8 0 16,1-10 1-16,3-6 8 15,5-6-9-15,4 0 0 16,9-4 0-16,4-6 0 16,5-2 6-16,4 2-6 0,1 6 0 15,-1-1 2-15,1 3-1 16,-7 2-2-16,-8 0 1 15,-7 0-8-15,-6 0-2 16,-6 0-75-16,-12 0-145 16,0 2-277-16,0 0-364 0</inkml:trace>
  <inkml:trace contextRef="#ctx0" brushRef="#br0" timeOffset="-197846.8">6057 16886 1490 0,'0'0'223'0,"0"0"-222"15,0 0-1-15,0 0 25 16,104-8 38-16,-41-4 63 15,31-7-59-15,36-6 0 16,25-6 5-16,6 2-38 16,2-3 12-16,-4 4-21 15,5-1-7-15,3 2-2 16,0 5-8-16,-12 5-8 16,-10 5 0-16,-14 3-8 15,-14 4 8-15,-13 3 9 16,-20 2-8-16,-22 0-1 15,-17 0-5-15,9 0-41 16,-8 0-89-16,-4 0-425 0</inkml:trace>
  <inkml:trace contextRef="#ctx0" brushRef="#br0" timeOffset="-196300.94">6142 17304 1113 0,'0'0'352'0,"0"0"-233"15,0 0-80-15,0 0-20 16,0 0-7-16,0 0 30 16,0 0-16-16,19-39-11 0,5 44-6 15,4 15-3 1,4 9 15-16,-4 4-13 0,0 9-7 15,-8-3 23-15,-7-2-10 16,-7 2 13-16,-3-9-22 16,-3-8 6-16,0-8-7 15,0-5-3-15,0-6 12 16,0-3 11-16,0 0-10 16,0-14 4-16,-1-5-18 15,-2-9-21-15,3-3 20 16,0 2 1-16,0 3-1 15,10 6 0-15,8 4-10 16,2 8 11-16,5 8 0 16,3 0 0-16,2 10-5 15,-3 9 5-15,0 5 0 0,-5 0 2 16,-7 1 5 0,-3-4-7-16,-6-4 1 0,-3-5 0 15,-3-7 9-15,1-5-9 16,-1 0-1-16,0-5 0 15,0-14-17-15,2-12-11 16,-1-1-3-16,4-1 16 16,4 3 14-16,3 4-7 15,0 12 7-15,4 8-9 16,4 6-10-16,2 6 19 16,3 15 1-16,-1 8 0 15,1 0 11-15,-5-2-10 0,-4-6-1 16,-4-5 0-1,0-10 6-15,-6-3-3 0,3-3-1 16,-1-10 9-16,-1-14 2 16,-3-3-13-16,-1-4-19 15,-1 2-1-15,-1 4 2 16,1 9 17-16,-1 8-19 16,4 8-16-16,4 2-30 15,4 18 42-15,1 7 22 16,-1 2 1-16,5-1 1 15,-2-4 0-15,-2-7 0 16,5-6 1-16,-1-5 16 16,-3-6-17-16,3 0 11 0,-3-6-1 15,-6-8-8 1,0-5 23-16,-9-2-15 0,0 0 3 16,-9-3-13-16,-11 0-4 15,-8 2-20-15,0 2 13 16,-4 5 11-16,1 2 20 15,7 7-8-15,2 4 21 16,10 2 7-16,4 0-40 16,7 14 5-16,1 8-5 15,6 1 0-15,9-1 8 16,10-2-7-16,2-6-1 16,3-8 0-16,1-6 0 15,-1 0 6-15,1-19-4 0,-4-8 4 16,-3-6 13-1,-7-9-19-15,-4-2 7 0,-7-10 0 16,-6-1-6-16,0-1 25 16,-3 2-25-16,-10 2 8 15,-1 11 7-15,3 10-4 16,1 13 29-16,6 10-2 16,4 8-38-16,0 20-1 15,6 35 0-15,21 34 7 16,10 29 11-16,6 8-17 15,2-10 4-15,-8-36 3 16,-11-29 3-16,-7-17 17 16,0-11-27-16,1-3 8 15,2-4-9-15,5-16-6 16,-8 0-238-16,-5-14-708 0</inkml:trace>
  <inkml:trace contextRef="#ctx0" brushRef="#br0" timeOffset="-196126.31">7697 17355 1744 0,'0'0'502'16,"0"0"-502"-16,0 0-3 16,0 0-28-16,0 0 11 15,0 0 20-15,0 0 0 16,0-2-110-16,-7-20-399 0</inkml:trace>
  <inkml:trace contextRef="#ctx0" brushRef="#br0" timeOffset="-195700.41">7947 17001 1340 0,'0'0'245'15,"0"0"-178"-15,0 0-32 16,0 0-14-16,0 0 87 16,0 0 18-16,0 0-54 15,28 73-26-15,-16-35-30 16,3 9-1-16,0 4 4 16,-2 4-19-16,1 3 1 0,-2-2-1 15,-2-5 1-15,-1-5 0 16,-4-10 0-16,-1-7 0 15,-1-12 5-15,1-7-6 16,-2-10 0-16,-1 0 0 16,1-10 2-16,1-14 9 15,1-12 0-15,1-6 2 16,1-6 2-16,6-5-15 16,0-3 0-16,7 1 0 15,2-2-5-15,4 5 5 16,4 7 1-16,-1 8-1 15,-1 7 1-15,-3 9 0 16,-5 6-2-16,-4 5-25 0,-4 10-50 16,-8 0-278-16,-3 3-441 15</inkml:trace>
  <inkml:trace contextRef="#ctx0" brushRef="#br0" timeOffset="-195510.82">8215 17377 1363 0,'0'0'484'0,"0"0"-414"16,0 0-34-16,0 0-22 15,0 0 24-15,112 78 31 16,-72-71-37-16,1 0-2 0,-4-4-20 16,-1-2-10-16,4-1-15 15,-12 0-253-15,-8 0-699 0</inkml:trace>
  <inkml:trace contextRef="#ctx0" brushRef="#br0" timeOffset="-194617.97">9134 16798 1104 0,'0'0'274'16,"0"0"-205"-16,0 0-34 0,0 0-6 15,0 0 105-15,0 0 5 16,86 15-68-16,-44-15-11 16,6 0 30-16,0 0-41 15,1 0-9-15,-7-5-25 16,-2 0-8-16,-9 0 1 16,-7 1-8-16,-4-1 0 15,-8 4-39-15,-4 1-125 16,-8 0-138-16,0 0-357 15,-3 3-198-15</inkml:trace>
  <inkml:trace contextRef="#ctx0" brushRef="#br0" timeOffset="-194324.79">9280 17050 1169 0,'0'0'300'0,"0"0"-213"16,0 0-62-16,0 0 11 15,0 0 36-15,0 0 53 16,0 0 10-16,88 12-37 16,-43-9-4-16,1 1-20 15,2-3-27-15,-5 1 4 16,-1-2-29-16,-8 0-10 0,-4 0-6 15,-6 0 2-15,-6 0-8 16,-2 0 0-16,2-7-48 16,-4-1-99-16,-4-1-685 0</inkml:trace>
  <inkml:trace contextRef="#ctx0" brushRef="#br0" timeOffset="-193575.11">10618 16544 557 0,'0'0'196'0,"0"0"-104"0,0 0 57 16,0 0 1-16,54 90 0 15,-23-71-66-15,6-6-10 16,4-6-15-16,2-7-18 15,-4 0 11-15,-2-15 17 16,-6-7-33-16,-4-10-2 16,-6-2-21-16,-10-2-13 15,-8-1 22-15,-3 2-22 16,-11 6 9-16,-8 5-2 16,-8 6-5-16,-4 7 29 15,-2 6 40-15,-3 5 35 16,-3 2-65-16,1 16-33 15,2 8-8-15,3 5-78 0,6 3-18 16,9 3 7 0,16 10-134-16,2-9-271 0,2-8-138 15</inkml:trace>
  <inkml:trace contextRef="#ctx0" brushRef="#br0" timeOffset="-193155.03">10806 16632 1545 0,'0'0'211'0,"0"0"-146"15,0 0-24-15,0 0-12 16,-89 77 31-16,81-41 0 16,5 8 15-16,3 5-50 0,15 7-6 15,12-3-15-15,10-1 7 16,6-6-7-16,2-7-2 15,3-11-2-15,-3-14 6 16,-4-8-6-16,-3-6 0 16,-7-12-2-16,-3-15 4 15,-11-9 7-15,-2-5-3 16,-12-5 6-16,-3-2 14 16,-6 0-17-16,-14 6 7 15,-6 1-1-15,-7 8-15 16,-5 5 17-16,-5 7-16 15,0 8 26-15,-1 4-2 16,3 9-12-16,8 0-10 0,5 19-3 16,3 5-47-1,6 6 28-15,5 4-23 0,8-3-11 16,6 1-43-16,9 3-170 16,10-8-231-16,8-5-325 0</inkml:trace>
  <inkml:trace contextRef="#ctx0" brushRef="#br0" timeOffset="-192985.94">11340 17048 1692 0,'0'0'318'16,"0"0"-225"-16,0 0-69 0,0 0-22 15,0 0 16-15,0 0-18 16,0 0-33-16,12-25-190 15,-3 4-549-15</inkml:trace>
  <inkml:trace contextRef="#ctx0" brushRef="#br0" timeOffset="-192470.73">11509 16552 1534 0,'0'0'221'16,"0"0"-201"0,0 0-12-16,0 0-7 0,0 0 27 15,104-32 11-15,-64 32-17 16,4 0 5-16,3 3-2 16,-2 11-14-16,-5 5 13 15,-10 6 21-15,-12 1-5 16,-13 7-20-16,-5 0-18 15,-14 0 20-15,-11-3-9 16,-8-4-4-16,0-3 6 16,2-7-15-16,1-6 3 15,8-3 4-15,5-7-7 16,10 0 0-16,7-5-9 16,0-9-6-16,13-2-2 15,12 1-7-15,10 2 11 0,7 6-9 16,4 7 9-16,0 0 7 15,0 14 6-15,-2 10 0 16,-8 9 4-16,-10 3 4 16,-6 7 6-16,-14 0 12 15,-6 3 9-15,-2-4 23 16,-19-1-32-16,-3-5 8 16,-7-7 3-16,-3-7-28 15,1-10 6-15,0-8 1 16,5-4-14-16,4-7-2 15,6-11-72-15,18-18-30 16,0 3-141-16,6 2-418 0</inkml:trace>
  <inkml:trace contextRef="#ctx0" brushRef="#br0" timeOffset="-192141.17">12314 16729 689 0,'0'0'1205'0,"0"0"-1017"16,0 0-148-16,0 0-11 16,0 0-20-16,-9-95 10 15,2 64 31-15,1-2-36 16,0 0-14-16,3 0 0 16,1 5 7-16,2 5-14 15,0 9 7-15,0 8-6 16,0 6 6-16,5 12-28 15,5 23 28-15,5 22 0 0,2 23 1 16,0 19 16-16,-3-9-8 16,-5-18 8-16,0-23 5 15,-5-18-21-15,1-2 4 16,1 0-5-16,-2-5-11 16,2-12-23-16,1-21-106 15,-2-14-168-15,4-7-419 0</inkml:trace>
  <inkml:trace contextRef="#ctx0" brushRef="#br0" timeOffset="-191871.02">12554 16547 1378 0,'0'0'402'16,"0"0"-285"-16,0 0-57 16,0 0-25-16,0 0 72 15,21 87 2-15,-16-46-51 16,-4 3-8-16,3-1-23 15,-1 0-15-15,5-7 2 16,1-5-13-16,9-5-1 16,4-7 0-16,5-3 0 15,7-5 2-15,5-9-2 16,0-2 8-16,5 0 7 16,0-9-15-16,-4-6-2 15,-1-9-35-15,-5-3-53 16,-4-22-62-16,-9 6-347 0,-9 4-514 15</inkml:trace>
  <inkml:trace contextRef="#ctx0" brushRef="#br0" timeOffset="-191696.95">12942 16564 1450 0,'0'0'526'0,"0"0"-437"15,0 0 9-15,-1 99-8 16,1-46-8-16,8 10-4 15,4-1-6-15,1 2-47 16,1-6-12-16,0-6-13 16,7-2-69-16,-5-17-111 15,-1-13-707-15</inkml:trace>
  <inkml:trace contextRef="#ctx0" brushRef="#br0" timeOffset="-191110.82">13983 16385 1166 0,'0'0'195'16,"0"0"-61"-16,0 0 58 16,112 0 1-16,-55 0-48 15,7 0-70-15,6-3-15 16,-3-6-39-16,0 1-8 16,-6-1-12-16,-9 2-1 15,-10-1 0-15,-12 4-65 16,-12 2-118-16,-18-3-108 15,0 2-300-15,-6 1-145 0</inkml:trace>
  <inkml:trace contextRef="#ctx0" brushRef="#br0" timeOffset="-190767.22">14325 16332 1081 0,'0'0'334'0,"0"0"-248"15,0 0 9-15,0 0 39 16,1 76-36-16,18-35 1 16,11 21-27-16,14 18-17 15,-4-3-5-15,-7-9-14 16,-5-8-19-16,-13-15-9 16,-3 0-7-16,-2-2 7 15,-7-8-7-15,-3-9-1 0,0-4 16 16,-14-6-16-16,-10-5 2 15,-8-5-1-15,-5-6 8 16,-3 0-6-16,-2 0-3 16,3-3 1-16,5-6 5 15,4-1-6-15,6 2-1 16,8 2-26-16,6 3-19 16,6 1-44-16,3 2-151 15,1 0-314-15,0 0-326 0</inkml:trace>
  <inkml:trace contextRef="#ctx0" brushRef="#br0" timeOffset="-190414.41">13443 17361 1555 0,'0'0'315'0,"0"0"-300"16,0 0-15-16,0 0-6 15,0 0 6-15,0 0 57 16,119 2 6-16,-32 9 3 16,34-1-19-16,15 3 10 0,10-6-11 15,1-5-15-15,-5-2 3 16,7-2-19-16,2-8 3 15,-2-7 7-15,-9-2-24 16,-10-1-1-16,-12-2 0 16,-27 5 1-16,-22 1-9 15,-22 5 8-15,-11 0-50 16,6-6-43-16,-5 0-130 16,-11 5-491-16</inkml:trace>
  <inkml:trace contextRef="#ctx0" brushRef="#br0" timeOffset="-189093.63">13470 17885 1145 0,'0'0'289'0,"0"0"-221"16,0 0-5-16,0 0 17 16,0 0 25-16,0 0-5 15,0 0-53-15,61-36-16 16,-37 48-12-16,-1 13-18 15,2 10 19-15,-3 9-8 16,-5 1-2-16,-6 1 9 16,-8-2-18-16,-3-10 12 0,0-5-2 15,0-7-10 1,-7-8 18-16,1-7-11 0,0-6-1 16,0-1 27-16,-1-5-28 15,-4-15-6-15,4-6-12 16,1-6-14-16,3-2 25 15,3 0-10-15,0 6 11 16,7 6-7-16,8 10-8 16,2 4 6-16,3 8 8 15,4 3 1-15,3 18 3 16,3 9-2-16,-4 3 10 16,-3 1-10-16,-2-1 8 15,-7-10-6-15,-4-3-3 16,-4-7 0-16,-2-10 4 15,-2-3-4-15,1 0 0 16,0-17-7-16,2-9-28 16,2-10 10-16,0-3-25 0,2 3 3 15,0 5 40-15,2 7-6 16,-2 8 13-16,0 11-9 16,2 5-16-16,0 5 24 15,2 16 0-15,1 4 1 16,-1-1 16-16,5-2-16 15,-2-7 0-15,4-5 7 16,1-7-6-16,1-3 8 16,1-3-9-16,0-7 1 15,-3-5-1-15,-4 5-17 16,-1 6 15-16,-1 4-9 16,0 0-5-16,1 14 16 15,5 7-1-15,0 2 1 0,-1-2 1 16,1-5-1-16,-6-4 0 15,4-8 0-15,-5-2 0 16,0-2 2-16,0 0 6 16,-2-9 29-16,-2-5-8 15,-6-4-27-15,-3-2-1 16,0-3-1-16,-7-4-19 16,-14 1 10-16,-4 2-16 15,-5 0 8-15,-1 9 16 16,2 5-19-16,4 10-5 0,8 0-3 15,8 19 14-15,8 7 14 16,1 8-9-16,10 3 9 16,16-1-1-16,8-3 7 15,6-11-3-15,3-8-3 16,2-10 1-16,1-4 9 16,-2-11-9-16,2-17 16 15,-4-12 75-15,0-21-57 16,-8 1-4-16,-6-8-19 15,-4-3-6-15,-9 11 17 16,-8-5-16-16,-4 10 29 16,-3 11 3-16,0 14-16 15,-4 13 16-15,-1 17-1 0,1 0-26 16,1 28 0 0,3 25-11-16,0 4 6 0,0 9-7 15,4 4 0-15,8-12 0 16,6 0 1-16,0-4 0 15,3-14-1-15,9-13-25 16,-6-8-214-16,-5-15-582 0</inkml:trace>
  <inkml:trace contextRef="#ctx0" brushRef="#br0" timeOffset="-188708.87">15063 17674 1534 0,'0'0'240'0,"0"0"-186"16,0 0-4-16,0 0 38 15,36 106 11-15,-20-57-28 16,-1 0-30-16,0 4-14 16,-1 2-17-16,-3-4-10 15,-3-5 8-15,-4-8-7 16,-1-10 0-16,1-8-1 15,-3-13 0-15,1-6 0 16,0-1 0-16,3-12 2 16,-1-16 13-16,5-9-15 15,0-12 0-15,6-4 0 16,0 0 1-16,6 0-1 0,3 5 1 16,4 3 0-1,2 7 0-15,1 10-1 0,-3 4-1 16,-1 9 0-16,-6 8-15 15,-3 4-23-15,-6 3-59 16,-9 4-96-16,-3 7-111 16,0 3-489-16</inkml:trace>
  <inkml:trace contextRef="#ctx0" brushRef="#br0" timeOffset="-188498.02">15300 17950 393 0,'0'0'894'0,"0"0"-738"16,0 0-65 0,0 0 18-16,32 73 34 0,-6-49-15 15,6-1-47-15,4 0-23 16,3-1-27-16,-1-3 2 16,-2-2-10-16,-3-5-23 15,-4-2 0-15,-2 2-126 16,-6-4-377-16,-10-2-776 0</inkml:trace>
  <inkml:trace contextRef="#ctx0" brushRef="#br0" timeOffset="-110391.14">320 5448 821 0,'0'0'217'15,"0"0"-143"-15,0 0-19 16,0 0 40-16,0 0 1 16,0 0-45-16,-22 5-6 15,17 0-24-15,1 2-20 0,-3 2 12 16,-1-1-2-16,2 4-4 15,0 2 3-15,3-1-1 16,-1 6 7-16,2 0 10 16,2 0-1-16,0 3-1 15,2-1-23-15,8 1 5 16,4-2-3-16,3-3 4 16,0-2-6-16,4-6-1 15,1-3 0-15,-2-6-1 16,2 0-13-16,-3-13 14 15,-2-6 19-15,-4-6 6 16,-4-4 7-16,-3-2-24 16,-6 0 10-16,0 0 11 15,-3 1-20-15,-9 5 16 0,-4 2-2 16,-1 3-13-16,-5 3 5 16,3 3 19-16,-4 4-23 15,4 5 5-15,-2 4-16 16,7 1-1-16,1 3-13 15,1 12-11-15,6 6 24 16,6 4-11-16,0 6 12 16,0-1-1-16,0-1-6 15,12-2 0-15,1-3-4 16,4-5-21-16,1-5-38 16,1-4-25-16,-1-4 7 15,1-5 34-15,-2-1 13 0,-4 0-2 16,-2 0-8-1,-2 0 31-15,-2 0 20 0,2 0 1 16,0 3 7-16,2 9 8 16,2 5-16-16,2 3 10 15,1 2-3-15,1-2-7 16,2-5 10-16,2-5-9 16,0-4-1-16,6-6-1 15,-5-13-149-15,-4-4-257 0</inkml:trace>
  <inkml:trace contextRef="#ctx0" brushRef="#br0" timeOffset="-110075.1">431 4961 889 0,'0'0'218'0,"0"0"-218"16,0 0-27-16,0 0 27 16,0 0 18-16,58 75 38 15,-22-30 35-15,11 17 54 16,7 24-40-16,-3 29-6 16,-8 11-15-16,-22 0-36 15,-15-10 8-15,-6-20-18 16,-4-20-3-16,-7-19 10 15,2-18-37-15,0-8 3 0,-3 1-11 16,0-3-5-16,-4-6 4 16,7-12-164-16,0-10-754 0</inkml:trace>
  <inkml:trace contextRef="#ctx0" brushRef="#br0" timeOffset="-108177.16">18737 2464 459 0,'0'0'140'16,"0"0"-75"-16,0 0-22 15,0 0 48-15,0 0 49 16,0 0-24-16,0 0-19 0,0 3-38 15,0-3-10-15,0 0-4 16,0 0-26-16,-2 0 0 16,2 6-12-16,-1 2 5 15,-1 6 34-15,1 4-15 16,-1 6 9-16,1 7 16 16,1 7-33-16,0 7 4 15,0 5 3-15,0 1-14 16,0 0 5-16,-2-4-9 15,1-8-2-15,-2-7 6 16,0-9-15-16,1-8 0 16,2-7 5-16,0-5-4 15,0-1 6-15,0-2-7 0,0 0 14 16,0 0 55-16,0 0 10 16,0-12-21-16,0-3-57 15,0-6 7-15,0-3-9 16,8-5-8-16,2 0 7 15,5 0 1-15,-1 2-35 16,2 5 19-16,1 7-22 16,0 4 2-16,1 5 34 15,3 6-18-15,0 0 15 16,3 6 4-16,-2 8 2 16,2 3 4-16,-2 0-5 15,-2 0 0-15,-2 2 8 16,-6 1-7-16,-5 0-1 0,-5 1 0 15,-2 1 6-15,-2 2 5 16,-13 0-2-16,-3 0 0 16,-4-3 8-16,-2-1-15 15,-1-1-2-15,-3-6 0 16,1-3 1-16,1-3 18 16,1-4-1-16,3-3 1 15,1 0 8-15,4 0-26 16,4-3 13-16,1-5-14 15,4 1 7-15,1 2-5 16,3 0-2-16,2 2-1 16,2 1 1-16,0 0-49 0,0 1-14 15,5-3-113-15,6-1-84 16,1 0-283-16</inkml:trace>
  <inkml:trace contextRef="#ctx0" brushRef="#br0" timeOffset="-107445.2">19029 2259 388 0,'0'0'218'15,"0"0"-146"-15,0 0-44 16,0 0-10-16,0 0 16 16,0 0 81-16,0 0-8 15,33 4 4-15,-19 4-27 16,5 1-36-16,3 2 27 0,2 5-1 16,2 3-43-16,2 1 11 15,2 4-20-15,0 5-8 16,-1 3 5-16,3 4-18 15,-4 5 6-15,-4 2-7 16,-2 5 1-16,-7 4 8 16,-3 1-7-16,-5 3-1 15,-5 2 15-15,-2-2-16 16,0-1 0-16,-11-4 1 16,-8-3 0-16,-2-5 8 15,-4-1-8-15,2-3-1 16,-3-3 9-16,-1-5-3 15,-2-1-6-15,0-4 8 16,-1-4 0-16,0-3 34 16,2-5 4-16,2-3-8 0,5-2 5 15,2-2-21-15,3-4 8 16,5-1 7-16,4 0-2 16,2-2 12-16,2 0-18 15,0 0-5-15,3 0 8 16,-1 0-31-16,1 0 11 15,0 0-12-15,0 0-5 16,0 0 4-16,0 0-5 16,0 3-111-16,0-3-231 15,0 0-813-15</inkml:trace>
  <inkml:trace contextRef="#ctx0" brushRef="#br0" timeOffset="-104391.31">17342 7792 1083 0,'0'0'247'0,"0"0"-131"16,0 0-15-16,0 0-20 15,0 0 14-15,0 0-2 16,0 0-37-16,-4-6-15 16,4 5-22-16,3 1-19 0,7 0 15 15,5 0-9 1,6 0-6-16,3 0 0 0,3 0 11 15,4 5-9-15,2-2-2 16,-1 1 0-16,-2-2 9 16,-5-1-9-16,-5 1 0 15,-2-2 0-15,-6 0-5 16,-3 0-1-16,-2 0-42 16,-4 0-78-16,-3 0-59 15,0-3-56-15,-8-3-507 0</inkml:trace>
  <inkml:trace contextRef="#ctx0" brushRef="#br0" timeOffset="-103686.05">17512 7661 965 0,'0'0'253'15,"0"0"-144"-15,0 0-37 16,0 0-9-16,0 0 23 15,0 0 43-15,0 0-27 16,2 105-21-16,1-60-46 16,0 4-1-16,0-3-5 15,-2-2-17-15,1-5 17 16,-1-6-20-16,-1-8-8 16,2-7 15-16,-2-5-16 15,0-10 0-15,0-3 2 0,0 0-1 16,0-16 20-16,0-10-20 15,0-10-1-15,-3-6 8 16,-2-5-2-16,2-3-6 16,-1 2 0-16,1 1 0 15,0 3 3-15,0 8-3 16,0 4 0-16,0 9 10 16,2 9-10-16,1 5 0 15,0 9-1-15,0 0-17 16,0 4 17-16,0 17-3 15,0 9 4-15,1 7 0 16,5 5 6-16,-3 1-6 16,0-4 0-16,0-3 0 15,0-9 5-15,-2-6-5 0,1-7 0 16,-2-8 0-16,1-5 1 16,-1-1 1-16,0-4 4 15,0-16-5-15,0-6 7 16,0-7-8-16,-1-9 0 15,-4 0 0-15,-1 1-3 16,0 2 3-16,-1 5 2 16,2 7-1-16,2 9 8 15,2 8-8-15,-1 7-1 16,2 3 0-16,0 9-15 16,0 16 15-16,0 13 0 15,0 12 8-15,0 6 9 16,2 2-16-16,-1-5-1 15,1-3 0-15,-1-12-4 0,1-9 3 16,-1-8 1-16,1-12-16 16,1-7-57-16,4-11-147 15,-1-13-77-15,0-3-397 0</inkml:trace>
  <inkml:trace contextRef="#ctx0" brushRef="#br0" timeOffset="-102155.15">17585 7674 981 0,'0'0'269'0,"0"0"-156"16,0 0-79-1,0 0 63-15,0 0 28 16,-48 80-42-16,26-46-14 0,-2 2-27 16,1-3-19-16,-2 0 5 15,5-3-27-15,-1-3 9 16,6-7-10-16,3-5 1 15,6-5 7-15,2-4-8 16,4-6 0-16,0 0-1 16,0 0-39-16,13-15 31 15,6-6 9-15,7-6 0 16,2-6-10-16,3-4 10 16,2-1 0-16,0 1-1 15,0 1 2-15,-5 6-1 16,-2 8 0-16,-7 8 1 0,-9 5 3 15,-5 9 9-15,-5 0-5 16,0 9 14-16,-12 13-22 16,-12 8 20-16,-3 4-9 15,-6 2-10-15,0 0 20 16,1-3-20-16,0-4 4 16,7-2-5-16,6-8 0 15,7-4 4-15,6-9-4 16,6-4 0-16,0-2 0 15,4 0-31-15,13-15 24 16,5-7-15-16,5-4 0 16,1-9 21-16,0 2 1 15,-1-3 0-15,-1 4 14 0,-7 3-13 16,-3 7 0 0,-5 8-1-16,-6 5 2 0,-5 7 20 15,0 2 33-15,-5 0-30 16,-13 11-14-16,-4 8-10 15,-5 4-1-15,-3 3 0 16,2 0-2-16,2-4 1 16,3-1 1-16,6-6-21 15,4-3-2-15,7-7-37 16,3-2-9-16,1-3-73 16,1 0 30-16,1-13 43 15,-2-6 25-15,1-1 44 16,-1 0 4-16,1-3-4 15,-4 1 19-15,1 3 19 16,1 2 11-16,0 3 69 0,1 6-21 16,1 4-32-16,1 1-13 15,0 3-44-15,0 0-8 16,0 5-13-16,5 12 13 16,9 10 30-16,4 9-8 15,6 3-2-15,0 2-5 16,3-2-8-16,-4-4-4 15,0-7 4-15,-4-6-7 16,-2-6 7-16,-7-6-7 16,-4-3 0-16,-4-6 0 15,-2-1 1-15,0 0 15 16,0 0-1-16,-6-6-13 16,-10-8 12-16,-4-3-13 15,-4-5-1-15,-3-2 0 0,-1-4 1 16,-2-2 0-16,3-2 0 15,6 3 1-15,3 4 9 16,6 5-9-16,5 7-2 16,4 8 0-16,3 2-13 15,0 3 2-15,2 0 11 16,14 10 0-16,6 10 5 16,8 6-4-16,6 4 13 15,1 3-14-15,1-3 6 16,-4-1 6-16,-4-8-11 15,-5-4 6-15,-7-5-1 16,-8-4-6-16,-5-6 0 16,-4 0 0-16,-1-2 0 0,-1 0 23 15,-13-4-22-15,-8-11 0 16,-3-4 7-16,-5-6-7 16,-3-7-1-16,-1-3 0 15,-4-3 0-15,2-2 2 16,4 5-2-16,6 5 0 15,9 11 6-15,8 8-6 16,5 7 0-16,4 4-8 16,4 4-13-16,14 16 21 15,10 9 0-15,9 9 1 16,3 7 3-16,4-2-3 16,-1-5-1-16,-4-1 0 15,-3-10 1-15,-7-3 1 0,-3-8-2 16,-9-5 0-16,-8-3 0 15,-4-7 0-15,-5-1 2 16,0 0 7-16,-5-1-8 16,-14-15 12-16,-6-3-13 15,-8-5 0-15,-4-8 0 16,-5-2 0-16,-1-2 0 16,2 2 0-16,9 2 0 15,8 9 4-15,7 3-3 16,7 8-1-16,5 5 0 15,5 6-13-15,0 1 12 16,7 0-8-16,13 14 9 16,9 5 2-16,3 4-2 15,3 1 0-15,-4-1 0 16,-4-4-3-16,-3-4-4 0,-1-4-70 16,-4-3-173-16,-6-6-341 0</inkml:trace>
  <inkml:trace contextRef="#ctx0" brushRef="#br0" timeOffset="-101508.95">17776 7777 816 0,'0'0'285'0,"0"0"-152"16,0 0-45-16,0 0-5 16,0 0 59-16,0 0-68 15,0 0-33-15,-37-2-19 16,16 8-22-16,-6 6 19 15,-3 6-17-15,-3 2-1 16,-1 2 13-16,-4 0-13 0,-1 0 10 16,3-2-4-1,1-2-7-15,9-3 16 0,5-5-16 16,9-5 0 0,6 0 0-16,3-5 2 0,3 0 0 15,0 0-2-15,0 0 0 16,13 0-3-16,3-9 10 15,4 0-7-15,6-4 1 16,2-4 0-16,5-2 21 16,3-3 10-16,3-3-4 15,-1-1-7-15,-1-1-21 16,-4 5 0-16,-6 2 0 16,-9 5-5-16,-5 7 5 15,-8 5 1-15,-5 3 9 16,0 0 15-16,-12 6-25 0,-12 11 8 15,-6 3-8-15,-3 2 0 16,-4 2 6-16,0-1-6 16,0-3 1-16,4-4 14 15,3-2-14-15,8-4-2 16,7-2 1-16,5-6-7 16,6 0 5-16,4-2-103 15,0 0-108-15,0-8-196 16,6-1-280-16</inkml:trace>
  <inkml:trace contextRef="#ctx0" brushRef="#br0" timeOffset="-100772.37">17606 7607 1071 0,'0'0'220'16,"0"0"-147"-16,0 0-44 15,0 0 45-15,0 0 13 16,0 0-33-16,0 0-19 16,-39 61-6-16,19-27-22 15,-3 2 38-15,2 4 6 16,-1-1-26-16,1-3 6 16,4-3-31-16,3-8 6 15,3-4-6-15,4-8 6 0,3-8-6 16,2-3 1-1,2-2-1-15,0 0-1 0,3-15-21 16,9-6 20-16,3-5-15 16,4-4-2-16,2-1 18 15,-2-3-15-15,4 3 16 16,-1 2-6-16,-5 4 7 16,-3 6-1-16,-5 7 0 15,-6 7 1-15,-3 5 5 16,0 0 13-16,-12 4-8 15,-11 13-3-15,-9 6-8 16,-4 8 0-16,-1 1 0 16,0 0-6-16,4-2 5 15,6-6 2-15,8-5 0 16,4-6 5-16,7-6-6 0,7-6 0 16,1-1-31-16,0 0-110 15,6-13 77-15,9-6 33 16,0-3-1-16,1-2 5 15,-2-1-57-15,-4 2-86 16,-1-1-40-16,-5 2 73 16,1 5 95-16,-4 1 42 15,-1 2 22-15,0 4 38 16,0 0 40-16,0 4 26 16,0 1 1-16,0 5-22 15,-1 0-2-15,-5 0-71 16,-6 3-22-16,0 11-4 0,-2 1-5 15,0 3-1-15,0 0 0 16,3-3 0 0,1-3 6-16,6-6-6 0,1-3 0 15,1 0 0-15,2-3-25 16,0 0-71-16,0 0-115 16,2-6-38-16,5-3 40 15,-1-2-459-15</inkml:trace>
  <inkml:trace contextRef="#ctx0" brushRef="#br0" timeOffset="-2711.25">20281 2752 717 0,'0'0'196'0,"0"0"-103"15,0 0-25-15,0 0 43 16,0 0-27-16,-55-14-32 0,42 14 0 16,0-3-33-16,0 3-6 15,-1 0 3-15,-2 0-16 16,1 0 10-16,-3 8-9 16,2 1 0-16,1 5 10 15,1 1-10-15,2 3 0 16,2 3 9-16,1 3-3 15,5 3 14-15,2 2-14 16,2-3-6-16,0 1 13 16,0-2-14-16,10-3 0 15,-1-5 1-15,3-3 1 16,2-6-3-16,-2-5 2 16,2-3-1-16,2 0 48 15,1-11 57-15,0-11-19 16,1-10-29-16,-2-8-43 0,-1-12 24 15,-3-3-27-15,-2-9 3 16,-2-1 1-16,-4-2-15 16,-2 4-1-16,-2 2 0 15,0 3-22-15,0 8 22 16,0 4-13-16,-3 11 14 16,0 10 3-16,0 7 4 15,0 9-7-15,0 4 0 16,0 4-14-16,0 1-2 15,0 6-1-15,-3 15 17 16,0 23 18-16,0 25-17 0,4 24 4 16,2 14-5-1,2-1 2-15,8-19 3 0,0-28-5 16,0-16 1-16,0-10 5 16,1-1-5-16,4 2-1 15,0-3 0-15,-1-7 1 16,-3-7-4-16,2-7 3 15,-2-8 0-15,1-2-6 16,9-5-83-16,-4-11-221 16,-3-2-551-16</inkml:trace>
  <inkml:trace contextRef="#ctx0" brushRef="#br0" timeOffset="-2333.96">20516 2707 707 0,'0'0'113'16,"0"0"-79"-16,0 0-12 16,0 0 81-16,0 0 60 0,0 0-27 15,0 0-23-15,85 28 3 16,-58-28-15-16,-1 3-21 16,-1-3-48-16,2 0-19 15,-3 0 6-15,-4 0-18 16,-2 0-1-16,-1 0 0 15,-7 0-34-15,-2 0-92 16,-5 0-97-16,-3 0-271 16,-3 9 127-16</inkml:trace>
  <inkml:trace contextRef="#ctx0" brushRef="#br0" timeOffset="-2094.97">20524 2938 958 0,'0'0'138'16,"0"0"-92"-16,0 0 29 16,0 0 60-16,0 0 10 15,0 0-23-15,104 34-50 16,-77-31-46-16,2 2-23 15,-3-4 11-15,10-1-14 16,-6 0-174-16,-5-4-426 0</inkml:trace>
  <inkml:trace contextRef="#ctx0" brushRef="#br0" timeOffset="-1343.17">21044 2673 933 0,'0'0'159'0,"0"0"-120"16,0 0-29-16,0 0-9 0,0 0 31 15,0 0 36 1,0 0 35-16,40 71-10 0,-32-34-60 15,-2 4 25-15,0 1-3 16,-1-1-18-16,-4-4 8 16,2-4-30-16,-3-7-5 15,0-4 1-15,0-8-5 16,0-4-6-16,0-7 0 16,0-1 6-16,0-2-3 15,0 0 19-15,1 0 22 16,1-13 48-16,1-8-75 15,1-5-5-15,2-6-12 16,2-4 12-16,2-5-12 16,1-3 0-16,-1 3 0 15,3 2 7-15,0 6-6 16,-2 8-2-16,0 6-17 16,-2 7-5-16,-3 5 22 0,1 7-10 15,1 0 8-15,-1 14-4 16,5 11-2-16,-2 13 9 15,3 8-1-15,-3 6 1 16,0-2 4-16,-2-4-4 16,-2-8 0-16,1-10 0 15,-2-7-2-15,-2-7 2 16,0-6 0-16,0-4 1 16,-2-4 10-16,2 0 2 15,0-13 34-15,4-8-37 16,1-9-4-16,-1-7-6 15,3-7 0-15,1-3 0 16,0-2-1-16,2 5-44 0,1 3 7 16,-2 14 4-16,-1 8 8 15,-2 11 25-15,-1 8-13 16,1 6 14-16,1 17-2 16,1 10 4-16,2 7-2 15,-2 1 0-15,2 1 6 16,-3-5-2-16,0-4 3 15,-3-7-5-15,-3 1-4 16,-4-10-18-16,0-4-621 0</inkml:trace>
  <inkml:trace contextRef="#ctx0" brushRef="#br0" timeOffset="-999.11">20883 3294 937 0,'0'0'295'0,"0"0"-187"16,0 0-41-16,0 0-7 15,0 0 78-15,0 0-27 16,116-14-22-16,-66 9-29 16,7-2-16-16,2 2 8 0,-1 1-30 15,-1 1-1-15,-2 2-9 16,-5 0-1-16,-3 1-11 16,-5-2 0-16,-7 2-7 15,-5 0 1-15,-5-1-173 16,-8-1-117-16,-8 2-382 0</inkml:trace>
  <inkml:trace contextRef="#ctx0" brushRef="#br0" timeOffset="-645.24">20960 3496 684 0,'0'0'636'16,"0"0"-549"-16,0 0-51 15,0 0-35-15,0 0 63 16,0 0 77-16,0 0-45 15,91 66-15-15,-53-39-20 16,1 5-4-16,1-1-7 0,-1 4-28 16,-3-4-3-16,-5-2-19 15,-3 0 9-15,-4-5-9 16,-6-3 0-16,-3-7-70 16,-8-10-162-16,-1-4-309 15,-4 0-303-15</inkml:trace>
  <inkml:trace contextRef="#ctx0" brushRef="#br0" timeOffset="-330.05">21483 3473 875 0,'0'0'165'0,"0"0"-112"16,0 0-12-16,0 0 44 15,0 0 53-15,0 0-66 16,-10 77 0-16,-1-47-16 16,-1 4-19-16,-3 4 56 15,0 1-39-15,-3 2-10 16,3-2-3-16,2-3-41 15,2-6 12-15,4-7-12 16,1-5-11-16,6-9-29 0,0-4-282 16,0-5-626-16</inkml:trace>
  <inkml:trace contextRef="#ctx0" brushRef="#br0" timeOffset="18124.73">17612 7983 38 0,'0'0'248'0,"0"0"-188"15,0 0-60-15,-4 101-10 16,4-81-22-16,0-4-63 0</inkml:trace>
  <inkml:trace contextRef="#ctx0" brushRef="#br0" timeOffset="20158.78">19420 4797 176 0,'0'0'185'15,"0"0"-109"-15,0 0-11 0,0 0-11 16,0 0-4-16,0 0 5 15,0 0-19-15,21-9-14 16,-17 9 7-16,1 0-19 16,-1 4 34-16,2 9 14 15,0 6 13-15,0 5 1 16,3 8 34-16,-1 4-21 16,-1 5 5-16,-1 2-65 15,1 0-7-15,-4-2-7 16,0-6-11-16,-3-5 15 15,0-6-15-15,0-7 7 16,0-6 2-16,0-4-3 16,0-4-5-16,0-1 0 0,0-2-1 15,0 0 36-15,0 0 17 16,0 0 27-16,0-9-15 16,0-7-64-16,0-4 13 15,0-2-12-15,2-3-2 16,1-4 0-16,1-2 0 15,4 2-16-15,1-3-17 16,1 2-7-16,1 0 39 16,2 3-14-16,1 1-22 15,2 6 18-15,-2 1-12 16,0 4-2-16,0 3 7 16,-3 4 24-16,-1 4 1 15,-1 2 1-15,-2 2-7 0,2 2-1 16,0 13 7-16,-2 8 1 15,4 10 0-15,-4 3 7 16,-1 7-1-16,0 1-6 16,-1-4 1-16,0-4 8 15,-2-4-6-15,-1-8-3 16,-1-6 0-16,1-3 1 16,0-4-1-16,-1-3 0 15,-1-4 0-15,0-1 10 16,2-3-9-16,-2 0 6 15,0 0 28-15,0 0-7 16,1 0 15-16,1-6-1 16,-1-7-26-16,2-7 3 15,2-3-19-15,0-5 6 0,3-6-5 16,-1-2 6 0,3-2-7-16,1 1 0 0,0-2 0 15,2 3 0-15,-1 2-9 16,2 5 8-16,-1 4-18 15,-1 6-6-15,1 3 24 16,-4 4-10-16,-1 6 11 16,-2 5 0-16,1 1-8 15,0 0 8-15,0 13-1 16,0 9 1-16,2 6 2 16,-2 5-2-16,2 6 0 15,-1 1-1-15,2 2 2 16,-2 2-1-16,-1-1 0 0,-2-2 0 15,0-2-1 1,-5 2-153-16,0-9-352 0,0-11-25 0</inkml:trace>
  <inkml:trace contextRef="#ctx0" brushRef="#br0" timeOffset="20684.96">19371 5450 772 0,'0'0'268'16,"0"0"-177"-16,0 0-70 15,0 0 15-15,0 0 91 0,0 0-9 16,0 0-28-1,66 12-54-15,-37-4 12 0,10-2-8 16,4 2 0-16,8 0 52 16,1-2-54-16,3-3-22 15,1-3-5-15,-3 0-4 16,-2 0-3-16,0 0-4 16,-5 0 1-16,-4 0 6 15,-6 0-7-15,-4 0 0 16,-2 2-1-16,-6 1 4 15,-5 0-4-15,-5-1 1 16,-5-2-8-16,0 0-9 16,-6 2-122-16,-3-2-31 15,0 0-228-15,-3 1-354 0</inkml:trace>
  <inkml:trace contextRef="#ctx0" brushRef="#br0" timeOffset="21038.46">19538 5688 909 0,'0'0'179'0,"0"0"-121"16,0 0-51-16,0 0 45 16,0 0 87-16,0 0-37 15,0 0-21-15,97 77-20 16,-63-46-10-16,2 5 0 16,0 1-16-16,-2-3 3 15,-1 0-19-15,-6-5-19 16,-3-3 11-16,-4-7-10 15,-5-5-1-15,-1-5 0 16,-4-7-143-16,-2-2-116 16,-3 0-417-16</inkml:trace>
  <inkml:trace contextRef="#ctx0" brushRef="#br0" timeOffset="21303.2">20011 5707 1232 0,'0'0'233'15,"0"0"-180"-15,0 0-32 16,-9 75-12-16,1-29 32 16,-1 10 83-16,2 5-48 15,1 1-40-15,0 3 2 16,0-8-37-16,0-4 7 0,0-10-8 15,2-10 1 1,-1-9 3-16,0-9-4 0,5-12-19 16,-1-3-147-16,1 0-378 0</inkml:trace>
  <inkml:trace contextRef="#ctx0" brushRef="#br0" timeOffset="22651.16">20560 5370 922 0,'0'0'199'0,"0"0"-138"15,0 0-52-15,0 0 11 16,0 0 41-16,0 0 42 15,0 0-12-15,80-4-46 16,-55 4 3-16,4 0 13 16,0 0 25-16,3 0 3 15,-1 0-61-15,0-3 0 16,-1 1-15-16,0 0-6 16,-5-1 1-16,-2 2-8 15,-5-1 0-15,-5 2 0 16,-4 0-6-16,-3 0-51 0,-3 0-106 15,-3 0-47 1,0 0-198-16,0 5-219 0</inkml:trace>
  <inkml:trace contextRef="#ctx0" brushRef="#br0" timeOffset="22969.53">20652 5626 1149 0,'0'0'217'15,"0"0"-163"-15,0 0 18 16,98 0 100-16,-54 0-19 15,6 0-36-15,3-3-49 16,-1 0-27-16,-5 0-10 16,-8 3-31-16,-7-2 9 15,-9 2-9-15,-9 0-15 16,-4 0-34-16,-10 5-126 16,0 2-106-16,0 2-441 0</inkml:trace>
  <inkml:trace contextRef="#ctx0" brushRef="#br0" timeOffset="31279.35">22083 5085 727 0,'0'0'118'16,"0"0"-79"-16,0 0-21 16,0 0-18-16,0 0 40 15,0 0 9-15,0 0-26 0,0 0-2 16,0 0-19-16,0 2 11 15,0 1 12-15,0 5 7 16,0 5 52-16,0 7 32 16,0 6-24-16,0 8-7 15,0 7-53-15,0 3-15 16,0 0 24-16,4 2-25 16,-1-6 9-16,-2-5-15 15,1-4-9-15,-2-7 10 16,0-6-10-16,1-4-2 15,-1-8 1-15,0-6-74 16,0 0-37-16,0-3-413 0</inkml:trace>
  <inkml:trace contextRef="#ctx0" brushRef="#br0" timeOffset="31908.72">21936 4937 637 0,'0'0'185'0,"0"0"-124"15,0 0-34-15,0 0-8 16,0 0 29-16,0 0 21 16,0 0-15-16,54-12-20 15,-39 12-2-15,0 0-17 16,3-2 12-16,2 2-12 16,3 0 5-16,4 0 3 15,3 0-22-15,6 0 19 16,2 2-1-16,1 6-6 15,0 1 0-15,-1 2-12 16,0 2-1-16,-4 2 0 16,-4 0 1-16,-3 2-1 15,-6 2 0-15,-3-1 1 16,-6 0 0-16,-2 2 0 0,-6 1-1 16,-2-4 0-16,-2 3 3 15,0 1 7-15,-11-1-9 16,-9 3 1-16,-7-1 0 15,-6 0-2-15,-4 1-18 16,-3-3 16-16,-1-3 2 16,1-2 6-16,2-8 23 15,1-2 29-15,8-4-1 16,2-1-4-16,6 0 33 16,3 0-25-16,4 0-31 0,6-3 2 15,3 2-21 1,2 1-9-16,3 0 7 0,0 0-9 15,0 0-9 1,0 0-93-16,0 0-122 0,0 1-653 0</inkml:trace>
  <inkml:trace contextRef="#ctx0" brushRef="#br0" timeOffset="33014.49">23007 5296 484 0,'0'0'114'16,"0"0"-62"-16,0 0 16 16,0 0-25-16,0 0 29 15,0 0-15-15,0 0-33 0,21 65 32 16,-20-65 83-16,1 0 47 15,-1 0-52-15,-1-8-67 16,0-1-32-16,0 0-1 16,0 3-8-16,0-1 32 15,0 2-4-15,0 2-19 16,-3 2 10-16,2-1-11 16,-3 2-22-16,1 0-7 15,-2 0-5-15,1 3-8 16,1 5-48-16,3 4-109 15,0-2-132-15,0-5-515 0</inkml:trace>
  <inkml:trace contextRef="#ctx0" brushRef="#br0" timeOffset="34288.53">23240 5095 864 0,'0'0'163'0,"0"0"-163"15,0 0 0-15,0 0 34 16,0 0 83-16,0 0 19 16,0 0-64-16,46-56-41 15,-35 49 1-15,-1 3-13 16,-1 1 7-16,-1 1-15 16,0 1-11-16,0 1 12 15,1 0-11-15,3 0 1 16,-2 7 4-16,4 10-4 15,3 5-2-15,3 8 0 16,-2 7 1-16,3 5 6 0,-5 5-7 16,-1 3 1-1,-4-4 6-15,-5 0-6 0,-2-10-1 16,-4-5 0-16,0-11 0 16,0-3 1-16,0-11-1 15,0-3 1-15,0-3 15 16,0 0 14-16,-3-7 20 15,-1-9-42-15,1-4-2 16,-2-4-12-16,4-2 6 16,-3-1 0-16,3-1 0 15,1 0-5-15,0-1 5 16,0 2 0-16,0 4-8 16,5-2 8-16,4 5-35 15,1 1 16-15,2 4-2 16,0 2 10-16,1 2 10 0,1 4 1 15,-3 2 0-15,0 0-2 16,0 5-2-16,-1 0 3 16,-1 3 0-16,0 9-3 15,1 7 3-15,-1 5 1 16,2 5 0-16,-1 7 11 16,-1 0-11-16,-1 0 0 15,-2-1 0-15,-2-6-1 16,-1-6 1-16,-3-6 1 15,1-6-1-15,-1-6 5 16,0-4 1-16,0-1-3 16,0 0 35-16,0-3 39 15,0-10-21-15,0-4-45 16,0-4-10-16,0-3 17 0,0-2-18 16,0-2-1-16,0-3 0 15,2 1-10-15,4-3 9 16,3 2 2-16,4 0-16 15,2 0 4-15,4 1-43 16,4 4 1-16,-1-2 21 16,4 6 2-16,0 3 25 15,0 2-14-15,-1 5 8 16,-2 2 11-16,-3 3-6 16,0 2 6-16,-4 5 1 15,-1 0-3-15,-3 0-3 0,3 3 5 16,-5 8 0-16,1 4 1 15,1 2-10-15,-5 4 10 16,-2 4 0-16,-1 4 1 16,-1 4 10-16,-3 4-11 15,0 5-1-15,0 4 1 16,-3 2 0-16,-7 4 9 16,-5 3-8-16,1 3 1 15,-2 1 23-15,4 0-24 16,3-3 11-16,3 2 2 15,6-7-6-15,0-2 9 16,0-2-8-16,14-5-8 16,3-6 17-16,5-2-17 15,4-8-1-15,6-4 1 16,8-8-1-16,3-6 32 0,6-8-11 16,4 0 19-1,2-11 33-15,0-9-23 0,-3-3 1 16,-6-3-30-16,-4 2-20 15,-8 2-2-15,-5 2-18 16,-11-4-152-16,-5 5-88 16,-9 5-535-16</inkml:trace>
  <inkml:trace contextRef="#ctx0" brushRef="#br0" timeOffset="35182.58">21584 5914 628 0,'0'0'120'15,"0"0"-45"-15,0 0 89 16,0 0 11-16,0 0 30 15,100-6-46-15,-63 3-47 16,5-2-11-16,7 0-35 16,4-2-9-16,5 2 1 15,5-3-43-15,14 0 3 16,19 0-2-16,20-4-16 16,8 1 28-16,-1-2-28 15,-3-1 7-15,-6 1-7 0,10-1 7 16,11 2-7-16,11 2 1 15,6 2 0-15,3 1 20 16,2 3-20-16,-2 1 15 16,0 3-16-16,-6-2 8 15,-7-1-5-15,-12-1-3 16,-14-1 0-16,-25 2 5 16,-24-1-4-16,-19 2-1 15,-11-1 0-15,1 0 0 16,-1 1 0-16,-6-3 0 15,-11 3 0-15,-7 1 0 16,-9 1 0-16,-4 0-9 16,0 0-37-16,-19 0-79 0,-5 5-85 15,-1 1-279-15</inkml:trace>
  <inkml:trace contextRef="#ctx0" brushRef="#br0" timeOffset="35702.68">22353 6048 1294 0,'0'0'200'16,"0"0"-161"-16,0 0-15 0,0 0-23 16,0 0 28-16,0 0 75 15,0 111-31-15,3-62-22 16,4 4-20-16,-1-4-24 15,0-6 10-15,-3-4-16 16,0-8 1-16,0-7 7 16,-2-7-9-16,2-9-28 15,-3-4-128-15,0-4 10 16,0-10-88-16,0-7-286 0</inkml:trace>
  <inkml:trace contextRef="#ctx0" brushRef="#br0" timeOffset="36249.06">22294 6038 508 0,'0'0'125'0,"0"0"-36"16,0 0 45-16,0 0 38 15,0 0 18-15,0 0-41 16,100-21-63-16,-64 21 5 15,3 0-18-15,4 5-10 16,-1 9-11-16,-3 0-23 0,-1 6-5 16,-9 2-14-1,-4-1-10-15,-7 4 17 0,-9 0-16 16,-6 3-1-16,-3-1 11 16,-8 4-10-16,-14-2 11 15,-9 2-11-15,-5-2 0 16,-4 0 10-16,-3-4-11 15,2-3-13-15,4-3-20 16,4-7-8-16,8-1 29 16,7-8-24-16,9-1 1 15,4-2 27-15,5 0-43 16,0-2-14-16,5-7 5 16,11-4 27-16,4 1 32 15,3 3 1-15,3 4 29 16,1 3 47-16,2 2-8 0,3 0-14 15,2 13 28-15,2 2-28 16,-2 4 27-16,-1-1-34 16,-3-1-3-16,-3-2-5 15,-3-1-19-15,-6-2 1 16,-2-3-20-16,-2-4 7 16,-3-2-4-16,0-3-3 15,3 0-1-15,8-8-68 16,-3-7-209-16,-1 0-466 0</inkml:trace>
  <inkml:trace contextRef="#ctx0" brushRef="#br0" timeOffset="36469.1">23117 6353 1547 0,'0'0'598'0,"0"0"-499"16,0 0-80-16,0 0-12 16,0 0 2-16,0 0-8 15,0 0 13-15,9 0-14 16,-2 0-10-16,10-6-42 16,-2-5-196-16,2-1-669 0</inkml:trace>
  <inkml:trace contextRef="#ctx0" brushRef="#br0" timeOffset="36784.23">23594 6033 1345 0,'0'0'242'16,"0"0"-191"-16,0 0-8 15,0 0 82-15,88 0 20 16,-53 0-34-16,7 0-65 0,3-7-9 16,2 1-14-16,0-2-23 15,-4 3 12-15,-9-1-11 16,-6 2 0-16,-8 2-2 15,-7-1-66-15,-11 3-128 16,-2 0-145-16,0 0-447 0</inkml:trace>
  <inkml:trace contextRef="#ctx0" brushRef="#br0" timeOffset="37150.36">23750 6104 753 0,'0'0'227'0,"0"0"-166"16,0 0-22-16,0 0 103 15,0 0 13-15,0 0-38 16,0 0-16-16,6 94-2 15,1-60-3-15,1 6-21 16,1 4-24-16,1 1 21 16,-1 0-18-16,0-4 9 15,0-2-17-15,-3-5-7 16,0-8 10-16,-1-5-31 16,-2-6 1-16,0-2-1 15,-2-9-12-15,-1-1-6 0,2-1 0 16,-2-2 0-16,0 0-9 15,0 0-36-15,0-2-147 16,0-5-518-16</inkml:trace>
  <inkml:trace contextRef="#ctx0" brushRef="#br0" timeOffset="39710.6">18871 5375 924 0,'0'0'308'0,"0"0"-185"16,0 0-19-1,0 0 0-15,0 0-5 0,0 0-12 16,0 0-33-16,-61 0-35 15,38 0 3-15,-3 0-20 16,-4 0-2-16,-3 8 10 16,0 4-9-16,2 2-1 15,1 3 0-15,2 2 0 16,2 1-2-16,4 2 2 16,7 2 0-16,6-1 0 15,3 4-2-15,6 0 2 16,0 0 0-16,7-2 1 15,7-2-1-15,5-6 0 0,-2-2-1 16,2-8 1 0,-4-5 0-16,2-2 0 0,-2-7 6 15,-1-13-5-15,2-8 15 16,-3-9-15-16,-4-7-1 16,0-4 0-16,-4-2-10 15,-2-4 10-15,-1-1-46 16,-2-1-25-16,0 5 12 15,0-2 20-15,-2 6 26 16,-5 5 13-16,3 5-3 16,-1 7 2-16,2 5 1 15,2 10 0-15,-1 6 18 16,2 8-17-16,-1 1 12 16,-1 3-13-16,1 16-23 15,-1 15 23-15,1 11 7 0,1 24-6 16,0 20 13-16,1 20-13 15,10-10 7-15,-2-19-8 16,-1-24 0-16,0-20 10 16,1 3-5-16,1-3-4 15,2 1-2-15,-3-9 0 16,5-11-8-16,-7-7-106 16,-1-9-601-16</inkml:trace>
  <inkml:trace contextRef="#ctx0" brushRef="#br0" timeOffset="39996.43">18901 5399 973 0,'0'0'130'16,"0"0"9"-16,0 0 15 16,0 0-44-16,103 10 13 15,-72-8-23-15,1-1-34 16,-3 1-44-16,-2-2-21 16,-6 0 3-16,-6 0-4 15,-6 0-79-15,-6 2-82 0,-3-1-320 16,0 2-162-16</inkml:trace>
  <inkml:trace contextRef="#ctx0" brushRef="#br0" timeOffset="40222.59">18892 5632 914 0,'0'0'159'0,"0"0"23"16,0 0 9-16,0 0 10 16,0 0-36-16,101 12-64 15,-72-12-22-15,-5 0-51 0,-2 0-20 16,-4 0-8-16,-3 5-55 16,-3-1-226-16,-6 2-418 0</inkml:trace>
  <inkml:trace contextRef="#ctx0" brushRef="#br0" timeOffset="79458.67">25100 5591 1301 0,'0'0'238'15,"0"0"-147"-15,0 0-75 16,0 0 70-16,0 0 64 15,0 0-34-15,-2 0-21 16,2 0-33-16,0 0-21 16,0 0 14-16,0 0-27 0,0 0 9 15,0 2-9-15,3 1-28 16,8 1 25-16,5 0-14 16,5 1-2-16,5-1 14 15,4 0-22-15,2 0-1 16,1-2 0-16,3 1 6 15,-4-2-6-15,3 1 0 16,-4-2-1-16,-1 0 0 16,-3 0-37-16,-6 0-21 15,-5 0-22-15,-5 0-64 16,-11 0-142-16,0 0-260 16,0 3-477-16</inkml:trace>
  <inkml:trace contextRef="#ctx0" brushRef="#br0" timeOffset="79781.68">25128 5860 1247 0,'0'0'232'0,"0"0"-168"16,0 0-50-16,0 0 49 15,0 0 105-15,0 0-16 16,0 0-86-16,21 1-51 0,2-1 41 16,3 0-4-1,6 0-18-15,2 0 7 0,2 0-39 16,-1 0 15-16,0 0-11 16,-4 0 0-16,-4 0 6 15,-4 0-11-15,-4 3-1 16,-3 2 6-16,-7 0-6 15,-4 2-38-15,-5 3-72 16,0-1-256-16,0-2-499 0</inkml:trace>
  <inkml:trace contextRef="#ctx0" brushRef="#br0" timeOffset="86372.86">26217 5225 1303 0,'0'0'248'0,"0"0"-157"16,0 0-90-16,0 0 77 15,0 0 44-15,0 0-62 16,-7-90-15-16,7 67-45 16,4-2 2-16,2-1-2 15,-1 1 10-15,-1-1-10 16,1 2 1-16,-2 5-1 16,0 2 9-16,-2 6-8 15,-1 2-1-15,3 4 0 16,-3 3-1-16,0 2-1 15,0 0 2-15,0 0-9 16,0 0-4-16,0 7-53 16,0 12 44-16,0 10 21 0,0 10-5 15,0 10 5-15,0 6 1 16,0 6 0-16,0-2 6 16,0-3-5-16,0-4-1 15,0-9 0-15,0-4 1 16,0-9 5-16,0-7-5 15,0-6-1-15,0-5 9 16,0-7-8-16,0-2-1 16,0-3 12-16,0 0-11 15,-9 0 18-15,-1-7-19 16,-5-3 1-16,0 0 8 16,-1-2-8-16,2 2-1 15,2 3 0-15,2 1 0 0,4 3 3 16,3 2-3-1,1 1 0-15,2 0 4 0,0 0-3 16,0 0-1-16,6 0 32 16,10 0-17-16,6 0 23 15,4 0-15-15,6 0-5 16,1 0 10-16,1-2-28 16,0-3 8-16,-3-1-8 15,-4 0-32-15,3 3-107 16,-8-1-187-16,-5 3-483 0</inkml:trace>
  <inkml:trace contextRef="#ctx0" brushRef="#br0" timeOffset="86532.65">26498 5489 1174 0,'0'0'271'0,"0"0"-198"15,0 0-36-15,0 0 6 16,0 0 26-16,0 0-54 15,0 0-15-15,31-3-106 16,-19-5-237-16,3-5-799 0</inkml:trace>
  <inkml:trace contextRef="#ctx0" brushRef="#br0" timeOffset="86958.76">26777 5114 1502 0,'0'0'314'16,"0"0"-252"-16,0 0-49 15,0 0-12-15,0 0 0 16,-45 77 42-16,37-38-17 16,8 7-4-16,0 2 23 15,5-2-39-15,10-4 3 16,7-6-9-16,2-9 7 15,3-8 4-15,3-13-4 16,1-6 15-16,0-6 2 16,2-21-23-16,-6-12 4 15,-2-6-5-15,-5-6-6 16,-10-2 5-16,-7-1 0 0,-3 0-12 16,-1 7 12-16,-14 4-4 15,-6 10 5-15,-1 8 8 16,-4 12-6-16,-2 11 5 15,-5 2-7-15,-1 20-7 16,1 11 5-16,3 6-6 16,3 5 8-16,9 4 0 15,8-1-57-15,7-3-104 16,9 1-102-16,13-11-303 16,3-10-51-16</inkml:trace>
  <inkml:trace contextRef="#ctx0" brushRef="#br0" timeOffset="87403.66">27200 5085 1330 0,'0'0'193'15,"0"0"-141"-15,0 0-34 16,0 0 18-16,-52 102 66 16,46-64-23-16,4 4-15 15,2 5 1-15,4 2-40 16,15-3-13-16,4-5-12 0,6-9 2 16,4-10 4-1,1-10-5-15,2-12-1 0,-2 0 19 16,-1-24-19-16,-5-12 6 15,-2-8-6-15,-10-7 1 16,-2-5 4-16,-10-3-4 16,-4 1 5-16,0 1 23 15,-12 1-20-15,-7 7 19 16,-5 9 14-16,-1 11-18 16,-4 9 4-16,-3 13-21 15,-3 7-7-15,-2 2 0 16,1 22 0-16,2 9-8 15,5 12-34-15,5 25-125 16,8-11-155-16,10-6-581 0</inkml:trace>
  <inkml:trace contextRef="#ctx0" brushRef="#br0" timeOffset="88244.26">27601 5225 1239 0,'0'0'163'0,"0"0"-134"16,0 0-20-16,0 0 72 0,0 0 31 16,-25 78 11-1,25-47-60-15,0 3-30 0,16 0 17 16,11-5 94-16,8-4-58 15,5-7-32-15,3-8-43 16,2-10 0-16,-2 0 0 16,-6-14-11-16,-4-11 12 15,-9-6-12-15,-10-5 0 16,-11-3-1-16,-3 0-7 16,-8 0-9-16,-13 6-8 15,-6 4 10-15,-1 9 14 16,-5 8 1-16,0 10 0 0,-1 2-6 15,3 8-1 1,-1 15 6-16,4 8 0 0,4 3-8 16,8 5 8-16,7-3 1 15,7-2 0 1,2-4-1-16,9-6 0 0,13-7 0 16,4-8-6-16,8-9-16 15,0 0 10-15,2-17 7 16,-1-9-49-16,-5-6-62 15,-4-1-36-15,-5-1 52 16,-6 5 68-16,-6 4 12 16,-2 8 20-16,-5 9 2 15,-2 8-1-15,0 4 0 16,0 20 0-16,-3 10 0 16,0 4 30-16,3 5 7 15,0-4 8-15,16-5-29 16,5-7 4-16,3-12 11 0,3-8-21 15,2-7 31-15,-1-15-1 16,-1-18-39-16,-2-13 5 16,-3-8-6-16,-5-23-17 15,-6-21 8-15,-11-20-16 16,0-3 12-16,-5 22 12 16,-7 29 1-16,4 29 60 15,2 14 19-15,1 0 6 16,0 8-25-16,2 7-39 15,0 12 28-15,0 22-49 16,1 46 0-16,2 43 1 16,0 17 5-16,11-2-6 0,7-27 0 15,-3-38 0-15,-2-20-1 16,-2-10 1-16,-1 3-6 16,2-3-8-16,-5 0-96 15,-7-12-136-15,0-5-79 16,-9-11-302-16</inkml:trace>
  <inkml:trace contextRef="#ctx0" brushRef="#br0" timeOffset="88463.19">27906 5188 1577 0,'0'0'346'0,"0"0"-258"15,0 0-34-15,0 0-29 16,0 0 14-16,0 0 9 0,0 0-17 15,119-6-2-15,-68 3 5 16,1-1-33-16,-1 2 11 16,-2 0-12-16,-7 2-7 15,-4 0 6-15,-11 0-39 16,-3 13-90-16,-8-1-187 16,-8 3-409-16</inkml:trace>
  <inkml:trace contextRef="#ctx0" brushRef="#br0" timeOffset="89129.33">28480 5207 1275 0,'0'0'238'16,"0"0"-231"-16,0 0-7 15,0 0 53-15,0 0 90 16,0 0-16-16,0 0-86 16,-6-23-40-16,6 23-1 15,1 0 0-15,6 6 0 16,1 9 46-16,0 9-22 16,-1 7 6-16,-1 8-20 15,0 3 2-15,-2 2 16 16,-1-5-27-16,-1-4 4 15,-2-8-5-15,0-7 2 0,1-9-2 16,-1-7 0-16,0-4 13 16,2 0 58-16,0-15-27 15,2-10-25-15,2-11-19 16,2-7-14-16,3-6 13 16,0 1-22-16,4 4-14 15,-2 8-19-15,2 10 15 16,-1 14 29-16,0 12-13 15,-2 0-4-15,-1 23 29 16,1 10 13-16,-3 7-2 16,-3 2 11-16,0-1-21 15,-2-5 17-15,-1-9-5 16,-2-6-12-16,1-9 7 0,-2-4-7 16,1-8 10-16,2 0 72 15,1-9-15-15,0-13-34 16,2-8-34-16,4-4-4 15,-1-7-2-15,2 0 0 16,1 2-13-16,0 8 13 16,0 9-16-16,-1 12 16 15,0 10 5-15,2 3 1 16,-1 19 11-16,3 8 2 16,-3 4 8-16,-1 2-8 0,-1-6-4 15,-3-3-8 1,7 0-1-16,-2-8-95 0,-2-9-401 0</inkml:trace>
  <inkml:trace contextRef="#ctx0" brushRef="#br0" timeOffset="89919.11">29241 5136 942 0,'0'0'382'0,"0"0"-275"16,0 0-69-16,0 0 4 15,0 0-14-15,0 0 11 16,0 0-26-16,0 2-12 16,0 5 25-16,0 2-10 0,1 0 7 15,4-2 2-15,0-2-23 16,0-1 20-16,-1-1-2 15,-1-1 49-15,1-2 32 16,0 0-79-16,-2 0-9 16,1-5 0-16,-1-4-11 15,0 1 17-15,-2-1-18 16,0 2 11-16,0 2 10 16,0 2-20-16,0 3 25 15,0 0-13-15,0 0-6 16,0 0-16-16,0 0 8 15,0 0 0-15,0 7-1 16,0 0-11-16,0-2-121 0,1 1-159 16,8-2-534-16</inkml:trace>
  <inkml:trace contextRef="#ctx0" brushRef="#br0" timeOffset="91219.64">29740 4831 1083 0,'0'0'208'0,"0"0"-144"15,0 0-25-15,0 0 26 16,0 0 53-16,0 0 0 15,0 0-48-15,45 2-19 16,-21-2-17-16,3 0 1 16,-1 0 18-16,3 0-40 15,-1 0-4-15,-4 0-9 16,0-2-21-16,-3-2-100 16,-8 1-143-16,-4 0-453 0</inkml:trace>
  <inkml:trace contextRef="#ctx0" brushRef="#br0" timeOffset="91786.67">29730 4860 834 0,'0'0'486'16,"0"0"-435"-16,0 0-44 15,0 0 11-15,0 0 18 16,0 0 28-16,-17 99-15 16,16-67-2-16,-1 3-4 15,2-1-18-15,0-6-13 16,0-4 1-16,0-5-12 0,0-9-1 16,0-1 0-16,0-6 1 15,3-3-1-15,0 0 0 16,3 0 0-16,5-3-5 15,4-9 5-15,2-1-24 16,2-3 1-16,3 2-8 16,0 0 31-16,-1 8-1 15,2 2 1-15,0 4 7 16,0 4 2-16,-4 13 7 16,2 5 22-16,-4 5 3 15,-3 0 20-15,-5 4 2 16,-6-3-3-16,-3-3-21 15,0-1-33-15,-7-1 6 0,-14-2 0 16,-2-5-11 0,-5 0 13-16,-2-5-8 0,-1-6 0 15,0-5 10-15,-1 0-16 16,4 0 0-16,4-7 0 16,3-4 6-16,8 3 3 15,3 1-9-15,7 1 3 16,3 2-3-16,0 1-60 15,0 1-15-15,14-2-93 16,19-7 23-16,-1 2-159 16,-3-3-433-16</inkml:trace>
  <inkml:trace contextRef="#ctx0" brushRef="#br0" timeOffset="92207.07">30171 4913 72 0,'0'0'1451'0,"0"0"-1294"16,0 0-157-16,0 0-10 16,0 0 10-16,0 0 17 15,0 0 45-15,0 85-16 16,0-54-31-16,0 3 14 0,0-2-14 15,-1-6-6 1,-2-1 14-16,-2-4-23 0,1-4 1 16,3-5-1-16,1-3 1 15,0-3 0-15,0-4-1 16,0 1 2-16,0-3 6 16,11 0-2-16,6 0 15 15,7 0-13-15,6 0-6 16,2-3 7-16,4 0-9 15,3 0 2-15,-2 3 12 16,-3 0-12-16,-4 0-2 16,-6 0 0-16,-6 0-12 15,-6 0 11-15,-5 0-60 16,-4-6-112-16,-3 1 22 16,0-1-390-16</inkml:trace>
  <inkml:trace contextRef="#ctx0" brushRef="#br0" timeOffset="92480.98">30372 4882 1228 0,'0'0'244'0,"0"0"-183"15,0 0-60-15,0 0 19 16,0 0 35-16,0 74 47 15,0-30-14-15,0 9-3 16,0 3-19-16,5 0-16 0,0-5 0 16,-2-4-7-1,-2-6-43-15,1-4 6 0,-2-8-6 16,1-4-6-16,1-8-37 16,4-5-122-16,-1-5-163 15,0-5-484-15</inkml:trace>
  <inkml:trace contextRef="#ctx0" brushRef="#br0" timeOffset="92660.66">30534 5433 1573 0,'0'0'239'15,"0"0"-158"-15,0 0-66 0,0 0 23 16,0 0 41-16,0 0-47 15,0 0-32-15,15 0-24 16,-3-9-216-16,-3-3-523 0</inkml:trace>
  <inkml:trace contextRef="#ctx0" brushRef="#br0" timeOffset="93072.66">30749 4942 1326 0,'0'0'233'0,"0"0"-207"0,0 0-25 16,0 0 31-1,0 0 18-15,0 0 4 0,89-12-29 16,-62 12-24-16,1-2 21 16,-3-1-22-16,-3 1-24 15,-8-1-69-15,-5 2-193 16,-7-1-370-16</inkml:trace>
  <inkml:trace contextRef="#ctx0" brushRef="#br0" timeOffset="93416.43">30684 5009 955 0,'0'0'366'0,"0"0"-266"15,0 0-65-15,0 0-35 16,0 0 8-16,0 0 4 0,0 0-12 16,33 50 14-16,-3-41 30 15,4 4-19-15,4 2-5 16,2 4-10-16,0 1 38 15,-1 2 21-15,-5 5-12 16,-4-3 36-16,-6 1-31 16,-8 1-6-16,-7-4-3 15,-9 1-41-15,0-3 10 16,-13-3-6-16,-10 0-7 16,-6-5 16-16,-6-4-25 15,-2-1 6-15,3-7-6 16,1 0 13-16,5-2-13 0,7-6 0 15,6-4-13 1,7 2-34-16,8-2-145 0,5 0-168 16,9 3-561-16</inkml:trace>
  <inkml:trace contextRef="#ctx0" brushRef="#br0" timeOffset="93904.25">31257 5220 1279 0,'0'0'207'16,"0"0"-134"-16,0 0-5 15,0 0 107-15,0 0-47 0,0 0-79 16,-31-77-11-16,13 72-37 16,-1 3-1-16,-2 2 0 15,-2 0-22-15,1 14 22 16,1 3-12-16,3 3 11 15,5 3 1-15,2-3-49 16,8 0 8-16,3-3-8 16,0-4-58-16,6-2 19 15,11-8-2-15,2-1-41 16,4-2 17-16,0-2-93 16,-2-8 87-16,-3-3 91 15,0 2 29-15,-6 1 167 16,0 2 57-16,-6 3-67 15,-2 3-42-15,-2 2-31 16,-2 3-34-16,1 16 30 0,-1 10-43 16,0 14 11-16,0 18-10 15,0 2-16-15,-4 2 0 16,-1 3-22-16,2-14 11 16,-1 1-11-16,-2-12 6 15,2-9-6-15,1-10 0 16,0-11-1-16,-1-6-9 15,3-7-110-15,-2-14-30 16,1-9-97-16,2-3-384 0</inkml:trace>
  <inkml:trace contextRef="#ctx0" brushRef="#br0" timeOffset="94190">31335 4847 1303 0,'0'0'235'0,"0"0"-201"15,0 0-28-15,0 0 8 16,0 0 81-16,0 0-24 16,0 0-65-16,15 20 37 15,-8 15-10-15,1 10-8 16,-1 11 3-16,2 5-27 15,-2 1 19-15,0-1-12 0,-4-7-8 16,0-7 0-16,-2-11-72 16,2-10-114-16,-2-8-72 15,-1-8-280-15,0-10 126 0</inkml:trace>
  <inkml:trace contextRef="#ctx0" brushRef="#br0" timeOffset="95082.65">31532 5153 887 0,'0'0'278'0,"0"0"-232"16,0 0-21-16,0 0 20 15,0 0 92-15,0 0 4 16,0 0-42-16,28 58 3 16,-28-23-29-16,1-1-40 15,1-1 19-15,-1-7 0 0,2-2-26 16,0-12 9-16,-1-1-35 15,1-8 0-15,2-3 15 16,2 0 13-16,3-16 10 16,2-5-38-16,6-7-25 15,0-5-9-15,1 1-34 16,-1 1-13-16,-1 4-37 16,-2 10 18-16,-6 4 80 15,-2 13 5-15,-4 0 15 16,-3 13 16-16,0 11 11 15,0 1 18-15,0 1-14 16,-4-5-11-16,2-5 27 16,2-7-22-16,0-4-8 0,0-4 11 15,2-1 13 1,5 0 5-16,5-11-24 0,2-1-22 16,-1-5-21-16,-1 3-46 15,-2 4 4-15,-1 6-5 16,-4 4-38-16,-1 0 40 15,-2 7 39-15,-2 9 22 16,1-1 5-16,1 0 1 16,1-3 6-16,4-3 14 15,2-4-4-15,3-2 53 16,3-3 56-16,0 0-90 16,-1-3-8-16,0-8-26 0,-2-3-2 15,-6-2 0-15,-3-1-14 16,-3-1-11-16,0 0-12 15,-3 3 18-15,-9 3 19 16,3 7-7-16,-2 5-15 16,1 0 6-16,1 11-2 15,5 5 17-15,2 1-9 16,2-3 9-16,2 1 0 16,11-5 1-16,4-3 0 15,3-5-1-15,1-2-15 16,2 0 16-16,0-11 2 15,0-6-2-15,-5-3 23 16,-2-7-23-16,-2-4 2 16,-4-5 11-16,-1-8-10 15,-4-7 41-15,-5-5-6 0,0-3-12 16,0 4 28-16,0 12 12 16,-2 11 9-16,0 15-30 15,-1 13-30-15,-1 4-15 16,-5 21-4-16,-1 30 4 15,-2 32 31-15,-2 23-7 16,5-4 24-16,5-22-11 16,1-25-26-16,3-18 5 15,-3 6-9-15,0 1-7 16,-9 13-25-16,0-15-223 16,-6-11-582-16</inkml:trace>
  <inkml:trace contextRef="#ctx0" brushRef="#br0" timeOffset="96494.93">26245 5806 626 0,'0'0'307'16,"0"0"-213"-16,0 0-63 16,0 0-10-16,0 0 127 15,0 0 20-15,0 0-66 16,-4 0-40-16,4 0-8 16,0 0-38-16,0 0 13 15,0 0-5-15,0 3-7 16,9 1 88-16,4-1-23 15,10 3-13-15,7-3-18 0,8 2-25 16,10-2 14-16,10 0-16 16,17 0-8-16,17-3 18 15,19 0-33-15,5 0-1 16,-7 0 0-16,-6 0 1 16,-11 0-8-16,2 0 13 15,-3-3-6-15,0 0 7 16,-3 0-7-16,0 1 0 15,-3-1-1-15,2-1 1 16,-13 2-2-16,-13-1 3 16,-13 3-1-16,-2-3 9 15,5 3-9-15,11-2-1 16,7 2 0-16,-3 0-10 0,0 0 10 16,0 0 2-16,-1 0-1 15,0 2 11-15,0 3-11 16,-1-1-1-16,0 2 1 15,2-1 0-15,-1 1 0 16,3-3 0-16,0 4 0 16,2-3 4-16,0 0-3 15,3 0-1-15,-1 1 0 16,0-2-6-16,1 0 4 16,-3 0 2-16,1 2 0 15,-2-1-6-15,1-2 6 16,0 3 0-16,2-4 0 15,-1 2 1-15,0 0-1 16,1-1 0-16,-1 1 0 0,-1-3-1 16,1 0-1-16,-2 0 2 15,0 0 0-15,-1 0 1 16,-2 0-6-16,-1 0 5 16,1 0 0-16,-2 0 0 15,-1 0-3-15,0 5 2 16,-2 1 1-16,0 0 0 15,-1-1 3-15,-1 1-3 16,2-1 0-16,1 1-1 16,-1-2-1-16,0 1 2 15,0 0 0-15,-1 0 0 16,-5 1 6-16,-5-2-6 16,-8 0 0-16,-10-1-1 0,-9-3-25 15,-18 0-106-15,-5 0-111 16,0 0-314-16</inkml:trace>
  <inkml:trace contextRef="#ctx0" brushRef="#br0" timeOffset="97366.2">25956 6208 825 0,'0'0'517'0,"0"0"-453"15,0 0-34-15,0 0-5 16,0 0 27-16,0 0 3 16,0 0-21-16,-61 38 1 15,52-16 0-15,3 5-5 16,0 4 45-16,5 4-27 15,1 3-16-15,1 2-4 16,17-4-26-16,6-5 6 16,2-5-8-16,4-9 2 15,2-8 7-15,1-9-8 16,-2 0 15-16,0-15 1 16,-4-11-16-16,-6-5 7 15,-3-5-8-15,-7-3 1 0,-7 0 7 16,-4 0 6-1,0 2 30-15,-11 2 4 0,-5 6-22 16,-8 4 7-16,-1 4-14 16,-5 6-18-16,-1 7 15 15,-1 8-16-15,1 0 0 16,3 8-1-16,1 12-15 16,6 1 7-16,4 1-44 15,11 12-74-15,5-6-121 16,1-4-393-16</inkml:trace>
  <inkml:trace contextRef="#ctx0" brushRef="#br0" timeOffset="97539.7">26353 6531 1594 0,'0'0'302'16,"0"0"-226"-16,0 0-76 15,0 0-31-15,0 0 30 16,0 0-35-16,0 0-160 16,15-9-302-16</inkml:trace>
  <inkml:trace contextRef="#ctx0" brushRef="#br0" timeOffset="97914.7">26465 6297 1262 0,'0'0'225'16,"0"0"-175"-16,0 0-32 15,-29 99-18-15,29-62 1 16,0 2 5-16,20-3-6 16,8-5 13-16,11-7 126 15,7-9-50-15,6-12-56 16,2-3-25-16,0-11-1 15,-5-17-6-15,-3-11 0 16,-9-5-1-16,-7-6 9 16,-9-1-9-16,-12 0 6 15,-9 2 17-15,0 6 25 0,-18 4 58 16,-8 8-56-16,-9 7-3 16,-5 10-12-16,-2 6-33 15,-3 8 9-15,3 2-11 16,2 15 0-16,9 5-10 15,8 3-18-15,9 5-46 16,12 10-98-16,2-6-166 16,0-6-540-16</inkml:trace>
  <inkml:trace contextRef="#ctx0" brushRef="#br0" timeOffset="98282.49">27128 6235 228 0,'0'0'819'0,"0"0"-691"15,0 0-93-15,0 0-22 16,30 78 7-16,-2-67 70 15,5-8 39-15,3-3-21 16,-3 0-73-16,-3-10 6 16,-8-5-18-16,-7-5 5 15,-6-3 55-15,-9 1 19 16,0 0-8-16,-6-2 13 0,-12 7-59 16,-7 0-15-16,-3 6-17 15,-5 8-7-15,-3 3-9 16,-1 3-6-16,3 14-47 15,1 5-97-15,1 11-109 16,10-5-100-16,7-3-492 0</inkml:trace>
  <inkml:trace contextRef="#ctx0" brushRef="#br0" timeOffset="98635.17">27170 6452 1283 0,'0'0'183'0,"0"0"-133"16,-3 76-39-16,9-48-1 15,15-5-5-15,7-4 14 16,8-8 37-16,3-6 57 16,6-5-8-16,-3-3-63 15,-2-13-17-15,-5-9-17 16,-9-3 11-16,-8-2-8 15,-12-1 11-15,-6 0 30 16,-8 3-6-16,-15 2-3 16,-7 5-3-16,-6 7-8 15,-1 8 27-15,-5 6-29 16,2 0-24-16,2 12 0 0,4 7-6 16,9 3-1-1,7-2-15-15,10-1-67 0,8-4-52 16,12-5-153-16,14-4 5 15,0-5-278-15</inkml:trace>
  <inkml:trace contextRef="#ctx0" brushRef="#br0" timeOffset="99018.4">27543 6162 1532 0,'0'0'304'15,"0"0"-246"-15,0 0-57 16,0 0 13-16,0 0 71 0,0 0-21 16,98-29-5-16,-76 42-32 15,0 7-14-15,-1 5 1 16,-8 5-13-16,-5 3 10 16,-8 4-4-16,0 2-7 15,-6 1 7-15,-12 3-6 16,-2-3-1-16,0-4 0 15,1-3 4-15,5-8-4 16,5-5 0-16,4-8 0 16,4-4 5-16,1-5-5 15,0-3 0-15,13 0 18 16,8 0-17-16,6 0 23 16,3 0-24-16,-1 0 1 0,3 0 5 15,-2 0-6 1,-2-3-31-16,0-3-28 0,7-10-59 15,-9 2-223-15,-4-3-448 0</inkml:trace>
  <inkml:trace contextRef="#ctx0" brushRef="#br0" timeOffset="99393.62">27997 6208 1320 0,'0'0'385'15,"0"0"-338"-15,0 0-47 16,0 0 0-16,0 0 3 0,0 0 60 16,0 0-24-16,10 72-29 15,7-56-9-15,0-5 14 16,1-7-9-16,2-4 57 16,-3 0-3-16,-3-2-51 15,-3-12 7-15,-4-4-16 16,-6-4-20-16,-1-1-13 15,0-1 0-15,-14 2 16 16,-6 2 15-16,-5 5-6 16,-4 6 8-16,-4 7-7 15,2 2-28-15,1 8 7 16,3 12 3-16,8 3 25 16,7 2 4-16,8 0 4 15,4 0 18-15,9-4-13 0,16-6-12 16,9-4-1-16,21-11-65 15,-10 0-164-15,-6-9-482 0</inkml:trace>
  <inkml:trace contextRef="#ctx0" brushRef="#br0" timeOffset="99598.23">28235 5961 1480 0,'0'0'290'16,"0"0"-198"-16,0 0-91 15,0 0 6-15,0 0 49 16,-12 101 7-16,12-50 0 16,0 5-42-16,11-4-21 0,5-5 15 15,1-8-15-15,-3-13-49 16,-3-6-103-16,-8-15-95 16,-3-3-151-16,0-2-241 0</inkml:trace>
  <inkml:trace contextRef="#ctx0" brushRef="#br0" timeOffset="100166.41">28124 6203 1305 0,'0'0'403'15,"0"0"-343"-15,0 0-60 16,0 0-31-16,0 0 31 16,0 0 43-16,0 0-15 15,78 15 0-15,-48-15-14 0,3 0-8 16,2-2-1-1,-3-9-5-15,1-1 1 0,-1 1 8 16,-3 3-9-16,-2 3 0 16,-3 5 76-16,-3 0-49 15,-5 14 14-15,-3 8-1 16,-2 7-32-16,-3-2 14 16,-1 1-21-16,-3-7-1 15,-1-4 0-15,0-8 3 16,-1-2-3-16,-1-7 1 15,1 0 15-15,2-7 42 16,1-10-58-16,4-7-19 16,1-3-9-16,1-3-7 15,0 0 29-15,0 5-16 16,-2 7 20-16,0 7-8 0,-3 11-13 16,-2 3 3-16,-1 19 20 15,-1 6 0-15,-2 2 22 16,0-4-2-16,0-2 2 15,0-7 8-15,1-8-30 16,3-6 6-16,1-3 4 16,3 0 4-16,2-17-14 15,5-4-65-15,0-2-73 16,3 0 64-16,-3 4 37 16,0 6 37-16,-5 8 0 15,-1 5 0-15,0 1 30 16,-3 15 27-16,-3 1-30 0,0 3-4 15,0-3-23-15,0-5-42 16,5-5-169-16,-1-4-154 16,0-3-332-16</inkml:trace>
  <inkml:trace contextRef="#ctx0" brushRef="#br0" timeOffset="100318.29">28969 6181 1393 0,'0'0'530'15,"0"0"-478"-15,0 0-32 16,0 0-20-16,0 0 7 16,0 0-9-16,0 0 2 15,9 10-154-15,0-19-344 16,0-4-474-16</inkml:trace>
  <inkml:trace contextRef="#ctx0" brushRef="#br0" timeOffset="100616.63">29078 6011 1617 0,'0'0'257'0,"0"0"-194"16,0 0-63-16,0 0 0 15,0 0 30-15,0 0-17 16,-3 81 25-16,-3-50 3 16,-1 3 0-16,1 2-4 15,0 0-31-15,3-6-2 16,3-4-4-16,0-7 2 0,0-6-2 15,4-4 1 1,8-8 0-16,6-1 28 0,3-1-29 16,4-11 8-16,1 2-8 15,1-1 1-15,1 5 0 16,-1 2-1-16,-4 4-11 16,-4 0 0-16,-5 0-95 15,-11 4-61-15,-3 2-168 16,0 1-434-16</inkml:trace>
  <inkml:trace contextRef="#ctx0" brushRef="#br0" timeOffset="100962.36">27834 6506 1605 0,'0'0'332'15,"0"0"-332"-15,0 0-99 16,0 0 99-16,100 2 117 16,-33-2 11-16,31 0-19 15,26 0-49-15,14-3-18 16,-4 1 8-16,-12 2-49 15,-17-3 8-15,-5-2-2 16,-17 2 2-16,-17-1-8 0,-17 2-1 16,-10-1 0-16,2-2 0 15,-2 1-53-15,-3 1-45 16,-11 2-83-16,-13 1-149 16,-9 0-375-16</inkml:trace>
  <inkml:trace contextRef="#ctx0" brushRef="#br0" timeOffset="102568.63">27688 6979 1227 0,'0'0'315'0,"0"0"-206"16,0 0-67-16,0 0-2 15,0 0 28-15,0 0-2 16,0 0 1-16,40-17-11 16,-23 17-12-16,0 5 0 15,0 7-32-15,-1 4-3 16,-4 0 2-16,-1-2-3 0,-4-2-8 15,-3-2 0 1,-2-4-5-16,-2-5-45 0,0-1-1 16,0 0 35-16,0-4-46 15,1-9-176-15,4-4 52 16,3-1-17-16,3 0 126 16,1 6 65-16,0 4 7 15,2 5 5-15,-1 3 40 16,-1 0 44-16,0 9 32 15,1 5-23-15,-2 1-6 16,1-3-35-16,0-2-31 16,1-3-12-16,0-7 8 0,3 0-15 15,0 0 20 1,0-13-22-16,2-2-32 0,-3 1 12 16,0-2-9-16,-5 5 20 15,0 2-1-15,-2 6-25 16,-3 3 26-16,-1 0 8 15,1 3 1-15,1 12 47 16,2 1-25-16,0 0-2 16,3 0-20-16,0-1 9 15,0-5-7-15,-2-3-2 16,-1-4 0-16,-3-3 18 16,-2 0-17-16,-3 0-2 15,0-11-12-15,0-3-44 16,-6-3 6-16,-9 0-109 15,-1 2 44-15,-2 0 90 0,-1 4 9 16,4 5 17-16,3 5 0 16,6 1 1-16,6 1 20 15,0 10 20-15,2 6 26 16,14-3-19-16,6 1-25 16,5-5 12-16,7-5-16 15,2-5-6-15,0 0 14 16,-2-10 14-16,-4-10-13 15,-3-6-21-15,-5-5-7 16,-5-4 14-16,-6 1-12 16,-4-3 8-16,-6 2 25 15,-1 3 15-15,0 1 30 16,-5 7 5-16,-3 7-32 0,3 9 14 16,1 8-54-16,-1 8-4 15,2 18-9-15,0 13 6 16,2 11 16-16,1 2-13 15,0 1-2-15,7-7 0 16,7-5 1-16,2-10-8 16,1-6 0-16,-3-13-72 15,4-12-137-15,-6 0-315 16,-4-3-400-16</inkml:trace>
  <inkml:trace contextRef="#ctx0" brushRef="#br0" timeOffset="102775.58">28626 6953 1270 0,'0'0'766'16,"0"0"-653"-16,0 0-63 15,0 0-50-15,0 0 1 16,0 0-1-16,0 0-7 15,5 3-43-15,1-3-305 16,1 0-523-16</inkml:trace>
  <inkml:trace contextRef="#ctx0" brushRef="#br0" timeOffset="103171.5">28875 6725 1433 0,'0'0'255'16,"0"0"-217"-16,0 0-21 15,0 0 1-15,0 0 30 16,0 0 2-16,0 0 23 16,0 78-25-16,0-43-37 15,0 2 15-15,0 0-12 16,2 0-6-16,-1-5-5 15,2-7 4-15,3-7-7 16,-5-8 0-16,2-7 0 0,2-3-4 16,1-6 4-16,2-14-1 15,5-7-6-15,0-4-16 16,5-5 22-16,-1-3-1 16,4 5-4-16,-1 2 6 15,0 4 17-15,-1 8 11 16,-3 8 1-16,-2 3-28 15,-3 6-2-15,-3 3 1 16,-2 0-83-16,-6 14-113 16,0 1-36-16,-1 0-325 0</inkml:trace>
  <inkml:trace contextRef="#ctx0" brushRef="#br0" timeOffset="103335.49">28963 6989 1692 0,'0'0'227'0,"0"0"-144"16,0 0 21-16,0 0-51 16,99 58 1-16,-71-52-30 15,0-2-23-15,-1-4-2 16,6 0-103-16,-6-3-265 16,-6-9-605-16</inkml:trace>
  <inkml:trace contextRef="#ctx0" brushRef="#br0" timeOffset="103636.44">29566 6615 153 0,'0'0'1918'0,"0"0"-1661"16,0 0-155-16,0 0-19 16,0 0-62-16,0 0 10 0,0 0-25 15,0 2-6-15,0-1-1 16,6 2-88-16,0 0-129 15,1-3-583-15</inkml:trace>
  <inkml:trace contextRef="#ctx0" brushRef="#br0" timeOffset="106014.49">30057 6597 894 0,'0'0'328'0,"0"0"-193"16,0 0-87-16,0 0 30 16,0 0 21-16,0 0-52 15,0 0-27-15,61-51-19 16,-42 44 7-16,1 0 0 15,3 6 11-15,3 1 30 16,-1 0 31-16,0 1-33 16,-5 13-22-16,-2 4-3 15,-8 2 5-15,-5 3 13 16,-5-1-27-16,0 1-7 16,-8-2 22-16,-7-1-25 0,-3-6 23 15,2-3-5 1,-1-4-11-16,5-4 27 0,4-3-23 15,2 0-2-15,4 0-12 16,2-10-15-16,0-3-74 16,13-2-53-16,6 2-66 15,4 1 70-15,3 9 48 16,-3 3 75-16,2 0 15 16,-3 9 66-16,-1 10 69 15,-5 4 28-15,-3-1-38 16,-7 2-27-16,-4-3-69 15,-2-1 9-15,-6-2 18 16,-13-2-19-16,-8-1 6 0,-4-6-21 16,-4-2-21-1,1-6 27-15,1-1-28 0,5 0 17 16,5-5-17-16,7-6 0 16,6 0-11-16,8 0-37 15,2 0-47-15,9-1-77 16,13 1-114-16,26-6-21 15,-8 0-179-15,0 4 74 0</inkml:trace>
  <inkml:trace contextRef="#ctx0" brushRef="#br0" timeOffset="106359.62">30529 6667 674 0,'0'0'399'0,"0"0"-203"0,0 0 6 16,0 0-4-16,0 0-49 15,0 0-76-15,0 0-63 16,-8 48 46-16,3-18 9 15,5-1-37-15,0 0 11 16,10-5-26-16,8-5-12 16,6-6 25-16,1-7-18 15,4-6 7-15,-1 0-15 16,-1-9 7-16,-3-11 5 16,-3-3-6-16,-5-4-5 15,-5-2 18-15,-8 0-17 16,-3 3-2-16,0 0 9 15,-10 3 5-15,-9 4 25 16,-4 6-14-16,-4 6-16 16,-3 7 3-16,-1 0-12 0,-1 17-1 15,4 5 1-15,5 7-18 16,7-1 0-16,7 0-36 16,9-3-53-16,6-2-140 15,15-6-124-15,4-8-266 0</inkml:trace>
  <inkml:trace contextRef="#ctx0" brushRef="#br0" timeOffset="106715.73">30798 6635 1521 0,'0'0'241'15,"0"0"-212"-15,0 0-10 0,0 0-7 16,-51 105 36-16,50-68 16 15,1 3-47-15,9-5-3 16,14-4-14-16,6-7 8 16,2-9-2-16,2-9-5 15,0-6 16-15,0-6 8 16,-4-14-25-16,-3-10 11 16,-4-3-11-16,-7-3 8 15,-3-1 0-15,-6 0 1 16,-6 3 13-16,0 2 36 15,-5 7 8-15,-12 4-19 16,-7 5-35-16,-5 10-4 16,-2 6-16-16,-3 0 7 15,2 17-26-15,4 5-5 16,4 2-58-16,11 8-123 0,4-7-295 16,7-5-495-16</inkml:trace>
  <inkml:trace contextRef="#ctx0" brushRef="#br0" timeOffset="107119.09">31241 6554 1345 0,'0'0'639'0,"0"0"-563"15,0 0-75-15,0 0 8 16,0 0-3-16,0 0 40 0,-8 81-4 15,4-43-15 1,2 2-26-16,2 1 18 0,0-4-18 16,0-7-1-16,0-6 0 15,0-8 4-15,0-5-4 16,0-8 0-16,0-3 2 16,0 0 14-16,0 0-15 15,5-14 7-15,2-6-8 16,4-6-2-16,2-3 2 15,1-5 1-15,3-2-1 16,4 2 6-16,0 1-6 16,5 5 0-16,-1 4 0 15,-1 5-1-15,1 6-5 16,-4 7 6-16,0 3-6 16,-3 3 4-16,-5 0-82 0,-4 9-108 15,-9 11-109-15,0-3-327 16,-1-1-371-16</inkml:trace>
  <inkml:trace contextRef="#ctx0" brushRef="#br0" timeOffset="107324.65">31305 6767 1232 0,'0'0'271'15,"0"0"-194"-15,0 0 3 16,0 0 120-16,0 0-56 15,90 68-58-15,-61-53-12 16,1 0-36-16,-1-2-11 0,-6-2-27 16,-6-3-15-16,-4-2-20 15,-5 0-92-15,-4-3-196 16,-4 1-481-16</inkml:trace>
  <inkml:trace contextRef="#ctx0" brushRef="#br0" timeOffset="108530.95">20285 8240 1154 0,'0'0'264'0,"0"0"-193"16,0 0-30-16,0 0-31 15,0 0 68-15,0 0 33 16,0 0-35-16,-82-27 18 16,58 28-65-16,0 13-27 15,-1 5 24-15,1 6-26 16,3 3-1-16,3 1 1 16,6 3 0-16,4 2-2 15,6 1 4-15,2-4-2 0,7-5 15 16,13-5-14-16,5-6-1 15,3-10 0-15,1-5 0 16,-1-7 10-16,-3-15-10 16,-5-10 1-16,-2-11-2 15,-8-8 0-15,-1-8-18 16,-7-15 17-16,-2-13-13 16,-5-13 15-16,-7 8 0 15,2 23-7-15,1 24 6 16,6 19-7-16,2 2 8 15,1 5 0-15,0 2-3 16,0 16 3-16,0 1-16 0,7 15 16 16,6 27 48-1,5 30-17-15,5 33-4 0,4 11-12 16,-2-3-9-16,-4-26 10 16,-8-32-16-16,-1-17 1 15,-2-10 14-15,3 2-9 16,0-2-6-16,-1-3 0 15,2-8-11-15,3-8-46 16,-1-9-228-16,-4 0-463 0</inkml:trace>
  <inkml:trace contextRef="#ctx0" brushRef="#br0" timeOffset="108802.44">20670 8179 416 0,'0'0'972'0,"0"0"-851"16,0 0 1-16,0 0 22 15,0 0-32-15,101 8-16 16,-69-7-52-16,-1 1-10 15,-1-2-2-15,-2 0-31 16,-5 0-1-16,-4 0-43 16,-9 0-97-16,-5 0-107 0,-5 1-394 15</inkml:trace>
  <inkml:trace contextRef="#ctx0" brushRef="#br0" timeOffset="109022.98">20668 8414 1330 0,'0'0'251'0,"0"0"-177"15,0 0-17-15,0 0 73 16,0 0 78-16,87 22-93 16,-48-22-75-16,1 0-27 15,2 0 6-15,-8 0-9 0,-6 0-9 16,-6 0-2-1,-2 0-65-15,-5 0-137 0,-6 0-459 0</inkml:trace>
  <inkml:trace contextRef="#ctx0" brushRef="#br0" timeOffset="112172.45">31635 6257 421 0,'0'0'713'0,"0"0"-541"15,0 0-70-15,0 0 11 16,0 0 24-16,0 0 26 16,0 0-56-16,0-3-42 15,0 3 5-15,0 0-44 16,0 0 2-16,0 0-3 16,0 0-23-16,0 0 30 15,0 0-16-15,0 0-5 16,0 0 8-16,0 0-18 15,0 0 4-15,0 0-5 16,0 3 1-16,-6 8 7 0,-2 6-2 16,-5 5-6-16,-1 5 9 15,-3 6-8-15,-3 6-1 16,-5 9 0-16,-11 18 1 16,0-4-2-16,-1 5 2 15,-2 0-1-15,8-12 4 16,-4 2-2-16,5-10-2 15,5-8 0-15,4-9 1 16,5-7-1-16,3-6 0 16,5-7 1-16,2-4 11 15,3-2-6-15,1-2-5 16,2-2-1-16,0 2 1 16,0-2 4-16,0 0-4 15,0 0 9-15,0 0 12 0,0 0-20 16,0 0 3-16,0 0-5 15,0 0 0-15,0 0-8 16,0 0-12-16,0 0-64 16,0 0-138-16,0-4-319 0</inkml:trace>
  <inkml:trace contextRef="#ctx0" brushRef="#br0" timeOffset="113268.33">29236 6750 54 0,'0'0'1141'0,"0"0"-950"15,0 0-124-15,0 0-21 16,0 0 8-16,0 0 38 15,0 0-6-15,0 0-28 16,0 0-1-16,0 0-32 16,0 0 0-16,-4 0-2 0,-7 4-22 15,-4 6 20 1,-5 9-21-16,-6 8 0 0,-7 8 16 16,-8 10-15-16,-6 10-1 15,-5 8 8-15,-2 1-7 16,1 3 14-16,5-4-14 15,3-5 0-15,9-10 7 16,10-11-7-16,6-8-1 16,5-10 0-16,8-9 1 15,4-3 0-15,1-6 6 16,2-1-6-16,0 0 19 16,0 0 0-16,0 0-4 15,0 0-16-15,0 0 6 0,0 0-15 16,0 0-35-1,3-8-135-15,5 0-202 0,-1-1-1041 0</inkml:trace>
  <inkml:trace contextRef="#ctx0" brushRef="#br0" timeOffset="115670.51">28660 6691 485 0,'0'0'168'16,"0"0"-83"-16,0 0-29 15,0 0 60-15,0 0 54 16,0 0-29-16,0 0-24 0,0 0-39 15,0 0-15-15,0 0-11 16,0 0-27-16,0 0 7 16,0 0-12-16,0 0-10 15,-3 0 11-15,-3 0-21 16,-1 0 0-16,-3 5 2 16,-1 4 6-16,-7 4-8 15,-1 1 0-15,-7 4 2 16,-3 3 10-16,-6 7-12 15,-6 2 0-15,-4 9-6 16,-6 4 13-16,-5 5-7 16,-6 4 12-16,1-1-4 0,2 0 30 15,3-4-14-15,5-5 44 16,8-4-21 0,6-7-45-16,6-6 15 0,5-5-1 15,8-5-4-15,5-6 0 16,6-4-12-16,4-1 0 15,3-4-1-15,0 0-13 16,6-2-57-16,35-26-101 16,-2 1-184-16,4-3-475 0</inkml:trace>
  <inkml:trace contextRef="#ctx0" brushRef="#br0" timeOffset="116526.15">32319 4828 1160 0,'0'0'232'0,"0"0"-185"16,0 0-24-16,0 0 16 15,0 0 45-15,0 0 17 0,0 0-46 16,0-3-12 0,0 3-21-16,-1 0-21 0,-8 0 19 15,-2 0-19-15,-6 13 0 16,-8 7 14-16,-10 13-15 15,-16 21 13-15,-23 26 1 16,-22 27 3-16,-5 11 13 16,5-7-16-16,25-27-12 15,26-29 11-15,13-17-4 16,7-8-8-16,0-2 30 16,1 0 22-16,3-3 1 15,6-11-33-15,8-6-1 16,4-4-8-16,3-4-3 0,0 0-18 15,3-4-31 1,9-8-216-16,-2-1-629 0</inkml:trace>
  <inkml:trace contextRef="#ctx0" brushRef="#br0" timeOffset="117292.62">28803 5971 537 0,'0'0'151'0,"0"0"-86"16,0 0-17-16,0 0 21 16,0 0 76-16,0 0-41 0,0 0-19 15,-32 40-17-15,18-26-17 16,1 3 3-16,-5 6-11 15,-5 5-11-15,-5 8 15 16,-9 6-24-16,-6 7-16 16,-8 0 12-16,-3 2-19 15,-3-1 8-15,2-1 58 16,3-6-34-16,9-2 23 16,8-10-17-16,10-7-16 15,8-9 9-15,9-7-31 16,5-4 6-16,3-4 5 15,0 0 0-15,1 0-7 16,12-3-4-16,10-18-134 16,-2 2-120-16,-3-3-682 0</inkml:trace>
  <inkml:trace contextRef="#ctx0" brushRef="#br0" timeOffset="118066.7">28932 4957 492 0,'0'0'251'15,"0"0"-80"-15,0 0-46 16,0 0 16-16,0 0 11 16,0 0-64-16,0 0-41 15,0 0-34-15,0 0-12 16,0 0 18-16,-5 5-17 0,-5 8 19 15,-9 7 4 1,-7 10 3-16,-10 11 46 0,-17 18-11 16,-19 24-24-16,-21 22-1 15,-2 2-29-15,15-16 5 16,20-26-7-16,23-24-6 16,5-7 11-16,1 2-11 15,1-4-1-15,3-1 3 16,8-10 4-16,10-8-7 15,4-6 0-15,5-4 1 16,0-3 8-16,0 0-3 16,0 0-6-16,0 0 0 15,0 0-54-15,2 0-112 0,1 0-384 16</inkml:trace>
  <inkml:trace contextRef="#ctx0" brushRef="#br0" timeOffset="135757.45">21389 8233 804 0,'0'0'223'15,"0"0"-90"-15,0 0 38 0,0 0-54 16,0 0-19-1,0 0-27-15,0-5-22 0,0 3 8 16,0-3-13-16,0 0-29 16,0 2 17-16,1-3-12 15,4 0-8-15,1 1 12 16,1-1-24-16,3-2 0 16,1 2 0-16,0-2 1 15,3 3 4-15,0 0-5 16,4 1 0-16,-2 1-2 15,4 3-2-15,-3 0 4 16,2 0 0-16,-3 0-10 16,-1 7 4-16,-1 8-1 15,-1 2-4-15,-3 4 10 0,0 3-5 16,-4 1 6-16,-1 1 0 16,-5 2 2-16,0-3-5 15,-3 1 3-15,-15 1 0 16,-3-2 0-16,-7-1-8 15,-2 0 7-15,-1-2-5 16,-1-1 6-16,4-1 0 16,0-3 0-16,4-1 0 15,3-2 0-15,6-4 1 16,3-2 0-16,3-3-1 16,6-2 0-16,2-1 7 15,1-2-6-15,0 0-1 16,0 0 0-16,3 0 0 0,8 0 5 15,1 0 2 1,2 0 13-16,2 0 26 0,3 0-23 16,1 0 26-16,2 4 1 15,2 2-22-15,1 1 9 16,-3 2-13-16,-2-1-14 16,0-1 5-16,-5 0-14 15,2-2-1-15,2-5 0 16,9 0-75-16,-3-10-288 15,-1-4-790-15</inkml:trace>
  <inkml:trace contextRef="#ctx0" brushRef="#br0" timeOffset="136104.59">21929 8649 811 0,'0'0'813'0,"0"0"-659"15,0 0-23-15,0 0-51 16,0 0-14-16,0 0 13 0,0 0-39 16,0 0-21-16,0 0 8 15,0 2-27-15,0-2 0 16,0 3 0-16,0 0-6 16,0 3-5-16,6-1-51 15,-2-2-454-15</inkml:trace>
  <inkml:trace contextRef="#ctx0" brushRef="#br0" timeOffset="137049.71">22220 8174 788 0,'0'0'289'0,"0"0"-172"16,0 0 24-16,0 0-50 15,0 0 17-15,0 0-18 16,0 0-35-16,31 0-10 0,-12-3-39 15,4 2 4 1,4-1-4-16,1 2-6 0,2 0 31 16,0 0-19-16,-5 0-5 15,-3 3-4-15,-7 5-2 16,-5 3-1-16,-6 2 0 16,-4 3 1-16,-2 5 12 15,-16 5-13-15,-7 4 0 16,-3 3-1-16,-4 3 9 15,4-3-8-15,1 1 0 16,8-2 1-16,2-4 20 16,8-4-20-16,5-4 0 15,4-3-1-15,0-5 8 16,4 0-3-16,10-1 8 16,8-5 10-16,3 3 30 15,4-5-15-15,2-1 13 0,2 0-7 16,-2-1-29-16,-1 1 13 15,-3-3-21-15,-3 0-6 16,-3 0-1-16,4-8-108 16,-3-3-252-16,-4-3-685 0</inkml:trace>
  <inkml:trace contextRef="#ctx0" brushRef="#br0" timeOffset="137491.38">22655 8221 1575 0,'0'0'204'16,"0"0"-147"-16,0 0-32 16,0 0-23-16,0 0 15 15,0 0 5-15,82-31-22 16,-50 31 19-16,2 0-19 15,2 3 0-15,1 7 3 16,-4 3-2-16,-4 3-1 16,-4 2 0-16,-8 6 1 15,-6-1 2-15,-8 3-3 16,-3 6 0-16,-12 3 0 16,-15 2 7-16,-6 1-7 15,-4-2 1-15,1 0 0 16,5-5 10-16,5-6-1 0,7-3-10 15,7-7 21 1,6-3-20-16,6-5 15 0,0 0-16 16,14-4 16-16,14-3 47 15,8 0-14-15,7 0-11 16,5-10-9-16,1 3-29 16,-1 0 16-16,-1-1-16 15,15 3-10-15,-13 3-169 16,-11-3-578-16</inkml:trace>
  <inkml:trace contextRef="#ctx0" brushRef="#br0" timeOffset="140546.28">23668 8465 400 0,'0'0'156'0,"0"0"-90"15,0 0-26-15,0 0 30 16,0 0 15-16,0 0-22 16,0 0-18-16,1-1-10 15,-1 1 37-15,0 0 22 16,0 0-39-16,0 0 3 16,0 0-17-16,0 0-30 0,0 0 12 15,0 0-7-15,0 0-4 16,0 0 20-16,0 0-21 15,0 0 8-15,0 0 0 16,0 0-12-16,0 0 15 16,0 0-20-16,0 0 8 15,0 0-9-15,0 0 8 16,0 0-5-16,0 0-2 16,0 0 8-16,0 0 9 15,0 0-19-15,0 0 13 16,0 0-8-16,0 0 1 15,0 0 1-15,0 0-6 16,0 0 0-16,0 0 15 16,0 0-16-16,0 0 0 15,0 0 7-15,0 0-5 0,0 0 18 16,0 0-7-16,0 0 0 16,0 0 13-16,0 0-25 15,0 0 10-15,0 0-9 16,0 0 5-16,0 0 2 15,0 0-8-15,0 0 7 16,0 0 3-16,0 0-9 16,0 0-2-16,0 0 0 15,0 0 7-15,0 0-1 16,0 0-6-16,0 0 1 16,0 0 10-16,0 0-11 0,0 0 0 15,0 0 0 1,0 0 0-16,0 0 1 0,0 0-1 15,0 0 2-15,0 0 0 16,0 0-2-16,0 0 0 16,0 0-1-16,0 0-6 15,0 1 6-15,-1 9 1 16,-1 1 0-16,2 3-6 16,0 2 0-16,2-1 6 15,12-1 0-15,3-3 0 16,4-3 4-16,2-2-4 15,2-5 0-15,0-1-1 16,0 0 2-16,0-7 10 16,0-6 56-16,0-2-3 15,-5-5-16-15,-5 1-39 0,-5-5 3 16,-7 4-2-16,-3-3-8 16,0 0 30-16,-7 1-7 15,-7 1-9-15,-5 1 6 16,-1 3-19-16,-4 4-3 15,1 2 0-15,-3 7-2 16,4 1 0-16,-1 3 2 16,1 0 0-16,3 7-1 15,4 8-5-15,0 2 4 16,6 4 1-16,3 4-8 16,4-1 7-16,2-2 2 15,0-2 0-15,7-3-2 16,7-3-6-16,1-6 8 15,5-2 0-15,-1-4 0 0,2-2 3 16,0 0-3-16,0-4 0 16,0-5 15-16,-1-2-15 15,-3-2 0-15,1 0 0 16,-5 0 2-16,-2 1 7 16,-4 1-1-16,-2 5 1 15,-2 1 10-15,-3 5-19 16,0 0-1-16,0 20-12 15,0 25 13-15,0 30 10 16,0 30 4-16,0 11 3 16,0-5 7-16,1-26-15 15,1-29 20-15,-1-18-7 16,1-7-21-16,-1 3 27 0,2-2-22 16,-3-3 7-1,1-7 10-15,-1-11-22 0,0-3 14 16,2-5-8-16,-2-3-6 15,0 0 26-15,0 0-27 16,0-12-13-16,4-18-108 16,1 2-364-16,1-2-742 0</inkml:trace>
  <inkml:trace contextRef="#ctx0" brushRef="#br0" timeOffset="141162.12">24451 7796 757 0,'0'0'325'16,"0"0"-178"-16,0 0-21 15,0 0-37-15,0 0-32 16,0 0-9-16,0 0-35 16,0 4-13-16,0 13 23 15,0 15 7-15,0 21 22 16,0 36 57-16,6 37-44 15,-3 17 46-15,0-5-38 16,-2-20-32-16,1-40 6 0,1-23-38 16,-1-14 7-16,1-10 29 15,-2 4-1-15,2 1 0 16,-1 3-23-16,-1-4-11 16,-1-7 8-16,0-5-15 15,0-8-3-15,0-3 0 16,0-7 4-16,0-5-4 15,0 0 0-15,0-10-51 16,9-26-116-16,1 0-225 16,4 0-422-16</inkml:trace>
  <inkml:trace contextRef="#ctx0" brushRef="#br0" timeOffset="142056.64">24782 8154 426 0,'0'0'864'15,"0"0"-741"-15,0 0-67 16,0 0 18-16,0 0 6 15,0 0 42-15,0 0-57 16,0-3-63-16,0 3 13 0,0 0-14 16,0 12 11-16,0 3 45 15,0 8-28-15,0 5 8 16,0 6-2-16,0 6-10 16,0 6 16-16,0 2-10 15,0 0-5-15,0 2 14 16,0-2-30-16,0-3 11 15,2-3-2-15,4-1-7 16,-2-5 10-16,1-3-9 16,-1-5-11-16,-1-5 21 15,0-5-22-15,-1-6 6 16,-1-7-7-16,-1-3 6 0,2 1 11 16,-2-3 0-1,0 0 9-15,1 0 18 0,-1 0-20 16,0 0 8-16,0 0-5 15,0 0-15-15,0 0 12 16,0 0-18-16,3 0-5 16,-3 0 20-16,0 0-19 15,0 0 3-15,0 0-5 16,0 0 6-16,1 0 1 16,-1 0-6-16,0 0-1 15,0 0 6-15,2 0-6 16,1 0 0-16,1 0-1 15,4 0 1-15,1 0 5 16,6-3-5-16,0 1 0 16,9 1 2-16,7 0-1 0,9-2-1 15,6 1 0-15,7 2 0 16,3 0 8-16,1 0-8 16,-3 0 0-16,-2 6-2 15,-6 2 2-15,-6-1 0 16,-8-1 0-16,-6-2 0 15,-7-1 3-15,-6-1-2 16,-4 0-1-16,-5-2 12 16,-1 0-11-16,-3 0 39 15,2 0-19-15,-2 0-8 16,0 0 17-16,0 0-30 16,0 0 0-16,3 0 0 15,-3 0 6-15,0 0-6 0,1 0 0 16,-1 0 0-1,0 0 3-15,0 0-3 0,0 0-1 16,0 0-20-16,0 0-53 16,0 0-42-16,0 0-81 15,-6 0-753-15</inkml:trace>
  <inkml:trace contextRef="#ctx0" brushRef="#br0" timeOffset="149300.55">18527 6411 352 0,'0'0'239'16,"0"0"-86"-16,0 0-4 16,0 0-48-16,0 0 78 15,0 0-25-15,-3 0-58 16,1 0-19-16,2 0-16 16,-1 0-2-16,1 0 11 15,0 0-39-15,-2 0-6 16,2 0-24-16,-1 6 8 15,-1 5-2-15,1 3-1 16,-1 3 1-16,1 2 10 16,1 3-16-16,0 1 4 15,0 3 4-15,0-2-9 16,6 1 17-16,1-2-15 16,3-1 8-16,1 0 11 0,1-3-20 15,4 0 5-15,1-1 10 16,2-2 11-16,0-4 8 15,-1-1-26-15,2-2 7 16,-1-1 7-16,1-5-22 16,-1-1 20-16,-1-1-7 15,1-1-14-15,0 0 34 16,0 0-26-16,-2 0 11 16,0-4 10-16,-1-1-28 15,2-3 24-15,-1 1-17 16,-1 2-7-16,-1-3 13 15,3 2-14-15,-3-1 0 16,1 2 0-16,1-2 0 0,0 1 0 16,1 1 0-16,2 0 0 15,-1 2 5-15,1 0-4 16,0 0-1-16,3 3 0 16,-1 0-2-16,1 0 2 15,-3 0 0-15,3 0 0 16,-2 0 1-16,-1 3-1 15,3 3 0-15,-5 2 0 16,3 0-3-16,-4 1 2 16,2 3 1-16,-3 0 0 15,-4 3 2-15,-1-1-2 16,-3 0 0-16,-2 1 0 16,-3-2-3-16,-1 0 3 15,-2-2 0-15,0-1 0 16,0-4 6-16,0-2-5 0,0-3-1 15,0 1 0-15,0-2 1 16,0 0 5-16,0 0 2 16,0-2 1-16,1-7 2 15,4-3-11-15,3-5-1 16,1 0 1-16,4 2-9 16,1-2 7-16,3 0 2 15,4 1 0-15,2-1-1 16,3 0-3-16,0 4 3 15,0-2 1-15,3 4-4 0,-1-1 2 16,0 4 2-16,2 1 0 16,0 2 0-16,1-2-5 15,0 5 5-15,-1 1 0 16,2 0 0-16,-3 1-3 16,0 0 3-16,-1 0 0 15,-1 4-1-15,0 8-1 16,-4 1 2-16,-1 3 0 15,-2-1 0-15,0 1 0 16,-2-1 0-16,-1 0 0 16,3-1 0-16,-1-2-2 15,4-1 1-15,2 0 1 16,2 0 0-16,1-5 4 0,3 2-4 16,2-6 0-16,0-2 0 15,0 0 1-15,0 0 2 16,0-10-3-16,-4-2 2 15,0-4 8-15,-6-2-9 16,-4-3-1-16,-5-4 6 16,-5-2 18-16,-2-6 28 15,-3-3-20-15,-1-3-5 16,-3 0 13-16,0 3-33 16,0 0 8-16,0 5 7 15,0 4-20-15,0 5 35 16,0 7-22-16,0 7 0 15,0 2 11-15,0 3-26 16,0 3-1-16,0 0-12 16,0 0-88-16,0 0-95 0,1 2-426 0</inkml:trace>
  <inkml:trace contextRef="#ctx0" brushRef="#br0" timeOffset="150465.34">19630 7821 652 0,'0'0'250'15,"0"0"-87"-15,0 0-18 16,0 0-55-16,0 0-2 15,0 0-9-15,0 0-30 0,-3 0 6 16,-1 0-34-16,1 8-11 16,-3 13 18-16,0 16 18 15,1 30 21-15,4 40-32 16,-1 48-19-16,1 24 21 16,-1 5-24-16,-2-13 5 15,0-31 20-15,4-18-38 16,0-19 15-16,0-27-9 15,0-20 7-15,0-17 46 16,0-6-34-16,0 1-7 16,0-2-13-16,0-3 6 15,1-12-11-15,1-13 0 16,-1-4 0-16,6-36-48 0,1-5-236 16,-1-7-456-16</inkml:trace>
  <inkml:trace contextRef="#ctx0" brushRef="#br0" timeOffset="151861.2">19811 7486 618 0,'0'0'151'0,"0"0"-71"16,0 0 19-16,0 0 0 15,0 0 18-15,0 0-42 16,0 0 13-16,-2 18 40 16,7-12-71-16,4-1 5 15,3 1 8-15,9 0-19 16,4-1 22-16,6 2-16 16,8-3-23-16,9 2 8 15,7-2-41-15,7 2 12 16,16 0-13-16,23 4 6 15,22-3-6-15,8 4 1 16,-3-2 0-16,-7-1 23 0,-12 0-23 16,0 2-1-1,1 2 0-15,-4-1-1 0,-1 3 1 16,-7 0 0-16,-4 2 0 16,0-1 8-16,2 0-7 15,5-2-1-15,5-2 6 16,10 0 32-16,8-3 48 15,3 1-62-15,4-3-15 16,0 3 2-16,1-2-10 16,2 1-1-16,0-1 0 15,0 0 1-15,-1 2 2 16,-2-3-3-16,2-2 0 16,-2 0 1-16,-2-1-1 0,-1 3 0 15,-3 2 0 1,-4 1-1-16,-3 2 1 0,-2-2 0 15,-4 1 1-15,-2-2 3 16,-2 1-3-16,-4-4-1 16,-5-2 0-16,-4 0 1 15,-5-3-2-15,-2 0 1 16,-4 0 0-16,-10 0-2 16,-15 0 5-16,-11 0-3 15,-5 0 0-15,2 0 1 16,4 0-4-16,0 0 3 15,-10 0 0-15,-9 0-1 16,-9 0-3-16,-7 0-5 16,-5 0 9-16,-4 0-3 15,-2 0-6-15,-1 0-3 0,-2 0 10 16,1 0-6-16,-1 0-21 16,0 0 23-16,0 0-24 15,2 0-10-15,-1-3-3 16,4 1-108-16,1-1 51 15,1-1 52-15,4-1 8 16,-1 1 39-16,-2 0-9 16,2 0 10-16,-4 2 2 15,0-1-1-15,-1-1-1 16,-2 3 1-16,-2 1 1 16,-1-2 39-16,3 2 20 15,-3 0 25-15,0 0 5 0,0 0-49 16,0 0-15-16,0 0-27 15,0 0-8-15,0 10 8 16,0 9 1-16,1 10-1 16,1 15 6-16,-1 20-5 15,2 27-1-15,-1 32 0 16,-1 15-4-16,1-3 4 16,-1-10 1-16,1-16 0 15,1-3 9-15,-2-5-10 16,1-4 0-16,-2-7 9 15,0-6-8-15,0-17 110 16,1-13-77-16,2-13-22 16,0-3 9-16,3-1-20 0,-1 0 7 15,1-2-8-15,-3-11 2 16,0-9 8-16,-3-8-10 16,0-7 0-16,-3-5-33 15,-9-9-222-15,-8-3-500 0</inkml:trace>
  <inkml:trace contextRef="#ctx0" brushRef="#br0" timeOffset="153063.33">19843 9435 1149 0,'0'0'303'16,"0"0"-183"-16,0 0-83 0,0 0-1 15,0 0 30-15,0 0 37 16,0 0-40-16,-1 0-52 16,18 0 9-16,6 0 31 15,10 0 2-15,8 1 0 16,6 1-39-16,7-1-3 16,2 2 6-16,7-1-15 15,4 2-2-15,17 3 0 16,19-2 1-16,21 0 0 15,9 2-1-15,-3 0 1 16,-6 0 3-16,-10-1-3 16,-2 1-1-16,-1 0 0 15,0 1-3-15,-7-2 2 0,-1 3 2 16,0-3-1 0,0 3 3-16,3-3-2 0,4-2-1 15,8 3 0-15,5-4-1 16,-1 3 0-16,0 2 1 15,-2-3 0-15,-4-1 0 16,0-1 1-16,-3 0-1 16,-2-1 0-16,-2 0 0 15,-5 1-1-15,-1-2 1 16,-1 0 0-16,-5 2 0 16,-3-1 0-16,-3 3 0 15,-7 1 0-15,-9 0 1 16,-16-1-3-16,-11 1 2 0,1-2 0 15,8 1-1 1,9 4 4-16,9-2-3 0,0 1 0 16,2 0 0-16,-1-2-3 15,-2 1 3-15,2-2 0 16,-2 0 0-16,0-2-2 16,-4 1 2-16,-1 0 0 15,-3 0 1-15,-4 1 1 16,-2 2-2-16,-2-2 0 15,-3 2 0-15,-1 1-1 16,-2-1 0-16,-3 0 1 16,0 0 0-16,-5 0 5 15,-3 1-4-15,-3-4-1 16,-4 3 0-16,-3-1-3 0,-4-2 2 16,-5-1 1-1,-3-1 0-15,-5 1 0 0,-5 1 6 16,0-4-7-16,-3 3 1 15,3-2-8-15,-4 2 8 16,-1-1 0-16,-1-1 1 16,-1 1-2-16,-2 1-2 15,-5-1-189-15,-10 1-519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8T19:50:29.296"/>
    </inkml:context>
    <inkml:brush xml:id="br0">
      <inkml:brushProperty name="width" value="0.05292" units="cm"/>
      <inkml:brushProperty name="height" value="0.05292" units="cm"/>
    </inkml:brush>
  </inkml:definitions>
  <inkml:trace contextRef="#ctx0" brushRef="#br0">1415 4821 939 0,'0'0'293'0,"0"0"-223"16,0 0-24 0,0 0 43-16,0 0-1 0,0 0 1 15,-43-26-29 1,37 22-2-16,-2 0-10 0,-2-1-20 16,-2 1 14-16,-3 0-33 15,-3 1-3-15,-4 1 14 16,0 2-20-16,-4 0-1 15,1 0 0-15,-5 9-3 16,0 1 4-16,3 4 1 16,-4 1 0-16,6 6-1 15,-2 1-3-15,3 2 2 16,1 6 0-16,3 3-15 16,-1 3 16-16,4 1 0 15,1 3 0-15,1 2 10 0,5 2-10 16,-2 0 0-16,1 1-2 15,4 1 4-15,1 2-5 16,3 1 6-16,3-3-3 16,0 2 0-16,0-3 1 15,13 0-1-15,8-3 0 16,6-2 1-16,4-6 10 16,7-5-11-16,3-4 1 15,3-7-2-15,5-5 10 16,0-9-9-16,3-4 1 15,0-1 5-15,-1-19 15 16,-6-7-9-16,-2-5 11 16,-6-4-23-16,-10-2 7 15,-4-1-17-15,-10 0 17 16,-7 3-7-16,-6 1 24 0,0 0-23 16,-3 6 7-16,-12 2-8 15,-1 6 0-15,-8 3 11 16,-1 2-9-16,-5 6 16 15,-6 2 13-15,-3 7-31 16,-4 1 1-16,1 0-1 16,2 14 3-16,1 5-4 15,8 5 1-15,4 3-10 16,9 2 0-16,6 1-81 16,8 2-55-16,4 3-105 15,13-7-332-15,2-6-16 0</inkml:trace>
  <inkml:trace contextRef="#ctx0" brushRef="#br0" timeOffset="1471.25">1664 5419 1217 0,'0'0'156'0,"0"0"-114"16,0 0-27-16,0 0-9 16,-9 99 47-16,9-60-2 15,0-1-7-15,14-4 0 0,5 0-18 16,7-6-6-16,2-9-8 16,5-5-11-16,1-11 19 15,-7-3-19-15,3-3 0 16,-8-17-1-16,-1-9 7 15,-9-6 30-15,-9-9-20 16,-3-2-8-16,0-4-9 16,-15 3-14-16,-9 1 13 15,-1 7-8-15,-5 6-9 16,2 9 16-16,-2 10 2 16,4 10 0-16,-1 4-1 15,-1 12 0-15,4 18 1 16,2 10-1-16,2 8-6 15,4 4 7-15,10 1 0 16,3-5 0-16,3-4 0 0,6-11-5 16,13-11 4-16,1-9-6 15,8-10 4-15,2-3-4 16,3-16 7-16,0-13 0 16,-5-5 0-16,-3-7-16 15,-7-2 16-15,-4-1 3 16,-7 2-2-16,-2 7-2 15,-3 8 2-15,-2 10 5 16,0 9 15-16,0 8-19 16,2 6-2-16,1 19-15 15,3 14 15-15,8 10 12 16,2 2-1-16,2-2-1 16,7-3 1-16,2-12-10 0,0-10 0 15,1-10 7-15,-4-11 1 16,3-3 42-16,-6-7 6 15,1-15 5-15,-3-10-21 16,-2-9-31-16,1-5-10 16,-3-6-19-16,1-4-10 15,3 4 16-15,1 7-15 16,4 13 18-16,-2 13 2 16,6 16-18-16,4 3 26 15,-1 25 0-15,5 11 0 16,-3 5 21-16,-5 5-12 15,-6 2 11-15,-8-1 21 0,-8-4-25 16,-6-4 5-16,0-6-12 16,-6-8-2-16,-13-4-3 15,-7-9 4-15,-2-3-16 16,-9-9 8-16,-2 0-27 16,0-6 9-16,3-8-35 15,5 0-13-15,7 1 52 16,8 4-11-16,8 5 24 15,8 4-9-15,0 0-39 16,9 8 41-16,12 8 1 16,10 0 7-16,5 0 28 15,7-4-21-15,1-6 17 16,3-6-2-16,-2 0-22 16,1-6 21-16,-2-15-4 15,-7-5-2-15,0-7-4 0,-6-4-11 16,-8-2-24-16,-7-5-25 15,-7-1 8-15,-7-2 15 16,-2 3 26-16,-2 0 0 16,-8 3 14-16,-5 10-13 15,6 7 14-15,3 9 15 16,1 12 16-16,2 3-3 16,3 15-39-16,0 17-2 15,0 10-4-15,0 8 4 16,6 7-2-16,8 1 0 15,4-4 1-15,2-3 13 16,2-8-14-16,1-9 0 16,1-12-2-16,0-8 4 0,-3-9-2 15,-2-5 58 1,-2-4-18-16,-2-17-1 0,-5-9-26 16,2-9-13-16,-3-6-7 15,3-2-16-15,0-1 21 16,-2 6-29-16,5 4 11 15,0 11 5-15,6 8-7 16,3 10 22-16,7 9 25 16,3 3-14-16,7 17 5 15,1 4-4-15,-1 5 7 16,-5-1 10-16,-6 3-28 16,-8-3 13-16,-10-3 0 15,-10 0-3-15,-2 1 13 0,-12-2-12 16,-17-2 1-16,-5-6 0 15,-6-3-7-15,0-3 9 16,4-6-15-16,3-1 1 16,11 1 7-16,8-3-8 15,7 1 0-15,7 4-23 16,0 2-175-16,13-2-536 0</inkml:trace>
  <inkml:trace contextRef="#ctx0" brushRef="#br0" timeOffset="15549.16">1135 6588 651 0,'0'0'169'16,"0"0"-78"-16,0 0 8 15,0 0 14-15,0 0 23 16,0 0-44-16,0 0-55 16,0 36-3-16,0-3 3 15,0 12-10-15,7 7 25 16,2 9-22-16,5 2-21 0,-1 0 0 16,2-5-4-16,-2-6-4 15,-2-8 4-15,-4-10-5 16,2-9 0-16,-6-8-1 15,0-9-34-15,-3-8-32 16,0 0-198-16,0-9-110 0</inkml:trace>
  <inkml:trace contextRef="#ctx0" brushRef="#br0" timeOffset="15909.12">984 6464 348 0,'0'0'781'0,"0"0"-668"16,0 0-104-16,0 0 4 15,0 0 14-15,0 0 38 16,0 0 9-16,52-53-29 16,-25 46 47-16,6 5-38 15,10 2-35-15,2 0 4 16,1 7-10-16,-1 12-12 15,-3 3 4-15,-4 7-3 16,-8 7-4-16,-12 7 2 16,-10 6 0-16,-8 6 12 0,-6 6-12 15,-24 0 1 1,-3 0 15-16,-4-7-15 0,-4-6-1 16,3-11 0-1,5-10 1-15,8-10 2 0,5-8-3 16,4-9-38-16,10-9-96 15,3-11-136-15,3-4-404 0</inkml:trace>
  <inkml:trace contextRef="#ctx0" brushRef="#br0" timeOffset="17021.75">1482 6750 895 0,'0'0'109'0,"0"0"-69"15,0 0-15-15,0 0 70 0,24 94 53 16,-21-56-58-16,0 2-18 16,0 2-29-16,0-4-22 15,0-5-1-15,0-4-19 16,0-9 4-16,-1-8 1 16,-2-5-5-16,0-6 8 15,0-1-8-15,0 0 15 16,0-14 12-16,0-9-28 15,-5-9-21-15,-1-4 20 16,3-2 1-16,3 1-1 16,0 8-6-16,9 6 6 15,12 7-9-15,4 9-6 0,5 4 16 16,6 3 1-16,-2 0-1 16,2 0 5-16,-6 4-4 15,0-4-1-15,-8 0 0 16,-3 0 1-16,-7-1-7 15,-4-7 6-15,-5-1 0 16,-3-8 11-16,0 1-11 16,-3-4-12-16,-6 0 1 15,-4 1 11-15,-1 4 16 16,0 3-8-16,1 9 2 16,4 3 3-16,3 1-12 15,3 21 0-15,3 15 1 16,0 13-2-16,0 5 32 15,9 6 7-15,8-3 0 16,5-10-9-16,5-6-23 0,4-13 3 16,2-10-3-16,3-11-7 15,0-8 15-15,-1-11-15 16,-2-15-41-16,-3-12 35 16,-5-6-22-16,-5-3 3 15,-4-3 8-15,-4 1 14 16,-1 8 2-16,-3 9 1 15,-3 10 0-15,4 13 0 16,1 9 1-16,2 12 8 16,2 18 13-16,7 10 29 15,-4 6-2-15,-3 0-41 16,-5 0 5-16,-3-6 15 16,-5-7-15-16,-1-5 10 0,0-7-14 15,-10-5 4 1,-4-4 16-16,-5-7-15 0,-6-5 16 15,-1 0-16-15,-8-12-13 16,0-7 11-16,4-4-11 16,5 2 1-16,5 4 19 15,7 5-20-15,8 7 14 16,5 3-15-16,0 2-9 16,0 2 3-16,15 11 5 15,8 4 1-15,7 0 4 16,1-2-4-16,9-2-1 15,-3-10 0-15,4-3 1 16,0 0 4-16,-2-9-4 16,0-8-1-16,-3-2 0 0,-1-6-16 15,-9 0 3-15,-2-1-43 16,-8-1 15-16,-10 1 8 16,-1-1 18-16,-5 2 16 15,0-1-6-15,-2 5 13 16,-7 3 14-16,-1 7-4 15,5 6 8-15,1 5 9 16,2 7-34-16,2 17 0 16,0 12-6-16,2 10 9 15,11 3-3-15,7 2 9 16,2-5-9-16,3-9 12 16,-1-9-11-16,-4-11-1 15,-3-12 0-15,-3-5-55 0,-11-34-145 16,-3-7-139-16,0-3-849 0</inkml:trace>
  <inkml:trace contextRef="#ctx0" brushRef="#br0" timeOffset="17163.88">2382 6618 1528 0,'0'0'374'15,"0"0"-291"-15,0 0-58 16,0 0-16-16,0 0-9 15,0 0-67-15,32 77-172 16,-12-61-411-16</inkml:trace>
  <inkml:trace contextRef="#ctx0" brushRef="#br0" timeOffset="17853.16">2699 6890 1197 0,'0'0'212'15,"0"0"-121"-15,14 110 18 16,-1-62-27-16,1-3-27 16,5-9-12-16,5-8-11 15,-3-8-6-15,3-9-1 16,-2-9-25-16,-4-2 7 16,0-15 1-16,-6-14-1 15,1-8 7-15,-5-7-14 0,-7-4-1 16,-1 1 0-1,0 4 1-15,-12 6 22 0,-4 5-9 16,-2 8-1-16,-3 5 26 16,3 9-22-16,2 8 15 15,-2 2-31-15,4 5-4 16,-3 15 4-16,0 4 0 16,4 2 0-16,4-4 0 15,3-3 0-15,4-7 0 16,2-4 0-16,0-5-27 15,3-3 26-15,9 0-14 16,6-14-26-16,0-5-4 16,4-5-12-16,1-2 21 15,-1 3 25-15,-4 7 3 16,4 6 8-16,-1 8 1 0,2 2 12 16,-1 24 31-1,5 10-29-15,-2 9 27 0,-3 5-13 16,-5-1-4-16,-1-1 30 15,-5-10-25-15,-2-7-8 16,-3-12 0-16,1-6-20 16,-4-11 8-16,2 0-3 15,-1-16-7-15,-1-15-6 16,2-11-38-16,-2-4-44 16,1-5 22-16,-3 6 25 15,-1 11 31-15,2 14 10 16,1 14 7-16,3 6 24 0,3 16-18 15,3 16 44 1,0 7 18-16,-3 4-58 0,1 0 5 16,2-4-11-16,3-8-10 15,0-9 6-15,7-10-7 16,14-12-81-16,-6-14-226 16,-2-8-428-16</inkml:trace>
  <inkml:trace contextRef="#ctx0" brushRef="#br0" timeOffset="18215.2">3529 6699 1493 0,'0'0'255'16,"0"0"-185"0,30 94-57-16,-11-55-4 0,-1-3 13 15,7-9 27-15,1-8 5 16,-1-8-44-16,-1-7 5 15,-2-4-2-15,-1-5-12 16,-3-15 27-16,-6-6-4 16,-3-7-9-16,-5-7-15 15,-4-1-5-15,0 0-10 16,-4 4 14-16,-5 8 1 16,4 10 21-16,1 15 30 15,2 4-11-15,2 31-33 16,0 42 1-16,14 33 3 15,4 15 28-15,0 0-11 16,-2-15 7-16,-2-31-15 0,-6-20-6 16,-2-17-5-16,-1-8-9 15,7 0-25-15,1-4-123 16,-1-8-582-16</inkml:trace>
  <inkml:trace contextRef="#ctx0" brushRef="#br0" timeOffset="18746.78">4216 6145 675 0,'0'0'335'0,"0"0"-196"16,14 113 21-16,10-23-7 15,7 26-7-15,5 8 23 16,-5-21-67-16,-10-28-46 16,-5-29-21-16,-5-12-17 15,-1 3-12-15,2 2 0 16,-1-2-6-16,-5-7-1 16,-5-10-37-16,-1-11-183 15,-7-6-153-15,-11-3-872 0</inkml:trace>
  <inkml:trace contextRef="#ctx0" brushRef="#br0" timeOffset="20407.77">4285 6849 12 0,'0'0'1164'16,"0"0"-1009"-16,0 0-70 15,0 0 21-15,110 79 69 16,-71-71-27-16,3-8-49 0,4-2-11 15,-4-21-57 1,1-6-11-16,-7-8-20 16,-6-5-26-16,-11-2-40 0,-7-2-34 15,-9 1-38-15,-3 3 44 16,-6 6 20-16,-12 6 32 16,2 9 42-16,-2 11 1 15,7 10 35-15,1 3-26 16,3 25-8-16,4 13 12 15,3 11 62-15,0 10 9 16,9 5 13-16,10 0-47 16,2-7-7-16,1-7-21 15,2-9-22-15,-3-12 18 16,-2-11-17-16,-4-9 5 16,-3-12 13-16,0 0-19 0,-6-17 11 15,2-14 4-15,-4-8-16 16,0-6-1-16,-2-2-24 15,-2 1 1-15,3 7 23 16,1 6-24-16,2 13 12 16,2 11-2-16,8 9-10 15,1 9 24-15,5 21 0 16,2 8 1-16,1 6 23 16,-4 1-13-16,0 0 33 15,-3-7-11-15,-6-8-18 16,-3-7 14-16,-5-9-27 15,-1-5-1-15,0-8 9 16,-3-1-8-16,0-12-2 0,0-12-2 16,0-9-32-1,0-8-15-15,0-6-39 0,2 2 10 16,4 4 0-16,1 6 2 16,5 9 59-16,0 11 8 15,9 9 10-15,0 6 1 16,3 11 21-16,1 15 16 15,3 8-6-15,-4 5-13 16,1 2 40-16,-5 1-7 16,-1-4-9-16,-5-6 43 15,-1-8-69-15,-2-10-3 16,-5-7-14-16,1-7-10 16,-3-1-5-16,1-21-12 15,-2-10 1-15,0-10-3 16,-3-6-53-16,0 0-9 0,0 4 40 15,0 6 38 1,0 9 13-16,6 12 1 0,0 14-1 16,3 3 2-16,1 22 4 15,1 14 39-15,5 12 6 16,-1 6-39-16,3 0 5 16,1-3-16-16,1-12 0 15,2-9 11-15,0-13-11 16,-5-12-2-16,4-5-8 15,-5-12-69-15,-1-17-52 16,-3-8-51-16,-3-7-79 16,-5-6 97-16,-4-3 144 0,0-3 19 15,0 5 88-15,-3 5-11 16,-1 11 73-16,2 12-29 16,1 11-47-16,1 12-39 15,0 2-28-15,0 25 9 16,12 22 63-16,7 28 30 15,5 29 1-15,5 13-72 16,-1 6-16-16,-3-11-8 16,-4-15-14-16,-1-10 97 15,-6-20-68-15,-3-18-11 16,-5-12-14-16,3-8 7 16,-5-1-11-16,1-4 0 15,-2-4-4-15,-3-13 4 16,0-9 1-16,0-4 23 0,-11-25 11 15,-10-22-34-15,-4-27-1 16,-3-30 0-16,1-16 1 16,10-2-7-16,10 9 6 15,7 18-37-15,0 22-11 16,12 23-43-16,0 20 25 16,6 13 25-16,1 5 10 15,2 6 30-15,6 7-7 16,0 6 8-16,-2 20 11 15,-3 12-11-15,-5 5 25 16,-4 7 0-16,-8-1-13 16,-5 0 49-16,-8-3-27 0,-11-7-18 15,-8-4 4 1,-3-11-20-16,0-10 6 0,2-9 2 16,4-2-7-16,5-15-2 15,4-4-14-15,12-3-29 16,3 3 24-16,0 5 9 15,19 4 10-15,6 7 1 16,4 2 0-16,2 1 8 16,2-2-8-16,3-1 0 15,-3-5 4-15,-5-1-2 16,3-9-2-16,-2-8 9 16,-1-3-9-16,-4-7 16 0,-3-3-15 15,-5-2-1 1,-7 1 0-16,-4 1-26 0,-4 4 19 15,-1 9-8-15,0 6 15 16,0 15 0-16,-3 5-6 16,-3 16 5-16,0 19 1 15,3 11 23-15,3 9 27 16,0 4 5-16,6-6-2 16,9-5-9-16,3-6-36 15,3-14-2-15,0-6-6 16,3-11-10-16,10-11-44 15,-7-11-160-15,-2-8-492 0</inkml:trace>
  <inkml:trace contextRef="#ctx0" brushRef="#br0" timeOffset="21961.28">6330 6786 795 0,'0'0'287'16,"0"0"-191"-16,0 0-24 16,0 0 8-16,0 0-29 15,0 0-31-15,0 0 45 16,-12 70-7-16,12-34-21 15,0 6 25-15,0-1-14 16,8-2-21-16,-1-6-10 16,-3-8-15-16,-2-7 6 15,-1-8-7-15,-1-4 0 16,0-6 22-16,0 0-11 16,0-14 7-16,-7-10-19 0,-2-9-47 15,0-6-6-15,6-7 15 16,0 2 6-16,3 1 7 15,0 7-17-15,6 6 12 16,6 10 8-16,7 6-3 16,2 10 25-16,7 4-1 15,4 0 1-15,2 10 14 16,2 5-13-16,-2 3 10 16,-4 2-11-16,-5 4 6 15,-4 5-6-15,-4 7 0 16,-4 2 1-16,-1 4 10 15,-1-5-11-15,-3-6 0 16,1-8 0-16,-1-7-8 16,5-10 8-16,-1-6 0 0,3-1 1 15,-3-20 17 1,3-7-18-16,0-9 6 0,-9-3-6 16,0-4 1-16,-6-1 13 15,0 1-13-15,-11 3 19 16,-9 5 12-16,-3 6-25 15,-5 8 17-15,-2 9-5 16,0 10-19-16,3 3 35 16,2 17-24-16,4 13-10 15,9 10 2-15,6 3 4 16,6 3-7-16,0-1 0 16,9-6 0-16,13-6-7 15,5-12 9-15,3-11-2 0,7-9 0 16,-2-1 1-1,1-13-2-15,-5-9-20 0,-3-2-3 16,-7 1 23-16,-3 6-7 16,-2 8 7-16,-5 9 1 15,5 0-1-15,-1 22 1 16,3 7 20-16,6 6 9 16,-3 0-3-16,7-4-25 15,-1-10 7-15,0-7-8 16,0-14 1-16,-2-3 12 15,-4-20-13-15,-2-12-14 16,-4-10-30-16,-6-7-16 16,-4-7 15-16,-5-15 20 0,-6-18-1 15,-21-11 25-15,-3 9-7 16,2 25 8-16,4 26 10 16,12 21 3-16,-1 7 36 15,2 8 24-15,5 7-31 16,6 29-26-16,0 41-14 15,6 34 7-15,15 14 17 16,0-3-25-16,1-26 13 16,-7-33-14-16,-6-18-23 15,-3 0-72-15,0-8-81 16,-4-6-466-16</inkml:trace>
  <inkml:trace contextRef="#ctx0" brushRef="#br0" timeOffset="23168.88">7065 6794 1162 0,'0'0'118'0,"0"0"-94"15,0 0 47-15,0 0-1 16,106 21 23-16,-76 0 20 16,0 4-19-16,-2 2-46 15,-1-1-29-15,-2 1 5 16,-4-1-24-16,-3-4 0 15,-3-3 0-15,-6-6 1 16,3-6 1-16,-3-4-2 16,-2-3-87-16,1-6-43 15,1-11-3-15,-2-9 22 0,2-3 2 16,-4-4 32-16,-1-1 77 16,-2 1 25-16,-1 5 70 15,-1 8 33-15,0 9-42 16,3 11-41-16,3 5-32 15,1 21-13-15,1 14 57 16,5 7-9-16,1 6-25 16,2-3 3-16,8-3-17 15,3-9 6-15,6-11 21 16,0-13-12-16,0-12-2 16,-1-6-22-16,-5-25-19 15,-3-11-84-15,-2-13-47 16,-8-3-165-16,-7-3-52 15,-4 1 143-15,-3 5 164 0,0 9 45 16,-3 10 11-16,0 14 4 16,-3 11 81-16,2 9 36 15,1 9-64-15,0 16 81 16,3 11 102-16,0 7-43 16,0 5-70-16,4 6 30 15,9 3-61-15,3-2-41 16,3-5-27-16,-1-7-24 15,4-7 14-15,-1-13-13 16,-1-8 1-16,-1-12 15 16,-1-3 23-16,-3-15-40 0,1-14 0 15,-4-9-65 1,0-7-9-16,-2-5-28 0,-4-1 38 16,-4-2 37-1,-2 6 17-15,0 6 10 0,0 6 6 16,0 8 23-16,0 9 18 15,0 9-39-15,0 6 13 16,0 3-8-16,0 8-3 16,0 18-10-16,1 6 16 15,4 14 13-15,5 0 17 16,1 5-39-16,1-1 14 16,1-5 3-16,1-5-16 15,-1-11 47-15,-4-10-40 16,-5-9-8-16,-2-10 11 15,-2 0-18-15,0-18-9 16,-8-8-33-16,-6-7-36 16,-3-6 25-16,1 0 36 0,2 0 17 15,1 3-2-15,10 5 0 16,3 2 1-16,0 5-1 16,10 4-20-16,5 6-7 15,3 4-7-15,0 5 20 16,3 3 15-16,3 2-11 15,1 5 12-15,3 13 1 16,-2 5 0-16,5 9 19 16,-4 5-19-16,-2 3 0 15,-2 4 11-15,-5-3-11 0,1-4-1 16,2-9 0 0,-5-9 0-16,4-12 0 15,-3-7 0-15,-3-10 13 0,2-20 11 16,-5-7-24-16,-5-9-1 15,-6-2-21-15,0 0 10 16,-15 1 12-16,-12 5 0 16,-6 9 40-16,0 11 68 15,-1 12-47-15,3 10-30 16,5 15-21-16,7 21-9 16,13 11 85-16,6 6 18 15,3 1-21-15,25-2-11 16,10-7-33-16,5-8 1 15,8-10-40-15,26-15-5 16,-11-7-97-16,-8-5-420 0</inkml:trace>
  <inkml:trace contextRef="#ctx0" brushRef="#br0" timeOffset="23845.7">9168 6984 1362 0,'0'0'190'0,"0"0"-138"15,0 0-11-15,0 0 22 16,82-3 81-16,-59-13-6 15,-1-2-69-15,-3-7-21 16,-5 0-28-16,-5 0-12 16,-6-3 9-16,-3 1-16 15,-3 1-1-15,-15 4 0 16,-3 2 1-16,-4 6 0 0,-1 6-1 16,-1 8 0-1,2 1-1-15,1 18-11 0,6 11 11 16,2 3 0-16,10 6-3 15,6 4 3-15,0-1 2 16,17-2 4-16,11-3 7 16,12-8-10-16,6-4-2 15,6-9 0-15,22-15-56 16,-13-1-178-16,-9-3-430 0</inkml:trace>
  <inkml:trace contextRef="#ctx0" brushRef="#br0" timeOffset="24199.75">9694 6752 1739 0,'0'0'264'0,"0"0"-213"0,0 0-28 16,0 0-22-16,0 0-1 16,0 0 0-16,0 0 0 15,-35 34 0-15,35-18-28 16,0 2-42-16,15 1 33 15,8 3-17-15,6-1 13 16,5 3 35-16,-1-1-16 16,-3 4 22-16,-2-5 0 15,-10-1 1-15,-4-3 3 16,-10-2-2-16,-4-2 72 16,-7-4 4-16,-17 3-50 15,-13-5 2-15,-7 0-18 0,-5-2-6 16,4-2 31-16,8 0-23 15,7-1-5-15,11-2-9 16,11-1-35-16,7 0-64 16,7-9-192-16,15-9-263 15,1-6-444-15</inkml:trace>
  <inkml:trace contextRef="#ctx0" brushRef="#br0" timeOffset="24438.85">9768 6238 1365 0,'0'0'386'0,"0"0"-291"16,0 0-76-16,0 0-12 0,18 137-1 16,12-23 67-16,7 21 31 15,-1-2-25-15,-8-15-23 16,-8-36-45-16,-7-21-10 15,-7-17-1-15,-3-10-30 16,-3-1-32-16,0-5-100 16,-6-4-155-16,-7-15-349 0</inkml:trace>
  <inkml:trace contextRef="#ctx0" brushRef="#br0" timeOffset="24972.06">9954 6861 553 0,'0'0'251'0,"0"0"-251"15,0 0-79-15,102-44 79 16,-72 40 63-16,-3 4 183 16,-4 4-22-16,1 17-108 15,-3 7-11-15,0 8 14 16,0 3-80-16,-6 4 21 16,3-4-37-16,-5-5-1 15,3-3-11-15,0-10-3 16,0-8-2-16,-1-13 1 15,1 0-6-15,-1-23-1 16,0-9-13-16,-4-10-16 16,-5-4-15-16,-6-5 2 15,0 1 41-15,-5 4 1 0,-13 7 18 16,-4 9 40-16,-5 10-39 16,-1 17 13-16,-1 3-32 15,1 22 11-15,3 15-11 16,3 9 0-16,6 8 1 15,7 0 40-15,8-4-9 16,1-6 14-16,4-12-20 16,15-12-26-16,4-13 21 15,4-7-20-15,6-11-1 16,-3-16-13-16,-1-8-33 16,0-3-2-16,-7 1 20 15,-3 4 28-15,-4 8 53 16,-4 10 32-16,-2 12-28 15,0 3-29-15,-2 18-28 16,5 13 41-16,0 5 1 0,3 5-28 16,0-4 4-16,-3-8-16 15,3-7-2-15,-5-15 0 16,0-7-165-16,-5 0-428 0</inkml:trace>
  <inkml:trace contextRef="#ctx0" brushRef="#br0" timeOffset="25170.03">10320 6416 1972 0,'0'0'294'0,"0"0"-203"0,0-100-75 16,12 61-9-16,4 3-8 15,1 10 1-15,-1 7-1 16,5 11 0-16,-3 8-58 15,7 20-45-15,-6 12-163 16,-5 3-433-16</inkml:trace>
  <inkml:trace contextRef="#ctx0" brushRef="#br0" timeOffset="25581">10557 6838 795 0,'0'0'725'0,"0"0"-709"16,0 0-16-16,0 0 1 16,0 0 14-16,0 0 109 15,88-38-42-15,-73 70 41 16,1 14-24-16,-1 9-46 16,0 4-6-16,-3-3 9 15,-4-5-12-15,-4-10-11 16,0-13-16-16,-2-9 5 15,-1-11-21-15,1-8 5 16,-1-5 22-16,5-17-19 16,-1-14 2-16,7-10-11 15,-2-6-18-15,1-4 18 16,-1 2-1-16,1 8 1 16,-2 12-1-16,2 14 1 15,-3 17-1-15,1 4-1 0,0 26 2 16,0 10 7-16,-2 8 9 15,-1 2-1-15,0-5-2 16,3-5-12-16,3-9-2 16,4-9-29-16,19-16-70 15,-7-3-450-15,3 0-837 0</inkml:trace>
  <inkml:trace contextRef="#ctx0" brushRef="#br0" timeOffset="26332.26">11357 6800 1850 0,'0'0'248'0,"0"0"-182"0,0 0-33 15,0 0-27-15,0 0 3 16,0 0 13-16,-111-58-16 16,77 68 11-16,4 15-16 15,3 8-1-15,6 7 3 16,5 9-2-16,11 1-1 15,5 1 0-15,5-4 8 16,19-8-14-16,6-12 6 16,4-13-28-16,2-14-9 15,1-3-69-15,-3-23-6 0,-3-15 33 16,-4-10 9 0,-4-19 47-16,-7-20 23 0,-10-23 8 15,-6-8 26-15,-10 9-28 16,-13 26 45-16,6 36 46 15,6 22-30-15,5 20-1 16,1 8-11-16,2 5-33 16,-2 40-6-16,3 43-16 15,2 36 22-15,9 9 17 16,9-20-14-16,0-33 6 16,-5-38-30-16,2-9 0 15,2-6-1-15,2-3-1 16,6-5-11-16,-1-18-18 15,-1-4-29-15,-1-25 15 16,-1-12-46-16,-3-9 19 16,0-1 51-16,-6 7 13 15,-2 8 6-15,-4 18-65 0,-2 17-44 16,1 15-24-16,0 22 134 16,-1 13 28-16,5 4 72 15,1-4-15-15,2-8 11 16,3-9-20-16,3-12-47 15,-3-13 4-15,7-8-32 16,-2-4 23-16,-1-21-13 16,0-11-5-16,-5-4-1 15,-5-6-4-15,-5-4 5 16,-4-1-6-16,-7 3-4 16,-14 8-5-16,-9 11-4 15,0 14 2-15,-3 15 4 16,2 4 5-16,1 23 2 0,6 12-1 15,7 6-3-15,5 2 4 16,7-3 0-16,5-3-11 16,0-8 0-16,27-8-141 15,-4-13-184-15,2-5-553 0</inkml:trace>
  <inkml:trace contextRef="#ctx0" brushRef="#br0" timeOffset="26690.57">11935 6771 1540 0,'0'0'224'16,"0"0"-151"-16,0 0-49 0,0 0-11 15,0 102 98-15,0-55 2 16,0 0-35-16,0-6-44 16,8-9-33-16,-1-5 15 15,1-10-16-15,-4-11 1 16,-2-6-1-16,-1-1-3 15,1-17-24-15,-2-11-10 16,0-7-16-16,0-6 15 16,0-5 19-16,3-2 17 15,7 2-9-15,3 3-17 16,8 10 28-16,4 12 0 16,5 9 23-16,3 13 32 15,0 0-26-15,4 20 8 16,-4 6 21-16,-3 0-17 15,-5 2 34-15,-8-4-30 0,-5-3-35 16,-8-4-10-16,-4-5-12 16,0-5-153-16,-10-6-942 0</inkml:trace>
  <inkml:trace contextRef="#ctx0" brushRef="#br0" timeOffset="27836.75">12706 6379 894 0,'0'0'178'0,"0"0"-74"16,0 0 62-16,90-1-39 15,-53-7 2-15,3 1 49 16,6-3-73-16,1 0-20 16,-1-2-26-16,-4 2-39 15,-6 3 5-15,-5 3-18 16,-6 3-6-16,-4 1 7 15,-6 0-7-15,-3 0-1 16,-6 0 0-16,0 0-1 16,-4 1-8-16,-2 3-2 0,0 6-106 15,-8-3-160-15,-5 3-445 0</inkml:trace>
  <inkml:trace contextRef="#ctx0" brushRef="#br0" timeOffset="28208">12872 6406 821 0,'0'0'276'0,"0"0"-185"15,0 0-28-15,0 0-8 16,0 0 74-16,0 0 22 16,0 0 5-16,8 61-6 15,0-25-40-15,1 10-14 16,5 17-30-16,-4 1-3 16,2 0 11-16,-4 3-34 15,-5-15-23-15,1 1-6 16,-4-8 1-16,1-11-12 15,-1-12 0-15,0-7 1 16,0-9 6-16,2-5-7 16,-1-1-1-16,2 0-34 0,11-18-103 15,1-3-96 1,0-1-567-16</inkml:trace>
  <inkml:trace contextRef="#ctx0" brushRef="#br0" timeOffset="28726.82">13485 6467 1156 0,'0'0'281'0,"0"0"-175"15,0 0-36-15,0 0-22 0,0 0 41 16,0 0 58-16,0 0-15 16,-1 108-42-16,4-57-37 15,7 7 3-15,-1 1-9 16,1 0-5-16,2-6-10 15,-4-8-32-15,-1-7 14 16,-1-9-13-16,0-10 0 16,-2-6-2-16,-2-6-12 15,1-7-69-15,0 0-49 16,0-10-151-16,-1-8-69 16,-1-2-608-16</inkml:trace>
  <inkml:trace contextRef="#ctx0" brushRef="#br0" timeOffset="29212.97">13407 6392 755 0,'0'0'258'0,"0"0"-132"16,0 0-45-16,0 0 12 15,0 0 14-15,0 0-24 0,0 0-2 16,58-34-41-16,-39 26 8 16,1 4 4-16,4 1-27 15,3 3 3-15,-1 0-11 16,3 4-5-16,3 16 38 15,-2 7 7-15,-2 4-34 16,-3 5-1-16,-4 1-22 16,-7 1 14-16,-7-1 0 15,-7-3-2-15,0-3 24 16,-9-4-9-16,-9-4-4 16,-7-3 7-16,-5-4-20 15,-3-3 8-15,0-7-9 16,2-2 2-16,4-2 20 15,6-2-29-15,9 0 5 0,3 0-7 16,6 0 5-16,3 0-11 16,0 0-15-16,2 0-123 15,23-2-122-15,-1-2-135 16,3-2-645-16</inkml:trace>
  <inkml:trace contextRef="#ctx0" brushRef="#br0" timeOffset="29672.79">13974 6417 1287 0,'0'0'181'15,"0"0"-131"-15,0 0-23 16,0 0-15-16,0 0 131 15,0 0-3-15,9 106-61 16,-4-58-6-16,-1 5-10 16,1 7-4-16,-4 1 6 15,-1-1-40-15,0-4-11 16,0-5-5-16,0-6-7 16,0-8 4-16,3-10-6 15,3-8 0-15,4-5 9 16,1-6-2-16,5-3-7 15,2-5 12-15,6 0-1 0,3 0 23 16,4-6-18-16,4-2-9 16,-1 2 14-16,2 1-21 15,1 3 6-15,-4 2 0 16,-2 0-5-16,-4 0 12 16,-6 0-13-16,-3 0 0 15,-6 0 0-15,-4 0-3 16,-3 0 2-16,-4 0-11 15,-1 0-46-15,0-5-20 16,0-7-159-16,-4-2-450 0</inkml:trace>
  <inkml:trace contextRef="#ctx0" brushRef="#br0" timeOffset="29998.89">13919 6304 970 0,'0'0'314'15,"0"0"-220"-15,0 0 5 16,0 0 39-16,109 0 18 0,-72 0-21 15,5 0-55 1,-3 0-17-16,-2 0-28 0,-2 0-27 16,-7 0 9-1,-7 0-16-15,-8 0 0 0,-3 0-1 16,-8 0-28-16,-2 5-93 16,-5 7-112-16,-9 0-91 15,-5-1-761-15</inkml:trace>
  <inkml:trace contextRef="#ctx0" brushRef="#br0" timeOffset="30214.58">13994 6581 1169 0,'0'0'206'16,"0"0"-112"-16,0 0 1 15,91 0 50-15,-57 0-31 16,2-2-70-16,-3 1-13 16,-5-2-31-16,-6 3-12 15,-6 0-131-15,-8 0-74 16,-3 0-390-16</inkml:trace>
  <inkml:trace contextRef="#ctx0" brushRef="#br0" timeOffset="34042.23">268 6912 995 0,'0'0'372'0,"0"0"-256"0,0 0-43 15,0 0 80-15,0 0-19 16,0 0-15-16,0 0-36 16,-3 2-21-16,3-2-24 15,0 2-17-15,0-2 4 16,0 1-7-16,0 2-12 15,12 1 10-15,12 1-4 16,10 2 4-16,11-2 9 16,4 1 5-16,5-4 13 15,-2-2-20-15,-7 0-22 0,-1 0 14 16,-8 0-14 0,-6-2-1-16,-6-3 8 0,-9 1-2 15,-4 2-3 1,-6 2-3-16,-2-2 1 0,-1 1-1 15,5-4-24-15,1 2-109 16,2-3-429-16</inkml:trace>
  <inkml:trace contextRef="#ctx0" brushRef="#br0" timeOffset="34667.37">3129 6341 947 0,'0'0'488'0,"0"0"-427"15,0 0 6-15,0 0 104 16,0 0-47-16,0 0-3 15,0 0-33-15,-12-5-42 0,12 5-5 16,-2 0-31-16,1 7 10 16,-5 11-13-16,-3 7 0 15,-3 8 23-15,-6 5-20 16,-2 3-9-16,-2-2 32 16,2-2-33-16,-1-7 9 15,6-5-9-15,2-6-3 16,5-9 2-16,2-3 1 15,6-7-1-15,0-5-123 16,3-9-588-16</inkml:trace>
  <inkml:trace contextRef="#ctx0" brushRef="#br0" timeOffset="38163.01">3960 8144 1182 0,'0'0'265'0,"0"0"-182"16,0 0 10-16,0 0-36 16,0 0 19-16,0 0 4 15,4-46-42-15,-1 26-5 16,2-7-22-16,-4 1 5 15,1-4 20-15,-2-1-22 16,0-1 8-16,0-1-12 16,0-1-9-16,0 2 10 15,0 3-10-15,0 4-1 16,-2 3 6-16,-1 3-5 16,0 5-1-16,3 5 0 15,-3 1 1-15,3 4 0 0,0 3-1 16,-4 1 0-1,4 0 2-15,0 0-2 0,0 0-9 16,0 8-2 0,0 9 3-16,0 8 8 0,4 6 0 15,4 7 1-15,1 9 13 16,4 4-14-16,-1 5-4 16,6 4 3-16,-5 2-2 15,1-2-3-15,1-2 6 16,-6-7 0-16,1-6 0 15,-6-7 1-15,1-9-1 16,-2-7 0-16,-3-7 1 16,0-3 4-16,0-6-5 15,0 0 0-15,0 0 0 16,-3-3 8-16,-6 0 1 0,-3-1 5 16,-3-2-6-16,2 0 4 15,-2 0-11-15,-3 0-1 16,1 0 0-16,0 0 1 15,-1-5 9-15,1 2-10 16,4-1 0-16,4 2 4 16,3 2-4-16,3-3-1 15,0 3 0-15,3 0-11 16,0 0 6-16,0-3 5 16,0 3-7-16,0 0 8 0,3 0-21 15,6 0 21 1,9 0-1-16,0 0 1 0,7 0 5 15,2 0-4 1,1 0 8-16,-1 0-2 0,0 0-7 16,0 0 0-16,-3 0-1 15,1 0-3-15,-4 0 4 16,1 0 0-16,-5 0 0 16,-1 0 9-16,-5-2-9 15,-2 1 0-15,-1-1-9 16,0 2-49-16,1 0-98 15,1 0-82-15,-2 0-345 16,-2 0-328-16</inkml:trace>
  <inkml:trace contextRef="#ctx0" brushRef="#br0" timeOffset="39006.33">4473 8353 1855 0,'0'0'257'16,"0"0"-200"-16,0 0-41 16,0 0-15-16,0 0 15 15,0 0 8-15,0 0-9 16,0 0-12-16,0 0-3 16,0 0-18-16,0 0-32 15,3 0-59-15,7 0-93 0,-1-2-417 16</inkml:trace>
  <inkml:trace contextRef="#ctx0" brushRef="#br0" timeOffset="39552.97">4618 8020 529 0,'0'0'187'0,"0"0"28"16,-5 94 41-16,5-48-102 15,0 2-50-15,15 1-28 16,3-6-32-16,9-4-2 16,1-7-41-16,3-11 9 15,2-11-1-15,-3-10-8 16,1-4 49-16,-2-18 49 16,-4-12-64-16,-5-7-2 0,-4-8-33 15,-7-6 19 1,-6-2 14-16,-3 2-14 0,0 2 43 15,-12 4-18-15,-6 8 0 16,0 2 6-16,-7 6-24 16,-2 9 42-16,-3 2-31 15,-1 8-24-15,-2 7 6 16,0 7-19-16,0 0 0 16,2 14 0-16,4 10 0 15,6 7-6-15,8 4-6 16,4 3-20-16,6 0-2 15,3 2-27-15,7 0-57 16,26 9-70-16,-2-10-79 0,2-8-543 16</inkml:trace>
  <inkml:trace contextRef="#ctx0" brushRef="#br0" timeOffset="40049.96">5090 7919 1207 0,'0'0'255'16,"0"0"-191"-16,0 0-30 16,0 0-27-16,0 0 24 15,0 0 31-15,0 0-24 16,-28 80 16-16,28-44-4 0,0 7 14 15,0 1 18-15,3 5-41 16,11 3 3-16,5-1-12 16,3-7-23-16,5-4 6 15,4-10-14-15,-1-8-1 16,4-10 0-16,-2-9 1 16,-4-3 2-16,-1-11-3 15,-6-17 2-15,1-9 19 16,-4-9-20-16,-6-4-1 15,-6-4 11-15,-6 3-11 16,0 0 54-16,-3 5-7 16,-12 4 0-16,-3 7 18 0,-7 4-37 15,-2 5 27-15,-9 4-22 16,-6 6-15-16,-8 5 11 16,-2 7-12-16,1 4-16 15,2 0 2-15,7 13-3 16,6 7-20-16,9 5-18 15,12 3-42-15,11 17-30 16,4-8-99-16,0-4-335 0</inkml:trace>
  <inkml:trace contextRef="#ctx0" brushRef="#br0" timeOffset="41049.33">5733 8111 1243 0,'0'0'282'0,"0"0"-233"0,0 0-39 16,0 0-10-1,-19 71 2-15,19-43 30 0,0 2 35 16,15 0 4-16,1 0-6 15,5-5-32-15,4-3-12 16,4-11-20-16,-1-3 7 16,5-8 2-16,-3 0-4 15,-4-17 7-15,-4-9 11 16,-3-4-23-16,-7-6-1 16,-2-2 0-16,-8 1 2 15,-2-1 2-15,-5 5 2 16,-13 3 4-16,-5 5 23 15,-4 4-8-15,-3 6-7 0,0 8-18 16,0 7 8-16,-1 0-10 16,8 15 2-16,1 8 0 15,3 7-4-15,5 3 4 16,1 2 0-16,10 1 0 16,0-3-2-16,3-2 0 15,0-4 2-15,9-6 0 16,6-5-1-16,1-7 0 15,5-6 0-15,0-3 0 16,3-4-36-16,-2-11 7 16,2-6 17-16,-2-1 13 15,-1 2 7-15,-3 3-7 0,0 7-1 16,-1 9 0 0,0 1 1-16,0 13 29 0,8 12-9 15,2 8-6-15,1 2 6 16,1-3-19-16,-1-4 0 15,0-9-1-15,-4-8 1 16,3-10 11-16,-3-1-12 16,0-12-1-16,-5-15 0 15,1-11-27-15,-6-11 28 16,-3-18-1-16,-11-17 1 16,0-19-2-16,-14-7 3 15,-17 7-1-15,-2 9 0 16,2 29 11-16,1 12-10 0,8 18 29 15,4 8 1 1,1 3 8-16,1 4-28 0,6 8 8 16,2 12 0-16,8 21-10 15,0 45-5-15,24 43-3 16,10 19 0-16,2 4 35 16,0-19-30-16,-12-32 1 15,-6-21-7-15,-8-16-2 16,1-10 2-16,-2-1 0 15,1-2-8-15,-6-3-58 16,-2-12-191-16,-2-12-392 0</inkml:trace>
  <inkml:trace contextRef="#ctx0" brushRef="#br0" timeOffset="41288.08">6000 8078 1711 0,'0'0'310'0,"0"0"-227"16,0 0-65-16,0 0 4 15,0 0-21-15,0 0 8 16,0 0 10-16,88-75-19 16,-43 58 2-16,7 3-2 15,-1 7-13-15,0 4 3 16,-4 3-49-16,-6 0-63 15,-1 15-143-15,-9 0-118 0,-10 1-406 0</inkml:trace>
  <inkml:trace contextRef="#ctx0" brushRef="#br0" timeOffset="42196.59">6569 8061 165 0,'0'0'788'0,"0"0"-668"15,0 0 49-15,0 0-24 16,0 0-50-16,0 0 24 16,0 0 27-16,58-18-48 0,-45 38-43 15,1 7-20-15,-1 7 4 16,-3 3-13-16,1 3-16 15,-2 2 19-15,-3-6-14 16,0-4 17-16,-3-7 5 16,-2-8-36-16,1-6 7 15,-2-9-7-15,0-2-1 16,0-1 30-16,0-17-8 16,0-8-19-16,0-9-3 15,0-5-7-15,0-3-8 16,0-2-6-16,7 7-10 15,5 3 5-15,-1 11-5 16,3 9 1-16,-2 8 28 16,3 7-27-16,0 4 18 0,3 17 11 15,-1 10 29 1,-1 3 24-16,-4 5-42 0,3 0 0 16,-8-3 15-16,-2-2-26 15,-2-8 9-15,-3-4-9 16,0-6 2-16,0-8 7 15,0-2-9-15,0-5 0 16,0-1 0-16,0 0-1 16,0 0-1-16,0 0-27 15,0-7-30-15,0-3 23 16,0 3-7-16,0 0 29 16,0 3 14-16,0 3 0 15,0-1 0-15,0 2 0 0,0 0 0 16,0 0 2-16,0 0-2 15,0 0 0-15,0 0 0 16,0-1 3-16,0 1 15 16,0-3 17-16,0-3 0 15,0-2 0-15,0-3-34 16,0-6 7-16,0-3-8 16,0-6 1-16,0-3-1 15,1-5 0-15,2-1 0 16,0 2 5-16,3 1-5 15,0 6 0-15,0 4 0 16,3 10-4-16,0 0 3 16,-2 4 1-16,1 7-1 15,1 1 0-15,1 1-20 0,1 19 21 16,1 5 0-16,1 8 1 16,2 6 32-16,-2 2-18 15,-2 4-6-15,-2-3 19 16,0-3-28-16,-3-3 16 15,-3-7-5-15,-2-5-10 16,-1-8 4-16,0-6-5 16,0-10-43-16,0 0-174 15,0-1-611-15</inkml:trace>
  <inkml:trace contextRef="#ctx0" brushRef="#br0" timeOffset="43276.9">8494 7764 1283 0,'0'0'297'0,"0"0"-230"16,0 0-40-16,0 0-27 15,0 0 41-15,0 0 35 16,0 0-34-16,-27 11-1 16,23 4-41-16,-1 5 15 15,2 3 16-15,-1 7-3 16,4 4 38-16,0 8-30 16,0 1-10-16,6 4 7 15,9-1-32-15,4 0 8 16,9-2-6-16,2-5 4 15,6-7-1-15,0-6-5 16,3-11 4-16,1-6 7 16,-1-9-5-16,-3-3 14 0,-2-18 20 15,-3-10-30-15,-4-7 14 16,-6-7-18-16,-9-5 11 16,-9-5 19-16,-3-2-27 15,0 2 8-15,-15-1-2 16,-7 5-8-16,-4 5 41 15,-5 6-2-15,0 9-11 16,-5 7 1-16,0 7-36 16,-4 8 6-16,1 9-7 15,0 0 0-15,2 14-1 16,0 11 1-16,8 4-11 0,4 3 1 16,4 1-29-16,7-3-19 15,7-1-26-15,7-4-60 16,2 6-123-16,12-8-253 15,3-6-358-15</inkml:trace>
  <inkml:trace contextRef="#ctx0" brushRef="#br0" timeOffset="43782.29">9109 7738 886 0,'0'0'538'0,"0"0"-451"16,0 0-74-16,0 0 0 15,0 0 12-15,0 0 71 16,0 0 1-16,-21 26-50 16,21-13-23-16,0 0 2 15,10 4-26-15,2-3 9 0,6-2-9 16,2 1 2 0,3-6 2-16,3-4-3 0,-3-3 6 15,-1 0 1-15,-3-13 0 16,-3-6 20-16,-4-3-10 15,-4-3-17-15,-5 0 8 16,-3 0 13-16,0 0 34 16,-9 1 19-16,-9 0-31 15,0 5-18-15,-6 4-2 16,-1 5-24-16,-5 7 13 16,5 3-13-16,-3 0-7 15,3 9 5-15,3 9-64 16,4 0-59-16,6 9-140 15,6-4-119-15,3-3-645 0</inkml:trace>
  <inkml:trace contextRef="#ctx0" brushRef="#br0" timeOffset="44321.95">9993 7782 909 0,'0'0'680'15,"0"0"-523"-15,0 0 20 16,0 0-41-16,0 0-46 16,0 0 6-16,0 0-57 15,-48-30-28-15,32 30 3 16,-3 0-14-16,-1 0 0 16,-4 3 0-16,-2 10-3 15,-3 4 2-15,1 2 1 16,0 4 0-16,-1 3-6 15,5 0-10-15,2 3 15 16,3 2-5-16,5 2-3 16,4 1 8-16,4 5 1 15,6 0 0-15,0 1 0 0,6-1 1 16,12-3-1-16,5-6 0 16,4-6 6-16,3-5-6 15,4-8 0-15,1-5 1 16,-2-6 11-16,-1 0-12 15,0-6 0-15,-2-10-21 16,-4-1-85-16,0-2-57 16,-1-4-144-16,-8 6-230 15,-4 5-425-15</inkml:trace>
  <inkml:trace contextRef="#ctx0" brushRef="#br0" timeOffset="44763.12">10042 8151 1185 0,'0'0'240'0,"0"0"-145"16,0 0-25-16,0 0 22 16,0 0 86-16,0 0-30 15,0 0-51-15,0 89-32 16,2-66-52-16,-1 0 11 15,1-6-7-15,-2-2-15 16,1-6 13-16,-1-4-15 16,2-4 0-16,-2-1 0 0,0 0 9 15,1 0-12-15,-1-1 3 16,0-11 0-16,2-5-7 16,-2-3-1-16,0-1 7 15,0-3 0-15,0 1-11 16,0 5 12-16,1 3 0 15,1 4 0-15,-2 8 13 16,0 3-12-16,3 0 13 16,0 8-10-16,1 9 2 15,-1 4 6-15,0 0-3 16,0-3-3-16,-1-2 3 16,-1-6-9-16,-1-4-12 15,2-6-46-15,-2-2-152 16,0-11-180-16,0-3-745 0</inkml:trace>
  <inkml:trace contextRef="#ctx0" brushRef="#br0" timeOffset="45274.67">9990 7540 671 0,'0'0'226'0,"0"0"-68"0,0 0 26 16,0 0-38-16,0 0-24 15,-1 78-16-15,1-50 37 16,0 4-38-16,0 0-23 16,4 0 10-16,-1-2-43 15,0-6-12-15,1-4-15 16,-2-5-16-16,-1-6 8 16,1-5-14-16,-2-2 0 15,0-2 16-15,3 0-16 16,-3-5 0-16,0-9 0 0,0-3-3 15,0-5 2 1,0 0 1-16,0 1 0 0,0 0 3 16,0 4-2-16,0 5-2 15,0 3 1-15,0 6-5 16,0 3 5-16,0 0 1 16,0 10-1-16,0 8 9 15,0 6-8-15,0 2-2 16,0 10-31-16,0-4-242 15,-3-8-966-15</inkml:trace>
  <inkml:trace contextRef="#ctx0" brushRef="#br0" timeOffset="65131.66">304 9550 766 0,'0'0'562'0,"0"0"-459"15,0 0-72-15,0 0 56 16,0 0 32-16,0 0-6 16,-3 0-5-16,3 0-42 15,0 0-37-15,0 0 18 16,0 0-19-16,0 0 12 16,0 0-1-16,0 0-18 0,0 0 16 15,0 0-11 1,0 0-11-16,0 0 12 0,0 0-27 15,0 0 7-15,0 0-7 16,0 0-4-16,9 0 4 16,10 0 1-16,-2 0 0 15,7 0 14-15,-2 0-13 16,5 0-2-16,-2 0 0 16,5 0 5-16,1 0-5 15,2 0 0-15,-2 0 1 16,1 0 14-16,-7 0-15 15,1 1 0-15,-7 1 0 16,0-1 1-16,-5-1 4 16,-4 2 1-16,-1-2-6 15,-3 0 9-15,-3 0-2 0,3 0-7 16,-4 0 10 0,-1 0-9-16,-1 0 17 0,2 0-16 15,-2 0 5-15,0 0 9 16,2 0-16-16,-2 0 0 15,0 0 0-15,0 0 1 16,0 0 6-16,0 0-6 16,0 0 0-16,0 0 11 15,0 0-12-15,0 0 0 16,0 0-1-16,0 0-3 16,0 0 3-16,0 0 1 15,6 5-25-15,0-2-96 0,2-3-422 16</inkml:trace>
  <inkml:trace contextRef="#ctx0" brushRef="#br0" timeOffset="72039.84">1457 9296 1020 0,'0'0'401'0,"0"0"-273"15,0 0-128-15,0 0 2 0,0 0 6 16,0 0 5-16,0 89 25 16,6-48 18-16,7 5-26 15,1 4-1-15,2 2-9 16,-4 0-20-16,6-1 14 16,-6-4-8-16,0-5-5 15,1-7 9-15,-5-6-10 16,-4-12 0-16,-2-5-61 15,-2-12-85-15,-2-3-121 16,-8-12-519-16</inkml:trace>
  <inkml:trace contextRef="#ctx0" brushRef="#br0" timeOffset="72379">1206 9274 1026 0,'0'0'222'0,"0"0"-185"16,0 0-37-16,0 0 21 16,0 0 24-16,30-83 27 15,-7 66-5-15,5 0-23 16,9 5 18-16,2 2 24 16,3 6-42-16,1 4-21 15,-3 0-22-15,-4 13 22 16,-3 8-13-16,-6 7-9 15,-8 4 40-15,-7 7 29 16,-9 4-8-16,-3 1-33 16,0 4-27-16,-12-3 17 0,-7 0-13 15,-1-3-6-15,-2-8 10 16,3-9-10-16,2-5-9 16,2-9-66-16,3-11-178 15,3 0-133-15,-1-6-298 0</inkml:trace>
  <inkml:trace contextRef="#ctx0" brushRef="#br0" timeOffset="72925.89">1779 9503 772 0,'0'0'124'15,"0"0"-74"-15,18 99 151 16,-12-53-7-16,-4-1-70 15,-2-2-25-15,0-2-32 16,0-7-46-16,0-6-2 16,0-9-17-16,0-8 4 15,0-6 5-15,0-5-11 16,0 0 0-16,0-13-2 16,-3-12-78-16,-5-5 44 15,5-7 4-15,-3 1 23 16,6 2 8-16,0 5 1 15,0 7 0-15,9 5-1 16,6 5-8-16,1 5 9 0,7 5 0 16,5 2 12-1,5 0 9-15,3 4-20 0,1 3 14 16,-1-4-6-16,2-1-8 16,-8-2 7-16,-7 0-7 15,-2-9 0-15,-8-6 11 16,-7-3-11-16,-3-2 5 15,-3-7-6-15,0-1-21 16,-11-3 20-16,-5 3-17 16,0 4 17-16,-1 6 1 15,5 10 0-15,-1 8 35 16,4 11-25-16,3 20-10 16,2 13 18-16,2 9 15 0,2 5 65 15,2-1-3-15,14-4-41 16,6-10-17-16,5-8-29 15,7-14-8-15,19-17-67 16,-4-4-202-16,-3-7-356 0</inkml:trace>
  <inkml:trace contextRef="#ctx0" brushRef="#br0" timeOffset="73301.33">2452 9456 58 0,'0'0'1506'0,"0"0"-1314"16,0 0-145-16,-106 50-40 0,86-36 18 15,4-1-24-15,7-4 8 16,9-5-9-16,0 0-83 16,12 0 42-16,12 3 28 15,7 2 4-15,8 2 8 16,4 3 1-16,2 6-7 15,-2 1 6-15,-7 3 2 16,-5 1-1-16,-11 1 11 16,-7-1 7-16,-13-1 46 15,0-2-2-15,-13-3-1 16,-11-3 7-16,-9-6-52 16,-7-5 15-16,1-5-1 15,0 0-17-15,3-14 8 0,4-1-21 16,14-2-33-16,6 5 14 15,12 1-43-15,13-3-104 16,14 3-85-16,4-1-418 0</inkml:trace>
  <inkml:trace contextRef="#ctx0" brushRef="#br0" timeOffset="73500.07">2826 9489 1326 0,'0'0'575'16,"0"0"-512"-16,0 0-16 16,8 112 44-16,0-69-50 15,0-2 12-15,4-5-28 0,0-8-25 16,-2-8 0-16,-2-6-25 16,-5-12-162-16,0-2-202 15,-3 0-585-15</inkml:trace>
  <inkml:trace contextRef="#ctx0" brushRef="#br0" timeOffset="73672">2696 9428 1650 0,'0'0'608'16,"0"0"-533"-16,0 0-51 15,0 0-17-15,0 0-14 0,0 0 7 16,0 0-49-1,6-2-31-15,23 2-45 0,-4 0-264 16,0 2-387-16</inkml:trace>
  <inkml:trace contextRef="#ctx0" brushRef="#br0" timeOffset="74314.98">2986 9540 1179 0,'0'0'184'16,"0"0"-134"-16,28 82-18 15,-16-41 9-15,0 0 33 16,0-2 0-16,1-6-39 16,1-6 3-16,-1-9-22 15,1-7-10-15,-1-11 10 16,-1 0-15-16,-3-14 10 0,-2-11-4 16,-2-8-6-16,-5-3 8 15,0-3-2-15,-3 5 39 16,-12 1 30-16,0 8-34 15,-1 5 8-15,-5 8-17 16,4 5-12-16,-2 7 3 16,2 0-23-16,0 3 2 15,0 11 3-15,4-1-6 16,4 0 0-16,4-5 0 16,2-3-6-16,3-5-20 15,0 0-158-15,3-3-30 16,11-11 168-16,2-1 24 0,7-2 12 15,2 2-2 1,2 4 12-16,3 9 0 0,1 2 34 16,3 7 54-16,1 17 53 15,-1 5-67-15,-7 9-34 16,1 2 2-16,-7 0-5 16,-5-2 14-16,-7-7-27 15,-3-5-11-15,-1-10 1 16,-2-6-13-16,-2-10-2 15,-1 0-6-15,0-14-28 16,2-13 20-16,-2-9-75 16,0-8-32-16,4-2-4 15,-1 5 50-15,6 7 75 0,0 11-2 16,6 12 6 0,0 11 33-16,6 3 115 0,-2 21-13 15,2 8-73 1,0 6-16-16,-6 2-14 0,1-4-7 15,-5-3 2-15,-1-9-19 16,-4-4-11-16,-6-13-82 16,0-5-296-16,0-2-919 0</inkml:trace>
  <inkml:trace contextRef="#ctx0" brushRef="#br0" timeOffset="74497.46">3157 9126 2004 0,'0'0'240'0,"0"0"-228"0,5-107-11 16,11 62 17-16,5 6-17 16,16 2-2-16,-7 13-89 15,-4 10-514-15</inkml:trace>
  <inkml:trace contextRef="#ctx0" brushRef="#br0" timeOffset="75044.55">3809 9554 1575 0,'0'0'340'0,"0"0"-282"16,0 0-35-16,0 0 6 16,0 0-26-16,91 65 32 15,-65-60 18-15,-3-5-25 16,3 0 8-16,-6-5-30 16,-3-9 1-16,-1-3 5 15,-7-1-12-15,-6-3 0 16,-3 0-2-16,0-1-21 15,0 2 23-15,-7 6 0 16,-1 4 1-16,4 10 2 16,3 7-3-16,1 36 0 15,5 38-1-15,15 42 3 16,7 20 15-16,1-2 2 0,-4-19-10 16,-9-39 19-1,-5-27-2-15,-1-20 3 0,-3-11-29 16,2-5-1-1,-1-7-1-15,2-16-53 0,-3-19-184 16,2-14-276-16</inkml:trace>
  <inkml:trace contextRef="#ctx0" brushRef="#br0" timeOffset="75275.92">4252 9151 1373 0,'0'0'365'15,"12"76"-261"-15,3 0 0 0,4 26-32 16,2 7 17-16,0-21-10 16,-7-25-56-16,-4-22 4 15,-4-11-26-15,0 3-1 16,-3 4-69-16,-3-7-301 15,0-12-675-15</inkml:trace>
  <inkml:trace contextRef="#ctx0" brushRef="#br0" timeOffset="76100.92">4328 9673 1622 0,'0'0'241'15,"0"0"-190"-15,0 0-45 16,91 12 10-16,-61-12 4 16,-3-17 39-16,1-7-31 15,-2-5-28-15,-1-8-26 16,-4-6-75-16,-8 2-25 16,-5-1 49-16,-7 1-2 15,-1 11-7-15,0 7 31 16,-4 12 55-16,-4 11 0 15,-1 3 35-15,-1 24-21 16,7 15 44-16,0 11 24 16,3 8 11-16,0 4 17 15,13-2-53-15,2-3-27 0,3-9-16 16,6-12-13 0,-3-12 18-16,6-13-18 0,-2-14-2 15,2-3-50-15,-2-24-7 16,-1-12-1-16,2-12-44 15,-4-7-71-15,-3-2 113 16,-5 0 32-16,-1 9 29 16,-4 12 19-16,2 17 14 15,-1 16 11-15,-3 6 61 16,2 28 10-16,-1 14 18 16,-5 8-51-16,6 4-11 15,-6-1 2-15,0-5-27 16,1-9-2-16,-1-9-26 15,0-10-5-15,2-12-10 0,-1-8-3 16,-1-2-1-16,0-19 0 16,0-12-32-16,3-8 4 15,0-5-32-15,-1 0 8 16,3 5 27-16,1 9-11 16,-1 14 26-16,8 15 2 15,-2 3 9-15,2 28 40 16,1 9-6-16,0 9 13 15,-3 0 17-15,-4-2-30 0,-1-10 3 16,-1-8-8 0,-4-8-20-16,3-11 5 0,-2-7-14 15,-2-1-14 1,6-23 14-16,4-12-53 0,-1-8-49 16,2-11-84-16,1 2-66 15,0 2 127-15,1 12 79 16,-2 13 46-16,0 20 119 15,-2 6 102-15,0 27-59 16,0 14-48-16,-1 5-45 16,0 1 3-16,-3 1-27 15,4-10-22-15,-2-9-21 16,1-16-2-16,-2-9-124 16,-2-4-712-16</inkml:trace>
  <inkml:trace contextRef="#ctx0" brushRef="#br0" timeOffset="77613.86">5593 9529 1472 0,'0'0'392'0,"0"0"-290"16,0 0-81-16,0 0 8 0,0 0 0 15,0 0 36-15,0 0-17 16,19 64-27-16,2-1 16 16,6 27-16-16,2 28-15 15,-1 8 14-15,-7-10-20 16,-11-27 1-16,-7-31-1 16,-3-19-6-16,0-10-6 15,0-4-6-15,0-7 18 16,-1-6-7-16,-5-12 7 15,-3-15-13-15,-9-32-20 16,0-30-8-16,-9-35 40 16,3-19 1-16,5-5-1 15,10 11-7-15,9 24-63 16,3 20 0-16,12 26 27 16,0 21 22-16,1 15 21 0,5 7 1 15,6 4 0-15,1 8 3 16,1 8 30-16,-6 22 18 15,-2 7-22-15,-9 5-29 16,-9 1 20-16,-3-2-14 16,-7-5 0-16,-17-5 9 15,-4-7-15-15,-5-7 0 16,0-6 0-16,-3-9-13 16,8-2 13-16,4 0 0 15,7-5 0-15,9-3-1 16,8 4-10-16,0 2-14 0,16 2 8 15,9 0 10 1,5 0 7-16,12 5 1 0,4 4 12 16,2-4 13-1,7-4-26-15,0-1 1 0,-4-8-1 16,-3-12-4-16,-6-5-2 16,-7-7-36-16,-5-5-32 15,-7-2 27-15,-6-2-30 16,-6 0 56-16,-5 0 20 15,1 7 1-15,-4 8 4 16,0 10-4-16,-3 13 6 16,0 3 17-16,2 25-22 15,-1 14 47-15,1 13-5 16,-1 6-12-16,4 2 11 16,-1-6-27-16,3-7-2 15,-1-13-13-15,2-10 10 0,-5-14-20 16,2-10 4-16,-4 0-63 15,-1-19 30-15,0-12-125 16,-1-8-2-16,-10-4-114 16,-4-1-20-16,3 2 215 15,0 3 63-15,5 5 14 16,4 4-10-16,3 7 7 16,0 3 11-16,16 4-14 15,-1 7 1-15,6 1 13 16,1 8 42-16,2 0 118 15,2 5 118-15,2 12-108 0,-3 8-54 16,1 3-14 0,-4 4-39-16,-7 4-17 0,1 0-21 15,-5 1 32-15,-4-1-11 16,-1 0-38-16,3-6 3 16,-3-5-8-16,3-8-2 15,1-6-1-15,1-11 0 16,1 0-1-16,3-15 1 15,-2-12-7-15,2-6 7 16,-4-6 0-16,-4-2 1 16,-3 0 2-16,-4 2-2 15,0 3 23-15,-7 7 3 16,-8 5 1-16,-4 8 26 16,-2 10-30-16,-3 6-24 15,0 11 6-15,3 16-6 0,5 10-1 16,1 5 1-16,12 1-6 15,3 1 6-15,0-3 0 16,12-7 0-16,4-6 12 16,5-9-12-16,4-9-2 15,4-7 1-15,2-3-35 16,0-8-75-16,14-26-95 16,-7 5-191-16,-4-2-501 0</inkml:trace>
  <inkml:trace contextRef="#ctx0" brushRef="#br0" timeOffset="78887">6822 8993 1642 0,'0'0'494'16,"0"0"-417"-16,0 0-68 15,0 0 0-15,0 0-9 16,0 0-2-16,0 0 2 15,-40 104 17-15,64 14-1 16,1 17 3-16,-3-4-17 16,-8-29-2-16,-8-37 0 15,1-22-12-15,-7-10 11 16,0-2-45-16,0-4-35 16,0-8-59-16,-7-14-72 0,-2-5 8 15,-5-20-285-15,0-11 188 16,0-10 232-16,-1-5 69 15,3-1 144-15,6 4 180 16,5 7-70-16,1 9-43 16,9 8-41-16,11 9-57 15,5 5 0-15,3 3-53 16,5 1-4-16,4-1-20 16,-3 0-29-16,2-5 20 15,-5-2-20-15,-1-1-6 16,-6 1 14-16,-6-2-15 15,-5 5 0-15,-5 3-1 16,-5 3-20-16,-3 7 15 16,0 19-3-16,0 8 9 15,0 12 3-15,0 0-3 0,0 0 0 16,0-7 0-16,13-9-2 16,2-11 1-16,4-10 1 15,3-9 0-15,3-9 1 16,3-16-1-16,-1-9-6 15,-2-7-8-15,-4-4-14 16,-3-2 28-16,-6 3 0 16,-8 7 1-16,-1 9 15 15,-3 14-16-15,0 14 21 16,0 2-21-16,0 24 3 16,0 10-3-16,0 9 0 15,0 2 0-15,3-3 5 16,8-7-4-16,4-10-1 0,3-6 0 15,3-12-18 1,2-9-7-16,3 0-71 0,-2-21 0 16,0-8-95-16,-4-7 7 15,-1-5 94-15,-5-5 64 16,-3 0 26-16,-4 2 35 16,-4 6 45-16,0 12 48 15,-3 13 21-15,0 13-78 16,0 9-32-16,0 23-22 15,3 14 1-15,2 7 57 16,1 2-17-16,1-1-8 16,5-8-12-16,0-7-36 15,1-10 17-15,-4-10-18 16,-1-6 0-16,-5-10 12 0,-3-3-13 16,0-9-9-16,0-15 1 15,-5-7-31-15,-5-8 27 16,-2-3-2-16,3-1 8 15,1 0 4-15,5 4-52 16,3 8 5-16,0 8 15 16,3 9 0-16,8 5 19 15,7 7-3-15,-2 2 15 16,5 5 3-16,0 10 3 16,-3 5 12-16,1 5 5 15,-1 5-19-15,-3 4 27 0,-1 1-28 16,-3 1 1-1,-3-2 15-15,1-7-15 0,3-3-1 16,-3-10 0-16,1-4-1 16,5-9 1-16,-1-1 6 15,2-11-6-15,-4-11 8 16,4-6-8-16,-4-2-6 16,-2-2 6-16,-7-1 0 15,-3 2 4-15,0 3 3 16,-13 7 8-16,-5 5 21 15,-7 13-29-15,-5 3 0 16,2 12-7-16,-1 15 1 16,9 10 1-16,6 3 4 15,14 6 45-15,0-4 26 16,12-4-21-16,15-9 16 16,12-9-26-16,5-11-28 0,4-9-18 15,16-12-38-15,-11-10-92 16,-10-2-248-16</inkml:trace>
  <inkml:trace contextRef="#ctx0" brushRef="#br0" timeOffset="80081.5">8516 9290 791 0,'0'0'253'0,"0"0"-124"15,0 0 24-15,0 0-2 16,0 0-39-16,0 0-5 16,0 0 1-16,75-36-38 15,-59 57 6-15,1 14-29 16,1 8-26-16,-2 10 22 15,-1 3 15-15,-1 0-29 16,-5-7-2-16,-2-9-21 16,-4-8-5-16,0-11 9 15,-2-7-9-15,-1-8-1 16,2-6 0-16,-2 0-8 16,1-7 7-16,1-15-12 0,1-7-12 15,3-8 3 1,3-6-9-16,0-4 3 0,3 2-10 15,1 6 0-15,7 6 22 16,-1 11 9-16,2 15-2 16,-3 7 9-16,3 16 0 15,-2 19 9-15,-1 12 15 16,1 7-1-16,0-2 13 16,-2-4-22-16,1-9 9 15,-3-11-11-15,4-11-5 16,-2-11-2-16,-1-6-5 15,3-11-1-15,-2-18-13 16,2-10-83-16,-5-9-13 16,-1-5-58-16,-7-2 41 15,0 5 57-15,-6 11 34 0,3 13 36 16,-3 16-7-16,0 10-4 16,0 20 11-16,0 17 39 15,0 10 16-15,0 4-1 16,8 2-19-16,8-5 23 15,6-9-10-15,4-9-42 16,6-9 3-16,1-11-9 16,-2-10 1-16,1-2-4 15,-4-20-3-15,-7-10-16 16,-3-9 12-16,-9-5 4 16,-9-3 6-16,0-1 66 15,-9 4 23-15,-12 5 31 0,-7 7-19 16,-5 7-34-16,-3 9-7 15,-1 12-46-15,-3 6-13 16,4 8-1-16,2 18-57 16,4 6-22-16,6 21-32 15,10-7-114-15,8-8-400 0</inkml:trace>
  <inkml:trace contextRef="#ctx0" brushRef="#br0" timeOffset="81987.59">9573 9370 537 0,'0'0'607'16,"0"0"-500"-16,0 0-45 15,0 0 72-15,0 90 45 16,1-44-61-16,6 1-63 15,1-2-4-15,1-6-21 16,-1-6-10-16,-3-10 4 16,0-7-23-16,-4-11-1 15,-1-5 16-15,0-2 14 16,-1-16-2-16,-11-8-28 16,-3-3-20-16,-3-5 19 15,0-1-11-15,0-2 12 0,8 2 0 16,4 1-31-1,6 5-44-15,0 2-53 0,10 7 37 16,7 7 74 0,4 6-2-16,2 6 18 0,1 1 0 15,-1 2 1-15,5 15 84 16,1 6 24-16,-3 7-57 16,1 5 19-16,-2 2 29 15,-5 2-56-15,-7-1-29 16,-4 0-13-16,-6-4 6 15,-1-5-7-15,-2-8 0 16,0-7-1-16,0-7-22 16,0-7 6-16,0-5-2 15,0-17-54-15,0-12 18 0,0-9 9 16,7-6 27-16,5-3-34 16,1 1-35-16,2 7 55 15,5 12 21-15,-1 13 12 16,1 12 9-16,-1 7 86 15,-4 26 41-15,0 11-25 16,-5 13-42-16,-2 3-22 16,-2 1-25-16,-1-6 0 15,0-4 22-15,1-11-42 16,0-8 10-16,0-11-12 16,0-11-8-16,3-3 7 15,1-14-18-15,1-16 2 16,1-9-28-16,0-11-81 0,-1-1-8 15,0-2 20 1,-2 6 66-16,3 14 48 0,-3 12 0 16,0 17 0-16,1 4 42 15,-2 25 27-15,-2 13 21 16,0 6-6-16,0 2-49 16,1-2 19-16,-1-6-14 15,5-9-18-15,2-10 2 16,-1-10-23-16,4-9-2 15,1-3-5-15,2-19-28 16,-1-9-16-16,3-6-26 16,-3-6 16-16,-3 2 25 15,-1 4-2-15,-3 10 27 16,-3 15-57-16,-2 12-63 16,-1 17 118-16,1 21 12 0,-1 11 104 15,2 2 8-15,5 0-31 16,0-7-11-16,6-11-8 15,-3-10-34-15,6-14-3 16,-3-9-24-16,1-7 20 16,-1-20-14-16,-6-10 8 15,-3-7-17-15,-6-6 2 16,-3-1 0-16,-1 1 8 16,-16 0-7-16,-5 8 13 15,-5 11-11-15,-1 15 6 16,-2 14-6-16,1 5-3 15,4 26 0-15,2 12-2 16,7 10 8-16,6 2-6 16,5 0 15-16,5-4-14 15,0-6 20-15,15-9-20 0,6-12 0 16,1-12-1-16,1-10-10 16,5 0-38-16,-4-20 17 15,1-7-29-15,-4-6 13 16,-3-3 15-16,-2 4 32 15,-5 5 20-15,-2 10-14 16,1 10-6-16,-4 7 2 16,3 13-2-16,-1 17 45 15,5 8 4-15,1 3-3 16,2-2-2-16,5-5-28 0,0-11-1 16,3-6-14-1,1-15 5-15,0-2-6 0,-1-14 1 16,0-14-1-16,0-10 0 15,-5-8-28-15,-4-9 7 16,-3-18 13-16,-9-19-4 16,-3-17 6-16,-9 8 6 15,-7 20 0-15,-2 26 2 16,6 24-2-16,-3 2 0 16,3 9-6-16,0 5 6 15,3 15-10-15,5 13 7 16,-1 35 3-16,5 30 2 15,0 26 4-15,5 12 20 16,8-18 5-16,1-24-13 0,-2-31 6 16,2-11-24-16,3 1 0 15,5-3-1-15,4-4-14 16,0-15 15-16,3-11-15 16,-4-4-38-16,-1-22 44 15,-3-11-24-15,0-8 0 16,-9-6 22-16,-5-4 8 15,-3 2 3-15,-4 4 1 16,0 12 10-16,0 11 12 16,0 15-21-16,-7 11 20 15,1 15-22-15,0 23 6 16,2 13 16-16,-1 8 12 16,5 4 4-16,0-7 5 15,3-6-27-15,9-13-2 0,4-8-14 16,0-11 6-1,1-10-6-15,-3-8 0 0,5 0-2 16,-2-22-7-16,2-9 9 16,0-8 0-16,1-9-8 15,2-3-12-15,5-2 6 16,1 9-11-16,2 6 25 16,0 16-6-16,-2 16 12 15,1 6-3-15,-4 23 25 16,-2 13-13-16,-4 10 38 15,-6 3 5-15,-7-1 9 16,-6-1 4-16,0-5-27 16,-7-5 6-16,-11-8-21 0,-6-6-29 15,-4-9 0-15,-2-9-12 16,0-5-72-16,-4-20-72 16,7-5-100-16,6-3-793 15</inkml:trace>
  <inkml:trace contextRef="#ctx0" brushRef="#br0" timeOffset="83018.98">12776 9092 992 0,'0'0'256'0,"0"0"-101"15,0 0-6-15,0 0 80 16,0 0-38-16,0 0-90 0,0 0-22 16,-26-46-11-16,15 39-46 15,-2 4 8-15,-2-1-29 16,-8 4 0-16,-3 0 7 15,-6 4-8-15,-5 16 0 16,-2 3-1-16,-1 7-11 16,3 6 11-16,4 4 1 15,3 2 0-15,6 2-1 16,8 1-2-16,5 3 3 16,10 2 0-16,1 3 0 15,3 0 1-15,19 1 0 16,5-4 11-16,9-3 26 15,4-7-2-15,8-8 4 0,5-12-5 16,6-7-8 0,2-10 13-16,-2-3-33 0,-1-5-6 15,-5-12-1-15,-5-2 7 16,-11-1-18-16,-3 1 9 16,-8 5-34-16,-7 5-20 15,-6 3-55-15,2 6-102 16,-4 0-353-16,-4 0-881 0</inkml:trace>
  <inkml:trace contextRef="#ctx0" brushRef="#br0" timeOffset="83630.77">13363 9002 1167 0,'0'0'293'16,"0"0"-215"-16,0 0-54 15,0 0 53-15,0 0 42 0,0 0-54 16,0 0-35 0,-8 34-3-16,5-7 65 0,-1 7-1 15,-2 9-24 1,-3 18 1-16,1 19-50 0,-1-3 9 15,2-7-11-15,1-7-15 16,2-19 12-16,-1 4-13 16,2-2 0-16,0-10 6 15,1-12-5-15,2-7-1 16,0-9 0-16,0-6-13 16,0-2 5-16,0 0-68 15,0-14-33-15,5-3-192 16,0-3-505-16</inkml:trace>
  <inkml:trace contextRef="#ctx0" brushRef="#br0" timeOffset="84090.01">13346 9028 728 0,'0'0'259'16,"0"0"-142"-16,0 0 54 16,0 0 3-16,0 0-13 15,0 0-15-15,0 0-86 0,0 6 22 16,3 6 4-16,2 5-23 15,2 5 9-15,6 6-34 16,4 7 7-16,5 7-14 16,7 5-21-16,5 4 29 15,2 0-17-15,0-1-7 16,4-4 3-16,-4-6-17 16,-1-4 6-16,-2-8-7 15,-3-3 0-15,-2-5 0 16,-4-3 1-16,-6-4-1 15,-1-3 7-15,-8-2-6 0,-3-3-1 16,-2-3 0 0,-3-1-20-16,-1-1-22 0,2 0-61 15,-1-8-113-15,1-5-103 16,-2-2-469-16</inkml:trace>
  <inkml:trace contextRef="#ctx0" brushRef="#br0" timeOffset="84549.4">13821 8910 626 0,'0'0'277'15,"0"0"-121"-15,0 0-62 16,0 0 13-16,0 0 6 16,0 0-36-16,0 0 0 15,-8 51 0-15,5-25 52 16,0 8 5-16,2 8-62 15,-1 18 33-15,2 20-43 16,0 16-24-16,0-7 11 16,2-17-36-16,2-24 12 0,-2-17 2 15,2 0-20 1,-1 0 21-16,0-1-16 0,3-10-1 16,-3-3 3-16,-2-8-13 15,2-4-1-15,-1-2 0 16,-1-3-12-16,1 0-1 15,-1 0-48-15,1 0-82 16,-1-6-201-16,-1-2-821 0</inkml:trace>
  <inkml:trace contextRef="#ctx0" brushRef="#br0" timeOffset="97824.21">3163 10923 924 0,'0'0'350'16,"0"0"-253"-16,0 0-45 0,0 0 69 16,0 0 13-16,-1-1-47 15,1-4-47-15,0-3-18 16,0-2-11-16,0-1 10 16,0-4 18-16,0 0-21 15,0-4-11-15,3-4 2 16,0-3-9-16,0 0 0 15,1-3 0-15,2 2-6 16,-3 1 5-16,0 1 0 16,0 0 1-16,-1 5-7 15,-1 2 7-15,-1 4-1 16,2 4-10-16,-2 3 5 16,0 3 6-16,0 3 6 0,0 1-6 15,0 0-1 1,0 0-33-16,0 0 27 0,0 7-13 15,0 8 12-15,0 7 7 16,3 8-8-16,5 9 9 16,0 5-1-16,7 8 5 15,0 3-4-15,-2 3 3 16,2 2-3-16,-1-2 4 16,-3-6-4-16,-3-5 0 15,1-9 0-15,-3-8 1 16,-3-6 0-16,0-7 0 15,-3-6-1-15,0-5 13 16,0 0-13-16,0-5 0 16,-9 2-1-16,-3-1 1 0,-3-1-7 15,-3-1 7-15,0 0 0 16,-4 0 0-16,2 0-9 16,0 0 8-16,3 0 1 15,1 0-5-15,2-1 4 16,4-1 1-16,1 2 0 15,6 0 4-15,0 0-3 16,3 0-1-16,0-1 0 16,0 1-15-16,0 0 15 15,3 0 0-15,9 0 0 16,6 0 20-16,4 0 4 16,5 6 18-16,3-1-11 15,0-2 1-15,-2 0 15 16,-4-2-16-16,-2 1-9 15,-5-2-6-15,-4 0-15 0,-4 0 5 16,-1 0-6-16,0 0-17 16,3-6-102-16,1-2-181 15,-2 0-734-15</inkml:trace>
  <inkml:trace contextRef="#ctx0" brushRef="#br0" timeOffset="98028.39">3626 11217 1833 0,'0'0'288'0,"0"0"-209"16,0 0-64-16,0 0 52 0,0 0-23 16,0 0-16-16,0 0-28 15,1 0-25-15,2 0-76 16,3-5-87-16,-3-3-332 15,0 0-592-15</inkml:trace>
  <inkml:trace contextRef="#ctx0" brushRef="#br0" timeOffset="98551.45">3813 10752 1302 0,'0'0'372'15,"0"0"-312"-15,0 0-34 16,0 0 15-16,0 0 26 16,0 0-10-16,0 0-57 15,-26 22 6-15,21 6-6 16,1 9-1-16,4 7 1 15,0 8 1-15,0 5 23 16,12 0 12-16,6-1-27 16,9-5 10-16,4-7-16 15,9-11 5-15,2-11-2 0,4-11-6 16,-1-11 1 0,-2-4 8-16,0-20-6 0,-7-12-3 15,-6-7 0-15,-6-9 1 16,-12-2 6-16,-9-1-6 15,-3 0-1-15,-2 4 20 16,-16 5 13-16,-7 5 29 16,-3 4-6-16,-7 7 7 15,-6 3 1-15,-1 8-54 16,-2 6 1-16,1 8-5 16,6 5-6-16,4 0 0 15,3 18 0-15,5 8-7 16,7 3 1-16,6 2-29 0,5 1-14 15,7 0-56 1,6 9-103-16,13-5-116 0,2-8-450 16</inkml:trace>
  <inkml:trace contextRef="#ctx0" brushRef="#br0" timeOffset="99018.5">4361 10720 985 0,'0'0'617'16,"0"0"-613"-16,0 0 8 16,0 0 0-16,0 0 34 0,0 0 53 15,-55 80-20-15,55-44-51 16,0 8-6-16,7 4-6 15,11 2 6-15,2 4 9 16,5-3-29-16,3-3 5 16,2-8 5-16,0-11-11 15,4-10-1-15,-1-12 0 16,0-7-16-16,0-15 16 16,1-17 18-16,-7-15-8 15,0-9-4-15,-11-6 0 16,-2-5-6-16,-11 2 8 15,-3 5 45-15,0 11 37 0,-17 3-24 16,-8 9 10-16,-10 7 5 16,-8 4-33-16,-5 6-11 15,-5 10-29-15,-1 7-7 16,6 3-2-16,5 14-11 16,10 11-19-16,11 9-21 15,10 2-62-15,12 21-21 16,8-11-139-16,12-4-288 0</inkml:trace>
  <inkml:trace contextRef="#ctx0" brushRef="#br0" timeOffset="99843.82">5134 10819 1079 0,'0'0'284'0,"0"0"-208"15,-21 75-52-15,18-34 20 16,3 1 129-16,0-1 5 16,7-3-71-16,13-7-69 15,5-8-9-15,2-8-23 16,1-8-6-16,-1-7 4 15,-3-1-3-15,-5-18-2 16,-1-5-6-16,-7-4 3 16,-4-4 3-16,-7-1 1 0,0-1 0 15,-1 3 21-15,-16 4-15 16,-2 4 25-16,-8 6 0 16,2 7-30-16,-5 8 9 15,6 2-10-15,-3 14-1 16,5 10-6-16,1 7 7 15,7 4 0-15,7-1 0 16,4-5 0-16,3-3 2 16,0-9-2-16,13-8-1 15,5-9-37-15,6 0-62 16,3-16 65-16,0-5-50 16,0 0-33-16,-2 1 99 15,0 7 19-15,-5 9 13 16,1 4 54-16,-2 11 22 0,-1 15-36 15,-2 9-19-15,-1-1-24 16,-3 2 38-16,3-6-29 16,0-4 11-16,-3-9-5 15,7-7-25-15,-2-9 3 16,2-1-2-16,3-8-1 16,-2-13 0-16,2-7-78 15,-4-6-1-15,-1-5 18 16,-7-5 4-16,-3-8 56 15,-5-4-1-15,-2-5 2 16,0-14 31-16,-18-15-18 16,0 8 27-16,-1 10 26 15,-2 11 1-15,7 22 11 0,0 3-19 16,0 2-28-16,1 12-5 16,8 13-14-16,1 9 3 15,2 6-15-15,2 39-5 16,0 30 5-16,6 31 8 15,12 10 12-15,6-6 20 16,-6-28-25-16,-2-29-3 16,-4-15-12-16,0-6-2 15,0-1-29-15,0 2-99 16,-2-5-183-16,-5-9-407 0</inkml:trace>
  <inkml:trace contextRef="#ctx0" brushRef="#br0" timeOffset="100624.9">5457 10897 1420 0,'0'0'705'0,"0"0"-595"15,0 0-99-15,0 0-11 16,0-75-6-16,15 58 6 16,8 2 1-16,2 4-1 15,5 7 1-15,1 4-2 16,5 0-1-16,0 8 2 15,0 14 7-15,2 9-7 16,-2 4 23-16,-2 8-21 16,-4 1-1-16,-9 3 7 15,-4-2-8-15,-10-5 0 0,-4-7 0 16,-3-8-3-16,0-9 1 16,0-9 2-16,0-7 0 15,-6-9 0-15,2-19-15 16,-1-10-3-16,5-11 12 15,0-3-16-15,0 0 22 16,0 2-7-16,12 10 7 16,3 14-8-16,0 13 4 15,3 13 2-15,-1 3 2 16,0 24 2-16,1 9 27 16,-3 7-9-16,-2 1-3 15,-4-3 8-15,-3-5-17 0,-3-9 8 16,0-8-4-16,-1-8-11 15,-2-8 7-15,1-3-8 16,2-4 1-16,-2-18 5 16,2-7-6-16,2-9-9 15,1-5-15-15,2 0-11 16,2 0 24-16,2 7 4 16,0 9 7-16,4 11-1 15,-1 12 4-15,3 4-3 16,1 18 20-16,-4 11-20 15,0 5 20-15,0 4-12 16,-6-1 1-16,0-3 2 16,-3-8-9-16,-3-6 8 15,0-8-10-15,-3-10 1 16,5-2-2-16,-1-10-19 0,3-15 5 16,2-8-7-16,2-5-30 15,-1 0 19-15,4 4 13 16,-4 9 20-16,2 11 33 15,-3 11-6-15,6 3-2 16,-3 18 30-16,0 13-38 16,3 8 20-16,-5 2-2 15,-1 2 6-15,-3-4 8 16,-3-6-47-16,0-8 4 16,0-8-6-16,-3-13-100 15,3-4-114-15,-3 0-908 0</inkml:trace>
  <inkml:trace contextRef="#ctx0" brushRef="#br0" timeOffset="101866.09">7838 10749 1326 0,'0'0'284'0,"0"0"-223"16,0 0-38-1,0 0-1-15,0 0 77 0,-36-84-42 16,36 54-27-16,0-1 15 16,0-1-30-16,3-4-15 15,8 3 11-15,3-3-10 16,0 4-1-16,7 2 0 15,1 6 1-15,0 6 4 16,1 7 1-16,2 7 2 16,5 4 20-16,3 13-8 15,4 20 21-15,6 22 12 16,-1 25-46-16,-10 22 18 0,-12 4-19 16,-15-19-5-1,-5-23 17-15,-5-24-17 0,-11-7-1 16,-2 1 0-16,-6-1 6 15,-3-5 13-15,-1-11-19 16,1-10 10-16,-1-7-2 16,5-4-8-16,1-16-8 15,1-4-9-15,6-3-4 16,2 1 19-16,7 4 2 16,4 7 0-16,2 4-7 15,0 8-5-15,8 3 0 16,10 7 12-16,4 13 5 15,4 3 47-15,9 5-13 16,4 1-15-16,6-5 40 16,4-7-44-16,6-8-5 0,-3-6-15 15,-1-3-15 1,-2-10-34-16,-4-12-9 0,9-26-102 16,-12 5-230-16,-10 1-593 15</inkml:trace>
  <inkml:trace contextRef="#ctx0" brushRef="#br0" timeOffset="102105.6">8591 10401 1418 0,'0'0'334'0,"0"0"-251"0,0 0-58 16,0 0 16-16,0 0 57 15,0 0 21-15,113 24-47 16,-74-17-60-16,3-3 8 16,-2-1-14-16,-4-3-5 15,-3 0-1-15,-9 0-56 16,-9 0-99-16,-7 0-182 16,-8 0-516-16</inkml:trace>
  <inkml:trace contextRef="#ctx0" brushRef="#br0" timeOffset="102547.39">8624 10536 1515 0,'0'0'384'0,"0"0"-287"16,0 0-61-16,0 0-35 15,0 0 7-15,0 0 15 16,0 0-4-16,-63 71-8 15,63-67-11-15,3-3-5 16,12 1-14-16,5-2-13 16,5 0 16-16,8 0 15 15,3 0-25-15,7 4 19 16,0 6 1-16,5 5-1 16,-2 10 6-16,0 3 1 15,-7 6 0-15,-6 3 2 16,-9 1 7-16,-11 0-9 0,-6-1 25 15,-7 0 11-15,0-4 24 16,-14-2-8-16,-7-3-6 16,-5-5 4-16,-4-6-32 15,-4-7 19-15,-3-8-12 16,0-2-4-16,-1-7 26 16,1-11-23-16,6-3-8 15,7 0-16-15,8 2-7 16,10 1-16-16,6 4-30 15,0-1-48-15,31-4-104 16,2 2-181-16,-2 2-430 0</inkml:trace>
  <inkml:trace contextRef="#ctx0" brushRef="#br0" timeOffset="102973.92">9337 10447 1209 0,'0'0'323'0,"0"0"-246"16,0 0-42-16,0 0-34 16,0 0 18-16,0 0 30 15,0 0-18-15,-60 0 1 16,56 17-19-16,4 2 27 0,0 2-10 15,15 0-28 1,4-4 5-16,2-3 0 0,6-7-7 16,0-5-1-16,1-2-57 15,0-6-2-15,-4-11 59 16,-4-6 1-16,-4-3 13 16,-7 2 44-16,-4-5-6 15,-5 3 43-15,0 1-2 16,-8 0-2-16,-11 4-6 15,-4 3-53-15,-7 4-3 16,-1 10-19-16,-2 4-8 16,3 0-2-16,3 17-33 0,7 5-15 15,9 4-40 1,11 10-144-16,0-5-161 0,9-6-648 16</inkml:trace>
  <inkml:trace contextRef="#ctx0" brushRef="#br0" timeOffset="103418.89">10259 10493 1624 0,'0'0'342'0,"0"0"-194"16,0 0-58-16,0 0-25 15,0 0 9-15,0 0 6 16,0 0-54-16,-69-63-18 16,41 63 2-16,-5 0-9 15,-7 3-1-15,-1 14 0 16,-1 6-2-16,1 4 2 15,5 7 0-15,6 4 2 16,8 2-4-16,7 5-1 16,7 2 3-16,7 3 0 15,1-1-2-15,10-2 2 16,16-4 0-16,2-3 0 16,11-9 0-16,1-6 8 15,3-8-16-15,2-6 5 0,0-7-34 16,-3-4 2-16,-3 0-56 15,5-24-40-15,-11 2-225 16,-8 2-541-16</inkml:trace>
  <inkml:trace contextRef="#ctx0" brushRef="#br0" timeOffset="103669.25">10335 10911 1164 0,'0'0'294'0,"0"0"-154"0,0 0 33 15,0 0-53-15,0 88 48 16,7-60-54-16,-2-4-66 16,-1 1-11-16,1-3-28 15,-4-5-3-15,1-5 0 16,-1-3-6-16,-1-6-7 15,0-3-61-15,0 0-176 16,0-5-365-16</inkml:trace>
  <inkml:trace contextRef="#ctx0" brushRef="#br0" timeOffset="104118.07">10244 10311 1410 0,'0'0'370'16,"0"0"-265"-16,0 0-61 15,0 0-44-15,0 0 23 16,0 0 43-16,0 0 12 0,7 75-27 16,-1-44-35-1,0-4 1-15,0-2-12 0,-1-8-4 16,-1-6 5-16,-1-5-6 16,-2-5 0-16,2-1-1 15,-1 0-16-15,1-12 11 16,0-7 0-16,0-1-14 15,-3-1 19-15,0 3-18 16,0 5 19-16,0 5 15 16,0 8 3-16,0 0 27 15,0 7-33-15,0 12-10 16,0 6 15-16,0 4-16 16,0 9-2-16,0-7-69 15,0-8-804-15</inkml:trace>
  <inkml:trace contextRef="#ctx0" brushRef="#br0" timeOffset="134032.48">1300 11838 1152 0,'0'0'245'0,"0"0"-181"16,0 0-35-16,0 0 3 16,0 0 41-16,0 0-2 15,0 0-37-15,0 0-14 16,0 0-14-16,0 0-5 15,0 5 4-15,6 13-5 0,9 12 29 16,3 12 17-16,9 19-36 16,12 25 0-16,7 18-4 15,-1 3-5-15,-9-18 10 16,-11-26-11-16,-10-25 0 16,-5-4 3-16,1-1-3 15,-1 2 0-15,-1-3-6 16,-1-8-39-16,-5-12-94 15,-1-6-73-15,-2-6-391 0</inkml:trace>
  <inkml:trace contextRef="#ctx0" brushRef="#br0" timeOffset="134331.81">1663 11751 235 0,'0'0'1113'0,"0"0"-1002"16,0 0-102-16,0 0 4 16,0 115 6-16,0-34 32 15,0 26-26-15,0 7-15 16,0-6 13-16,-5-26-23 15,2-26 9-15,-1-17-9 16,4-8 0-16,0 0 3 16,0-4-3-16,0-5-6 0,0-19-64 15,0-3-297-15,4-3-381 16</inkml:trace>
  <inkml:trace contextRef="#ctx0" brushRef="#br0" timeOffset="135332.6">1873 12487 801 0,'0'0'183'16,"15"81"-93"-16,1-37-2 0,1-5-23 15,10-10-15-15,-2-12-20 16,3-14-2-16,-1-3-11 15,1-16-16-15,-4-14 64 16,-6-11-39-16,-7-4-15 16,-4-5 5-16,-7 2-15 15,0 1-1-15,-13 4 0 16,-8 5 12-16,-8 8-17 16,-6 7 5-16,-1 10 0 15,2 6 12-15,-2 7-11 16,3 7 3-16,6 14-4 15,5 8-2-15,8 4 2 16,7 3 0-16,7 0 0 16,0 0-1-16,15-3 0 15,9-5 1-15,7-6-2 0,8-5-9 16,5-10 11-16,3-7 0 16,2-4 1-16,-4-19-1 15,-1-8-2-15,-6-8 1 16,-7-8-25-16,-7-3 1 15,-9-8 24-15,-2-3-14 16,-10-2 10-16,-3 0 4 16,0 3 2-16,-16 3 12 15,-2 6 20-15,-1 12 18 16,-2 9 109-16,9 12 1 16,1 13-66-16,4 5-17 15,1 12-71-15,3 34-6 16,3 32-1-16,6 37 1 0,18 13 5 15,4-4-5-15,-1-27-1 16,-2-36 0-16,-5-17 0 16,2-9 0-16,5-3 0 15,3 0-6-15,4-9-3 16,-1-11 3-16,0-12 6 16,-3-7 0-16,-5-23-34 15,0-13 33-15,-8-11-7 16,-4-8-39-16,-10-1 6 15,0-1 5-15,-3 8-4 0,0 9-7 16,-6 13 0 0,0 17 47-16,1 17 12 0,1 7-11 15,4 42 3 1,0 27-3-16,18 23-1 0,7-3 11 16,-1-23-9-16,-1-26 7 15,-1-19-9-15,3-4 1 16,5-2 14-16,3-8-14 15,-2-14 5-15,-1-6-6 16,-6-24-7-16,-4-13 7 16,-6-13-32-16,-6-5-41 15,-5-4 23-15,-3 0-40 16,0 5-25-16,-3 11 85 16,-8 11 30-16,1 15 1 15,4 16 44-15,0 7 32 0,6 24-45 16,0 27-32-16,0 6 13 15,8 7 16-15,6 4-12 16,3-11-1-16,4 0-16 16,1-10-30-16,9-12-76 15,-4-16-384-15,-6-12 166 0</inkml:trace>
  <inkml:trace contextRef="#ctx0" brushRef="#br0" timeOffset="136444.01">3156 12252 1084 0,'0'0'258'0,"0"0"-178"16,46 104-44-16,-19-54 118 15,3 2 90-15,3-4-171 16,-5 0-33-16,-1-4-27 15,-5-5-12-15,-7-8 10 16,-2-6-11-16,-8-9 1 16,-2-10-1-16,-3-6 12 15,0 0-24-15,-6-21 2 16,-3-10-59-16,-4-12 48 16,2-10-6-16,5-5 2 15,3-1-19-15,3 4-53 16,0 8 1-16,9 14 53 15,8 14 18-15,2 11 25 0,8 8 10 16,-2 22 35 0,8 16 57-16,1 11 19 0,-1 5-43 15,-3 6-44-15,-5-4-20 16,-4-5 4-16,-6-9-17 16,-6-10 6-16,-2-12-2 15,-4-10 2-15,-1-10-7 16,-2-3 0-16,0-23-4 15,0-13 4-15,0-10-8 16,0-8-36-16,0 0-6 16,3 2-42-16,3 8-33 15,3 14 78-15,4 16 25 0,-1 15 11 16,6 6-18 0,-1 27 29-16,3 11 37 0,1 11 13 15,2 1 27-15,4 1-39 16,1-6-22-16,5-10 11 15,0-10-26-15,2-13-1 16,-4-13 3-16,-1-3 3 16,-4-20 4-16,-1-13-10 15,-4-11-10-15,-6-7 9 16,-2-5-10-16,-7-4 10 16,-4 1-1-16,-2 5-8 15,-2 5 10-15,-7 14 1 16,-2 14 11-16,0 15 33 0,5 6-29 15,-3 23-15-15,0 15-1 16,3 13 1-16,5 5 2 16,1 5 23-16,3-3-7 15,11-5-3-15,3-8-8 16,4-9-6-16,-3-13-2 16,4-7-1-16,-3-13 1 15,-2-3 1-15,1-13-1 16,-3-15-6-16,4-10 0 15,0-6 6-15,1-5 0 16,-2-2 1-16,-3 6-1 16,3 6 0-16,-5 13 1 15,2 13 0-15,-3 13 0 16,4 17-1-16,-4 22 22 16,0 12 0-16,-1 7 34 0,-4 0-31 15,-1-4 0-15,1-9 4 16,-2-11-16-16,1-10-4 15,-3-12-9-15,0-6 6 16,-3-6-2-16,3-4 24 16,4-17-2-16,1-11-10 15,-1-13-15-15,2-4-1 16,0-3-6-16,2 1 0 16,-1 10 5-16,2 11 1 15,-3 16 0-15,3 14 3 16,6 9-1-16,-2 25-2 15,-1 12 3-15,1 2 6 0,1 1-10 16,5-6 1-16,17-4-43 16,-3-13-121-16,1-11-690 0</inkml:trace>
  <inkml:trace contextRef="#ctx0" brushRef="#br0" timeOffset="137057.79">5250 12297 1807 0,'0'0'337'0,"0"0"-280"15,0 0-36-15,0 0-20 16,-94-1 0-16,66 24 37 0,-1 11-38 16,4 10 6-16,10 9-1 15,6 6 2-15,9 2-7 16,0-2 0-16,12-8 1 15,13-10-9-15,5-13 4 16,3-15-30-16,3-13 0 16,-2-10-27-16,-1-23 26 15,-3-12 10-15,-5-19-2 16,-8-16 27-16,-7-17-20 16,-10-6 20-16,0 3 0 15,-15 22 1-15,-3 20 5 16,2 18 6-16,1 11 25 15,0 4 32-15,3 8-23 16,2 10 2-16,5 7-48 16,5 46 3-16,0 34-3 0,9 32 1 15,12 10 9-15,3-22-5 16,-5-32-5-16,-2-32-18 16,-3-10-25-16,3-5-16 15,7-7 28-15,1-6-26 16,2-8-18-16,-3-13-10 15,-2-17 28-15,-4-11-127 16,0-7 146-16,-5-7 0 16,-5-6 37-16,-2-3 0 15,-6 2 1-15,0 7 26 16,0 13 40-16,-6 19 86 16,3 23-6-16,3 28-99 15,0 47 10-15,12 33-25 0,9 7 4 16,1-19 11-16,2-29-21 15,-6-34-12-15,3-13-14 16,19-11-8-16,-4-4-83 16,-1-5-1072-16</inkml:trace>
  <inkml:trace contextRef="#ctx0" brushRef="#br0" timeOffset="138275.16">6212 12130 1512 0,'0'0'266'15,"0"0"-204"-15,0 0-34 16,0 0-26-16,0 0 8 15,-40 97 53-15,40-51-14 16,0 6 12-16,0 3-24 16,16-2-27-16,2-4 17 15,6-6-20-15,0-9-6 16,1-9 8-16,0-8-9 16,-2-11 0-16,-1-6 0 15,1-4-6-15,-4-19 6 0,-4-10-1 16,0-8-9-16,-5-5 2 15,-4-6-26-15,-3-5 14 16,-3 2-10-16,0 0 3 16,0 7 3-16,0 12-12 15,-1 14 30-15,-1 16-6 16,2 6-11-16,0 34 11 16,5 30 11-16,17 25 1 15,2-3 6-15,1-13-5 16,-4-25-1-16,0-18 2 15,3-3-2-15,3-4 0 16,1-5 0-16,-2-14 0 16,-4-4-11-16,-1-18-2 0,-8-18 2 15,-1-9-26 1,-3-21-140-16,-1-18 48 0,-2 7 39 16,1 8 16-16,-1 15-13 15,1 21 27-15,4 8 60 16,7 9 48-16,1 16 64 15,1 21-43-15,5 33 29 16,-3 4 20-16,0 9-26 16,-3 2-15-16,-8-12 2 15,0 4 2-15,-4-12-36 16,-2-11-10-16,-5-10-25 16,0-14-8-16,0-11 8 15,0-3-2-15,0-20 3 16,0-15-11-16,3-13-38 15,1-10 10-15,1-5-5 0,-1-1-20 16,5 4-12-16,3 13 8 16,0 12 34-16,7 21 23 15,1 14 35-15,2 16 10 16,2 21 32-16,-4 13-32 16,-1 6-4-16,-3 1-31 15,-1-2-10-15,4-3 0 16,23-5-69-16,-3-11-264 15,3-16-668-15</inkml:trace>
  <inkml:trace contextRef="#ctx0" brushRef="#br0" timeOffset="138701.84">7898 12075 975 0,'0'0'1076'15,"0"0"-986"-15,0 0-46 16,-102-20-44-16,61 20 0 16,-6 13 0-16,-2 16 7 15,1 12-5-15,5 10-2 16,10 6 0-16,12 2 10 16,14-1-10-16,7-4-6 15,7-4 5-15,16-11-21 16,8-10 22-16,6-14-6 0,5-14-16 15,1-1-13 1,-1-22-48-16,-6-9 12 0,-5-6 23 16,-4-2 48-16,-3 0 5 15,-6 3 60-15,-4 11-24 16,-3 8 19-16,-3 17-29 16,-2 10-6-16,2 39-5 15,0 38 17-15,1 33-1 16,3 13-24-16,-5-12-4 15,1-30 11-15,-4-36-18 16,2-20 4-16,-2-12-5 16,4-6-35-16,3-17-3 15,0-3-196-15,-2-18-348 0</inkml:trace>
  <inkml:trace contextRef="#ctx0" brushRef="#br0" timeOffset="139394.41">8075 12258 1360 0,'0'0'327'15,"0"0"-235"-15,16 114-57 16,-4-65-23-16,6-9 18 16,2-7 0-16,2-12-20 15,8-13 12-15,3-8-15 16,1-8 6-16,2-20 35 15,-2-11-47-15,-4-7-2 16,-9-6-14-16,-8-2 9 16,-10-2 6-16,-3 5 1 15,-7 9 0-15,-13 10 34 0,-7 13 19 16,-2 13 10-16,-4 6-25 16,0 24-37-16,-3 29 13 15,4 24-14-15,9 1 23 16,7-7 22-16,14-9-32 15,2-22 1-15,5 0-15 16,11-4 6-16,4-14-16 16,3-14 7-16,4-8-19 15,-3-10-9-15,4-17-17 16,-4-12 41-16,-3-8 6 0,0-2 1 16,-2-4 2-1,-4 3-2-15,0 4 0 0,-1 10-1 16,-4 15-6-16,2 16 7 15,-3 10 0-15,6 37 3 16,-3 8 21-16,1 8-23 16,2 7 0-16,-4-14-1 15,2 0 7-15,-1-10 5 16,4-12-12-16,-4-12 0 16,2-12 7-16,-1-5-6 15,2-17-1-15,1-18 0 16,4-12-31-16,1-8 3 15,4-7-28-15,3 0 19 16,5 4 35-16,3 9 2 16,-1 20 0-16,0 15 63 0,-5 14-7 15,-6 17-9-15,0 20-1 16,-10 10 28-16,-9 7 26 16,-5 3-35-16,-13-1-22 15,-11-3-43-15,-21 1-12 16,9-16-141-16,6-15-561 0</inkml:trace>
  <inkml:trace contextRef="#ctx0" brushRef="#br0" timeOffset="140323.96">9541 12237 1129 0,'0'0'267'15,"0"0"-112"-15,0 0-53 16,0 0-15-16,0 0-15 0,0 0-59 15,0 0 25-15,12 75 21 16,2-36-23-16,6 2 20 16,7-3-24-16,3-7-11 15,4-7-20-15,1-9 11 16,-1-11-2-16,-1-4-9 16,0-13 0-16,-3-14 12 15,-7-9-13-15,-5-9-1 16,-7-5-12-16,-10-5-1 15,-1-2 7-15,-7 1 1 16,-17 3 6-16,-7 7-6 16,-4 12 0-16,-2 12 6 15,-2 13 0-15,5 9 0 16,1 16 5-16,2 21-5 0,7 9 1 16,6 11 22-16,6 4-21 15,11-3 13-15,1-5-15 16,10-9 1-16,8-9-1 15,9-13 0-15,1-11 0 16,3-11 3-16,1 0-2 16,-2-19-2-16,-4-8-11 15,-3-7-25-15,-5-1 26 16,-5 2-12-16,-4 1 17 16,-3 11-2-16,-1 9 9 15,0 12-1-15,3 15 0 16,4 33 1-16,6 5 37 15,5 9-16-15,6 2-9 16,5-13-2-16,5-5-10 0,6-13-2 16,23-26-7-16,-12-7-187 15,-10-4-552-15</inkml:trace>
  <inkml:trace contextRef="#ctx0" brushRef="#br0" timeOffset="140612.95">10555 11821 1393 0,'0'0'291'15,"0"0"-222"-15,0 0 11 16,90-24 17-16,-51 18-2 15,4 0-4-15,6 1-41 16,3 2-7-16,2-1-40 16,0 2 4-16,0-1 0 15,-5 0-7-15,-6 2-6 16,-9 1-63-16,-10 0-110 16,-10 0-192-16,-10 4-541 0</inkml:trace>
  <inkml:trace contextRef="#ctx0" brushRef="#br0" timeOffset="140841.81">10818 11894 1371 0,'0'0'373'15,"0"0"-253"-15,0 99-47 16,6-20 79-16,9 21-25 15,1 7-74-15,-4-17 11 16,-4-25-43-16,-4-27-21 16,3-9 0-16,-2-1-3 15,4-1-55-15,7-7-76 16,-2-6-265-16,2-11-665 0</inkml:trace>
  <inkml:trace contextRef="#ctx0" brushRef="#br0" timeOffset="141121.04">11559 11903 1356 0,'0'0'322'15,"3"116"-207"-15,5-17 2 16,1 10 29-16,6-16-1 16,-6-27-55-16,-2-24-44 0,2-10-33 15,-3-1-7-15,-3-1-12 16,3-4 2-16,-3-16-53 16,-3-13-36-16,0-15-152 15,-4-7-634-15</inkml:trace>
  <inkml:trace contextRef="#ctx0" brushRef="#br0" timeOffset="141474.7">11397 11831 897 0,'0'0'905'15,"0"0"-819"-15,0 0-83 16,0 0-3-16,0 0 16 15,0 0 32-15,98-60 8 16,-56 57-33-16,4 3-8 16,7 0-15-16,2 6 6 15,-3 14 9-15,0 7-15 16,-7 7 1-16,-8 9 1 16,-7 3 5-16,-9 4-7 15,-14 1 7-15,-7 0 12 16,-6-4 23-16,-21-1-32 15,-8-5 5-15,-7-6-8 16,-6-4-1-16,1-7 6 16,5-7-7-16,7-6-4 15,8-4 2-15,10-6-3 0,14-1-60 16,3-2-198-16,0-8-559 0</inkml:trace>
  <inkml:trace contextRef="#ctx0" brushRef="#br0" timeOffset="141887.01">12166 11933 1756 0,'0'0'258'16,"0"0"-204"-16,0 0-31 0,0 0-5 15,0 0 16-15,0 101 28 16,3-50-12-16,0 7-15 16,3 6-2-16,-1-2-26 15,4 1 3-15,-3-7-10 16,1-5-6-16,2-8 5 16,3-9 1-16,3-7 0 15,4-11 0-15,4-11 1 16,-1-5-1-16,7-4 0 15,2-14 1-15,3-3-1 16,3 0 0-16,-1 1 0 16,0 4 3-16,0 7-3 0,-2 5 0 15,-2 4-1-15,-6 0-9 16,-5 0 10 0,-6 0-20-16,-5 4-28 0,-4-4-28 15,-6 0-134-15,0-5-140 16,0-6-525-16</inkml:trace>
  <inkml:trace contextRef="#ctx0" brushRef="#br0" timeOffset="142157.97">12135 11908 1709 0,'0'0'269'16,"0"0"-235"-16,0 0-17 16,0 0 11-16,0 0 33 15,121-57-17-15,-73 47-6 16,5 0-29-16,1 1-7 16,-6 1-2-16,1 4 10 15,-10-1-20-15,-6 4 4 16,-11 1-67-16,-13 0-132 15,-5 6-134-15,-4 3-276 0</inkml:trace>
  <inkml:trace contextRef="#ctx0" brushRef="#br0" timeOffset="142346.74">12199 12214 1807 0,'0'0'256'16,"0"0"-200"-16,124-3-22 16,-64-4 33-16,-2 0 0 15,-10 1-40-15,-7 5-27 16,-14 1-74-16,-13 0-311 0</inkml:trace>
  <inkml:trace contextRef="#ctx0" brushRef="#br0" timeOffset="153419.04">7344 13079 765 0,'0'0'290'0,"0"0"-152"15,0 0-51-15,0 0 11 16,0 0 17-16,0 0 16 15,0 0-13-15,0 2-42 16,0-2-19-16,0 3 7 16,0 3-37-16,3 8 4 15,2 10 9-15,-1 5-15 16,5 10 16-16,-3 1-11 0,0 2-20 16,5-3 20-16,-3-4-29 15,0-6-1-15,-4-6 0 16,1-8-10-16,-4-6-12 15,-1-9-118-15,0 0-195 16,0-7-244-16</inkml:trace>
  <inkml:trace contextRef="#ctx0" brushRef="#br0" timeOffset="153622.17">7247 12852 1250 0,'0'0'226'0,"0"0"-169"15,0 0-36-15,0 0-21 16,0 0 0-16,0 0 18 16,0 0-18-16,36 5-45 15,-19-4-522-15</inkml:trace>
  <inkml:trace contextRef="#ctx0" brushRef="#br0" timeOffset="154716.54">7890 13017 1207 0,'0'0'177'16,"0"0"-135"-16,0 0-3 15,-88 9 16-15,57-4 59 16,-1 1-27-16,1 3-38 16,3 8-23-16,4 7-9 15,6 5-16-15,3 7 29 16,6 8-29-16,9 0 14 15,0 1 18-15,5-1-25 16,14-6 17-16,2-5-17 16,7-11-7-16,2-8 10 15,0-11-11-15,3-3-31 0,-3-14-64 16,-2-15 83-16,-4-12 12 16,-5-20 0-16,-10-18-9 15,-4 4-5-15,-5 7-42 16,0 5 17-16,-11 17-11 15,-4-6 24-15,-3-1 26 16,-1 8 19-16,3 12 28 16,4 11 17-16,4 10-23 15,5 12 10-15,0 0-47 16,3 20 11-16,0 15-11 0,0 14-4 16,6 19 20-1,11 20 20-15,2-5-28 0,0-13 10 16,1-10-22-16,-1-21 7 15,8 0-8-15,1-4 1 16,2-12-10-16,1-15-14 16,1-8-87-16,-1-5-58 15,-1-21 86-15,-3-9-18 16,-6-8-28-16,-5-3 67 16,-7 2 62-16,-6 1 16 15,-3 9 20-15,0 6 34 16,0 10 39-16,-1 10 10 15,-4 8 31-15,2 1-62 16,3 22-63-16,0 12 1 16,0 10-26-16,11 6 20 0,6-2-2 15,4-6-17 1,5-7 10-16,1-9-11 0,-1-12-15 16,1-11-21-16,-3-4-76 15,1-7-57-15,-7-16 48 16,-3-9-208-16,-6-5-2 15,-6-1 161-15,-3 0 131 16,0 5 39-16,-3 9 49 16,-4 10 77-16,-1 10 35 15,5 4-2-15,-1 14-80 16,4 14-42-16,0 7 8 16,7 3 7-16,7-1-17 15,0-4-2-15,3-8-21 0,2-9-9 16,1-8-6-1,1-8-19-15,-4 0-66 0,0-16-63 16,-4-7-22-16,-5-9 59 16,-5-4 77-16,-3-4-7 15,0 0 25-15,-8-1 19 16,-11 7 35-16,0 5 58 16,-4 8-72-16,-4 10 104 15,-1 10-7-15,1 1-50 16,2 15-26-16,5 13-31 15,4 8 11-15,11 6 27 16,4 3-26-16,1-1-1 16,3-2-12-16,9-5-10 15,6-9 0-15,4-12-82 16,1-7-195-16,-7-9-94 0</inkml:trace>
  <inkml:trace contextRef="#ctx0" brushRef="#br0" timeOffset="154876.24">8561 13300 1038 0,'0'0'246'16,"0"0"-187"-16,0 0-40 15,60 87-19-15,-38-68 0 16,1-4-1-16,2-8-3 16,-1-5-16-16,13-6-179 0,-8-11-93 15,-4-4-30-15</inkml:trace>
  <inkml:trace contextRef="#ctx0" brushRef="#br0" timeOffset="155190.07">8910 12997 537 0,'0'0'260'0,"0"0"42"16,-49-108-142-16,19 60-60 16,-3 3 3-16,-1 4-21 15,4 8-8-15,3 11-38 16,7 9 36-16,3 9-17 15,7 4-53-15,4 7 17 16,1 15-19-16,5 12 0 16,0 6 10-16,2 9-9 15,17 16-1-15,14 18 0 0,3-7-1 16,-2-5 1-16,2-8 1 16,-5-17-1-16,4 0 0 15,5 1-33-15,-6-10-2 16,3-12-22-16,-2-8-1 15,-1-7 14-15,-4-6-30 16,3-4-6-16,-2-2-54 16,-6-7-250-16,-7-1-429 0</inkml:trace>
  <inkml:trace contextRef="#ctx0" brushRef="#br0" timeOffset="158063.85">1051 14396 914 0,'0'0'311'0,"0"0"-210"16,0 0-39-16,0 0 41 15,0 0 97-15,0 0-9 16,0 0-91-16,0-21-43 16,0 7-29-16,0-5 4 15,0-3-13-15,0-6-17 16,0-4 23-16,0-3-25 15,0-2 0-15,0-1-1 16,0 0-5-16,0 2-8 16,3 2-19-16,-3 1-1 15,3 5 17-15,-3 5-31 0,0 1 11 16,0 5 25-16,0 4-20 16,0 4 26-16,0 6-6 15,0 3 2-15,0 0 4 16,0 0-17-16,0 0 11 15,0 6 6-15,0 10-14 16,0 9 20-16,0 5 0 16,0 11 0-16,8 18 2 15,4 21-2-15,1 22 0 16,2 4 0-16,-2-18-3 16,-5-23 3-16,-4-26 0 15,1-7 1-15,-1 3-1 16,-4-2 0-16,3 1 0 0,0-11 0 15,-3-5-19 1,0-7 18-16,0-7-27 0,0-4 22 16,0 0-1-16,-10 0-60 15,-1-1-3-15,-4-6 42 16,-4-1 25-16,3 1 3 16,-4-3 0-16,2 4 7 15,2-1 21-15,-2 0-28 16,4 3 14-16,4-1-6 15,4 2 0-15,5 2 24 16,-1 1-23-16,2 0-7 16,0 0-2-16,0 0-2 15,0 0-7-15,0 0-5 16,11 0 14-16,5 0 0 16,9 0 12-16,5 0 17 0,4 0 6 15,4 4-22 1,-2-1 13-16,-2-1-6 0,-1 1-19 15,-6-3 12-15,-5 1-13 16,0-1-1-16,2 0 0 16,-6 0-249-16,-3-4-636 0</inkml:trace>
  <inkml:trace contextRef="#ctx0" brushRef="#br0" timeOffset="159544.76">1494 14364 1121 0,'0'0'53'16,"0"0"-32"-16,0 0-21 15,0 0 40-15,0 0 54 16,88-40-14-16,-67 40-29 15,4 6-35-15,-2 14-9 16,1 5 9-16,-5 8-16 16,1 7 39-16,-4 5 43 15,-7 3-46-15,1-2 5 16,-7-1-22-16,-3-7-7 16,0-7 11-16,0-7-14 0,0-9 7 15,0-5-3-15,0-6-3 16,0-4 46-16,0 0 19 15,-6-3 16-15,-1-14-54 16,1-6-31-16,-2-9-6 16,1-2 0-16,1-7-7 15,5-1 1-15,1 0-27 16,0 0 14-16,5 5 19 16,9 4-26-16,2 9 11 15,5 7-19-15,0 9 8 16,4 8 26-16,-2 0-22 15,5 15 21-15,1 11 1 16,-1 8 0-16,2 5 0 16,-5 2 0-16,-4 2 1 0,-6-2 15 15,-5-3-15-15,-4-4 0 16,-6-5 5-16,0-8 0 16,0-4 10-16,0-10 12 15,0-5 2-15,0-2 24 16,-6-3-54-16,-1-15-15 15,-1-8-7-15,2-6-8 16,0-6 24-16,5-4-19 16,1-2-43-16,0 3 15 15,3 5 13-15,10 4 30 16,2 8 3-16,5 8-17 16,-1 10 23-16,5 6 1 15,-3 0 0-15,4 12 6 0,-1 13 2 16,3 4-8-16,-2 6 16 15,-1 5-16-15,-6 1 33 16,3 5-12-16,-6-4-7 16,-2-5 7-16,1-6-20 15,-1-10-1-15,-1-10 0 16,6-8 1-16,-5-3 3 16,2-17-4-16,2-12-39 15,-4-10 21-15,-1-4-96 16,-3-3 50-16,-3 4 26 15,1 6 21-15,-2 7 17 16,-2 12 0-16,-2 8 6 0,1 9-6 16,-1 0-1-1,2 19 1-15,5 11 0 0,2 7 0 16,8 5-1-16,6-1 2 16,9-6-1-16,8-6 21 15,7-11 6-15,3-11-6 16,1-7-17-16,-7-8-1 15,-6-14 5-15,-9-9-8 16,-10-4-31-16,-9-5-7 16,-11 1 18-16,0-1 8 15,-12 7 11-15,-15 2-1 16,-4 6-5-16,-7 8 8 16,-3 6-1-16,-3 8 1 0,1 3 0 15,3 5-1 1,1 13 0-16,6 4-3 0,5 4 3 15,6-1 0-15,5 2 0 16,10-4 0-16,7-1 0 16,0 1-1-16,13-2 0 15,9 1-5-15,4-4 5 16,11-2 1-16,2-3 0 16,4-4 0-16,6-6-6 15,2-3 6-15,3-3 0 16,-2-16 0-16,2-8 5 15,-4-7-4-15,-6-10 10 16,-7-7-8-16,-4-5 4 16,-8-6-7-16,-7-4 0 15,-12-1 0-15,-6-3-6 0,0 3 6 16,-14-1 0 0,-14 4 0-16,-2 8 2 0,-3 8 4 15,1 12 21-15,6 9-5 16,4 13 28-16,6 9 5 15,4 5-21-15,4 5-23 16,1 20-2-16,4 9-8 16,3 12-1-16,7 20 0 15,23 28 18-15,13 30-17 16,8 12 11-16,0-4 16 16,-5-18 12-16,-10-33 47 15,-9-23-26-15,-7-20-15 0,0-7-5 16,2-4-41-1,2 0 9-15,15-12-9 0,-11-10-42 16,-4-5-305-16</inkml:trace>
  <inkml:trace contextRef="#ctx0" brushRef="#br0" timeOffset="160138.01">3815 14386 1313 0,'0'0'284'15,"0"0"-206"-15,0 0-41 16,0 0-24-16,-82-11 28 16,61 13 13-16,3 12-54 15,-1 8 16-15,1 2-16 16,6 5 1-16,3 5-2 16,6-1 1-16,3 4 0 15,0 1 2-15,0-3-2 16,14-4 0-16,0-4 0 15,3-9 0-15,5-7-6 0,2-8 2 16,0-3 4-16,3-7 0 16,4-14-18-16,-4-5-59 15,-2-6-5-15,-4-2 32 16,-4 0 50-16,-4 3 0 16,-4 5 54-16,0 7 25 15,-3 8-50-15,-3 8 28 16,-2 3 3-16,2 11-59 15,2 18 37-15,1 15-8 16,3 23 9-16,3 20 15 16,-2-3-29-16,2-9 5 15,-6-14-16-15,0-18-12 16,0-1 21-16,0-4-15 0,1-11-7 16,-4-15-1-1,0-9-65-15,2-22-164 0,-1-12-70 16,-1-6-529-16</inkml:trace>
  <inkml:trace contextRef="#ctx0" brushRef="#br0" timeOffset="160858.47">4125 14457 1523 0,'0'0'374'15,"0"0"-298"-15,0 0-67 16,0 0-8-16,27 83 16 0,-13-48-7 15,2-1 10-15,-1-5 0 16,7-5-12-16,-1-11 1 16,2-6-9-16,-1-7 2 15,0-3 8-15,-5-17-10 16,1-7-10-16,-9-10 2 16,-5-4-31-16,-4-4 23 15,0 0-16-15,-10 1 23 16,-7 6-3-16,-5 3 10 15,-2 10 2-15,0 8 31 16,3 11-25-16,3 6 16 16,1 9-22-16,3 21 0 15,3 12-2-15,4 9 0 16,6 5 2-16,1 0 0 16,0-6 0-16,7-9 9 0,5-8-9 15,2-12 0-15,2-11-8 16,-1-10 7-16,6-5-30 15,-2-18-73-15,-4-10-96 16,1-5 78-16,-5-2-61 16,-2 3 101-16,-2 4 82 15,-4 10 92-15,3 8-10 16,-1 15-35-16,1 3-25 16,5 26 20-16,3 11 35 15,4 7-13-15,1 6-24 16,5-2-39-16,0-8 29 15,0-10-5-15,-3-10-18 16,1-13 20-16,-3-7-21 0,-5-3 5 16,2-15 17-1,-4-13 9-15,0-10-17 0,0-8-20 16,3-4-20-16,1-2 20 16,4 4 1-16,-1 9-1 15,5 15 16-15,0 12-9 16,1 12 49-16,-2 13-38 15,-1 16-6-15,-4 7 43 16,-8 7-2-16,-5 1 3 16,-5-3 10-16,0-2-41 15,-8-6-10-15,-5-6-15 16,-5-9-35-16,-9-11-105 0,5-7-341 16,4 0-1076-16</inkml:trace>
  <inkml:trace contextRef="#ctx0" brushRef="#br0" timeOffset="161120.85">5137 14379 1083 0,'0'0'667'0,"0"0"-586"0,0 0-54 16,3 76-8 0,4-34-12-16,2 6 99 0,3 2-26 15,1-3-48-15,-2-7 0 16,-2-5-32-16,1-13 0 16,-7-11-44-16,2-7-213 15,-5-4-441-15</inkml:trace>
  <inkml:trace contextRef="#ctx0" brushRef="#br0" timeOffset="161295.82">5079 14225 842 0,'0'0'1199'0,"0"0"-1054"0,0 0-145 16,0 0-129-1,0 0-96-15,0 0 121 0,0 0-107 16,77 21-629-16</inkml:trace>
  <inkml:trace contextRef="#ctx0" brushRef="#br0" timeOffset="162021.78">5705 14345 1326 0,'0'0'276'0,"0"0"-276"16,0 0-4-16,0 0 4 0,0 0 166 15,0 0-17 1,-107 22-39-16,74-10-37 0,0 3-58 16,5 5 4-16,5 5-19 15,4 5 0-15,7 6-4 16,3 4 13-16,9 4-9 15,0 0 0-15,15-1 1 16,4-4 4-16,5-8-5 16,3-11-25-16,4-9 3 15,1-11-61-15,-4-4 12 16,2-22 27-16,-8-10-55 16,-1-10 46-16,-6-6 23 0,-6-7 27 15,-6-15 3 1,-3-12 11-16,0 8 30 0,-6 5-6 15,-5 15-20-15,0 16 14 16,0 3-5-16,-1 4 31 16,5 13 4-16,2 15-25 15,5 7-10-15,0 22-24 16,0 29-3-16,12 31 3 16,8 23 6-16,5 6 9 15,2-17 9-15,-8-26-23 16,-1-26 8-16,-2-10-9 15,1 0 2-15,8-3-5 16,2-5 3-16,0-13-2 16,-2-11-32-16,0-4-72 15,-2-23-14-15,1-10-47 16,-3-6 20-16,-6-7-8 0,-2 0-12 16,-7-3 69-16,-3 7 98 15,-3 7 35-15,0 12 92 16,0 15 64-16,0 12 4 15,0 9-75-15,0 23-100 16,0 13-11-16,0 9 4 16,3 5-12-16,12-2 46 15,-2-6-31-15,5-9-15 16,0-12 12-16,3-10-13 16,1-13-26-16,-2-7-15 15,4-7-140-15,-4-20 54 16,3-26-223-16,-8 4-48 15,-3 3-339-15</inkml:trace>
  <inkml:trace contextRef="#ctx0" brushRef="#br0" timeOffset="162744.4">6273 14447 150 0,'0'0'792'0,"0"0"-605"15,0 0-41-15,-7 79-52 16,7-35-78-16,4 6 6 16,7-2 50-16,4-5-12 15,4-10-5-15,2-9-32 16,0-9-11-16,4-12 10 15,-1-3-22-15,1-15-10 16,-1-12 10-16,-3-5 6 16,-3-6 45-16,-9-2-37 15,-3 2-5-15,-6 1 13 16,-3 4-12-16,-12 2 94 0,-9 8 22 16,-4 8-28-16,-2 6-30 15,0 9-51 1,2 4-11-16,4 19-4 0,7 8-1 15,7 3-2-15,3-1 1 16,7 1-8-16,0-9 7 16,1-6 1-16,14-8-41 15,2-9-51-15,5-2-51 16,0-9-70-16,0-8-11 16,-2 0-47-16,-1 4 153 15,-4 6 118-15,-3 7 196 16,3 3-19-16,-2 21-60 15,1 6 42-15,1 8-52 0,0 3-31 16,1 0 3-16,5-5-19 16,0-7-34-16,1-8 2 15,-1-10-27-15,2-9 8 16,-3-2-9-16,3-13-55 16,-4-14 46-16,-1-8-14 15,3-6-13-15,-8-5 12 16,-2-4-4-16,-1-3 28 15,-7-4-1-15,-3-3 3 16,0-1 5-16,-10-2-7 16,-8-1 10-16,-6 3 31 15,-4 5 6-15,-2 8 16 16,2 11 9-16,4 11-48 0,4 9 23 16,4 12-25-1,5 5-13-15,2 2-9 0,2 22-10 16,6 13 10-16,1 23 0 15,25 25 7-15,21 19 4 16,15 5-11-16,-4-20 0 16,-12-24 12-16,-14-26-11 15,-3-6 10-15,5 2-11 16,5 0-19-16,3-1-25 16,9-8-105-16,-12-8-221 15,-5-9-504-15</inkml:trace>
  <inkml:trace contextRef="#ctx0" brushRef="#br0" timeOffset="163433.94">6053 14561 573 0,'0'0'365'16,"0"0"-206"-16,0 0 31 16,0 0-42-16,0 0-13 15,0 0 22-15,83-86-41 16,-70 66-36-16,-4 1-27 15,-1-3-7-15,-4 1-7 16,-2 0-20-16,-2-1 25 16,0 5-7-16,0-2-13 15,-5 2 17-15,-4 2-35 16,-1 3 16-16,-2 2-6 16,1 5-14-16,1 2 17 0,1 3-19 15,0 0 1 1,0 10-1-16,-1 11-5 0,2 9 4 15,2 7-19-15,5 6-30 16,1 27-73-16,4-11-259 16,7-6-709-16</inkml:trace>
  <inkml:trace contextRef="#ctx0" brushRef="#br0" timeOffset="172372.51">7641 14516 715 0,'0'0'109'0,"0"0"-66"16,0 0-43-16,0 0 16 15,0 0 73-15,0 0 21 0,30 6 7 16,-21-5-27-16,1-1-16 16,2 2-11-16,0-1-39 15,3-1 8-15,0 3 3 16,6 0-34-16,-2-1 30 16,4-2-15-16,-1 0 7 15,2 0-1-15,1 0-21 16,-2 0 67-16,0 0-19 15,0-1-27-15,-7 0-1 16,-1-2-10-16,-6 3-9 0,-3 0 4 16,-1 0 4-1,-3 0-12-15,-2 0 2 0,0 0-4 16,0 0 3-16,0 0 1 16,0 0-139-16,0 0-182 15,0 0-447-15</inkml:trace>
  <inkml:trace contextRef="#ctx0" brushRef="#br0" timeOffset="172761.58">7653 14718 1088 0,'0'0'304'15,"0"0"-229"-15,0 0-43 16,0 0-25-16,0 0 12 16,0 0 48-16,0 0 61 15,44 5-40-15,-22-2-34 16,1 0-14-16,0 0 26 15,-1-1-34-15,-2 1-17 16,-1 0 17-16,-4 0-30 16,3 1 7-16,-3-1-9 15,-2 1 1-15,-1 0-1 16,-2-1 2-16,1 2-2 16,-2-1 4-16,6-3-4 0,0 1-15 15,10-2-147 1,-3-7-242-16,-5-2-901 0</inkml:trace>
  <inkml:trace contextRef="#ctx0" brushRef="#br0" timeOffset="173545.57">8536 14437 1295 0,'0'0'238'0,"0"0"-238"0,0 0-26 16,0 0 26-1,0 0 4-15,0 0 56 0,-37-76-3 16,37 56-5-16,3-1-39 15,11 1-1-15,3-1-11 16,7 2-1-16,1 4 0 16,6 2 0-16,2 3 0 15,3 7 0-15,0 3-1 16,7 7-9-16,-4 16 9 16,-2 8 2-16,-5 9 4 15,-6 4-5-15,-8 5 9 16,-10 4-9-16,-8 3 0 15,-2-2-3-15,-19 2 1 16,-8-3 2-16,-6-4-16 0,-5-3 6 16,0-9-15-16,1-7 24 15,5-7-1-15,5-10-2 16,4-9 4-16,5-4 9 16,4 0-8-16,4-15-1 15,8-2-42-15,2-2 18 16,2-1 13-16,6 1-6 15,11 0 17-15,3 2 0 16,3 3 14-16,2 4 40 16,2 7 29-16,3 3-35 15,3 7-23-15,2 12 1 16,0 4 33-16,-1 1-24 16,-1-1-4-16,-2 0 19 15,-1-4-33-15,-2-5 1 0,-1-6-2 16,1-6-15-16,1-2-2 15,7-16-78-15,-8-6-236 16,-3-4-745-16</inkml:trace>
  <inkml:trace contextRef="#ctx0" brushRef="#br0" timeOffset="174128.52">9343 14431 662 0,'0'0'910'15,"0"0"-818"-15,0 0-78 16,0 0-7-16,0 0 11 16,-60-81-17-16,59 61 44 15,1 1-33-15,0 0-12 16,6 2 2-16,6 0-1 15,4 0-1-15,6 5 0 16,1 2-8-16,5 3 8 16,2 7 1-16,3 0 0 15,7 0 8-15,0 19-8 16,1 5-1-16,-3 10 0 16,-5 7-2-16,-6 5 2 15,-9 6 7-15,-6 3 2 16,-9 1 23-16,-3 0-32 0,-10-1 12 15,-13 0-11-15,-11-3 0 16,0-4 6-16,-5-7-6 16,1-8 0-16,2-11 20 15,5-7-21-15,3-12 0 16,4-3 7-16,9-3 14 16,5-12 11-16,7-4-7 15,3-2-9-15,0-3-15 16,13 2 0-16,5 4-1 15,9 1 15-15,1 8 23 16,5 4 52-16,4 5-35 16,2 0-30-16,6 11 15 15,-2 7-40-15,0 4 1 0,-4 4-1 16,-3-2 1-16,-5-1-3 16,-2-5-23-16,-3-4-122 15,-6-3-224-15,-7-8-525 0</inkml:trace>
  <inkml:trace contextRef="#ctx0" brushRef="#br0" timeOffset="174308.96">10083 14855 1888 0,'0'0'377'0,"0"0"-278"16,0 0-99-16,0 0-74 15,0 0 46-15,0 0 9 16,0 0-64-16,17-23-276 16,-9 5-537-16</inkml:trace>
  <inkml:trace contextRef="#ctx0" brushRef="#br0" timeOffset="174790.11">10390 14076 1230 0,'0'0'555'16,"0"0"-483"-16,0 0-52 15,0 0-18-15,0 0-2 16,0 0 47-16,33 103 20 16,-23-60 8-16,-2 10-34 15,-4 2-7-15,-2 1 3 16,-2-3-29-16,0-6 7 16,0-8-3-16,0-13-12 15,0-7 21-15,0-10-21 16,1-6 6-16,5-3 8 15,4 0-6-15,6-7-1 0,3-6 1 16,3-1-7-16,2 2 8 16,5 2-9-16,0 6 6 15,6 4 0-15,2 0 0 16,2 1-6-16,-2 9 0 16,-1 0-2-16,-3 0 1 15,-3-4 1-15,-5-2 0 16,-4-2-2-16,-8-2-81 15,-1-10-98-15,-6-5-170 16,-5-3-431-16</inkml:trace>
  <inkml:trace contextRef="#ctx0" brushRef="#br0" timeOffset="175089.62">10800 14134 1699 0,'0'0'304'0,"0"0"-225"16,0 0-61-16,0 0-1 15,0 0-16-15,0 0 27 16,11 102 25-16,-2-51-17 16,5 19 4-16,0 17-15 15,-1-5-9-15,-4-9 11 16,-1-10-26-16,-1-17 18 0,-1 4-19 15,2 1 6 1,-1-10-5-16,2-8-1 0,-3-9-13 16,1-9-26-16,1-7-79 15,8-8-164-15,-4-5-376 16,3-9-176-16</inkml:trace>
  <inkml:trace contextRef="#ctx0" brushRef="#br0" timeOffset="175886">11468 14185 1493 0,'0'0'308'16,"0"0"-196"-16,0 0-87 16,0 0-17-16,0 0 36 15,0 0 7-15,0 0 2 16,2 5-34-16,2 9-7 15,2 4 14-15,0 9-14 16,0 4 22-16,3 7-9 0,-3 5-25 16,0 4 31-16,3 3-22 15,-5-1-8-15,1 1 8 16,-2-6-8-16,3 0-2 16,-1-5 1-16,-1-4-12 15,3-4 10-15,1-4 2 16,-2-4 0-16,1-4 0 15,-1-4-21-15,2-2 12 16,-4-5-4-16,1 0-26 16,-2-4 26-16,0-1-33 15,0-3-10-15,1 0-8 16,0 0-31-16,2 0 13 0,2 0 45 16,0 0-21-1,2 0 42-15,2-3-18 0,-2-2-20 16,5-3 18-16,-1 0-22 15,2-1 21-15,-1-1 16 16,3 4 13-16,1-3 7 16,4 4 1-16,-1-2 0 15,5 4 0-15,0 1 6 16,-2 1-6-16,2 1 16 16,-3 0 0-16,1 0 46 15,0 0-17-15,1 3-21 16,-1 2 0-16,-1 0-24 15,-3-1 17-15,-2 0 40 0,-2-2-16 16,-1 2 37 0,-5-1-14-16,-1-1-5 0,-3-1 5 15,-1 1-35-15,-1-1 4 16,-2 1-20-16,3-2-12 16,-5 1-2-16,-1-1-24 15,0 0-124-15,-4 0-149 16,-7 0-528-16</inkml:trace>
  <inkml:trace contextRef="#ctx0" brushRef="#br0" timeOffset="176877.68">8508 15213 887 0,'0'0'140'0,"0"0"-140"16,0 0-146-16,0 0 146 16,0 0 116-16,0 0 82 15,0 0-66-15,-39-3-36 16,39 3-27-16,0 0-24 16,0 0 21-16,0 0 7 0,0 0-35 15,0 0-5-15,0 0-27 16,6 0 4-16,10 0 43 15,5 3-28-15,9 0 7 16,7 2-7-16,8 0 23 16,7-2-1-16,8 0-25 15,4-3-8-15,6 0-3 16,4 0-5-16,14 0-2 16,17 0 4-16,16-5-7 15,6-1 45-15,-5 1-10 16,-9 1-17-16,-11-1 12 15,2-3-24-15,2 3 5 16,-2 1-12-16,-5-2 1 16,-7 4-1-16,-17 0 2 15,-14 1-1-15,-12 1 12 0,-1 0-13 16,9 0 1 0,22 0-1-16,19 0 0 0,13 0 2 15,-11 0-2-15,-20 0 0 16,-22 0 5-16,-10 0-4 15,20 0-2-15,19-9 0 16,22-4-2-16,-10-3-4 16,-19 1-2-16,-22 5-16 15,-11 1 15-15,8 0-13 16,7 1 10-16,7 1 0 16,-7 0-12-16,-5 2 18 15,-3 3-4-15,0 2 11 16,-5 0 0-16,-3 0 1 0,0 0-1 15,-2 1 0-15,-7 4 1 16,3-2-3-16,-7-1 2 16,-6 1-17-16,-6 1 2 15,-2-1-42-15,-7-2 22 16,0 3-9-16,-5-4-73 16,-2 0-44-16,-4 0-70 15,1 0-180-15,-2-4-163 0</inkml:trace>
  <inkml:trace contextRef="#ctx0" brushRef="#br0" timeOffset="177469.57">12405 13980 537 0,'0'0'234'15,"0"0"-113"-15,0 0-24 16,0 0-29-16,0 103 50 15,0-66 29-15,3 5-53 16,1 8-23-16,4 15-26 16,4 17-26-16,0 17 9 15,0-7-15-15,-2-17 4 16,-5-24 8-16,-2-10-24 0,0 0-1 16,0 5 6-1,1 2-5-15,-1-9 17 0,0-5-3 16,1-7 12-16,-1-4 16 15,0-5-27-15,-1-3-7 16,-2-5-9-16,1-1-7 16,-1-5-3-16,0-1-66 15,0-3-26-15,0 6-135 16,0-4-259-16,0 0-343 0</inkml:trace>
  <inkml:trace contextRef="#ctx0" brushRef="#br0" timeOffset="199635.64">14842 2486 649 0,'0'0'189'0,"0"0"-99"15,0 0-14-15,0 0 31 16,0 0-7-16,0 0 10 16,-6-2-29-16,6 2-36 15,0 0 6-15,0 0-25 16,0 0 9-16,0 0 13 15,0 0-22-15,0 0 25 16,0 0-16-16,0 0-17 0,0 0 11 16,0 0-22-16,0 0 2 15,0 0-9-15,0 0 2 16,5 0-3-16,10 9 1 16,4 4 0-16,6 3 8 15,5 4-6-15,3 0-2 16,1 5 0-16,2 0 12 15,-3 1-13-15,-1-1 1 16,-7 1 0-16,-3-2-3 16,-5-2 4-16,-6-2-1 15,-3-1 0-15,-5-4 1 16,-3-1-2-16,0 2 1 16,-11 1 0-16,-9 2 10 0,-6 0-9 15,-5 2-1-15,-3-2 0 16,-2 1-13-16,0 1 12 15,0-1 1-15,5-1 0 16,1 2-6-16,3 1 2 16,3 0-2-16,5 0 5 15,4 1-20-15,6 1 15 16,2-1 6-16,7 1 0 16,0-1-10-16,1 0 9 15,12 2 0-15,6-2 0 16,3 2-7-16,6 0 7 15,3 1 2-15,4 1 5 16,1 2 0-16,1 3 0 16,-3-1-7-16,0 3 1 0,-4-1-4 15,-6 3 3-15,-7-1 2 16,-8-2-1-16,-5 3 2 16,-4 0 5-16,0-1-8 15,-15 3 1-15,-6 2 0 16,-4-1 0-16,-7 2 1 15,-5 0 4-15,1-3 0 16,2-3 5-16,3-2-11 16,4-4 1-16,6 0 0 15,5-4-1-15,5 1 2 16,4-4 0-16,7 0-1 16,0-1 12-16,4 1-13 15,13-1 1-15,2 3-3 0,4 1-5 16,2 1 16-16,2 3-5 15,1 3 4-15,2 0 2 16,-2 4-10-16,-1 2 1 16,-3 2-5-16,-5 3-5 15,-1 0 11-15,-6 3-1 16,-6 0 7-16,-6 1-1 16,0 3-7-16,-3-1 1 15,-12 3-3-15,-6 1 2 16,-2 1 2-16,-4-1-1 15,-1 0 12-15,0-1-5 16,0-2-14-16,3-1 6 16,2-1 1-16,5-2-1 0,5-3 2 15,4-4-1-15,6-2 7 16,3-6 0-16,0-4-7 16,6-3 0-16,9-2-3 15,6-2 2-15,1 1 2 16,5-2-1-16,0 1 9 15,-2 1-9-15,1-1 0 16,-3 2 0-16,-2 3 0 16,-4 3-1-16,-4 1 2 15,-5 4-1-15,-7 4 6 16,-1 6 0-16,0 3-7 16,-14 3 1-16,-3 5 0 0,-2-1 0 15,-3 3 1 1,2-1 0-16,-3-2 2 0,4 3-2 15,1-2-1-15,2 1 0 16,7 2 1-16,3-2 3 16,4-1-4-16,2-1 1 15,3-2 3-15,13-3 4 16,4-3-10-16,2-2 2 16,4-1-7-16,0-3 0 15,1-1 14-15,-3 2-7 16,0 1 0-16,-3 1 7 15,-4 3-13-15,-4 3 6 16,-7 4 0-16,-6-1-3 16,0 3 11-16,-9 0-7 15,-12 3-1-15,-3 1 6 0,-4 2-7 16,-2 1 1-16,-1 0 0 16,4 0 0-16,6-3 1 15,4-3-1-15,13-7 0 16,4-2 0-16,3-6-1 15,16-4 1-15,5 0 0 16,5-2 0-16,3-1 1 16,1 2-1-16,0 2 0 15,-2 2 12-15,0 3-5 16,-4 3 2-16,-4 3-9 16,-5 3 12-16,-6 2-11 15,-7 6-1-15,-5 13 0 16,-8 15 9-16,-20 13 6 15,-5 3 5-15,-2-6 18 0,2-14 10 16,7-6-36-16,0 0-13 16,8-1 1-16,2 0 0 15,7-12-5-15,4-9 12 16,4-15-6-16,1 0 2 16,0 4 3-16,3 6-7 15,9 4 1-15,6-5 0 16,1-4 0-16,4-1 1 15,0-3 4-15,0 0 1 16,-5 1 2-16,-2 1-15 16,-7 3 7-16,-6 0-7 15,-3 3-1-15,0 1 16 16,-14 6-8-16,-6 1 1 16,-7 2 1-16,-3 4-4 0,-6-1-2 15,-4 4 4 1,-6 1 0-16,-1-1 1 0,3-1 4 15,5-5 21-15,11-3-13 16,10-8 23-16,12-5-36 16,6-5 6-16,0-7-17 15,13-3 11-15,7-4 0 16,5 0 8-16,2-3-8 16,0 2-2-16,1 3-8 15,-1 4-14-15,-5 6 23 16,-1 5-19-16,-5 5 20 15,-4 9 6-15,-2 3 6 0,-3 13-12 16,-4 15 0 0,-3 14 0-16,0 1 34 0,0-18-28 15,-2-20 16-15,1-23 18 16,1 0-40-16,0 5 30 16,0 3-30-16,9 6 6 15,0-4-20-15,2-5 14 16,-1 0 0-16,-1-5 0 15,-3-1-1-15,-1-4 0 16,0-2-4-16,-1-4-2 16,1-5 5-16,1-3 4 15,-1-1 3-15,-2-4-5 16,1 3-4-16,-3 1 3 16,-1 2-18-16,0 0 6 0,0 2 11 15,-8 2 4-15,-6-1 3 16,-4 4-5-16,0 1 12 15,-3 2-12-15,1-4 0 16,0 0 0-16,2-5 36 16,3-4-30-16,3-4 13 15,5-5 6-15,2-3-24 16,2-5 13-16,3-3-14 16,0 0-24-16,0 0 23 15,0 0-19-15,0 0 20 16,0 0 10-16,0 0-10 15,0-2 6-15,0 2-6 16,0 0-5-16,0 0-4 16,0 0 18-16,0 0-9 0,0 0 0 15,0 0 12-15,0 0-12 16,0 0 7-16,0 0-7 16,0 0 3-16,0 2-3 15,6-2-64-15,2 0-194 16,-1-5-1186-16</inkml:trace>
  <inkml:trace contextRef="#ctx0" brushRef="#br0" timeOffset="201827.57">15010 13260 375 0,'0'0'104'0,"0"0"-70"15,0 0-21-15,0 0 31 16,0 0 38-16,0 0 6 15,0 0-36-15,36-31-23 16,-29 27 1-16,-3 0-21 16,2 0 2-16,-3 0-11 15,0 1 1-15,1 1-2 0,-1 1 1 16,-1-1 0-16,-1 1-7 16,1 1 7-16,-2-2-3 15,0 2-3-15,0-1 12 16,0 1 9-16,0 0 44 15,0 0 25-15,0 0 62 16,0 0-45-16,0 0 11 16,0 0-15-16,0 0-49 15,0 0 22-15,0 0-38 16,0 0-16-16,0 0-5 16,0 0-10-16,1 4-1 15,1 10 11-15,2 4-9 16,4 5 48-16,1 4-25 15,1 0-6-15,2 2 28 16,3 3-46-16,0 2 16 0,0 4 11 16,-2-1-27-16,1 4 33 15,-7-1-34-15,-5 0 13 16,-2 5-4-16,-2-1 1 16,-17 3-17-16,-6 1 7 15,-4 0 0-15,-6 0 3 16,-1 0-2-16,0-1 4 15,3-2 14-15,5-1-10 16,5-1 0-16,7-1-9 16,3 2 1-16,6-1 6 15,7-2-7-15,0-2 1 0,11-1 10 16,10 0-3 0,3-2-16-16,1-1 4 0,-2 0 4 15,-4-1-6-15,-5-1 15 16,-6 6-9-16,-5 0 7 15,-3 6 7-15,0 3-19 16,-12 6 5-16,-7 3 0 16,-4 2-4-16,-2 1 5 15,-2-3-1-15,3-2 13 16,2-4-7-16,4-3-7 16,9-3 1-16,8-2 0 15,1-1 0-15,4-3 7 16,12-1-2-16,1-1 1 15,4 1 2-15,-2-1-9 0,-2-1 1 16,-3 6-3-16,-5-1 2 16,-4 8 2-16,-5 3 10 15,0 4-8-15,-6 7 8 16,-12 1-8-16,-6 2 18 16,-1 4-3-16,-2-4 20 15,2-2-16-15,4-4-4 16,7-7 2-16,10-4-14 15,4-8 0-15,6-6-6 16,17-5-16-16,9-6 9 16,7-2 14-16,4-5 0 15,5 0-7-15,-3-1 6 0,-1 1-7 16,-6 2 1 0,-6 6-26-16,-6 4 25 0,-7 5-15 15,-8 5 7 1,-8 7 3-16,-3 5 2 0,-6 7-5 15,-20 12 9-15,-10 20-3 16,-13 21 2-16,1 4 2 16,5-8 6-16,15-22 0 15,17-27-1-15,7-15 1 16,4-1-7-16,0 4-9 16,3 6 8-16,6 3-10 15,4-4-27-15,-2-4 30 16,-1-6-11-16,0-7 18 15,-2 2-28-15,-3-4-3 16,-4 1 32-16,-1 1-21 0,0-1 21 16,0 1 0-1,-3 5-4-15,-9-3 4 0,-3 4 6 16,-3 6-6-16,-6 7 38 16,1-3-37-16,-1 5 37 15,2-5 9-15,8 0-25 16,5-5 31-16,6-4-38 15,3-7-14-15,0-7-1 16,4-3-6-16,7-8-10 16,7-2-38-16,10-8-105 15,-5-1-329-15,-1-5-802 0</inkml:trace>
  <inkml:trace contextRef="#ctx0" brushRef="#br0" timeOffset="-211738.8">16150 3055 864 0,'0'0'276'0,"0"0"-180"15,0 0-5-15,0 0 26 16,0 0-2-16,0 0 3 0,0-10-13 16,0 8-48-16,0 1 11 15,0 1-23-15,0-2-2 16,2 2 13-16,-2 0-26 16,0 0 4-16,0 0-4 15,0 0-29-15,0 0 13 16,0 0-14-16,1 0 0 15,3 0-3-15,2 10 4 16,4 10-1-16,6 10 0 16,5 9 15-16,6 10-10 15,7 19 1-15,-2-3-5 16,0-2 51-16,0 3-33 0,-8-16 9 16,2 5-28-1,-6-8 18-15,-2-4-6 0,-4-7-11 16,-1-4 0-16,-6-8 17 15,-1-5-17-15,0-7-2 16,-3-4 1-16,-2-5-1 16,1-2 1-16,-2-1 0 15,0 0 1-15,0 0-1 16,0 0-9-16,0-13-32 16,0-7-63-16,1-3-71 15,4-21-82-15,-2 6-233 16,0 2-179-16</inkml:trace>
  <inkml:trace contextRef="#ctx0" brushRef="#br0" timeOffset="-211220.31">16659 2929 544 0,'0'0'239'0,"0"0"-162"0,0 0-17 15,0 0 53-15,0 0 40 16,0 0-2-16,0 0-39 16,-28 58-24-16,22-32 1 15,-2 8 18-15,2 8-7 16,-1 7-44-16,-2 18 0 16,-6 16 28-16,1-7-47 15,1-3-4-15,1-10 11 16,2-12-15-16,-2 4 8 15,0 5-21-15,-1-6-7 16,2-10 34-16,2-3-27 16,0-9 5-16,5-6-2 15,-1-7-10-15,4-5 0 0,-1-5-9 16,2-5 6-16,0-4 3 16,0 0-3-16,0 0-6 15,0 0 0-15,0-3-29 16,0-17 29-16,0 0-112 15,3 0-387-15</inkml:trace>
  <inkml:trace contextRef="#ctx0" brushRef="#br0" timeOffset="-207165.89">18698 2453 532 0,'0'0'170'16,"0"0"-105"-16,0 0 13 15,0 0-3-15,0 0 50 16,0 0-17-16,0 0-44 16,0 0 21-16,0 0-14 0,0 0 12 15,0 0 6-15,0 2-41 16,-1 4 13-16,-9 2-26 16,-4 4-26-16,-1 3 17 15,-6 4-26-15,-1 3 13 16,-2 2 1-16,0 2-7 15,-5 1-8-15,-1 3 1 16,-2 3 0-16,-5 2-7 16,-2 3 8-16,-2 1-1 15,0-1 10-15,4-2-8 16,2-5-3-16,5-4 1 16,5-4 0-16,1-5-1 15,6-2 2-15,2-2-1 16,5-3 3-16,4-2-2 15,2-6-2-15,1 0 1 0,4-3-16 16,0 2 5-16,-1-2-59 16,1 0-39-16,-3 0-48 15,-2 0-96-15,2 0-119 0</inkml:trace>
  <inkml:trace contextRef="#ctx0" brushRef="#br0" timeOffset="-206331.99">18025 2914 713 0,'0'0'223'0,"0"0"-121"15,0 0-26-15,0 0-20 16,0 0 50-16,0 0-37 15,0 0-32-15,0-3-11 16,0 3-19-16,0 0-7 16,8 6 35-16,2 8 13 15,7 5 21-15,-1 6-26 16,4 1-11-16,0 3 7 16,-3-3-32-16,-1-3-6 15,-5-2-1-15,-1-4 0 0,-6-4-4 16,-1-4 10-16,-1-3-6 15,-2-3 11-15,0-2 1 16,0-1-12-16,0 0 9 16,0 0-9-16,0-5 0 15,0-7-11-15,-6-3-14 16,-4-2 16-16,1-2-26 16,-4 2 34-16,2 1-26 15,-1 1 16-15,0 0 10 16,3 2 2-16,0 2-1 15,1 1 4-15,3 3-2 16,0 3-2-16,2 1 0 16,2 1 0-16,1 1 7 15,-2 1-6-15,1 0-2 0,-4 0 1 16,-1 3-27-16,-6 7 27 16,0 2 0-16,-1 5 0 15,-2 2 0-15,0 0 0 16,0-2 0-16,1 0 6 15,1 0-5-15,3-2-2 16,0-3 1-16,5-3-7 16,2-4-2-16,2 0 6 15,1-3 3-15,0 0-1 16,0-2 7-16,7 0-6 0,3 1 0 16,4-1 0-1,2 0 12-15,2 2-12 16,4-1 7-16,2 2 12 0,2 1-9 15,-1 0 29 1,2 2-11-16,1-2-6 0,-2 1 25 16,-3-3-22-16,-2 1 2 15,-4-1 7-15,-7-2-33 16,-2 3 29-16,-4-3-16 16,-4 0-12-16,0 0 43 15,0 0-21-15,0 0 11 16,0 3-13-16,0-3-9 15,0 0-26-15,2 0-56 16,2 0-314-16</inkml:trace>
  <inkml:trace contextRef="#ctx0" brushRef="#br0" timeOffset="-205709.51">19476 2493 857 0,'0'0'191'0,"0"0"-88"0,0 0 5 15,0 0-5-15,0 0 25 16,0 0-70-16,0 0-30 15,0 5-17-15,0 14-2 16,0 8 29-16,0 8 4 16,0 6-2-16,0 2 11 15,0 0-38-15,0-2 3 16,0-4 1-16,0-8-11 16,0-4-3-16,0-8-3 15,0-6-8-15,0-4 1 16,0-3-54-16,0-3-56 15,0-1-20-15,-5 0-183 16,-1-9-396-16</inkml:trace>
  <inkml:trace contextRef="#ctx0" brushRef="#br0" timeOffset="-205296.95">19311 2404 704 0,'0'0'111'15,"0"0"-75"-15,0 0-17 16,0 0 47-16,0 0 72 0,0 0-20 16,96-34-15-16,-70 34 17 15,4 0-85-15,3 3 12 16,3 10 11-16,-1 3-4 15,1 2 59-15,-4 3-53 16,-6 0-9-16,-6 1-11 16,-7-3-34-16,-7 1 11 15,-6-1-2-15,0 1-15 16,-17 0 36-16,-8 1-30 16,-4 0 4-16,-7-2 6 15,3-2-5-15,2-2-13 16,7-3 2-16,5-3-3 15,4-1-3-15,6-5 8 16,4 0-2-16,5-3 0 16,0 0-81-16,18 0-106 0,3-1-140 15,3-9-700-15</inkml:trace>
  <inkml:trace contextRef="#ctx0" brushRef="#br0" timeOffset="-205104.98">19906 2646 1498 0,'0'0'293'0,"0"0"-196"16,0 0-81-16,0 0 0 0,0 0-10 16,0 0-5-1,0 0-2-15,28 2-112 16,-9-7-177-16,1-8-437 0</inkml:trace>
  <inkml:trace contextRef="#ctx0" brushRef="#br0" timeOffset="-204808.94">20185 2366 1230 0,'0'0'154'0,"0"0"-119"16,0 0-35-16,0 0-9 0,0 0 9 15,0 0 26-15,0 0 56 16,35 69 2-16,-15-29-11 16,0 8 27-16,2 5 1 15,-1 1-55-15,0 1-6 16,-3-5-39-16,0-6-1 15,-3-10 0-15,-2-5-19 16,-3-9-36-16,0-13-118 16,-3-5-87-16,-3-2-245 0</inkml:trace>
  <inkml:trace contextRef="#ctx0" brushRef="#br0" timeOffset="-204542.88">20494 2305 1024 0,'0'0'345'0,"0"0"-254"16,0 0-72-16,0 0 47 16,-8 87 31-16,4-40 52 15,1 7-17-15,0 2-74 16,3 1-4-16,0-3-54 15,0-5 9-15,0-6-9 16,0-10 0-16,0-8-39 16,0-5-73-16,7-12-181 0,1-7-302 15,0-1-410-15</inkml:trace>
  <inkml:trace contextRef="#ctx0" brushRef="#br0" timeOffset="-204333.29">20844 2658 884 0,'0'0'123'16,"0"0"-70"-16,0 0 83 0,88 0-53 15,-60 0-11-15,-2 0-51 16,1 0-20-16,1 0-2 15,-7-3-64-15,-7-1-341 0</inkml:trace>
  <inkml:trace contextRef="#ctx0" brushRef="#br0" timeOffset="-204140.81">20827 2850 1418 0,'0'0'211'16,"0"0"-145"-16,0 0-49 15,91 2 9-15,-56-2 50 0,1 0-57 16,13 0-19-16,-11 0-76 16,-7-5-726-16</inkml:trace>
  <inkml:trace contextRef="#ctx0" brushRef="#br0" timeOffset="-203359.11">21539 2551 770 0,'0'0'593'0,"0"0"-539"0,0 0-22 15,0 0-9-15,0 0-21 16,0 0 31-16,0 0-33 15,0 11 9-15,11 9 17 16,3 10-4-16,3 9 19 16,1 4 14-16,-1 6 2 15,-3-1 26-15,0-4-42 16,-3-6-29-16,-1-6 11 16,-4-12-23-16,-2-4 8 15,-1-9 0-15,-3-2 3 16,2-3-5-16,-2-2 14 15,0 0 31-15,0-9 22 0,0-9-59 16,0-5-3 0,0-9-2-16,3-5-7 0,1-3-3 15,3-4 1-15,3 5-12 16,-1 3 5-16,5 3-2 16,0 6-5-16,4 7 3 15,-2 4-13-15,4 6 24 16,-3 10-13-16,0 0 1 15,1 13 11-15,1 10 2 16,2 10 7-16,-2 4 7 16,-1 2-14-16,0 0 24 15,-4-6-14-15,-1-3-11 16,-2-6 16-16,-5-2-15 0,0-3-1 16,-2-2 0-1,-3-3-57-15,2 0-94 0,-1-4-134 16,-1-4-454-16</inkml:trace>
  <inkml:trace contextRef="#ctx0" brushRef="#br0" timeOffset="-203109.07">22288 2733 1290 0,'0'0'510'0,"0"0"-478"16,0 0-11-16,0 0-21 16,0 0 0-16,0 0-8 15,0 0 8-15,15 7-199 16,-9-17-367-16</inkml:trace>
  <inkml:trace contextRef="#ctx0" brushRef="#br0" timeOffset="-202795.19">22700 2403 1083 0,'0'0'168'15,"12"95"-29"-15,-6-38 38 16,3 11-40-16,-5-9-38 15,2 3-65-15,-1-6-33 16,-1-9 20-16,1-10-21 0,0-9-34 16,0-9-109-16,-2-9-209 15,-1-7-454-15</inkml:trace>
  <inkml:trace contextRef="#ctx0" brushRef="#br0" timeOffset="-202240.34">22658 2363 1096 0,'0'0'276'0,"0"0"-209"16,0 0-29-16,0 0 1 0,0 0 82 15,0 0-29-15,109-49-60 16,-75 49-7-16,2 0-9 16,-1 0-9-16,0 13-13 15,-5 4 6-15,-4 6 0 16,-3 6-10-16,-5 3 11 16,-7 7-1-16,-5 0 0 15,-6 4 13-15,-3 1-30 16,-17 1 15-16,-7 1-5 15,-4-4-3-15,-2-1-55 0,3-6 36 16,2-5 28 0,7-6 1-16,4-7 2 15,7-5-2-15,4-6 1 0,5-3 29 16,1-3-30-16,0 0 0 16,1-13-75-16,12-2-21 15,1-2 56-15,3 1 19 16,-1 5 21-16,-1 5 37 15,0 6-13-15,-1 0 94 16,-1 3 6-16,0 11-40 16,3 5 2-16,0 0-20 15,0-1-2-15,-1 0 1 16,-2-6-63-16,-2-2 17 16,-1-2-19-16,-1-6-22 15,3-2-15-15,-1 0-190 0,-3-11-483 0</inkml:trace>
  <inkml:trace contextRef="#ctx0" brushRef="#br0" timeOffset="-201742.98">23364 2624 1348 0,'0'0'492'16,"0"0"-351"-16,0 0-27 15,0 0-40-15,0 0-6 16,0 0-37-16,0 0-11 16,4 0-20-16,2-1-60 15,0-5-105-15,0-6-452 0</inkml:trace>
  <inkml:trace contextRef="#ctx0" brushRef="#br0" timeOffset="-201427.41">23732 2305 179 0,'0'0'924'15,"0"0"-810"-15,0 0-47 16,0 0 36-16,105 0 64 16,-74 0 12-16,0 0-65 15,2 0-64-15,0 0 13 16,-3 0-40-16,0 0-2 0,-3 0-8 15,-4 0-11 1,-2 0-4-16,-4 0-43 0,-3-4-179 16,-5 3-118-16,-4-2-497 0</inkml:trace>
  <inkml:trace contextRef="#ctx0" brushRef="#br0" timeOffset="-201119.6">23929 2380 798 0,'0'0'192'0,"0"0"60"16,0 0-46-16,0 106-72 15,2-60 36-15,2 9-69 16,2-1-44-16,-2 2 5 16,1-1-32-16,1-7 13 15,0-4-14-15,1-8-20 16,-2-8-11-16,1-7 2 16,-3-5-28-16,-2-3-36 15,-1-7-166-15,0-2-334 0</inkml:trace>
  <inkml:trace contextRef="#ctx0" brushRef="#br0" timeOffset="-194370.98">21983 2900 390 0,'0'0'140'16,"0"0"-62"-16,0 0 17 16,0 0 19-16,0 0-7 15,0 0-5-15,1-2-15 16,-1 2-10-16,0 0 13 15,0 0-19-15,0 0-9 0,0 0 3 16,0 0-41-16,0 0 16 16,0 0-5-16,0 0-10 15,0 0 46-15,0 0-15 16,0-3 8-16,0 0 2 16,2 0-50-16,-1-2 4 15,-1-1-20-15,2-1 2 16,-1-1 9-16,-1-2-10 15,2-1 8-15,0 2-3 16,0-2-4-16,-1 2-2 0,1-4 0 16,1 2 0-1,-2-1-1-15,2 1 1 0,0 0 0 16,0-1 6-16,0 2-3 16,0 1-6-16,1 1 3 15,0-2-3-15,-1 1 2 16,-2 1 2-16,2-1-1 15,0 3 3-15,-1-1 4 16,-1 0-8-16,1 1 1 16,-1 0-6-16,1 1 0 15,1-1 8-15,0 0-2 16,-2 2 0-16,3 0-3 16,-2 1 3-16,1 2-9 15,-2-1-7-15,1 2 14 16,1-3-4-16,-1 3 6 0,1-2 0 15,-2 2-10-15,1 0 10 16,1 0-16-16,0 0-7 16,0 0 23-16,1 5-15 15,0 2 15-15,2 4 5 16,-1 5 1-16,1-2-12 16,1 1 6-16,-1 2 0 15,0 0 4-15,0 2-3 16,0-2 0-16,1 2 2 15,-2 0 7-15,-1 1-9 16,1-1 0-16,0 1 0 16,1 1 30-16,-1-4-30 15,1-2 16-15,0 2-2 0,-1-3-6 16,-1-1 7 0,-1 1-2-16,1-2-13 0,-2-1 32 15,0-3-32 1,-1 1 4-16,-1-4-5 0,0-2 11 15,2 0-3-15,-2 0-8 16,0-2 1-16,0-1 20 16,0 0-13-16,1 0-8 15,-1 0 0-15,0 0 7 16,2 0 1-16,-2 0-8 16,1-7-2-16,2-7-71 15,0 0-250-15,-3 0-720 0</inkml:trace>
  <inkml:trace contextRef="#ctx0" brushRef="#br0" timeOffset="-193409.62">21423 3259 734 0,'0'0'287'16,"0"0"-174"-16,0 0 10 16,0 0-20-16,0 0 27 15,0 0 9-15,0 0-72 16,2 0-10-16,7 0-12 15,5 0-17-15,5-3 39 16,7 2-3-16,10-2-25 0,9 2 23 16,7-2-54-16,8 1 10 15,7 2-18-15,3-2 0 16,5 2 4-16,1 0-3 16,-3 0-1-16,-3-2 9 15,-6-1-2-15,-6 1-14 16,-9-4 4-16,-6 2 3 15,-8-2-12-15,-7 1 12 16,-10 1 0-16,-5 2-1 16,-7 1-58-16,-4 1-26 15,-2 0-148-15,-8 0-111 16,-5 0-359-16</inkml:trace>
  <inkml:trace contextRef="#ctx0" brushRef="#br0" timeOffset="-191809.58">21431 3470 924 0,'0'0'366'0,"0"0"-275"0,0 0-52 15,0 0-23-15,0 0 0 16,0 0 103-16,0 0-40 15,16-14-32-15,-6 12-4 16,1 1-37-16,2 1 28 16,1 0-12-16,2 3 1 15,-1 14 46-15,3 3-40 16,0 7-10-16,0 6-8 16,-3 2-1-16,-2 3-10 15,-2-2 0-15,-5-5 0 16,-1-3 2-16,-3-8 4 0,-2-5-6 15,0-5 1-15,0-5 12 16,0-2-13-16,0-1 1 16,0-2 0-16,0 0 39 15,0 0-26-15,0-2 25 16,0-9-39-16,0-3 15 16,0-5-15-16,-2-1 0 15,2-3 0-15,0 0-1 16,0 0-17-16,5 0 10 15,4 3-7-15,3 3-13 16,3 2 18-16,0 2 6 16,1 3 4-16,1 1-1 15,0 5 0-15,0 1 0 16,-2 3-4-16,1 0-4 0,-2 3-1 16,0 9 11-16,-2 5-1 15,1 4 6-15,0 1-6 16,-4 4 0-16,0-4-6 15,-4 0 5-15,-2-2 0 16,-1-2 2-16,-2-6-1 16,0-2 8-16,0-3-1 15,0-3-14-15,0-1 7 16,0-3 0-16,0 0 2 16,0 0-1-16,0 0 9 15,0 0 22-15,0-5-26 16,0-9-12-16,0 0-1 15,0-6-15-15,0 1 14 0,0-3-6 16,1 4-9-16,3-2 8 16,2 1-35-16,1 1 25 15,2 3 6-15,0-1-7 16,1 1 25-16,4 4-16 16,-2-2 11-16,2 4 6 15,2 0-34-15,0 3 28 16,-1 1-8-16,0 0 6 15,0 5 7-15,-1-2 1 16,0 2 0-16,2 0 4 16,-1 2 4-16,0 8-4 15,0 2-3-15,-3 2 6 16,0 3 22-16,-3 3-14 0,-3 1 10 16,-3 4 1-1,1-2-24-15,-4 0 4 0,0-4-6 16,0 0 0-16,0-4 9 15,0-2-9-15,0-4 16 16,0 0 1-16,0-4-9 16,0 0-8-16,0-3 0 15,0-1 0-15,2 1 1 16,-2-2-1-16,0 1 1 16,1-1 5-16,-1 0 4 15,0 0-10-15,0 0 0 16,0 0 0-16,0 0 13 0,0 0-12 15,0 0 7-15,0 0-7 16,0 0 7-16,0 0-9 16,0 0 1-16,0 0 0 15,0 0-2-15,0 0 2 16,0 0 0-16,0 0 0 16,0 0-5-16,0 0 5 15,0 0 0-15,0 0 0 16,0 0 1-16,0 0 0 15,0 0-1-15,0 3 0 16,0 1-4-16,2 3 4 16,-2 3 0-16,1 4 6 15,-1 3 31-15,0 6-34 16,0 3 13-16,0 7-16 16,0 6 10-16,2 5 15 0,2 1-12 15,2 0 6-15,6-2-1 16,2-4-8-16,3-3-10 15,3-6 0-15,4-2 2 16,3-3 18-16,4-7-20 16,3-3 11-16,2-8-4 15,2-4 0-15,0-3-8 16,-2 0 1-16,-2-7 0 16,-4-3-2-16,-5 2 4 15,-4 1-2-15,-6 0 6 16,-6 3-6-16,0-1 0 15,-3 4-27-15,-4 0-24 16,-1 0 23-16,-1-2-75 0,0 3-110 16,0-4-358-16</inkml:trace>
  <inkml:trace contextRef="#ctx0" brushRef="#br0" timeOffset="-186502.12">18631 4093 1023 0,'0'0'208'0,"0"0"-124"15,0 0-75-15,0 0 48 16,0 0 38-16,0 0 3 16,0 2 8-16,0-2-56 15,0 0-12-15,0 0 13 16,0 0-44-16,0 0 19 15,0 3-21-15,6-1 1 16,9 5 29-16,7 3-13 16,8 3 4-16,9 6 12 15,10 5-30-15,6 3 2 16,2 6-10-16,2 0 1 16,-5 0 6-16,0 0-5 15,-6-2 2-15,-6-3 5 16,-7-2 5-16,-3-2-15 0,-8-4 1 15,-5 2 0-15,-4-4 22 16,-3 1-10-16,-5-1 9 16,1-3 4-16,-4-1-24 15,-2-5-1-15,-1-3 0 16,-1-2-23-16,0-4-26 16,-6 0-90-16,-7-7-156 15,-5-5-490-15</inkml:trace>
  <inkml:trace contextRef="#ctx0" brushRef="#br0" timeOffset="-185376.75">18787 3950 940 0,'0'0'249'0,"0"0"-180"15,0 0-53-15,0 0 22 16,0 0 24-16,0 0 11 16,0 0-31-16,-50 67-30 15,33-42 28-15,-3 4-12 16,-1 0-6-16,1 3 27 15,2-1-36-15,3-2 6 16,1 0-19-16,4-7 15 16,3-3-13-16,0-7-1 0,5-4-1 15,1-2 6-15,1-5 3 16,0 1-9-16,0-2 6 16,0 0-6-16,0 0 60 15,0-7 10-15,3-7-39 16,5-3-16-16,2-4-5 15,2-4-16-15,-1-5 6 16,1-4-7-16,2 0-4 16,-2-4-11-16,-3 1-13 15,-2-1 34-15,0 1-40 16,-2 4 34-16,-2 7-5 16,-3 4 10-16,0 3-4 15,0 6 12-15,0 4-2 16,0 2 27-16,0 2-30 15,0 4 25-15,0-1-9 0,-1 2-17 16,-1 0 34-16,0 0-34 16,-1 0 0-16,0 3 0 15,-4 6 2-15,1 0-3 16,-1 3 1-16,-1-1 0 16,-2-4-2-16,2 2 4 15,-2-4-2-15,-2 0 11 16,0 2-5-16,-4-4-6 15,-1 0 0-15,-2-2 0 16,-2-1 0-16,-1 0 1 16,-2 0-1-16,2 0 7 15,2 0-1-15,1 0-7 16,1 0 1-16,4 0-6 0,4 0 3 16,1 0 4-16,3 0-1 15,3 0 0-15,1 0 0 16,2 0 0-16,0 0-7 15,0 0-5-15,0 3 5 16,0 9 14-16,8 5-4 16,8 8 19-16,4 5-22 15,4 5 12-15,-2 2-12 16,0-2 0-16,-4 2 15 16,-1-8-14-16,-4-3 13 15,-3-5 6-15,-4-7-19 16,-1-3 10-16,-4-5-1 0,1-3 2 15,-2-1 34 1,0-2-25-16,0 1 5 0,0-1 4 16,0 0-30-16,1 0 25 15,-1 0-25-15,0 0 2 16,0 0-2-16,0 2 0 16,0 6-86-16,0 0-225 15,-1 4-690-15</inkml:trace>
  <inkml:trace contextRef="#ctx0" brushRef="#br0" timeOffset="-180809.92">19796 4478 798 0,'0'0'266'0,"0"0"-137"16,0 0-61-16,0 0 56 15,0 0-18-15,0 0 3 16,0 0-14-16,9 0-55 16,7 0 5-16,6 0 3 15,5-3-3-15,5 1 10 16,0-1-32-16,1-1-2 16,0-1-2-16,0 0-12 15,-2-1-6-15,-2 1-1 16,-4 1 0-16,-5-1-6 15,-4 3 6-15,-9 2-48 16,-2 0-93-16,-5 0-171 0,-3 0-229 16,-8 7 49-16</inkml:trace>
  <inkml:trace contextRef="#ctx0" brushRef="#br0" timeOffset="-180516.84">19953 4535 803 0,'0'0'290'15,"0"0"-167"-15,0 0-78 16,0 0 12-16,0 0 1 0,0 0 20 16,0 0 19-1,13 96-8-15,-4-51 18 0,0 6-37 16,0 2-69-16,-5-3 16 15,1-3-17-15,-4-7 2 16,1-6 6-16,-2-9-7 16,1-8 5-16,-1-5-6 15,0-8 0-15,2-4-32 16,1 0-103-16,-2-9-121 16,1-3-231-16</inkml:trace>
  <inkml:trace contextRef="#ctx0" brushRef="#br0" timeOffset="-180178.93">20400 4534 459 0,'0'0'296'15,"0"0"-143"-15,0 0-53 16,0 0 51-16,0 98 41 16,0-62-53-16,1 3-26 15,6 3-22-15,0 0-59 0,-1-6-3 16,-2-5-29-1,-2-5 7-15,-1-8-7 0,-1-3 0 16,0-7-55-16,0-3-65 16,-1-3-137-16,-5-2-141 0</inkml:trace>
  <inkml:trace contextRef="#ctx0" brushRef="#br0" timeOffset="-179820.71">20275 4478 874 0,'0'0'172'0,"0"0"-140"15,0 0-13-15,0 0 15 16,0 0 74-16,0 0 12 15,98-19-46-15,-66 21 4 16,2 10 1-16,0 3 23 16,-1 6-16-16,-8 3-20 15,-5 0-25-15,-8 5 20 16,-5-2-51-16,-7 2 7 16,0-3-17-16,-15 2 10 15,-6-3 3-15,-1-3-12 16,-2-2-1-16,2-3-6 0,2-2-93 15,2-5-56-15,6-5-38 16,4-2-126-16,3-3-52 0</inkml:trace>
  <inkml:trace contextRef="#ctx0" brushRef="#br0" timeOffset="-179406.85">20698 4567 970 0,'0'0'265'0,"0"0"-209"0,0 0-27 16,0 0 7-16,0 0 53 16,12 78 14-16,-10-49-45 15,-1 0-10-15,-1 0 0 16,0 2-42-16,0-1 23 15,0-2-15-15,0-4-14 16,0-2 23-16,0-3-16 16,0-3 2-16,0-4 3 15,0-1-5-15,6-4-7 16,3-3 0-16,5-1 1 16,3-3 13-16,6 0-7 15,1 0 15-15,4 0-7 16,4 0-6-16,-1-2-10 15,3-1 1-15,-3 2 0 0,-4-2-6 16,-3 3 7-16,-3-2-1 16,-8-1 0-16,-2 0-77 15,-11-3-103-15,0-1-76 16,0 1-344-16</inkml:trace>
  <inkml:trace contextRef="#ctx0" brushRef="#br0" timeOffset="-179104.85">20681 4511 586 0,'0'0'246'0,"0"0"-158"16,0 0 12-16,0 0 88 16,81-10-65-16,-51 9-9 15,0-2-58-15,1 1-30 16,-1-1 10-16,-5 0-36 16,-2 2 0-16,-8 1 0 15,-8 0-41-15,-7 0-117 16,0 0-378-16,-7 4-182 0</inkml:trace>
  <inkml:trace contextRef="#ctx0" brushRef="#br0" timeOffset="-178882.93">20640 4668 772 0,'0'0'135'0,"0"0"-67"16,0 0 112-16,0 0 34 16,96 0-18-16,-59 0-77 15,4 0-53-15,3-5-2 16,-1 1-56-16,-3 2 8 0,8-3-16 16,-9 2-77-1,-9 0-294-15</inkml:trace>
  <inkml:trace contextRef="#ctx0" brushRef="#br0" timeOffset="-177948.52">22184 4722 857 0,'0'0'187'15,"0"0"-141"-15,0 0-21 16,0 0-5-16,10-94 42 0,-7 72 47 16,0 0-57-16,-1 3-6 15,0 2-27-15,0 3-9 16,1 4 18-16,-1 3-28 16,-2 4 9-16,1 1-3 15,-1 2 1-15,0 0 0 16,2 14 1-16,1 13-7 15,1 7 34-15,2 11-33 16,4 11-2-16,-1 2 0 16,2 5 7-16,-1-5 5 15,-2-5-11-15,-4-9 0 16,-1-8 14-16,-3-8-14 16,0-8-1-16,0-8 0 15,-1-5 1-15,-8-6 17 0,-6-1-18 16,-2 0-5-16,-3-5-2 15,-3-7-25-15,2 0 31 16,2-1-10-16,1 2 9 16,6 2 2-16,5 3 13 15,2 1 40-15,3 1 35 16,2 2-55-16,0 1 5 16,8-1-38-16,9 2 11 15,8-3 9-15,5-2-17 16,4 0 9-16,4-4-12 15,0-2-5-15,13-10-120 0,-9 2-243 16,-10-2-541-16</inkml:trace>
  <inkml:trace contextRef="#ctx0" brushRef="#br0" timeOffset="-176777.92">22558 4720 831 0,'0'0'130'0,"0"0"23"16,0 0 34-16,29 87 19 15,-17-53-17-15,2-4-90 16,-1 1-12-16,-2-3-48 16,-2-4-33-16,-4-5 19 15,-2-6-25-15,-3-4 12 16,0-4-6-16,0-5 4 0,0 0-4 15,0 0-6-15,0-14 0 16,-2-5-2-16,-1-6-26 16,2-8-4-16,1-1 31 15,0 2-36-15,0 2-4 16,4 6-9-16,8 9 7 16,0 7 34-16,2 8-12 15,3 0 21-15,1 22 22 16,0 9 28-16,0 8 17 15,-1 6-13-15,-1 1-26 16,-4-4 12-16,-2-7-25 16,-4-8-1-16,-1-9-5 0,-2-8-1 15,-2-7-8-15,-1-3 9 16,2-6-8-16,-1-18-1 16,2-8-1-16,2-7-21 15,2-5-7-15,1-1-39 16,-1 6 2-16,5 5 17 15,-3 12 2-15,1 10 38 16,2 8-11-16,0 4 17 16,-1 14 3-16,0 13 41 15,0 4 24-15,-2 5-25 16,3-4-14-16,-2-5 23 16,1-6-33-16,4-8 1 15,-2-8-9-15,5-5 2 16,0-1-3-16,0-17-6 0,0-7 0 15,-2-6-2-15,-1-1-12 16,-3 0-6-16,-4 6 4 16,-3 7-11-16,0 9 20 15,-4 10-3-15,1 2-41 16,-1 22 44-16,2 10 12 16,2 3 4-16,1 1-10 15,6-4 9-15,0-7 1 16,2-9-4-16,2-7 2 15,-2-8 11-15,0-3-11 16,-2-10-16-16,-3-12 3 16,-3-10-71-16,-5-2-12 15,-1-7-34-15,-3 4 29 0,-11 0 14 16,-5 7 23-16,0 8 3 16,-1 7 40-16,0 11 13 15,0 4 71-15,4 7-26 16,0 16 28-16,3 7 9 15,5 5-29-15,5 2 29 16,3 0-37-16,5-3-36 16,14-5 26-16,6-5-27 15,5-7 9-15,3-7 1 16,2-10-5-16,1 0-13 16,3-13 0-16,-5-10 0 15,-1-10 9-15,-3-6-9 16,-5-3 7-16,-4-5 2 0,-5 0-3 15,-5-2-7 1,-8-1 1-16,-3 1 0 0,-1-1-1 16,-15 4 2-16,-3 0 6 15,0 7 26-15,-1 7-33 16,3 7 19-16,4 10-13 16,6 8 2-16,2 7 43 15,1 9-50-15,4 24 4 16,0 25 27-16,0 25 2 15,23 18 27-15,0-9-19 16,3-17-33-16,-5-26 25 16,-2-17-33-16,5 2 8 15,3 1-9-15,16 3-105 0,-7-13-159 16,-5-10-745-16</inkml:trace>
  <inkml:trace contextRef="#ctx0" brushRef="#br0" timeOffset="-176184.81">23948 4811 1094 0,'0'0'199'16,"0"0"-114"-16,0 0-11 16,0 0 109-16,0 0-15 15,104 2-109-15,-70-2-5 16,3-4-42-16,-4-1-4 15,-4-2-8-15,-6 3-17 16,-4 0-81-16,-13 4-156 16,-4 0-240-16,-2 0-189 0</inkml:trace>
  <inkml:trace contextRef="#ctx0" brushRef="#br0" timeOffset="-176019.27">24017 4913 801 0,'0'0'406'0,"0"0"-277"16,0 0-100-16,0 0-20 16,0 0 120-16,0 0 5 15,107 0-77-15,-71 0-28 0,21 0-29 16,-11-5-175 0,-4-4-577-16</inkml:trace>
  <inkml:trace contextRef="#ctx0" brushRef="#br0" timeOffset="-175502.29">24688 4592 1122 0,'0'0'310'0,"0"0"-276"16,0 0-34-16,0 0-1 0,0 0 1 16,0 0 17-1,0 0 2-15,59-69-17 0,-36 63-3 16,1 1 1-16,-3 5 0 16,2 0 49-16,-4 11 14 15,-3 9 49-15,-2 7-29 16,-7 7-39-16,-7 4-3 15,0 5-19-15,-21 1-21 16,-7-2 27-16,-6-2-27 16,-4-1 11-16,1-5-6 15,1-5-6-15,2-8-2 16,4-5-20-16,8-5 9 16,7-5 13-16,7-6 0 15,7 0-1-15,1 0-21 16,3-10-37-16,13 2 43 0,4 1 3 15,7 4 13-15,2 3 3 16,4 3 23-16,6 12 25 16,1 3 14-16,2 0-34 15,-1-1 0-15,0-4-31 16,-4-7 0-16,-2-6 0 16,6-7-88-16,-10-15-200 15,-5-3-686-15</inkml:trace>
  <inkml:trace contextRef="#ctx0" brushRef="#br0" timeOffset="-175089.85">25128 4553 1715 0,'0'0'203'15,"0"0"-172"-15,0 0-14 16,0 0-1-16,0 0-4 15,0 0 4-15,0 0-15 16,41-27-1-16,-19 26 0 16,0 1-2-16,1 0 2 15,2 14 0-15,2 6 0 16,-2 5 23-16,-4 4-15 16,-6 4-8-16,-7 4 0 15,-8 0 7-15,0 2 0 16,-12 1-7-16,-12-1 1 0,-5-2 3 15,-2-3-3-15,1-7-1 16,4-6 0-16,4-7 0 16,8-4 21-16,6-5-5 15,8-5 12-15,0 0 9 16,2 0-31-16,13 0 0 16,5-5-6-16,7 2-3 15,3 1 2-15,1 2 2 16,2 0-1-16,9 0 0 15,-6 2-121-15,-7-1-484 0</inkml:trace>
  <inkml:trace contextRef="#ctx0" brushRef="#br0" timeOffset="-174909.82">25738 4863 675 0,'0'0'1307'0,"0"0"-1257"16,0 0-50-16,0 0-250 15,0 0 111-15,0 0 47 16,0 0-483-16</inkml:trace>
  <inkml:trace contextRef="#ctx0" brushRef="#br0" timeOffset="-174527.11">25953 4392 1440 0,'0'0'297'15,"0"0"-253"-15,0 0-44 16,0 0 0-16,0 0 0 15,0 0 66-15,0 0-20 16,6 86 12-16,-6-47-16 16,0 1 37-16,0 2 6 15,0-1-61-15,0-6 9 0,0-5-22 16,0-3-11-16,2-8 19 16,9-4-18-16,6-4 6 15,5-6 15-15,5-2-21 16,6-3 14-16,4 0-15 15,2-7 0-15,1-5 12 16,-1-2-12-16,0 1-6 16,-3 1-3-16,-2 0-60 15,-4 0-8-15,-5-5-43 16,-4 5-211-16,-10-2-424 0</inkml:trace>
  <inkml:trace contextRef="#ctx0" brushRef="#br0" timeOffset="-174225.99">26283 4422 1573 0,'0'0'310'0,"0"0"-240"16,0 0-70-16,0 0 0 15,0 0 16-15,0 0 66 16,0 73 3-16,4-26-8 16,1 21-53-16,-1-2 29 15,-2 4-7-15,1-2-27 0,-3-12 12 16,1-3-29 0,2-10-2-16,-2-11 0 0,2-13-30 15,2-8-26-15,6-11-99 16,-1-15-185-16,0-6-547 0</inkml:trace>
  <inkml:trace contextRef="#ctx0" brushRef="#br0" timeOffset="-173821.38">26692 4473 1239 0,'0'0'226'0,"0"0"-139"16,0 0-64-1,0 0 69-15,0 0 117 0,0 103-133 16,0-63-10-16,0 3-24 16,0 3-33-16,0 3 51 15,-5-6-40-15,-1-2 3 16,3-4 2-16,1-8-17 15,2-1-9-15,0-7 1 16,0-5 0-16,8-2-6 16,7-5 14-16,3-1-7 15,6-5 11-15,5-1 1 16,7-2-13-16,6 0 0 0,4 0 6 16,3 0 11-16,-1 0-16 15,-2 3 6-15,-5 2-4 16,-10 2 3-16,-4-2-12 15,-9-1 1-15,-15-4-74 16,-3 3-70-16,0-3-417 0</inkml:trace>
  <inkml:trace contextRef="#ctx0" brushRef="#br0" timeOffset="-173098.46">25721 4874 1092 0,'0'0'197'15,"0"0"-99"-15,0 0-54 16,0 0 18-16,0 0 31 0,0 0-42 16,0 0-16-16,-6 45-20 15,6-31 13 1,0-2 18-16,0-3-18 0,0-2 0 16,3-2-2-16,3-2-17 15,-1-3 6-15,1 0 5 16,0 0-5-16,-1-10 11 15,-1 0-25-15,-2-3 9 16,-1 0-10-16,-1 1-5 16,0 3 3-16,0 3-4 15,-1 4-13-15,-4 2 7 16,1 0 2-16,-1 1 10 16,2 7 0-16,3 2-10 15,0 0 8-15,0-1 2 16,0 1-20-16,8 1-44 0,-1-5-319 0</inkml:trace>
  <inkml:trace contextRef="#ctx0" brushRef="#br0" timeOffset="-147167.02">15764 5995 821 0,'0'0'220'0,"0"0"-129"16,0 0-27-16,0 0 40 16,0 0-26-16,0 0 3 15,-42 0-14-15,35 0-35 16,-2 6 21-16,0 0-18 15,0 5-11-15,-1 2 16 16,-1 2-40-16,2 6 15 16,2-1-12-16,-1 4 10 15,7 3-4-15,1 3-2 0,0 1-7 16,9-1 13-16,6-2-12 16,4-5-1-16,2-4 0 15,3-4 9-15,1-5-10 16,0-10 1-16,1 0 0 15,-4-8 12-15,2-15-9 16,-3-7-3-16,-4-4 0 16,-4-4 0-16,-6-5 2 15,-5 1-1-15,-2-1-1 16,0 4 7-16,-5 3-6 16,-7 6-1-16,-2 6 0 15,-5 4 0-15,-1 6-2 16,-3 9 2-16,-2 5 0 0,-2 0-1 15,-1 15-8 1,-1 6 7-16,1 7 2 0,3 1-6 16,4 5 5-16,6 3 1 15,5 0 0-15,7 2 6 16,3 0 1-16,4-1-8 16,14-4 1-16,6-5-5 15,4-4 3-15,2-8 3 16,0-7-1-16,-1-9 10 15,-1-1-2-15,-5-8-9 16,0-10 1-16,-4-6 0 16,-6-3 0-16,-2-2 0 15,-4 2 1-15,-4 1 15 16,-3 8-8-16,0 5 1 16,0 7 23-16,2 6-23 0,-1 1 11 15,5 20-19-15,3 11 4 16,6 6 23-16,5 1-27 15,4 0 7-15,5-7-8 16,6-8-9-16,2-10 1 16,-3-9-52-16,6-10-75 15,-10-14-111-15,-9-6-408 0</inkml:trace>
  <inkml:trace contextRef="#ctx0" brushRef="#br0" timeOffset="-146708.77">15909 5434 922 0,'0'0'147'15,"0"0"-98"-15,0 0-17 16,0 0-4-16,0 0 11 15,0 0-25-15,0 0-14 16,6-17 29-16,9 17 5 16,3 4-1-16,7 6 18 15,8 4-28-15,8 6 19 16,10 6 12-16,6 6-24 0,4 9 6 16,3 8-35-1,6 21 5-15,2 24-6 0,-6 23 9 16,-14 9-9-16,-21-11 0 15,-22-13 0-15,-9-22 7 16,-11-13 2-16,-9-15-9 16,-1-10 55-16,-3-5 14 15,-5 6 51-15,-5-2-37 16,-6 0 11-16,4-8 9 16,3-11-52-16,8-7 8 15,8-7-10-15,6-5-22 16,6-1 23-16,5-2-43 15,0 0-7-15,9 0-60 0,5 0-307 16</inkml:trace>
  <inkml:trace contextRef="#ctx0" brushRef="#br0" timeOffset="-141857.93">17086 6222 544 0,'0'0'160'15,"0"0"-95"-15,0 0 14 16,0 0-7-16,0 0-18 0,0 0-5 16,-14-29-24-1,14 24-18-15,-1 0 17 0,1 0-24 16,-2 1 0-16,2-1 8 15,0 1-7-15,0 1 33 16,0-2 6-16,-1 2 31 16,1 1 23-16,0-2-34 15,0 1 7-15,0 0-6 16,0 1-34-16,0 0 31 16,0 1-27-16,0-1-12 15,0 2 3-15,0 0-22 16,0 0 0-16,3 3 0 15,9 13 1-15,0 6 8 0,2 7-7 16,0 7 10 0,1 1-1-16,-5 4-5 0,-1-2-6 15,-3-2 0-15,0-4 0 16,-3-5 6-16,-3-5-6 16,0-6 7-16,0-5 6 15,0-5-4-15,0-5-9 16,0-2 13-16,0 0-5 15,0-2 71-15,0-13-47 16,0-6-13-16,0-5-7 16,2-8-5-16,1-3-8 15,1-1 1-15,2-2-3 0,3 2 0 16,0-1 5 0,1 3-2-16,0 4 4 0,1 8-3 15,-2 7-2-15,2 6 1 16,-1 8-15-16,1 3 9 15,2 6 6-15,-1 15 0 16,0 9 0-16,0 7 2 16,0 2-2-16,1 2 0 15,-2 1 0-15,1-5 0 16,-1-5 0-16,-3-5 1 16,-1-9 6-16,-2-5-5 15,-3-6-2-15,-1-2 0 16,2-5 0-16,-3 0 8 15,0 0-7-15,0-6 13 16,1-11-3-16,-1-5-5 0,2-5-7 16,-2-3 1-16,1-3-4 15,2-3 2-15,0-3 2 16,2 3 0-16,-1 2 3 16,2 4 3-16,3 9-12 15,-1 9 6-15,1 9-14 16,2 3 12-16,3 18 2 15,2 12 0-15,4 8 21 16,1 4-11-16,-1 4 41 16,0-2 0-16,-2-3-29 15,-3-4 20-15,-4-7-34 16,-1-7 3-16,-4-4-5 16,-2-9-6-16,-2-5 0 15,-1-5-50-15,-1-8-75 16,3-11-159-16,-2-5-479 0</inkml:trace>
  <inkml:trace contextRef="#ctx0" brushRef="#br0" timeOffset="-141600.1">17810 6183 1053 0,'0'0'305'0,"0"0"-229"16,0 0-43-16,0 0 24 16,0 0 55-16,0 0 50 15,80 16-93-15,-55-13-15 0,2-2-26 16,-2 0-17-16,-3-1-2 16,-2 0-9-16,-4 1 0 15,-5 1-72-15,-11 6-206 16,0-2-271-16,0 2-362 0</inkml:trace>
  <inkml:trace contextRef="#ctx0" brushRef="#br0" timeOffset="-141422.73">17857 6386 146 0,'0'0'1143'15,"0"0"-966"-15,0 0-145 0,0 0 51 16,0 0 74-16,0 0-25 15,0 0-26-15,103 3-59 16,-74-3-14-16,1 0-21 16,12-3-12-16,-7-2-110 15,-6-1-397-15</inkml:trace>
  <inkml:trace contextRef="#ctx0" brushRef="#br0" timeOffset="-140776.02">18631 5995 1024 0,'0'0'290'16,"0"0"-202"-16,0 0-72 15,0 0 29-15,0 0 54 16,0 0-10-16,0 0-15 15,-54 25-40-15,47-4 5 0,1 5 29 16,0 6-24-16,6 2 19 16,0 7-16-16,3 0-20 15,15-2 20-15,5-2-26 16,9-8-11-16,4-5 6 16,3-7-7-16,4-8-9 15,-1-9 0-15,1 0 0 16,-3-10 7-16,-6-14-6 15,-2-2 6-15,-9-6-1 16,-7-5 3-16,-6-2-9 16,-9-2 13-16,-1-2-5 15,-4 4 21-15,-14 1-12 0,-6 3 6 16,-4 2 13-16,-2 6-36 16,-3 3 19-1,2 5-8-15,0 7-10 0,-1 4 20 16,1 6-21-16,1 2 0 15,0 3 0-15,3 13-7 16,4 4 1-16,1 5-2 16,5 3-42-16,5 2-15 15,3 1-81-15,9 11-145 16,3-7-279-16,9-4-307 0</inkml:trace>
  <inkml:trace contextRef="#ctx0" brushRef="#br0" timeOffset="-140557.73">19219 6307 1672 0,'0'0'324'15,"0"0"-206"-15,0 0-107 16,0 0 6-16,0 0-12 15,0 0 2-15,0 0-7 16,10 3 0-16,5-3-82 16,-3 0-134-16,3-3-555 0</inkml:trace>
  <inkml:trace contextRef="#ctx0" brushRef="#br0" timeOffset="-140032.83">19633 5841 1137 0,'0'0'194'15,"0"0"-115"-15,0 0-58 16,0 0-6-16,0 0 53 0,0 0 11 16,0 0 31-16,-86 76-44 15,77-40-22-15,0 8 23 16,8 9 4-16,1 1 3 16,3 4-6-16,16-2-58 15,11-5 5-15,5-7-15 16,8-9 1-16,2-9 5 15,6-8-6-15,-1-11 1 16,-1-7 7-16,-3-4 1 16,-8-16-10-16,-3-8 1 15,-10-5-3-15,-10-3 3 16,-9 0 1-16,-6 1 8 0,-4-1 25 16,-16 7-17-1,-7 3 14-15,-7 6 8 0,-6 8-29 16,0 7 14-16,-1 5-24 15,1 5 0-15,6 14 0 16,4 6-8-16,9 1-17 16,8 5-44-16,8-3-73 15,7 1-105-15,15-5-374 16,3-8-332-16</inkml:trace>
  <inkml:trace contextRef="#ctx0" brushRef="#br0" timeOffset="-139635.95">20312 5903 1600 0,'0'0'190'0,"0"0"-121"16,0 0-68-16,0 0-1 15,0 0 24-15,-46 75-23 16,46-52 55-16,6 1-28 16,13-6-27-16,8-2 20 15,6-8-20-15,2-5-1 16,0-3 0-16,-1-7 11 16,-4-10-11-16,-6-7 0 15,-8-1 1-15,-7-2 0 0,-6-1 1 16,-3 3-2-16,-9-1 14 15,-10 6-13-15,-8 3 65 16,-4 5-19-16,-5 12-7 16,-4 0-17-16,-2 8-23 15,3 13 0-15,2 8-13 16,7 3-56-16,9 14-40 16,6-6-224-16,11-5-484 0</inkml:trace>
  <inkml:trace contextRef="#ctx0" brushRef="#br0" timeOffset="-139268.02">20388 6116 1558 0,'0'0'204'16,"0"0"-141"-16,0 0-18 15,-74 94-11-15,57-55 95 16,8 5-56-16,9 1-53 15,0-1 13-15,16-6-32 16,11-5 6-16,8-10-1 16,2-10 0-16,2-10-6 15,2-3 0-15,-2-14 0 16,-6-14-2-16,-6-9 8 16,-9-4-3-16,-12-4 6 15,-6 0 1-15,-6 0-10 16,-18 4 2-16,-4 4 17 0,-5 9 43 15,-3 10-13-15,-3 9-23 16,-1 9-14-16,1 6-11 16,3 17-2-16,5 9-8 15,9 3-47-15,7 0-14 16,15 8-116-16,0-11-394 16,10-8-459-16</inkml:trace>
  <inkml:trace contextRef="#ctx0" brushRef="#br0" timeOffset="-138862.14">20937 6090 1587 0,'0'0'232'0,"0"0"-99"16,0 0-82-16,0-87 20 16,0 57-10-16,0-2-15 15,0 1 0-15,0-1-36 16,-3 4 1-16,1 3-3 16,-2 4-2-16,1 5-7 15,2 7 1-15,-1 5-13 16,2 4 12-16,0 9-22 0,0 18 23 15,0 14 2 1,2 21 10-16,11 24-12 0,2-4 1 16,0-7 15-16,0-14 39 15,-1-18-33-15,2 0-3 16,0 0-14-16,-4-12 8 16,-3-9-15-16,-2-11 2 15,-1-11-50-15,-3-2-59 16,0-13-521-16</inkml:trace>
  <inkml:trace contextRef="#ctx0" brushRef="#br0" timeOffset="-137985.08">21771 6056 1476 0,'0'0'249'15,"0"0"-135"-15,0 0-42 16,0 0 26-16,0 0 61 16,-36-88-68-16,18 74-33 15,0 2-21-15,-4 4-30 0,-3 8-14 16,-2 0 4-1,-2 10 2-15,0 10-1 0,3 11 4 16,1 3-2-16,4 7 7 16,7-2 0-16,7 0-14 15,7-4 4-15,0-5-31 16,10-5 33-16,10-8-39 16,5-6 9-16,2-8 25 15,1-3-47-15,-2-3 4 16,-1-14-5-16,-4-5 11 15,-2-2 36-15,-3-5 14 16,-5 4-5-16,-2 0 45 16,-3 5-18-16,-2 6 27 15,-2 3-24-15,-2 7-31 16,0 4 26-16,0 0-21 0,0 7 5 16,0 14-2-16,0 9 2 15,0 11-19-15,0 9 8 16,0 17 0-16,10 17-6 15,8 17 7-15,0 8-1 16,3-4 0-16,-3-7 0 16,-2-11-1-16,-5-1 1 15,-4-2-30-15,-5-6 29 16,-2-11 1-16,0-12 0 16,-9-15 3-16,-2-4 3 15,-5-1-7-15,-2 2 1 16,-4-2 0-16,-3-10 1 0,-2-9 0 15,-2-11 10 1,0-5 31-16,-4-10-42 16,0-17 15-16,0-3-15 0,5-7 1 15,1-2 18-15,7-3 1 16,3-1 6-16,3-4-8 16,2 0-12-16,5-2-7 15,4-1 1-15,3 1 0 16,0 4 2-16,12 3-1 15,8 0-1-15,6 2 1 16,7-1 1-16,4 1-2 16,7 2 0-16,5 4 0 15,3 1-2-15,0 5 2 0,-3 4 0 16,-3 5 0 0,-5 4-4-16,-7 5-16 0,-6 3-54 15,-8 7-82-15,-10 0-349 16,-8 0-881-16</inkml:trace>
  <inkml:trace contextRef="#ctx0" brushRef="#br0" timeOffset="-134386.95">18647 4178 1235 0,'0'0'286'0,"0"0"-216"15,0 0-18-15,0 0-4 16,0 0-1-16,0 0 36 15,0 0-2-15,66 35-26 16,-32-10-2-16,10 7-27 0,8 4 83 16,6 8-51-16,3 1-39 15,2 3 9-15,-1-2-27 16,-4 0 8-16,-5-7 3 16,-7-3-12-16,-9-4 0 15,-7-6-1-15,-6-3 1 16,-6-1 0-16,-8-5 0 15,-2-1 0-15,-5-7 0 16,-3-1 8-16,0-5-9 16,-3-3 1-16,-11 0 0 15,-7 0 23-15,-4-12-17 16,-6-7-5-16,-4-8-1 16,-3-6 15-16,-4-7-15 15,0-5 0-15,2-6 0 16,-3-2 2-16,4-2-2 0,4 1 0 15,4 2-7-15,4 9 12 16,5 4-5-16,5 9 0 16,4 9 1-16,6 7 29 15,2 7-28-15,2 3 26 16,3 4-28-16,0 0 6 16,0 0-17-16,0 3 11 15,17 16 0-15,11 10-3 16,11 13 9-16,15 9-6 15,7 2 0-15,6 3-3 16,4-5-9-16,-2-4 12 16,-5-6-31-16,-6-7 18 15,-9-4-48-15,-11-8 30 0,-11-4 11 16,-11-5 12-16,-7-4 8 16,-8-6 0-16,-1-3 9 15,-1 0 37-15,-18 0-45 16,-10-13 7-16,-8-7-8 15,-9-5-1-15,-7-9 1 16,-2 0 0-16,-1-5 6 16,1-3 3-16,4 3-7 15,4 2-3-15,9 5 1 16,2 4 0-16,6 4 19 16,9 2-4-16,2 5 4 15,5 5 22-15,4 2-40 0,6 3 14 16,1 4-15-16,3 3-3 15,0 0-8-15,9 7 4 16,14 18 7-16,15 9 2 16,12 10 4-16,10 8-8 15,3 0 2-15,2-1-3 16,0-6-13-16,-7-5-2 16,-6-8-8-16,-12-5 24 15,-8-10-36-15,-13-2 27 16,-9-8 2-16,-4-3 9 15,-6-4 6-15,0 0-6 16,-15-7 14-16,-8-12-1 16,-13-9-12-16,-9-9-1 0,-10-7 0 15,-21-14-7-15,5 3 1 16,-2 1 6-16,0 6 0 16,18 12 1-16,3 2 5 15,9 7-6-15,13 10 0 16,12 3 0-16,6 7 11 15,6 3 9-15,6 3 3 16,0 1-23-16,3 0 0 16,18 12-1-16,6 6-8 15,7 6-3-15,0 1 11 16,-1 0-78-16,-3-3-117 16,-9-7-318-16,-11-5-438 0</inkml:trace>
  <inkml:trace contextRef="#ctx0" brushRef="#br0" timeOffset="-132323.36">18974 3989 1252 0,'0'0'282'15,"0"0"-150"-15,0 0 1 16,0 0-56-16,0 0 17 16,0 0-36-16,0 0-31 15,-43 41-1-15,17-7-20 16,-5 9-4-16,-5 7-2 0,-4 2 4 16,1 1-4-1,0-6 0-15,5-6 1 0,6-7 7 16,5-10 1-16,9-7-10 15,6-8 1-15,7-7-7 16,1-2 7-16,0-5 0 16,9-17 2-16,7-8 1 15,5-8-3-15,0-7-2 16,4-7-8-16,-1 0 0 16,0-2 4-16,-3 4 7 15,-2 1-1-15,-3 8 8 16,-4 6-7-16,-4 9-1 0,-2 10 0 15,-3 8 0 1,-3 8 14-16,0 4-13 0,-17 20-1 16,-6 13 9-16,-7 10-8 15,-3 4-2-15,0 3 1 16,3-6 0-16,5-8-1 16,7-6 2-16,5-12-1 15,5-8 0-15,7-6 0 16,1-8 0-16,0 0-1 15,3-10-8-15,13-12-6 16,3-9 15-16,7-9-3 16,1-2-3-16,-1-3-9 15,0 1 14-15,-5 7 1 16,-2 3-5-16,-5 10 4 16,-6 10 2-16,-3 9-1 0,-5 5 4 15,0 7 4-15,-6 16-8 16,-10 7 0-16,-1 0 0 15,1 0 0-15,5-6 0 16,3-9-2-16,4-8-5 16,4-4-50-16,0-3-24 15,0 0 24-15,9-10 41 16,3-6 9-16,-1-5 8 16,0-2-1-16,-1-1 8 15,-3 0-6-15,2 3-2 16,-6 1 1-16,-2 4 0 15,-1 4 53-15,0 0-3 16,0 3-5-16,-4 2 5 0,-8-3-50 16,1 4 20-16,-3 0-21 15,-3-4 6-15,-4 3-5 16,-2-3-1-16,-3 0 0 16,-1 1 3-16,-1-1-2 15,-1 2-1-15,3-1 0 16,-1 2 0-16,2 0-1 15,2 2 1-15,5 0 0 16,2 2 0-16,5 2 2 16,2 1-3-16,2-2 1 15,3 2-4-15,1 0-5 16,0 0 7-16,0 0 2 0,1 0 0 16,2 0-11-1,-1 0 10-15,1 0 1 0,0 0-3 16,-2 0-7-16,0 0 10 15,2 0 0-15,0 0 0 16,0 2 5-16,0-2-6 16,-1 0 1-16,1 0 0 15,0 0 8-15,0 0-7 16,0 0-1-16,0 0 0 16,-2 1 4-16,2 3-5 15,0 6 1-15,-1 10 0 16,1 9 11-16,0 13-2 15,0 10-6-15,6 9-3 16,3 3 13-16,0-2-7 16,0-3-5-16,-2-8-1 0,-1-10 6 15,-1-10-5-15,-2-12-2 16,0-6 1-16,-3-9 0 16,0-4 5-16,0 0 8 15,0-7 2-15,-4-12 1 16,-4-12-10-16,-1-5-8 15,-1-9 2-15,2-6-6 16,1-3 5-16,-1 0 2 16,1 1-1-16,1 6 7 15,1 8-1-15,2 13-6 16,3 6 0-16,0 9-1 16,0 5-1-16,0 6 2 15,0 0 0-15,0 17 0 0,0 15-10 16,6 15 10-16,2 12 0 15,2 2-5-15,1-3-9 16,-2-5 3-16,1-11 10 16,-3-10-14-16,-1-9 10 15,-1-10 4-15,-2-7-6 16,-3-6 6-16,0 0 1 16,0-9 0-16,0-13 6 15,0-9-2-15,0-4-2 16,-1-8-3-16,-4-3 1 15,-1-3 0-15,0-1-6 16,0 4 12-16,0 8-6 16,2 10 23-16,1 14-22 15,1 9 2-15,2 5-3 0,-1 13-22 16,1 29 22-16,0 25 0 16,0 3 1-16,0-5 4 15,0-9-4-15,0-13-2 16,4-3 1-16,2-3-4 15,1-12 3-15,-2-11 1 16,-2-7 0-16,-3-7 10 16,1 0-4-16,-1-19 17 15,0-9-17-15,0-11 2 16,0-9 1-16,0-7-8 16,-1-3 12-16,-5-2-4 0,-3-1-9 15,3 5 0 1,0 11 0-16,2 8 1 0,-1 14 28 15,2 8-23-15,1 7 6 16,2 5 15-16,0 2-20 16,0 1 6-16,0 0-13 15,0 0-9-15,0 0 0 16,0 0 2-16,10 0 7 16,9 5-1-16,5 2 3 15,9 1-2-15,8-4 0 16,7 3 0-16,6-3-5 15,3 0 5-15,-1 1 0 16,-4 0 0-16,-7 1 5 16,-4 2-6-16,-10 3 1 15,-7 4 0-15,-8 3-9 0,-8 3 10 16,-7 1-1-16,-1 2 0 16,0-2 4-16,0-1-4 15,-5-3 0-15,2-1 0 16,2 0 1-16,-1-5-1 15,2-1-14-15,-1-1-76 16,-1-3-164-16,1-3-574 0</inkml:trace>
  <inkml:trace contextRef="#ctx0" brushRef="#br0" timeOffset="-118253.64">15731 7294 441 0,'0'0'127'0,"0"0"-88"15,0 0-9-15,0 0-2 0,0 0 41 16,0 0 35-16,18-17-30 16,-13 15 12-16,-1-1 20 15,-1 2-37-15,2 1-18 16,0-1-34-16,-2 1 5 15,2 0 7-15,-1 0-22 16,3 0 31-16,-1 4-6 16,1 4-4-16,0 1 8 15,1 2-26-15,-1 3 6 16,4 3-4-16,-2 2-2 16,1 3 35-16,2 1-31 15,-2 2-2-15,0 2 13 16,-2 2-24-16,-2-1 28 0,0-2-3 15,-3-2-17-15,0-3 35 16,-1-2-15-16,-2-4-1 16,1-1 13-16,-1-3-24 15,0-2 7-15,0-5-10 16,0-1-14-16,0-1 22 16,0-2-9-16,0 0-1 15,0 0 13-15,0 0-23 16,0 0 59-16,0-9-33 15,0-1-27-15,0-2 14 16,0-1-15-16,0-1 1 16,0 0 10-16,0-3-10 15,0 0-1-15,0-2 0 0,0 1-4 16,0-3 4-16,0 1 0 16,0 0 1-16,3 1 5 15,1-1-6-15,1 0 0 16,0 3 0-16,1-3-6 15,-2 4 3-15,2 0 3 16,1 2 0-16,1 0 0 16,-1 2-4-16,1 1 4 15,2 2-1-15,-1 1-7 16,0 2 7-16,3 1 1 16,-1 0 0-16,1 3-1 15,-1 1-1-15,3 1 1 16,1 0 1-16,-2 0-3 0,4 3 2 15,-2 7 1-15,-1-1 0 16,0 4 3-16,-1 2-3 16,-1 2 0-16,-3 3-1 15,1 1 1-15,0 3 0 16,-4 2 1-16,0 1-1 16,1-1 4-16,-3 1-2 15,1-1-2-15,-1-5 0 16,1-2 0-16,1-2 4 15,0-3-4-15,-2-5 1 16,1 2 3-16,-2-5 4 16,-2 0-8-16,1-4 0 0,-1 0 1 15,-1-1 11-15,2-1-12 16,-2 0 10-16,0 0 16 16,1 0-25-16,-1 0 27 15,0 0-11-15,0 0-16 16,0 0 25-16,0 0-25 15,0 0-1-15,0 0 0 16,0 0 13-16,0 0-11 16,0 1-1-16,0 2 16 15,0 0 34-15,0 1-40 16,0-1 0-16,0 1-9 16,0 0 8-16,0 3-1 15,0 2-7-15,0-2-1 0,0 3 10 16,0-1-10-1,0-2-1-15,0-3 0 0,0 0-1 16,0-2 1-16,0-2 0 16,0 1 1-16,0-1 3 15,0 0-3-15,0 0-1 16,0 0 0-16,0 0-36 16,0 0-38-16,0-4-224 15,0-3-940-15</inkml:trace>
  <inkml:trace contextRef="#ctx0" brushRef="#br0" timeOffset="-115606.31">16935 7403 451 0,'0'0'683'0,"0"0"-553"16,0 0-92-16,0 0-37 15,0 0 38-15,0 0 29 16,0 0-4-16,63 0-4 15,-43 0-37-15,2 0 16 16,0 0 6-16,0-3-14 16,-2 3 10-16,-1-2-21 15,-3 1-7-15,-1 1 2 16,-4 0-9-16,-1 0-6 0,-4 0 0 16,-1 0 1-16,-2 0-10 15,-3 0-47-15,0 0-137 16,0 0-329-16</inkml:trace>
  <inkml:trace contextRef="#ctx0" brushRef="#br0" timeOffset="-115339">16989 7550 806 0,'0'0'272'0,"0"0"-164"16,0 0 24 0,0 0 39-16,0 0-16 0,0 0-31 15,82 0-66-15,-58 0-4 16,-1-2-19-16,0 0-24 16,-2 1 10-16,-2 1-21 15,-1 0 0-15,-2 0 0 16,5 0-6-16,11 0-42 15,-4 0-211-15,-1 0-466 0</inkml:trace>
  <inkml:trace contextRef="#ctx0" brushRef="#br0" timeOffset="-114011.16">17921 7232 874 0,'0'0'176'16,"0"0"-144"-16,0 0-17 16,0 0 12-16,0 0 66 15,0 0 7-15,0 0-29 16,51 18-15-16,-39 0-9 15,4 6-8-15,-1 6 34 0,1 5-16 16,-2 5-9 0,-1 0 9-16,-4 1-32 0,-1-2-5 15,-4-3 11 1,-1-10-14-16,-2-6 13 0,-1-6-14 16,2-6-15-16,-2-5 30 15,0-3-31-15,0 0 14 16,1-1 8-16,-1-12-21 15,0-7 18-15,0-5-18 16,0 0-1-16,0-3 12 16,3 0-12-16,0 0 0 15,2 0 0-15,3-2 0 16,0 3-1-16,3 1 1 16,1 2 0-16,3 2-9 15,-2 5 2-15,3 5 7 0,-2 5-2 16,2 4-9-16,-2 3 5 15,2 0 6-15,-1 12 0 16,1 7 6-16,-2 3-5 16,1 3-1-16,-3 1 0 15,-2 1 0-15,-2-1 2 16,-1-1-2-16,-2-3 1 16,-2-2 10-16,0-4-10 15,-2-5-1-15,2-3 0 16,-2-5-1-16,-1-1 1 15,2-1 1-15,-2-1-1 16,0 0 15-16,0 0-9 16,1 0-5-16,-1-10 47 0,2-4-48 15,1-4 19 1,0-4-19-16,0 3 1 0,1-1 5 16,1 1 0-16,1 2-7 15,0 0 1-15,0-2-6 16,0 1 0-16,1-3 6 15,2 2-8-15,-1-3 8 16,-1 1-30-16,2 1 9 16,1 3 0-16,-1 3-3 15,1 6 23-15,0 1 1 16,-1 7 0-16,1 0-6 16,2 7 3-16,3 10 3 15,3 8 7-15,0 8-7 0,4 4 29 16,2 6-9-1,-2 2 19-15,-4-2-2 0,-1-1-20 16,-7-3 8-16,-1-7-7 16,-3-5-17-16,-3-5 16 15,-3-9-16-15,0-5-1 16,0-4-48-16,-2-4-75 16,-9-4-203-16,-1-5-750 0</inkml:trace>
  <inkml:trace contextRef="#ctx0" brushRef="#br0" timeOffset="-113583.06">17890 7868 725 0,'0'0'869'0,"0"0"-722"16,0 0-138-16,0 0-9 16,0 0 0-16,0 0 45 15,0 0 47-15,76-7-44 16,-39 4-12-16,9 1-4 0,8-1-6 15,9 0 24 1,5 2-12-16,14-4-11 0,-4 1-5 16,-2 0-16-16,1-2-6 15,-14 3 0-15,3-3 0 16,-7 1-1-16,-8 0 1 16,-11 1 0-16,-8 0 0 15,-8 0-11-15,-7 1-17 16,-8 0-41-16,-4 2-108 15,-5 1-58-15,0 0-303 16,-9 1-158-16</inkml:trace>
  <inkml:trace contextRef="#ctx0" brushRef="#br0" timeOffset="-112576.75">17885 8168 1055 0,'0'0'155'0,"0"0"-113"0,0 0-24 15,0 0 104-15,82-48-6 16,-61 42-34-16,-3 6-18 16,3 0-47-16,-2 6 11 15,2 12-2-15,-2 9-11 16,-2 5 26-16,-2 7-8 15,-5 4-2-15,-4 0-24 16,-3 0 8-16,-3-6-15 16,0-8 1-16,0-4-1 15,0-11 11-15,0-3-9 16,-1-7-2-16,-1-4 17 0,1 0-17 16,-1-8 22-16,1-12-21 15,1-6 5-15,0-5-2 16,0-4-4-16,0-3 0 15,3-3-11-15,7 5-22 16,1 1 33-16,2 7-1 16,3 6 1-16,1 5-7 15,-1 8 6-15,2 6 0 16,0 3 1-16,1 5 0 16,2 15 9-16,0 7 7 15,-1 6 6-15,-1 3 14 16,-6 0-35-16,-2-1 13 15,-4-5-4-15,-4-2-9 0,-3-7 16 16,0-6-11 0,0-6-6-16,0-4 31 0,0-5-31 15,-4 0 19-15,-2-14-19 16,0-8-57-16,1-7 42 16,2-6-1-16,3-1 7 15,0-2-21-15,2 2-22 16,10 0 10-16,4 4 7 15,2 6 10-15,5 5 24 16,0 5 1-16,1 5 0 16,1 5 3-16,0 3 3 15,-2 3-3-15,3 0 20 16,-3 10-8-16,0 7 33 16,-4 5-14-16,-2 5 0 15,-5 4 8-15,-6 8-20 0,-6 5 40 16,0 4-51-16,-8 5-5 15,-7 3 2-15,-3 3-8 16,1 0 0-16,3 0 12 16,6-1-11-16,7-5-1 15,1-3 0-15,6-8 1 16,16-6 6-16,8-8 11 16,6-8-6-16,6-9-8 15,5-8 6-15,3-3 4 16,2-7-7-16,-1-12-5 15,-5-8-4-15,2-13-20 16,-13 5-173-16,-9 4-615 0</inkml:trace>
  <inkml:trace contextRef="#ctx0" brushRef="#br0" timeOffset="-110180.31">19305 7625 778 0,'0'0'512'15,"0"0"-416"-15,0 0-77 16,0 0 26-16,0 0 62 16,0 0 13-16,0 0-27 15,87 20-7-15,-58-19 18 0,3-1-51 16,-1 0-39-16,-1 0 10 15,-5 0-24-15,-4-1 0 16,-4-1 0-16,-11 2-124 16,-6 0-244-16,0 0-462 0</inkml:trace>
  <inkml:trace contextRef="#ctx0" brushRef="#br0" timeOffset="-109999.81">19344 7777 1013 0,'0'0'401'16,"0"0"-259"-16,0 0-114 0,0 0-28 15,0 0 36 1,0 0 55-16,83 4-43 0,-56-2-38 16,15-2-10-16,-7 0-169 15,-3 0-557-15</inkml:trace>
  <inkml:trace contextRef="#ctx0" brushRef="#br0" timeOffset="-109436.64">20258 7340 1086 0,'0'0'246'16,"0"0"-176"-16,0 0-63 16,0 0 34-16,0 0 68 15,0 0 3-15,0 0-48 16,-74 40-48-16,71-17 6 15,1 5 23-15,2 5 2 16,3 2 23-16,12-1-23 16,8 0-16-16,5-5 2 15,5-2-32-15,3-10-1 0,2-9 0 16,1-8 7-16,-2 0 17 16,-2-20-15-16,-5-9-2 15,-7-8 15-15,-8-5-21 16,-4-5 8-16,-8 2-9 15,-3 0 1-15,-2 4 11 16,-16 3-11-16,-3 5 6 16,-7 5 24-16,-5 5-4 15,-4 5 20-15,1 6-31 16,0 4-14-16,0 7 26 16,4 1-27-16,2 0 0 15,1 11 5-15,6 4-6 16,2 2 0-16,7-1-14 0,4 2-51 15,6 2-13-15,4 1-57 16,0 5-130-16,13-6-236 16,0-1-245-16</inkml:trace>
  <inkml:trace contextRef="#ctx0" brushRef="#br0" timeOffset="-109217.95">20803 7645 709 0,'0'0'1054'0,"0"0"-930"16,0 0-70-16,0 0-53 0,0 0 23 16,0 0 49-16,0 0-54 15,0 29-19-15,0-29-36 16,11-10-158-16,-1-5-111 15,-1-2-554-15</inkml:trace>
  <inkml:trace contextRef="#ctx0" brushRef="#br0" timeOffset="-108784.25">21068 7190 1716 0,'0'0'274'16,"0"0"-232"-16,0 0-18 16,0 0-23-16,0 0 4 15,0 0 18-15,-89 34-22 16,81-6 5-16,4 5-6 16,4 10 1-16,0 7 41 15,15 5-20-15,10 4-10 16,8-1-3-16,6-5-3 15,4-8-7-15,0-11 1 16,0-13-40-16,-4-11-1 16,-1-10-8-16,-6-9 49 15,-3-21-10-15,-9-8 9 16,-6-6 0-16,-7-6-6 0,-7 3 4 16,0 4 3-1,-18 5 1-15,-2 7 24 0,-6 9 22 16,2 6-14-16,-1 11-18 15,0 5-15-15,1 5 0 16,2 16 0-16,3 6 0 16,6 5-1-16,4 1-27 15,9 10-105-15,0-11-343 16,6-6-465-16</inkml:trace>
  <inkml:trace contextRef="#ctx0" brushRef="#br0" timeOffset="-108407.83">21639 7182 1113 0,'0'0'586'16,"0"0"-586"-16,0 0-2 15,0 0 2-15,0 0 0 16,-58 85 82-16,58-53-28 15,0-3-28-15,11-1-8 16,11-9-17-16,6-3-1 16,5-9 0-16,2-7-13 15,-1 0-2-15,-3-8 13 0,-2-13 2 16,-6-6 0 0,-5-7-4-16,-9 1 4 0,-4-1 1 15,-5 3-1-15,-2 4 66 16,-13 5 1-16,-7 4 39 15,-6 4-31-15,-4 7-69 16,-5 7 3-16,-3 0-9 16,1 14-24-16,3 10-13 15,0 18-73-15,11-4-191 16,6-6-595-16</inkml:trace>
  <inkml:trace contextRef="#ctx0" brushRef="#br0" timeOffset="-108047.89">21656 7428 1497 0,'0'0'263'0,"0"0"-187"16,-28 84-48-16,26-47-27 15,2 0 65-15,13-7-12 16,13-1-26-16,5-10 1 15,5-9-27-15,4-5 3 16,2-5-5-16,-5-8-17 16,-4-12 16-16,-6-8 2 15,-10-6-1-15,-7-2 15 16,-9 2-12-16,-1-1 9 16,-6 7 26-16,-15 3 5 15,-4 4 25-15,-6 5-37 16,-2 5 7-16,-3 9-14 0,2 2-23 15,2 10-2-15,4 12-4 16,7 4-41-16,5 5-31 16,12 10-120-16,2-7-322 15,2-7-482-15</inkml:trace>
  <inkml:trace contextRef="#ctx0" brushRef="#br0" timeOffset="-107709.09">22096 7227 1776 0,'0'0'261'0,"0"0"-177"0,-15-75-48 16,6 45 13-16,3 4-5 15,1 7-8-15,4 4-24 16,1 7-5-16,0 7 1 15,0 1-8-15,0 4 0 16,0 17 20-16,8 11-20 16,2 12 9-16,3 9 2 15,1 7-10-15,2 1 40 16,1 0-8-16,-3-6-5 16,0-9-1-16,-1-4-26 15,-4-11-1-15,-1-7 0 0,-2-8-13 16,-2-11-27-16,4-9-98 15,-2-13-100-15,0-5-614 16</inkml:trace>
  <inkml:trace contextRef="#ctx0" brushRef="#br0" timeOffset="-106952.62">22737 7316 1592 0,'0'0'300'0,"0"0"-179"15,0 0-63 1,0 0-6-16,0 0 49 0,0 0-62 16,0 0-18-16,-89-62-21 15,57 61 2-15,-2 1 1 16,-2 3-3-16,0 13 0 15,2 7 2-15,5 4-1 16,6 4-2-16,7 2 1 16,7 1-1-16,9-4-1 15,0-2 2-15,10-3 0 16,16-7-9-16,2-8-35 16,5-5 11-16,1-5-23 15,-1-4 18-15,-2-9 36 16,-4-7-2-16,-3-1 4 15,-5-3 9-15,-5 3-8 0,-5 2 46 16,-2 5-8 0,-4 3-10-16,-2 5 13 0,1 6-42 15,-1 0 13-15,2 14-13 16,2 11 13-16,4 9-10 16,3 10-3-16,4 16 0 15,5 20 5-15,3 17 2 16,0 5-7-16,-6-5 0 15,-5-8-14-15,-8-13 8 16,-5-1 4-16,0-11 2 16,0-13 5-16,-2-10-5 15,-5-5 0-15,-2 3-1 0,-2 1 0 16,-2-1-6-16,-1-11 7 16,-2-11 0-16,0-12 6 15,-4-5-6-15,-1-12 0 16,-1-12 0-16,0-8 1 15,4-6 5-15,4-4 7 16,5-5-1-16,5-3-5 16,4-3-6-16,0-3-2 15,9-2 1-15,14 1-16 16,10 3 15-16,6 6 1 16,5 8 0-16,2 9-1 15,-4 5-21-15,-4 7 13 16,-5 1-4-16,-6 6-43 15,-6 0-49-15,-3 1-109 0,-9 3-142 16,-5 1-375-16</inkml:trace>
  <inkml:trace contextRef="#ctx0" brushRef="#br0" timeOffset="-105900.92">19963 8047 882 0,'0'0'405'15,"0"0"-283"-15,0 0-75 16,0 0-11-16,0 0 45 0,0 0 71 16,0 0-48-1,92-5-33-15,-71 3-8 0,5 2-30 16,2 0 9-16,3 0-14 15,5 0-9-15,4 0 28 16,4 0-13-16,3 3-12 16,3 0-4-16,3 0-17 15,4-1-1-15,1 1 0 16,3-3 1-16,3 0 15 16,2 0-15-16,1 0 11 15,5 0 19-15,-1 0-25 16,4 0 13-16,0-4-13 15,-2 0-5-15,3-2 10 16,-3 2-11-16,1-1 1 16,-2 0 6-16,1 2-4 0,0 0-3 15,-1 3 0-15,1 0 0 16,-2 0 2-16,-2 0-1 16,-1 0-1-16,-3 0 1 15,-3 0 0-15,1 0-2 16,-3 0 1-16,-1 2-18 15,1-2 17-15,-3 0-10 16,-3 0-2-16,-1 0 12 16,-2-2-17-16,-2-3 8 15,0 1-8-15,-3-1 5 16,-1-2 4-16,-3 3 8 16,0 1 1-16,-2 2-1 15,-2-1-3-15,-2 2 3 0,-1 0 1 16,-5 0 0-16,-2 0-1 15,-4 0 2-15,0 0-1 16,-3 0 0-16,-5 0-5 16,-1 3 5-16,-6 0 0 15,-1 0-12-15,-8 2-88 16,0-5-175-16,0 3-429 0</inkml:trace>
  <inkml:trace contextRef="#ctx0" brushRef="#br0" timeOffset="-74509.89">12050 2406 502 0,'0'0'162'16,"0"0"-102"-16,0 0-8 15,0 0 57-15,0 0 25 16,0 0-12-16,-15-46-54 16,12 38-22-16,2 1 0 15,-2 1 5-15,1 1 10 0,1 1-4 16,1 1-37-16,-2 0 3 15,1 3 15-15,1 0-21 16,-2-2 21-16,2 2 0 16,0 0-7-16,0-1 24 15,0 1-21-15,0 0-2 16,0 0 6-16,0 0-29 16,0 0 18-16,0 0-18 15,0 0-7-15,0 0-2 16,0 0 0-16,0 1-2 15,0 13-4-15,0 10 12 16,0 8-1-16,0 14-5 16,5 21 1-16,5 25 8 15,4 18-7-15,-4-7-2 0,0-22 29 16,-5-28-29-16,-4-24 18 16,2 2 7-16,-1 2 7 15,-1-3 34-15,1-4-49 16,-1-6-5-16,1-8-9 15,-2-2 10-15,1-6-11 16,-1-2-1-16,0-2 0 16,2 0 21-16,-2 0-21 15,0 0 9-15,0-4 3 16,0-5-7-16,0-3 4 16,0-3-10-16,0-2 1 0,0 0-2 15,0 0-12-15,0 0 13 16,0-2-1-16,0-1-2 15,0 1-4-15,0 0 1 16,0 1 6-16,0-1-12 16,0 0-15-16,0 0-27 15,3 2-21-15,-3 0-26 16,3 0-30-16,1-3-41 16,-1 4-229-16,-1 2-206 0</inkml:trace>
  <inkml:trace contextRef="#ctx0" brushRef="#br0" timeOffset="-74014.99">12042 2409 580 0,'0'0'210'16,"0"0"-123"-16,0 0-44 16,0 0 151-16,0 0-30 15,0 0-50-15,0 0-12 16,-14-17-34-16,14 17-2 16,0 0 11-16,0 0-44 15,0 0 0-15,0 0-17 16,0 2-15-16,0 10 14 0,3 5 15 15,10 10 55-15,5 7-22 16,6 9-51-16,7 9 9 16,11 20-12-16,-2-7-7 15,2 5 67-15,3-1-8 16,-8-16-30-16,3 2 2 16,-1-9-33-16,-6-8 6 15,-5-8-5-15,-5-4 8 16,-4-8-4-16,-7-7-4 15,-3-4-1-15,-5-5 10 16,-2-1-3-16,-2-1-7 16,0 0 0-16,0 0 6 15,0 0 3-15,0 0-9 0,0-4-16 16,0-17-71-16,0 0-218 16,-3 1-317-16</inkml:trace>
  <inkml:trace contextRef="#ctx0" brushRef="#br0" timeOffset="-73496.87">12444 2260 690 0,'0'0'254'0,"0"0"-135"16,0 0 7-16,0 0-31 15,0 0-51-15,0 0-14 16,0 0-28-16,0 1 5 16,0 12 2-16,0 6 17 15,0 7 20-15,3 10 4 16,6 11-14-16,6 18 21 0,3 22 10 16,3 19-3-16,-4-7 9 15,-3-22-47-15,-5-24-7 16,-2-17 0-16,-1-1-13 15,2 5 35-15,-2-1-13 16,1-7-18-16,-3-3 16 16,-1-8-25-16,0-4-1 15,-1-7 0-15,-2-3 9 16,0-3-9-16,0-4 0 16,0 0-1-16,3-8-32 15,0-6-233-15,-1-3-533 0</inkml:trace>
  <inkml:trace contextRef="#ctx0" brushRef="#br0" timeOffset="-72414.42">12733 2964 753 0,'0'0'554'0,"0"0"-480"16,0 0-26-16,0 0-29 15,0 0 20-15,0 0 51 16,0 0-24-16,0 0 2 16,0 0-34-16,0 0-34 15,3 0 26-15,0 0-8 16,6 0 2-16,2 0 27 16,0 3-35-16,0-2 20 15,5 3-32-15,-1-1 9 16,0-1-5-16,0 2-3 15,0 0 0-15,-2 0 6 16,1-1-6-16,1 0-1 16,-3 2 0-16,1-2 3 0,-2-1-3 15,-2 2 0-15,1 0 0 16,-4-2 8-16,0 0-7 16,0 1-1-16,-3 0 0 15,1-3-3-15,-2 0 3 16,-2 2 0-16,1-2 0 15,-1 1 5-15,0 1-4 16,0 3-1-16,0-1 0 16,0 2 0-16,0 3 2 15,0 1-2-15,-3 1 1 16,-7 3 6-16,2-3-6 16,-2 4-1-16,-2 0 0 15,0 1-1-15,-1-1 1 16,-1-3 0-16,2 2 1 0,-1-1 2 15,4-2 0-15,0 1-3 16,-1-2 0-16,4 1 0 16,0-1 1-16,-1 1-1 15,3-2 0-15,1 1 9 16,2 0-9-16,-1 0-1 16,1 0 0-16,-1 1-6 15,2-1 7-15,0 0 0 16,0-3 0-16,0 3 5 15,0-6-4-15,0 2-1 0,0-4 0 16,0 0-3 0,0-2 3-16,0 0 0 0,0 0 0 15,0 0 10-15,0 0-10 16,0 0 0-16,0 0 1 16,0 0 8-16,0 0 45 15,2 0-44-15,2-2-3 16,3 0 5-16,1-4-10 15,3 4-2-15,2 0 0 16,0-1 1-16,4 1 6 16,-1-3-7-16,2 5 1 15,0-2 5-15,1-1-5 16,1 2-1-16,-4 0 0 16,2-1 1-16,0-1 2 15,0-4-2-15,-3 1-1 0,1 0 0 16,-1-1 2-16,0 0-2 15,-3-1 0-15,3 2 1 16,-3 0-1-16,1-4 0 16,-2 3-20-16,-4-7-108 15,-2 1-160-15,-4 2-399 0</inkml:trace>
  <inkml:trace contextRef="#ctx0" brushRef="#br0" timeOffset="-70877.01">12672 3071 451 0,'0'0'306'0,"0"0"-173"16,0 0-2-16,0 0-21 15,0 0 12-15,0 0-1 16,0 0-39-16,9-14-33 16,-5 10 2-16,-1 1-12 15,2-4 15-15,1 3 4 16,0-1-31-16,0-1 3 16,0 1-5-16,0 0-18 15,1 2 15-15,2 0-14 16,0-3 9-16,0 4 15 0,3-2-31 15,-2 2 6-15,3-1-7 16,0 2 9-16,-1 1-9 16,1 0 0-16,1 0 0 15,-1 0 6-15,-3 0-5 16,3 0-1-16,-2 0 0 16,-2 1 1-16,2 4 0 15,-3-1-1-15,2 1 0 16,-4 1-2-16,0 2 8 15,1-1-6-15,-3-2 0 16,-1 0 0-16,0 2 0 16,0-4 0-16,-3 2 1 15,0-1 12-15,0 0-7 0,0 2-6 16,0-1 0 0,0 1 1-16,0 1 0 0,-6-1-1 15,0-1 1-15,-1 1 2 16,0 0-2-16,-2 0-1 15,1-1 0-15,-4 1-1 16,3-1 1-16,0 2 0 16,-1-1 0-16,1 1 4 15,0 0-4-15,0 2 0 16,2-1 0-16,1 1-3 16,-2 1 2-16,1 0 1 15,-1 1 0-15,2 0 4 0,0 1-4 16,0 1 0-1,-1 1 0-15,1 0 0 0,3 0 0 16,0 2 0-16,0-2 0 16,0 0-1-16,1-2-1 15,2 0 2-15,0-2 0 16,0-1 2-16,0-1-2 16,0-3 0-16,0-1 0 15,0-2-2-15,0-1-5 16,0-1 6-16,0 0 1 15,0 0 0-15,3 0-6 16,3 0 7-16,2-1-1 16,1-4 10-16,0-2-10 15,0 0 14-15,1 1-14 16,2 1 2-16,0-1 11 0,0 2-12 16,-2 1 5-16,0 1-6 15,1 2 7-15,-2 0-7 16,-1 0 0-16,2 0 0 15,-2 0 2-15,-1 6-2 16,2-3 0-16,1 4-1 16,1-4 8-16,0 1-7 15,2-2 0-15,-1-1 1 16,2 2 8-16,0-3-9 16,2 0 0-16,-2 0 0 15,1 0 2-15,0-3 12 16,-1 0-5-16,0-4-8 15,-2 0 35-15,1 0-34 0,-2-2 5 16,2 2-7 0,-5-1 12-16,-1 0-13 0,-1 4 1 15,1-3 0-15,-2 2 4 16,-2-3-4-16,0-1-77 16,-3-6-58-16,0 4-153 15,0-1-701-15</inkml:trace>
  <inkml:trace contextRef="#ctx0" brushRef="#br0" timeOffset="-31073.08">20309 8528 808 0,'0'0'190'16,"0"0"-84"-16,0 0 11 15,0 0 5-15,0 0 14 16,0 0-59-16,-12-27 3 0,10 25-7 16,1-2-44-1,1 1 28-15,-3-2-14 0,3 0-24 16,0 0 3-16,0-4-22 16,0 0 0-16,0-1 0 15,6 0-2-15,1-4-4 16,4 1 6-16,2-1 0 15,1 4-1-15,2 0-4 16,1 4-1-16,2 5 0 16,-1 1-15-16,3 2 14 15,-2 14 0-15,-2 1 7 16,-3 2 7-16,-1 1-7 16,-3 0-1-16,-4 1 1 15,-3 0-2-15,-3 3 2 0,0-1 0 16,-5 4 0-16,-9 1 0 15,-3 0-1-15,-4-1 1 16,0-1-9-16,0-3-13 16,0-3 21-16,4-5-12 15,2-6 13-15,3-1-1 16,3-5-10-16,3-3 11 16,1 2 6-16,4-2-5 15,1 0 7-15,0 0-7 16,0 0 5-16,0 0-6 15,0 0-8-15,0 0 8 16,0 0 6-16,6 0-5 16,3 0 11-16,2 0-11 15,3 0 0-15,1 0 14 0,1 0-14 16,4 0 4-16,-1 0-1 16,2 0-2-16,0 1 6 15,-3 2-8-15,1-3 0 16,0 0 0-16,1 0-6 15,1 0 5-15,7-18-95 16,-4 0-199-16,-4-2-278 0</inkml:trace>
  <inkml:trace contextRef="#ctx0" brushRef="#br0" timeOffset="-30661.25">20733 8414 880 0,'0'0'190'15,"0"0"-143"-15,0 0 1 16,0 0 23-16,0 0 29 16,-11 75-27-16,15-60-47 15,10 1-7-15,4-2-6 16,0-3-13-16,6-2 30 15,1-6-4-15,3 0-1 16,1-3 4-16,1 0-28 16,-4-13 11-16,0-1-5 15,-8-3-7-15,-4-2 13 0,-6-3-2 16,-6 0-5-16,-2-1 17 16,-4 1-5-16,-10 2 11 15,-6 3 22-15,-5 2-26 16,-3 8 10-16,-4 3-17 15,-1 4-10-15,4 0 0 16,0 13-8-16,5 1 0 16,6 3-9-16,5 2-136 15,9 9-53-15,1-6-366 16,3-2-134-16</inkml:trace>
  <inkml:trace contextRef="#ctx0" brushRef="#br0" timeOffset="-30238.92">20834 8547 720 0,'0'0'275'0,"0"0"-180"16,0 0-4-16,0 0 18 15,-48 73 10-15,44-49-19 16,2 0-45-16,2 1-17 15,0 0 1-15,5 0-18 16,8 0 27-16,6-5-6 0,5-3-27 16,2-4 8-1,4-6-16-15,0-6 5 16,-1-1 4-16,3-5-4 0,-4-12 21 16,-3-2 3-16,-2-6-7 15,-8 1 21-15,-7 0-21 16,-5-2 12-16,-3 3-6 15,-3 0-19-15,-14 3 12 16,-6 1-19-16,-1 4 0 16,-6 5 12-16,1 6-20 15,-1 4-1-15,1 0 0 16,4 13-20-16,3 5 11 16,7 5-31-16,2 0-79 15,8 11-99-15,4-7-120 16,1-2-475-16</inkml:trace>
  <inkml:trace contextRef="#ctx0" brushRef="#br0" timeOffset="-29991.04">21357 8848 1640 0,'0'0'364'0,"0"0"-261"15,0 0-65-15,0 0-30 0,0 0 24 16,0 0-32 0,0 0-1-16,-1 5-50 0,10-14-161 15,3-4-166-15,1-3-694 0</inkml:trace>
  <inkml:trace contextRef="#ctx0" brushRef="#br0" timeOffset="-29502.27">21642 8436 1467 0,'0'0'272'16,"0"0"-196"-16,0 0-60 0,0 0-4 16,0 0 30-16,0 0 11 15,0 0-25-15,-39 15-28 16,32 2 0-16,3 7 0 16,-1 5 14-16,5 6 3 15,0 2-10-15,0 2-6 16,6-5 21-16,9-1-22 15,3-8 0-15,3-5-8 16,4-6 21-16,1-7-13 16,2-7 0-16,0 0 1 15,0-15 12-15,-2-8-13 16,-1-6 0-16,-5-5-1 0,-7-1 0 16,-3-4 1-1,-7 3 7-15,-3 2-6 0,0 0 32 16,-13 5-12-16,-5-1 10 15,-6 5-6-15,-1 4-19 16,-2 4 19-16,2 4-8 16,1 7-16-16,0 6-2 15,0 0-12-15,2 7 12 16,1 13-44-16,0 5-13 16,3 11-109-16,8-4-198 15,5-7-323-15</inkml:trace>
  <inkml:trace contextRef="#ctx0" brushRef="#br0" timeOffset="-28963.03">21908 8407 9 0,'0'0'1496'0,"0"0"-1303"16,0 0-138-16,0 0-45 16,0 0 17-16,0 0 16 15,0 0 0-15,76-56-30 16,-46 50-4-16,3 5-2 0,-2 1-6 16,2 0 9-1,-3 5 6-15,-3 10-14 0,-2 2-2 16,-3 0 6-16,-5 5-6 15,-6 2 11-15,-6 2 2 16,-5 4 4-16,-3 4 11 16,-18 4-22-16,-7 2 2 15,-5 0-8-15,-1 1 2 16,-1-7 2-16,4-3-4 16,6-7 1-16,4-5 4 15,9-9-5-15,4-5 0 16,8-5 0-16,0 0-33 15,2-5 17-15,13-7 3 16,6-2 13-16,5 0-1 16,4 6-2-16,2 3 3 0,-3 5 22 15,1 0-11-15,-3 5 37 16,-4 6-40-16,-1 3 5 16,-1-1-1-16,-3-3-12 15,3 1 0-15,2-5 0 16,7-3-93-16,25-3-148 15,-7-12 150-15,-2-3-495 0</inkml:trace>
  <inkml:trace contextRef="#ctx0" brushRef="#br0" timeOffset="-28495.18">22792 8598 1202 0,'0'0'598'0,"0"0"-521"0,0 0-40 16,0 0-6-16,0 0 42 15,0 0 5-15,0 0-40 16,-95-74-29-16,65 74 1 16,-1 0-10-16,-2 4-32 15,3 8 30-15,0 8 2 16,6 2-1-16,4 3-5 16,6 3-12-16,7-4 17 15,7-2-10-15,0-5 5 16,7-3 3-16,11-5-12 15,6-6 8-15,4-3-5 16,2 0-12-16,1-11 23 0,-2-3-11 16,-4-3 12-1,-3-1 7-15,-5 1-5 0,-1 2 7 16,-7 3 14-16,-1 7-10 16,-4 5 7-16,-1 0-19 15,1 24 7-15,-2 13 32 16,1 25-18-16,-1 24 1 15,-2 15-7-15,0-7-14 16,0-20 6-16,0-24-8 16,0-16 0-16,0 2 2 15,0 2-2-15,0-3-1 16,0-10-15-16,0-10-42 16,0-11-61-16,-2-12-83 15,0-15-98-15,2-7-434 0</inkml:trace>
  <inkml:trace contextRef="#ctx0" brushRef="#br0" timeOffset="-28204.91">22852 8179 166 0,'0'0'1266'15,"0"0"-1113"-15,0 0-88 16,0 0-57-16,0 0 33 16,0 0 21-16,0 0-18 0,24 67 57 15,-11-7-38-15,0 2 1 16,-2 2 1-16,-2 4-12 16,-4-12-16-16,-2 3-31 15,-3-6 3-15,0-6-18 16,0-11 7-16,0-7-90 15,0-10-168-15,0-11-279 16,0-8-422-16</inkml:trace>
  <inkml:trace contextRef="#ctx0" brushRef="#br0" timeOffset="-26912.64">22997 8503 1512 0,'0'0'215'0,"0"0"-167"0,0 0-29 16,0 0 37-16,0 0 44 16,0 0-37-16,54-75-53 15,-40 74 3-15,0 1-12 16,2 4 14-16,1 18-15 16,-1 7 4-16,1 9 5 15,-3 4 3-15,-3 3-3 16,-5-3 0-16,-2-1 26 15,-2-7-34-15,-2-8 14 16,0-8-13-16,0-6 4 16,0-7 2-16,0-5 1 15,0 0 16-15,0-10 37 16,0-15-62-16,0-9 0 0,0-9 0 16,0-7-6-1,1-2-9-15,8-1-16 0,3 7-3 16,3 6 28-16,0 13-22 15,1 8 12-15,0 14 10 16,-2 5-6-16,1 12 12 16,0 17 1-16,-1 8 5 15,2 7 16-15,-1 1-5 16,1-3 40-16,-2-3-20 16,-1-8-30-16,-4-8 19 15,-3-5-26-15,-1-9 0 16,-4-6 2-16,2-3 8 15,-3-1-7-15,1-18 6 0,1-9-8 16,1-8 3 0,1-7-4-16,2-3-11 0,2 3-9 15,1 3-8-15,0 5 17 16,1 11-4-16,2 12 8 16,-1 11 1-16,-1 1-6 15,0 22 6-15,-2 10 5 16,-2 7 2-16,-2 3 6 15,3-1 5-15,0-3-1 16,2-8 0-16,1-8-1 16,5-7-10-16,-1-7 0 15,2-8 6-15,0 0-2 0,4-17-4 16,-1-8 0 0,-2-8-1-16,-1-4-27 0,-3-2 16 15,-1 3 0-15,-3 7-14 16,-4 10 26-16,-4 10 0 15,1 9-9-15,-2 9 0 16,0 19 3-16,0 9 6 16,0 7 18-16,3 0-9 15,5-4 11-15,6-7-11 16,5-5-3-16,4-11 16 16,5-9-22-16,1-8 6 15,-1 0-6-15,-1-23 6 16,-5-8-13-16,-5-9 1 15,-6-7-15-15,-9 1 9 16,-2-4-20-16,-12 5 19 0,-9 4 5 16,-4 12-4-1,-5 10 12-15,-2 10 0 0,3 9 0 16,0 11-7-16,2 15 3 16,5 7 4-16,7 7 0 15,7 2-2-15,8-1-4 16,0 0 7-16,17-3-1 15,8-5 3-15,8-8-1 16,3-7-2-16,2-8 0 16,0-8 0-16,-1-2 4 15,-2-13-3-15,-4-11 15 16,-3-7 17-16,-2-9-17 16,-3-5 8-16,-1-22 7 15,-3-22-17-15,-8-24 8 0,-10-5-22 16,-1 21-5-16,-1 25 4 15,-7 30 1-15,0 11 0 16,1 1 0-16,0 5 0 16,-1 4-1-16,4 12-5 15,-3 9 0-15,-1 10 6 16,0 23-11-16,1 28 11 16,7 32 0-16,0 27 1 15,17 6 25-15,5-22-12 16,-3-29 40-16,-4-31-5 15,0-10-49-15,3 0 25 0,4 0-25 16,2-3 0 0,-2-10-1-16,-1-12-51 0,8-15-72 15,-7-16-223-15,-3-7-1007 16</inkml:trace>
  <inkml:trace contextRef="#ctx0" brushRef="#br0" timeOffset="-26590.06">24447 7761 1352 0,'0'0'334'16,"0"0"-223"-16,0 0-42 16,0 0 71-16,0 0 13 15,0 0-82-15,92 8-21 16,-60-8-25-16,-3 0-24 16,0 0 9-16,-2 0-10 15,-7 0 0-15,-3 0-27 16,-4 0-66-16,-8 0-116 15,-5 3-334-15,0 4-360 0</inkml:trace>
  <inkml:trace contextRef="#ctx0" brushRef="#br0" timeOffset="-26365.11">24451 8011 958 0,'0'0'404'0,"0"0"-288"16,0 0 40-16,0 0 26 16,97 0 2-16,-61 0-85 15,0 0-28-15,-2 0-39 16,-3 0-11-16,-4 0-8 16,-8 0-13-16,-6 2 0 15,-12 7-52-15,-1-2-195 16,-1 1-684-16</inkml:trace>
  <inkml:trace contextRef="#ctx0" brushRef="#br0" timeOffset="-17106.24">25189 7683 682 0,'0'0'195'15,"0"0"-100"-15,0 0 57 16,0 0 3-16,0 0-39 0,0 0-24 15,0-2-15-15,0 2 20 16,0 0 4 0,0 0-47-16,0 0-13 0,-6 0-27 15,-2 5-14-15,-1 8 7 16,-1 6-1-16,0 3-4 16,4 4 7-16,3 4-8 15,3 4-1-15,0 0 0 16,0-1 6-16,15 1-6 15,2-5 0-15,5-6 0 16,3-6 0-16,-1-5-4 16,3-9 3-16,1-3 1 15,-1-4 0-15,0-15 18 16,-5-4-2-16,-2-6 9 16,-5-4-6-16,-6-4-12 0,-5 0 10 15,-4-1-16 1,0 0 24-16,-7-1 5 0,-8 3-30 15,-6 3 15-15,-3 5 0 16,-3 6-14-16,1 5 19 16,0 5-20-16,-3 7 1 15,3 5 5-15,0 0-6 16,3 2 0-16,3 13-9 16,7 7-38-16,7 3-20 15,6 6-85-15,7 12-64 16,14-5-147-16,0-7-463 0</inkml:trace>
  <inkml:trace contextRef="#ctx0" brushRef="#br0" timeOffset="-16900.55">25688 8050 1490 0,'0'0'342'0,"0"0"-257"16,0 0-38-16,0 0-39 16,0 0 20-16,0 0-28 15,0 0-12-15,14-3-211 16,-3-5-55-16,1-3-480 0</inkml:trace>
  <inkml:trace contextRef="#ctx0" brushRef="#br0" timeOffset="-16363.09">25838 7640 690 0,'0'0'233'0,"0"0"-168"16,0 0-58-16,0 0 55 15,0 0 63 1,0 0-23-16,0 0-16 0,-25 78-37 16,24-47 22-16,1 2 14 15,0 5-31-15,0 0 11 16,10-1-27-16,6-4-9 15,4-1 3-15,3-9-18 16,6-3 8-16,-2-8 5 16,3-5-11-16,1-6 42 15,0-1-3-15,-2-8-10 16,-1-8 16-16,-3-6-23 16,-4-6 8-16,-4-2-23 15,-6-4-14-15,-5-1 38 0,-3-2-29 16,-3 2 12-16,0 2 25 15,-10 3-24-15,-6 1 16 16,-4 7-19-16,-5 3-20 16,-5 2 10-16,-1 7-13 15,-2 6-4-15,-4 4-2 16,2 1-2-16,1 15-12 16,3 10-35-16,1 6-58 15,-5 31-11-15,10-5-173 16,7-7-780-16</inkml:trace>
  <inkml:trace contextRef="#ctx0" brushRef="#br0" timeOffset="-14179.5">26411 7646 682 0,'0'0'266'15,"0"0"-90"-15,0 0 50 16,0 0-53-16,0 0-36 16,0 0-15-16,0 0-44 15,-3-8-9-15,3 6 1 16,0 2-31-16,0-1-15 15,0 0-24-15,12-2 0 16,7 0 19-16,5-1-7 0,4 0-11 16,2-1 21-1,0 1-20-15,-2 0-2 0,-3 0 0 16,-6 0-3-16,-3 4-8 16,-8 0 11-16,-4 0-20 15,-4 0-7-15,0 0-46 16,-3 14 72-16,-13 4-9 15,-4 8 4-15,-5 5 6 16,0 3 6-16,-2 5 1 16,2 0-7-16,3 0 6 15,5-4-6-15,5-4 0 16,3-4-12-16,6-6 12 16,3-5 0-16,0-4 0 0,0-4 1 15,0-3 0-15,3-4-2 16,7-1-4-16,-1 0-18 15,5 0 23-15,2-9 0 16,2-3 17-16,0 0 10 16,1 3-26-16,-2 1 20 15,-1 2-7-15,-2 3-14 16,-1 3 20-16,-3 0-20 16,-1 0 2-16,2 0 10 15,-2 6-12-15,0-1 2 16,2 1-2-16,2-3 1 15,3-1-1-15,2-2 0 16,3 0-22-16,1 0-79 0,6-6-183 16,-7-7-260-1,-1-3-485-15</inkml:trace>
  <inkml:trace contextRef="#ctx0" brushRef="#br0" timeOffset="-13803.45">26926 7577 1232 0,'0'0'243'0,"0"0"-144"15,0 0 15-15,0 0-19 16,0 0-46-16,0 0-24 16,0 0-19-16,3 18-5 15,-3 0 66-15,0 4-26 0,0 3-26 16,-8 0 4-16,2 0-10 15,-1-3-9-15,2 0 0 16,5-4 0-16,0-4 5 16,0-4-5-16,0-2 0 15,12-2 10-15,3-6-4 16,7 0-6-16,2 0 1 16,4 0 0-16,4-6 18 15,1-1-3-15,0 0 6 16,1 2 13-16,-1-1-35 15,-3 1 1-15,-4 0-1 16,-3 1-18-16,-7 0-18 16,-3-5-135-16,-3 1-138 0,-7-1-405 15</inkml:trace>
  <inkml:trace contextRef="#ctx0" brushRef="#br0" timeOffset="-13554.09">27157 7512 704 0,'0'0'648'15,"0"0"-578"-15,0 0-21 16,0 0 57-16,-12 94 47 16,12-46 27-16,0 5-56 15,0 5-47-15,2-2-23 16,5-5-42-16,-3-7 1 15,2-8-13-15,2-11-7 0,-2-8 6 16,1-11-60-16,5-6-122 16,-3-9-204-16,3-8-423 0</inkml:trace>
  <inkml:trace contextRef="#ctx0" brushRef="#br0" timeOffset="-13028.24">27354 7599 942 0,'0'0'695'16,"0"0"-632"-16,0 0-22 0,0 0-19 16,0 0 48-16,83-34 12 15,-50 28-66-15,4 3 5 16,-1 3-1-16,-3 0 2 15,-3 2-1-15,-6 13-21 16,-8 5 0-16,-8 2 8 16,-8 3-6-16,0 1 26 15,-21-1-22-15,-4 2 3 16,-4-7 1-16,0-1-9 16,4-7-1-16,4-3 0 15,8-6 1-15,4-3-8 16,6 0 7-16,3-3 0 0,0-10-23 15,16 0-61-15,6-4 50 16,3 3 5-16,3 3-47 16,2 4 58-16,0 7 11 15,1 0-2-15,0 7-3 16,-1 12 24-16,-3 7 10 16,-5 4 80-16,-7 1 0 15,-7-1-25-15,-8-2-36 16,0 0 4-16,-20-5 6 15,-6 1-29-15,-6-6-10 16,-2-6-12-16,1-2 2 16,2-10 5-16,4 0-7 15,5 0-34-15,3-17-34 16,8-1-221-16,5 1-933 0</inkml:trace>
  <inkml:trace contextRef="#ctx0" brushRef="#br0" timeOffset="-11122.05">28027 7604 707 0,'0'0'212'0,"0"0"-158"15,0 0 76-15,0 0 41 16,0 0-80-16,68 77 54 16,-52-37-1-16,-3 5-46 15,-2 2 15-15,-5-3-47 16,-3-4-22-16,-1-9-9 16,-2-6-29-16,0-8-6 15,0-8 0-15,0-2 1 16,0-7 43-16,0 0 19 15,0-7 12-15,0-12-35 0,0-6-34 16,0-10-12 0,0-4-4-16,4-3-39 0,10-2 21 15,1 1-25-15,5 7-42 16,3 6 60-16,-1 9-24 16,2 10 30-16,-2 9 20 15,1 2 2-15,-5 17 7 16,0 11 0-16,-3 6 8 15,-2 7 36-15,-3 2-11 16,-2-2 11-16,-2-7-23 16,-5-4-20-16,-1-8-1 15,0-7 9-15,0-7-7 16,0-4 18-16,0-4-10 16,0 0 40-16,0-10-16 15,0-10-34-15,0-5 1 0,0-6-1 16,2-5-6-1,4-1-10-15,4-1-18 0,3 1 12 16,1 7-26-16,2 9-52 16,-1 11 75-16,-1 10 9 15,-4 0 12-15,-1 25 4 16,1 7 1-16,-4 6 19 16,1 3-3-16,-1-1 9 15,1-6 12-15,2-8-29 16,0-5 0-16,0-9-9 15,3-7-1-15,-2-5 1 16,5 0 12-16,0-12 0 16,3-9 8-16,-2-6-20 0,2-5-9 15,-4-2-1-15,-1 0-19 16,-4 1 28-16,-1 8 1 16,-4 10 0-16,-2 10-9 15,-2 5-28-15,0 21 37 16,0 17 0-16,0 5 6 15,0 4 16-15,0-3-21 16,16-5 5-16,3-8 14 16,4-9-19-16,2-8 11 15,2-11-12-15,-2-3 11 16,-1-9 13-16,-1-14-14 16,-6-6 1-16,-3-8-4 0,-7-4-5 15,-5-1-4-15,-2 2-5 16,-3 1-1-16,-11 7 2 15,-1 6 6-15,-4 9 0 16,-2 8 0-16,-1 7-3 16,-2 2-3-16,-1 8-12 15,1 12 1-15,6 5 10 16,1 4 3-16,10 4 4 16,5 1 5-16,2 0-5 15,11-3 0-15,13-6-8 16,4-5 8-16,2-9 0 15,4-10 0-15,-1-1-1 16,1-12 1-16,1-15 1 16,-2-10 0-16,-2-7 5 0,-4-8 4 15,-2-16-11-15,-4-19 1 16,-9 7-44-16,-6 7 26 16,-6 13 11-16,0 18 6 15,0 2 1-15,0 7 0 16,-6 16 29-16,-3 17 18 15,-6 5-33-15,-2 27 9 16,-6 26-22-16,0 22 18 16,11 21-2-16,9-7-8 15,3-18 10-15,8-23-18 16,11-18 6-16,6 0 0 16,7 0-1-16,4-5-6 15,1-10 5-15,-1-13-4 16,-2-7 7-16,-2-11 0 0,-3-17 15 15,-3-9-20-15,-3-8 8 16,-5-5-22-16,-4-4 11 16,-7 1 0-16,-2 10 0 15,-4 8-2-15,-1 16 2 16,0 13 0-16,-3 6-21 16,-10 17 21-16,-5 17 0 15,1 11 0-15,3 5 10 16,6 4-9-16,8-2-1 15,0-5 0-15,3-10-2 16,12-6-4-16,1-7 7 16,4-9-1-16,-2-7 5 15,3-8-4-15,1 0-1 0,2-14 7 16,3-8-6-16,1-7 4 16,6-6-4-16,0-7 0 15,2 0-1-15,5-2-6 16,0 7-15-16,-2 3-1 15,-4 14 4-15,-6 11 12 16,-6 9 2-16,-8 12 4 16,-8 19 7-16,-5 10 29 15,-2 5 5-15,-9 3 2 16,-12-3-18-16,-6-4 12 16,-7-5-28-16,-19 2-9 15,6-11-51-15,2-7-440 0</inkml:trace>
  <inkml:trace contextRef="#ctx0" brushRef="#br0" timeOffset="-9808.08">22985 8187 421 0,'0'0'407'16,"0"0"-208"-16,0 0 20 16,0 0-58-16,0 0-20 15,0 0-19-15,0 0-19 16,-2-5-48-16,-5 5-13 15,-4 11 9-15,-6 10-38 0,-9 12 24 16,-16 27 17-16,-20 30-16 16,-28 37 15-16,-9 12-29 15,2-3-17-15,10-20 26 16,30-36-32-16,11-19 26 16,13-18-26-16,8-10 9 15,0 0-9-15,3-2 0 16,3-4 5-16,9-13-6 15,6-8-1-15,4-6 0 16,0-3-49-16,25-36-93 16,0 3-195-16,0-5-631 0</inkml:trace>
  <inkml:trace contextRef="#ctx0" brushRef="#br0" timeOffset="-9230.58">23071 6994 801 0,'0'0'137'16,"0"0"-5"-16,0 0 60 15,0 0-54-15,0 0 4 16,0 0-22-16,0 0-17 16,-12-15-22-16,1 20-71 15,-9 14 4-15,-15 23 22 0,-20 35 21 16,-25 36 26-1,-9 18-43-15,-2 0-6 0,10-14-2 16,19-23-32-16,12-19 9 16,10-18-9-16,10-16 0 15,6-8 1-15,-1 2 0 16,1-2-1-16,2 0 8 16,8-11-8-16,7-8 0 15,2-7-51-15,5-4-138 16,0-1-123-16,5-2-444 0</inkml:trace>
  <inkml:trace contextRef="#ctx0" brushRef="#br0" timeOffset="-5663.35">17151 9679 527 0,'0'0'310'15,"0"0"-89"-15,0 0-10 0,0 0-48 16,0 0-48-16,0 0 16 16,0 0-10-16,5-44-39 15,-2 27-15-15,1-1-2 16,0-4-38-16,-1 0 3 15,2-5-10-15,-2-1-14 16,2-1 10-16,-1-3-16 16,-1 3 1-16,2 3-1 15,-4 5 1-15,3 3 0 16,-2 3-1-16,-2 6 0 16,0 3 4-16,0 3-4 15,0 3-1-15,0 0 1 16,0 0-30-16,0 0 20 15,0 13-3-15,0 5 13 16,0 7 3-16,0 9 5 0,0 7-10 16,4 7 2-1,2 4-5-15,2 6 5 0,2 3 1 16,1 0 1-16,-1-2 11 16,2-4-13-16,-1-5 0 15,-2-10 0-15,-1-6 0 16,0-6-1-16,-4-7 1 15,-2-6 0-15,-1-5 5 16,-1-6-5-16,0-1 0 16,0-3 0-16,-4 0 1 15,-11 0-1-15,0 0 0 16,-4 0 0-16,-1 0 7 0,-1 0-5 16,-1-5-3-16,2 0 1 15,1 0-3-15,2 0 3 16,4 1 0-16,4 1 0 15,2 1-1-15,4-1 2 16,2 1-1-16,1 2 0 16,0-2 0-16,0 1-9 15,0-1 9-15,1 1 0 16,9-1 4-16,6 1-3 16,6 0 8-16,5 1-1 15,5 0-8-15,4-2 27 16,3 2-12-16,0 0-1 15,-3 0-3-15,-5 0-10 0,-4 0-1 16,-6 0 0 0,-3 0-15-16,-2 0-20 0,2 0-103 15,-5-3-169-15,-2 1-449 16</inkml:trace>
  <inkml:trace contextRef="#ctx0" brushRef="#br0" timeOffset="-4168.13">17621 9745 857 0,'0'0'166'0,"0"0"-112"15,0 0-32-15,0 0-21 16,0 0 82-16,0 0 11 16,0 0-10-16,57-27-1 15,-41 30-32-15,1 9 40 16,1 8 20-16,1 3-60 15,-3 4 19-15,1 2-27 16,-7 0-20-16,-2 0 8 16,-5-2-30-16,-2-5 4 15,-1-3-5-15,0-8 0 16,0-3 6-16,0-4-6 0,0-4 15 16,0 0 51-16,-1 0-14 15,-4-12-22-15,2-4-29 16,-1-3 7-16,2-5-8 15,2-1 0-15,0-4 0 16,0 0-1-16,8 2-24 16,5 1 16-16,2 4-19 15,1 6-5-15,1 6 32 16,1 7-5-16,-2 3 4 16,0 3 1-16,1 11-6 0,1 8 7 15,0 2 1 1,-2 3 0-16,-1-1 32 0,-5-1-21 15,-2-4-3-15,-3-3 0 16,0-6-8-16,-3-3-2 16,-2-3 0-16,0-5 1 15,0-1 11-15,0 0 5 16,0-6-6-16,0-8-4 16,0-5-6-16,0-5-7 15,0-3-5-15,0-3-43 16,0 2 28-16,1 2-4 15,7 5 17-15,1 6-1 16,3 8-7-16,0 5 13 0,0 2 2 16,2 12 7-1,3 10 0-15,1 4 20 0,-1 5-5 16,2 1 31-16,-2-6-29 16,0-1 1-16,-1-6-17 15,-1-7 5-15,-1-5 10 16,-2-6-7-16,-1-1 1 15,1-3 3-15,-1-13-7 16,1-4-12-16,-2-5 5 16,-1-1-41-16,2 1 18 15,-4 1-16-15,-2 7 23 16,-1 5 17-16,-2 8-10 16,-1 4 4-16,1 0-20 15,2 14 26-15,0 8 0 16,5 4 1-16,2 1 8 0,7-5-9 15,1-1 13-15,2-8-13 16,3-4 1-16,0-8 7 16,-2-1 24-16,1-3-31 15,-3-14-1-15,1-7 0 16,-4-1-3-16,-4-3-7 16,-7-1-6-16,-6 0-2 15,0 4 18-15,-8 1-17 16,-12 2 17-16,-6 5 0 15,-3 5 0-15,-4 5-4 16,1 2 5-16,4 5-1 16,3 0 6-16,5 2-5 15,5 9-2-15,9 3 0 0,5 0-6 16,1 5 6-16,6 3 1 16,13-2 0-16,4 0 10 15,5-3-10 1,5-4 0-16,1-6 0 0,-1-4 9 15,0-3-2-15,-1-3-5 16,-2-14 5-16,-4-4 21 16,-4-6-28-16,-2-4 0 15,-7-3 0-15,-3-2 0 16,-5-5 2-16,-5-2-1 16,0-4-1-16,-5-1 0 15,-8 1 0-15,-2 3 0 16,-1 7 0-16,4 7 0 15,1 9 2-15,4 9 4 0,2 5 14 16,2 4 10-16,2 3-30 16,-2 1-12-16,1 17 5 15,2 8 7-15,0 11 1 16,2 10 12-16,13 10 16 16,7 6 24-16,4 1-25 15,2 1 18-15,0-3-3 16,0-7-18-16,-1-8 0 15,-4-8-10-15,-4-13-5 16,-1-6 2-16,-4-7-12 16,-1-7-1-16,5-6-46 15,-2-8-176-15,-2-6-947 0</inkml:trace>
  <inkml:trace contextRef="#ctx0" brushRef="#br0" timeOffset="-3208.1">19526 9796 879 0,'0'0'280'0,"0"0"-94"15,0 0-37-15,0 0 26 16,0 0-16-16,0 0-27 16,0 0-73-16,-6 0-10 15,6 0-19-15,0 0-29 16,0 0 16-16,3 0-17 16,12 0 6-16,6 0 22 0,9 0-16 15,7 1 3 1,5-1-11-16,4 2-2 15,5-2 10-15,1 0-11 0,-3 0 7 16,-3 0-5-16,-7 0 6 16,-9 0 0-16,-8 0 0 15,-10 0 0-15,-5 0 19 16,-5 0-18-16,-2 0 11 16,0 0 8-16,0 0-23 15,0 0 18-15,0 0-18 16,0 0 0-16,0 0-6 15,9-2-53-15,0-6-88 0,4-1-394 16</inkml:trace>
  <inkml:trace contextRef="#ctx0" brushRef="#br0" timeOffset="-2450.13">20621 9520 1166 0,'0'0'211'16,"0"0"-153"-16,0 0-42 16,0 0 13-16,0 0 70 15,0 0 16-15,0 0-20 16,0-78-72-16,16 62-9 15,2 1-14-15,4 1 8 16,4 2-9-16,2 2 1 16,2 4 0-16,1 4 3 0,1 2-2 15,-1 0-1-15,-1 14 0 16,-5 4-3 0,-4 8 2-16,-9 4 1 0,-6 4 0 15,-6 5 6-15,-2 1-5 16,-17 2-1-16,-4-1 0 15,-5-3 6-15,-2-4-6 16,4-4 1-16,0-4 6 16,4-6 7-16,7-4-12 15,3-9 3-15,6-2 4 16,3-4 0-16,3-1 14 16,0 0-4-16,0 0 8 15,0-6-23-15,8-3-4 16,2 0-6-16,2 2 6 15,4 3 0-15,1 0 5 0,2 4-4 16,5 0 7-16,0 0 30 16,3 7-16-16,1 1 15 15,0 1-4-15,1 0-18 16,-1 1 23-16,0-3-37 16,-1 1-1-16,-3-4 1 15,-3 0 7-15,0-3-5 16,-3-1-3-16,0 0-25 15,-1 0-40-15,5-12-142 16,-6 0-173-16,-3-3-423 0</inkml:trace>
  <inkml:trace contextRef="#ctx0" brushRef="#br0" timeOffset="-1887.23">21219 9515 1257 0,'0'0'175'0,"0"0"-143"16,0 0-19-16,0 0-11 15,0 0 47-15,0 0-34 16,0 0-5-16,34-73 4 0,-12 64-13 15,4 2-1-15,2 4 9 16,3 2-9-16,1 1 24 16,1 0-12-16,-1 6 0 15,1 6 8-15,-4 5-13 16,-4 4 28-16,-5 4-10 16,-6 0-13-16,-8 4 29 15,-6 4-12-15,0 1-3 16,-20 2 4-16,-6 1-29 15,-7-2 6-15,1-2-7 16,-1-5 0-16,3-6 6 16,5-7-6-16,5-6 2 15,5-6 15-15,5-3-17 0,5 0 10 16,5-10-10 0,0-1-13-16,0-2 11 0,11 2 3 15,5 0-1-15,1 7 8 16,3 2-7-16,3 2 54 15,-1 0-2-15,5 0-20 16,1 6 21-16,1 2-12 16,-1-1-14-16,-1-2-6 15,-2 0-22-15,-1-3 0 16,-4-2 0-16,6 0-109 16,-3 0-123-16,-7-7-394 0</inkml:trace>
  <inkml:trace contextRef="#ctx0" brushRef="#br0" timeOffset="-1718.21">21978 9709 1633 0,'0'0'296'0,"0"0"-197"16,0 0-76-16,0 0-17 15,0 0 0-15,0 0-6 16,0 0-67-16,9 22-272 15,3-30-382-15</inkml:trace>
  <inkml:trace contextRef="#ctx0" brushRef="#br0" timeOffset="-1316.48">22314 9244 1430 0,'0'0'266'16,"0"0"-202"-16,0 0-64 16,0 0 18-16,0 0 14 15,0 0 60-15,0 78-5 16,0-42-19-16,0 5-32 16,0-1 9-16,0-3-3 15,0-2-41-15,0-7 24 16,0-3-13-16,4-8-6 15,2-5 4-15,3-3-10 16,0-4 0-16,3-2-1 16,4-3 1-16,5 0 9 0,5-3-3 15,2-4 2-15,3 0 11 16,5-1-18-16,-3 4-2 16,0 4 1-16,-2-3 0 15,-1 3-1-15,-4 0 2 16,-4 0-1-16,-3 0 3 15,-3 0-3-15,-7-2-60 16,-4-3-93-16,-4 1-202 16,-1-2-448-16</inkml:trace>
  <inkml:trace contextRef="#ctx0" brushRef="#br0" timeOffset="-1014.68">22609 9282 1568 0,'0'0'212'15,"0"0"-158"-15,0 0-44 16,0 0-3-16,0 0 108 16,0 71-31-16,1-32-4 15,5 8-17-15,1 0-9 16,-1 2 24-16,-1 0-51 15,-2-7-7-15,0-3-19 16,0-5-1-16,0-4 3 0,0-6-2 16,0-5-2-1,0-5-32-15,2-6-68 0,2-5-33 16,5-3-108-16,1-4-60 16,-2-7-361-16</inkml:trace>
  <inkml:trace contextRef="#ctx0" brushRef="#br0" timeOffset="-414.76">23040 9324 985 0,'0'0'346'0,"0"0"-245"16,0 0-27-16,0 0-43 15,0 0 39-15,0 0 22 16,0 0-34-16,0 20 12 16,2-1-3-16,1 3-9 15,-2 7 5-15,2 4-1 16,-1 2-10-16,1 3-2 16,-1 1-13-16,0-1-2 15,-1-1 8-15,-1-3-43 16,2-1 18-16,-2-2-12 15,0-6 3-15,1 0-8 16,1-6 5-16,1-2-6 16,0-3 0-16,0-4-2 15,-2-3 2-15,2-2 0 0,-1-4 0 16,0 0 2-16,-1-1-2 16,6 0 0-16,1 0-1 15,2-1 7-15,5-3-5 16,3-3-1-16,4 4 0 15,4-2 7-15,3 4-7 16,4 1 0-16,3 0 0 16,3 0-6-16,1 0 6 15,-1 1 0-15,-2 5 8 16,-1-1-5-16,0-1-2 16,-9 0-1-16,-2-3 13 15,-6 1-7-15,-5-1 21 0,-4-1 5 16,-4 0 13-16,-3 0 10 15,-3 0-39-15,0 0 6 16,0 0-22-16,0 2-9 16,0 1 8-16,-13 9-90 15,-8 1-84-15,-4 1-448 0</inkml:trace>
  <inkml:trace contextRef="#ctx0" brushRef="#br0" timeOffset="838.89">19678 10621 489 0,'0'0'190'16,"0"0"21"-16,0 0 61 15,0 0-53-15,0 0-26 16,0 0-10-16,0 0-23 15,-17 0-62-15,17 0-17 16,0 0-36-16,0 0-33 0,0 0 18 16,2 0-23-16,12 0 6 15,5 3 23-15,8 2-16 16,7 1 10-16,5-1-11 16,7 0-18-16,3-5 48 15,2 0-28-15,-2 0-15 16,-7 0 9-16,-5-2-14 15,-5-4-1-15,-9 0 0 16,-5 1 1-16,-7 2 2 16,-5-1-3-16,-3 3-13 15,-3 1-50-15,0 0-104 16,-6 0-374-16</inkml:trace>
  <inkml:trace contextRef="#ctx0" brushRef="#br0" timeOffset="1973.4">16325 10768 383 0,'0'0'313'16,"0"0"-195"-16,0 0 59 16,0 0 8-16,0 0-37 0,0 0-27 15,0 0-54-15,-42-10-25 16,36 10-7-16,-3 3-35 15,2 9 6-15,-3 1 0 16,2 4-5-16,2 4 23 16,3 2-8-16,3 2 13 15,0 2 19-15,6 2-34 16,9-5 3-16,7-1-5 16,4-6-11-16,2-8 34 15,-1-1 11-15,1-8-14 16,-3 0 9-16,0-10-26 15,-2-10 17-15,-4-4-22 16,-3-6-3-16,-5-3 5 0,-6-3-2 16,-5 2-9-1,0 0 24-15,-16 0-25 0,-4 3 0 16,-7 2 7-16,-3 4-6 16,-1 4 27-16,0 2-1 15,1 7-5-15,3 4 3 16,2 3-24-16,3 5-2 15,5 0 1-15,1 7-5 16,4 8 5-16,4 7 0 16,1 2 0-16,7 2-1 15,0-1-23-15,15 10-72 16,5-7-175-16,3-4-318 0</inkml:trace>
  <inkml:trace contextRef="#ctx0" brushRef="#br0" timeOffset="2176.77">16786 10998 1577 0,'0'0'280'0,"0"0"-210"15,0 0-29-15,0 0-39 16,0 0 37-16,0 0 5 15,0 0-44-15,-22 10-130 16,33-26-267-16,0-1-493 0</inkml:trace>
  <inkml:trace contextRef="#ctx0" brushRef="#br0" timeOffset="2654.82">16932 10623 743 0,'0'0'136'16,"0"0"-87"-16,0 0-4 16,0 0 7-16,0 0 101 15,0 0-17-15,-45 73-24 0,45-45-39 16,0 5-4-1,7 3 25-15,10 0-35 0,7-1-5 16,6-2-11-16,3-7-43 16,4-5 13-16,0-7-13 15,2-8 1-15,-3-6 23 16,-3 0-24-16,-4-18 6 16,-2-6 8-16,-5-7-13 15,-5-5 24-15,-6-2-19 16,-6-1 2-16,-5-1 26 15,0 3-5-15,-7 3 22 16,-9 2-14-16,-7 6 12 16,0 4 23-16,-6 5-35 15,-1 8-9-15,-2 6-6 16,-1 3-21-16,1 7-1 0,1 13 0 16,4 6-24-16,4 3 22 15,6 3-48-15,5-1-28 16,9 9-107-16,3-8-196 15,0-5-643-15</inkml:trace>
  <inkml:trace contextRef="#ctx0" brushRef="#br0" timeOffset="3249.03">17540 10580 1000 0,'0'0'299'16,"0"0"-206"-16,0 0-46 15,0 0-23-15,0 0 2 16,0 0 33-16,81-27 21 16,-52 25-29-16,2 2-8 15,0 0-35-15,-2 0 11 0,-4 2-6 16,-4 13-13 0,-9 2 27-16,-8 7 3 0,-4 4-6 15,-3 6 9-15,-16 3-33 16,-8 4 1-16,-6 3-1 15,-1-1 7-15,1-2-4 16,0-4-1-16,9-8 3 16,5-8 14-16,7-7-18 15,6-8 10-15,6-6-11 16,0 0 6-16,13-5-5 16,10-10 2-16,2-2 9 15,9-2 4-15,1 1-16 16,-1 5 18-16,-1 1 17 15,-2 5-7-15,-3 6 14 16,-2 1-20-16,-2 0-7 0,-3 11 13 16,-2 2-26-16,-1-3 17 15,0 1-19-15,-2-5 1 16,-1-4-8-16,1-2-18 16,4-5-94-16,-2-11-169 15,-6-1-394-15</inkml:trace>
  <inkml:trace contextRef="#ctx0" brushRef="#br0" timeOffset="3556.82">18003 10539 1235 0,'0'0'312'15,"0"0"-232"1,0 0-55-16,0 0-25 0,0 0 78 15,-15 73 9-15,11-46-34 16,2 2-5-16,2-4-32 16,0-3 15-16,0 0 12 15,2-3-28-15,8-4 25 16,5-3-38-16,4-2 7 16,4-6 17-16,2-2-23 15,4-2 21-15,0 0-18 16,3-9-5-16,-4-3-2 15,-3-2-20-15,-4-3-99 16,-3-9-120-16,-5 6-255 16,-7-2-463-16</inkml:trace>
  <inkml:trace contextRef="#ctx0" brushRef="#br0" timeOffset="3769.45">18254 10542 872 0,'0'0'546'15,"0"0"-473"-15,0 0 20 16,0 0 26-16,-5 76 88 16,5-40-52-16,0 2-58 15,0 5-9-15,3-3-73 16,3 1-3-16,0-4-12 16,1-7-5-16,-1-5 4 15,2-7-87-15,1-13-128 0,-5-3-155 16,1-2-583-16</inkml:trace>
  <inkml:trace contextRef="#ctx0" brushRef="#br0" timeOffset="4238.69">18349 10611 29 0,'0'0'1207'15,"0"0"-1071"-15,0 0-41 16,0 0-68-16,0 0 88 15,0 0 13-15,90-52-68 16,-67 52-6-16,0 9-7 16,-4 8 2-16,-5 0-4 0,-8 5-33 15,-6 1 23 1,0-2-4-16,-6 0-30 0,-8-2 19 16,-4-3-9-16,2-3-3 15,1-6-1-15,3-4-6 16,2-3-2-16,5 0-12 15,4 0-47-15,1-7-26 16,0-3-25-16,9 1 48 16,5 3 20-16,3 4-3 15,4 2 22-15,3 0 4 16,2 10 20-16,0 7 31 16,-4 1 58-16,-1 3 26 15,-6 0 45-15,-5 1-65 0,-8-1-17 16,-2-1-27-1,0-3-20-15,-18 0 13 0,-3-4-23 16,-4-3-6-16,-4-4 3 16,3-4-18-16,0-2-1 15,6 0-20-15,6-3-48 16,6-4-23-16,8-5-108 16,0 3-154-16,5 0-451 0</inkml:trace>
  <inkml:trace contextRef="#ctx0" brushRef="#br0" timeOffset="5492.95">18841 10706 1239 0,'0'0'287'15,"0"0"-217"-15,0 0-51 16,0 0-19-16,0 0 52 15,0 0 28-15,0 0-20 16,-9 29-6-16,9-12-16 16,0 6 36-16,0 2-1 15,6 2-23-15,-1-1 0 16,-1-2-27-16,1-4-8 16,-2-3-8-16,-2-6 4 15,1-5-11-15,-1-4 0 16,-1-2 1-16,0 0 12 0,0-7-13 15,2-9 0-15,-2-6 0 16,3-5-33-16,1-1 24 16,-1-2-32-16,3 3-5 15,2 5 32-15,1 5-10 16,2 6 2-16,-2 8 18 16,0 3-17-16,2 3 21 15,-2 14 0-15,0 4 1 16,1 1 41-16,-1 2-35 15,3-5 7-15,1-4-13 16,-1-6 11-16,5-4-11 16,-1-5 8-16,2 0-9 15,-1-14 0-15,0-8-2 0,1-1-51 16,-3-2-1-16,0-2 6 16,-5 7 39-16,0 4-14 15,-6 6-27-15,-1 10 22 16,0 0-8-16,-3 9 24 15,0 11 12-15,0 4 26 16,0-2 28-16,0-2-30 16,0-3-14-16,0-6 9 15,1-3-12-15,5-4-7 16,0-4 0-16,0 0-14 16,0 0 1-16,0 0-53 15,-1 0-31-15,-4 0 26 0,2 0 5 16,-1 0 49-1,2 0 4-15,-1 0 13 0,2 8 0 16,2 1 0-16,-1 6 14 16,1-1 45-1,1 1-11-15,2-2 26 0,-1-1 34 16,0-6-84-16,-1-4 5 16,2-2-14-16,-2 0 14 15,-2-11 19-15,0-9-46 16,1-4 10-16,-4-5-12 15,-2-4-10-15,-1-2 10 16,0 0 0-16,0-2 6 16,-4 3-3-16,-6 0 4 15,-1 5-7-15,0 2 0 16,-2 3 0-16,3 5 2 0,1 6-1 16,2 6 4-16,4 3-5 15,1 4-5-15,2 0-16 16,0 0-4-16,0 9 12 15,0 6 12-15,0 2 2 16,0 7 0-16,0 3 12 16,0 4-7-16,5 2-6 15,2 2 6-15,0 2 1 16,4-1 3-16,2-1 1 16,1-3-2-16,-2-9 9 15,1-4-17-15,-1-10 7 16,-2-4 1-16,-1-5 4 15,0 0 31-15,-1-13-20 0,4-9-4 16,-3-6-15-16,1-1-4 16,2-5-1-16,0 2 0 15,1 6-5-15,-2 6 4 16,-1 8-7-16,0 12 2 16,-2 0 6-16,-3 18 0 15,-2 8 0-15,-2 8 15 16,-1 4-5-16,0-4 34 15,0-2-23-15,0-8 4 16,0-7 5-16,0-6-30 16,2-6 0-16,1-5 0 15,-2 0-3-15,2 0 3 16,0 0 0-16,-2 0-30 16,1 0-55-16,-2 0-178 15,0 0-748-15</inkml:trace>
  <inkml:trace contextRef="#ctx0" brushRef="#br0" timeOffset="7358.55">20518 10589 740 0,'0'0'315'16,"0"0"-85"-16,0 0-71 16,0 0-31-16,0 0 33 15,0 0-50-15,0-4-7 16,3 4-34-16,1 0-41 16,8 5 0-16,3 14 30 15,9 9-11-15,6 9 14 16,6 7-30-16,3 5 14 15,2-3-27-15,-4-3-11 0,-1-2-7 16,-4-10 1 0,-7-6-2-16,-6-9 0 15,-7-6-30-15,-4-7-57 0,-4-3-20 16,-4-7-114-16,0-11-161 16,0-3-770-16</inkml:trace>
  <inkml:trace contextRef="#ctx0" brushRef="#br0" timeOffset="7652.88">20841 10596 1145 0,'0'0'232'0,"0"0"-177"0,0 0-20 16,-76 78 44-16,50-46 79 15,-3 2-14-15,1 2-49 16,4 0-34-16,0-4-10 16,5-4-45-16,5-3 6 15,1-5-12-15,5-6-2 16,2 1-4-16,2-4 6 16,2-1-40-16,2-2-46 15,0-2-75-15,0-3-36 16,3-3-103-16,6 0-110 15,4-7-289-15</inkml:trace>
  <inkml:trace contextRef="#ctx0" brushRef="#br0" timeOffset="7924.9">21223 10587 1322 0,'0'0'204'15,"0"0"-163"-15,0 0-3 16,0 0 59-16,0 0 33 16,87 0-40-16,-62 0-68 15,-1 0-8-15,-4 0-14 16,-3 0-8-16,-6 0-28 15,-4 0-113-15,-7 0-69 0,0 2-294 16,0 5-4-16</inkml:trace>
  <inkml:trace contextRef="#ctx0" brushRef="#br0" timeOffset="8146.12">21203 10761 1179 0,'0'0'205'16,"0"0"-78"-16,0 0 40 15,0 0 39-15,104-3-72 0,-65 2-58 16,2 0-6-16,-2 1-36 16,-6 0-6-16,-6 0-28 15,-11 0-15-15,-13 6-69 16,-3 5-292-16,0-2-768 0</inkml:trace>
  <inkml:trace contextRef="#ctx0" brushRef="#br0" timeOffset="16039.81">21980 10555 474 0,'0'0'291'16,"0"0"-80"-16,0 0-14 15,0 0-22-15,0 0-41 16,0 0-37-16,0-16 1 0,0 12-41 16,0 3-5-16,0 1 45 15,0-2-43-15,0 2 8 16,0 0 11-16,0 0-56 15,0 0 35-15,0 0-52 16,0 0 1-16,0 0 9 16,-3 3 6-16,-2 7-16 15,-3 4 2-15,1 5 14 16,1 0-13-16,3 3-3 16,2 2 1-16,1 1-8 15,0 1 8-15,6 0-1 16,10 0 0-16,2-3 11 15,4 1-11-15,2-7 0 16,1-3 1-16,0-5 12 16,0-6-7-16,-1-3-12 0,1 0 4 15,-1-6 2-15,-3-10 12 16,0-2-11-16,-4-4-1 16,-3-5 20-16,-3-2-9 15,-4-2-12-15,-4-2 1 16,-3-2 0-16,0-2 0 15,-5 3 1-15,-9 0 0 16,-2 4 28-16,-4 3-18 16,-1 5 4-16,0 4-13 15,-3 4 5-15,0 4-7 0,0 6 7 16,3 4-7 0,-1 0 0-16,1 12 0 0,3 9 0 15,2 6-46-15,4 4-34 16,5 1 21-16,7 15-174 15,7-9-126-15,6-4-410 0</inkml:trace>
  <inkml:trace contextRef="#ctx0" brushRef="#br0" timeOffset="16272.5">22587 10829 1234 0,'0'0'328'16,"0"0"-174"-16,0 0 36 0,0 0-32 16,0 0-18-1,0 0-4-15,0 0-71 0,0 46-29 16,0-46-20-16,0 0-16 16,0 0-13-16,0 0-52 15,1 0-68-15,15 0 4 16,-2-4-247-16,-1-3-580 0</inkml:trace>
  <inkml:trace contextRef="#ctx0" brushRef="#br0" timeOffset="16812.69">22870 10331 1260 0,'0'0'248'0,"0"0"-131"16,0 0-103-16,0 0 31 15,0 0 1-15,0 0-20 16,0 0 65-16,54 2-42 16,-27 0 17-16,4-2 12 15,2 0-77-15,-2 0 36 0,-1 0-37 16,-3 0 3-16,-8-4-27 15,-7 3-8-15,-4 1-79 16,-8 0-104-16,0 0-157 16,-9 0-385-16</inkml:trace>
  <inkml:trace contextRef="#ctx0" brushRef="#br0" timeOffset="17353.88">22954 10372 1215 0,'0'0'292'0,"0"0"-206"15,0 0 38-15,0 0-78 16,0 0 43-16,0 0-2 16,0 0-64-16,-26 75 29 15,22-50-15-15,1 0-22 16,0 0 41-16,3-5-41 15,0-3-3-15,0-4-4 16,0-3-8-16,1-5-8 16,5-3 6-16,4-2-2 15,1 0-8-15,4-7 12 16,6-3-19-16,1-3 7 16,3 3-14-16,4 3 24 15,-2 4 2-15,3 3-9 16,0 6 8-16,-4 12 2 0,1 6 19 15,-6 6 30-15,-4 1-22 16,-4 3 7-16,-7-2-10 16,-6 0-19-16,0-3 34 15,-6-1-31-15,-12-5 15 16,-5-5-8-16,-5-6-9 16,-3-5 2-16,-6-7-9 15,-1 0 0-15,3-10-5 16,0-7 6-16,5 0-1 15,8 0 0-15,5 4-3 16,7 3-10-16,6 5-17 0,4 4 0 16,0 1 1-1,1 0-42-15,14 0 11 0,19 0-104 16,-2 0-206-16,-3 0-369 16</inkml:trace>
  <inkml:trace contextRef="#ctx0" brushRef="#br0" timeOffset="17794.87">23373 10381 694 0,'0'0'737'0,"0"0"-660"16,0 0 34-16,0 0-57 0,0 0 17 15,0 0 13-15,0 0-33 16,17 25 48-16,-11-1 4 16,0 5-75-16,-1 1 18 15,-5 3-11-15,0-2-34 16,0-2 22-16,0-1-15 16,-1-7-5-16,-3-5 9 15,3-6-12-15,1-7-1 16,0-3-14-16,0 0-5 15,6 0 20-15,6 0 1 16,4-8 15-16,4-1-6 16,-1 3 1-16,4 0-19 15,2 1 8-15,3 3 0 16,2 2 4-16,3-1-3 16,0 1 11-16,-1 0 6 0,-2 0-11 15,-4 0-14-15,-6 0 5 16,-5 0-38-16,-5 0-4 15,-6-6-132-15,-1-1-158 16,-3-3-426-16</inkml:trace>
  <inkml:trace contextRef="#ctx0" brushRef="#br0" timeOffset="18082.9">23666 10321 1505 0,'0'0'256'0,"0"0"-180"0,0 0-45 16,0 0 57-16,0 0 38 15,8 80-24-15,0-37-43 16,-1 8 3-16,2 5 21 16,-5 3-45-16,-2-4-4 15,-1-2-28-15,-1-9 6 16,0-4-6-16,2-8 0 15,-2-6-6-15,1-9 0 16,1-6-47-16,-1-8-25 16,4-3-46-16,5-16-83 15,-1-8-101-15,0-1-483 0</inkml:trace>
  <inkml:trace contextRef="#ctx0" brushRef="#br0" timeOffset="18488">23909 10381 1267 0,'0'0'251'0,"0"0"-110"16,0 0-68-16,0 0-12 16,0 0 125-16,0 0-98 15,0 0-50-15,17 89 23 16,-17-57-38-16,0-2 19 15,0 3 0-15,0-4-41 0,-1-2 16 16,-2-5-17 0,1-5 0-16,2-3 7 0,0-6-7 15,0-4-1-15,0-3-16 16,0-1 17-16,9 0 7 16,7 0-6-16,3-1 0 15,7-3 19-15,4-2-11 16,9 2-9-16,1 1 0 15,4 2 23-15,0 0-19 16,-1 1-4-16,-1 0 0 16,-9 0 7-16,-6 0-7 15,-9 0-1-15,-8 0-18 16,-4 0-71-16,-6-3 34 16,0-4-79-16,-12-1-454 0</inkml:trace>
  <inkml:trace contextRef="#ctx0" brushRef="#br0" timeOffset="18759.59">24204 10328 1748 0,'0'0'194'0,"0"0"-113"16,0 0-70-16,0 0 26 15,0 0 105-15,11 99-69 16,0-46-10-16,0 6 18 0,-4 4-66 16,-3-1 22-16,-1-6-37 15,-3-8 1-15,2-11-21 16,1-6-14-16,0-11-44 16,0-7-7-16,1-13-151 15,2 0-311-15,-2-5-467 0</inkml:trace>
  <inkml:trace contextRef="#ctx0" brushRef="#br0" timeOffset="19402.86">24646 10241 136 0,'0'0'1078'0,"0"0"-922"16,0 0-63-16,0 0-20 16,0 0 121-16,0 0-7 15,0 0-87-15,11 53-52 16,-8-22 9-16,0 4-11 15,1 8 0-15,-1 4 23 16,-3 5-42-16,0-1 24 16,0 0-48-16,0-4 11 15,0-5-10-15,0-7 4 0,0-3-2 16,0-7-5-16,3-5 15 16,0-3-25-16,0-3 9 15,-1-6 0-15,1-2-10 16,0-5-6-16,-2-1 16 15,2 0 10-15,3 0 11 16,0-1-17-16,0-5-4 16,0 1 8-16,2-1-2 15,-1 2-5-15,0-1-1 16,4 0 0-16,4-1 9 16,3 0-18-16,6-1 9 15,5 1 0-15,7 1 1 16,9 1 21-16,1 1-22 15,8 1 0-15,3 2 14 0,-1 0-13 16,1 0 7-16,-5 0 4 16,-4 0 29-16,-9 0-32 15,-11 0 5-15,-7 2-14 16,-9-1 17-16,-7-1-6 16,-4 0-10-16,-1 0-1 15,0 0-9-15,-5 0-80 16,-27 0-14-16,0 2-89 15,-4-1-752-15</inkml:trace>
  <inkml:trace contextRef="#ctx0" brushRef="#br0" timeOffset="21218.67">20394 10143 882 0,'0'0'211'16,"0"0"-109"-16,0 0-34 0,0 0-7 15,0 0 4-15,0 0 6 16,0 0-35-16,-5-1-30 16,5 10 48-16,0 6 64 15,0 7-39-15,0 9 27 16,0 8-65-16,2 24 0 15,10 27 27-15,7 30-42 16,1 11 31-16,1-4-29 16,-5-15-4-16,-6-32 4 15,-2-19-15-15,-3-18-13 0,0-9 0 16,-2 3 7 0,0 0 10-16,0 0-7 0,0-7 2 15,-3-4-3 1,0-8 2-16,0-4-11 0,0-4 0 15,0-3 1-15,0-5 9 16,0-1-2-16,0-1-2 16,0 1-3-16,0-1 8 15,0 0-21-15,0 0 10 16,0 0-3-16,0 0-7 16,0 0 17-16,0 0-7 15,0 0 0-15,0 0-1 16,3 0-1-16,2 2-4 15,2-2 6-15,7 1-7 16,1-1 14-16,5 0-7 0,6 0 17 16,4 0-10-1,4 0-14-15,3 0 2 0,5-4 5 16,3 1-7-16,1-2 14 16,-1 3-2-16,2-1-5 15,-3 2 8-15,0-1-15 16,-2 1 7-16,0 1 0 15,0 0-6-15,0 0 12 16,-1 0-2-16,5 0 2 16,2 0 12-16,2 0-18 15,5 0 40-15,4-3-38 16,4-1 34-16,1 0-35 16,3-2 10-16,5 0 11 15,-2 1-8-15,-1-1-28 16,0 2 14-16,0 0 0 0,-2 0-1 15,1 1 2-15,1 0 7 16,-1 0 7-16,-1 0 1 16,-1 0-16-16,-1 3 0 15,-2-5 0-15,-2 5 4 16,-1 0-3-16,-2-2 7 16,0 1 5-16,-1-1 2 15,-1 1-14-15,2 1-1 16,0 0 0-16,4 0 1 15,0 0 7-15,3 0-8 16,0 0 7-16,1 0-1 16,1 1-12-16,0 1 5 0,0-2 1 15,-1 0-6-15,0 0 7 16,-2-2-1-16,-2-2 3 16,1 1 8-16,-2-1-13 15,1 0 2-15,0-1 0 16,-4 1-9-16,2 0 20 15,-2 0-11-15,-1 1 0 16,-1-1-5-16,1 0-2 16,-1-1 7-16,1 1 0 15,0-1-19-15,0-1 19 16,-1-1-1-16,0 0 1 16,-3-1-12-16,-1 2 6 15,-1-2 6-15,-2 0 0 0,2 0-1 16,-5 0 2-16,3 3-1 15,-2 0 0-15,0-2-12 16,0 4 5-16,2 1 7 16,-3 0 0-16,0 2 9 15,-1 0-8-15,-3 0-2 16,-5 0-7-16,-4 0 4 16,-6-2-9-16,-2 2 13 15,-4-1 0-15,-1-2 10 16,-1-1-8-16,-3 1-4 15,2 0 2-15,-4 0-23 16,-3-1 6-16,-1 0-17 16,-4 1-26-16,-2 1-4 0,-1-2-94 15,-3-4-54-15,0-1-296 16,0-1-722-16</inkml:trace>
  <inkml:trace contextRef="#ctx0" brushRef="#br0" timeOffset="21796.66">25558 10057 375 0,'0'0'411'0,"0"0"-272"15,0 0 40-15,0 0-31 16,0 0 14-16,0 0-33 16,0 0-44-16,0 90 15 15,0-66-22-15,0 7-36 0,0 7 44 16,0 7-24-16,4 9-14 16,4 13 11-16,2-1-49 15,-1 1 36-15,2 1-9 16,-3-11-21-16,1 3 28 15,-1-4-27-15,0-4 11 16,-3-6 10-16,-2-5-30 16,0-5 14-16,-1-6-13 15,-1-4-2-15,-1-5 19 16,0-6-25-16,0-2 18 16,0-5-19-16,0-3 10 15,0 0-23-15,0-2 13 16,0-3-30-16,0 0 30 0,0 0-78 15,0 0-39-15,0 0-108 16,-3 0-666-16</inkml:trace>
  <inkml:trace contextRef="#ctx0" brushRef="#br0" timeOffset="33142.83">15700 12065 532 0,'0'0'185'16,"0"0"-86"-16,0 0 17 15,0 0-31-15,0 0 15 16,0 0 13-16,0-7-38 15,0 7-4-15,0 0-30 16,0 0-8-16,0 0 43 16,0 0-60-16,0 0 22 15,0 6 33-15,0 8 5 0,0 8 16 16,2 7-47-16,2 9-10 16,3 5 21-16,1 8-50 15,1 3 4-15,0 2-10 16,1 1 2-16,-2-5-3 15,-4-6 1-15,1-6 0 16,-4-8 11-16,-1-8-3 16,0-7-9-16,0-7 1 15,0-5-1-15,0-3 0 16,0-2 2-16,0 0 7 16,0 0 8-16,0 0-2 15,0-10-16-15,0-2 2 16,0-5-12-16,0-2 12 15,0 0 6-15,2-3 2 16,2 0-8-16,2-2-5 0,3 0-14 16,0-1 6-16,4 4-15 15,1-1 16-15,2 0-2 16,2 5 14-16,3 0 3 16,1 1 11-16,2 6-20 15,-1 3 6-15,0 6-6 16,3 1-6-16,-2 4 21 15,-3 11-9-15,-2 6 12 16,-3 5 7-16,-5 2-19 16,-4 2 0-16,-4 1 1 15,-3 1 7-15,0 0-7 0,-10 1 17 16,-9-1-6 0,-3-2-3-16,-4-2-9 0,-4-3 0 15,-2-6 0-15,0-5 16 16,-3-5-10-16,0-6 19 15,2-3 0-15,2 0-8 16,4-10-8-16,4-3-9 16,4 0 6-16,7 2 5 15,2 2-10-15,5 6 7 16,4 0-6-16,1 3-2 16,0 0-1-16,0 0-30 15,1 0-73-15,17 1-3 16,-5 3-391-16,4-4-401 0</inkml:trace>
  <inkml:trace contextRef="#ctx0" brushRef="#br0" timeOffset="33699.62">15913 11916 606 0,'0'0'147'0,"0"0"-106"16,0 0 25-16,0 0 89 16,0 0-3-16,0 0-28 15,0 0-25-15,97 48-59 16,-63-29 17-16,4 3 93 16,2 4-66-16,5 5-12 15,0 5-46-15,-2 9 9 16,2 3-7-16,-7 8-28 15,0 5 9-15,-4 2-9 0,-8 2 0 16,-6 0 12-16,-9 1-12 16,-9 1 0-16,-2-3 12 15,-14 3-11-15,-13-4 14 16,-6 0-15-16,-6-7 1 16,-4-6 32-16,0-6 0 15,2-7 20-15,6-11-11 16,6-5-41-16,8-11 27 15,7-5-28-15,5-3-8 16,4-2 8-16,2 0-54 16,3 0-82-16,0 0-231 15,0 0-640-15</inkml:trace>
  <inkml:trace contextRef="#ctx0" brushRef="#br0" timeOffset="43324.89">17038 12492 396 0,'0'0'198'0,"0"0"-87"16,0 0-17-16,0 0-13 15,0 0 33-15,0 0-4 16,0-3-20-16,0 3 1 15,0 0-43-15,0 0 11 16,0-2-12-16,0 0-17 16,0 1 14-16,0-2-33 15,0 0 7-15,0 0-11 16,0-2 6-16,5 0-14 0,2 1 1 16,-1-2 0-16,0 1 1 15,1 1-1-15,3-1 0 16,0 2 8-16,-1-1-8 15,-2 3 0-15,3 1-1 16,-4 0-3-16,2 0-2 16,-2 0 12-16,1 10-6 15,-1 5 24-15,0 7-23 16,0 4 26-16,3 5-13 16,-1 5-7-16,-2 1 22 15,0 0-29-15,-2 0 14 16,2-3 4-16,-3-4-17 15,0-6 7-15,-2-4-7 0,1-4 9 16,-2-6 18 0,1-4-27-16,-1-5 13 0,2-1 24 15,-2 0-30-15,1 0 12 16,-1 0-5-16,2-7-14 16,-1-10 27-16,1-4-28 15,1-4 14-15,0-6-4 16,3-3 0-16,0-2-11 15,0-3 1-15,1 0-9 16,1 3-2-16,4 4 3 16,-2 2 8-16,3 7 0 15,-1 4-6-15,1 5-1 16,0 6 7-16,-3 8-3 16,3 0-13-16,0 9 13 15,-1 14 3-15,2 9 0 0,0 8 14 16,1 4-6-16,-5 2-8 15,0 0 1-15,-2-6 23 16,-3-5-17-16,-2-9-7 16,-2-6 0-16,1-5-11 15,-2-8 11-15,0-3 0 16,0-4 0-16,0 0 38 16,0-4-37-16,0-11-2 15,0-8-31-15,0-5-4 16,0-7 29-16,0-4-20 15,3 0-27-15,4 0 54 16,5 0-79-16,0 8 58 16,3 4 4-16,1 9 14 15,2 7 3-15,0 6 0 0,3 5 14 16,1 10 69-16,2 16-27 16,-1 8 17-16,2 7-22 15,-3 3-32-15,-1-1 44 16,-4-2-46-16,-4-7 1 15,-3-4 4-15,-5-9-11 16,-2-6-22-16,-3-6-12 16,0-9-115-16,0 0-12 15,-3-5-385-15</inkml:trace>
  <inkml:trace contextRef="#ctx0" brushRef="#br0" timeOffset="43759.51">18024 12721 98 0,'0'0'1065'0,"0"0"-882"16,0 0-89-16,0 0-23 16,0 0 44-16,0 0 18 15,0 0-40-15,-13-28-13 0,3 22-69 16,-2 2 17-16,-4 3-28 16,-3 1 0-16,-1 1 12 15,-5 14-12-15,1 6 9 16,2 6-3-16,4 2 16 15,3 1-20-15,8 2 9 16,5-3-10-16,2-2 64 16,3-3-43-16,16-2-3 15,4-7-11-15,2-1-2 16,4-6-12-16,0-4-5 16,-2-4-65-16,0 0-18 15,-2-19-109-15,-4-3-139 16,-7 1-431-16</inkml:trace>
  <inkml:trace contextRef="#ctx0" brushRef="#br0" timeOffset="43941.82">18097 12729 909 0,'0'0'312'16,"0"0"-131"-16,0 0 7 15,0 84-44-15,0-50-2 16,0-2-76-16,2-3-10 15,1-1-48-15,-2-6-8 16,1-4-1-16,-2 1-121 16,0-7-161-16,0-3-352 0</inkml:trace>
  <inkml:trace contextRef="#ctx0" brushRef="#br0" timeOffset="44122.67">18094 12901 1121 0,'0'0'210'16,"0"0"-72"-16,0 0-29 15,0 0-2-15,103-13-48 16,-76 5-58-16,-3-1-1 16,-2-5-73-16,-7 2-185 15,-5 1-448-15</inkml:trace>
  <inkml:trace contextRef="#ctx0" brushRef="#br0" timeOffset="44337.84">18264 12671 1020 0,'0'0'497'0,"0"0"-385"15,0 0-10-15,0 0-6 16,0 88-1-16,0-58-33 15,0-1 10-15,1 0-71 16,2-5-2-16,2-4-4 16,-2-8-120-16,2-4-60 15,5-8-116-15,-4 0-303 16,1-6-116-16</inkml:trace>
  <inkml:trace contextRef="#ctx0" brushRef="#br0" timeOffset="44608.67">18397 12825 804 0,'0'0'561'16,"0"0"-406"-16,0 0-6 16,0 0-29-16,4 72 1 15,-4-47-4-15,0 0-5 16,0-3-87-16,2-2 6 16,2-6-31-16,2-3 6 15,2-6-6-15,2-4 1 16,3-1 0-16,2 0-1 15,5-6 12-15,-1-6-12 16,4 0 0-16,0 2 0 16,0 1-21-16,-4 3 21 0,-1 0-16 15,-4 3-12-15,-3 0-119 16,-5-3-55-16,-1 0-118 16,-4 1-343-16</inkml:trace>
  <inkml:trace contextRef="#ctx0" brushRef="#br0" timeOffset="44821.6">18591 12809 527 0,'0'0'1045'0,"0"0"-844"16,0 0-47-16,-8 89-27 0,8-53-39 15,0 1 10-15,0-1-10 16,5-3-82-16,-1-3 6 15,2-5-12-15,-2-4-56 16,1-4-9-16,-3-4-118 16,-2-4-323-16,0-5-841 0</inkml:trace>
  <inkml:trace contextRef="#ctx0" brushRef="#br0" timeOffset="45218.32">19050 12574 1255 0,'0'0'309'0,"0"0"-195"16,0 0-106-16,0 0 55 0,0 0 85 15,0 0-59 1,0 0-17-16,91-10-43 0,-61 5-23 15,1 0 27-15,-1 1-33 16,-6 1 7-16,-3 3-7 16,-8 0-44-16,-2 0-76 15,-11 0-146-15,0 4-282 16,-5 5-260-16</inkml:trace>
  <inkml:trace contextRef="#ctx0" brushRef="#br0" timeOffset="45380.56">19116 12700 871 0,'0'0'681'0,"0"0"-608"15,0 0-57-15,0 0 13 16,0 0 28-16,82 0 4 16,-55 0-32-16,13-4-29 15,-7 1-122-15,-5-3-386 0</inkml:trace>
  <inkml:trace contextRef="#ctx0" brushRef="#br0" timeOffset="46034.76">19926 12332 1112 0,'0'0'180'0,"0"0"-157"15,0 0-7-15,0 0 29 16,0 0 42-16,0 0 12 16,0 0-35-16,-56 23 1 0,49-12 14 15,1 1-64-15,2 2 31 16,1 5 6-16,-1 3-20 16,3 5 44-16,1 2-25 15,0 5-16-15,6 0 27 16,9 2-62-16,4-6 12 15,5-2-12-15,3-5 1 16,1-4 15-16,1-8-15 16,-1-3 0-16,-1-6 5 15,0-2 1-15,0-5-13 16,-2-12 6-16,-3-7-1 16,-4-10 0-16,-4-2 2 15,-5-3 6-15,-6-4 6 16,-3 2 0-16,0-1-13 15,-8 4 0-15,-7 4 1 0,-1 5 27 16,-6 2-7-16,-1 8-3 16,-1 4 1-16,-1 5-13 15,-2 4-12-15,-3 6 4 16,-1 0-21-16,-1 7 14 16,3 9 0-16,3 2-22 15,10 2 19-15,3 3-62 16,5 4-15-16,8 13-74 15,0-5-159-15,3-1-285 0</inkml:trace>
  <inkml:trace contextRef="#ctx0" brushRef="#br0" timeOffset="46245.78">20421 12707 1731 0,'0'0'357'16,"0"0"-279"-16,0 0-37 15,0 0-41-15,0 0 0 16,0 0 6-16,0 0-6 16,13 2-62-16,-4-9-154 15,3-1-353-15</inkml:trace>
  <inkml:trace contextRef="#ctx0" brushRef="#br0" timeOffset="46844.69">20679 12273 1303 0,'0'0'253'0,"0"0"-192"16,0 0-41-16,0 0 11 15,0 0 51-15,0 0 24 0,0 0-60 16,101-26-18-16,-68 20-14 16,-2 0-2-16,-1 1-24 15,-7 1 12-15,-4 2-16 16,-10 1 15-16,-3 1-38 15,-6 0-2-15,0 0-16 16,-15 0 40-16,-6 7 15 16,-5 6-8-16,-6 2 2 15,-1 3 8-15,0-1 2 16,5-2 41-16,5-1 26 16,6-3-40-16,8-3 2 15,6-3-31-15,3-1-8 0,0-1 8 16,10 0 6-1,9 4 16-15,6-1-13 0,5 5 1 16,5 0-13-16,2 4 3 16,-1 2 0-1,-1 4 8-15,-6 0-8 0,-3 3 38 16,-7-2 17-16,-7 0-53 16,-7 2 26-16,-5-1-25 15,-5 0 4-15,-17-3 14 16,-7-1-21-16,-5-5 1 15,-5-4 6-15,0-8 0 16,1-2-7-16,3 0 0 16,7-8-16-16,8-3 16 15,7-4-84-15,13-2-86 16,0 1-126-16,2 2-438 0</inkml:trace>
  <inkml:trace contextRef="#ctx0" brushRef="#br0" timeOffset="47230.14">21266 12258 1345 0,'0'0'346'0,"0"0"-238"15,0 0-73-15,0 0-35 16,0 0 0-16,0 0 38 15,-20 78-36-15,20-59 51 0,9-1-39 16,8-2-12-16,5-4 23 16,1-7-11-16,3-5-14 15,-1 0 0-15,-1-5 6 16,-6-10 2-16,-2-5-7 16,-4 0 19-16,-3-4 34 15,-5-2-54-15,-4 2 22 16,0-1-2-16,-7 6-6 15,-9 4 42-15,-5 3-30 16,-3 7 1-16,-3 5-15 16,-3 0-12-16,-2 15-14 15,0 7-55-15,5 5-42 16,-3 13 22-16,8-4-227 16,6-6-372-16</inkml:trace>
  <inkml:trace contextRef="#ctx0" brushRef="#br0" timeOffset="47558.65">21271 12562 1555 0,'0'0'230'0,"0"0"-149"16,0 72-48-16,4-42-18 15,10-7 38-15,7-5 9 16,6-7-41-16,5-6 28 15,4-5-42-15,2-6 5 16,-3-13 7-16,-4-6-4 0,-6-7-15 16,-8 0 0-16,-7-2 1 15,-9-1 24-15,-1 5-14 16,-6 2 20-16,-15 6 11 16,-6 8-36-16,-7 9 25 15,-3 5-31-15,-2 8-3 16,0 13-6-16,6 8 3 15,6 2-7-15,8 3-27 16,11 11-119-16,5-9-204 16,3-6-820-16</inkml:trace>
  <inkml:trace contextRef="#ctx0" brushRef="#br0" timeOffset="48587.62">21702 12751 1196 0,'0'0'171'16,"0"0"-109"-16,0 0-20 15,0 0 0-15,0 0 124 16,85-30-52-16,-65 6-56 16,0-7 1-16,0-5-48 15,-4-3-10-15,-1-5-2 16,-4-2-25-16,-7 0 2 16,-1-3 0-16,-3 1 22 15,0 2 2-15,-6 0 13 0,-5 4 25 16,-3 5 25-16,2 5-32 15,-1 7 0 1,5 7-12-16,2 6-19 0,3 8 11 16,0 2 0-16,1 2-11 15,2 4 1-15,-1 15 10 16,1 10-12-16,0 9 1 16,0 8 0-16,3 10 11 15,7 5-11-15,4 1 0 16,-1 1-1-16,-1-7 3 15,2-8-3-15,-5-6 1 16,-2-13 0-16,0-8-6 16,-4-9 7-16,0-8-1 0,0-4 4 15,0-2 10-15,0-17-14 16,4-10 7-16,1-2 2 16,3-6 3-16,2-1-12 15,5 2 0-15,0 5-1 16,1 6-5-16,2 10 0 15,0 6-2-15,-3 9 8 16,3 0-10-16,-4 13 22 16,-1 10-12-16,-4 9 0 15,-4 3 12-15,-5 3-6 16,-3 0 7-16,0 0-7 16,-17-4 22-16,-5-1-28 15,-4-8 0-15,-3-3-1 0,0-10 7 16,0-4-6-1,4-8 5-15,4 0-4 0,8-11-2 16,5-6-36-16,6-3 9 16,2 1-6-16,0 2-35 15,10 2 69-15,3 7-11 16,5 3 11-16,0 5 0 16,3 0 2-16,0 5-2 15,0 10 0-15,0-1 1 16,-1 6 4-16,3 1 15 15,1-4 6-15,1 2 11 16,5-6-21-16,0-1-14 16,1-7-2-16,-1-3-3 15,7-2-16-15,-7-11-41 16,-6-4-551-16</inkml:trace>
  <inkml:trace contextRef="#ctx0" brushRef="#br0" timeOffset="49098.98">22538 12511 1662 0,'0'0'291'16,"0"0"-184"-16,0 0-79 15,0 0-21-15,0 0 59 16,0 0-45-16,0 0-6 0,-62-34-15 15,46 34-16-15,-5 0 15 16,3 12-8-16,-1 7 8 16,2 3-1-16,5 2 4 15,3 3 4-15,6 0-6 16,3-3 4-16,0-2-10 16,6-2-4-16,8-4-24 15,5-6 22-15,2-5-7 16,-1-5 18-16,0 0 1 15,1-5-39-15,-6-12 30 16,1-2 8-16,-4-3 1 16,-2-2 3-16,0 2 34 15,-4 0-3-15,0 7 16 16,-3 4-50-16,0 10 7 0,-2 1-7 16,2 17-10-16,1 17 10 15,0 14 26-15,0 20-1 16,1 17 23-16,-4-5-47 15,-1-8 54-15,0-11-21 16,0-18-27-16,0 3 16 16,-3 1-22-16,2-10-2 15,1-10-13-15,0-12-100 16,0-8-104-16,0-7-721 0</inkml:trace>
  <inkml:trace contextRef="#ctx0" brushRef="#br0" timeOffset="49896.13">23045 12402 1122 0,'0'0'179'0,"0"0"-90"0,0 0-5 16,0 0 92-16,0 0 34 15,0 0-115-15,91 0-43 16,-62-2-3-16,6-5-49 16,-1 3 28-16,-1-2-28 15,-1 1 6-15,-6 0-3 16,-4 1-3-16,-4 1-19 16,-7 1-32-16,-4 2-90 15,-5 0-45-15,-2 0-63 16,-5 4-272-16,-7 4-52 0</inkml:trace>
  <inkml:trace contextRef="#ctx0" brushRef="#br0" timeOffset="50202.63">23085 12586 512 0,'0'0'693'16,"0"0"-557"-16,0 0-6 15,0 0 41-15,0 0 7 16,0 0-2-16,0 0-81 16,73 1-64-16,-42 0 46 0,4 1-30 15,2 1 5 1,1 0-5-16,0-1-33 0,-5 1-19 15,-5 0 5-15,-8-2-25 16,-4 2 19-16,-6 1-53 16,-10 10-33-16,0-1-107 15,-3 2-495-15</inkml:trace>
  <inkml:trace contextRef="#ctx0" brushRef="#br0" timeOffset="65174.07">26189 12369 401 0,'0'0'273'0,"0"0"-163"16,0 0-61-16,0 0 49 15,0 0 32-15,0-6-8 16,0 4-18-16,-2 0-48 0,2 2 20 15,0 0-11-15,-1-1 8 16,-1 1 27-16,1 0-47 16,-3 0-4-16,2 0-9 15,-3-2-34-15,2 2 4 16,-1 0-10-16,-1 0 0 16,1 0 1-16,-5 0 0 15,3 0-1-15,-3 2 3 16,0 3 9-16,-1 0-21 15,-2 0 9-15,0 2 0 16,0 2-6-16,0-1 12 16,0 1-6-16,0-1 5 15,-1 4 2-15,2 0-9 16,2-2 2-16,2 4-8 16,1 2 2-16,3 0 7 0,2 1-1 15,1 0 0-15,0 0 3 16,7 2-11-16,8-4 8 15,0-1 0-15,6 1 2 16,-1-3-1-16,0-6 4 16,1-2 8-16,-2-4-2 15,-1 0-11-15,0 0 0 16,-4-10-3-16,-3-6 3 16,-2-4 9-16,-1-2 20 15,-4-3-8-15,0 0-11 0,-2 0-10 16,-2 0 0-1,0 2-9-15,0 3 2 0,0 2-8 16,-3 2-10-16,-3 4 25 16,0 5-16-16,-1-1 16 15,-2 6-36-15,-5 2 8 16,2 0-3-16,-4 0-2 16,-1 10 5-16,0 4 19 15,2 1-26-15,-2 2 24 16,5-1-10-16,4-1 5 15,5 0 10-15,3-1-4 16,0-4 9-16,1-1-11 16,14-3-14-16,0-3 26 15,4-3-7-15,0 0-4 16,3-2 4-16,-2-7-13 0,0-2 20 16,-4 1-1-16,0 0 0 15,-3 2 1-15,-4 2 0 16,-2 3 0-16,-3 0 2 15,-2 3-2-15,-1 0 0 16,-1 3 21-16,2 9-20 16,1 7 23-16,0 4-6 15,2 7-12-15,2 5 27 16,0 6-21-16,1 5 7 16,1 7 10-16,1 2-28 15,-1 8 14-15,2 3-15 16,-3 1 6-16,1 2 26 15,-1-2-30-15,0-3 21 16,-1-2 18-16,-3-4-21 16,-1-3 10-16,-3-6-25 0,0-8 3 15,0-2 3-15,0-8-10 16,-7-6 12-16,-5-4 5 16,-2-5-12-16,-3-3-3 15,-3-6-3-15,-4-4 0 16,-1-3 6-16,0 0-5 15,-2-9-1-15,2-7 18 16,2-2-9-16,1-2-9 16,4-2 0-16,3-2 0 15,3 1-19-15,3 0 13 0,3-4 6 16,3 2 9 0,1 0-8-16,2 0 7 0,0-2-8 15,0 0 0-15,3 1 0 16,3 0 1-16,4-1-1 15,1 1 0-15,3 1 8 16,0 1-8-16,3 0 0 16,4 0 0-16,3 2 15 15,1 0-9-15,5 3 24 16,0 0-2-16,2 2-27 16,0 3 43-16,-2 2-26 15,-2 1-17-15,-5 0 22 16,-3 3-23-16,-2-1-12 15,-6 1-59-15,2-4-105 16,-4 0-210-16,-5 2-994 0</inkml:trace>
  <inkml:trace contextRef="#ctx0" brushRef="#br0" timeOffset="76934.69">23774 12255 423 0,'0'0'694'16,"0"0"-576"-16,0 0-73 15,0 0 30-15,0 0 32 0,0 0 36 16,36 2-62-16,-24-2-30 16,0 0 9-16,2 0-11 15,0 0 3-15,2 0-19 16,-1-3 0-16,3 0 13 16,-3-1-25-16,1 0-2 15,-2-1-3-15,-2 2-15 16,-5 1-2-16,-1-1-6 15,-4 3-76-15,-2 0-104 16,-3 0-132-16,-9 10-304 16,-3 0-221-16</inkml:trace>
  <inkml:trace contextRef="#ctx0" brushRef="#br0" timeOffset="77480.99">23828 12279 963 0,'0'0'245'16,"0"0"-169"-16,0 0-38 16,0 0 16-16,0 0 7 15,0 0-26-15,0 0-33 16,-27 40 13-16,24-29-14 16,0-2 15-16,3 3 2 15,0-2-17-15,0-2-1 16,0-1 8-16,0-3 12 15,3 1-3-15,4-2-16 16,5-3 5-16,0 0 4 0,2 0-10 16,2 0 0-16,-1 0 0 15,6 0 0-15,0 0 4 16,1 0-4-16,2 5 22 16,0 7 55-16,-2 5-35 15,-1 2-11-15,-5 5-8 16,-1 2-7-16,-7 4 11 15,-5-1-10-15,-3 0 2 16,0 0 7-16,-9-3-20 16,-8-1 5-16,-3-2-11 15,-3-4 1-15,-4-2 7 16,-1-4-8-16,-2-5 1 16,0-4 10-16,0-4-10 0,2 0-1 15,1-8 0-15,4-5 1 16,6-2 12-16,2 0 3 15,5 0-5-15,4 2 21 16,3 3-31-16,3 2 0 16,0 2-1-16,0 0-13 15,1 2-7-15,8 1-57 16,9 1-76-16,-3 0-118 16,1 2-552-16</inkml:trace>
  <inkml:trace contextRef="#ctx0" brushRef="#br0" timeOffset="77701.9">24159 12746 1609 0,'0'0'265'0,"0"0"-191"15,0 0-55-15,0 0 23 16,0 0 36-16,0 0-38 15,0 0-26-15,12 23-14 16,-11-23-26-16,2-4-45 16,6-15-93-16,-1-1-176 15,-2-1-668-15</inkml:trace>
  <inkml:trace contextRef="#ctx0" brushRef="#br0" timeOffset="78104.68">24353 12255 1187 0,'0'0'227'0,"0"0"-170"15,0 0-28-15,0 0 2 16,0 0 110-16,0 0-33 15,0 0-76-15,-14 84-12 16,28-67-14-16,3-1 2 16,3-3 1-16,2-6-8 0,4-4-1 15,0-3 12-15,0 0-10 16,-1-12 15-16,-5-5 1 16,-4-3 4-16,-7-4 25 15,-4-1-33-15,-5 0 30 16,0 3 3-16,-2 2-31 15,-9 3 6-15,-3 5 3 16,-3 1-10-16,-2 8 7 16,1 3-22-16,-3 0-19 15,2 2-8-15,4 10-49 16,-2 14-65-16,7-6-180 16,4-1-404-16</inkml:trace>
  <inkml:trace contextRef="#ctx0" brushRef="#br0" timeOffset="78481.27">24426 12421 1031 0,'0'0'297'0,"0"0"-169"16,0 0 20-16,-39 105-4 16,35-67 27-16,4-1-80 15,0 1-35-15,6-3-14 16,10 0-42-16,6-8 10 15,1-4-1-15,4-7-6 16,1-7 7-16,0-9-8 0,1 0-2 16,-3-15 6-1,0-11-5-15,-8-5 10 0,-4-8-10 16,-7-2 8-16,-7 0 16 16,0 3-8-16,-4 3 12 15,-9 6-7-15,-5 2-10 16,-1 8 28-16,-1 6-13 15,0 6-4-15,-3 7-6 16,4 0-17-16,-1 6-12 16,3 9-13-16,1 5-32 15,6 0 3-15,1 0-26 16,9 4-64-16,0-5-186 16,0-6-316-16</inkml:trace>
  <inkml:trace contextRef="#ctx0" brushRef="#br0" timeOffset="78714.74">24841 12480 1347 0,'0'0'204'16,"0"0"-144"-16,0 0-34 15,0 0 75-15,0 0 50 16,95 94-78-16,-71-65-32 15,1-2-2-15,2-1-37 16,-2-3 8-16,-1-5-10 16,-4-3-22-16,0-6-45 15,0-6-189-15,-7-3-278 0,-2 0-487 16</inkml:trace>
  <inkml:trace contextRef="#ctx0" brushRef="#br0" timeOffset="78963.66">25081 12505 1423 0,'0'0'298'15,"0"0"-188"-15,0 0-46 16,0 0-23-16,0 0 42 16,0 0-16-16,-51 71-42 15,39-39 4-15,0 2-18 16,0 1 2-16,0 0 1 15,0-4-14-15,2-3 0 0,2-7 0 16,2-2-20-16,3-8-27 16,2-3-75-16,1-8-159 15,0 0-213-15,0-5-336 0</inkml:trace>
  <inkml:trace contextRef="#ctx0" brushRef="#br0" timeOffset="79246.44">25257 12278 1081 0,'0'0'340'15,"0"0"-240"-15,0 0-8 16,0 0 45-16,10 90 28 15,-4-44-52-15,-2 4-69 16,1 4 2-16,-2 2-14 16,0-5-10-16,-3-8-16 15,0-6 0-15,0-9-12 16,0-8 2-16,0-11-54 16,0-9-62-16,0-9-186 15,0-8-312-15</inkml:trace>
  <inkml:trace contextRef="#ctx0" brushRef="#br0" timeOffset="79667.5">25391 12337 1053 0,'0'0'403'15,"0"0"-268"-15,0 0-90 16,0 79 18-16,0-45 78 15,0 1-25-15,0 1-39 16,7 5-40-16,7-5-15 16,5 0 0-16,6-6 3 15,4-4 14-15,-2-9-19 16,3-8-20-16,-2-7 12 16,-1-2-11-16,-2-11 6 15,0-12-1-15,-4-5 1 0,-4-3-2 16,-4-1 9-16,-7-1-2 15,-5 1 24-15,-1 1-5 16,0 2-6-16,-11 2 11 16,-6 0-8-16,-4 5-6 15,-4 1-13-15,-3 4-8 16,-2 5 6-16,0 9-7 16,3 3-5-16,0 2 4 15,5 15-20-15,1 5-17 16,6 1-38-16,2 0-41 15,7 4-32-15,1-8-325 16,5-6-556-16</inkml:trace>
  <inkml:trace contextRef="#ctx0" brushRef="#br0" timeOffset="80425.15">25692 11984 935 0,'0'0'363'16,"0"0"-239"-16,0 0 1 16,0 0 6-16,0 0 18 15,0 0-69-15,0 0-46 16,19-14 1-16,-8 13-19 15,2-1 12-15,1 1 1 16,2 1-29-16,-1 0 18 0,1 0-16 16,0 1-2-1,-3 8 15-15,-4-1-15 0,-3 2-1 16,-5 4 1-16,-1 0 0 16,0 5 0-16,-3-1 0 15,-9 2 0-15,-4 1-1 16,-1-1-2-16,1-2 3 15,1-1 0-15,0-2-12 16,6-5 12-16,2-3 1 16,0-1 5-16,5-5-6 15,2-1-10-15,0 0-4 16,0 0-17-16,0 0 3 16,3 0 27-16,6 0 1 15,0 0 0-15,0 0 1 0,3 0 1 16,-2 0-2-16,1 0 0 15,2 0 6-15,-1 2 2 16,1-2-2-16,-2 1 8 16,1-1 3-16,3 0-16 15,-3 0 16-15,2 0-5 16,0-3-12-16,-1-2 7 16,-1-2 2-16,0 0-8 15,0 2 20-15,-3 0-21 16,0 2 0-16,0 1 0 15,-3-3-22-15,2-3-60 16,-4 1-239-16,-1-2-659 0</inkml:trace>
  <inkml:trace contextRef="#ctx0" brushRef="#br0" timeOffset="84410.11">24198 12805 576 0,'0'0'290'15,"0"0"-171"-15,0 0-67 16,0 0 25-16,0 0 57 15,0 0-34-15,0 0-39 16,0-5-38-16,0 5-10 16,0 0 12-16,0 0 1 15,0 0 21-15,0 0-4 16,-2 0-16-16,1 0 3 16,-1 3-18-16,2 5-3 15,0 2 8-15,0-1-16 16,0 2 13-16,0-2-2 15,0-4-11-15,3-1 11 16,0-1-11-16,2-3 8 0,-1 0 9 16,3 0-17-16,-2-10 37 15,-1-5-31-15,-2-3-7 16,-2 0-2-16,0 0-24 16,0 1 6-16,0 4 20 15,-5 3-7-15,-1 3 7 16,-1 4 0-16,1 3 1 15,-1 0 5-15,0 0-6 16,0 3 0-16,-2 9 0 16,3 2 0-16,0 3 0 15,2 0 0-15,2-2-2 16,2 1 2-16,0-5 0 16,0-2 0-16,0-6 0 15,5 1-2-15,1-4 2 16,0 0-1-16,0 0-34 0,1-7 7 15,-3-2 16-15,0-1 12 16,-4 0 6-16,0 0-5 16,0 1-1-16,0 2 2 15,-5 2-2-15,-1 4 20 16,0-1-4-16,0 2-6 16,2 0-7-16,1 3-2 15,0 9-2-15,3 2 1 16,0 0-6-16,0 0 6 15,1-1 0-15,7-3 0 0,1-2 0 16,1-4-3-16,-1-4 3 16,0 0-34-1,0 0-43-15,-5-12 23 0,-1-5 13 16,-3 0-37-16,0 0-8 16,-1 1 34-16,-8 5 48 15,-3 4 4-15,1 7 50 16,4 0 6-16,0 34-38 15,2-2-18-15,4 3-229 0</inkml:trace>
  <inkml:trace contextRef="#ctx0" brushRef="#br0" timeOffset="91041.33">15845 13854 575 0,'0'0'224'16,"0"0"-139"-16,0 0-23 16,0 0 26-16,0 0 2 15,0 0 7-15,4-15-31 16,-1 10-24-16,0 1-18 15,0-1 13-15,1-1 1 16,-1 0-16-16,2 1 5 16,-2 0-14-16,0 1 2 15,2 1 1-15,-2 3-16 0,1 0 6 16,2 0-6 0,0 0 0-16,1 0 6 0,1 3-6 15,2 6 0-15,-1 8 0 16,2-1 1-16,-1 7-1 15,0 1 2-15,1 4-2 16,-1 2 11-16,1-1-11 16,-4 2 0-16,1 0 10 15,-1 1-8-15,-2-5 6 16,-2-1-7-16,0-3-1 16,-2-3 6-16,1-5-6 15,-2-2 0-15,1-5 0 16,-1-2 6-16,0-4-6 0,2-2 9 15,-2 0 17 1,0 0 59-16,0 0-5 0,0-5-4 16,0-4-40-1,0-3-35-15,0-3 17 0,0-2-16 16,-2 0 0-16,2-4 10 16,0-1-12-16,0-3 0 15,0-2 0-15,0 0-6 16,0-1 5-16,3 2 1 15,6-1 0-15,0 2-2 16,2-1 2-16,2 2-1 16,-1 4 0-16,2 1-4 15,0 5 4-15,-2 7 1 16,1 0 0-16,-2 4 0 16,1 3-3-16,0 0 3 0,1 0-1 15,4 13-1 1,2 4 2-16,-1 6 1 0,3 7 0 15,-3 3 12-15,0 3-12 16,-2-2 10-16,-6 0 7 16,-1-1-18-16,-2-5 18 15,-3-2-12-15,-1-1 1 16,-2-6-3-16,-1-2 2 16,0-5-6-16,2-1 0 15,-2-5-4-15,0-2-4 16,0-1-3-16,1-1-61 15,2-2-137-15,-1 0-156 16,1 0-278-16</inkml:trace>
  <inkml:trace contextRef="#ctx0" brushRef="#br0" timeOffset="91424.75">16573 14137 927 0,'0'0'314'0,"0"0"-207"15,0 0-11-15,0 0 0 16,0 0 55-16,0 0-15 16,0 0-52-16,0-30-49 15,-4 26 3-15,-3 1-6 0,-3-1-4 16,-1 4-9-16,-3 0-19 15,-2 0-2-15,-1 8 1 16,0 6-4-16,1 2-1 16,4 6 6-16,3-1 0 15,3 3 5-15,6 0-5 16,0 2 0-16,6-2 0 16,9 1 0-16,5-4 0 15,4-2 0-15,0-5 0 16,5-4-1-16,-1-7-31 15,-1-3-87-15,6-9-116 16,-8-9-40-16,-6-4-415 0</inkml:trace>
  <inkml:trace contextRef="#ctx0" brushRef="#br0" timeOffset="91628.33">16713 14137 1053 0,'0'0'339'16,"0"0"-213"-16,0 0-34 15,0 0-62-15,0 0-8 16,0 0 66-16,0 72-26 16,1-40-32-16,4-1-8 15,1 1-21-15,-2-3-1 16,2-4 0-16,-1-6-67 16,-1-2-137-16,-4-6-62 15,0-3-118-15,0-4 5 0</inkml:trace>
  <inkml:trace contextRef="#ctx0" brushRef="#br0" timeOffset="91794.12">16717 14311 841 0,'0'0'318'0,"0"0"-211"16,0 0-49-16,0 0 19 16,0 0 46-16,0 0 26 15,0 0-56-15,78-43-58 16,-56 41-17-16,2 1-18 15,3-2-70-15,-6 1-131 16,-5 0-376-16</inkml:trace>
  <inkml:trace contextRef="#ctx0" brushRef="#br0" timeOffset="92017.37">16871 14145 1440 0,'0'0'255'0,"0"0"-165"16,0 0-50-16,0 77 11 15,0-50 10-15,0-1-24 16,0-1-6-16,4-3-31 16,1-4-13-16,-1-6-62 15,1-5-102-15,2-7-53 16,-1 0-289-16,0-9 33 0</inkml:trace>
  <inkml:trace contextRef="#ctx0" brushRef="#br0" timeOffset="92264.71">16975 14262 886 0,'0'0'366'16,"0"0"-223"-16,0 0-15 16,0 0-42-16,0 0 16 15,0 0 7-15,0 0-49 16,14 88-30-16,-10-72-1 15,2 0-29-15,2-5 7 16,2-4-7-16,3-2 6 16,4-2-3-16,1-1 3 15,4-2-5-15,-1 0 6 0,-1 0-6 16,-1 0-2-16,-4-7-9 16,0-3-69-16,-5 0-71 15,-2-7-73-15,-3 3-375 16,-3 2 11-16</inkml:trace>
  <inkml:trace contextRef="#ctx0" brushRef="#br0" timeOffset="92471.22">17167 14258 829 0,'0'0'529'0,"0"0"-388"16,0 0-11-16,0 0-31 15,0 0 19-15,0 0 18 0,-4 101-35 16,10-63-58-16,0 2-8 15,0 1-20 1,0-5-13-16,2-4 9 0,0-5-11 16,0-5-23-16,0-6-46 15,-1-9-147-15,0-7-307 16,-1 0-503-16</inkml:trace>
  <inkml:trace contextRef="#ctx0" brushRef="#br0" timeOffset="92792.31">17372 14021 1060 0,'0'0'296'16,"0"0"-201"-16,0 0-46 15,0 0 62-15,0 0 23 16,91-5-32-16,-66 3-42 16,-1 0-38-16,-3 1-12 15,-6 1 4-15,-4 0-14 16,-6 0-22-16,-3 0-68 15,-2 3-120-15,-6 8-41 0,-4 0-394 16</inkml:trace>
  <inkml:trace contextRef="#ctx0" brushRef="#br0" timeOffset="92956.75">17417 14222 986 0,'0'0'384'0,"0"0"-246"16,0 0-6-16,0 0-63 15,0 0 65-15,0 0-5 16,85 14-60-16,-61-14-37 16,-2-1-32-16,3-3-18 15,-4-1-162-15,-6 3-534 0</inkml:trace>
  <inkml:trace contextRef="#ctx0" brushRef="#br0" timeOffset="94128.81">18331 13679 1064 0,'0'0'241'16,"0"0"-167"-16,0 0-16 15,0 0-6-15,0 0 70 16,0 0-21-16,0 0-60 16,94-9 5-16,-70 7-11 15,1-1-26-15,-2-2 15 16,-2 2-18-16,-4-1-6 16,-5-1-41-16,-9 0-148 15,-3 5-121-15,0-2-556 0</inkml:trace>
  <inkml:trace contextRef="#ctx0" brushRef="#br0" timeOffset="94584.69">18339 13699 348 0,'0'0'660'16,"0"0"-556"-16,0 0-40 15,0 0 10-15,0 0 46 16,0 0 6-16,-16 80-31 15,16-66-52-15,0-2-16 16,7-2-26-16,0-5 11 16,2 0-12-16,3-5 1 15,0 0 16-15,4 0-16 16,4 0 9-16,2-3-7 0,5 0-2 16,1 3-1-16,4 0 0 15,0 3-4-15,-2 11 3 16,-1 6 2-16,-6 4 4 15,-5 5 14-15,-4 0-3 16,-8 0 31-16,-5 1 6 16,-1-2-12-16,-4 0-5 15,-14-2-9-15,-2-1-10 16,-7-6 8-16,-1-3-19 16,-3-6 10-16,-1-8-10 15,1-2-6-15,3 0 16 16,1-8-15-16,5-5 0 0,7 1 9 15,1-1-9-15,8 1-2 16,3 5-26-16,3 0-51 16,0 2-15-16,16 4-93 15,3-1-52-15,1 1-410 0</inkml:trace>
  <inkml:trace contextRef="#ctx0" brushRef="#br0" timeOffset="94760.27">18869 14134 1573 0,'0'0'352'0,"0"0"-242"16,0 0-90-16,0 0-14 0,0 0-6 16,0 0-1-16,0 0-113 15,19-21-272-15,-9 6-811 16</inkml:trace>
  <inkml:trace contextRef="#ctx0" brushRef="#br0" timeOffset="95156.68">19089 13704 1547 0,'0'0'262'0,"0"0"-218"16,0 0-43-16,0 0 17 0,0 0-3 16,0 0 18-16,0 0-14 15,-57 72-19-15,71-52 14 16,7-1-14-16,4-4 2 16,5-6-4-16,1-4-16 15,2-5-26-15,-3 0-12 16,-4-5 11-16,-5-7 44 15,-7-3 0-15,-7-1 1 16,-7-1 19-16,0-3-3 16,-3 4 57-16,-13 0-3 15,-4 2-27-15,-3 2 17 16,-4 5-25-16,0 4-14 16,1 3-5-16,0 6-16 0,2 13-16 15,2 6-40 1,5 3-54-16,5 11-79 0,8-6-309 15,4-6-578-15</inkml:trace>
  <inkml:trace contextRef="#ctx0" brushRef="#br0" timeOffset="95517.8">19162 14015 1480 0,'0'0'314'15,"0"0"-224"-15,0 0-49 16,-33 92-16-16,33-65 68 0,0 1-31 16,9-6-44-16,12-2 1 15,6-6-13-15,3-6-6 16,1-5 15-16,2-3-15 16,-2-8-1-16,-6-11 0 15,-2-1-7-15,-10-6 8 16,-5 0 0-16,-8 1 1 15,0-1 16-15,-8 3-17 16,-8 0 11-16,-8 4 8 16,-3 0 1-16,-3 4 17 15,0 3-23-15,-1 4-14 16,4 6 0-16,2 2-15 16,5 0-27-16,6 12-19 15,5 2-58-15,9 11-117 0,0-4-247 16,3-5-413-16</inkml:trace>
  <inkml:trace contextRef="#ctx0" brushRef="#br0" timeOffset="95758.14">19650 13919 1543 0,'0'0'101'15,"0"0"-100"-15,0 0-1 16,0 0 14-16,0 0 96 16,71 85 5-16,-51-56-31 0,7 2-16 15,1-2-18-15,2-2-28 16,0-5-7-16,-5-4-15 16,-4-2-23-16,-2-5-55 15,-3-3-175-15,-8-5-310 0</inkml:trace>
  <inkml:trace contextRef="#ctx0" brushRef="#br0" timeOffset="96005.34">19873 13930 1309 0,'0'0'614'0,"0"0"-523"16,0 0-74-16,0 0-6 15,0 0-4-15,-80 103 27 16,55-69 22-16,1 2-30 16,3-2-12-16,1-3-7 15,5-4-4-15,4-6-6 16,5-3-10-16,3-6-45 16,3-5-35-16,0-7-130 15,1 0-105-15,10 0-303 0</inkml:trace>
  <inkml:trace contextRef="#ctx0" brushRef="#br0" timeOffset="96261.37">20121 13761 975 0,'0'0'270'15,"0"0"-91"-15,4 76 11 16,1-30 1-16,0 4-18 16,3 1-56-16,3-1-54 15,-1-3-24-15,2-8-29 16,0-5-10-16,-3-11 0 16,1-7-10-16,-4-9-61 15,-1-7-76-15,0-13-238 16,-4-6-474-16</inkml:trace>
  <inkml:trace contextRef="#ctx0" brushRef="#br0" timeOffset="96664.75">20276 13849 1378 0,'0'0'284'0,"0"0"-195"16,0 0-65-16,0 102-13 15,0-66 104-15,0 2 11 16,11-4-51-16,6 3-41 16,6-8-34-16,2-4 17 15,5-4-10-15,4-8-6 0,-1-4 14 16,-2-7-15 0,-1-2 1-16,-2-8-1 0,-5-13 2 15,-4-5 5-15,-5-5-4 16,-5-5 4-16,-8-4 8 15,-1 1-15-15,0-2 1 16,-11 2 15-16,-5 1-14 16,-4 6 27-16,-4 7-12 15,-3 5 5-15,-6 7 12 16,-3 7-33-16,0 6 6 16,1 6-7-16,0 16-24 15,5 4 12-15,5 4-19 0,6 2-28 16,8-1-6-1,11 4-67-15,0-6-191 0,5-9-511 0</inkml:trace>
  <inkml:trace contextRef="#ctx0" brushRef="#br0" timeOffset="97122.26">20643 13554 363 0,'0'0'1015'0,"0"0"-833"0,0 0-79 16,0 0-58-16,0 0-32 15,0 0 24-15,0 0 17 16,54-8-13-16,-36 8-6 15,4 0-7-15,0 5-3 16,1 2 20-16,-5 1-3 16,-2 2-11-16,-7 1-6 15,-3 3-19-15,-6 3 10 16,0 3-3-16,-4 1-12 16,-12 2 0-16,-3-1 0 15,0-2 10-15,2 0 0 16,1-5-11-16,7-2 0 15,3-5 0-15,4-2-6 0,2-1 6 16,0-3 0 0,13 1 9-16,6 0 12 0,2-2-5 15,6 1-1-15,0 1-15 16,1-3-2-16,0 0-9 16,11 0-115-16,-8 0-367 15,-2 0-798-15</inkml:trace>
  <inkml:trace contextRef="#ctx0" brushRef="#br0" timeOffset="97686.91">21390 13836 1318 0,'0'0'183'16,"0"0"-110"-16,0 0-28 15,0 0 105-15,0 0 10 16,0 0-81-16,0 0-28 16,-89-50-39-16,70 50 4 15,-2 0-10-15,-2 10-5 16,-2 6 10-16,1 4-10 16,2 4 7-16,2 6 2 15,5 5-10-15,5-1 10 16,5 0 4-16,5 0-13 15,0-6 13-15,11-3-14 16,8-8-15-16,2-6 14 0,5-8-12 16,0-3-9-16,0-4-26 15,-4-15-9-15,-2-3 41 16,-1-7 1-16,-4-3 15 16,-2-1 6-16,-2-2-6 15,-1 2 18-15,-4 5 1 16,-2 8-10-16,-2 7 5 15,-2 10-14-15,0 3 0 16,0 5 0-16,0 20 9 16,0 11 0-16,0 22 11 15,0 27-3-15,9 24 16 16,6 12-19-16,-2-7 21 16,-1-14 14-16,-3-30-18 0,-1-17 16 15,-4-17-19-15,1-5 0 16,2 2 5-16,-3-2-32 15,1-1-1-15,-2-10-21 16,-3-16-64-16,0-4-73 16,-2 0-428-16</inkml:trace>
  <inkml:trace contextRef="#ctx0" brushRef="#br0" timeOffset="98984.37">18161 14500 971 0,'0'0'381'0,"0"0"-246"15,0 0-26-15,0 0-36 0,0 0 9 16,0 0 23-16,0 0-48 16,-1 0-7-16,12 0-9 15,3 0 16-15,5 0 12 16,1 0-35-16,5 0-6 16,5 0 1-16,3 0-14 15,3 0 6-15,5 0-18 16,1 0 4-16,4-3 2 15,1 1-9-15,2 2 1 16,3 0 10-16,0-2-10 16,6 1-1-16,4-1 0 15,2-1 1-15,3 2 25 0,0-2-25 16,1 0 6-16,1 2-7 16,1-3 0-16,0-1 6 15,1 1-6-15,0 1 1 16,1-2 2-16,-1 1-3 15,2 1 0-15,-1 0-1 16,1 2-3-16,3 1 4 16,-1 0 1-16,1 0-1 15,-2 0 7-15,2 0-7 16,1 0 0-16,-2 0 0 16,2 0-4-16,12 0 4 15,12 0 1-15,12-1-1 16,1-8 6-16,-10 3-6 15,-10 0-1-15,-25 1 0 0,-11 3-27 16,-13 0 20-16,-2-1-11 16,5 1 12-16,6-1 7 15,2 3-12-15,-3-3 12 16,-7 2 0-16,-5-2 1 16,-5 0-1-16,-3 1 0 15,-6-3 1-15,-4 3 9 16,-4 1-10-16,-3-1 0 15,-4 2-1-15,-4 0 0 16,-1 0 1-16,-3 0 0 16,1 0 0-16,-3 0 3 15,-1 0-3-15,1 0-1 16,-2 0-54-16,0 0-73 0,-3 0-244 16,-7 0-873-16</inkml:trace>
  <inkml:trace contextRef="#ctx0" brushRef="#br0" timeOffset="110012.74">18476 15125 385 0,'0'0'244'0,"0"0"1"16,0 0 4-16,0 0-32 15,0 0-41-15,0 0 35 0,0 0-72 16,0 0-40 0,0 0 20-16,0-4-87 0,3-5 12 15,1-3 11-15,2-4-55 16,0-2 40-16,3-6-40 15,0-6 0-15,2-3 4 16,2-5-4-16,0-3-19 16,1-1-7-16,-2 1-25 15,-2 7 43-15,-1 2-26 16,-3 7 34-16,-1 6-18 16,-2 3 2-16,-3 9 15 15,0 5 1-15,0 2-25 16,0 9 24-16,0 18 2 15,0 12-1-15,0 25 26 16,0-1-14-16,3 6 3 0,6-2-2 16,2-12-11-16,0-1 45 15,2-10-47-15,-1-8 12 16,-1-9-9-16,-3-9-3 16,0-10-21-16,0-8-73 15,-4-8-276-15,1-13-112 16,-1-5-712-16</inkml:trace>
  <inkml:trace contextRef="#ctx0" brushRef="#br0" timeOffset="110441.16">18868 14749 1124 0,'0'0'306'15,"0"0"-242"-15,0 0-2 16,0 0 18-16,0 0 27 16,-10 100-9-16,7-61-68 15,1 6 35-15,2 4 27 16,0 0-66-16,0-1 11 16,6-2-37-16,9-3 12 15,2-4 2-15,2-3-13 16,5-10 6-16,-2-7 1 15,2-5-8-15,0-11-13 0,-2-3-7 16,-4-3 20 0,-2-16 39-16,-2-5-31 0,-5-5 8 15,-6-2-10-15,-3-2-5 16,0 4-2-16,-12 4-14 16,-3 3 13-16,-4 7 1 15,-4 6 2-15,2 8 0 16,-1 1 7-16,1 4-8 15,5 13 0-15,1 3-29 16,6 3-64-16,9 13-49 16,0-7-249-16,0-3-539 0</inkml:trace>
  <inkml:trace contextRef="#ctx0" brushRef="#br0" timeOffset="110616.71">19262 15272 188 0,'0'0'1618'0,"0"0"-1388"16,0 0-133-16,0 0-17 15,0 0-51-15,0 0-29 16,0 0-19-16,-3-7-165 16,7-7-387-16,-1-4-807 0</inkml:trace>
  <inkml:trace contextRef="#ctx0" brushRef="#br0" timeOffset="111035.34">19333 14826 1335 0,'0'0'266'15,"0"0"-174"-15,0 0-85 16,0 0 46-16,0 0 2 15,-47 76-20-15,47-36 6 16,0 4-40-16,3 2 28 16,13 2 2-16,6-3-25 15,4-4 6-15,1-6-12 16,4-4 0-16,3-12-11 16,-3-8 6-16,-1-11 5 15,-4 0-6-15,-4-14 25 16,-4-13-19-16,-6-4 12 15,-4-8-10-15,-7-4 36 0,-1 0-31 16,0-4 6-16,-15 2 15 16,-6 2-18-16,-1 7 18 15,-5 5 0-15,-2 9 12 16,1 10 48-16,0 10-88 16,0 2 8-16,-1 17-17 15,6 14-24-15,3 5 20 16,7 6-65-16,10 17-79 15,3-8-92-15,0-10-546 0</inkml:trace>
  <inkml:trace contextRef="#ctx0" brushRef="#br0" timeOffset="111448.96">19800 14829 228 0,'0'0'777'0,"0"0"-589"15,0 0 43-15,0 0-88 16,0 0 13-16,0 0-58 16,0 0-64-16,69-32 41 15,-51 25-23-15,4 0 5 16,2 2-5-16,-1 1-51 15,-1 1 2-15,-3 2-3 16,-5 1-32-16,-4 0-2 16,-7 4-111-16,-3 5-138 15,0 2-295-15</inkml:trace>
  <inkml:trace contextRef="#ctx0" brushRef="#br0" timeOffset="111875.75">19804 14870 1265 0,'0'0'266'0,"0"0"-154"15,0 0-28-15,0 0 52 16,0 0-38-16,0 0-74 16,-22 89 11-16,22-72-34 15,2-2 16-15,7-2-8 0,3-5 4 16,3-2-20-1,1-4 7-15,7-2-41 0,3 0 35 16,4-5-27-16,2-1 33 16,-3 5-1-16,1 1 1 15,-1 3 0-15,-6 14 0 16,-3 6 1-16,-5 5 55 16,-6 1-14-16,-6 3 18 15,-3-2 9-15,0-1-45 16,-9-2 25-16,-8-2-14 15,-2-4-24-15,-3-2 27 16,-4-5-31-16,-1-4 13 16,2-7-4-16,-2-3-6 15,0 0-14-15,3-13 4 16,4-4-25-16,6-1 5 0,5 2-55 16,9-5-33-16,0 4-105 15,3 8-585-15</inkml:trace>
  <inkml:trace contextRef="#ctx0" brushRef="#br0" timeOffset="112446.83">20522 15087 1205 0,'0'0'223'0,"0"0"-121"15,0 0 12-15,-85-45 68 16,63 37-82-16,-1 2-45 16,6 5-37-16,2 1 1 15,1 0-17-15,4 7-2 16,-1 10 0-16,4 3 8 15,3 4 4-15,4 1-12 16,0 0 4-16,0 0 15 16,11-8-12-16,4 0-7 15,5-11 0-15,-1-4-2 16,3-2-8-16,2-5 10 16,0-15 0-16,-1-2 12 15,1-3 2-15,-4-3-6 0,-3 3 11 16,-2 3 49-16,-5 5-67 15,0 6 25-15,-5 8-26 16,-2 3 3-16,-2 10-3 16,2 19 28-16,-1 22 31 15,1 24 15-15,-3 26-74 16,0 11 49-16,0-17-33 16,0-23-5-16,0-28 19 15,0-7-29-15,0 4 7 16,0 3-3-16,0-3-5 0,0-8-8 15,0-12-60 1,1-11-58-16,3-10 33 0,3-17-35 16,-1-12-267-16,0-9-413 15</inkml:trace>
  <inkml:trace contextRef="#ctx0" brushRef="#br0" timeOffset="112709.67">20673 14684 1295 0,'0'0'322'16,"0"0"-240"-16,0 0-82 16,0 0 29-16,0 0 106 15,25 73 23-15,-14-23-50 0,3 9-74 16,0 3 25-16,1 1-29 15,-5-3-29-15,1-7 17 16,-4-4-18-16,-1-9-31 16,-3-4-46-16,-1-8-168 15,-1-10-293-15,-1-11-310 0</inkml:trace>
  <inkml:trace contextRef="#ctx0" brushRef="#br0" timeOffset="113873.34">20880 15028 1128 0,'0'0'334'0,"0"0"-265"15,0 0-23-15,0 0 69 0,0 0 47 16,0 0-41-16,0 0-63 16,61 9-5-16,-44 13 15 15,-2 3-51-15,-2 3 30 16,-1 0-23-16,-4-2-23 15,-4-2 29-15,-2-4-30 16,-2-4 11-16,0-9-11 16,0-2-27-16,0-5 27 15,0 0 0-15,0-12-14 16,0-10 13-16,0-7-39 16,0-5 14-16,6-4-11 15,2 0-46-15,3 1 38 16,-1 6 0-16,2 9 17 15,0 9 19-15,-3 12 9 16,0 1 0-16,-3 18 39 0,-1 14 37 16,-2 5 11-16,0 1-43 15,0 0-10-15,1-3 24 16,0-4-42-16,1-9 3 16,-1-7-13-16,-1-6-5 15,2-8-2-15,1-1-26 16,4-7 7-16,1-16 19 15,3-5-47-15,2-7-10 16,0-6-7-16,-4 0-36 16,0-1 43-16,0 9-16 0,-3 8 25 15,-2 16 49-15,-4 9-27 16,0 13 27-16,-3 19 101 16,0 7 0-16,0 6-22 15,-4-3-38-15,4-5-23 16,0-8 31-16,10-7-30 15,8-10 0-15,6-7-19 16,1-5-18-16,5-8 8 16,0-13-8-16,0-4-33 15,-2-5 38-15,-4 0-39 16,-8 2 10-16,-3 7 2 16,-6 6 8-16,-4 12 20 15,-3 3 2-15,0 6 10 0,0 15 57 16,-2 1-8-1,1 2 2-15,1-4-40 0,0-3 1 16,7-5 10-16,8-6-22 16,-2-6 0-16,3 0 5 15,0-6-5-15,-3-10 0 16,2-5-17-16,-6-5-19 16,-3-3 30-16,-6-4-17 15,0-1 18-15,0-1-18 16,-15 1 0-16,-3 8 5 15,-1 10-8-15,-1 13-47 16,1 3 71-16,3 25 4 16,-1 11 12-16,8 7 70 15,5 1-50-15,4-2 1 16,4-6-35-16,16-8 0 0,6-9-15 16,4-9 15-1,3-10 0-15,4 0-5 0,4-14 27 16,2-12-28-16,-1-10 6 15,-6-6-48-15,-5-8 24 16,-7-6-20-16,-11-14-8 16,-13-19 36-16,0 9-17 15,-10 8 26-15,-9 14 7 16,0 21 0-16,0 4 80 16,2 8-29-16,1 16 23 15,6 9-25-15,-2 17-38 16,4 20 9-16,4 25 21 0,4 28-13 15,19 21 37 1,11-6-25-16,1-22-1 0,-2-29-8 16,-7-21-15-16,5-1-22 15,4 1 6-15,1-3-26 16,-4-10 24-16,-3-14-75 16,5-15-73-16,-6-15-83 15,-6-6-967-15</inkml:trace>
  <inkml:trace contextRef="#ctx0" brushRef="#br0" timeOffset="114121.7">22408 14265 1672 0,'0'0'318'0,"0"0"-219"16,0 0-16-16,0 0-70 16,94-31 65-16,-66 26-45 15,-1 5-27-15,0 0-6 16,-7 0 0-16,-3 0-59 16,-11 17-61-16,-6-3-381 15,0 1-483-15</inkml:trace>
  <inkml:trace contextRef="#ctx0" brushRef="#br0" timeOffset="114292.58">22415 14536 62 0,'0'0'1483'16,"0"0"-1263"-16,0 0 32 16,0 0-117-16,0 0-22 15,95 0-42-15,-69 0-53 16,-1-3 4-16,-2-1-22 15,-8 1-81-15,-4 0-197 16,-8-1-980-16</inkml:trace>
  <inkml:trace contextRef="#ctx0" brushRef="#br0" timeOffset="132873.2">23064 14129 725 0,'0'0'238'0,"0"0"-111"15,0 0-30-15,0 0 50 16,0 0-17-16,0 0-54 16,-2 0-2-16,2 0-7 15,0 0 10-15,0 0 10 16,0 0-51-16,0 0 5 16,0 0-17-16,0 0-18 15,0 0 33-15,5-4-24 0,5-3 0 16,7-3 2-1,2-2-10-15,4 2-7 0,0 0 0 16,4 1-2-16,1 4 1 16,2 5 2-16,0 0 6 15,-3 5 17-15,-4 11-17 16,-4 2-2-16,-6 3-5 16,-5 2 0-16,-7 2 1 15,-1 2-1-15,-7-2 1 16,-8-1 6-16,-6-2 0 15,1-3-7-15,-2-5 0 16,3-2-3-16,2-5 3 16,4-3 0-16,6-3 1 15,0-1 5-15,6 0-6 0,1-3-7 16,0-6-26-16,0-3-12 16,6 1 45-16,8 3-14 15,3 1 2-15,6 7 11 16,0 0-18-16,7 7 19 15,-1 10 0-15,5 4 0 16,-4 4 29-16,-5 2-8 16,-4-1 5-16,-8 1 9 15,-8 0-33-15,-5-1 23 16,-5-1-5-16,-17-2-9 16,-8-1 24-16,-4-5-16 15,-6-4 6-15,3-7 8 16,1-3-27-16,6-3 22 0,5 0-28 15,6-8 9-15,5-1 4 16,6 2-13-16,4 1 1 16,2 2-2-16,2 1-13 15,0-1 7-15,3 1-26 16,9-3-39-16,4 1-9 16,16-5-118-16,-5 0-160 15,-2 0-468-15</inkml:trace>
  <inkml:trace contextRef="#ctx0" brushRef="#br0" timeOffset="133374.64">23792 14067 1106 0,'0'0'242'16,"0"0"-160"-16,0 0 13 16,0 0 78-16,0 0-36 15,0 0-80-15,0 0-48 16,-36-8 12-16,21 22-21 16,2 3 24-16,-5 6 14 15,-1 10-25-15,0 5 29 16,3 7-14-16,3 3-12 15,5 3 24-15,4 0-22 0,4-3 10 16,6-7-9-16,10-7-18 16,8-10 9-16,3-7-10 15,3-6 0-15,1-8 1 16,2-3 1-16,-3-9 8 16,-4-10-3-16,-2-4 2 15,-9-3-3-15,-6-2 10 16,-7 1 7-16,-2-2 21 15,-3 2-32-15,-12 3 7 16,-8 6 8-16,0 5-27 16,0 7 30-16,-2 6-14 15,-1 6-16-15,3 15 6 16,4 5-6-16,5 4-6 0,6-1-22 16,8 15-76-16,2-8-88 15,10-7-620-15</inkml:trace>
  <inkml:trace contextRef="#ctx0" brushRef="#br0" timeOffset="135591.68">24339 14221 405 0,'0'0'693'16,"0"0"-547"-16,0 0-106 16,0 0 8-16,0 0 86 15,0 0-43-15,0 0-37 16,45-16-7-16,-27 16 29 15,0 13 17-15,3 8-43 16,-1 8-18-16,-4 5 7 16,-2 6-38-16,-6 1 25 15,-4-2-18-15,-4-3-6 16,0-7 20-16,0-7-6 16,0-5 16-16,0-7-3 0,0-6-23 15,0-4 3 1,0 0 9-16,-1-1 2 0,-1-13 13 15,2-8-33-15,0-5 8 16,0-2-8-16,0-2-5 16,0-1-10-16,9 3-7 15,5 1-3-15,-1 3 24 16,6 6-13-16,2 4 14 16,0 5 0-16,3 7-3 15,1 3 3-15,-2 10-8 16,-2 12 7-16,0 7-1 15,-8 7 4-15,0 0-2 16,-6-4 19-16,-4 0-19 0,-3-6 14 16,0-9-14-1,0-5 0-15,0-7 7 0,0-5-6 16,0 0 17-16,0-6 11 16,0-13-28-16,0-7-2 15,0-5-10-15,-2-3-16 16,2 0 20-16,0 2-18 15,0 3 6-15,9 7 18 16,4 6-27-16,1 11 21 16,2 5-8-16,1 2 3 15,0 18 10-15,1 7 4 16,-1 4-2-16,-1 0 23 0,-2 0-23 16,-1-4 14-1,-3-3-14-15,-2-7 0 0,0-6-6 16,-3-5 6-16,0-6-7 15,1 0-12-15,0-10-60 16,0-11-60-16,2-3-61 16,0-5-3-16,0 0-117 15,-1 1 80-15,2 4 182 16,-5 4 58-16,2 7 10 16,-3 6 70-16,2 7 25 15,0 2-36-15,2 17 117 16,2 8-41-16,3 6-47 15,6-1-51-15,4 0-46 16,5-5 15-16,0-4-14 16,4-9-2-16,-1-6 19 0,0-5-16 15,-5-3 16-15,-1-10 4 16,-6-11-8-16,-6-2 27 16,-5-6 16-16,-5 0 12 15,-2-1 20-15,0 2-19 16,-9 3 2-16,-9 4-23 15,-3 2-33-15,-6 5 0 16,-4 4-17-16,-4 10 2 16,-2 0 2-16,2 8-4 15,2 11 0-15,4 4 0 16,10 6-5-16,6 1 5 16,6-1 0-16,7 0-15 15,0 0 14-15,17-5-28 16,8-7-6-16,11-6-47 15,3-7-31-15,1-4-4 0,2-4 42 16,-5-15 47 0,-1-4 19-16,-6-7 10 0,-4-5-1 15,-3-3 7-15,-7-2 1 16,-2-2-9-16,-7-2 1 16,-4 1 0-16,-3 0 25 15,0 2-13-15,-1 6 8 16,-7 5-10-16,-1 8-4 15,2 9 23-15,2 9 8 16,1 4 12-16,2 5-16 16,1 19-32-16,-1 10-1 15,2 9 0-15,0 4 10 16,5 5 1-16,7-3 0 0,6 0-11 16,3-9 10-16,7-6-10 15,3-7 0-15,6-10 16 16,1-8 25-16,-1-9 2 15,-1 0-31-15,-3-16-1 16,-5-8 8-16,-4-6-19 16,-6-3-10-16,-8-4 4 15,-8-1 0-15,-2 0 5 16,-2 3 1-16,-11 3 0 16,-4 5 2-16,4 10-1 15,0 8-1-15,5 9 0 16,4 5 9-16,-1 19-8 15,4 15 0-15,1 7-1 0,0 4 14 16,6 4-13-16,9-6-1 16,4-2 0-16,2-8 1 15,1-8-2-15,2-8 2 16,-2-5 4-16,-2-12 12 16,-1-5-6-16,-2 0-8 15,-4-16-3-15,2-5 1 16,-5-5 10-16,3-2-10 15,0-2-1-15,0 1 0 16,5 1-40-16,2 2 40 16,5 5-15-16,2 7-8 15,1 6 15-15,3 8 3 0,1 0 5 16,-1 8 10 0,-1 10 0-16,-2 6-7 0,-4 3 13 15,-9 2-15-15,-6 0 58 16,-9 0-15-16,0 0 3 15,-18-4 12-15,-9-1-46 16,-6-7 4-16,-2-5-17 16,-1-1-17-16,1-6-3 15,-9-4-79-15,11-1-165 16,6 0-664-16</inkml:trace>
  <inkml:trace contextRef="#ctx0" brushRef="#br0" timeOffset="136996.56">26744 14076 905 0,'0'0'343'15,"0"0"-241"-15,0 0-31 16,0 0 65-16,0 0 23 0,0 0-27 16,0 0-83-1,-45-48-21-15,29 46 19 0,-4 2-46 16,1 0 7-16,-5 4-8 16,0 11 8-16,2 6-8 15,2 6 0-15,5 9 0 16,6 8 41-16,9 5-28 15,0 4 12-15,13-1 3 16,13-3-26-16,9-7 33 16,6-8-20-16,3-10-14 15,3-11-1-15,-2-10-9 16,0-3-32-16,-8-16-44 16,-6-10-84-16,-7-27-118 15,-9 6-390-15</inkml:trace>
  <inkml:trace contextRef="#ctx0" brushRef="#br0" timeOffset="137333.07">26921 14091 1252 0,'0'0'195'15,"0"0"-151"-15,0 0-3 16,-9 109 106-16,9-63-26 16,0 2-39-16,0-1-47 15,0-5-20-15,3-5-2 16,2-5-13-16,-4-9-9 15,-1-6-83-15,0-9-121 16,0-5-30-16,0-3 21 16,-1-1-44-16,-5-14 99 0,0-2 83 15,1-2 84 1,4 1 133-16,1-1 104 0,0 5 43 16,0 5-56-16,3 0 9 15,9 3-74-15,4 4-85 16,5 0-7-16,4 1-36 15,5-1-25-15,1 0 17 16,2-1-22-16,-1 0-1 16,-3-6-31-16,1-8-168 15,-6 2-173-15,-9-1-415 0</inkml:trace>
  <inkml:trace contextRef="#ctx0" brushRef="#br0" timeOffset="137558.57">27128 14014 1468 0,'0'0'284'0,"0"0"-218"16,0 0-5-16,-10 86 35 16,10-47 12-16,2 2-37 15,9 1-64-15,2-1 2 16,0-5-9-16,0-5-15 15,-1-6 8-15,3-8-101 16,4-12-216-16,-2-5-44 16,-1 0-327-16</inkml:trace>
  <inkml:trace contextRef="#ctx0" brushRef="#br0" timeOffset="137798.28">27337 14269 1290 0,'0'0'286'16,"0"0"-156"-16,0 0-18 15,0 0 8-15,2 89-19 16,-2-58-30-16,0-2-61 16,0-1 20-16,3-5-30 15,3-3 7-15,4-6 8 16,7-5-15-16,1-5 14 16,7-4 15-16,2 0-29 15,3-2 0-15,1-7 0 16,-1-4-20-16,0-1 10 15,-4-3-73-15,0-8-116 0,-7 3-183 16,-6 2-366-16</inkml:trace>
  <inkml:trace contextRef="#ctx0" brushRef="#br0" timeOffset="137986.4">27580 14212 1099 0,'0'0'378'16,"0"0"-231"-16,0 0 25 15,0 0 11-15,-28 92-45 16,22-46-64-16,3 7 3 16,2 1-37-16,1-2-33 15,-2 0 20-15,1-5-27 0,-2-5-2 16,-12 4-69-16,-2-9-188 16,-2-9-790-16</inkml:trace>
  <inkml:trace contextRef="#ctx0" brushRef="#br0" timeOffset="138947.39">23279 14926 198 0,'0'0'914'0,"0"0"-743"0,0 0-88 16,0 0-24-16,0 0 60 15,0 0 72-15,0 0-83 16,13 7-21-16,3-4-29 16,5 0-7-16,3-1 15 15,9 0-33-15,9 0 26 16,6 0-9-16,10 1-40 15,6 0 7-15,16 0-17 16,19 0 1-16,22-1 10 16,10-2-10-16,-1 0-1 15,-5 0 17-15,-9-2-11 0,5-5-6 16,0 0 0-16,1 0 0 16,-2-1 3-16,-3 1-3 15,-1 0 0-15,1-2-1 16,6-1 9-16,2-3-10 15,9-2 2-15,2-1 0 16,5 0-1-16,1 1 1 16,-6 2 0-16,-5 1 0 15,-7 5-9-15,-6 3 8 16,-3 1-9-16,-7 3-3 16,-3 0 2-16,-9 0-4 15,-19 3-5-15,-14 2 12 0,-17-1-20 16,-3-2 27-16,8 1 0 15,8 1 1-15,10-3-5 16,-2-1 6-16,0 0-1 16,-2 0 0-16,-6 0-3 15,-1 0 2-15,-5-3 1 16,-6-2 0-16,-7 2-6 16,-7-1 8-16,-7 1-2 15,-8-1 0-15,-5 4 1 16,-2 0-1-16,-4 0 0 15,-1 0 0-15,-3 0-12 0,-3 0-7 16,0 0-53 0,0 0-86-16,0-3-164 15,0 0-316-15</inkml:trace>
  <inkml:trace contextRef="#ctx0" brushRef="#br0" timeOffset="139390.19">27939 13948 1137 0,'0'0'193'0,"0"0"-183"16,0 0 3-16,0 0 13 15,0 0 54-15,0 0-7 16,0 0-30-16,0 98 58 16,0-51-17-16,8 17-35 15,3 25 22-15,2 19-8 16,1 4-13-16,-5-23 10 15,-3-23-60-15,-2-25 7 16,-3-5-7-16,4 3 1 0,-2 0 5 16,3 1-5-1,-1-4 17-15,1-9-6 0,-1-5-11 16,-2-7-1-16,-1-5 0 16,-2-3-17-16,0-4 16 15,0-3-116-15,0 0-178 16,-9 0-348-16</inkml:trace>
  <inkml:trace contextRef="#ctx0" brushRef="#br0" timeOffset="143595.31">16729 16094 1167 0,'0'0'283'15,"0"0"-136"-15,0 0-22 16,0 0-40-16,0 0 36 15,-1-101-71-15,2 67-49 16,2 0 32-16,2 0-27 16,-4 1 14-16,1 2 19 15,0-1-38-15,-2 6 23 0,2 2-8 16,-2 1-15-16,0 6 25 16,0 3-25-16,0 6 8 15,0 3 2-15,0 5-10 16,0 0-2-16,0 3-15 15,0 20 14-15,3 22-5 16,8 31 14-16,9 33-7 16,3 11 9-16,1-4-8 15,-4-29-2-15,-6-32 1 16,-4-18 0-16,-1-11-7 16,0 3 8-16,0-2-1 15,-1-5 11-15,-5-8-9 16,-3-7-2-16,0-5 0 15,-2-2 0-15,-16 0-13 16,-7-9 6-16,-2-3 1 0,-4-1-6 16,1-1 12-16,1 2-6 15,6 2 3-15,3 4-4 16,7 3 5-16,4 0 3 16,5 3-1-16,4 0 0 15,0 0-6-15,0 0-1 16,8 0-2-16,9 5 9 15,7 0 13-15,4-1-3 16,5-3 12-16,1-1-1 16,4 0-19-16,2 0-4 15,-5 0-54-15,9-7-142 16,-10-3-188-16,-7 1-763 0</inkml:trace>
  <inkml:trace contextRef="#ctx0" brushRef="#br0" timeOffset="144864.73">17206 16170 1227 0,'0'0'219'16,"0"0"-149"-16,0 0-50 15,0 0 120-15,0 0-6 16,0 0-78-16,97 14 10 15,-68 13-6-15,-2 5-5 0,-4 5 5 16,-6 0-42 0,-4 4 9-16,-7-4-26 0,-3-4 8 15,-3-6-1-15,0-8-7 16,0-6-1-16,0-7 20 16,0-6-19-16,0 0 17 15,0-16-18-15,-1-9-21 16,-1-6 14-16,2-7-21 15,0-1-15-15,0-2-30 16,3 7-9-16,9 6 64 16,3 9-4-16,2 10-17 15,3 9 38-15,1 2 1 16,0 20 5-16,3 7 37 0,-3 10-2 16,0 1 10-1,-6 1 10-15,-3-2-21 0,-4-8 8 16,-1-3-36-16,-3-8 2 15,-1-7-7-15,-1-6 1 16,-2-6-7-16,1-1 0 16,-1-5 1-16,2-12-5 15,1-9 4-15,1-6-16 16,0-1-11-16,4-2-35 16,1 3 8-16,3 3 6 15,1 7-2-15,2 9 38 16,2 9-2-16,0 4 14 15,0 13 8-15,2 13-7 16,-1 10 28-16,5 2 5 16,0 3 36-16,4-3 51 15,1-6-81-15,1-6-21 0,-2-8-3 16,1-9-14-16,-4-9-4 16,1 0-12-16,-2-14-17 15,-4-11 17-15,-2-8-2 16,-4-4-10-16,-6-2 9 15,-1 0-8-15,-3 2 24 16,-3 9-11-16,2 7-23 16,-2 10 35-16,0 11-6 15,0 0-24-15,0 23 30 16,3 9 1-16,0 8 20 16,4 1-5-16,5 2-15 15,6-5 24-15,3-5-25 0,7-5 25 16,4-10-3-16,-1-8-20 15,0-8 4-15,-4-2-6 16,-3-12 1-16,-6-10-4 16,-6-7 3-16,-8-4-2 15,-4-1 2-15,-1-2-33 16,-20 2 4-16,-7 3-12 16,-4 4-10-16,-2 7 24 15,1 6 4-15,5 8 23 16,3 6-1-16,6 0-32 15,5 14 31-15,8 5-8 16,6 7 10-16,0 4 13 16,9 1-5-16,13 0 14 15,5-1 11-15,6-5-32 0,3-7 20 16,2-7-20-16,1-8 0 16,0-3 27-16,-2-7-27 15,2-20 39-15,-5-5-25 16,-3-8-3-16,-4-5-13 15,-6-5 1-15,-4-3 0 16,-11-6-4-16,-6-13 4 16,-8 7 0-16,-13-3 0 15,-2 6 5-15,0 18-5 16,-1 2 6-16,5 14-5 16,7 14 18-16,3 12-19 15,2 5 0-15,3 29-2 16,4 26 11-16,7 33 13 0,25 21 31 15,11 6-4-15,-1-24 37 16,-3-27-52-16,-15-28 12 16,3-8-2-16,4 0-44 15,2 0 19-15,5-2-19 16,-5-9-50-16,11-14-45 16,-10-6-157-16,-4 0-741 0</inkml:trace>
  <inkml:trace contextRef="#ctx0" brushRef="#br0" timeOffset="145542.67">19435 16350 1126 0,'0'0'269'0,"0"0"-166"16,0 0-62-16,0 0 88 0,0 0 20 16,0 0-84-1,0 0 5-15,93-9-5 0,-51 7 21 16,5-1-15-16,2 0-62 15,-1 0 7-15,-2 2-16 16,-7 1 9-16,-8 0 2 16,-7 0-11-16,-9 0 12 15,-6 0 24-15,-6 0-35 16,-3 0 30-16,0 0-10 16,0 0-19-16,0 0 30 15,0 0-32-15,0 0 9 16,0 0-9-16,0 0-16 15,0 0-55-15,1 0-154 0,2 0-647 16</inkml:trace>
  <inkml:trace contextRef="#ctx0" brushRef="#br0" timeOffset="146277.65">20470 16111 1207 0,'0'0'274'15,"0"0"-157"-15,0 0 17 16,0 0-48-16,0 0-16 15,0 0-57-15,15-74 18 16,2 59-29-16,2 2 13 0,5 2 19 16,2 1-27-16,4 1 9 15,1 3-16-15,4 6 6 16,-1 0 7-16,-1 5-11 16,-5 15 8-16,-4 7-2 15,-7 7 3-15,-7 6-11 16,-10 4 0-16,0 3 5 15,-13 0-5-15,-12-1 0 16,-4 0 6-16,-2-5 4 16,0-3-3-16,1-5-8 15,4-9 1-15,5-5 0 16,7-6 6-16,4-7-6 16,6-5 1-16,4-1 29 0,0 0-30 15,0-6 0-15,6-6 0 16,9 0 0-16,0 3-2 15,4 2 2-15,2 5 0 16,5 2 24-16,0 0-15 16,6 6 26-16,0 6-10 15,3 5-6-15,0-2 24 16,0-1-27-16,-3-2-5 16,0-4-2-16,1-4-9 15,-2-4-12-15,0 0-55 16,11-19-70-16,-6-3-132 15,-11-1-308-15</inkml:trace>
  <inkml:trace contextRef="#ctx0" brushRef="#br0" timeOffset="146757.86">21177 16106 1483 0,'0'0'332'0,"0"0"-248"15,0 0-53-15,0 0 5 16,0 0 13-16,0 0-10 16,0 0-39-16,6-68 1 15,21 56 6-15,3 1-7 16,4 3 0-16,2 6 16 16,1 2-16-16,1 2 0 15,-1 17-2-15,-3 8 2 0,-6 7 9 16,-7 5 0-16,-6 5 7 15,-9 1 9-15,-6 1-17 16,-6 3 0-16,-18-1-8 16,-5-4 0-16,-4-5 3 15,1-7-3-15,2-10 1 16,5-6 17-16,7-9-17 16,3-7 20-16,6 0 7 15,6-14-27-15,3-8 9 16,0 1-10-16,6-1 0 15,9 5 0-15,5 6-4 16,0 5 4-16,4 6 0 16,2 0 1-16,1 14 28 0,1 3-18 15,2 0 9-15,1 2-9 16,2-2-11-16,1-5 0 16,2-2-34-16,6-7-66 15,-8-3-160-15,-6 0-603 0</inkml:trace>
  <inkml:trace contextRef="#ctx0" brushRef="#br0" timeOffset="146907.7">21833 16425 1505 0,'0'0'606'16,"0"0"-531"-16,0 0-63 15,0 0 6-15,0 0-18 0,0 0 0 16,0 0-71-1,23 11-236-15,-13-19-636 0</inkml:trace>
  <inkml:trace contextRef="#ctx0" brushRef="#br0" timeOffset="147297.01">22109 15937 1820 0,'0'0'239'0,"0"0"-148"0,0 0-91 16,0 0 21-1,0 0 2-15,0 0-14 0,0 86 2 16,0-41-10-16,0 3 8 16,0 1 30-16,2-5-38 15,2-4 6-15,1-6-7 16,-1-7 0-16,4-10-1 15,1-7 1-15,5-6 0 16,5-4 14-16,4-2-7 16,6-12-7-16,4-1 0 15,1-1 1-15,4 1 3 16,-2 2 4-16,0 3 2 16,-4 4 14-16,-3 5-18 15,0 1-7-15,-6 0 1 16,-1 0-28-16,-3 0 28 0,-5 1-71 15,-4-1-37-15,-6 0-151 16,-4-1-621-16</inkml:trace>
  <inkml:trace contextRef="#ctx0" brushRef="#br0" timeOffset="147555.74">22469 15931 1650 0,'0'0'394'16,"0"0"-308"-16,0 0-52 16,0 0-1-16,0 0 51 15,0 114 27-15,1-61-53 0,5 1 3 16,2 5 13 0,-2-4-66-16,0-4 6 0,-2-3-14 15,1-9-41-15,0-7 12 16,0-10-58-16,1-10-28 15,3-10-2-15,13-12-84 16,-3-14-191-16,1-5-477 0</inkml:trace>
  <inkml:trace contextRef="#ctx0" brushRef="#br0" timeOffset="147928.58">22867 15888 1230 0,'0'0'325'0,"0"0"-119"0,0 0-50 16,0 0-34-16,0 0-65 16,0 0-13-16,0 0-25 15,3 68 21-15,1-26 12 16,2 5-37-16,-1 6 23 16,1 1-16-16,0 3-20 15,-1-3 16-15,2-4-18 16,-3-5 1-16,2-6 8 15,3-11 1-15,3-8-18 16,2-7 8-16,3-9-20 16,9-4 19-16,5-3-11 15,8-13 12-15,7-1 0 16,5 2 1-16,-1 1-1 0,-3 5 0 16,-6 6 0-16,-8 3 33 15,-4 0-5-15,-8 0 7 16,-5 2-4-16,-4 2-25 15,-6 2-12-15,0-1-38 16,-5-2-85-16,-1 0-153 0</inkml:trace>
  <inkml:trace contextRef="#ctx0" brushRef="#br0" timeOffset="150218.7">19535 17241 500 0,'0'0'230'15,"0"0"-67"-15,0 0-32 16,0 0 31-16,0 0 25 16,0 0-44-16,-6 3-10 15,6-3 5-15,0 0-54 16,0 0 13-16,0 0-21 0,0 0-30 16,0 0 38-1,0 0-50-15,0 0 4 0,0 0-8 16,0 0-23-16,9 0-7 15,3 4 0-15,7-1 1 16,4 0 15-16,7 1-16 16,5-4 1-16,2 0 13 15,5 0 0-15,-3 0-14 16,-2 0 0-16,-7 0 0 16,-9 0 3-16,-5 0 5 15,-5 0-8-15,-7-3 29 16,-2 3-29-16,1 0 21 15,-3 0-2-15,0 0-13 16,0 0 18-16,0 0-24 16,0 0 6-16,0 0-6 0,0 0-22 15,0 0-55 1,0 0-86-16,1 0-468 0</inkml:trace>
  <inkml:trace contextRef="#ctx0" brushRef="#br0" timeOffset="151780.31">16376 17082 1163 0,'0'0'202'15,"0"0"-128"-15,0 0-32 16,0 0 14-16,0 0 77 0,0 0-72 16,0 0-19-16,8-20-11 15,6 14-30-15,5 0 12 16,5 1 1-16,4 3-12 15,5 2 68-15,0 0-48 16,-2 0-20-16,-4 11 17 16,-7 4-13-16,-7 3-12 15,-7 1 6-15,-6 7 0 16,-1-4 1-16,-17 4 1 16,-3-2-2-16,-5-1 11 15,1-6-9-15,1-3-4 16,6-9 2-16,5 0-14 15,5-4 12-15,5-1-27 0,3 0-22 16,0-1-93 0,5-9 41-16,10 4 65 0,6 2 26 15,4 4 7-15,5 0 5 16,1 10 0-16,1 9 16 16,-3 6 32-16,-5 4-8 15,-6 1 35-15,-6 3-28 16,-7-4-11-16,-5-1 30 15,0 0-38-15,-9-4 10 16,-11-3 16-16,-2-5-38 16,-3-7 18-16,-2-4-24 15,-2-5-1-15,1 0 9 16,1-9-18-16,3-7 0 0,7-1 0 16,5 3-24-16,5 2-34 15,6 1-64-15,1 5-105 16,14 1-63-16,5 3-203 15,2 1 146-15</inkml:trace>
  <inkml:trace contextRef="#ctx0" brushRef="#br0" timeOffset="152208.56">17024 17146 1149 0,'0'0'240'0,"0"0"-148"16,0 0 21-16,0 0 97 0,0 0-85 16,0 0-102-16,0 0-13 15,-83-9-9-15,66 35 8 16,-2 9-9-16,3 5 7 16,4 5-7-16,4 3 2 15,7 1-2-15,1-1 33 16,3-3-26-16,13-3 9 15,8-9 10-15,6-11-24 16,1-5 4-16,4-9-6 16,-2-8 0-16,-4 0 11 15,-3-16-11-15,-7-4 0 16,-7-5-10-16,-7 0 29 16,-5-6-3-16,0 2 4 15,-16 0-13-15,-4 3 24 0,-4 6-24 16,1 3 12-16,2 8-19 15,2 8-3-15,4 1-10 16,0 13 0-16,5 11-25 16,4 6-27-16,6 14-171 15,0-7-311-15,7-8-277 0</inkml:trace>
  <inkml:trace contextRef="#ctx0" brushRef="#br0" timeOffset="153162.39">17253 17308 918 0,'0'0'274'0,"0"0"-195"15,0 0-32-15,0 0 48 16,40 81 32-16,-28-47-41 15,3-1 13-15,-5 0-9 16,-1-2-31-16,-3-3 5 16,0-6-52-16,-5-7 1 15,1-5-8-15,-2-6 5 16,0-4 2-16,0 0 17 16,0-7 4-16,0-12-22 15,-2-9-11-15,1-5-16 0,-1-4 1 16,2-1-71-1,0 4 40-15,0 5-4 0,10 4 33 16,3 9 4-16,3 10 20 16,3 6-7-16,1 3 18 15,3 17-5-15,0 10 37 16,-3 7-17-16,-1 2-8 16,-4 0 42-16,-2-3-49 15,-5-5 1-15,-2-6-19 16,-3-8 13-16,0-6-11 15,-3-7-2-15,0-4 9 16,0 0 11-16,0-17-20 16,0-7-12-16,0-6-32 0,0-6-1 15,0 2 11-15,4 3-15 16,2 4 13-16,2 7 26 16,-1 11-18-16,7 5 27 15,-2 4-9-15,4 16 10 16,1 8 37-16,-1 8-23 15,-1 2 7-15,-2 2 24 16,-2-7-29-16,-1-3 17 16,-1-6-30-16,0-7 4 15,-1-4 10-15,-1-9-16 16,2 0 0-16,-2-9-1 16,2-10-50-16,0-6 5 15,-1-4-24-15,-2-3-38 0,-2 6 43 16,-1 1 13-1,0 6 51-15,-1 10-3 0,-2 6 3 16,1 3-7-16,3 10 7 16,-1 12 23-16,3 8 41 15,4 1-39-15,4 2-8 16,6-2 36-16,4-4-34 16,3-7 9-16,2-3-28 15,1-8 7-15,-2-4 9 16,-2-5-14-16,-5-7 14 15,-3-6 32-15,-5-12-20 16,-3-1 25-16,-5-4-33 0,-5 0-19 16,0 1 42-1,0 0-12-15,-9 2 12 0,-7 3 13 16,-4 5-24-16,-1 2 11 16,-3 5-43-16,-1 5-21 15,-2 7 21-15,1 0-49 16,1 10-22-16,0 21-66 15,6-6-138-15,7-2-425 0</inkml:trace>
  <inkml:trace contextRef="#ctx0" brushRef="#br0" timeOffset="154002.69">18180 17040 1167 0,'0'0'402'16,"0"0"-287"-16,0 0-52 15,0 0-63-15,0 0 63 16,0 0 55-16,32 73-72 15,-20-29-8-15,1 6-8 16,-2 1 5-16,-4 4 20 16,-1-5-42-16,-3-5 2 15,0-2 3-15,-2-8-17 0,2-6-2 16,0-5 0-16,0-10 1 16,1-5-13-16,0-6-6 15,5 0-2-15,0-3 21 16,4 0-19-16,4-10 17 15,-1-4-11-15,5 1-31 16,0 1 37-16,1-1-7 16,-2-1 14-16,0 0 7 15,-3-3 0-15,1-2-7 16,-6 0 0-16,-2-1 1 16,-5-4 1-16,-2-2-2 15,-3 3 1-15,0-3 8 16,-2 4-8-16,-6 1-2 15,-3 8-20-15,2 4-3 16,-2 9 8-16,0 0-18 0,0 12 21 16,0 14 4-16,1 5 12 15,4 9-3-15,6 3 0 16,0 0 0-16,5-1 28 16,12-3-15-16,3-9-4 15,5-5-2-15,5-10 2 16,2-8-2-16,0-7 2 15,0 0-9-15,-1-19 23 16,-4-6-23-16,-3-4-6 16,-4-9 5-16,-1-1-28 15,-3 0 28-15,0 1-7 16,1 6 8-16,-1 6-12 0,-3 9 12 16,4 9 0-16,-2 8 0 15,1 0 0-15,-1 12 24 16,3 13 24-16,-3 3-19 15,-2 4 36-15,-4 2-19 16,-4 2 3-16,-5-4-2 16,0-1-25-16,0-3 24 15,-11-6-34-15,-2-3-5 16,-2-8 2-16,-3-7-9 16,1-4-32-16,-3 0-66 15,2-9-97-15,7 0-340 0</inkml:trace>
  <inkml:trace contextRef="#ctx0" brushRef="#br0" timeOffset="154551.68">20548 17299 1355 0,'0'0'318'15,"0"0"-211"-15,0 0-62 16,0 0 14-16,0 0 73 0,0 0-62 16,0 0-45-16,25 3 49 15,0 23-24-15,8 9 9 16,3 6-15-16,3 4-29 16,-2 1 21-16,-4-2-35 15,-3-8 6-15,-5-4-7 16,-6-5-53-16,-5-7-17 15,-4-7-55-15,-7-10-114 16,-3-3-298-16,0 0-456 0</inkml:trace>
  <inkml:trace contextRef="#ctx0" brushRef="#br0" timeOffset="154801.04">20806 17302 1283 0,'0'0'490'0,"0"0"-395"16,0 0-52-16,0 0-1 16,0 0 74-16,-87 85-43 15,62-45-15-15,1 2-15 16,0 1-15-16,2-4 15 16,5-3-33-16,3-7-3 15,3-5-5-15,5-7-2 16,3-6-8-16,3-5-52 15,0-6-73-15,13 0-37 16,8-9-159-16,1-11-363 0</inkml:trace>
  <inkml:trace contextRef="#ctx0" brushRef="#br0" timeOffset="155041.68">21162 17377 1525 0,'0'0'258'16,"0"0"-165"-16,0 0-3 15,0 0-4-15,96-30-4 16,-72 23-11-16,-1 3-65 0,0 1-5 16,-5 3-1-1,-2 0-1-15,-6 0 0 16,-3 3-63-16,-4 6-51 0,-3 11-28 15,-5-2-190-15,-7-2-480 16</inkml:trace>
  <inkml:trace contextRef="#ctx0" brushRef="#br0" timeOffset="155248.5">21174 17612 1287 0,'0'0'303'15,"0"0"-81"-15,0 0-24 16,108-16-44-16,-70 10-54 16,2 0-15-16,-5 3-35 0,-5 3-4 15,-7 0-15-15,-4 0-31 16,-6 0-6-16,-7 6-65 16,-6 8-76-16,0-3-135 15,-5 0-1272-15</inkml:trace>
  <inkml:trace contextRef="#ctx0" brushRef="#br0" timeOffset="163922.5">21975 17183 641 0,'0'0'230'0,"0"0"-41"16,0 0-30-16,0 0-50 15,0 0 4-15,0 0-40 16,0 0-28-16,0 0 62 16,0 0-34-16,0 0-4 15,-3 0 3-15,-2 0-59 16,1 0 35-16,-3 0-21 16,2 4-27-16,1 4 35 15,-1 1-34-15,4 2 14 16,1 1-3-16,0 2 0 0,0 3-22 15,3-3 10 1,7 1-25-16,3-3 15 0,3-1 20 16,1-2-7-16,3-3 29 15,-1-1-17-15,2-5-15 16,-1 0 0-16,-1-5 0 16,-1-6 2-16,-3-4-1 15,-3-1 9-15,-1-4 9 16,-4-2-18-16,-3-1-1 15,-2-2 8-15,-2-2-7 16,0 1 25-16,-5-2-18 16,-6 3 4-16,-2 3-3 15,0 5-2-15,-2 3-14 16,1 8 6-16,-2 2-4 16,1 4 5-16,-3 0 1 15,2 12-1-15,-1 5 0 16,2 3-20-16,4 1-5 0,2 1-61 15,6 10-75-15,1-7-105 16,2-3-501-16</inkml:trace>
  <inkml:trace contextRef="#ctx0" brushRef="#br0" timeOffset="164395.5">22045 17277 170 0,'0'0'546'0,"0"0"-421"16,0 0-26-16,0 0 6 16,0 0 59-16,0 0-22 15,-49 86-80-15,43-62 15 16,5 5 10-16,1 2 33 15,0 3-4-15,3 0-23 16,10-1-13-16,2-3-10 16,4-4-48-16,3-1-22 15,2-6 0-15,2-9 0 16,1-7 2-16,0-3-1 16,-1-7 16-16,0-16-1 15,-6-4-15-15,-4-9-1 0,-6-3 5 16,-4-1-4-16,-6 2 14 15,0 3-14-15,-10 6 11 16,-7 7 18-16,-2 5-24 16,-4 5 25-16,-1 7-17 15,-1 4 3-15,-2 1 6 16,2 3-23-16,0 11-25 16,2 4-12-16,5 1-51 15,5 1-44-15,5 9-97 16,5-7-158-16,3-2-517 0</inkml:trace>
  <inkml:trace contextRef="#ctx0" brushRef="#br0" timeOffset="164809.18">22524 17604 1003 0,'0'0'327'0,"0"0"-209"0,0 0-28 16,0 0 85-16,0 0-79 16,0 0-33-16,0 0 18 15,0-9-29-15,-2 8 17 16,-1 1-35-16,0 0-24 16,2 0 8-16,-2 2 1 15,-1 6 2-15,1 0-8 16,1-3-12-16,2 2-2 15,0-2-12-15,0-3-73 16,0-2-95-16,9 0-473 0,-2 0-416 16</inkml:trace>
  <inkml:trace contextRef="#ctx0" brushRef="#br0" timeOffset="165731.12">22791 17311 1024 0,'0'0'291'16,"0"0"-201"-16,0 0-55 0,0 0 94 15,17-82 64 1,-12 58-108-16,-2-1-31 0,0-3 7 16,0 2-30-16,-1-1 16 15,-2 2-47-15,0 1 1 16,0 3 15-16,0 3-16 16,0 4 1-16,0 4 13 15,0 3-3-15,0 4-11 16,0 3 0-16,0 0-33 15,0 0 16-15,0 10 17 16,0 2 7-16,0 9 18 16,1 7-10-16,4 6-14 15,2 7 6-15,3 3-6 0,1 6 27 16,0 2-20 0,-1 0 12-16,-3 1 19 0,1-7-38 15,-2-2 10-15,0-5-11 16,-2-3 0-16,1-10 12 15,-1-1-12-15,-1-9 8 16,0-3 2-16,-1-4-4 16,-2-3-8-16,1-4 2 15,-1-1 0-15,0 0 0 16,0-1 0-16,0 0 9 16,0 0 4-16,0 0-6 15,-1 0-8-15,-4 0 1 16,-1 0 0-16,2 0-7 15,-1 0 14-15,0 0-7 16,0 0 0-16,0 0 2 0,1 0-11 16,-1 0 9-16,1 0-15 15,1 0 14-15,-1 0 1 16,1 0 0-16,1 0-1 16,1 0-2-16,1 0 2 15,0 0-4-15,0 0-18 16,0 0 9-16,0 0-21 15,0 0 34-15,0 0 0 16,3 0 1-16,5 0 0 16,3 0 0-16,5-1 0 15,2 1 7-15,5 0-6 16,0 0 4-16,0 0-2 0,-1 0-2 16,-4 0-2-1,-6 3 1-15,-6 2 0 0,-3-5 7 16,-3 3 17-16,0-1-4 15,-1-1 26-15,-8 2-29 16,-2-2 3-16,-2-1-20 16,1 0-8-16,0 0 7 15,1 0-60-15,5 0-11 16,3 0-55-16,3 0-197 16,0-1-672-16</inkml:trace>
  <inkml:trace contextRef="#ctx0" brushRef="#br0" timeOffset="166135.95">23459 17353 1430 0,'0'0'370'0,"0"0"-299"16,0 0-56-1,0 0 55-15,0 0 6 0,0 0-21 16,0 0-36-16,12 10-10 15,4 10 79-15,4 3-32 16,4 5-2-16,6 4 6 16,0-3-48-16,2 5 12 15,-2-9-24-15,-1-1 16 16,-4-8-20-16,-4-4 4 16,-6-3-25-16,-4-5-27 15,-2-4-106-15,-3-2-124 16,-4-8-616-16</inkml:trace>
  <inkml:trace contextRef="#ctx0" brushRef="#br0" timeOffset="166409.29">23696 17361 1527 0,'0'0'341'0,"0"0"-259"16,0 0-72-16,0 0 100 15,0 0 5-15,0 0-38 16,-11 100-28-16,6-66-43 16,-1 0 41-16,-2 1-35 15,-2-3-6-15,3-5 4 16,-1-5-4-16,2-7-12 16,2-5 5-16,2-6-72 0,2-4 17 15,0 0-96 1,0-6-27-16,12-21-94 0,-1 3-343 15,3-3-425-15</inkml:trace>
  <inkml:trace contextRef="#ctx0" brushRef="#br0" timeOffset="166679.61">24077 17106 1189 0,'0'0'342'16,"0"0"-215"-16,0 0-3 16,0 0 12-16,0 0-24 15,0 93 2-15,0-48-54 0,1 8 26 16,5-1-2-16,3 2-61 16,-1-6-9-16,1-4-14 15,-2-10-13-15,2-5 13 16,-2-12-64-16,-1-7-24 15,2-8-44-15,2-8-102 16,-4-13-128-16,0-4-542 0</inkml:trace>
  <inkml:trace contextRef="#ctx0" brushRef="#br0" timeOffset="167118.75">24244 17157 147 0,'0'0'1257'15,"0"0"-1065"-15,0 0-85 16,0 0 12-16,0 0 23 16,-3 95-10-16,3-59-68 15,0 4-12-15,0 2 12 16,3 1-45-16,7-4 15 16,6-2-25-16,1-3-2 15,4-6-1-15,0-4 0 16,3-5-6-16,3-7 0 15,-1-4 10-15,4-7-10 16,-2-1 0-16,1-9 0 16,-1-12-1-16,-4-6 2 0,-4-9 10 15,-4-5 1 1,-6 2-1-16,-5-6-11 0,-5 3 0 16,0 3 0-16,-6 0 36 15,-9 3-2-15,-6 7 27 16,-4 4-11-16,-4 5-33 15,-2 5-5-15,-2 8 2 16,0 5-14-16,-1 2 0 16,3 9-2-16,-1 8-12 15,5 9-13-15,4 3-45 16,4 2 13-16,5 1-39 16,6 12-35-16,7-10-60 15,1-5-539-15</inkml:trace>
  <inkml:trace contextRef="#ctx0" brushRef="#br0" timeOffset="167683.5">24648 16919 1553 0,'0'0'234'0,"0"0"-188"0,0 0-46 16,0 0 62-16,0 0-2 15,0 0-35-15,0 0 38 16,45-6-32-16,-23 6 4 16,0 0-10-16,2 0-25 15,-3 0 49-15,0 4-40 16,-6 3 6-16,-5 5 5 16,-5 2-20-16,-5 3 0 0,0 6-6 15,-6 1 20 1,-10 2-1-16,-2 1-10 0,-2-3 10 15,4-3-2-15,3-5 0 16,2-2-13-16,6-8 2 16,1-2-6-16,4-4-9 15,0 0 7-15,0 0 8 16,13 0 6-16,4 0 8 16,4 0-14-16,3 5 0 15,1 3 1-15,0-4 24 16,1 5-9-16,-1-3-6 15,0-2-10-15,-2-1-37 16,5-3-54-16,-4 0-178 16,-6 0-714-16</inkml:trace>
  <inkml:trace contextRef="#ctx0" brushRef="#br0" timeOffset="168516.48">25386 16931 1185 0,'0'0'311'0,"0"0"-201"16,0 0-43-16,0 0 66 15,0 0 8-15,0 0-97 16,0 0-27-16,2 6-5 16,-2 10 30-16,2 8 39 0,-2 5-47 15,0 8 12 1,0 9 12-16,0 5-39 0,0 0 16 15,0 2-20-15,0 0-15 16,0-3 31-16,0-6-30 16,0-5 14-16,0-5-15 15,1-6-8-15,3-5 7 16,1-6-11-16,1-1 12 16,-2-6 0-16,2-6 7 15,-1 2-7-15,-1-4 0 16,0-2-8-16,-1 0 8 15,2 0 0-15,3 0 1 0,-1 0 5 16,5-6-5 0,-2 0 4-16,4-1-1 0,1 0 5 15,2 2-10-15,5-5 1 16,0 5-9-16,5 1 3 16,1 3 7-16,2-3-1 15,3 4 12-15,3 0-5 16,-2 0-7-16,3 0 0 15,-6 0 0-15,-1 0 28 16,-4 4-10-16,-2 0 15 16,-4-1 13-16,-5 0-40 15,0-1 14-15,-6 1-20 16,-3-1 0-16,-3 1-12 0,0-3 12 16,-3 0-18-16,0 0-35 15,-13 0-93-15,-3 0-57 16,-4 0-839-16</inkml:trace>
  <inkml:trace contextRef="#ctx0" brushRef="#br0" timeOffset="170144.3">20401 16842 612 0,'0'0'239'0,"0"0"-30"16,0 0-73-16,0 0 47 0,0 0-22 15,-3 74-46-15,3-46 7 16,0 5-59-16,0 4 3 16,2 6 16-16,1 6-67 15,2 8 34-15,2 18-32 16,-3 14-7-16,1 18 15 16,-4 1-24-16,-1-5 7 15,0-30-1-15,0-22 11 16,0-13-27-16,0-6 9 15,0 3-7-15,0 2 6 16,0 0 2-16,2-8-1 16,2-6 0-16,2-6-19 15,3-4 6-15,0-3-6 0,2-5 19 16,0 1 25 0,1-1-18-16,5 1 5 0,1 2 10 15,4 3-15-15,3-1-2 16,5 3-5-16,3 0 0 15,3-1 12-15,3-1-11 16,5-2 11-16,4-2 17 16,4 0-27-16,5-1 7 15,3 1-1-15,1-4-7 16,3 0 31-16,2 0-26 16,-1 2 8-16,5-3 11 15,0-1-25-15,2-1 29 16,13 0-29-16,14-3 2 15,14-5 10-15,0-4-3 0,-20 4 1 16,-23 5-4-16,-21 0-6 16,-4 1 0-16,12 2-1 15,5 0-1-15,13 0-5 16,-4 2 14-16,3 1-5 16,11 0-1-16,12-3 5 15,14 0-12-15,1 0 6 16,-10-3 0-16,-8-5 3 15,-11 1 3-15,0-3-3 16,1 0-3-16,0 1 5 16,1 0-16-16,0 1 8 15,-1 0 3-15,-12 2 0 16,-12 3 1-16,-12-2-1 0,-1 2 0 16,10 0 13-16,19-3-23 15,24-2 10-15,11 3-2 16,3-6 2-16,-5 6 1 15,-12 2 10-15,-10 2-11 16,-3 1-12-16,-1 0 12 16,-10-1-7-16,-12-1 2 15,-13 1-5-15,-1-1 16 16,7 0-6-16,6 2 0 16,4-3 4-16,-5 3-4 15,-3-2 0-15,-5 1 0 16,-2-2-9-16,-4 3 18 15,-4 0-9-15,-2 0 7 16,-5 1-7-16,-2 7 0 16,-6 1-1-16,-5 1-9 0,-3-1 2 15,-3 1 16-15,-3-5-8 16,-1 0 0-16,-1 0-33 16,-1 0 12-16,-1-5-26 15,2 0-64-15,0 0-77 16,-1-5-180-16,-3-4-214 0</inkml:trace>
  <inkml:trace contextRef="#ctx0" brushRef="#br0" timeOffset="170670.93">25991 16662 643 0,'0'0'238'0,"0"0"-105"16,0 0-7-16,0 0 14 16,0 0 5-16,19 91 11 15,-16-55-56-15,1 10 5 16,-1 17-2-16,2 29-39 15,-2 26 28-15,1 13-37 16,-1 0-4-16,-1-9 20 16,-1-15-56-16,-1-8 14 15,0-6-1-15,0-9-19 16,0-14 34-16,0-18-32 16,2-12 2-16,-2-7 5 0,0 1-12 15,0 3-7 1,0-1 1-16,0-7-46 0,0-9 15 15,-3-13-66-15,-8-5-119 16,2-2-340-16</inkml:trace>
  <inkml:trace contextRef="#ctx0" brushRef="#br0" timeOffset="171911.07">20568 16763 747 0,'0'0'187'0,"0"0"-110"15,0 0 26-15,0 0 75 16,0 0-26-16,97-1-65 16,-67 1 3-16,3 0-24 15,6 4 16-15,8 1 68 16,5-2-84-16,6 0-9 16,4-1-37-16,3 0-19 15,4-1 26-15,-2-1-26 16,1 0 10-16,-3 0-3 15,0 0 1-15,1 0-11 0,0 0 3 16,3 0-1-16,3 0 44 16,13 0-34-16,12 0 6 15,14 0-4-15,2 0-3 16,-8-3-9-16,-5-4 0 16,-15 4 0-16,0-1 0 15,-11 2 1-15,-14 1 4 16,-12 1 5-16,1 0-2 15,18-2-10-15,21-5 2 16,22-2-1-16,0-2 1 16,-8-3 0-16,-9 2 9 15,-23 4-9-15,-12 2 6 16,-10 3-15-16,1 0 9 0,9-1 0 16,11 1-4-1,10-1 10-15,10-2-3 0,11-2-3 16,-10 0 7-16,-10-1-8 15,-11 4 1-15,-11 1 0 16,6-1 0-16,10 3 0 16,-3-1 0-16,-2 1 0 15,-2-1 4-15,-1 2-11 16,-4-4 7-16,1 2 0 16,-2-1-6-16,-1 2 7 15,-2-1-1-15,0 1 5 16,-3 2-4-16,-1 0-2 0,-1 0 1 15,-2 0-3 1,0 3-3-16,-2 5 8 0,-3 0-2 16,-1 1 3-16,-3-1 13 15,0-2-18-15,-2-1 2 16,-3-2-1-16,-1 0-8 16,-3-3 10-16,-2 0-1 15,-4 0 0-15,-3 0-23 16,-3 0-24-16,-3 0-77 15,-5 0-105-15,-6 0-300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8T20:02:40.58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70C0"/>
    </inkml:brush>
    <inkml:brush xml:id="br3">
      <inkml:brushProperty name="width" value="0.05292" units="cm"/>
      <inkml:brushProperty name="height" value="0.05292" units="cm"/>
      <inkml:brushProperty name="color" value="#00B050"/>
    </inkml:brush>
  </inkml:definitions>
  <inkml:trace contextRef="#ctx0" brushRef="#br0">1545 5259 846 0,'0'0'235'0,"0"0"-144"15,0 0 11-15,0 0 31 16,0 4 20-16,0-3-40 15,0-1-56-15,0 0-4 0,0 0 8 16,0 0-39 0,0 0 15-16,0 2-11 0,0 1 2 15,0 2 3-15,0 9-12 16,0 6-9-16,0 11-5 16,0 12 6-16,3 19-2 15,9 19-8-15,9 15-1 16,-5-5 27-16,-4-19-27 15,-1-23 2-15,-4-13 6 16,-3 3 0-16,2 3-9 16,-1 3 1-16,-2-7 0 15,0-8 0-15,0-4 0 16,-3-8 0-16,0-4 5 16,4-3 1-16,-4-5-8 15,0-2 2-15,0-4-19 0,0 0-85 16,0-13-25-16,0-34-126 15,-10 4-241-15,-1-4-224 0</inkml:trace>
  <inkml:trace contextRef="#ctx0" brushRef="#br0" timeOffset="381.58">1278 5257 720 0,'0'0'390'16,"0"0"-275"-16,0 0-73 16,0 0 17-16,0 0 18 15,0 0 1-15,0 0-58 16,0 0-19-16,9 3 11 15,7 1-11-15,5 3 22 16,10-1-1-16,7 0 39 16,8 2 26-16,5-3-43 15,2-1 1-15,1 3-15 16,-6-3-29-16,-5-1 9 16,-3 0-10-16,-7-2 1 0,-6 1 10 15,-3 2-11 1,-9-1 0-16,-2-1-2 0,-4 0-96 15,-9 1-122-15,0-3-94 16,0 1-298-16</inkml:trace>
  <inkml:trace contextRef="#ctx0" brushRef="#br0" timeOffset="685.51">1287 5641 821 0,'0'0'236'0,"0"0"-158"16,0 0 17-16,0 0 65 16,0 0 14-16,107-17-52 15,-66 10-50-15,5 0 4 16,-3 0-28-16,0 4 9 15,-7-2-33-15,-2 1-15 16,-4 4 10-16,-6-2-19 16,1 1 0-16,-5 1 0 15,1-2-20-15,4 2-112 16,-7 0-257-16,-2 0-572 0</inkml:trace>
  <inkml:trace contextRef="#ctx0" brushRef="#br0" timeOffset="1000.64">2031 6110 1443 0,'0'0'550'15,"0"0"-477"-15,0 0-48 16,0 0 62-16,0 0-22 16,0 0-31-16,0 0-34 15,5 1-9-15,-4-1 3 16,1 0-65-16,1-7-120 15,1-4-205-15,0-5-762 0</inkml:trace>
  <inkml:trace contextRef="#ctx0" brushRef="#br0" timeOffset="1997.12">2301 5411 846 0,'0'0'344'16,"0"0"-253"-16,0 0-79 15,0 0 27-15,0 0 10 16,0 0-14-16,0 0-13 15,6 3-15-15,-3 9 28 16,2 6 30-16,1 5-4 16,1 10 14-16,-1 5-33 0,0 10-10 15,3 7 18 1,0 6-40-16,-3 3 3 0,0-2-4 16,-2-4-2-16,1-7 6 15,-2-7-13-15,1-11 1 16,-4-9 8-16,3-9-9 15,-3-6 0-15,0-6 0 16,0-3 0-16,0 0 1 16,0-3 2-16,0-14 13 15,0-8 0-15,0-11-8 16,-7-4-9-16,-1-7 1 16,-1-5-4-16,2-4 2 15,-2-1 2-15,3-2 0 16,0-1 0-16,3 1-6 0,1 6 5 15,2 7-12-15,0 8 2 16,0 7 3-16,0 11 8 16,0 3 0-16,0 7 1 15,0 6-1-15,0 3 0 16,2 1-2-16,4 0-7 16,3 10 8-16,4 9 1 15,2 8 0-15,3 8 4 16,4 10 2-16,1 3-6 15,1 5 0-15,-2 5 1 16,-1-4-7-16,-3-2 12 16,0-8-5-16,-6-5 6 15,1-10-6-15,-4-5-1 0,-1-9 0 16,-2-3 1 0,-1-5-1-16,0-4 1 0,-2-3-1 15,-2 0 6-15,2-8 5 16,0-15 13-16,-1-12-2 15,1-8-21-15,-3-7 10 16,0-7-10-16,3-3-1 16,-3-2 0-16,3 0-13 15,0 4-8-15,4 3 1 16,-1 10-5-16,0 11 23 16,-1 6-6-16,1 7 8 15,-2 11-8-15,-1 3 7 16,0 7 1-16,3 0-9 0,2 9-1 15,3 16 9-15,6 11 2 16,10 26-1-16,7 23 19 16,2 24-18-16,2-7 28 15,-13-20 0-15,-8-29-14 16,-9-21 30-16,5 4 16 16,-4 0-14-16,0-3-3 15,-2-5-43-15,-2-11 6 16,-2-5-7-16,-3-12-21 15,0 0-64-15,0 0-564 0</inkml:trace>
  <inkml:trace contextRef="#ctx0" brushRef="#br0" timeOffset="2650.88">3110 5945 557 0,'0'0'379'0,"0"0"-221"16,0 0-89-16,0 0 33 15,0 0-11-15,0 0-50 16,0 0-17-16,-2 19 8 16,6-5-13-16,2-2 17 15,-1-1-27-15,1-3 4 16,0-1 2-16,-1-6-15 16,0-1 0-16,-2 0 1 15,-1-10 0-15,-2-5 15 16,0 1-16-16,0 0 7 15,0 3 9-15,-2 5-15 16,-1 6-2-16,-2 14-15 16,0 12-151-16,2 4-599 0</inkml:trace>
  <inkml:trace contextRef="#ctx0" brushRef="#br0" timeOffset="15345.69">4202 5646 165 0,'0'0'386'0,"0"0"-218"0,0 0-33 16,0 0-29-16,0 0 28 15,0 0 4-15,-5 0-50 16,5 0-17-16,0 0-17 15,0 0-22-15,0 0 29 16,0 0 10-16,0 0-13 16,0 0 2-16,0 0-32 15,0 0 3-15,0 0-11 16,0 0-20-16,0 0 13 16,0 0-4-16,0 0 2 0,0 0 10 15,0 0-20 1,0 0 0-16,0 0-1 0,0 0-6 15,5 3 6-15,0 1 1 16,4-1 0-16,0 0 22 16,6-2-23-16,0 2 13 15,4-3-13-15,4 0 0 16,4 0 22-16,4 0-15 16,5 0 14-16,-2 0 17 15,5 0-37-15,-2-2 9 16,3-3-10-16,-1 0 9 15,2 0-6-15,-4-1-2 16,3 2-1-16,-4-3 7 16,0 4-5-16,-2 0-2 15,-1 0 0-15,1 3-3 16,-1 0-6-16,-2 0 9 16,2 0 0-16,-2 0 7 0,2 0-7 15,-3 0 0-15,1 0 0 16,1 1 1-16,-1 2 2 15,-1 0-3-15,-2 2 0 16,0-3 3-16,-6 0-3 16,-2 1 0-16,-2-1-1 15,-4 0 2-15,-4 1-2 16,0-3 1-16,-2 3 0 16,-5-3-8-16,0 0-3 15,-3 0-124-15,0 0-195 16,0 0-283-16</inkml:trace>
  <inkml:trace contextRef="#ctx0" brushRef="#br0" timeOffset="17052.48">4213 5514 431 0,'0'0'163'0,"0"0"-62"15,0 0-26-15,0 0 71 16,0 0 16-16,0 0-22 15,0 0-60-15,-4-14-22 16,4 14-20-16,0 0-22 16,0 0 10-16,0 0-18 15,0 0 0-15,0 0 8 16,0 6-16-16,0 8 0 0,3 4 15 16,1 9 9-1,2 4 13-15,0 5-26 16,-1 5 2-16,2 1 11 0,-1 0-24 15,0 0 13-15,-3-6-7 16,0-2-5-16,0-5 10 16,-1-7-11-16,-1-3 6 15,2-7-1-15,-3-2-3 16,0-8-2-16,1-1 5 16,-1-1-4-16,0 0 26 15,0 0 50-15,0-3 2 16,0-11-29-16,0-5-49 15,0-4 8-15,-5-2-9 16,2-3-2-16,-2-1-5 16,2-2 7-16,-1-1-18 0,-1-2-23 15,2-1-48 1,-4 0-11-16,2 2 59 0,-1 1 6 16,-1 2-1-16,1 1-5 15,0 5 28-15,0 2 3 16,3 3-12-16,0 5 12 15,3 2 1-15,-3 4 5 16,0 1 3-16,3 5 2 16,0 1-1-16,0 1 11 15,0 0-5-15,0 0-6 16,0 0 0-16,-2 0 1 16,2 0 3-16,0 0-4 0,0 0 0 15,0 0 6 1,0 0 0-16,0 0-6 0,0 0 0 15,0 0-1-15,0 0 0 16,-1 0 1-16,1 0 0 16,-2 0 2-16,1 1-2 15,-1 1-16-15,-2 5 16 16,1-2 0-16,0 3 7 16,0 2-7-16,-1 1 8 15,-4 1-8-15,2 3 0 16,-1 0 4-16,-2 4-4 15,0-2-6-15,-6 2 6 16,6-1 1-16,-6 0 0 16,3 2-1-16,0-6 7 0,-3 1-15 15,2-1-3-15,0-2-11 16,2-2 21-16,0 0 2 16,3-3 7-16,0-2 11 15,2 1-13-15,0 0-5 16,3-1-1-16,-4-2 1 15,4 3 4-15,-2-1-5 16,2 2 0-16,-1-3 3 16,1 1-2-16,1-1-1 15,-1 1 9-15,3-2-8 16,-1-1 5-16,1 0-4 16,0-1 9-16,0 0 11 15,0 2-22-15,0 1 13 16,0-1-5-16,3-1-7 0,3 2 14 15,0-1-13-15,0 2 12 16,7-2 13-16,-1 0-26 16,3 3 25-16,0-1-10 15,7 4-10-15,-2-1 25 16,4 1-15-16,-2 1-5 16,3 1 11-16,-1 1-21 15,-3 2 12-15,0 0-6 16,0-2 0-16,-5 1 15 15,-1-1-11-15,-1-2 0 16,-4-1 13-16,0-2-23 16,-2-2 30-16,-2 0-9 15,-1-3-21-15,0 1 19 0,-2-1-14 16,-1-1 3 0,-2-1 6-16,1 0-13 0,-1 0-1 15,0 0-1-15,0 0 1 16,0 0 13-16,0 0-13 15,0 0 6-15,0 0 3 16,0 0-4-16,0 0-4 16,0 0-2-16,0 0-71 15,0-14-146-15,0-3-284 16,-3-2-374-16</inkml:trace>
  <inkml:trace contextRef="#ctx0" brushRef="#br0" timeOffset="17635.99">4203 5431 468 0,'0'0'168'15,"0"0"-104"-15,0 0-29 16,0 0 24-16,0 0 9 15,0 0-15-15,0 0-8 16,0 10-5-16,0 2 30 16,0 2 21-16,0 8-38 15,0 3 11-15,4 6 17 16,2 3-50-16,2 4-2 16,-1 4-10-16,2-2-19 15,-3-1 20-15,0 0-14 16,0-5-5-16,-3-4 14 15,0-4-15-15,0-2 7 0,0-5-7 16,-2-4 2-16,-1-3 12 16,2-2-12-16,-2-4-1 15,0-1 6-15,1-2-5 16,-1-3-2-16,0 0 1 16,0 0-1-16,0 0 11 15,0 0-10-15,0 0 7 16,0-3-6-16,0-8-2 15,0 0-26-15,0-10-83 16,0 3-191-16,0-1-100 0</inkml:trace>
  <inkml:trace contextRef="#ctx0" brushRef="#br0" timeOffset="19123.98">4177 5444 316 0,'0'0'269'0,"0"0"-121"16,0 0-46-16,0 0-37 15,0 0-16-15,0 0 6 16,0 0-13-16,-5 6 7 16,2 2-15-16,-3 1 2 15,1 0 10-15,-4 2-30 16,2 1 14-16,-2 0 17 15,0 5-30-15,-3 0 5 16,0 0-21-16,3 0 8 16,-3 2-9-16,0-2 11 15,0 0 2-15,0-3-11 16,2 3 6-16,-2-5 14 16,3 0-3-16,0-2-9 0,4 0-8 15,1-4 8-15,-2 2-7 16,5-5 3-16,-2 0-5 15,1 0 8-15,-1 0-9 16,2-1 1-16,1-1-1 16,-2 1 7-16,1 1-4 15,-2-1-3-15,1 1 0 16,-1 1 10-16,0-1-10 16,3-1 0-16,0-2 0 15,0 2 0-15,0-2 0 16,0 0 0-16,0 0-4 15,0 0-5-15,0 0 9 16,0 0-1-16,0 0 0 0,0 0 2 16,8-5 1-16,1-4-2 15,0-2 1-15,4-4 6 16,1 0-7-16,2-5 0 16,-1-1 0-16,1-1-3 15,-1-2 2-15,3 0-6 16,-4 1-23-16,0 2-6 15,-2 2-4-15,0 4 16 16,-1 0 23-16,-4 1-15 16,2 4 16-16,-2 0 0 15,-2 2 0-15,-2 2-4 16,0 2 6-16,0 2-2 16,-3 2 0-16,0 0 9 15,0 0-9-15,0 0 12 0,0 0-11 16,0 0-1-16,0 0-3 15,-6 6-23-15,-2 5-36 16,-3 2-47-16,-1 0 86 16,-2 6-1-16,-1 0 6 15,0 1-60-15,-4 3 78 16,1 0 1-16,2 1-1 16,-2-3-2-16,1-3 2 15,1-1 11-15,7-3-11 16,0-2 0-16,0-2-7 15,5-4-7-15,-1 0 14 16,2-4-7-16,0 1 6 16,0-1 1-16,3-1 0 0,-3 1 0 15,3 1 1-15,-4-2-1 16,4 2 3-16,-3-1 6 16,3 1-10-16,0-3 1 15,0 2 0-15,-3-2 4 16,3 2-4-16,0 0 0 15,0 1 3-15,0-1 4 16,0 0-7-16,0-1 0 16,0-1 0-16,0 0 3 15,0 2-3-15,0-2 0 16,0 1 12-16,0 3-11 16,0-3 42-16,0 2-17 15,0-1 0-15,6 1 25 0,1 0-12 16,1 2-6-16,1 0-6 15,2 0-26-15,0 2 17 16,7 1 5-16,-3 1-5 16,4 0 27-16,-2 1-26 15,2 0 4-15,-1 2 1 16,0 1-23-16,1-2 19 16,-2 2-8-16,0-1-11 15,0-3 31-15,-1 3-21 16,1-2 7-16,-2-3 2 15,0-1-5-15,-2 0 30 16,-1 0-4-16,1-2-15 16,-5 0 9-16,-1-1-34 0,-2 2 11 15,-2-5-5 1,1 3-1-16,-4-1 13 0,3-2-3 16,-3 0-2-16,0 1 24 15,0-1-36-15,0 0 14 16,0 2-16-16,0 1-56 15,-3-1-107-15,-4 2-320 0</inkml:trace>
  <inkml:trace contextRef="#ctx0" brushRef="#br0" timeOffset="55348.27">6014 5300 720 0,'0'0'205'0,"0"0"-133"16,0 0-28-16,0 0 67 16,0 0 18-16,0 0-54 0,0-12-15 15,0 10-17-15,0 0-16 16,0 2 28-16,0 0-1 16,0-1-25-16,0 1 6 15,0 0-16-15,0 0-3 16,0 0 22-16,0 0-14 15,0 0 0-15,0 0-15 16,0 0-8-16,0 0 0 16,0 0-1-16,0 0 0 15,0 5 0-15,0 14-2 16,0 9 2-16,3 12 0 0,8 24 1 16,3 25 4-1,5 24-4-15,-2 6-1 16,-1-20 3-16,-7-27-3 0,-3-28 0 15,-1-12-1-15,0 4 0 16,0-2 1-16,1 0 0 16,-3-12 1-16,0-7 9 15,0-6-10-15,-1-5 0 16,-2-3 0-16,1-1 1 16,-1 0 6-16,2-3-7 15,-1-24-64-15,2 2-150 16,-3-3-350-16</inkml:trace>
  <inkml:trace contextRef="#ctx0" brushRef="#br0" timeOffset="55797.66">5811 5320 354 0,'0'0'379'0,"0"0"-226"15,0 0-66-15,0 0 43 0,0 0 34 16,0 0-38-16,0 0-64 15,0 0-15-15,6 0-39 16,7 0 39-16,8-3 23 16,7-1-50-16,5 1 9 15,6-2-13-15,7 3-16 16,2-1 27-16,3 0-27 16,1 0 12-16,-1 0 1 15,-4 0-6-15,-3-1-5 16,-4 3-2-16,-9-1 0 15,-4 2 10-15,-6 0-10 16,-6 0 0-16,-6 0 0 16,-5 0-28-16,-2 0-60 0,-2 0-92 15,-6 7-115 1,-6 1-312-16</inkml:trace>
  <inkml:trace contextRef="#ctx0" brushRef="#br0" timeOffset="56135.39">5918 5623 514 0,'0'0'124'0,"0"0"-72"0,0 0 81 15,0 0 85-15,0 0-62 16,0 0-69-16,0 0-2 16,100 23 0-16,-67-23 48 15,4 0-39-15,0 0-40 16,1 0 0-16,-2 0-19 16,-3-3-35-16,-2-3 22 15,-4 1-21-15,-5 2 14 16,-4 3-11-16,-5-2-4 15,-2 2-7-15,2 0-58 16,-4 0-203-16,-1 0-409 0</inkml:trace>
  <inkml:trace contextRef="#ctx0" brushRef="#br0" timeOffset="56474.85">6652 6004 1575 0,'0'0'291'16,"0"0"-195"-16,0 0-35 0,0 0 59 16,0 0-4-16,0 0-71 15,0 0-20-15,0 3-25 16,0-3 10-16,0 0-16 16,0 0 6-16,2 0-47 15,2-7-43-15,-1-6-174 16,4-3-796-16</inkml:trace>
  <inkml:trace contextRef="#ctx0" brushRef="#br0" timeOffset="57307.59">6988 5387 631 0,'0'0'212'0,"0"0"-144"15,0 0-32-15,0 0 73 16,0 0 24-16,0 0-80 16,-3 88-3-16,3-59-13 15,3 5 10-15,1 6 8 16,-1 2-25-16,3-1 5 16,-3 0 26-16,3-5-30 0,-3-2-12 15,5-4 4-15,-1-4-16 16,-1-4 11-16,0-1-11 15,1-4 0-15,1-2 1 16,2-1-7-16,-2-4-1 16,-1-3 0-16,2 1 1 15,-3-1-1-15,0-3 0 16,0-1 0-16,0 0 12 16,1-3-5-16,1 0-7 15,-1 0 0-15,4 0 1 16,1 0 7-16,-2 0-7 15,3 0 0-15,1-1 3 16,0-1-2-16,3-1-3 16,1 0 1-16,5 0-1 0,-1 2 1 15,3-1 0-15,-1-1 1 16,3 1 6-16,-3 2-1 16,3 0-6-16,0 0 6 15,-2 0 1-15,3 0 11 16,-1 0-17-16,0 5 10 15,-2-2 12-15,-2 1-22 16,-2-1 5-16,-2 1-6 16,-7-3 0-16,-3-1-4 15,-4 0 4-15,-5 0-127 16,0-6-154-16,-2-2-808 0</inkml:trace>
  <inkml:trace contextRef="#ctx0" brushRef="#br0" timeOffset="57767.51">6930 5288 446 0,'0'0'225'16,"0"0"-150"-16,0 0 26 15,0 0 107-15,0 0-70 16,92 0-64-16,-59 0 31 16,5 0-12-16,3 0-20 15,-1 0-24-15,0 0-27 16,-2 0 9-16,-4 0-20 16,-3 0-10-16,-2-2 11 0,-6 0-10 15,-6 1-2 1,-4-1 0-16,-4 1-3 0,-4 0-7 15,-4 1-13-15,-1-2-87 16,0 1 0-16,-1-1-390 0</inkml:trace>
  <inkml:trace contextRef="#ctx0" brushRef="#br0" timeOffset="58089.49">6925 5586 38 0,'0'0'747'0,"0"0"-639"15,0 0-69-15,0 0 94 16,0 0 62-16,0 0-56 15,0 0-25-15,79 0-8 16,-46-2-30-16,0-1 14 16,1 0-42-16,0-1-36 15,1 1 16-15,-1 0-27 16,0 0 0-16,-4 0 4 16,-3 0-5-16,7 1-76 15,-8-1-184-15,-7 3-373 0</inkml:trace>
  <inkml:trace contextRef="#ctx0" brushRef="#br0" timeOffset="59118.34">7960 6018 872 0,'0'0'152'0,"0"0"-126"16,0 0-1-16,0 0 31 15,0 0-23-15,0 0-1 16,0 0-20-16,13 52 1 16,-11-50 17-16,1-2-21 15,-3 0 8-15,0 0 70 0,0 0 2 16,0 0 4 0,0-2-6-16,0-1-39 0,0 1 24 15,0 0-40-15,0 2-32 16,0 0-2-16,3 0-205 15,6 4-474-15</inkml:trace>
  <inkml:trace contextRef="#ctx0" brushRef="#br0" timeOffset="60197.84">8488 5779 679 0,'0'0'228'0,"0"0"-180"16,0 0-31-16,0 0 2 15,0 0 14-15,0 0 54 16,0 0-22-16,70 60-35 16,-43-52 17-16,1-5-33 15,-2-3 8-15,-2 0-7 16,-5-9-14-16,-1-7 17 16,-8-1-4-16,-2-3-7 15,-5-1 5-15,-3 0-2 16,0 1-10-16,-6 1 0 15,-5 0 3-15,-3 2 4 16,0 5-6-16,2 2 10 16,2 7 15-16,2 3-25 0,2 0 6 15,-1 17-7-15,1 13-7 16,6 24 7-16,0 31 1 16,6 29 0-16,10 10 25 15,1-6-26-15,-4-28 21 16,-4-30 11-16,-1-19 8 15,-3-7 24-15,0 3-17 16,-1-1 4-16,1 1-1 16,1-11-49-16,-1-7 11 15,0-8-12-15,-2-6 1 16,2-5-8-16,5-5-69 16,0-10-116-16,-2-6-519 0</inkml:trace>
  <inkml:trace contextRef="#ctx0" brushRef="#br0" timeOffset="61658.11">9129 5414 780 0,'0'0'71'16,"0"0"-37"-16,0 0 34 15,0 0-9-15,0 0-11 16,60-76 7-16,-46 67 7 16,0 0-37-16,0 5-2 15,-1 2-11-15,-1 2-12 16,0 0 11-16,0 6 2 0,0 10 2 15,3 7 18 1,0 8-13-16,1 7 1 0,2 9-20 16,0 6 6-16,-1 4 7 15,-3 1-13-15,-1-4 4 16,-2-1-4-16,-5-7 8 16,-1-7-10-16,-4-7 1 15,1-7 0-15,-2-6 5 16,0-8-5-16,0-4 0 15,0-5 18-15,0-2 15 16,0 0 76-16,0-4 6 16,0-12-83-16,0-7 2 15,0-4-33-15,0-6 10 16,-2-1 7-16,1-6-12 0,1-4-2 16,0 0 2-16,0-1-5 15,0 2 1-15,7 3-2 16,1 3-1-16,4 6-5 15,-2 3-22-15,2 6 27 16,-3 5-15-16,0 6 1 16,0 5 9-16,-2 3-11 15,1 3 5-15,-1 0 5 16,1 12-21-16,7 7 28 16,0 11 0-16,1 8 0 15,6 8 5-15,-2 10-5 16,1 3 0-16,-4 0 0 15,-3-6 0-15,-5-6 0 0,-2-10 0 16,-2-10 0 0,-5-10 6-16,1-8-6 0,-1-6 0 15,0-3 67-15,0-4-3 16,0-16-13-16,0-9-39 16,-1-4-11-16,-4-5 10 15,0-4-10-15,-3-2-1 16,5 0 0-16,1-1-3 15,1 3-7-15,1 2 10 16,0 5-3-16,0 1 2 16,3 1-30-16,5 4 11 15,3 2-6-15,0 3-27 16,1 5 52-16,1 3-11 0,-2 5 12 16,0 5-9-16,0 5 9 15,-2 1-13-15,1 0 12 16,1 5-3-16,2 11 4 15,4 4 0-15,2 9 0 16,2 9 10-16,3 6-4 16,-2 9-6-16,-1 1 7 15,-3 4-7-15,-3-1 28 16,-6-3-15-16,-2-3-6 16,-2-3 14-16,-2-2-20 15,0-4-1-15,1-2 0 16,-1-4 2-16,3-5 1 15,0-6-2-15,0-1-1 0,0-7 6 16,1 0 3-16,-2 0-9 16,1 3 0-16,-2 4 1 15,1 2 6-15,1 8-6 16,-2 3 0-16,1 3 6 16,-1 2-6-16,2 1-1 15,2 1 0-15,2 4 1 16,-1 1-1-16,6-1 16 15,-2-3 3-15,7-5 14 16,-1-4-17-16,7-5 12 16,0-4 3-16,4-5-15 15,3-2 27-15,1-6-29 16,4-2-4-16,2-8 12 16,-1-4-16-16,1 0-3 0,2-11-3 15,-5-8 2-15,-4-4 2 16,-8-2-4-16,-4-2 1 15,-9-5 12-15,-6-2-12 16,-1-4-2-16,-5-19-35 16,0 7-126-16,0 6-197 0</inkml:trace>
  <inkml:trace contextRef="#ctx0" brushRef="#br0" timeOffset="96811.92">12163 4565 901 0,'0'0'240'0,"0"0"-159"0,0 0-44 15,0 0 5-15,0 0 12 16,0 0 10-16,0 0-2 15,0 0-25-15,0 0-1 16,0 0 12-16,0 0-9 16,0 0 8-16,0 0-25 15,0 5-15-15,0 5 8 16,0 9-14-16,0 7 13 16,2 9 1-16,4 10-15 15,1 4 6-15,1 3-6 16,1 0 0-16,-3-1 1 15,-2-3 1-15,-1-7 0 16,2-5 10-16,-4-9-12 0,2-7 0 16,0-6-1-16,-3-8-9 15,0-5-22-15,0-1-104 16,0-7-50-16,-3-9-429 0</inkml:trace>
  <inkml:trace contextRef="#ctx0" brushRef="#br0" timeOffset="97174.3">11856 4373 568 0,'0'0'152'0,"0"0"-105"16,0 0 34-16,0 0 142 15,0 0-77-15,0 0-35 16,94 13-31-16,-55-8-26 16,4 1 7-16,3 0-13 15,-1-2-26-15,0-2 4 16,-2 0-12-16,-1-1-5 15,-5-1 6-15,-4 0-15 16,-2 0 0-16,-7 0 0 16,-7 0-8-16,-6 0-21 0,-6 8-120 15,-4-3-154-15,-1 2-245 16</inkml:trace>
  <inkml:trace contextRef="#ctx0" brushRef="#br0" timeOffset="97446.07">11931 4778 922 0,'0'0'182'0,"0"0"-55"16,0 0 24-16,88 0 3 15,-43 0-17-15,4 0-45 16,3 0-28-16,-4-4-5 16,-1-1-33-16,-6 2-19 15,-5 3-7-15,-5-3-7 16,6 1-103-16,-13-1-187 16,-3-1-478-16</inkml:trace>
  <inkml:trace contextRef="#ctx0" brushRef="#br0" timeOffset="97937.03">12679 4498 1041 0,'0'0'154'15,"0"0"-107"-15,0 0-18 16,0 0 44-16,14 102 17 16,-8-67 4-16,0 5-4 15,0 2-40-15,-3 4-14 16,0 0-5-16,0 0-28 16,-2-2 19-16,2-1-16 15,0-7-5-15,2-4 13 16,-1-6-14-16,2-4 0 0,0-7 0 15,2-6 1-15,-1-1 0 16,2-3 0-16,0-5 1 16,3 0 12-16,3 0-13 15,1 0 7-15,5 0-7 16,1 0 1-16,4 0 17 16,0-3-10-16,3 3-1 15,1 0 5-15,1 0-12 16,2 0 12-16,-2 0-12 15,-1 3 0-15,-2 0 6 16,-5 0-7-16,-2-2 0 16,-5-1 5-16,-7 0-5 15,0 0-15-15,-6 0-57 0,-3-7-120 16,0-3-61 0,0-2-446-16</inkml:trace>
  <inkml:trace contextRef="#ctx0" brushRef="#br0" timeOffset="98272.35">12645 4478 622 0,'0'0'162'0,"0"0"-39"16,0 0 82-16,0 0-59 15,106 0-51-15,-73 0 0 16,4 0 42-16,2 0-29 16,0 0-44-16,-3-5-45 15,-2 0-4-15,-3 3-7 16,-4-3-8-16,-5 3 0 15,-6 2-16-15,-5 0-65 16,-6 0-128-16,-5 0-139 16,0 4-243-16</inkml:trace>
  <inkml:trace contextRef="#ctx0" brushRef="#br0" timeOffset="98613.53">12684 4782 38 0,'0'0'891'0,"0"0"-751"15,0 0-90-15,0 0 8 16,0 0 42-16,0 0 5 15,0 0 3-15,46 7-7 0,-22-7-26 16,3 0 14-16,7 2-8 16,1-2-21-16,2 0-10 15,-3 0-18-15,2 0-17 16,-3 0-4-16,-8 0-11 16,-4 0 7-16,-5 0-6 15,-8 0-1-15,-2 0-1 16,-6 1-130-16,0 3-236 15,0 2-592-15</inkml:trace>
  <inkml:trace contextRef="#ctx0" brushRef="#br0" timeOffset="102427.92">11898 6886 738 0,'0'0'142'0,"0"0"-100"16,0 0 23-16,0 0 16 0,0 0 0 15,0 0 6-15,0 0-37 16,0-72-12-16,3 54-5 16,0-1-8-16,3-1 1 15,1-4-16-15,1-1 0 16,1-1-1-16,1-3-9 15,5 2 1-15,-1 0 0 16,2 2 0-16,-1 0 10 16,1 5-10-16,-2 3-1 15,1 1 0-15,-5 6 0 16,0 3 4-16,-2 3-4 16,-4 3 0-16,1 1-1 15,-2 0-2-15,6 0 2 0,-2 10 0 16,2 6 2-16,3 9 3 15,3 8-3-15,0 7 1 16,3 7 10-16,0 4-12 16,-2 5 7-16,-1 0-6 15,-4-3 0-15,-4-3-1 16,-1-5 16-16,-2-7 15 16,-2-7 17-16,-1-6-19 15,-1-7-1-15,0-8-10 16,0-4-18-16,0-6 18 15,0 0 11-15,0 0 25 16,0-10 12-16,0-10-53 0,0-6-4 16,0-8-9-16,-1-7 1 15,-1 0 5-15,2-2-6 16,0-2 1-16,0 0-2 16,2 3-6-16,7 0 5 15,3 7-6-15,0 4 0 16,0 6 7-16,2 8 1 15,-3 5 0-15,0 7-1 16,0 5-16-16,-2 0 17 16,2 14-1-16,4 14 1 15,0 10 2-15,-1 11-1 16,0 6 11-16,-1 5 1 16,-2-1-13-16,-4-1 7 0,-2-5-7 15,-1-12 1 1,-2-9 5-16,-2-8-5 0,0-10 0 15,0-9 10-15,0-5-5 16,0 0 15-16,0-11-5 16,-9-10-15-16,1-7 4 15,2-1-5-15,0-4 0 16,2-3 0-16,4-2-6 16,0-1-18-16,0-1 2 15,4-1-8-15,11 0-2 16,5 1 4-16,5 2 9 15,3-1 13-15,5 3-7 16,1 5 6-16,1 3 6 16,-1 3-6-16,-4 5 7 15,0 5 0-15,-6 5 0 0,-5 3-1 16,-1 5 1-16,-6 2 0 16,-2 0 0-16,-4 12-3 15,-3 10 3-15,-3 7 7 16,0 7 6-16,0 10 6 15,-10 7-10-15,-3 5 9 16,-1 18 5-16,1 18-8 16,4 19 14-16,4 9-7 15,5-5 6-15,0-9 8 16,19-14-11-16,4 1 12 16,10-4-5-16,4-2-21 15,-3-17 11-15,-2-18-16 0,-4-19-5 16,2-9 15-16,4-4-16 15,8-3 2-15,4-9-4 16,-1-10 4-16,-1-5 4 16,-3-24 3-16,-4-12 2 15,8-41-11-15,-12 9-87 16,-8 3-305-16</inkml:trace>
  <inkml:trace contextRef="#ctx0" brushRef="#br0" timeOffset="105193.57">12480 5173 1345 0,'0'0'324'0,"0"0"-212"15,0 0-49-15,0 0-7 16,0 0-12-16,0 0 25 15,0 0-21-15,0 1-29 16,0-1 3-16,0 0-21 16,0 0 1-16,0 0 7 15,0 0-9-15,0 0-12 16,0 0-60-16,0 0-170 16,4 0-396-16</inkml:trace>
  <inkml:trace contextRef="#ctx0" brushRef="#br0" timeOffset="105712.46">13533 5119 1418 0,'0'0'478'0,"0"0"-362"16,0 0-10-16,0 0 6 0,0 0-26 15,0 0-11-15,0 0-20 16,0 9-37-16,0-9-18 16,-2 0-5-16,-4-3-158 15,-9-4-792-15</inkml:trace>
  <inkml:trace contextRef="#ctx0" brushRef="#br0" timeOffset="108713.39">14189 4713 780 0,'0'0'250'16,"0"0"-168"-16,0 0-8 16,0 0-9-16,0 0 18 15,0 0 5-15,3 0-14 16,0 0-8-16,0 0-11 15,3 0 9-15,1 2 3 16,3-1-29-16,3 1-6 0,3 1-7 16,8 1-4-16,6 1 21 15,6-1-4-15,8-1-10 16,4-2 4-16,7-1-23 16,5 0 5-16,1 0-6 15,0-4-8-15,2-3 14 16,-3-2-13-16,-5 1-1 15,-3 1 12-15,-9 3-12 16,-3 1 0-16,-7 3 0 16,-9 0 0-16,-3 0 0 15,-5 0 0-15,-7 0 0 16,-3 2 0-16,-2-2-2 16,-3 0-8-16,-1 0-57 15,0 0-156-15,-6 0-327 0</inkml:trace>
  <inkml:trace contextRef="#ctx0" brushRef="#br0" timeOffset="110018.7">14244 4525 613 0,'0'0'407'16,"0"0"-210"-16,0 0-51 16,0 0-25-16,0 0 10 15,0 0-41-15,0 0-24 0,0-5-20 16,0 5-35-16,0 0 6 15,0 0-4-15,0 0-12 16,0 1-1-16,0 13 5 16,0 7-5-16,0 7 22 15,0 9-22-15,2 4 16 16,2 2-14-16,0 3-2 16,1-2 13-16,-4-5-13 15,1-2 0-15,1-8-1 16,-1-4 2-16,-1-8-1 15,1-6 0-15,-2-5 1 16,0-4 9-16,1-2-9 16,-1 0-1-16,0 0 16 15,0-5 0-15,0-11 21 16,0-7-24-16,0-3-13 0,0-7 7 16,-3-1-7-16,-3-7-1 15,3-1-13-15,-2-1-11 16,-2-1 23-16,3 1-13 15,-2 4 6-15,1 5 8 16,-1 5-5-16,1 6 5 16,0 3 0-16,0 4 2 15,1 2-1-15,1 2 0 16,0 2 0-16,0 1 5 16,1 4-5-16,1 0-1 15,-1 4 1-15,2-1-7 16,-1 2 5-16,1 0-6 15,-3 0-3-15,0 3 10 0,-1 9-15 16,-2 2 14 0,-4 1 1-16,0 3-2 0,-2 3 3 15,-2 0 1-15,-2 3-1 16,-1-1 4-16,-3 1-3 16,1 2-2-16,-3-2 1 15,2-3-22-15,-1 0 22 16,0-2-6-16,6-4 6 15,1-1-7-15,1-1 7 16,6-3 0-16,-2-3 0 16,5-1-6-16,1 0 6 15,0-4 0-15,3-1 0 16,0 1-1-16,0-2-2 0,0 1 2 16,0-1 1-1,0 2-3-15,0-1 3 0,0 0 0 16,0 3 0-16,0-1 20 15,6-1-20-15,1 2 11 16,-1 1-4-16,3 0-6 16,2 1 13-16,2 1-7 15,2 3-6-15,3 2 8 16,4 4-3-16,2 1-6 16,3 5 14-16,3 2-13 15,-2 2 24-15,3-1-9 16,-2-1-4-16,-3-3 13 0,-2-4-8 15,-6-1 9-15,-1-7-5 16,-5-1-12-16,-4-4 35 16,-3-1-7-16,-2-3-6 15,-2 1 7-15,-1-1-28 16,2 0 7-16,-2 0-1 16,0 0-10-16,0 0 10 15,0 0-4-15,0 0-6 16,0 0-3-16,0 0-3 15,0 0-22-15,0-2-51 16,-6-17-60-16,-2 2-97 16,1-2-372-16</inkml:trace>
  <inkml:trace contextRef="#ctx0" brushRef="#br0" timeOffset="111454.6">14204 4381 453 0,'0'0'280'0,"0"0"-137"16,0 0 23-16,0 0-23 16,0 0-37-16,0 0-22 15,0 0-29-15,-2-3-41 16,2 3-5-16,0 0-7 15,0 6-2-15,0 8 35 16,0 5 27-16,0 6 16 16,5 8-22-16,-1 6-26 15,1 7 6-15,0 7-18 16,0 5-17-16,0 0 16 16,-2-2-10-16,0-3-6 15,-2-5 11-15,2-6-12 0,-1-11 0 16,1-6 0-16,-2-9 1 15,1-6-1-15,-2-3 0 16,1-4 1-16,-1-3 15 16,0 0-14-16,0 0 80 15,0 0-2-15,0-8-17 16,3-4-34-16,-2-4-21 16,1-6-7-16,-1 0 13 15,-1-4-14-15,2-2-1 16,-2-1 1-16,0-4-7 15,0 0 5-15,0-6-2 0,0 2-17 16,-2-4 20 0,-5 2-27-16,1 0 12 0,0 6 6 15,0 4 3-15,0 2 1 16,1 6 6-16,0 2 0 16,0 2-2-16,1 4-1 15,-1 3-5-15,2 0-1 16,0 2-1-16,0 4 9 15,2-1 1-15,-2 2-6 16,3 1 5-16,0 1-23 16,-1 1 11-16,1 0 12 15,0 0-12-15,0 0 13 16,0 0 0-16,0 0 0 16,0 0 0-16,-2 0-3 15,2 0 2-15,-1 0 0 0,-1 0-9 16,-1 0 10-1,-1 4 0-15,-4 5 0 0,2 1 0 16,-4 2 0-16,-1 4 0 16,-2 0-1-16,-2 3-1 15,-3-1 2-15,0 4 0 16,-1-3 0-16,-2 1 8 16,1-2-8-16,0 1-1 15,-1-2 0-15,4-2-9 16,1-1 10-16,5-2 2 15,2-4-1-15,1-2 2 16,3 0-3-16,1-4 0 16,2 1 0-16,1-2 1 0,1-1-1 15,-2 0 0 1,2 2 0-16,0-2 4 0,0 0-4 16,0 0 0-16,0 0 0 15,0 1-2-15,0-1 1 16,0 0 1-16,0 0 0 15,0 0 1-15,0 0-1 16,0 0 0-16,0 0 0 16,0 0-11-16,0 2 11 15,0 1-6-15,0 2 6 16,8 4 12-16,5 1-12 16,2-1 13-16,3 2 2 15,1 3-14-15,4 1 20 16,0 1-15-16,3 0 4 0,0 2 2 15,0 5-11 1,1 0-1-16,0 2 1 0,0 2 0 16,-2 0 5-16,0-1-6 15,-4 1 11-15,0-3 18 16,-2-3-16-16,-2-1 4 16,-2-4-8-16,-3-5-8 15,-2 0 24-15,-4-5-16 16,-3-2 4-16,2-2 9 15,-5-2-9-15,0 0 21 16,0 0 3-16,0 0-6 16,0 0 16-16,0 0-27 15,0 0-6-15,0 0-12 0,0 0-2 16,0 0-43 0,0 0-88-16,-8 0-236 0,-4 5-1145 0</inkml:trace>
  <inkml:trace contextRef="#ctx0" brushRef="#br0" timeOffset="117588.33">16000 4484 451 0,'0'0'144'0,"0"0"-95"16,0 0 9-16,0 0-3 15,0 0 39-15,0 0 8 16,-2 0-27-16,2 0-23 15,0 0-11-15,0 0-21 16,0 0 25-16,0 0-2 16,0 0-15-16,0 0-6 15,0 0-12-15,0 2 3 16,0 4 17-16,0-1-18 0,0 2-1 16,0 0-3-16,6 2-8 15,2-1 17-15,1 2-5 16,0-3-2-16,3 1 3 15,2-4-13-15,2 1 13 16,3-2 4-16,2-1 2 16,-2-2 10-16,0 0-7 15,1 0-9-15,-5-5 18 16,1-2-9-16,-2-3 11 16,-1 0-14-16,-1-1 4 15,-1-1-2-15,-1-2-13 16,-3 0-8-16,-2-2 21 15,-1 2-15-15,-2 1-6 0,-2 0 0 16,0-1 0 0,0 0 14-16,0 2-1 0,-6 1-2 15,-3 0 8-15,-1 1-18 16,-3 0 12-16,-2 3-7 16,-1 1-4-16,-3 3-2 15,-1 3 0-15,-1 0 0 16,1 0-1-16,0 0-5 15,1 5 5-15,2 6-14 16,-1 2-2-16,4 2 17 16,0 0-9-16,3 3 5 15,0-1 1-15,3-2-10 16,2 0-34-16,2 1-42 16,1-3-30-16,3 2-110 15,0-2-177-15,0-4-372 0</inkml:trace>
  <inkml:trace contextRef="#ctx0" brushRef="#br0" timeOffset="118263.79">16617 4238 574 0,'0'0'123'0,"0"0"-54"16,0 0 15-16,0 0 11 15,0 0 31-15,0 0-20 16,0 0-37-16,-15 19-1 16,9-12-30-16,-4 3 7 0,0 2-6 15,-3 3-10 1,-1 2 6-16,0 1-6 0,-1 3-4 15,0 1 5-15,-1 4-28 16,-1 3 5-16,-3 5-7 16,-4 7 9-16,0 0-6 15,-2 5-3-15,-3 4 0 16,-3 3 4-16,-2 0-4 16,2 0 0-16,0-1 0 15,2-5 2-15,4-2-2 16,4-5 0-16,2-4 1 15,4-5 6-15,3-6-7 16,6-5 0-16,4-7-1 16,1-3 1-16,2-5-3 15,0-2 3-15,0 0 0 0,0-2 4 16,0 1-4 0,0-2 0-16,0 0 0 0,0 3 0 15,0-3 2-15,0 0-2 16,0 0-7-16,0 0-37 15,0 0-44-15,0 0-107 16,0 0-333-16,0 0-94 0</inkml:trace>
  <inkml:trace contextRef="#ctx0" brushRef="#br0" timeOffset="119171.62">16634 4796 490 0,'0'0'89'0,"0"0"-25"15,0 0 1-15,0 0 20 0,0 0 25 16,0 0-43-16,0 0-23 16,-38 38-11-16,35-28-10 15,0 1 32-15,-1 1 6 16,1 2-18-16,0 0 30 16,2 2-17-16,1-2-18 15,0 3-3-15,0-2-19 16,1 1 0-16,7-3 4 15,3 1-13-15,1-5 9 16,3-1-5-16,0 0 5 16,3-4 46-16,-1-4-5 15,2 0-10-15,-1 0-5 16,-2 0-10-16,2-6 0 16,-3-7-10-16,1-1 1 15,-4-3 8-15,2-3-30 0,-5 3 14 16,-2-3-7-16,-2 0-7 15,-2 2 11-15,-3 1-5 16,0 0-5-16,0 5 18 16,0-2-19-16,-6 3 17 15,-5 0 13-15,-1 1-15 16,0 1 7-16,-4 3-22 16,-1 0 5-16,-2 3 0 15,0 3-6-15,-4 0 0 16,1 0-2-16,0 9-10 15,4 1 10-15,0-1-2 16,4 2-13-16,1 3-7 16,6 3-26-16,2 0-23 0,5 14-69 15,0-4-96-15,3-1-456 16</inkml:trace>
  <inkml:trace contextRef="#ctx0" brushRef="#br0" timeOffset="127838.07">14095 6786 629 0,'0'0'373'16,"0"0"-224"-16,0 0-64 15,0 0 9-15,0 0-7 16,0 0 51-16,0 0-15 16,0 2-59-16,0-2-12 15,0 0-25-15,0 0 3 16,0 0 6-16,0 0-19 16,0 0 11-16,0 2-12 15,0 1-15-15,9 0 26 16,1 0-16-16,8 0 25 0,6-2 4 15,8-1-31 1,5 0 15-16,5 0-11 0,3 0-12 16,4 0 11-16,3-6-12 15,3 0 0-15,0 1 0 16,3-1 2-16,-1 0 0 16,-2-4-2-16,-4 3 0 15,-3-3 5-15,-5 3-5 16,-6-3 0-16,-4 5-1 15,-5 1 2-15,-4 3-1 16,-6-1 0-16,-2 2 1 16,-2 0 3-16,-2 0-4 15,-3 0-1-15,-3 0 1 16,-2 0-17-16,2 0 16 16,-3 2-32-16,-3 2-46 0,0-1-123 15,0-1-326-15</inkml:trace>
  <inkml:trace contextRef="#ctx0" brushRef="#br0" timeOffset="128535.26">14031 6677 851 0,'0'0'285'15,"0"0"-177"-15,0 0-15 16,0 0-20-16,0 0 30 16,0 0 6-16,0 0-42 15,0-24-22-15,0 24-27 16,0 0-5-16,0 0 5 16,0 0-17-16,0 0 0 15,0 12 0-15,0 5-1 16,6 9 18-16,1 6-17 15,1 8 6-15,-2 2 6 16,0 4-12-16,-2-5-1 16,0-1 0-16,-2-5 0 15,-1-6 0-15,-1-5 2 0,0-7-1 16,0-1 10-16,0-7-11 16,0-2 0-16,0-3 0 15,0-1 0-15,0-3 0 16,0 0 0-16,0 0 2 15,0 0-2-15,0-4-22 16,0-8-111-16,-1-3-40 16,-5-12-126-16,3 5-76 15,-1 0-224-15</inkml:trace>
  <inkml:trace contextRef="#ctx0" brushRef="#br0" timeOffset="129255.45">14028 6662 622 0,'0'0'283'16,"0"0"-131"-16,0 0-6 16,0 0-52-16,0 0-27 15,0 0 6-15,0 0-30 16,-6-4-24-16,4 4-4 15,-1 0-14-15,-1 0 6 16,-3 9-7-16,-1 0 1 16,-1 1 7-16,0 0-8 0,-3 2 0 15,0 1-1-15,-1 1 1 16,1-2 0-16,-3 3 1 16,2 0 0-16,-1-2 4 15,-1 0-5-15,2-2 0 16,-2 0-1-16,1 0-3 15,1-1 4-15,1 0 1 16,0-1-1-16,3-2 7 16,2-1-7-16,2-1 0 15,1-2 0-15,1 0-1 16,0-2 1-16,3 1 0 16,0-2 1-16,0 0 8 0,0 0-9 15,0 0 0 1,0 3 6-16,0-3 3 0,0 2 45 15,0 1-5-15,0 0-5 16,4 1 10-16,1 0-16 16,1 2 0-16,3 1-1 15,2 2-14-15,3 2 24 16,4 2-15-16,2 0-10 16,3 6 6-16,1 0-27 15,0 1 20-15,0 0-2 16,3 2-6-16,-2-2 17 15,-1 0 1-15,-2-3-6 16,-4-1 12-16,-3-2-15 16,-1-5 3-16,-4-1 2 15,-4-4-10-15,-3-1 17 0,-3-3-13 16,1 1-2 0,-1-1 15-16,0 0-28 0,0 0 9 15,0 0-15-15,0 0 8 16,0 0-17-16,0 0 3 15,0 0-73-15,0 1-80 16,0 3-511-16</inkml:trace>
  <inkml:trace contextRef="#ctx0" brushRef="#br0" timeOffset="142643.43">16034 6045 880 0,'0'0'214'0,"0"0"-134"0,0 0 11 15,0 0-4 1,0 0 6-16,-1-12 23 0,1 12-43 15,-2 0-16-15,2 0-21 16,0 0-20-16,0 1 11 16,0 15-20-16,0 16 0 15,0 19 14-15,8 26-14 16,6 20 16-16,0-8-7 16,-1-16-15-16,-4-22 17 15,-3-18-18-15,0 2 0 16,1-2 0-16,-2 0-22 15,-3-10-75-15,-2-7-103 16,0-13-32-16,-5-3-148 16,-5 0-439-16</inkml:trace>
  <inkml:trace contextRef="#ctx0" brushRef="#br0" timeOffset="143356.9">15925 6486 823 0,'0'0'232'0,"0"0"-164"16,0 0 0-16,0 0-13 15,0 0 37-15,0 0 18 16,0 0-16-16,61-15-18 16,-37 10-8-16,2-2-33 15,2 0-11-15,-1-3-23 16,0 2 5-16,-1 2-2 0,-3-3-4 15,-2 1 1-15,-5 3 5 16,-4-1-6-16,-4 2 0 16,-3 3-2-16,-3 1-36 15,-2 0 21-15,1 0-46 16,1 11 11-16,2 8 52 16,2 5-6-16,4 3 6 15,4 3 0-15,3 1 1 16,4-3 3-16,2-3 8 15,3-8 0-15,-1-5 12 16,-1-7-12-16,1-5 7 16,-2 0 45-16,-4-17-48 15,-4-3 3-15,-4-6-17 16,-4-3-2-16,-7 0 0 0,0-3-17 16,-3 1-2-16,-13 4 1 15,-4 6-11-15,-2 6 0 16,-5 5 10-16,-1 9 1 15,-1 1 11-15,-1 8-9 16,4 13 15-16,0 4 1 16,7 5-7-16,1-2 7 15,7 0 0-15,4-5 1 16,7-5 9-16,0-4-9 16,2-5-1-16,9-1 7 15,5-8 8-15,3 0 39 16,1 0 3-16,2-3-37 15,-2-7 3-15,1 3-22 0,-1-2 18 16,-1 9-10-16,0 0-9 16,1 2 15-16,1 15 2 15,-1 5 23-15,0 3 17 16,-1-2-45-16,-2-3-4 16,-1-4-8-16,-4-8-7 15,1-4-36-15,3-8-112 16,-3-13-71-16,-4-3-423 0</inkml:trace>
  <inkml:trace contextRef="#ctx0" brushRef="#br0" timeOffset="143919.53">16546 5973 1033 0,'0'0'137'0,"0"0"-89"16,0 0-21-16,-3 72 60 15,3-31 39-15,7 8-15 16,6 4-18-16,3 5-11 16,-2 0-28-16,0-4 4 15,-2-6-20-15,0-9-11 16,-5-6 2-16,-1-11-16 0,-3-7-2 15,1-7-5 1,-4-3-5-16,2-5 13 0,-2 0-14 16,1 0 10-16,2-11 48 15,2-6-53-15,3-9-5 16,2-3-24-16,3 3-14 16,4 2 25-16,2 8-10 15,2 9 14-15,3 7 9 16,1 0-13-16,1 17 13 15,-1 7 15-15,-4 5 16 16,-6 1 21-16,-3 3-33 16,-6-2 2-16,-6-3-1 15,0-2-19-15,-6-5 14 16,-14-3-6-16,-5-6-8 16,-8-4 8-16,-1-8-9 0,-4 0-2 15,4-8-11 1,4-7-19-16,6 1 5 0,8 3-5 15,9 5 3-15,2 1 11 16,5 5-45-16,0 0-64 16,2 0-48-16,18 0 19 15,-1 0-150-15,0 0-270 0</inkml:trace>
  <inkml:trace contextRef="#ctx0" brushRef="#br0" timeOffset="144212.81">16972 5968 1073 0,'0'0'298'0,"0"0"-176"16,0 0 10-16,0 0-47 15,0 0-12-15,0 0 7 16,0 0-11-16,11 50-3 15,1 11 1-15,0 22-42 16,1-3-6-16,-3-8-19 16,-2-12 8-16,-2-18-4 15,1-1-4-15,1-3 1 16,-2-13-2-16,0-9-43 16,1-10-66-16,4-11-111 15,-1-12-44-15,-1-3-348 0</inkml:trace>
  <inkml:trace contextRef="#ctx0" brushRef="#br0" timeOffset="144836.21">17169 6350 322 0,'0'0'588'0,"0"0"-429"16,0 0 2-16,0 0-29 16,0 90-29-16,0-60 29 15,1-4 11-15,6 0-60 16,2-6-45-16,1-3-7 15,3-6-22-15,1-3 1 0,2-7 0 16,1-1-2 0,1 0 21-16,1 0-6 0,-4-6-14 15,0-6 8-15,-3-2-16 16,-6-2-1-16,-2-3 0 16,-4-4 3-16,0 0-4 15,0-4 1-15,-4 1-13 16,-7 0 12-16,-2 5-27 15,-2 1 4-15,-1 7-7 16,-1 6 7-16,-4 7 24 16,-1 0-9-16,-2 8 3 15,-1 11 4-15,1 2 2 16,3 2 0-16,7 3 0 16,5 0-2-16,8-1 2 15,1 1 2-15,4-1 23 0,15-4 1 16,4-4 1-16,7-5-2 15,0-6-9-15,1-5-3 16,-2-1 22-16,-3-3-6 16,-5-11-11-16,-4-4-2 15,-3-4-16-15,-4-3 1 16,-6-1-1-16,-2 2 0 16,-2 2 0-16,0 5 0 15,0 5 0-15,0 7 0 16,0 5-6-16,0 1-6 15,0 18 5-15,7 12 7 16,5 5 15-16,3 5-1 16,4-2-2-16,3-5 6 0,1-5-17 15,2-12 4 1,1-5-5-16,-3-11-8 0,3-1 2 16,10-22-59-16,-5-3-162 15,-1-3-630-15</inkml:trace>
  <inkml:trace contextRef="#ctx0" brushRef="#br0" timeOffset="146036.95">18628 6361 1006 0,'0'0'199'15,"0"0"-93"-15,0 0-44 0,0 0 1 16,0 0 9-16,0 0-11 16,0 0-20-16,0 0-23 15,0 0 17-15,0 0 10 16,0 0-3-16,3 0 12 16,10 2 9-16,7-2-1 15,6 0-7-15,7 0-34 16,9 0 9-16,7 0 17 15,5-5-30-15,6-3 5 16,2-1-12-16,1-1-3 16,1 3-1-16,-3-3-4 15,-3 3-2-15,-7 2 0 16,-5 2 1-16,-8 3 6 16,-7 0-7-16,-6 0 0 0,-4 0-1 15,-7 0 2-15,-4 0-1 16,-3 0 0-16,-2 1-4 15,-3-1 3-15,-2 2-17 16,0-2-34-16,0 0-75 16,-2 0-84-16,-11 0-149 15,-1 0-860-15</inkml:trace>
  <inkml:trace contextRef="#ctx0" brushRef="#br0" timeOffset="147231.4">18726 6249 637 0,'0'0'265'16,"0"0"-180"-16,0 0-33 16,0 0 26-16,0 0 41 0,0 0 8 15,0 0-51-15,-1-3-36 16,1 3-11-16,0 0-28 15,0 13 24-15,3 5 48 16,4 2-14-16,0 7 0 16,0-1-26-16,-1 1-17 15,-2-1 15-15,-2-1-29 16,-1-4-1-16,-1-4-1 16,0-5 2-16,0-4 3 15,0-2-4-15,0-3 1 16,0-3 15-16,0 0-17 15,0 0 1-15,0 0 10 16,0 0-10-16,0-4 15 16,-1-8-16-16,-2-3 0 0,0-4 0 15,-2-4-2-15,2-3 2 16,-1-3 0-16,1-2-9 16,-2 2 1-16,2-3-13 15,0 3 1-15,0 5 20 16,2 6-4-16,-2 5 4 15,0 3 6-15,1 3-5 16,-2 2 5-16,3 1-6 16,-1 1 9-16,1 2 4 15,-2 1-13-15,0 0 0 16,0 0 0-16,-2 0-9 16,0 0 9-16,-2 0 0 0,3 0 0 15,-4 2 0 1,1 6-4-16,-1 0 4 0,-2 1-1 15,-1 2-8-15,1 0 9 16,-5 0 2-16,1 2-2 16,-3 2 0-16,-1-1-7 15,-2 5-7-15,0-1 0 16,-3 1 0-16,4-2 14 16,-2 0 0-16,3-3 0 15,3 0 2-15,6-6-2 16,2-2 0-16,2-2 0 15,4-1-4-15,1-3 4 16,0 0 1-16,0 0 0 16,0 0 8-16,0 0-8 15,0 0-1-15,0 0 13 0,0 0-1 16,0 0 8-16,0 0-8 16,0 0-11-16,0 0 14 15,0 0-13-15,0 2-2 16,7 2 6-16,4-1-6 15,2 3 9-15,6 2-8 16,5 6 15-16,4 0 2 16,2 3-17-16,5 2 9 15,1 1 16-15,-1-1 15 16,0-1 9-16,-4-4-19 16,-4-1-8-16,-5-5 2 15,-7-2-24-15,-3-3 13 0,-6 2-1 16,-3-5-12-16,-3 2 22 15,2-2-9-15,-2 1 8 16,0-1 13-16,0 0-23 16,0 0 13-16,0 0-11 15,0 0-13-15,0 0 13 16,0 0-14-16,0 0 0 16,0 0 0-16,0 0-24 15,0 0-36-15,-8-8-83 16,0-3-229-16,0-1-660 0</inkml:trace>
  <inkml:trace contextRef="#ctx0" brushRef="#br0" timeOffset="148605.1">18686 6222 586 0,'0'0'286'0,"0"0"-153"15,0 0-45-15,0 0-23 16,0 0 18-16,0 0-29 16,0 0-12-16,-39 19-26 15,30-11-6-15,-1 2 16 16,-3 2-12-16,0 0 7 15,0 2-5-15,0 3-16 16,-2 2 11-16,0 1-2 16,-1 1-8-16,-1-1 9 15,-1-3-9-15,3 0-1 16,1 0 0-16,1-6-1 16,4-3 1-16,2-2 0 0,4-2 1 15,0-3 12-15,3 0-13 16,0-1 0-16,0 0 23 15,0 0 28-15,0 0 7 16,0 0 2-16,0 0 13 16,0 0-1-16,0 0-55 15,0 0-8-15,0-5-9 16,6-2 7-16,6-3-6 16,-2 1-1-16,4-4 0 15,-2-2 3-15,0 1-3 16,3-2 0-16,-2-1-2 0,0 0-13 15,1 0 14 1,1-2-11-16,-2 2 1 0,-1 0 11 16,2 2-15-16,-5 1 5 15,1 1 0-15,-1 4-3 16,-2-2 13-16,-1 3 0 16,-1 0 0-16,-1 5 7 15,-1-1-7-15,0 1-1 16,-1 1 1-16,-2 2-3 15,0 0 3-15,0 0 1 16,0 0-1-16,0 0 1 16,0 0-1-16,1 0 0 15,1 0-1-15,1 2 1 16,1 5 4-16,1 3-2 16,-1 0 5-16,3 5 6 0,0 3-12 15,0 5 6-15,2 6 3 16,0 5-9-16,0 2 21 15,-2 1-3-15,2 2-4 16,-3-1 2-16,2-1-17 16,-4-4 2-16,1-4-2 15,-1-5 1-15,-1-6 5 16,0-5-6-16,-2-6 0 16,1-5 9-16,-2 0-9 15,1-2 0-15,-1 0 0 16,0 0 1-16,0 0 17 15,0 0 1-15,0 0 0 16,0 0 19-16,0 0-22 16,0 0 17-16,0 0 0 0,0 0-10 15,0 0 8-15,0 0-20 16,0-3-10-16,-1-1 11 16,-5-4-6-16,-4 3-6 15,-2-2 1-15,-5-1 0 16,1-2 16-16,-5 0-17 15,-1-1 0-15,1-1-1 16,-2-2 7-16,0 1-6 16,0 1 0-16,1-1 1 15,1 2-4-15,0 2 3 16,4 3-1-16,1-2 1 0,4 4-17 16,1 0 17-1,3 1 0-15,3 1 1 0,2 1 2 16,0 1-3-16,2-2 0 15,1 1 0-15,0 1-2 16,0 0 2-16,0 0 0 16,0 0 0-16,0 0 0 15,0 0 0-15,0 0 0 16,0 0-1-16,0 0-15 16,0 0 15-16,0 0 1 15,0 0-21-15,4 0-73 16,2 6-276-16,-1-1-615 0</inkml:trace>
  <inkml:trace contextRef="#ctx0" brushRef="#br0" timeOffset="162158.47">20314 6006 451 0,'0'0'150'0,"0"0"-107"15,0 0-41-15,0 0 22 16,0 0 94-16,-54-3 38 0,48 3-31 16,1 0-57-1,1 0-42-15,1 0-12 0,0 0-5 16,0 0 37-16,-3 0-21 15,3 4-5-15,0 6 8 16,-1 4-5-16,0 8 22 16,3 7 26-16,-1 12-17 15,2 19 61-15,0 23-9 16,0-5-15-16,8-6-5 16,4-12-33-16,-2-14 1 15,4 2-25-15,2 0-20 16,-2-9 8-16,0-8-16 15,-3-6 0-15,-3-9-1 16,-1-5-6-16,-7-8-51 16,0-3-53-16,-10 0-143 0,-6-11-281 15</inkml:trace>
  <inkml:trace contextRef="#ctx0" brushRef="#br0" timeOffset="162705.07">20000 6396 211 0,'0'0'332'15,"0"0"-146"-15,0 0-16 16,0 0 51-16,0 0-1 16,0 0-66-16,0 0 5 15,99-14-67-15,-63 9 1 0,4-5-22 16,1 1-32-16,3-2-4 15,0-3-29-15,-2-2 5 16,-3 1-11-16,-5 0 2 16,-4-1 7-16,-7 2-9 15,-6 3 0-15,-4 0 0 16,-6 5-1-16,-4 2-5 16,-3 3-6-16,0 1-10 15,0 0 15-15,0 8-5 16,-3 6 12-16,-3 8-7 15,3 5 3-15,3 2 4 16,0-3 0-16,12 1 1 16,4-8 3-16,5-6 2 0,0-8-6 15,0-5 27-15,1 0-26 16,1-12 14-16,-4-9-2 16,-1-5-12-16,-6-3 27 15,-3-2-22-15,-6-1 1 16,-3 3 15-16,0-1-9 15,-16 0 17-15,-4 4-7 16,-7 2-17-16,-3 6 6 16,-3 4-12-16,2 6 0 15,0 6-9-15,2 2-28 16,4 5 13-16,3 9-62 16,1 5-156-16,7-2-293 15,4-6-532-15</inkml:trace>
  <inkml:trace contextRef="#ctx0" brushRef="#br0" timeOffset="162926.32">20664 5894 1588 0,'0'0'313'0,"0"0"-218"15,0 0-12-15,39-95-9 16,-27 67-5-16,1 3-12 15,-2 3-44-15,-4 5-13 16,2 3-6-16,-5 6-49 16,-1 3-27-16,-1 5-78 15,-1 0-169-15,1 13-211 0,-2 1-5 16</inkml:trace>
  <inkml:trace contextRef="#ctx0" brushRef="#br0" timeOffset="164177.03">20844 6151 1092 0,'0'0'187'16,"0"0"-55"-16,0 91-30 16,0-55 29-16,0-3 1 15,0-6-35-15,3-2-55 16,2-9-11-16,-2-3-16 0,0-6-6 15,-2-3 11 1,1-4-19-16,-2 0 15 0,0 0 14 16,0-6 10-16,0-7-18 15,-2-5-22-15,-5-5-9 16,-2-1 9-16,-4-2-11 16,2-1-2-16,-1 1 4 15,3 2 3-15,2-1 5 16,4 5 1-16,3 3-3 15,0 4-3-15,0 1 0 16,3 1 5-16,7 2 0 16,5-1-3-16,2 3 3 0,3-1 1 15,1 1 0 1,0 5 0-16,2 0 0 0,-1 2 0 16,0 0 1-1,-2 6 0-15,-1 11 18 0,-2 7-6 16,-3 2 5-16,-2 6 23 15,0 0-20-15,-4-1-8 16,-2-4-3-16,-3-6-8 16,0-6 5-16,-3-6-7 15,1-3 1-15,-1-4 7 16,0-2-7-16,0 0 5 16,2 0 0-16,-1-8 20 15,2-10 2-15,0-6-27 16,1-5-1-16,1-1 0 15,1 0-19-15,2 2 8 0,2 6-2 16,-3 3-13-16,2 9 20 16,2 3 0-16,-4 7-2 15,4 0 7-15,-1 17 2 16,-1 7-1-16,0 2 7 16,0 6-5-16,-2-5 4 15,-1 0-6-15,-1-8 1 16,-2-5 14-16,0-5-15 15,-2-5 0-15,1-3-1 16,-1-1 1-16,2 0 15 16,3-14-3-16,0-7-5 15,0-6-7-15,2-5-6 16,0-2 5-16,0 3-11 16,0 3 0-16,-2 6 11 15,0 8-17-15,-1 8 8 0,0 6 9 16,-1 0-24-16,1 22 25 15,1 7 8-15,1 7-8 16,-1 1 16-16,2-1-15 16,1-8 7-16,2-5-5 15,1-8 6-15,3-4-8 16,-1-8-1-16,2-3 2 16,-2-3 11-16,3-18-13 15,-2-5-8-15,2-10-5 16,-4-4-37-16,2-1 9 0,-6 2 17 15,0 10 2 1,-3 10 22-16,-3 9-12 16,1 10-2-16,-4 10-8 0,0 16 22 15,0 15 24-15,0 5 10 16,0 1 6-16,5-5-3 16,4-8-28-16,2-10 7 15,5-10-4-15,0-7-5 16,2-7-1-16,1 0 6 15,1-17-11-15,1-8-1 16,-2-9-8-16,-4-8-23 16,0-3 3-16,-3 1-8 15,-4 4 36-15,-2 9-7 16,-1 11 7-16,-3 12-2 16,-1 8-5-16,-1 6 7 0,2 17 7 15,-2 9 5-15,3 3 32 16,0 2-20-16,4-7-3 15,5-4 11-15,2-6-31 16,5-8 10-16,1-3-11 16,2-6-19-16,-2-3-19 15,10 0-128-15,-6-15-22 16,-3-2-489-16</inkml:trace>
  <inkml:trace contextRef="#ctx0" brushRef="#br0" timeOffset="164470.06">21960 5559 1247 0,'0'0'162'15,"0"0"-115"-15,0 0-27 16,0 0 114-16,0 104 90 15,3-38-95-15,1-1-34 16,1 5-24-16,0 0-25 16,-2-12 1-16,0 0-32 15,0-9-14-15,-2-8 17 16,1-12-18-16,-1-10-2 16,3-8-43-16,1-10-85 0,7-10-148 15,1-11-95 1,-2-6-593-16</inkml:trace>
  <inkml:trace contextRef="#ctx0" brushRef="#br0" timeOffset="165003.29">22100 6116 1270 0,'0'0'309'16,"0"0"-194"-16,-12 87 1 16,5-58 9-16,4-4 13 15,3-8-64-15,0-8-32 16,9-4-12-16,4-5-30 15,7 0 2-15,1-6-2 16,3-10-9-16,-2-6-4 16,0-4-18-16,-2-1-3 0,-4-5 16 15,-5 1 1-15,-5-1 16 16,-3 6 0-16,-3-1 1 16,0 6 17-16,-9 2-9 15,-7 3-7-15,-3 4 10 16,-3 5-10-16,-1 6 0 15,1 1-1-15,0 8 1 16,1 12-1-16,4 6 0 16,3 6 0-16,5-3 6 15,6 5-5-15,3-7-1 16,0-2 0-16,9-7 0 16,7-6-6-16,2-8 6 15,1-4-18-15,3 0-2 0,-2-14-8 16,1-5 19-16,-3-7 3 15,-3-1-4-15,-1-2 8 16,-3 4 2-16,-3 4 0 16,-2 8 13-16,-2 9-4 15,-1 4 12-15,1 14-1 16,4 18 2-16,5 8 27 16,2 4-27-16,7 4-8 15,2-4 1-15,2-7-14 16,2-6-2-16,-2-4-32 15,2-11-99-15,-6-6-395 16,-7-7-904-16</inkml:trace>
  <inkml:trace contextRef="#ctx0" brushRef="#br0" timeOffset="170131.14">22734 5789 1119 0,'0'0'253'0,"0"0"-208"15,0 0-45 1,0 0-11-16,0 0 11 0,0 0 10 15,3-1 10-15,-1 1-18 16,-1 0 3-16,2 13-3 16,0 8 37-16,2 10 2 15,-1 10-22-15,-1 4 4 16,-1 3-4-16,-1-1-12 16,1-5 31-16,-1-7-2 15,1-5-5-15,-1-8 3 16,1-6-33-16,-1-7 14 15,-1-2-10-15,0-4-3 16,2-3 10-16,-2 0 0 0,0 0 40 16,0-10 38-1,0-7-58-15,0-12-1 0,-2-7-24 16,-1-8-5-16,0-4 4 16,0-5-6-16,2 2 7 15,1 0 1-15,0 3-2 16,0 5-6-16,0 7 0 15,0 6-3-15,1 10 2 16,2 6 1-16,0 7 0 16,-1 6-1-16,1 1-11 15,1 0-1-15,3 13 12 16,4 11 1-16,3 15 31 16,3 9-16-16,0 7 1 15,2 3 9-15,0-4-14 16,0-4-4-16,-2-10-2 15,-3-11-4-15,-3-10 9 16,-3-7-8-16,-3-7 20 0,-2-4 18 16,0-1 1-16,0-1 2 15,2-16-25-15,1-7-18 16,0-10 13-16,2-7-12 16,1-4-1-16,0-5 0 15,-2 2-7-15,2 2 1 16,0 5-3-16,-3 5-8 15,0 11 16-15,-3 8 1 16,0 10-7-16,0 7 5 16,1 3-18-16,1 21 20 0,1 15 10 15,0 11-2 1,2 6 18-16,0 2-9 0,1-5-9 16,0-8 1-16,3-9-8 15,-3-8-1-15,0-8 0 16,1-8-43-16,-1-4-40 15,8-8-163-15,1 0-283 16,-5-4-677-16</inkml:trace>
  <inkml:trace contextRef="#ctx0" brushRef="#br0" timeOffset="170321.44">23402 6143 1597 0,'0'0'370'0,"0"0"-225"0,0 0-21 16,0 0-40 0,0 0 12-16,0 0-32 0,0 0-49 15,2 2-15-15,0-2-27 16,-2 0-97-16,0 1-104 16,-10 7-701-16</inkml:trace>
  <inkml:trace contextRef="#ctx0" brushRef="#br0" timeOffset="173872.05">16440 5823 1071 0,'0'0'216'0,"0"0"-158"16,0 0-29-16,0 0-19 15,0 0 32-15,0 0 22 16,0 0 1-16,51 0 39 16,-20 0-24-16,9 0-41 15,8 0-4-15,7 0-20 16,22 0 3-16,25 9 8 16,32 11-17-16,29 6 11 15,13 6-7-15,15 3-2 16,0 3 25-16,17 5-25 0,12 6-10 15,12-4 12-15,10-4-7 16,4-11-7-16,3-5 1 16,-1-6-2-16,0 3 2 15,-8 4 1-15,-14 7 0 16,-14 4-2-16,-22 5 1 16,-21-1-1-16,-20-3-27 15,-20-7-42-15,-30-7-73 16,-29-8-41-16,-8-2-29 15,-23-6-125-15,-11-2 15 0</inkml:trace>
  <inkml:trace contextRef="#ctx0" brushRef="#br0" timeOffset="174441.27">17332 6974 1132 0,'0'0'263'0,"0"0"-163"16,0 0-68-16,0 0 1 16,0 0-31-16,0 0 43 0,0 0 51 15,62-49-14 1,-29 33-9-16,9-3-37 0,26-8 5 16,34-12 37-16,49-22-25 15,37-15 4-15,31-12-10 16,30-11-25-16,14-4 11 15,29-7-33-15,20-6 0 16,11 5 14-16,1 4-14 16,-14 10-8-16,-20 12-9 15,-33 11-34-15,-36 16-5 16,-43 10-78-16,-62 19-188 16,-41 9-476-16</inkml:trace>
  <inkml:trace contextRef="#ctx0" brushRef="#br0" timeOffset="176386.23">14417 7525 844 0,'0'0'278'16,"0"0"-152"-16,0 0-58 15,0 0 4-15,0 0 7 16,0 0-10-16,-1 0-3 16,1 0-40-16,0 0-3 15,0 0 4-15,9 11 21 16,8 6 25-16,7 9 0 16,9 8-17-16,9 13-9 15,10 8-33-15,9 7 31 16,5 1-8-16,0 2-18 0,-4-6 12 15,-4-5-30-15,-5-8 14 16,-12-8-2-16,-5-8-11 16,-7-6 6-16,-10-7-2 15,-7-5-6-15,-5-4 8 16,-4-4-8-16,-1-2 0 16,-2-2 0-16,0 0 1 15,0 0 1-15,0 0-2 16,0 0-22-16,-7-8-30 15,-6-6-115-15,-10-14-103 16,3 3 1-16,-1-1-350 0</inkml:trace>
  <inkml:trace contextRef="#ctx0" brushRef="#br0" timeOffset="176957.85">14608 7433 660 0,'0'0'295'0,"0"0"-172"16,0 0-46-16,0 0 2 15,0 0 36-15,0 0-15 16,0 0-26-16,-30 41-19 16,17-23-24-16,-5 2-2 0,-2 4-9 15,0-1-2 1,-4 0-13-16,2 2-4 0,0-3 6 16,3 0-6-16,0-2 1 15,4-2 2-15,3-3-3 16,0-1-1-16,3-3 0 15,4-3 1-15,4-3 4 16,-1-2-5-16,2-3 0 16,0 1-1-16,0-1-21 15,0 0-25-15,0 0-21 16,0 0-8-16,2 0-20 16,10-11 9-16,-1 0-156 15,0 0-78-15</inkml:trace>
  <inkml:trace contextRef="#ctx0" brushRef="#br0" timeOffset="178434.98">14580 7411 398 0,'0'0'86'0,"0"0"-61"16,0 0 5-16,0 0 51 16,0 0 62-16,0 0 62 15,0 0-24-15,7-16-23 16,-7 16-48-16,0 0-56 0,0 0 11 16,0 0 2-16,0 0-12 15,0 0-1-15,-4 0-19 16,-2 0 3-16,0 0 6 15,-3-1-28-15,-3 0 9 16,0-2-7-16,-4-1-18 16,1-1 15-16,-3 1-14 15,1-3 5-15,-2 1 4 16,2-1-10-16,1 2-1 16,3 0 1-16,-1 1-6 15,5 1 6-15,3 2 1 16,2 0 0-16,1 1 8 15,2-2-8-15,1 2-1 16,0 0 0-16,-2 0 1 16,2 0 12-16,0-1 6 0,-1 1 2 15,1-2-2-15,-2 2-18 16,2-1 6-16,-1 1-7 16,1 0 1-16,0 0 7 15,0 0-2-15,0 0-5 16,0 0 16-16,-2 0-16 15,2 0-1-15,0 0 0 16,0 0-1-16,-1 0 0 16,1 0 1-16,-3 0 0 15,1 3-1-15,-1 9-2 16,0 4 3-16,1 4 0 16,1 8-3-16,1 2 3 0,0 3 0 15,0 4 0-15,0 0 1 16,0 0 0-16,1-2-1 15,2-6 0-15,-1-4 1 16,-2-3-1-16,0-5 0 16,3-6 0-16,-3-3 0 15,0-5 3-15,0-3-3 16,0 0 0-16,0 0 1 16,2 0 8-16,-2 0-7 15,0 0-2-15,0 0 0 16,0 0 6-16,0 0 8 15,0 0-4-15,1 0 3 16,-1 0 25-16,2 0-37 0,-2 0 5 16,1-8-6-16,1-1-4 15,-1-3 4-15,2-1 1 16,0-2-1-16,0-3 0 16,0-6-7-16,0 1-3 15,-2-4-5-15,-1-1-19 16,2-3 24-16,-2 1-15 15,0-1 0-15,0 2 19 16,0 5-13-16,0 2 18 16,0 5 0-16,0 4-6 15,0 2 7-15,0 3 0 16,0 2 0-16,0 1 4 16,-2 2-3-16,2 0-1 0,0 2 0 15,0 1 0 1,0 0 1-16,0 0-1 0,0 0 0 15,0 0-1-15,0 0-7 16,0 0 0-16,0 0 7 16,0 0-15-16,9 0 16 15,0 0 0-15,5 0 1 16,-1 0 8-16,5 0-9 16,0 1 0-16,4 7-1 15,2 4 1-15,1 0 1 16,2 1-1-16,-3 0 0 15,2-1 5-15,-4 0-5 16,-3-2 0-16,-1 1 0 16,-3-4 0-16,-3 0-1 0,-4-3 1 15,-1-1 0-15,-3-2 0 16,-2-1 1-16,-2 2-1 16,1-2 1-16,-1 0 0 15,0 0 16-15,0 0-11 16,0 0 2-16,0 0 8 15,0 0-16-15,0 0 18 16,0 0-2-16,-6 0-15 16,-4 1 6-16,1 3-7 15,-3 3 0-15,-4 0 0 16,-1 3-1-16,-4 4 1 16,1 2 0-16,-4 2 1 15,1 2-7-15,-1 3 6 0,1 0 0 16,0 0-1-16,4-1 3 15,3-1-2-15,2-4 0 16,4-4 0-16,4-2 0 16,3-3 0-16,1-3-1 15,2 0-14-15,0 2-65 16,9-2-80-16,1 3-330 0</inkml:trace>
  <inkml:trace contextRef="#ctx0" brushRef="#br0" timeOffset="187985.43">15706 8107 563 0,'0'0'241'16,"0"0"-138"-16,0 0 2 15,0 0 17-15,0 0-24 16,0 0-24-16,-10-10-17 0,8 8-21 15,0 2 6-15,1 0-22 16,-2 0-4-16,0 0-3 16,-4 0-13-16,1 0 10 15,-2 0-9-15,-1 0 0 16,-1 0 7-16,-1 0-7 16,1 0-1-16,-2 3 0 15,3 0 1-15,1-2 0 16,0 1-1-16,2-2 0 15,-2 0 15-15,2 0-15 16,0 0 0-16,-1 0 0 16,2 3 0-16,-1 0 5 15,2 1-5-15,1 0 1 16,0 2 8-16,0 5-9 16,3-2 0-16,0 3 0 0,0 0 2 15,0 2 1-15,0 0-3 16,1-2 1-16,5 3 13 15,2-5-13-15,1 2-1 16,1-3 0-16,-1 0 0 16,0-2 1-16,4-3-1 15,0-2 0-15,1-2 13 16,1 0 29-16,2-4-23 16,1-6-9-16,1-2-8 15,0 2-2-15,1 3 1 16,-2 5-1-16,0 2 0 15,-1 1-1-15,-3 14 1 16,1 7 1-16,-5 3 0 16,-4 3 36-16,0 2-12 0,-4-1-6 15,-2-4 13-15,0-4-17 16,-6-3 1-16,-5-2-15 16,-1-4 8-16,-2-3-6 15,-3-2 0-15,-1-4 6 16,-3-3 7-16,-1 0-16 15,-2-3 7-15,-1-8 2 16,-1-3-8-16,1-1 18 16,4-1 5-16,2 2 4 15,4 1-7-15,3 2-20 16,4 6 7-16,5 1-8 16,2 3 1-16,1 1-2 0,0 0-21 15,0 0-76 1,16 0-45-16,4 0-71 0,0 3-454 0</inkml:trace>
  <inkml:trace contextRef="#ctx0" brushRef="#br0" timeOffset="188271.07">15968 8267 573 0,'0'0'258'16,"0"0"-103"-16,0 0-26 0,0 0-57 15,0 0 22-15,0 0 13 16,0 0-20-16,0 55-15 16,0-28 3-16,0 2 14 15,2-1-45-15,-1-3-43 16,1-5 14-16,0-6-12 15,-2-4-3-15,1-6-1 16,-1-4-143-16,0-1-122 16,0-10-466-16</inkml:trace>
  <inkml:trace contextRef="#ctx0" brushRef="#br0" timeOffset="188487.48">15855 7992 1317 0,'0'0'319'15,"0"0"-212"-15,0 0-17 16,0 0-25-16,0 0-34 16,0 0 4-16,0 0-19 15,0-1-16-15,0 1-70 16,10 0-42-16,2 0-150 15,-2 1-548-15</inkml:trace>
  <inkml:trace contextRef="#ctx0" brushRef="#br0" timeOffset="188992.31">16201 8378 529 0,'0'0'397'0,"0"0"-292"15,0 0 1-15,0 0 46 16,0 0-12-16,0 0-57 0,0 0-46 15,79-31-8 1,-66 11-18-16,-3-1-10 0,-7-3 11 16,-3 2-12-16,0 2-7 15,-2 1 7-15,-9 4 0 16,-2 2 7-16,0 5 9 16,-2 1 19-16,3 6 31 15,-2 1-54-15,1 0-2 16,1 1-10-16,0 12 1 15,2 4-1-15,2 4 1 16,4 4 0-16,0 6 19 16,4 1-20-16,0 2 38 15,5 3 21-15,12-1-12 0,5-2 4 16,6-3-25-16,4-6-8 16,4-8-3-16,-1-5-15 15,1-10 0-15,0-2-56 16,3-19-33-16,-8-8-171 15,-7-2-620-15</inkml:trace>
  <inkml:trace contextRef="#ctx0" brushRef="#br0" timeOffset="189403.64">16576 8179 1232 0,'0'0'219'0,"0"0"-167"0,0 0-29 16,0 0-13-16,0 0 2 15,-96 27 20-15,78-14-20 16,5 3-11-16,0-1 13 16,6 1-14-16,4-2-1 15,3 0 0-15,0-1-12 16,11 0 13-16,8 0 0 15,7 3 0-15,2-1 6 16,3 2-4-16,1-1-2 16,-1 1 0-16,-3-1 1 15,-4-1 10-15,-7-2 16 16,-7-1 16-16,-7 0 13 16,-3 0-6-16,-3-2 17 0,-17 2-24 15,-6-2-21 1,-4-2 23-16,-3-2-8 0,2-3-8 15,2-3-10-15,6 0-18 16,7 0-2-16,8 0-30 16,5 0-132-16,3-5-372 0</inkml:trace>
  <inkml:trace contextRef="#ctx0" brushRef="#br0" timeOffset="189997.96">16943 8132 1038 0,'0'0'214'0,"0"0"-149"16,0 0-46-16,0 0 38 0,-5 74 76 16,3-40 33-16,2 2-21 15,0 5-73-15,3 0-17 16,8-4-12-16,4-5-34 15,3-6 14-15,3-7-13 16,1-6-9-16,2-4 11 16,-3-6-12-16,1-3 0 15,-3 0-1-15,-2-11-10 16,-1-8 10-16,-5-7 1 16,-4-5-17-16,-1-4-8 15,-5-2-14-15,-1 0 24 16,0 2 8-16,0 5 7 15,-3 5 1-15,-2 8 0 16,0 5-1-16,2 12 19 16,2 0-6-16,-1 8-4 0,2 17-8 15,0 9 8-15,0 7 31 16,2 1-13-16,10-2-7 16,4-4-3-16,2-8-16 15,2-7-1-15,0-10 0 16,-1-7-40-16,3-6-55 15,-6-12-170-15,-4-9-502 0</inkml:trace>
  <inkml:trace contextRef="#ctx0" brushRef="#br0" timeOffset="190417.19">17321 8129 1107 0,'0'0'206'15,"0"0"-135"-15,0 0-29 16,0 0 66-16,0 0 95 16,0 0-72-16,51 94-51 15,-38-57-6-15,-4 0-22 16,1 1 5-16,-6-1-15 16,0-6-41-16,-4-6 20 15,0-6-14-15,0-8-7 16,0-5 9-16,0-5-7 15,0-1-2-15,0-4 0 16,0-13-28-16,0-12 7 16,0-5 5-16,5-11-2 0,-1-1 8 15,4-1-37-15,1 5 17 16,3 9 9-16,0 11-18 16,1 14 38-16,-1 8 1 15,3 11 15-15,-2 18 55 16,1 11-45-16,-1 4 16 15,-2 1 7-15,-1-3-10 16,-4-5 6-16,-2-8-30 16,-1-8-13-16,2-8-1 15,-2-6-77-15,0-7-499 0</inkml:trace>
  <inkml:trace contextRef="#ctx0" brushRef="#br0" timeOffset="191033.93">17982 8141 939 0,'0'0'309'16,"0"0"-225"-16,0 0-30 0,-82-12 16 15,60 12-17-15,2 0 39 16,5 2-18-16,2 8-43 15,4 7 2-15,4 7 13 16,2 4 15-16,3 5 12 16,0 1-24-16,10 3-8 15,6-4-15-15,2-7-25 16,4-6 19-16,2-8-19 0,-4-9 0 16,0-3-1-1,-2-2 2-15,-3-15-2 0,0-6 0 16,-5-4-3-16,0-2-3 15,-3-2 4-15,-3 4 2 16,-1 3-2-16,-1 9 5 16,-2 6-3-16,1 9 0 15,1 3 1-15,1 23 6 16,6 27 7-16,6 29 21 16,3 22 6-16,4 8-22 15,-3-22 14-15,-5-24-24 16,-7-29-2-16,1-7 14 15,-2-2-21-15,0-2 0 16,0-3-1-16,-3-13-45 16,2-13-63-16,-2-16-248 0,-3-9-569 15</inkml:trace>
  <inkml:trace contextRef="#ctx0" brushRef="#br0" timeOffset="191822.61">18203 8285 1211 0,'0'0'253'0,"0"0"-164"16,0 0 38-16,3 71-41 16,4-45 35-16,5-2-15 15,5-3-54-15,2-4-21 16,1-8-7-16,2-3-22 15,0-6 8-15,-4 0-5 0,1-15-4 16,-3-7-2-16,-3-8-12 16,-6-4-22-16,-2-2 7 15,-5 0-20-15,0 3 12 16,-3 4 19-16,-12 4-12 16,-5 2 29-16,-3 7 0 15,-3 5 3-15,2 6 19 16,-1 5-9-16,1 7 3 15,5 13-11-15,2 8-4 16,4 6 23-16,4 3 2 0,6 0-1 16,3-2 1-1,0-5-24-15,9-7 9 0,7-4-9 16,4-8 4-16,5-6-7 16,0-5 1-16,1-2-27 15,-2-14 27-15,-5-6-16 16,-1-3 3-16,-6-4 5 15,-2 1 8-15,-2 5 3 16,-4 4-3-16,-1 7 1 16,0 11 2-16,-1 1 5 15,1 17 3-15,2 14 11 16,2 7-7-16,0 5 25 16,4-3-31-16,3-5-3 15,2-7-6-15,0-10 6 16,-1-7-6-16,0-9 1 0,-3-2-1 15,2-9 24-15,-3-15-24 16,2-10-1-16,-4-8 1 16,2-7-22-16,0-2 21 15,2 1-15-15,0 4-14 16,3 9 20-16,2 14-8 16,-1 11 11-16,3 12 6 15,0 5 1-15,2 19 20 16,-1 11 2-16,-3 2 0 15,-1 2 17-15,-7-1 2 16,-3-3 6-16,-7-5-13 16,0-5-16-16,-5-4 10 15,-12-2-17-15,-7-5-10 16,-4-5-1-16,-14-4-78 16,8-3-88-16,5-2-446 0</inkml:trace>
  <inkml:trace contextRef="#ctx0" brushRef="#br0" timeOffset="192573.33">19535 7933 901 0,'0'0'264'0,"0"0"-180"0,0 0-16 15,0 0-14 1,0 0 29-16,0 0 17 0,0 0-4 16,10 39-26-16,-7-19 19 15,0 10-3-15,2 9-12 16,1 4 37-16,1 10-49 15,1 0-33-15,-2-1 1 16,0-7-29-16,-2-7 0 16,2-8-1-16,-3-10 1 15,-2-7-9-15,1-9-2 16,-1-4-59-16,-1-14-93 16,0-8-216-16,0-3-660 0</inkml:trace>
  <inkml:trace contextRef="#ctx0" brushRef="#br0" timeOffset="193045.28">19360 7740 677 0,'0'0'272'0,"0"0"-164"16,0 0 18-16,0 0-20 15,0 0 20-15,0 0 13 16,88-32 0-16,-60 31-41 16,5 1-21-16,3 0-18 15,3 0-4-15,3 8-24 16,-4 5-9-16,1 3 4 15,-1 1-24-15,-5 5 12 16,-3 2-6-16,-7 2-8 16,-5 2 31-16,-7 1-3 15,-8 3-12-15,-3-1-5 16,-5 2-10-16,-16-4-1 16,-3 1 0-16,-6-4 0 0,-5-2-6 15,-1-8 0 1,2-3-5-16,1-4 10 0,3-4-2 15,6-5 3-15,6 0 0 16,5 0-19-16,5 0-11 16,5-6-55-16,3-2-76 15,0 4-110-15,2-2-436 0</inkml:trace>
  <inkml:trace contextRef="#ctx0" brushRef="#br0" timeOffset="193467.55">20119 8201 1117 0,'0'0'190'16,"0"0"-71"-16,0 0-43 0,0 0 4 15,0 0 71 1,0 0-18-16,0 0-74 0,-4-2-18 16,4-4 4-16,0 0 5 15,0 4 26-15,0-1-18 16,0 3-26-16,0 0-15 16,0 0-17-16,0 0-36 15,0 0-89-15,1 0-393 0</inkml:trace>
  <inkml:trace contextRef="#ctx0" brushRef="#br0" timeOffset="193833.36">20240 7781 995 0,'0'0'237'0,"0"0"-147"16,0 0-7-16,0 0-37 16,0 0 50-16,0 0-23 15,0 0 22-15,5 36 33 16,7-6-19-16,4 8-31 15,5 10-14-15,3 8-23 0,6 4 19 16,1 5-32-16,2-3-17 16,-2-5 2-16,-1-5-12 15,-3-12-1-15,-3-9 0 16,-5-9-20-16,-5-10-20 16,-4-12-82-16,-4-4-267 15,-5-11-544-15</inkml:trace>
  <inkml:trace contextRef="#ctx0" brushRef="#br0" timeOffset="194113.13">20580 7729 1250 0,'0'0'181'0,"0"0"-120"16,0 0 16-16,0 87 132 16,0-26-47-16,0 20-62 15,0 19-28-15,-1-7-27 16,1-21 12-16,-2-25-25 16,2-18-19-16,0-1 1 15,0-2-14-15,0-3-8 16,0-16-55-16,2-7-168 0,5 0-600 15</inkml:trace>
  <inkml:trace contextRef="#ctx0" brushRef="#br0" timeOffset="194378.27">20822 8133 1230 0,'0'0'177'0,"0"0"-78"15,0 0 7-15,0 0 56 16,0 0-33-16,99-16-57 16,-74 13-28-16,0 1-43 0,0 2 16 15,-3 0-12-15,-3 0-5 16,-5 0-9-16,-3 0-123 15,-5 2-192-15,-4 4-498 0</inkml:trace>
  <inkml:trace contextRef="#ctx0" brushRef="#br0" timeOffset="194562.86">20912 8250 1570 0,'0'0'245'0,"0"0"-118"16,0 0-49-16,0 0 5 0,0 0-12 16,92 4-38-16,-65-4-19 15,-2 0-14-15,5 0-42 16,-9-1-106-16,-3-6-541 0</inkml:trace>
  <inkml:trace contextRef="#ctx0" brushRef="#br0" timeOffset="195583.15">21535 7979 1213 0,'0'0'267'0,"0"0"-235"16,0 0 19-16,0 0 96 15,0 0 21-15,0 0-34 0,0 0-70 16,0-14-35 0,0 14 1-16,4 0-18 0,1 0 13 15,2 7 6-15,1 3-12 16,2 4 3-16,-1 1-15 16,0 3-5-16,3 2 7 15,-1 1-8-15,-1 4-1 16,2 2 0-16,-2 0 6 15,-2-2-3-15,0-2-3 16,-1-6 0-16,-4-5 0 16,0-3 1-16,0-1-1 15,-2-6 0-15,-1 0 0 16,2-2 4-16,-2 0-4 16,0 0 0-16,0 0-1 15,0 0 7-15,0-4 4 0,0-7-8 16,0-5-1-16,0-1 5 15,0-4-6-15,-2 0 0 16,2 0-1-16,0 0-1 16,0-1-5-16,0 0-8 15,8 0-19-15,0 1 22 16,2 1-29-16,0 1 14 16,2 5 2-16,-2 3-22 15,1 3 13-15,-1 4 9 16,-2 2 1-16,-1 2 23 15,1 0-19-15,0 10 19 16,2 7 0-16,0 6 1 16,2 8 9-16,-2 2-8 15,1 3 1-15,-2-4 9 16,-2-3-10-16,-2-4-1 0,-2-10 0 16,0-3-2-16,-2-7 2 15,1-5 0-15,-1 0 8 16,-1 0 31-16,3-7-27 15,0-7-3-15,0-4-3 16,0 0-5-16,3-3 16 16,0-1-15-16,2 1 0 15,0-1 1-15,1 1-3 16,2 2-1-16,2-1 0 16,1 3-21-16,2 1 10 0,-2 4-20 15,2 2 9 1,-1 6 17-16,1 4-7 0,1 0 11 15,-1 6 1-15,1 11 1 16,0 4 3-16,0 7 12 16,-4 0 3-16,-1 1 21 15,-2 1-25-15,-2-4-2 16,-3-2-12-16,-1-3-8 16,-2-3-44-16,-1-6-226 15,-1-4-713-15</inkml:trace>
  <inkml:trace contextRef="#ctx0" brushRef="#br0" timeOffset="195973.27">21453 8577 1111 0,'0'0'587'16,"0"0"-503"-16,0 0-33 16,0 0-24-16,0 0 131 15,0 0-17-15,105 4-76 16,-53-4-10-16,7 0-30 0,5-7-3 15,5 1 11-15,-2-1-23 16,-1 0-10 0,-9 1 0-16,-5-2-5 0,-8 2 4 15,-5 0 1-15,-4 2-24 16,-4 1 17-16,-4 2-30 16,-2-1-21-16,-7 1-76 15,-3 1-81-15,-6 0-143 16,-6 0-672-16</inkml:trace>
  <inkml:trace contextRef="#ctx0" brushRef="#br0" timeOffset="196896.92">21443 8824 766 0,'0'0'552'0,"0"0"-468"15,0 0 34-15,0 0-41 16,0 0 70-16,0 0 14 15,0 0-85-15,56-25-29 0,-36 18-29 16,-1 2-11-16,-1 3 24 16,3 2-8-16,-3 0-9 15,1 16 0-15,0 7 3 16,0 6-6-16,-3 4 0 16,-4 3-10-16,-2 3 13 15,-4-5-14-15,-3-1 7 16,-1-5 0-16,-2-9-6 15,0-5 14-15,0-7-6 16,0-4-8-16,0-3 17 16,0 0-17-16,0-6 23 15,0-11-15-15,0-6 1 16,0-8-17-16,4 1 7 0,2-1 0 16,4 0-6-16,1 2 6 15,3 5-1-15,0 4 0 16,1 3-5-16,0 5 5 15,-1 8 1-15,-1 2 0 16,-1 2 5-16,1 4 2 16,-1 14 2-16,-1 7-3 15,-1 4 1-15,-1 4-4 16,-3 0-2-16,-3-4 0 16,-1-3 8-16,-2-9-8 15,0-2-1-15,0-8 0 16,0-6 1-16,0-1 4 15,0 0 3-15,0-8-1 16,3-11-7-16,2-6 0 16,1-4-12-16,3-2-2 0,1-1-22 15,4 1 20 1,1 4 0-16,2 1 2 0,1 3 13 16,1 6-15-16,0 4 15 15,-2 5-5-15,-3 6 1 16,0 2 5-16,-2 0 1 15,-2 10 11-15,-2 11 23 16,-2 8-28-16,0 10 4 16,-5 8-2-16,1 5-8 15,-2 4 32-15,3 4-11 16,1-2-1-16,7 1-1 16,3-4-19-16,6-4 7 0,7-6-8 15,3-6 0-15,4-5 0 16,5-7 0-16,3-8-5 15,4-7 4-15,0-9-31 16,12-8-44-16,-10-13-61 16,-11-4-409-16</inkml:trace>
  <inkml:trace contextRef="#ctx0" brushRef="#br0" timeOffset="197657.12">22715 8574 1617 0,'0'0'386'0,"0"0"-266"15,0 0-74-15,0 0-9 0,0 0 7 16,0 0 31-16,0 0-43 15,-9 0-32-15,9 0-5 16,0 0-71-16,1 2-41 16,9 3-198-16,-2-1-734 0</inkml:trace>
  <inkml:trace contextRef="#ctx0" brushRef="#br0" timeOffset="198025.18">23194 7821 720 0,'0'0'540'0,"0"0"-447"16,0 0-64-16,0 0 17 15,0 0 106-15,0 119 49 16,1-44-75-16,5 3-49 16,3-10 8-16,-2-6-39 15,1-19-26-15,1 2-3 16,0-1-17-16,-2-13 0 15,-1-9-1-15,-3-10-58 0,0-8-69 16,-1-6-179-16,-2-13-94 16,0-6-713-16</inkml:trace>
  <inkml:trace contextRef="#ctx0" brushRef="#br0" timeOffset="198519.2">23103 7902 985 0,'0'0'223'0,"0"0"-187"15,0 0-22-15,0 0-5 0,0 0 59 16,0 0 28-16,86-58-51 16,-50 50-25-16,5 5 14 15,0 3 5-15,-1 0 42 16,-1 16-6-16,0 9-15 15,-8 7 0-15,-6 9-18 16,-8 3 17-16,-8 4 2 16,-9 1-30-16,0-1-6 15,-17 1-9-15,-9-6-16 16,-6-1 15-16,-2-6-14 16,-2-9 0-16,1-5 6 15,7-9-6-15,3-9-1 16,6-4 0-16,5 0-19 0,6-7 6 15,5-6-42 1,3-1 19-16,0-1 25 0,13 5-8 16,2 0 18-16,3 8-5 15,1 2 6-15,2 0 47 16,3 12 1-16,3 7 9 16,-1 1 1-16,3 3-33 15,-2-1 20-15,1-4-18 16,-2-1-9-16,-3-5-8 15,-3-3-10-15,-2-6-28 16,7-3-64-16,-3-11-214 16,-4-4-654-16</inkml:trace>
  <inkml:trace contextRef="#ctx0" brushRef="#br0" timeOffset="198844.6">23981 7958 788 0,'0'0'727'15,"0"0"-686"-15,0 0-27 16,0 0 42-16,0 0 81 15,0 0-7-15,88-44-70 16,-55 37-39-16,4 2 17 0,5 0-14 16,-3 3-2-16,0-1-4 15,-2 0-17-15,-4 1 3 16,-6 2-4-16,-5-1-14 16,-7 1 0-16,-9-1-103 15,-5 1-211-15,-1 0-528 0</inkml:trace>
  <inkml:trace contextRef="#ctx0" brushRef="#br0" timeOffset="199106.33">24143 7939 1152 0,'0'0'212'0,"0"0"-105"16,0 0 92-16,3 100 31 16,10-41-56-16,-3-1-86 15,3 5-11-15,0 1-18 16,-6-15-13-16,2 1-3 16,-3-12-42-16,-2-11 5 15,2-10-6-15,2-11-65 16,-1-6-126-16,-2 0-990 0</inkml:trace>
  <inkml:trace contextRef="#ctx0" brushRef="#br0" timeOffset="199692.48">23796 8215 1365 0,'0'0'628'0,"0"0"-510"16,0 0-54-16,0 0-27 15,0 0-21-15,0 0-16 16,0 0-12-16,19 17-113 16,-14-9-481-16</inkml:trace>
  <inkml:trace contextRef="#ctx0" brushRef="#br0" timeOffset="-191088.98">754 9397 59 0,'0'0'228'16,"0"0"-111"-16,0 0-65 16,0 0-35-16,0 0 34 0,-53-81 22 15,39 62-64-15,-2 3 16 16,5-1-8-16,-3 2 12 15,3 1 33-15,0 2-45 16,0 2-17-16,-3 0-41 16,1 3-134-16,4 2-154 0</inkml:trace>
  <inkml:trace contextRef="#ctx0" brushRef="#br0" timeOffset="-190821.74">558 9189 339 0,'0'0'258'0,"0"0"-140"15,0 0-34-15,0 0 40 16,0 0 74-16,0 0-82 0,0 0-49 16,8 0 40-16,6 0 18 15,11 0 2-15,5 2-9 16,6 3-58-16,7 0-3 16,2-2-15-16,4 0-9 15,-1-2 22-15,-2-1-40 16,-3 0 5-16,-7 0-1 15,-6 0-13-15,-5 0-7 16,-7 0 1-16,-3 0-9 16,-7 0-4-16,-1 2-21 15,-4 1-60-15,0-1-134 16,0-2-359-16</inkml:trace>
  <inkml:trace contextRef="#ctx0" brushRef="#br0" timeOffset="-190288.67">1393 8869 965 0,'0'0'310'15,"0"0"-209"-15,0 0-28 16,0 0 47-16,0 0-22 16,0 0-38-16,0 0-19 15,92-65-41-15,-53 52 29 16,4 7-19-16,8 6-8 16,3 2 34-16,4 22 1 15,0 11 21-15,2 9 7 0,-7 6-38 16,-5 4 0-16,-10 0-5 15,-10 0-21-15,-12-1 15 16,-13-1-3-16,-3 1-13 16,-19-3 0-16,-11-4-75 15,-6-8 74-15,-3-6 1 16,0-13-1-16,1-11-10 16,-1-16-119-16,6-15-159 15,8-7-438-15</inkml:trace>
  <inkml:trace contextRef="#ctx0" brushRef="#br0" timeOffset="-190070.61">1706 8919 1277 0,'0'0'529'0,"0"0"-528"16,0 0 16-16,0 0 12 15,0 0 46-15,27 110 31 16,-18-59-67-16,1 4 0 15,-1 0-8-15,0-1-23 16,0-5-16-16,-3-8-1 16,3-7-60-16,2-8-114 15,3-15-88-15,-3-8-137 16,2-3-243-16</inkml:trace>
  <inkml:trace contextRef="#ctx0" brushRef="#br0" timeOffset="-189694.69">2078 9166 945 0,'0'0'396'0,"0"0"-290"15,0 0-33-15,0 0 38 16,74 78-27-16,-47-70 4 16,1-6-12-16,5-2-40 15,1-7 7-15,1-13-43 16,-7-4-7-16,-1-5-46 15,-11 0 6-15,-7-3 21 16,-9 1-59-16,0 5 21 16,-9 4 51-16,-9 7-25 15,-4 8 38-15,-3 7-10 0,-2 7 21 16,4 19-2-16,1 9 11 16,4 8 11-16,6 3 35 15,12 0-15-15,0 0 0 16,12-7 19-16,12-8-68 15,7-6 12-15,7-13-8 16,5-10-5-16,2-2-2 16,1-14-51-16,-3-13-94 15,12-31-96-15,-11 5-169 16,-9 3-269-16</inkml:trace>
  <inkml:trace contextRef="#ctx0" brushRef="#br0" timeOffset="-189477.25">2591 8620 902 0,'0'0'178'0,"0"112"-80"16,17-9 50-16,9 15 32 16,2-1-5-16,-3-27-116 15,-8-29-35-15,-1-18-7 16,-1-10-9-16,0 1-16 15,-3-2 8-15,-3-6-127 16,-9-21 11-16,-3-5-164 16,-15-11-526-16</inkml:trace>
  <inkml:trace contextRef="#ctx0" brushRef="#br0" timeOffset="-188231.09">2550 9085 734 0,'0'0'356'0,"0"0"-227"15,0 0-3-15,27 79 31 16,0-55-58-16,6-8 20 16,1-5-55-16,11-8-63 15,1-3 37-15,3-10-28 16,-1-12 46-16,1-7-6 16,-10-7-50-16,-3-3-9 15,-9-1-14-15,-10 1-71 16,-9 3 91-16,-8 8 6 15,0 8 4-15,-6 11 30 0,-10 9-18 16,-1 1 9-16,-2 24-28 16,0 13 7-16,2 10 8 15,8 9-14-15,3 1 30 16,6-2 9-16,2-2-26 16,17-8-23-16,12-9 18 15,7-11-9-15,5-12 40 16,0-12-40-16,3-4-2 15,-2-22-35-15,-7-12-79 16,-7-11-81-16,-5-8-86 16,-9 1-31-16,-11-1-5 15,-2 12 8-15,-3 8 311 16,0 14 116-16,0 16 201 0,-6 5-113 16,1 22-107-16,-2 14 16 15,3 10 63-15,1 9-37 16,3-1-28-16,0-1-25 15,0-7-75-15,4-9 11 16,5-12-22-16,-5-8 7 16,-1-11 2-16,-1-6 2 15,-2-6 16-15,0-19-1 16,-3-10-26-16,-9-9-26 16,0-3-28-16,0 0-5 15,3 3 17-15,6 4 1 16,3 9 28-16,0 9 3 15,5 5-2-15,8 8 11 16,-1 5 1-16,3 4 0 16,0 0 16-16,9 13 28 0,1 6 29 15,6 7 25-15,2 2-40 16,0 3 6-16,0 0-41 16,-5 1-23-16,-7-1 30 15,-3-2-30-15,-5-4 12 16,-7-4-9-16,-3-4 4 15,-3-8-8-15,0-8 1 16,0-1 0-16,0-10-9 16,-6-15-8-16,-1-10-1 15,-2-11 6-15,5-3-58 16,2-1-9-16,2 7 26 16,0 10 5-16,12 12 41 0,4 14-3 15,4 7 10-15,-1 11 32 16,5 19 27-16,0 8 18 15,-2 6-4-15,-1 3-40 16,0-2 33-16,-3-4-53 16,-5-5 8-16,-2-12-21 15,2-5 4-15,-7-11-16 16,0-6-5-16,-3-2-8 16,0-16 19-16,3-14-24 15,-3-9-14-15,6-6 1 16,-3-4-53-16,0 3 41 15,3 10 27-15,-3 10 6 16,0 16 22-16,0 10-39 0,4 17 39 16,2 17 23-16,0 9 8 15,3 6 51-15,3-4-15 16,1-6-30-16,2-5 27 16,0-14-63-16,0-8 5 15,3-12-6-15,-5 0 1 16,2-17-21-16,-3-15-11 15,-6-7 18-15,1-8-22 16,-7-3-52-16,-4-2 29 16,-2 5-33-16,0 6 12 15,0 14 79-15,-3 15 8 16,3 12 38-16,0 12-18 16,0 23 25-16,0 15 75 0,13 6-44 15,5 0-59 1,6-2 32-16,4-10-50 0,2-13-6 15,7-15-1-15,10-23-73 16,-6-15-117-16,-9-12-361 0</inkml:trace>
  <inkml:trace contextRef="#ctx0" brushRef="#br0" timeOffset="-188079.76">4191 8713 1795 0,'0'0'278'16,"0"0"-224"-16,0 0-54 16,0 0-62-16,0 0 40 0,0 0-139 15,16 81-447-15</inkml:trace>
  <inkml:trace contextRef="#ctx0" brushRef="#br0" timeOffset="-187276.93">4419 9026 1159 0,'0'0'155'15,"0"0"3"-15,0 0-56 0,0 0-8 16,0 0 74-16,0 0-58 15,0 0-22-15,87 112-28 16,-65-66-17-16,-7 2 29 16,-6 1-26-16,-3-6-2 15,-3-6-14-15,-3-12-29 16,3-6-1-16,-3-13 0 16,0-6-3-16,0 0-7 15,0-17-10-15,0-14 0 16,3-13 9-16,3-7-39 15,0-4 4-15,4 2-17 16,2 10-23-16,0 11 80 16,3 12-14-16,0 18 20 0,-3 4 0 15,6 22 16-15,-2 11 23 16,2 6-2-16,0 0-3 16,0-4 33-16,1-9-52 15,-1-6 1-15,3-13-16 16,1-9 2-16,-1 0-15 15,2-20 5-15,2-11-37 16,-3-5 39-16,-1-5-53 16,-3 1 26-16,-3 5 10 15,-6 9-5-15,-3 12 12 16,0 14 7-16,-3 9-29 16,1 22 24-16,-1 8 28 15,2 4-2-15,2-1 4 0,4-5-16 16,7-9 60-1,4-6-53-15,3-13 5 0,1-9 10 16,4 0-10-16,-2-14-24 16,-3-10 12-16,-4-5 0 15,-7-3 15-15,-7-3-15 16,-7-2 9-16,0 3-9 16,-18 2-2-16,-9 9-20 15,-4 6 9-15,-3 14 0 16,-4 3-1-16,4 12 28 15,0 15-3-15,13 5 28 16,3 5-25-16,12 1 29 16,6-2-15-16,0-2-28 15,21-4 33-15,7-5-33 0,8-4 0 16,6-6 0-16,2-8-20 16,0-7-61-16,14-12-61 15,-9-10-169-15,-7-4-201 0</inkml:trace>
  <inkml:trace contextRef="#ctx0" brushRef="#br0" timeOffset="-186287.86">5514 8970 1408 0,'0'0'373'16,"0"0"-256"-16,0 0-79 16,0 0-7-16,-33 100 4 15,24-52 17-15,5 6 46 16,4-1-53-16,3-4-12 0,16-7-18 15,9-8-15 1,5-12-1-16,3-9 0 0,3-12-7 16,1-2 7-16,-1-24-48 15,-3-11-9-15,-6-13-10 16,-7-6-47-16,-6-5 52 16,-8 4 23-16,-9 5 37 15,0 12 3-15,0 12 27 16,-9 16 25-16,0 11-3 15,4 16-43-15,2 21 45 16,2 14 18-16,1 9-21 16,3 1 19-16,16-5-36 15,7-6 3-15,4-13-31 16,1-9-3-16,6-11 0 16,-1-12 0-16,-3-5-20 0,-2-13 1 15,-4-18-37 1,-5-12 9-16,-4-9 28 0,-5-4-28 15,-7 0 30-15,-4 3 3 16,-2 11-3-16,0 13 8 16,0 18 7-16,0 11 2 15,0 14-11-15,0 20 11 16,0 12 25-16,6 7-1 16,6-2-21-16,3-3 13 15,4-9-10-15,2-10-6 16,0-12 0-16,4-9-14 15,-5-8 8-15,1-11 6 0,-5-15-13 16,-7-11 4 0,-9-9-17-16,0-4 26 0,-8 1 0 15,-15 1 1-15,-4 10 27 16,-3 10-15-16,0 12 6 16,0 13-3-16,2 3-5 15,4 17-4-15,3 10 11 16,6-1-18-16,8-1 34 15,7-5-33-15,0-6 7 16,6-6-8-16,13-8-14 16,8 0 0-16,6-9 1 15,3-13-46-15,1-1 39 16,6-2-14-16,-4 1 34 16,0 6 36-16,-3 9-36 15,-2 9 49-15,0 1 4 0,-4 22-30 16,-3 11 56-16,-2 8-31 15,-7 4 7-15,-1-1 18 16,-7-3-73-16,-4-11 22 16,-3-4-22-16,0-13-15 15,-3-8 5-15,3-6-4 16,-3-3-9-16,9-17 5 16,-3-12-40-16,4-8 30 15,1-6 1-15,2 0-17 16,4 2 43-16,0 13-30 15,1 12 31-15,-1 18-6 0,-1 4 29 16,-1 25-21 0,0 9 26-16,-5 2 6 0,-2-1 21 15,-2-3-45-15,-2-6 3 16,-2-8-13-16,-2-8-56 16,-9-11-64-16,-6-2-164 15,-4 0-788-15</inkml:trace>
  <inkml:trace contextRef="#ctx0" brushRef="#br0" timeOffset="-186111.12">6354 8487 1774 0,'0'0'362'15,"0"-75"-279"-15,3 32-21 0,12-4-55 16,-3 10 4-16,1 4-11 15,-4 9-36-15,-6 9-63 16,-3 8-242-16</inkml:trace>
  <inkml:trace contextRef="#ctx0" brushRef="#br0" timeOffset="-185932.19">5696 8598 1883 0,'0'0'367'0,"0"0"-297"0,0 0-70 15,0 0-74-15,0 0-72 16,0 0-158-16,0 0-817 0</inkml:trace>
  <inkml:trace contextRef="#ctx0" brushRef="#br0" timeOffset="-185407.31">7249 8589 910 0,'0'0'523'15,"0"0"-440"-15,0 0-29 16,0 0 7-16,0 0 75 15,46 97 28-15,-18-18-42 16,4 20-79-16,-4-4 22 16,-9-18-28-16,-10-28-36 15,-6-16 25-15,2 3-26 16,-5-4 1-16,4 0-1 16,-4-15-72-16,0-17-30 15,-4-5-147-15,-5-15-714 0</inkml:trace>
  <inkml:trace contextRef="#ctx0" brushRef="#br0" timeOffset="-185122.62">7135 8521 1250 0,'0'0'241'0,"0"0"-173"16,0 0 20-16,0 0 22 16,0 0 15-16,120-13-1 0,-70 12-46 15,7 1-38 1,0 0 8-16,1 0-48 0,-3 0 22 16,-4 4-22-16,-8 2-24 15,-7 0 23-15,-8-1-73 16,-10 3-57-16,-18 4-142 15,0-3-273-15,-9 2-317 0</inkml:trace>
  <inkml:trace contextRef="#ctx0" brushRef="#br0" timeOffset="-184925.59">7137 8818 846 0,'0'0'806'15,"0"0"-733"-15,0 0 26 0,0 0-52 16,0 0 25-16,112-31 55 16,-61 21-90-16,7 3-2 15,3 2-35-15,-3 0-16 16,13 3-28-16,-18 1-271 16,-10 0-688-16</inkml:trace>
  <inkml:trace contextRef="#ctx0" brushRef="#br0" timeOffset="-184319.69">7996 8649 1311 0,'0'0'367'0,"0"0"-335"15,0 0 0 1,0 0 3-16,0 0-6 0,0 0 84 16,0 0-62-16,0-5-45 15,7 34 41-15,-1 10-3 16,5 23 1-16,4 22-8 16,-2 22-36-16,0-10 15 15,-5-18-16-15,-5-25 1 16,0-16-11-16,2-1 20 15,-2 3-10-15,1-3 0 16,2-14 6-16,1-13-15 16,5-9-17-16,6 0 26 15,7-19 20-15,5-8-18 16,6-1 11-16,0-2 3 16,6 7-7-16,-2 4 0 0,-3 10-9 15,1 4 0-15,-4 5 30 16,-1 0-29-16,-2 8 0 15,-4-1 12-15,-3 0-4 16,-5-1-18-16,-5-3 5 16,-3-3-45-16,-3 0-15 15,-7-1-82-15,-1-9-170 16,0-2-567-16</inkml:trace>
  <inkml:trace contextRef="#ctx0" brushRef="#br0" timeOffset="-184055.7">7957 8636 1091 0,'0'0'364'0,"0"0"-279"15,0 0-32-15,0 0-13 16,0 0 35-16,0 0 58 15,0 0-47-15,112-16-7 16,-60 16-47-16,1 0-31 16,0 0 28-16,-2 0-29 15,-8 0 0-15,-7 0-23 16,-8 0-118-16,-10 0-112 0,-9 0-409 16</inkml:trace>
  <inkml:trace contextRef="#ctx0" brushRef="#br0" timeOffset="-183851.73">8002 8901 111 0,'0'0'1052'0,"0"0"-893"15,0 0-79-15,97-7 81 16,-51-1-8-16,8 3-45 15,-2 2 12-15,-4 3-74 16,4 0-46-16,-18 3-97 16,-13 7-605-16</inkml:trace>
  <inkml:trace contextRef="#ctx0" brushRef="#br0" timeOffset="-178515.28">9672 8883 717 0,'0'0'180'15,"0"0"-116"-15,0 0-45 16,0 0 86-16,0 0 12 16,0 0-56-16,0-23 26 15,0 21-29-15,0 2 2 0,0 0-15 16,0 2-37-16,0 15 10 15,0 9 20-15,3 15 34 16,6 9-4-16,1 5-33 16,1 3 1-16,1-3-10 15,-3-6-18-15,0-8-11 16,-6-10 3-16,2-9-16 16,-5-10 14-16,0-5-52 15,0-7-36-15,0-5-56 16,-2-14-183-16,-7-3-455 0</inkml:trace>
  <inkml:trace contextRef="#ctx0" brushRef="#br0" timeOffset="-177854.53">9540 8774 876 0,'0'0'180'16,"0"0"-154"-16,0 0 21 16,0 0 23-16,0 0 4 15,0 0 50-15,0 0-53 16,104-58-15-16,-68 57 53 16,1 1-85-16,4 4 15 15,-3 15-11-15,-5 4-22 16,-2 7 52-16,-8 3-57 15,-8 0 27-15,-9 0-3 0,-6-1-15 16,0-1-10 0,-15-1 0-16,-9-3 0 0,-4-3 7 15,-1-5-6-15,1-3 5 16,8-6 4-16,3-7-10 16,4-3 0-16,6 0-21 15,4 0-36-15,3-12 24 16,0-2-17-16,10-2 21 15,7 0 27-15,4 2-43 16,4 1 44-16,5 5-9 16,4 5 10-16,2 3 16 15,5 0 9-15,-1 14 19 16,-6 5 20-16,0 5-51 0,-7 5 35 16,-9 0-24-1,-6 1-14-15,-11 1 32 0,-1 0-41 16,-8-3 29-16,-13-2 9 15,-9-5-39-15,-8-4 13 16,-5-8-13-16,-3-6 1 16,-3-3 12-16,1-4-13 15,5-13 12-15,4-2-6 16,9 0-4-16,6 1-4 16,10 5 2-16,6 4 0 15,5 4-12-15,3 2 12 16,0 3-3-16,8 0-5 0,9 0-47 15,9 1-36 1,22 9-118-16,-5-5-332 0,-1-3-302 0</inkml:trace>
  <inkml:trace contextRef="#ctx0" brushRef="#br0" timeOffset="-177441.6">10526 8809 1039 0,'0'0'161'0,"0"0"-47"16,0 0 27 0,0 0-35-16,-106-24 54 0,78 21-91 15,-2 3 1-15,0 0-30 16,0 5-40-16,2 7 25 15,-2 5-25-15,6 6 1 16,-3 5 22-16,6 6-16 16,6 7-7-16,3 6 18 15,9 3-5-15,3 4 15 16,8 0-16-16,16-3 5 16,6-8 37-16,4-6-52 15,9-10 20-15,0-10-22 16,5-10 1-16,0-7 7 15,-1-3 0-15,-3-13 15 16,-4-4-8-16,-9 3-13 0,-5 2-3 16,-7 1 1-16,-3 8-66 15,-2 6-12-15,-2 0-159 16,-3 0-324-16</inkml:trace>
  <inkml:trace contextRef="#ctx0" brushRef="#br0" timeOffset="-176876.33">10885 9039 892 0,'0'0'254'0,"0"0"-194"16,0 0 11-16,0 0 24 15,0 0 40-15,106-8 20 16,-70 5-78-16,4 0-19 16,-3-1-33-16,-2 0-25 15,-10 1 0-15,-4 1-24 0,-8 1-95 16,-11 1-110-16,-2 0-279 15,0 3-82-15</inkml:trace>
  <inkml:trace contextRef="#ctx0" brushRef="#br0" timeOffset="-176651.68">10905 9179 1101 0,'0'0'177'16,"0"0"-127"-16,0 0 59 16,0 0-51-16,92-10 92 0,-59 7-36 15,5 1-76 1,1 0 12-16,0 0-49 0,-4 2-1 16,-7-3-29-16,5 1-210 15,-11-1-245-15,-6 0-236 0</inkml:trace>
  <inkml:trace contextRef="#ctx0" brushRef="#br0" timeOffset="-175946.51">11622 8970 1232 0,'0'0'165'0,"0"0"-129"16,0 0-7-16,0 0 15 15,0-89 37-15,0 68 37 16,1 0-62-16,2 3-23 0,-1 2 6 15,3 2-38 1,-2 5 21-16,-2 2-6 0,-1 4-14 16,0 2 35-16,0 1-37 15,0 0-1-15,0 6-29 16,2 14 30-16,2 11 22 16,3 21-1-16,7 22 11 15,-1-2 34-15,2-5-65 16,0-11 35-16,-5-14-36 15,1 2 18-15,2-3-16 16,-4-7-2-16,-3-14 0 16,-1-7 0-16,-1-9-20 0,2-7-99 15,-1-11-138 1,-1-6-483-16</inkml:trace>
  <inkml:trace contextRef="#ctx0" brushRef="#br0" timeOffset="-175518.8">11896 8967 1020 0,'0'0'264'0,"0"0"-203"16,0 0-27-16,0 0 22 15,0 0 66-15,8 96 30 0,4-60-53 16,1 3-40-1,8-1 21-15,6-1-53 0,0-6 2 16,4-1 6 0,3-11-24-16,-1-5-8 0,0-11-3 15,-2-3 0-15,1-5-1 16,-6-17 2-16,-3-9 4 16,-5-6 1-16,-9-4 4 15,-9-4-10-15,0 1 0 16,-6 1-1-16,-18 4 1 15,-6 2 1-15,-6 4 16 16,-4 6 39-16,1 7-55 16,-1 8 20-16,4 5-21 15,5 7-3-15,6 0-10 16,5 16 13-16,4 7 0 16,5 3-1-16,7 6-37 0,4 2-6 15,10 14-88-15,11-7-182 16,3-7-378-16</inkml:trace>
  <inkml:trace contextRef="#ctx0" brushRef="#br0" timeOffset="-175085.45">12405 8947 1392 0,'0'0'269'0,"0"0"-211"0,0 0-58 16,0 0 9 0,0 0 7-16,0 0 22 0,-43 77 41 15,43-42-34-15,1 5-4 16,17 1-19-16,7 3-9 16,7-4-17-16,4-4 4 15,1-6 0-15,2-9 9 16,4-6-3-16,-4-11-6 15,0-4 0-15,-2-6 19 16,-9-18-16-16,-2-7-2 16,-10-6-1-16,-10-5 28 15,-6-1-18-15,0-3 13 0,-11 4 26 16,-11 2-48 0,-8 4 77-16,-7 2-32 0,-6 7 7 15,-2 6-11-15,-1 6-42 16,4 10 0-16,5 5-1 15,4 2-43-15,7 15 25 16,6 5-52-16,8 3-2 16,10 17-31-16,2-9-370 15,0-2-522-15</inkml:trace>
  <inkml:trace contextRef="#ctx0" brushRef="#br0" timeOffset="-174273.2">13118 9011 1382 0,'0'0'158'16,"0"0"-39"-16,0 0-28 15,0 0 1-15,0 0 31 16,0 0-72-16,0 0-50 15,-92-19 25-15,78 33-24 16,1 5-2-16,1 9 10 16,3-1-4-16,0 4-12 15,9-2 4-15,0-1-21 16,3-6 21-16,13-5-43 16,5-4-46-16,2-8 55 0,2-5-46 15,0 0 16-15,-1-12-21 16,0-8 27-16,-6-2 59 15,-3-1 2-15,-5 1 16 16,-2 3 79-16,-5 2-13 16,0 6 24-16,-3 4-44 15,0 3-41-15,0 4 14 16,0 0-25-16,0 12-3 16,1 12 6-16,6 12 0 15,4 12-15-15,7 18 1 16,3 23 0-16,10 16-8 15,-1 8 10-15,-3-6-2 16,-6-13 0-16,-6-9-3 16,-4-4 3-16,-3 2 0 15,-2-15 1-15,-4-12 1 0,-2-9 0 16,0-7-2-16,0 9 3 16,-11-1 3-16,-5 2-7 15,-1-14 1-15,-5-13 0 16,-3-14 9-16,-4-9-8 15,-2-9 15-15,-5-19-10 16,0-9 4-16,3-5-10 16,2-2 6-16,4 0-5 15,5 1 31-15,5 2-26 16,4-2 7-16,3-3-13 16,3 2 4-16,4-2-4 15,3 3 0-15,0 1 0 0,10 1 1 16,9 1 0-1,5 2-1-15,7 1 0 0,5 4 18 16,3 2-11-16,0 3-5 16,1 6 5-16,1 2 15 15,-2 6-21-15,-1 3-1 16,-7 5 0-16,-6 1-13 16,-4 2-7-16,-9 3 7 15,-7 0-55-15,-4 0-78 16,-1 5-660-16</inkml:trace>
  <inkml:trace contextRef="#ctx0" brushRef="#br0" timeOffset="-169152.96">1261 10578 546 0,'0'0'302'16,"0"0"-182"-16,0 0-19 0,0 0-37 15,0 0 2-15,0 0 7 16,0 0-18-16,0-53 7 16,2 42-31-16,2-1 11 15,1 0 35-15,1 0-52 16,-3 1 12-16,7 1-37 16,-4 0 9-16,2 0 7 15,-1 3-16-15,2-1 9 16,-3 3-9-16,0 2 0 15,2 3-10-15,-2 0 10 16,4 3-32-16,-1 12 17 16,3 10 15-16,4 10 26 15,-1 5 8-15,0 7-25 0,0 0-3 16,-2 1-6-16,-2-2 0 16,-5-6 8-16,1-7-8 15,-4-7 21-15,-1-3-7 16,-1-9 1-16,-1-5-12 15,0-3-3-15,0-5 0 16,0-1 29-16,0 0-15 16,0 0 29-16,0-9-37 15,0-7 30-15,0-4-36 16,-1-2 0-16,-2-5 2 16,1-2 1-16,-1-2-3 15,3 0-12-15,0-1 0 16,0 0-46-16,3-1 34 0,6 1-19 15,2 3 2 1,2 4 41-16,2 2 0 0,0 6 0 16,-3 3-1-16,1 6-2 15,-2 3-19-15,-2 4-13 16,-2 1 13-16,2 8 15 16,0 12-31-16,3 8 38 15,3 6 42-15,-3 10-15 16,6 3 19-16,-5 1-8 15,2-2-20-15,-3-3 22 16,0-7-28-16,-5-4 7 16,-1-10 8-16,-1-3-26 15,-2-9 12-15,-3-1-13 16,0-6 0-16,3-2 3 16,-3-1 3-16,0 0-6 0,0-8-43 15,0-6-116-15,0-1-460 16</inkml:trace>
  <inkml:trace contextRef="#ctx0" brushRef="#br0" timeOffset="-168379.6">2086 10788 443 0,'0'0'638'15,"0"0"-499"-15,0 0-74 0,0 0 71 16,0 0 76-16,0 0-70 15,0 0-40-15,0-20-47 16,-4 14-32-16,-5 2 24 16,3 0-21-16,-3-1-1 15,-4 2-25-15,1 0-12 16,-3 1 11-16,0 1 1 16,-1 1-12-16,-1 0 0 15,4 0 6-15,-2 9-4 16,0 3 2-16,4 1-14 15,2 2 21-15,2 1 1 0,1 3 0 16,5 1 1 0,1 1 0-16,0 2-1 0,1 0 13 15,12 1-4-15,1-1-18 16,5 0 8-16,0-5 1 16,1 0 10-16,2-7-4 15,-1-3 1-15,-3-4 7 16,3-4-6-16,-2 0-9 15,-1 0 1-15,3-8 0 16,-3-2 24-16,0-1-9 16,-2-1 5-16,-4 5 4 15,-3 0-17-15,-1 3 5 0,-1 2-11 16,-4 1 10 0,0 1-4-16,2 0-6 0,-2 0-1 15,0 0 0-15,1 0-11 16,5 0-48-16,-3 4-103 15,0 0-471-15</inkml:trace>
  <inkml:trace contextRef="#ctx0" brushRef="#br0" timeOffset="-167073.25">1354 12484 178 0,'0'0'801'16,"0"0"-665"-16,0 0-23 15,0 0-3-15,0 0 13 0,0 0 4 16,0 0-92-16,0-7-6 15,0 2-29-15,0-2 6 16,0 2 27-16,6-2-18 16,0 0 8-16,3-1 12 15,1 0-29-15,-1 1 6 16,-1 1-12-16,-1 3-22 16,2 0 21-16,-3 1-12 15,0 2 13-15,0 0 0 16,3 0 0-16,0 8-6 15,3 8-37-15,1 4 43 16,-1 7 38-16,3 2-30 16,-3 5-2-16,0 3 16 0,-2 0-15 15,-2-3-4-15,-2-3-3 16,-3-4 0-16,0-7 3 16,-3-6-3-16,0-6 1 15,0-6 10-15,0 0-2 16,4-2-6-16,-4 0-3 15,0 0 1-15,0 0 19 16,0-6-9-16,0-4 5 16,0-3-7-16,0-6-8 15,0-4-2-15,0-2-10 16,0-4-44-16,0-1 5 16,0-4-24-16,8 1 36 15,2 1 29-15,5 3-29 0,0 3 12 16,3 3 1-1,0 2-1-15,1 5 25 0,-2 5-5 16,2 4 3 0,-3 5-3-16,1 2-7 0,-1 7 13 15,4 13 8-15,-1 8 1 16,2 4 19-16,-3 6 36 16,-2 0 19-16,-5 0-15 15,-2-2-30-15,-2-5 5 16,-4-5-26-16,0-3-4 15,0-6 21-15,0-5-34 16,-3-6 2-16,0-2-2 16,0-2-7-16,3-2-5 15,0 0-131-15,-1 0-211 0,1 0-595 16</inkml:trace>
  <inkml:trace contextRef="#ctx0" brushRef="#br0" timeOffset="-166217.7">2070 12596 806 0,'0'0'379'0,"0"0"-224"16,0 0-64-16,0 0 7 16,0 0-15-16,0 0-28 15,0 0-23-15,-3 13-6 16,3 4-17-16,0 8 19 0,0 3-2 16,0 5 22-16,0 1 1 15,0 0-35-15,0-3 4 16,3-1-18-16,-3-5 0 15,0-5-9-15,0-3-73 16,0-6-111-16,0-3-67 16,0-5-86-16,0-3-28 0</inkml:trace>
  <inkml:trace contextRef="#ctx0" brushRef="#br0" timeOffset="-165981.59">2018 12801 423 0,'0'0'345'0,"0"0"-243"16,0 0-77-16,0 0 83 0,0 0 34 15,0 0-20-15,0 0 36 16,60-29-31-16,-35 29 2 16,5-1-67-16,1 1-56 15,0 0 29-15,1 0-34 16,-4 0 9-16,-6 0-10 15,-4 0-131-15,-4-5-107 16,-7-1-119-16,-4-1-200 0</inkml:trace>
  <inkml:trace contextRef="#ctx0" brushRef="#br0" timeOffset="-165765.46">2282 12548 322 0,'0'0'791'16,"0"0"-718"-16,0 0 3 16,0 0 6-16,0 0 69 15,13 106 34-15,4-59-108 16,-1 4 21-16,-1 0-49 16,0-4-35-16,-5-4 17 15,-1-9-31-15,-4-7-13 16,-1-8-148-16,-1-9-779 0</inkml:trace>
  <inkml:trace contextRef="#ctx0" brushRef="#br0" timeOffset="-163859.58">1481 14436 78 0,'0'0'681'0,"0"0"-580"15,0 0-46-15,0 0-32 16,0 0 32-16,0 0 40 16,0 0-46-16,6-45 5 15,0 34-21-15,1-2 28 16,2 3 26-16,-3-3-58 16,5 2 10-16,-1 0-7 15,-1 3-20-15,0 1 21 16,1 2-33-16,-2 5 1 15,1 0 10-15,1 0-3 16,2 11-5-16,3 6-3 16,0 8-27-16,-3 4 27 15,1 4 14-15,-2 2 24 0,-4 2-19 16,-2-1-12 0,0-3-7-16,-3-2 0 0,-2-5 1 15,0-8 11-15,0-4-11 16,0-6 9-16,0-5 0 15,0-3 0-15,0 0-9 16,0 0-1-16,0-6 6 16,0-8 7-16,3-4-12 15,-3-6 1-15,3-4-2 16,3-6-25-16,2-5 5 16,2-1-14-16,2-1 7 15,0 2 26-15,6 4-9 16,1 3 10-16,-4 10 0 15,4 5-9-15,-5 8 2 16,2 9-21-16,-2 0-5 0,0 17 23 16,3 14 20-16,1 11 19 15,-3 6 29-15,4 5-3 16,-5-2 6-16,-1-5-21 16,-7-5-21-16,0-7 20 15,0-9-24-15,-2-5-1 16,-1-6-12-16,-1-8-2 15,1-3-32-15,1-3-124 16,1 0-110-16,-2 0-431 0</inkml:trace>
  <inkml:trace contextRef="#ctx0" brushRef="#br0" timeOffset="-162364.85">2283 14601 519 0,'0'0'514'0,"0"0"-424"16,0 0 10-16,0 0 26 15,0 0-31-15,0 0-12 16,0 0-51-16,0 0-30 16,0 0 50-16,0 3-26 15,-4 5 11-15,-1 3-37 16,1 2 11-16,-1 2 0 0,1 4-11 15,4 0 0-15,0 4 13 16,0 2-3-16,0 1-11 16,10-2 1-16,4-2 0 15,2-4 17-15,1-4-11 16,2-5 0-16,2-5 9 16,0-4-15-16,3 0 0 15,-4-11 0-15,0-7 16 16,-4-7 50-16,-2-2-17 15,-7-5 3-15,-4-1 8 16,-3 4-40-16,0-2 21 16,-15 4 3-16,-4 4-25 15,-4 1 15-15,0 7-13 0,-3 2 11 16,1 6-8 0,-1 6-12-16,1 1-24 0,0 3-3 15,1 13-54-15,2 9 60 16,2 9-57-16,7 7-26 15,13 25 1-15,0-11-175 16,10-5-448-16</inkml:trace>
  <inkml:trace contextRef="#ctx0" brushRef="#br0" timeOffset="-161491.33">2634 10607 1134 0,'0'0'287'0,"0"0"-245"16,0 0-42-16,0 0 0 15,0 0 0-15,0 0 71 16,0 0 9-16,98-5 34 16,-62 0-75-16,0-3-1 15,-1 1-38-15,-6 0 9 16,-5 0-22-16,0 0-43 15,-8 4-172-15,-7 1-125 16,-6 2-330-16</inkml:trace>
  <inkml:trace contextRef="#ctx0" brushRef="#br0" timeOffset="-161289">2765 10714 980 0,'0'0'295'16,"0"0"-232"-16,0 0 12 15,0 0-26-15,0 0 27 16,88-13-18-16,-61 11-58 16,9 2-47-16,-8 0-222 0,-1 9-490 15</inkml:trace>
  <inkml:trace contextRef="#ctx0" brushRef="#br0" timeOffset="-160733.39">2731 12480 1134 0,'0'0'287'0,"0"0"-238"16,0 0-40-16,0 0-9 16,0 0 32-16,0 0 13 15,0 0 12-15,104 0-30 16,-77 0-27-16,-2 0 26 15,-2 0-26-15,-5 0-70 16,-5 0-112-16,-4 0-364 0</inkml:trace>
  <inkml:trace contextRef="#ctx0" brushRef="#br0" timeOffset="-160533.33">2804 12671 1307 0,'0'0'175'0,"0"0"-157"15,0 0-18-15,0 0 24 16,0 0 46-16,0 0-19 16,101-5-51-16,-59 5-78 15,-6 0-290-15,-3 8-520 0</inkml:trace>
  <inkml:trace contextRef="#ctx0" brushRef="#br0" timeOffset="-159953.58">2962 14487 1315 0,'0'0'274'16,"0"0"-166"-16,0 0-85 16,0 0-1-16,0 0 40 15,0 0-20-15,0 0 40 16,48-2-41-16,-26-3-40 15,3 1 32-15,-5 1-33 16,2-1 6-16,-6 3-6 16,-5 1-93-16,-2 0-133 15,-6 1-268-15,-3 9-231 0</inkml:trace>
  <inkml:trace contextRef="#ctx0" brushRef="#br0" timeOffset="-159728.85">2983 14708 1211 0,'0'0'393'0,"0"0"-268"16,0 0-96-16,0 0 36 16,0 0 12-16,0 0 7 15,0 0-8-15,80-1-48 16,-53-2-27-16,0-2 2 15,-6 1-3-15,1 0-34 16,8-8-94-16,-3 3-256 0,-3-6-560 16</inkml:trace>
  <inkml:trace contextRef="#ctx0" brushRef="#br0" timeOffset="-156643.29">3578 10319 163 0,'0'0'166'16,"0"0"-89"-16,0 0 0 15,0 0-6-15,0 0 13 16,0 0-41-16,9-49-21 15,-6 42 31-15,-3 0-18 16,3-1-3-16,-3 0 11 16,3 1-24-16,-3 0 27 15,4 2 0-15,-4 0-18 16,0 1 27-16,2 2-9 16,-2-1 28-16,0 2 21 0,1 1-24 15,-1 0 47 1,0 0 10-16,0 0-66 0,0 0 1 15,0 0-53-15,-1 0 21 16,-5 9-13-16,-3 2-17 16,0 6 15-16,0 1-16 15,-4 6-4-15,-1-1 2 16,4 2 3-16,-2 3-1 16,4 2 19-16,1 1-10 15,4 2-10-15,3 1 1 16,0 1 0-16,10 0 14 15,5 0 3-15,6-3 34 16,3-3-7-16,4-3-38 16,2-6-1-16,0-6-5 0,-3-5-9 15,0-7 9-15,-2-2 0 16,-3-5 0-16,-5-12 12 16,-1-2-6-16,-7-4-9 15,-6-2 3-15,-3-1-28 16,0 2 27-16,-4 2 1 15,-10 2 0-15,-2 3 14 16,-1 4-6-16,-2 3-10 16,4 5 2-16,-1 3 0 15,-2 2 13-15,6 0-12 16,0 10-1-16,-1 6 0 16,2 3-41-16,2 3-24 15,6 0-84-15,3 6-89 0,0-6-77 16,9-8-274-16</inkml:trace>
  <inkml:trace contextRef="#ctx0" brushRef="#br0" timeOffset="-156134.12">3897 10222 816 0,'0'0'283'0,"0"0"-218"0,0 0-51 15,0 0-13-15,0 0 55 16,0 0 18-16,0 0 20 16,7 63-36-16,-7-41-4 15,2 1 52-15,-2 2-54 16,0 3 4-16,0-3-36 15,0-3-5-15,0 1-9 16,0-4 4-16,0-4-10 16,0-4 6-16,0-4-6 15,0-1 0-15,0-3-18 16,0-3-68-16,0 0 77 16,0 0-3-16,6 0 12 0,0 0 0 15,5 0 9 1,2 0-9-16,2 0 0 0,3-3 0 15,2 2 33-15,3-1-32 16,4 1 34-16,0 1 10 16,-2 0-39-16,2 0 7 15,-5 0-13-15,1 0 1 16,-7 0 8-16,-1 0-8 16,-2 0 6-16,-5 0 0 15,-1 0-7-15,-2-3-107 16,-5-14-34-16,4 2-146 15,-4-1-457-15</inkml:trace>
  <inkml:trace contextRef="#ctx0" brushRef="#br0" timeOffset="-155824.58">4136 10195 492 0,'0'0'305'16,"0"0"-201"-16,0 0 56 15,0 0 54-15,6 102 34 16,4-60-71-16,1 5-59 16,-1 3-14-16,0 3-68 15,-2-3 40-15,-2-2-44 16,-3-6-31-16,-1-4 32 0,-1-7-33 15,2-5 9-15,-2-4-9 16,1-7-2-16,-1-3-18 16,2-6-56-16,2-6-141 15,-2 0-288-15,1-8-248 0</inkml:trace>
  <inkml:trace contextRef="#ctx0" brushRef="#br0" timeOffset="-155621.98">4392 10669 1523 0,'0'0'380'0,"0"0"-263"16,0 0-81-16,0 0 20 0,0 0-35 15,0 0-15-15,0 0-12 16,14 3-49-16,-5-15-47 15,-2-5-99-15,2-2-439 0</inkml:trace>
  <inkml:trace contextRef="#ctx0" brushRef="#br0" timeOffset="-154901.49">4513 10274 1005 0,'0'0'267'0,"0"0"-207"15,0 0-36-15,0 0 11 16,0 0 7-16,0 0 41 16,0 0 10-16,45 72-58 15,-29-63 16-15,2-4-38 16,3-4 8-16,0-1 15 15,-3 0-20-15,3-11 31 16,-6-3-37-16,-2-4 5 16,-4-3 33-16,-3-1-46 15,-3-2 21-15,0 2-13 16,-3-1-1-16,0 0 15 0,-3 2-18 16,-6 3-6-1,-3 1 8-15,-3 5-8 0,0 3-20 16,-4 4 20-16,2 5-8 15,-2 0 1-15,-3 6 7 16,2 12 0-16,-1 1 4 16,4 3-3-16,3 2-2 15,5 4 1-15,2-2-5 16,4 2 5-16,3 1 1 16,0-2-1-16,3-5 10 15,10 0-10-15,2-8-18 16,3-2 7-16,-3-7 11 15,3-3-2-15,-3-2 9 0,1-2-11 16,-2-10 4 0,-1-5-59-16,-1 0 43 0,0-1 2 15,-3 1-7-15,-2 3 21 16,-2 3 1-16,-1 4 18 16,-1 5-2-16,0 2-17 15,-3 0-1-15,6 17 1 16,-3 8 27-16,6 12 49 15,1 7-31-15,-1 6 3 16,2 4 7-16,-1-1-26 16,1-7 16-16,-5-6-42 15,0-10 10-15,-3-10 8 0,1-6-20 16,-3-6 5 0,-1-7-6-16,0-1-85 0,2-6-77 15,-2-9-361-15,0-1-832 16</inkml:trace>
  <inkml:trace contextRef="#ctx0" brushRef="#br0" timeOffset="-154189.14">5290 10433 1039 0,'0'0'264'0,"0"0"-198"0,0 0 52 16,0 0 61-16,0 0-59 16,0 0-63-16,0 0-15 15,-49-28-32-15,31 28 20 16,-4 0-30-16,1 0 0 15,-3 5-9-15,0 5 14 16,2 3-11-16,2 3 0 16,4 2 3-16,4 2 2 15,6 0 1-15,2 1 0 16,4-1 3-16,0-3 4 16,1 0-14-16,11-5-2 0,3-4-2 15,1-1 2-15,1-6 9 16,1-1-16-16,-1-1 14 15,-3-11-40-15,4-3-2 16,-5-4 6-16,-2-2-4 16,2 1 42-16,-4-2 0 15,-3 0 12-15,1 4 2 16,-4 2-5-16,0 5-8 16,-3 5-1-16,0 2 0 15,0 4 33-15,0 0-33 16,0 0 1-16,0 7 7 15,0 10 0-15,2 3 12 16,4 10-12-16,0 9 8 16,7 10 22-16,1 9-12 15,-1 2-5-15,1 5 3 0,-2-1-18 16,-4-4 24-16,0-4 15 16,-5-7-3-16,0-9 16 15,0-7-30-15,0-10 12 16,-1-6 0-16,-2-8-39 15,1-5 19-15,-1-2-20 16,3-2 0-16,-3 0-18 16,0 0 2-16,0 0-54 15,0-2-56-15,-4-7-133 16,-7-1-350-16,-3 2-438 0</inkml:trace>
  <inkml:trace contextRef="#ctx0" brushRef="#br0" timeOffset="-153400.03">3305 11025 1149 0,'0'0'172'15,"0"0"-159"-15,0 0-4 0,0 0 55 16,0 0 21-16,0 0-47 16,0 0 1-16,48-3 44 15,-27 3-45-15,-1 0 3 16,6 0 42-16,2 0-56 16,9 0 27-16,2 1-28 15,7-1-24-15,2 0 36 16,6 0-32-16,4 0 7 15,5 0-4-15,13-6 8 16,22-3-17-16,11-2 65 16,6-1-57-16,-8-1 34 15,-7 1-42-15,-9 0 24 0,5 2-5 16,-1 0-9-16,1 0-7 16,-2-3-3-16,-3-1 0 15,-2-2 15-15,-13 2-15 16,-13 3 20-16,-17 3 3 15,-4 0-17-15,1 3-6 16,2-2 0-16,-2-1 1 16,-10 4 0-16,-8 1-1 15,-7 1 0-15,-9 2 2 16,-3 0-1-16,-4 0-2 16,-2 0-47-16,0 0-45 15,-14 0-1-15,-4 0-232 16,-1 0-719-16</inkml:trace>
  <inkml:trace contextRef="#ctx0" brushRef="#br0" timeOffset="-152769.71">3666 11338 816 0,'0'0'259'16,"0"0"-199"-16,0 0-12 15,0 0 39-15,0 0 122 16,0 0-13-16,0 0-123 16,12-10 35-16,-6 0-33 15,-3-8-9-15,6-2-13 16,-3-5-52-16,0-1 16 15,-2-3-17-15,-1 1 0 16,0-1-14-16,0 4 15 16,-3 4-1-16,0 4 0 0,3 5-3 15,-3 8-9-15,0 1 12 16,0 3-33-16,0 0 17 16,0 0-11-16,0 12 18 15,3 8-5-15,0 9 28 16,6 8-3-16,0 6-10 15,3 8 5-15,-3 4 33 16,0 1-31-16,1-6-3 16,-4-3 14-16,-1-8-19 15,-1-10 38-15,-2-7-29 16,-1-8-8-16,-1-7 5 16,2-4-6-16,-2-3-21 0,1 0-43 15,3-15-128-15,-2-5-349 16,1-1-314-16</inkml:trace>
  <inkml:trace contextRef="#ctx0" brushRef="#br0" timeOffset="-152243.37">3887 11265 702 0,'0'0'736'0,"0"0"-736"16,0 0-8-16,0 0 7 16,0 0 1-16,0 0 102 0,0 0-49 15,80-67-15-15,-56 61 31 16,0 3-40-16,0 3 15 16,-5 0-41-16,1 8 4 15,-4 10 41-15,-4 3-24 16,-2 6 27-16,-4 3 16 15,-6 2-67-15,0 2 6 16,0 3-6-16,-11 1 1 16,-6-1 0-16,-2-4 9 15,-5-1-7-15,4-8-3 16,-5-4-17-16,6-5 16 16,2-6-28-16,1-7-25 15,8-2 42-15,2 0-44 0,5-5-46 16,1-6 18-16,0-1-2 15,1-2 73-15,10 1 4 16,2 2 9-16,2 5 57 16,1 3 33-16,1 3 16 15,4 0-24-15,-3 3-26 16,4 6 28-16,-4 5-26 16,0-3-40-16,0 0 39 15,-6 0-42-15,1-3 5 16,-2-1-20-16,-2-3-3 15,4-4-48-15,-4 0-169 16,3-4-411-16</inkml:trace>
  <inkml:trace contextRef="#ctx0" brushRef="#br0" timeOffset="-152069.89">4422 11571 1587 0,'0'0'340'0,"0"0"-296"16,0 0-7-16,0 0-36 16,0 0 7-16,0 0-8 15,0 0-72-15,18 4-188 16,-12-15-404-16</inkml:trace>
  <inkml:trace contextRef="#ctx0" brushRef="#br0" timeOffset="-151613.56">4553 11217 1303 0,'0'0'122'15,"0"0"-83"-15,0 0-37 16,0 0 17-16,0 0 68 15,-23 87-3-15,21-56 26 16,2-2-37-16,0 5 10 16,2 1-8-16,9-3-53 15,3-4 4-15,5-2-26 0,1-6 1 16,4-6 15-16,-1-7-16 16,3-7 0-16,-1 0-1 15,-4-12-13-15,-2-10-8 16,-5-4 10-16,-1-6 12 15,-8-3 29-15,-5-4-19 16,0 1-4-16,-3 0 6 16,-12 5 3-16,1 3-28 15,-3 7 14-15,0 6-1 16,-1 6 32-16,2 5-22 16,-2 5-2-16,0 1-8 15,3 0-15-15,0 10-19 16,5 5-23-16,2 3-28 0,4 4-34 15,4 5-117 1,0-3-119-16,0-5-443 0</inkml:trace>
  <inkml:trace contextRef="#ctx0" brushRef="#br0" timeOffset="-151236.55">4920 11239 940 0,'0'0'369'0,"0"0"-275"15,0 0 8-15,0 0 33 0,0 0-31 16,2-86-6-16,-2 70-19 16,0 1-79-16,3 3 26 15,-3 2-25-15,0 3 0 16,0 4 24-16,3 3-9 15,-3 0-12-15,0 0-4 16,0 13-12-16,0 7 12 16,3 8 17-16,4 8 6 15,-1 6 49-15,0 6-47 16,0 2 25-16,-1-1-13 16,2-3-36-16,-4-5 27 15,0-7-27-15,3-11 8 16,-3-4-9-16,2-10-23 15,2-4-53-15,6-5-75 0,-2-10-342 16,2-3-409-16</inkml:trace>
  <inkml:trace contextRef="#ctx0" brushRef="#br0" timeOffset="-150704.17">5339 11341 1348 0,'0'0'318'16,"0"0"-205"-16,0 0-78 16,0 0 1-16,0 0 58 15,0 0-57-15,0 0-11 16,-67-30-26-16,48 29 0 0,0 1 10 16,-1 0-8-16,-1 8 6 15,2 4-1-15,1 2 1 16,2 6-10-16,4 1 2 15,4-1-4-15,1 3-9 16,7 0 23-16,0-2-10 16,0-4 3-16,15-2-3 15,-2-5-17-15,5-4 6 16,1-5 11-16,-1-1-19 16,3 0 19-16,-3-14-31 15,0-3 14-15,1-1 11 16,-4 0-7-16,-3 0 13 0,0 4 0 15,-4 5 14-15,-4 3-2 16,-1 6 19-16,0 0 20 16,-2 8-50-16,2 16 18 15,2 9 55-15,-2 12-44 16,0 6 24-16,0 6-23 16,0 2 8-16,-3-3 11 15,3-2-49-15,-3-9 15 16,0-8-16-16,0-10-1 15,0-9-11-15,0-9 12 16,0-6-23-16,0-3-41 16,0-5-78-16,2-32-88 15,-2 1-480-15,0-2-421 0</inkml:trace>
  <inkml:trace contextRef="#ctx0" brushRef="#br0" timeOffset="-150397.43">5457 10985 1237 0,'0'0'341'0,"0"0"-270"16,0 0-9-16,0 0-49 15,0 0 19-15,0 0 38 16,0 0-23-16,0 57 22 15,0-19-30-15,6 8 37 16,-1 10 13-16,1 5-42 0,-3 1 21 16,1 2-52-16,-1-2-4 15,0-7-6-15,0-7 0 16,0-11-12-16,0-10-21 16,2-10-86-16,-1-10-13 15,5-7-213-15,-3-16-211 16,0-4-130-16</inkml:trace>
  <inkml:trace contextRef="#ctx0" brushRef="#br0" timeOffset="-149181.49">5595 11341 1260 0,'0'0'245'16,"0"0"-198"-16,0 0-30 0,0 0-16 15,0 0 68-15,0 0 15 16,0 0-21-16,46-11-23 15,-33 25 8-15,5 9 12 16,-3 3 21-16,1 6-29 16,-5-1-12-16,1 3 4 15,-5-3-44-15,-2-2-8 16,-4-8-4-16,-1-3 24 16,0-9-18-16,0-3 6 15,0-6 0-15,0 0-1 16,0-9-15-16,-3-13-40 15,0-5 42-15,2-10-31 0,1-3 38 16,0-1-33 0,0 5-39-16,0 5 65 0,7 8-7 15,2 9 21-15,0 8 0 16,0 6 12-16,2 0-5 16,0 17 24-16,0 9 19 15,-2 7 28-15,3 4-61 16,-2 1 25-16,-1-3 0 15,3-5-17-15,-3-6 13 16,-1-7-38-16,-1-8 3 16,-3-4-13-16,1-5 7 15,-2 0-27-15,1-18 23 16,1-6-9-16,1-9 4 16,3-5 3-16,-3-2-10 15,0 2 7-15,0 4-3 0,2 8 15 16,0 7 0-16,3 8-12 15,-1 10-11-15,-1 1 14 16,0 12 9-16,-3 13 34 16,6 6-34-16,-5 1-6 15,1 0 5-15,-2-4 2 16,2-9 45-16,0-5-37 16,-2-7-1-16,3-5-8 15,0-2-29-15,-2-5 19 16,1-12-17-16,2-5-24 15,-1-4 50-15,-1-3-61 16,-1 2 62-16,0 8-14 16,-1 7-13-16,-1 10-23 0,1 2-24 15,2 14 45 1,0 11 29-16,1 5 10 0,2 4 21 16,4-4 43-16,-2-3-50 15,2-7 14-15,0-10-38 16,-2-3-12-16,-1-7 10 15,-4 0 4-15,-1-13-2 16,-1-7 20-16,-6-7-6 16,0 0-25-16,-3-5 11 15,-9 1-3-15,-6 3 3 16,-4 3 0-16,0 5 0 16,-2 7-17-16,6 6 4 0,2 7 7 15,5 0-2 1,3 11 8-16,5 11 9 0,3 5-1 15,0 5 27-15,8 0 32 16,13-2-67-16,0-5 42 16,6-8-42-16,1-7-6 15,3-6-1-15,-1-4 7 16,-3-11-21-16,3-12 20 16,-5-6-40-16,-1-9 39 15,-6-4 2-15,0-8 0 16,-9-3 4-16,-5-6-3 15,-4-14 9-15,0 8 6 16,-13-1 2-16,-5 3-17 16,1 14-1-16,-2 6 11 15,3 12 13-15,7 17-24 0,3 11 0 16,1 3 0-16,2 28 0 16,2 27 28-16,1 32-3 15,9 25-3-15,13 8 53 16,2-21-27-16,0-26 14 15,-9-31 7-15,0-5-54 16,1 1 12-16,2-1-27 16,3 0 0-16,-5-11-13 15,-4-7-5-15,-4-8-50 16,-2-6-51-16,-5-5-161 16,-1 0-931-16</inkml:trace>
  <inkml:trace contextRef="#ctx0" brushRef="#br0" timeOffset="-147393.65">3736 12550 352 0,'0'0'323'15,"0"0"-176"-15,0 0-36 16,0 0 98-16,0 0-62 16,0 0-32-16,0 0 1 15,0 1-8-15,0-1 13 16,0 0-31-16,0 0-6 16,0-3 31-16,0-3-94 15,0-7 4-15,0-4 12 16,0-3-31-16,0-4-12 15,0-3 1-15,0 0-20 16,0-1 18-16,0 3 7 16,0 3 0-16,0 3-1 15,0 2-5-15,0 7 5 0,0 0 1 16,0 5-7-16,0 3-5 16,0 2 10-16,0 0 2 15,0 0-10-15,0 0-6 16,0 7-31-16,0 13 36 15,0 12 11-15,9 9 25 16,1 8 1-16,-1 4 15 16,-1 1 15-16,2-3-31 15,-2-5 12-15,-2-7-37 16,-3-9 10-16,0-9-7 16,-2-7 3-16,1-6-12 15,-1-8-7-15,-1-5-105 0,2-10-127 16,-2-6-658-16</inkml:trace>
  <inkml:trace contextRef="#ctx0" brushRef="#br0" timeOffset="-146793.29">3940 12355 542 0,'0'0'580'16,"0"0"-536"-16,0 0-17 16,0 0 69-16,0 0 28 0,0 0-60 15,80-16 18-15,-60 16 20 16,1 0-41-16,-4 7-7 16,-4 5 18-16,-1 2-14 15,-4 2-24-15,-4 2-14 16,-4 1-11-16,0 0 11 15,-6-1-19-15,-6 0 17 16,1-4-12-16,-2-4-5 16,3-5-2-16,-2-2-22 15,4-3-16-15,2 0 21 16,5 0-41-16,1-7-21 16,0-1 8-16,0 0 4 15,3 0 50-15,6 2-5 16,7 1 1-16,-1 3 22 15,3 2 8-15,1 0 38 0,1 4-1 16,1 11-7-16,-2 2 22 16,-4 2 30-16,-4 5-43 15,-3-4 9-15,-5 3-43 16,-3-1 32-16,0-2-11 16,0 2-27-16,-11-5 17 15,-3-3-23-15,-4 1-1 16,0-6 16-16,-1 0-4 15,1-5-12-15,-3 0 0 16,6-4 9-16,3 0-20 16,3 0 11-16,2 0 0 15,4 0-22-15,3 0-4 0,0-2-43 16,0 2-41-16,7-3-134 16,7 0-38-16,-2 1-386 15</inkml:trace>
  <inkml:trace contextRef="#ctx0" brushRef="#br0" timeOffset="-146603.4">4349 12759 1642 0,'0'0'304'0,"0"0"-225"15,0 0-13-15,0 0 9 16,0 0-74-16,0 0-1 0,0 0-17 15,6 1-70-15,1-10-96 16,-1-4-459-16,-1-1-297 0</inkml:trace>
  <inkml:trace contextRef="#ctx0" brushRef="#br0" timeOffset="-146325.3">4547 12303 1056 0,'0'0'161'0,"0"0"-105"0,0 0 85 15,0 0-57 1,0 0 19-16,94 0-37 0,-71 0-60 15,-2 0 30-15,-2 0-36 16,-5 0 11-16,-3 0-11 16,-6 0-115-16,-5 0-108 15,0 0-383-15,-2 0-134 0</inkml:trace>
  <inkml:trace contextRef="#ctx0" brushRef="#br0" timeOffset="-145876.39">4549 12366 1064 0,'0'0'331'0,"0"0"-260"16,0 0 44-16,0 0 8 15,0 0-54-15,-22 82-3 16,22-68-37-16,0 1 9 16,0-3 13-16,4-3-51 15,2-2 25-15,0-3-25 16,1-2 0-16,1-2-3 15,1 0 3-15,9-3 0 16,1-5 3-16,4-1 9 16,2 3 1-16,0 2-13 15,2 4-4-15,1 0 4 16,-2 4 0-16,-1 12 1 0,-2 6 7 16,-4 3 0-16,-4 3-8 15,-2 1 11-15,-7-4-10 16,-4 1 38-16,-2-5-17 15,0-1-3-15,-14-5-9 16,-4-1 5-16,-4-7-15 16,-2-2 0-16,-1-5 6 15,1 0 2-15,2 0-7 16,2 0-1-16,7-5 6 16,2 3-6-16,5 0 0 15,-1 2-31-15,7 0-35 16,0 0-12-16,0-3-62 15,0 3-174-15,9 0-302 0</inkml:trace>
  <inkml:trace contextRef="#ctx0" brushRef="#br0" timeOffset="-145291.99">5241 12453 1061 0,'0'0'214'0,"0"0"-122"16,0 0 88-16,0 0-22 15,0 0-77-15,-82-32-5 0,70 30-44 16,-4 2-10-16,2 0-18 15,1 0 5-15,1 10 0 16,0 5-8-16,3 2 11 16,0 4-3-16,6 3-3 15,1 0 3-15,2-1 4 16,0-3-12-16,3-3-2 16,8-4-8-16,1-4 9 15,6-3-7-15,-2-6 7 16,4 0-2-16,-1-3-51 15,-2-11 23-15,2-3 11 16,-3-3 1-16,-2-2 18 0,-4 1-4 16,0 1 5-16,-2 4-1 15,-2 3 11-15,-3 8-2 16,-3 2 9-16,0 3-11 16,3 0-2-16,-1 14-5 15,5 9 0-15,3 13 41 16,8 20 14-16,3 22-48 15,0-3 69-15,-3-7-36 16,-6-10-12-16,-5-17 40 16,1 0-45-16,2 0 29 15,-7-10-52-15,2-9 15 16,-5-7-34-16,0-6-10 16,0-9-68-16,-11 0-31 15,-4-7-560-15</inkml:trace>
  <inkml:trace contextRef="#ctx0" brushRef="#br0" timeOffset="-144607.7">3554 13063 1026 0,'0'0'206'16,"0"0"-135"-16,0 0 36 16,0 0-34-16,0 0 30 15,0 0-16-15,0 0-52 16,-3 0 32-16,6 0-33 0,6 0 27 15,6 0 26-15,3-2-62 16,9 0 23-16,4 0-17 16,9-1-30-16,7 0 40 15,17-2-29-15,22 0 7 16,21-3 4-16,10-2-9 16,-5 1-15-16,-5-1 1 15,-4 3 0-15,3 0 1 16,0 1 0-16,4 2 15 15,-5 2-6-15,-3-1 2 16,-6 0-13-16,-15 0 1 16,-16 0 0-16,-20 1-1 0,-3-1 2 15,4 0 4 1,-1-1 2-16,4-2 2 0,-9 2-15 16,-10-1 6-16,-9 2 0 15,-9 0-9-15,-5 1 18 16,-5 2-9-16,-2 0 0 15,0 0-36-15,0-3-40 16,-12 2-132-16,0-1-302 0</inkml:trace>
  <inkml:trace contextRef="#ctx0" brushRef="#br0" timeOffset="-144021.53">3896 13355 971 0,'0'0'385'15,"0"0"-271"-15,0 0 0 0,0 0-6 16,0 0-26-16,0 0 31 15,0 0-61-15,0-55-31 16,1 33 21-16,1-2-41 16,-1 2 13-16,2-2-10 15,-3 5 12-15,1 1-17 16,-1 4 1-16,0 4 0 16,2 6-6-16,-2 3 6 15,0 1-23-15,0 0 23 16,0 6-37-16,0 14 37 0,6 8 12 15,3 10-12-15,6 6 43 16,-5 4-41-16,1 1 48 16,4-5-10-16,-6-4-40 15,0-6 45-15,-1-7-31 16,-3-8-13-16,1-7 1 16,-3-5-2-16,0-4-44 15,6-3-37-15,-2-7-175 16,1-3-433-16</inkml:trace>
  <inkml:trace contextRef="#ctx0" brushRef="#br0" timeOffset="-143832.74">4212 13508 1721 0,'0'0'257'0,"0"0"-210"0,0 0 19 16,0 0-26-16,0 0 23 15,0 0-26-15,0 0-37 16,4 14-47-16,-2-19-106 16,5-16-97-16,-2 0-255 15,2-1-514-15</inkml:trace>
  <inkml:trace contextRef="#ctx0" brushRef="#br0" timeOffset="-143383.84">4370 13191 232 0,'0'0'988'0,"0"0"-914"16,0 0-62-16,0 0 37 16,0 0-7-16,0 0 2 15,-28 73 51-15,28-42-10 16,3 3 14-16,10 3 19 15,-1-2-49-15,6-3-6 16,1-3-29-16,2-5-25 16,4-7 31-16,1-6-40 15,-2-7 1-15,1-4 2 16,-1-3-3-16,-3-15-38 16,-6-7 32-16,-2-8 6 0,-4-4 38 15,-6-3-32 1,0-1 13-16,-3 0 15 0,0 7-28 15,-9 3 10-15,-6 7-15 16,0 4-1-16,-7 4 53 16,0 7-30-16,-5 1-22 15,0 7-2-15,-2 1 1 16,-2 5-26-16,7 8-25 16,2 6-7-16,4 0 25 15,6 3-62-15,6-3-78 16,6 7-47-16,0-6-358 15,0-5-62-15</inkml:trace>
  <inkml:trace contextRef="#ctx0" brushRef="#br0" timeOffset="-143024.03">4817 13274 1590 0,'0'0'155'0,"0"0"-141"16,0 0 35-16,3-78-33 16,-3 49 57-16,0 2-1 15,0 2-61-15,-4 0 16 16,-2 7-27-16,2 1 1 16,1 5 14-16,1 8-13 15,-1 1 15-15,3 3-17 0,0 0-1 16,0 3-27-16,0 15-6 15,0 9 34-15,6 10 37 16,4 11-23-16,1 8 33 16,1 2 14-16,0 0-38 15,-2-3 20-15,1-8-24 16,-1-7-17-16,-1-9-2 16,-1-11 0-16,0-5-47 15,4-15-34-15,-1 0-185 16,1-4-519-16</inkml:trace>
  <inkml:trace contextRef="#ctx0" brushRef="#br0" timeOffset="-142505.56">5338 13293 1356 0,'0'0'344'0,"0"0"-321"16,0 0 37-16,0 0 22 16,0 0-3-16,0 0 5 15,0 0-75-15,-88-52 3 16,69 52-24-16,-4 0 6 16,-2 14-3-16,-2 5 9 0,3 2-22 15,2 3 22 1,10 0 0-16,1-4 0 15,7-2 5-15,4-2-5 0,0-5 0 16,6-3-25-16,7-6 18 16,2-2-5-16,6 0 12 15,0-7-26-15,1-5 10 16,-2-6-19-16,1 1 26 16,-2 2 8-16,-4 2 1 15,-3 5 27-15,-3 4-1 16,-2 4 15-16,1 0 35 15,2 14-44-15,2 12 41 16,0 12-41-16,1 7-16 16,-2 8 43-16,2 3-38 15,-5 0 21-15,-1-1-19 0,-1-6-11 16,0-6-24 0,-3-9 12-16,-3-10-31 0,3-8 25 15,-3-10-66-15,0-6-30 16,3-14-46-16,-3-6-250 15,0-6-377-15</inkml:trace>
  <inkml:trace contextRef="#ctx0" brushRef="#br0" timeOffset="-142225.9">5417 12942 22 0,'0'0'1157'0,"0"0"-983"0,0 0-122 16,0 0 25-16,0 0 18 15,3 74 31-15,4-31 22 16,1 8-54-16,1 6-28 16,1 2 29-16,-4-2-36 15,0-1-21-15,0-6-23 16,-1-9-15-16,-1-12-3 15,-1-5-59-15,0-11-57 16,0-13-101-16,0 0-358 16,-3-10-137-16</inkml:trace>
  <inkml:trace contextRef="#ctx0" brushRef="#br0" timeOffset="-141199.2">5529 13229 1311 0,'0'0'178'15,"0"0"-177"-15,0 0 18 16,0 0-10-16,0 0 68 16,0 0 27-16,0 0-45 15,52-21 19-15,-34 38-14 16,3 4 7-16,0 6-3 16,-2 5-24-16,-1 4-7 15,-6 0 15-15,0 0-52 0,-8-2-13 16,-2-6 12-1,-2-6 2-15,0-7 13 0,0-5-13 16,0-7 14 0,0-3-1-16,-2-5-14 0,-4-15-43 15,2-10 8-15,-2-7 5 16,2-7 21-16,2-2-33 16,2 3 2-16,0 6 23 15,0 8-10-15,10 12 26 16,-1 7-5-16,2 7-12 15,5 3 18-15,-1 8 9 16,0 14 22-16,3 5 31 16,-2 6-40-16,-2 1 9 15,-2 0-22-15,-3-5 1 16,-3-4 7-16,-2-8-16 16,-1-7 6-16,-3-3-7 0,3-7-2 15,-3 0-8-15,1-3-43 16,1-14-2-16,1-7 47 15,0-5-31-15,3-5-5 16,3 3 22-16,0 4-6 16,-2 10 28-16,1 6-1 15,1 9 1-15,3 2 12 16,-3 19-2-16,1 7 43 16,2 8-4-16,0 2-39 15,3-4 14-15,-2-4 9 16,2-8-32-16,-1-6 24 15,-1-8-25-15,-1-6-18 16,2 0-14-16,0-11-25 16,0-8 41-16,1-5-22 0,-5-8 10 15,-1 0 20-15,-2 1-6 16,-2 3 14-16,1 6 0 16,-3 9-5-16,0 6-2 15,-1 7 7-15,1 0-3 16,2 15 3-16,0 4 0 15,2 7 0-15,2-1-3 16,3-1 23-16,0-4-20 16,4-4 0-16,1-7-7 15,1-6 5-15,-2-3-59 16,-1 0 30-16,2-14-34 16,-4-5-2-16,-1-6 66 15,-3 0-3-15,0-3 4 0,-6 4 30 16,-3 2-28-1,0 5 71-15,-2 1-3 0,-11 3-22 16,-1 4 34-16,-5 4-69 16,1 2 2-16,-3 3-15 15,1 0-16-15,0 8-3 16,4 6 0-16,5 3 4 16,5 2 5-16,2 1 11 15,4 1-1-15,0-1 1 16,12-2-1-16,1-2-1 15,5-4-21-15,0-5-31 16,4-5-20-16,2-2-109 16,0-4 3-16,9-26-77 0,0-10-252 15,-5 1-73-15</inkml:trace>
  <inkml:trace contextRef="#ctx0" brushRef="#br0" timeOffset="-140950.71">6439 13155 250 0,'0'0'251'0,"7"-73"-52"15,-7 24 12-15,0-1-54 16,-1-3 10-16,-11 1-33 15,-4 2 13-15,0 5-28 16,-1 8-62-16,3 7-26 16,1 12 5-16,5 10-35 15,2 8 2-15,3 0-3 16,0 14 0-16,3 14 27 16,0 11-27-16,0 11 17 0,9 18 59 15,12 19-23 1,15 15 3-16,-3-11-2 0,-2-19-35 15,-6-23 26-15,-5-20-33 16,1 2 9-16,4 0-21 16,2-3-9-16,3-7-56 15,-8-11-187-15,-4-5-785 0</inkml:trace>
  <inkml:trace contextRef="#ctx0" brushRef="#br0" timeOffset="-138773.77">3888 14495 702 0,'0'0'354'0,"0"0"-191"16,0 0-35-16,0 0 7 0,0 0 42 16,0 0-48-16,0 0-64 15,-15-20 16-15,15 15-15 16,-4 3 11-16,4-2-25 15,0-1-45-15,0-2-7 16,0 1 0-16,0-4 6 16,0-4-15-16,12 2 9 15,0-1 0-15,4-1-1 16,4 2-23-16,0 0 14 16,3 5-5-16,-1 5 4 15,1 2-3-15,2 7 14 16,-1 11 0-16,-1 5 0 15,-1 4-9-15,-2 0 9 16,-5 0 0-16,0-4-3 0,-6-5-16 16,-3-4 19-16,-5-2 0 15,-1 1 0-15,-1-2-11 16,-15 1-17-16,-7-1 28 16,-5 3-8-16,-6-3 7 15,-5 4-43-15,-2-1 36 16,0 1 0-16,5 2-40 15,5-1 48-15,4 0-7 16,10-1 7-16,4 0 4 16,7 1-2-16,3-2-2 15,3 1 0-15,0-1 1 16,3-3 7-16,8-3-7 16,3-1 5-16,3-4 31 15,7-3-36-15,4 0 47 0,8-10-35 16,4-5-12-1,0-2 59-15,-1 0-32 0,-6 4-10 16,-2 5 1-16,-7 5-13 16,-3 3-7-16,-6 0 1 15,0 11 0-15,-5 0 5 16,1 1-4-16,4 2 4 16,-2-4-5-16,2-3-40 15,15-7-105-15,-5 0-342 16,-4-4-378-16</inkml:trace>
  <inkml:trace contextRef="#ctx0" brushRef="#br0" timeOffset="-138405.95">4482 14637 214 0,'0'0'1494'15,"0"0"-1359"-15,0 0-127 16,0 0 3-16,-30-79-1 15,24 55 47-15,5-1-57 16,-2 1-6-16,1 0 5 16,-1 0-5-16,2 7 6 15,-2 1 10-15,1 3-9 16,2 4 7-16,0 2-7 16,0 4 5-16,0 2-12 15,0 1 1-15,0 0-20 16,0 4 17-16,5 14 8 0,4 7 0 15,1 11 55-15,-1 5-22 16,3 5 34-16,0 2-36 16,-3-1-31-16,-2-4 28 15,-1-4-27-15,-3-7 9 16,-3-4-10-16,3-6-66 16,-3-6-56-16,0-6-79 15,0-4-198-15,3-6-369 0</inkml:trace>
  <inkml:trace contextRef="#ctx0" brushRef="#br0" timeOffset="-138231.7">4679 14822 1532 0,'0'0'296'16,"0"0"-228"-16,0 0-68 15,0 0-11-15,0 0-13 16,0 0-243-16,0 0-661 0</inkml:trace>
  <inkml:trace contextRef="#ctx0" brushRef="#br0" timeOffset="-137768.16">4947 14333 1177 0,'0'0'136'16,"0"0"-115"-16,0 0-20 16,0 0-1-16,0 0 78 15,0 0-36-15,-12 77 45 16,12-45 56-16,-4 5-44 15,4 3 5-15,0 2-39 16,0 1-38-16,0 1 12 16,10-3-19-16,7-5 0 0,5-4-18 15,5-9-2 1,1-6 3-16,2-6-3 0,0-8 0 16,-2-3-11-16,-1-7-9 15,-4-11 20-15,-6-7 3 16,-6-2-2-16,-1 0 33 15,-10-1-9-15,0 1-17 16,-7 8 43-16,-7 2-43 16,-6 5 1-16,-2 7-1 15,-6 5 15-15,0 0-32 16,-2 13 9-16,2 7-19 16,4 3 12-16,5 4-62 15,8-1-34-15,11 6-89 0,0-8-296 16,8-8-365-16</inkml:trace>
  <inkml:trace contextRef="#ctx0" brushRef="#br0" timeOffset="-136273.9">5490 14545 819 0,'0'0'388'16,"0"0"-235"-16,0 0-8 16,0 0-11-16,0 0-10 15,0 0-33-15,0 0-53 16,-34-23-3-16,22 23-18 15,3 0-16-15,0 0 18 16,-3 0-17-16,2 4 7 16,-1 6-4-16,2 2 6 0,3 2-11 15,2 3 0-15,4 2 0 16,0 1 6-16,1 0-6 16,14 0 0-16,0-3-9 15,3-5 16-15,0-8-7 16,1-4 0-16,-2 0-17 15,1-2 10-15,-5-12-13 16,0-3 19-16,-2-1 1 16,-5-4 0-16,-2 3 22 15,-2 1-12-15,-2 0-1 16,0 6 43-16,0 2-52 16,0 6 22-16,0 4-22 15,0 0-7-15,3 6-16 16,1 16 35-16,5 17-12 0,6 21 100 15,8 27-68-15,2 23-7 16,-3-10-14-16,-7-20-10 16,-6-26 42-16,-3-20-37 15,-1 2 16-15,-1 3 0 16,2-3-6-16,-2-10-30 16,-1-6 14-16,0-8-89 15,-3-5-13-15,0-4-168 16,0-3-507-16</inkml:trace>
  <inkml:trace contextRef="#ctx0" brushRef="#br0" timeOffset="-135650.58">3527 15286 838 0,'0'0'595'15,"0"0"-515"-15,0 0-80 16,0 0 1-16,0 0 0 15,0 0 97-15,0 0-47 16,48-4 17-16,-17 2-23 0,8 2 50 16,12-1 1-16,22-3-57 15,31-2 18-15,32-1-33 16,21 2-23 0,5 0 62-16,-4 3-36 0,-6 0-4 15,5-1-4-15,4-2-10 16,0-5-9-16,-4-1 0 15,-11-1 0-15,-15 2-2 16,-19 3 3-16,-27 4-1 16,-25-1 3-16,-20 4 3 15,-17 0-12-15,-1 0 5 16,-4 0-35-16,-6 0 17 16,-9 0-28-16,-3 0-22 15,-17 0-82-15,-7 0-99 16,-4 0-489-16</inkml:trace>
  <inkml:trace contextRef="#ctx0" brushRef="#br0" timeOffset="-135100.95">3805 15715 393 0,'0'0'799'16,"0"0"-670"-16,0 0-119 16,0 0 66-16,0 0 31 15,0 0 49-15,19-72-31 16,-10 44-95-16,1-3 19 16,-1-3-6-16,-1 0-42 15,-2 2 33-15,1 6-22 16,1 5-2-16,-5 6 9 15,0 4-13-15,-2 7-12 0,-1 2 6 16,0 2-10-16,0 0-12 16,2 4 22-16,2 14 0 15,5 9 8-15,0 10-7 16,5 8 16-16,-1 6-17 16,-3-1 9-16,-2-1 1 15,2-6-10-15,-4-6 16 16,-3-8 1-16,0-8-17 15,0-6-71-15,2-8-76 16,3-7-77-16,0-2-10 16,-2-11-568-16</inkml:trace>
  <inkml:trace contextRef="#ctx0" brushRef="#br0" timeOffset="-134696.98">4134 15492 202 0,'0'0'1314'16,"0"0"-1181"-16,0 0-118 16,0 0-15-16,0 0 28 15,0 0-9-15,0 0 32 16,-6 61-51-16,6-27 6 16,0 2 26-16,0 1-12 15,0-2 12-15,11-1-1 16,2-7-19-16,7-5-6 15,2-5-6-15,5-7-6 16,0-7-9-16,-1-3 12 16,1 0 2-16,-7-13-22 0,-4-2 23 15,-4-4 12-15,-7-1-12 16,-5 1 1-16,0 2 24 16,-2 5-13-16,-13 0 33 15,-1 5 5-15,-1 3-37 16,-5 3 15-16,0 1-28 15,-1 0 7-15,2 14-16 16,2 3 9-16,4 4-17 16,2 3 16-16,7-1-83 15,6 4-39-15,3-6-115 16,8-6-377-16</inkml:trace>
  <inkml:trace contextRef="#ctx0" brushRef="#br0" timeOffset="-134538.31">4537 15804 1575 0,'0'0'512'0,"0"0"-460"15,0 0-52-15,0 0 0 16,0 0 13-16,0 0-13 16,0 0-67-16,18-18-249 15,-12 7-443-15</inkml:trace>
  <inkml:trace contextRef="#ctx0" brushRef="#br0" timeOffset="-134162.58">4670 15530 1549 0,'0'0'287'0,"0"0"-286"15,0 0-1-15,0 0-5 16,0 0 5-16,-52 86 36 15,52-52-36-15,1 0 18 16,15-2-10-16,4-4 11 16,4-9-5-16,1-7-14 15,3-7 0-15,1-5-6 16,-1-5-5-16,-3-12 8 16,-5-6-22-16,-2-5 50 0,-9-3-24 15,-9 1 18 1,0 2-3-16,-3 1 40 0,-15 5-49 15,0 3 38-15,-6 3-24 16,2 8-21-16,-5 5 66 16,6 3-26-16,-3 6-28 15,6 15-12-15,3 3-43 16,2 5-19-16,10 1-47 16,3 11-76-16,3-8-70 15,12-8-504-15</inkml:trace>
  <inkml:trace contextRef="#ctx0" brushRef="#br0" timeOffset="-133787.06">5029 15487 1505 0,'0'0'420'0,"0"0"-420"15,0 0 0-15,0 0 28 16,0 0-21-16,0 0 24 15,-27 92-31-15,27-55 13 16,12 1-1-16,11-4-11 16,2-4 25-16,11-7-13 15,1-9-5-15,6-8-14 16,-1-6 6-16,-3-10-15 16,-3-12 15-16,-6-9 7 15,-8-4 13-15,-4-2 3 0,-12-1-14 16,-6 2 25-16,0 3-9 15,-18 4-18-15,-5 4 52 16,-5 7-39-16,-5 8 14 16,-4 7-18-16,0 3-16 15,-2 10-36-15,3 13-40 16,8 5-50-16,4 3 31 16,18 14-73-16,4-8-154 15,2-5-393-15</inkml:trace>
  <inkml:trace contextRef="#ctx0" brushRef="#br0" timeOffset="-133359.16">5644 15507 1750 0,'0'0'216'0,"0"0"-175"0,0 0 3 16,0 0-34-16,0 0 27 15,-87-40-19-15,62 40-18 16,-2 6 0-16,-1 12-6 16,5 4 6-16,1 5-1 15,7-1 1-15,6-2 0 16,6-5-1-16,3-5 1 16,0-4-5-16,12-6-2 15,6-1-5-15,6-3 12 16,1 0-13-16,-1-10-2 15,0 0 9-15,-2 2 12 0,-1 5-2 16,-4 3 20-16,0 3-23 16,0 19 54-16,1 13-21 15,-3 8-8-15,-2 11 24 16,-2 5-27-16,-5 2-9 16,-2 0-2-16,-4-5-11 15,0-5-2-15,0-10-10 16,0-12-55-16,0-10-2 15,0-11-68-15,3-8-109 16,0-11-62-16,-2-9-539 0</inkml:trace>
  <inkml:trace contextRef="#ctx0" brushRef="#br0" timeOffset="-133094.65">5771 15272 1079 0,'0'0'338'0,"0"0"-271"15,0 0-6-15,0 0-3 16,0 0 112-16,9 116-28 16,-1-60-79-16,0 9 35 15,1 2-24-15,-3-13-34 16,3 4 20-16,-3-5-52 15,-2-11-16-15,-1-9 8 0,0-8-73 16,3-11-16-16,-2-7-193 16,-2-7-530-16</inkml:trace>
  <inkml:trace contextRef="#ctx0" brushRef="#br0" timeOffset="-131955.62">5912 15565 697 0,'0'0'921'16,"0"0"-766"-16,0 0-140 16,0 0-7-16,0 0 74 15,0 0-22-15,0 0 47 0,64 61-73 16,-47-31-33 0,2 2 57-16,-1 1-29 0,-6 0 11 15,-1-5-35-15,-3-6-5 16,-5-5 0-16,-1-5-2 15,-2-7 2-15,0-3 11 16,0-2-11-16,0-3-1 16,0-13-23-16,0-8-38 15,0-5 55-15,0-4-8 16,0 2-10-16,0 3 12 16,7 8 16-16,1 6-3 15,2 9 6-15,-1 5 4 16,0 0-10-16,4 11 0 15,-2 11 1-15,1 6 51 16,0-1-51-16,-2-1 22 0,-2-4-12 16,-1-5 0-16,2-7-18 15,-4-5 7-15,-1-3-35 16,1-2 17-16,3-3-22 16,0-13 25-16,3-6 14 15,2-6-39-15,-3-3 10 16,1 0-5-16,-1 7 33 15,-1 6 2-15,-3 10 0 16,-1 8 1-16,0 0 17 16,1 19-17-16,-1 7 20 15,1 4-8-15,3 1-13 16,3-5 23-16,0-6-7 0,1-7 9 16,2-5-24-16,0-8-1 15,-3 0-23-15,6-5 9 16,-5-12 0-16,-2-2 2 15,2-1 15-15,-5 0-3 16,-2 4 6-16,-2 9-6 16,2 3-1-16,0 4-50 15,0 7-3-15,3 11 54 16,4 4 9-16,1 1 6 16,2-4-4-16,2-5-9 15,-2-4-3-15,-2-9 1 16,2-1-37-16,-5-1 25 15,-4-16-7-15,2-4 19 0,-6-7 3 16,-3-1 9 0,0-1-12-16,-9-3 10 0,-7 2 3 15,-8 3 27-15,3 3-15 16,-6 6-18-16,6 9-7 16,-1 10-8-16,10 0 2 15,0 17 4-15,8 9 2 16,2 7 12-16,2 4-11 15,6 0 7-15,12-2-8 16,7-5-7-16,2-8 5 16,4-6 2-16,2-11-32 15,-3-5 10-15,3-5-54 16,-3-16-3-16,-5-10 44 16,-1-8 25-16,-8-6 10 15,-5-6 14-15,-1-3 26 0,-10-7 33 16,0 1-42-1,-3-5 11-15,-13 4 4 0,-2 6-26 16,-3 8 55-16,2 13-30 16,5 15-6-16,4 11-32 15,4 8-1-15,0 10-6 16,6 21 6-16,0 26 4 16,6 23 23-16,22 20 2 15,5-6 11-15,-3-19 11 16,-3-27-56-16,-8-15 17 15,5 2-18-15,-3 1-16 16,6-2 2-16,-5-8-20 16,-1-7-40-16,-5-2 5 0,-5-7-137 15,-1-6-351-15</inkml:trace>
  <inkml:trace contextRef="#ctx0" brushRef="#br0" timeOffset="-131323.66">6862 15028 1181 0,'0'0'493'0,"0"0"-417"16,0 0-44-16,0 0-26 15,0 0 102-15,0 0 14 16,84 0-69-16,-53 0-3 0,2 0-34 15,0 0-4-15,-3 0-4 16,-5 0-8-16,-4-1-32 16,-6 1-76-16,-6 0-149 15,-6 0-229-15,-3 0-348 0</inkml:trace>
  <inkml:trace contextRef="#ctx0" brushRef="#br0" timeOffset="-131127.9">6992 15165 1237 0,'0'0'306'0,"0"0"-194"15,0 0-39 1,0 0 25-16,0 0 47 0,0 0-65 16,103 15-12-16,-69-13-53 15,1-2-15-15,-4 0 0 16,-1 0-132-16,-11-10-203 15,-4 0-686-15</inkml:trace>
  <inkml:trace contextRef="#ctx0" brushRef="#br0" timeOffset="-130458.62">5973 12709 1219 0,'0'0'197'16,"0"0"-133"-16,0 0-26 15,0 0 65-15,0 0-16 16,103-2-33-16,-71-1 21 15,-1 0-40-15,-1 0-16 16,-5 2-19-16,-6 0-23 16,-8 1-160-16,-8 0-227 15,-3 0-380-15</inkml:trace>
  <inkml:trace contextRef="#ctx0" brushRef="#br0" timeOffset="-130297.53">5979 12883 1121 0,'0'0'385'16,"0"0"-306"-16,0 0-27 16,0 0-1-16,0 0 38 15,0 0 50-15,93 5-81 16,-53-7-29-16,14-17-29 16,-11 2-239-16,-10-3-757 0</inkml:trace>
  <inkml:trace contextRef="#ctx0" brushRef="#br0" timeOffset="-129588.61">5663 10681 1128 0,'0'0'263'15,"0"0"-216"-15,0 0 25 0,0 0-11 16,94 0-53-16,-63 0 27 15,-1 0-28-15,-2-2-7 16,-2-1-19-16,-5 1-132 16,-3 2-200-16,-12 0-314 0</inkml:trace>
  <inkml:trace contextRef="#ctx0" brushRef="#br0" timeOffset="-129394.68">5705 10853 1005 0,'0'0'170'0,"0"0"48"16,0 0-2-16,86 16-66 0,-56-10-56 16,-3-1-69-16,-3 1-3 15,-5 11-22-15,-8-2-110 16,-7 2-385-16</inkml:trace>
  <inkml:trace contextRef="#ctx0" brushRef="#br0" timeOffset="-119161.99">6989 10339 844 0,'0'0'269'16,"0"0"-140"-16,0 0-7 16,0 0 53-16,0 0-29 15,0 0-88-15,-1-1-11 16,1 1 7-16,0 0-13 16,0 0 15-16,0 0-17 15,0 0 0-15,0 0-2 16,0 0-31-16,0 0 5 0,1 0-11 15,12 0 0-15,4 0 10 16,7 0-4-16,3-3-5 16,-1-2 12-16,1 1-13 15,-7 2 0-15,1 0-1 16,-8 1-65-16,-3 1-67 16,-8 0-177-16,-2 0-320 15,0 3-246-15</inkml:trace>
  <inkml:trace contextRef="#ctx0" brushRef="#br0" timeOffset="-118653.95">7043 10338 675 0,'0'0'330'0,"0"0"-203"0,0 0 3 15,0 0-20-15,0 0-17 16,0 0-46-16,0 0-37 15,-45 48 41-15,38-23-6 16,1 1 7-16,1 1 5 16,1 1-28-16,2-3-11 15,2-3-10-15,0-5-7 16,0-3 4-16,0-4-4 16,0-3-1-16,0-4 4 15,5-3-2-15,5 0-2 0,5-1 0 16,3-10-10-1,6-4 4-15,3 3-6 0,1 0 12 16,8 7 1 0,0 3 0-16,-2 2-1 0,0 3 0 15,-3 10 7-15,-5 4 2 16,-4 3 4-16,-7 4 7 16,-3-2 12-16,-7 1-15 15,-5-1 18-15,0 1-9 16,-14-1-13-16,-5 0 12 15,-11-3-19-15,-3-1 1 16,-6-5 10-16,-4-1-16 16,1-5-1-16,5-5 0 0,4 0 0 15,8-2 8 1,6 0-7-16,5 0-1 0,9-2 0 16,4-2-50-16,1-3-161 15,12 1-177-15,6 2-676 0</inkml:trace>
  <inkml:trace contextRef="#ctx0" brushRef="#br0" timeOffset="-118425.83">7525 10793 1702 0,'0'0'302'0,"0"0"-214"0,0 0-31 16,0 0 88-16,0 0-65 16,0 0-70-16,0 0 4 15,-11 7-14-15,11-7-51 16,0 0-85-16,0 0-117 16,6-3-382-16</inkml:trace>
  <inkml:trace contextRef="#ctx0" brushRef="#br0" timeOffset="-117938.52">7659 10251 1388 0,'0'0'234'16,"0"0"-234"-16,0 0 6 15,0 0 33-15,0 0 5 16,0 0-38-16,0 0 10 16,15 57 13-16,-9-22 27 15,-2 6 23-15,-2 3-45 16,-2 1-1-16,0-3-5 0,0-2-28 15,0-8 19-15,0-5-18 16,0-9-1-16,0-7 9 16,0-5-9-16,10-6-1 15,2 0-7-15,5-1 16 16,5-10 3-16,5-5-11 16,3 1 0-16,1-2 9 15,3 1-8-15,2 4-1 16,1 2 0-16,-1 2 6 15,-3 4-2-15,-3 4-4 16,-7 0 0-16,-4 0 1 16,-5 0-1-16,-5 0-1 15,-3 0-51-15,-6 0-121 16,0 0-181-16,0 0-639 0</inkml:trace>
  <inkml:trace contextRef="#ctx0" brushRef="#br0" timeOffset="-117706.47">7932 10333 1549 0,'0'0'278'0,"0"0"-209"16,0 0-35-16,0 0 2 15,9 78 45-15,0-33-31 16,1 6-27-16,0 3 38 15,1-1-41-15,-2-3-12 16,3-7-2-16,-3-7-6 0,0-10-20 16,6-7-71-16,-3-8-211 15,-2-10-549-15</inkml:trace>
  <inkml:trace contextRef="#ctx0" brushRef="#br0" timeOffset="-117331.18">8152 10580 1156 0,'0'0'175'16,"0"0"-126"-16,0 89-7 0,8-57 80 16,12-7-2-16,3-7-68 15,7-6-37-15,3-8 17 16,0-4 69-16,2-3-40 15,-5-17-20-15,-6-6-40 16,-3-4 15-16,-10-8-15 16,-4 2 5-16,-7-3 22 15,0 3 36-15,-7 4-3 16,-8 2 11-16,-8 4-28 16,-3 5 5-16,-4 3 0 15,-3 6-25-15,0 3 0 16,-1 8-24-16,1 1-28 15,3 6 10-15,5 16-22 0,1 6-18 16,12 6-29 0,3 4-42-16,9 13-141 0,0-9-319 15,4-8-415-15</inkml:trace>
  <inkml:trace contextRef="#ctx0" brushRef="#br0" timeOffset="-115763.61">8585 10459 958 0,'0'0'368'15,"0"0"-271"-15,0 0-62 0,0 0 1 16,0 0 49-1,0 0-64-15,0 0 52 0,31 69-25 16,-20-35 28-16,2 3 15 16,-1-1-26-16,-3 0-24 15,0-4-24-15,-3-5-6 16,2-6-6-16,-4-8-5 16,-1-2 1-16,-3-7 12 15,0-4-11-15,0 0 6 16,0-10-8-16,0-12-7 15,3-7 7-15,1-5-15 16,-1-7-7-16,3-1 5 0,0 3-29 16,2 2 15-16,2 9 12 15,1 7-13-15,1 12 31 16,1 9-4-16,1 0 5 16,0 22 10-16,0 8-3 15,5 9 26-15,-4 0 34 16,0 2-30-16,2-5 18 15,-4-4-28-15,-1-8-21 16,-2-5 13-16,-2-7-19 16,-4-6 0-16,1-6 0 15,-2 0 1-15,1-15 13 16,3-9-12-16,-2-6-1 16,1-8-1-16,-1 1-10 15,1-1-1-15,-2 4-1 16,2 8-16-16,-2 12 27 0,1 11-10 15,-1 3 4-15,1 21-5 16,1 12 19-16,0 2-7 16,0 0 0-16,1-3 1 15,2-9 8-15,3-4-8 16,2-10 0-16,0-4 15 16,1-5-8-16,2-5-5 15,-1-12-3-15,0-9-11 16,0-3 0-16,-3-5 11 15,-4 3-17-15,-2 4 16 16,-2 8-23-16,-2 12-8 16,3 7-40-16,-3 14 36 15,0 12 36-15,0 6 0 0,4-1 12 16,3-2 23-16,4-5-20 16,4-7 14-16,0-7-22 15,1-5-1-15,-1-5 7 16,0 0-11-16,-4-15 7 15,-3-7 5-15,-5-5-14 16,-4-3-11-16,-2-4-14 16,-5 0-18-16,-12 2 30 15,-3 0-8-15,-4 9-9 16,3 6 14-16,2 9-5 0,1 8 1 16,7 8 12-1,1 18 2-15,6 6 6 16,4 8 14-16,0 0 18 15,4-1 6-15,14-6-38 0,3-5 11 16,3-7-11-16,3-9 1 16,-2-9 6-16,2-3-6 15,-2-8 0-15,-3-15-1 16,-2-7-27-16,-4-11-6 16,-2-5 4-16,-5-8 4 15,0-4 25-15,-6-3-6 16,-3 0-1-16,0 3 6 15,-5 9-19-15,-7 10 20 16,3 11 0-16,2 15 0 16,1 13 35-16,-1 4-23 0,2 25-5 15,-1 12 31 1,6 21-23-16,0 22 35 0,12-6-2 16,6-6-27-16,4-12 19 15,-1-16-39-15,6-2 0 16,6-2 20-16,0-10-15 15,1-12-7-15,-3-13 1 16,-5-5 0-16,-4-10 4 16,0-18-3-16,-7-9-1 15,-3-9 0-15,-9-5-20 16,-3-3 20-16,0 2-2 16,-3 5-4-16,-3 12 6 15,-1 12 0-15,4 14 0 16,0 9 0-16,1 12-24 15,1 22 24-15,1 11 5 0,0 7 6 16,0 4 1-16,6-1-2 16,7-6-1-16,-1-10 3 15,4-6-12-15,-2-13 0 16,4-5 0-16,-3-12 1 16,1-3 1-16,2-9-1 15,0-17 9-15,0-6-9 16,4-9-1-16,1-4 0 15,0-2-31-15,3 7-29 16,-2 5 48-16,0 15-1 16,-1 14 13-16,0 6 10 15,-4 26 12-15,-1 9 38 16,-7 5 3-16,-5 4-12 16,-6-3 15-16,0-4-42 15,-14-1-11-15,-5-7-13 0,-19 1-62 16,6-7-208-16,0-11-1241 0</inkml:trace>
  <inkml:trace contextRef="#ctx0" brushRef="#br0" timeOffset="-107362.11">7310 12830 355 0,'0'0'235'0,"0"0"-161"0,0 0 28 16,0 0 37-16,0 0 0 16,0 0-28-16,16-58-39 15,-14 46 4-15,2 0 12 16,-4-1-47-16,3-1 10 15,-3 0-2-15,3 0-10 16,0-3 4-16,-1 1-33 16,-1-1 3-16,1 1 0 15,-1 1-4-15,1 1 18 16,-1 2-13-16,1 2-14 16,-1 0 24-16,-1 3-22 15,0 2-2-15,2 1 0 16,-2 2 1-16,0 2 5 0,0 0-6 15,0 0-9-15,1 3-7 16,2 14 3-16,4 11 13 16,1 13 10-16,6 23 0 15,0 0 51-15,1 4-30 16,3-3 64-16,-4-13-10 16,-1 0-67-16,-4-11-8 15,2-5-8-15,-4-11 12 16,-3-6-9-16,-1-10-5 15,0-7-31-15,5-2-95 16,-4-13-174-16,2-4-583 0</inkml:trace>
  <inkml:trace contextRef="#ctx0" brushRef="#br0" timeOffset="-106586.3">7617 12733 948 0,'0'0'307'16,"0"0"-230"-16,0 0-35 16,0 0 35-16,0 0-8 15,0 0-26-15,0 0-33 16,5-65-1-16,4 57 34 15,1-1-28-15,2 3-5 16,4-2-10-16,-1 1 0 16,3 4-5-16,2 3 5 15,0 0-5-15,4 13 5 0,0 9 6 16,2 4 41-16,-4 1-1 16,-1 1-27-1,-6-2 28-15,-5-3-10 0,-7 1-8 16,-3-5-3-16,0 1-17 15,-9-1 10-15,-12-2-9 16,-1-3-8-16,0-5 5 16,2-1-6-16,2-8 1 15,5 0 9-15,1 0-11 16,6 0-11-16,6-8-30 16,0-1-12-16,0 1-4 0,0 0 16 15,11 2 15-15,3 2 20 16,4 1-28-1,2 3 20-15,3 0 5 0,1 0 9 16,1 7-2-16,0 6 4 16,-3-1 41-16,-3 5 14 15,-5-3-3-15,-7 3 18 16,-7 2-28-16,0 3-21 16,-6-2 21-16,-13 2-24 15,-5-2-5-15,-6-1-15 16,5-4 9-16,-2-4 0 15,6-5-8-15,6-3-1 16,6-3 0-16,2 0-19 16,7-3-113-16,0-6-228 15,5 0-713-15</inkml:trace>
  <inkml:trace contextRef="#ctx0" brushRef="#br0" timeOffset="-106411.78">8072 13087 1549 0,'0'0'348'15,"0"0"-239"-15,0 0-82 16,0 0-8-16,0 0-19 16,0 0-89-16,0 0-299 15,28-36-748-15</inkml:trace>
  <inkml:trace contextRef="#ctx0" brushRef="#br0" timeOffset="-106067.62">8177 12581 1528 0,'0'0'251'16,"0"0"-184"-16,0 0 5 15,0 0 26-15,0 0-73 16,0 0-24-16,0 0 15 16,7 62-16-16,-6-28 20 15,-1 1-18-15,0 4 7 16,0-4 11-16,3-3-18 16,3-3-4-16,3-7 2 0,3-3 0 15,5-7 2-15,2-4-2 16,3-5 2-16,1-3 23 15,4 0-25-15,-2-3 0 16,3-8 0-16,-2-3 0 16,-3 2-7-16,-3-4 3 15,5-9-85-15,-7 6-225 16,-6 0-675-16</inkml:trace>
  <inkml:trace contextRef="#ctx0" brushRef="#br0" timeOffset="-105813.25">8400 12584 1597 0,'0'0'239'0,"0"0"-165"15,0 0-16-15,0 0 46 16,-3 90-5-16,6-50-64 15,6 5 4-15,0 1-7 16,1 1-23-16,-2-2 0 16,4-3-9-16,0-1-18 15,0-7-23-15,1 5-79 16,1-11-122-16,-4-8-393 0</inkml:trace>
  <inkml:trace contextRef="#ctx0" brushRef="#br0" timeOffset="-104146.74">8690 12685 1181 0,'0'0'175'0,"0"0"-136"0,0 0-10 16,0 0-3 0,0 0 95-16,0 0-2 0,0 0-49 15,50 94 33-15,-35-57-20 16,0-1 0-16,-1 3-6 16,-1-5-48-16,-4-3 20 15,0-4-43-15,0-4 4 16,-5-6-5-16,-1-6-4 15,-1-5-1-15,-2-5 19 16,0-1-17-16,0-2 10 16,0-17-12-16,0-6-21 15,0-6 19-15,0-8-19 16,0-2-23-16,0-1 1 16,3 3-29-16,3 7 42 15,2 7 15-15,3 10-19 0,0 10 33 16,3 5-18-16,0 15 19 15,4 13 18-15,-2 6-6 16,2 4 24-16,4-1 11 16,-5-2 10-16,4-4-29 15,-5-6-17-15,-1-5-4 16,-3-6 5-16,-3-5-12 16,-5-7-1-16,-1-2-5 15,-1-2-12-15,-1-17 11 16,1-5-14-16,-1-6-14 15,-1-4-12-15,2-5-38 16,-2 3-4-16,1 0-32 0,2 10-8 16,-1 9 94-16,4 12 21 15,0 5-21-15,-2 20 35 16,4 14 35-16,-1 4 30 16,3 2-2-16,4-2-2 15,2-9 11-15,4-5-33 16,2-7-17-16,2-8 68 15,1-9-70-15,-2 0-4 16,-2-9-16-16,-2-12-16 16,-4-5 7-16,-3-3-54 15,-5-3 19-15,-2-2 11 16,-5 3-51-16,0 5-3 16,0 11-11-16,0 11 59 15,0 4-25-15,0 19 64 16,0 12 9-16,0 3 32 0,3 0-28 15,9-4-2-15,9-7-9 16,1-4-2-16,8-9 49 16,-2-9-46-16,-3-1-3 15,0-5-49-15,-6-14-18 16,-7-8-75-16,0-2-217 16,-12-6 109-16,0-1 124 15,-8-5 70-15,-14 2 56 16,-7 2 23-16,-2 4 56 15,-2 11-22-15,0 10 15 16,7 12 13-16,2 0-37 16,7 26-18-16,4 8 81 15,10 5 37-15,3 3-29 0,8 1 8 16,14-4-47 0,6-7-20-16,5-5-9 0,4-7-37 15,1-11 4-15,0-7-18 16,-3-2-2-16,-3-11 1 15,-3-15-62-15,-7-10-14 16,-5-11 57-16,-4-8-11 16,-7-5-109-16,-6-6-163 15,0-1 107-15,-8 0 155 16,-9 3-34-16,-6 8 12 16,4 12 58-16,-1 13 5 15,6 14 155-15,3 17-8 0,5 5-73 16,0 25 98-16,6 10-16 15,0 14-35-15,0 15 24 16,14-3-46-16,6 2 5 16,4-3-31-16,0-14-51 15,6-3 6-15,0-11-19 16,1-12 0-16,-1-11 23 16,0-8-13-16,-2-6 1 15,-2-3-20-15,-4-18 0 16,-5-6-10-16,-3-8 5 15,-3-2-13-15,-7-4 11 16,-2 1-10-16,-2 3 17 16,0 4 0-16,-5 8-2 0,-1 10 2 15,2 10 9-15,-1 5-9 16,1 14 8-16,1 17 2 16,0 11-9-16,3 9 31 15,0 1-20-15,9 0 23 16,6-6-14-16,6-7-12 15,1-9 10-15,2-7 18 16,1-8-15-16,-1-10-22 16,-2-5 1-16,-2 0 17 15,-2-14-11-15,-1-9-5 16,-1-8-2-16,0-3-3 16,-1-5-7-16,4-2-10 15,-1 7-27-15,0 3 30 16,6 12 3-16,-6 9 14 15,3 10-6-15,-1 5 15 0,-3 22-7 16,1 7 29 0,-6 7-2-16,-6 2 26 0,0-2-3 15,-6-5-21-15,-6-2 7 16,-6-6-23-16,-7-5-3 16,-1-6-12-16,-2-7-7 15,-8-10-18-15,6 0-117 16,3-13-390-16</inkml:trace>
  <inkml:trace contextRef="#ctx0" brushRef="#br0" timeOffset="-96524.43">7927 15101 962 0,'0'0'285'15,"0"0"-158"-15,0 0-72 16,0 0 43-16,0 0 65 16,0 0-102-16,0-42 2 15,0 24-18-15,2-3 1 16,-2-4 23-16,3 1-56 15,-3-5 12-15,0-1-25 16,0 1 13-16,0-2-5 16,0 0-8-16,0 3 0 15,0 1 7-15,0 5-6 0,0 4-1 16,0 7 0 0,0 4 1-16,0 4-14 0,0 3 13 15,0 0-35-15,0 18 29 16,0 10 6-16,0 15 3 15,13 10-3-15,-2 7 6 16,-1 0 35-16,2-2-32 16,0-7 17-16,-2-6-1 15,-2-7-13-15,-2-5-14 16,-3-6 2-16,0-8-20 16,-3-3 8-16,3-8-43 15,4-7-83-15,-2-1-106 16,-1 0-579-16</inkml:trace>
  <inkml:trace contextRef="#ctx0" brushRef="#br0" timeOffset="-96295.09">8281 15247 929 0,'0'0'884'15,"0"0"-755"-15,0 0-52 16,0 0-19-16,0 0 33 16,0 0-24-16,0 0-67 15,0 4-8-15,1-4-15 16,4 0-35-16,4-4-35 0,-2-2-142 16,4-2-503-16</inkml:trace>
  <inkml:trace contextRef="#ctx0" brushRef="#br0" timeOffset="-95382.52">8469 14774 909 0,'0'0'315'16,"0"0"-225"-16,0 0-5 15,0 0 13-15,0 0-20 16,0 0-34-16,0 0-21 16,34-42-16-16,-12 32 2 15,4 1 4-15,2 3-4 16,2 3 58-16,0 3-41 15,-3 0 2-15,-2 7-6 16,-6 8-20-16,-5 5 25 0,-7 2-21 16,-7 4 31-16,0 2 17 15,-10 0-52-15,-5-1 3 16,-6-2-5-16,0-4 12 16,5-3-12-16,0-6 0 15,5-4 0-15,6-4 15 16,2-4-15-16,3 0-1 15,0 0-42-15,0-12-52 16,5 0 78-16,4-1-21 16,10 1 9-16,1 4 28 15,4 5-37-15,4 3 38 16,3 0 0-16,2 14 0 16,0 6 35-16,-5 6 0 15,-1 0 41-15,-8 3 13 16,-8 0-77-16,-8 1 45 0,-3-2-31 15,-3 2-15-15,-15-4 40 16,-9 1-42-16,-1-8 13 16,-4-5 9-16,1-5-15 15,1-8-23-15,2-1 7 16,6 0-7-16,2-12-8 16,7-2-25-16,4-3-6 15,4 0-1-15,5 1-96 16,0-6-35-16,12 5-308 15,3 2-228-15</inkml:trace>
  <inkml:trace contextRef="#ctx0" brushRef="#br0" timeOffset="-95112.52">9109 14672 1008 0,'0'0'230'0,"0"0"-188"16,0 0-4-16,0 0-1 16,0 0 97-16,0 0-48 15,92-7-72-15,-65 7 21 0,0-1-35 16,-3-1-3-1,-8 2-16-15,-6 0-152 0,-7 0-217 16,-3 0-317-16</inkml:trace>
  <inkml:trace contextRef="#ctx0" brushRef="#br0" timeOffset="-94676.64">9103 14712 472 0,'0'0'596'0,"0"0"-476"15,0 0-59-15,0 0 66 16,-39 76 13-16,35-50-47 16,2-3-9-16,2 1-49 0,0-6-33 15,0-3 33 1,10-4-29-16,1-3-4 0,1-2 9 16,4-4 2-16,0-2 7 15,3 0-20-15,0 0 6 16,2 0 2-16,3 0-7 15,1 0 4-15,3 4 5 16,1 13-1-16,-1 3 1 16,-3 6 25-16,-5 3 2 15,-2-2 22-15,-9 0-13 16,-8 0 0-16,-1 0-1 16,-4 1-31-16,-17-4 12 15,-2 0-17-15,-5-4-9 0,-5-4 26 16,0-6-25-1,0-6 19-15,1-4-2 0,5 0-3 16,3-7-21-16,6-4 6 16,6-3-31-16,6-1 6 15,2 1-58-15,4-1-35 16,12-3-156-16,6 2-296 16,3 4-139-16</inkml:trace>
  <inkml:trace contextRef="#ctx0" brushRef="#br0" timeOffset="-92996.12">9520 14869 916 0,'0'0'342'0,"0"0"-278"16,0 0-23-16,0 0-12 15,0 0 1-15,0 0 24 16,0 0-2-16,30 43 21 16,-15-8 108-16,0 8-108 15,-3 1 35-15,0 2-58 16,-3-2-31-16,-5-6 37 16,-2-6-47-16,-2-6 7 15,0-8 0-15,0-8-3 16,0-6-14-16,0-4 2 0,0 0-1 15,0-16 2-15,0-8-1 16,-2-9 12-16,1-6-13 16,-1-6-17-16,2-1-36 15,0 2-17-15,0 5 7 16,9 9 61-16,2 7-33 16,2 12 35-16,-1 11-1 15,3 3 21-15,0 21-20 16,1 9 24-16,-1 5 4 15,3 3 39-15,-3 0-33 16,0-5 20-16,-6-3-10 16,3-7-30-16,-3-3-10 15,-2-7-4-15,-2-8-12 0,-2-5-1 16,-2-3 15 0,-1 0-2-16,0-14 0 0,0-6-21 15,0-8 5-15,0-5-21 16,0-6-40-16,0 0 6 15,3-1 3-15,3 5 41 16,0 6 16-16,3 12-38 16,-1 10 40-16,2 7-10 15,-1 16 19-15,3 14 6 16,1 6 10-16,-1 4 36 16,3-4 1-16,2-2-16 15,-1-7 5-15,2-7-33 16,0-8-8-16,-1-6 27 15,-1-6-28-15,0 0 17 16,-3-11-17-16,-2-11-2 0,2-5-24 16,-5-5-18-16,-2-1 6 15,-5 0 31-15,1 3 8 16,-2 8-1-16,0 11 0 16,0 11-1-16,0 5-34 15,0 23 4-15,3 11 31 16,5 2 31-16,5 0-31 15,4-6 12-15,0-7-11 16,5-8 18-16,-1-7-20 16,0-12 1-16,-2-1-19 15,-1-12 9-15,-6-13-7 16,-1-8-19-16,-6-6 34 16,-5-4-17-16,0-4 12 0,-5-2 6 15,-12 0 1-15,-4 5 28 16,1 9-6-16,0 13 19 15,4 14 3-15,1 8-38 16,-2 18 13-16,4 19-19 16,1 9 11-16,6 7 32 15,5-3-23-15,1-3 4 16,7-8-18-16,11-7-5 16,6-7-2-16,1-9 1 15,2-7 0-15,0-6 8 16,3-3-2-16,-3-7-4 15,-1-13-2-15,1-6 7 16,0-6-7-16,0-7 0 16,-2-7 1-16,-4-5 15 0,-5-8-16 15,-8-14-1-15,-3 5 0 16,-5-2-34-16,-2 5 29 16,-13 14 6-16,-3 1 0 15,-1 10 56-15,4 10-49 16,0 11 27-16,3 8 2 15,6 6-30-15,0 5 17 16,0 7-23-16,2 17 0 16,2 12 3-16,2 13-2 15,0 19-1-15,10 19 0 16,7-2 21-16,5-9-9 16,-1-12-12-16,2-21 1 15,2 2 18-15,3-2-19 0,-1-12-16 16,-2-11 10-16,-2-10 6 15,-4-9 3-15,-1-1-2 16,0-19 16 0,-2-12-17-16,-2-10-6 0,-2-8-26 15,-6-7-13-15,-5 4-8 16,-1 0 46-16,0 13-40 16,0 12 47-16,0 13-9 15,-3 14 4-15,2 8-60 16,-1 25 53-16,2 13 12 15,0 10 38-15,0 5-31 16,9-4 14-16,4-7-1 16,1-12-4-16,4-9-16 0,-3-10 0 15,3-8-3-15,-3-8 3 16,-2-3 1-16,4-11 20 16,-3-15 6-16,1-9-27 15,3-8 0-15,-1-3-37 16,2 0-10-16,-2 7 39 15,2 9 10-15,-3 10-2 16,-2 15 1-16,-1 5 17 16,-1 8-8-16,-1 17 15 15,-4 7-19-15,-3 3 63 16,-2 2-24-16,-2-2 17 16,0-2 24-16,-6-6-77 0,-3-1 14 15,-6-3-23-15,2-6-23 16,-2-3-6-16,-11-8-123 15,6-5-174-15,0-1-1033 0</inkml:trace>
  <inkml:trace contextRef="#ctx0" brushRef="#br1" timeOffset="-86899.72">6828 11182 1147 0,'0'0'292'0,"0"0"-185"15,0 0-85-15,0 0 11 16,0 0 104-16,0 0-122 16,0 0 30-16,19 7 1 0,-2-6-24 15,10-1 51-15,1 0-45 16,8 0 3-16,8 0 25 16,6-1-47-16,10-6 24 15,18-2-33-15,18-4 23 16,17-1-17-16,5 0-4 15,-9 4-2-15,-7 5 13 16,-7 0-3-16,5 0-16 16,6 1 6-16,6-2 0 15,4-1 54-15,5 2-48 16,-2 0 16-16,-1 1-1 0,-4 1-8 16,-3 1-19-1,-7-2 6-15,-10-2 0 0,-17-1-3 16,-16 0 9-1,-14-1-4-15,-6 1 7 0,6-3 0 16,0 0-17-16,2-1 8 16,-10 4-3-16,-9-1-6 15,-8 4 17-15,-7 3-8 16,-3 1 0-16,-5 0-19 16,-4 0-17-16,-1 0-64 15,-2 0-102-15,-5 5-121 16,-5 4-489-16</inkml:trace>
  <inkml:trace contextRef="#ctx0" brushRef="#br1" timeOffset="-85990.73">7262 13579 1122 0,'0'0'265'16,"0"0"-186"-16,0 0 1 0,0 0-45 15,0 0 2-15,0 0 54 16,0 0-40-16,112-11 10 16,-63 8-10-16,27 2-24 15,27-4 71-15,31-3-35 16,11-1-15-16,0-1 14 16,-2 0-60-16,-6-1 10 15,7 0-12-15,9-1 1 16,5-3 44-16,6 1-44 15,-1 5 15-15,1-3 6 16,-6 4-10-16,-3 1-14 0,-4 3 2 16,-5 1-4-1,-7 3-2-15,-7-2 6 0,-11 2 0 16,-13 0 3-16,-25-1 3 16,-19-3-12-16,-16 3 1 15,-9-2-21-15,0-1 18 16,-2-1-30-16,-3-2-27 15,-19-5-71-15,-9 1-384 16,-6 0-373-16</inkml:trace>
  <inkml:trace contextRef="#ctx0" brushRef="#br1" timeOffset="-85225.6">7683 15879 772 0,'0'0'175'0,"0"0"-70"16,0 0 46-16,97-5 17 16,-48 0 91-16,21-3-127 15,29-3-44-15,35-6-3 16,18-5-44-16,9-3 2 15,10 1-25-15,-5 3 19 16,4 5 26-16,4 6-62 16,-5 0 14-16,0 3-15 15,-5-3 16-15,-4 5-16 16,-10 0 0-16,-11 0-1 0,-17 2-5 16,-17 1-12-1,-25 2 18-15,-22 0 0 0,-19 0-18 16,-11 1 9-1,-2 4-18-15,-7 5-69 0,-7 1-39 16,-12 1-225-16,-14-3-154 16,-8 0-393-16</inkml:trace>
  <inkml:trace contextRef="#ctx0" brushRef="#br1" timeOffset="-84587.62">8248 16491 757 0,'0'0'563'15,"0"0"-483"-15,0 0-37 16,0 0 7-16,0 0 53 16,0 0 14-16,0 0-43 15,-22-66-15-15,17 38 9 16,-4-2-38-16,2-2 9 16,1-3-34-16,-2-1 1 15,2-1 10-15,-2 1-15 16,2 3 5-16,-2 3 4 0,5 4-4 15,1 6-8 1,1 6 2-16,1 5-3 0,0 6-14 16,0 3 28-16,0 0-11 15,0 5 0-15,0 15-5 16,9 10 5-16,5 10 0 16,2 11 0-16,3 7 35 15,-1 2-25-15,0 3 14 16,0-5-8-16,-2-5-10 15,-2-5-12-15,1-9 3 16,-3-8-28-16,-1-6-17 16,3-13-69-16,1-5-197 15,-5-7-434-15</inkml:trace>
  <inkml:trace contextRef="#ctx0" brushRef="#br1" timeOffset="-84406.68">8566 16623 1696 0,'0'0'329'15,"0"0"-262"-15,0 0-42 16,0 0-25-16,0 0-12 16,0 0-35-16,0 0-149 15,6-19-181-15,-3-4-562 0</inkml:trace>
  <inkml:trace contextRef="#ctx0" brushRef="#br1" timeOffset="-83835.71">8657 16233 1568 0,'0'0'254'15,"0"0"-203"-15,0 0-51 16,0 0-14-16,0 0 14 16,0 0 0-16,0 0 13 15,80-54-1-15,-50 52 0 16,4 2 10-16,-2 0 16 16,-1 13-37-16,-6 5 13 15,-8 1-4-15,-2 6-8 0,-9-1 29 16,-6 0-31-16,0 1 0 15,-11-1 40-15,-7-3-34 16,2-4-11-16,-5-4 5 16,5-7-28-16,2-4 26 15,2-2-54-15,2 0-11 16,7-13-20-16,3 0-9 16,0-3-13-16,3 0-19 15,16 3 10-15,5 5 53 16,6 4 4-16,3 4 54 15,-2 2-3-15,5 12 20 16,-3 10 6-16,-5 2 56 16,-4 5 27-16,-8 3 29 0,-8 1-21 15,-2-3 28 1,-6 1-21-16,-2-2-35 0,-14-3-22 16,-5-2-48-16,-2-6-2 15,-3-6 31-15,-3-7-14 16,-2-7 10-16,6 0-34 15,-1-6-14-15,6-7 1 16,8-2-10-16,4-2-67 16,8-8-40-16,9 2-139 15,9 4-325-15</inkml:trace>
  <inkml:trace contextRef="#ctx0" brushRef="#br1" timeOffset="-83563.48">9337 16119 1677 0,'0'0'233'0,"0"0"-181"15,0 0-46-15,0 0-4 16,0 0 79-16,0 0-70 15,0 0 6-15,64-8-17 16,-30 6 0-16,1-3 8 16,-4 2-8-16,-1-2-1 15,-8 3-68-15,-7 0-117 0,-7 1-175 16,-8 1-436-16</inkml:trace>
  <inkml:trace contextRef="#ctx0" brushRef="#br1" timeOffset="-83145.98">9350 16154 798 0,'0'0'719'0,"0"0"-578"15,0 0-117-15,0 0-10 16,0 0-2-16,-28 83 64 16,28-64 19-16,0-2-69 15,0-4-5-15,6-1-21 16,1-3-2-16,-1-5 2 15,3-2 13-15,0-2-7 16,5 0 0-16,-1 0 13 0,6-2-17 16,4-6 4-16,1 0 8 15,3 3-5-15,1 3-8 16,2 2 2-16,1 0 35 16,-1 10-32-16,1 8-2 15,-1 7-4-15,-5 6 6 16,-4 1 19-16,-6 3-18 15,-7 2 26-15,-8-1 3 16,0 1-25-16,-9-3-11 16,-15-2 0-16,-6-7 1 15,-7-4 25-15,-5-7-25 16,-4-4 0-16,2-8 23 16,3-2-17-16,5 0-14 0,5-4-27 15,-1-21-49-15,9 1-70 16,4-3-719-16</inkml:trace>
  <inkml:trace contextRef="#ctx0" brushRef="#br1" timeOffset="-82370.59">7963 14056 1330 0,'0'0'254'16,"0"0"-203"-16,0 0-23 0,-16-88 7 15,10 56-16-15,0-4 24 16,0 0-29-16,6 4-13 16,-2 2 26-16,2 7-11 15,0 5 9-15,0 7 2 16,0 5-25-16,0 3 5 15,0 3-7-15,0 0 2 16,0 9-2-16,5 13 19 16,10 11 51-16,-2 11 0 15,2 4-42-15,3 5 13 0,-2-2-4 16,-5-2-21 0,4-3 12-16,-6-5-20 0,-2-5-1 15,-1-7-7-15,1-5-19 16,-2-7-19-16,4-11-108 15,-1-4-197-15,-1-2-370 0</inkml:trace>
  <inkml:trace contextRef="#ctx0" brushRef="#br1" timeOffset="-82206.59">8260 14204 1177 0,'0'0'733'15,"0"0"-624"-15,0 0-45 16,0 0-52-16,0 0-24 0,0 0-9 16,0 0-154-16,9-34-221 15,0 7-591-15</inkml:trace>
  <inkml:trace contextRef="#ctx0" brushRef="#br1" timeOffset="-81681.76">8332 13800 1460 0,'0'0'240'16,"0"0"-156"-16,0 0-83 16,0 0 9-16,0 0-10 0,0 0 8 15,104-77 11-15,-70 77-19 16,-2 0 22-16,-4 10 39 15,-4 11-5-15,-6 5 27 16,-5 6-31-16,-8 2-39 16,-5 0 27-16,0 0-24 15,-11-4 9-15,-5-4-3 16,-3-7-3-16,3-4-31 16,2-5 12-16,2-5-1 15,1-5-15-15,5 0 11 16,2 0-54-16,4-11 39 15,0-2-52-15,1-1 15 16,14 1-2-16,7 3-30 16,5 2 4-16,2 8-33 15,6 0 59-15,0 5 58 0,-4 12 2 16,-1 3 12-16,-6 3 97 16,-8 1 10-16,-8 1 33 15,-8 2-69-15,0 2-25 16,-11-4-1-16,-14 0-42 15,-2-5 15-15,-4-3-21 16,-2-6-2-16,3-5 23 16,2-6-30-16,3 0-2 15,6-5-20-15,6-10-97 16,10-13-12-16,3 2-246 16,0 2-554-16</inkml:trace>
  <inkml:trace contextRef="#ctx0" brushRef="#br1" timeOffset="-81408.83">9004 13750 750 0,'0'0'722'0,"0"0"-581"16,0 0-48-16,0 0-17 15,0 0-19-15,0 0-26 16,0 0 0-16,63-7 4 16,-32 2 3-16,2 0-12 0,3-1-24 15,-3 0 7-15,-8-1-9 16,-4 3-6-16,-11 1-1 16,-10 3-89-16,-3 0-142 15,-11 0-413-15</inkml:trace>
  <inkml:trace contextRef="#ctx0" brushRef="#br1" timeOffset="-81109.98">9043 13791 713 0,'0'0'282'15,"0"0"-149"-15,0 0-33 16,0 0-44-16,0 0 46 16,0 0-60-16,0 0-20 15,-30 46-16-15,41-39 2 0,8 0 66 16,11 1-18-1,3 4-8-15,6 0 38 0,2 1-35 16,1 3 18-16,0 2 2 16,-2 3-27-16,-7 0 50 15,-8 2-43-15,-8 1 10 16,-10-1 7-16,-7-1-52 16,-3 1 34-16,-22-3-45 15,-11-2 9-15,-7-4-2 16,-9-6-4-16,-5-6 1 15,6-2-9-15,-16-19-48 16,16-6-73-16,8-4-359 0</inkml:trace>
  <inkml:trace contextRef="#ctx0" brushRef="#br1" timeOffset="-80435.85">7410 11668 1144 0,'0'0'226'15,"0"0"-148"-15,0-79 17 16,0 40-65-16,0 3 36 15,0 0-11-15,0 2-27 16,0 3 16-16,0 6-24 16,0 5 23-16,1 6-13 15,-1 7-22-15,0 4-1 16,2 3-7-16,1 0-9 16,4 20 9-16,4 14 18 15,5 26 46-15,8 21 28 16,-2-2-36-16,-1-9 2 15,-4-12-29-15,-6-19-28 16,0 2 29-16,-2 0-30 0,1-8 1 16,-5-11 5-1,-2-7-6-15,1-5-37 0,4-10-167 16,-1-5-284-16,2-11-323 0</inkml:trace>
  <inkml:trace contextRef="#ctx0" brushRef="#br1" timeOffset="-80265.36">7775 11804 1390 0,'0'0'231'15,"0"0"-28"-15,0 0-96 16,0 0-19-16,0 0 7 0,0 0-95 16,0 0 0-1,13 34-23-15,-2-49-100 0,1-3-62 16,1-4-466-16</inkml:trace>
  <inkml:trace contextRef="#ctx0" brushRef="#br1" timeOffset="-79721.46">7909 11393 1468 0,'0'0'186'15,"0"0"-109"-15,0 0-76 16,0 0 48-16,0 0-7 16,96-58-14-16,-57 48 23 15,3 4-42-15,1 6 7 0,-1 0 41 16,-8 9-57-16,-3 10 29 16,-10 5-21-16,-10 1 3 15,-11 4-2-15,-2 2 13 16,-18 2-2-16,-8-2 10 15,-2-3-21-15,2-5-17 16,1-5 8-16,6-11 0 16,5-2 2-16,4-5-2 15,8 0-16-15,2-5 7 16,2-6-46-16,5-2-2 16,14-1 0-16,5 3-3 15,7 3 59-15,3 6-31 0,5 2 32 16,0 3 0-1,1 11 11-15,-4 4-11 0,-5 5 18 16,-7 3 13-16,-7 0 77 16,-9 3-41-16,-8 0-8 15,0 1-6-15,-22-2-29 16,-8-3 16-16,-7-2-22 16,-8-5-17-16,0-4 31 15,-2-7-23-15,5-4 4 16,2-3 21-16,12 0-34 15,5 0-1-15,8-6-15 16,8-2-48-16,7-9 27 16,10 3-101-16,8-2-259 0</inkml:trace>
  <inkml:trace contextRef="#ctx0" brushRef="#br1" timeOffset="-79358.58">8621 11318 508 0,'0'0'91'0,"0"0"-62"16,0 0 155-16,97-33 81 16,-51 25-69-16,-1 3-80 15,4 1-38-15,-4 2-59 16,-4 1 4-16,-9 1-23 15,-11 0-16-15,-14 0-67 16,-7 0-280-16,0 1-256 0</inkml:trace>
  <inkml:trace contextRef="#ctx0" brushRef="#br1" timeOffset="-79036.83">8746 11344 838 0,'0'0'221'0,"0"0"-84"16,0 0 12-16,0 0-49 15,0 0 52-15,-59 83-80 16,59-66-28-16,0-1-19 16,7-3-2-16,12 0 12 15,8-2-11-15,6-2-8 16,6 2 9-16,7-2-9 16,2 4-16-16,3 2 0 15,-5 2 0-15,-6 2 40 16,-9 1 1-16,-8 2 15 15,-14-3 20-15,-9 2-56 0,0 0 45 16,-26 1-21-16,-11-2-42 16,-9-1 42-16,-7-2-43 15,0-5 33-15,4-5-10 16,5-3-23-16,10-1-2 16,15-3-68-16,8 0-109 15,10 0-191-15</inkml:trace>
  <inkml:trace contextRef="#ctx0" brushRef="#br1" timeOffset="-78279.01">11237 15327 834 0,'0'0'823'16,"0"0"-649"-16,0 0-121 0,0 0-36 15,0 0 29-15,0 0 35 16,0 0 33-16,121 0-55 16,-75 0-52-16,1 0 30 15,0 0-31-15,-5-2-5 16,-6-4-2-16,-8 3-4 16,-7 0-63-16,-12 3-95 15,-7 0-218-15,-2 0-420 0</inkml:trace>
  <inkml:trace contextRef="#ctx0" brushRef="#br1" timeOffset="-78060.68">11336 15540 1290 0,'0'0'243'0,"0"0"-136"0,0 0-19 15,0 0-8-15,0 0 39 16,88 0-49-16,-45-1-58 16,0-2 28-16,2 0-40 15,-2-1-9-15,11-1-70 16,-11 1-429-16,-8 0-323 0</inkml:trace>
  <inkml:trace contextRef="#ctx0" brushRef="#br1" timeOffset="-76823.53">12357 15550 980 0,'0'0'620'0,"0"0"-525"16,0 0-29-16,11-92-56 16,-4 54 73-16,1-5 48 15,-1-2-105-15,1-5 24 16,-1 0-28-16,-1-2 4 15,-3 1 45-15,0 6-65 16,0 5 13-16,-1 5-19 16,-1 9 18-16,-1 9 0 0,0 7-11 15,0 4 17 1,0 6 8-16,0 0-32 0,0 0-9 16,0 12-11-1,0 10 20-15,2 9 12 0,1 11-11 16,4 7 6-16,0 7 2 15,1 5-3-15,1 2-12 16,3 0-3-16,-2-3-10 16,3-2 2-16,-2-5 13 15,0 0 4-15,-1-6-1 16,-3-5-35-16,-2-6 23 16,-2-3-10-16,-3-8 6 0,0-4 0 15,0-4 5-15,-9-4-3 16,-7-4 5-16,-4-2 20 15,-4-3-7 1,-1-1 21-16,-2-2-17 0,2-1 52 16,5 0-28-16,4 0 2 15,5 0 22-15,7 0-54 16,4 0 13-16,0 0-14 16,1-1 1-16,16-5-1 15,10-2 1-15,7-3 18 16,8 1 5-16,1 1-9 15,3 0-17-15,-6 1 2 16,-4 0-4-16,-4-1-12 16,-9 2 16-16,-7-2-37 15,-6-6-40-15,-7-1-131 0,-3 1-445 16</inkml:trace>
  <inkml:trace contextRef="#ctx0" brushRef="#br1" timeOffset="-75709.81">11040 13452 510 0,'0'0'254'15,"0"0"-67"-15,0 0 24 0,0 0-42 16,0 0-48-1,0 0 30-15,0 0-77 0,0-5-2 16,0 3-8-16,0 2-45 16,0 0 63-16,0 0-28 15,0 0-1-15,0 0 42 16,0 0-67-16,0 0 11 16,0 0-13-16,0 0-26 15,0 0 41-15,0 0-25 16,0 0 11-16,0 0 23 15,0 0-42-15,0 0 9 16,0 0-17-16,0 0 11 16,0 0 18-16,0 0-29 15,0 0 12-15,0 0 3 16,0 0-2-16,0 0-20 0,0-2 7 16,0-1 0-16,0 1 1 15,5-3 1-15,2-2 6 16,2 0-2-16,1-3 5 15,1 1-20-15,1-4 9 16,1-2-5-16,1 1-11 16,1-1 17-16,0 1-1 15,-2 4 0-15,2 2-16 16,0 2 15-16,-2 3-20 16,2 1 5-16,2 2 5 15,2 0 19-15,9 4-8 16,4 6 4-16,2 4 5 15,6 1-10-15,-1 2 1 16,-2-2-15-16,-2 1-3 16,-4-6 10-16,-3-5 6 0,-2-5-11 15,-5 0-3 1,-2-15 15-16,-4-9-15 0,-3-5 4 16,-3-4-6-16,-2 1 23 15,2 0-5-15,-1 4 0 16,-1 4-3-16,3 4 2 15,1 5-26-15,0 6-17 16,0 2 29-16,0 7-51 16,2 4-60-16,-1 11-104 15,-4 2-514-15</inkml:trace>
  <inkml:trace contextRef="#ctx0" brushRef="#br1" timeOffset="-75095.47">10970 13675 1008 0,'0'0'327'15,"0"0"-243"-15,0 0-11 16,0 0-44-16,0 0-17 15,0 0 30-15,0 0-25 16,30 12 14-16,-9-5 7 16,3 0-37-16,4 1 23 15,3-3-8-15,4-1 28 16,1 1 7-16,-2-1-40 16,3-1-1-16,-1 0-7 15,-5-1 3-15,-3 4-6 16,-3 1 0-16,-3 2 0 0,-4 0 6 15,-3 4-6-15,-1-1 0 16,0 2 0-16,2-2 15 16,1 0-15-16,5-2 0 15,2 0 0-15,3-3 8 16,1 1-8-16,5-6 0 16,-2-2 0-16,2 0 11 15,-2-2 25-15,-1-8 17 16,-6-2 0-16,0 2 15 15,-3-2-62-15,-3 2 0 16,-5 0-6-16,2 1-42 16,-4 1-62-16,-5 1-481 0</inkml:trace>
  <inkml:trace contextRef="#ctx0" brushRef="#br1" timeOffset="-73668.62">12456 13425 806 0,'0'0'372'15,"0"0"-220"-15,0 0-117 0,0 0 44 16,7-96 30 0,-4 69-34-16,0 0-8 0,0-1-56 15,2 2 5-15,-2-2-1 16,0 4-8-16,-2 1-7 15,2 3 0-15,0 2 0 16,0 2 3-16,0 5-3 16,-2 2 14-16,1 5 8 15,-2 1-20-15,1 3-4 16,1 0 2-16,1 3-14 16,2 18 14-16,2 11 30 15,3 11 19-15,1 10-13 16,-2 3-29-16,-2 0 6 15,4-4-13-15,-5-5-6 16,-2-9 5-16,1-8 2 0,-1-8-1 16,-3-6 0-16,-1-4-10 15,2-4-18-15,-2-4-58 16,1-3-93-16,4-1-35 16,-2-1-149-16,3-8-221 0</inkml:trace>
  <inkml:trace contextRef="#ctx0" brushRef="#br1" timeOffset="-72956.2">12915 13169 1031 0,'0'0'278'15,"0"0"-192"-15,0 0 5 16,0 0 8-16,0 0-9 15,0 0-43-15,0 0-21 0,-34 3-7 16,28 7 28 0,0 4-38-16,0 2 21 15,0 4 3-15,0 2-14 0,3 1 19 16,2 2-21-16,1 2 1 16,0-1-3-16,0 3-14 15,10-2 5-15,0-2-6 16,4-2-3-16,4-3 2 15,-2-2 2-15,5-4 18 16,1-3-8-16,4-5 3 16,-1-3-16-16,1-3 2 15,2 0 0-15,0-3 40 16,1-11-40-16,-3-4 14 16,0-3 0-16,-4-4-3 15,-2-2-4-15,-4 1-7 0,-3-4 1 16,-2-1 9-1,-5 2-10-15,-5-3 0 0,-1 1-1 16,0 2 11-16,0 1 14 16,-7 3 5-16,-5 0-11 15,-3 4 43-15,-3 1-51 16,-4 2 15-16,-1 2-12 16,-5 4-4-16,-2 1 21 15,-1 1-25-15,-1 5-4 16,-1 4 1-16,2 1-2 15,1 0-13-15,0 6 1 16,5 8-37-16,1 8 20 0,5 6-50 16,-5 29-6-1,5-6-161-15,1-1-845 0</inkml:trace>
  <inkml:trace contextRef="#ctx0" brushRef="#br1" timeOffset="-71596.2">10304 10847 689 0,'0'0'240'16,"0"0"-190"-16,0 0 30 15,0 0 61-15,0 0-12 16,0 0 11-16,0 0-40 16,0 0-3-16,0 0 22 15,0 0-86-15,0 0 8 16,0 0-28-16,5 0-12 0,0 0 51 16,1 0-33-1,1 0 1-15,1 0 13 0,2 0-23 16,-1-3-12-16,0 2 2 15,1 1-3-15,-2 0-7 16,4 0 20-16,1 0-7 16,4 0 3-16,4 1 5 15,4 4-22-15,5-3 11 16,1-2 0-16,2 0-4 16,1 0 13-16,-2 0-9 15,-4-7 11-15,0 2-4 16,-2-1-14-16,-4 3-1 0,-4 2 2 15,0 1-5 1,-6 0-11-16,-5 5-71 0,-4 7-159 16,-3-3-486-16</inkml:trace>
  <inkml:trace contextRef="#ctx0" brushRef="#br1" timeOffset="-71309.12">10296 11182 1262 0,'0'0'271'0,"0"0"-175"0,0 0 32 15,0 0 33-15,0 0-65 16,100 25-38-16,-55-22 25 15,4-3-38-15,-3 0-9 16,-1 0-1-16,-6 0-35 16,-7-6 0-16,-5 0-8 15,-9 2-33-15,-9 3-37 16,-3 1-277-16,-6 0-882 0</inkml:trace>
  <inkml:trace contextRef="#ctx0" brushRef="#br1" timeOffset="-63037.09">11688 10469 864 0,'0'0'241'16,"0"0"-154"-16,0 0-32 16,0 0-33-16,0 0 30 15,0 0 5-15,0 7-28 16,0-7 8-16,0 5 0 15,0 0 6-15,0 4 14 16,0 6-21-16,0 6 7 16,0 9 12-16,0 5 8 15,0 3-15-15,0 2-32 16,0 1-15-16,0 0 8 16,-2-3-2-16,2-2-7 0,-1-2 0 15,1-6 6-15,0-3 1 16,0-6-6-16,0-5-1 15,0-4 0-15,0-3-7 16,0-2 5-16,4-5-4 16,2 0 6-16,4 0 14 15,2 0-14-15,5-11 0 16,1 0 6-16,4 0 5 16,0-2-9-16,1 5-1 15,4 1-1-15,-2 5 7 16,2 2-6-16,0 0-1 15,-2 0 0-15,-1 5 1 16,0 4 4-16,-2-2-4 16,-1-1-1-16,-3-2 7 0,-2-1-1 15,-2-3-12-15,-1 0 6 16,-4 0-78-16,-1-7-33 16,-5-15-93-16,-2 2-199 15,-1 1-126-15</inkml:trace>
  <inkml:trace contextRef="#ctx0" brushRef="#br1" timeOffset="-62742.66">11989 10503 895 0,'0'0'316'0,"0"0"-177"15,0 0-93 1,0 0-17-16,0 0 15 0,-3 87-15 15,6-38 32-15,9 18 25 16,6 20 1-16,1 14 7 16,-1 6-39-16,-3-18 17 15,-5-25-32-15,-2-21-40 16,2-8 24-16,-2 2-24 16,2 1 0-16,2-1 6 15,-6-9-4-15,3-7-2 16,-4-6 0-16,-2-8-38 15,-3-7-61-15,0 0-269 16,0-8-731-16</inkml:trace>
  <inkml:trace contextRef="#ctx0" brushRef="#br1" timeOffset="-60873.81">3132 17408 654 0,'0'0'184'0,"0"0"-138"16,0 0 20-16,0 0 30 15,0 0 14-15,0 78-24 0,0-55-33 16,9 7-1-16,3 4 33 16,0 5 34-16,1 6-24 15,1 6-12-15,0 1-29 16,-3 3-8-16,3-1-44 16,-4-7 14-16,-1-3-6 15,-3-7-10-15,0-7 0 16,-2-6-32-16,-4-11-53 15,0-7-135-15,0-6-293 0</inkml:trace>
  <inkml:trace contextRef="#ctx0" brushRef="#br1" timeOffset="-60588.61">2865 17389 1250 0,'0'0'247'15,"0"0"-196"-15,0 0-31 16,0 0-19-16,0 0 43 16,0 0 14-16,91-15-42 15,-46 15 19-15,3 0 27 16,2 0-27-16,2 0 3 15,-2 0-25-15,-1 5-12 16,-3-1 5-16,-7 4-6 0,-5 1-119 16,-12 2-208-16,-11-2-475 15</inkml:trace>
  <inkml:trace contextRef="#ctx0" brushRef="#br1" timeOffset="-60386.67">2999 17706 1081 0,'0'0'237'15,"0"0"-166"-15,0 0-69 16,0 0 28-16,0 0 75 0,94 5-60 16,-52-5-16-1,7-2-16-15,3-2-13 0,17-5 0 16,-11 3-214-16,-7 0-1026 15</inkml:trace>
  <inkml:trace contextRef="#ctx0" brushRef="#br1" timeOffset="-59913.66">3842 17545 918 0,'0'0'661'16,"0"0"-542"-16,0 0-93 15,0 0-13-15,0 0 9 16,0 0-20-16,0 0 14 16,16 62-7-16,-11-28-8 15,5 9 22-15,-4 0 0 16,-1 7 20-16,-2 2 4 15,1-1-34-15,-1-3 9 16,2-4-6-16,0-8-3 16,0-4 8-16,4-8-21 15,2-7 0-15,0-4-1 16,3-4-9-16,8-5 10 16,2-1 0-16,6-3 1 15,4 0 10-15,2 0-11 0,6 0 0 16,1 0 0-1,5 0 9-15,4 0-6 0,0 0 13 16,2 5-15-16,-6 0 7 16,-5-4-8-16,-12 2 0 15,-8-1 0-15,-9 1-6 16,-9-3 4-16,-5 0-49 16,-2-8-73-16,-14-9-154 15,-5 0-732-15</inkml:trace>
  <inkml:trace contextRef="#ctx0" brushRef="#br1" timeOffset="-59618.85">3742 17539 546 0,'0'0'265'15,"0"0"34"-15,103 0-79 16,-51 0-37-16,5-3-42 0,1-2-29 16,-1 3-78-1,-7-4-12-15,-5 2-19 0,-9 0 5 16,-9 4-16-1,-14 0-29-15,-5 0-186 0,-8 0-336 16</inkml:trace>
  <inkml:trace contextRef="#ctx0" brushRef="#br1" timeOffset="-59402.65">3812 17776 1305 0,'0'0'275'16,"0"0"-210"-16,0 0-40 0,103-19 70 15,-54 9 0-15,8-1-35 16,3 1-18-16,1 2-42 16,0-1 0-16,18 1-16 15,-15 1-240-15,-9 1-605 0</inkml:trace>
  <inkml:trace contextRef="#ctx0" brushRef="#br1" timeOffset="-58590.02">5138 17856 1202 0,'0'0'223'0,"0"0"-176"15,0 0-18-15,81 0 83 0,-44 0-6 16,6 0-36-16,2-1-47 15,-3-2-9-15,1 0 0 16,-9-2-14-16,-2 1-93 16,-10 0-239-16,-10 3-617 15</inkml:trace>
  <inkml:trace contextRef="#ctx0" brushRef="#br1" timeOffset="-58393.63">5238 18023 637 0,'0'0'665'0,"0"0"-587"0,0 0-43 15,0 0-28-15,0 0 29 16,97 0 4-16,-57-8-24 16,5-1 1-16,-3 0-17 15,8-4-13-15,-11-1-163 16,-9 2-619-16</inkml:trace>
  <inkml:trace contextRef="#ctx0" brushRef="#br1" timeOffset="-57849.69">5620 17690 532 0,'0'0'935'0,"0"0"-772"0,0 0-130 15,0 0-30-15,0 0 41 16,13 110-2-16,1-32-29 16,2 18 6-16,-1-3-10 15,-6-16-2-15,-2-25 5 16,-2-22-12-16,-1-4-6 16,-1 1 5-16,2-4 2 15,-5-10 6-15,0-10-7 16,0-3 13-16,0-10 6 15,0-16-19-15,0-11-44 16,-8-12 25-16,-2-18 2 16,-5-17 17-16,0 6-38 0,3 8 1 15,2 12 4-15,4 14 23 16,-3 1 1-16,6 0 8 16,3 11-14-16,0 10 14 15,0 8-5-15,0 10 4 16,3 4-4-16,13 1-11 15,5 16 17-15,6 7-1 16,9 8 2-16,4 3 0 16,2 2-1-16,1 0 0 15,-3 1 1-15,-7-5 5 16,-6-2-6-16,-8 2 0 16,-13-7 2-16,-6 1 23 15,0 0 100-15,-16-5-36 0,-4-3 34 16,-3-4-50-1,-1-3-37-15,6-5-22 0,0-2-14 16,9-5-22-16,6 0-123 16,3-8-436-16</inkml:trace>
  <inkml:trace contextRef="#ctx0" brushRef="#br1" timeOffset="-57299.77">7095 17657 1008 0,'0'0'526'15,"0"0"-515"-15,0 0 23 16,0 0 24-16,0 0 88 16,0 0-70-16,0 0-40 15,-58-6-22-15,39 6-13 16,-4 0 14-16,1 7-3 0,-5 3 0 15,-3 6 26-15,3-2-37 16,0 3 11-16,1 1-12 16,3 1 7-16,4-2-3 15,1 4-3-15,7-1 0 16,4-1 4-16,4 7 4 16,3 1-9-16,0 0 1 15,1 5-1-15,11-1 42 16,6 1-26-16,2-5-10 15,5-4 1-15,3-1-4 16,2-7-3-16,3-5 0 0,1-7 0 16,4-3 12-1,0 0-11-15,1-10 0 0,-3-3-1 16,10-14-59-16,-10 8-134 16,-5-1-401-16</inkml:trace>
  <inkml:trace contextRef="#ctx0" brushRef="#br1" timeOffset="-56863.69">7341 17861 1039 0,'0'0'674'0,"0"0"-593"16,0 0-60-16,0 0 2 0,0 0-11 15,0 0 69 1,33 77-36-16,-24-41-36 0,1 5 23 16,-5 1 3-16,-4 4-10 15,1-2-5-15,-2-4-19 16,0-4-1-16,0-8 0 16,1-8 0-16,1-6 1 15,-1-8-1-15,2-3 0 16,2-3-2-16,1 0-8 15,4 0 10-15,5-8 1 16,3-1-1-16,2-3 5 16,2 2-4-16,2 0-1 15,2 3 8-15,4 2-8 16,0 3 0-16,1 2-3 16,1 0 3-16,-4 0 4 15,3 0-4-15,-5 2 1 0,-7 0-1 16,-1-1 0-16,-7-1-47 15,-3-1-139-15,-5-8-118 16,-3-5-473-16</inkml:trace>
  <inkml:trace contextRef="#ctx0" brushRef="#br1" timeOffset="-56622.54">7678 18031 842 0,'0'0'924'0,"0"0"-739"16,0 0-138-16,0 0-39 16,0 75 77-16,6-28-21 15,6 6-8-15,-3 6-21 16,2 0-14-16,-2-2 11 16,-2-4-26-16,-3-7-4 15,1-10-2-15,-4-10-14 16,1-8-29-16,1-11-78 15,0-4-271-15,-3-3-594 0</inkml:trace>
  <inkml:trace contextRef="#ctx0" brushRef="#br1" timeOffset="-56240.91">8020 17671 314 0,'0'0'1056'16,"0"0"-867"-16,0 0-137 15,0 0 37-15,0 0 37 0,0 0 4 16,0 0-73 0,-3-17-55-16,3 30 12 0,1 14-8 15,11 12 38-15,2 11 10 16,2 8-42-16,-1 6 3 16,-1 0-9-16,-1-2 1 15,-6-6 4-15,-2-3-11 16,-5-11 0-16,0-8-31 15,0-1-207-15,-8-10-315 16,-1-9-306-16</inkml:trace>
  <inkml:trace contextRef="#ctx0" brushRef="#br1" timeOffset="-55986.89">8003 18070 1362 0,'0'0'384'0,"0"0"-320"16,0 0-55-16,0 0 38 16,0 0 46-16,0 0-15 15,91-59-28-15,-49 52-25 16,6 1 20-16,1 2-12 16,2 0-33-16,-3 0 18 15,1 2-17-15,-5-2 0 16,-3 1-1-16,-4 0-52 15,-7-1-57-15,7-8-126 16,-10-1-28-16,-8-1-454 0</inkml:trace>
  <inkml:trace contextRef="#ctx0" brushRef="#br1" timeOffset="-55730.1">8372 17570 1257 0,'0'0'646'16,"0"0"-553"-16,0 0-68 15,0 0-24-15,0 0-1 16,0 0 27-16,36 95 32 16,-14-40 0-16,3 6-10 15,-2 4 5-15,-2 0 11 0,-4-2-44 16,-3-7-6-16,-5-5-15 15,0-5-34-15,-3 0-52 16,-5-10-243-16,1-12-760 0</inkml:trace>
  <inkml:trace contextRef="#ctx0" brushRef="#br1" timeOffset="-55353.86">8755 18311 1189 0,'0'0'535'15,"0"0"-478"-15,0 0-25 16,0 0 21-16,0 0 54 0,6-95-58 16,0 56-35-16,3 3 3 15,-1 1-15-15,0 2-2 16,0 7 0-16,-4 4 1 15,1 5 7-15,-2 7-6 16,0 6 5-16,-1 4-4 16,0 0-3-16,1 6 0 15,3 17 0-15,2 11 13 16,1 10 40-16,-2 8-22 16,2 1 3-16,-1-2 0 15,-2-3-21-15,1-5 4 0,-3-8-17 16,-1-6 1-1,0-8-4-15,0-10 3 0,0-11-69 16,-1 0-163-16,4 0-421 0</inkml:trace>
  <inkml:trace contextRef="#ctx0" brushRef="#br1" timeOffset="-54905.16">9052 18160 1292 0,'0'0'350'16,"0"0"-279"-16,0 0-7 0,0 0 39 16,0 0-11-16,0 0-57 15,0 0-35-15,-9 25 0 16,9 2 34-16,0 6-8 15,0 7 1-15,9 0-7 16,4 1-20-16,1-2 18 16,5-7-18-16,1-5 1 15,4-8 9-15,-1-8-9 16,3-8-1-16,0-3 0 16,1-10 6-16,-4-10 1 15,-2-14-1-15,-4-5 2 16,-6-7 7-16,-8-1-13 15,-3-5-2-15,0 5 15 0,-11 4 4 16,-9 4 36-16,-7 6-16 16,-6 7 11-16,0 5 5 15,-1 11-45-15,2 7-10 16,3 3-13-16,3 15-52 16,4 13 8-16,5 19-36 15,6-5-137-15,5-8-511 0</inkml:trace>
  <inkml:trace contextRef="#ctx0" brushRef="#br1" timeOffset="-53981.32">9634 17671 1077 0,'0'0'296'16,"0"0"-206"-16,0 0-15 16,0 0 17-16,0 0 23 15,0 0-52-15,0 0-38 0,0 27 4 16,-3-7 8 0,0 2 16-16,0 4 13 0,0 5-27 15,0 1 1-15,3 4-5 16,0-2-19-16,0 2 17 15,7 1-16-15,4-3-5 16,7 0 10-16,-1-4-22 16,3-5 6-16,4 0-6 15,-2-4 6-15,6-3-4 16,1-1-1-16,-1-3 0 16,3-5 10-16,1-1-9 15,-1-5-2-15,2-3 0 0,1 0 6 16,2-4-6-1,-2-12 0-15,-1-4 0 16,-1-1 6-16,-6-2-6 16,-2-3-1-16,-6-3 0 0,-3 0 1 15,-6-3 6-15,0-1-6 16,-5 1 6-16,-4-5 9 16,0 1-14-16,0-3 8 15,-3 3 15-15,-10 0-3 16,-2 1 14-16,-3 3-21 15,-4 3-6-15,-1 5 25 16,-5 3-26-16,3 5 25 16,-5 2-10-16,0 5-21 15,0 6 23-15,0 3-24 16,-1 0 0-16,-2 0 0 0,-3 12-15 16,-2 2 14-1,-1 1-19-15,5 0-35 0,-1 5 22 16,4 0-29-16,4 4 14 15,5 7-9-15,-2 33-89 16,9-8-246-16,4 1-604 0</inkml:trace>
  <inkml:trace contextRef="#ctx0" brushRef="#br2" timeOffset="-44201.77">14527 10004 1393 0,'0'0'365'0,"0"0"-243"0,0 0-31 15,0 0-13 1,0 0-22-16,0 0 21 15,0 0-21-15,0 2-28 0,0-2 9 16,0 0-36 0,0 0 10-16,0 0-11 0,0 0 11 15,0 1-5-15,9 1-4 16,5-2 7-16,7 0 10 16,6 2-18-16,5 1-1 15,9-1 0-15,8 3 9 16,6-2-7-16,3-1-2 15,3 0 1-15,-1-2 19 16,-4 0-19-16,-4 0 0 16,-6 3 2-16,-10-1 4 15,-8 2 2-15,-10-1-3 16,-5 0 3-16,-7 1 28 0,-1-3-25 16,-5 1 14-16,0-2 10 15,0 1-5 1,0-1 20-16,0 0-15 0,0 0-8 15,0 0 10-15,0 0-37 16,0 0 6-16,0 0-7 16,0 0-33-16,-2-1-57 15,-7-6-169-15,-4 0-1214 0</inkml:trace>
  <inkml:trace contextRef="#ctx0" brushRef="#br2" timeOffset="-40726.54">13659 9026 622 0,'0'0'161'0,"0"0"-102"16,0 0-45-16,0 0 30 15,0 0 15-15,0 0 35 16,0 0-13-16,24 36-39 16,-15-28 0-16,3 2 69 15,3 3-48-15,4 1-30 16,1 3-11-16,2 4-11 16,2 5 16-16,-3 4-11 15,0 4-6-15,-2 2 7 16,-7 3-17-16,-3 7 9 15,-3 0-9-15,-6 4 1 16,0-1-1-16,-7 0 13 0,-10-2-13 16,-5-1-2-16,0 1-4 15,-1-2 6-15,-2-1 0 16,1-2 15-16,6-2-14 16,3-3-1-16,3-1-11 15,3-3 9-15,6-3-21 16,3-1 3-16,0-1-4 15,12-1-12-15,6-2 33 16,6 1-4-16,4-1 7 16,2-1-2-16,0 1-4 15,0 1 6-15,-5 0 0 0,-2 1 1 16,-6 2 3 0,-3-1-3-16,-4 2-1 0,-4 3 14 15,-3 2 42 1,-3 5-6-16,0 4-33 0,0 2-16 15,-6 5 32-15,-3 2-5 16,-4 1-1-16,2 4-7 16,0 2-19-16,3 0 14 15,2 2-15-15,5-2 1 16,1-4 9-16,0-4-10 16,13-3 0-16,6-5 5 15,4-1-4-15,-1-4-1 16,5 1 0-16,0-1 0 15,-2 4 2-15,1 4 0 16,-4 4-2-16,-6 7 0 0,1 4 1 16,-5 12-1-1,-5 13 0-15,-5 17 0 0,-2 2 4 16,-2-6 2-16,-5-18-6 16,1-28 0-16,3-10 1 15,3-7-1-15,0 9 0 16,3 3 1-16,10 6-11 15,7-6 8-15,3-3 2 16,6-5 0-16,3-4-2 16,3-3 2-16,1-1 0 15,-2 1 0-15,-3 3 0 16,-4 2 0-16,-9 6-38 0,-7 5 6 16,-10 5-7-1,-1 14 26-15,-17 18 3 0,-14 14 10 16,-6 6-5-1,-2-1 6-15,3-7-2 0,3-11 0 16,4-1-5-16,3-5 5 16,9-17 1-16,8-14 0 15,6-12 3-15,3-8-3 16,0 7 0-16,12 2 0 16,10 1 3-16,6-5-4 15,4-2 1-15,0-3 0 16,3 0 0-16,-1 1-18 15,-4 5 11-15,-3 4-2 16,-6 5-33-16,-8 4-35 16,-4 8-66-16,-9 15 7 0,0 17 40 15,-18 11 56-15,-3 6 32 16,0-10 8-16,3-20 0 16,6-21 3-16,2-11-2 15,3 0-1-15,-1 7 2 16,0 8-2-16,4 7-26 15,4-8 13-15,0-3 10 16,4 14-4-16,9-13-116 16,-4-7-242-16</inkml:trace>
  <inkml:trace contextRef="#ctx0" brushRef="#br2" timeOffset="-40455">14312 16699 202 0,'0'0'516'16,"2"95"-376"-16,12-23-140 15,5 20-22-15,4 12-111 16,0 3-142-16,-2-3 275 16,-4-7 34-16,-4-6 135 15,-2 1-55-15,0-7-56 16,0-3-41-16,-1-5 90 15,-1-13 156-15,-3-13-263 16,-1-8-7-16,2-8-149 16,-1 6 156-16,4 18-13 0,-2-8-113 15,-2-12-527-15</inkml:trace>
  <inkml:trace contextRef="#ctx0" brushRef="#br2" timeOffset="-36432.04">16140 9685 438 0,'0'0'762'15,"0"0"-559"-15,0 0-36 16,0 0-30-16,0 0-11 16,0 0-16-16,0 0-28 15,-30-32-58-15,20 27 6 16,-2-2-24-16,-2 3 3 16,-2 2-6-16,-3 2-3 0,1 0-2 15,-3 0-11-15,-1 2 4 16,2 12-9-16,-2 3-30 15,1 2 35-15,4 5 12 16,1 5-66-16,4 5 57 16,6 7 8-16,4 5-14 15,2 3 15-15,8 5 1 16,12-1 0-16,6-2-1 16,6-4 4-16,3-6-4 15,3-11 1-15,-1-9 0 16,0-7 7-16,1-13-6 15,-3-1-1-15,-4-12 0 0,-2-10-5 16,-6-9-4 0,-4-3 9-16,-6-2-10 0,-4 2-10 15,-4 4-23-15,-4 6 24 16,-1 8 18-16,0 10-8 16,2 6 8-16,-1 0 1 15,5 17-1-15,2 12 0 16,5 5 2-16,4 1 5 15,5-2-6-15,3-6 6 16,5-5 9-16,1-8-15 16,2-9 0-16,-2-5 11 15,-2-3-10-15,-4-16-1 16,-6-8 0-16,-5-5 9 16,-8-5-19-16,-6-2 10 0,0-3 0 15,-2 4-9-15,-11 4 7 16,-5 6 2-16,-1 8 1 15,-2 4 0-15,-3 7 19 16,0 7-12-16,-1 2 9 16,1 7 1-16,0 13-17 15,2 3-1-15,1 7 0 16,6 3 2-16,3 1 9 16,6 3-11-16,4-3 1 15,2 0 17-15,2-6-11 16,14-4-4-16,1-6-3 15,5-5-4-15,2-7 4 16,0-6 0-16,-2 0 1 16,1-9-1-16,-4-10-14 15,-4-4 13-15,-2-4-34 0,-4 1-15 16,-3-1 6-16,-1 3-4 16,-2 7 24-16,1 5 23 15,-1 8-14-15,1 4-1 16,4 4 10-16,3 13 6 15,3 7 14-15,6 5 21 16,1-2-3-16,4-1 6 16,3-4-32-16,1-10 2 15,-3-5-8-15,-2-7-4 16,-3-11-92-16,-4-11-390 16,-8-6-538-16</inkml:trace>
  <inkml:trace contextRef="#ctx0" brushRef="#br2" timeOffset="-36121.48">16502 9556 1335 0,'0'0'359'0,"0"0"-239"15,0 0-35-15,-7-74 0 0,7 52 0 16,0 1-13-16,0 0-31 16,2 2-40-16,5 1 12 15,0 1-13-15,-1 6-15 16,2 4-17-16,7 7-144 15,-5 0-194-15,2 10-371 0</inkml:trace>
  <inkml:trace contextRef="#ctx0" brushRef="#br2" timeOffset="-35868.82">16758 9506 1156 0,'0'0'233'0,"0"0"-156"0,0 0-37 16,0 0 90-16,28 98 65 15,-13-45-102-15,4 25-20 16,2 22-18-16,-4-7-35 16,-6-17 6-16,-5-23-19 15,-1-20-6-15,-1 3 11 16,1-3-12-16,2-6-11 15,1-14-104-15,-4-10-271 16,1-3-556-16</inkml:trace>
  <inkml:trace contextRef="#ctx0" brushRef="#br2" timeOffset="-34710.68">17208 9854 1515 0,'0'0'217'15,"0"0"-151"-15,0 0-46 16,0 0-20-16,0 0 28 16,0 0 24-16,0 0 10 15,-61-13-20-15,46 24-41 0,3 8 0 16,1 5 0-16,3 8 10 15,3 3-8-15,4 3 5 16,1 0 5-16,1-1 10 16,15-6-23-16,3-5 0 15,4-6 0-15,6-7-2 16,0-7 1-16,4-6 1 16,2-9 0-16,-2-16 5 15,-2-11-5-15,-6-5-8 16,-6-5-50-16,-7 1-18 15,-5 4 61-15,-7 8 14 16,0 9 1-16,0 8 14 16,0 10-4-16,-3 6 50 0,-1 7-29 15,3 20-30-15,1 9 29 16,0 7-15-16,5 2-2 16,11-2 3-16,4-7-15 15,5-7-1-15,3-12 0 16,-1-7-1-16,1-9 1 15,-3-1-6-15,-1-13-24 16,-4-11 20-16,-4-6-10 16,-2-3 19-16,-4-6-71 15,-6 0 1-15,1 2 46 16,-4 6 14-16,-1 9 11 16,0 6 6-16,0 13-6 15,2 3-6-15,1 15 5 16,1 12 1-16,1 9 35 15,5 3 8-15,4 2-21 16,6-8 8-16,7-6-30 0,5-9 32 16,2-9-11-16,-1-9-20 15,0-5 15-15,-5-19-16 16,-3-8 0-16,-4-9-9 16,-9-8-21-16,-6-7 9 15,-6-2-21-15,0-4 9 16,-13-1 33-16,-8 1-13 15,-4 3 13-15,1 11 8 16,4 12-1-16,5 12 44 16,8 17 1-16,4 7-28 15,3 39 5-15,0 31-28 16,19 28 23-16,7 9 5 0,1-15-10 16,1-26 14-1,-6-31-24-15,0-10-8 0,5-1 4 16,3-5-5-16,1-4 0 15,-1-12 0-15,-6-3-13 16,0-15 13-16,-5-17 0 16,-3-8-18-16,-3-9 3 15,-4 2-45-15,-3 3 24 16,-3 7 13-16,1 15-43 16,0 14 21-16,1 8-9 15,1 20 46-15,0 16-2 16,3 6 11-16,6 5-1 15,3-5 9-15,4-4 14 16,4-6 4-16,2-12-26 0,2-9 1 16,-2-8 17-16,-3-3-18 15,-2-12 9-15,-7-15 11 16,-5-2-5-16,-7-6 35 16,-4 1 8-16,0 1 16 15,-10 6 19-15,-5 1-33 16,-5 6-6-16,-5 4-14 15,-5 7-39-15,-4 5-2 16,-5 4-16-16,2 7-63 16,-11 31-27-16,12-2-144 15,9-2-620-15</inkml:trace>
  <inkml:trace contextRef="#ctx0" brushRef="#br2" timeOffset="-33758.16">19511 9871 3 0,'0'0'1104'15,"0"0"-879"-15,0 0-92 0,0 0-9 16,0 0 14-16,0 0-9 15,0 0-44-15,-49-19-28 16,28 19-38-16,-3 0 3 16,-3 0-15-16,-1 9-4 15,-1 8 8-15,3 3-10 16,2 7-1-16,7 4 0 16,7 3 5-16,10 2-5 15,0-2 0-15,12-7 6 16,13-7-6-16,6-7 7 15,5-11-7-15,2-2 0 16,-1-16 1-16,-4-14-8 0,-5-9 7 16,-6-8-29-1,-9-4 20-15,-6-7-27 0,-7 2 12 16,0 0 11-16,-6 10 0 16,-6 3 13-16,-3 12 0 15,0 9 1-15,6 13 40 16,3 9-17-16,3 6-4 15,3 23-20-15,0 25 6 16,12 4 10-16,6 7-1 16,8 0 2-16,2-10 2 15,6-4-18-15,5-9-1 16,0-14 0-16,1-13 0 16,0-14 0-16,-4-1 1 15,-5-16 0-15,-6-12 9 0,-8-9-10 16,-4-7 0-16,-10-4-11 15,-3-2-8-15,-1 4 18 16,-12 4 1-16,-1 9 0 16,1 13 10-16,7 12 0 15,3 8-12-15,3 18 2 16,0 21 0-16,3 10 2 16,13 6 5-16,7 3 6 15,6-5-4-15,8-6-9 16,17-9-45-16,-6-11-353 15,-9-13-724-15</inkml:trace>
  <inkml:trace contextRef="#ctx0" brushRef="#br2" timeOffset="-32872.85">20270 9729 1060 0,'0'0'366'16,"0"0"-292"-16,0 0-30 15,0 0 4-15,0 0 73 16,2-75-7-16,14 60-66 16,6 2-17-16,2 5-17 15,2 2-8-15,0 6-6 16,0 3 10-16,1 16-8 0,1 10 17 15,-1 9-4-15,0 8-4 16,-2 7 10-16,-7 3-6 16,-2 2 12-16,-6-4-14 15,-6-6-13-15,-4-8 13 16,0-12-12-16,0-9 0 16,0-7 17-16,0-12-17 15,0 0 8-15,-1-9-9 16,-2-16 2-16,1-9-12 15,0-9 2-15,2-5-6 16,0-6 3-16,0-1-38 16,2 7 18-16,10 6 7 15,0 11 4-15,1 12 19 0,2 13-7 16,0 6 8-16,1 15 1 16,2 18 0-16,0 7 37 15,0 6-8-15,-1 2-8 16,-1-3 29-16,-4-5-23 15,0-8-5-15,-3-8 1 16,-3-5-17-16,-3-9-5 16,0-7 15-16,-3-3-8 15,1-9 52-15,-1-17-51 16,2-6-9-16,-1-9-1 16,2-4-11-16,3-2 11 15,2-1-6-15,4 3 6 16,5 3-9-16,7 3-3 15,1 5 0-15,5 5 11 16,2 8-17-16,-3 6 17 0,0 6 1 16,-4 6 0-1,-1 3 0-15,-3 3 0 0,0 13 0 16,-3 9 0-16,1 9 8 16,-5 11 32-16,-1 23-23 15,-9 24 3-15,-4 26 19 16,0 11-26-16,0-1-1 15,0-11-12-15,0-19-7 16,11-18 7-16,4-19 0 16,0-20 1-16,6-10 11 0,4-1-12 15,8-3-5 1,9-4 4-16,7-16-4 0,6-7 5 16,6-12 0-16,2-17 6 15,-2-7-6-15,-7-8-8 16,-7-3-58-16,-8-14-126 15,-10 10-283-15,-15 10-759 0</inkml:trace>
  <inkml:trace contextRef="#ctx0" brushRef="#br2" timeOffset="-30626.68">15241 11471 730 0,'0'0'156'0,"0"0"-39"16,0 0-30-16,0 0-18 16,0 0 20-16,9-75-26 15,2 55-25-15,1 2 0 16,5-1-22-16,-2 1 16 15,2 2-12-15,2 0-5 16,-2 4 11-16,3 3-19 16,-4 1-4-16,2 3-2 15,-1 2 0-15,-1 3 9 16,-1 0-8-16,1 13-1 0,1 8 12 16,1 7-11-1,1 10 3-15,-3 8-5 0,2 7 0 16,-4 3 14-16,-3 2-13 15,-2-5-1-15,-2-4 13 16,-4-11-12-16,-2-4 22 16,1-10-2-16,-2-7-13 15,0-6 17-15,0-8-22 16,0-3 10-16,0 0 66 16,0-3-32-16,0-14-15 15,0-6-19-15,0-9-12 16,-3-3 16-16,-2-6-17 15,3-4 0-15,-1 0 0 16,3-1 2-16,0 3 0 16,0 1-1-16,3 8 5 15,8 2-3-15,1 6-1 16,1 7-2-16,2 5 0 0,-1 9-2 16,3 5 1-16,2 0 1 15,3 19 0-15,2 12-6 16,1 8 6-16,-1 10 0 15,-2 4 0-15,-4-2 1 16,-7-3-1-16,-5-4 0 16,-3-9 0-16,-3-7 8 15,0-7-8-15,0-10 0 16,0-6 0-16,-2-5 2 16,-2 0 31-16,1-5-21 15,-2-14-5-15,2-4-2 16,2-9-5-16,1-6 0 15,0-3-1-15,0-6-14 0,3-1 14 16,7 0 1-16,6-4-9 16,4 6-1-16,2 2-22 15,4 7 8-15,0 8 11 16,3 8-1-16,-3 7 14 16,-1 6-2-16,0 8 2 15,0 0-1-15,-1 18 0 16,1 7 1-16,-1 8 0 15,-4 9 1-15,-1 5 6 16,-5 7 5-16,-4 16 3 16,-9 14 17-16,-1 16-16 15,-13 7 5-15,-9-8-8 0,-2-5-12 16,1-9 9 0,4-2-2-16,6-13-2 0,6-14 18 15,6-12 2-15,1-4 21 16,0 4-30-16,11 4-9 15,9 2-4-15,7-8 3 16,7-9-7-16,5-9 13 16,5-10-13-16,0-11 1 15,1-3 0-15,1-16 1 16,-5-16 73-16,-4-14-46 16,-4-7-4-16,-8-10-8 15,-4 0-17-15,-9-3-2 16,-5 4-27-16,-7-8-64 0,0 17-121 15,-8 11-592-15</inkml:trace>
  <inkml:trace contextRef="#ctx0" brushRef="#br2" timeOffset="9785.49">16852 11492 186 0,'0'0'946'0,"0"0"-778"16,0 0-90-16,0 0 9 0,0 0 24 15,0 0 26 1,0 0-47-16,-8 0-42 0,8 0-11 15,0 0-36-15,0 0 14 16,0 0-2-16,0 2-7 16,4 1 54-16,6 1-32 15,3 1-7-15,2-1 6 16,4 0-27-16,5 1 14 16,0-1-14-16,4-4 1 15,2 3 10-15,0-3-11 16,-2 0 2-16,-2 0 1 15,-4 0-3-15,-5-5-6 16,-3 3-53-16,-5 0-80 16,-9 2-127-16,0 0-92 15,0 0-394-15</inkml:trace>
  <inkml:trace contextRef="#ctx0" brushRef="#br2" timeOffset="10178.23">16875 11760 1079 0,'0'0'238'0,"0"0"-169"16,0 0 11-16,0 0 31 0,0 0 15 15,0 0-12-15,0 0-36 16,94 5-8-16,-65-5-3 16,-1 0-18-16,-1 0 11 15,-1 0-15-15,-3 0-16 16,-1 0-11-16,-2 0-17 16,-7 0 22-16,-1 0-14 15,-6 3-1-15,-1-3-1 16,-2 3-6-16,-2-3-1 15,-1 0 0-15,0 2 1 16,2-1-2-16,-2-1 1 16,0 1-1-16,0 2-21 15,0 2-89-15,0-3-206 0,0 1-839 16</inkml:trace>
  <inkml:trace contextRef="#ctx0" brushRef="#br2" timeOffset="18013.19">18106 11344 666 0,'0'0'187'16,"0"0"-49"-16,0 0-5 15,0 0-6-15,0 0 8 16,0 0-60-16,0-22 10 15,0 19-24-15,0 2 0 16,0 1 2-16,0 0-50 16,0 0 10-16,0 0-23 15,0 0 1-15,0 7 0 16,9 10 18-16,0 9 21 16,3 9 17-16,3 7-50 0,0 10 11 15,-1 1-18-15,-1 3 1 16,-2-3 15-16,-5-7-16 15,-1-5 2-15,-4-9 17 16,1-8-11-16,-2-7-8 16,0-6 0-16,1-7 0 15,-1-2 8-15,0-2 4 16,2 0 41-16,-2-14-20 16,0-7-26-16,0-7-5 15,0-6-2-15,1-6 0 16,1-4-2-16,-1-1 4 15,2 2-2-15,3 2 3 16,0 5-1-16,0 6-4 0,0 5 2 16,3 5-9-16,-2 6-2 15,2 7 12-15,1 5-1 16,1 2 0-16,1 4 0 16,5 15-6-16,1 13 2 15,1 7-1-15,0 8-2 16,-1 4 8-16,-2 0-1 15,-2-2 0-15,-5-8 7 16,0-9-7-16,-5-9 0 16,-1-9 1-16,-1-6 0 15,-1-8 0-15,-1 0-1 16,0-8 16-16,0-13-4 0,2-10-13 16,-2-10 1-16,1-9 0 15,3-5-14-15,-1-4-26 16,2 2 4-16,1 7 19 15,3 9-17-15,0 11 28 16,5 13 5-16,-1 12 1 16,2 5-2-16,2 13 23 15,2 15-2-15,3 8 28 16,-2 6-46-16,2 3 57 16,-3 1-25-16,-4-4 2 15,0-6 2-15,-6-7-37 16,-1-4 0-16,-4-5-12 15,-1-5-31-15,1-6-10 16,-1-5-163-16,2-2-345 0</inkml:trace>
  <inkml:trace contextRef="#ctx0" brushRef="#br2" timeOffset="18217.16">19007 11628 1595 0,'0'0'264'0,"0"0"-163"15,0 0-43-15,0 0-57 16,0 0 60-16,0 0-51 16,0 0-10-16,16 0-82 15,-7-13-218-15,0 3-629 0</inkml:trace>
  <inkml:trace contextRef="#ctx0" brushRef="#br2" timeOffset="18623.67">19521 11246 1117 0,'0'0'345'0,"0"0"-233"15,0 0-7-15,0 0-44 16,0 0 2-16,0 0 25 16,0 0 1-16,-6 82-46 15,8-31 45-15,5 6-41 16,1 4 2-16,2 2-1 16,-2-5-48-16,-2-7 0 0,0-10-3 15,-1-11-61 1,-2-10-9-16,1-15-128 0,-3-5-337 15,-1 0-295-15</inkml:trace>
  <inkml:trace contextRef="#ctx0" brushRef="#br2" timeOffset="19117.19">19404 11185 1179 0,'0'0'224'0,"0"0"-169"16,0 0-33-16,0 0 51 15,0 0 3-15,95-59 15 0,-49 51-51 16,6 2-39-16,4 6 33 16,2 0-22-16,0 9 12 15,-3 9 31-15,-4 7-45 16,-11 4 40-16,-8 1 0 15,-12 7-40-15,-14 0 28 16,-6 3-37-16,-17 2 21 16,-18 4 0-16,-10-2-11 15,-7 1-12-15,-1-4 1 16,3-6 0-16,6-7-2 16,9-6 4-16,13-11 5 15,10-3-1-15,7-8-6 16,5 0-38-16,6 0-18 0,17-8 52 15,6 4 4-15,9 3 0 16,4 1 6-16,4 5 28 16,0 12-28-16,-1 5 50 15,-3 2-17-15,-5-1 2 16,-3-2 30-16,-8-2-49 16,-4-4-7-16,-4-3-15 15,-5-6-6-15,2-4-55 16,3-2-77-16,0-10-340 15,-6-4-706-15</inkml:trace>
  <inkml:trace contextRef="#ctx0" brushRef="#br2" timeOffset="19298.14">20260 11486 1743 0,'0'0'295'15,"0"0"-217"-15,0 0-51 16,0 0-23-16,0 0-2 16,0 0-4-16,0 0-105 15,86-31-408-15,-65 24-646 0</inkml:trace>
  <inkml:trace contextRef="#ctx0" brushRef="#br2" timeOffset="19538.15">20761 11136 1362 0,'0'0'146'0,"0"0"-96"16,86-15 2-16,-42 11 66 15,5-1 6-15,-3 3-40 16,0-1-75-16,-4 3-9 16,0 0-40-16,-14 0-154 15,-13 0-383-15</inkml:trace>
  <inkml:trace contextRef="#ctx0" brushRef="#br2" timeOffset="19770.53">20937 11136 1392 0,'0'0'235'16,"0"0"-98"-16,0 85-45 16,0-37 51-16,3 5-16 0,7 6-19 15,4 3-11 1,-1-4-76-16,2-5 9 0,-3-6-30 15,-1-11-30-15,-3 0-13 16,-2-10-94-16,-6-7-214 16</inkml:trace>
  <inkml:trace contextRef="#ctx0" brushRef="#br2" timeOffset="20573.99">17824 12289 1066 0,'0'0'236'0,"0"0"-123"15,0 0-51-15,0 0-1 16,0 0 100-16,0 0-48 16,0 0-9-16,76-11-17 15,-39 9-35-15,8-2 6 16,7 3-27-16,6-1 3 16,20-1 7-16,19-1-41 0,24-1 19 15,12-2-19 1,4-2 6-16,-8 1 3 0,-5-1-2 15,2 1 1-15,4 1-4 16,4 2 14-16,5-1-17 16,4 5 0-16,4 0 1 15,1-1 8-15,-1 1-10 16,-5-3 0-16,-2 2 0 16,-4 0 3-16,-5 2-3 15,-7 0 0-15,-9 0 0 16,-7 6 4-16,-3-1-4 15,-6-3 0-15,-7 1-1 0,-17-3-2 16,-17 0 2 0,-13 0 1-16,-11 0 0 0,2-3 0 15,-2-1-25-15,-4-3-49 16,-18-3-106-16,-12 4-399 16,0-2-842-16</inkml:trace>
  <inkml:trace contextRef="#ctx0" brushRef="#br2" timeOffset="21165.08">18803 12626 1098 0,'0'0'253'15,"0"0"-140"-15,0 0 15 16,0 0-21-16,0 0 39 16,0 0-54-16,0 0-54 15,-8 1-26-15,8 26 0 16,5 11 59-16,5 13-30 16,2 5 2-16,0 4-3 0,1-1-40 15,-2-4 14-15,-1-4-14 16,-1-7-16-16,-3-8 14 15,-1-6-27-15,-1-10-15 16,-2-7-39-16,-2-8-127 16,0-5-43-16,-3-8-130 15,-6-9-551-15</inkml:trace>
  <inkml:trace contextRef="#ctx0" brushRef="#br2" timeOffset="21541.11">18682 12651 1092 0,'0'0'195'0,"0"0"-138"15,0 0 2-15,0 0 14 16,0 0 62-16,0 0-31 16,95-55-53-16,-53 52 35 15,4 3-30-15,6 0-11 16,2 14 21-16,-3 5-66 15,-3 6 22-15,-5 4-22 16,-8 3 13-16,-8 2-15 16,-12-3 2-16,-10 1 0 15,-5 1 30-15,-15 0-18 16,-17-3-9-16,-11 2-3 16,-5-3 0-16,-5-2 8 15,1-4-8-15,5-6 6 16,10-4 1-16,9-6-1 0,8-3-12 15,11-3 6 1,9-1-41-16,0 0-17 0,5 0-58 16,31-12-121-16,-2 0-136 15,2 0-602-15</inkml:trace>
  <inkml:trace contextRef="#ctx0" brushRef="#br2" timeOffset="21723.51">19536 12953 1612 0,'0'0'289'0,"0"0"-195"16,0 0-66-16,0 0-28 16,0 0 34-16,0 0-34 0,0 0-23 15,2-3-167-15,5-8-530 16</inkml:trace>
  <inkml:trace contextRef="#ctx0" brushRef="#br2" timeOffset="22017.63">19779 12566 1375 0,'0'0'285'0,"0"0"-182"16,0 0-93-16,0 0 8 15,0 0 46-15,0 0 36 16,91 76-5-16,-50-33-48 16,1 8-13-16,1 2 2 15,-3-1-35-15,-3-5 10 16,-2-5-11-16,-7-8-15 15,-4-8-4-15,-9-4-179 16,-8-11-174-16,-5-8-477 0</inkml:trace>
  <inkml:trace contextRef="#ctx0" brushRef="#br2" timeOffset="22295.61">20143 12518 1380 0,'0'0'269'0,"0"0"-174"15,0 0-44-15,0 0 41 16,0 124 11-16,2-44-8 16,2-1-32-16,-1-6-38 15,-3-11 40-15,0-15-34 16,0 1-3-16,0 2-14 15,-3-10-5-15,2-9-11 0,-1-7 2 16,1-11-30-16,1-6 10 16,0-7-103-16,6-12-233 15,6-10-1082-15</inkml:trace>
  <inkml:trace contextRef="#ctx0" brushRef="#br2" timeOffset="22993.21">21710 11808 975 0,'0'0'308'0,"0"0"-199"15,0 0 26-15,0 0-55 16,0 0 42-16,0 0 2 16,0 0-61-16,56 9 28 15,-32-9-41-15,1 0-21 16,0 0 2-16,1 0-25 16,1 0-7-16,-2 0 1 15,-1-5-33-15,-2 1 4 16,-2-2-122-16,-5 1-150 15,-8 2-274-15</inkml:trace>
  <inkml:trace contextRef="#ctx0" brushRef="#br2" timeOffset="23234.52">21719 12007 392 0,'0'0'772'0,"0"0"-634"15,0 0 59-15,0 0 24 16,83-10-67-16,-50 2-31 0,4 2-73 16,-3-1-42-1,-2 6 7-15,-1 1-15 0,-6 0-110 16,-10 1-407-16</inkml:trace>
  <inkml:trace contextRef="#ctx0" brushRef="#br2" timeOffset="34967.68">1432 2849 468 0,'0'0'119'16,"0"0"-68"-16,0 0 12 15,0 0 24-15,-91 31-6 0,65-22 47 16,4 2 16-16,-2-4-58 16,2 0-10-16,-1-2-36 15,4 0-32-15,1-1 38 16,1 2-36-16,1-1 5 16,1 2-5-16,-1 0-9 15,-2 3-1-15,0 2 0 16,0 2-3-16,-7 6 2 15,4 4 1-15,-6 3 0 16,2 4 2-16,-1 2 4 16,1 2-12-16,7-1 6 15,0 0 0-15,3-1-6 16,2-1 7-16,2-1-1 16,4-4 7-16,3 1-6 15,2-3-2-15,2 2 1 0,0 2-4 16,0-1-3-16,9 2 8 15,0 1-1-15,3 1 7 16,1 0-5-16,4-3-4 16,-1-2-3-16,6 5 5 15,1-2 4-15,2 3-4 16,2 1 7-16,4 1 5 16,4 0-5-16,-1 0 1 15,6-3-7-15,-1-3 6 16,0-1 20-16,4-7-5 15,0-3 7-15,3-3 13 16,2-1-21-16,1-2 9 16,1-1-8-16,2-1 0 0,0-3 13 15,-3 0-15-15,-1-1-4 16,4-1 15-16,0 1-31 16,2-2 16-16,3 1-14 15,1 0-1-15,3-5 4 16,-1 3 4-16,1-2-6 15,-1-1 2-15,-1 0-3 16,1 0-2-16,1 0 0 16,0-4 0-16,-1-4 0 15,1-1-7-15,-1-2 7 16,-2 0 27-16,-3-2-27 16,-4-1-7-16,-5-3-9 0,-1-2 16 15,-5 0 19-15,-6-2-19 16,-1-2 0-16,-6-1 8 15,1 0-7-15,-5-1-2 16,1 1-20-16,-5-1 8 16,2 2 1-16,-5-4-7 15,-1 1 19-15,-1-2 0 16,-2-2 7-16,-1-2-7 16,-3 0 6-16,-2-2-4 15,-1 1 11-15,-4-1-7 16,-1 3-6-16,0-5 0 15,-6 1 13-15,-6-4-13 16,-3 0 0-16,-3-4 1 0,-1 1 8 16,-3 0 1-1,-4 0-10-15,-4 3 0 0,-5 1-11 16,-3 4 11-16,-4 2 10 16,-7 4-9-16,-6 3 18 15,-17 2-11-15,-22 4-8 16,-22 6 0-16,-8 7 0 15,-1 6 7-15,10 0-6 16,5 15 13-16,4 5 27 16,3 5-31-16,18-2-10 15,19-3 0-15,17-1-7 16,10-2-11-16,-2 6 18 16,-1 7-34-16,-10 28-68 15,14-7-169-15,10-1-393 0</inkml:trace>
  <inkml:trace contextRef="#ctx0" brushRef="#br2" timeOffset="36460.84">22588 11393 646 0,'0'0'144'15,"0"0"2"-15,0 0-42 16,0 0 33-16,0 0 15 15,0 0-47-15,-22-14 14 16,17 11-3-16,2-1-69 16,-1-1 11-16,1-1 1 15,-2-1-28-15,4-3 13 16,-1 1-28-16,2-5 3 16,0-2-9-16,0 0-3 15,11-1-14-15,4 0 3 16,4 5-29-16,5-2 33 15,0 6-32-15,2 2 10 16,2 6 0-16,-1 0-11 0,1 11 32 16,-3 13-9-1,-3 9 7-15,-5 3-4 0,-4 6 14 16,-7 2-7-16,-6 2 6 16,0-3 4-16,-9 3-10 15,-12-2 0-15,-5-3 0 16,-4-1 4-16,-2-3-4 15,0-3 2-15,2-7 10 16,2-5-5-16,4-6-8 16,7-5 1-16,2-5 0 15,8-3 4-15,1-3-4 16,3 0 6-16,3-4-6 16,0-8-8-16,0-1-24 0,4 1 7 15,7 3 25 1,2 2 21-16,1 1-21 0,2 3 25 15,1 3 39-15,3 0-43 16,1 3 30-16,0 10-25 16,0-1-14-16,1-1 33 15,-4 3-38-15,3-4-4 16,0 0-3-16,-1-5-55 16,14-5-71-16,-6 0-217 15,-3 0-523-15</inkml:trace>
  <inkml:trace contextRef="#ctx0" brushRef="#br2" timeOffset="36614.07">23034 11792 1030 0,'0'0'624'0,"0"0"-512"16,0 0-21-16,0 0 0 16,0 0-63-16,0 0-9 15,0 0-19-15,17 27-118 16,0-41-139-16,0-3-491 0</inkml:trace>
  <inkml:trace contextRef="#ctx0" brushRef="#br2" timeOffset="37144.1">23164 11385 1144 0,'0'0'149'0,"0"0"-71"0,0 0-49 16,0 0 43-16,0 0 60 16,0 0-78-16,82-74-15 15,-52 67-30-15,1 6-3 16,-1 1 20-16,0 1-16 16,-5 13 22-16,-4 6 31 15,-5 3-48-15,-8 5 48 16,-8 2-49-16,0 2-6 15,-21 0 17-15,-5-4-24 16,-6-2 17-16,1-5-2 16,3-6-6-16,3-4-16 0,7-6 6 15,8-5-26-15,5 0 26 16,5-4-61-16,0-10-14 16,8-2 9-16,9 0-18 15,6 0 56-15,6 10-11 16,0 3 20-16,1 3 19 15,0 3 0-15,-2 14 40 16,-2 6 54-16,-8 2-20 16,-4 5 26-16,-6 0-24 15,-8-3-35-15,0 2-4 16,-8-2-21-16,-12-6 6 16,-6-3 7-16,-2-5-23 15,-1-5 3-15,1-6-9 0,3-2-16 16,3 0 15-1,4-7-57-15,9-5-15 0,9-16-75 16,0 6-172-16,4 0-529 0</inkml:trace>
  <inkml:trace contextRef="#ctx0" brushRef="#br2" timeOffset="37542.01">23680 11396 515 0,'0'0'860'0,"0"0"-769"15,0 0-30-15,0 0-49 0,-40 87 139 16,40-47-24-16,0 4-83 16,13 2 24-16,12-4-52 15,7-4-9-15,2-9 12 16,5-9-9-16,1-8-10 15,-3-12 0-15,1 0-12 16,-5-15 12-16,-5-14 13 16,-7-9 15-16,-6-6 23 15,-8-8-51-15,-7-1 49 16,0-1-17-16,-13 2-20 16,-7 4 50-16,-7 3-34 15,-2 8 11-15,-3 7 11 16,1 9-49-16,-1 8-2 15,3 8-10-15,3 5-11 0,3 0 10 16,3 14-38-16,7 7-44 16,10 18-69-16,3-7-388 15,0-1-699-15</inkml:trace>
  <inkml:trace contextRef="#ctx0" brushRef="#br2" timeOffset="38030.13">24270 11504 1279 0,'0'0'296'0,"0"0"-152"15,0 0-18-15,0 0-34 16,0 0 12-16,0 0-56 15,0 0-14-15,-53-65-24 16,35 65-2-16,-2 0 1 16,-2 11-2-16,1 4-10 15,2 6 3-15,4 2-6 16,6 1-9-16,6 0 14 16,3-2-17-16,0-3-7 15,14-2-10-15,8-3 22 16,2-6-38-16,1-3-45 15,1-5 52-15,-4 0-4 16,-3 0 48-16,-5-3 12 0,-5-1-6 16,-4 1 55-16,0 3-5 15,-1 0-36-15,1 16 33 16,3 17 34-16,-1 21-40 16,2 25 4-16,-6 18-50 15,-3-3 60-15,0-20-17 16,0-22-7-16,0-16 30 15,-3 1-55-15,0 0-5 16,0-2-7-16,0-8-109 16,3-10-37-16,0-10-342 0</inkml:trace>
  <inkml:trace contextRef="#ctx0" brushRef="#br2" timeOffset="38517.76">24568 11361 740 0,'0'0'146'0,"0"0"-48"16,0 0-16-16,0 0 86 15,0 0-14-15,0 0-53 16,0 0 1-16,19 6-41 0,-18-12 37 16,-1 1 3-1,0 5 9-15,0 0-8 0,0 0-93 16,-9 2 50-16,-2 9-55 15,-2 3-4-15,4 6-8 16,4-5-179-16,2 0-323 0</inkml:trace>
  <inkml:trace contextRef="#ctx0" brushRef="#br2" timeOffset="39358.77">24942 11226 1031 0,'0'0'285'15,"0"0"-211"-15,0 0-16 0,0 0-58 16,0 0 53-16,0 0-17 16,0 0-35-16,-55 40 55 15,47-10 21-15,2 9 12 16,5 4 21-16,1 4-84 15,1 6 14-15,16-2-40 16,3-5 12-16,3-6 1 16,4-11-13-16,0-11 12 15,2-11 8-15,3-7-11 16,-1-12-9-16,-1-19 0 16,-3-9 1-16,-7-7 14 15,-7-5-4-15,-7 0-2 16,-6 2 22-16,0 2-30 0,-11 3 17 15,-10 5-16 1,-1 3 5-16,-8 7 37 0,0 2-8 16,-1 7 1-16,-2 6-11 15,2 1-16-15,4 8-20 16,0 2 7-16,2 4-29 16,4 0 21-16,4 8-56 15,6 10-48-15,9 15-62 16,2-4-322-16,0-3-306 0</inkml:trace>
  <inkml:trace contextRef="#ctx0" brushRef="#br2" timeOffset="39579.13">25379 11696 1294 0,'0'0'396'0,"0"0"-270"16,0 0-38-16,0 0-68 15,0 0 55-15,0 0-75 16,0 0-34-16,11-20-153 16,-1 6-346-16,-1 0-465 0</inkml:trace>
  <inkml:trace contextRef="#ctx0" brushRef="#br2" timeOffset="40027.34">25509 11192 1134 0,'0'0'123'15,"0"0"-48"-15,0 0-49 16,0 0 3-16,0 0 22 16,0 0-42-16,-30 97 72 0,30-54 5 15,0 5-15 1,3 0 35-16,13-3-98 0,8-1 11 16,4-10-19-16,5-7 9 15,3-7-12-15,-2-10 5 16,2-9-2-16,-4-1 0 15,-4-17 20-15,-4-10-20 16,-5-5 21-16,-7-7-20 16,-6 0 60-16,-6-2-21 15,0 0 11-15,-6 5 19 16,-12-1-43-16,-4 5 32 16,-8 0-26-16,-5 3-32 15,-3 4 18-15,1 3-18 16,-1 8-1-16,4 4 0 0,4 9-19 15,5 1-61-15,5 8-46 16,8 21-85-16,6-3-45 16,5-1-607-16</inkml:trace>
  <inkml:trace contextRef="#ctx0" brushRef="#br2" timeOffset="40433.11">26028 11122 808 0,'0'0'670'15,"0"0"-664"-15,0 0 20 16,0 0-20-16,0 0 51 15,0 0-6-15,-63 85-41 16,63-60 12-16,18 0-11 16,7-5-3-16,4-4-2 15,3-8 1-15,1-8-7 16,-3 0 0-16,-5-8 0 16,-5-13 16-16,-7-2 8 15,-7-3 39-15,-6-1 18 16,0-1-31-16,-7 3 32 15,-14 4-9-15,-3 4-34 16,-4 5 3-16,-3 9-36 0,-2 3-6 16,0 7-1-1,3 13-108-15,2 14-68 0,8 0-139 16,5-7-582-16</inkml:trace>
  <inkml:trace contextRef="#ctx0" brushRef="#br2" timeOffset="40763.2">26008 11338 1149 0,'0'0'220'0,"0"0"-136"16,-25 87 16-16,23-47 37 16,2-1-37-16,8-4-36 0,13-7-16 15,6-6-35-15,2-10 21 16,1-7-19-16,0-5 10 15,-3-8 40-15,-4-12-63 16,-3-8 46-16,-6-5 1 16,-4-1-49-16,-7-5 55 15,-3 0-32-15,0 3 5 16,-13 2 33-16,-5 2-61 16,-5 8 22-16,-3 5-22 15,-3 11 11-15,0 5-29 16,-1 3 12-16,3 6-44 15,4 8-5-15,10 9-101 0,7-4-184 16,6-5-641-16</inkml:trace>
  <inkml:trace contextRef="#ctx0" brushRef="#br2" timeOffset="41183.17">26362 11119 1073 0,'0'0'188'0,"0"0"-82"15,0 0 8-15,0 0 68 16,0 0-115-16,85-15-16 16,-67 21-26-16,-3 7-15 15,-2 7 37-15,-4 5-35 0,-7 7-11 16,-2 3 55-16,-5 6-54 15,-17 2 16-15,-5 2-18 16,-4 1 0-16,-2-1 7 16,1-3-7-16,3-5 9 15,5-6 7-15,7-7-4 16,8-7-11-16,4-5-1 16,5-5 1-16,0-4 8 15,16-2-3-15,4 0 9 16,5-1 6-16,3 2-9 15,2-2-11-15,-3 3 11 16,-1-3-12-16,-3 4 11 16,-5-3-11-16,-2 1-26 15,-1-1-75-15,10 0-158 16,-1 1-94-16,0-2-452 0</inkml:trace>
  <inkml:trace contextRef="#ctx0" brushRef="#br2" timeOffset="42016.86">26609 10880 1273 0,'0'0'115'0,"0"0"-72"0,0 0-35 16,0 0 2-1,0 0 38-15,0 0 1 0,-47 85 41 16,47-55 20-16,7-2-62 16,14-4-16-16,3-6-32 15,3-7 21-15,1-6-13 16,-2-5-8-16,-3 0 6 15,-2-16-2-15,-7-2 8 16,-6-6-24-16,-6-1 9 16,-2-1-20-16,-10 0 11 15,-10 3-11-15,-5 5 23 16,0 5-1-16,-2 7-4 16,3 6 4-16,3 0-15 15,0 15 13-15,6 4 3 16,6 3 0-16,6-2 12 0,3 0 36 15,2-1-40-15,17-3 9 16,6-5-17-16,8-2-1 16,1-4-1-16,4-5 2 15,-2 0-20-15,-5-12-5 16,-1-6-99-16,-5-8-51 16,-3-5 72-16,-3-4 49 15,-5-3 53-15,-3-5 2 16,-5-2 3-16,-2-2 27 15,-4 3-31-15,0 1 65 16,0 4 49-16,-3 7 24 16,-1 8-15-16,1 8-63 15,0 10 16-15,0 6-49 0,-2 15 12 16,2 19-39 0,3 12 35-16,0 12-8 0,0 6 26 15,11 2-43-15,5-3-1 16,2-6-9-16,1-8-24 15,-3-11-38-15,-3-7-87 16,-6-12-219-16,-5-12-356 0</inkml:trace>
  <inkml:trace contextRef="#ctx0" brushRef="#br2" timeOffset="42534.97">26827 10897 598 0,'0'0'879'0,"0"0"-712"16,0 0-65-1,0 0-45-15,0 0-35 0,0 0-9 16,0 0 22-16,73-5-27 16,-37 5-1-16,3 0 8 15,-3 0-9-15,-1 0-12 16,-5 0 6-16,-1 0 0 16,-7 5 10-16,-5 8 0 15,-3 5 37-15,-6 6 29 16,-4 1-64-16,-2-1 25 15,-2-4-33-15,0-4 6 16,0-6 0-16,0-4-9 16,0-5 5-16,0-1 3 15,4-3-3-15,5-12-7 16,0-4 1-16,2-4-15 0,0 1 5 16,0 2 10-16,-4 6 0 15,1 6 0-15,-1 8-19 16,-2 0 18-16,1 13 0 15,-2 8 1-15,2 4 31 16,1-5-31-16,3-1 13 16,-1-7-13-16,4-5 11 15,0-7-23-15,4 0 10 16,-1-10-43-16,2-6 44 16,-3-4-27-16,-2 5 28 15,-4 4 21-15,-3 5-21 16,-3 6 40-16,-1 0-40 15,-2 3 1-15,2 11-2 0,-2-1-3 16,3 0-18 0,5-8-137-16,0-4-408 0,-1-1-764 0</inkml:trace>
  <inkml:trace contextRef="#ctx0" brushRef="#br2" timeOffset="42888.01">27605 10609 72 0,'0'0'1476'0,"0"0"-1272"15,0 0-96-15,0 0-62 0,0 0 17 16,0 0-62 0,0 0 34-16,11 36-24 0,-9-7 7 15,-2 3 13-15,0 5-29 16,0 3 11-16,-6 3-6 15,-5-1 5-15,5-2-19 16,3-4 7-16,3-5-42 16,0-8 35-16,8-7-34 15,11-9 41-15,5-7-7 16,6 0 20-16,3-7-13 16,1-6 0-16,2-2 1 15,-3 4 26-15,-2 4-25 16,-3 6 4-16,-2 1-6 15,-6 2-75-15,-12 18-67 16,-5-1-43-16,-3-2-889 0</inkml:trace>
  <inkml:trace contextRef="#ctx0" brushRef="#br2" timeOffset="43195.97">26557 11305 696 0,'0'0'241'16,"0"0"-79"-16,0 0 98 0,0 0-14 15,138 3-10-15,-47-3-75 16,23 0-99-16,10-7 10 15,-4 3-34-15,-28 0-30 16,-28 0 20-16,-13 4-27 16,-11-3-1-16,3 2 0 15,1-1-19-15,-1 1-59 16,-12-1-48-16,-11 2-259 16,-12 0-429-16</inkml:trace>
  <inkml:trace contextRef="#ctx0" brushRef="#br2" timeOffset="44067.25">26654 11562 1001 0,'0'0'371'16,"0"0"-267"-16,0 0 16 16,0 0 37-16,0 0-2 15,0 0-26-15,49 86-73 16,-38-58-27-16,-2-3 24 0,1-4-51 16,-2-4 11-1,-2-5-13-15,-2-8-6 0,2-4-1 16,3 0-26-16,2-4-12 15,3-17 30-15,1-1-18 16,5-4-20-16,-5 3 19 16,1 3 2-16,-2 9 23 15,-4 6 9-15,-4 5 0 16,-2 6 7-16,-1 13 8 16,-1 2-9-16,1 3 32 15,1-5-38-15,7-5 51 16,-1-4-30-16,5-6-9 15,5-4-2-15,2 0-9 16,1-11-2-16,0-6-16 16,-1-2-17-16,-2 2 25 15,-5 2 11-15,-2 6-2 16,-2 9 0-16,-2 0 7 0,-1 5-9 16,1 9 2-16,1 1 0 15,0 0 3-15,-1-6-3 16,0-1 10-16,-2-5-7 15,0-3-3-15,0 0-27 16,-4-9-4-16,-3-5-43 16,0-2 26-16,-5 1-59 15,-10 2 40-15,2 5 67 16,-3 5-23-16,2 3 22 16,1 0 1-16,4 8 0 15,1 9 16-15,4 1 9 16,4 1 35-16,0 1 14 15,12-5-65-15,10-1 6 0,5-7-15 16,4-4 0-16,2-3-11 16,0-4 11-16,-5-16-1 15,-1-8-18-15,-6-8-41 16,-5-5 42-16,-4-5 7 16,-5 0 11-16,-5 3 47 15,-2-1-12-15,0 10 43 16,0 9 46-16,0 11-74 15,-3 11-2-15,-3 3-48 16,0 18 0-16,-1 15 20 16,-1 8 3-16,4 4-9 15,1 2-14-15,3-5-9 0,0 3-50 16,10-11-198-16,-1-11-574 0</inkml:trace>
  <inkml:trace contextRef="#ctx0" brushRef="#br2" timeOffset="44211.25">27509 11654 1513 0,'0'0'404'15,"0"0"-305"-15,0 0-35 16,0 0-64-16,0 0-10 16,0 0-7-16,0 0-250 15,15-3-513-15</inkml:trace>
  <inkml:trace contextRef="#ctx0" brushRef="#br2" timeOffset="44539.04">27670 11367 1213 0,'0'0'395'0,"0"0"-255"16,0 0-89-16,0 0 28 15,-13 84 56-15,5-42-82 16,2 5-19-16,3 3-30 15,0-3 2-15,3-5 4 16,0-11-10-16,0-9-2 16,0-10-5-16,0-5-20 15,6-7 14-15,0-7-28 16,3-14 31-16,3-9 3 0,1-9-9 16,5-3 16-16,-1-1 8 15,2 3 7-15,-1 3 2 16,3 6-16-16,-2 6 5 15,-2 11 26-15,-3 5-32 16,0 6 1-16,-2 3-1 16,-3 5-63-16,-3 11-114 15,-3 0-508-15</inkml:trace>
  <inkml:trace contextRef="#ctx0" brushRef="#br2" timeOffset="44721.4">27751 11696 1506 0,'0'0'312'16,"0"0"-148"-16,0 0-52 15,0 0-39-15,62 75 16 16,-36-61-89-16,-3-2 14 16,-2 1-14-16,0-9-77 15,-5-1-108-15,-6-3-585 0</inkml:trace>
  <inkml:trace contextRef="#ctx0" brushRef="#br2" timeOffset="45337.03">28167 11339 1650 0,'0'0'524'15,"0"0"-440"-15,0 0 59 16,0 0-32-16,0 0 42 16,0 0-13-16,0 0-125 15,1 0-12-15,-1 0-3 16,2 0-59-16,1 0-41 16,4-2-116-16,2-5-55 15,-5 1-440-15</inkml:trace>
  <inkml:trace contextRef="#ctx0" brushRef="#br2" timeOffset="53213.5">28347 11127 818 0,'0'0'305'16,"0"0"-205"-16,0 0-19 15,0 0 78-15,0 0-9 0,0 0-76 16,0 0-23 0,0 0-23-16,5 0-3 0,5 0 26 15,6 0-45-15,5-2 4 16,3-4-10-16,5 4 2 16,2 0 9-16,0 2-11 15,1 0 0-15,-4 0 0 16,-6 10 6-16,-6 2-6 15,-6 4 0-15,-9 2 0 16,-1 3 22-16,-3-1-22 16,-15 1 0-16,-1-1 1 15,-2-4 10-15,3 0-11 0,3-7 0 16,6-3 0 0,3-3-1-16,3-2-14 0,3-1 8 15,0 0-7-15,0 0-76 16,10-7-50-16,3-1-6 15,4 2 76-15,1 3 57 16,3 3-10-16,1 0 22 16,1 13 1-16,1 8 0 15,0 4 23-15,-8 4 41 16,-1 1 27-16,-7 0-41 16,-5 0-41-16,-3-3 24 15,-3-2 18-15,-13-4 2 16,-4-2 2-16,-4-5-31 15,-3-6-8-15,3-5 19 16,-3-3-28-16,3 0 15 0,4-6-16 16,3-5 4-1,4-1-5-15,5 0-5 0,4 1-37 16,4 2-26-16,0 1-92 16,9-5-64-16,7 3-331 15,1 0-316-15</inkml:trace>
  <inkml:trace contextRef="#ctx0" brushRef="#br2" timeOffset="53814.46">28826 11185 1091 0,'0'0'178'0,"0"0"-123"15,0 0-55-15,0 0 10 16,0 0 2-16,0 0-11 16,0 0 27-16,48 47-2 15,-24-39-1-15,4-5 40 16,0-3 3-16,0 0 8 16,-2-4-34-16,-5-12 11 15,-3-1-1-15,-8-4-36 16,-5-4-4-16,-5 1 10 15,0 2-21-15,-9 1 4 0,-12 1-5 16,-2 4 0-16,-2 3 6 16,-2 6-6-16,0 6 0 15,2 1 0-15,0 11-3 16,4 7 3-16,0 7-1 16,7 4-12-16,4-1 12 15,6 2 1-15,4-3 0 16,0-5 0-16,12-2-5 15,5-4 5-15,7-6 0 16,0-5 1-16,0-5-4 16,0 0 3-16,-2-2 0 15,-1-10-2-15,-3-2-2 16,-2 0 4-16,-4 1 0 0,0 6 0 16,-6 4-6-1,-1 3 6-15,-1 7 0 0,-1 17-7 16,-1 10 20-16,1 7-7 15,0 5 1-15,0 3-7 16,4-4 13-16,-1-6-13 16,0-6 0-16,2-8 0 15,-1-11-55-15,2-14-120 16,-3 0-119-16,0-7-228 0</inkml:trace>
  <inkml:trace contextRef="#ctx0" brushRef="#br2" timeOffset="54377.32">29251 11070 876 0,'0'0'570'15,"0"0"-523"-15,0 0-33 16,0 0-14-16,0 0 11 15,0 0 25-15,0 0-11 16,89-2-18-16,-61 2-7 16,3 3 0-16,-3 7 0 15,1 2 3-15,-7 5-1 16,-3-1 18-16,-10 2 22 16,-6 1 25-16,-3-2-36 15,-4 0-19-15,-16-2-12 16,-2-1 22-16,-5-2-21 15,0-4 11-15,3-4 4 0,5-2-15 16,7-2-1-16,3 0 0 16,7 0 0-16,2 0-8 15,0-6-36-15,6-1-42 16,11-2 4-16,5 2 12 16,5 3 14-16,3 3 6 15,1 1 17-15,1 1 33 16,-3 15-1-16,-2 2 1 15,-3 5 51-15,-6 2 76 16,-6 1-69-16,-8 1-9 16,-4-1 2-16,-4-1 6 15,-18 0-11-15,-5-2-7 0,-5-7 2 16,-2-2-35-16,1-7 10 16,2-3-16-16,4-4 1 15,5 0-2-15,7-2-6 16,3-7-53-16,12-9-113 15,0 3-194-15,0-1-438 0</inkml:trace>
  <inkml:trace contextRef="#ctx0" brushRef="#br2" timeOffset="54938.95">29752 10944 1086 0,'0'0'197'0,"0"0"-171"16,0 0-17-16,0 0 34 15,0 0-20-15,0 0 49 16,0 0-27-16,21 55-38 15,-15-22 29-15,2 6 2 16,0 5 33-16,-2 3 5 16,0 1-45-16,0-3-21 15,-1-2-10-15,-2-3 9 16,0-6-2-16,-3-6-6 16,0-6 6-16,0-5 6 0,0-6-4 15,0-5-9-15,0-2 0 16,0-4 1-16,0 0 41 15,0 0 37-15,0 0 5 16,0-5 1-16,0-7-75 16,0-6 5-16,3 1-15 15,-2-1 9-15,4 0-2 16,-1 0-7-16,2-1 2 16,2-2 11-16,2 0-6 15,-1 0-7-15,0-1 0 0,3 2-6 16,-2 1 5-1,3 0 2-15,1-1 0 0,-2 1-1 16,1 2-5-16,-2 3-11 16,-3 2-34-16,0 5-48 15,-3 2-24-15,-2 3-81 16,-3 2-66-16,0 0-440 0</inkml:trace>
  <inkml:trace contextRef="#ctx0" brushRef="#br2" timeOffset="55286.39">29834 11275 810 0,'0'0'190'16,"0"0"-135"-16,0 0 83 15,0 0 78-15,0 0-23 16,70 92-46-16,-38-66-75 16,1 0 5-16,-1 3-20 15,0-2-29-15,-2-2 11 16,-4-4-38-16,-2-2 11 15,-3-1-12-15,-4-4 11 0,-4-4-10 16,-6-3-1 0,-4-6-42-16,-1 1-112 0,-2-2-405 0</inkml:trace>
  <inkml:trace contextRef="#ctx0" brushRef="#br2" timeOffset="57039.42">22196 12211 894 0,'0'0'218'0,"0"0"-144"16,0 0-41-16,0 0 140 16,0 0-11-16,103 17-74 15,-66-15-7-15,6-2-24 0,8 0-1 16,3 0-21-16,2 0-29 16,5 0 23-16,5 0-20 15,12-2 0-15,16-3 30 16,16 0-31-16,2-3 6 15,-8 2-14-15,-8 3 6 16,-11-4 6-16,3 2-11 16,-2 1 6-16,-12-1 13 15,-13 2-9-15,-11 1-8 16,-3-1-3-16,9 1 7 0,10-1 0 16,10-2-6-1,-1 3 8-15,1-1-1 0,0 0 0 16,1 0-8-16,1 0 0 15,-4 1-5-15,1-1 4 16,1 1 2-16,-3-1-1 16,2 0 4-16,-4 0 2 15,2 1-6-15,-3-2 0 16,-2 1-5-16,0 0 5 16,1-2 0-16,-2 0 1 15,15-1 5-15,15-1 4 16,13 0-10-16,4-1 0 15,-7 1 1-15,-10 0 0 16,-9 1-1-16,1 0 0 16,1-2 3-16,1 4-2 15,0-1-1-15,-2-2 0 0,-2 0 0 16,0 1 2-16,-2-1-2 16,-2 0 0-16,-13 3 4 15,-10 0-3-15,-11 1-1 16,-3 0 0-16,10 1-3 15,8 0 3-15,10-1 0 16,-2 2 0-16,1-1 3 16,0 2-2-16,-1-1-1 15,0 0 0-15,-1-2 0 16,-1 3-2-16,0-1 2 16,-3-1 0-16,-3 2 3 15,0-1-2-15,-1-1-1 0,-3 1 0 16,-1-2 0-1,-1 1-3-15,-1 0 4 0,1-1-1 16,2 1 0-16,-1 2 4 16,3 0-4-16,-1 0 0 15,0 0 0-15,2 0-3 16,-1 0 3-16,1 0 0 16,0 0 0-16,-1 0 4 15,3 0-4-15,0 0 0 16,2 0 0-16,2 0 2 15,-1 0-1-15,1 0-1 16,2-1 0-16,1-3-3 16,2 2 2-16,0-1 1 15,-1 0 0-15,1 1 1 16,-3 0 0-16,-3-1-1 0,-3 1 0 16,-6 0-1-1,-4 2-1-15,-7-3 2 0,-9 1 0 16,-9 0 3-16,-10 2-3 15,-9 0-15-15,-9 0-67 16,-7-1-41-16,-14 1-111 16,-2 0-566-16</inkml:trace>
  <inkml:trace contextRef="#ctx0" brushRef="#br2" timeOffset="60203.29">20692 2416 504 0,'0'0'199'16,"0"0"-59"-16,0 0-51 15,0 0 21-15,0 0-26 16,0 0-59-16,0 0 7 15,-27 73-8-15,23-50-4 0,-2 2 31 16,3 3-13-16,2 2-3 16,1 1 1-16,0 0-36 15,0 1 35-15,0 2-17 16,8 0-7-16,3-2 23 16,1 1-34-16,4-3 8 15,2-4-8-15,3-2 12 16,1-4-3-16,2-4 5 15,-1-3 4-15,4-1 21 16,-1-2-32-16,4-3 30 16,-1 0-13-16,2-2-18 15,-1-3 12-15,3 1-5 16,-1-2 4-16,3-1 15 0,0 0-30 16,0 0 17-16,0 0-9 15,-2 0-10-15,0 0 29 16,0-1-16-16,1-4-1 15,2-4 14-15,3-1-25 16,3 0 12-16,0 0-12 16,4 1 0-16,-1-1 7 15,2 2-7-15,2-1-1 16,-1 3 4-16,1 0 5 16,-2-2-13-16,0 2 4 15,0 3 0-15,-1-1 4 16,-1 3-4-16,-1-1 0 15,0 2-6-15,-3 0 6 16,0 2 0-16,-4 7 0 0,1 4 0 16,-3-1-3-16,-1 2 3 15,-1 1 0-15,0-2 5 16,0 1-4-16,-2-2-1 16,-3 3 0-16,-2-2 1 15,-3 0 6-15,-1 0-7 16,-5 0 0-16,-3-3 6 15,-4-2-6-15,-4-2-7 16,-3-2 7-16,-1-3 0 16,-1-1 1-16,-1 3 5 15,0-3-5-15,0 0 16 0,2 0-9 16,-2 0 8 0,1 0 19-16,2 0 3 0,6-7 10 15,4-3-31-15,7-2-16 16,4-3 7-16,6 1-7 15,8 0-2-15,6-1-6 16,5 1 7-16,4-1-1 16,6 3 2-16,6 0-1 15,1 2 13-15,3 0-13 16,1 3-1-16,0-1 0 16,-2 4-2-16,0-1 2 15,-3 5 1-15,-2 0 0 16,-2 0-2-16,-3 0 2 0,-1 5 0 15,-4 2 0 1,-1 3 0-16,-2-1-1 0,1 4 1 16,-5 1 0-16,2 1 0 15,-2 1 5-15,-1 7-6 16,2-2 1-16,-2-1 0 16,1 1 9-16,-1 1-9 15,-3-2 0-15,1-2 0 16,-1-1-8-16,-1-2 8 15,0-3 0-15,-2-2 0 16,-2-5 13-16,-1-2-13 16,-4-3-7-16,0 0 7 15,-2-5 0-15,-1-7 1 16,0-4-1-16,-1-1 0 16,-4-2-1-16,2-4 2 15,-1-2-1-15,-3-2 0 16,-2 0-3-16,-3 0 3 0,0 1 0 15,-7 2 1-15,-2 1 14 16,-4 3-14-16,-1-1-1 16,-1 5 0-16,-1 1-7 15,-1 4-2-15,0 5-17 16,0 3-52-16,-9 3-48 16,-4 0-199-16,-2 0-504 0</inkml:trace>
  <inkml:trace contextRef="#ctx0" brushRef="#br2" timeOffset="70874.97">23398 12651 692 0,'0'0'197'0,"0"0"-140"16,0 0 14-16,0 0 52 16,0 0-45-16,0 0-21 15,-34 13-38-15,25 2-1 16,0 2 29-16,1 1-14 16,2 4 14-16,-1 5 5 0,4 2 6 15,3 3 5-15,0 1-14 16,0-2-20-16,7-3 6 15,7-3-27-15,5-2 8 16,2-4-8-16,3-5 0 16,1-5 36-16,1-6-5 15,0-3 8-15,0 0 14 16,-2-14-30-16,-2-8 7 16,-3-3-12-16,-5-5-11 15,-6-2 22-15,-4-4-21 16,-4 2 2-16,0-2 2 15,-6 2-18-15,-8 0 2 16,-2 5-3-16,0 2 0 16,-4 5 12-16,-2 1-12 15,2 6 9-15,-2 3 1 0,1 2-11 16,2 5-1-16,0 5 1 16,3 0-13-16,-1 0 12 15,2 13-11-15,3 4-40 16,1 4-16-16,5 17-110 15,2-5-130-15,4 0-468 0</inkml:trace>
  <inkml:trace contextRef="#ctx0" brushRef="#br2" timeOffset="71102.12">23787 13059 1572 0,'0'0'246'16,"0"0"-168"-16,0 0 0 15,0 0 36-15,0 0-4 16,0 0-71-16,0 0-39 16,11 0 0-16,-4-4-28 15,11-8-56-15,-3 2-149 16,1-3-590-16</inkml:trace>
  <inkml:trace contextRef="#ctx0" brushRef="#br2" timeOffset="72137.19">24011 12769 423 0,'0'0'167'0,"0"0"-70"15,0 0 18-15,0 0 54 16,0 0-5-16,0 0-43 16,0 0-19-16,97 53-28 15,-72-53 3-15,1-4 3 16,-3-11-34-16,-1-4-3 16,-3-2-19-16,-1-3-15 15,-8 1 25-15,-2 1-12 16,-7 1-3-16,-1 2 13 0,0-1-23 15,-9 3 4 1,-7 0-7-16,-2 3-5 0,-6 1 6 16,0 4-6-16,-2 4 5 15,-3 2-6-15,3 3 1 16,0 0-1-16,2 8 0 16,3 4-2-16,6 3-4 15,2 1 6-15,7 0 0 16,4 1 0-16,2 2-3 15,0-1 3-15,8-1 0 16,6-2 0-16,2 0-4 16,3-4 4-16,2-3 0 15,-2-5 0-15,2-1-3 16,0-2 3-16,-2 0 0 16,1-5 1-16,-2-5 11 0,1 1-12 15,-1-1 0-15,-5 1 0 16,-2 5 0-16,-1 4-1 15,-2 0 1-15,-1 11 0 16,2 15 23-16,-2 8-10 16,1 10 17-16,-2-1 8 15,3-1-23-15,-3-4 24 16,0-2-25-16,0-8-5 16,0-5 6-16,-3-3-14 15,0-5-1-15,-2-6 0 16,-1-6-10-16,2-1 2 0,-2-2-25 15,3 0-86 1,0-7-167-16,0-4-617 0</inkml:trace>
  <inkml:trace contextRef="#ctx0" brushRef="#br2" timeOffset="72730.95">24651 12579 882 0,'0'0'152'0,"0"0"-127"16,0 0-18-16,0 0 65 15,0 0 21-15,0 0-41 16,0 0-16-16,-31 34 16 16,31-24 5-16,0 1-25 15,0 1-6-15,0-1 16 16,0 3-10-16,9-3-6 15,2 1-2-15,3-1-10 16,5-2 12-16,-1-1-15 0,6-4-11 16,0-1 26-16,0-3-11 15,-3 0 13-15,1-3 20 16,-1-8-7-16,-4-2-9 16,-3-4-10-16,-3 0 1 15,-4 0 36-15,-3 0 0 16,-2 0-10-16,-2 0 1 15,0 0-25-15,-7 1-1 16,-7 0 0-16,-5 3-13 16,-4 4 20-16,-2 1-29 15,-2 5-1-15,-1 3-1 16,0 0-3-16,1 8 3 16,2 8-34-16,3 6-43 15,3 0-19-15,5 13-101 0,6-5-137 16,3-5-545-16</inkml:trace>
  <inkml:trace contextRef="#ctx0" brushRef="#br2" timeOffset="73121.61">24676 12880 838 0,'0'0'205'0,"0"0"-35"16,0 0-83-16,-17 79-14 0,17-52-35 15,8-1-28 1,10-2 9-16,8-5-18 0,2-2 6 16,2-10 12-16,1-4-9 15,0-3 58-15,-1-6 50 16,-1-12-16-16,-6-6 14 15,-4-3-34-15,-5-2-11 16,-6-1 1-16,-5 0-33 16,-3 3 8-16,-2 0-10 15,-14 0-15-15,-8 4 25 16,-7 5-20-16,-5 6 0 16,-4 10-17-16,-1 2-10 0,2 8-1 15,1 11-22 1,2 7-44-16,2 14-21 0,8-7-64 15,10-5-336-15</inkml:trace>
  <inkml:trace contextRef="#ctx0" brushRef="#br2" timeOffset="75464.09">25407 12618 914 0,'0'0'247'16,"0"0"-163"-16,0 0 43 16,0 0 39-16,0 0 1 15,0 0-37-15,0 0-87 16,-6-10-17-16,6 10-24 16,0 0 9-16,8 12-8 15,8 2 24-15,7 1-2 0,8 0 0 16,7-3-24-16,4-4 14 15,2-5-12-15,-3-3 9 16,-3 0-10-16,-7-5-2 16,-7-6 0-16,-8-3 0 15,-2 0-2-15,-8 0 2 16,-5-2-1-16,-1 3-3 16,0-1 3-16,-6 1 2 15,-3 4-1-15,-1 2 13 16,2 7-13-16,1 0-1 15,-5 16-9-15,1 16 10 16,-2 25 4-16,1 2 10 16,3 7 19-16,5 4 1 0,4-14-33 15,0 2 0-15,3-9-1 16,7-7-4-16,3-8-31 16,-2-4-99-16,-2-9-200 15,-6-9-414-15</inkml:trace>
  <inkml:trace contextRef="#ctx0" brushRef="#br2" timeOffset="75690.83">25495 13006 1476 0,'0'0'270'15,"0"0"-165"-15,0 0-30 0,0 0 16 16,0 0 1-1,0 0-32-15,102-20 14 0,-59 14-10 16,2-1-21-16,-2 2-12 16,-4 0-31-16,-4-2-1 15,0 2-33-15,11 1-98 16,-10 1-115-16,-8 0-844 0</inkml:trace>
  <inkml:trace contextRef="#ctx0" brushRef="#br2" timeOffset="76867.06">26251 12753 916 0,'0'0'306'15,"0"0"-216"-15,0 0-57 16,0 0-32-16,0 0 43 15,0 0 25-15,0 0-34 16,-49 89 7-16,49-60 12 16,0-2-9-16,5 0-8 15,10-4-21-15,3-5 16 16,1-6-19-16,2-7-11 16,-2-5 40-16,1 0-19 15,-4-10-4-15,-3-7-2 0,-5-3-16 16,-5-5 9-1,-3-2-10-15,0 0 7 0,-11-2-3 16,-5 2-4-16,-2 5 1 16,-3 6-1-16,3 8-1 15,-1 6 0-15,1 2-4 16,3 13-10-16,2 8 14 16,2 3 1-16,5 2 0 15,3-4 0-15,3-2 0 16,0-3 0-16,8-5 0 15,5-2-18-15,4-6 10 16,-1-1-13-16,2-3 2 16,0 0 18-16,0 0-11 15,-2-3 12-15,-1 3 0 16,1 0 2-16,0 3 12 0,1 11-13 16,1 6 29-1,0 4 22-15,3 2-46 0,1-4 23 16,-1-3-28-16,5-7 0 15,-3-4 15-15,3-8-9 16,-4 0-7-16,-1-15 0 16,0-11 9-16,-6-6-6 15,-2-7-2-15,-5-9 6 16,-4-17-1-16,-4-21-6 16,0-16-7-16,-4 9-22 15,-5 20 10-15,0 28 18 16,3 18 2-16,-2 5 8 15,2 1 20-15,-1 9-28 16,0 11 44-16,1 4-42 16,-2 36 8-16,2 34 17 0,6 33 6 15,0 10 14-15,3-17-4 16,11-31-44-16,-1-30 8 16,0-7-8-16,2-1-21 15,0 1-1-15,1-4-57 16,-7-10-69-16,-2-8-127 15,-7-8-375-15</inkml:trace>
  <inkml:trace contextRef="#ctx0" brushRef="#br2" timeOffset="77492.02">26511 12796 1141 0,'0'0'350'0,"0"0"-248"0,0 0-58 16,0 0-8-16,0 0 1 15,0 0-8-15,0 0-10 16,55-4-12-16,-22 2 21 16,3-4-22-16,4 1 1 15,-1-3 14-15,-3 2-20 16,-5 3-1-16,-3 3 0 16,-5 4 0-16,-8 16 7 15,-4 10 18-15,-5 4 22 16,-2 2 3-16,-4 0-24 0,0-5 11 15,0-6-7 1,0-6-24-16,0-7 11 0,0-5-17 16,0-6 1-16,0-1 20 15,0 0-20-15,4-14 7 16,5-6-8-16,1-9 1 16,1 0 4-16,2-2-5 15,1 1-7-15,-1 7 7 16,-1 7-19-16,-1 9 17 15,0 7-15-15,-3 9 9 16,-4 14 7-16,1 7 1 16,-4 3 0-16,1-1 0 15,-1-6 5-15,2-5-5 16,1-9 0-16,0-4 0 16,-1-6 7-16,1-2-7 0,2 0 0 15,2-17-4 1,3-5 10-16,2-5 4 0,0-4-10 15,0-3 1-15,2 1 3 16,-1 5-4-16,-4 6-1 16,0 11 0-16,-2 9-17 15,-2 2 18-15,0 18 1 16,1 10 20-16,-2 0 10 16,1 0-30-16,-2-3-2 15,1-2 1-15,1-6-12 16,3 5-20-16,-3-8-166 15,0-4-512-15</inkml:trace>
  <inkml:trace contextRef="#ctx0" brushRef="#br2" timeOffset="78003.16">27515 12813 1667 0,'0'0'545'0,"0"0"-458"0,0 0-59 16,0 0 18-16,0 0 35 16,0 0-33-16,0 0-36 15,0 0-12-15,2 0-24 16,3 0-40-16,10 0-91 15,3 0-33-15,-3-2-427 0</inkml:trace>
  <inkml:trace contextRef="#ctx0" brushRef="#br2" timeOffset="80650.55">28113 12696 1058 0,'0'0'233'15,"0"0"-161"-15,0 0-11 16,0 0 63-16,0-93-20 0,0 66-61 15,3 2-24-15,2 0 2 16,-2 0-19-16,1 2 16 16,-3 3 7-16,-1 3-24 15,0 2 19-15,0 3-14 16,0 6 4-16,0 1 1 16,0 5-11-16,0 0 0 15,0 8-8-15,0 12 8 16,0 14 12-16,0 22-11 15,11 21-1-15,1-1 0 16,4-4 6-16,-2-13-3 16,-3-14-3-16,2-1 0 0,-2 1 9 15,-2-11-9-15,-4-10 0 16,-2-9-1-16,-2-7 2 16,-1-4 2-16,0-4 3 15,-9 0 7-15,-8 0-4 16,-5-2-8-16,-1-6-1 15,-1-2 0-15,2 3 1 16,3 0-1-16,3 3 1 16,7 2 0-16,3 1 4 15,3 1-4-15,3 0-2 16,0 0 1-16,0 0-6 16,3 0 6-16,9 1 29 15,4 5 21-15,6-3 23 0,3-1-17 16,3-2-12-1,3 0-38-15,-1 0-5 0,2-5-2 16,8-5-95-16,-9 1-184 16,-2-1-464-16</inkml:trace>
  <inkml:trace contextRef="#ctx0" brushRef="#br2" timeOffset="80812.47">28485 12951 1322 0,'0'0'345'16,"0"0"-251"-16,0 0-23 16,0 0 3-16,0 0-51 0,0 0-23 15,0 0-91 1,10 3-176-16,-6-7-346 0</inkml:trace>
  <inkml:trace contextRef="#ctx0" brushRef="#br2" timeOffset="81296.79">28634 12465 973 0,'0'0'356'0,"0"0"-264"16,0 0-75-16,0 0 17 0,0 0 102 15,-44 82-32-15,37-36-34 16,1 12-4-16,6 3 2 16,0-4-10-16,10-7-45 15,8-7 7-15,5-12-12 16,2-8-8-16,2-9 27 15,-1-8-26-15,1-6 20 16,-3-5 8-16,0-15-13 16,-2-8 15-16,-5-5-10 15,-4-8-11-15,-8-2 17 0,-5-2-26 16,0-2 9-16,-6 3 3 16,-10 4-11-16,-4 4 24 15,-5 7-8-15,-1 5 6 16,-3 12 3-16,-1 5-27 15,-2 7-1-15,0 10-8 16,2 16-29-16,4 7 8 16,11 9-51-16,15 19-89 15,0-8-223-15,14-11-493 0</inkml:trace>
  <inkml:trace contextRef="#ctx0" brushRef="#br2" timeOffset="81687.13">29021 12472 1159 0,'0'0'290'16,"0"0"-241"-16,0 0-31 15,-52 73 34-15,42-27 34 16,4 9-48-16,6 6 1 15,0-2-7-15,16-4-31 16,10-9 18-16,3-10-18 16,4-14 9-16,2-8 21 15,-3-11 1-15,2-3 22 16,-6-12 2-16,-3-15-25 16,-6-10 5-16,-7-7-13 0,-5-6 2 15,-7-6 8-15,0 2-23 16,-14 0 5-16,-7 8-5 15,-3 5 2-15,-3 14 20 16,-3 8-26-16,2 12-5 16,-1 7-1-16,1 7-33 15,4 19-23-15,4 18-71 16,6-6-167-16,9-4-521 0</inkml:trace>
  <inkml:trace contextRef="#ctx0" brushRef="#br2" timeOffset="82078.53">29391 12400 1348 0,'0'0'391'0,"0"0"-301"15,0 0-88-15,0 0 8 16,0 0 37-16,2 72-11 15,-2-33 7-15,1 6-36 16,-1 3 36-16,0 2-4 16,0-2-38-16,0-1 25 15,0-5-20-15,0-6-5 16,0-6 5-16,0-9-6 0,5-6 0 16,2-7-1-1,4-4-6-15,5-4 7 0,5 0 0 16,4 0 1-16,4-7 21 15,0 3-21-15,3 3 17 16,-2 1 10-16,1 0-16 16,0 0 24-16,-1 5-23 15,0 0-7-15,-5 0-6 16,-1 0-6-16,3-2-69 16,-6-1-145-16,-5 0-568 0</inkml:trace>
  <inkml:trace contextRef="#ctx0" brushRef="#br2" timeOffset="83723.51">29824 12409 901 0,'0'0'305'16,"0"0"-191"-16,0 0-85 0,0 0 58 16,0 0 29-16,0 0-37 15,0 0-38-15,-17 3-25 16,5 14 33-16,-4 7 46 16,-6 12-29-16,-13 20 5 15,-15 24-21-15,-14 21-19 16,-2-5 12-16,11-17-18 15,14-24-4-15,12-14 8 16,-4 2-15-16,0 1 0 16,-1 2 0-16,7-11-14 15,6-7 17-15,7-9-17 16,4-8 2-16,6-5-2 16,2-5-2-16,2-1-20 15,0-4-74-15,0-10-223 0,2-2-644 16</inkml:trace>
  <inkml:trace contextRef="#ctx0" brushRef="#br2" timeOffset="84519.73">28056 10484 499 0,'0'0'413'16,"0"0"-172"-16,0 0-63 15,0 0-43-15,0 0-8 0,0 0 1 16,0 0-61-16,0-8-4 16,0 8-6-16,-6 0-41 15,-6 5 0-15,-5 12-16 16,-9 9 2-16,-5 8 17 15,-7 9-12-15,-5 10 1 16,-6 6 21-16,-5 4-28 16,1 5 7-16,2 2-8 15,2-5 0-15,7-2 5 16,9-12-4-16,6-7 1 16,8-9 9-16,8-11-5 15,4-9-7-15,3-7 1 0,4-4 0 16,0-1 0-16,0-3 0 15,0 0-2 1,5 0-66-16,7-7-306 0,1 0-539 0</inkml:trace>
  <inkml:trace contextRef="#ctx0" brushRef="#br2" timeOffset="85728.04">30086 10853 388 0,'0'0'75'16,"0"0"-50"-16,0 0 34 15,0 0 32-15,0 0-16 16,0 0 4-16,0 0-11 16,5 19-17-16,-5-13 30 15,0 1 1-15,0 2 14 16,-2 6 11-16,-7 9-15 15,-7 8 14-15,-4 11-4 16,-8 20-23-16,-15 19 11 0,3-3-14 16,2-7-35-16,2-9-26 15,10-20-9-15,-3 5-3 16,1 0-3-16,4-11 1 16,9-7-1-16,5-10 0 15,10-4-6-15,0-7-151 16,0-5-395-16</inkml:trace>
  <inkml:trace contextRef="#ctx0" brushRef="#br2" timeOffset="86621.37">27724 11289 523 0,'0'0'156'16,"0"0"-40"-16,0 0 69 15,0 0-38-15,0 0-40 16,0 0-79-16,0 0-7 16,37-14-21-16,-33 14 8 15,-1-3-11-15,2 3 3 16,-1 0-35-16,1 0-55 15,1 0-95-15,0 0 42 0,0 0 28 16,-2 0 38 0,-1 0 47-16,0 0 18 0,-1 0 12 15,-1 0 51-15,-1 0 25 16,0 0 86-16,0 0 43 16,0 0-51-16,0 0-27 15,0 0-48-15,0 0 2 16,0 3 19-16,-1 4-40 15,-8 4 32-15,-2 9-6 16,-7 9-34-16,-2 14 21 16,-10 20-10-16,-9 23-26 15,1-2 2-15,4-6-33 16,4-11 7-16,10-19-13 16,-1 1 1-16,3-1 2 0,4-9-3 15,10-11-1-15,4-10-7 16,0-8-112-16,8-8-159 15,5-2-325-15</inkml:trace>
  <inkml:trace contextRef="#ctx0" brushRef="#br2" timeOffset="87275.71">26939 12402 1232 0,'0'0'348'0,"0"0"-247"16,0 0-88-16,0 0 6 0,0 0 14 15,0 0 5-15,-71 104 0 16,29-26-28-16,-14 25 39 16,-5 7-11-16,2-4-31 15,10-23 7-15,14-26-13 16,10-16 4-16,5-7-5 15,3-4-10-15,1-2-30 16,9-8-85-16,6-11-184 16,1-9-520-16</inkml:trace>
  <inkml:trace contextRef="#ctx0" brushRef="#br2" timeOffset="87987.31">27588 10553 449 0,'0'0'179'0,"0"0"-62"16,0 0 22-16,0 0 33 16,0 0-12-16,0 0-58 15,0 0-31-15,-2-4-28 16,-5 4 8-16,-6 7 6 16,-8 10-34-16,-3 10 16 15,-12 10-2-15,-12 22-10 16,-22 30 51-16,-20 27-36 15,-6 11-21-15,6-9-1 16,22-28-19-16,24-34 9 16,16-21-10-16,7-8 0 15,3-1 2-15,0-1-2 0,5-2 0 16,4-8-1 0,5-8 1-16,4-4 0 0,0-3 0 15,0 0-34-15,1 0-68 16,8-3-118-16,0-3-326 0</inkml:trace>
  <inkml:trace contextRef="#ctx0" brushRef="#br2" timeOffset="89933.46">15121 13906 932 0,'0'0'265'0,"0"0"-161"16,0 0-43-16,0 0 17 15,-3-73-27-15,3 53-29 0,5-2 17 16,2 2-16-16,2-1 9 16,3 4 10-16,-1 5-21 15,2-2-13-15,-3 6-8 16,4 0 0-16,-4 6 9 16,2 2-9-16,3 0 0 15,0 10 12-15,3 14-11 16,3 12 25-16,0 10-18 15,0 5-7-15,-1 7 10 16,-2-1-11-16,-3-2 6 16,-4-2 1-16,-5-9-6 15,-3-2-1-15,-1-10 1 0,-2-7 0 16,0-8 8-16,0-7-9 16,0-4 0-16,0-6 17 15,0 0 12-15,-2-7 27 16,0-12-52-16,1-8 4 15,-1-7 0-15,2-5-8 16,0-4 1-16,0-4-1 16,10-5-6-16,4 3-6 15,4-1-11-15,1 4-5 16,4 9 27-16,0 11-3 16,1 8 3-16,-3 14-6 15,0 4-22-15,-2 14 28 16,0 18-1-16,-3 12 2 0,-3 9 0 15,1 2 2 1,-5 1-2-16,-3-3 17 0,-2-7-17 16,-1-7 20-16,-3-9-8 15,0-11-6-15,0-8 15 16,0-8-20-16,0-3 14 16,0 0 4-16,0-17-1 15,0-12-1-15,0-5-17 16,0-8 0-16,0-9-6 15,0-16-5-15,6 4-17 16,6-4-12-16,6 4-17 16,3 13 15-16,4 0-8 15,3 14 25-15,1 13 17 0,-1 12-29 16,-1 11 8-16,0 8 19 16,-3 21 10-16,3 9 1 15,-4 13 0-15,3 19 30 16,-4 14 23-16,-8 19 3 15,-10 8 3-15,-4-2-24 16,-15-1-10-16,-9-8 10 16,1 2-20-16,-1-3 0 15,4-1 9-15,1-5 16 16,8-17-10-16,5-17-19 16,6-18-11-16,0-9 25 15,9-4-15-15,14-3 0 0,8-5 8 16,9-13-18-16,11-7 17 15,8-13 16 1,6-16-17-16,2-12 5 0,0-7-20 16,-1-5-2-16,-5-2-21 15,15-20-146-15,-17 12-309 16,-11 11-864-16</inkml:trace>
  <inkml:trace contextRef="#ctx0" brushRef="#br2" timeOffset="90286.27">17134 14162 1371 0,'0'0'342'16,"0"0"-267"-16,0 0-49 15,0 0-16-15,0 0-10 16,89 9 58-16,-54-7-36 15,0-2-10-15,-1 2-9 0,-4-2-3 16,-6 1-69 0,-11 5-170-16,-5-3-271 0,-8 4-530 0</inkml:trace>
  <inkml:trace contextRef="#ctx0" brushRef="#br2" timeOffset="90503.05">17141 14364 1348 0,'0'0'227'0,"0"0"-93"16,0 0 7-16,97 8-34 0,-57-5 3 16,3-1-42-1,-4 1-45-15,-3 1-3 0,-5 3-20 16,-7-2-39-16,-6 4-68 15,-6 0-282-15,-8-3-1065 0</inkml:trace>
  <inkml:trace contextRef="#ctx0" brushRef="#br2" timeOffset="103615.32">17982 13886 880 0,'0'0'256'0,"0"0"-133"0,0 0-30 15,0 0 80 1,0 0-9-16,0 0-34 0,0 0-23 16,0 0-75-16,0 0 29 15,0 0-34-15,0 0-15 16,3 0 4-16,7 0-16 16,3 5 21-16,7 1 18 15,9 3-33-15,3-1 18 16,6-1-24-16,1-4 12 15,2-2 8-15,-5-1-18 16,-2 0 8-16,-5 0-4 16,-7-1-5-16,-5-6-2 15,-6 4-17-15,-6 0-6 0,-4-2 23 16,-1 3 2-16,0-2 5 16,0 0-6-16,0 2-12 15,-4 0 6-15,-1 2-25 16,0 0 20-16,2 2 0 15,-3 16 12-15,0 11-1 16,-2 14 14-16,1 23-3 16,1 18-18-16,3 18 7 15,0-8 0-15,3-20 9 16,0-27-9-16,0-18 11 16,0 0-11-16,0 1-9 15,0-6-9-15,0-6-80 16,-3-12-82-16,0-2-71 15,-2-4-287-15</inkml:trace>
  <inkml:trace contextRef="#ctx0" brushRef="#br2" timeOffset="103878.43">18125 14405 955 0,'0'0'253'0,"0"0"-167"16,0 0 17-16,0 0 52 0,0 0 33 15,118-17-100 1,-69 6-9-16,2 0 19 0,3-1-74 16,-1-1 13-16,-6 2-37 15,-4 2-8-15,-9 4 7 16,-4 0-126-16,-5 1-63 15,-8 1-180-15,-7-1-421 0</inkml:trace>
  <inkml:trace contextRef="#ctx0" brushRef="#br2" timeOffset="104179.04">18740 13950 123 0,'0'0'894'0,"0"0"-738"15,0 0-85-15,0 0 16 16,0 0 51-16,0 0-32 15,0 0-72-15,98-6 9 16,-75 5-35-16,1-1 5 16,-5 0-13-16,-3 2-96 15,-4 0-112-15,-6 0-184 0,-4 0-210 16</inkml:trace>
  <inkml:trace contextRef="#ctx0" brushRef="#br2" timeOffset="108952.88">18752 14042 355 0,'0'0'130'16,"0"0"-41"-16,0 0 2 15,0 0 0-15,0 0-6 16,0 0-53-16,0 0 27 0,26-38-7 15,-23 34-2-15,0-2 12 16,-1-1-62-16,-1 4 0 16,3-3 0-16,-3 3-22 15,1-2 16-15,-2 0-17 16,1 1 23-16,1 1-1 16,-1 0 11-16,1-1-10 15,-2 3 33-15,0-1 13 16,0 2 60-16,0 0-10 15,0 0-5-15,0 0 12 16,0 0-71-16,0 0 28 16,0 7-25-16,0 5 3 15,0 2 27-15,0 6-16 0,0 7 3 16,0 4-2-16,0 3-41 16,0 3 41-16,1-1-33 15,2-1-9-15,1-5 15 16,-1-6-13-16,0-4 0 15,0-8 6-15,-1-3-8 16,-1-5-9-16,-1-3 1 16,2-1 0-16,-2 0 11 15,1 0-10-15,-1 0 20 16,2-2 5-16,-1-7-16 16,2-1-10-16,0-2 0 15,3-3-3-15,0 1-3 16,0-1 12-16,2 0 0 15,3 3-6-15,0 0-27 16,3 3 16-16,2-1-6 0,2 6-19 16,-2 1 35-1,2 3 1-15,0 0 0 0,1 3 0 16,-1 12 10-16,2 5-10 16,-3 4 5-16,-1 3 1 15,-3 2 16-15,-6 1-13 16,-4 1 17-16,-3 0-13 15,0 0 4-15,-12 2-4 16,-7 0-12-16,-5 1 5 16,-3-2 16-16,-2-3-21 15,0-3 6-15,1-5 11 16,2-6-10-16,2-6 23 16,4-5-13-16,2-4-5 15,-2 0-10-15,4-10 20 0,2-3-22 16,1-1-1-16,3-3 16 15,1 2-4-15,1-1-12 16,3 2 2-16,0 3-2 16,3 4-17-16,1 2-18 15,1 3-17-15,0 2-61 16,0 0-16-16,0 0-198 16,8 5-239-16,2 4-399 0</inkml:trace>
  <inkml:trace contextRef="#ctx0" brushRef="#br2" timeOffset="109931.81">19349 14537 591 0,'0'0'153'0,"0"0"-46"0,0 0-30 16,0 0 30-16,0 0-21 15,0 0-52-15,0 0 38 16,0-3 21-16,0 2 21 16,0 1 5-16,0 0-59 15,0 0 14-15,0 0-34 16,0 0-30-16,0 0 35 16,0 0-29-16,0 0 9 15,0 0 6-15,0 0-25 16,0 0-8-16,0 0 2 15,0 0 0-15,0 4 12 16,0 2-12-16,0 1 15 16,0-3-2-16,0-1-4 15,0-3-16-15,1 0 7 0,-1 0 0 16,0 0 9-16,0 0-9 16,3 0 21-16,-3-6 14 15,1 1-26-15,-1 4 42 16,0-1-12-16,0 2-14 15,0 0 3-15,0 0-28 16,0 3 0-16,0 5 19 16,-1 1-19-16,-2 0-17 15,3 2-95-15,0-2-186 16,0-3-483-16</inkml:trace>
  <inkml:trace contextRef="#ctx0" brushRef="#br2" timeOffset="110746.76">19721 14235 1081 0,'0'0'256'0,"0"0"-167"0,0 0 28 16,0 0 24-16,0 0 32 15,0-75-90-15,0 54-36 16,0 0 13-16,0-1-47 15,0-1 24-15,0 1-37 16,0 1 15-16,0 0-1 16,0 3-13-16,0 2 8 15,2 1-2-15,-1 5 2 16,1 1-18-16,-1 4 8 16,1 2 1-16,-2 0-6 15,0 3 7-15,1 0-1 0,-1 0 0 16,0 0-6-1,0 0 4-15,0 3-15 0,2 10 8 16,-1 5-3-16,4 7 24 16,-2 7-5-16,4 9 1 15,-1 7 3-15,3 7-11 16,2 2 0-16,0 0 1 16,0-3 1-16,2-5-1 15,-2-4-1-15,-1-6 9 16,0-3-9-16,-2-5 0 15,-3-6-6-15,-2-5 4 16,-3-6-9-16,0-5 2 16,0-2-9-16,0-4 18 15,-10-2 2-15,-4-1 20 16,-4 0-22-16,-3 0 1 0,-4 0 13 16,-1 0-13-16,2-3 5 15,0-2 0-15,2 5 0 16,4-3-6-16,6 3 0 15,6 0 0-15,3-2 18 16,3 2-18-16,0 0 0 16,0 0-1-16,8-1 7 15,4 1 5-15,4-2 3 16,5 1-8-16,-2-2 36 16,5 0-33-16,2-2 3 15,0 2-12-15,1-5-9 16,-3 3-8-16,10-6-101 15,-8 0-200-15,-4 4-799 0</inkml:trace>
  <inkml:trace contextRef="#ctx0" brushRef="#br2" timeOffset="111385.05">20430 14166 1382 0,'0'0'244'0,"0"0"-171"0,0 0 33 16,0 0 16-16,0 0-56 15,0 0 8-15,0 0-64 16,-97-32 1-16,70 32-2 15,-1 13-1-15,1 3-16 16,0 3 8-16,2 3 0 16,5 3-2-16,4 1 9 15,8 2-4-15,7-3-3 16,1 0-10-16,4-4 4 16,13-4 5-16,2-6-23 15,3-4 23-15,2-5-20 16,0-2 21-16,-3 0-1 15,1-12 5-15,-2-5-10 16,-5-3 6-16,-1-4 0 0,-3 0 8 16,-2-1-6-16,0 2 12 15,-3 3 17-15,-3 6-30 16,0 2 28-16,-2 7-23 16,-1 5 0-16,0 0 3 15,0 7-3-15,0 20 4 16,0 12 39-16,0 23-33 15,3 25 24-15,-1 25-8 16,0 7 1-16,-1-7 10 16,-1-28-31-16,0-26 7 15,0-18-10-15,0-6 6 16,0 1-21-16,0 1 6 16,0-4 0-16,0-8-6 15,0-9 6-15,0-7-19 16,0-5-35-16,0-3-51 0,0-8 27 15,0-34-75-15,5 0-167 16,-1-5-280-16</inkml:trace>
  <inkml:trace contextRef="#ctx0" brushRef="#br2" timeOffset="111722.5">20619 13655 601 0,'0'0'535'16,"0"0"-437"-16,0 0-49 16,0 0-20-16,0 0 103 15,0 0-17-15,0 0 19 16,13 95 24-16,-3-12-61 15,0 28-4-15,3 12 0 16,-4-5-56-16,-4-14 20 16,0-31-30-16,-4-18-26 15,3-18 25-15,-1-8-26 16,-1-3 9-16,1 2-9 0,1-6-34 16,-1-8-49-1,0-14-133-15,0 0-336 0,-1-12-367 0</inkml:trace>
  <inkml:trace contextRef="#ctx0" brushRef="#br2" timeOffset="113045.73">20780 14122 1077 0,'0'0'183'16,"0"0"-164"-16,0 0-5 15,0 0 59-15,0 0 1 16,0 0-31-16,0 0-21 16,87 4 58-16,-72 27 60 0,-3 12-50 15,-1 5-6-15,-3 4 7 16,-2 2-40-16,-3-5 6 16,-3-4-32-16,0-7-24 15,0-8 2-15,0-7-1 16,0-11-2-16,-1-6 13 15,-1-6-12-15,1 0-2 16,-1-16-6-16,-1-13-14 16,2-7 14-16,1-9 7 15,0-7-18-15,0-5-24 16,1 3-24-16,10 2 34 16,3 12 8-16,0 10-23 15,1 13 28-15,-2 13-11 16,0 4 30-16,-2 21 8 15,-2 15 35-15,1 11 45 0,-1 4-23 16,-1 2-12-16,-2-3 12 16,-1-6-49-16,-1-8 9 15,-1-9-25-15,-2-8 1 16,2-5-17-16,-1-11 25 16,-1-3-9-16,2 0 24 15,2-17-18-15,-1-12-8 16,3-7 2-16,1-10-43 15,0-5 37-15,-1-4-45 16,3 2 11-16,-2 6 39 16,1 9-49-16,1 11 38 15,-1 18-7-15,-3 9 14 0,0 12 5 16,-1 23 42-16,-1 12 23 16,0 6 7-1,2 3-50-15,2-2 10 0,3-9-31 16,3-4 5-16,1-12 19 15,3-10-24-15,-2-9-1 16,1-9 0-16,-1-1-22 16,-1-17 16-16,2-11-24 15,-2-10-14-15,-2-5 32 16,-3-4-35-16,0-3 22 16,-4 4 19-16,-1 4-4 15,0 13 0-15,-4 14 7 16,2 13-6-16,-3 5 9 0,0 28 26 15,0 10 29-15,0 7-12 16,0-1-32-16,6-1-3 16,6-7-8-16,3-7 0 15,6-9 13-15,2-7-5 16,3-10-5-16,1-6-3 16,0 0-19-16,-3-20 19 15,-2-9-18-15,-7-7-11 16,-2-3 29-16,-8-4-3 15,-5 1 3-15,0 2 0 16,-12 6 7-16,-3 4-14 16,-4 8 1-16,-1 8 6 15,-2 5 8-15,-2 9-7 16,2 0-1-16,4 9 2 0,2 13 5 16,3 7-8-16,9 6 1 15,4 5-6-15,0 2-5 16,10-2 6-16,14-8 5 15,5-5 0-15,0-10-49 16,4-10 23-16,0-7-3 16,-2-6 29-16,1-17-12 15,-2-9 19-15,-2-9-7 16,-3-7 0-16,-1-8 2 16,2-16 10-16,-6-20-12 15,-12-22 0-15,-8-7 14 16,0 18-7-16,-11 27-7 15,0 32 16-15,2 14-5 16,-2 2 34-16,-1 5-33 0,2 7 12 16,-1 15 7-16,-2 4-15 15,2 27-16-15,-1 27 1 16,7 33 0-16,5 32 68 16,8 6-33-16,15-7 5 15,1-29 19-15,-5-34-59 16,-4-15 10-16,1-8-11 15,1 2 0-15,4 2 7 16,-1-1-7-16,-1-6-18 16,-2-9-29-16,3-4-105 0,-5-7-95 15,-2-7-907-15</inkml:trace>
  <inkml:trace contextRef="#ctx0" brushRef="#br2" timeOffset="113234.73">22282 14337 1905 0,'0'0'360'16,"0"0"-177"-16,0 0-53 16,0 0-69-16,0 0-61 15,0 0-6-15,0 0-115 16,8 0-61-16,-8 1-341 0</inkml:trace>
  <inkml:trace contextRef="#ctx0" brushRef="#br2" timeOffset="126093.58">15185 15612 555 0,'0'0'61'0,"0"0"-25"15,0 0 23-15,0 0-29 16,0 0 37-16,0 0-7 16,-3 3-19-16,3-3-27 15,0 0-12-15,0 0 11 16,0 0-13-16,0 0-1 15,0 0-8-15,0 0 3 16,0 0-7-16,0 0-21 16,0 0-33-16,0 0 40 15,0 0 12-15,0 1 15 16,0 3-1-16,0-1-35 16,0-1 26-16,0 1-35 0,0-2-73 15,0 0-79-15</inkml:trace>
  <inkml:trace contextRef="#ctx0" brushRef="#br3" timeOffset="130494.04">15082 15698 1066 0,'0'0'246'0,"0"0"-181"0,0 0-27 15,0 74-37-15,0-33 7 16,0 7 52-16,0 4-23 16,0 1 19-16,0 0-24 15,0-2 10-15,0 0-7 16,0-4-34-16,0-4 4 16,0-7-5-16,0-6-25 15,0-7-21-15,2-6-68 16,-1-10-84-16,-1-7-316 15,0 0-281-15</inkml:trace>
  <inkml:trace contextRef="#ctx0" brushRef="#br3" timeOffset="130798.9">14871 15637 1088 0,'0'0'243'0,"0"0"-175"15,0 0-48-15,0 0-19 16,0 0-1-16,0 0 6 16,0 0-4-16,95-30 47 0,-49 19-15 15,2 2-12-15,4-2 12 16,-2 1-28-16,0-2 22 15,-2 3-27-15,-5 1 5 16,-4 1-12-16,-7 1 6 16,-10 5-51-16,-13 1-120 15,-9 1-348-15,0 9-60 0</inkml:trace>
  <inkml:trace contextRef="#ctx0" brushRef="#br3" timeOffset="131002.48">14939 15917 117 0,'0'0'744'0,"0"0"-663"16,0 0-60-16,0 0 14 16,91-9 36-16,-46 0 46 15,1-2-58-15,3 2-58 16,-1 4-1-16,17 0-13 15,-15 3-227-15,-7 2-175 0</inkml:trace>
  <inkml:trace contextRef="#ctx0" brushRef="#br3" timeOffset="131535.42">15412 16065 992 0,'0'0'233'16,"0"0"-173"-1,-15 73-38-15,15-43 17 0,0-2 18 16,16-2-11-16,8-5-20 16,4-4-5-16,3-7 44 15,6-7-42-15,-1-3-9 16,0-7 0-16,-5-15-13 16,-4-2-2-16,-8-9 1 15,-10-2-26-15,-8-1 7 16,-1-1 3-16,-14 1 16 15,-10 5-13-15,-9 5 20 16,-4 6-7-16,-1 8 9 16,3 9 21-16,3 3 68 15,4 11-72-15,6 13-18 0,3 6-8 16,8 7-3-16,5 2 3 16,6 0-2-16,0-5-1 15,9-8 3-15,10-4 0 16,3-8 1-16,4-4 14 15,1-10-9-15,1 0-8 16,0-11 2-16,-2-9 0 16,-6-4 4-16,-3-4-4 15,-4-2 0-15,-5 4-1 16,-4 4 3-16,-1 7-2 16,-3 8 0-16,2 7-6 0,-1 0 5 15,5 10-45 1,0 11 46-16,5 6-1 0,5 1 1 15,4-3-9-15,6-3 9 16,4-8-106-16,18-9-96 16,-8-3-329-16,-4-2 45 0</inkml:trace>
  <inkml:trace contextRef="#ctx0" brushRef="#br3" timeOffset="132404.45">16021 16029 1035 0,'0'0'254'15,"0"0"-136"-15,0 0-53 16,0 0 40-16,-93-10 35 16,69 14-75-16,4 13 29 15,3 4-82-15,4 8-2 0,5 0-3 16,8 4-7-16,0 2 9 16,12-2-5-16,14 1 12 15,3-8-10-15,7-6-6 16,4-8 8-16,-1-9-3 15,2-3-5-15,-3-15-6 16,-4-11 6-16,-5-11-22 16,-8-9 6-16,-5-17-12 15,-7 0 11-15,-6-2 16 16,-3-5 2-16,0 9-1 16,-6-4 10-16,-6 6-9 15,-3 5-1-15,0 9 24 0,-1 8-15 16,2 10 20-1,1 7-7-15,3 12 10 0,2 8 26 16,-1 0-25-16,5 22-26 16,-1 14-7-16,2 25-16 15,3 21 16-15,0 16 0 16,12-4 0-16,3-22 4 16,-4-21-3-16,-1-20-2 15,0 1 0-15,1 0-38 16,1-3 4-16,-3-10-25 15,-3-6 19-15,-5-6-25 16,-1-5 28-16,0-2 38 16,-3 0 0-16,-9-9 1 15,1-6 13-15,0 0 17 16,3-2 22-16,7 0-5 0,1-4-47 16,0 1 12-16,17 0-13 15,6-2 0-15,7 1-1 16,3 3 1-16,3 4 0 15,0 5 0-15,-1 7-2 16,-2 2 2-16,-5 0 0 16,-5 14 1-16,-1 10 3 15,-6 5 4-15,-2 7-8 16,-1 3 0-16,-2 2 11 16,1-2-6-16,3-6-5 15,0-8 0-15,6-7-1 16,-1-7 1-16,3-11 0 15,1-2 0-15,-2-20 0 16,-4-7 5-16,-2-7-5 16,-7-5 19-16,-6-5 41 0,-3 2-41 15,0 1 17-15,-15 5 0 16,-7 5-10-16,-5 9 30 16,-1 8-39-16,-2 8-9 15,2 8-5-15,4 8-3 16,1 15-12-16,7 9-18 15,10 4-27-15,6 1 1 16,0-2-111-16,33-3-166 16,-2-9-278-16,1-9-252 0</inkml:trace>
  <inkml:trace contextRef="#ctx0" brushRef="#br3" timeOffset="132727.2">16816 16012 1185 0,'0'0'349'0,"0"0"-224"15,0 0-22-15,0 0-53 16,0 0 36-16,0 0-34 16,0 0-52-16,3 89 12 15,6-45-12-15,4 1 0 16,-1-8 0-16,3-7 0 16,-5-7 1-16,-2-9 4 15,-5-8-4-15,-3-6-1 16,0 0 15-16,0-17-15 0,-12-10 15 15,-3-7-15 1,1-6 1-16,2-2 22 16,4 0-21-16,8 0 18 0,0 5-1 15,5 6-12-15,12 6 14 16,2 11-21-16,4 3 1 16,2 9 5-16,4 2-5 15,15 0-2-15,-8 0-46 16,-3 0-429-16</inkml:trace>
  <inkml:trace contextRef="#ctx0" brushRef="#br3" timeOffset="133504.74">17377 16119 745 0,'0'0'223'0,"0"0"-122"0,0 0 19 15,0 0-4-15,0 0-22 16,99 9 21-16,-69-8-28 16,0-1-24-16,0 0-16 15,-3 0-46-15,-5 0 14 16,-4 0-15-16,-9 0-37 15,-4 2-204-15,-5 3-530 0</inkml:trace>
  <inkml:trace contextRef="#ctx0" brushRef="#br3" timeOffset="133689.04">17415 16356 1064 0,'0'0'242'0,"0"0"-187"0,0 0-3 16,0 0 25-16,79-1-39 16,-47-4-6-16,5 2-30 15,2 1 5-15,17-7-7 16,-8 2-125-16,-6-2-517 0</inkml:trace>
  <inkml:trace contextRef="#ctx0" brushRef="#br3" timeOffset="134673.24">18243 15894 735 0,'0'0'290'0,"0"0"-204"16,0 0-37-16,0 0 7 15,0 0 14-15,0 0-14 16,0 0 5-16,30 22-3 16,-18-4 35-16,3 7-8 15,0 8-18-15,1 6-6 16,-1 3-61-16,-3-2 22 15,-3-2-9-15,-5-4-12 16,0-8 13-16,-3-5-12 16,-1-7-2-16,0-6 14 15,0-2-8-15,0-5 82 16,0-1-53-16,-1 0-10 16,-4-2-7-16,-1-10-17 0,0-5-1 15,0-2 0-15,-1-5-6 16,4-1 4-16,1-4 2 15,2-2 0-15,0-1-9 16,3 3-13-16,10 0-3 16,1 3 11-16,4 6 3 15,0 1 4-15,1 5 7 16,0 6 0-16,-2 3 0 16,2 5-1-16,-2 7 0 15,2 15 1-15,0 4-5 16,-2 6 5-16,-2 4 0 15,-5-1 6-15,-2-1 12 16,-4-3-11-16,-1-6-7 0,0-5 0 16,-3-4 0-16,1-7 1 15,-1-2-1-15,0-7 0 16,0 0 20-16,0 0-20 16,0-11 0-16,0-8-17 15,0-9-15-15,0-3 30 16,0-8-10-16,0-4-20 15,6 1-15-15,7 4-15 16,1 3 44-16,3 9 11 16,4 9-9-16,-1 9 15 0,3 8 1 15,2 1 0 1,4 21 53-16,-1 10-8 0,0 6-8 16,-1 6 1-16,-5 1-16 15,-6-3 25-15,-3-4-24 16,-7-9-4-16,-3-5 11 15,-3-6-28-15,0-4 15 16,0-4-12-16,0-6-5 16,-3-2-38-16,-6-2-68 15,3-2-196-15,2-5-616 0</inkml:trace>
  <inkml:trace contextRef="#ctx0" brushRef="#br3" timeOffset="137323.76">18083 15642 409 0,'0'0'133'16,"0"0"-95"-16,0 0-21 15,0 0 12-15,0 0 3 16,0 0 25-16,0 0 5 16,9-2 94-16,-5 8-37 15,2 2-32-15,1 3-40 16,0 2-5-16,4 4-31 15,2 3 9-15,1 3-9 16,2 7-9-16,-3 1 12 16,1 1 2-16,-2 3 10 15,-3 0 3-15,-2 2-28 16,0 3 18-16,-2-2-10 0,1 0-8 16,0-1 9-16,0-2-10 15,3-1 0-15,0-4 9 16,-1-2-8-16,2-6-1 15,-4-2 0-15,0-7 7 16,0-5-11-16,-3-3 11 16,0-1-7-16,-2-3 6 15,1-1-6-15,-2 2 0 16,0-2 7-16,0 0 12 16,0 0 43-16,0 0 23 15,0 0 18-15,0 0-42 16,0-7-59-16,0-2 11 15,0-2-13-15,0-1 1 0,0-2 12 16,0-3-13 0,0 0 0-16,0 1-2 0,0-3-5 15,0 0 7-15,0 1 0 16,0-1-21-16,1-2 13 16,7 2-39-16,-1-3-3 15,1 1 26-15,-1 1-14 16,3 0 37-16,-1 1 0 15,2 1 1-15,1 1 3 16,0 2-2-16,1 0-2 16,-1-2 1-16,0 5-3 15,1-1 2-15,1 5 2 0,-1 0-1 16,-2 5 0 0,2 1 6-16,-4 2-6 0,2 2 0 15,2 10 0-15,-3 6 40 16,1 4-13-16,-1 4-3 15,-1 0 17-15,-1 4-32 16,-1-1 1-16,2 2 11 16,-1 1-20-16,-1-3 28 15,-1-3-27-15,1-3 7 16,-2-4 8-16,-2-4-16 16,-2-5-1-16,-1-4 0 15,2-2 0-15,-2-4 0 16,0 1 0-16,0-1 0 0,0 0 13 15,0 0-7 1,0 0-2-16,0 0 26 0,0 0 31 16,0-5-21-16,0-5-34 15,0 1-5-15,0-2 10 16,0-3-10-16,0 0-1 16,1-5 0-16,2-1-3 15,2 0-3-15,1-3 6 16,1-2 0-16,2-1-1 15,3-1-13-15,5-1 3 16,0 0 4-16,3 0 0 16,4 3 6-16,-2 1 1 15,-2 4 0-15,-3 3 0 16,0 8-3-16,-5 2 3 16,-2 4 0-16,0 3 0 0,-2 0-9 15,0 16 10-15,1 7-1 16,-1 7 6-16,-2 7 1 15,0 5-1-15,0 6 1 16,-1 2-6-16,-1 1 16 16,1-1-16-16,-2 0 1 15,1-1-2-15,1 1 9 16,-1 1 4-16,2 0-12 16,6-1 8-16,0-3-6 15,6-6 7-15,1-5-10 16,7-7 0-16,2-6 0 15,5-5 1-15,4-6 7 16,2-4 14-16,3-8 12 16,2 0-33-16,1-2 5 0,-2-18-6 15,-4-7 0-15,-5-9 0 16,-2-27 0-16,-10 7-128 16,-8 6-375-16</inkml:trace>
  <inkml:trace contextRef="#ctx0" brushRef="#br3" timeOffset="137938.99">18011 16702 434 0,'0'0'858'16,"0"0"-658"-16,0 0-104 15,0 0 14-15,0 0 44 16,0 0-42-16,0 0-41 15,-13 2-65-15,24-2 4 16,8 0-10-16,10 0 14 16,10-5 27-16,26 2 8 15,35-1-41-15,34-1 26 16,18-6 12-16,-2 0-28 16,-19-1 4-16,-21-1-21 15,-23 2 1-15,-22 5 10 16,-18 0-10-16,-9 1-2 15,0 5 0-15,-4-2 0 0,-4 2-4 16,-9 0 4-16,-12 0-2 16,-5 0 1-16,-4 0-70 15,0 0-19-15,-13 2-71 16,-8-2-235-16,-1 3-983 0</inkml:trace>
  <inkml:trace contextRef="#ctx0" brushRef="#br3" timeOffset="139373.58">17596 17157 882 0,'0'0'227'0,"0"0"-141"16,0 0-39-16,0 0 20 16,0 0 42-16,0 0-41 15,0 0-21-15,42-1 56 16,-23 24-13-16,-1 8-1 16,0 7-42-16,-2 2-31 15,-3 0 14-15,-2-2-29 16,-5-5 10-16,0-9 1 15,-3-3-10-15,-3-10-2 16,1-5 0-16,-1-5 1 16,0-1-13-16,0-4-8 15,0-12-11-15,0-10 3 16,0-4-14-16,0-3 33 0,0 1-4 16,2 4-27-16,2 4 30 15,2 7-7-15,2 9-2 16,1 8 11-16,1 0-32 15,4 14 23-15,0 10 16 16,2 4 2-16,0 0 9 16,-3-3-9-16,2-5 16 15,-3-9-1-15,0-6-14 16,0-5 2-16,-1 0-4 16,0-12-51-16,0-6 14 15,-2-7-31-15,1-3-18 16,-2-1-11-16,-2 0 32 15,0 5 36-15,1 7 13 0,-3 10 0 16,1 7 15-16,1 0 1 16,0 14 58-16,3 6 23 15,1 1-27-15,1-1-14 16,4-3-22-16,-3-6-18 16,4-5 14-16,-1-2-12 15,0-4 4-15,0 0 2 16,0 0-6-16,-3-7-2 15,1 4 0-15,-1 3-1 16,2 0 0-16,0 6 1 16,1 5 0-16,2 0 1 15,-1 0 7-15,-1-3-8 16,-1-5 0-16,-1-3 0 0,-4 0 28 16,-2 0 51-16,0-10 2 15,-2-3-15-15,-5-4-41 16,0-4 14-16,0-3-20 15,-13 4-1-15,-1-6 5 16,-5 6-15-16,1 6-4 16,-1 3-4-16,1 8 1 15,3 3 33-15,3 2-19 16,0 14-9-16,4 6-6 16,5 2-2-16,3 1 1 15,0-1 1-15,13-2-3 16,7-3 2-16,7-5 2 15,3-5 9-15,6-7 4 0,1-2-14 16,1-2-10-16,-2-14-68 16,-4-4-132-16,-5-3 3 15,-6-2-70-15,-5-3-28 16,-5 1 126-16,-7 3 175 16,-2 2 4-16,-2 3 243 15,0 4 76-15,0-1-40 16,-8 6-75-16,1 2-71 15,0 3-17-15,2 1-54 16,3 4-12-16,1 0-28 16,1 0-22-16,0 13-2 15,8 7-6-15,8 2 8 16,4 4 1-16,6 2 1 16,-2-1-2-16,0-1 0 15,-4 0 1-15,-3-3 4 0,-5 0-5 16,-8 1 1-1,-4-4 18-15,0 2 3 0,-7-2 3 16,-13-3-20-16,-3-4-4 16,-4-4 13-16,1-5-14 15,4-2 7-15,4-2-4 16,8 0 6-16,3 0-17 16,6 0 8-16,1-5-28 15,0 1 3-15,6-2-28 16,9 2-46-16,15-3-73 15,-3 2-198-15,-3 0-309 0</inkml:trace>
  <inkml:trace contextRef="#ctx0" brushRef="#br3" timeOffset="139726.03">18773 17291 1122 0,'0'0'312'16,"0"0"-238"-16,0 0-55 15,0 0-3-15,0 0 1 16,0 0 11-16,0 0-1 16,47 62-25-16,-26-52 7 15,0-4 6-15,-1-6-9 16,-4 0 5-16,-6 0-10 16,-4-9 15-16,-4-6 13 0,-2 0-28 15,0-2 17 1,-15 1-7-16,-6 1-10 0,-1 2 15 15,-4 5-15-15,4 5 0 16,1 3 21-16,5 0-16 16,4 15-1-16,7 5-5 15,5 1-6-15,0 1 6 16,8 0 6-16,12-6 3 16,4-4-9-16,5-4-22 15,8-8-22-15,-4 0-138 16,-6-5-382-16</inkml:trace>
  <inkml:trace contextRef="#ctx0" brushRef="#br3" timeOffset="140266.79">19225 16987 1375 0,'0'0'149'0,"0"0"-149"16,0 0-1-16,-26-89 1 15,22 68 131-15,-1 2-42 16,4 6-76-16,1 5-3 15,0 6-10-15,0 2 2 16,0 0 3-16,0 14 4 16,6 11 16-16,4 10 13 0,1 9-31 15,1 7 8-15,1 4 11 16,-1-2 24-16,0 0 27 16,-3-10-35-16,0-7-17 15,1-7-3-15,-2-9-21 16,-4-8-2-16,2-3-4 15,-3-7-104-15,3-2-153 16,1-8-262-16,-2-3-378 0</inkml:trace>
  <inkml:trace contextRef="#ctx0" brushRef="#br3" timeOffset="141174.96">19463 17093 1358 0,'0'0'384'0,"0"0"-303"16,0 0-62-16,0 0-6 16,0 0 10-16,0 0 78 15,0 0-53-15,54 72-39 16,-43-42 19-16,-3-4-26 16,0-3 11-16,-4-6-12 15,-2-4 11-15,-1-4-12 16,1-5 0-16,-2-4-9 15,0 0-4-15,1-17-69 16,1-5 10-16,1-9-51 16,1 1-74-16,3 2 100 15,1 6 43-15,0 10 45 16,2 7-1-16,-1 5 20 0,0 5 21 16,3 15 65-1,-2 4-15-15,2 2 2 0,1 0 11 16,0-6-18-16,1-3-32 15,1-7-43-15,0-9 6 16,0-1-7-16,0 0-27 16,-1-15 26-16,-2-7-40 15,-1-3-35-15,-2-1 67 16,-3 2-39-16,2 7 3 16,-5 3 20-16,1 11-14 15,-1 3-14-15,2 0-6 16,-1 19 59-16,4 4 32 0,0 2-17 15,3 0 46 1,0-2-23-16,0-9-37 0,0-5 15 16,1-5-16-16,-3-4 0 15,-3 0 0-15,-2-14-29 16,-4-6-22-16,0-3-19 16,-4-1 18-16,-10 0 37 15,-4 6 15-15,-1 1 19 16,2 7 26-16,0 7-44 15,2 3 36-15,1 4-37 16,5 13 7-16,5 7 15 16,4 5 17-16,0 0 9 15,7-3-5-15,13-4-33 0,2-5 4 16,5-9 13 0,1-6-21-16,2-2-5 0,-1-8-1 15,-6-11-63-15,-3-6 30 16,-7-5-4-16,-5-5 37 15,-5-5-2-15,-3-4 2 16,0-3 3-16,-2-1-3 16,-10 0 23-16,-1 4 6 15,-2 6-16-15,3 10 34 16,3 12-13-16,5 12-4 16,4 4 29-16,0 25-44 15,0 12 39-15,6 12 20 16,7 8-56-16,-1 4 22 15,4-3-20-15,1-5-12 16,0-7-1-16,0-9-7 0,-1-11-49 16,-2-13-90-16,2-13-150 15,-4 0-47-15,0-13-209 0</inkml:trace>
  <inkml:trace contextRef="#ctx0" brushRef="#br3" timeOffset="141378.11">20175 16941 712 0,'0'0'650'0,"0"0"-509"16,0 0 19-16,0 0-23 0,15 107 3 15,-9-62-42 1,2 2-36-16,0-4-3 0,1-4-49 16,-1-3 2-16,-1-11-12 15,-3-6-35-15,-2-5-29 16,-2-11-69-16,0-6-59 15,-6-11-119-15,-7-6-483 0</inkml:trace>
  <inkml:trace contextRef="#ctx0" brushRef="#br3" timeOffset="141577.05">20119 16961 942 0,'0'0'378'15,"0"0"-259"-15,0 0-67 16,0 0 21-16,0 0 74 15,0 0-19-15,99-17-84 0,-65 17-12 16,1 0-20-16,-1 0-5 16,-3 0 2-16,-4-3-8 15,-3 3-1-15,-5 0-10 16,-10 0-26-16,-3 0-245 16,-6 0-465-16</inkml:trace>
  <inkml:trace contextRef="#ctx0" brushRef="#br3" timeOffset="141754.96">20194 17095 1380 0,'0'0'358'15,"0"0"-248"-15,0 0-65 16,0 0-35-16,0 0 66 0,0 0-4 16,96-23-41-1,-58 13-8-15,0-2-22 0,-3 1-2 16,-2 1-38-16,6-1-154 15,-9 2-356-15,-6 1-375 0</inkml:trace>
  <inkml:trace contextRef="#ctx0" brushRef="#br3" timeOffset="142069.57">20701 16845 1534 0,'0'0'398'0,"0"0"-302"15,0 0-53-15,0 0-36 16,-25 105 30-16,20-61 37 16,4 7-55-16,1-1-1 0,0-2-17 15,0-4 5-15,6-9 5 16,5-8-11-16,3-7 1 16,1-7 4-16,3-8-4 15,4-5-1-15,4 0 0 16,2 0 1-16,-1-10-1 15,3-4 1-15,-2 0-1 16,1 3 0-16,-6-3-3 16,0 5-15-16,-7 1-8 15,-4-1-67-15,-6 2-70 16,-6 0-160-16,-3 2-160 16,-10 0-172-16</inkml:trace>
  <inkml:trace contextRef="#ctx0" brushRef="#br3" timeOffset="142310.63">20527 16927 1280 0,'0'0'328'16,"0"0"-275"-16,0 0-37 15,0 0 33-15,0 0 92 16,121 0 4-16,-71 0-106 15,2 0-11-15,-1 0-2 16,-3-5-25-16,-9 0 27 16,-8 3-27-16,-7-1-1 15,-12 2-6-15,-11 1-124 0,-1 0-182 16,-1 0-323-16</inkml:trace>
  <inkml:trace contextRef="#ctx0" brushRef="#br3" timeOffset="142499.06">20671 17120 1408 0,'0'0'361'0,"0"0"-260"16,0 0-73-16,0 0-5 16,93-30 87-16,-56 17-57 15,-1 1-31-15,0 3-15 16,-7 1-7-16,-4 0-108 0,-9 2-229 15,-7 5-545-15</inkml:trace>
  <inkml:trace contextRef="#ctx0" brushRef="#br3" timeOffset="142918.07">20871 16196 1642 0,'0'0'281'16,"0"0"-231"-16,0 0-27 16,0 0-14-16,0 0 73 15,79 0-34-15,-37 3-2 16,0-1-36-16,0-2 2 0,-2 1-6 15,-7-1 3-15,-8 2-18 16,-8-1-12-16,-8 0-74 16,-9 4-102-16,0 0-372 15,-11 1-284-15</inkml:trace>
  <inkml:trace contextRef="#ctx0" brushRef="#br3" timeOffset="143098.7">20941 16382 1159 0,'0'0'539'0,"0"0"-474"0,0 0-33 15,0 0 43 1,88 0 33-16,-49-7-15 0,2 4-61 16,-1-3-32-16,2 1-7 15,-10 2-166-15,-8 3-418 0</inkml:trace>
  <inkml:trace contextRef="#ctx0" brushRef="#br3" timeOffset="144238.75">21818 15545 46 0,'0'0'924'0,"0"0"-664"16,0 0-126-16,0 0-63 15,0 0 17-15,0 0-25 16,0 0-21-16,15 0-1 15,8 8 22-15,7 1 29 0,7 2-41 16,7-2-13 0,6-4 2-16,5-5 5 0,-1 0-10 15,-6-3-35-15,-4-7 9 16,-8-2-6-16,-8 2-3 16,-8 0 0-16,-8 1-1 15,-8 2-24-15,-4 1 24 16,0 1 1-16,0 2-12 15,-9 0 10-15,-1 3-14 16,-4 2 10-16,4 17 6 16,-3 13-14-16,-1 26 8 15,3 27 4-15,3 21 2 16,3-6 0-16,5-23 1 16,0-27 0-16,0-20 6 15,0 0-6-15,0-4-2 0,0-2-48 16,0-10-242-16,0-9-346 0</inkml:trace>
  <inkml:trace contextRef="#ctx0" brushRef="#br3" timeOffset="144450.64">22011 15993 1476 0,'0'0'284'0,"0"0"-208"15,0 0-68-15,0 0-5 0,0 0 61 16,82-1-24 0,-39 1 11-16,8 0-28 0,1-3-21 15,2 0-2-15,-2-4-55 16,8-10-138-16,-14 0-325 16,-12 0-703-16</inkml:trace>
  <inkml:trace contextRef="#ctx0" brushRef="#br3" timeOffset="144705.98">22618 15570 1041 0,'0'0'236'0,"0"0"-176"16,0 0 35-16,86 7 7 16,-54-7 4-16,-2 0-27 15,-4 0-67-15,-3 0-12 16,-8-4-22-16,-9 1-165 16,-6 2-159-16,0-1-222 0</inkml:trace>
  <inkml:trace contextRef="#ctx0" brushRef="#br3" timeOffset="145116.96">22645 15632 428 0,'0'0'565'0,"0"0"-388"0,0 0-36 16,0 0-26-16,-64 90 78 16,58-67-75-16,4-2-39 15,2-1-8-15,0-4-42 16,5-5-13-16,7 0-16 15,2-4 2-15,5-5 46 16,1-2-35-16,6 0-12 16,0 0 18-16,6-5-11 15,1 4-14-15,-1 1 6 16,1 1 0-16,-1 15 22 16,-6 5-20-16,-5 2 23 15,-6 6 22-15,-7 3-15 16,-8 0 20-16,0 2-6 0,-6-1-30 15,-15 0 19-15,-3-3-34 16,-5-7-1-16,-3-3 0 16,-4-7 9-16,2-8-7 15,-1-5-1-15,3 0 4 16,2-7 8-16,5-7-12 16,5-3-2-16,5-1-11 15,8 1-31-15,5 3 7 16,2-3-73-16,9 5-117 15,6 5-396-15</inkml:trace>
  <inkml:trace contextRef="#ctx0" brushRef="#br3" timeOffset="145320">22993 16129 1761 0,'0'0'272'0,"0"0"-192"16,0 0-49-16,0 0 23 16,0 0 38-16,0 0-71 15,0 0-21-15,5 0-6 16,-5 0-74-16,0-5-100 16,0-1-420-16</inkml:trace>
  <inkml:trace contextRef="#ctx0" brushRef="#br3" timeOffset="145695.01">23176 15516 780 0,'0'0'195'0,"0"0"-130"16,0 0 40-16,0 0 27 15,0 0-7-15,0 0-76 16,0 0 30-16,24-14 103 0,-14 42-80 16,-1 11 3-16,3 8-45 15,3 20 10-15,-3-5-5 16,0 3-19-16,-5-1 22 15,-4-13-27-15,0-1-23 16,-3-6 3-16,2-10-21 16,-2-8 0-16,1-7-1 15,1-10-40-15,-1-4-39 16,9-5-143-16,-2-10-273 16,1-5-316-16</inkml:trace>
  <inkml:trace contextRef="#ctx0" brushRef="#br3" timeOffset="146393.18">23880 15824 1272 0,'0'0'292'0,"0"0"-241"15,0 0 26-15,0 0 95 16,0 0-22-16,0 0-67 16,0 0-45-16,-91-63-30 15,67 63 15-15,-1 0-1 16,1 5-13-16,0 12-6 16,3 5-1-16,2 6-4 15,5 2 2-15,5 3-8 0,8-2 8 16,1-2 0-1,7-2 0-15,10-10 0 0,6-2-3 16,3-8-25-16,2-7 12 16,-1 0-8-16,-3-6 18 15,0-10-10-15,-5-1 16 16,-4-5 17-16,-2 2-17 16,-2 2 25-16,-3 3-16 15,-4 6-8-15,2 4-1 16,-2 5 0-16,2 7 0 15,3 19 19-15,3 13-18 16,3 11 11-16,1 9-12 0,-1 4 1 16,2 4 6-16,-4 1-7 15,-1-2 0-15,-4-1 0 16,-5-4 11-16,-3-6-11 16,0-5 0-16,-7-5 0 15,-7-11 7-15,-3-4-6 16,-4-10-1-16,1-9 12 15,-3-8-11-15,-2-3 26 16,-1-9-26-16,1-16 20 16,3-5 8-16,5-4-28 15,4-7-1-15,7 2 0 16,6-1 1-16,0 3 0 16,12 4-1-16,7-1 0 0,8 4 3 15,3 5-3-15,1 2 0 16,2 4-1-16,-5 4-31 15,-5 2-16-15,-10 3-101 16,-4 3-183-16,-9 4-452 0</inkml:trace>
  <inkml:trace contextRef="#ctx0" brushRef="#br3" timeOffset="146860.08">23225 16160 1084 0,'0'0'381'0,"0"0"-279"15,0 0-87-15,0 0 6 16,0 0 30-16,0 0 6 0,0 0-3 16,8 2-14-1,-3 4-11-15,1-3-4 0,0-2-24 16,0-1 24-16,0 0-23 15,-1 0 8-15,1-7-1 16,-5-3-8-16,-1 0-1 16,0-1 0-16,0 5 0 15,-3 1 10-15,-6 5-4 16,0 0 22-16,0 3-28 16,-2 8 10-16,0 2-20 15,2 2 3-15,-4 7-140 16,4-5-212-16,1-1-631 0</inkml:trace>
  <inkml:trace contextRef="#ctx0" brushRef="#br3" timeOffset="147571.52">21542 16523 955 0,'0'0'324'0,"0"0"-208"16,0 0-78-16,0 0 18 15,0 0 135-15,0 0-45 16,0 0-62-16,-3 2-46 15,11-2-22-15,3 0 26 16,2 2 8-16,3-1-2 16,5 2 8-16,4 0-33 0,7 0 3 15,4 0-8 1,9 1-17-16,7-3 35 16,19 1-23-16,23-1 5 0,28 0 3 15,17-1-20-15,4 0 6 16,3 0-5-16,-2 0 4 15,8 0 25-15,10-1-31 16,6-7 1-16,0-1 3 16,-2 1 2-16,-14-1-6 15,-11 6 0-15,-18-2 0 16,-15 3 0-16,-11 1 0 16,-20-2 0-16,-16 0 0 15,-18-1 3-15,-12 0-4 16,1-1 1-16,-3 1 0 0,-2 0 14 15,-12 2-7 1,-6 1-7-16,-3 1 0 0,-4 0 10 16,-1 0 1-16,-1 0-11 15,0 0 0-15,0 0-2 16,-7 6-81-16,-7 4-123 16,-3-2-833-16</inkml:trace>
  <inkml:trace contextRef="#ctx0" brushRef="#br3" timeOffset="168388.96">21719 16861 595 0,'0'0'284'0,"0"0"-153"16,0 0-19-16,0 0 43 16,0 0-41-16,0 0-9 15,0 0-53-15,0 0-27 16,5 0 16-16,4 5-20 15,9 3 49-15,6 4 31 16,13 2-61-16,8 2-8 16,9-1-19-16,7-2-13 15,5-3 48-15,-2-6-29 16,0-4-4-16,-6 0-3 16,-6-14-6-16,-7-1-7 15,-8-1 1-15,-13 3 0 0,-6 4-6 16,-10 1 12-16,-8 6 4 15,0-1 26-15,-2 0-36 16,-11 2 28-16,-5 1-28 16,1 0 8-16,-1 4-1 15,4 15-7-15,0 11 0 16,4 10 0-16,-2 9 0 16,4 7 0-16,2 4 0 15,2-1 0-15,2-2 0 16,1-3 0-16,-1-8 0 15,0-3-26-15,-1-1-125 16,0-14-88-16,-2-8-288 0</inkml:trace>
  <inkml:trace contextRef="#ctx0" brushRef="#br3" timeOffset="168623.51">22008 17307 1185 0,'0'0'203'15,"0"0"-140"-15,0 0-43 16,0 0 69-16,85 0 83 16,-43-3-80-16,5-4-48 15,3-3-14-15,-1 0-30 0,-4 1-16 16,5-11-178-1,-14 1-369-15,-7 2-540 0</inkml:trace>
  <inkml:trace contextRef="#ctx0" brushRef="#br3" timeOffset="169026.9">22593 16858 1196 0,'0'0'317'0,"0"0"-203"16,0 0-100-16,0 0 1 15,-2 89 37-15,-1-49 18 0,-1 6-8 16,-2 2-43-16,-3-3 3 16,1-2-6-16,4-8-7 15,-1-7-5-15,4-6 3 16,1-8-5-16,0-10 7 15,0-3-2-15,1-1-14 16,11 0 10-16,5-4-3 16,3-4 45-16,5-1-11 15,1-2 8-15,3 5 12 16,0 0-48-16,3 1 18 16,-1 5-24-16,1 0 7 15,-4 0 1-15,-3 0-7 16,-1 0 8-16,-6 0-9 0,-2 0-16 15,-4 0-39-15,-3 3-82 16,-5-3-165-16,-2 0-256 16,-2 0-344-16</inkml:trace>
  <inkml:trace contextRef="#ctx0" brushRef="#br3" timeOffset="169297.7">22795 16886 636 0,'0'0'803'0,"0"0"-646"15,0 0-117-15,0 0-32 0,0 0-8 16,0 0 67-16,8 91-15 16,11-16-1-16,3 22-39 15,-3-5 17-15,-6-14 12 16,-6-27-30-16,-2-15 3 15,-1 3-14-15,3 2 1 16,-2 2 6-16,0-13-7 16,-2-4-16-16,1-7-100 15,-1-9-145-15,-1-7-338 0</inkml:trace>
  <inkml:trace contextRef="#ctx0" brushRef="#br3" timeOffset="170237.96">23227 17403 195 0,'0'0'163'0,"0"0"-68"0,0 0-11 16,0 0 14-16,0 0-29 15,0 0-59-15,0 0 2 16,1 0-12-16,-1 0 13 15,0 0 44-15,0 0 3 16,0 0 28-16,0 0 32 16,0 0-57-16,0 0-16 15,0 0-31-15,0 0-16 16,0 0 32-16,0 0 1 16,0 0 5-16,0 0 12 15,0 0-35-15,0 0 8 16,0 0-23-16,0 0 1 0,0 0 6 15,0 0-7 1,0 0 2-16,0 0 11 0,0 0-7 16,0 0-12-16,0 0 4 15,0 0 2-15,0 0 3 16,0 0-3-16,0 0 0 16,0 0-6-16,0 0-5 15,0 0 10-15,3 0-46 16,0 0-113-16,1 0-216 0</inkml:trace>
  <inkml:trace contextRef="#ctx0" brushRef="#br3" timeOffset="171250.92">23224 17447 942 0,'0'0'352'0,"0"0"-258"16,0 0-80-16,0 0 20 15,0 0 17-15,0 0 1 16,0 0-13-16,-11 68-39 16,14-59 20-16,3-2-5 15,0-4-15-15,0-3 24 0,1 0-22 16,-2 0 4-1,1-5 35-15,-3-5-40 0,-2-6-2 16,-1 2-9-16,0 0-16 16,0 3 11-16,0 2 8 15,-6 3 7-15,0 4 28 16,-2 2-17-16,2 0 24 16,0 7-4-16,1 5-16 15,3 1 34-15,2-2-27 16,0-1-3-16,4-8-19 15,9-2-17-15,2 0-212 0</inkml:trace>
  <inkml:trace contextRef="#ctx0" brushRef="#br3" timeOffset="173097.02">23568 17093 613 0,'0'0'345'0,"0"0"-159"15,0 0-9-15,0 0 9 16,0 0-4-16,0 0-68 16,0 0-40-16,0-54-24 15,0 34 4-15,0-1 2 16,0 0-5-16,0-5-39 15,0 2 0-15,0 4-12 16,0-1 0-16,2 4 5 16,-2 5 7-16,0 4-11 15,0 0-1-15,0 5 14 16,0 2-22-16,0 0 8 16,0 1-20-16,0 0 20 0,0 0-12 15,0 6 5-15,4 16 1 16,3 12 6-16,6 26 2 15,1 0-1-15,1 9-1 16,3 0 15-16,-4-13-14 16,0 5-1-16,-3-9 0 15,-2-8 1-15,0-7 0 16,-3-7-1-16,0-5 9 16,-2-5 1-16,-1-6-1 15,0 0-11-15,1-4 2 16,-4-6 0-16,2 2 5 15,-2-6-4-15,0 0 8 16,0 2 11-16,0-2-12 0,0 0 0 16,0 0-8-1,0 0 1-15,0 0 8 0,0 0-9 16,0 0 6-16,0 0-6 16,0-2-56-16,2-12-62 15,4-1-263-15,1 1-665 0</inkml:trace>
  <inkml:trace contextRef="#ctx0" brushRef="#br3" timeOffset="173719.12">24094 17229 1288 0,'0'0'339'16,"0"0"-269"-16,0 0-40 15,0 0 40-15,0 0 25 16,0 0-15-16,0 0-64 16,-92-34-10-16,68 34 2 15,0 4-6-15,1 9-4 0,1 2-3 16,2 6 5 0,1-1 3-16,5-1-1 0,5 4-1 15,3-2 3-15,6-2 4 16,0-2-14-16,2-1 6 15,12-5-9-15,3-8-3 16,4-1 11-16,3-2-26 16,-1 0-14-16,-1-12-6 15,0-1 47-15,-5 2 0 16,-3-2 1-16,-5 6 11 16,-2 0-11-16,-1 7 17 15,0 2-1-15,4 21-9 0,3 13 53 16,2 23-28-1,6 21-15-15,-1 15 20 0,-5-6-27 16,-1-18 6-16,-8-22 1 16,-2-15-11-16,-1 1-7 15,2 1 0-15,-2 0-16 16,0-9 16-16,1-12-23 16,-3-10-65-16,-1-10-65 15,0-14-151-15,0-8-328 0</inkml:trace>
  <inkml:trace contextRef="#ctx0" brushRef="#br3" timeOffset="174027.03">24221 16762 1373 0,'0'0'333'15,"0"0"-266"-15,0 0-42 16,0 0-16-16,0 0-7 16,0 0 59-16,0 0-36 15,-6 82 10-15,17 1 33 16,5 24-45-16,1 8 21 16,-3-20-25-16,-4-26-18 15,-4-27 36-15,-2-6-36 16,2 0 6-16,1-1-7 15,1 1-47-15,-2-11-51 0,-2-9-148 16,0-15-121-16,-3-1-124 16,-1-1 100-16</inkml:trace>
  <inkml:trace contextRef="#ctx0" brushRef="#br3" timeOffset="175002.84">24329 17333 818 0,'0'0'397'16,"0"0"-218"-16,0 0-127 15,0 0-27-15,0 0 63 16,0 0 10-16,0 0-25 16,46-51-22-16,-31 73 4 15,4 7 14-15,-1 8-31 16,-3 1-1-16,0 1-19 0,-6-5-11 16,-1-6 25-16,-2-8-26 15,-2-5 5-15,-3-8-2 16,1-7-3-16,-1 0-12 15,-1-9-10-15,2-13 16 16,-1-12-1-16,1-10-9 16,-1-4-29-16,2-1 12 15,2 3-6-15,-1 15 32 16,4 4 1-16,-2 18-7 16,1 9-5-16,2 6-26 15,0 24 38-15,0 6 39 16,-1 9-38-16,-1 2 36 15,2-6-24-15,0-6 8 16,-2-12 7-16,3-6-27 0,-2-7-1 16,0-9 0-16,-1-1-28 15,3-8 10-15,-2-17 14 16,0-6-15-16,-4-5 18 16,1-7-48-16,0 4 32 15,-2 6 5-15,0 10 0 16,2 10 6-16,-1 11-16 15,1 2-18-15,1 20 31 16,3 9 9-16,-2 5 20 16,1-1-20-16,3-3 1 15,0-9 5-15,3-6-5 16,0-6-1-16,3-8-30 16,2-1-60-16,2-8 64 0,-1-12 14 15,-3-3-142-15,-3-8 101 16,-7 0-103-16,-5 1 99 15,-2 1 56-15,-4 8 1 16,-10 6 0-16,-3 5 80 16,-2 10-18-16,1 0 25 15,3 14-34-15,2 11 5 16,5 6 12-16,5 3-22 16,3 2-12-16,0-1-31 15,12-7 2-15,8-6-14 16,3-8-9-16,3-8-69 15,0-6-18-15,0-3 16 16,-2-17 40-16,-2-8 4 16,-3-7 34-16,-2-11 9 15,-1-17 16-15,-4-19 14 0,-2-22 4 16,-6-10-33-16,-4 1 15 16,-7 11-15-16,-7 25 1 15,-1 18 125-15,5 17 37 16,1 14-47-16,-2 2-56 15,4 3-59-15,-1 5 15 16,5 13-17-16,2 5 0 16,1 22 16-16,0 31-16 15,4 37 44-15,20 38 1 16,0 11-36-16,5-2 31 0,-6-21-27 16,-5-37 18-1,-6-19 4-15,0-20-27 0,-2-6-16 16,3 3 5-16,6 16-61 15,-4-3-119-15,-5-14-494 0</inkml:trace>
  <inkml:trace contextRef="#ctx0" brushRef="#br3" timeOffset="180444.58">25057 16656 333 0,'0'0'178'16,"0"0"-73"-16,0 0-12 15,0 0 44-15,0 0 25 16,0 0-8-16,0 0-10 16,0 0-50-16,0 0 0 15,0-2-28-15,1-3-15 0,8 1 32 16,2-3-45-1,-1-2-2-15,6-2-1 0,1-3-23 16,2-2 32-16,2-1-25 16,1 2-10-16,1 1 17 15,-1 3-25-15,0 5-2 16,1 5 1-16,-2 1-13 16,0 1 13-16,-5 14 1 15,2 6 8-15,-2-1 1 16,-4 0-2-16,2 0-9 15,-1-3 1-15,-1-4 0 16,1-2 0-16,1-5 0 16,1-4 1-16,1-2-1 0,4 0 7 15,-1 0-14 1,4-5 7-16,-1-4 0 0,0 1-1 16,-1-2 2-16,2 1 0 15,-3 0 9-15,-2-1-4 16,2 0-7-16,-4 0 1 15,-1-1 0-15,-3 2 8 16,1 0-7-16,-4 0 5 16,3 2-1-16,-3 2 2 15,2-3-14-15,2 1-12 16,5-3-139-16,-2 3-176 16,-2-3-435-16</inkml:trace>
  <inkml:trace contextRef="#ctx0" brushRef="#br3" timeOffset="181264.65">26339 16162 821 0,'0'0'619'0,"0"0"-533"16,0 0-76-16,0 0-9 15,-23-87 36-15,20 56 60 16,1 2-35-16,0-3-55 16,2 3 48-16,0 0-33 15,0 4 25-15,0 2-10 16,0 3-21-16,0 4-15 16,0 3-1-16,0 6 0 15,0 2-18-15,0 5 18 16,0 0 0-16,0 0-1 15,0 8-4-15,0 11 4 16,0 7 1-16,0 11-2 0,5 11-5 16,6 17 14-1,5 17-5-15,-1-4 4 0,-2-8 1 16,-2-9-14-16,-5-13 5 16,1 8 2-16,0 2-1 15,0-7 2-15,-3-4 4 16,1-10-5-16,-2-4 6 15,0-8-8-15,-2-5 2 16,-1-8-3-16,0-3 2 16,0-3 2-16,0-2-1 15,-4-4 0-15,-8 0-7 16,-8 0-44-16,-1 3-6 16,-4 1 7-16,0-1 49 0,-1 1 1 15,4-1 0 1,2 0 12-16,6-1-11 0,3 0-1 15,6-2 7-15,5 0 0 16,0 0-7-16,10 0 5 16,12-4-5-16,9-5 26 15,10-2-9-15,5-6 7 16,0 5-15-16,2-5-8 16,-5 5 19-16,-7 0-20 15,-6 4 0-15,-8 2 0 16,-7 3-20-16,-9 3-24 15,-5 0-85-15,-1 0-53 16,-7 0-200-16,-8 0-339 0</inkml:trace>
  <inkml:trace contextRef="#ctx0" brushRef="#br3" timeOffset="182088.61">25097 16333 702 0,'0'0'225'15,"0"0"-131"-15,0 0-25 16,0 0 78-16,0 0-2 15,0 0-80-15,0 0-20 16,36-17-20-16,-24 9 7 16,1 0 20-16,1-1-20 15,0 1-4-15,1-2 10 16,5 1-37-16,-2 2 18 16,3 2-19-16,2 2 1 15,3 3 5-15,0 0-6 0,-3 0 0 16,1 11-2-16,-2 5 13 15,-1 3-11-15,-3 3 0 16,0 2 0-16,0-4 17 16,-2 1-16-16,-1-8-1 15,0-2 0-15,-1-5-8 16,2-6 8-16,-3 0 0 16,4 0 8-16,-2-10 12 15,1-5-8-15,1-5-12 16,0-1 6-16,0 0 1 15,-1-1 57-15,-1 5-26 16,-2 1 6-16,0 5 3 16,-2 4-39-16,0 2-4 15,-2 2-4-15,1 3-15 0,-1 0 2 16,0 0 6-16,3 0-33 16,2 0-64-16,0 0-218 15,-3 0-585-15</inkml:trace>
  <inkml:trace contextRef="#ctx0" brushRef="#br3" timeOffset="188719.13">10654 17658 637 0,'0'0'276'16,"0"0"-166"-16,0 0-35 15,0 0 15-15,0 0-2 16,0 0 25-16,0-4-55 16,0 4-7-16,0 0-3 15,3 0-26-15,8 0 29 0,3 0-16 16,5 0-35-1,4 0 39-15,4 0-27 0,9 0 16 16,5 0 15-16,1 0-43 16,4 0 10-16,-2 0-10 15,-2 0 1-15,-2 0-17 16,-6 0 16-16,-7 0-76 16,-6 0-55-16,-8 0-113 15,-5 4-141-15,-8 3-258 0</inkml:trace>
  <inkml:trace contextRef="#ctx0" brushRef="#br3" timeOffset="188982.98">10778 17849 546 0,'0'0'205'16,"0"0"-50"-16,0 0 37 16,0 0 1-16,89 0-92 15,-53 0-14-15,0 0-52 16,4 0-4-16,-3 0 8 16,-2 0-39-16,-2 0 0 15,-7 0-33-15,6 0-122 16,-10 0-135-16,-4-3-274 0</inkml:trace>
  <inkml:trace contextRef="#ctx0" brushRef="#br3" timeOffset="189710.58">11222 17413 1058 0,'0'0'183'0,"0"0"-183"16,0 0 18-16,0 0 6 15,0 0 49-15,0 0-14 0,0 0-46 16,9 96-7-16,2-47 38 16,2 5 1-16,-1 19 4 15,4 15 4-15,-2-6-52 16,-5-9 12-16,3-14-13 15,-6-16 0-15,0-3 2 16,0 0-1-16,1-13-1 16,-3-10 7-16,-2-9-1 15,1-4-12-15,-3-4 6 16,3 0 0-16,-3-6 19 16,0-10 12-16,0-8 22 15,0-12-15-15,-6-8-37 16,-2-6 16-16,-6-9-17 15,-1-2 0-15,-3-4 9 16,0 0-8-16,0-1-1 0,2 9 0 16,2 2 0-16,4 8-1 15,1 7-12-15,3 7-2 16,4 7 14-16,1 7 1 16,1 8 0-16,0 8 0 15,0 3-6-15,0 0-11 16,6 1-29-16,13 15 33 15,9 7 13-15,8 5 1 16,8 2 11-16,2 4-6 16,2 0-5-16,-2-1-1 0,-3-3 0 15,-3 3 1 1,-4-7 2-16,-5 2 4 0,-5-1-5 16,-8-1-2-1,-8 3-4-15,-4 0 4 0,-6 1 21 16,-3 4-20-16,-15 0 27 15,-4 0-16-15,-4-2 24 16,0-5 14-16,-3-3-38 16,2-2 1-16,4-5-13 15,2-5 1-15,7-4-3 16,5-2 1-16,2-3-23 16,6-3-49-16,1 0-159 15,0-9-294-15</inkml:trace>
  <inkml:trace contextRef="#ctx0" brushRef="#br3" timeOffset="190102.58">11984 17403 713 0,'0'0'301'0,"0"0"-223"0,0 0-78 16,0 0 21-1,0 0-7-15,0 0 79 0,-13 72 15 16,28-32-34-16,2 10 11 15,3 6-33-15,1 2-7 16,-1 0 35-16,-4-1-45 16,-4-5-9-16,-2-6-20 15,-4-3 3-15,-3-13-11 16,0-1 2-16,-3-9-21 16,2-9 2-16,-2-4-69 15,0-7-2-15,-3-9-25 16,-8-8-376-16</inkml:trace>
  <inkml:trace contextRef="#ctx0" brushRef="#br3" timeOffset="190410.62">11746 17302 201 0,'0'0'634'16,"0"0"-554"-16,0 0-47 16,0 0 80-16,91 0 70 15,-49 8-22-15,7 1-84 16,7 0-33-16,2-1 20 16,1-3-31-16,-4-1-23 0,-4-2 8 15,-4-2-12 1,-8 0-11-16,-4 0 5 0,-9 0-13 15,-6 0 7-15,-7 0-58 16,-7 0-13-16,-6 5-110 16,0 3-144-16,0-2 38 0</inkml:trace>
  <inkml:trace contextRef="#ctx0" brushRef="#br3" timeOffset="190670.82">11968 17655 864 0,'0'0'241'0,"0"0"-181"15,0 0-59-15,0 0 12 16,0 0-12-16,0 0 90 16,0 0 11-16,76 2-51 15,-42-9 15-15,2-2-10 16,3 2-5-16,1 1 4 15,-1-1-49-15,0 2-2 16,-2 1-4-16,-1-1-49 16,-3 2-30-16,9-5-94 15,-8 2-189-15,-3-2-172 0</inkml:trace>
  <inkml:trace contextRef="#ctx0" brushRef="#br3" timeOffset="191511.09">12845 17338 1139 0,'0'0'216'16,"0"0"-216"-16,0 0-3 16,0 0 3-16,0 0 42 15,0 0 29-15,8 85-27 16,-1-42 2-16,2 3-22 15,-3 6 18-15,6 3-7 16,-5 0-21-16,-1-5 13 16,0-5-19-16,0-4 0 0,-3-12 6 15,1-7-12-15,-2-8-3 16,-2-4 1-16,0-7-2 16,0-1 2-16,3-2 6 15,-3 0 12-15,0-5-7 16,0-11 8-16,0-7-1 15,-3-4-18-15,-4-9 1 16,-2-1 17-16,0-5-17 16,0-4-1-16,0 0 0 15,0-1-10-15,3 1 8 16,1 3-15-16,1 5 17 16,4 6-12-16,0 9 6 15,0 3-7-15,0 5-2 0,7 7-9 16,-1 4 22-1,0 4-9-15,4 0-8 0,1 8 18 16,3 11-8-16,4 12 9 16,1 5 13-16,5 9-11 15,6 9 34-15,0 4-23 16,-1 3-2-16,0-3 12 16,-2-3-16-16,-5-4-7 15,-2-8 0-15,-4-10 1 16,-6-6 4-16,0-7-4 15,-2-10 5-15,-3-5 11 16,-4-3-8-16,2-2-1 16,-3-7-1-16,0-16 5 0,0-11 29 15,0-8-30 1,0-9 2-16,0-4-13 0,0-1 0 16,0 3-11-16,0 1-19 15,0 9-3-15,5 5 32 16,3 6-25-16,0 8 11 15,-1 5 14-15,-1 10-32 16,3 8 14-16,0 1-10 16,2 12-4-16,5 17 33 15,8 22 20-15,9 22 21 16,7 23 11-16,2 4-9 16,-8-13 17-16,-10-26-21 15,-8-21-33-15,-4-11 24 16,5 3-30-16,-4 1 8 0,3 1-8 15,-3-7-64 1,-4-8-186-16,-4-8-778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8T20:14:22.087"/>
    </inkml:context>
    <inkml:brush xml:id="br0">
      <inkml:brushProperty name="width" value="0.05292" units="cm"/>
      <inkml:brushProperty name="height" value="0.05292" units="cm"/>
    </inkml:brush>
  </inkml:definitions>
  <inkml:trace contextRef="#ctx0" brushRef="#br0">902 6579 591 0,'0'0'166'0,"0"0"-53"16,0 0 44-16,0 0-22 15,0 0-9-15,0 0-41 16,0 0-40-16,0 0 19 15,0 0-16-15,0 0-3 16,0 0 6-16,0 0-30 16,0 0 11-16,0 0-9 15,0 0-14-15,0 2 20 16,0 4-28-16,0 6-1 16,9 10 2-16,12 14 11 15,10 20-13-15,11 22 0 0,7 19 0 16,-1 2 7-16,-5-14-6 15,-15-21-1-15,-11-23 4 16,-2-6-2-16,-2 5-3 16,2-3 1-16,-1-1 0 15,-2-5 0-15,-2-9 0 16,-1-5 1-16,-3-4 0 16,1-4 1-16,-4-4-4 15,0-2-3-15,0-3-58 16,0 0-56-16,0 0-50 15,0-8 45-15,-1-23-89 16,1 6-183-16</inkml:trace>
  <inkml:trace contextRef="#ctx0" brushRef="#br0" timeOffset="448.93">1396 6558 871 0,'0'0'189'0,"0"0"-102"0,0 0-38 15,0 0-20-15,0 0 30 16,0 0-27-16,0 0-16 16,-18 32 5-16,15-4-11 15,0 11 1-15,3 22 17 16,0 23-14-16,0 23 28 16,-3 15-21-16,-3-9 2 15,-2-22 15-15,0-27-38 16,3-21 9-16,-1-10-9 15,0 3 7-15,3-1 46 16,-3 0-29-16,2-10-2 16,4-7 3-16,0-6-18 15,0-8-7-15,0-2 0 0,0-2-24 16,0 0 13-16,0-15-117 16,0-4-66-16,0 1-467 0</inkml:trace>
  <inkml:trace contextRef="#ctx0" brushRef="#br0" timeOffset="1027.08">1885 7328 905 0,'0'0'255'15,"0"0"-135"-15,0 0 11 16,0 0-33-16,0 0 6 0,0 0-42 16,0 0-56-16,-67-42 17 15,49 38-15-15,-2 1-8 16,-3 2 15-16,-1 1-15 15,-1 0 0-15,1 7 0 16,1 4 6-16,2 4-6 16,4 2 0-16,3 5 0 15,5 2 0-15,9 2 1 16,0 5-2-16,3 2 1 16,15 4 0-16,6-2 7 15,4-1-7-15,-1-5 1 16,6-4 9-16,-3-4-10 15,-2-9-1-15,2-4-7 16,-3-7-53-16,-2-1-96 16,6-21 58-16,-8-4-221 0,-2-3-287 0</inkml:trace>
  <inkml:trace contextRef="#ctx0" brushRef="#br0" timeOffset="1416.02">2012 7364 869 0,'0'0'316'16,"0"0"-223"-16,0 0-65 16,0 0-20-16,0 0 23 15,0 0 8-15,-3 102 23 16,3-64-24-16,0 3-20 0,9 1 9 16,6-2-17-1,5-3 2-15,3-6 5 0,4-8-17 16,1-6 0-16,2-10 1 15,-2-7 8-15,-1 0 23 16,-3-20-13-16,-6-7 25 16,0-11 21-16,-9-8-35 15,-6 0 27-15,-3-2-16 16,0 2-15-16,-8 6 11 16,-8 6-7-16,-5 6 23 15,-3 6-12-15,-3 7-26 16,-1 7 27-16,-2 5-42 15,-1 3 11-15,1 1-16 16,5 12 5-16,-1 4-12 16,8 5-14-16,3-1-79 0,8 12-80 15,4-7-87-15,3-2-384 16</inkml:trace>
  <inkml:trace contextRef="#ctx0" brushRef="#br0" timeOffset="2033.15">2449 7577 765 0,'0'0'227'0,"0"0"-187"16,0 0-1-16,0 0 16 15,0 0 12-15,0 0 46 16,56-77-54-16,-39 74-5 16,1 3-34-16,1 0-11 15,2 10 56-15,0 12 12 16,-6 7 11-16,-6 8-14 15,0 3-39-15,-9 7 15 16,0 0-40-16,-9 2-3 0,-6-3 5 16,-4-6-10-1,2-7-2-15,-1-5 0 0,5-8 4 16,-2-8-4-16,9-7 0 16,-2-5-10-16,4 0 9 15,-1-10-63-15,0-7-36 16,5-4 75-16,0-3-20 15,0 4 24-15,3 3 10 16,7 7-8-16,2 7 10 16,6 3-11-16,-2 7 20 15,5 13 24-15,4 5-15 16,-1 5 33-16,4-2-11 16,-2-1-24-16,1-6 19 15,3-6-7-15,-2-8 16 16,0-7 46-16,1-5-39 0,-4-16-5 15,-1-12-9-15,-6-5-27 16,1-6 28-16,-5-2-29 16,-4-10-8-16,-4 8-129 15,-6 14-456-15</inkml:trace>
  <inkml:trace contextRef="#ctx0" brushRef="#br0" timeOffset="14775.6">13124 5129 179 0,'0'0'182'0,"0"0"-96"15,0 0-6-15,0 0-25 16,0 0 12-16,0 0-3 16,0-1-25-16,0 1 14 15,0 0-30-15,0 0-11 16,0 0 8-16,2 3 5 15,-2 4 37-15,1 5-7 16,2 1-2-16,-2 1-5 16,1 2-19-16,1 1 1 15,0-2 5-15,1 2-32 0,2 0 16 16,1-2 0-16,0 2-11 16,0-1 17-16,2-3-16 15,0 1 24-15,3-2-1 16,-1-5-32-16,0-1 10 15,0 1-10-15,-1-5 1 16,2 0 27-16,-3 0-2 16,2-1 0-16,-1-1 0 15,1 0-25-15,1 0 8 16,1 0-6-16,0 0 3 16,2-4-2-16,0-2-4 15,3 2 1-15,-1 0 6 16,2-1-6-16,2 1-1 0,-2 0 0 15,4 1 1 1,-1 0 0-16,2 1-1 0,-2 0 0 16,2 1 5-16,0-1 2 15,1 2-7-15,-1 0 0 16,0 0 0-16,-2 0 3 16,1 0-3-16,-4 0 0 15,-1 0 4-15,3 0 3 16,-5 0-2-16,-1 0-5 15,-3 0 1-15,-3 6 10 16,0 0-10-16,-3 2-1 16,-2-2 0-16,-2 2 12 0,1-3 0 15,-3-1-1 1,0-1 1-16,0 0 8 16,0-3-14-16,0 0-6 0,0 0 0 15,2 0 2 1,-2 0 9-16,3 0-10 0,1 0 33 15,2 0-7-15,3-8-12 16,3 1-5-16,4-1-10 16,2-1 7-16,0-2-6 15,3 3-1-15,2-1 0 16,0 2 2-16,2 1-1 16,1 1-1-16,-1 4 0 15,-1-1-4-15,0 1-3 16,0 1 7-16,0 0 0 15,1 0 6-15,0 4 1 0,2 4 15 16,-3 1-17-16,1-2 3 16,1 1 0-16,-1-1-7 15,2 0-1-15,0-3 18 16,1-1-17-16,-4 0-1 16,0-3 0-16,-2 0 1 15,-1 0-1-15,-4-1 1 16,0-8 8-16,-2-1 0 15,0-4-2-15,-1-1-6 16,-1-4-1-16,-3 2 0 16,0-2 7-16,-3 2-7 15,0 2 0-15,-1 2 1 16,-3 2 1-16,0 5-2 16,-1 1 0-16,-1 4 0 0,-1 1 4 15,2 0-4-15,-2 0-2 16,0 0 1-16,0 0-23 15,1 0 23-15,2 0-8 16,0 0-33-16,3 3-47 16,0 4-79-16,-1 0-377 0</inkml:trace>
  <inkml:trace contextRef="#ctx0" brushRef="#br0" timeOffset="17260.09">9191 4967 214 0,'0'0'303'15,"0"0"-143"-15,0 0-35 16,0 0 7-16,0 0-25 15,0 0-25-15,0 0-4 16,-5 0-23-16,1 0-5 0,4 0 13 16,0 0-36-16,-3 0 3 15,0 0-12-15,1 2-17 16,-2 2 14-16,1-1-14 16,-2 5 0-16,1 0 9 15,-1 0-8-15,0 4-2 16,2-1 0-16,0 3 0 15,-2 0 3-15,5 2-3 16,0 1 2-16,0 0 17 16,0 1-19-16,0 1 16 15,0-3-3-15,0 3 3 16,0-1 26-16,0-1-29 16,6-1 6-16,0-3 6 15,1-3-25-15,1-3 34 0,-1-1-19 16,1-2-14-16,1-2-2 15,0-2-29-15,4 0-4 16,-1-7-126-16,-1-5-423 0</inkml:trace>
  <inkml:trace contextRef="#ctx0" brushRef="#br0" timeOffset="17868.27">9361 5061 461 0,'0'0'274'16,"0"0"-145"-16,0 0-59 15,0 0-12-15,0 0 29 16,0 0 10-16,0 0-20 16,-51 3-44-16,42 1-14 15,2 1 17-15,2-3-30 16,1 1 5-16,1 0-10 16,1-2 0-16,2 1 9 15,0-1-9-15,0 1-1 0,0-1 0 16,0 3-2-16,0-1 2 15,3 0 0-15,5 0 0 16,-1 0 8-16,5 2-7 16,-3 1 1-16,2 3 8 15,2-1-4-15,-1 3-5 16,1 1-1-16,-1 3 2 16,0-1 6-16,-2 1-8 15,-2-3 0-15,0-2 13 16,-5-1-3-16,-2-1 14 15,-1-3-14-15,0 2 7 16,0-3 88-16,-9 2-80 0,0-3-5 16,-4 0 5-1,1-3-5-15,-3 0 28 0,6 0-37 16,0 0-4-16,1 0-1 16,3 0-6-16,2 0-1 15,3 0-27-15,0 0-68 16,0 0-22-16,0 0-109 15,0 0-164-15,1 0-17 0</inkml:trace>
  <inkml:trace contextRef="#ctx0" brushRef="#br0" timeOffset="18318.34">9391 4998 182 0,'0'0'257'0,"0"0"-169"16,0 0 13-16,0 0 1 15,0 0-57-15,0 0 40 16,0 0 48-16,40 2-48 15,-31 11-28-15,1 3-25 16,4 6 26-16,-4 2 28 16,3-1-42-16,-1 3 5 15,1-1 72-15,-2 0-67 0,-2 0-23 16,-3 1-30-16,-3-2 8 16,-3 1-9-16,0-2 6 15,0-3 4-15,0-3-10 16,-4-5 0-16,-1-2 0 15,2-3 10-15,0-4-10 16,0-1 7-16,2-2 11 16,-1 0 20-16,-2 0-38 15,3 0-6-15,-2 0-23 16,1 0-68-16,2-2 2 16,0-3-157-16,0-1-385 0</inkml:trace>
  <inkml:trace contextRef="#ctx0" brushRef="#br0" timeOffset="20804.57">11561 5063 179 0,'0'0'193'0,"0"0"-109"16,0 0 0-16,0 0-35 15,0 0 10-15,0 0 6 16,0 0-13-16,0 0 13 15,0 0-7-15,0 0 1 16,0 0 0-16,0 0-23 16,0 0 8-16,0 0-4 15,0 0-18-15,0 0 8 16,0 0-12-16,0 0 0 16,0 0 6-16,0 0-24 15,0 0 10-15,0 0-3 0,0 0-6 16,0 0 10-1,-3 0 1-15,1 0-2 0,-2 0 2 16,0 1-12-16,1-1 0 16,0 0 0-16,1 2 0 15,-1-1-1-15,-2 0 1 16,2 1 0-16,-1 1 0 16,-3-1-14-16,2 1 5 15,-1 0-8-15,0 1-6 16,0 1 22-16,-1 0-25 15,2 1 4-15,-1 0 21 16,0 1-22-16,2-2 22 16,1 2-12-16,0 1 12 0,0-1-11 15,3 4 12 1,0 0-1-16,0 0 0 0,3 0-12 16,6 0 13-16,3 0 0 15,1-5 0-15,1-3 0 16,0-3-31-16,0 0 31 15,2 0 10-15,-4-12-7 16,0-1 13-16,-1 1-15 16,-2-2 17-16,-2 1 19 15,-2 2-6-15,-1 2 11 16,-4 2 0-16,1 3-16 16,-1 1 35-16,0 1-15 15,0 2-15-15,0 0-6 16,0 0-25-16,0 2-1 0,0 11-6 15,2 6 6-15,4 10 1 16,0 5 0-16,9 7 1 16,-2 8 12-16,5 3-11 15,0 2 25-15,0 4 46 16,-6-5-53-16,1-2 1 16,-7-5-20-16,-4-4 7 15,-2-6 10-15,0-4-18 16,-5-5 0-16,-8-4 0 15,1-4 1-15,-4-7 30 16,1-4 4-16,-3-8-6 16,0 0 3-16,-3 0-32 15,2-14 10-15,2-4-10 16,2-3 2-16,6-4 21 0,5-1-21 16,4-3-1-16,0 2 4 15,0-2 2-15,13 4-14 16,4 2 2-16,1 3 5 15,1 1 10-15,3-1-10 16,-2 3 1-16,-1 1-1 16,-1 3 2-16,-6 0-9 15,-3 2-37-15,-6-3-150 16,-3 3-14-16,0 0-436 0</inkml:trace>
  <inkml:trace contextRef="#ctx0" brushRef="#br0" timeOffset="21206.68">11404 5053 491 0,'0'0'206'0,"0"0"-135"0,0 0-29 16,0 0 44-16,0 0 2 15,-24 79-4-15,23-56-20 16,-1 4-6-16,2 1 27 16,0 4-47-16,0 0-11 15,8 1 3-15,1-1-29 16,6-3-1-16,-2-5 0 16,8 1-71-16,-3-9-123 15,-5-8-147-15</inkml:trace>
  <inkml:trace contextRef="#ctx0" brushRef="#br0" timeOffset="21532.47">11680 5073 639 0,'0'0'158'0,"0"0"-134"16,0 0-9-16,0 0 71 15,0 0 37-15,0 0 23 16,0 0-73-16,76 36-7 0,-56-16 17 16,2 6-44-1,-2 4 88-15,-1 1-44 0,-4 2-43 16,-3-2 16-16,-5-1-37 15,-2-2-10-15,-5-3 5 16,0-3-13-16,0-4-2 16,0-1-71-16,1-4-195 15,4-8-711-15</inkml:trace>
  <inkml:trace contextRef="#ctx0" brushRef="#br0" timeOffset="22493.03">14854 5075 612 0,'0'0'146'0,"0"0"-45"16,0 0 5-16,0 0-4 15,0 0 31-15,0 0-20 16,0 0-52-16,0 3-19 15,-6 3-36-15,2 5 3 16,-4-2 10-16,2 5-19 16,-2 0 28-16,0 2-9 15,0-1-6-15,4 4 16 0,-2-2-28 16,5 4 6-16,1-3 3 16,0 1-9-16,1-2 14 15,8-3-15-15,0-2 0 16,2-4-60-16,6-5-98 15,-3-3-7-15,1 0-210 0</inkml:trace>
  <inkml:trace contextRef="#ctx0" brushRef="#br0" timeOffset="22981.18">15063 5145 527 0,'0'0'245'16,"0"0"-83"-16,0 0-29 16,0 0-9-16,0 0-46 15,0 0-47-15,0 0-5 16,-34 0-15-16,20 0-10 16,1 5 9-16,-1 0-10 15,1 2 1-15,1 1 9 16,1 1-9-16,1-1-1 15,3-1 0-15,4 2 6 16,0-2 0-16,3-1-6 16,0 2 1-16,0-2 25 15,3 1-25-15,4-2 10 16,2-2-11-16,2-2 2 0,-1 0 9 16,-1-1-11-16,1 0 0 15,-2 0-2-15,0-4-7 16,0-1 9-16,-2-1-2 15,-1 3-22-15,-2 2 14 16,-2 1 3-16,2 1-23 16,0 13 30-16,2 10 1 15,2 8 27-15,-2 4-12 16,-1 4-10-16,1 2 29 16,-1-3-21-16,1-1 2 15,0-9-12-15,-2-7-4 16,0-10-13-16,-1-7-91 15,-1-5-412-15</inkml:trace>
  <inkml:trace contextRef="#ctx0" brushRef="#br0" timeOffset="23255.13">15112 5066 430 0,'0'0'249'0,"0"0"-155"15,0 0 52-15,0 0-9 0,0 0 15 16,0 0-33-16,93 104-32 16,-70-61 77-16,-3 4-68 15,-2 3-40-15,-9-1-42 16,-6-1-2-16,-3-5-5 15,-5 11-7-15,-8-11-198 16,-3-11-604-16</inkml:trace>
  <inkml:trace contextRef="#ctx0" brushRef="#br0" timeOffset="24453.15">17807 4992 644 0,'0'0'306'16,"0"0"-193"-16,0 0-57 16,0 0-8-16,0 0 27 15,0 0 21-15,0 0-50 0,-52 23 2 16,46-10-10-16,-2 2-25 15,2 5 28-15,1 1-3 16,0 2 5-16,5 1 10 16,0 0-30-16,0 3-4 15,5-4-7-15,7-1-11 16,3-6-2-16,3-5-104 16,6-5 3-16,-2-6-187 15,-3 0-355-15</inkml:trace>
  <inkml:trace contextRef="#ctx0" brushRef="#br0" timeOffset="25114.23">18024 5084 637 0,'0'0'129'0,"0"0"-45"15,0 0 31-15,0 0 25 16,0 0-30-16,0 0-75 16,0 0 1-16,-78 12-30 15,66-1-4-15,-1 0 9 16,3 2-10-16,2 1-1 16,3-1 2-16,4 3 6 15,1-2 0-15,0-1-8 16,4-1 3-16,9-1-3 0,0-6-4 15,2-2-7-15,1-3-12 16,-1 0-38-16,0-4 9 16,-2-8-36-16,-2 0 19 15,-2 1 69-15,-3 2 14 16,-3 0 12-16,-2 5 30 16,1 4-8-16,-2 0 2 15,1 0-16-15,2 13-23 16,3 13 14-16,6 10-15 15,0 14 3-15,4 6-5 16,0 6-7-16,-2 2 16 16,-3-2-16-16,-4-4 0 15,-4-3 17-15,-3-6-18 0,0-5-1 16,-10-8 0 0,-8-7-5-16,-3-7 6 0,-3-8 0 15,-3-7 0-15,1-7 17 16,-1 0-16-16,2-9 7 15,3-11-8-15,5-4 0 16,3-5 11-16,4-2 9 16,7 0-19-16,3-1 49 15,0-2-42-15,8 2 4 16,6 1 3-16,5 1-13 16,2 0 33-16,5 3-18 15,2 0-7-15,0-1-10 16,2 5-2-16,5-6-19 15,-9 8-154-15,-3 1-505 0</inkml:trace>
  <inkml:trace contextRef="#ctx0" brushRef="#br0" timeOffset="25417.23">18182 5032 362 0,'0'0'174'0,"0"0"-28"0,0 0 97 16,69 94-24-16,-46-57-48 15,-2 1-30-15,-4 2-68 16,-4-1-22-16,-5-1-27 16,-7-1-22-16,-1 5-4 15,-6-10-49-15,-9-5-514 0</inkml:trace>
  <inkml:trace contextRef="#ctx0" brushRef="#br0" timeOffset="45011.29">3893 7286 542 0,'0'0'222'0,"0"0"-62"16,0 0 17-16,0 0-33 15,0 0-31-15,0 0 19 16,-3-4-30-16,3 4-39 16,0 0-6-16,0 0-37 15,0 0 6-15,0-3 5 16,0 3-30-16,0 0 31 15,0 0-23-15,9-1-9 16,4 1 34-16,4 0-33 16,6-1 10-16,4 1-11 0,0 0 1 15,7 0 5 1,2 0-5-16,4 0 9 0,4 0-1 16,5 0 2-16,2 0-11 15,2 0 0-15,1 0-2 16,-2 0 2-16,-4 0 1 15,1 0 0-15,-7 0 14 16,1 0-8-16,-6 0-14 16,-5 0 7-16,-4 0-7 15,-4 0 7-15,-6 0 0 16,-2 1 1-16,-2 3 1 16,-5-1-1-16,-2-2-1 15,-1 2 0-15,-3-1-2 16,-3 1 1-16,3-2 1 0,-3 0-25 15,0 2-48-15,-3 3-87 16,-9 0-77-16,-3-1-421 0</inkml:trace>
  <inkml:trace contextRef="#ctx0" brushRef="#br0" timeOffset="46392.24">3788 7035 522 0,'0'0'192'0,"0"0"-113"0,0 0 24 16,0 0 34-16,0 0-23 16,0 0-15-16,0 0-27 15,0-10-40-15,0 10 12 16,-1 0-30-16,1 0-14 15,0 0-9-15,0 10 9 16,0 8 2-16,0 7 19 16,0 9-20-16,0 7 7 15,0 4-8-15,7 5 0 16,2-3 3-16,1 0-1 0,-2-6-2 16,1-4 0-16,-3-8 10 15,1-4-10-15,-2-7 0 16,-2-6 0-16,-2-4 6 15,1-3-5-15,-2-3-1 16,1-2 8-16,-1 0-8 16,0 0 32-16,0-4-13 15,0-7-3-15,0-6 4 16,-6-4-13-16,0-4-14 16,-4-3 4-16,1-5-35 15,0-2-4-15,2-2-23 16,-1 0 32-16,2 1-40 15,0 0 2-15,0 3 36 0,-1 6 15 16,1 1 3-16,0 5 8 16,0 3 8-16,0 5 1 15,0 3 7-15,3 4-6 16,2 1 12-16,-1 3 5 16,-1 2-17-16,3 0 9 15,0 0-10-15,0 0-8 16,0 0-10-16,0 0-15 15,0 2 21-15,0 6-2 16,0 1 14-16,0 4 22 16,-3-2-22-16,0 0 10 15,0 0 8-15,-3-2-16 16,0-1-2-16,-1 1 0 16,-2 2 0-16,-3 1 11 15,-2-1-11-15,1 3 12 0,-5 1-1 16,2 0-4-16,-2 5-7 15,0-2 1-15,0 2-1 16,0 0 21-16,3 0-20 16,-1 0 8-16,2 0 7 15,1-4-14-15,2 0 27 16,1-2-13-16,4-5 2 16,2-2 23-16,-1-3-39 15,5-1 17-15,-3-2-19 16,3-1 10-16,0 0 8 15,0 0-7-15,0 0 10 16,0 0 8-16,0 0-28 16,0 0 3-16,0 2-4 0,6 1 0 15,5 1 29-15,5 1-14 16,8 2 15-16,1 3 33 16,9 2-41-16,4 3 11 15,2-1-11-15,0 3-10 16,2-1 36-16,0 0-26 15,-4-4 0-15,-3-1 8 16,-5-3-21-16,-5-2 17 16,-10-2-11-16,0-2-5 15,-8 1 28-15,-4-3-13 16,-1 0 9-16,-2 0 16 16,0 0-31-16,0 0 9 0,0 0-10 15,0 0-17 1,0 0 17-16,0 3-18 0,0-3 1 15,0 1-1-15,0 0-24 16,0 4-77-16,-6-2-177 16,0-2-656-16</inkml:trace>
  <inkml:trace contextRef="#ctx0" brushRef="#br0" timeOffset="52758.93">5595 7028 127 0,'0'0'82'16,"0"0"-30"-16,0 0 15 15,0 0 11-15,0 0 10 16,0 0 5-16,0 0-10 15,0-11-36-15,-2 9 12 16,2 1 18-16,0 0-3 16,-1-1 9-16,1 0-16 15,0 1 5-15,-2-1 8 16,2 2-42-16,0-2-2 16,0 2-10-16,0-1-10 15,0 1 26-15,0 0-13 16,0 0 6-16,0 0 8 15,0 0-19-15,0 0 13 0,0 0-12 16,0 0-18-16,0 0 19 16,0 0-26-16,0 0 0 15,0 0-1-15,0 0-26 16,0 3 27-16,0 6 0 16,0 9 9-16,2 3 33 15,4 9-41-15,2 6 15 16,1 3-3-16,-1 4-3 15,4 1 3-15,-5-4-13 16,-1-1 1-16,0-4 8 16,-1-6 0-16,-1-5-10 15,-1-5 1-15,0-2-2 16,-3-5 2-16,3-2 0 0,-3-3 0 16,0-4 9-16,0 0-7 15,0-3-4-15,0 0-2 16,0 0-53-16,0 0-4 15,0-10-76-15,-6-14-102 16,-3 1-7-16,0-1-102 0</inkml:trace>
  <inkml:trace contextRef="#ctx0" brushRef="#br0" timeOffset="53284.17">5417 6934 139 0,'0'0'401'0,"0"0"-271"16,0 0-109-16,0 0-1 15,0 0 50-15,0 0 29 16,0 0 16-16,42-46-33 15,-26 38-21-15,4 3 7 16,2 0-35-16,2 4 29 16,3 1-18-16,3 0-18 15,1 1 13-15,3 12 16 0,0 3-11 16,-2 4-16 0,-4 0-27-16,-5 3 12 0,-4 1-1 15,-7 1-10-15,0 2 30 16,-9 3-22-16,-3 1 23 15,0-1-21-15,-5 4-6 16,-11-2 11-16,-2 0-16 16,-6-5 9-16,-3-3 4 15,-1-3-3-15,1-9-11 16,0-4 0-16,2-3 1 16,4-5 12-16,2 0-12 15,5 0 10-15,2-3 3 16,5-3-13-16,2-1-2 15,4 3-7-15,1-1-45 16,0 1 5-16,0 0-51 16,3 1 3-16,16-3-39 0,1 3-212 15,-1-1-167-15</inkml:trace>
  <inkml:trace contextRef="#ctx0" brushRef="#br0" timeOffset="53503.93">5982 7241 924 0,'0'0'315'0,"0"0"-214"16,0 0-66-16,0 0 54 16,0 0 43-16,0 0-1 0,0 0-45 15,0 19-74 1,0-19-3-16,0 0-9 0,0 0-69 15,8-3-87-15,-1-5-72 16,4-3-351-16</inkml:trace>
  <inkml:trace contextRef="#ctx0" brushRef="#br0" timeOffset="53857.61">6119 6929 922 0,'0'0'199'0,"0"0"-148"16,0 0-51-16,0 0 7 15,0 0-7-15,0 0 9 16,0 0 72-16,38 7 26 15,-16 15-36-15,4 9-15 16,4 11 41-16,1 8-8 16,3 6-16-16,-1 2-41 15,-2-3-16-15,-3-6 3 16,-2-12-12-16,-4-6-7 16,-4-8 0-16,-6-7-13 15,-4-7 11-15,-3-4-68 0,-5-5-156 16,0-9-58-16,0-8-397 15</inkml:trace>
  <inkml:trace contextRef="#ctx0" brushRef="#br0" timeOffset="54134.2">6427 6853 851 0,'0'0'163'0,"0"0"-93"16,0 0-25-16,0 0 83 0,25 111-52 15,-14-64-12 1,1 6 26-16,-1 3-35 0,-3 2-13 16,-2-4-11-16,-3-4-24 15,0-8-4-15,0-6-3 16,0-6 0-16,-3-6-13 15,1-7 10-15,1-11-93 16,-1-4-194-16,1-2-471 0</inkml:trace>
  <inkml:trace contextRef="#ctx0" brushRef="#br0" timeOffset="54407.03">6691 7163 186 0,'0'0'987'16,"0"0"-875"-16,0 0-69 16,0 0-30-16,0 0 35 15,85 0 10-15,-55 0 15 16,1 0-3-16,-1 0-45 15,-2 0-12-15,-4 0-5 16,-3 0-8-16,-6 0-1 16,-6 0-98-16,-2 2-115 15,-7 3-382-15</inkml:trace>
  <inkml:trace contextRef="#ctx0" brushRef="#br0" timeOffset="54629.86">6758 7342 1189 0,'0'0'195'0,"0"0"-144"16,0 0-23-16,0 0 30 16,0 0 74-16,81 1-28 15,-53-1-44-15,5 0-13 16,-2 0-46-16,-4 0-2 0,1 0-28 15,-1-3-149 1,-6-1-174-16,-8-1-742 0</inkml:trace>
  <inkml:trace contextRef="#ctx0" brushRef="#br0" timeOffset="55290.11">7280 7040 825 0,'0'0'190'15,"0"0"-128"-15,0 0-43 16,0 0 6-16,0 0 60 16,79-7 6-16,-61 24 14 15,0 7-28-15,-2 5-45 16,-1 7 33-16,0 3 1 16,-3 4-1-16,-3 1-8 15,-6-1-56-15,0-4 21 16,-3-3-21-16,0-8 0 15,0-6 13-15,0-6-13 0,0-7-1 16,0-3 0 0,0-4 1-16,0-2 11 0,0 0 3 15,0-14-14-15,0-5-2 16,0-6-12-16,0-5 13 16,0-3-1-16,3-4-16 15,5-4 17-15,2 2-18 16,2 1 8-16,1 8 7 15,1 6-17-15,-1 5 20 16,0 8-9-16,-2 8-7 16,5 3 7-16,-4 0 2 15,3 12 7-15,-1 7 28 16,2 7-7-16,-1 4 8 16,1 4-7-16,1-2-15 15,2-2 27-15,-4-1-18 0,1-6 13 16,-5-5-17-16,-1-5-10 15,-4-4-2-15,-3-1 0 16,-1-4-15-16,-2-3-7 16,0-1-40-16,0 0-60 15,0 0-84-15,0-5-447 0</inkml:trace>
  <inkml:trace contextRef="#ctx0" brushRef="#br0" timeOffset="55695.86">7981 7152 1542 0,'0'0'281'0,"0"0"-189"16,0 0-78-16,0 0-3 16,0 0-11-16,0 0 8 15,0 0-14-15,0 1 6 16,0-1-35-16,6 0-99 16,-3-4-192-16,0-2-276 0</inkml:trace>
  <inkml:trace contextRef="#ctx0" brushRef="#br0" timeOffset="56041.47">8268 6808 641 0,'0'0'304'15,"0"0"-218"-15,0 0-52 16,0 0 39-16,17 74 56 16,-8-36 30-16,3 20-3 15,2 21-9-15,-4-4-29 16,2-5-70-16,-6-9-21 0,-3-19-27 15,2 2 13-15,-2-2-6 16,-2-11-7-16,-1-8 0 16,0-12-1-16,0-11-140 15,-4 0-163-15,-7-12-582 0</inkml:trace>
  <inkml:trace contextRef="#ctx0" brushRef="#br0" timeOffset="56558.25">8239 6844 869 0,'0'0'143'0,"0"0"-98"0,0 0 10 15,103-36-3-15,-66 35 32 16,2 1 3-16,3 6-26 15,-3 13 34-15,-2 5-31 16,0 6-17-16,-5 4 7 16,-7 2-28-16,-6 2 24 15,-8 1-8-15,-8 2-22 16,-3 0 5-16,-9 3-25 16,-15-4-5-16,-4-1 4 15,-4-5-36-15,-2-4 4 0,3-8-12 16,1-7 7-1,3-7 38-15,6-5-1 0,5-3-5 16,5 0-4-16,5-5-35 16,2-7-25-16,4 0 4 15,0-1 33-15,16 1 26 16,3 2 14-16,1 6 5 16,2 0 57-16,2 4 5 15,4 0 31-15,1 7-16 16,-2 4-8-16,5 4 5 15,-2-1-43-15,-1 3 9 16,-1-3-46-16,-1 0 10 16,0-1-12-16,0-3-4 15,-2-5 0-15,-1-3-29 16,4-2-141-16,-4-5-160 0,-5-7-453 0</inkml:trace>
  <inkml:trace contextRef="#ctx0" brushRef="#br0" timeOffset="56756.03">9024 7127 565 0,'0'0'1272'0,"0"0"-1102"15,0 0-170-15,0 0-2 16,0 0-20-16,0 0 12 15,0 0-3-15,27-18 4 0,-16 4-235 16,-2-2-654-16</inkml:trace>
  <inkml:trace contextRef="#ctx0" brushRef="#br0" timeOffset="57024.16">9308 6793 730 0,'0'0'389'16,"0"0"-281"-16,0 0-68 0,94-13 55 16,-55 10-18-1,5-4 23-15,-1 1-18 0,-1 2-52 16,-1-2 14-16,-8 2-31 15,-3 0-13-15,-9 3 0 16,-6-1-44-16,-8 2-78 16,-5 0-128-16,-2 0-416 0</inkml:trace>
  <inkml:trace contextRef="#ctx0" brushRef="#br0" timeOffset="57348.21">9507 6794 512 0,'0'0'571'0,"0"0"-471"16,0 0 15-16,0 74 33 15,8-33 41-15,0 9-73 16,3 8-24-16,-1 6-34 16,2-1-30-16,0 0 10 15,-2-5-20-15,-1-8-8 0,-4-9 11 16,1-11-20 0,0-5 4-16,-3-7-5 0,0-6-15 15,-3-7-25-15,0-2-178 16,0-3-417-16</inkml:trace>
  <inkml:trace contextRef="#ctx0" brushRef="#br0" timeOffset="65208.72">13673 3657 121 0,'0'0'267'15,"0"0"-121"-15,0 0-9 0,0 0-6 16,0 0 38-16,0 0 8 16,0 0-60-16,0 0-4 15,0 0-10-15,0 0-24 16,0 0 14-16,0 0-44 16,0 0 0-16,0 0 2 15,0 0-35-15,0 0 12 16,0 0-20-16,0 0-6 15,0 3 18-15,0 5-20 16,0 5 18-16,0 2-2 16,0 2-7-16,0 2-2 0,0 3-7 15,0 1 0 1,0 0 25-16,0 1-24 0,0-5 25 16,0-2-17-16,0-5 3 15,0-6-2-15,0-4-9 16,0-2 7-16,3 0 60 15,9-11-54-15,10-15 30 16,8-12-25-16,9-11-10 16,7-11 7-16,5-4-15 15,-1-1-1-15,0 4 0 16,-3 6-75-16,-3 7-25 16,-6 7-51-16,1 3-104 15,-9 11-111-15,-9 10-379 0</inkml:trace>
  <inkml:trace contextRef="#ctx0" brushRef="#br0" timeOffset="65688.07">13913 3866 510 0,'0'0'145'0,"0"0"-72"16,0 0 40-16,0 0 62 16,0 0 1-16,-15 71-28 15,14-60-57-15,-1 0 4 16,-1-3-25-16,3 0-21 16,0-2 23-16,0-3-43 15,0 0 12-15,0-3 1 16,0 1-24-16,0-1 34 0,0 0-19 15,0 0 13 1,11-1 38-16,11-15-56 0,11-13 26 16,23-24-18-16,24-25-35 15,24-28 14-15,10-11-15 16,-7 0-59-16,-30 33-103 16,-26 22-614-16</inkml:trace>
  <inkml:trace contextRef="#ctx0" brushRef="#br0" timeOffset="70674.81">7896 3347 641 0,'0'0'247'16,"0"0"-100"-16,0 0-27 0,0 0-24 16,0 0-1-16,0 0-35 15,0 0-20-15,0 5 11 16,0 3-10-16,0-1 16 15,0 6-17-15,-3-2-19 16,0 3 27-16,0 1-29 16,-2 2 19-16,2 0 6 15,-1 0-33-15,1-3 23 16,2-3-19-16,-1-2-14 16,2-4 42-16,0-1-42 15,0-4 18-15,0 0 37 16,0 0-33-16,6-8 43 0,15-17-20 15,12-25 10 1,22-23-18-16,-1-1-36 0,-5 4-4 16,-1 8-5-16,-11 14-74 15,20-22-63-15,-8 8-226 16,-12 11-495-16</inkml:trace>
  <inkml:trace contextRef="#ctx0" brushRef="#br0" timeOffset="71123.12">8199 3377 806 0,'0'0'172'16,"0"0"-97"-16,0 0 27 16,0 0 0-16,0 0 11 0,0 0-63 15,0 0 2-15,-17 36 9 16,17-36 7-16,15-1 46 16,9-17-16-16,20-24-16 15,30-33 15-15,32-34-86 16,28-22-2-16,11-12-9 15,-5 8-56-15,-46 39-86 16,-24 21-814-16</inkml:trace>
  <inkml:trace contextRef="#ctx0" brushRef="#br0" timeOffset="93154.48">10748 7173 874 0,'0'0'239'0,"0"0"-161"0,0 0 33 15,-6-7 33-15,6 2-12 16,0 0-15-16,0-2-36 15,0 4-34-15,0 0 15 16,0 0-20-16,0 2-5 16,0 1 2-16,0 0-33 15,0 0 10-15,0 0-16 16,6 0 2-16,9-2 5 16,1 2-6-16,5 0 5 15,7-1 0-15,4-3 2 16,5 1-8-16,5-2 0 15,7 1-1-15,5-4 1 0,1-1 0 16,0 2 0 0,2 1 7-16,0 2-6 0,-5 3-2 15,-4 1 1-15,-5 0-2 16,-6 0 2-16,-7 0 0 16,-6 1 0-16,-5 1 2 15,-4-1 4-15,-3-1-8 16,-3 1 2-16,-3-1 0 15,-3 0-4-15,-2 0 4 16,-1 0-25-16,0 0-23 16,0 0-70-16,-6 0-184 15,-5-4-684-15</inkml:trace>
  <inkml:trace contextRef="#ctx0" brushRef="#br0" timeOffset="94116.73">10712 6962 424 0,'0'0'191'0,"0"0"-71"15,0 0-12-15,0 0-24 16,0 0-31-16,0 0-14 15,0 0 59-15,-11 41-2 16,9-19-48-16,2 7 13 16,0 3-22-16,0 4-9 15,0 1 5-15,0-1-22 16,0 1 3-16,0-6-16 16,0-3 1-16,0-8 7 0,0-6-8 15,0-7 0-15,0-4 12 16,0-3-11-16,0 0 24 15,0-7 51-15,0-8-52 16,0-6-8-16,0-6-15 16,0-2 5-16,-2-7-6 15,-1-1 6-15,0 1-6 16,-1-1 0-16,-1 1 2 16,1 6 3-16,-1 3-4 15,-2 5-2-15,1 5 1 16,3 3 0-16,1 4 21 15,-1 4 0-15,2 3 6 16,-1 2 16-16,1 1-42 16,-2 0 5-16,-3 1-6 0,0 10-1 15,-3 6 0-15,-3 2 2 16,0 3-1-16,-1-1 5 16,-5 2-5-16,1 0 0 15,0 0-1-15,-3-4-11 16,4 1 12-16,-2-3 0 15,4-3 0-15,3-3 5 16,2-2-5-16,3-4 0 16,3-2 0-16,3-2 0 15,0-1 0-15,0 0 0 16,0 0 0-16,0 0 2 16,4 2-1-16,10 1 28 15,5 2 28-15,8 2-32 16,3 3 23-16,1 0-26 0,5 2 17 15,0 1 10-15,-3-2-31 16,-4-2 7-16,-3 0 0 16,-6-1-24-16,-4-4 30 15,-3 1-3-15,-6-2-9 16,-1-2-1-16,-4 0-17 16,1 2-1-16,-3-3 0 15,1 3 0-15,2-3-9 16,0 2-13-16,5-1-62 15,-2 0-203-15,0-1-763 0</inkml:trace>
  <inkml:trace contextRef="#ctx0" brushRef="#br0" timeOffset="95640.43">11958 7021 426 0,'0'0'250'16,"0"0"-119"0,0 0-11-16,0 0-20 0,0 0-28 15,0 0 8-15,0 0-15 16,0-7-46-16,0 7-2 15,0 0-4-15,0 0-4 16,4 6 23-16,1 2-6 16,1 4 1-16,1 5 4 15,-1 0-18-15,1 7 7 16,3 4-7-16,0 3-13 16,0 2 15-16,-1 5-15 15,1-1 1-15,0 0 11 16,-4-3-12-16,0-3 0 0,-2-5 2 15,-1-4-2-15,-2-5 17 16,1-4-8-16,-1-5 0 16,1-3 2-16,-2 1-3 15,1-6-4-15,-1 0 8 16,0 0 9-16,0 0 80 16,0 0-49-16,0-11-17 15,0-3-35-15,0-1 14 16,0-2-11-16,-3-1-3 15,2-1 1-15,-1 1 9 16,1-3-4-16,1-2-7 16,0 1 1-16,0-2-4 15,0 0-2-15,0-2 6 16,0 2 0-16,3 1-1 16,1 1-19-16,4 2 7 0,-2 0-9 15,3 3 7-15,0 2 15 16,-2 1 0-16,5-1 0 15,-3 4-1-15,3 1-1 16,3 3 1-16,-2 2 1 16,2 0-8-16,-1 5-1 15,0 0 7-15,2 0 2 16,-2 7 0-16,1 6-11 16,0 5 10-16,0 5 0 15,0 4-2-15,-3 4 3 16,2 3 1-16,-1 2 11 15,-3 3 5-15,-2-3-16 16,-1-2 12-16,-4-8-3 16,2-2-3-16,-2-6 24 15,0-2-22-15,0-4 1 0,-2-2 9 16,2-1-19-16,-1-1 11 16,-1-1-11-16,2-2 0 15,-2 0 5-15,-1-2-5 16,2-2 1-16,-2 0 3 15,0-1-4-15,0 0 0 16,0 0-86-16,0 0-164 16,0-5-621-16</inkml:trace>
  <inkml:trace contextRef="#ctx0" brushRef="#br0" timeOffset="96466.07">12726 7358 952 0,'0'0'199'0,"0"0"-141"16,0 0-16-16,0 0 19 0,0 0 16 16,0 0-29-16,0 0 7 15,-70-19-46-15,55 19 2 16,1 6-11-16,-2 6 1 16,1 5 0-16,3 2-1 15,0 3 1-15,5 4 13 16,2 2-14-16,5 2 35 15,0-1 13-15,2 2-5 16,13-3 19-16,4-2-27 16,3-4-8-16,1-5-6 15,2-5-21-15,2-7-1 16,-2-5-12-16,-1 0-115 16,-3-15-2-16,-3-7-56 15,0-17-135-15,-8 5-40 16,-5 3-42-16</inkml:trace>
  <inkml:trace contextRef="#ctx0" brushRef="#br0" timeOffset="96818.76">12817 7417 175 0,'0'0'349'0,"0"0"-85"16,0 0 0-16,0 0-93 15,0 0-38-15,0 0-92 16,0 0-19-16,-20 11 7 16,20 14 25-16,0 8 21 15,3 1-6-15,8 2-33 16,5 0-2-16,2-4-11 15,4-7-14-15,4-5 13 16,-1-7-12-16,2-9-1 16,0-4 15-16,-2-4 1 15,-2-16 7-15,-4-7-24 16,-6-5-7-16,-5-6 24 0,-8 2-24 16,0-3 16-16,-5 6 8 15,-11 3-23-15,-8 3 17 16,-1 7-18-16,-4 4 18 15,0 8 34-15,-1 6-52 16,0 2-2-16,0 4 1 16,5 13-10-16,4 5-1 15,1 1 11-15,7 3-47 16,7 2-12-16,6 9-93 16,0-8-135-16,12-4-312 0</inkml:trace>
  <inkml:trace contextRef="#ctx0" brushRef="#br0" timeOffset="97345.98">13121 7576 732 0,'0'0'307'0,"0"0"-204"15,0 0-73-15,0 0-2 16,0 0 66-16,0 0-14 16,0 0 1-16,88-18-21 15,-67 18-8-15,-3 7-5 16,-2 7 11-16,-2 6 0 0,-4 4-17 16,-7 1-7-16,-3 1 8 15,0 3-11-15,-8 0-17 16,-11-1 0-16,-3-2-7 15,1-2-14-15,-3-4 5 16,2-3-16-16,1-6 17 16,7-5-39-16,4-6 8 15,1 0 17-15,8-1-33 16,1-12-74-16,0-1 74 16,6 2 37-16,10-1 3 15,2 6 16-15,1 6-3 16,5 1 40-16,3 7-22 15,1 12 28-15,2 2-3 0,0 6-7 16,-2-5 19 0,-1-2-29-16,-4-7 17 0,0-6-5 15,-2-7-23-15,-1 0 39 16,1-22-18-16,-2-6-22 16,0-5-19-16,1-4-18 15,3-8-42-15,-4 8-105 16,-3 8-323-16</inkml:trace>
  <inkml:trace contextRef="#ctx0" brushRef="#br0" timeOffset="98162.14">13943 7179 654 0,'0'0'207'0,"0"0"-124"15,0 0 39-15,0 0 65 16,82-1-22-16,-48 1-23 0,5-1-33 16,7-2-52-1,5-1-1-15,3-3-28 0,4-2-12 16,3-2 16-16,0 0-13 16,-1-1-9-16,-3 1-8 15,-5 1 0-15,-7 0-2 16,-4 3 0-16,-10-1-2 15,-4 5-4-15,-9 0 3 16,-6 2-20-16,-6 1-27 16,-6 0-49-16,0 0-76 15,-16 5 27-15,-1 4-220 0</inkml:trace>
  <inkml:trace contextRef="#ctx0" brushRef="#br0" timeOffset="98980.06">14049 6945 867 0,'0'0'191'0,"0"0"-137"0,0 0-21 15,0 0-6-15,0 0-26 16,0 0 63-16,0 0 27 16,-5 83-33-16,5-39-13 15,8 10-16-15,1 3 33 16,2 5-3-16,-3-3-42 15,0-9 5-15,-4-4-22 16,-1-13 1-16,0-8 7 16,-3-5-8-16,3-11 2 15,-3-6 21-15,0-3-22 16,0 0 35-16,0-6 28 16,0-12-56-16,0-7-8 15,0-6 12-15,-6-5-2 16,0-5-5-16,0-3-5 15,-2 0-11-15,-2-1 10 0,3 5-12 16,-2 2 12-16,1 6 1 16,-2 6 0-16,4 4 0 15,0 8 6-15,0 4-7 16,-1 5 1-16,-1 3-3 16,1 2-5-16,-7 0-2 15,1 7-3-15,-5 8 6 16,-2 3-21-16,-3 3 8 15,-4 3-34-15,0 0 1 16,-1 0 31-16,2-3 2 16,5-3 20-16,2-2-1 0,7-3 0 15,2-5 0 1,5-1 1-16,2-5 0 0,3-1-11 16,0 1 6-16,2 1 5 15,9 0 0-15,6 2-7 16,4 1 7-16,6 2 0 15,4 5 10-15,5 3 32 16,1 4-10-16,2 2 45 16,1 3 1-16,-3-3-43 15,-2 0 25-15,-5-4-22 16,-5-2 1-16,-3-3-6 16,-7-4-26-16,-3-1-6 15,-3-5-1-15,-3-3-20 16,-3 0-46-16,0 0-227 0,-3 0-1202 0</inkml:trace>
  <inkml:trace contextRef="#ctx0" brushRef="#br0" timeOffset="102016.49">15290 7134 795 0,'0'0'238'16,"0"0"-137"-16,0 0 4 0,0 0-26 15,0 0 27-15,0 0-1 16,0-25-33-16,-2 22 1 15,1 0-23-15,-1-1-17 16,0 1 27-16,0 0-20 16,2 2 8-16,0 1 8 15,-1 0-36-15,1 0 7 16,0 0-23-16,0 0 2 16,0 0-4-16,0 0-2 15,0 12 0-15,0 10 0 0,1 5 2 16,5 5-2-16,0 2 0 15,-2-1 0-15,2-3 6 16,-3-4-6-16,0-3 0 16,-1-7 0-16,-2-3 2 15,0-6-3-15,0 0 1 16,0-7 0-16,0 1 10 16,0-1 0-16,0 0-10 15,0-4 0-15,0-9-7 16,-5-2 6-16,1-3 1 15,-1-3 0-15,2-1 6 16,2-2-4-16,1 2-4 16,0-1-3-16,0 0-17 15,7 4 12-15,4 0 10 16,0-1 0-16,3 5 1 0,2 1 1 16,4 0-3-16,4 3 1 15,1 0-3-15,5 3 2 16,0 6 1-16,1 2 0 15,0 0 0-15,-1 14 1 16,-3 0-2-16,-3 0 1 16,-5-1-3-16,-1-3 2 15,-4-3 1-15,-3-4 0 16,-3 1-2-16,-3-4-12 16,-2 0 13-16,-2 0-21 15,1 0-40-15,-1-4 50 16,-1-5-12-16,0-4-14 15,0 1-8-15,0 0-66 0,-9 0 19 16,0 3 33 0,-4 3 3-16,1 4 36 0,0 2-40 15,-3 0 53-15,1 14 1 16,0 7 1-16,1 7 6 16,3 1 16-16,6 4 30 15,4 3 40-15,0-4 10 16,1 0-19-16,17-6-13 15,6-1-32-15,4-6-10 16,5-7-14-16,3-5-7 16,1-4 15-16,-1-3-15 15,-2-5 5-15,-4-11-6 0,-4-4 3 16,-7-2 7 0,-6-4-10-16,-4-2 2 0,-6 0 1 15,-3 2-2-15,0 5-1 16,0 4 0-16,-9 6 13 15,5 3-12-15,-1 8-1 16,4 0 1-16,1 14-8 16,0 11 2-16,0 6 5 15,12 5 0-15,6-2-3 16,4-2 3-16,5-7 0 16,4-7 0-16,0-8 3 15,2-7-2-15,-3-3-2 16,-3-8 1-16,-7-13 0 15,-4-9 6-15,-6-7-5 16,-8-3 0-16,-2-2 8 0,-3 3-1 16,-14 5-8-16,-5 6 0 15,-6 7 0-15,-2 9-1 16,-3 9 2-16,0 3-1 16,2 13 3-16,4 15-3 15,5 9-1-15,7 5-6 16,4 3 1-16,10-4 5 15,1-1 1-15,6-7-30 16,18-8-123-16,23-10-104 16,-3-7-331-16</inkml:trace>
  <inkml:trace contextRef="#ctx0" brushRef="#br0" timeOffset="103282.05">16410 7092 985 0,'0'0'247'0,"0"0"-93"16,0 0-15-16,0 0-14 16,0 0-41-16,0 0-20 15,0 0 16-15,-67 101-9 16,64-62-29-16,3-4-1 16,0-3-22-16,6-6 15 15,12-6-22-15,6-5-11 16,1-8 14-16,5-5-15 15,-2-2-13-15,2-13-13 16,-4-11-34-16,-4-6-18 0,-5-7-1 16,-6 0-16-16,-3-1 45 15,-7 4 2-15,-1 5 45 16,0 9 3-16,0 8 1 16,0 10 50-16,0 2 4 15,-3 16-55-15,0 14 32 16,3 10-10-16,0 9 32 15,2-2-16-15,14-1-38 16,8-10 22-16,3-7-14 16,4-12-2-16,3-6-5 15,-3-11-1-15,-1 0-28 16,-4-19-16-16,-4-9-46 16,-4-7-26-16,-6-8-6 0,-4-1 62 15,-4-2 53-15,-3 4-8 16,-1 7 14-16,0 8 1 15,0 13 0-15,0 12-10 16,0 5 3-16,0 24 7 16,2 13 75-16,5 9-31 15,4 2-16-15,5-4-21 16,4-5-6-16,4-10 11 16,2-11-6-16,4-9-4 15,0-8 17-15,0-4-19 16,-3-10-1-16,-4-13-52 15,-3-11-31-15,-5-4 36 0,-6-2-10 16,-3-3 36 0,-5 5 21-16,-1 9-12 0,0 9 13 15,0 14 0-15,0 6-29 16,0 17 16-16,0 15 13 16,0 9 12-16,0 5 10 15,7-3-22-15,6-5 1 16,4-7 5-16,6-10-4 15,4-8 8-15,3-7-10 16,4-6-12-16,4-4 8 16,-2-16-3-16,-4-7-54 15,-6-4-3-15,-7-2-131 16,-9-1 69-16,-10 2 120 16,0 3 6-16,-12 6 145 15,-11 2 46-15,-5 5-42 0,-7 4-21 16,-1 3-32-16,-2 6-29 15,1 0-24-15,3 3-15 16,4 0 9-16,6 3-37 16,6 4 9-16,8-2-9 15,7-1 0-15,3-1-11 16,0-3-52-16,4 0 29 16,14 0 33-16,3 0-18 15,8-3 8-15,2-4-8 16,3 2 19-16,6 3-12 15,1 2 11-15,2 0 1 16,3 2-1-16,-1 14 2 0,0 4 25 16,-5 5 34-1,-4 3 58-15,-6 2-52 0,-8-1-41 16,-7 1-6-16,-6-7-15 16,-6-3 4-16,-2-7 5 15,-1-2-13-15,0-6 2 16,0-5 24-16,0 0-18 15,0-14-7-15,0-10-1 16,0-8-59-16,3-7 27 16,12-5-12-16,2 5 0 15,6 3-1-15,3 12-6 16,2 9 44-16,0 12 7 16,-1 3 20-16,0 16 40 15,0 10-15-15,-2 5 64 16,-1 2-28-16,-3 0-67 0,-6-2 11 15,-3-6-12-15,-8-5-13 16,-2-6 0-16,-2-5-30 16,-2-9-95-16,-11 0-26 15,1-14-386-15</inkml:trace>
  <inkml:trace contextRef="#ctx0" brushRef="#br0" timeOffset="103501.48">17687 6597 1627 0,'0'0'279'0,"0"0"-210"16,0 0-53-16,-3-102 3 16,13 73-8-16,2-1 23 15,4 5 6-15,1 0-39 16,-1 6-1-16,-5 2-34 15,-8 11-102-15,-3 3-175 16,0 3-596-16</inkml:trace>
  <inkml:trace contextRef="#ctx0" brushRef="#br0" timeOffset="103742.05">16922 6740 1739 0,'0'0'280'16,"0"0"-130"-16,0 0-94 16,0 0-24-16,0 0-2 15,0 0-30-15,0 0 11 16,0-3-11-16,0 3-65 15,0 1-87-15,-3 6-465 0</inkml:trace>
  <inkml:trace contextRef="#ctx0" brushRef="#br0" timeOffset="124071.62">14947 7803 198 0,'0'0'290'0,"0"0"-181"16,0 0-26-16,0 0 42 15,0 0 4-15,0 0-32 16,0-21 30-16,0 17-68 15,-2 1 2-15,2-1-7 16,0 1-22-16,-1 1 33 16,-1 0 2-16,1-1-15 0,-1 3 12 15,1-1-22 1,-2 1-5-16,0 0 9 0,0 0-28 16,-3 0 8-16,-1 0-20 15,-3 6-6-15,1 3 11 16,-2 4-10-16,0 1-1 15,1 3 0-15,-2 0 8 16,1 5-9-16,1 1 1 16,0 1 0-16,0 2 7 15,3 0-7-15,4 3 0 16,0 0 0-16,3 3 1 16,0 3 5-16,0 5-6 15,7 3 13-15,6 2 27 16,4 2-34-16,1 2 16 15,6-3-8-15,0-3 0 0,1 1 21 16,-1-8-18 0,-3-4 5-16,-2-5 4 0,-3-5-18 15,-5-7-7-15,-3-5-1 16,-4-3 0-16,-1-5 3 16,-3-2-1-16,0 0 18 15,0 0 36-15,0 0-18 16,0-4-11-16,-6-6-27 15,-3-1 7-15,-1-3-5 16,-1 0-2-16,1 0 1 16,-2-2 3-16,3 3-3 15,0-3-2-15,-1 0 1 16,1-1-6-16,0 0 5 0,1-3 1 16,-5-2 0-1,5-3 0-15,-1 2-2 0,-1-4 1 16,1 2 1-16,0-4-7 15,0 1 1-15,2-2 6 16,-1 2 0-16,2 0 0 16,1 0-1-16,0 0 1 15,2 2 0-15,0 0-4 16,3 2-7-16,0 2 7 16,0-2 4-16,0 4 0 15,0 0-18-15,0 0 17 16,3 1-13-16,3 3 12 15,3-1-10-15,0 3 2 16,0-1 3-16,4 1-1 16,1 1-28-16,2 2 36 0,2 2-6 15,1 0 6-15,2 2-2 16,0 4 1-16,1 0 1 16,-1 2 0-16,0-1-3 15,-1 2 2-15,-4 0 1 16,-4-3 0-16,-4 3 6 15,-2 0-5-15,-2-3-1 16,-4 3 0-16,0-1 0 16,0 1 5-16,0-3-5 15,0 2 7-15,-7-2-4 16,-3 2 3-16,0-1-8 16,-3 2 2-16,-1 0-7 0,-2 0 5 15,-1 0 3-15,-2 3-1 16,0 5 1-16,1 3 0 15,-2 0-1-15,2 2 0 16,2 1-3-16,1 1-4 16,-1 2 8-16,4 0-1 15,-2 2 6-15,4 0-5 16,1 4-2-16,0 3 1 16,3 1-1-16,3 6-2 15,3 4 5-15,0 3-2 16,1 7 0-16,9 1 1 15,3-1-1-15,0-3 0 16,2-4 1-16,-1-6 0 0,-3-7 0 16,0-4-1-1,-2-8 3-15,-3-5-1 0,3-6-3 16,-3-3 1-16,6-1-107 16,1-3-220-16,-4-7-683 0</inkml:trace>
  <inkml:trace contextRef="#ctx0" brushRef="#br0" timeOffset="124944.1">15311 8208 522 0,'0'0'228'0,"0"0"-91"15,0 0-30-15,0 0-35 16,0 0 4-16,0 0-19 16,0 0 29-16,0 35 10 15,0-6-31-15,0 10 38 16,5 21-17-16,8 25-16 15,0 24 7-15,5 8-43 16,-2-5-14-16,-4-13-14 16,-1-28-5-16,-1-20 10 15,-4-13-10-15,-1-9 0 16,-1-1 11-16,-1-3-12 16,2 0 0-16,-4-11-2 15,-1-7 2-15,0-7 2 0,0 0 9 16,0-10-9-1,-4-13-2-15,-7-7-17 0,-4-6 17 16,0-10 0-16,-1-3-2 16,-2-6 2-16,0-5 0 15,0-4 0-15,0-1 0 16,5 0-19-16,-1 2 9 16,8 5-5-16,2 4-1 15,4 4 7-15,0 5-5 16,1 3 4-16,11 8 10 15,2 2-4-15,2 8-8 16,2 8 11-16,4 3 1 16,1 9 3-16,2 4-2 0,5 0-1 15,-2 14 6 1,1 6-4-16,-3 4 18 0,-5 3-18 16,-7 1 11-16,-5 2 14 15,-9-1-26-15,0 0 11 16,-6 0-12-16,-16-2 2 15,-5-1 7-15,-4-4-8 16,-1-5-1-16,2-5 3 16,5-5-3-16,2-6 0 15,7-1-21-15,6 0-50 16,5-13-91-16,5-14-121 16,3 3-105-16,9 0 3 0</inkml:trace>
  <inkml:trace contextRef="#ctx0" brushRef="#br0" timeOffset="125574.66">15605 8297 551 0,'0'0'102'16,"0"0"-40"-16,0 0 45 16,0 0 42-16,0 0-54 15,0 0-6-15,52 92-8 16,-43-57-26-16,0 0-5 15,-4 1-12-15,-3-7 6 16,-2-3-11-16,0-5-23 16,0-7 5-16,-2-6 17 15,-6-5 64-15,0-3-18 0,-2-2-51 16,-2-15-10-16,1-4-17 16,1-7 9-16,0-3-9 15,4-2 0-15,2 1 0 16,4 2 0-16,0 1-23 15,0 5 23-15,10 3-1 16,4 4-21-16,3 5 22 16,2 2-16-16,2 4 2 15,0 5 12-15,3 1-24 16,0 0 24-16,-2 9 2 16,-1 8-9-16,-2 4 9 15,-4 6 0-15,-1 0 1 16,-7 2 25-16,-1 1-26 0,1-2 21 15,-1 2-21-15,0-4 7 16,2-4-2-16,4-3-4 16,0-5-1-16,1-6 19 15,4-7-17-15,0-1-2 16,0-1 32-16,1-14-15 16,-5-5 36-16,0-3-18 15,-5-5-6-15,-5 0 17 16,-3-2-8-16,0 2-6 15,-15-1-13-15,-3 2-19 16,-7 4 22-16,-2 6-22 16,-3 7 2-16,2 7 4 15,-2 3-6-15,3 5-20 16,5 14-30-16,1 4-65 16,6 17-66-16,5-5-182 0,7-6-624 15</inkml:trace>
  <inkml:trace contextRef="#ctx0" brushRef="#br0" timeOffset="126152.77">16131 8214 738 0,'0'0'353'0,"0"0"-230"0,0 0-64 16,0 0 2-16,0 0 4 15,0 0-9-15,0 0-8 16,-6 12-27-16,6 19 17 16,10 9 55-16,2 12-37 15,8 18-8-15,1 17 10 16,3 17-28-16,-4-9-4 16,-6-18-26-16,-5-26 6 15,-2-15 8-15,-1 1-14 16,0-1 1-16,0 0 3 15,-1-10 5-15,-1-9-10 16,-1-7 1-16,-2-7-28 16,-1-6-42-16,0-14-175 0,0-4-315 15</inkml:trace>
  <inkml:trace contextRef="#ctx0" brushRef="#br0" timeOffset="126522.95">16144 8368 927 0,'0'0'145'0,"0"0"-122"16,0 0-12-16,0 0-10 16,0 0 33-16,0 0 68 15,108-61-26-15,-70 79-11 0,1 8 29 16,-1 5-30-16,-5-1 13 15,-7 2-21-15,-8-4-8 16,-9-3 6-16,-9-4-42 16,0-2 12-16,-13-3-18 15,-16-5-6-15,-8-4 0 16,-3-7-19-16,-1 0 19 16,2 0-10-16,7-9 4 15,9 0-26-15,7 1-14 16,12 0-38-16,4 2-18 15,0 1-3-15,19-1-16 16,5 0-68-16,25-8-75 16,-7 3-33-16,-3 0-40 0</inkml:trace>
  <inkml:trace contextRef="#ctx0" brushRef="#br0" timeOffset="126835.56">16483 8428 20 0,'0'0'238'16,"0"0"-86"-16,0 0 20 15,0 0-14-15,0 0 62 16,0 0 23-16,0 0-62 15,51 64-39-15,-42-36-37 16,3-3-69-16,6-5-6 16,4-6-15-16,0-7-14 15,4-7 14-15,-2 0-6 16,-1-11 29-16,-5-11-3 16,-1-7-16-16,-10-3 13 0,-5-3-1 15,-2 0 13 1,-2 1 9-16,-14 2-30 0,-8 8 25 15,-5 5 11-15,-5 7-35 16,0 8 11-16,-3 4-27 16,2 9-1-16,6 12-6 15,2 8-1-15,6 4-4 16,3 0 2-16,9 3-40 16,7 0-44-16,7 3-70 15,14-8-155-15,4-9-424 0</inkml:trace>
  <inkml:trace contextRef="#ctx0" brushRef="#br0" timeOffset="127188">16848 8368 834 0,'0'0'312'15,"0"0"-231"-15,0 0 14 16,0 77-62-16,7-47 53 16,6 1 21-16,0-4-43 15,2-3-16-15,-3-6-26 16,-3-7-22-16,-4-4 14 16,-3-7-14-16,-2 0 48 15,0-12 41-15,-13-12-88 0,-2-5 9 16,-3-9-10-16,1 1 0 15,4-2 6-15,4 3 1 16,6 2 33-16,3 7 24 16,0 6-52-16,9 7-5 15,11 4-7-15,1 7-36 16,22 3-43-16,-7 0-209 16,-2 5-568-16</inkml:trace>
  <inkml:trace contextRef="#ctx0" brushRef="#br0" timeOffset="127599.85">17296 8240 933 0,'0'0'700'0,"0"0"-621"0,0 0-31 16,0 0-18-16,0 0 31 15,-88 61 27-15,70-27-22 16,8 4-30-16,4 1 7 15,6 0-31-15,0-3 1 16,12-6-1-16,10-7-6 16,3-6-8-16,3-7 2 15,2-10-22-15,0 0 22 16,-2-17-47-16,-2-10 3 16,-1-10 12-16,-5-5-14 15,-7-4 35-15,-3 3-38 16,-7 5 35-16,-3 7 8 15,0 14 12-15,0 13 16 0,0 4 20 16,-1 17-42-16,-2 18 19 16,3 6 6-16,0 9 20 15,1-1 11-15,13-6-55 16,7-7 15-16,0-10-16 16,3-9-13-16,0-12 11 15,-5-5-19-15,-4-33-59 16,-3-4-138-16,-9-5-595 0</inkml:trace>
  <inkml:trace contextRef="#ctx0" brushRef="#br0" timeOffset="127746.71">17390 8049 1753 0,'0'0'217'0,"0"0"-204"15,0 0-13-15,0 0-37 16,0 0-23-16,0 0-83 15,0 0-164-15,61 66-894 0</inkml:trace>
  <inkml:trace contextRef="#ctx0" brushRef="#br0" timeOffset="128404.26">17699 8448 1099 0,'0'0'177'0,"0"0"-63"0,0 0-46 16,31 86 25-16,-9-75 28 15,5-11-8-15,0 0-50 16,-1-11-28-16,-1-12 3 16,-7-7-37-16,-8-6 6 15,-7-2 10-15,-3 0-16 16,-4 2 38-16,-11 4 13 15,-8 5 9-15,0 7 8 16,-4 6-56-16,1 7-1 16,2 7-12-16,2 0 6 15,3 3-8-15,5 10 2 16,4 1 0-16,5-1-1 16,4-3-15-16,1-2-1 0,0-3-31 15,12-5-29-15,3 0 34 16,4 0-4-16,2-13 9 15,3 1 26-15,0-2-9 16,-1 3 20-16,0 5 1 16,-2 3 0-16,1 3 13 15,0 10 18-15,1 16 36 16,1 8 2-16,0 5-43 16,-2 5 29-16,-2-4-30 15,-3-3-25-15,-5-6 21 16,-1-9-20-16,-5-8-1 15,-2-8 0-15,1-6 0 16,-2-3 0-16,4-19 4 0,-1-10-3 16,3-9-2-16,0-7-5 15,1 0-1-15,-1 0 7 16,2 12-20-16,1 11 12 16,-2 16-1-16,1 9-11 15,0 12 20-15,2 19 9 16,-2 5 11-16,1 3 14 15,-1-3-33-15,-3-4 10 16,0-8-11-16,-5-7-22 16,-3-11-59-16,-1-6-253 15,-13 0-1184-15</inkml:trace>
  <inkml:trace contextRef="#ctx0" brushRef="#br0" timeOffset="128594.55">17870 7844 2002 0,'0'0'240'15,"0"0"-145"-15,9-89-80 16,9 55 2-16,2 3-6 16,0 9-11-16,-1 5 0 15,0 11-62-15,-5 1-141 16,-8 5-900-16</inkml:trace>
  <inkml:trace contextRef="#ctx0" brushRef="#br0" timeOffset="129251.99">18973 8462 1330 0,'0'0'212'0,"0"0"-154"0,0 0-6 15,0 0 13-15,0 0 27 16,0 0-19-16,0 0-53 16,83-97-2-16,-74 67-18 15,-6-2 1-15,-3 3-2 16,0 0-8-16,-9 2-4 15,-9 6 12-15,-1 3-25 16,-5 9 26-16,0 7 7 16,-1 2-7-16,4 0 15 15,-2 17-15-15,4 4 0 16,5 6 13-16,4 5-11 16,7 3 33-16,3 0-19 15,0-1-3-15,18-3 2 16,9-4-15-16,6-7 0 0,7-9-26 15,27-11-107-15,-9-1-155 16,-6-15-449-16</inkml:trace>
  <inkml:trace contextRef="#ctx0" brushRef="#br0" timeOffset="129606">19343 8064 1483 0,'0'0'198'15,"0"0"-148"-15,0 0-18 16,0 0-13-16,-91 17 35 16,80-3-1-16,5 3-45 15,6 0 0-15,1 2-7 0,18-2-1 16,7 3 11-16,7 1-11 16,3 1 0-16,4 3 0 15,-4 1 2-15,-5 1-2 16,-7-4 0-16,-9 0 0 15,-9-2 4-15,-6-4 12 16,0-2 11-16,-12-6 9 16,-13-3-28-16,-5-4 4 15,-4-2-11-15,1 0 1 16,3-3 10-16,8-4-12 16,8 5 1-16,10 0-1 15,4 2-76-15,3 0-98 16,31-10-78-16,0 1-150 0,-1-5-667 15</inkml:trace>
  <inkml:trace contextRef="#ctx0" brushRef="#br0" timeOffset="129838.54">19526 7613 1453 0,'0'0'243'16,"0"0"-186"-16,0 0-57 16,22 144 20-16,8-43 15 0,4 10 5 15,-4-19-23 1,-8-20-15-16,-11-28-2 0,-3-7 0 16,-3 2-91-16,-5 9-190 15,0-5-203-15,-11-16 113 0</inkml:trace>
  <inkml:trace contextRef="#ctx0" brushRef="#br0" timeOffset="130612.13">19596 8267 881 0,'0'0'200'0,"0"0"-40"16,0 0-28-16,97 0-29 16,-55 0-4-16,4 0-27 15,0 0-8-15,3-4-6 16,-4-10-13-16,-3-7-33 15,-8-3 1-15,-9-3-13 0,-9-1-5 16,-9 0-5-16,-5 2-6 16,-2 4 16-16,-3 5-2 15,-10 8-14-15,0 9 15 16,3 9-35-16,-1 20 30 16,4 10 6-16,1 8 0 15,6 0 22-15,0-5 16 16,9-6-21-16,7-10 4 15,5-9-12-15,4-9-8 16,5-8-1-16,0-5 13 16,1-17-11-16,-2-9-2 15,-5-8-34-15,-5 0 33 16,-4-1-40-16,-8 7-15 0,-4 9-41 16,-3 12 31-16,0 12 20 15,0 9-14-15,0 21 60 16,-3 11 0-16,3 1 70 15,0 0-19-15,6-5 4 16,12-8-26-16,5-12 0 16,5-10 34-16,0-7 18 15,1-7-49-15,-6-19-19 16,-2-7-1-16,-9-8-20 16,-9-2 10-16,-3-3-2 15,-6 3 6-15,-14 4 1 16,-7 6 41-16,-2 10-35 15,0 12-12-15,0 11-2 16,2 9-8-16,-1 17 9 16,2 9-1-16,6 6 1 0,6 0 1 15,5-3-1-15,9-7 1 16,0-6 5-16,12-10-6 16,9-8-38-16,5-7-38 15,3 0-94-15,3-14 20 16,1-2 76-16,-4 0 73 15,0 6 1-15,-6 5 83 16,0 5 96-16,-1 13-62 16,-1 19-22-16,1 12 7 15,2 13-18-15,0 6-40 16,-3 4-11-16,-3-4-26 16,-4 0 2-16,-3-9-9 0,-3-9-12 15,-4-7 11-15,-1-10-74 16,-3-14-79-16,0-6-164 15,-9-8-446-15</inkml:trace>
  <inkml:trace contextRef="#ctx0" brushRef="#br0" timeOffset="131289.45">20473 8494 1431 0,'0'0'184'0,"0"0"-141"16,0 0-22-16,0 0 17 15,0 0 61-15,0 0-11 16,0 0-46-16,76-55-30 0,-52 30 1 16,1-4-13-16,-1-9-52 15,0-6-27-15,-5-2-144 16,-3 0-105-16,-6 0-223 16,-4 5 287-16,-6 10 261 15,0 9 3-15,0 12 116 16,-3 10 83-16,-6 0-112 15,3 26 63-15,3 9 76 16,1 11-31-16,2 4 35 16,0 1-103-16,10-3-27 15,7-9-43-15,4-7-47 16,2-12 18-16,2-9-19 16,0-11 0-16,2-2-9 15,-3-20-11-15,-4-12-12 0,-4-10-46 16,-6-4-33-16,-5-3 4 15,-4 4 20-15,-1 8 68 16,0 11 10-16,0 14 1 16,0 12 38-16,-1 4-32 15,-1 23-6-15,2 13 61 16,0 6 8-16,0 2-2 16,10-3-19-16,6-7-42 15,4-7 9-15,4-11-11 16,0-9-4-16,3-9 17 15,-2 0-18-15,-2-22 5 16,-7-9-14-16,-3-9-53 16,-5-5-14-16,-5-7-14 0,-3 3 11 15,0 7-6-15,0 8 26 16,-4 16 38-16,1 15 20 16,1 6 2-16,2 25 8 15,0 13 76-15,0 8 17 16,6 2-8-16,10-2-55 15,1-6-18-15,5-11-2 16,-1-9-19-16,-1-13 0 16,-4-10-28-16,-3-24-153 15,-4-9-155-15,-6-5-855 0</inkml:trace>
  <inkml:trace contextRef="#ctx0" brushRef="#br0" timeOffset="131424.53">21090 7844 1528 0,'0'0'533'16,"0"0"-465"-16,0 0-68 16,0 0-38-16,0 0 20 15,0 0-45-15,0 0-104 16,8 64-315-16</inkml:trace>
  <inkml:trace contextRef="#ctx0" brushRef="#br0" timeOffset="131738.04">21280 8156 1189 0,'0'0'185'0,"0"0"-125"16,5 91-44-16,4-55-10 0,4-5 140 16,3-9-38-16,5-5-51 15,1-9-14-15,2-8-41 16,-4 0 13-16,-2-14 8 15,-5-12-7-15,-4-6 18 16,-6-7-20-16,-3 2 13 16,0-2 36-16,-16 5-5 15,-4 6 23-15,-8 9-38 16,-8 7-18-16,0 6-13 16,-1 6-12-16,3 6-14 15,4 11 5-15,8 3-58 16,6 0-48-16,16-1-107 15,0-5-289-15,2-6-295 0</inkml:trace>
  <inkml:trace contextRef="#ctx0" brushRef="#br0" timeOffset="132444.68">21486 8068 1370 0,'0'0'267'15,"0"0"-169"-15,0 0 6 16,0 0-3-16,92 103 17 15,-68-60-41-15,-4 0-24 16,-3-1-21-16,-3-8 1 16,-4-6-32-16,-2-8-1 15,-5-11 0-15,-2-6 0 0,-1-3-3 16,0-8 3-16,0-19-13 16,0-8-1-16,0-6-13 15,0-9 26-15,2-3-11 16,-1 5-20-16,4 4 1 15,2 11-12-15,1 16 22 16,-1 16 8-16,2 2 0 16,1 27 13-16,-1 11 12 15,-1 5 11-15,2 2 21 16,-1-4-32-16,2-6 16 16,0-11-6-16,2-7-16 15,-1-11 4-15,-1-7-10 16,1-2 0-16,2-21-14 0,-1-7 3 15,-1-5-6 1,2-3-10-16,-2 0 1 0,-2 6 18 16,-1 6-24-16,-3 13 14 15,0 13 12-15,-3 3-20 16,1 23 26-16,-1 8-1 16,0 0 1-16,3 2 14 15,2-8 0-15,5-7 6 16,2-6 0-16,6-11-19 15,1-4-2-15,2 0 1 16,3-16-21-16,0-1 13 16,0-1-34-16,-5-2-10 15,-4-1-8-15,-5-2-15 0,-7 1 46 16,-4-1 22 0,-2 4 7-16,-5 2 38 0,-8 9 7 15,-2 8-11-15,0 0-12 16,2 18-21-16,2 8 27 15,2 6 19-15,8 3-4 16,1 0 9-16,0-3-33 16,13-7-4-16,5-7-4 15,3-4-11-15,1-10-16 16,2-4-54-16,9-20-90 16,-9-7-138-16,0-2-479 0</inkml:trace>
  <inkml:trace contextRef="#ctx0" brushRef="#br0" timeOffset="133097.34">22281 7599 1422 0,'0'0'299'0,"0"0"-180"16,0 0-68-16,0 0-50 16,0 0 23-16,-8 79 39 15,8 1-17-15,14 29-17 16,10 6 2-16,1-4-25 15,-3-28-6-15,-8-27 0 16,-5-14-44-16,0-9-25 16,-2 1-70-16,-2-3-105 15,-4-6-65-15,-1-12-63 16,0-13 80-16,-13-4-34 16,-7-24 326-16,-2-11 31 0,2-4 465 15,0-4-186-15,6 2-58 16,8 6-130-16,6 2-61 15,0 6-47-15,12 2-14 16,8 6 0-16,4 3-6 16,1 4-21-16,2 7 26 15,1 8-5-15,-1 1 6 16,-2 4 25-16,1 13-10 16,-4 3 37-16,-1 5-8 15,-6 5 19-15,-2 1 13 16,-4 3-12-16,-4 2-18 15,-2-1 8-15,-3-3-26 0,0-1-12 16,0-4-16 0,0-6 2-16,0-5 11 0,1-8-13 15,7-6 0 1,5-2 0-16,2-10-13 0,7-12 2 16,2-7-14-16,0-6-43 15,-1-4 29-15,-3 2 5 16,1-2 34-16,-4 6-12 15,-3 10 13-15,-1 9-1 16,-3 12 0-16,-3 4 0 16,1 23 18-16,-1 14 18 15,5 7-2-15,0 3 10 16,3-1-34-16,0-4-2 16,0-10-8-16,-2-9-8 15,-1-8-59-15,-3-17-173 0,-6 0-161 16,-1-12-245-16</inkml:trace>
  <inkml:trace contextRef="#ctx0" brushRef="#br0" timeOffset="133405.79">22724 7779 1751 0,'0'0'322'0,"0"0"-129"15,0 0-134-15,0 0-39 16,0 0-17-16,0 0-3 16,0 0-77-16,31 18-90 15,-17-2-521-15</inkml:trace>
  <inkml:trace contextRef="#ctx0" brushRef="#br0" timeOffset="134015.13">23322 8046 1478 0,'0'0'254'0,"0"0"-228"16,0 0 31-16,0 0 42 15,-98-46 61-15,78 46-72 16,4 0-42-16,-1 15-46 15,4 9 0-15,4 7 7 16,2 3-6-16,7 6 23 16,0 1-18-16,8-3-6 15,12-4 0-15,8-6-21 0,4-10-4 16,2-7-29 0,3-10-42-16,-1-1-11 0,-3-12-14 15,-4-12-28-15,-2-6 2 16,-7-1 54-16,-5 1 88 15,-6 3 5-15,-6 9 69 16,-3 7-1-16,0 11-43 16,0 0-25-16,0 14 0 15,0 11-10-15,4 3 10 16,11-1 0-16,6-3-39 16,3-5 3-16,3-8 3 15,0-6 5-15,-1-5-16 0,0-3-48 16,-4-16 92-16,-4-4 10 15,-3-7 85-15,-8-2 68 16,-4-2-14-16,-3 1-22 16,-4 0-13-16,-18 5-76 15,-11 4-22-15,-9 7-16 16,-4 11-42-16,1 6 25 16,5 10 11-16,10 17 6 15,10 6 15-15,10 4-14 16,10-3 33-16,0 0-18 15,19-5-16-15,11-4-24 16,24-4-57-16,-9-7-233 16,-4-5-496-16</inkml:trace>
  <inkml:trace contextRef="#ctx0" brushRef="#br0" timeOffset="134526.43">21810 7688 1352 0,'0'0'481'0,"0"0"-375"15,27-92 42-15,-14 52-35 16,2-1-26-16,1 4 2 0,-2 6-43 16,0 6-34-16,-2 6 18 15,-2 7-20-15,-3 4 4 16,-3 3-8-16,-2 2-6 15,-2 3-6-15,0 0-27 16,0 0-65-16,-2 15-57 16,-11 3-108-16,-5 2-674 0</inkml:trace>
  <inkml:trace contextRef="#ctx0" brushRef="#br0" timeOffset="135358.42">15358 9486 1081 0,'0'0'211'0,"0"0"-160"16,0 0 1-16,0 0 61 16,87-14 21-16,-59-2-33 15,2-5-65-15,-2-3-12 16,-1-2-13-16,-6-3-3 0,-2 0-13 16,-8 1 5-1,-5 2-33-15,-6 0 20 0,0 4-30 16,-7 7 27-16,-9 4-14 15,-4 6-52-15,-3 5 47 16,4 4 18-16,-2 13 17 16,6 8 10-16,5 8-9 15,7 4 50-15,3 3 48 16,0 4-29-16,19 0 8 16,5-6-50-16,6-5-9 15,8-10-19-15,1-11-19 16,8-12-149-16,-10-4-164 15,-10-13-585-15</inkml:trace>
  <inkml:trace contextRef="#ctx0" brushRef="#br0" timeOffset="135733.46">15783 9227 947 0,'0'0'516'15,"0"0"-476"-15,0 0 74 16,0 0-9-16,88 75-46 15,-61-38 49-15,-4 7-41 16,-2 1-15-16,-7-4-16 16,-5-4-35-16,-3-8-1 15,-4-7 0-15,-2-8-13 16,0-7 13-16,0-7-36 16,-6 0 14-16,-2-14-54 15,4-13-62-15,0-7 11 0,4-9 71 16,0 1 15-1,4 1 19-15,11 5-26 0,4 9 37 16,2 10 11-16,5 10 20 16,-1 7 38-16,0 10 10 15,-1 17 11-15,-3 9 38 16,-2 1-41-16,-2 5-31 16,-5-6-18-16,0-5-26 15,-1-9-2-15,-1-11-17 16,4-11-111-16,-5-10-141 15,-1-8-434-15</inkml:trace>
  <inkml:trace contextRef="#ctx0" brushRef="#br0" timeOffset="135945.14">16306 8949 1056 0,'0'0'261'16,"0"0"-154"-16,0 0-2 15,32 109 10-15,-14-30-7 16,-1-1-53-16,-1-7 17 16,-1-7-47-16,0-17-6 15,-2 1-12-15,2 2-7 16,-6-12-35-16,-9-10-107 16,0-11-174-16,0-11-352 0</inkml:trace>
  <inkml:trace contextRef="#ctx0" brushRef="#br0" timeOffset="136596.76">16282 9347 1267 0,'0'0'279'15,"0"0"-196"-15,0 0-67 16,0 0 26-16,0 0 73 16,0 0-8-16,113 14-50 15,-74-14-32-15,1 0 3 16,-4-3-27-16,-5-8 0 15,-7-3-1-15,-6 0 13 16,-5 2-14-16,-5 2 2 16,-5 3-1-16,-2 7 8 15,1 0-8-15,-2 6-48 0,1 20-11 16,1 8 52 0,4 9 6-16,1 0 2 0,2-3-1 15,2-4 3-15,-1-8 4 16,-3-9-7-16,-2-6 0 15,-3-8 0-15,-2-5 9 16,0 0-9-16,-2-18-16 16,-9-5-6-16,-2-8-9 15,0-6 31-15,-1-2 0 16,5-2 0-16,5 5-6 16,4 5-2-16,0 7 6 15,3 6 1-15,12 8-12 16,3 6 7-16,5 4 7 0,4 0-1 15,3 7 16 1,4 5-15-16,1-5-1 0,1 1 0 16,-2-3 6-16,-1-5 1 15,-5 0-7-15,-4-3 1 16,-5-11 2-16,-7 0-3 16,-6-4-10-16,-6 0-13 15,0-1 8-15,-6 3 15 16,-10 2 0-16,-5 8 25 15,0 6 3-15,0 0-28 16,0 18 21-16,2 11-5 16,5 10 4-16,5 3 46 15,7 5-7-15,2-2 1 16,7-5-13-16,14-6-45 0,7-7 17 16,9-8-19-16,1-10-16 15,18-9-18-15,-11 0-137 16,-3-6-495-16</inkml:trace>
  <inkml:trace contextRef="#ctx0" brushRef="#br0" timeOffset="138090.66">18312 9154 224 0,'0'0'177'16,"0"0"-35"-16,0 0-30 15,0 0 56-15,0 0 14 16,0 0-19-16,0 0-15 16,7-22-26-16,-4 18 26 15,-3 0-18-15,0-2-40 16,0 2-4-16,0-3-15 0,-9 1-26 15,-3 1 8-15,-2-2-43 16,-3 3 5-16,-4 1-3 16,-1 3-5-16,-1 0-14 15,-2 0 7-15,3 8-19 16,1 4 18-16,4 5-13 16,4 4 14-16,4 3-1 15,6 1-6-15,3 1 6 16,0-3 1-16,9-3 0 15,9-4-6-15,2-8 6 16,3-5-7-16,1-3-17 16,0 0-23-16,-2-14 32 0,-4-3 12 15,0-5 2-15,-6 1-10 16,0 1-3-16,-5 3 13 16,-4 3 1-16,-1 8 0 15,-1 3-16-15,-1 3 17 16,0 6-1-16,0 22 28 15,0 11-27-15,2 23 38 16,5 22-13-16,5-1-25 16,-3-8 24-16,3-13-25 15,-3-17 8-15,0 0 3 16,0 1-10-16,0-12-2 16,-3-8-5-16,-3-9-26 15,-2-14-43-15,1-3-195 0,-2-5-280 0</inkml:trace>
  <inkml:trace contextRef="#ctx0" brushRef="#br0" timeOffset="138719.79">18391 8942 1243 0,'0'0'221'0,"0"0"-159"16,0 0-56-16,0 0 4 15,0 87 67-15,6-41 18 16,4 7-3-16,5 4-28 0,3 1-40 16,4-5 17-16,4-6-29 15,1-9-2-15,1-10 8 16,-1-9-18-16,-1-14 0 15,-3-5-23-15,-2-8-2 16,-2-18 23-16,-2-9-55 16,-4-7-23-16,-4-5-39 15,-3-1 12-15,-3 5 53 16,-3 4 35-16,0 9 19 16,0 12 9-16,0 13-9 15,0 5 40-15,-1 12-32 16,1 18 2-16,0 10 45 15,0 6 28-15,3 2-13 0,11-3 11 16,3-5-59-16,4-8-2 16,1-9-20-16,2-11 9 15,-3-10-21-15,0-2 11 16,-5-16 0-16,1-10 1 16,-7-10-80-16,-1-3-9 15,-8-2 1-15,-1 0 36 16,0 6 52-16,0 7 0 15,-7 8 11-15,3 9 19 16,1 11 15-16,3 3-10 16,0 22-34-16,0 8 1 15,0 9 56-15,4 2-11 0,11-1-12 16,6-1-12 0,1-9-23-16,4-8 0 0,0-9-57 15,10-16-115-15,-7-4-68 16,-7-11-397-16</inkml:trace>
  <inkml:trace contextRef="#ctx0" brushRef="#br0" timeOffset="139186.17">19113 9124 1257 0,'0'0'273'0,"0"0"-128"16,0 0-78-16,0 0-40 15,0 0 25-15,-24 108 38 16,24-61-33-16,1 1-18 0,11-6 1 15,5-6-40 1,1-10 10-16,1-10-10 0,0-10-5 16,-1-6 4-16,-1-8-29 15,-2-15 6-15,-4-9-13 16,-3-5-46-16,-2 0 8 16,-4 2 2-16,-1 6 10 15,-1 9 21-15,0 13-23 16,0 7-24-16,2 13-18 15,1 17 99-15,2 9 8 16,3 3 12-16,1-2 7 16,5-4 11-16,3-6-21 15,4-13 3-15,0-7 1 16,-2-10-13-16,2-3 30 16,-3-19 14-16,-2-10-6 0,-2-8-3 15,-5-4-12-15,-5-1 28 16,-4 3 25-16,0 6-5 15,-9 3 36-15,-10 8-5 16,-5 10-7-16,-3 7-40 16,-1 8-55-16,-2 0-9 15,2 18-28-15,2 6-57 16,2 18-14-16,8-5-104 16,6-5-325-16</inkml:trace>
  <inkml:trace contextRef="#ctx0" brushRef="#br0" timeOffset="139562.07">19632 9143 1234 0,'0'0'233'15,"0"0"-135"-15,0 0 33 16,0 0-9-16,0 0-3 15,0 0-81-15,0 0-26 16,-63-34-12-16,61 44-8 16,2 6-5-16,0 1-16 15,11 5-5-15,10-2 15 16,6 4-7-16,4 2 10 0,2 1 15 16,-2-1-18-16,-4 1 19 15,-9-2-2 1,-3-5 2-16,-11 0 16 0,-4-3 43 15,-3-3 7-15,-19-3 5 16,-9-6-40-16,-10-2-6 16,-2-3-17-16,3 0-7 15,7-1-2-15,9-4-48 16,15-2-71-16,6 1-174 16,3 0-406-16</inkml:trace>
  <inkml:trace contextRef="#ctx0" brushRef="#br0" timeOffset="139930.34">19887 9255 1217 0,'0'0'194'0,"0"0"-123"16,0 0-13-16,0 95 12 15,9-73 57-15,12-5-31 16,6-6-62-16,2-8-9 15,1-3-25-15,-2-6-7 16,-4-14-1-16,-9-6 2 16,-6-3-17-16,-6-3 22 15,-3 2-10-15,-7 0 10 16,-14 3 1-16,-5 5 0 16,-2 5 24-16,-2 10-13 15,4 7-9-15,2 5 17 0,6 18-19 16,1 7-7-1,8 4 6-15,6 3 2 0,3 1 42 16,2-6-3-16,16-2-12 16,7-7-6-16,7-7-22 15,0-8-11-15,14-8-65 16,-8 0-215-16,-8-13-616 0</inkml:trace>
  <inkml:trace contextRef="#ctx0" brushRef="#br0" timeOffset="140358.67">20364 9186 1061 0,'0'0'239'15,"0"0"-175"-15,0 0 10 16,0 0 40-16,54 85 61 15,-29-70-51-15,8-4-75 16,0-5-27-16,-1-6-19 16,1 0-2-16,-3-7-1 15,-5-11 0-15,-3-3-32 16,-3-4 11-16,-7-3-65 16,-5 3 58-16,-5 3 18 15,-2 3 10-15,0 5 6 16,-7 7 25-16,-1 7 33 0,0 2-42 15,2 24-13-15,5 22 4 16,1 30 18-16,0 31 4 16,1 12 10-16,5 0-23 15,-3-15-10-15,-1-30 8 16,-1-19-18-16,1-20 5 16,-1-10-7-16,3-1 10 15,0-2-20-15,2-7 9 16,4-17-69-16,-1-6-248 15,1-15-649-15</inkml:trace>
  <inkml:trace contextRef="#ctx0" brushRef="#br0" timeOffset="141282.78">21301 8831 1045 0,'0'0'220'0,"0"0"-125"16,0 0 58-16,0 0-81 16,0 0 32-16,-100-27-49 0,76 38-42 15,-3 9 11 1,3 6-15-16,4 10 24 0,7 7 23 16,6 7 4-16,7 3 12 15,0 6-26-15,11-1-35 16,12 0 12-16,6-10-22 15,5-4 1-15,0-15-2 16,1-8-15-16,-2-13-28 16,-2-8-31-16,-1-5-33 15,-4-19 3-15,-2-8-40 16,-3-11 45-16,-4-3 60 16,-4-4 20-16,-6-4 19 15,-4 0 0-15,-3 4 22 16,0 4 57-16,0 13 28 15,-7 8-7-15,0 14-21 0,-1 11-38 16,1 5-22-16,-1 22-10 16,-1 12 6-16,5 10 26 15,4 5-4-15,0 3 8 16,6-4-19-16,13-5-24 16,5-7 3-16,6-9-5 15,1-8-8-15,5-12 6 16,0-9 2-16,1-3-1 15,-1-15 0-15,-5-15 2 16,-5-6 7-16,-4-7 5 16,-6-1-13-16,-8-1 33 15,-8-2-26-15,0 4 12 16,-14 0 17-16,-13 2-7 0,-7 3 29 16,-9 2-29-1,-4 8-23-15,-2 6 0 0,0 10-6 16,7 10-7-16,5 2-15 15,9 8-27-15,5 13 18 16,8 5-25-16,7 5-19 16,8 18-60-16,4-8-262 15,11-6-615-15</inkml:trace>
  <inkml:trace contextRef="#ctx0" brushRef="#br0" timeOffset="141763.16">21889 9129 1088 0,'0'0'154'0,"0"0"-68"15,0 0-8-15,0 0 110 16,0 0 0-16,81 23-89 15,-62-10-17-15,1 3-27 16,0 4-3-16,-5 2 3 16,-2 4-17-16,-6 0 3 15,-5 2-19-15,-2-2-16 16,0-2 15-16,-15-2-15 16,-4-5 0-16,-5-3-6 0,-3-4-11 15,2-4-6-15,2-5 3 16,2-1-9-16,5 0 22 15,7-9-8-15,5-2-18 16,4 0 7-16,0 1-16 16,9 1 7-16,7 6 17 15,4 3 12-15,2 0 3 16,2 7-1-16,1 6 20 16,3 5 17-16,2 0-21 15,0-2 18-15,3-2-19 16,-2-6-5-16,-1-7 1 15,0-1-13-15,-4-5-10 16,4-30-77-16,-9 2-133 0,-4-1-446 16</inkml:trace>
  <inkml:trace contextRef="#ctx0" brushRef="#br0" timeOffset="142233.98">22194 8568 479 0,'0'0'383'16,"0"0"-248"-16,0 0 1 16,0 0-4-16,0 0 28 15,0 0-3-15,0 0-53 16,85 2-47-16,-58 13-7 15,1 7-12-15,4 11-16 0,2 9 9 16,4 20-15 0,0 22 7-16,1 19 9 0,-11 2-21 15,-13-17 11-15,-10-23 0 16,-5-22-12-16,0-2 9 16,-8 2-19-16,-7 6 1 15,-6 2-1-15,-2-6-32 16,-13 3-55-16,3-13-187 15,5-8-530-15</inkml:trace>
  <inkml:trace contextRef="#ctx0" brushRef="#br0" timeOffset="176352.23">416 10346 751 0,'0'0'494'16,"0"0"-427"-16,0 0-28 15,0 0 76-15,0 0 10 16,0 0 13-16,0 0-43 16,0 0-16-16,0 0 9 15,0 0-38-15,0 0 9 16,0 0-17-16,0 0-23 16,0 0 27-16,0 0-19 0,0 0-5 15,0 0-1-15,0 0-20 16,0 0-2-16,0 0 1 15,7 0-18-15,5 0 18 16,9 6 0-16,9-1 1 16,6 4 7-16,5-3-7 15,0 0-1-15,-1 2 0 16,0-3 1-16,-4 0 3 16,-5 0-4-16,-7-3 7 15,-6 1 6-15,-6-1-7 16,-6-2-1-16,-3 2 1 15,0-2 14-15,-3 0 46 16,0 0-10-16,0 0 0 0,0 0 10 16,0 0-38-16,0 0 6 15,0 0-15-15,0 0-18 16,0 0 10-16,0 0-11 16,0 0-7-16,3 0 1 15,-3 0-90-15,6 3-91 16,6 1-202-16,-3-2-1203 0</inkml:trace>
  <inkml:trace contextRef="#ctx0" brushRef="#br0" timeOffset="177868.11">1700 10090 654 0,'0'0'396'15,"0"0"-198"-15,0 0 18 16,0 0-44-16,0 0-47 16,0 0 17-16,0 0-63 15,-82-4-34-15,55 4-14 16,-4 0-29-16,1 0-3 15,-1 1 1-15,1 13-10 16,6 0 3-16,0 10 2 16,8 3 5-16,7 9 0 0,4 6-5 15,5 8 5 1,5 3-1-16,14 3-10 0,7 5 10 16,2-6 2-16,5-2-1 15,4-10 9-15,-4-6-1 16,-2-12-10-16,-1-8 2 15,-5-8 0-15,-1-9-4 16,-6 0 5-16,-2-10-1 16,-5-9 9-16,-5-7-1 15,-3-3-7-15,-3 2-1 16,0 0 0-16,0 10 2 16,0 5-2-16,0 10 0 15,6 2 0-15,4 8-35 16,7 12 27-16,5 8 7 15,5 0 1-15,1 1 4 0,-1-5-3 16,4-9-1 0,-4-5 0-16,3-8-1 0,-9-2 0 15,-2-8 1-15,-5-11 0 16,-11-7-7-16,-3-5 7 16,0-5 0-16,-11 0-1 15,-11-1-15-15,-4 5 16 16,-2 6-6-16,0 9 6 15,-2 6-13-15,6 10 13 16,2 1-18-16,5 12 9 16,1 10-10-16,7 6 19 15,6 4 0-15,3-1 0 0,0-1-4 16,3-6 4-16,9-6 0 16,3-5-9-16,-2-7-7 15,2-5 14-15,0-1 2 16,0-3 0-16,-3-10 8 15,-3-2-7-15,1 1-1 16,-4 2 0-16,-1 2 6 16,1 7-12-16,3 3 6 15,6 0 0-15,4 17 5 16,5 2-4-16,3 6-1 16,7 0 0-16,0-2 2 15,-1-3 15-15,3-4-17 16,-2-6 1-16,1-6 7 0,-4-4-7 15,0 0-1-15,-4-17 0 16,-5-6 0-16,-8-10 6 16,-5-9-6-16,-5-8 0 15,-4-5-1-15,0-5-1 16,-13-4-6-16,-5 3 0 16,-3 3 2-16,-3 7 6 15,2 6 0-15,1 12 1 16,3 7 24-16,6 10-3 15,2 8 25-15,4 7 2 16,4 1-37-16,2 11-12 16,0 20 1-16,0 22-1 15,18 25 20-15,2-2-19 16,-1-5 9-16,5-12-10 16,-3-16 1-16,6 2-1 0,4 0 0 15,6-10-11 1,-1-11-41-16,3-11-101 0,14-13-151 15,-9-8-200-15,-8-10-126 0</inkml:trace>
  <inkml:trace contextRef="#ctx0" brushRef="#br0" timeOffset="178928.04">2704 10367 1378 0,'0'0'408'16,"0"0"-350"-16,0 0-32 15,0 0-15-15,-51 77 3 16,47-41 41-16,4 6-29 0,0 1 3 16,16-1-12-16,6-4-17 15,4-7 0-15,5-6-6 16,5-12 6-16,-5-7 11 16,2-6-11-16,-5-9-2 15,-8-15-16-15,-1-8-43 16,-8-9-4-16,-7-3-15 15,-4-1 5-15,0 4 46 16,-3 6 9-16,-6 9 20 16,3 13 19-16,0 6-11 15,6 7 32-15,0 15-40 16,0 16 0-16,3 10 29 0,12 4-20 16,3 0 16-1,3-2-12-15,3-9-4 0,6-9 8 16,-2-9 18-16,3-11-27 15,-2-5 18-15,-4-10-25 16,-3-14-2-16,-8-10-8 16,-5-5-18-16,-9-2-2 15,0 1 10-15,0 6 19 16,-6 9-9-16,-3 9 8 16,3 13-1-16,4 3-12 15,2 22-4-15,0 14 18 16,9 8 1-16,9 6 15 15,6-4 14-15,3-5-29 16,6-9 37-16,4-10-35 16,-1-11 8-16,-2-11-3 0,-1-3-8 15,-5-22 1-15,-4-14-1 16,-9-9-33-16,-9-19 12 16,-6-18-8-16,-7 5 1 15,-14 10 8-15,0 11-4 16,0 20 24-16,-1 3 6 15,2 5 4-15,7 15-10 16,5 16 28-16,8 6-12 16,0 38 9-16,11 28-24 15,17 21 13-15,2-2 36 16,3-18-34-16,-5-25 3 16,-4-18-19-16,4-1 2 15,2-4 8-15,6-5-9 0,-3-15 5 16,-5-5 4-1,-3-17-3-15,-4-14-4 0,-7-11-3 16,-8-5-2-16,-5-2-6 16,-1 8 3-16,0 9-6 15,-1 15 10-15,1 17-33 16,0 10-2-16,0 27 22 16,10 15 14-16,8 5 5 15,6 1 14-15,6-7 35 16,1-9 6-16,5-12-59 15,-2-14 12-15,-1-11-13 16,-3-5 0-16,-6-17 6 16,-8-14-6-16,-13-10 0 0,-3-7-1 15,-8-6-15-15,-20 3 16 16,-5 2-9-16,-7 9-7 16,3 13 7-16,1 13-10 15,8 14 12-15,4 4 0 16,7 22-4-16,6 11 10 15,6 5-7-15,5 3 8 16,6-3-1-16,15-3 1 16,6-11-1-16,4-6-20 15,6-11-96-15,20-11-122 16,-12-6-313-16,-2-11-160 0</inkml:trace>
  <inkml:trace contextRef="#ctx0" brushRef="#br0" timeOffset="179227.75">4158 10348 1126 0,'0'0'359'0,"0"0"-272"16,0 0-24-16,27 94-49 15,-15-43 81-15,3-1-3 16,-2 0-14-16,2-8-3 16,2-8-74-16,-4-9 6 15,-4-9-7-15,-6-11 2 16,-3-5 3-16,0-1 6 15,0-20 7-15,-14-8-13 16,-2-9-4-16,1-3-1 16,3-5 0-16,6 5 1 15,6 4 36-15,0 9-22 0,8 9-2 16,13 6-6 0,2 9-5-16,6 4-2 0,-1 0 0 15,6 1-77-15,13 6-46 16,-10-1-170-16,-1-4-620 0</inkml:trace>
  <inkml:trace contextRef="#ctx0" brushRef="#br0" timeOffset="179792.31">4773 10031 1106 0,'0'0'674'0,"0"0"-639"15,0 0-26-15,0 0 17 16,4 81 3-16,14-17 62 16,9 21-18-16,4 23-39 15,-1-10 13-15,-5-19-37 16,-8-26-1-16,-4-24 0 15,1 0 0-15,0-5-16 16,3-6 7-16,-1-13-3 16,-2-5-8-16,-1-17 2 15,-1-13-19-15,-3-9 17 16,0-3-20-16,-3 5 30 0,0 8-1 16,3 12-18-16,1 17-19 15,2 9 6-15,6 18 33 16,0 9 7-16,3 1 0 15,3-2-4-15,0-8 3 16,1-9-6-16,2-8 26 16,0-9-20-16,-2-1 4 15,-1-14-4-15,-6-10 0 16,0-5-7-16,-11-7 1 16,-5-3 0-16,-2 2 7 15,-15-1-6-15,-12 2 33 16,-9 6 19-16,-7 6-26 15,-2 10 8-15,-1 14-35 0,6 0-14 16,5 21 8-16,10 8-49 16,12 6 11-16,13 10-54 15,10-8-184-15,10-11-547 0</inkml:trace>
  <inkml:trace contextRef="#ctx0" brushRef="#br0" timeOffset="180113.8">5556 10256 1587 0,'0'0'524'16,"0"0"-499"-16,0 0-6 16,0 0 14-16,-85-10-32 0,76 15 14 15,7 7-15-15,2 5-12 16,15 2-1-16,15 4 1 15,10 2 12-15,5 4-6 16,1 1 7-16,-4 3-8 16,-9 1-22-16,-8 0 29 15,-13-2 0-15,-12 1 38 16,-1-4 6-16,-22-4 11 16,-8-3-34-16,-8-6 18 15,0-8-39-15,2-6-8 16,7-2-25-16,8-3-69 15,10-8-102-15,6-4-422 0</inkml:trace>
  <inkml:trace contextRef="#ctx0" brushRef="#br0" timeOffset="181750.21">5854 10377 679 0,'0'0'613'15,"0"0"-531"-15,0 0-19 16,0 0 101-16,0 0 9 16,0 0-60-16,0 0-7 15,45-66-77-15,-26 66 0 16,3 7 28-16,5 10-12 16,-1 6-3-16,4 8-17 0,-2 3-8 15,-4 7 15-15,-5 0-20 16,-7 2 12-16,-4-2-12 15,-4-6-5-15,-4-7-7 16,0-8 0-16,0-10 0 16,0-8 6-16,0-2-6 15,0-17 1-15,0-18-1 16,0-8-19-16,0-12-12 16,0-3-13-16,0 1-14 15,0 7 45-15,9 14-2 16,6 13 15-16,3 14 3 15,1 9 8-15,5 13-6 16,3 20 17-16,1 9-1 0,-1 4 41 16,-2 2-45-16,-2-3 10 15,-7-5 4-15,-1-8-25 16,-1-11-4-16,-5-8-2 16,-2-10-17-16,-3-3 16 15,-1-18-41-15,-1-14 5 16,1-12 2-16,0-6-39 15,-3-3 31-15,3 9-14 16,3 8 44-16,1 16-6 16,1 19 21-16,4 5-2 15,1 27 31-15,4 10-31 16,-1 5 42-16,-1 1-13 16,4-6 5-16,-4-8 16 15,3-11-50-15,1-11 22 16,-2-9-22-16,2-2-30 0,-2-20 16 15,-1-9-38-15,-1-8 22 16,-2-1-2-16,-2 4-76 16,2 10 68-16,-2 14 30 15,-2 10-6-15,1 12 16 16,2 18 7-16,0 6 18 16,0 0 50-16,0-5-49 15,0-5 14-15,0-10-40 16,-2-5 13-16,2-11-12 15,0 0-1-15,1-12-11 16,-1-9 5-16,-1-6-82 16,-4-2-3-16,-7-3-67 0,0-1-36 15,-10 0 107-15,-8 0 51 16,-9 7 36-16,-1 4 125 16,1 10-20-16,5 8-6 15,5 4-54-15,7 7-43 16,4 14 43-16,6 8-1 15,0 2 25-15,0 1 20 16,14-2-52-16,3-4 2 16,5-6-31-16,4-6 2 15,0-8-20-15,3-6 5 16,-2-4-5-16,0-19 8 16,0-10-34-16,-4-7 21 15,0-9-4-15,-5-5 0 0,-5-7 19 16,-1-3 2-16,-7 1 15 15,-5 2 6-15,0 6 1 16,-3 10 11-16,-11 9-1 16,-1 10-12-16,0 12 28 15,-1 9-32-15,2 5-17 16,1 14-1-16,4 19 0 16,3 9 0-16,6 11-1 15,0 3 1-15,3 5 3 16,16-3-1-16,1-3 3 15,8-7-3-15,-1-10-2 16,4-7-9-16,-1-12-23 16,-3-9-30-16,-2-10 26 0,-5 0-18 15,-1-15 15 1,-7-12 14-16,-3-7-59 0,-8-5 53 16,-1-4-10-16,0 1 41 15,-10 4 39-15,-2 5-19 16,3 11 7-16,-1 10-4 15,7 12-22-15,3 8 13 16,0 23-13-16,0 14 5 16,13 8 41-16,1 3-10 15,5 0-4-15,1-7 7 16,2-8-38-16,0-8 19 16,0-11-21-16,-3-9-28 15,-2-9 18-15,-2-4-20 16,0-10 29-16,-4-15 0 0,-5-10-51 15,-1-5 52-15,-2-7-17 16,0 0 17 0,0-1 5-16,2 5-4 0,4 10-1 15,3 10 13-15,1 11-4 16,5 12 25-16,6 2-8 16,3 23 15-16,3 5 51 15,0 8-73-15,-2 3 24 16,-1 0 12-16,-5-3-32 15,-7-6 23-15,-6-3-16 16,-8-8-12-16,-1-6-9 16,-3-6-9-16,-13-8-20 15,-6-1-11-15,-4-7 30 0,-2-15-27 16,-2-2 28-16,8-3-12 16,4 3 11-16,9 6-59 15,6 9 41-15,3 7 0 16,3 2-12-16,11 8 16 15,9 15-57-15,-2-4-55 16,-3-1-438-16</inkml:trace>
  <inkml:trace contextRef="#ctx0" brushRef="#br0" timeOffset="182809.31">8141 10355 1121 0,'0'0'535'0,"0"0"-478"16,0 0-56-16,0 0 30 16,0 0 43-16,0 0-12 15,-90-16 7-15,65 19-68 16,2 10 9-16,-2 6-10 15,6 8 11-15,2 5-9 16,4 8-1-16,11 6 0 16,2 0 54-16,2-1-42 15,17-4 15-15,5-7-26 16,4-11 11-16,-2-10-1 0,5-8-11 16,-2-5 1-1,-4-15 11-15,-4-14-12 0,-6-13-2 16,-7-9-10-16,-8-19-29 15,0-14 39-15,-13-16-7 16,-3 9 2-16,1 21 6 16,4 26-19-16,7 20 18 15,-1 5 1-15,1 6 0 16,3 6 10-16,1 7-9 16,0 17 4-16,10 31 41 15,8 30-27-15,12 26 25 16,3 10-9-16,-2-20-23 15,-4-29 27-15,-8-26-32 0,2-13 0 16,0-1-1 0,4-3-5-16,2-7-2 0,-5-14-7 15,-4-1-37-15,0-26 21 16,-7-12-35-16,-3-12 8 16,-5-8 14-16,-3-2-26 15,-1 0 35-15,-12 9 14 16,1 10 14-16,4 18 11 15,2 17 19-15,6 9-13 16,0 39 25-16,23 26-30 16,2 3 15-16,3-6-23 15,5-7 3-15,0-20-14 16,31 7-59-16,-4-9-159 16,-4-13-540-16</inkml:trace>
  <inkml:trace contextRef="#ctx0" brushRef="#br0" timeOffset="183222.15">9161 10376 1698 0,'0'0'234'16,"0"0"-192"-16,-85 2-7 15,44 14-23-15,0 5 18 16,5 8 29-16,5 7-32 15,7 6-12-15,10 1-12 16,7-1 7-16,7-4-20 0,0-4 10 16,13-7-6-1,11-9-3-15,3-7-13 0,3-11-8 16,0 0-24-16,-1-14-53 16,0-8 37-16,-8-5 17 15,3-2 53-15,-7 3 0 16,-3 5 13-16,-3 5 71 15,0 11 8-15,-2 5-45 16,2 15 12-16,5 29-12 16,0 28 6-16,-2 22 24 15,4 9-76-15,-8-17 14 16,-4-22-15-16,0-27 7 16,-4-9-23-16,5-3 6 0,-2-5-42 15,-1-20-28 1,-1 0-270-16,0-19-713 0</inkml:trace>
  <inkml:trace contextRef="#ctx0" brushRef="#br0" timeOffset="183846.72">9307 10112 1397 0,'0'0'616'0,"0"0"-545"15,0 0-57-15,0 0 15 16,0 0-8-16,0 90 57 16,9-41 15-16,5 8-47 15,2 4-10-15,2 6-26 0,3-1-1 16,1-6 5-16,2-10-13 16,-3-8 0-16,1-14-1 15,-1-11-2-15,-3-15-22 16,1-2-30-16,-1-20-15 15,0-14 25-15,-2-12-5 16,-5-6 18-16,-2-4-13 16,-6-1-3-16,0 7 41 15,-3 10 5-15,0 12 1 16,0 18 4-16,0 10-3 16,0 20 17-16,4 32 14 15,2 4-23-15,6 10 25 0,5-3-5 16,3-11-20-1,5-2 22-15,1-13-22 0,1-11 7 16,1-10-13-16,-1-15 3 16,-3-1-12-16,-1-19-11 15,-6-13-34-15,-3-10 20 16,-5-8-4-16,-8-6-6 16,-1-2 29-16,0 1-6 15,-6 10 18-15,-4 9 1 16,1 15 0-16,3 14 19 15,1 9 2-15,5 19-4 16,0 15 16-16,0 14-17 16,6 2 35-16,5 2-8 0,7-6-27 15,-3-7 11 1,4-9-28-16,-1-9-6 0,3-8-32 16,3-10-55-16,1-3 34 15,12-24-146-15,-5-5-173 16,-7 0-445-16</inkml:trace>
  <inkml:trace contextRef="#ctx0" brushRef="#br0" timeOffset="184378.01">10233 10355 806 0,'0'0'829'16,"0"0"-608"-16,0 0-25 16,0 0-118-16,0 0-9 15,0 0-20-15,-86-15-11 16,68 32 2-16,-1 6-32 15,3 7-9-15,5 4 1 0,8 5-6 16,3 2 6-16,0-2 0 16,14-2 1-16,5-5-1 15,3-7-15-15,5-8-22 16,-1-10-18-16,0-7-15 16,1-2 24-16,-3-17-51 15,-4-10-11-15,-4-6 26 16,-2-3 54-16,-5-1 28 15,-4 0 16-15,-4 8 10 16,-1 5 18-16,0 13-38 16,0 11 4-16,0 4 23 15,0 21-32-15,0 14 10 0,2 7 3 16,13 1 13-16,1-2 33 16,5-6-48-1,4-9-2-15,2-10 6 0,0-10-14 16,0-8-3-16,-3-1 1 15,0-20 0-15,-5-10 3 16,-5-5-2-16,-7-5 0 16,-3-3 27-16,-4-1-12 15,-7 4 28-15,-13 4-8 16,-6 5-13-16,-7 8 31 16,-6 9-40-16,-1 11-14 15,1 4-20-15,8 9-32 16,7 18 24-16,9 7-34 0,8 5-18 15,7 15-47 1,10-9-268-16,6-9-633 0</inkml:trace>
  <inkml:trace contextRef="#ctx0" brushRef="#br0" timeOffset="184784.32">10863 10290 1594 0,'0'0'293'16,"0"0"-181"-16,0 0-53 15,-81-5-48-15,47 7 3 0,1 8 26 16,3 4-30 0,5-1 1-16,11-2-11 0,7-2-5 15,7 2-12-15,6-3 2 16,17 1-7-16,12-1 10 15,10 1 13-15,7 3-1 16,5 2 0-16,-3 4 6 16,-2 4-6-16,-6-1 0 15,-9 7 8-15,-7-1 62 16,-13 1 1-16,-12-2 25 16,-5 1-4-16,-11-2-61 15,-19-5 26-15,-9-3-33 16,-9-6-9-16,2-6-15 15,0-5 0-15,7 0-29 16,9 0-20-16,9-5-75 0,11-6-2 16,10-9-54-16,0 1-294 15,13 1-458-15</inkml:trace>
  <inkml:trace contextRef="#ctx0" brushRef="#br0" timeOffset="185339.82">11076 10478 1119 0,'0'0'327'16,"0"0"-161"-16,0 0-49 15,0 0 19-15,21 100-40 16,-6-74-5-16,6-4-54 0,5-5-37 16,3-5 28-1,1-10-15-15,-2-2 17 0,5 0-17 16,-6-17-11-16,0-4-4 15,-5-2-2-15,-4-5 4 16,-6 2 4-16,-9-2-2 16,-3 0 24-16,-5 1 33 15,-14-2-39-15,-8 2 15 16,-4 1-13-16,-5 4-21 16,-1 6 23-16,1 7-23 15,1 9 7-15,7 0-8 16,3 20-3-16,6 8 2 15,5 7 1-15,6 2-5 0,8 3 4 16,0-4 1 0,2-1 0-16,13-7-2 15,6-7-51-15,4-7 7 0,2-7-25 16,-1-7-26-16,-1 0-21 16,2-17-49-16,-5-5-13 15,-4-5 46-15,-3-4 56 16,-3 0 78-16,-2 4 4 15,-4 7 37-15,2 11 36 16,-1 9 9-16,6 6-6 16,6 21 51-16,4 8-27 15,6 5-6-15,2 2-34 16,-1-4-41-16,0-2 7 16,-2-8-30-16,-3-4-32 15,4-6-121-15,-7-5-368 16,-7-6-520-16</inkml:trace>
  <inkml:trace contextRef="#ctx0" brushRef="#br0" timeOffset="187951.75">1157 11730 563 0,'0'0'114'0,"0"0"21"16,0 0-36-16,0 0-8 16,0 0 12-16,0 0-41 0,0 0-33 15,6-25 9 1,-3 24-11-16,-1 1 9 0,3 0 25 15,0 0 0-15,1 0-39 16,6 10-20-16,1 3-1 16,2 6 8-16,3 6-9 15,4 6 7-15,-2 6 8 16,4 5-15-16,-5 5 0 16,1 1 4-16,-6 2-3 15,-3-3 4-15,-1-5-5 16,-4-5 7-16,-1-7 14 15,-2-6-8-15,0-7 4 0,-2-5-4 16,-1-6-13 0,2-3 18-16,-2-3-11 0,0 0 18 15,0 0 30-15,0-4 1 16,-3-10-27-16,-6-5-20 16,-3-4-8-16,3-6-1 15,3-3 0-15,-2-3-10 16,3-2-19-16,3-4-21 15,2-2 7-15,0 1-20 16,0 0 14-16,7 3 43 16,4 6-26-16,5 2 25 15,-1 5 6-15,3 7-11 16,3 3 12-16,0 7 1 16,6 7 0-16,-2 2 32 15,6 8-32-15,1 18 10 0,2 9 18 16,-1 7-4-16,-3 6 43 15,-5 3-15-15,-7 0 5 16,-3-3 8-16,-6-4-44 16,-3-8 11-16,-2-7-13 15,-4-5-19-15,0-11 19 16,0-4-20-16,0-6 0 16,0-3-33-16,0-7-221 15,-4-6-709-15</inkml:trace>
  <inkml:trace contextRef="#ctx0" brushRef="#br0" timeOffset="188500.79">2012 12087 851 0,'0'0'321'15,"0"0"-266"-15,0 0-39 16,0 0 3-16,0 0 37 16,-85-43-1-16,70 41 8 0,1 2-25 15,1 0-37 1,1 13 5-16,0 5-6 15,3 6 0-15,3 2 3 0,3 3-2 16,3-1-1-16,0-2 0 16,0-5 1-16,12-5-3 15,3-5 2-15,0-5 0 16,3-6-28-16,-3 0 5 16,-2-10 23-16,1-7-1 15,-4-3 1-15,-1-2 11 16,-3 2-10-16,-3 1 11 15,0 4 30-15,-3 4 1 16,3 6-3-16,0 5-16 16,0 0 24-16,6 13-5 15,1 15-32-15,4 14 62 0,4 8-14 16,1 6-46-16,-1 3 15 16,1 1-19-16,-5-5-7 15,2-7 5-15,-7-9-6 16,-1-10-2-16,-3-11-26 15,-5-18-119-15,0 0-80 16,0-11-146-16</inkml:trace>
  <inkml:trace contextRef="#ctx0" brushRef="#br0" timeOffset="188819.15">2133 11919 629 0,'0'0'321'0,"0"0"-220"15,0 0-79-15,0 72 60 16,1-38 21-16,2 5 14 15,3 6 11-15,-2 4-41 16,1 2 5-16,1-3-12 16,0-6-56-16,4-5-2 15,-5-7-22-15,1-10-5 16,-2-6-20-16,-1-13-153 16,-1-1-186-16,-1-1-294 0</inkml:trace>
  <inkml:trace contextRef="#ctx0" brushRef="#br0" timeOffset="189162.21">2222 12129 909 0,'0'0'351'0,"0"0"-248"16,0 0-51-16,0 0-1 15,10 75 25-15,-4-49 17 16,2 4-39-16,1-2-13 15,6-1-30-15,-3-3 0 0,4-7-3 16,-2-4-2-16,2-4-4 16,-4-7-2-16,6-2 0 15,-5-4 31-15,2-13-10 16,-6-3 17-16,2-9-2 16,-7-2-27-16,0-4 59 15,-4 1-51-15,0 3-16 16,0 6 30-16,-4 5-31 15,-2 6 11-15,0 6-11 16,0 5 8-16,3 3-25 16,-4 0 2-16,2 0-113 15,1 8-124-15,-1 1-558 0</inkml:trace>
  <inkml:trace contextRef="#ctx0" brushRef="#br0" timeOffset="189485.97">2607 12196 1149 0,'0'0'304'15,"0"0"-220"-15,0 0-20 16,0 0-24-16,0 0 17 15,0 0-30-15,-85 32-25 16,82-10 15-16,1 1-17 0,2 4 1 16,0 0 22-16,5 0-4 15,13-3 26-15,0-2-18 16,4-6-26-16,2-3 22 16,-3-4-17-16,1-6 4 15,-4-3-1-15,0 0-9 16,-2-18-7-16,-5-3-185 15,-1 2-554-15</inkml:trace>
  <inkml:trace contextRef="#ctx0" brushRef="#br0" timeOffset="189980.53">3098 12048 902 0,'0'0'797'16,"0"0"-701"-16,0 0-95 16,0 0 24-16,0 0-3 15,0 0 70-15,0 0-9 16,94 0-72-16,-69 0 4 16,0-2-15-16,-5 2 0 0,-2-1-16 15,-6 1-38 1,-7 0-114-16,-2 3-317 0,-3 7-470 0</inkml:trace>
  <inkml:trace contextRef="#ctx0" brushRef="#br0" timeOffset="190147.29">3175 12258 751 0,'0'0'1034'16,"0"0"-910"-16,0 0-109 15,0 0 2-15,0 0-17 16,81 2 6-16,-41-11-13 16,-7-2-83-16,-9 1-528 0</inkml:trace>
  <inkml:trace contextRef="#ctx0" brushRef="#br0" timeOffset="191098.69">3906 11887 616 0,'0'0'665'0,"0"0"-570"16,0 0-56-16,0 0-10 16,0 0 19-16,0 0 48 15,0 0-8-15,66-36-34 16,-41 43-38-16,2 14 14 15,0 8 19-15,0 7-42 16,-5 9 15-16,0 5-9 16,-8-1-13-16,-4 3 24 15,-7-5-22-15,0-4 8 16,-3-7 6-16,0-9-5 16,0-10-10-16,0-7 11 15,-3-8-11-15,0-2 40 0,-1-5-23 16,-1-15-12-1,2-8-6-15,0-8-13 0,3-7-4 16,0-1-10 0,0-2-22-16,8 4 35 0,5 6-17 15,4 3 4-15,-1 8 25 16,5 11-24-16,-2 8 25 16,4 6-15-16,-1 11 1 15,1 17 15-15,0 11 16 16,1 5 3-16,-5 4 12 15,-2 0-18-15,-5-6 21 16,-3-6-12-16,-3-10-15 16,-3-7 8-16,0-11-8 15,-3-5-1-15,1-3 25 16,-1-11-20-16,2-14 20 0,1-11-31 16,1-6-9-16,-1-6 2 15,0-1-30-15,3 5-3 16,2 8 39-16,2 7-21 15,2 12 22-15,0 10-10 16,3 7 10-16,1 0 6 16,4 18 7-16,2 10 30 15,-1 8 17-15,4 6-33 16,-4 2 4-16,3-1-4 16,-9-2-19-16,3-5-8 15,-5-7 0-15,5-5-121 16,-3-7-105-16,-2-11-709 0</inkml:trace>
  <inkml:trace contextRef="#ctx0" brushRef="#br0" timeOffset="191585.5">5071 12066 1540 0,'0'0'218'16,"0"0"-142"-16,0 0-74 16,0 0 26-16,0 0 46 15,0 0-44-15,-91-38 2 16,76 38-22-16,-4 9-9 16,-2 9 2-16,7 5-1 0,0 6-3 15,3 5 1-15,8 1 0 16,3 2-6-16,0-4 6 15,9-3 0-15,7-9 0 16,1-5-3-16,5-7 2 16,0-9-17-16,-2 0-20 15,-2-9 25-15,-3-8-15 16,0-6 28-16,-6 0-1 16,-2 1 13-16,-1 3-12 15,-3 4 39-15,0 8-5 16,-3 4 24-16,3 3-31 15,0 12-15-15,6 19 11 16,0 14-17-16,4 22 27 16,-2-1-14-16,7 4-18 15,-2-2 17-15,-1-15-18 0,0-3 1 16,-2-12-1-16,-4-15-7 16,0-15-44-16,-6-18-120 15,3-15-205-15,-6-8-459 0</inkml:trace>
  <inkml:trace contextRef="#ctx0" brushRef="#br0" timeOffset="192172.71">5117 11861 1194 0,'0'0'295'0,"0"0"-215"0,0 0-39 16,0 0 68-16,33 89 58 15,-18-41-64-15,6 8-36 16,-3 4-29-16,3-1-17 16,-2-2 6-16,-4-9-26 15,1-9 0-15,-4-10-1 16,0-12-3-16,-6-11-3 16,5-6-19-16,-2-8-28 15,1-17 53-15,-1-11-68 16,0-6-19-16,0-3 37 15,-5 2-1-15,-1 5 51 16,0 10 8-16,-1 11 12 16,-1 13 34-16,1 4-48 0,-1 15 9 15,2 19-1-15,2 9-3 16,-1 3 40-16,5-1-19 16,3-3-7-16,3-11 15 15,0-6-39-15,3-9 10 16,-2-13-11-16,-1-3 0 15,2-8-15-15,-3-16 15 16,-3-10-35-16,-1-5 1 16,-4-4-8-16,-4 2 21 15,-2 5 14-15,0 9 7 16,0 10 13-16,0 12-1 16,0 5 22-16,0 13 4 15,0 16-37-15,1 10 24 16,5 4 2-16,3 0-15 0,3-6 21 15,3-8-31-15,3-5 10 16,-3-10-6-16,6-11-6 16,-2-3-9-16,2-3-65 15,9-27-102-15,-5 0-136 16,-4 1-445-16</inkml:trace>
  <inkml:trace contextRef="#ctx0" brushRef="#br0" timeOffset="192487.62">5832 12107 525 0,'0'0'807'15,"0"0"-674"1,0 0-44-16,0 0 27 0,0 0-12 16,0 0 4-16,0 0-11 15,-21-29-26-15,18 29-31 16,-3 0 6-16,0 0-23 15,-3 1-9-15,-3 7-14 16,0 3 0-16,4 5-2 16,0 1-5-16,5 4 5 15,3 2 2-15,0 3 2 16,10-1 24-16,8-1-5 16,6-2-12-16,3-5-18 0,1-4 9 15,0-5-71 1,-5-6-64-16,11-2-226 0,-10-9-268 15,-2-3 44-15</inkml:trace>
  <inkml:trace contextRef="#ctx0" brushRef="#br0" timeOffset="192618.64">6084 12213 398 0,'0'0'700'0,"0"0"-299"16,0 0-55-16,0 0-182 16,0 0-31-16,0 0-66 15,0 0-33-15,16-3-14 16,-16 9-20-16,0-1-40 15,-9 1-100-15,-4 0-417 0</inkml:trace>
  <inkml:trace contextRef="#ctx0" brushRef="#br0" timeOffset="193087.81">4070 12743 1126 0,'0'0'381'0,"0"0"-303"16,0 0-70-16,0 0 11 15,0 0 14-15,0 0 60 16,0 0 4-16,51 0-30 16,-15 0 7-16,25 12-7 15,33 4-28-15,40-1 31 16,18-1-31-16,8-7-18 15,-10-7 20-15,-14 0-27 16,-3-11-5-16,-15-8 2 16,-8 1-5-16,-31 2-7 15,-19 5 1-15,-23 5-22 16,-13 1 0-16,-6 2-46 0,-2 0-51 16,-8 3-79-16,-13 0-113 15,-14 0-237-15,-8 4-409 0</inkml:trace>
  <inkml:trace contextRef="#ctx0" brushRef="#br0" timeOffset="194005.96">4163 13116 1382 0,'0'0'284'0,"0"0"-244"16,0 0-31-16,0 0 20 15,0 0 31-15,0 0 41 16,61-83-13-16,-42 64-63 15,5 2 11-15,0 3-17 16,1 2-9-16,1 6 24 16,-1 6-21-16,3 3-4 15,2 19 3-15,1 14-10 16,-1 6-2-16,-3 6 0 0,-3 3-7 16,-8-3-2-16,-5-5 9 15,-2-4-6-15,-6-10 5 16,-3-8-20-16,0-8 8 15,0-9 3-15,0-4-3 16,0-4 1-16,-3-17 4 16,-6-7 8-16,3-8-11 15,3-3 5-15,3-1 4 16,0-1-19-16,0 7 13 16,0 6 7-16,9 8 1 15,6 9 0-15,-3 7 14 16,4 4-13-16,-1 5-1 15,6 16 0-15,-2 8 1 16,-1 5 15-16,0 3-10 16,-6-3 1-16,-3-3 8 0,0-6-15 15,-3-5 0-15,-3-7 0 16,0-8 2-16,-3-3-10 16,3-2 8-16,0-2 0 15,0-15 1-15,9-7 1 16,-3-7-3-16,5-5 1 15,0-3 0-15,7-1-1 16,0-1 1-16,7 3 0 16,1 1 8-16,2 8-1 15,2 3-4-15,-2 5 9 16,-1 5-5-16,-3 7 34 16,-5 6-14-16,-1 3-2 0,-3 3-22 15,-2 16 12 1,-2 10-15-16,-3 15 7 0,-6 21 0 15,-5 29 27-15,0 35-33 16,-6 13-1-16,-7 1 0 16,2-12 5-16,8-22-5 15,3-22 16-15,0-25 26 16,14-18 26-16,5-8-53 16,5-2 7-16,7-2-22 15,8-6 1-15,3-13-7 16,7-13 6-16,0-7-35 15,-1-21-5-15,13-38-73 16,-12 4-120-16,-11 2-863 0</inkml:trace>
  <inkml:trace contextRef="#ctx0" brushRef="#br0" timeOffset="194732.83">5666 13565 687 0,'0'0'494'15,"0"0"-345"-15,0 0 34 16,0 0-19-16,0 0-34 16,0 0-17-16,0 0-50 15,-46 0-15-15,31 0-9 16,-6 0-38-16,2 3 9 15,1 11-10-15,0 0 0 16,7 4-7-16,4 1 9 16,3 1-2-16,4-2 0 15,0-2-15-15,5-2 9 16,7-5 6-16,2-5-5 16,2-4-2-16,2 0-32 15,-1-15 2-15,0-5-4 0,0-2-1 16,-2-1 41-16,-6 6 2 15,-2 7-1-15,-2 7 34 16,-1 3 8-16,2 20 1 16,6 26 18-16,1 21-33 15,-4 4 15-15,-1-5-33 16,-5-6 5-16,0-13 3 16,-3 2-17-16,0-3-2 15,0-9 0-15,0-13-46 16,0-21-43-16,0-3-154 15,-3-6-246-15</inkml:trace>
  <inkml:trace contextRef="#ctx0" brushRef="#br0" timeOffset="194997.11">5706 13237 1117 0,'0'0'542'15,"0"0"-459"-15,0 0-83 16,0 0 59-16,0 0 26 16,39 74 16-16,-21-23-15 15,-1 9-45-15,-1 6-2 16,-4 0 11-16,1-3-43 16,-2-5 9-16,-5-9-16 15,1-9-17-15,-4-13 6 16,0-13-48-16,-3-9-64 15,0-17-132-15,0-14-248 0,0-5-321 16</inkml:trace>
  <inkml:trace contextRef="#ctx0" brushRef="#br0" timeOffset="195304.19">5893 13544 1205 0,'0'0'239'15,"0"0"-160"-15,0 0-5 16,28 96 89-16,-16-57-15 15,0-4-97-15,5-3-21 16,-1-9-24-16,-1-7-5 0,4-5 10 16,-3-11-11-1,-2 0 0-15,4-5 0 0,-6-15-25 16,-3-7 8-16,1-7 9 16,-5-5-12-16,-2-1 7 15,-3 2-7-15,0 3 20 16,0 5 11-16,-2 7-11 15,-4 6 22-15,3 6 1 16,-4 6-11-16,4 3 10 16,-2 2-22-16,1 0-23 15,-1 2-39-15,2 14-113 16,2-3-221-16,1 0-492 0</inkml:trace>
  <inkml:trace contextRef="#ctx0" brushRef="#br0" timeOffset="195657.74">6273 13526 886 0,'0'0'309'0,"0"0"-218"16,0 0 22-16,0 0 17 16,0 0-20-16,0 0-74 15,0 0-35-15,-74 67 27 0,71-42 35 16,1 3-2 0,2-1-2-16,0-1-37 0,12-4 22 15,6-3 13-15,3-5-17 16,0-6 5-16,7-5-38 15,2-3 2-15,0 0 0 16,-2-15-9-16,-1-8-15 16,3-20-120-16,-8 2-181 15,-7 2-662-15</inkml:trace>
  <inkml:trace contextRef="#ctx0" brushRef="#br0" timeOffset="196137.93">6466 12319 1639 0,'0'0'229'0,"0"0"-176"16,0 0-44-16,0 0 18 15,0 0 57-15,0 0-58 16,100 0-4-16,-75 0-22 15,-1 0-12-15,-5 0-16 0,-10 0-134 16,-3 0-314 0,-6 7-422-16</inkml:trace>
  <inkml:trace contextRef="#ctx0" brushRef="#br0" timeOffset="196332.04">6492 12540 1227 0,'0'0'588'0,"0"0"-495"16,0 0-66-16,0 0 95 15,0 0-38-15,111 7-47 16,-74-6-3-16,2 2-34 16,-5 0 0-16,-1 0-71 15,-9 2-205-15,-8-3-852 0</inkml:trace>
  <inkml:trace contextRef="#ctx0" brushRef="#br0" timeOffset="198354.06">7890 11679 836 0,'0'0'254'0,"0"0"-199"16,0 0-5-16,0 0 86 0,0 0-38 16,115 14 24-16,-72-14 26 15,3 0-65-15,1 0-22 16,-1 0-51-16,-7 0 1 16,-8 0-11-16,-6-5-10 15,-10 2-1-15,-13 0-122 16,-2 2-128-16,0-1-285 0</inkml:trace>
  <inkml:trace contextRef="#ctx0" brushRef="#br0" timeOffset="198907.9">7962 11739 1066 0,'0'0'197'16,"0"0"-154"-16,0 0 47 16,0 0 61-16,-15 73-48 15,13-47-30-15,2 0-41 16,0-1 30-16,0 0-21 16,0-6-31-16,0-2 13 15,0-7-22-15,0-4 0 16,0-3 13-16,0-3-14 15,5 0-1-15,1 0-10 0,3-7 11 16,4-5 4 0,4-1-4-16,3 1 0 0,4 1 3 15,3 5-2-15,4 6-1 16,5 0 0-16,2 14 0 16,3 11 13-16,-2 4 10 15,-3 7 1-15,-6 0 10 16,-10 1-34-16,-9 1 31 15,-8-1-9-15,-3-3-7 16,-14 0 15-16,-11-4-16 16,-9-6 4-16,-8-6-8 15,-3-5-4-15,-2-7-1 16,2-6-5-16,3 0 0 16,8 0 25-16,9-7-17 15,8-2 5-15,5 3 9 0,5 2-19 16,4 2 8-1,3 2-11-15,0 0-3 0,0 0-12 16,0 0-9-16,7 0-23 16,19 2-57-16,-3 4-126 15,1 0-416-15</inkml:trace>
  <inkml:trace contextRef="#ctx0" brushRef="#br0" timeOffset="199193.51">8648 12361 1500 0,'0'0'547'16,"0"0"-489"-16,0 0 9 15,0 0 70-15,0 0-38 16,0 0-38-16,0 0-61 16,-15-11 12-16,14 9-18 15,1 2 6-15,0 0-37 16,0 0-34-16,0 0-83 16,0 0-109-16,0 0-470 0</inkml:trace>
  <inkml:trace contextRef="#ctx0" brushRef="#br0" timeOffset="199785.65">9030 11665 874 0,'0'0'611'0,"0"0"-586"16,0 0-25-16,0 0 94 15,0 0 10-15,0 0-53 16,0 0-19-16,-51 40-19 15,38-15 43-15,-4 6-5 16,4 5-11-16,-1 6 21 16,4 5-19-16,1 3 1 15,4 3 6-15,5 2-48 16,0-3 15-16,15 0-16 16,8-6 0-16,7-3 17 15,8-7-17-15,1-7 0 16,3-9-1-16,4-9 4 15,-1-8-3-15,-2-3 0 0,-4-10 0 16,-5-13-2-16,-7-7 8 16,-5-5-6-16,-8-2 0 15,-8-2-7-15,-6 3 7 16,0 4 0-16,-5 4 2 16,-11 6 60-16,-5 4-34 15,-3 6 23-15,-4 5-18 16,-3 5-26-16,-1 2-1 15,-1 0-6-15,4 13-22 16,3 4-6-16,5 4-62 16,5 2 0-16,8 8-98 0,5-4-187 15,3-4-442-15</inkml:trace>
  <inkml:trace contextRef="#ctx0" brushRef="#br0" timeOffset="200553.22">9768 12059 314 0,'0'0'1034'0,"0"0"-893"16,0 0-45-16,0 0 82 15,0 0-1-15,0 0-48 0,0 0-91 16,-87-62 5-16,70 62-40 16,-3 0 8-16,-2 8-5 15,-2 9-6-15,2 5 0 16,2 5 4-16,2 4 2 16,5 4-7-16,4 0 1 15,9-3-6-15,0-3-3 16,10-5 9-16,10-8 0 15,7-6-6-15,4-7-41 16,0-3 7-16,-1-8-33 16,0-12-16-16,-5-3 50 15,-1-6 13-15,-6 0 26 16,-5 2 12-16,-2 3 11 0,-4 2 62 16,-4 8-13-1,-1 4-30-15,-1 8 7 0,-1 2-36 16,3 4-11-16,2 18 2 15,2 14 4-15,8 21-8 16,9 25 0-16,3 30 0 16,3 13 0-16,-2 6 0 15,-4-6 0-15,-2-17-1 16,-5-5 5-16,-7-8-4 16,-4-8 0-16,-4-15 0 15,-2-16-11-15,0-17-8 16,0-8-4-16,-11 0 23 15,-2-2-12-15,-5-5 12 16,-6-12 1-16,-3-12 9 16,-4 0 38-16,-4-19-41 0,-2-12 17 15,0-6 2-15,3-5-24 16,4-5 48-16,5 1-41 16,8-2-8-16,6 1 24 15,7-2-14-15,4 2-8 16,2-2 3-16,15 0 11 15,9-2-21-15,2-1 4 16,8-1 0-16,3 4-1 16,4-1-20-16,-4 3-5 15,-2 6-39-15,-4-4-81 0,-9 11-150 16,-12 6-540-16</inkml:trace>
  <inkml:trace contextRef="#ctx0" brushRef="#br0" timeOffset="201229.25">8633 12359 829 0,'0'0'204'0,"0"0"-165"16,0 0 6-16,0 0 62 15,0 0-20-15,0 0-48 16,6 74-10-16,4-66-28 16,1-2 16-16,-1-5-1 15,2-1 4-15,-4 0 25 16,-4-1-10-16,0-8 66 15,-4-4-24-15,0-1-63 16,0 0 8-16,-2 0-12 16,-6 3 11-16,-4 5 56 0,2 4-21 15,1 2-8-15,-2 0-14 16,2 2-32-16,-1 8 12 16,7 2-14-16,0 0 0 15,3-1-9-15,0 6 3 16,6-4-80-16,7 1-288 0</inkml:trace>
  <inkml:trace contextRef="#ctx0" brushRef="#br0" timeOffset="202234.43">7258 12693 773 0,'0'0'251'0,"0"0"-102"16,0 0 31-1,0 0 10-15,0 0-60 0,0 0-47 16,0 0-52-16,0 0 11 16,0 0-7-16,0 0-13 15,3 0 16-15,4 0-4 16,5 0 10-16,0 0 5 16,6 0-29-16,0 0 12 15,6 0-10-15,4 0-15 16,5 0 27-16,4 0-10 15,5 0-2-15,1 0 0 16,3 0-16-16,-1 0 2 16,1 1-8-16,-2 2 0 15,2 0 8-15,-3 1-2 0,5 1-6 16,1 1 0-16,8 0 12 16,4-1-3-16,10 0 16 15,10-3-24-15,16 0 20 16,16-2-11-16,5 0-7 15,-3 0-3-15,-6-2 6 16,-5 1-5-16,-1 1-1 16,1 0 0-16,-5 3 9 15,0 5-7-15,-1 1-2 16,0-2 0-16,-2 0 0 16,-5-1-2-16,-2-1 4 15,-17 1 4-15,-11-2-6 16,-12-1-3-16,-4 1 2 15,9 1-7-15,4-1-4 16,3 0 3-16,-1-2 10 0,-8 2-1 16,-7-3 9-16,-6 1-8 15,-8 0-1-15,-4-1 0 16,-10 1-1-16,-4 1 0 16,-7-2 2-16,-1-1-1 15,-3 2 6-15,-2-2-6 16,0 7-28-16,-10 0-80 15,-6 2-215-15</inkml:trace>
  <inkml:trace contextRef="#ctx0" brushRef="#br0" timeOffset="205439.9">5702 5020 708 0,'0'0'199'16,"0"0"-82"-16,0 0-17 16,0 0-16-16,0 0-21 15,0 0 16-15,0 0-33 16,0 0-17-16,1 0-2 0,-1 3-26 15,2 6 14 1,-1 2 19-16,1 6-4 0,1 4 14 16,3 2-33-16,4 5-3 15,1 2 0-15,2 2-2 16,7 2-6-16,0 1 0 16,4 2 1-16,-3-3 7 15,3-2-7-15,-2-6 7 16,-2-1 23-16,4-3-20 15,-5-3 29-15,2-3-14 16,0-3-14-16,1-1 36 16,2-2-22-16,3-3 1 15,4-3 11-15,3-3-25 16,7-1 10-16,5 0-23 16,5-4 8-16,4-7 2 0,6 0-9 15,2-3 0 1,-2 3 10-16,2 0-9 0,-4 5-2 15,-2 3 0-15,-2 3 0 16,-1 0-2-16,-6 3 4 16,-2 9-2-16,-4 2 7 15,-5-1-6-15,1 1-1 16,-5 0 0-16,-1-2 0 16,-4-2 0-16,-1 0 0 15,-3-1 0-15,0-3 4 16,-5-2 2-16,-2 1-6 15,-4-2 0-15,-4 0 0 16,-3-1-3-16,1-1 3 0,-4-1 0 16,2 0 0-1,-4 0 10-15,1 0-10 0,-1 0 18 16,5 0 0-16,6 0 33 16,3-11-32-16,12-1-12 15,6-3-7-15,7-4 9 16,8 2-9-16,4-2 0 15,6 3 0-15,3 2-4 16,2 2 12-16,4 4-8 16,0 2 0-16,0 4-3 15,-1 1 2-15,4 1 1 16,-3 0 0-16,5 0 6 0,10 9-5 16,-9 2-1-16,7 1 0 15,10 1-6-15,-20-5-3 16,12 2 9-16,-2-3 0 15,-11-1-1-15,7-2-11 16,0-1 11-16,-4-2-18 16,-4-1-19-16,-4 0 31 15,-4 0-21-15,-6 0 19 16,-3-4 9-16,-4-1-23 16,-8-4 23-16,-6 1 0 15,-2-4-6-15,-4 0 6 16,-2 1 0-16,-2-1 0 15,-1 1 18-15,-1-1-12 16,-4 3 13-16,-1 1 17 16,-2-1-21-16,-3 4 21 0,-2 1-28 15,-3 0-1-15,-1 2-2 16,-5 2-5-16,0 0-91 16,0 0-390-16</inkml:trace>
  <inkml:trace contextRef="#ctx0" brushRef="#br0" timeOffset="-187201.08">7636 13596 1031 0,'0'0'316'15,"0"0"-177"-15,0 0-11 16,0 0 5-16,0 0-8 16,0 0-54-16,-22-96-1 15,19 65-26-15,-3-3-21 16,2 0 23-16,-1-3-46 15,-2-1 0-15,-1-1 0 16,0-1 0-16,-3 1-1 16,5 5 1-16,-2 6 0 0,4 5 9 15,0 9-9 1,4 9-1-16,0 5-6 0,0 5-36 16,1 23 43-16,15 23 0 15,7 27 0-15,2 19 6 16,-1-4 3-16,-3-18-16 15,-7-26 7-15,-3-17-6 16,0-1 5-16,-1-1 1 16,-1-2-6-16,2-13-26 15,2-15-140-15,-3 0-162 16,-2-17-416-16</inkml:trace>
  <inkml:trace contextRef="#ctx0" brushRef="#br0" timeOffset="-186879.18">7868 13312 1003 0,'0'0'206'16,"0"0"-125"-16,0 0 61 16,27 87-3-16,-11-70-2 15,2-3-2-15,7-9-91 16,2-5-17-16,1 0-19 15,-1-17-8-15,-2-5 17 16,-6-7-9-16,-6-4-2 16,-10 1 11-16,-3 1-11 0,-5 0 7 15,-14 6 15 1,-6 3-17-16,-2 8 41 0,0 7-6 16,0 7-4-16,3 0-30 15,0 13-12-15,5 10-10 16,7 9-24-16,9 18-108 15,3-10-231-15,0-4-531 0</inkml:trace>
  <inkml:trace contextRef="#ctx0" brushRef="#br0" timeOffset="-186510.87">7966 13430 811 0,'0'0'582'0,"0"0"-509"0,0 0-44 16,-59 109 22-16,51-66-3 16,7-1 38-16,1 1-11 15,7-4-35-15,14-5 5 16,7-6-17-16,2-8 35 16,4-10-19-16,1-10-41 15,-4 0 10-15,-4-13-12 16,-6-11 1-16,-9-4 38 15,-8-6-7-15,-4-3 2 16,-3 1 0-16,-13 3-29 16,-10 5 2-16,-2 8 1 15,1 9-8-15,-1 9 39 0,8 2-39 16,1 19 0-16,8 12-1 16,6 7-5-16,5 4-18 15,4 0-55-15,14-3-69 16,25-6-134-16,-1-13-202 15,-5-11-29-15</inkml:trace>
  <inkml:trace contextRef="#ctx0" brushRef="#br0" timeOffset="-186134.91">8343 13255 1255 0,'0'0'335'16,"0"0"-204"-16,0 0 1 0,0 0-91 15,0 0-13-15,-29 124-2 16,29-39 24-16,0 19-20 16,15-10-19-16,7-23 11 15,0-25-22-15,2-23 0 16,4-3 0-16,7-3 9 16,2-7-2-16,-1-10 4 15,0-13-11-15,-6-20 25 16,-8-11-24-16,-8-14 0 15,-7-5-1-15,-7-4 9 16,-7 1 11-16,-15 3 2 16,-6 8-4-16,-6 11 31 15,-3 8-9-15,1 14 23 16,-3 12-6-16,5 10-56 16,-1 5 12-16,4 19-13 0,6 10-7 15,5 8 6-15,13 1-90 16,7 15-29-16,12-11-213 15,9-10-555-15</inkml:trace>
  <inkml:trace contextRef="#ctx0" brushRef="#br0" timeOffset="-185969.05">8919 13782 1776 0,'0'0'220'0,"0"0"-140"0,0 0-72 16,0 0-8-16,0 0-22 16,0 0-185-16,0 0-574 15</inkml:trace>
  <inkml:trace contextRef="#ctx0" brushRef="#br0" timeOffset="-185705.45">9079 13176 1061 0,'0'0'660'0,"0"0"-591"0,0 0-42 16,0 85 10-16,3-38 30 15,3 3 27-15,3 6-6 16,1 0-34-16,1-1-18 15,2-4-30-15,-2-6-6 16,-2-8-10-16,2-11-69 16,-3-11-66-16,1-15-186 15,1-12-244-15,-4-13-350 0</inkml:trace>
  <inkml:trace contextRef="#ctx0" brushRef="#br0" timeOffset="-185406.87">9270 13254 916 0,'0'0'235'0,"0"0"-106"0,0 0-58 15,30 92 0-15,-14-66-8 16,5-4 31-16,0-8 24 16,4-6-45-16,2-8-16 15,0 0-28-15,0-19-27 16,-4-6 77-16,-6-8-57 15,-8-4-7-15,-6-1 8 16,-3 1-8-16,-1 6 18 16,-13 2 10-16,-5 8-15 15,-4 8 31-15,-2 8-28 16,-2 5-25-16,2 6-6 16,-1 19-39-16,5 4-32 15,2 22-68-15,10-10-174 0,3-2-419 16</inkml:trace>
  <inkml:trace contextRef="#ctx0" brushRef="#br0" timeOffset="-185114.82">9450 13568 942 0,'0'0'272'0,"0"0"-187"15,29 78 15-15,-10-52-24 16,3-7 11-16,2-6 132 0,3-13-35 15,0 0-121 1,3-8-31-16,-6-13-4 0,-5-6-7 16,-7-3 38-16,-11-3-34 15,-1 2 13-15,-9-1 7 16,-13 6-32-16,-9 2 36 16,-4 7-9-16,-6 7-16 15,-1 7-13-15,3 3-11 16,2 8-14-16,5 14-34 15,9 3-42-15,14 17 1 16,9-6-116-16,0-4-373 0</inkml:trace>
  <inkml:trace contextRef="#ctx0" brushRef="#br0" timeOffset="-184686.83">9992 13414 1582 0,'0'0'247'16,"0"0"-161"-16,0 0 2 15,-100-48-55-15,65 46-11 16,1 2 25-16,6 11-19 16,1 11-22-16,6 7 8 15,9 4-14-15,7 4-1 16,5-4-1-16,0-1-7 15,13-8 9-15,7-5 0 16,5-6-1-16,1-9-14 16,3-4-4-16,-1 0 18 15,-3-14-1-15,-1-5-6 0,-6 2 8 16,-2 0 0-16,-5 5 13 16,2 7 22-16,-2 5-33 15,-1 9 7-15,5 24 32 16,3 26-6-16,3 32 10 15,3 24-39-15,-4 3-5 16,-6-21 18-16,-3-33-19 16,-4-27 0-16,-1-7-1 15,3-2-31-15,0-3-24 16,3-6-40-16,-3-12-185 16,-3-7-406-16</inkml:trace>
  <inkml:trace contextRef="#ctx0" brushRef="#br0" timeOffset="-184390.58">10011 12972 1330 0,'0'0'314'0,"0"0"-217"15,0 0-35-15,0 0-14 16,0 0 3-16,0 0 75 16,40 120-32-16,-13-38-42 15,3 17 5-15,0 5-30 16,-6-19-5-16,-9-22-9 0,-5-24-13 16,-4-7 0-16,5 1-37 15,-4-2-60-15,2-7-24 16,-5-11-183-16,-1-11-401 0</inkml:trace>
  <inkml:trace contextRef="#ctx0" brushRef="#br0" timeOffset="-183253.09">10196 13230 1007 0,'0'0'375'0,"0"0"-271"16,0 0-43-16,0 0 13 15,0 0 66-15,0 0-5 0,0 0-35 16,73 70-17-16,-52-31-52 16,1 5 1-16,-4-1-14 15,-1 1-6-15,-7-5 15 16,-4-3-26-16,-3-8 4 16,0-6-5-16,-2-8 0 15,-1-11 5-15,0-3-4 16,0-8-2-16,0-18-18 15,0-15-25-15,0-7-12 16,0-8-18-16,0-2-64 16,0 5 15-16,2 8 0 15,7 12 93-15,3 15 28 16,1 17-6-16,1 2 8 0,-1 27 113 16,1 13 6-16,-1 7 11 15,-1 6-76-15,0-4-3 16,1-3 8-16,1-10 0 15,-1-7-32-15,-2-11-21 16,-4-7 1-16,-1-8-7 16,-2-4 7-16,-1-6-7 15,0-16 0-15,-1-12-10 16,-2-4 9-16,1-6-13 16,-1-3-10-16,2 6 14 15,1 9-30-15,2 14 33 16,2 15-1-16,3 6-17 15,1 26 25-15,2 11 2 16,5 7 17-16,1-1-6 0,1-4-7 16,4-9-6-16,0-11 0 15,1-11 0-15,0-10 0 16,-1-1 0-16,0-20 1 16,-2-11-7-16,-2-7-59 15,-8-6 12-15,-3-3 36 16,-5 0 4-16,-4 6 7 15,0 7 6-15,0 14 0 16,0 12 1-16,0 8-1 16,0 20 0-16,0 16 11 15,0 8-5-15,6 2 13 16,6-2-19-16,4-8 0 16,1-9 7-16,7-9-5 0,-2-10-4 15,1-8 2-15,-3 0-31 16,-3-20 31-16,-7-8-43 15,-5-6-91-15,-5-4 52 16,-2-4-1-16,-20 0 55 16,-6 5 19-16,-7 2-13 15,-2 9 22-15,-2 12 13 16,5 11 18-16,4 3 24 16,8 19-17-16,7 15 3 15,9 6 12-15,6 7-24 16,7 2 32-16,17-3-31 15,6-6-7-15,7-8-8 16,3-9-14-16,-1-12-1 0,0-9 2 16,-2-2 9-16,-3-17-6 15,-2-13 1-15,-5-9 4 16,-5-11 14-16,-4-5-23 16,-9-17-1-16,-6 6 0 15,-3-4 2-15,-4 3 4 16,-15 12 16-16,-3 2 0 15,3 14 9-15,4 16 0 16,5 19 23-16,7 8-40 16,3 45-4-16,0 34 2 15,20 31-11-15,9 8 33 16,2-21 8-16,-4-30-36 16,-9-30 11-16,1-10-17 0,5 0-3 15,1-3-4 1,2-3-17-16,-6-14-104 0,0-11 56 15,-3-20-400-15,-9-6-171 0</inkml:trace>
  <inkml:trace contextRef="#ctx0" brushRef="#br0" timeOffset="-183025.29">11297 12451 1822 0,'0'0'268'0,"0"0"-212"15,0 0-18-15,86-10-31 16,-50 7 5-16,0 1-12 16,1 2 2-16,-1 0-10 15,0 0-51-15,-9 8-213 16,-11 3-644-16</inkml:trace>
  <inkml:trace contextRef="#ctx0" brushRef="#br0" timeOffset="-182835.81">11404 12792 1627 0,'0'0'292'16,"0"0"-193"-1,0 0 41-15,96 26-55 0,-62-17-17 16,5 1-8-16,-6 0-60 16,5 7-12-16,-11-3-95 15,-7-1-268-15</inkml:trace>
  <inkml:trace contextRef="#ctx0" brushRef="#br0" timeOffset="-171123.66">12107 12472 816 0,'0'0'198'0,"0"0"-127"15,0 92 10-15,9-51 33 16,8 1-12-16,5-2-39 16,6-3 13-16,3-6 27 15,2-6-27-15,3-8-10 16,-4-9 14-16,0-8-30 16,-2 0 26-16,-4-13 4 15,-4-11-28-15,-3-11 16 16,-7-4-30-16,-5-6 2 15,-5-3 1-15,-2-2-30 0,-6 3 12 16,-8 1-23 0,-6 5 8-16,-7 4 4 0,-3 4-12 15,3 6 6-15,-6 7 16 16,5 6-20-16,-2 8 1 16,3 6-3-16,3 0-17 15,0 16 17-15,4 5-16 16,3 6-20-16,4 1-14 15,8 12-77-15,4-8-90 16,1-4-432-16</inkml:trace>
  <inkml:trace contextRef="#ctx0" brushRef="#br0" timeOffset="-170932.8">12724 12886 1810 0,'0'0'373'16,"0"0"-304"-16,0 0-39 15,0 0-23-15,0 0-7 16,0 0-10-16,0 0-129 16,0-36-480-16</inkml:trace>
  <inkml:trace contextRef="#ctx0" brushRef="#br0" timeOffset="-169914.01">12994 12369 362 0,'0'0'618'0,"0"0"-434"15,0 0-39-15,0 0 53 16,0 0-27-16,0 0-72 16,0 0-6-16,-7-21-31 15,2 21 10-15,-2 5-46 16,-2 10-19-16,3 6 11 16,0 9-6-16,3 6 5 15,3 6 29-15,0 8-46 16,12 1 22-16,10 2-13 15,6-2-2-15,8-5 7 16,5-11-14-16,3-9 7 16,1-10-1-16,0-8 2 15,-5-8-9-15,-4-3 1 0,-5-18 0 16,-5-5 5-16,-9-9 1 16,-9-6 20-16,-8-3 13 15,0-2-26-15,-15-3 25 16,-10 4-14-16,-9 0-23 15,-5 5 34-15,-2 3-13 16,-2 7 18-16,4 9 14 16,4 10-54-16,2 8 14 15,1 3-14-15,4 15-13 16,1 14 1-16,2 5-21 16,10 7-48-16,6 15-18 15,6-10-108-15,3-7-437 0</inkml:trace>
  <inkml:trace contextRef="#ctx0" brushRef="#br0" timeOffset="-168306.92">13559 12353 899 0,'0'0'509'0,"0"0"-435"0,0 0-29 15,0 0 95-15,0 0-55 16,0 0-31-16,0 0-40 16,6-41-6-16,10 32 21 15,1 2-10-15,6 2-2 16,3 5 19-16,3 0-36 15,-2 2 22-15,1 15-22 16,-2 2 10-16,-6 3-1 16,-9 3-9-16,-7 2 11 15,-4 0 4-15,-3-2-3 16,-13 1-12-16,-7-6 0 0,1-3 0 16,1-3 11-1,3-8-10-15,6-4 9 0,4-2 1 16,3-2-11-16,5-11 0 15,0-6-37-15,8 2-32 16,12-2 39-16,7 7-11 16,4 9 33-16,7 3-2 15,-1 3 20-15,3 14-1 16,-4 8 41-16,-6 4-21 16,-6 4 33-16,-11 1-10 15,-7 4 6-15,-6-4 5 16,-4 2-44-16,-16-4 8 15,-8-3-14-15,-5-7-5 0,-4-6 29 16,-2-8-14 0,3-6-7-16,3-2-8 0,7-2-8 15,8-10-25-15,7-4-58 16,11-7-106-16,6 6-180 16,11 0-377-16</inkml:trace>
  <inkml:trace contextRef="#ctx0" brushRef="#br0" timeOffset="-168006.97">14088 12501 1543 0,'0'0'239'16,"0"0"-180"-16,10-92 27 16,-4 46 18-16,-2-1-51 15,-2 0-26-15,1 5-27 0,-2 8-1 16,-1 9 1-1,2 8 0-15,-2 9 6 0,1 8 13 16,2 3-5-16,2 21 5 16,5 15 10-16,1 13 29 15,5 19-17-15,1-6-13 16,-1 5 30-16,-1-1-28 16,-2-14-11-16,-2 1-17 15,-1-6-2-15,-1-11-23 16,-3-9-60-16,-3-16-47 15,-3-8-83-15,0-6-473 0</inkml:trace>
  <inkml:trace contextRef="#ctx0" brushRef="#br0" timeOffset="-166520.72">14358 12453 1227 0,'0'0'369'16,"0"0"-297"-16,0 0-42 16,0 0 101-16,0 0-5 15,0 0-64-15,0 0 12 16,95 38-28-16,-73-8 20 16,-1 8 1-16,-6-1-21 0,-3 4 4 15,-2-2-35 1,-5-3 0-16,-5-5 1 0,0-8-16 15,0-6 0-15,0-8-6 16,0-5 6-16,0-4-7 16,-5-9 7-16,1-15-24 15,-3-8 23-15,4-7-45 16,1-6 14-16,2 2-4 16,0 3-8-16,5 8 34 15,6 9-7-15,3 11 17 16,2 12-1-16,1 1 7 15,2 22-6-15,2 13 28 16,-3 3-8-16,0 5 20 16,-3-2-15-16,0-8 3 15,-3-4-7-15,-2-11-14 0,-1-9-9 16,-3-8 2-16,2-2-19 16,-2-12 18-16,1-15-21 15,-1-11-4-15,-2-6-2 16,1-4-25-16,-1 0 24 15,-1 6-4-15,0 9-4 16,3 10 37-16,-1 16-20 16,-1 7 18-16,1 17 2 15,1 15 13-15,1 9 23 16,0 1-17-16,3-2-6 16,4-7 27-16,1-8-33 15,3-9 1-15,0-8-5 16,1-8-3-16,-1-5-24 0,0-15-35 15,-3-4 6 1,2-2-1-16,-4 1-24 0,-1 9 55 16,-1 11-6-16,0 5-20 15,0 10 48-15,2 12 1 16,-2 3 10-16,1 1 29 16,1-5-3-16,-3-6 5 15,3-7-19-15,-2-7-13 16,0-1-3-16,-1-4 4 15,-4-15-9-15,2-6 36 16,-7-4-27-16,-1-5 2 16,0-3-12-16,-11-2 7 0,-8-1-7 15,-4 6 0 1,-4 5 2-16,1 12-5 0,1 13-4 16,4 4 7-16,3 20-2 15,6 13 1-15,6 10 1 16,6 4 14-16,0 3 14 15,11-5 6-15,9-6-26 16,6-9-9-16,0-10 1 16,2-9-27-16,0-11 27 15,-1-2-25-15,-2-21-2 16,0-10 26-16,-2-9-25 16,-4-8 1-16,-1-6-6 15,-6-6 25-15,-3-2-5 16,-8-5 11-16,-1 5 0 15,-1 4 2-15,-14 5 16 0,1 14 14 16,-2 13 1-16,3 12-12 16,1 11 39-16,0 5-33 15,1 14-9-15,3 17-4 16,2 11-6-16,4 11 7 16,2 6 13-16,0 6-11 15,16-1 13-15,2-3-29 16,5-5 6-16,2-10-4 15,2-9 3-15,1-11-7 16,-1-8 1-16,0-12-13 16,0-6 3-16,-3-6 7 15,-5-18-3-15,-2-9 6 16,-4-5-21-16,-4-1 20 16,-2 0 1-16,-2 5 0 0,-2 8-4 15,1 9 13-15,-1 11-9 16,-1 6 0-16,-2 12-12 15,0 16 12-15,0 13 0 16,0 7 1-16,0 2 11 16,4 3-10-16,4-8 10 15,1-6-6-15,2-11-5 16,2-8-1-16,1-13 0 16,1-7 0-16,2-5 0 15,-2-21 0-15,4-10 0 16,-1-10 0-16,4-3-9 15,2-2 9-15,4 8 0 16,2 7 0-16,0 14-8 16,1 15 8-16,-2 7 0 0,-4 16 26 15,-4 16-16-15,-5 4 31 16,-6 7-12-16,-9-2-12 16,-1-2 6-16,-1-1-23 15,-16-4-21-15,-26 3-86 16,5-8-147-16,0-6-721 0</inkml:trace>
  <inkml:trace contextRef="#ctx0" brushRef="#br0" timeOffset="-165897.33">12505 13273 1224 0,'0'0'255'0,"0"0"-207"16,0 0-15-16,0 0 25 16,0 0 84-16,0 0-54 15,83 5-40-15,-53-5 38 16,6 0-11-16,6 0-13 15,7 0 3-15,21 0-30 16,30 0 23-16,42-1 10 16,25-5-36-16,13-5 16 15,11 2-19-15,-6-5 0 16,11 0 5-16,5-2-33 16,3-3 18-16,2 3-19 0,-6 1 6 15,-9 4-4 1,-15 0-2-16,-18 6-1 0,-15 3 1 15,-14 2-30-15,-14 0 30 16,-26 0-6-16,-23 1 6 16,-20 3-5-16,-12-2 6 15,0 1-1-15,-1 1 0 16,-3-3-17-16,-11 1-15 16,-10-2-22-16,-4 0-34 15,-5 0-2-15,0-11-100 16,-5-2-305-16,-2-4-558 0</inkml:trace>
  <inkml:trace contextRef="#ctx0" brushRef="#br0" timeOffset="-165454.97">15961 11847 788 0,'0'0'285'0,"0"0"-199"15,0 0-62-15,0 0 29 16,0 0 108-16,0 0-65 16,4 97-13-16,4-52 7 15,5 24 0-15,5 30 16 16,3 30-27-16,0 14-6 16,-8-8 3-16,-5-17-58 15,-6-35 22-15,-1-23-9 16,1-16-12-16,0-8 34 15,1 1-31-15,2 4 5 16,-1-4-8-16,1-7-12 16,-1-8-14-16,-1-7 1 15,-3-9-62-15,0-3-54 0,0-3-438 16</inkml:trace>
  <inkml:trace contextRef="#ctx0" brushRef="#br0" timeOffset="-163156.83">222 15059 1320 0,'0'0'288'0,"0"0"-192"16,0 0-3-16,0 0 58 16,0 0-35-16,0 0-54 15,0 0-15-15,0 0-47 16,0 0 22-16,0 0-7 16,3 0-6-16,6 0-2 15,1 0-6-15,8 0 0 16,9 0 11-16,0 2-12 15,10 0 0-15,2 0 0 16,1 2 0-16,3-2 3 16,-4 3-3-16,0-2 0 15,-6 1 25-15,-5-3-25 0,-7 1 13 16,-7-1-6-16,-4-1-6 16,-6 1 32-16,-2-1 1 15,-1 0 28-15,-1 0 11 16,0 0-33-16,0 2 15 15,0-2-15-15,0 0-17 16,0 0 14-16,0 0-24 16,0 0-2-16,0 0 1 15,0 0-11-15,0 0-2 16,0 0 1-16,0 0-20 16,0 0-15-16,0 0-77 15,3 0-62-15,2 0-155 0,8 0-933 16</inkml:trace>
  <inkml:trace contextRef="#ctx0" brushRef="#br0" timeOffset="-159476.14">1719 14565 1001 0,'0'0'400'15,"0"0"-252"-15,0 0-7 16,0 0 10-16,0 0-34 15,0 0-58-15,0 0-23 16,-56-53 33-16,44 50-8 16,3 1-36-16,-5 2-14 15,-2 0-11-15,1 0 0 16,-3 12-7-16,-1 6-16 16,1 6 9-16,3 8 5 15,3 8 8-15,6 6 1 16,6 1-7-16,0 5 4 15,9-1-6-15,12-5 5 0,0-5 3 16,7-7 2-16,2-8 6 16,0-11-7-16,4-6-3 15,-2-9-24-15,0 0 15 16,-5-12 8-16,-3-7-6 16,-3-5 4-16,-6 0 6 15,-5 0-6-15,-4 2 10 16,-3 8-4-16,-3 5 0 15,0 6 0-15,0 3-8 16,0 4 7-16,5 15-12 16,4 9 13-16,7 2-6 15,6 2 6-15,8-6 0 16,3-6 0-16,6-11-10 0,0-6-10 16,1-3 6-1,-6-8 13-15,-4-11-25 0,-5-5 24 16,-11-6-9-16,-10-2-5 15,-4 0 15-15,-3-2-14 16,-19 4 15-16,-4 2 0 16,-9 8 1-16,2 6 5 15,-1 6-5-15,2 8 0 16,1 6-1-16,7 17 0 16,3 9 0-16,8 7 0 15,7 0-1-15,6 0 1 16,0-5 2-16,12-4-1 15,12-9 14-15,1-8-14 16,6-5-2-16,-1-8-6 16,0 0 0-16,-5-13 1 0,-5-5 7 15,-1-1-1-15,-6-3 10 16,-5 2-8-16,-5 5-2 16,0 4 0-16,0 8-10 15,0 3 4-15,0 3-35 16,9 15 41-16,1 7 32 15,5 2-31-15,5-1 11 16,2-4-12-16,8-6 0 16,0-8-7-16,1-8-15 15,-3 0 22-15,0-12-6 16,-5-11 2-16,-5-8 4 16,-8-7-10-16,-4-6 4 0,-6-4-3 15,-3-5 2-15,0 0 7 16,-12-1-9-16,-7 6 19 15,-5 2-5-15,0 6 27 16,3 10-20-16,0 7 42 16,8 9-16-16,1 8 9 15,9 6 4-15,3 1-51 16,0 24 0-16,0 11-9 16,16 24 9-16,4-1 12 15,5 6-6-15,5 0 2 16,3-13-2-16,6 1-6 15,2-8 0-15,3-10-41 16,0-13-127-16,16-18-190 0,-14-4-271 16,-4-7-188-16</inkml:trace>
  <inkml:trace contextRef="#ctx0" brushRef="#br0" timeOffset="-158395.87">2933 14704 1650 0,'0'0'233'0,"0"0"-181"16,0 0-25-16,0 0 20 16,0 0 17-16,-86 107-21 15,86-66-33-15,0 3 6 16,3-2-4-16,15-1-11 16,6-8-1-16,3-5 0 0,1-11 0 15,3-11-6 1,-1-6-4-16,0-2-21 0,0-22 19 15,-3-5-14-15,-5-10-2 16,-7-2-31-16,-3-1-2 16,-9 3 23-16,-3 8 22 15,0 9 16-15,0 11 11 16,-6 11 10-16,0 0 1 16,6 26-13-16,0 9 4 15,0 11 10-15,0 0 1 16,15-3 4-16,3-7-4 15,7-9-23-15,2-8 11 0,4-10-11 16,-1-9 0 0,0 0-1-16,-3-19-12 0,-5-7 10 15,-5-9-17-15,-4-5-26 16,-7 1 30-16,-6 0 1 16,0 8 14-16,0 6 0 15,-6 9 8-15,-1 13-2 16,4 3-1-16,3 20-4 15,0 16 17-15,3 8-16 16,13 2 26-16,6-2-8 16,1-6-14-16,11-9 4 15,0-13-9-15,2-7-1 16,-2-9 15-16,-1-6-13 16,-3-16-2-16,-6-12 0 15,-6-7-5-15,-8-9 5 0,-7-4 0 16,-3-3 1-1,-3-4 10-15,-16 2-5 0,-5 4 0 16,-3 7 0-16,3 10 1 16,3 13 15-16,8 15 16 15,4 10-4-15,8 15-34 16,1 34 1-16,6 30-1 16,19 20 0-16,8-5 0 15,0-20 24-15,-5-27-23 16,-1-19 0-16,4-3 2 15,5 0-2-15,7-8-1 16,-4-9 0-16,0-8-33 16,-8-8 27-16,-4-15-11 0,-6-7 17 15,-8-5-1 1,-4 2 7-16,-6 2-8 0,-3 9 2 16,0 11-22-16,0 11 22 15,3 5-77-15,3 22 58 16,7 7 19-16,4 2 1 15,5-2 11-15,0-7-12 16,3-8 1-16,-2-11 3 16,1-6-3-16,-3-2-1 15,-6-8 33-15,0-11-32 16,-8-7 20-16,-5-6-14 16,-2-5 1-16,0 0 9 15,-21 1-11-15,0 3 6 0,-9 9 14 16,0 9-25-1,0 11-2-15,-1 4-7 0,6 17 1 16,1 12 5-16,9 9 3 16,8 4-1-16,7-3 27 15,0-3-26-15,19-4 1 16,9-11-2-16,4-7-15 16,2-10 0-16,3-4-109 15,-2-9-53-15,9-29-316 16,-9 4-218-16,-7-2 460 0</inkml:trace>
  <inkml:trace contextRef="#ctx0" brushRef="#br0" timeOffset="-158124.86">4321 14807 907 0,'0'0'498'15,"0"0"-282"-15,0 0-76 0,0 0-94 16,0 0-1-16,7 109 38 16,-1-66-27-16,6-2-26 15,0-7 12-15,0-7-41 16,-3-9 11-16,1-7-12 15,-5-8-7-15,-2-3 7 16,-2-3 23-16,-1-17 8 16,0-9-31-16,0-9 9 15,0-6-9-15,0-2 0 16,0 3 0-16,5 7 12 16,7 11 13-16,6 10-8 15,1 8 4-15,2 7-20 16,1 0 16-16,-1 4-17 15,4 12-44-15,-8-1-122 0,-8-3-670 16</inkml:trace>
  <inkml:trace contextRef="#ctx0" brushRef="#br0" timeOffset="-156420.45">5087 14858 916 0,'0'0'504'0,"0"0"-456"0,0 0 0 15,0 0 26-15,0 0-8 16,0 0 26-16,0 0-44 16,44-17-23-16,-13 39 118 15,5 9-43-15,0 5-33 16,-5 3-13-16,-7 0-54 15,-8-7 19-15,-5-4-5 16,-7-8-13-16,-2-5 24 16,-2-6-24-16,0-5 0 15,0-4 16-15,0 0-17 16,0-12-1-16,0-10-52 0,-3-9 7 16,3-3 33-16,0-4-22 15,0 1-8-15,11 4 18 16,3 8-13-16,8 7 28 15,2 10 4-15,0 8 3 16,6 3 3-16,0 19 27 16,0 7 10-16,-2 6 5 15,-1 1-34-15,-8-2 0 16,-2-7-7-16,-4-8-1 16,-6-6 7-16,-2-6-7 15,-2-7 0-15,0 0-1 16,0-12-19-16,1-11 18 15,1-10-51-15,-1-7-42 16,1-5 26-16,1 2-100 0,0 5 38 16,4 8 87-16,-1 15 22 15,6 11 21-15,0 8 1 16,4 22 39-16,2 14 56 16,2 3-46-16,0 3 2 15,1-7-1-15,-1-8-34 16,-1-9 9-16,-1-11-15 15,-3-8-10-15,0-3 16 16,-2-11-14-16,-4-15-2 16,2-5 0-16,-3-5-32 15,-3-2 3-15,-2 5 18 16,0 6-9-16,-2 11 5 16,4 12-5-16,1 4-28 15,1 19 7-15,5 11 41 16,6 7 35-16,3 1-18 15,3-7-17-15,1-7 33 0,0-9-19 16,-1-7-4-16,-3-8-1 16,-6-1-9-16,-3-18 0 15,-9-6-12-15,-5-4-15 16,-1-6 26-16,-9 1-15 16,-13 1 16-16,-3 0 11 15,-5 5-10-15,-1 7 16 16,-1 7-17-16,7 11 1 15,5 3 3-15,6 17-4 16,6 11 0-16,5 9 2 0,3 3 18 16,6 1 18-1,15-7-23-15,4-4-15 0,9-12 13 16,4-6-13-16,1-12-9 16,1 0-4-16,-3-22-44 15,-4-7 10-15,0-11 24 16,-8-6 13-16,-7-3 1 15,-6-4-35-15,-9 2 40 16,-3-1-3-16,-3 4 14 16,-16 6 72-16,-5 9-31 15,4 10 6-15,1 13 20 16,4 10-44-16,2 7-17 16,5 24-13-16,5 22 1 0,3 22 6 15,2-4 17-15,13-4-4 16,4-12-2-16,5-18-17 15,1 0-1-15,8-4 0 16,-2-10-5-16,-1-12-5 16,-2-9-40-16,-5-2 29 15,-2-13 15-15,-5-12-1 16,-5-7 1-16,-4-4 5 16,-4-2 1-16,-3 1 0 15,0 6 1-15,0 6-1 16,0 11 14-16,0 10-8 15,0 4-3-15,0 17-3 16,0 15 0-16,3 12 35 16,7 3-24-16,1 3-3 15,4-7 4-15,-2-7-3 0,5-10-4 16,-3-10-5 0,1-8 0-16,1-8 6 0,-1-2 24 15,1-20-4-15,-1-8-3 16,6-11-23-16,-2-3 6 15,5 0-6-15,-1 7 0 16,4 9 12-16,-1 15 3 16,1 13-8-16,1 3 64 15,-5 24-43-15,3 6 3 16,-5 3-31-16,-1 0-22 16,3 3-22-16,-3-13-134 15,-2-9-451-15</inkml:trace>
  <inkml:trace contextRef="#ctx0" brushRef="#br0" timeOffset="-155714.39">7474 14811 1753 0,'0'0'332'15,"0"0"-214"-15,0 0-76 16,0 0-7-16,-72-81-4 15,47 71-23-15,-3 8 5 16,-1 2-13-16,1 12 0 16,1 16-9-16,6 9 5 0,9 7 4 15,8 3-1 1,4 0-8-16,4-4 3 0,17-5 3 16,6-10-3-1,6-9 0-15,1-12-41 0,-1-7-33 16,-3-7 31-16,-3-20 8 15,-5-7 4-15,-7-10-12 16,-5-8 49-16,-7-3-10 16,-3-4 21-16,0 1-5 15,-7 1 21-15,-5 8 10 16,0 10 5-16,0 14-29 16,5 16 7-16,-1 9 8 15,8 17-26-15,-3 21-3 0,3 11 2 16,0 7 7-1,11 4 26-15,8-3-26 0,2-5-1 16,6-11-1 0,1-9-5-16,2-10-1 0,-2-9 0 15,1-9-14-15,-3-4-14 16,0-1-1-16,-7-13 2 16,-1-4 20-16,-4-5-19 15,-4-4 25-15,-6-2 1 16,-2-4 0-16,-2-2 17 15,0-2-16-15,-6 0 17 16,-6 4 11-16,2 8-29 16,-1 5 39-16,4 9-8 15,2 8-16-15,1 3-4 16,-1 4-11-16,1 19-1 16,-1 9 1-16,5 8 0 0,0 10 8 15,5 2 2-15,11 1 5 16,7-2 19-16,2-6-31 15,2-9-3-15,1-8 0 16,-1-8-6-16,-3-7-3 16,10-10-80-16,-10-3-18 15,-3 0-431-15</inkml:trace>
  <inkml:trace contextRef="#ctx0" brushRef="#br0" timeOffset="-154643.41">8785 14425 757 0,'0'0'268'16,"0"0"-68"-16,0 0 44 15,0 0-35-15,0 0-54 0,0 0-44 16,0 0-49 0,-84 0-2-16,65 0-4 0,-2 0-33 15,-1 0 12-15,-4 6-34 16,0 4-1-16,-1 3 0 16,0 2 12-16,5 2-13 15,2 3 1-15,1 3 0 16,5 1 3-16,1 5-3 15,4 4 0-15,4 3 0 16,5 6 2-16,0 5-2 16,11 3 7-16,13 1 4 15,9 2 15-15,4-5-24 16,12-7 2-16,3-9-4 16,4-10 0-16,3-11 5 15,4-11-5-15,-3 0-81 0,9-40-2 16,-16-2-188-16,-13-1-554 15</inkml:trace>
  <inkml:trace contextRef="#ctx0" brushRef="#br0" timeOffset="-154250.29">9085 14473 9 0,'0'0'1610'0,"0"0"-1385"15,0 0-160-15,0 0-19 16,0 0-35-16,0 0 50 15,-42 99-20-15,42-35-28 16,0-1 36-16,8 4-14 16,12 1-11-16,6-15-6 0,3 1-17 15,6-13-2-15,1-14-4 16,0-14-6-16,1-10-3 16,1-8-4-16,-3-21 18 15,-4-12 1-15,-6-10 0 16,-8-7-1-16,-9-1 0 15,-8-2 0-15,0 4 16 16,-17 3-16-16,-7 6 27 16,-6 6 26-16,-7 8-10 15,0 7 9-15,-6 12-11 16,-1 9-28-16,-2 3 6 16,0 10-19-16,1 12-1 15,8 6-11-15,7 4-51 0,9 4-7 16,11 1-26-16,10 16-102 15,4-11-321-15,12-6-497 0</inkml:trace>
  <inkml:trace contextRef="#ctx0" brushRef="#br0" timeOffset="-153701.56">9558 14809 1234 0,'0'0'268'0,"0"0"-178"16,0 0-45-16,0 0-23 16,0 0 26-16,0 0-33 15,95-41-5-15,-68 41 2 16,0 0 27-16,-2 9 26 15,1 9-8-15,-1 8-3 16,-3 3 2-16,-4 5 17 16,-6 3-17-16,-6 0-38 15,-6-2-17-15,0-3 13 16,-9 0-14-16,-9-5 6 16,-1-2 0-16,-4-5-5 15,1-4-2-15,4-6 1 16,3-7-16-16,5-3 15 15,4 0-19-15,2-12-20 16,4-2 1-16,0-2-20 0,5 1 31 16,9 7-14-16,2 2 17 15,4 6 25-15,2 0 6 16,5 10 30-16,1 8 20 16,3-1-21-16,2-1 16 15,-1-2-8-15,0-4-18 16,0-5 15-16,1-3-22 15,-2-2 10-15,-1-6 7 16,0-10-34-16,-4-7 15 16,0-2-16-16,-6 0-72 0,-1-8-60 15,-5 7-188 1,-6 5-1115-16</inkml:trace>
  <inkml:trace contextRef="#ctx0" brushRef="#br0" timeOffset="-150392.89">5487 15901 62 0,'0'0'1116'0,"0"0"-910"15,0 0-157-15,0 0 69 16,0 0 52-16,0 0-67 16,0-85-36-16,3 62-38 15,-3-1-4-15,0 0 34 16,0-2-30-16,0 2-9 16,0 0 11-16,0 2-19 15,0 3 3-15,0 2-9 16,-3 3-5-16,0 3 11 15,0 5-12-15,3 0 2 0,-4 4 11 16,4 1-5-16,0 1-4 16,0 0-4-16,0 0-21 15,0 4 21-15,0 14-26 16,0 10 26-16,7 11-8 16,7 23 9-16,8 21-1 15,3 18 0-15,2-4 1 16,-6-21 0-16,-3-24-1 15,-6-18 0-15,4 3 2 16,-2-1-1-16,-1-2-1 16,-1-10 1-16,-6-7 0 15,-1-7-1-15,-4-6 0 16,-1-1 6-16,0-3 10 0,0 0-15 16,-6 0 9-16,-9 0-10 15,-4 0-3-15,-5-2-6 16,-3-1 2-16,0 0 5 15,0 1-4-15,0 0-6 16,5 2 11-16,3-1-11 16,7 1 12-16,3 0-1 15,4 0 2-15,1 0-1 16,4-2 4-16,0 2 5 16,0-1-9-16,0 1 0 15,0-1 6-15,0-1-5 16,7 0-1-16,5-1 0 15,6 0-4-15,5-2 11 16,5 3-7-16,5-1 8 16,2 1-7-16,-3 0 24 0,-7 1-25 15,-4-1 1-15,-6 2-1 16,-8 0 3-16,-4 0-3 16,-1 0 0-16,-2 0 0 15,0 0 1-15,0 0-1 16,0 0 0-16,0 0 0 15,0 0-5-15,0 0-2 16,0 0 7-16,0 0-12 16,0 0-1-16,0 0-46 15,0 0-8-15,3 0 17 16,-3 0-50-16,3 3 4 16,-3-1-34-16,0 0 30 15,3-2-40-15,-3 0-80 0,0 0 5 16,0 0 46-16,3 0-156 15</inkml:trace>
  <inkml:trace contextRef="#ctx0" brushRef="#br0" timeOffset="-148845.05">6009 16073 466 0,'0'0'688'0,"0"0"-543"16,0 0-115-16,0 0 12 16,0 0 41-16,0 0-10 15,0 0-24-15,8-51-18 16,-2 46 23-16,2 3 11 16,3 2-34-16,7 0-8 15,3 14 14-15,6 8 21 16,4 8 24-16,2 5-46 15,-3 0-10-15,-5-1-6 16,-3-3-12-16,-8-3-1 16,-4-6 0-16,-7-2 9 15,2-8 2-15,-5-5 1 0,0-2-4 16,0-5 7-16,0 0-22 16,0-2 34-16,0-12-5 15,0-9-27-15,0-7-4 16,-2-2-14-16,2-3-2 15,0 2 17-15,0 3-42 16,9 4 10-16,6 6 16 16,0 6 7-16,3 7 8 15,1 7-8-15,4 1 10 16,2 19 8-16,0 9 0 16,2 5 16-16,-3 3-14 15,-3-1-9-15,-2-2 21 0,-7-5-16 16,-4-7 1-1,-4-5-2-15,-1-7 3 0,-3-4-8 16,0-5 1-16,0-1 0 16,0-5 26-16,0-13-27 15,0-9-21-15,0-6 11 16,0-3-31-16,0 2 27 16,6 4-12-16,-1 6-2 15,2 9 28-15,2 8-22 16,1 6 4-16,1 1 6 15,7 9 12-15,-2 11 18 16,4 6 8-16,0 0-3 16,0 1 5-16,1-2-27 15,-2-5-1-15,1-6 0 0,0-7 1 16,0-5-6-16,-2-2 5 16,1-5-19-16,2-12 18 15,-3-5-42-15,3-4 20 16,-3 1 7-16,-2 2-2 15,-4 6 12-15,0 5-4 16,-3 9-15-16,-3 3 24 16,4 15-5-16,-1 12 6 15,0 6 49-15,4 3-36 16,-2-2 12-16,7-2-24 16,-2-9 8-16,4-6 1 15,-2-6-9-15,-2-9-1 16,2-2 0-16,-3-2 1 15,-6-15-2-15,-3-3 2 0,-6-6-1 16,0-1 0-16,0-4 0 16,-17 3 0-16,-5 0-10 15,-6 4 10-15,-2 2 23 16,3 7-22-16,3 5-1 16,3 6 5-16,5 4-5 15,5 0-8-15,4 12-6 16,4 10 5-16,3 3 7 15,0 3 2-15,10-1 0 16,13 0-6-16,3-3 11 16,7-5-11-16,3-9-41 15,3-5 3-15,0-5 9 16,4-5-107-16,-4-15-23 0,-5-6 133 16,-2-10 21-16,-7-6 9 15,-6-7 2-15,-8-2 0 16,-8-4 64-16,-3-1 7 15,-2-1 0-15,-16 1 35 16,-9 4 9-16,-1 4-21 16,0 11-53-16,5 12-22 15,6 12 24-15,6 9-22 16,5 4-10-16,3 19-11 16,3 27-5-16,0 32 4 15,28 23 1-15,4-2 0 16,2-19 24-16,-3-26-22 15,-4-22 6-15,6 2 1 16,3-1-9-16,7-2-44 0,15-11-144 16,-10-11-166-16,-6-7-647 15</inkml:trace>
  <inkml:trace contextRef="#ctx0" brushRef="#br0" timeOffset="-148267.12">8215 15958 1015 0,'0'0'230'0,"0"0"-169"16,0 0 26-16,0 0 13 15,-94-24 57-15,70 24-62 16,-1 0-73-16,4 3 19 16,3 9-9-16,0 2-31 15,5 6 33-15,1 3-25 16,3 3 27-16,6 4 7 15,3 0-42-15,0-3 38 16,6-5-39-16,12-3-7 0,-2-5 7 16,7-7 0-1,-1-6 7-15,2-1-7 0,1-3-28 16,1-11 14-16,-4-8-41 16,3-1 14-16,-5-1 39 15,-2 1-17-15,-5 3 19 16,-1 5 6-16,-6 8-5 15,3 7 19-15,-3 6-13 16,4 22 99-16,2 14 7 16,3 13-57-16,-3 6-14 15,2 6-26-15,-3-4-15 16,-3-5 24-16,3-10-23 0,-3-13 4 16,-2-9-6-1,2-15-18-15,-4-10-105 0,5-15-51 16,-4-13-125-16,-2-5-425 15</inkml:trace>
  <inkml:trace contextRef="#ctx0" brushRef="#br0" timeOffset="-147644.18">8442 15690 1243 0,'0'0'391'0,"0"0"-264"15,0 0-85-15,0 0-20 0,0 0 79 16,0 0-33 0,15 112-17-16,-5-61-7 0,4 9-9 15,2 3 20-15,5 1-32 16,-3-5-5-16,7-6-5 16,-1-7-12-16,1-11-1 15,0-11 0-15,1-8-11 16,1-12-7-16,0-4 5 15,1-11-8-15,-1-15 9 16,0-10-49-16,-3-6 18 16,-8-5-36-16,-1-3 12 15,-9 5 55-15,-3 8 11 16,-3 8 1-16,0 11 38 16,0 12 6-16,-3 6 16 15,0 7-51-15,0 19 1 16,-1 13 12-16,2 7 1 15,2 2 20-15,2-1 0 0,11-6-42 16,8-9 13-16,0-7-14 16,7-6-9-16,-1-9 9 15,0-9-8-15,-2-1 7 16,-3-14-1-16,-2-11-26 16,-4-9-7-16,-2-6-4 15,-5-2 23-15,-3 1 10 16,-3 0 7-16,-3 9-1 15,0 6 1-15,0 12 10 16,0 11 3-16,0 3 7 16,0 22-20-16,0 12 36 0,0 5-30 15,0 3 23 1,6-4-23-16,6-5 3 0,4-9-14 16,6-6 4-16,4-7-65 15,4-11 31-15,19-11-98 16,-9-10-185-16,-3-5-293 0</inkml:trace>
  <inkml:trace contextRef="#ctx0" brushRef="#br0" timeOffset="-147148.47">9487 15903 1318 0,'0'0'499'16,"0"0"-423"-16,0 0-3 0,0 0-4 15,0 0-16 1,-68 87 10-16,59-45-20 0,6 2-22 15,3-2 14-15,3-5-25 16,13-5-9-16,4-8 4 16,2-6-5-16,2-10-19 15,-1-5 4-15,0-3-28 16,-2-15 19-16,-2-11-26 16,-5-5-9-16,-2-6-9 15,-5-2 6-15,-5 0 50 16,-2 3 11-16,0 7 1 15,0 10 9-15,0 12 0 16,0 7 28-16,-3 16-20 16,0 13-11-16,3 9 25 15,0 4-1-15,0-3-10 0,12-3 12 16,3-10-31 0,6-6 7-16,1-8-4 0,3-7 11 15,1-5-15-15,-1-5 0 16,-1-17 0-16,-2-8 12 15,-5-4-11-15,-4-4-1 16,-7-2 7-16,-4 1 8 16,-2 5-9-16,-5 3 14 15,-14 9 22-15,-5 5 12 16,-3 10-42-16,-5 7-12 16,0 0-9-16,5 19-51 15,3 5 5-15,8 13-32 16,7-7-169-16,7-5-363 0</inkml:trace>
  <inkml:trace contextRef="#ctx0" brushRef="#br0" timeOffset="-146764.89">9989 15916 1345 0,'0'0'635'16,"0"0"-525"-16,0 0-42 15,0 0-34-15,0 0 37 16,0 0-40-16,0 0-16 16,-81-44-15-16,72 44-14 0,5 3 13 15,1 3-20-15,3 4 1 16,0 0 1-16,10 2-13 16,8 2 23-16,9 1-1 15,3 2-21-15,4 3 19 16,0 1-24-16,-1 4 36 15,-6-1-8-15,-3 2 11 16,-12 0-3-16,-8-1 20 16,-4-1 38-16,-6 0 2 15,-17-3-38-15,-9-5 11 16,-2-4 5-16,-2-6-37 16,6-5 19-16,3-1-20 15,8-1-37-15,9-13-10 16,10-11-107-16,0 0-193 15,4 3-433-15</inkml:trace>
  <inkml:trace contextRef="#ctx0" brushRef="#br0" timeOffset="-146412.16">10162 16046 1016 0,'0'0'626'0,"0"0"-518"15,0 0-58-15,28 94-49 16,-16-69 61-16,4-2 18 15,2-7-56-15,5-5 1 16,2-8 15-16,2-3-25 16,-3-2-2-16,-2-12-13 15,-3-7 0-15,-5-5 0 16,-5-1-3-16,-8-6 3 0,-1 0 1 16,-5 2 9-16,-12 2 33 15,-5 6 8-15,-4 6-6 16,0 9-8-16,-2 8-36 15,0 1 23-15,1 20-23 16,2 9 0-16,9 5 22 16,5 5-14-16,7-2 12 15,4-3-3-15,3-4-17 16,16-7 0-16,7-4-1 16,5-9-82-16,15-11-15 15,-6 0-242-15,-4-13-726 0</inkml:trace>
  <inkml:trace contextRef="#ctx0" brushRef="#br0" timeOffset="-146072.58">10960 16073 1164 0,'0'0'592'16,"0"0"-500"-16,0 0-47 15,0 0-17-15,0 0 91 16,0 0-18-16,85-3-37 16,-46-5-29-16,4 2-33 0,-3-1 12 15,2 4-6-15,5 3-8 16,-2 0 34-16,0 0-13 15,-6 0-5-15,-6 8 2 16,-8 0-17-16,-7 0 10 16,-6-2-11-16,-5-1-16 15,-7-4-18-15,0-1-147 16,0 0-640-16</inkml:trace>
  <inkml:trace contextRef="#ctx0" brushRef="#br0" timeOffset="-144901.58">12059 15519 1128 0,'0'0'224'15,"0"0"-150"1,0 0-59-16,0 0 44 0,0 0 55 16,0 0-40-16,-82 71-29 15,70-32-4-15,6 10 16 16,5 14 4-16,1-2-36 15,1 4 15-15,17 1-12 16,3-11-28-16,9 0 42 16,3-11-20-16,4-11-15 15,-2-13 2-15,1-12-3 16,-1-8-6-16,-5-3 0 16,-4-16 1-16,-6-8 5 15,-7-7-6-15,-7-4 7 16,-4 0 7-16,-2 0-6 15,-6 6-6-15,-15 4 4 0,0 6 11 16,-8 8 20-16,-2 7-10 16,-3 7-11-16,-2 0-3 15,5 13-13-15,1 9 0 16,7 3-1-16,6 4-31 16,9 0 19-16,8 0-88 15,6 3-133-15,15-6-338 16,0-9-192-16</inkml:trace>
  <inkml:trace contextRef="#ctx0" brushRef="#br0" timeOffset="-143279.97">12533 15836 1204 0,'0'0'342'16,"0"0"-244"-16,0 0-69 15,0 0 7-15,0 0 80 16,0 0-68-16,0 0-36 16,47 0 17-16,-23 23 9 15,-1 9 54-15,0 7-45 16,-5 3-31-16,-2-2 12 16,-5 1-14-16,-5-9 5 15,-5-6 11-15,-1-8-29 16,0-7 13-16,0-6-7 15,0-2 1-15,0-3 15 16,-3-8-23-16,0-12-19 0,2-8 0 16,1-8-13-16,0-1-8 15,0-3 3-15,7 5-31 16,6 2 4-16,2 9 5 16,3 9 8-16,1 9 22 15,-2 6 8-15,5 4 21 16,0 20 10-16,0 5 33 15,-2 6 21-15,1 2-30 16,-7 4-2-16,-4-4 22 16,-4-6-29-16,-1-6 6 15,-5-9-15-15,0-7-7 0,0-5 20 16,0-4-20 0,0 0 6-16,0-15-15 0,0-9-16 15,0-8-8-15,0-9-17 16,7 0-27-16,2-1-27 15,6 6-20-15,-3 8 12 16,7 9 32-16,-1 11 14 16,6 8 57-16,1 2 42 15,5 18 109-15,0 11-34 16,1 7-67-16,1 5-8 16,-2-3-4-16,-2-2-22 15,-3-9 15-15,-3-8-25 16,-5-7-5-16,-4-8 11 15,-4-6-3-15,-1-2-8 0,-4-16-1 16,1-9 1-16,1-5-1 16,-2-7 0-16,-1 1 0 15,2 3 0-15,-2 9-7 16,1 8 6-16,1 10-7 16,2 8-29-16,-1 6 30 15,5 21 7-15,0 8 12 16,3 3 19-16,2-1-18 15,1-4-1-15,2-9-12 16,-1-9-4-16,3-8 4 16,0-7 1-16,-3 0 9 15,-1-17 6-15,-4-12-15 16,-2-4-1-16,-5-6 0 0,-6-3 0 16,0 0 10-16,-1 2-10 15,-15 4 1-15,-3 5-1 16,-4 7-3-16,-1 11-11 15,0 12-5-15,3 1 4 16,2 22 8-16,1 13 7 16,9 5 0-16,4 4 0 15,5 1 4-15,3-2-4 16,18-9 0-16,6-5 9 16,4-11-8-16,5-8 0 15,3-10 0-15,0-2 6 16,1-18-5-16,-4-13-4 15,-2-6 2-15,-4-10-1 16,-6-3-5-16,-6-1 7 16,-6-1-1-16,-9-2 12 0,-3 1-10 15,-3 2-2-15,-15 6 0 16,-2 6 0-16,-1 11 4 16,4 12-4-16,3 15 25 15,2 4-22-15,5 26-2 16,2 14-1-16,4 22 6 15,1-1 0-15,0 8 47 16,16-2-32-16,8-15-5 16,8 3-4-16,3-9-6 15,2-13-6-15,1-12 0 16,-1-13-4-16,-1-9-10 16,-5-8 10-16,-2-18-2 15,-6-11 5-15,-5-6-31 0,-6-3 16 16,-6-3 14-1,-3 4 2-15,-3 7-12 0,0 10 12 16,0 13-7-16,-4 15 6 16,-1 8-11-16,1 26 12 15,2 12 2-15,2 10 11 16,0 4 28-16,0-4-27 16,14-6-5-16,4-9-9 15,1-7 14-15,2-14-12 16,0-7-2-16,1-10 6 15,-2-3-1-15,-1-11-5 16,0-14-9-16,-1-11 8 0,0-5-6 16,4-3 6-1,-2-1 1-15,1 1 0 0,1 8-1 16,1 8 1-16,2 8 0 16,-1 14-1-16,1 6-9 15,0 7 10-15,-2 19 13 16,4 9 10-16,-3 7 22 15,-4 2-37-15,-8 1 32 16,-7-3 10-16,-5-3-13 16,-2-8 9-16,-14-6-34 15,-8-8-1-15,0-6 11 16,-1-9-22-16,5-2-15 16,3-3-55-16,6-14-57 15,11-17-28-15,0 3-238 16,3 0-690-16</inkml:trace>
  <inkml:trace contextRef="#ctx0" brushRef="#br0" timeOffset="-142582.95">15214 15537 1303 0,'0'0'314'16,"0"0"-218"-16,0 0-1 15,0 0 57-15,0 0-46 0,-90-25-53 16,72 25-28-16,0 8-19 16,1 11 17-16,0 7-1 15,5 7 3-15,2 6 6 16,4 8-25-16,4 5 12 15,2 2-5-15,3 1-11 16,15-3-2-16,5-7 1 16,5-8-1-16,5-11 9 15,2-9-9-15,1-12-29 16,2-5 2-16,-3-10 6 16,1-15 21-16,-1-11-19 15,-5-4 5-15,-4-6 13 0,-6-3-13 16,-7-2 14-1,-4 2 0-15,-6 2 0 0,-3 10 1 16,0 8 0-16,0 12-1 16,-5 14 0-16,-2 3-3 15,0 21 3-15,1 16 0 16,4 8 2-16,2 8 11 16,0 2-12-16,19-4 4 15,5-2-5-15,9-11-24 16,4-9 22-16,4-9-20 15,-1-14-38-15,2-6 39 16,-5-9-25-16,-3-19 34 16,-4-7 11-16,-6-4 1 0,-7-2 29 15,-7-4 12 1,-7 1 8-16,-3 0 23 0,-5 0-29 16,-17 1 39-16,-9 5-10 15,-10 1-26-15,-8 5 17 16,-7 9-45-16,-1 8-18 15,0 10 0-15,9 5-20 16,8 10-15-16,11 11-19 16,10 6-43-16,13 14-8 15,6-6-169-15,0-6-512 0</inkml:trace>
  <inkml:trace contextRef="#ctx0" brushRef="#br0" timeOffset="-141982.05">15961 15695 958 0,'0'0'238'15,"0"0"-175"-15,0 0 94 16,0 0 45-16,0 0-46 16,0 0-64-16,0 0-66 15,98 17 1-15,-74-13 20 16,-2 1-24-16,0 1 8 0,-3 1-5 16,-4 3-17-1,-2 1 19-15,-5 3 6 0,-4 3 19 16,-4 5 13-16,0 3-41 15,-7 4-14-15,-11 3-11 16,-2-1 0-16,-2 2 9 16,0-2 0-16,1-3-9 15,3-4 13-15,4-6-12 16,4-2-2-16,6-10-4 16,4-3-9-16,0-3 0 15,0 0-36-15,7-11 13 16,6-4 0-16,1 2-36 15,2 4 31-15,1 2 24 0,1 7 13 16,2 0 4-16,0 11 2 16,4 7-1-16,-1 3 12 15,3 2-10-15,0-5 16 16,-1-2-6-16,2-7-11 16,-1-4 27-16,1-5-11 15,-2 0 34-15,-1-10 0 16,-4-7-50-16,-1-5 13 15,-4-4-14-15,0 0-48 16,-3-6-92-16,-4 7-261 16,-4 3-572-16</inkml:trace>
  <inkml:trace contextRef="#ctx0" brushRef="#br0" timeOffset="-140256.52">5456 16944 795 0,'0'0'160'0,"0"0"-117"16,0 0-34-16,0 0 63 15,0 0 25-15,0 0-26 0,-18 84-29 16,18-64-7-16,0 4 27 16,3 2-9-16,10 2-16 15,2 3 10-15,6-2-18 16,3-5 3-16,4-5 35 15,-1-7-44-15,2-5-8 16,-4-7-15-16,0 0 0 16,-4-9 3-16,-3-9-3 15,-3-5 8-15,-3-6 13 16,-2 0-21-16,-5-3 11 16,-4 0-1-16,-1-1-9 15,0 2 31-15,-10 2-2 16,-4-1-4-16,-5 1 15 0,-2 0-22 15,-3 0 28 1,-3 4-10-16,2 2-12 0,1 3 9 16,2 4-28-16,1 6-4 15,3 4-2-15,0 6-2 16,3 0 1-16,0 8-6 16,-1 9-2-16,5 11 0 15,2 5 4-15,4 4-6 16,5 7-60-16,7 20-169 15,8-16-281-15,6-3-230 0</inkml:trace>
  <inkml:trace contextRef="#ctx0" brushRef="#br0" timeOffset="-140042.8">5970 17269 1104 0,'0'0'816'16,"0"0"-676"-16,0 0-110 15,0 0-30-15,0 0 24 16,0 0-24-16,0 0-100 16,0 4-134-16,5-16-120 15,-2 0-538-15</inkml:trace>
  <inkml:trace contextRef="#ctx0" brushRef="#br0" timeOffset="-139436.29">6100 16847 988 0,'0'0'333'0,"0"0"-252"0,0 0-40 16,0 0 17-16,0 0 44 15,0 0-25-15,0 0-52 16,-36 44-2-16,35-26 11 16,-1 7-6-16,2 8 46 15,0 2-20-15,3 8-16 16,11 5 27-16,8 1-51 16,5-1 10-16,3-6-14 15,4-6-9-15,-1-7 18 16,4-10-18-16,-2-4 7 15,-1-10 5-15,-7-5-13 16,4-3 0-16,-7-19 0 16,-2-7 0-16,-8-9 7 0,-4-7-6 15,-7-2 6-15,-3-7 11 16,0 4-17-16,-13 1 15 16,-4 8 11-16,-8 0 7 15,1 7 15-15,-6 3 0 16,-1 3-5-16,-2 7 9 15,2 4-26-15,-2 5-14 16,6 6-13-16,-1 6-20 16,1 0 19-16,3 4-57 15,0 13-22-15,5 5-23 0,5 19-116 16,3-7-129 0,6-3-293-16</inkml:trace>
  <inkml:trace contextRef="#ctx0" brushRef="#br0" timeOffset="-138759.85">6588 16883 1545 0,'0'0'242'0,"0"0"-235"16,0 0-7-16,0 0 22 15,0 0-1-15,0 0-12 16,0 0 5-16,49-29-14 16,-25 29 20-16,3 0-7 15,1 10-7-15,-1 5 21 16,-5 4-19-16,-5 3 47 16,-4 4 19-16,-8 1-50 0,-5-1 8 15,0 1-20 1,-9-3-11-16,-9-4 13 0,1-3-13 15,1-8 9-15,4-2 1 16,2-4-11-16,4-3-6 16,1 0-24-16,5-2-43 15,0-8 4-15,0 0 8 16,5 0-2-16,11 3 10 16,5 5 9-16,6 2 35 15,6 5 8-15,1 14 1 16,2 4 4-16,-7 2 28 15,-3 3 31-15,-8 0 27 16,-9-2-20-16,-2-1 16 16,-7 0-31-16,-4-4-43 0,-10-3 16 15,-8-2-3-15,-5-7-6 16,-4-2 9 0,1-7-26-16,0 0 15 0,2 0-17 15,10-12-49-15,2-2-41 16,11-7-69-16,5 2-84 15,0 3-450-15</inkml:trace>
  <inkml:trace contextRef="#ctx0" brushRef="#br0" timeOffset="-138393.7">7068 17040 1098 0,'0'0'719'0,"0"0"-694"15,0-73-12-15,0 36-13 16,-4-1 16-16,-1 0 10 16,1 2-7-16,1 1-10 15,0 5 0-15,0 7 7 16,0 6-14-16,1 8 45 16,2 2-1-16,0 7-31 15,0 0 9-15,0 2-24 16,0 18 0-16,3 10-1 15,8 12 10-15,5 9 3 16,2 9 20-16,2 5-4 16,0 1 36-16,1-3-45 15,-4-5-1-15,-3-7-14 16,-3-7 4-16,1-8-7 0,-3-8 0 16,-5-8-2-16,1-8-5 15,-2-5-101-15,1-7-127 16,1 0-367-16,-2-9-299 0</inkml:trace>
  <inkml:trace contextRef="#ctx0" brushRef="#br0" timeOffset="-137027.12">7446 17031 1335 0,'0'0'121'0,"0"0"-98"0,0 0 7 16,0 0 90-16,0 0 9 15,0 0-92-15,0 0-13 16,-12-27-23-16,16 29-1 16,8 12 25-16,3 8 25 15,2 6 44-15,-1 6-39 16,0 4-27-16,-2 1 19 15,-2 1-17-15,-2-3-7 16,-4-8 1-16,-3-5-23 16,0-5 0-16,-3-8-1 15,0-5 1-15,0-5 4 0,0-1-4 16,0 0 15-16,0-15-16 16,0-5-5-16,0-8 3 15,0-6-17-15,6-2-25 16,4-3-1-16,1 6-12 15,1 6 5-15,1 9 38 16,2 9-9-16,1 9 22 16,3 0 0-16,0 17 1 15,0 12 83-15,4 3-35 16,-4 3-17-16,0 1 0 16,-4-9-21-16,0-5-2 15,-4-5-8-15,-1-7-2 16,-1-8-4-16,-3-2 0 15,0 0 6-15,0-17 7 16,-3-5-7-16,3-7-1 0,-2-4-7 16,-1-1 6-16,2 5 1 15,-2 5 1-15,0 8 0 16,1 10 0-16,-1 6-11 16,3 6 5-16,-3 15 6 15,3 9 8-15,5 2 9 16,-1-5-11-16,0-5 3 15,1-5-9-15,5-9 0 16,-1-5-6-16,0-3-25 16,5-3 3-16,-4-12 9 15,0-5-25-15,-2 1 6 16,-5-1 30-16,-1 6-7 16,-3 7 15-16,1 7-32 0,2 6-22 15,-1 18 54-15,5 6 20 16,0 4 7-16,4-3-8 15,1-6-18-15,2-6 4 16,5-9-5-16,-3-6 0 16,1-4 10-16,-1-8-4 15,-6-13-5-15,-2-5-1 16,-7-8 3-16,-4-3-9 16,-2-3 0-16,-5 1-1 15,-14-1 5-15,-5 5 3 16,-3 6-1-16,3 10 0 15,2 10-4-15,6 9 2 0,5 11-12 16,5 17 14-16,5 11-2 16,1 5 12-16,3 1 2 15,14-5-2-15,5-4-4 16,3-9 0-16,2-9-6 16,1-7-14-16,0-11 12 15,-4 0-43-15,0-15 35 16,-3-12 8-16,0-9-8 15,-5-6 9-15,1-5 1 16,-8-6 0-16,-6-1 19 16,-3-1-17-16,0 2 21 15,-9 5-2-15,-9 8-11 16,4 7 12-16,2 13 10 0,2 10 15 16,4 10-12-16,3 5-35 15,3 27 0-15,0 23-1 16,9 25 1-16,13 19 15 15,5-7-3-15,-2-20-11 16,-2-25 14-16,-2-21-8 16,3-1-8-16,2 0 1 15,3-6-23-15,-7-12 15 16,-1-7 1-16,-2-7 7 16,-2-18 4-16,-1-11-2 15,-1-11-2-15,3-9 0 16,-1-1-24-16,0-3 1 15,4 11-52-15,0 8 11 0,5 17 43 16,-3 17-1 0,1 7 22-16,-6 26 17 0,0 11 38 15,-6 12 27-15,-2 1-39 16,-5-2 23-16,-2-4-16 16,-3-8-39-16,0-10-11 15,0-9-75-15,1-7-298 16,1-10-857-16</inkml:trace>
  <inkml:trace contextRef="#ctx0" brushRef="#br0" timeOffset="-136560.2">9140 17048 1642 0,'0'0'379'16,"0"0"-294"-16,0 0-47 15,0 0 9-15,0 0 8 16,0 0-12-16,0 0-42 16,-85-42 7-16,70 43-6 15,-1 15-2-15,-1 6 0 16,1 6 0-16,4 3-5 16,4 2 5-16,1-4 0 15,7-5-8-15,0-4 5 16,0-8-6-16,9-7-23 15,3-5-14-15,0 0 12 16,6-3 24-16,-3-13-1 0,3-2-12 16,-4-1 23-16,0 2-2 15,-5 6 2-15,3 8 0 16,-3 3 6-16,-3 6-5 16,1 21 61-16,2 10-16 15,-3 11 23-15,3 4-26 16,-3 4-7-16,1 1 4 15,-2-8-33-15,-4-2 11 16,2-8-18-16,-3-10 1 16,2-12-2-16,1-6-60 15,-2-9-50-15,1-2-52 16,1-22-131-16,0-3-241 16,-3-4-357-16</inkml:trace>
  <inkml:trace contextRef="#ctx0" brushRef="#br0" timeOffset="-135968.9">9173 16743 626 0,'0'0'887'0,"0"0"-743"16,0 0-84-16,0 0 12 16,0 0 48-16,0 0 13 15,0 0-95-15,-6 23-19 16,12 19 19-16,3 12 8 15,3 8 25-15,3 4-25 16,1-2-6-16,3-5-6 16,-1-6-33-16,3-12 3 15,-1-10-4-15,-1-11-15 0,3-10 7 16,-2-10-28-16,1-7 6 16,-1-16 7-16,-1-13-36 15,1-7 3-15,-2-7-22 16,-4 0 6-16,-1 3 48 15,-6 8 11-15,-2 12 13 16,-5 12 20-16,3 15-20 16,-3 6 8-16,0 25 24 15,0 13-13-15,0 9 32 16,0 2-8-16,0-6-5 0,12-6-3 16,3-11-34-1,4-7-1-15,-1-12 0 0,1-8-29 16,1-5 27-16,-1-13-29 15,-1-12-9-15,-1-9 18 16,-1-12-26-16,-4 0 16 16,-3-1-31-16,-3 0 33 15,-3 8 30-15,-2 10 6 16,-1 12-4-16,0 14 14 16,0 3-15-16,0 26 49 15,0 9-2-15,0 11-21 16,0 1 21-16,8 0-23 15,2-9-4-15,7-6-21 16,2-9-2-16,2-10-123 16,12-13-19-16,-6 0-132 15,-2-10-635-15</inkml:trace>
  <inkml:trace contextRef="#ctx0" brushRef="#br0" timeOffset="-135472.87">9978 16946 912 0,'0'0'844'16,"0"0"-706"-16,0 0-104 16,0 0-11-16,-37 104 75 15,36-61 18-15,1 1-40 16,0-7-36-16,7-4-39 16,8-9 6-16,1-7-7 15,2-11-20-15,0-6-4 16,3 0-19-16,-5-15-20 15,2-9-14-15,-4-5-50 0,-1-5 32 16,-4-5 35-16,-3 5 42 16,-3 5 18-16,0 7 0 15,-3 10 1-15,0 12 9 16,0 0-2-16,0 24 27 16,0 10 4-16,0 4-5 15,0 2 45-15,5-1-38 16,8-8-16-16,2-5-16 15,9-11 1-15,-2-5-4 16,0-9-6-16,-2-1 1 16,-1-6-8-16,-2-18 1 15,-1-3 6-15,-4-6 0 16,-3 1 7-16,-6-5-1 0,-3 3 19 16,0 1 13-1,-15 5 21-15,-3 6-19 0,-6 7-24 16,-4 9-16-16,-2 6-46 15,3 0 12-15,2 15-11 16,8 7-2-16,10 6-73 16,6-5-426-16,1-4-419 0</inkml:trace>
  <inkml:trace contextRef="#ctx0" brushRef="#br0" timeOffset="-135074.84">10469 16961 42 0,'0'0'1784'0,"0"0"-1528"15,0 0-175-15,0 0-22 16,0 0-26-16,-88-25 8 16,73 25-20-16,5 0-20 15,5 0-2-15,5 1 0 16,0 6-29-16,2 5 19 15,14 2-10-15,4 3 8 16,6 2 13-16,4 4-42 16,0 2 29-16,1 5 12 15,-4-1-5-15,-6 1 6 16,-9-2 0-16,-4 0 52 16,-8-3 17-16,0-1-17 0,-14-3 13 15,-8-3-13-15,-7-6-19 16,-5-4 20-16,3-7-26 15,-1-1-12-15,4 0-15 16,7-9-24-16,8-2-43 16,7 0-23-16,6-5-45 15,3-13-4-15,12 4-218 16,4 1-417-16</inkml:trace>
  <inkml:trace contextRef="#ctx0" brushRef="#br0" timeOffset="-134722.74">10563 17074 1122 0,'0'0'367'0,"0"0"-238"0,0 0-35 16,0 0-23-1,0 95 46-15,6-66-57 0,6-8-38 16,3-1 3-16,4-7-19 16,-1-7-3-16,3-6-3 15,1 0 0-15,-2-10 0 16,1-14 0-16,-2-2-16 15,-4-7 9-15,-2-4-2 16,-7 2 9-16,-4 1 10 16,-2 3 9-16,-5 5 34 15,-14 7 32-15,-6 6-13 16,-4 11-11-16,-5 2-52 16,0 13 1-16,2 13-10 0,4 9 0 15,7 5 6-15,8 3 9 16,8-2-2-16,5-6-13 15,8-7-1-15,18-6-61 16,15-12-180-16,50-10-595 16,-8-9-15-16,1-9 781 0</inkml:trace>
  <inkml:trace contextRef="#ctx0" brushRef="#br0" timeOffset="-134254.31">11313 16973 1397 0,'0'0'333'16,"0"0"-237"-16,0 0-61 15,0 0 9-15,84 7 130 16,-44-7-50-16,3 0-60 16,2 0-8-16,-2 0-40 15,2 0 2-15,-5 0-18 16,-2-7-21-16,11-2-34 15,-10-1-137-15,-8 2-493 0</inkml:trace>
  <inkml:trace contextRef="#ctx0" brushRef="#br0" timeOffset="-133947.83">12141 16915 1423 0,'0'0'342'0,"0"0"-257"16,0 0-54-16,0 0 38 16,0 0 61-16,69 82-3 0,-35-42-55 15,8 5-47-15,1 5 11 16,2-8-23-16,-5-1 3 15,-4-8-4-15,-5-8-10 16,-7-5-3-16,-5-8 1 16,-8-4-40-16,-5-7-22 15,-6-2-70-15,0-13-183 16,0-5-446-16</inkml:trace>
  <inkml:trace contextRef="#ctx0" brushRef="#br0" timeOffset="-133716.14">12500 16992 1179 0,'0'0'562'15,"0"0"-450"-15,0 0 6 0,0 0-26 16,0 0-42-16,0 0 13 16,-97 111-23-16,71-69-15 15,-1 3 24-15,3 3-19 16,0-8-2-16,6-2-14 15,2-7-12-15,7-9-4 16,3-8-29-16,6-8-59 16,3-6-166-16,12-9-283 15,4-6-691-15</inkml:trace>
  <inkml:trace contextRef="#ctx0" brushRef="#br0" timeOffset="-133473.83">12848 17026 1612 0,'0'0'250'16,"0"0"-164"-16,0 0-26 16,112-22-23-16,-73 15 52 15,-2-3-46-15,0 7-22 16,-6-1-15-16,-2 2 1 15,-8 2-10-15,-5 0 3 16,-8 0-38-16,-8 0-82 16,0 9-273-16,-8-6-309 0</inkml:trace>
  <inkml:trace contextRef="#ctx0" brushRef="#br0" timeOffset="-133271.11">12966 17199 1285 0,'0'0'498'16,"0"0"-387"-16,0 0 39 15,82 0-69-15,-49 0 1 16,-3 0-27-16,-2 2-29 16,-6-2 4-16,-5 1-30 15,-7 2-15-15,-3 4-65 16,-5 0-143-16,-2 1-437 0</inkml:trace>
  <inkml:trace contextRef="#ctx0" brushRef="#br0" timeOffset="-128772.08">13573 16845 776 0,'0'0'366'0,"0"0"-227"0,0 0-75 16,0 0 13-16,0 0 10 16,0 0 10-16,-6 0-43 15,6 0-35-15,-2 0 19 16,-1 4-9-16,0 8 14 16,-1 4 3-16,-2 5-24 15,3 8 15-15,3 2 5 16,0 8-20-16,0 0 9 15,12 4-1-15,6 3-10 16,9-2-3-16,3-5-17 16,4-6 1-16,2-6-1 15,2-10 1-15,0-9 4 16,-2-8-5-16,-5 0 0 16,-1-20 6-16,-6-9 1 0,-8-7-4 15,-4-10 6-15,-9-4-9 16,-3-5 9-16,0 2-9 15,-12 2 10-15,-7 6 2 16,-5 6-6-16,-1 6 18 16,-2 8 11-16,1 5-10 15,-1 8 8-15,0 4-20 16,4 5-6-16,2 3-5 16,3 3-2-16,3 12-19 15,6 7-38-15,9 19-68 16,0-7-243-16,3-2-598 0</inkml:trace>
  <inkml:trace contextRef="#ctx0" brushRef="#br0" timeOffset="-128543.7">14240 17231 1802 0,'0'0'304'0,"0"0"-218"16,0 0-49-16,0 0 29 15,0 0-5-15,0 0-61 16,0 0-10-16,-5 13-64 0,17-19-24 16,3-8-107-16,-3 2-401 15</inkml:trace>
  <inkml:trace contextRef="#ctx0" brushRef="#br0" timeOffset="-127129.54">14414 16875 209 0,'0'0'646'0,"0"0"-517"15,0 0-71-15,0 0 53 16,0 0 21-16,0 0-25 16,0 0-52-16,0 0-10 15,0 0 60-15,0 0 6 16,0 0-18-16,0 0-20 16,0 0-42-16,0 0 7 0,0 0-19 15,0 0-10 1,0 0 16-16,0 0-25 0,0 0 1 15,-1 0 7-15,1 0-8 16,0 0 24-16,-2 0-2 16,2 0 1-16,0 0 13 15,0 0-30-15,0 0 7 16,0 0-5-16,0 0-7 16,0 0 11-16,0 0-11 15,0 0 0-15,0 0 7 16,0 0-7-16,0 0-1 15,0 0 0-15,0 0-1 16,0 0 1-16,0 0 1 16,0 0-1-16,0 0 9 15,0 0-8-15,0 0-1 0,0 0 0 16,0 0-1 0,0 0 1-16,0 0 0 0,0 0 0 15,0 0 3-15,0 0-2 16,0 0-1-16,0 0 0 15,0 0 1-15,0 0-2 16,0 0 2-16,0 0-1 16,0 0 7-16,0 0-5 15,0 0-2-15,0 0 0 16,0 0 1-16,0 0 3 16,0 0-3-16,0 0 12 15,0 0 6-15,0 0-19 16,0-6 0-16,0-2 0 0,0-4-1 15,0-1 0 1,3 1 1-16,0 1 0 0,-1 0-7 16,-1 0 6-16,-1 3 0 15,2 4 1-15,-2-3 0 16,0 3 4-16,0 1-3 16,0 1-1-16,0 2 4 15,0 0-4-15,0 0-1 16,0 5-12-16,1 15-3 15,2 10 16-15,2 10 1 16,3 11 14-16,2 8 6 16,-1 4-5-16,-1-3 2 0,1-3-2 15,-1-10-14 1,-2-8 9-16,-3-12 0 0,4-6-10 16,-4-9 6-16,0-4-6 15,-1-5-2-15,-2-1-12 16,3-2-41-16,4 0-47 15,2-5-199-15,-2-6-341 0</inkml:trace>
  <inkml:trace contextRef="#ctx0" brushRef="#br0" timeOffset="-126556.45">14775 16866 403 0,'0'0'398'0,"0"0"-253"16,0 0-34-16,0 0 77 15,0 0-8-15,0 0-64 16,0 0-65-16,-10 0-26 16,8 5 1-16,1 7 41 0,1 5 18 15,0 3-15-15,0 1 6 16,4-1-35-16,11-3-19 15,6-3-22-15,-1-4 2 16,3-6 6-16,1-4-7 16,-4 0-1-16,-1-9 4 15,-3-8-3-15,-5-2-2 16,-4-5 1-16,-4 0 0 16,-3 0 3-16,0 1-2 15,-1 1 8-15,-10 2 25 16,-3 4 10-16,-3 2 11 0,-2 2-1 15,-1 4-11-15,-1 3 8 16,-1 5-23 0,2 0-21-16,1 0-7 0,3 10-26 15,2 5-18-15,5 2-39 16,9 10-81-16,0-4-227 16,0-3-554-16</inkml:trace>
  <inkml:trace contextRef="#ctx0" brushRef="#br0" timeOffset="-126083.99">14760 17065 1114 0,'0'0'216'0,"0"0"-112"16,0 0 42-16,0 0 40 16,-34 83-45-16,34-62-50 15,0 1-26-15,8-1-28 16,11-4-19-16,5-2-18 15,4-7 13-15,5-2-12 16,3-6 5-16,-2 0 3 0,3-10-8 16,-5-7 4-16,-5-2-5 15,-7-3 1-15,-6-2 12 16,-9 0-12-16,-5-3 22 16,0 2 17-16,-8 0-13 15,-10 5 10-15,-6 4-5 16,-3 5 5-16,-3 5 23 15,0 6-51-15,2 0-9 16,1 12-8-16,4 9-50 16,6 1-11-16,9 17-55 15,4-8-168-15,4-2-603 0</inkml:trace>
  <inkml:trace contextRef="#ctx0" brushRef="#br0" timeOffset="-116994.92">15381 16731 525 0,'0'0'217'0,"0"0"-128"0,0 0-2 16,0 0 27-16,0 0 54 15,0 0-22-15,7-27-60 16,-7 25-19-16,0 2 27 15,0-3-17-15,0 3-5 16,0 0 8-16,0 0-43 16,0 0 7-16,0 0-2 15,0 0-23-15,0 0 21 16,0 0-17-16,0 0 8 16,0 0 7-16,0 0-28 15,0 0 15-15,0 0-10 0,-1 0-14 16,-4 0 26-16,1 0-27 15,-4 0 6-15,2 0-3 16,-1 0-3-16,-2 0 0 16,-3 8 0-16,0 1-5 15,0 2 5-15,2 2 0 16,-1 0 0-16,1 3 1 16,2 3 0-16,2 1-2 15,2 5 1-15,1 3-3 16,1 2 2-16,2 3 1 15,0 6 0-15,0 2 3 16,11 3 3-16,3-1-7 16,5-1 1-16,1-4 0 0,4-2 3 15,0-8-3 1,0-5 0-16,0-9 3 0,-2-4-3 16,-2-7-12-16,-2-3-13 15,-3 0 8-15,-1-15 17 16,-4-4 12-16,-3-8-4 15,-1 1 12-15,-6-6-20 16,0 3 6-16,0 4-6 16,-9 0 0-16,-3 5 1 15,-3 5 14-15,-1 2 7 16,-4 7-6-16,2 2-15 16,-2 4-1-16,-1 0 0 0,0 16-4 15,-2 6-2 1,4 4 4-16,5 4-11 0,4-4-39 15,10 11-87-15,0-8-160 16,12-5-379-16</inkml:trace>
  <inkml:trace contextRef="#ctx0" brushRef="#br0" timeOffset="-115395.18">15797 16941 1204 0,'0'0'224'0,"0"0"-145"15,0 0-62-15,0 0 37 16,0 0 42-16,0 0-68 15,0 0-3-15,80 26 13 16,-65-1 19-16,-1 7 31 16,-4 6-59-16,-1 4-1 15,-4-1-3-15,-2-5-24 16,-3-2 21-16,0-8-12 16,0-6-10-16,0-4 19 15,0-6-12-15,0-6-7 16,0-2 0-16,0-2 1 15,0-5 32-15,0-11-6 16,-2-12-26-16,1-6 5 0,1-9-6 16,0-1 0-16,0-5-9 15,0 8-19-15,9 6 27 16,3 10-14-16,2 10 15 16,2 10-1-16,1 5-11 15,2 11 12-15,0 15 0 16,1 6 6-16,0 6 13 15,-5-2-12-15,-5 0 5 16,1-5 4-16,-7-7-10 16,-1-6-4-16,-3-5-2 0,2-7 1 15,-2-3 0 1,0-3 0-16,0 0 17 0,0-15-18 16,0-10-9-16,0-5-7 15,0-4-2-15,0 0-26 16,4 2-4-16,2 4-11 15,4 8 6-15,1 8 40 16,0 7-12-16,3 5 14 16,3 10 3-16,2 14 8 15,3 6 18-15,2 3-6 16,0 1 7-16,2-5 8 16,2-7-27-16,-1-5 65 15,0-9-42-15,-4-6-23 0,-1-2 5 16,-3-10-5-1,-3-10-5-15,-5-8 3 0,-4-3-4 16,-2-2 5-16,-5 2 1 16,0 6 0-16,0 6 13 15,0 5-13-15,0 11 0 16,0 3 6-16,0 15 3 16,0 16-15-16,0 5 6 15,0 3-3-15,10-1 2 16,5-5 2-16,4-10-1 15,6-6 3-15,2-9-3 16,0-8 0-16,0 0-21 16,-3-20-21-16,-3-8 11 15,-9-8-57-15,-8-1 38 16,-4-4-34-16,-1 4 41 16,-17 1 43-16,-8 7 37 15,-2 5-2-15,0 9-2 0,1 8-32 16,5 7 18-16,7 13-2 15,2 18-17-15,6 7 0 16,7 8 10-16,0-1 28 16,8-2 13-16,13-7-26 15,6-6-6-15,2-11-7 16,3-10-12-16,1-9-13 16,-4-5-24-16,1-19-13 15,-5-14 49-15,-2-9-24 16,-7-7-16-16,-4-7 6 15,-7-3-11-15,-5-1 35 16,0 4 11-16,-12 2 0 16,-6 9 27-16,-1 12-2 0,2 13 29 15,4 15 31-15,4 10-4 16,4 17-49-16,5 30-20 16,0 23-2-16,12 22 38 15,9-5-2-15,3-17 1 16,-3-20-14-16,0-19-32 15,4 2 9-15,5-4-10 16,3 0 0-16,-2-12-7 16,-3-14 4-16,-4-3-34 15,-4-13 13-15,-6-15-13 16,-5-9 37-16,-5-4 0 16,-4-1 0-16,0 4-3 0,0 6 3 15,-7 12 0-15,4 16-1 16,0 4-30-16,3 27 31 15,0 15-1-15,0 8 1 16,2 5 29-16,9-6-27 16,2-3 11-16,2-13-13 15,1-9 7-15,-1-9-7 16,0-9 1-16,-3-6-1 16,-1-5 20-16,2-15-19 15,0-13 6-15,5-7-7 16,2-3-7-16,4 3 6 15,2 4 2-15,3 10-1 16,0 10 0-16,0 15-11 0,-2 1 11 16,-4 23 1-16,-3 7 1 15,-7 7 31-15,-7-3-16 16,-6 4 11-16,0-6 4 16,-7-4-30-16,-10-6-2 15,4-6-20-15,-2-10-78 16,5-6-147-16,5 0-545 0</inkml:trace>
  <inkml:trace contextRef="#ctx0" brushRef="#br0" timeOffset="-114765.22">17823 16825 1588 0,'0'0'314'15,"0"0"-208"-15,0 0-64 16,0 0 30-16,0 0 9 16,-82-67-56-16,59 64-9 15,1 3-15-15,1 7 7 16,3 17 8-16,5 12-14 16,5 11 7-16,7 4 8 15,1 6-3-15,6-1 18 16,14-5-17-16,6-7-5 15,3-10-10-15,4-12 0 0,0-11-11 16,0-11-19 0,-3-8-20-16,0-19 17 0,-5-10-7 15,-4-7-4-15,-2-9 13 16,-7 0 16-16,-3-3 14 16,-6 8-27-16,-3 11 8 15,0 13 19-15,0 15 1 16,0 9-37-16,-4 20 12 15,-2 19 25-15,4 11 47 16,2 6-4-16,0 0-18 16,6-3 12-16,11-10-26 15,6-7-2-15,4-10 8 16,5-14-16-16,2-11 7 16,2-2-8-16,0-22 1 15,-2-12 8-15,-6-8-9 0,-2-9 6 16,-10-2 10-1,-6-2-16-15,-10 6 13 0,0 5-3 16,-9 2 17-16,-13 11 37 16,-6 5 5-16,-7 10-9 15,-2 8-16-15,-4 7-44 16,2 2-7-16,1 14-12 16,7 6-28-16,7 6 1 15,11 3-30-15,4 3-17 16,9 9-27-16,3-10-363 15,12-6-494-15</inkml:trace>
  <inkml:trace contextRef="#ctx0" brushRef="#br0" timeOffset="-114366.36">18474 16900 1322 0,'0'0'293'0,"0"0"-227"16,0 0-4-16,0 0 36 16,0 0 59-16,0 0-65 15,86 2-74-15,-63 11 16 16,0 2 13-16,-4 3-12 16,-4 7 5-16,-8 1-23 15,-5 6 17-15,-2 4 3 0,-6 3-20 16,-12 3 19-16,-8-2-20 15,1-1-4-15,1-5 3 16,4-4-14-16,8-8-1 16,6-5 0-16,6-7-5 15,0-3 5-15,12-5 1 16,11 1 24-16,6-3 6 16,4 0-30-16,1 0-1 15,-1 0 0-15,-5 0 1 16,-4 0-11-16,-5 0 6 15,-8 0-48-15,-11-2-49 16,0 1-78-16,-8 0-410 0</inkml:trace>
  <inkml:trace contextRef="#ctx0" brushRef="#br0" timeOffset="-112826.89">11768 16486 897 0,'0'0'239'0,"0"0"-102"0,0 0 7 16,0 0-3-16,0 0-29 16,0 0-67-16,0 0-38 15,3-4 20-15,14 33 71 16,5 9-25-16,6 25-9 16,7 29-5-16,2 32-23 15,0 18 20-15,-7 1-17 16,-9-12-25-16,-5-26 0 15,-5-21-14-15,-4-25 0 16,-1-17 10-16,-2-6-10 16,1 3 0-16,1 0 0 15,0-2 1-15,0-7-1 16,1-5 0-16,1-9 0 0,-1-6-1 16,1-2-2-1,1-2-6-15,0-5 1 0,1 1-24 16,2-2 16-16,0 0-14 15,4 0 30-15,-1 0-6 16,6 0 7-16,4-3-1 16,5-4 0-16,5 0 5 15,7 2-5-15,4-2 0 16,5 0 0-16,4 0 8 16,4 0-8-16,4-2 0 15,3 1 0-15,2-2 2 16,2 2 6-16,1 0-8 15,1 2 1-15,2-4 7 16,0 6-8-16,1-1 0 0,2 5 0 16,-1-5 8-16,0 3-14 15,-4 2 6-15,3 0 0 16,-2 0 4-16,-2 7-3 16,2-1-2-16,-1 4 1 15,-2 0-3-15,3-2 2 16,15 1 2-16,14-4 6 15,21 0 21-15,6 0-18 16,-5-5 1-16,-10 1-11 16,-11-1 0-16,2 0-7 15,-1 0 8-15,2 0-1 16,-2-1 6-16,1-2 0 16,-2 1-7-16,2 0 1 15,2 1 0-15,0 1 4 16,-3-2-4-16,3 2 6 15,0-4-2-15,3 3 4 0,-3-1-8 16,1 0 0-16,-5-1 0 16,-1-2 4-16,1-1-4 15,-1-3 0-15,4 2 16 16,0-2-16-16,1-1 0 16,2 3 0-16,0-3-5 15,3 3 5-15,-3-4 0 16,1 0 1-16,-1-3 3 15,3-2-3-15,1-2-2 16,-1-1 1-16,-5 3 0 0,-1 0 1 16,-4 1-1-16,-8 3 0 15,-15 4-1-15,-18 2 2 16,-16 3-1-16,-8 1 0 16,3 0-1-16,-1 2 0 15,-5 0 1-15,-10 0 0 16,-9 0 0-16,-8 0-12 15,-5 0 12-15,-2 0-1 16,0 0-11-16,0 0-1 16,0 0-36-16,-7 0-4 15,-2 0-122-15,1-7-218 16,1-3-615-16</inkml:trace>
  <inkml:trace contextRef="#ctx0" brushRef="#br0" timeOffset="-112414.77">18735 16459 854 0,'0'0'306'16,"0"0"-190"-16,0 0-73 15,0 0-42-15,0 0 24 0,0 0 73 16,0 0-2-16,2 61 2 16,8-20-9-16,5 21 1 15,12 25 8-15,6 26-12 16,1 5-13-16,-4-6-26 15,-9-28-25-15,-8-26 6 16,-2-19-16-16,-4-5 7 16,2 2-4-16,0 3-8 15,1 1-4-15,-2-7-3 16,-2-5-6-16,-3-3 5 16,0-6-51-16,-3 2-88 15,0-6-221-15,0-3-593 0</inkml:trace>
  <inkml:trace contextRef="#ctx0" brushRef="#br0" timeOffset="-110026.6">18307 9815 641 0,'0'0'244'15,"0"0"-74"-15,0 0 39 16,0 0-67-16,0 0-23 16,0 0-41-16,0 0-67 15,-10 0 21-15,10 0-15 16,0 0-10-16,0 0 44 15,0 0-42-15,0 0 4 16,0 0-13-16,0 0-4 16,15 4 4-16,7 2 0 15,6 4 1-15,8-1 8 16,3 6-9-16,4 4 0 0,1 0 0 16,0 3 3-16,-3 3-3 15,-6 0 0-15,-5 0 0 16,-9 0 8-16,-10-1 0 15,-10 4-8-15,-1 0 0 16,-17 5-3-16,-14 6 2 16,-9 6 2-16,-5 4-1 15,-4 7 8-15,3 1-2 16,0 5-6-16,5 2 0 16,7-3 0-16,7 0-10 15,9-5 11-15,12-6-1 16,6-3 4-16,11-4 6 15,14-4-16-15,10-3 6 16,6 3-7-16,4-3 6 16,6 3 2-16,2 1-1 0,0 2 13 15,-3 4-6-15,-4 2-14 16,-8 3 5-16,-9 4-1 16,-10 3 2-16,-9 2 2 15,-10 15-1-15,0 12 9 16,-19 12 0-16,-7 2-10 15,5-8 1-15,5-23 0 16,10-16 8-16,6-10-7 16,0-2-1-16,15 11 12 15,9 5-2-15,7 10-11 16,5-1 1-16,13 11-9 16,9 9 2-16,6 13 14 15,1 5-3-15,-10-7-4 0,-15-7 6 16,-13-7-7-1,-8 4 1-15,-10 6 0 0,-7 5 0 16,-2 5 2-16,-6 4 25 16,-11 2 16-16,2 6-24 15,1-2 6-15,5-6-11 16,4-6-14-16,5-9 23 16,0-9-22-16,12-3 12 15,7-14 8-15,-1-11-20 16,-1-14 2-16,2-3-3 15,6 5-1-15,2 4-8 16,9 6 9-16,-3-6 0 16,0 0 11-16,-2-2-11 0,-4 4 0 15,-5 14-2-15,-2 14 1 16,-7 19 0-16,-10 6 2 16,-3-6-1-16,-7-4 4 15,-8-11 6-15,-3 3-10 16,0-2 0-16,-2-2 1 15,1 2 0-15,4-16-1 16,3-11 0-16,3-13 0 16,8-7-4-16,1 3 4 15,0 2 0-15,11-2-18 16,8-8 17-16,3-6-45 16,3-8 14-16,2 0 19 0,-4 0-16 15,-1 2 28 1,-6 2-11-16,-7 6 12 0,-6 7 6 15,-3 7-6-15,0 10 1 16,-10 7 12-16,-7 4-7 16,1 5-4-16,0 0-2 15,5 1 1-15,5 1 1 16,3 0-1-16,3-4-1 16,4 2 0-16,12-5 0 15,6 0-6-15,2-1-3 16,1 2-23-16,-1-1 5 15,-2 2 3-15,-5 12 24 16,-10 13 0-16,-7 16 9 16,-3 4-5-16,-15-5 18 15,2-9 32-15,3-13 15 0,4-13-22 16,4-12-3 0,5-11-6-16,0-3-37 0,0 6-1 15,20 21 0-15,3-10-94 16,1-14-464-16</inkml:trace>
  <inkml:trace contextRef="#ctx0" brushRef="#br0" timeOffset="-106586.42">11882 8100 1031 0,'0'0'660'16,"0"0"-530"-16,0 0-79 15,0 0-41-15,0 0 55 16,0 0 4-16,-14 1-8 16,14-1 4-16,14 0-46 15,17 0 5-15,34 0 2 0,40 6-13 16,41 8 18-1,21 4-30-15,-4 4-1 0,-17 2 5 16,-28-5 7-16,-9 0-20 16,-12-2 8-16,-20-4-1 15,-20-1-5-15,-20-3 6 16,-13-3-31-16,-6 0 29 16,-3-2 4-16,-8 0-8 15,-7-4 6-15,-10 0-25 16,-22 0 25-16,-27 0-1 15,-31-4 1-15,-31 0-2 16,-17 0-2-16,-5 1-3 16,7 3-16-16,12 0-16 0,9 0 33 15,23 7 4 1,23 0 2-16,21-3 9 0,11-2-7 16,4-1 6-16,2-1-8 15,6 0 0-15,12 0 18 16,13 0-18-16,0-7 3 15,25-4-13-15,30-1 17 16,39 4-7-16,40 3 0 16,19 5 0-16,-2 0 1 15,-18 0-1-15,-26 0 0 16,-24-3 4-16,-21 2-1 16,-17 0-3-16,-12 1 0 15,-4 0 1-15,-5 0 0 16,-7 0-1-16,-14 0-13 15,-3 0 12-15,-26 0-9 0,-29 0 10 16,-36 2 0-16,-41 4 0 16,-22-6 0-16,-7 0 0 15,10 0 0-15,30-11 3 16,29 0 6-16,31 1-6 16,26 3-3-16,16 2 1 15,11 4-7-15,8 1 6 16,21 0-16-16,54 13 13 15,49 11 0-15,26 0 2 16,9-6 1-16,-13-9-12 16,-27-4-22-16,-12-2-90 15,-32-1-141-15,-26 0-471 0</inkml:trace>
  <inkml:trace contextRef="#ctx0" brushRef="#br0" timeOffset="-104386.83">12210 8276 339 0,'0'0'153'16,"0"0"-58"-16,0 0-17 15,0 0 27-15,0 0 18 16,0 0-9-16,0 0 25 16,0-2-25-16,0 2-27 15,0 0-1-15,0 0-47 16,0 0 2-16,0 0-11 16,0 0-12-16,0 0 5 15,0 0-23-15,0 2 0 0,1 12 19 16,4 7-9-16,-1 6 15 15,-3 6-11-15,-1 2-14 16,0 0 14-16,0 2-13 16,-11-1 7-16,-7 0 7 15,-6-1-14-15,-9 0 15 16,-1-6 16-16,-9 0 17 16,-7-4 3-16,-8-4-37 15,-3-2 2-15,-7-4 26 16,-13-5-18-16,-16-7 17 15,-21-3-18-15,-10-10-23 16,4-12 27-16,0-4-27 0,5 3-1 16,-2 4 0-16,0-3-30 15,6-1-32-15,5-2 45 16,4-4 9-16,6 2-2 16,3 0-44-16,15 6 14 15,18 2 21-15,16 2 6 16,7 0 13-16,-3-5 8 15,1-3-8-15,1-3 18 16,9 0-17-16,10-2-1 16,4 1 0-16,5-1 0 15,2 2 0-15,3 1 2 16,0 4-1-16,4 3 10 16,-1 5-11-16,2 2 0 0,-2 2 0 15,2 0 1 1,-2 2-1-16,1-1 0 0,-1 3 2 15,3 0 9-15,-3 0-5 16,0 0-6-16,2 0 0 16,1 2 1-16,0-1 2 15,0 2-3-15,0 0 7 16,1 2 0-16,1 1-5 16,-2 1-3-16,3 0 1 15,0 0-28-15,0 11 26 16,3 11 2-16,9 12 0 15,5 9 5-15,2 6-5 16,0 0 0-16,-4 0-1 16,1-7-29-16,-5-8 29 15,-4-9-16-15,-3-6 17 0,-2-10 4 16,-2-4-2-16,0-5-2 16,0 0 5-16,0-4-4 15,0-8 15-15,-4-6-16 16,-7-6 8-16,-1-5 20 15,-4-4-27-15,2-3 10 16,-3-1-11-16,0-3 1 16,-1-2 7-16,1 2-8 15,1 6 0-15,2 1 12 16,3 7-11-16,4 4-1 16,-1 8 0-16,4 4-6 15,2 5 5-15,2 2 1 0,0 2 0 16,0 1-1-16,0 0-17 15,9 0 9-15,11 5 2 16,8 4 6-16,6-2 0 16,9-3 2-16,1-2-1 15,3-2 7-15,0 0-6 16,-3 0-1-16,-3 0 0 16,-8-1 0-16,-7 1-1 15,-8 0 1-15,-9 0 0 16,-6 0-1-16,-3 10 6 15,-9 4-5-15,-15 8 0 16,-10 3 0-16,-6 4 4 16,-6 4-4-16,-2-2 1 15,3 0 19-15,3-2-19 0,7-7 19 16,5-3-10-16,10-4-10 16,7-7 17-16,4-2-17 15,9-5 0-15,0 1 0 16,6-1-119-16,12 2-104 15,-3 0-422-15</inkml:trace>
  <inkml:trace contextRef="#ctx0" brushRef="#br0" timeOffset="-101344.91">19271 10265 825 0,'0'0'192'16,"0"0"-59"-16,0 0-4 15,0 0 9-15,0 0-23 16,0 0 4-16,0 0-37 0,-15-30-46 16,15 28 11-1,0 2-38-15,0 0-8 0,0 6-1 16,10 13 11-16,8 14 11 15,15 24 5-15,16 28-27 16,12 24 42-16,4 4-17 16,-12-19-12-16,-14-26-1 15,-15-27-6-15,-5-7-7 16,2 2 1-16,0 1 0 16,-2-1 2-16,-5-7-1 15,-7-8 0-15,1-8 5 16,-5-4-5-16,-3-6-1 15,0-3 0-15,0 0-7 0,0-3-9 16,0-11-87 0,0-23-202-16,-3 4-307 0,-1-4-328 0</inkml:trace>
  <inkml:trace contextRef="#ctx0" brushRef="#br0" timeOffset="-101036.23">19727 10249 1151 0,'0'0'200'0,"0"0"-126"16,0 0-63-16,0 0-4 0,0 0 17 15,0 0 72-15,0 95-8 16,2-17-34-16,1 26-20 15,0 13 29-15,-2-3-8 16,-1-16-8-16,0-27 7 16,0-19-39-16,0-16 4 15,3-10-19-15,0-1 8 16,3 0-4-16,0-5-4 16,2-9-7-16,9-11-73 15,-2-3-253-15,3-11-624 0</inkml:trace>
  <inkml:trace contextRef="#ctx0" brushRef="#br0" timeOffset="-100414.23">20204 10880 1141 0,'0'0'260'15,"0"0"-159"-15,0 0-36 16,0 0 6-16,0 0 68 0,0 0-43 16,0 0-43-16,-17-56-6 15,11 51-47-15,-5 0 25 16,1 3-25-16,-4 2 12 16,-2 0 9-16,-2 4-20 15,-3 9-1-15,3 5 3 16,2 6-2-16,3 2-1 15,4 7 0-15,5 5-1 16,4 3 1-16,0 4 1 16,13 1 5-16,9-3 1 15,6-4-1-15,7-10-12 16,2-7 3-16,3-9-32 16,-1-11-76-16,4-7-103 15,-10-12-110-15,-9-5-351 0</inkml:trace>
  <inkml:trace contextRef="#ctx0" brushRef="#br0" timeOffset="-100075.97">20304 10982 1119 0,'0'0'223'16,"0"0"-184"-16,0 0 0 16,-9 89-21-16,9-48 56 15,5 0 71-15,10-2-73 16,7-5-18-16,4-7-32 15,0-8-22-15,3-5 20 16,-4-11-4-16,1-3 21 16,-3-7 4-16,-3-18-32 0,-7-6 7 15,-5-5-15-15,-7-7 0 16,-1 1 28-16,-1 1-28 16,-14 4 26-16,-4 4 21 15,-3 6-31-15,-3 6 15 16,0 6-17-16,-2 7-15 15,0 7 20-15,3 1-20 16,3 6 0-16,3 13 0 16,6 6-19-16,4 2-62 15,8 10-108-15,0-6-174 16,0-5-372-16</inkml:trace>
  <inkml:trace contextRef="#ctx0" brushRef="#br0" timeOffset="-99618.24">20637 11174 1228 0,'0'0'200'15,"0"0"-150"-15,0 0-37 16,0 0 6-16,0 0 131 15,0 0-64-15,91 19-38 16,-69-1-17-16,-5 6-21 16,-4 3 15-16,-7 4 1 15,-6 3-7-15,0 0 18 0,-18 1-37 16,-4-4 8-16,-2-3-8 16,-3-5 5-16,0-8-5 15,4-8 0-15,-1-6 1 16,6-1-11-16,3-9 3 15,7-10-25-15,7 0-12 16,1 0 10-16,6 3 33 16,12 7 1-16,1 6 0 15,7 3 44-15,2 3-16 16,2 12 29-16,3 3-14 16,-1-1-30-16,1-2 24 15,-3-4-29-15,0-5 1 16,-2-6-5-16,-1 0-4 15,-2-12-57-15,4-24-120 16,-7 3-342-16,-5 0-416 0</inkml:trace>
  <inkml:trace contextRef="#ctx0" brushRef="#br0" timeOffset="-99377.92">21061 10793 727 0,'0'0'740'0,"0"0"-617"15,0 0-111-15,0 0 4 0,0 0 33 16,0 0 48 0,85 37-15-16,-51-31-49 0,2 0-12 15,-3-4 1-15,-4 0-22 16,-5-2-17-16,-9 0-109 15,-4 0-177-15,-8 1-412 0</inkml:trace>
  <inkml:trace contextRef="#ctx0" brushRef="#br0" timeOffset="-99174.89">21064 11073 1287 0,'0'0'394'15,"0"0"-298"-15,0 0-49 0,0 0-36 16,0 0 58-16,0 0 32 16,104 24-57-16,-62-24-16 15,-2 0-28-15,1-4 9 16,-4-1-18-16,1 1-25 16,-9 0-197-16,-10 2-617 0</inkml:trace>
  <inkml:trace contextRef="#ctx0" brushRef="#br0" timeOffset="-96969.06">21966 10507 1008 0,'0'0'216'0,"0"0"-170"16,0 0-17-16,0 0-23 15,0 0 31-15,0 0 56 16,0 0-51-16,14-50-30 16,-5 49 11-16,4 1-23 15,0 4 15-15,4 16-2 16,-1 11 9-16,4 9 36 16,0 10-36-16,-2 6 2 15,2 0-13-15,-5 0 0 0,-1-3-12 16,-4-3 1-16,-3-5 0 15,-1-9 4-15,-3-7-4 16,-2-8 2-16,-1-7 2 16,0-6 6-16,0-5-8 15,0-3 8-15,0 0 2 16,0-6 45-16,0-11-38 16,0-6-2-16,0-7-5 15,-1-8-3-15,1-4-8 16,0-3-1-16,0-4 0 15,0-2-3-15,9 1 3 0,5 2 0 16,3 4 0-16,5 8-6 16,4 9 4-16,-2 7 2 15,4 8 0-15,-1 12-8 16,1 2 8-16,1 18 0 16,-3 11 10-16,1 8-8 15,-5 3 33-15,-3 2-13 16,-5 1 4-16,-3-2 14 15,-5-2-40-15,-1-2 11 16,-4-2-11-16,1-2-23 16,-2 4-48-16,2-11-251 15,-2-5-459-15</inkml:trace>
  <inkml:trace contextRef="#ctx0" brushRef="#br0" timeOffset="-96367.05">22854 10918 1234 0,'0'0'275'16,"0"0"-219"-16,0 0-39 16,0 0-4-16,0 0 117 15,0 0-32-15,-81-8-54 16,66 20-20-16,0 5-16 0,5 5-4 15,4 6-4 1,3 8 0-16,3 3 0 0,0 1 10 16,12-1 4-16,7-3 9 15,4-6-14-15,5-7-8 16,3-9-1-16,2-7-2 16,3-7-7-16,-5 0 12 15,-3-17-3-15,-3-8 4 16,-6-7-4-16,-4-5-13 15,-5-1-16-15,-7 1 4 16,-3 6 24-16,0 9-1 16,0 6 2-16,0 10 2 15,-5 6-2-15,1 2-8 16,0 21-5-16,1 7 13 16,3 6 3-16,0 2 10 0,5-3 6 15,12-4 2-15,5-6-21 16,4-7 0-16,2-8-1 15,0-4 1-15,-2-6 27 16,-1-6-27-16,-4-13 31 16,-6-5-2-16,-3-8-18 15,-8 1 0-15,-4-3-5 16,0 1-5-16,-10 3 21 16,-8 4-4-16,-4 4 7 15,-2 2-7-15,-2 8-18 16,1 5-1-16,0 7-12 15,1 0-56-15,0 15-51 0,6 4-187 16,3-2-408-16</inkml:trace>
  <inkml:trace contextRef="#ctx0" brushRef="#br0" timeOffset="-96020.27">23425 11085 1252 0,'0'0'177'16,"0"0"-139"-16,0 0 58 15,0 0 78-15,82 95-57 16,-79-64-2-16,-3 4-86 0,-6 1-8 16,-12 0-21-1,-9 2 14-15,-1-1-7 0,-2-5-6 16,5-4 5-1,4-10 13-15,9-9-18 0,6-3-1 16,6-6 9-16,0 0 7 16,13-1 18-16,11-6-21 15,8 0 14-15,5 1 2 16,3 2-23-16,2-1-3 16,0 3-3-16,-1-2-21 15,-3-3 6-15,4-11-119 16,-8 1-269-16,-9-1-914 0</inkml:trace>
  <inkml:trace contextRef="#ctx0" brushRef="#br0" timeOffset="-95753.33">23789 10768 1737 0,'0'0'594'15,"0"0"-508"-15,0 0-75 16,0 0-10-16,0 0 24 16,0 0 30-16,0 0-30 0,-15 0-25 15,15 0-65 1,3 0-42-16,9 0-66 0,-2 0-121 15,-1-1-819-15</inkml:trace>
  <inkml:trace contextRef="#ctx0" brushRef="#br0" timeOffset="-95195.92">24263 10378 952 0,'0'0'406'0,"0"0"-278"15,0 98-103-15,0-39 2 16,0 5 43-16,12 2 34 15,0-1-6-15,0-2-75 16,1-9-8-16,-1-8-15 16,0-9-8-16,-4-10-5 0,-1-9-86 15,-7-15-111-15,0-3-292 16,0 0-334-16</inkml:trace>
  <inkml:trace contextRef="#ctx0" brushRef="#br0" timeOffset="-94731.12">24144 10369 1104 0,'0'0'210'16,"0"0"-206"-16,0 0 5 15,0 0-9-15,0 0 1 16,113-77 47-16,-64 72 1 15,4 5-21-15,2 0 18 0,2 15 11 16,-5 11-11-16,-9 12 4 16,-9 6-36-16,-11 6 8 15,-14 5 10-15,-9 3-10 16,-8 0 5-16,-19-3-13 16,-5-4-8-16,-6-6 7 15,-1-8-3-15,2-7 1 16,6-11 2-16,7-7-12 15,6-6 0-15,7-6 9 16,8 0 2-16,3-13-4 16,5-4-6-16,13 0 5 15,7 2 3-15,5 4-10 16,3 8 29-16,6 3 14 0,-1 2-11 16,1 15 46-1,2 4-30-15,-4 1-7 0,-6 3-21 16,-4-3-19-16,-6-2-1 15,-2-4 0-15,-2-7-34 16,10-6-75-16,-5-3-367 16,0 0-555-16</inkml:trace>
  <inkml:trace contextRef="#ctx0" brushRef="#br0" timeOffset="-94533.14">25266 10732 1881 0,'0'0'371'0,"0"0"-314"15,0 0-57-15,0 0-71 16,0 0 60-16,0 0-2 16,0 0-18-16,16-2-118 15,-6-5-325-15,1-3-1008 0</inkml:trace>
  <inkml:trace contextRef="#ctx0" brushRef="#br0" timeOffset="-94247.2">25516 10274 939 0,'0'0'360'0,"0"0"-257"16,0 0-84-16,84-26 104 15,-44 18 52-15,6 3-76 16,5 2-18-16,4 3-52 16,0 0 0-16,4 0-21 15,-3 0-1-15,-4 0 5 16,-8 0-12-16,-10 0-17 15,-15 0-68-15,-10-1-210 16,-9 1-456-16</inkml:trace>
  <inkml:trace contextRef="#ctx0" brushRef="#br0" timeOffset="-93984.33">25701 10307 1156 0,'0'0'240'0,"0"0"-92"15,1 87 24-15,13-28 17 16,2-1-59-16,1 7-21 16,1-1-46-16,-5-6-38 0,0 0 8 15,-4-4-32 1,-1-9 5-16,-3-6-6 0,0-5-21 15,0-7-55-15,4-3-100 16,-2-9-203-16,4-8-420 0</inkml:trace>
  <inkml:trace contextRef="#ctx0" brushRef="#br0" timeOffset="-93371.09">26254 10860 1164 0,'0'0'367'0,"0"0"-254"15,0 0-72-15,0 0 52 16,0 0 58-16,0 0-63 16,0 0-31-16,-59-43-42 15,41 43-14-15,-2 0 13 16,0 10-8-16,-1 9-5 15,3 6-1-15,2 7 0 16,6 5 3-16,6 2-2 16,4 0-1-16,1 0 3 15,18-6-1-15,4-5-2 16,6-7 0-16,2-9-18 16,3-9 8-16,1-3-27 15,2-8 19-15,-5-13 8 0,-3-7-42 16,-6-4 19-1,-4-1 8-15,-7-1 3 0,-4 4 21 16,-6 5 2-16,-2 7 0 16,0 10 14-16,0 8-15 15,0 0 2-15,-3 21-2 16,-3 9 0-16,5 7 0 16,1 2 9-16,0 1 4 15,16-7 4-15,8-6-16 16,4-8 9-16,5-8-10 15,1-9 1-15,1-2 8 16,-2-13-8-16,-7-11 0 16,-3-5 10-16,-10-5-5 0,-8-2 7 15,-5 1 9 1,0-2-3-16,-15 4 30 0,-11 0-21 16,-3 4 4-16,-7 7-32 15,-2 7 2-15,0 11-4 16,3 4-41-16,6 1-61 15,0 24-65-15,10-3-328 16,4 0-419-16</inkml:trace>
  <inkml:trace contextRef="#ctx0" brushRef="#br0" timeOffset="-93011.65">26802 10989 1370 0,'0'0'187'16,"0"0"-124"-16,0 0 11 15,0 0 110-15,0 0-41 16,83 81-84-16,-78-55-7 16,-5-1-21-16,0 1-30 15,-5 1 21-15,-12 1-20 16,-6-1 4-16,2-3-3 15,0-2 3-15,5-8-7 16,7-2 1-16,8-6-16 16,1-5 7-16,6-1-16 15,17 0 25-15,9 0-2 0,8 0 3 16,6-3-1-16,-1 2 0 16,1 0 0-16,-7 1-11 15,-8 0 11-15,-8 0-59 16,-20 2-94-16,-3 7-230 15,-8-1-526-15</inkml:trace>
  <inkml:trace contextRef="#ctx0" brushRef="#br0" timeOffset="-92163.35">22144 11863 1147 0,'0'0'215'15,"0"0"-175"-15,0 0-40 0,0 0 0 16,0 0 48-16,0 0 72 15,0 0-5-15,64-8-61 16,-30 3-4-16,11 1 14 16,10-3-42-16,20-1 28 15,23-1-16-15,29-3 17 16,12-1-4-16,5 1-46 16,1 0 23-16,-4 3-23 15,10 0 11-15,3 2 3 16,2 1-9-16,4-1-6 15,0 2 19-15,2 1-12 16,4-1-1-16,4 0-6 16,3-1 1-16,2 0 0 15,0-2 0-15,-2 0 9 16,-2-1 17-16,0-1-18 0,-1 2-6 16,-3-1-3-1,-7 1-7-15,-8-3 6 0,-12 0 2 16,-12-3-1-16,-13 2 17 15,-24 5-11-15,-22-2-12 16,-22 8 6-16,-8 0-5 16,3-1 5-16,4 2 0 15,3 0 1-15,-8 0 5 16,-8 0 4-16,-10 0-20 16,-10 0-14-16,-13 3-73 15,-11 3-78-15,-13-2-181 0</inkml:trace>
  <inkml:trace contextRef="#ctx0" brushRef="#br0" timeOffset="-91056.1">23899 12184 871 0,'0'0'289'16,"0"0"-170"-16,0 0-35 15,0 0 32-15,0 0 41 16,0 0-73-16,0 0-49 16,0 5-34-16,3 17 0 15,3 11 45-15,0 12 7 0,2 8-18 16,1 7-3-16,1 0-30 15,0 1 14-15,1-5-16 16,1-10 1-16,-5-8 0 16,-1-11-1-16,-1-8-26 15,-4-12-44-15,-1-5-106 16,0-8-3-16,-7-13-187 16,-4-6-190-16</inkml:trace>
  <inkml:trace contextRef="#ctx0" brushRef="#br0" timeOffset="-90758.98">23719 12129 778 0,'0'0'253'15,"0"0"-169"-15,-2-81-53 16,11 52-31-16,6 6 6 16,9 3 56-16,4 8 4 15,7 8-3-15,5 4 16 16,8 4-14-16,1 16 40 15,5 8-15-15,-4 8-27 16,-6 8-5-16,-6 1-21 16,-12 2-12-16,-8-1 10 15,-12-3-15-15,-6 0 17 16,-8-4-12-16,-16-2-13 16,-6-3 13-16,-4-7-25 15,-2-5 10-15,2-6-10 16,4-6-10-16,8-7-68 15,8-3-75-15,7 0-324 0</inkml:trace>
  <inkml:trace contextRef="#ctx0" brushRef="#br0" timeOffset="-90435.04">24546 12564 1445 0,'0'0'266'0,"0"0"-265"15,0 0-1-15,0 0 11 16,0 0 95-16,-92-55 21 16,64 44-104-16,-1 5 1 0,2 6-24 15,4 0 9-15,0 9-8 16,7 15-1-16,4 5 1 15,6 5-1-15,6 5 6 16,0 2-12-16,13-2 3 16,8-3-9-16,11-7 11 15,5-7-27-15,2-9-38 16,17-13-116-16,-11 0-96 16,-6-15-360-16</inkml:trace>
  <inkml:trace contextRef="#ctx0" brushRef="#br0" timeOffset="-90089.97">24693 12446 1285 0,'0'0'334'15,"0"0"-334"-15,0 0-22 16,0 0 22-16,-14 79 4 16,14-38 72-16,0 3-32 15,8 0 1-15,11-1-26 16,5-7-4-16,6-6-5 15,4-9-3-15,2-9-5 16,0-9-2-16,0-3 0 16,-5-15 14-16,-4-10 4 15,-5-5-9-15,-10-7 20 0,-5-1-27 16,-7-3 32 0,0 4 4-16,-10 3-10 0,-8 4 30 15,-6 7-10-15,-3 6 5 16,-2 5-24-16,-3 7-28 15,1 5-2-15,-2 0-9 16,5 13-52-16,4 6-37 16,3 9-92-16,11-6-294 15,4-2-443-15</inkml:trace>
  <inkml:trace contextRef="#ctx0" brushRef="#br0" timeOffset="-89745.19">25156 12580 1159 0,'0'0'351'15,"0"0"-267"-15,0 0-50 16,0 0 14-16,91 37 99 16,-81-17-36-16,-7 7-46 15,-3 6-29-15,0 1-6 16,-13 1-30-16,-3-1 7 15,0-4-7-15,1-6 1 16,4-6 4-16,7-9-5 16,4-4 0-16,0-5 0 15,12 0-5-15,15-6 5 16,6-5 1-16,4-1 9 16,4 0 15-16,0 5-14 15,-4 2 5-15,-4 5-16 0,-5 0 6 16,-2 0-12-16,-7 2-16 15,-7 13-73-15,-4-1-216 16,-5-2-638-16</inkml:trace>
  <inkml:trace contextRef="#ctx0" brushRef="#br0" timeOffset="-88579.8">19729 13534 1156 0,'0'0'305'0,"0"0"-215"16,0 0-76-16,0 0 2 16,0 0-6-16,65 101 95 15,-17-22-15-15,10 22-40 16,-4-5 14-16,-11-20-33 0,-16-23-16 15,-10-19-4-15,2 1-11 16,-1 1 0-16,1-4-21 16,-4-9-61-16,-5-14-65 15,-2-9-196-15,-5 0-443 0</inkml:trace>
  <inkml:trace contextRef="#ctx0" brushRef="#br0" timeOffset="-88353.43">20127 13532 1177 0,'0'0'287'0,"0"0"-184"16,0 141-73-16,0-42-30 15,0 4 83-15,0-17 3 16,-2-22-15-16,2-25-19 15,0-5-52-15,0 2 0 16,8 9-60-16,7-9-187 16,-3-10-304-16</inkml:trace>
  <inkml:trace contextRef="#ctx0" brushRef="#br0" timeOffset="-87770.84">20486 14073 1015 0,'0'0'555'0,"0"0"-480"15,0 0-42-15,0 0-33 16,-91 14 7-16,66-8 43 16,0 4-24-16,4 2 3 15,1 5-29-15,4 5 1 16,9 6 9-16,5 2-1 15,2 7-9-15,8 1 2 16,12 0 18-16,9-4 14 16,7-5-22-16,4-12-2 15,6-6 8-15,-1-11-11 16,1 0-14-16,-4-20-11 16,-4-7-23-16,-6-7 15 15,-9-4-18-15,-7-1 0 0,-9 2 35 16,-5 4 0-16,-2 10 8 15,0 5 1-15,0 11 0 16,-5 7 21-16,2 10-21 16,3 17 2-16,0 8 3 15,0 5 1-15,3-1-6 16,12-2 0-16,3-7 0 16,6-8 18-16,3-8-18 15,2-8 10-15,0-6 2 16,-1-4-5-16,-5-15-6 15,-5-8 5-15,-9-3-6 0,-8-4 24 16,-1-1-23 0,-6-1 17-16,-16 5 20 0,-6 3-14 15,-8 6 39-15,-5 5-13 16,-1 4-17-16,-2 7-15 16,5 6-18-16,6 2-20 15,6 15-44-15,8 15-136 16,10-2-127-16,6-4-452 0</inkml:trace>
  <inkml:trace contextRef="#ctx0" brushRef="#br0" timeOffset="-87408.03">21065 14270 1311 0,'0'0'180'0,"0"0"-119"15,0 0-34-15,49 82 45 16,-40-50 55-16,-3 2-8 16,-6 2-88-16,0-3-1 15,0-3-22-15,-10-4-1 16,-2-2 0-16,0-9 2 16,3-5-9-16,0-6 1 15,5-4-1-15,2 0 19 16,2 0 2-16,0-5-2 15,8-2 12-15,10 4-29 16,4-2 18-16,5 4-2 0,2 1-3 16,4 0 13-16,2 0-27 15,2 6 6-15,-3 0-1 16,1-2-6-16,-2-3-10 16,-5-1-51-16,6-10-101 15,-7-7-196-15,-5-2-621 0</inkml:trace>
  <inkml:trace contextRef="#ctx0" brushRef="#br0" timeOffset="-87189.98">21607 14074 1652 0,'0'0'369'0,"0"0"-258"0,0 0-111 15,0 0 1-15,0 0 7 16,0 0 2-16,98-3 11 16,-71 3-21-16,-2 0-15 15,-7 0-45-15,-6 3-85 16,-6 7-112-16,-6 2-319 0</inkml:trace>
  <inkml:trace contextRef="#ctx0" brushRef="#br0" timeOffset="-87039.5">21660 14296 1252 0,'0'0'344'0,"0"0"-243"0,0 0-36 15,0 0-44-15,96 1 52 16,-57-8-31-16,-1-1-36 16,8-4-6-16,-10 4-91 15,-9 1-507-15</inkml:trace>
  <inkml:trace contextRef="#ctx0" brushRef="#br0" timeOffset="-85938.51">22710 13943 877 0,'0'0'181'16,"0"0"-108"-16,0 0 7 16,0 0-10-16,0 0 25 15,0 0-8-15,0 0-37 16,-65 32 11-16,60-9-13 16,4 5-7-16,1 5 24 15,0 4-34-15,7 4 5 16,11-1 2-16,3-3-24 15,6-6 16-15,4-10-8 0,2-7-6 16,2-11 21-16,-2-3-36 16,-3-13 9-16,-4-12 9 15,-5-11-13-15,-9-5 11 16,-7-4-11-16,-5-2-6 16,-5 1 14-16,-15 0-4 15,-7 1-10-15,-4 2 0 16,-3 6 8-16,-2 8-1 15,0 7 0-15,4 12 10 16,2 8-3-16,1 2-14 16,7 16 0-16,1 13-7 15,7 8-31-15,6 4-32 0,8 12-146 16,4-9-328 0,14-9-594-16</inkml:trace>
  <inkml:trace contextRef="#ctx0" brushRef="#br0" timeOffset="-85769.77">23167 14330 1476 0,'0'0'303'0,"0"0"-203"16,0 0-90-16,0 0 8 15,0 0-18-15,0 0-48 16,0 0-189-16,-5 14-676 0</inkml:trace>
  <inkml:trace contextRef="#ctx0" brushRef="#br0" timeOffset="-85523.56">23371 13866 1565 0,'0'0'321'0,"0"0"-275"16,0 0-37-16,0 0-9 16,6 72 0-16,0-29 43 15,1 8-24-15,1 1 3 16,0 1-2-16,1-7-18 0,2-7-4 16,0-8-8-16,-1-9-79 15,5-15-141-15,-4-7-264 16,-1 0-186-16</inkml:trace>
  <inkml:trace contextRef="#ctx0" brushRef="#br0" timeOffset="-85187.43">23631 13982 1079 0,'0'0'223'0,"0"0"-136"16,24 72-48-16,-5-50-1 0,6-5 67 16,4-10-31-16,2-6-29 15,0-1-21-15,-1-8-13 16,-3-9 11-16,-6-8-7 16,-6-3 2-16,-6-1 37 15,-6-1-7-15,-3 0 5 16,0 2 19-16,-11 5-37 15,-5 1 29-15,-2 7-4 16,-6 5-18-16,-3 7 14 16,-3 3-55-16,1 4-13 15,0 14-20-15,4 7-83 16,5 19-92-16,6-8-135 16,6-2-459-16</inkml:trace>
  <inkml:trace contextRef="#ctx0" brushRef="#br0" timeOffset="-84819.07">23743 14200 1144 0,'0'0'338'16,"0"0"-219"-16,0 0-100 15,-38 89 1-15,35-57 62 16,3-1-21-16,2-3-7 15,13-4-35-15,6-3 0 16,2-10 17-16,4-8-36 0,-2-3 37 16,0-2-18-16,-2-17-19 15,-5-6 31-15,-3-6-12 16,-5-1 7-16,-5-4 12 16,-5 2-37-16,0 3 21 15,0 2 12-15,-9 6-12 16,-6 6 20-16,-5 7-29 15,-6 7 0-15,0 3-13 16,-2 13-9-16,1 12-22 16,4 8-26-16,5 2-27 15,9 1-1-15,9 2-160 16,0-10-346-16,7-8-428 0</inkml:trace>
  <inkml:trace contextRef="#ctx0" brushRef="#br0" timeOffset="-84398.95">24159 13816 901 0,'0'0'309'0,"0"0"-160"16,0 0-60-16,0 0 4 15,-81 110 60-15,75-66-38 16,5 4-32-16,1 1-47 16,4 2-35-16,12-3 19 15,6-5-19-15,3-7 0 0,5-9 11 16,4-7-6 0,1-8-8-16,0-11 2 0,-2-1 0 15,-5-13 5-15,-5-9-4 16,-5-7 12-16,-8 0 10 15,-7-3-23-15,-3 2 7 16,0 3 7-16,-17 7-13 16,-6 3 38-16,-7 7 2 15,-3 7-15-15,-4 3-23 16,1 10-3-16,0 12 0 16,8 7-23-16,7 3-38 15,8 6-34-15,13 9-166 0,0-9-250 16,7-9-562-16</inkml:trace>
  <inkml:trace contextRef="#ctx0" brushRef="#br0" timeOffset="-82926.09">24672 13943 1359 0,'0'0'144'16,"0"0"-144"-16,0 0 13 16,0 0 88-16,0 0 61 15,18 102-71-15,-8-58-60 0,-2 1 27 16,1-2-30-16,2-5-4 16,-3-7 11-16,1-7-34 15,-3-10 8-15,1-8-9 16,-4-6-17-16,2 0 17 15,-2-18 0-15,1-11 0 16,1-5-1-16,1-9-31 16,0 0 21-16,0 1-6 15,1 6-13-15,1 7 18 16,2 10 0-16,0 11 12 16,3 8-1-16,0 12-6 15,2 17 7-15,0 8 37 16,-2 4-29-16,2 0 16 15,-3-6-23-15,1-5 18 0,-2-9 7 16,1-7-25-16,0-8 4 16,-2-6-5-16,-1-4 0 15,1-16-3-15,-1-10 3 16,1-5-12-16,-3-6 10 16,0 0-35-16,-1 2 36 15,2 8-10-15,-1 9-11 16,4 14 21-16,-2 8-24 15,1 14 16-15,0 16 9 16,1 4 0-16,1 5 16 16,0-3 2-16,0-7 2 15,1-5 23-15,2-9-26 16,1-8 6-16,0-7-2 0,0 0-21 16,-1-17 16-1,-1-7-16-15,0-5 0 0,-1-4 0 16,-2 3-7-16,0 1-9 15,-3 5-9-15,0 12-29 16,-1 10 10-16,-1 2 3 16,3 20 19-16,0 10 22 15,0 1 1-15,4 1 12 16,-1-6 2-16,2-6-14 16,-1-7 28-16,1-7-7 15,-1-6-12-15,-2 0 15 16,-1-15-18-16,-4-9 2 15,-5-4-1-15,-1-2-8 16,0-4 0-16,-11 3-1 0,-4 3-30 16,-6 3 4-16,0 8-27 15,-2 9 9-15,1 8 8 16,3 5-11-16,5 20 41 16,4 7 7-16,4 6 9 15,6 2 34-15,0-4-30 16,13-3 0-16,8-7-4 15,2-9-2-15,5-10-4 16,2-7-3-16,0 0-7 16,-2-21-6-16,0-7 18 15,-3-9-5-15,-4-3 6 16,-4-9-4-16,-4-3 20 16,-5-4-12-16,-4-6 5 0,-4 0 21 15,0 3-36-15,-7 5 11 16,-8 11-11-16,0 15 0 15,-1 13 14-15,2 13 7 16,-1 4-2-16,3 24-3 16,3 25-5-16,2 23 5 15,7 1 18-15,0-7-13 16,6-5 11-16,7-17-26 16,8 5 10-16,6 0-7 15,0-12-8-15,7-7-1 16,0-13 0-16,-1-10-17 15,0-9 15-15,-5-2-17 16,-1-19 19-16,-7-7 13 16,-4-6-13-16,-5-4-1 0,-4 0 1 15,-3 1-19-15,-4 8 18 16,0 7 2-16,0 10 0 16,0 10-1-16,-1 2-38 15,-3 20 38-15,1 13-1 16,0 9 1-16,3 5 16 15,0-1-7-15,0-2 0 16,3-6 0-16,8-9-3 16,3-7-6-16,1-10 0 15,-3-7 0-15,1-5 0 16,2-7 15-16,3-13-1 16,-2-11 6-16,5-5-19 0,3-2-1 15,0 3 0-15,1 4 1 16,2 9 9-16,-2 13-3 15,-1 9 1-15,-4 1 8 16,-4 21 16-16,-7 9 23 16,-9 4-16-16,0 3-19 15,-12 0-6-15,-12-4-14 16,-3-4-51-16,-4-8-48 16,6-6-129-16,8-9-869 0</inkml:trace>
  <inkml:trace contextRef="#ctx0" brushRef="#br0" timeOffset="-82436.74">26445 14154 1892 0,'0'0'368'0,"0"0"-262"15,0 0-33-15,0 0 24 16,0 0-39-16,0 0-21 16,0 0-37-16,-7-5-28 0,7 5-38 15,6 0-63 1,19 0-75-16,-1 0-74 0,0 0-725 0</inkml:trace>
  <inkml:trace contextRef="#ctx0" brushRef="#br0" timeOffset="-81688.75">26806 13798 719 0,'0'0'218'0,"0"0"-129"16,0 0 20-16,-20 106 31 15,20-66-8-15,0 3 15 16,7 2-9-16,11-3-72 15,6-4-12-15,4-5-19 16,3-12-26-16,4-7 26 0,-1-10-28 16,0-4 12-16,-1-11 21 15,0-15-39-15,-9-11 10 16,-5-4-11-16,-8-9 3 16,-10-4-3-16,-1 0 0 15,-6-1 9-15,-16 4 4 16,-2 8-3-16,-8 7-10 15,1 9 0-15,0 12 0 16,-2 8 11-16,3 7-10 16,2 12 10-16,2 13-11 0,6 8-25 15,6 5-41-15,10 16-106 16,4-10-191-16,0-8-378 0</inkml:trace>
  <inkml:trace contextRef="#ctx0" brushRef="#br0" timeOffset="-81371.51">27360 14105 1640 0,'0'0'341'16,"0"0"-258"-16,0 0-81 15,0 0 5-15,0 0-14 16,0 0 4-16,0 0-157 15,-9-21-37-15,19 21-90 16,0 3-551-16</inkml:trace>
  <inkml:trace contextRef="#ctx0" brushRef="#br0" timeOffset="-80936.26">27504 13721 1322 0,'0'0'324'16,"0"0"-241"-16,0 0-65 15,0 0-17-15,0 0 27 16,0 0-6-16,0 0-7 16,-28 91 14-16,24-44-13 15,4 8 11-15,0-2-7 16,1 1-14-16,15-6 20 15,7-8-25-15,7-9 8 0,3-8-4 16,2-11-5-16,2-12-14 16,-1 0 4-16,-3-19 10 15,-3-10 15-15,-6-5-14 16,-9-9-1-16,-6-3 3 16,-9 0 8-16,0-6 0 15,-11-2 14-15,-8 2-12 16,-10 2 30-16,-3 4-16 15,-5 5 10-15,1 12 8 16,1 9-39-16,6 15-1 16,0 5-5-16,4 15-31 15,4 18-12-15,5 9-55 0,11 30-34 16,5-11-264 0,0-8-668-16</inkml:trace>
  <inkml:trace contextRef="#ctx0" brushRef="#br0" timeOffset="-80562.61">27959 13638 354 0,'0'0'833'0,"0"0"-694"15,0 0-101-15,0 0-28 16,0 0 57-16,-26 91 80 0,32-70-79 16,14 0-21-16,9-9-41 15,0-4 4-15,4-8-9 16,0 0 10-16,-3-9 13 16,-3-9-9-16,-6-6 19 15,-9-3 14-15,-6-2-11 16,-6 2 5-16,0-1-2 15,-6 6-1-15,-11 3 23 16,-4 9-23-16,-4 5-21 16,-3 5-18-16,-2 6-45 15,2 16-22-15,4 6-62 16,6 20-45-16,4-7-90 16,10-4-391-16</inkml:trace>
  <inkml:trace contextRef="#ctx0" brushRef="#br0" timeOffset="-80246.84">28010 13953 1139 0,'0'0'248'15,"0"0"-181"-15,0 83-50 16,0-48 40-16,7-3 52 16,13-6-22-16,2-5-24 15,8-6-28-15,3-10 2 16,2-5-12-16,0-4-8 15,-2-13 13-15,-5-7-16 16,-7-8 36-16,-6-2 5 16,-9-2-43-16,-6-3 4 0,-3 3-8 15,-18 2 2-15,-7 3 33 16,-5 6 3-16,-4 9-21 16,-2 13-12-16,1 3-13 15,3 13-2-15,4 15-33 16,6 6-21-16,8 2 9 15,17 9-57-15,0-8-126 16,4-10-372-16</inkml:trace>
  <inkml:trace contextRef="#ctx0" brushRef="#br0" timeOffset="-79797.39">28331 13684 1121 0,'0'0'246'15,"0"0"-181"-15,0 0-56 16,0 0 20-16,0 0 96 16,0 0-40-16,91-38-26 15,-61 35-31-15,0 3-6 16,-2 0 4-16,-4 3-20 15,-5 8-7-15,-6 7 2 16,-5 6 6-16,-6 6 41 16,-2 5-29-16,-5 4-3 0,-15 7 0 15,-7-1-7 1,-4 2-9-16,-2-4 0 0,3-1 1 16,4-6 20-16,6-7-21 15,8-5 21-15,7-9-2 16,5-5-12-16,5-5 21 15,14-5 16-15,9 0-29 16,3 0 16-16,4 0-30 16,1 0 12-16,0 0-1 15,-1 0-3-15,-2 4-18 16,-4-2 9-16,-3 1-43 16,3-3-78-16,-9-11-189 15,-2-2-479-15</inkml:trace>
  <inkml:trace contextRef="#ctx0" brushRef="#br0" timeOffset="-79112.97">28784 13541 742 0,'0'0'930'0,"0"0"-890"16,0 0-40-16,0 0 0 15,0 0 16-15,0 0 63 16,13 90-38-16,0-66-12 16,1-3-4-16,3-7-25 15,2-5 11-15,-2-7-11 0,0-2 0 16,-1-5 2 0,-3-14 5-16,-6-4 1 0,-4-5-8 15,-3-2-16-15,0-2-10 16,-9 2 11-16,-10 1-19 15,-6 7 17-15,-1 6-7 16,-4 8-1-16,0 8 9 16,4 5-1-16,2 15 16 15,5 4 0-15,8 5 1 16,6-1 41-16,5-3-21 16,3-3 7-16,16-3-11 15,4-4-16-15,7-7-41 16,5-5-12-16,0-3-72 0,-2-2-22 15,-2-13-3 1,-2-5 48-16,-4-5 36 0,-2-4 62 16,-1-3 4-16,-6-1 94 15,-1-1 15-15,-4 0 16 16,-5-2-6-16,-2-3-21 16,-4 0 4-16,0-3-41 15,0-3-1-15,-6-2-19 16,-4-1-29-16,-4 4 10 15,1 9-22-15,4 8 0 16,0 12 0-16,2 13-3 16,-1 2 3-16,0 15-14 15,1 21 14-15,0 22-1 0,7 26 7 16,0 18 4 0,17-7 5-16,6-20-8 0,-5-26 3 15,-2-18-10-15,1 0-18 16,0-1-20-16,1-2-116 15,-7-11-93-15,-11-15 14 16,0-2-119-16,0-5-136 0</inkml:trace>
  <inkml:trace contextRef="#ctx0" brushRef="#br0" timeOffset="-78707.05">28957 13498 214 0,'0'0'949'0,"0"0"-728"15,0 0-147-15,0 0-55 0,0 0 15 16,0 0-23-1,0 0 34-15,30-9 9 0,-3 9-45 16,1 0 17-16,2-1-21 16,1-8-4-16,-1 0 23 15,-3 1-23-15,-3 2 68 16,0 6 19-16,-5 0-34 16,-4 8-26-16,0 16-17 15,-4 3 26-15,-4 4-2 16,-1-2-35-16,-5-4 13 15,1-5-13-15,-2-9 0 16,1-4-5-16,1-5 11 16,-1-2 8-16,4-5 41 15,1-13-27-15,3-7-15 16,3-5-13-16,0-1-24 16,2 1 23-16,-3 8 2 0,-2 5-1 15,-2 14 0-15,-2 3-27 16,-2 10 27-16,-2 15 11 15,1 6-4-15,-2-2 22 16,0 0-27-16,0-8 7 16,0-5-9-16,9-12-47 15,1-4-176-15,-1 0-563 0</inkml:trace>
  <inkml:trace contextRef="#ctx0" brushRef="#br0" timeOffset="-78585.72">29602 13418 1058 0,'0'0'5'0,"0"0"-5"15,0 0-655-15</inkml:trace>
  <inkml:trace contextRef="#ctx0" brushRef="#br0" timeOffset="-78212.32">29779 13003 1577 0,'0'0'357'16,"0"0"-271"-16,0 0-52 15,0 0-32-15,0 0 23 0,0 0-13 16,0 0-2-16,0 95 12 15,-1-48-3-15,-6 4-3 16,1 7 4-16,-2 0-19 16,2-3 7-16,3-4-8 15,1-7 0-15,2-10 0 16,0-8 0-16,8-11-8 16,6-4 6-16,6-10-52 15,5-1 36-15,5-3 6 16,5-9-4-16,-1-2 15 15,3 2 1-15,-3 1 0 16,-4 5 0-16,-3 5-42 16,-6 1 8-16,-6 1-140 0,-6 11-64 15,-9-1-413-15</inkml:trace>
  <inkml:trace contextRef="#ctx0" brushRef="#br0" timeOffset="-77897.34">28731 13908 1597 0,'0'0'178'0,"0"0"-178"16,0 0-190-16,0 0 190 15,0 0 127-15,85 0 13 16,-21 0-24-16,28-2-61 16,25 0-12-16,5 0 6 15,-9 0-48-15,-28-1 22 16,-25 2-23-16,-17-1 5 16,-7-1-19-16,2 0-2 15,-5 0-51-15,-6 1-105 16,-13 2-188-16,-11 0-387 0</inkml:trace>
  <inkml:trace contextRef="#ctx0" brushRef="#br0" timeOffset="-77024.29">28780 14157 861 0,'0'0'270'0,"0"0"-209"16,0 0-38-16,0 0 120 16,0 0 75-16,0 0-62 15,49 94-76-15,-42-68-56 0,-2-1-5 16,-1-2-12-16,-2-6-7 15,-1-5 12 1,3-7-11-16,0-5-1 0,2 0 16 16,3-12-16-16,5-8 2 15,3-6-2-15,2 0 0 16,-2 2 1-16,-2 5 7 16,-3 6 8-16,-5 8 3 15,-1 5-18-15,-3 0-1 16,0 7 28-16,-2 8-1 15,2 4 15-15,1-2-28 16,0-3-5-16,4-3-4 16,2-6-5-16,2-5-1 0,3 0-9 15,1 0-15 1,3-11 25-16,0-3-9 0,0 2 9 16,-1 0 4-16,-3 5-4 15,-2 6 0-15,-1 1-6 16,-1 0-3-16,-1 10 8 15,-1 5 2-15,0 1-1 16,-1-3 5-16,2-4-4 16,-1-1-2-16,-2-8 1 15,2 0-14-15,-5 0-11 16,1-16-18-16,-5-2-20 16,0-6-29-16,0 4-42 15,-11 0 49-15,-2 4 45 16,0 9 40-16,-2 4 26 15,3 3-25-15,1 3 1 0,3 11 22 16,3 6 7-16,5-1 18 16,0 1-5-16,6-5-20 15,12-4-2-15,6-3-22 16,2-6-34-16,4-2 17 16,-3-5-85-16,2-14 18 15,-4-6-53-15,-4-8-47 16,-6-5-7-16,-2-1 103 15,-5-3 88-15,-5 1 74 16,-3 7 43-16,0 6 68 16,0 8 89-16,0 11-45 15,0 9-112-15,-5 7-90 16,-1 19-10-16,0 10 6 0,0 7-22 16,5 1 4-16,1 2-5 15,0 3-53-15,10-9-210 16,-1-12-583-16</inkml:trace>
  <inkml:trace contextRef="#ctx0" brushRef="#br0" timeOffset="-76860.12">29613 14214 1743 0,'0'0'388'16,"0"0"-388"-16,0 0-10 0,0 0-24 15,0 0 12 1,0 0-40-16,0 0-412 0,2 10-792 0</inkml:trace>
  <inkml:trace contextRef="#ctx0" brushRef="#br0" timeOffset="-76544.92">29776 13930 1515 0,'0'0'295'0,"0"0"-244"16,0 0-18-16,0 0-27 15,-21 88 51-15,14-47-14 0,1 3-41 16,3-1 23 0,3-4-25-16,0-6 6 0,0-10-6 15,9-9-6-15,6-9 2 16,6-5-15-16,2-17 10 15,6-12 9-15,0-10 0 16,3-6 10-16,-1-2-1 16,1 1 0-16,-4 6-7 15,0 5-2-15,-4 12-9 16,-6 8 2-16,-5 8-27 16,-11 9-95-16,-2 13-160 15,0 4-450-15</inkml:trace>
  <inkml:trace contextRef="#ctx0" brushRef="#br0" timeOffset="-76354.86">29852 14234 1023 0,'0'0'875'0,"0"0"-777"15,0 0-57-15,0 0-33 16,0 0-7-16,103 71 23 15,-69-60-24-15,1-2-1 16,5-4-63-16,-9-5-431 16,-4 0-912-16</inkml:trace>
  <inkml:trace contextRef="#ctx0" brushRef="#br0" timeOffset="-76055.29">30413 13800 2176 0,'0'0'278'16,"0"0"-228"0,0 0-33-16,0 0-16 0,0 0 23 15,0 0-24-15,0 0-80 16,6 0-27-16,2 5-103 16,-1-5-829-16</inkml:trace>
  <inkml:trace contextRef="#ctx0" brushRef="#br0" timeOffset="-67816.39">30741 13679 160 0,'0'0'722'0,"0"0"-574"16,0 0-108-16,0 0 34 15,0 0 79-15,0 0-47 16,0 0-24-16,0 0 24 16,0 0-6-16,0 0 11 0,0 0-41 15,0 0-29-15,0 0 24 16,0 0-34-16,0 0-10 15,1 0-21-15,9 0-14 16,3-2 14-16,8 0 0 16,4 0 2-16,2 2 9 15,1 0-4-15,-1 0-4 16,-2 3-3-16,-5 8-4 16,-4 1-2-16,-7 5-17 15,-6 4-9-15,-3 1 11 16,-4 4 21-16,-17-3 13 15,-6 2 0-15,-2-3-6 16,-3-3-7-16,4-5 0 0,5-5 0 16,5-2 2-1,8-5-1-15,5-2 4 0,5 0-5 16,0 0-25-16,6-9-47 16,13-2-13-16,3-1-5 15,6 4 89-15,3 3 2 16,2 5 7-16,0 0 4 15,2 10 8-15,-4 8 34 16,-4 5-7-16,-4 3-23 16,-6 0 34-16,-8 2-8 15,-6 1 11-15,-3 0-12 16,-3-3-48-16,-15-2 24 16,-5-2-1-16,-4-2-14 15,-2-6 36-15,-3-5-25 0,1-8 5 16,1-1 4-1,2 0-29-15,4-12 6 0,3-5-7 16,6-2-34-16,5-3 13 16,6 2-35-16,4 3-16 15,0 4-72-15,13-1-221 16,5 3-148-16,3 4-170 0</inkml:trace>
  <inkml:trace contextRef="#ctx0" brushRef="#br0" timeOffset="-67521.13">31241 13727 371 0,'0'0'833'15,"0"0"-696"-15,0 0-71 16,0 0 14-16,0 0 58 15,0 0-74-15,0 0-25 16,30 25 42-16,-17 11 24 16,-1 5-2-16,2 4-26 15,-3-2-46-15,-2-2 6 16,-1-4-37-16,-3-6 6 16,-1-4-14-16,-1-6-9 15,-2-5-63-15,-1-8-116 16,2-5-176-16,-2-3-345 0</inkml:trace>
  <inkml:trace contextRef="#ctx0" brushRef="#br0" timeOffset="-67081.02">31541 13713 1111 0,'0'0'182'0,"0"0"-138"16,0 0 25-16,0 0 95 16,0 75-43-16,0-38-49 15,0 2 24-15,0 2-24 16,3-2-24-16,11-2-6 0,3-4-30 16,4-5-6-16,2-4-6 15,3-7 0-15,3-7 8 16,-1-3-1-16,-1-7 0 15,1-2 58-15,-3-13-43 16,1-9 15-16,-4-5-24 16,-4-3-4-16,-3-4 16 15,-6 0-14-15,-8 1 39 16,-1-1 2-16,-3 3-52 16,-14 2 28-16,-5 4-28 15,-6 3 0-15,-3 2 38 16,-5 8-31-16,2 3-7 15,1 8-9-15,0 3-56 0,5 4 10 16,3 15-35-16,5 5-20 16,5 4 16-16,12 15-120 15,3-4-403-15,0-8-285 0</inkml:trace>
  <inkml:trace contextRef="#ctx0" brushRef="#br0" timeOffset="-66606.48">32055 13650 1045 0,'0'0'405'0,"0"0"-364"16,0 0-11-16,0 0 4 15,0 0 91-15,0 0-15 16,9 85-55-16,0-41 24 16,-2-1-25-16,0 3-1 15,-1-5 3-15,-2-4-50 16,-2-5 10-16,-2-6-16 16,0-9-9-16,0-2 0 15,0-8 18-15,0-3-6 16,0-4 31-16,0 0-27 15,0-2 29-15,1-11-13 16,5-4-23-16,-2-6 15 0,2-1-14 16,3-1 14-1,3-4-3-15,2 1-1 0,3-2-11 16,2 3 0-16,1 0 1 16,3 1 5-16,-1 5-5 15,-1 3-1-15,0 4 0 16,-5 4 0-16,1 3-8 15,-7 2-55-15,-1 5-62 16,-9 0-98-16,0 5-351 16,-6 5-273-16</inkml:trace>
  <inkml:trace contextRef="#ctx0" brushRef="#br0" timeOffset="-66402.02">32182 13914 1013 0,'0'0'208'16,"0"0"-146"-16,0 0 169 16,0 0-4-16,88 68-89 15,-60-52-28-15,2 0-34 16,-2 0-29-16,-1-3-12 16,-7 0-35-16,-4-2-12 15,-7 6-47-15,-4-5-191 16,-5 0-436-16</inkml:trace>
  <inkml:trace contextRef="#ctx0" brushRef="#br0" timeOffset="-64466.46">23059 14783 747 0,'0'0'225'15,"0"0"-138"-15,0 0 24 16,0 0-2-16,0 0 34 16,0 0-19-16,0 0-63 15,30-7 1-15,-18 5-16 16,4 1-11-16,3 1 41 16,4-2-13-16,6 1-14 15,0-1 6-15,4 0-54 16,3 0 24-16,3-1-25 0,6-1 11 15,4 1 3-15,8-2 0 16,5 0 41-16,4 0-24 16,1-1-30-16,0 0 0 15,0 1-1-15,2 1 0 16,-1-1 8-16,0 3-7 16,-1-1-1-16,-3 0 8 15,-1 0 4-15,-4 0-13 16,-1 0 1-16,1 0-4 15,-4 1 3-15,-2 0 2 16,0 1-1-16,0 0 0 16,1-1 9-16,1 2-10 15,2 0 1-15,-2 0 0 16,3 0 5-16,1-1-4 0,-1 1-1 16,1-2 7-16,2 2 7 15,1-3-15-15,-1 0 1 16,0 2 0-16,0 1 5 15,-1 0-5-15,-1 0 0 16,0 0 0-16,-3 0 12 16,2 0-13-16,0 0 1 15,-1 1 0-15,0 2-4 16,-2 0 6-16,0-3-2 16,-1 3 0-16,-2 0 2 15,-2 0-3-15,-1-1 1 0,-3 0 0 16,2 1 2-1,-1 0-1-15,3-2-1 0,0 1 0 16,1-1 1-16,1-1-2 16,3 2 1-16,2-2 0 15,1 0 1-15,3 0 8 16,0 0-16-16,5 0 7 16,1 0-2-16,3 0-5 15,3 0 14-15,14-2-7 16,11-2 6-16,13-2-5 15,1-1-2-15,-10 3 1 16,-9-1-3-16,-10 1-5 16,1 0 16-16,3 0-8 15,-1 1 4-15,2 1 8 16,0-2-22-16,-1 1 10 0,-1 2-5 16,1-3-4-16,-1 1 18 15,-1-2-7-15,3 0 1 16,0 1 4-16,0-1-14 15,3 0 5-15,2 2-1 16,-1 1-11-16,2 0 15 16,0 1-1-16,2-2 13 15,-1 2-6-15,3-2-14 16,-1 2 7-16,2-2-6 16,2-2-4-16,2-1 17 15,0 0-7-15,3 0 0 16,-2-2-6-16,1 0 5 15,1 1-7-15,-3 0 4 0,-1-1-7 16,2 2 12-16,-4 1-1 16,-1-1 1-16,-3 0 7 15,-4 2-9-15,-2-3 1 16,-5 3-11-16,-14-1 2 16,-11 0 12-16,-11 2-3 15,-4-2 10-15,7 3-3 16,6-3-8-16,5 1 1 15,-8 0-7-15,-7 0-6 16,-9 2-20-16,-8 0-29 16,-10 1-55-16,-9 1-242 15,-12 0-541-15</inkml:trace>
  <inkml:trace contextRef="#ctx0" brushRef="#br0" timeOffset="-63417.6">26226 15241 378 0,'0'0'794'0,"0"0"-639"16,0 0-113-16,0 0 92 15,0 0 84-15,0 0-75 16,0 0-52-16,8-34-65 15,-7 17 18-15,-1-1 3 0,2-3-40 16,-2-1 32-16,0-3-39 16,0 1 1-16,0 1 10 15,0-2-9-15,0 5-2 16,0 2 0-16,0 3 0 16,0 7-3-16,0-1 4 15,0 8-1-15,0 1 2 16,0 0-2-16,0 0-15 15,0 0-51-15,0 12 54 16,0 10 12-16,0 8 0 16,0 7 11-16,0 2 0 15,7 4-1-15,2 0-20 16,3-3 10-16,0 1-6 0,0-4 4 16,-3-5 2-1,-1-3 0-15,-1-6-7 0,-4-3-6 16,-3-4 11-1,0-5-49-15,0-3 32 0,-3-2 19 16,-9-3 0-16,-3-2 8 16,-4-1-8-16,-1 0 4 15,-4 0-10-15,0 0 6 16,1 0 0-16,3 0-3 16,1 0 9-16,5 0-3 15,2 0 12-15,6 0-3 16,5 0-5-16,1-3-7 15,0 0-13-15,13-1 13 16,7-3 13-16,6 0 16 16,6 1 9-16,2-3-38 0,5 2 21 15,1-1-21 1,-1 0 0-16,0 2-13 0,-3-2 0 16,11-1-84-16,-11 1-105 15,-6 2-517-15</inkml:trace>
  <inkml:trace contextRef="#ctx0" brushRef="#br0" timeOffset="-62591.04">26769 15283 827 0,'0'0'511'0,"0"0"-509"15,0 0-2-15,0 0 1 0,0 0 69 16,0 0 16-16,-21 80-76 16,34-64 22-16,6-3-24 15,1-5-7-15,4-6 19 16,0-2-20-16,2 0-8 16,-1-8 8-16,-1-7 27 15,-4-2 81-15,-4-3-51 16,-7 3-47-16,-5-3 8 15,-4 3-8-15,0-2 41 16,-13 4 3-16,-4 1-54 0,-4 3-10 16,-1 2 9-16,-3 2 2 15,-2 7 8-15,3 0-9 16,1 6 1-16,3 8-1 16,6 3 0-16,2 2 0 15,6 3-1-15,5 2-2 16,1-3-10-16,1-3 22 15,14-3-9-15,3-6 0 16,7-4-8-16,2-5-1 16,3 0-62-16,0-8 27 15,-2-6 13-15,-1-2 28 16,-6 1 3-16,0 0 21 16,-7 5-12-16,-3 4 23 15,-2 5-32-15,0 1 11 16,-2 5 39-16,2 12-18 0,2 4 17 15,4 1-26-15,0 1-11 16,3-5-1-16,2-5-11 16,2-4 0-16,0-6 0 15,0-3-9-15,2-2-31 16,-3-14 24-16,-2-6-38 16,-4-6-48-16,-4-6-54 15,-5-5 32-15,-6-5 60 16,0-4 16-16,0-5 47 15,-10-3 1-15,-4 1 16 16,-1 0 102-16,0 6 22 16,1 8 10-16,4 12-17 15,3 7-98-15,2 11-6 16,2 10-29-16,2 1 12 16,1 17-12-16,0 17 13 0,0 13 27 15,3 10 10-15,10 4-49 16,8-3 17-16,1-2-18 15,0-6-24-15,-2-6 17 16,-2-7-68-16,-6-7-67 16,-10-5-118-16,-2-7-94 15,0-7-216-15</inkml:trace>
  <inkml:trace contextRef="#ctx0" brushRef="#br0" timeOffset="-61958.38">27167 15332 841 0,'0'0'568'0,"0"0"-387"0,0 0-63 15,0 0-4-15,0 0-30 16,0 0-71-16,0 0 25 16,19-29-37-16,4 22 17 15,6-3-18-15,2-1 0 16,2 1-2-16,1-1 4 16,-2 2-2-16,1 2 4 15,0 5 11-15,-2 2-15 16,1 0 59-16,-4 11-57 15,-1 8 29-15,-4 6-31 16,-4 3 16-16,-3 0 5 16,-7-1-19-16,-1-4-3 15,-5-5 1-15,-3-6 0 16,1-3 0-16,-1-4 0 0,0-5 7 16,0 0 26-16,0-3-32 15,0-10 15-15,0-5-16 16,0-6 0-16,2-1 7 15,2-1-7-15,5 2 11 16,-1 2-11-16,-1 6-15 16,2 8 15-16,-2 8-13 15,1 0 7-15,1 8 5 16,0 16 2-16,-2 5 6 16,1 2-3-16,-1 1 5 15,2-6-9-15,-2-4 0 16,1-5 2-16,-2-7-12 15,1-6 16-15,-2-4-12 16,2 0-8-16,2-14 14 16,3-5-1-16,2-8 1 0,2-3 0 15,-1-1 1-15,0 0-1 16,-2 4 18-16,-1 6 14 16,0 8-30-16,-3 9 19 15,0 4-21-15,0 3 0 16,0 14 37-16,-1 6-4 15,0 2-4-15,0 1-15 16,-2-2-14-16,-2-2-6 16,-2-5-77-16,-2 2-84 15,0-7-75-15,0-4-544 0</inkml:trace>
  <inkml:trace contextRef="#ctx0" brushRef="#br0" timeOffset="-60353.25">20210 16078 1035 0,'0'0'302'0,"0"0"-196"15,0 0-28-15,0 0-9 16,0 0 21-16,0 0-7 16,0 0-71-16,36 53 95 15,0 7-30-15,15 25-30 16,10 21 21-16,-4-8-42 16,-16-21 6-16,-12-22-5 15,-10-21-18-15,2 7-10 16,1-2 1-16,1 0-33 0,-5-10-6 15,-3-8-71-15,-3-12-110 16,1-9-11-16,-6-11-379 16,-1-8-61-16</inkml:trace>
  <inkml:trace contextRef="#ctx0" brushRef="#br0" timeOffset="-60102.91">20643 16000 1313 0,'0'0'317'15,"0"0"-269"-15,0 0-41 0,0 0 34 16,-12 87 81 0,10-12-29-16,2 22-69 0,0 5 10 15,0-18-12-15,0-18 1 16,0-28 15-16,0-3-37 15,2 2 5-15,6 0-6 16,12 7-74-16,-3-13-109 16,1-11-483-16</inkml:trace>
  <inkml:trace contextRef="#ctx0" brushRef="#br0" timeOffset="-59767.32">21113 16658 942 0,'0'0'630'0,"0"0"-540"16,0 0-53-16,0 0-36 16,0 0 51-16,0 0 2 15,0 0-53-15,-79-65 19 16,60 53-19-16,-1 9 10 15,-1 3-11-15,-3 5 14 16,2 18-14-16,4 8 24 16,0 5 14-16,8 7 32 15,7-4-45-15,3 2 16 16,4-2-15-16,18-8-24 0,7-5 21 16,7-7-23-16,4-11-18 15,3-5-38 1,8-8-169-16,-8-10-147 0,-9-4-384 0</inkml:trace>
  <inkml:trace contextRef="#ctx0" brushRef="#br0" timeOffset="-59405.59">21235 16648 1365 0,'0'0'250'0,"0"0"-198"16,0 0 2-16,-19 103 63 15,19-63-27-15,0 5-1 0,7-3-56 16,10-4-5-16,1-6-11 16,4-7-6-16,2-8-19 15,1-10 8-15,-4-7-29 16,0 0 28-16,-3-14 2 16,-5-11 10-16,-4-9 31 15,-3-7-41-15,-6-1 23 16,0-3-24-16,-6 4 0 15,-7 5 3-15,-6 7 8 16,-3 4 31-16,0 6 12 16,-2 9-31-16,1 5 3 15,1 5-26-15,2 3-19 16,-1 16 7-16,6 3-20 16,2 2-29-16,7 4-32 15,6 8-91-15,0-5-136 0,10-6-381 0</inkml:trace>
  <inkml:trace contextRef="#ctx0" brushRef="#br0" timeOffset="-58939.83">21453 16905 1187 0,'0'0'310'16,"0"0"-260"-16,0 0 24 15,0 0 44-15,0 0 46 16,86-22-65-16,-61 17-79 16,0 5-20-16,-1 0 0 0,-5 10 11 15,-7 9-1 1,-4 5 0-16,-8 8 2 0,0 2-4 16,-5 3-8-16,-12 2 27 15,-3 0-27-15,-4-5 7 16,0-2-3-16,3-8-3 15,0-5-1-15,2-6 0 16,5-8-42-16,3-5 24 16,5 0-16-16,3-12-12 15,3-3 31-15,0-4 15 16,4 0 8-16,11 4 11 16,0 5-4-16,6 7 37 0,1 3-24 15,1 0 7 1,0 10 5-16,1 5-22 0,-2 2 1 15,-2-1-7-15,2-2-3 16,-1-3-17-16,-1-5 8 16,0-3-29-16,1-3-42 15,4 0-95-15,11-26-108 16,-6 4-4-16,-3-3-592 0</inkml:trace>
  <inkml:trace contextRef="#ctx0" brushRef="#br0" timeOffset="-58685.54">21977 16624 9 0,'0'0'1451'15,"0"0"-1168"-15,0 0-222 16,0 0-2-16,0 0 49 15,0 0-16-15,86 0-11 16,-52 2-62-16,2-2-1 16,-3 0-9-16,-5 0-9 15,-5 0-18-15,-8 0-54 16,-12 0-104-16,-3 1-161 16,0 3-624-16</inkml:trace>
  <inkml:trace contextRef="#ctx0" brushRef="#br0" timeOffset="-58507.51">22057 16811 1373 0,'0'0'383'16,"0"0"-250"-16,0 0-71 16,0 0 24-16,95 0 40 15,-60-6-89-15,-2 2-37 16,-4 2-10-16,-2 2-93 15,-10 3-105-15,-7 6-463 0</inkml:trace>
  <inkml:trace contextRef="#ctx0" brushRef="#br0" timeOffset="-45777.09">22825 16327 1048 0,'0'0'256'16,"0"0"-144"-16,0 0-6 15,0 0 7-15,0 0 7 16,0 0-59-16,-3-3-50 0,3 3 19 15,0 0-3 1,8 0-4-16,6 0 28 0,5 0-20 16,4 0 10-16,4 0-7 15,1 0-27-15,-1 0 14 16,-1 0-21-16,-2 0 1 16,-3 0-1-16,-4 0-59 15,-8 0-90-15,-3 0-179 16,-6 0-317-16</inkml:trace>
  <inkml:trace contextRef="#ctx0" brushRef="#br0" timeOffset="-45184.98">22830 16363 735 0,'0'0'366'0,"0"0"-245"16,0 0-64-16,0 0 8 15,0 0 39-15,0 0-6 16,0 0-24-16,-3 53-16 16,1-24 3-16,-1 5-15 15,0 1 3-15,2 2-24 16,-2-1-1-16,1-3-1 16,2-7-23-16,0-2 2 15,0-9-2-15,0-4 1 16,0-8 3-16,0-3-4 15,2 0 0-15,5 0 15 16,4-7-14-16,3-8-1 0,2-3 0 16,3 0-2-16,1 1 2 15,3 1 0-15,3 3 0 16,2 5 3-16,3 7-3 16,2 1 0-16,1 9 0 15,1 13 0-15,-2 6 1 16,-5 6-1-16,-3 3 1 15,-6 4 19-15,-6-4-11 16,-5 2 11-16,-8-3-2 16,0 0-17-16,-14-4 31 15,-12-2-19-15,-7-3 5 16,-7-6 2-16,-4-7-20 16,-3-6 9-16,1-8-9 15,1 0 1-15,4-8 12 16,3-6-12-16,7-2 16 0,4 1 29 15,9 1-34-15,3 2 8 16,8 4-13-16,4 2-6 16,3 6-1-16,0-3 0 15,0 3-16-15,0 0-25 16,20 0-55-16,-3 0-156 16,2 3-757-16</inkml:trace>
  <inkml:trace contextRef="#ctx0" brushRef="#br0" timeOffset="-42180.31">24014 16341 434 0,'0'0'275'16,"0"0"-122"-16,0 0-20 15,0 0 7-15,0 0-8 16,0 0-11-16,0 0-63 15,0 0-24-15,0 0 24 16,0 0-14-16,0 0 8 0,0 0-20 16,0 0-22-1,0 0 24-15,0 0-20 0,0 0-8 16,0 0 6-16,0 14-5 16,0 6-4-16,0 7 12 15,0 12-15-15,3 6 31 16,0 6-21-16,0 7 8 15,-1 3 16-15,2-4-33 16,-4-1-1-16,1-3 19 16,-1-6-6-16,2-7 15 15,1-5-27-15,-2-6 5 16,1-5 6-16,-1-10-6 16,1-3-6-16,-1-5 0 15,-1-1 0-15,0-5 0 0,2 0 0 16,-2 0 1-16,3 0 9 15,0 0-4-15,6 0-2 16,1 0 20-16,9 0-10 16,4-9 23-16,12 1-20 15,7-2 13-15,11 1 48 16,4-1-44-16,2 4 0 16,2 2-26-16,-4 0-7 15,-3 4 22-15,-5 0-10 16,-10 0 8-16,-8 0 19 15,-9 0-24-15,-8 7 23 16,-7-3 7-16,-1-1-9 16,-4 0 7-16,-2-3-27 0,3 2-8 15,0 0-9 1,7-2-3-16,22 0-93 0,-3-14-126 16,7-5-676-16</inkml:trace>
  <inkml:trace contextRef="#ctx0" brushRef="#br0" timeOffset="-41355.03">27792 14750 370 0,'0'0'862'0,"0"0"-656"16,0 0-95-16,0 0 1 15,0 0 13-15,0 0-6 16,0 0-72-16,-12 16-30 15,-4 11 23-15,-8 12 6 16,-15 21 3-16,-19 27-18 16,-24 21-18-16,-10 12 40 15,-6-4-34-15,9-12-4 16,22-27 18-16,16-19-33 16,18-16 0-16,10-12 0 0,-1 4 3 15,4-2-3-15,1-3 0 16,8-7 0-16,6-10 0 15,5-5-42-15,0-5-43 16,30-6-88-16,-1-12-184 16,4-5-570-16</inkml:trace>
  <inkml:trace contextRef="#ctx0" brushRef="#br0" timeOffset="-40431">29550 13189 907 0,'0'0'251'0,"0"0"-177"15,0 0-39-15,0 0 100 0,0 0 22 16,0 0-61-16,0 0-47 16,-5 0-38-16,-1 0 6 15,-5 15-4-15,-8 7 28 16,-8 13 13-16,-18 21-16 16,-19 29-1-16,-21 27 0 15,-7 11-20-15,4-5 21 16,21-24-16-16,21-34-21 15,13-18 24-15,7-11-24 16,0 1 13-16,3-3 0 0,1-1-6 16,9-9-7-16,6-8-1 15,6-5-1-15,1-3-9 16,8-1-36-16,9-2-123 16,4 0-334-16</inkml:trace>
  <inkml:trace contextRef="#ctx0" brushRef="#br0" timeOffset="-39155.09">30228 13812 1113 0,'0'0'247'0,"0"0"-171"0,0 0-62 16,0 0 36-1,0 0 8-15,0 0-36 0,-94 82-8 16,57-37 25-16,-5 8 5 15,-12 17-6-15,5-3-6 16,-5 2-26-16,1-2 6 16,9-14-7-16,-2 4-4 15,7-12 6-15,8-7-7 16,9-9 1-16,7-9 2 16,6-5-3-16,8-8-21 15,4-4-155-15,13-3-129 16,4 0-584-16</inkml:trace>
  <inkml:trace contextRef="#ctx0" brushRef="#br0" timeOffset="-38455.72">32686 13433 856 0,'0'0'217'16,"0"0"-145"-16,0 0 41 0,-118 132 72 15,45-40 7-15,-19 27-41 16,-7 5-61-16,14-23-22 15,21-26-36-15,25-31-8 16,3-5-1-16,-2 2-23 16,-7 2 0-16,-22 15-81 15,13-14-282-15,8-10-742 0</inkml:trace>
  <inkml:trace contextRef="#ctx0" brushRef="#br0" timeOffset="-37817.48">29439 13967 927 0,'0'0'337'16,"0"0"-215"-16,0 0-60 15,0 0 133-15,0 0-36 16,-82 42-58-16,49-17-33 15,-4 8-46-15,-3 3 10 16,-2 1-21-16,-2 3-3 16,1 1-10-16,0 0 2 15,-3-2-54-15,-20 7-179 16,10-10-336-16,5-9-357 0</inkml:trace>
  <inkml:trace contextRef="#ctx0" brushRef="#br0" timeOffset="-37358.24">26848 13699 165 0,'0'0'93'16,"0"0"-38"-16,0 0-13 15,0 0-23-15,0 0-18 16,0 0 51-16,-85-39 7 16,73 33-7-16,3-2-9 15,3 2-30-15,2-3 6 16,1 2-14-16,-2-2-4 16,4 3 4-16,-1 1-5 15,1 1-22-15,-2 1-25 16,-2 1-28-16,1-1 13 0,-4 1 11 15,0-1 35 1,-5 0 10-16,4 1-14 0,-1-1-244 0</inkml:trace>
  <inkml:trace contextRef="#ctx0" brushRef="#br0" timeOffset="-36903.19">26286 13458 833 0,'0'0'302'0,"0"0"-175"16,0 0-1-16,0 0 37 16,0 0-42-16,0 0-15 15,0 0-65-15,-18-2-9 16,-3 5-3-16,-9 13-28 16,-11 5-1-16,-9 8 0 15,-10 8 7-15,-8 8-7 0,-14 20 0 16,-18 22 1-1,-22 18 5-15,-7 8-5 0,9-6-1 16,10-14 0-16,32-25 5 16,19-14-6-16,17-15 1 15,10-5 0-15,-1-1 8 16,0-1-8-16,8 1 0 16,7-8 0-16,9-8-22 15,-1 3-18-15,5-6-224 16,-4 2-413-16</inkml:trace>
  <inkml:trace contextRef="#ctx0" brushRef="#br0" timeOffset="-34281.31">20118 17391 41 0,'0'0'607'0,"0"0"-445"16,0 0-119-16,0 0-21 16,0 0 75-16,0 0 14 15,-10 3-17-15,10-3-49 16,0 0-12-16,0 0 11 15,0 0-28-15,0 0 6 16,0 0 5-16,0 0-18 0,0 0 14 16,7 0-14-1,5 3 40-15,6 3 11 0,3-3-25 16,4 4 8-16,7-1 5 16,3-2-14-16,10 3 4 15,3-1-15-15,7 0 0 16,6-1 1-16,5 2-23 15,5 1 10-15,4 2-11 16,14 1 1-16,20 4 8 16,15-1-8-16,4 3 25 15,-8-2-7-15,-10-1-18 16,-12-4-1-16,1-3 0 16,0 0 6-16,-1-2-3 15,-3 4-3-15,-2-1 0 0,-2 0 1 16,-3-1 5-1,-4 0-6-15,-1-2 0 16,-14 0-1-16,-10-4 1 0,-11 2 0 16,-3-2 0-16,8 3 8 15,10-4-8-15,7 0 0 16,-1 0 0-16,-2 0-3 16,0 0 2-16,1 0 1 15,-1 0 0-15,2 0 2 16,0 0-1-16,2-4-1 15,-1-1 0-15,1 0-5 16,2-5 4-16,9 0 1 16,19-5 0-16,20-3 6 0,9-1 0 15,0 4-2 1,-6 2-4-16,-11 4 1 0,-3 2 3 16,-2-2-4-16,-3 3 0 15,-3 1 0-15,-7 2-2 16,-17 1 2-16,-17 2 0 15,-16-1 0-15,-5 1 1 16,-1 0 0-16,1 0-1 16,-2 0 0-16,-12 0 7 15,-9 0-7-15,-8 0 0 16,-5 1-3-16,-2 1-5 16,-2-2 0-16,0 0-22 15,0 0-95-15,-8 0-137 16,-1-6-549-16</inkml:trace>
  <inkml:trace contextRef="#ctx0" brushRef="#br0" timeOffset="-33762.24">24893 16140 932 0,'0'0'137'0,"0"0"-79"0,0 0-43 16,0 0 12-16,0 0 122 15,0 0-53-15,0 0-32 16,-11-58 26-16,11 58-14 16,0 0-6-16,-2 0-47 15,2 0-14-15,0 0-3 16,0 5-5-16,0 17-1 16,0 10 0-16,7 23 2 15,9 29 9-15,8 36-11 16,4 20 7-16,2 12 24 15,-2-3-30-15,-2-13 28 0,-1-9-23 16,-1-13-5-16,-3-25 24 16,-3-22 7-16,-6-21 2 15,-3-7 9-15,3 4-35 16,-5 3 6-16,2-2-14 16,-6-7 8-16,0-9-5 15,-3-8 3-15,0-7-4 16,0-9-2-16,-4-4-169 15,-7 0-622-15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5-28T20:22:24.956"/>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2060"/>
    </inkml:brush>
    <inkml:brush xml:id="br2">
      <inkml:brushProperty name="width" value="0.05292" units="cm"/>
      <inkml:brushProperty name="height" value="0.05292" units="cm"/>
      <inkml:brushProperty name="color" value="#FF0000"/>
    </inkml:brush>
  </inkml:definitions>
  <inkml:trace contextRef="#ctx0" brushRef="#br0">1176 7424 899 0,'0'0'193'16,"0"0"-133"-16,0 0-37 16,0 0 64-16,0 0 36 15,0 0 0-15,-14-7-18 16,14 7-44-16,0 0-10 0,0 0 5 15,0 0-27-15,0 0 5 16,0-2-1-16,0 1-22 16,0 0-7-16,10-1-4 15,5-1 0-15,12 2 8 16,7 1-8-16,5 0 0 16,10 0-6-16,3 13-4 15,-1 8 9-15,1 5 1 16,-4 8 0-16,-8 7-1 15,-7 4-9-15,-8 4 10 16,-11 3-1-16,-7-2-11 16,-7 2 12-16,-7-3-11 0,-16-3-5 15,-8 0 15-15,-9-7-6 16,-2-3 7-16,-4-10 0 16,-2-2 0-16,2-10 1 15,4-6-1-15,5-8-16 16,2 0-41-16,-2-21-124 15,13-1-144-15,5-1-341 0</inkml:trace>
  <inkml:trace contextRef="#ctx0" brushRef="#br0" timeOffset="234.96">1250 7629 803 0,'0'0'285'0,"0"0"-200"16,0 0-40-16,0 0-26 16,0 0 44-16,0 0 55 15,14 89-56-15,-6-46-18 16,-2 6-27-16,3-2-9 16,0-1 6-16,1-4-14 15,1-4-35-15,8 2-103 16,0-12-404-16,-2-6-238 0</inkml:trace>
  <inkml:trace contextRef="#ctx0" brushRef="#br0" timeOffset="1059.7">1703 8015 838 0,'0'0'287'16,"0"0"-213"-16,0 0-32 16,28 85 4-16,-13-65 8 15,6-8 24-15,3-6-49 16,3-6-13-16,1 0 1 16,-1-14-16-16,-2-9 0 15,-5-5-1-15,-4-6 0 16,-4-2 13-16,-7-3-11 15,-5 3-2-15,0 0 13 16,-14 5-13-16,-7 6 9 16,-4 5 7-16,-5 7 10 0,-1 9 25 15,-2 4-31-15,0 4-2 16,2 14 1-16,6 8-19 16,5 2 11-16,5 3-11 15,8 0 7-15,5-1-7 16,2-5 0-16,0-2 0 15,12-7 9-15,6-5-8 16,2-7 6-16,2-4-7 16,8-1 0-16,-2-16 9 15,-1-3-8-15,-2-5 0 16,-3 2 8-16,-5 2-3 16,-2 5-6-16,-3 7 0 0,-3 6-11 15,1 3 11-15,1 9 0 16,1 16 0-16,1 5 22 15,5 6-6-15,1 0 2 16,2-2-9-16,2-8-8 16,2-7-2-16,0-7 2 15,2-10 7-15,0-2-8 16,1-4-3-16,-1-14-7 16,-4-7-15-16,-1-7-4 15,-4-6 14-15,-5-7-1 16,-1-5-4-16,-6-15 2 15,-6-17-5-15,0 4-8 16,0 7 14-16,0 11 5 0,-13 13 12 16,4 0 2-16,-5 1 11 15,1 12 22-15,4 10-8 16,0 11 26-16,3 10 15 16,3 3-25-16,3 23-31 15,0 29-12-15,0 37 8 16,0 32 17-16,12 7-10 15,-3-21-3-15,0-31-11 16,1-32-1-16,-2-10 0 16,1 5-15-16,0 0-51 15,-2-5-54-15,-1-5-88 16,-6-12-99-16,0-10-192 0</inkml:trace>
  <inkml:trace contextRef="#ctx0" brushRef="#br0" timeOffset="1546.89">2164 7939 546 0,'0'0'733'16,"0"0"-607"-16,0 0-39 15,0 0-45-15,0 0 6 16,0 0 64-16,0 0-49 16,85-2-19-16,-43 2-38 15,4 0 1-15,-1-5-7 16,1-5 1-16,-3-1 3 15,-4 2-4-15,-8 1 1 0,-6 1-1 16,-6 3 0 0,-6 4-6-16,-6 0-20 0,-2 7-62 15,1 14 88-15,0 5 14 16,7 9 42-16,2 5-13 16,3 1-22-16,10 1 5 15,4-5-16-15,5-6-9 16,2-7 27-16,7-7-12 15,-4-11-7-15,1-6 8 16,-7-9-17-16,-3-16 1 16,-8-11 2-16,-10-6 5 15,-5-5 2-15,-10-1-9 16,0 2 6-16,-16 4 17 0,-5 5-23 16,-7 9 30-1,-3 7 8-15,-4 9-28 0,-1 11 5 16,-4 1-16-16,4 17 0 15,-2 10 0-15,5 7-8 16,6 4 1-16,9 2-33 16,8 1-52-16,10 7-76 15,11-14-186-15,6-7-324 0</inkml:trace>
  <inkml:trace contextRef="#ctx0" brushRef="#br0" timeOffset="1937.94">3323 7868 1290 0,'0'0'330'16,"0"0"-251"-16,0 0-52 15,0 0 2-15,-97 2 12 16,76 7 2-16,-3 2-16 15,9 1-26-15,5 1 0 16,4-3-1-16,6 2-15 16,0-2-16-16,7-1-32 15,14-1 1-15,6 0-8 16,7-1 43-16,5 3 27 16,0-1-3-16,1 2 2 15,-1 2 1-15,-6 2 10 0,-8 1 22 16,-7 1 3-1,-6 1-1-15,-11 1 49 0,-1 2-39 16,-7-1-8-16,-17 0 23 16,-1 0-9-16,-7-2-27 15,-2-5-3-15,-15-3-20 16,10-4-74-16,3-3-303 0</inkml:trace>
  <inkml:trace contextRef="#ctx0" brushRef="#br0" timeOffset="2538.04">1157 8696 1038 0,'0'0'233'0,"0"0"-178"16,0 0-30-16,0 0 41 15,102 20 69-15,-52-12-1 16,10-3 17-16,4-2-52 16,0-3-65-16,-1 0-10 0,-6 0-16 15,-5 0-6-15,-9-3-2 16,-6-2 0-16,-7 2 1 15,-9-2-1-15,-8 2-26 16,-5 2-49-16,-5-1-59 16,-3 2-113-16,-6 0-56 15,-7 0-618-15</inkml:trace>
  <inkml:trace contextRef="#ctx0" brushRef="#br0" timeOffset="2876.46">1488 8801 851 0,'0'0'278'0,"0"0"-196"16,0 0-20-16,0 88 50 15,0-46 75-15,3 8-26 16,5 3-58-16,-1 5-29 16,-1 1-6-16,0-2-32 15,-3-1-4-15,2-7 0 16,-4-4-31-16,-1-6 14 0,2-8-15 16,-2-6 1-16,0-9 7 15,1-7-7-15,1-8-1 16,2-1-24-16,0-19-97 15,-1-5-250-15,2-3-1168 0</inkml:trace>
  <inkml:trace contextRef="#ctx0" brushRef="#br0" timeOffset="3966.86">2161 9196 205 0,'0'0'946'16,"0"0"-813"-16,0 0-98 16,0 0-11-16,0 0 13 15,0 0 3-15,0 0 66 16,39 7 12-16,-17-3-49 15,2-1-11-15,7 0-1 16,-4-1-15-16,3-2-20 16,0 0-13-16,-5 0-3 15,2 0 0-15,-6 0-6 16,-2 0-18-16,-5-5-68 0,-4 2-85 16,-10 3-73-1,0 0-292-15,-3 0-230 0</inkml:trace>
  <inkml:trace contextRef="#ctx0" brushRef="#br0" timeOffset="4169.53">2243 9336 990 0,'0'0'288'0,"0"0"-225"15,0 0-32-15,0 0 68 16,0 0 40-16,0 0-18 15,83-5-62-15,-51 4-39 16,2 0 8-16,2-1-28 16,3 1 0-16,22-6-19 0,-9 2-220 15,-7 1-452-15</inkml:trace>
  <inkml:trace contextRef="#ctx0" brushRef="#br0" timeOffset="4804.85">3112 9094 1190 0,'0'0'338'0,"0"0"-307"15,0 0-2-15,0 0-23 16,0 0 23-16,-35-79-3 16,38 56-25-16,15-2 15 15,2 0-16-15,3 1 0 16,2 4-2-16,4 3 4 16,-4 8-4-16,5 3 2 15,-5 6-6-15,3 1 6 16,-4 18 1-16,-1 8 11 15,-4 4 17-15,-5 8 3 16,-4 2 9-16,-9 3-12 16,-1 3-16-16,-4 2 9 15,-17 2-22-15,-6 0-17 16,-7-1 11-16,-2-5-20 0,-4-4 17 16,3-7-2-16,1-9-4 15,3-7 15-15,5-6 0 16,4-9 0-16,9-3 14 15,3-3-14-15,6-12-10 16,6-4-31-16,0-3 3 16,8-4 28-16,11 0-5 15,3 4 15-15,6 2 15 16,1 5-5-16,-1 6 16 16,2 6 1-16,1 3-8 15,-1 5 22-15,1 10 20 16,-2 4-5-16,-4 1-17 15,1-1-30-15,-4-2-2 16,0-3-7-16,-1-4-6 0,3-4 5 16,0-5-44-16,1-1-18 15,8-12-200-15,-5-7-72 16,-8-2-289-16</inkml:trace>
  <inkml:trace contextRef="#ctx0" brushRef="#br0" timeOffset="5017.97">3766 8903 955 0,'0'0'256'0,"0"0"-198"16,0 0-38-16,0 0 41 0,94-2 22 15,-63 2 30-15,4 0-28 16,-4 0-56-16,2 0-16 15,-6-3-13-15,-4-5-43 16,-8 1-95-16,-7-2-253 0</inkml:trace>
  <inkml:trace contextRef="#ctx0" brushRef="#br0" timeOffset="5426.59">3733 8964 1018 0,'0'0'281'0,"0"0"-223"0,0 0-41 16,0 0-7-16,0 0-8 15,0 0 14-15,0 0 40 16,6 48-9-16,13-45-22 16,5 1-18-16,7-1-6 15,4 4 12-15,1 4 1 16,1 5 45-16,2 3-17 15,-2 5-9-15,-4 5 28 16,-5 0-35-16,-7 2 40 16,-6-1-18-16,-6 1-39 15,-9-1 16-15,0 1-7 16,-12-5-10-16,-13 1 7 0,-5-7-12 16,-6-1 1-1,-4-7-2-15,-2-6-1 0,2-6 31 16,0 0-3-16,2-6-1 15,7-8 2-15,6-1-30 16,8-1 0-16,7 0-28 16,7 2-27-16,3 2-3 15,7-5-95-15,13 1-155 16,0 3-422-16</inkml:trace>
  <inkml:trace contextRef="#ctx0" brushRef="#br0" timeOffset="5788.82">4188 8981 1365 0,'0'0'270'0,"0"0"-232"15,0 0-20-15,0 0-18 16,0 0 0-16,0 0 26 15,0 0 5-15,52 72-2 16,-31-67-20-16,3-5-8 16,0 0 10-16,-5-5-4 15,-4-12-5-15,-6 0 18 16,-3-4-13-16,-6-1 4 16,0-2 5-16,-13 2-6 15,-4 0 37-15,-4 4-13 0,-1 5-5 16,1 5-3-16,0 8-26 15,3 0 0-15,2 14-8 16,-2 6-29-16,6 7-31 16,2 12-82-16,5-4-156 15,4-5-520-15</inkml:trace>
  <inkml:trace contextRef="#ctx0" brushRef="#br0" timeOffset="6170.92">4889 9008 1326 0,'0'0'349'15,"0"0"-296"-15,0 0 8 16,0 0-32-16,0 0 49 15,-86-25-3-15,54 25-47 16,-2 0-6-16,-5 6-10 16,3 8-12-16,-2 5 0 15,3 7-2-15,4 2 1 16,7 6 1-16,3 1 0 16,8 5 2-16,7-2-2 0,6 0 0 15,0-3-2-15,16-4 10 16,11-5-4-16,7-6 20 15,2-4-10-15,6-6-5 16,1-3-9-16,-4-5-1 16,-2-2-33-16,5 0-83 15,-8-8-126-15,-10 2-372 0</inkml:trace>
  <inkml:trace contextRef="#ctx0" brushRef="#br0" timeOffset="6653.11">4914 9307 973 0,'0'0'149'0,"0"0"-67"16,0 0 33-16,0 0 46 16,-13 92 0-16,13-71-63 15,0-1-57-15,0-2-9 16,0-4-23-16,0-7-2 0,0-2 11 15,0-5-17-15,0 0 5 16,0 0 7-16,0-8-1 16,0-4 1-16,0-5-13 15,0 1 0-15,0 4 13 16,0 4-12-16,0 5 7 16,0 3 7-16,0 0-6 15,0 3 14-15,0 14-4 16,0 0-4-16,0 2-6 15,0-4-9-15,0-2-18 16,0-4-48-16,4-9-125 16,-1 0-196-16,-1 0-515 0</inkml:trace>
  <inkml:trace contextRef="#ctx0" brushRef="#br0" timeOffset="6991.29">4925 8863 831 0,'0'0'357'0,"0"0"-250"15,0 0-78-15,0 0 16 16,0 0 84-16,0 81 6 15,0-56-54-15,0-4-57 0,0-5-13 16,0-5-1-16,3-7-10 16,0-4-20-16,1 0 4 15,1-10-70-15,-2-7-48 16,-3 1 28-16,0-1 36 16,0 6 54-16,0 5 16 15,0 6 23-15,0 0-1 16,-2 28-21-16,-4-2-1 15,-4 2-144-15</inkml:trace>
  <inkml:trace contextRef="#ctx0" brushRef="#br0" timeOffset="16735.79">7895 8011 742 0,'0'0'160'0,"0"0"-115"0,0 0-18 15,0 0 1-15,0 0 48 16,-2 11 10-16,2-2-30 16,-3 5-1-16,3 6-7 15,0 10 17-15,-3 8 73 16,3 22-39-16,0-1-1 15,0 7-18-15,0 1-49 16,0-13-15-16,6 4-8 16,-1-10-7-16,-2-5 15 15,1-8-16-15,-2-6 0 16,2-5 3-16,-3-7-3 0,1-7 0 16,-2-3-25-1,0-7-45-15,0 0-36 0,0-11-94 16,0-7-169-16,0-4-250 0</inkml:trace>
  <inkml:trace contextRef="#ctx0" brushRef="#br0" timeOffset="17252.84">7692 7996 768 0,'0'0'156'0,"0"0"-105"15,0 0-21-15,0 0 12 16,0 0 46-16,0 0-8 16,0 0-28-16,18-31 3 15,-6 26-36-15,2-1 1 16,5-1-2-16,1 2-8 15,4-1 33-15,7 1-21 16,2 2-2-16,5 0 11 16,3 3-15-16,1 0 1 15,0 8-12-15,1 8-4 16,-1 2 6-16,-6 7 1 16,-6 3 22-16,-5 5 36 15,-9 2-36-15,-8 1 11 0,-8 1-20 16,0 1-2-16,-14-2 35 15,-11 1-16-15,-8-3-16 16,-7-4 0-16,1-2-21 16,-3-6 0-16,1-6-1 15,5-6 1-15,6-3 11 16,8-6-11-16,5-1 7 16,8 0 13-16,2 0-21 15,4-1-1-15,3-3-34 16,0 3-64-16,0-1-6 15,7 2-90-15,5 0-95 16,0 0-266-16</inkml:trace>
  <inkml:trace contextRef="#ctx0" brushRef="#br0" timeOffset="18074.89">8332 8654 628 0,'0'0'278'15,"0"0"-174"-15,0 0-53 16,0 0 24-16,0 0 19 16,0 0-31-16,0 0-7 15,7 19 28-15,-4 1 1 16,0 0-1-16,-3 6-20 15,3-2-10-15,0 0-19 16,0-3-23-16,-1-3 5 16,-2-4-15-16,0-2 6 15,0-6-8-15,0-1-32 16,1-4-42-16,-1-1-102 0,2 0-114 16,-2-7-364-16</inkml:trace>
  <inkml:trace contextRef="#ctx0" brushRef="#br0" timeOffset="18792.89">8400 8419 553 0,'0'0'257'16,"0"0"-160"-16,0 0-64 15,0 0 5-15,0 0 59 16,0 0-8-16,0 0-28 16,-16 30-22-16,16-21-3 15,0 0 14-15,0-1-23 0,0-2 4 16,0-2-8 0,3-2-22-16,0 0 4 0,4-2-5 15,-4 0 0-15,0 0-4 16,0 0 11-16,-1-6-1 15,-2 0 3-15,0-1-8 16,0-1-1-16,0 2 0 16,-3-1-5-16,-5 3 5 15,1 3 1-15,4-1-1 16,-2 2 3-16,2 0-3 16,0 0-1-16,0 0 0 15,2 5-7-15,1 1 7 16,0 3 1-16,0-1 0 15,0-1 0-15,0-2-1 16,0-2-1-16,1-2 2 0,4-1-11 16,-1 0 11-16,1 0 0 15,-2 0 0-15,-3-5-7 16,0-4 8-16,0 2-1 16,0 0 0-16,0 0 2 15,-2 3 8-15,-4 1-9 16,0 1 9-16,2 2 12 15,1 0-12-15,0 0-2 16,1 0-8-16,0 2-3 16,2 3-3-16,0 2-4 0,0-2-102 15,4-1-587-15</inkml:trace>
  <inkml:trace contextRef="#ctx0" brushRef="#br0" timeOffset="75064.64">9206 8451 898 0,'0'0'158'15,"0"0"-95"-15,0 0 4 16,0 0 24-16,0 0 8 0,0 0-12 16,0 0-4-16,0 0-25 15,0 0-23-15,0 0 3 16,1 0-6-16,6 0-10 16,4 0 21-16,3 0-31 15,6 0 9-15,9 0 14 16,5 0-6-16,5 0 9 15,10 0-16-15,3 0-3 16,2-6 5-16,4 0-17 16,2-3 0-16,0-2-7 15,-2-2 2-15,-3 0-2 16,-5 1 0-16,-6-1 0 16,-5 3 3-16,-11 4-2 15,-1 3-1-15,-8 3 0 16,-5 0-1-16,-3 0 1 0,-3 0 2 15,-2 3-1-15,-3 1 1 16,0 1-2-16,-3-5 0 16,0 0 0-16,0 0-9 15,0 0-51-15,-3 0-110 16,-6 0-133-16,-6 0-439 0</inkml:trace>
  <inkml:trace contextRef="#ctx0" brushRef="#br0" timeOffset="76212.78">9250 8188 538 0,'0'0'332'0,"0"0"-194"16,0 0-66-16,0 0-4 16,0 0-7-16,0 0-22 15,0 0-2-15,0 16 16 16,0 6 10-16,2 5 27 16,1 9-24-16,0 3-18 15,0 2 6-15,0 1-8 16,-2 0 7-16,-1-3-20 15,0-3-31-15,0-3 17 16,0-6-17-16,0-5 4 16,0-8-2-16,0-3 3 15,0-7-7-15,0-3 0 16,0-1 1-16,0 0 11 0,0 0 6 16,0-8 58-16,0-4-41 15,0-5-35-15,0-4 10 16,0-4-10-16,0-4-17 15,0-2 17-15,0-4-19 16,0-3 0-16,-3 0 10 16,-1 1-10-16,-1-1 1 15,1 6 9-15,-1 3 1 16,1 7 0-16,0 4 8 16,1 5 0-16,-2 4 7 15,2 6-6-15,0 0-1 16,3 0 0-16,-2 3-1 15,-1 0 1-15,0 0 0 16,-4 0-1-16,1 3-5 0,-1 6 6 16,-5 4-1-16,3 1 1 15,-3 3-5-15,-3 0 5 16,0 0 0-16,-3 0 0 16,2-2 0-16,-4-1 2 15,1 0-2-15,1-2 0 16,2-2 0-16,2-3 0 15,1-1 0-15,5-2 0 16,2-1 5-16,2-2-4 16,1 0-1-16,1-1 0 15,2 0 0-15,-1 0 0 16,1 2 0-16,0-2 0 0,0 0 0 16,0 0 0-1,0 1-1-15,0 4 1 0,0 0-5 16,0 4 5-16,6 3 11 15,3 3 5-15,6 2 9 16,1 3-24-16,5 3 15 16,1-1 6-16,1 2-21 15,4-2 24-15,-2-1-9 16,2-2 14-16,-5-2 7 16,-2-1-17-16,-1-2-1 15,-5-2-7-15,-3-1-11 16,-3-5 10-16,-5-1-10 15,0-2 5-15,-3-3 10 16,0 2-10-16,0-2 13 0,0 0 9 16,0 0-18-16,0 0 11 15,0 0-21-15,0 0 0 16,0 0 0-16,0 0-7 16,0 0-67-16,-6-3-126 15,0-5-679-15</inkml:trace>
  <inkml:trace contextRef="#ctx0" brushRef="#br0" timeOffset="93969.52">10817 8056 819 0,'0'0'240'16,"0"0"-139"-16,0 0-17 0,0 0 8 15,0 0 31-15,0-3 2 16,0 1-27-16,0 2-27 16,0 0-26-16,0 0 11 15,0 0-12-15,0 0-6 16,0 0 6-16,0 0-22 16,0 5-9-16,0 10-13 15,0 11 2-15,0 12 4 16,0 6-6-16,1 9 8 15,5 1-8-15,-2-1 1 16,-1-4-1-16,-1-7 0 16,-1-5 1-16,-1-9-1 15,2-7 0-15,-2-6-6 16,0-6-15-16,0-2-57 0,0-6-36 16,0-1-22-16,0-10-73 15,-8-7-340-15,0-4-34 0</inkml:trace>
  <inkml:trace contextRef="#ctx0" brushRef="#br0" timeOffset="94367.23">10649 8022 705 0,'0'0'143'0,"0"0"-94"16,0 0 8-16,0 0 50 15,0 0-26-15,0 0-3 16,0 0-35-16,14-77-1 0,2 69 15 16,2 3-38-16,5 1 1 15,3 1 3-15,3 3-10 16,2 0 25-16,2 3-16 16,1 8-12-16,1 3 57 15,-2 5-3-15,-5 1-20 16,-6 6-9-16,-4 3-19 15,-9 2 27-15,-8 2-16 16,-1 2-11-16,-4 1 16 16,-17 1-32-16,-6-3 14 15,-4-2-11-15,0-7 5 16,1-6 13-16,3-7-11 0,7-4 9 16,3-8-3-16,6 0-16 15,2 0-6-15,8-2-51 16,1-13-89-16,4 0-87 15,7 1-388-15</inkml:trace>
  <inkml:trace contextRef="#ctx0" brushRef="#br0" timeOffset="94581.28">11071 8390 1618 0,'0'0'263'0,"0"0"-179"16,0 0-83 0,0 0 11-16,0 0-12 0,0 0 6 15,0 0-11-15,22 32 5 16,-12-32-45-16,3 0-155 16,1-5-96-16,-4-6-475 0</inkml:trace>
  <inkml:trace contextRef="#ctx0" brushRef="#br0" timeOffset="94893.3">11355 7935 954 0,'0'0'305'0,"0"0"-191"0,0 0-98 16,0 0-4-16,0 0 47 16,0 0 87-16,39 108 4 15,-14-47-64-15,10 21-5 16,-3-5-6-16,-2-7-53 16,-6-10 2-16,-6-17-24 15,-2-4 1-15,2 0 5 16,-4-13-6-16,-4-10-10 0,-4-11-39 15,-3-5-152 1,-3-28-63-16,0-6-146 0,0-6-333 0</inkml:trace>
  <inkml:trace contextRef="#ctx0" brushRef="#br0" timeOffset="95137.11">11600 7967 740 0,'0'0'400'0,"0"0"-252"16,0 0-84-16,0 0 21 16,0 0 104-16,4 97-30 15,5-47-62-15,-3 4-12 16,0 4-43-16,-3 1 3 16,-3-3-29-16,0-4-15 0,0-6 11 15,0-7-12 1,0-9 0-16,-2-4-25 0,1-7-64 15,1-7-64-15,0-3-170 16,0-7-399-16</inkml:trace>
  <inkml:trace contextRef="#ctx0" brushRef="#br0" timeOffset="95383.49">11822 8395 1069 0,'0'0'339'0,"0"0"-250"0,0 0-53 15,0 0 8-15,0 0 72 16,97-23-25-16,-68 16-39 16,0-2 4-16,1 2-50 15,-6 2 1-15,-2 0-7 16,-4 5-18-16,-6 0 8 15,-9 3-158-15,-3 10-193 16,0 0-390-16</inkml:trace>
  <inkml:trace contextRef="#ctx0" brushRef="#br0" timeOffset="95577.82">11928 8518 1290 0,'0'0'261'16,"0"0"-176"-16,0 0-69 0,0 0 61 16,0 0 36-16,0 0-53 15,91 29-19-15,-63-26-40 16,-3 0-1-16,7-3-8 16,-10 0-179-16,-2 0-501 0</inkml:trace>
  <inkml:trace contextRef="#ctx0" brushRef="#br0" timeOffset="96177.58">12497 8197 1043 0,'0'0'249'16,"0"0"-159"-16,0 0-50 16,0 0 12-16,0 0 69 15,0 0-3-15,0 0 0 0,87 43-34 16,-69-11-36-16,3 6-1 15,-5 5-19-15,-2 4 0 16,-5-2-11-16,-3-3-16 16,-5-5 15-16,-1-5-14 15,0-9 9-15,0-6-4 16,0-7-7-16,0-4 0 16,0-6-1-16,0 0 1 15,-1-9-3-15,1-15 3 16,0-5-16-16,0-7 16 15,3-8-16-15,7 1 15 16,4-1-19-16,0 3 4 16,1 7 16-16,0 8 0 15,2 6 2-15,-3 8-2 16,0 9-2-16,2 3 2 0,-2 6 8 16,2 17 34-16,-1 7 8 15,1 5-24-15,-2 2 7 16,-1-1 15-16,-4-3-18 15,-3-5 0-15,-3-6-30 16,-1-5-2-16,-1-5-4 16,-1-5-28-16,2-6-63 15,6-1-65-15,-1-6-231 16,0-8-537-16</inkml:trace>
  <inkml:trace contextRef="#ctx0" brushRef="#br0" timeOffset="96336.77">13188 8372 1637 0,'0'0'267'15,"0"0"-207"-15,0 0-41 16,0 0-19-16,0 0-13 16,0 0-6-16,0 0-151 15,9 23-316-15</inkml:trace>
  <inkml:trace contextRef="#ctx0" brushRef="#br0" timeOffset="96607">13504 7982 1303 0,'0'0'193'16,"0"0"-151"-16,12 82-7 16,-7-34 80-16,7 8 40 15,-3 4-1-15,1 5-69 16,2-2-35-16,-4-2-28 16,-2-8-22-16,-2-9-15 15,-4-10-55-15,0-11-78 16,0-10-111-16,0-9-334 0</inkml:trace>
  <inkml:trace contextRef="#ctx0" brushRef="#br0" timeOffset="97131.37">13465 7962 1145 0,'0'0'258'16,"0"0"-179"-16,0 0-60 16,0 0-18-16,90-57 73 15,-54 44-4-15,4 4-31 16,1 8 7-16,2 1-27 16,-6 3 16-16,2 15-13 0,-6 4-5 15,-5 7 31-15,-6 3-9 16,-7 5-7-16,-7 4 0 15,-8 2-14 1,0 6 4-16,-11 1-12 0,-10-3-8 16,-7 1 6-16,-2-4-7 15,0-6-1-15,2-4 6 16,1-9-6-16,3-5 0 16,8-9-2-16,1-5-18 15,7-6 19-15,4 0-18 16,2-7-13-16,2-7 14 15,0-2-13-15,8 4 31 16,8 2-1-16,1 5 1 16,1 5 5-16,1 0 34 0,2 7 4 15,3 10 18-15,-5-3-23 16,2 5 26-16,0-2-27 16,-4-2-17-16,2-2-5 15,0-2-7-15,-1-5-8 16,3-4-1-16,-2-2-36 15,4-12-78-15,-5-9-74 16,-6-1-507-16</inkml:trace>
  <inkml:trace contextRef="#ctx0" brushRef="#br0" timeOffset="97304.67">14135 8236 1543 0,'0'0'314'15,"0"0"-223"-15,0 0-58 16,0 0-3-16,0 0-24 16,0 0 2-16,0 0-8 15,38 9-23-15,-31-9-252 16,-2-7-772-16</inkml:trace>
  <inkml:trace contextRef="#ctx0" brushRef="#br0" timeOffset="97592.14">14504 7887 1242 0,'0'0'209'0,"0"0"-166"16,0 0 34-16,86-6 27 15,-50 4 61-15,0 2-33 16,1 0-77-16,-1 0-23 16,-2 0-26-16,-1 0 2 15,-7 0 0-15,-4 0-8 16,-6 0-2-16,-4 0-17 16,-4 0-85-16,-8 0-108 0,0 0-159 15,0 0-427-15</inkml:trace>
  <inkml:trace contextRef="#ctx0" brushRef="#br0" timeOffset="97845.54">14693 7917 582 0,'0'0'742'0,"0"0"-528"15,0 74 6-15,0-33-76 16,0 9-8-16,3 4-27 0,3 1-47 16,0 0 0-16,-2 0-31 15,-1-4-16-15,-3-5-4 16,2-5-11-16,-2-8-28 16,0-6-43-16,0-6-53 15,0-8-92-15,0-8-648 0</inkml:trace>
  <inkml:trace contextRef="#ctx0" brushRef="#br0" timeOffset="99046.15">9265 9378 540 0,'0'0'251'0,"0"0"-181"16,0 0-24-16,0 0 98 15,0 0-15-15,0 0-17 16,0 0-31-16,68 33-33 16,-43-19 17-16,8 5-5 15,11 9 4-15,11 6 131 16,8 9-82-16,9 3-47 0,1 5-35 16,-2-3-25-16,-3-2 9 15,-9-7-15-15,-5-7 0 16,-11-5 13-16,-7-7-12 15,-11-7-2-15,-5-3 1 16,-11-6-10-16,-6-4-9 16,-3 0-41-16,-6-4-92 15,-12-8-150-15,0-2-445 0</inkml:trace>
  <inkml:trace contextRef="#ctx0" brushRef="#br0" timeOffset="100922.8">9467 9215 456 0,'0'0'180'15,"0"0"-90"-15,0 0 24 16,0 0 9-16,0 0 14 16,0 0-34-16,0 0-13 15,-60 88-37-15,39-62-27 16,-1 1 8-16,-1 2-21 15,1 0-3-15,0-4 4 16,4-2-12-16,0-3-2 16,4-3 0-16,3-4 6 15,0-3-6-15,6-3 7 0,2-3-6 16,2-2 4-16,1-2-5 16,0 0 0-16,0 0 1 15,0 0 13-15,0 0 17 16,0-10-20-16,3-3-10 15,3-4 19-15,2-3-19 16,1-5-2-16,2-2-11 16,0-2-13-16,-2-4 25 15,4 1-28-15,-2-3 23 16,-3 5-1-16,0 1 4 0,-5 4 2 16,3 5 0-1,-6 4-2-15,3 7 2 0,-3 4 0 16,0 2 8-16,0 3 15 15,0 0-17-15,0 0 29 16,0 0-24-16,0 0-11 16,0 3 9-16,-6 2-9 15,3 2 0-15,-5 0 1 16,1-1-1-16,-2 0 0 16,0-1 0-16,-4 0-6 15,-1 0 5-15,-3-3 1 16,-2 1 0-16,-1-3 0 15,-4 2-27-15,1-2 15 16,-1 0-1-16,1 0-9 16,2 0 22-16,4 0 0 0,3 0 0 15,3 0 2 1,8 0 4-16,0 0-6 0,1 0 10 16,2 0-9-16,0 0 12 15,0 0-11-15,0 0 5 16,0 0 3-16,0 0-10 15,0 2 15-15,0 1-1 16,2 3-5-16,1 2 22 16,3-2-17-16,0 3 1 15,0 2 1-15,1 0-16 16,-2 5 13-16,1 1-7 16,-2 0-6-16,1 5 15 15,-2 1-14-15,0-1-1 0,3 1 3 16,-3-1 4-1,-2 0-7-15,1-6 0 0,-1 1 1 16,-1-7 11-16,2-3-4 16,-2 1-6-16,1-4 7 15,-1-1-9-15,0-1 19 16,0-2-9-16,0 0-2 16,0 0 16-16,0 0-6 15,0 0 26-15,0 0 14 16,2 0-28-16,-2 0 15 15,0-5-30-15,0-1-14 16,0-5 11-16,0-3-12 0,0-1-5 16,0 1 4-16,0-3-1 15,-3-1 2-15,1-2 1 16,1-2-1-16,-2 0 3 16,-2-4 4-16,-2 3-7 15,4 2 0-15,-3 1 0 16,1 3 0-16,1 3 0 15,-1 0 0-15,0 1-1 16,2 3 1-16,0 1 0 16,1 2 0-16,1 2 0 15,1 2 1-15,0 3-1 16,0 0 1-16,0 0-2 16,0 0-3-16,0 0 4 15,0 0-6-15,0 0-3 16,3 0 9-16,8 0 1 0,4 0 0 15,5 0 3 1,3 0 4-16,3 0-14 0,4 3 6 16,3 1-2-16,2-1 1 15,0-2 2-15,-1 2 4 16,0 0-2-16,-2 2-3 16,-4 0 0-16,-4 2 0 15,-6 0 1-15,-3-1-9 16,-6 0 10-16,-3-1-2 15,-3-2 6-15,-3 0 1 16,0 0-7-16,0 0 7 16,0 2-6-16,0 3 26 15,-3-1-27-15,-5 3 0 16,-2-1 10-16,-2 4-9 16,-3 2-2-16,-3 3 0 0,0 0 1 15,-6 4 1-15,-1 1-1 16,-2 4 0-16,-3-1-6 15,2 1 8-15,0 0-3 16,3-3 1-16,0-1-3 16,3-5 3-16,3-1 6 15,5-8-5-15,5-1-2 16,2-4 2-16,5-1-1 16,1-3 0-16,1 0-3 15,0 0 2-15,0 0 1 16,0 0 0-16,0 0 4 15,0 0-3-15,0 0-2 16,0 0 1-16,0 0-10 0,0 0-13 16,0 0-78-16,1-10-143 15,1 0-99-15,-2-1-538 0</inkml:trace>
  <inkml:trace contextRef="#ctx0" brushRef="#br0" timeOffset="101208.15">9018 9247 614 0,'0'0'129'16,"0"0"-93"-16,0 0-13 15,0 0 136-15,0 0 66 16,0 0-75-16,0 0-49 15,39 79-56-15,-31-52-10 16,1 3 22-16,-3 1-28 16,-1-3-6-16,1-5 10 15,-2-2-32-15,-1-4 11 16,2-5-12-16,-2-1-14 16,1-4-72-16,-1-1-240 15,0-3-752-15</inkml:trace>
  <inkml:trace contextRef="#ctx0" brushRef="#br0" timeOffset="109844.04">10928 9460 631 0,'0'0'227'0,"0"0"-159"15,0 0-5-15,0 0 23 16,0 0-3-16,0 0 0 0,0-2-25 16,0 2-42-16,0 0 14 15,0 0-4-15,0 0 8 16,0 3 8-16,0 8-41 15,-1 3 16-15,1 3 0 16,-2 3-16-16,2 4 24 16,-1 3-11-16,1 3 4 15,0 3 4-15,0 4-21 16,0 3 6-16,0 1-7 16,4-3 2-16,1-1 8 15,-2-6-8-15,3-2-2 16,1-2 11-16,-2-5-4 0,-2 0 13 15,0-3-17-15,0-5 6 16,-2-1-2 0,1-4-7-16,-1-2 2 0,-1-4-1 15,0-3 1-15,0 0-2 16,0 0 0-16,0-3-56 16,0-11-34-16,0-20-73 15,-7 3-158-15,-1 1-81 0</inkml:trace>
  <inkml:trace contextRef="#ctx0" brushRef="#br0" timeOffset="110382.8">10794 9386 403 0,'0'0'95'15,"0"0"-25"-15,0 0 16 16,0 0 14-16,0 0 51 16,0 0-26-16,81-35-18 15,-59 33-16-15,3 2-39 16,2 0-1-16,3 0-29 15,3 7-20-15,0 7 38 16,-2 4 15-16,2 2 16 0,-5 0 12 16,-4 4-41-16,-4-4-7 15,-6 3-9-15,-3-3-17 16,-5 0 16-16,-6 1-19 16,0-1 8-16,0-1 27 15,-14 1-40-15,-5 0 10 16,-5-1-4-16,-3 1-6 15,-3-4 16-15,-1-2-16 16,1-3 6-16,3-3 9 16,5-5-16-16,3 2 13 15,7-4 2-15,4-1-14 16,4 1 14-16,1-1-8 16,3 0-7-16,0 0 0 0,0 0-5 15,0 0-28-15,0 0-47 16,0 0-126-16,0 0 62 15,12 0-67-15,-2 0-132 16,3 0-68-16</inkml:trace>
  <inkml:trace contextRef="#ctx0" brushRef="#br0" timeOffset="110713.76">11346 9847 502 0,'0'0'295'16,"0"0"-165"-16,0 0-5 15,0 0 23-15,0 0-31 16,0 80-1-16,0-59-26 15,0 1 8-15,3 2-27 16,0-2-47-16,0-1 11 16,0-4-24-16,-1-3-10 15,-2-5 12-15,0 0-13 16,1-8 0-16,-1 1 0 16,0-2-76-16,0-7-51 15,0-8-131-15,-3-4-348 0</inkml:trace>
  <inkml:trace contextRef="#ctx0" brushRef="#br0" timeOffset="110939.86">11270 9593 1205 0,'0'0'229'0,"0"0"-169"16,0 0-33-16,0 0-16 16,0 0 2-16,0 0-13 0,0 0-2 15,3 0-15-15,6-3-69 16,-3 3-218-16,0 0-271 0</inkml:trace>
  <inkml:trace contextRef="#ctx0" brushRef="#br0" timeOffset="111308.83">11649 9757 776 0,'0'0'161'0,"0"0"-119"16,0 0 63-16,0 0 31 16,0 0-14-16,0 0-3 15,95 8-52-15,-71-8 0 16,0 0-39-16,2 0-27 15,-4 0 20-15,-3 0-19 16,-2 0 6-16,-4 0-3 0,-4 0-5 16,-3 0-16-16,-3 0-79 15,-3 4-65-15,0-1-236 16,0 2-170-16</inkml:trace>
  <inkml:trace contextRef="#ctx0" brushRef="#br0" timeOffset="111569.37">11682 9912 914 0,'0'0'221'0,"0"0"-171"15,0 0-19-15,0 0 60 16,0 0 43-16,0 0-4 0,0 0-55 15,76 0-5 1,-51 0-3-16,2 0-47 0,-2 0 9 16,-1 0-21-16,0-2-7 15,-5 0-1-15,-1 0 0 16,0-1-82-16,-3 2-149 16,-4-1-470-16</inkml:trace>
  <inkml:trace contextRef="#ctx0" brushRef="#br0" timeOffset="112042.76">12375 9420 1096 0,'0'0'273'0,"0"0"-219"16,0 0-38-1,0 0-14-15,0 0 6 0,0 0 40 16,0 0 63-16,63 89-11 16,-42-58-21-16,7 10-57 15,4 2 9-15,3 6-5 16,-1 4-8-16,-1-2 18 16,-1 0-24-16,-4-5 6 15,-1-9 8-15,-5-4-26 16,1-8 7-16,-3-4-7 15,-3-5 1-15,-2-6 2 16,-6-5-3-16,-3-3-41 16,-3-2-60-16,-3-9-116 15,0-6-70-15,0-3-495 0</inkml:trace>
  <inkml:trace contextRef="#ctx0" brushRef="#br0" timeOffset="112442.47">12766 9418 937 0,'0'0'147'15,"0"0"-98"-15,0 0-40 0,0 0 8 16,0 0 46-16,0 0 3 16,0 0 2-16,-55 74-23 15,42-41 0-15,-1 6 29 16,-5 4 17-16,-4 7-4 16,-2 4-18-16,-4 2-23 15,0 1 4-15,0-3 0 16,1-4-19-16,3-6 8 15,1-5-20-15,6-10-5 16,3-7 8-16,6-8-21 16,3-4-1-16,3-6 0 15,3-4-12-15,0 0-21 16,0-6-110-16,3-10-153 16,4 2-383-16</inkml:trace>
  <inkml:trace contextRef="#ctx0" brushRef="#br0" timeOffset="112853.96">13060 9886 778 0,'0'0'347'15,"0"0"-249"-15,0 0-59 16,0 0-24-16,0 0 28 15,0 0 89-15,0 0 9 16,0 67 1-16,3-42-65 16,0-2-30-16,3-1 14 15,-2-2-42-15,-2-6-5 16,1-4-9-16,-2-5-4 16,-1-2-2-16,0-2-23 0,0-1-82 15,0 0-115-15,0-9-376 16,-3-2-300-16</inkml:trace>
  <inkml:trace contextRef="#ctx0" brushRef="#br0" timeOffset="113094.11">13015 9617 1211 0,'0'0'348'0,"0"0"-248"0,0 0-85 16,0 0 7-16,0 0-22 16,0 0 0-16,0 0-16 15,25-3-86-15,-13-1-396 0</inkml:trace>
  <inkml:trace contextRef="#ctx0" brushRef="#br0" timeOffset="114063.01">13485 9440 730 0,'0'0'364'0,"0"0"-141"16,0 0-81-16,0 0-69 16,0 0 6-16,0 0-31 15,0 0 26-15,0 44 28 16,0-13-53-16,6 15 6 16,3 3-5-16,-2 9 0 15,-1 3 4-15,0 1-44 16,0-1 4-16,-3-7-14 15,-3-7 0-15,2-8-1 0,-2-12 1 16,0-10 0-16,0-10 0 16,0-7-44-16,0-3-50 15,0-17-83-15,-3-28-130 16,-9 4-314-16,3 1-252 0</inkml:trace>
  <inkml:trace contextRef="#ctx0" brushRef="#br0" timeOffset="114491.88">13374 9310 909 0,'0'0'222'0,"0"0"-152"16,0 0-54-16,0 0 65 15,0 0 20-15,0 0 14 16,100-55 10-16,-68 44-74 16,4 7-7-16,1 1-19 15,5 3-15-15,-2 0 22 16,0 10-13-16,0 7-4 16,-2 4 10-16,-4 4-19 15,-4 4 11-15,-6 5-11 16,-8 4 1-16,-7 3 39 0,-4 1-8 15,-5-1 7 1,-7 2-20-16,-13 0-24 0,-7-5 4 16,-4-3-5-16,-5-1 0 15,-3-5 1-15,0-4 0 16,2-6 5-16,7-3-4 16,3-8-2-16,5-3-12 15,7-5-35-15,7 0-80 16,7-9-146-16,1-1-102 15,0 0-427-15</inkml:trace>
  <inkml:trace contextRef="#ctx0" brushRef="#br0" timeOffset="114807.03">13937 9760 763 0,'0'0'144'0,"0"0"-60"16,0 0 91-16,0 0-21 15,0 0-46-15,106 3 3 16,-77-3-54-16,3 0-18 15,-2 0 0-15,-1 0-31 0,-4 0 8 16,-3 0-16-16,-4 0 1 16,-5 0-2-16,-5 0-7 15,-7-3-107-15,-1 0-111 16,0 1-356-16</inkml:trace>
  <inkml:trace contextRef="#ctx0" brushRef="#br0" timeOffset="115114.68">14064 9738 735 0,'0'0'289'15,"0"0"-173"-15,0 0-18 0,0 0 24 16,-3 75 29-16,3-44-6 15,0 3-22-15,0 5-44 16,3 2-26-16,0 0 4 16,1-3-31-16,-3-4 9 15,1-6-17-15,-1-7-10 16,-1-6 16-16,0-4-23 16,2-6 6-16,-2-4-7 15,0 1-9-15,0-2-53 16,0 0-78-16,0 0-156 15,0-5-379-15</inkml:trace>
  <inkml:trace contextRef="#ctx0" brushRef="#br0" timeOffset="118636.93">11303 9587 504 0,'0'0'183'0,"0"0"-94"15,0 0 28-15,0 0 6 16,0 0-43-16,0 0-4 16,0 0-34-16,0 0-10 15,0 0 12-15,0 0-21 16,0 0-1-16,0 1-1 16,0 4-6-16,0 2 20 15,3 0-8-15,4 0-21 16,-1-2 14-16,2 0-19 15,-1-3 0-15,0-2 6 16,-1 0 0-16,-1 0 12 16,0 0-18-16,-2 0 0 15,-3-4 21-15,0-1-13 0,0-2 5 16,0-1-12 0,0 1 6-16,-3 2-5 0,-5-1 3 15,3 3-5-15,1 0 16 16,-2 3-16-16,2 0 0 15,-1 0-1-15,1 0-11 16,1 7 10-16,1 1 1 16,2 3 0-16,0-3-7 15,0-1-1-15,3-2 0 16,5-5-4-16,-1 0-37 16,2 0 48-16,-3 0-12 15,-3-2 13-15,2-3-1 0,-4-2 12 16,-1 4-17-16,0 0 6 15,0 3-50-15,-6 0-204 16,1 1-751-16</inkml:trace>
  <inkml:trace contextRef="#ctx0" brushRef="#br0" timeOffset="150912.42">10497 9302 462 0,'0'0'77'0,"0"0"-53"0,3 0-15 16,0 0-8-16,0 0 53 15,0 0 18-15,0 0 37 16,2 0-23-16,2 0-16 15,-2 0 6-15,2 0-28 16,1 0-7-16,3 0 19 16,0 0-22-16,7 0-8 15,0 0 12-15,4 5-41 16,6-2 13-16,5 4-13 16,6 2 0-16,6 1 17 15,3 1-18-15,2 0 9 16,5 3-3-16,2 0-6 15,6 2 0-15,13 2 0 16,21 5 1-16,16 3-1 0,5 3 1 16,-3 1-1-16,-17-1 10 15,-8 2-9-15,-2 5-1 16,1 1 0-16,1 6-2 16,1-1 2-16,1 3 0 15,4-1 0-15,4-5 6 16,7-5 4-16,-1-3 76 15,-2-3 27-15,-7-5-53 16,-4 1-16-16,-4-2-28 16,-15-5-6-16,-15-3 4 15,-14-5-13-15,-6 1-1 16,1 3 0-16,3 1 4 16,-1 3-4-16,-9 0 0 0,-8 1 1 15,-6-1 14-15,-7 2-14 16,-6-1 19-16,-4-1-13 15,-2-2 0-15,0-3-14 16,0-3-3-16,0-1-98 16,-6-3-67-16,-5-2-154 15,1-1-334-15</inkml:trace>
  <inkml:trace contextRef="#ctx0" brushRef="#br0" timeOffset="151724.44">10606 10632 1000 0,'0'0'199'15,"0"0"-135"-15,0 0-51 16,0 0 5-16,0 0-8 16,0 0 17-16,0 0 2 15,9-43 35-15,3 30-22 16,4 2-17-16,1-3-2 15,7 2-21-15,1-5 24 16,5 0-6-16,4-1-4 16,7-3 37-16,5-1-29 0,5-4-3 15,5 1-5-15,4-1-3 16,10-2-13-16,11-4 0 16,20-7 0-16,17-7 6 15,8-5 63-15,-3 3-28 16,-8 1-18-16,-6 5-16 15,2-3-7-15,0 0 0 16,2-2 0-16,0 2-3 16,1 1 3-16,-4 2 0 15,-1 2 3-15,-6 4-2 16,-7 0-1-16,-5 6 0 16,-3-1 1-16,-2 2-2 15,-4 0 2-15,-10 5 7 0,-14 4-5 16,-11 3-1-1,-3 3-2-15,6-4 0 0,9-4-1 16,3 1-5-16,-1-1 7 16,-7 1-1-16,-1 1 10 15,-6 3-9-15,-7 1-2 16,-7 3 1-16,-6 4-13 16,-8 2 7-16,-7 6-60 15,-12 1-126-15,0 10-74 16,-3 6-397-16</inkml:trace>
  <inkml:trace contextRef="#ctx0" brushRef="#br0" timeOffset="161012.06">16074 7165 544 0,'0'0'129'0,"0"0"-95"16,0 0 55-16,0 0 56 15,0 0 9-15,0 0-38 0,0 47-48 16,0-32-3-16,0 3-2 15,0 4-10-15,0 5 39 16,0 4-25-16,0 5 3 16,5 3-2-16,1 5-47 15,0 1 8-15,0-2-12 16,0 0-16-16,-1-5 14 16,-1-3-15-16,-1-4 1 15,0-6 5-15,-2-5-6 16,1-6-15-16,-2-8-53 15,0-6-56-15,0-9-9 16,0-11-161-16,-8-4-266 0</inkml:trace>
  <inkml:trace contextRef="#ctx0" brushRef="#br0" timeOffset="161514.56">15877 6999 649 0,'0'0'167'0,"0"0"-106"15,0 0 49 1,0 0 11-16,0 0 1 0,0 0-40 15,0 0-47 1,98-58 15-16,-72 50-13 0,6-1-16 16,5 4 48-16,6 0-28 15,2 2-15-15,3 3 8 16,-3 0-33-16,-1 9 4 16,-5 7-5-16,-5 1 2 15,-5 7 2-15,-9 1-4 16,-8 4 10-16,-5 4 86 15,-7 2-46-15,0 5 8 16,-14 0-21-16,-8 2-30 16,-7-1 17-16,-2-7-18 15,-5-2 1-15,-1-7 14 0,1-4-19 16,3-5 5 0,6-3-7-16,3-6 1 0,8-4 3 15,6-2-4-15,2-1 2 16,5 0-2-16,1 0-64 15,2 0-44-15,0 0-102 16,7 0-105-16,2 0-219 0</inkml:trace>
  <inkml:trace contextRef="#ctx0" brushRef="#br0" timeOffset="161863.71">16532 7495 714 0,'0'0'130'0,"0"0"-88"16,0 0 20-16,0 0 35 15,0 0 18-15,0 0-47 16,0 0-44-16,2 15 44 15,-1-5 7-15,1 2 21 16,-1 5 22-16,2 1-37 16,-1 4 0-16,-1-3-27 15,2 1-40-15,-1-3 2 16,1-5-16-16,-2-3 1 16,2-1-1-16,-1-4 0 0,0-3-52 15,0-1-67-15,-2 0-102 16,0-8-140-16,0-1-406 0</inkml:trace>
  <inkml:trace contextRef="#ctx0" brushRef="#br0" timeOffset="162078.96">16531 7252 1341 0,'0'0'266'0,"0"0"-194"0,0 0-21 15,0 0-31-15,0 0-1 16,0 0-19-16,0 0-6 16,7-3-150-16,1 3-451 0</inkml:trace>
  <inkml:trace contextRef="#ctx0" brushRef="#br0" timeOffset="163087.46">16978 7527 758 0,'0'0'262'15,"0"0"-184"-15,0 0-49 16,0 0 37-16,0 0 69 16,0 0-38-16,0 0-20 15,101 0-6-15,-71 0-15 16,2 0 34-16,-1 0-26 0,-1-3-46 15,-3-1 10-15,-8-1-28 16,-2 2 0-16,-7 1 0 16,-2 0-4-16,-5 2 2 15,-3 0-14-15,0 0-38 16,0 0-112-16,-3 6 32 16,-15 8-66-16,-2-2-286 15,1 4 82-15</inkml:trace>
  <inkml:trace contextRef="#ctx0" brushRef="#br0" timeOffset="163333.9">17069 7645 601 0,'0'0'211'16,"0"0"-95"-16,0 0-21 16,0 0-8-16,0 0 49 15,0 0 0-15,0 0-21 16,51 0-6-16,-33 0-12 15,0 0-50-15,3 0 0 16,-2 0 10-16,-1 0-44 16,0 0 6-16,-3 1-12 15,-2 1 1-15,1 1-4 16,-2-2-4-16,2 1-16 16,10-2-94-16,-4 0-274 15,-2 0-943-15</inkml:trace>
  <inkml:trace contextRef="#ctx0" brushRef="#br0" timeOffset="164510.39">17703 7425 519 0,'0'0'111'0,"0"0"-74"16,0 0 37-16,0 0 21 15,0 0 58-15,0 0-21 16,0 0-61-16,0-30-34 16,3 26-5-16,0-1-23 15,3 2 20-15,-3 1-2 16,0-1-9-16,1 0 9 0,1 2-21 16,0 1 7-16,1-3-3 15,1 3-1-15,-1 0-5 16,0 0-2-16,0 0 15 15,3 4 36-15,-2 7-29 16,2 1-3-16,0 5-4 16,0 4-15-16,-2 4 31 15,0 1-13-15,-3 1-9 16,1 1 12-16,-4-3-22 16,-1 1 5-16,0-5-6 15,0-1 1-15,0-5 12 16,0-2-6-16,0-6 5 15,0-2 5-15,0-2-11 16,0-2-3-16,0-1-2 0,0 0 0 16,0 0 60-16,0-7-11 15,0-7-25-15,0-5-8 16,0-4-6-16,0-2-11 16,0-2 0-16,0 0-2 15,0-1 2-15,0 1 0 16,0 2 0-16,3 1 4 15,1 5-4-15,2-1-13 16,0 2 12-16,0 4-5 16,3 0 4-16,-1 3 4 15,-1 0-2-15,2 5 3 16,1 0-3-16,0 4-1 16,0-1-6-16,3 3-6 15,2 0 12-15,3 8 1 0,0 7 0 16,5 4 10-16,-1 5-4 15,0 2 1-15,-4 5 11 16,-2-1-8-16,-3-1 34 16,-6 3-13-16,0-1-3 15,-4-5 9-15,-3 1-36 16,0-4 18-16,0-1-19 16,0-4 1-16,0-4 12 15,0-2-13-15,0-4 0 16,0-4 0-16,0-3-19 15,0-1-61-15,0 0-137 16,0-2-273-16,2-5-622 0</inkml:trace>
  <inkml:trace contextRef="#ctx0" brushRef="#br0" timeOffset="164993.41">18345 7625 90 0,'0'0'718'16,"0"0"-566"-16,0 0-51 16,0 0-40-16,0 0 14 15,0 0 18-15,0 0-45 16,3 0-2-16,1 10 44 15,-1 3-13-15,1 3 29 16,-1 2-23-16,0 2-17 16,2-1-4-16,-2 1-36 0,0-3 3 15,-1 0-14 1,2-2-14-16,-1-2 10 0,-2-5-11 16,1 0 0-16,-1-6 0 15,-1-2-27-15,0 0-40 16,0-10-143-16,0-8-191 15,0-3-759-15</inkml:trace>
  <inkml:trace contextRef="#ctx0" brushRef="#br0" timeOffset="165383.12">18336 7340 74 0,'0'0'507'0,"0"0"-449"15,0 0-11-15,0 0 76 16,0 0 56-16,0 0-70 15,0 0-50-15,0 46 3 16,0-46-15-16,1 0-17 0,1 0 11 16,-2 0-20-16,0 0 32 15,0 0 16-15,0 0-28 16,0 0-6-16,0 0 1 16,0 0 12-16,0 0 3 15,0 0-24-15,-2 0-17 16,-1 5-10-16,0 4 0 15,3 8-82-15,0-3-172 16,0-1-746-16</inkml:trace>
  <inkml:trace contextRef="#ctx0" brushRef="#br0" timeOffset="165954.54">18704 7512 1084 0,'0'0'345'15,"0"0"-190"-15,0 0-63 16,0 0-4-16,0 0 26 0,0 0-25 15,0 0-17 1,2-1-49-16,-2 1-12 0,0 0-1 16,0 0-9-16,0 0-2 15,1 0 1-15,2 0-15 16,3 0 9-16,7 0-89 16,1-3-148-16,-1-1-421 0</inkml:trace>
  <inkml:trace contextRef="#ctx0" brushRef="#br0" timeOffset="166292.18">19067 7192 791 0,'0'0'182'0,"0"0"-102"16,0 0 37-16,0 96 51 16,3-59 8-16,1 5-47 15,3-2-15-15,-1-2-59 16,0-2-28-16,-1-7-8 15,1-6-18-15,-2 0-1 16,1-9 0-16,-2-2-41 0,0-5-44 16,-3-3-106-16,0-4-58 15,0 0-262-15</inkml:trace>
  <inkml:trace contextRef="#ctx0" brushRef="#br0" timeOffset="166920.48">19016 7109 561 0,'0'0'182'0,"0"0"-134"0,0 0-22 15,0 0 32-15,0 0 41 16,86-37 26-16,-59 33-39 16,3 4-26-16,1 0-8 15,-1 0-30-15,2 9 7 16,-3 3-6-16,0 6-1 16,-1 4 44-16,-3 6-13 15,-1 5-1-15,-6 4 3 16,-3 1-31-16,-8-1 11 15,-5-1 0-15,-2 0-3 16,-3-3 1-16,-15-3-24 0,-3-1-2 16,-3-3 1-16,-3-1-7 15,-1-6-1-15,1-5 0 16,1-2-20-16,3-4 6 16,1-6-8-16,2-2 9 15,5 0 5-15,2 0-47 16,5-7-6-16,4-2-21 15,1 1 23-15,3 0 25 16,0 1 9-16,0 3 25 16,3 0 11-16,5 1-11 15,2 2 19-15,3 1 16 16,4 0 3-16,2 0 34 16,2 4-13-16,3 4 2 0,-2 2-17 15,2 3-18-15,-2-4 12 16,-2 2-12-16,-2-2-13 15,-2-1 14-15,-2-2-21 16,-1-2 2-16,0-1-2 16,0-2-6-16,7-1-47 15,-5 0-154-15,2-4-191 0</inkml:trace>
  <inkml:trace contextRef="#ctx0" brushRef="#br0" timeOffset="167401.85">19814 7390 901 0,'0'0'561'0,"0"0"-436"16,0 0-90-16,0 0-19 15,0 0 38-15,0 0 7 16,0 0 6-16,3 0-36 16,-2 0-31-16,-1 0 19 15,0 0-1-15,0 0 10 16,0 0 3-16,0 0-30 15,2 0-2-15,1 0-7 16,1 0-34-16,8 0-74 16,-3-1-190-16,-1-5-589 0</inkml:trace>
  <inkml:trace contextRef="#ctx0" brushRef="#br0" timeOffset="167859.6">20105 7093 842 0,'0'0'606'16,"0"0"-503"-16,0 0-57 16,0 0-36-16,0 0 20 15,0 0 91-15,0 0-29 16,50 2-31-16,-32-2-32 15,2 1-23-15,2 1 19 16,3-1-18-16,1 0 3 16,-2 2 2-16,3-3-9 15,-2 3-3-15,-1-2 0 16,-2 2 0-16,-4 0-3 0,-2-1 3 16,-4-2-7-16,-3 0-7 15,-1 0-63-15,-5 0-83 16,-2 0-113-16,-1 0-320 0</inkml:trace>
  <inkml:trace contextRef="#ctx0" brushRef="#br0" timeOffset="168340.63">20297 7115 456 0,'0'0'296'16,"0"0"-186"-16,0 0-53 15,0 0 49-15,0 0 46 16,0 0-35-16,0 0-20 15,4 19-42-15,-2-12-4 16,-1 1 6-16,1 3-16 16,-2 2 30-16,1 4-16 15,2 5-28-15,4 6 11 16,0 7-15-16,3 5 2 16,1 5 1-16,2 2-25 0,-1-2 15 15,-1-2-15-15,2-2-1 16,-2-5 31-16,-1-5-30 15,-1-6 21-15,0-5-3 16,-2-4-18-16,-1-6 34 16,-1-5-18-16,-2-2-3 15,-2-2 25-15,-1-1-39 16,2 0 0-16,-2 0-10 16,0 0-61-16,0 0-26 15,0-1-214-15,-8-3-734 0</inkml:trace>
  <inkml:trace contextRef="#ctx0" brushRef="#br0" timeOffset="170105.16">17614 8151 484 0,'0'0'107'0,"0"0"-81"15,0 0-16-15,0 0 69 16,0 0 42-16,0 0 2 16,80-12-16-16,-62 11-46 15,3 1 1-15,3-2-20 16,1 2-23-16,3-1 17 16,2-1 5-16,3 0 70 15,0-1-32-15,3 1-56 16,0 0 5-16,1-1-2 0,5 0-4 15,-2 0 21 1,4-1-16-16,3 0 15 0,2 1 6 16,2-1-22-16,3 1 7 15,2 1-1-15,4 0-31 16,3-1 24-16,2 0-14 16,5 0-2-16,0 0 23 15,2-3-32-15,-1-1 1 16,-2 0-1-16,0-1 0 15,0 0 3-15,-1 0-3 16,-1 3 0-16,0-1 6 16,-1 2 4-16,1 2-20 15,0-3 10-15,-1 2-3 16,-1 0 3-16,-2 0 0 16,-2-3 1-16,-4 2 4 0,-4-1-5 15,-5 0 0-15,-3 1-1 16,-8 0-12-16,-4 1 6 15,-4 2 7-15,-4 1 0 16,-3 0 0-16,-4 0 3 16,0 0-4-16,-4 0 1 15,-1 0-19-15,-4 1 18 16,0 2-29-16,-2 0 1 16,1-2-22-16,-4 0-41 15,-2 2-60-15,-2 0-70 0,-3-1-269 16,-11 1-128-16</inkml:trace>
  <inkml:trace contextRef="#ctx0" brushRef="#br0" timeOffset="170743.73">18541 8196 552 0,'0'0'98'0,"0"0"-52"0,0 0-10 15,0 0 74-15,0 0 42 16,0 0-25-16,0 0-11 16,55 49-41-16,-45-32-27 15,-1 3 20-15,4 4-22 16,0 2 50-16,2 6-10 15,0 1-29-15,3 0 12 16,-1-1-31-16,2-2-10 16,-4-4 8-16,0-1-35 15,-2-6 12-15,-1-2-13 0,-5-4 1 16,1-2 5 0,-2-5-6-16,-3-3 1 0,1-2-1 15,-1-1-63-15,0 0-66 16,5-7-59-16,-2-7-115 15,0-2-293-15</inkml:trace>
  <inkml:trace contextRef="#ctx0" brushRef="#br0" timeOffset="171132.74">19035 8226 489 0,'0'0'268'0,"0"0"-92"16,0 0-76-16,0 0-77 15,0 0-5-15,0 0-7 16,0 0 1-16,-24 31 31 15,14-14 2-15,-2 5 1 16,-4 4 14-16,-1 4-27 16,1 6 16-16,-2 0-4 15,1 2-7-15,0 0 27 16,1 2-12-16,0-5-7 16,4-1-6-16,0-6-39 0,3-5 12 15,3-7-13-15,3-6 1 16,2-3 5-16,1-7-6 15,0 0-101-15,0 0-63 16,0 0-371-16</inkml:trace>
  <inkml:trace contextRef="#ctx0" brushRef="#br0" timeOffset="179708.91">15884 7775 689 0,'0'0'279'15,"0"0"-144"-15,0 0-42 16,0 0 11-16,0 0 7 15,0 0-24-15,0 0 3 16,0 0-35-16,0 0-1 16,0 0-6-16,-2 4-19 15,-9 10 4-15,-3 7-25 16,-3 6 0-16,-5 4 3 0,-5 3-10 16,-3 5-1-16,-3 2 0 15,-3-1-1-15,-1 1 0 16,1-4 2-16,1-1-1 15,5-6 3-15,7-6-2 16,3-5-1-16,7-6 0 16,5-6 1-16,3-2-2 15,4-3-1-15,1-2-8 16,0 0-54-16,0 0-114 16,1 0 41-16,5 0-116 15,-1 0-259-15</inkml:trace>
  <inkml:trace contextRef="#ctx0" brushRef="#br0" timeOffset="180518.51">15488 8110 560 0,'0'0'257'15,"0"0"-176"-15,0 0-22 16,0 0-13-16,0 0 28 16,0 0 42-16,0 0-53 15,0-9-21-15,0 9-14 16,0 0-27-16,0 10 25 16,0 7 20-16,6 8 16 15,3 7-2-15,2 1-54 0,-2 3 7 16,-1-1-13-16,0-6 7 15,-2-3-6-15,-2-5 0 16,-1-8-1-16,-3-5 10 16,2-5 0-16,-2-3-5 15,0 0 17-15,0-4-11 16,0-10 2-16,-5-4-13 16,-1-2 8-16,-1 0 9 15,-1-2-16-15,-2 1-1 16,3 3 0-16,-1 1 7 15,-1 1-1-15,3 5 1 16,0 2 14-16,2 4 12 0,1 2-32 16,-2 2 18-16,0 1-19 15,-2 0-2-15,-2 0-1 16,-1 6 3-16,-5 6 0 16,1 4-1-16,-3 3-5 15,0 0-1-15,-1 2-21 16,-1-1-4-16,2-1 32 15,-2 0-41-15,3-2 34 16,2-4-5-16,4-6 13 16,5 0-2-16,2-6 1 15,3-1-4-15,0 0-6 16,0 0 7-16,3 0 3 16,8-8-3-16,3 1 10 0,0-3 11 15,3 5 14 1,1 1 0-16,1 3 23 0,0 1-39 15,4 0-5-15,-3 7 13 16,-1 3-22-16,-2 3 10 16,-1-1 1-16,-2 0-12 15,-3-3 21-15,-1-1-7 16,-3 0 4-16,-2-5 14 16,0 0-33-16,-4 0 14 15,1-3-14-15,-2 2 0 16,1-2 9-16,-1 0-9 15,0 0 0-15,0 0-16 16,0 0-104-16,2 0-154 0,-2 0-466 16</inkml:trace>
  <inkml:trace contextRef="#ctx0" brushRef="#br0" timeOffset="195174.05">1888 5986 428 0,'0'0'176'16,"0"0"-127"-16,0 0-35 15,0 0 34-15,0 0 34 16,-22-16 50-16,19 13-41 15,-3 0-67-15,1 2 7 16,-1-1 31-16,-4 2-35 16,4 0 11-16,-2 0-31 15,-1 0 3-15,-2 0 13 16,-3 0-23-16,-2 5 6 0,-1 2-6 16,-5 3 1-1,1-1 9-15,-3 5-9 0,-1 1 0 16,-2 0 11-16,-3 2-11 15,3 0-1-15,-1-1 0 16,3 1-2-16,-2 0 2 16,1-2 0-16,2 2 12 15,-1-1-2-15,1 1-10 16,-1 0 0-16,2 1 0 16,-2-1 1-16,3 1 6 15,1-1-7-15,1 0 0 16,3 1 1-16,-4-1 0 15,6 0-2-15,-3-3 1 16,3 3 0-16,2-2 0 16,2 1 0-16,-1-2 0 0,5-1 0 15,-1-1-2 1,1 0 2-16,2 0 0 0,1-2 0 16,2 2-3-16,-2 0 4 15,4 1-1-15,0 2 0 16,0-2 2-16,0-1-3 15,4-1 1-15,2 0 0 16,2 1 3-16,-2-1-3 16,0 0 0-16,4 1 0 15,-4 2 0-15,3 0-1 16,1 2 1-16,-2 1 0 16,4 0 4-16,0 2-3 15,0-2-1-15,-2 0 0 0,2-2-2 16,2 1 1-16,0 0 2 15,0 0-1-15,4 1 9 16,0 0-9-16,1-1 0 16,2-3 0-16,-3 4 0 15,6-3 30-15,-2-1-4 16,3 1-5-16,-2 0-1 16,4 1-11-16,-2 1-8 15,5-1-1-15,0 2 0 16,-2-2 1-16,2 2 0 15,0-1-1-15,-2 0 8 16,2-1 0-16,1-1-8 16,2 0 0-16,0-2 0 15,-2 2 4-15,-1-4-4 16,1-1 8-16,1 1-4 0,-1-2 5 16,2 2-9-16,0 0 0 15,1-1 0-15,-1 0 4 16,5 2-2-16,-2-2-1 15,0 2 30-15,-3 0-30 16,3-2 7-16,-1 1-8 16,0-1 6-16,-4-1-5 15,3 1-1-15,-2-2 0 16,-1 0 10-16,2 2-8 16,-2-2-2-16,2 0 0 15,0 2 0-15,1 1 4 16,3 0-2-16,-4 2-2 0,3-3 8 15,-3 3-7-15,-2-4-1 16,-1 1 0-16,-2-1 1 16,-4-1-1-16,4-1 0 15,-2-1 1-15,1 1 28 16,3-4-14-16,-2 1 11 16,5-3-6-16,1 3-8 15,3-3 14-15,2 0-20 16,0 0 4-16,4 0 9 15,2 0-10-15,-3 0 4 16,4 0-13-16,-3 0 1 16,3 0 6-16,-2-3-6 15,0 3 8-15,0 0-9 0,-1 0 1 16,-1 0-1 0,0 0 0-16,1 0 1 0,-1 0 4 15,-1 0-5-15,1 0 6 16,0 0-3-16,1 0 6 15,0 0-10-15,-1 0 1 16,-3 0 0-16,0 0 0 16,0 0 0-16,-1 0 6 15,4 0-6-15,-3 0 6 16,5 0-6-16,0 0 0 16,0 0 0-16,1 0 13 15,0 0-12-15,0 0 0 16,-1 0 4-16,0 0 2 15,-1 0-14-15,2 0 7 16,0 0 0-16,-1 0 0 0,1 0 0 16,1 0 0-16,-1 0 0 15,0 0 12-15,-5-3-12 16,-1-1 0-16,2 0 0 16,-3-1 3-16,-4 1-3 15,-1-2 0-15,-2 2 0 16,-2 0 5-16,-1-1-5 15,2 3 0-15,0-1 0 16,-2 3 10-16,2 0-10 16,0 0 0-16,-2 0 0 0,0 0 1 15,2 3-2 1,1 1 1-16,2 1 0 0,0 1 2 16,0 1-1-16,4 0-1 15,0 0 0-15,2-2 6 16,0 1-6-16,4-2 0 15,-1-1 1-15,-3 1 0 16,4 2 6-16,-3 0-7 16,-1-1 0-16,1 1 0 15,-1-1 3-15,0-1-3 16,4-2 11-16,-1 0 9 16,3-2-10-16,1 0-8 15,-1 0-2-15,4 0-1 16,-6 0-1-16,2-2 3 15,-3 1-1-15,1-2 8 0,0 1-7 16,0 0-1-16,1-1 0 16,-1-1-5-16,2-1 5 15,0 2 1-15,1-3-1 16,-1 1 4-16,2 2 3 16,-2 1-8-16,1 0 1 15,-1 2-12-15,3-1 6 16,-1 1 7-16,-2 0-1 15,3 0 0-15,-3 0 2 16,1 0-2-16,-1 0 0 16,2 0-2-16,0 0 1 15,0 0 1-15,1 0 0 16,3 0 0-16,-2 0-2 16,0 0 1-16,0 0 0 15,-2-3-10-15,0 0 3 0,-2-3 3 16,1 1 5-16,-2 1-6 15,-1-1 4-15,-3 0 2 16,1 1 0-16,0 0 0 16,-2 1 2-16,4 0-2 15,-1 2 0-15,-2-1-3 16,2 2 9-16,-3-2-6 16,1 2 0-16,0 0 0 15,-4 0 0-15,3 0 2 16,-3 0 8-16,-2-3 3 15,3 1-3-15,-4 0-7 16,1-3-3-16,-1 0 0 16,-3 2 6-16,1-2-6 0,-2 1 12 15,-1-1 4 1,-1 0-10-16,-3-2-5 0,4-1-1 16,1-2 0-16,-3-1 21 15,1 2-14-15,-3-2 8 16,4-1 19-16,-5 1-26 15,5-5 15-15,1 2-8 16,-1-2-14-16,3-2 31 16,1 0 0-16,-1-2-5 15,4 1 0-15,0-1-20 16,-1 0 2-16,2 1-9 16,-3 0 0-16,-2 0-6 0,-1 0 7 15,0 1-1-15,-3-1 0 16,-4 2 11-16,-1-3-11 15,-3-1 0-15,-3 0 0 16,1 1 4-16,-4 0 5 16,-1 3-9-16,-3-3 0 15,3 0 12-15,-3 0-12 16,-2 0 5-16,1-2-4 16,-1 1 9-16,-4-1-3 15,3 2-7-15,-3-3 0 16,0 1-10-16,-3-2 3 15,0 2 7-15,0 0 0 16,0 0-1-16,0 3-2 16,-7-3 2-16,-1 3-13 0,-2 0-15 15,-1 1 22-15,1 1-2 16,-2 1 9-16,-2 4-9 16,1 1-1-16,-2 0 9 15,-1 0-7-15,-2 2-7 16,-3-2 5-16,4 3 11 15,-5-2-1-15,0 1 5 16,0 0-5-16,-1-2 0 16,-1 2-6-16,0 1-25 15,-1-1 30-15,-2-1-10 16,0 3 11-16,2-3 0 16,-4 4-2-16,1-2 0 15,0 3 2-15,-1-1-3 16,3 0 2-16,-3-1 2 0,1 0-1 15,3 1 9-15,-5-3-8 16,0 1-2-16,-1-1 1 16,-2 1-1-16,-3-2-6 15,3 1 8-15,-3 1-1 16,0-1 10-16,-2 1 4 16,5-1-16-16,-1 2 2 15,1-2-4-15,0 3-2 16,-1-2 7-16,1 2-1 15,-4-1 8-15,1 2-7 16,2 0-2-16,-4 0 1 16,1 0-4-16,-3 1-2 0,-2-1 7 15,3 0-1-15,3-1 4 16,-2 0 5-16,2-1-10 16,0 1 1-16,3-1-9 15,-3 0 3-15,1 0 6 16,-3-1 0-16,1 1 0 15,-2 2 0-15,-2-2 0 16,-1 4-11-16,0-2 3 16,-3 1 2-16,2-1 7 15,-2 0-1-15,-1-1 5 16,-3 0-4-16,-3 4-1 16,-2-1 0-16,-3 0-3 15,0 3-5-15,-1 0 14 0,0 0-6 16,0 0 2-16,1 0-1 15,2 0-2-15,4 0 1 16,1 0-4-16,-1 0 2 16,2 0 3-16,-5 0-1 15,-1 0 4-15,0 0 2 16,-2-1-7-16,-7 1 1 16,-2-2-12-16,-1 2 3 15,-2 0 7-15,-5 0 2 16,4 0 0-16,-2 0 1 15,1 0-2-15,2 0 1 16,-1 0 0-16,-3 0-1 16,3 0 1-16,-4 0 0 0,-3 0 3 15,-8 0-2 1,7 0-1-16,1 0 0 0,-1 0 0 16,10 0 0-16,-10 0 1 15,-8 2-1-15,-13 2 0 16,-14 1 4-16,-2 1-4 15,12 0 0-15,7-1 0 16,10-2-1-16,-2 0 1 16,0 0 0-16,2 0 0 15,1 0 3-15,10-3-4 16,15 2 1-16,10-2 0 16,-10 0-2-16,-21 0 3 15,-26 5-1-15,-8 1 0 16,8 2 0-16,7 3-1 15,16 0 1-15,-1 1 0 0,0 2 3 16,2 0-3-16,-1 3 0 16,4 0-1-16,11-3-9 15,12 0 8-15,11-5 2 16,4-1 0-16,-10-1 2 16,-6 0 0-16,-6 1-2 15,3-1 0-15,6-2-4 16,5-1-2-16,6-3 12 15,3-1-5-15,5 0-1 16,5 0-98-16,9 0 18 16,4 0 1-16,9 0-112 15,9 0-1-15,0 0-314 0,6-1 112 16</inkml:trace>
  <inkml:trace contextRef="#ctx0" brushRef="#br0" timeOffset="196226.73">6458 8294 735 0,'0'0'342'15,"0"0"-245"-15,0 0-11 16,0 0-5-16,0 0 3 16,0 0 48-16,0 0-49 15,-3-14-17-15,3 14-34 0,0 0-26 16,0 0 11-16,-3 0-16 15,-1 9 0-15,-2 8 31 16,-3 9-25-16,-3 8-5 16,-8 5-2-16,-3 4 1 15,-7 3 3-15,-6 0-4 16,-3 4 0-16,-7 3 0 16,-6-3-6-16,1 0-1 15,-3-4 0-15,1-4 5 16,2-4 1-16,0-6 2 15,4-6 0-15,3-6 2 16,7-6 4-16,1-2-14 16,9-7 7-16,3 0-14 0,4-4 4 15,3-1 7 1,7 0 3-16,4 0 0 0,3 0-6 16,0 0-49-16,1 0-63 15,1 0-39-15,-2 0-66 16,1 0-307-16</inkml:trace>
  <inkml:trace contextRef="#ctx0" brushRef="#br0" timeOffset="196924.53">5653 8866 753 0,'0'0'305'15,"0"0"-227"-15,0 0-27 0,0 0 14 16,0 0 21-1,0 0 34-15,0 0-56 0,10 1-22 16,-4 18 19-16,3 8 6 16,0 4-16-16,1 6-42 15,1-4 3-15,-2-2-1 16,1-6 0-16,-4-3-12 16,-1-7 1-16,-2-4-1 15,-2-5 0-15,1-2 2 16,-2-4 0-16,0 0 22 15,0 0-23-15,0 0 19 16,0-4-19-16,-3-7-37 0,-5-3 36 16,1-6-3-1,-5-1 4-15,4-3 0 0,-1-2-15 16,1 1 15-16,0-1-12 16,2 4 11-16,0 4 0 15,3 2 2-15,0 6-1 16,0 5 19-16,2 2-18 15,1 3 11-15,-2 0-12 16,1 0 1-16,-4 1 8 16,-1 12-8-16,-3 4-1 15,-4 4 0-15,1 3-5 16,-4 0 4-16,2 1-5 16,-2-1 3-16,1-3 1 0,0-2 3 15,6-6-1 1,4-1 4-16,1-7-2 0,2 0-2 15,2-5 0 1,0 0 0-16,0 0 19 0,5 0-6 16,7-1 9-16,6-6 19 15,-2-2-2-15,4 4 10 16,0 0-20-16,3 4-23 16,1 1 37-16,-2 0-25 15,2 1 4-15,-6 8-10 16,0-1-2-16,-5-1-7 15,-1 0 5-15,-6-3-7 16,0 0 5-16,-1-2-5 16,-2-2-2-16,2 0-7 15,1 0-119-15,0-11-108 16,-1-3-690-16</inkml:trace>
  <inkml:trace contextRef="#ctx0" brushRef="#br0" timeOffset="198216.62">20780 7248 664 0,'0'0'270'0,"0"0"-183"16,0 0 1-16,0 0 3 15,0 0 9-15,0 0 1 16,0 0-70-16,0 1-8 16,0 3 13-16,0 0 15 15,0 2 42-15,0 2-37 16,0 0 5-16,0 4 18 16,0 2-47-16,0 2 18 0,0 2-8 15,0 1-25-15,0 0 42 16,0-1-28-16,0-2-7 15,0-3 13-15,0-5-30 16,0-4 24-16,0-4 6 16,5-5 12-16,14-36 53 15,30-45-19-15,35-52-14 16,17-28-31-16,11-12-38 16,-7 6-54-16,-19 18-94 15,-25 39-149-15,-16 23-1164 0</inkml:trace>
  <inkml:trace contextRef="#ctx0" brushRef="#br0" timeOffset="205957.22">26099 5329 137 0,'0'0'192'0,"0"0"-131"16,0 0-50-16,0 0 50 16,0 0 17-16,0 0-8 15,-28 60 0-15,25-50-26 16,0 0 20-16,1 1-3 16,-2 2-17-16,1-1 24 0,0 4-10 15,0 1 7 1,2 0 12-16,-4 2-41 0,2 2 6 15,0 3 3-15,-2-2-20 16,1 1 27-16,1 2-35 16,2-3 14-16,-1 1 6 15,1 0-29-15,1 1 18 16,0-2-20-16,0 1-5 16,0-1 25-16,3 3-19 15,5-2 9-15,0 3 17 16,0 0-32-16,-1 1 16 15,3 0-7-15,-1-1-7 16,1 1 17-16,1-2-19 16,1-2 12-16,-1 1 3 15,2 1-10-15,-2-4 0 0,0 3-6 16,0-4 1 0,1 1 9-16,1-1-9 0,-1-2 6 15,1 0 3-15,0-1-1 16,0 0-9-16,2 0 0 15,0-2 2-15,1-1 13 16,2 2-15-16,0-3 8 16,1 1 36-16,1-1-22 15,2-1-6-15,-1 0-16 16,1 0 1-16,-2-1 6 16,1 0-6-16,-1 0 8 15,0-1-7-15,-1-2 5 0,1 1-8 16,-2-3 1-16,1 1 0 15,-1 0 2-15,3-1-1 16,1 2-1-16,2 0 8 16,0-1-1-16,1 0-8 15,2 0 1-15,-2 0-7 16,2 0 6-16,0-1 1 16,0 1 0-16,-1-2 6 15,2 2-3-15,0-1-4 16,2-1 1-16,0 1 0 15,1-1 2-15,2 3-2 16,0-2 7-16,1 2 10 16,0 1-16-16,-1-2 9 0,1-1-3 15,-1 0-6 1,0 0 24-16,0-2-19 0,-2 2 7 16,2-4-4-16,0 3 0 15,0-3-8-15,-2 1-1 16,3 2 0-16,-3-2-2 15,1 0 8-15,-1-3-6 16,2 3 2-16,0 1 5 16,0-3-7-16,1-1 0 15,-3 0 1-15,-1 0 12 16,0 0-12-16,-3 0-1 16,-2 0 11-16,-1 0 0 15,-4 0-1-15,0-1-10 16,-2-3 0-16,2 4 12 15,-3-3-4-15,0-2-8 0,1 2 0 16,-2 0 13 0,4 0-9-16,-1-2-3 0,-1-1 0 15,3 2 11-15,-1-1-11 16,0-2-1-16,4 1 0 16,0-2 7-16,1 1-4 15,-1-3-3-15,5 2 2 16,-1-1 11-16,2 0-12 15,0 1-1-15,-2-1 0 16,-1-1-3-16,-1 2 2 16,-2-1 2-16,-3 1-1 15,2-1 7-15,-4 1-4 16,-1-1-4-16,1-2 1 0,0 0 0 16,0 0-2-1,-2-3 4-15,2 0-1 0,-3 0 6 16,1-3-1-16,-1 2-7 15,0-2 1-15,-3 2-6 16,4-2 0-16,-5 1 12 16,0-1-6-16,-1 2 7 15,-1-2-6-15,-1 1-2 16,1-4-4-16,-1 3 5 16,0-4-6-16,1 1 7 15,-2 0-1-15,-1-2 11 16,-1 3-11-16,1-1 0 15,-1 0-1-15,1 0-3 0,-3 1 2 16,-1-3 3-16,0 3-1 16,0-1 0-16,-1-1 1 15,0 0-2-15,0 1 0 16,-2-2-6-16,0 3-6 16,0-1 13-16,0 1 0 15,0-1 0-15,-2 3-5 16,-3 0 5-16,-1-2 0 15,0 2-2-15,-1 0 1 16,-1 0 2-16,0 0 15 16,-1-2-16-16,2 0-9 15,-4 2 9-15,2 0 0 16,-1 2 0-16,0 1 1 16,-1-1 0-16,-1-2 0 0,-1 3 10 15,1-1-9 1,-3 1-4-16,1 0 2 0,1 1-4 15,1 3 3-15,0-2 1 16,-1 0 0-16,-1 1-1 16,-1 1 1-16,0 0-1 15,1-1 0-15,-2 2-2 16,0-3 3-16,0 3 0 16,-2-1 0-16,1 0 0 15,0 3 1-15,-3-2-2 16,4 2 0-16,-4-1-2 15,2-1 3-15,1 3 0 16,-1-3 0-16,3 2 3 0,0-1-2 16,0 2-1-16,0-2 0 15,2 1 0-15,-1 0-2 16,1 1 3-16,-1 1-1 16,1-1 1-16,-1 0 0 15,0 2-1-15,-1-3 0 16,-2 1 0-16,2-2-1 15,-1 0 1-15,-1 0 0 16,1 0 0-16,1-1 6 16,-1 1-6-16,1 2 0 15,-3-1 0-15,0 0 0 16,2 2 0-16,-2-1 0 16,0 1-1-16,-1-1 3 15,2 1-4-15,-2-1 2 0,-1 2 0 16,1-2-3-16,-1 0 4 15,1 1-1-15,0 0 0 16,-2-3 0-16,0 2-1 16,1 1 1-16,0-1 0 15,-1 0 0-15,1 3 0 16,1-4 0-16,-2 2 0 16,2 1-3-16,-1-2 2 15,0 1 1-15,0-1 0 16,-1 1-1-16,1 2-4 15,-3-2-2-15,-1 2-8 16,-1 0-20-16,-2 0 34 16,-1 0-15-16,1 3 16 0,-1-4-1 15,2 3-2-15,-3-2 3 16,3 2-1-16,-1-1-12 16,2 1 12-16,-1-1 2 15,4-1-1-15,1 1 6 16,0-1-6-16,2 0 0 15,1 2 0-15,-1-2-3 16,2 1-5-16,-2 0 10 16,-1-1-2-16,2 1 1 15,-1-1-1-15,-3 1 0 16,1-1-6-16,-2 2-16 16,0-2 16-16,0 2 1 15,1-1 5-15,-1 0-1 16,1 1-21-16,-2 1 22 15,3 0-9-15,-3 0-7 0,2 0 10 16,-3 0-7-16,1 0 13 16,-2 0-8-16,-1 0-2 15,2 0 10-15,-2 0-14 16,1 0-17-16,-1 3 30 16,1 0-16-16,-1 0 8 15,0 1 9-15,2-2-29 16,0 3 14-16,1 0-2 15,3 0 3-15,2 0 7 16,0-1 8-16,2 2-1 16,-1 0 0-16,3-1-2 15,-1 3 2-15,1-4-18 16,-2 4-6-16,1 1 23 0,-3-1-21 16,1 2 13-16,0 1 2 15,0-4-2-15,1 3 9 16,3-3-1-16,0 1-5 15,1-1 6-15,2-2 0 16,4 0 0-16,1-1-1 16,0-1-5-16,3 0-46 15,2-2-22-15,1 0-21 16,0 1-29-16,-2-2-112 16,2 3 10-16,-2-1 52 15,2 1-80-15</inkml:trace>
  <inkml:trace contextRef="#ctx0" brushRef="#br0" timeOffset="207549.52">19463 8436 517 0,'0'0'256'0,"0"0"-98"16,0 0-16-16,0 0-57 15,0 0-2-15,0 0 7 16,0 0-31-16,2-4 7 16,-2 4-13-16,0 0-5 15,1 0 22-15,-1 0-20 16,0 0 7-16,0 0 7 16,0 0-47-16,0 0 7 0,0 0-17 15,0 0-5-15,0 0 17 16,0 0-18-16,0 7-1 15,0 2 12-15,0 1 2 16,0 2-14-16,0-3 0 16,0-1 1-16,0 2 6 15,0-6-6-15,0 1-1 16,0 0 0-16,0-5 5 16,0 3-6-16,0-3 1 15,0 0 0-15,0 0 3 16,2 0 9-16,5 0-12 15,5-6 33-15,9-12 4 16,12-13 29-16,25-26-41 16,37-35-18-16,38-36-5 15,13-19-2-15,-29 27-147 0,-32 24-1144 0</inkml:trace>
  <inkml:trace contextRef="#ctx0" brushRef="#br1" timeOffset="-73618.05">259 11557 159 0,'0'0'1198'15,"0"0"-998"-15,0 0-121 16,0 0 5-16,0 0 39 16,0 0-13-16,0 0-42 15,0-4-12-15,0 4-22 16,0 0-12-16,0 0 12 15,0 0-32-15,0 0 8 16,0 0-10-16,0 0 10 16,0 0-17-16,3 0 7 15,14 0 0-15,8 0 10 16,14-3-10-16,8-1 0 0,4-2-8 16,6 5 6-16,6-2 2 15,0-2 2-15,-3 3 6 16,-3-4-2-16,-5 4-6 15,-6 1 0-15,-10 0 0 16,-6 1-1-16,-6 0 0 16,-12 0 1-16,-6 0 0 15,-3 0 16-15,0 0 2 16,-3 0 17-16,0 0 1 16,0 0-26-16,0 1 23 15,0-1-32-15,0 0 8 16,0 0-9-16,0 0-12 0,10 0-102 15,-1 0-210 1,0 0-1134-16</inkml:trace>
  <inkml:trace contextRef="#ctx0" brushRef="#br1" timeOffset="-70706.3">1825 11230 1008 0,'0'0'205'0,"0"0"-147"16,0 0 21-16,0 0 16 15,0 0 27-15,0 0-28 16,0 0-36-16,-40-33 6 0,28 26-33 16,2 2 1-16,-4-1-4 15,1 0-28-15,-1 4 18 16,0-1-13-16,-3 3-4 16,2 0 0-16,-3 0-1 15,2 5-2-15,-1 7-6 16,-2 4-14-16,3 4 16 15,-2 5-12-15,0 4-8 16,4 4 26-16,3 3-16 16,3 5 15-16,8 1 0 15,0 4-9-15,0 4 10 16,9 3 2-16,6-1-2 16,0-7 8-16,6-3-7 0,-2-10-1 15,1-6 0-15,0-9 2 16,3-6-2-16,-4-5 1 15,2-6-1-15,-2 0 17 16,-2-13-17-16,4-6 38 16,-6-5-18-16,-2-5-18 15,-1-3 2-15,-3 4-4 16,-5 6-19-16,1 5 10 16,-4 9-20-16,2 6-3 15,2 2-137-15,1 10 55 16,7 13 97-16,2 7 16 15,6 4 1-15,1-2 9 16,1-3-9-16,4-8 0 16,1-3 4-16,2-10-3 0,-3-5-1 15,-2-3 12 1,-3-4-11-16,-5-13 21 0,-4-9-8 16,-7-5 1-16,-4-7-15 15,-2 1-11-15,-2-1 11 16,-14 4 0-16,2 6 0 15,-5 3 7-15,-1 11-5 16,1 2-2-16,0 9 9 16,1 3-2-16,0 3-8 15,3 14 1-15,0 9-3 16,5 3-4-16,2 4 7 16,1 0 0-16,4 1-1 15,3-4 6-15,0-3-5 0,0-5 0 16,3-10 1-1,4-1 1-15,4-8 0 0,-1-3-2 16,2 0 0-16,0-3 7 16,3-13-7-16,-3-5 15 15,-3-1-15-15,4 0 18 16,-2 1-18-16,-2 8 0 16,-2 4 0-16,-1 7-13 15,3 2 13-15,4 6 41 16,2 12-29-16,3 7 17 15,3-2-18-15,0 1 5 16,3-2-10-16,-3-4-4 0,0-5-4 16,1-5-68-16,-7-4-104 15,-3-2-459-15</inkml:trace>
  <inkml:trace contextRef="#ctx0" brushRef="#br1" timeOffset="-70478.01">2064 11263 1341 0,'0'0'218'0,"0"0"-218"0,-3-78-11 15,3 44 11 1,6 5 12-16,0 4-12 0,6 4 0 15,-5 9-1-15,4 5-95 16,-1 6-404-16,-4 1-191 0</inkml:trace>
  <inkml:trace contextRef="#ctx0" brushRef="#br1" timeOffset="-70187.62">2264 11100 1224 0,'0'0'284'16,"0"0"-211"-16,0 0-50 0,21 115-17 15,-8-47 64-15,7 24 41 16,2 16-34-16,-3-12-17 15,-4-20-50-15,-7-26 5 16,2-21-13-16,-4-3-2 16,0-1 4-16,2-3-4 15,-1-12-52-15,2-10-179 16,0-10-166-16,-3-9-421 0</inkml:trace>
  <inkml:trace contextRef="#ctx0" brushRef="#br1" timeOffset="-69030.58">2616 11472 1309 0,'0'0'335'16,"0"0"-231"-16,0 0-8 16,0 0-46-16,0 0 20 15,0 0-15-15,0 0-28 16,-9-33-4-16,4 29-22 15,1 3 0-15,-3 1-1 16,1 0 1-16,-2 10-7 16,2 10 3-16,1 5 3 0,3 6-6 15,2 4 0 1,0 3 6-16,10 2 1 0,10-4 0 16,2-1 9-16,5-9-10 15,1-5 0-15,-1-9 0 16,0-7 4-16,-2-5-4 15,-2 0 0-15,-4-17-6 16,-7-8-3-16,1-5 9 16,-8-6-16-16,-4-1-3 15,-1 3-6-15,0 3 16 16,-1 7 1-16,-4 10 6 16,2 11-5-16,3 3-11 15,0 9-21-15,0 20 31 16,0 12-5-16,12 6 13 15,1 3 0-15,1-7 0 0,7-5 6 16,0-11-6-16,1-9 0 16,2-8 0-16,0-10-5 15,-6-1 4-15,3-20-64 16,-6-12-11-16,-5-7-38 16,-4-6 6-16,-3-3 20 15,-3 0 66-15,0 7 15 16,0 8 7-16,-6 7 8 15,3 13-8-15,1 12 30 16,2 2-5-16,0 22-15 16,2 14 16-16,10 8 11 15,4 6 15-15,1-1-10 16,7-3-27-16,1-9 4 0,5-7-18 16,-2-11 5-1,5-11 8-15,-2-8-14 0,-4-7 0 16,1-21-1-16,-8-12-72 15,-4-11 25-15,-5-7-16 16,-7-8 28-16,-4-2 34 16,0 2 2-16,-4 2 12 15,-8 5 2-15,-3 9-14 16,0 7 13-16,3 11 12 16,2 9 28-16,2 10 33 15,2 12-11-15,-1 1-23 16,7 21-50-16,0 17 4 15,0 23-3-15,7 23-3 16,8-4 8-16,1-7 11 0,1-15-13 16,1-18 12-16,0 1-8 15,4-4-9-15,0-11 12 16,2-12-13-16,-1-11 7 16,4-3 11-16,-2-15 94 15,0-16-85-15,-4-5-27 16,-7-3-47-16,-4 1-2 15,-3 7 9-15,-2 8-10 16,-2 17 3-16,0 6-78 16,0 14 46-16,0 20 63 15,9 8 16-15,-2 5 27 16,5-2 80-16,5-5-33 16,2-8-41-16,3-11-32 0,-1-9 7 15,3-12 2-15,0 0-10 16,-3-16 17-16,-5-12-8 15,-7-5 9-15,-3-6 8 16,-9 0-1-16,0-1 40 16,-9 3-8-16,-10 5-13 15,-7 9 21-15,-1 6-36 16,-4 7-19-16,-2 10-10 16,2 2-53-16,-6 32-86 15,10-3-213-15,9 1-683 0</inkml:trace>
  <inkml:trace contextRef="#ctx0" brushRef="#br1" timeOffset="-68024.33">4361 11464 1400 0,'0'0'313'16,"0"0"-296"-16,0 0 34 15,0 0-26-15,0 0 26 16,-97-28 1-16,76 31-45 0,0 13-6 16,1 7-1-1,1 5 1-15,6 6-2 0,6 4 2 16,4 2-1-16,3 1 6 15,1-4-5-15,15-7-1 16,4-5 0-16,4-12 1 16,4-6 5-16,2-7-6 15,1-6 10-15,1-16 5 16,-4-11-15-16,-3-8-8 16,-7-5 7-16,-3-6 1 15,-9-2 0-15,-4 0 0 16,-2-2 1-16,0 3 18 15,-11 3-13-15,-5 3 16 16,-1 9-15-16,-2 8-5 16,7 9 14-16,2 7-3 0,2 14-6 15,5 0-7-15,3 20-3 16,0 16 2-16,0 20-5 16,14 2 0-16,5 7 6 15,8 0 0-15,1-12 0 16,3 2 7-16,2-11-7 15,-1-11 0-15,-3-12-1 16,0-13 2-16,-4-8 1 16,3-4-2-16,-5-21 1 15,-2-10 2-15,-5-9-3 16,-4-5-6-16,-4-1-17 16,-4 0 2-16,-1 3 11 15,-3 7-15-15,0 8 21 16,0 9 2-16,-4 9 2 15,-2 11 0-15,-2 3 0 0,2 11-7 16,3 18 7-16,3 14 0 16,0 10 0-16,0 4 13 15,9 4-3-15,9-3 21 16,0-9-4-16,6-8-19 16,-2-11 26-16,-1-12-24 15,1-8-1-15,1-10 7 16,-1 0-16-16,-2-19-6 15,3-9-8-15,3-9-28 16,0-9 3-16,1-3-22 16,-1-4 41-16,-4-2-71 0,-4 1-4 15,-6 1 69 1,-7 0 14-16,-5 2 5 0,0 2 7 16,-14 5 9-16,-7 6 37 15,-1 6 32-15,1 9-37 16,0 9 19-16,7 11 7 15,3 3-45-15,3 25-8 16,5 27-13-16,3 31 13 16,15 18 40-16,9-4 15 15,3-19-5-15,-5-28-18 16,-4-16-18-16,6 2 4 16,4-5-31-16,4 0-1 0,12-20-40 15,-11-9-145 1,0-2-766-16</inkml:trace>
  <inkml:trace contextRef="#ctx0" brushRef="#br1" timeOffset="-67221.67">5505 11371 196 0,'0'0'1164'16,"0"0"-1015"-16,0 0-125 15,0 0 3-15,0 0 7 16,0 0 87-16,0 0 1 16,52-46-63-16,-31 46-5 15,0 10-20-15,6 13-24 16,0 8 6-16,0 7-1 15,-2 6 9-15,-3 2 9 16,-7-3-27-16,0-2-5 16,-9-5 4-16,2-8-4 0,-5-5-1 15,-3-9 1 1,1-6-1-16,-1-6 16 0,0-2-15 16,0-2 29-16,0-15-7 15,0-9-21-15,0-8-4 16,-1-7-7-16,1-4-5 15,0-2 14-15,0-3-29 16,0 3 5-16,13 5 14 16,2 8-3-16,4 8 11 15,5 11 3-15,0 14-1 16,6 1 28-16,1 26-27 16,6 13 29-16,-1 8 3 15,-3 7-16-15,-5-2 12 16,-4-2 4-16,-7-7-1 15,-7-6-7-15,0-9-23 0,-5-8-2 16,-5-15-16-16,0-3-126 16,0-2-522-16</inkml:trace>
  <inkml:trace contextRef="#ctx0" brushRef="#br1" timeOffset="-66168.23">6607 11567 886 0,'0'0'338'16,"0"0"-238"-16,0 0-59 0,0 0-14 15,0 0 47 1,0 0-26-16,0 84-9 0,0-59 46 15,0-3-17-15,0-1-12 16,0-3-14-16,0-1-33 16,0-8-3-16,0-1-6 15,0-6 6-15,0-2-14 16,0 0-21-16,0-10-149 16,-1-7-305-16,-2-4-195 0</inkml:trace>
  <inkml:trace contextRef="#ctx0" brushRef="#br1" timeOffset="-65997.57">6515 11403 1151 0,'0'0'359'0,"0"0"-199"16,0 0-47-16,0 0-18 15,0 0-47-15,0 0-48 16,0 0-21-16,-2-6-119 15,14 6-82-15,0 0-386 0</inkml:trace>
  <inkml:trace contextRef="#ctx0" brushRef="#br1" timeOffset="-65306.14">6734 11486 831 0,'0'0'521'0,"0"0"-455"16,0 0-53-16,0 0 73 15,0 0 49-15,0 0-73 16,0 0-30-16,25 23-31 16,-14-6 30-16,-2 8 20 15,4 4-20-15,-4 4 11 16,-1 1-5-16,0-2-18 15,-3-1 6-15,-2-7-25 16,0-7 6-16,-3-5-6 16,0-7 0-16,3-2 5 15,-3-3-4-15,0 0 10 16,0-6 17-16,0-11-5 0,0-8-23 16,2-5-10-16,1-8-29 15,3 1 2-15,1 1 0 16,3 5 2-16,1 3 21 15,4 11-5-15,-3 4 17 16,-1 7-4-16,-3 6-13 16,3 0 19-16,-1 7-1 15,-1 16 1-15,-2 3 12 16,1 10-11-16,4 3 24 16,-2 0 3-16,1-3-17 15,2-7 10-15,1-7-20 16,-1-8 0-16,0-7 6 15,-1-7-6-15,0-1-2 0,0-17-4 16,0-10-33-16,-3-9 10 16,-3-5-23-16,-1-4-9 15,-4 1 29-15,2 6 2 16,-3 5 28-16,0 10 1 16,0 8 0-16,0 11 19 15,0 5 7-15,0 4-13 16,0 20 6-16,0 11-11 15,6 8 19-15,3 3 7 16,0 1-15-16,6-5 6 16,0-8-15-16,1-10-4 15,2-10-6-15,-2-11 0 0,2-13-41 16,-6-14-165-16,-4-4-340 16</inkml:trace>
  <inkml:trace contextRef="#ctx0" brushRef="#br1" timeOffset="-65161.92">7143 11307 1129 0,'0'0'661'0,"0"0"-585"16,0 0-76-16,0 0-20 16,0 0-153-16,0 0-184 15,0 0-816-15</inkml:trace>
  <inkml:trace contextRef="#ctx0" brushRef="#br1" timeOffset="-64721.25">7440 11503 1579 0,'0'0'199'0,"0"0"-155"16,0 0-26-16,0 0-7 15,0 0 39-15,0 0 10 16,0 0-39-16,-84 79-11 16,84-46 18-16,0 2-11 15,0 1 14-15,7-1-7 16,4-5-24-16,8-8 19 16,-1-5-17-16,0-10-1 0,6-7 19 15,-6 0-19-15,4-14-1 16,-5-14 0-16,-2-5-16 15,-5-7 15-15,-4-2-8 16,-2 0-7-16,-4 4 10 16,0 9 0-16,0 9 6 15,0 12 0-15,0 8-26 16,0 11-4-16,0 18 17 16,5 14 13-16,4 8 3 15,3 0-2-15,4-5-1 16,2-12 0-16,3-8 1 15,1-12-1-15,-1-14 1 16,-1 0-1-16,-4-48-26 0,-1 2-171 16,-8-6-389-16</inkml:trace>
  <inkml:trace contextRef="#ctx0" brushRef="#br1" timeOffset="-64584.36">7599 11298 1497 0,'0'0'496'15,"0"0"-434"-15,0 0-41 16,0 0-18-16,0 0-3 16,0 0-10-16,0 0-163 15,3 0-440-15</inkml:trace>
  <inkml:trace contextRef="#ctx0" brushRef="#br1" timeOffset="-63849.63">7777 11635 1227 0,'0'0'251'0,"0"0"-180"16,-8 94-49-16,8-63-3 16,0-8-19-16,5-12 36 15,8-5 14-15,-1-6-30 16,5-8 12-16,-1-13-21 15,-4-11-11-15,0-5-1 16,-8-4 0-16,-2 1 1 16,-2-1 26-16,0 9 17 0,-8 5 55 15,-2 9-19-15,-2 8-37 16,-2 7 24-16,0 3-58 16,-3 11-7-16,1 14-1 15,0 9 2-15,5 2-2 16,5 3 0-16,4-2 0 15,2-4 2-15,0-9-2 16,6-7 0-16,5-9-9 16,4-8-6-16,0 0 15 15,1-11-60-15,3-11 4 16,-5-3 11-16,-2-2-20 16,-3 5 35-16,-2 8 19 15,-1 9-9-15,0 5-12 0,1 7-35 16,1 17 62-16,1 6 4 15,0 2 2-15,4-2 4 16,1-7 17-16,5-5-1 16,2-8 82-16,2-8-61 15,2-2-24-15,2-7-18 16,1-12-64-16,2-5 21 16,-3-7-57-16,-5-4-129 15,-5-3 36-15,-6-6 102 16,-8-2 59-16,-3-5 31 15,-3-5 1-15,-16-3 31 16,-6 2 50-16,-4 5 16 0,3 6 45 16,4 14 44-1,6 12-31-15,7 10-35 0,3 10-65 16,6 3-35-16,-4 23-20 16,4 11 0-16,0 13 5 15,0 8 15-15,4 5 24 16,10-1-7-16,2-2-29 15,4-7-8-15,0-10 0 16,15-4-33-16,-7-14-134 16,-3-9-310-16</inkml:trace>
  <inkml:trace contextRef="#ctx0" brushRef="#br1" timeOffset="-63106.08">8794 11517 1247 0,'0'0'293'15,"0"0"-258"-15,0 0 26 16,0 0-23-16,0 0 81 16,0 0 16-16,0 0-75 15,-70-54-38-15,50 47-3 16,-2 5-19-16,0 2 0 15,1 0 0-15,0 11-12 16,0 9 11-16,6 4 1 16,0 6 0-16,8 3-1 15,5 3 1-15,2 0-1 0,2-1 1 16,13-4-1-16,7-7 1 16,2-10 0-16,4-8 0 15,-1-6 9-15,4-3-8 16,-4-19-1-16,0-11 0 15,-6-11-1-15,-3-7 0 16,-6-16 1-16,-2-16 0 16,-7 7 13-16,-3 6-13 15,0 14 0-15,0 17 1 16,-8 0 0-16,-3 3 19 16,5 13-8-16,0 14-2 15,1 9 29-15,1 4-39 16,0 25-6-16,1 15 6 15,1 9 0-15,2 11 8 0,0 0 5 16,3 0-12-16,10-4 16 16,1-8-16-16,4-10-1 15,-2-11 0-15,2-9 6 16,0-11-6-16,1-11 0 16,1 0-10-16,-4-18-10 15,2-11-20-15,-3-7-1 16,-2-3 7-16,-5-2-4 15,-2 0 38-15,-6 2 0 16,3 7 0-16,-3 8 18 16,0 10-3-16,0 9 15 0,0 5-14 15,0 14-2-15,0 19-14 16,0 9 10-16,0 9 15 16,0 1 16-16,9-1-30 15,1-6-3-15,4-7-8 16,2-7-5-16,8-11 3 15,0-8-74-15,22-12-16 16,-4-15-232-16,-7-5-784 0</inkml:trace>
  <inkml:trace contextRef="#ctx0" brushRef="#br1" timeOffset="-62582.49">9405 11398 1068 0,'0'0'881'16,"0"0"-783"-16,0 0-48 15,0 0-33-15,0 0-16 0,0 0 15 16,0 0-16-16,-61 60 9 16,55-24 11-16,5 4-20 15,1-1 11-15,1-4-11 16,13-4 0-16,5-9 0 16,1-7 0-16,2-10-6 15,3-5-20-15,-1-5-58 16,-3-19-18-16,0-5-17 15,-5-5 2-15,-5-1 85 16,-2 2 20-16,-5 5 12 16,-2 8 29-16,2 11-29 15,-1 9 0-15,-3 8-4 16,0 20 4-16,5 8 55 16,-2 4 2-16,4-1 18 15,6-4-23-15,1-6-43 0,8-12 13 16,-2-8-6-16,4-6-14 15,-2-3 20-15,0-19-22 16,-4-9 1-16,-3-7-1 16,-4-5-11-16,-7 0 11 15,-4-2 1-15,0 5 0 16,-9 3 19-16,-12 6-12 16,-5 11 3-16,-2 7-8 15,-4 10-2-15,1 1-1 16,3 20 0-16,8 9-7 15,5 5 6-15,7 3-5 0,8 2 6 16,2-3 0-16,14-2-8 16,26-6-85-16,-5-8-234 15,-2-10-837-15</inkml:trace>
  <inkml:trace contextRef="#ctx0" brushRef="#br1" timeOffset="-61786.02">10092 11383 1687 0,'0'0'356'0,"0"0"-289"15,0 0-67-15,0 0-10 16,0 0 4-16,0 0 6 16,-97 30 25-16,82 5-24 0,3 9 11 15,6 4-12-15,6 1 1 16,0-5 7-16,13-5-8 15,7-10 0-15,4-11 0 16,2-12-20-16,1-6-15 16,0-11-62-16,-3-18-5 15,-2-9 33-15,-2-8-90 16,-7-7 68-16,-3-5 62 16,-7-5 21-16,-3-3 8 15,0 1 13-15,-13-1 25 16,0 9 78-16,-5 11-15 15,9 15 26-15,1 15-36 16,4 16-50-16,0 7-28 0,1 37-13 16,3 27 1-1,0 25 13-15,3-1 11 0,10-19-12 16,-1-24 14-16,3-19-27 16,0-1 0-16,1-3 0 15,4-1 1-15,-1-14 6 16,-1-10-7-16,-3-4-10 15,-1-11 3-15,-3-16-18 16,1-4-2-16,-3-3-1 16,-3 5-18-16,-2 7 16 15,-1 15 4-15,0 7-42 16,2 7 33-16,-2 20 35 16,7 4 16-16,-1 0 43 15,2-4-19-15,2-6-7 0,1-5-19 16,2-9-3-16,-1-7 8 15,6 0-19-15,-1-15 13 16,0-7-13-16,1-4 6 16,-5-6-6-16,-5 0 0 15,-7-2 1-15,-4 0 9 16,0 1-10-16,-15 5-1 16,-4 7 0-16,-5 11-22 15,0 10 21-15,0 1-15 16,3 23 17-16,4 7-1 15,3 8 2-15,8 3 17 16,4-2 26-16,2-2-9 16,2-5 10-16,15-9-14 0,8-5-3 15,8-8 4-15,4-8-31 16,6-3 7-16,-1 0-8 16,9-23-54-16,-11 3-89 15,-10 0-540-15</inkml:trace>
  <inkml:trace contextRef="#ctx0" brushRef="#br1" timeOffset="-60373.19">10931 11367 854 0,'0'0'247'16,"0"0"-130"-16,0 94 34 16,0-48-17-16,5 0 33 15,5-7-49-15,1-5-48 0,-4-9-10 16,1-9-36 0,-3-7-14-16,-3-6 16 0,-2-3-14 15,0-3 58-15,0-16 2 16,0-9-61-16,-2-8-10 15,-5-4-1-15,3-3 0 16,2 1 7-16,2 4-7 16,0 5 0-16,2 7 0 15,11 6-13-15,5 6 7 16,3 7 6-16,4 4 0 16,5 3 15-16,3 0-15 15,4 3 6-15,1 4-6 16,-1-3 2-16,-3-3 5 15,-6-1-2-15,-5 0-4 16,-4-7 10-16,-8-4-11 0,-4-3 0 16,-6-3-8-16,-1-1-5 15,0-2 13-15,-8 8-7 16,-3 1-4-16,-1 9 1 16,-1 2-8-16,-1 10 11 15,1 16 0-15,1 11 5 16,6 7 2-16,3 3 7 15,3 2 14-15,0-5 26 16,12-5-35-16,13-10 9 16,4-8-15-16,2-11-5 0,2-10 4 15,1-1-5-15,-4-22-24 16,1-8-29-16,-7-7-46 16,-6-4-28-16,-3-2-28 15,-9 4 19-15,2 3 91 16,-7 11 33-16,-1 11 12 15,0 15 26-15,0 0-25 16,0 29 12-16,0 7 48 16,0 8-2-16,0 5 11 15,9-3-1-15,7-5 10 16,7-7-15-16,2-12-46 16,3-8-5-16,-1-13-6 15,-4-1-7-15,-3-16 1 16,-3-13-1-16,-8-8-29 15,-6-3 17-15,-3-7-21 0,-3 4-7 16,-18 1-8-16,-4 9 17 16,-5 4 31-16,0 16 7 15,2 12 18-15,5 1-7 16,2 22-18-16,4 9 0 16,3 8 12-16,8 1-6 15,3 1 14-15,3-3-13 16,4-4-7-16,29-4-12 15,-1-8-187-15,0-10-527 0</inkml:trace>
  <inkml:trace contextRef="#ctx0" brushRef="#br1" timeOffset="-59585.53">12095 11354 1753 0,'0'0'258'15,"0"0"-223"-15,0 0-21 16,0 0 0-16,0 0 39 16,-79-2-27-16,55 22-11 15,3 8-8-15,6 6-6 16,6 3 13-16,6 2-5 16,3 1 3-16,6-5 7 15,14-5-17-15,5-10-2 16,6-5 4-16,4-13-4 15,-1-2-9-15,0-12-22 16,-3-16-23-16,-5-11 14 16,-4-8-26-16,-4-4 10 0,-4-7 40 15,-7-1 4 1,-1-2 12-16,-5 3 6 0,-1 4-5 16,0 3 22-16,-1 4 5 15,-8 7 12-15,-1 8 12 16,-1 6-30-16,-2 4 2 15,-1 8-17-15,1 5-7 16,1 8 18-16,0 1-18 16,0 14 0-16,3 14-2 15,3 10 0-15,0 12 2 16,3 8 0-16,2 15-1 16,1-5 1-16,0 1 0 0,0-2 0 15,0-14-4 1,1 0 10-16,6-9-8 0,-2-10 2 15,4-11-6-15,-3-10 5 16,0-8-39-16,0-5-39 16,-2-4 6-16,-1-13 20 15,0-6 18-15,-1-6 13 16,2 2 22-16,1 0 19 16,4 4 20-16,0 0 4 15,1 2 2-15,5 7-22 16,-1-1-2-16,2 6 10 15,2 2-19-15,1 5 17 16,0 2-7-16,1 0 6 0,-1 0-3 16,-2 13-23-16,-1 7 5 15,-2 8-7-15,-3 2 2 16,-3 4 5-16,-2 2-7 16,-1-3 10-16,0-4-4 15,1-2-6-15,3-10-6 16,0-7 5-16,6-6-8 15,-1-4 9-15,3-4-30 16,0-17-13-16,2-6-81 16,2-26-133-16,-6 6-150 15,-5 4-697-15</inkml:trace>
  <inkml:trace contextRef="#ctx0" brushRef="#br1" timeOffset="-59396.99">12425 11140 1525 0,'0'0'502'16,"0"0"-434"-16,0 0-43 15,0 0-24-15,0 0 32 16,0 0-13-16,0 0-9 16,-2 0-11-16,2 0-26 15,0 0-136-15,6 0-200 16,1 6-695-16</inkml:trace>
  <inkml:trace contextRef="#ctx0" brushRef="#br1" timeOffset="-59150.66">12524 11286 1204 0,'0'0'214'0,"0"0"-143"15,0 0 113-15,33 87 13 16,-16-49-26-16,3 4-57 16,3 2-35-16,-1-5-43 15,2-3-11-15,-3-7-15 16,-3-4 2-16,-2-8-6 16,-5-9-6-16,-1-8-28 15,4-9-83-15,-4-15-153 0,-1-2-376 16</inkml:trace>
  <inkml:trace contextRef="#ctx0" brushRef="#br1" timeOffset="-58947.16">12842 11296 1674 0,'0'0'297'0,"0"0"-216"15,0 0-44-15,-18 72 40 16,9-30 11-16,2 3-20 15,-1 3-11-15,4-3-45 16,-2-3-5-16,5-6-7 16,1-8-26-16,0-10-30 0,3-11-68 15,8-7-170 1,1 0-323-16</inkml:trace>
  <inkml:trace contextRef="#ctx0" brushRef="#br1" timeOffset="-58624.52">12939 11400 1625 0,'0'0'238'0,"0"0"-181"15,0 0-35-15,-7 75 11 16,7-36 28-16,0 0-5 16,16-2-31-16,2-5-24 15,7-7 15-15,2-7-16 16,-2-10 1-16,1-8 10 15,-2 0-11-15,0-14-17 0,-4-13-2 16,-3-4 18-16,-4-5 1 16,-7 1 0-16,-3-1 9 15,-3 5 28-15,0 1-9 16,-13 4 9-16,-7 5-10 16,-2 8-4-16,-2 11 10 15,2 2-33-15,-4 14-6 16,1 14-28-16,-6 24-74 15,7-7-172-15,4-4-725 0</inkml:trace>
  <inkml:trace contextRef="#ctx0" brushRef="#br1" timeOffset="-41872">796 12532 590 0,'0'0'336'16,"0"0"-236"-16,0 0-74 15,0 0 35-15,0 0 34 16,0 0-12-16,0 0-31 0,0 0-36 15,0 0 24-15,0 0 0 16,0 0-7-16,0 0 12 16,0 0-14-16,0 0 17 15,0-4-6-15,0-3-9 16,0-2 4-16,2-2-23 16,2 4-13-16,2-2 14 15,0 1-15-15,0-1 0 16,0 1 0-16,4-1-13 15,-2 2 13-15,-1 4 0 16,1 0 1-16,-1 1-6 16,2 2 5-16,0 0 0 15,4 7-2-15,1 10-6 0,4 4 8 16,-3 7 1 0,-2 5 1-16,1 4 14 0,-4 2-16 15,0 2 0-15,-2 1 0 16,-5-2 0-16,3-4 2 15,-6-4-2-15,3-6 0 16,-3-4 1-16,0-8 0 16,0-6-1-16,0-3 0 15,0-3 3-15,0-2 1 16,0 0-2-16,0 0 11 16,0-7-3-16,0-6-3 15,0-6-1-15,-6-6-6 16,3-5 1-16,3-3-1 0,0-4 0 15,0-2 0-15,0-2 0 16,6 2 6-16,6 2-8 16,0 1 2-16,0 7-3 15,4 3-3-15,-2 6 6 16,-1 8-14-16,-4 5 2 16,0 5-7-16,1 2 13 15,1 4 5-15,2 13 1 16,4 6 0-16,-1 8 2 15,-4 5-1-15,0 3 11 16,-3 2-12-16,-5 0 0 16,-1-2 0-16,-1-1 1 15,-2-4-1-15,1-4 0 16,-1-7 1-16,0-6 3 0,2-5-3 16,-2-4-1-16,1-4 0 15,-1-3 0-15,2-1 0 16,-2 0 0-16,0-6-86 15,0-6-230-15,0 0-543 0</inkml:trace>
  <inkml:trace contextRef="#ctx0" brushRef="#br1" timeOffset="-39808.59">1400 12769 962 0,'0'0'299'15,"0"0"-200"-15,0 0-18 16,0 0 76-16,0 0-17 0,0 0-82 15,0 0-14-15,-3 0 19 16,3 0-6-16,0 0 5 16,0 0-29-16,0 6-12 15,0 6-5-15,0 8-16 16,0 7 8-16,-1 3 1 16,1 6-8-16,-3 1 6 15,1-1-7-15,-2 0 0 16,-1-5 0-16,1-3-2 15,1-6 2-15,3-4-9 16,-3-5-10-16,3-6 8 16,0-2-21-16,0-4-17 15,0-1-38-15,0 0-52 0,0-4-69 16,0-8-146 0,0-2-384-16</inkml:trace>
  <inkml:trace contextRef="#ctx0" brushRef="#br1" timeOffset="-39528.95">1360 12784 907 0,'0'0'280'15,"0"0"-220"-15,0 0-37 16,0 0 42-16,0 0 53 0,0 0-50 15,95 85-48-15,-68-53 66 16,-3 3 2-16,-1 0-40 16,-4 0-15-16,-3 0-32 15,-1-4 12-15,-6-7-11 16,0-5-2-16,-6-8 0 16,3-5-25-16,-6-6-118 15,0-14-63-15,0-3-425 0</inkml:trace>
  <inkml:trace contextRef="#ctx0" brushRef="#br1" timeOffset="-39279.18">1557 12775 901 0,'0'0'358'0,"0"0"-248"15,0 0 1-15,19 96 18 16,-11-62 1-16,-1 0-47 16,-1-1-58-16,-3-1 12 15,0-2-28-15,0-5-8 16,0-5-2-16,-3-6 1 16,3-6-83-16,0-8-112 15,0 0-213-15,-1-6-322 0</inkml:trace>
  <inkml:trace contextRef="#ctx0" brushRef="#br1" timeOffset="-38829.47">1733 12830 1213 0,'0'0'212'16,"0"0"-158"-16,0 0-2 15,0 0 51-15,-8 86-25 16,7-65-39-16,1 1-27 16,0 2 32-16,0-1-11 15,0 0-8-15,0-1 9 16,0-1-20-16,6-1 22 0,3-2-23 16,7 0-12-16,1-3 8 15,2-4-2-15,3-3-7 16,-2-8 4-16,1 0 5 15,-4 0-15-15,0-15 7 16,-4-6-1-16,-4-4 72 16,-3-6-32-16,-6-2-5 15,0-2 2-15,0 1-31 16,-9 2 20-16,-5 1-8 16,-3 6-18-16,-1 4 31 15,0 4-2-15,-1 5-15 16,1 3 16-16,0 7-24 15,5 2 3-15,1 2-9 0,-2 16-31 16,4 9 3 0,2 7-18-16,8 25-32 0,0-6-92 15,0-8-479-15</inkml:trace>
  <inkml:trace contextRef="#ctx0" brushRef="#br1" timeOffset="-36728.23">729 15112 954 0,'0'0'285'16,"0"0"-212"-16,0 0-3 15,0 0 32-15,0 0 27 16,0 0 18-16,0 0-62 16,-3-17-47-16,3 9-14 15,0 0-23-15,0-1 12 16,0-2-7-16,3 0-6 16,8-3 15-16,-1 2-6 15,2 1-8-15,1 3 3 16,2 2-4-16,1 4-9 0,1 2 2 15,7 3 5 1,-5 16 2-16,5 8 0 0,-3 7 1 16,0 6 10-16,-6 4-11 15,-2 1 0-15,-7-2 0 16,2-5-5-16,-4-7 5 16,-2-8 1-16,1-6 0 15,-3-5 3-15,0-8-3 16,0-4-1-16,0 0 0 15,0 0-11-15,0-9-16 16,0-5 27-16,0-5 1 16,-2-6 1-16,-2-1-2 15,1-5 0-15,1-1-10 16,2-4-17-16,0 1 27 16,5-1-7-16,8 3 7 0,2 1-1 15,7 3-16 1,-1 6 16-16,2 11 1 0,2 6-23 15,0 6 21-15,-1 2-8 16,1 16 10-16,-5 5 8 16,1 5-7-16,-6 4-1 15,-5 3 7-15,1 3-7 16,-5-1 16-16,-3-3-15 16,0-1 8-16,-3-7 1 15,2-6-9-15,-2-7 2 16,0-6-3-16,0-5-11 15,0-2 0-15,0 0-57 0,0 0-97 16,0-6-236-16,0-1-177 16</inkml:trace>
  <inkml:trace contextRef="#ctx0" brushRef="#br1" timeOffset="-35977.68">1575 15054 396 0,'0'0'911'15,"0"0"-815"-15,0 0-74 16,0 0 2-16,0 0-5 16,0 0 51-16,0 0-16 15,-73 36-40-15,68-20 5 16,1 1-17-16,2 5 8 15,2 3 20-15,0 2-11 16,0 3 3-16,2 1 0 16,7-1 6-16,7 0-2 15,0-4 12-15,1-4 28 16,2-5-35-16,-1-5-30 16,0-7-1-16,1-5 0 15,-2 0 1-15,-1-17 0 16,1-5 0-16,-4-7 12 0,-7-8 18 15,-3-3-7-15,-3-2 4 16,0 2-9-16,-6 1-18 16,-10 5 41-16,-4 4-32 15,-2 7 15-15,-2 3 11 16,0 5-11-16,-1 6 22 16,7 1-23-16,-3 7-24 15,6 1 0-15,2 0-7 16,4 11-30-16,3 11-5 15,4 8-42-15,2 6-22 16,2 24-57-16,8-12-139 0,2-2-387 16</inkml:trace>
  <inkml:trace contextRef="#ctx0" brushRef="#br1" timeOffset="-35512.01">1879 15308 1410 0,'0'0'335'15,"0"0"-294"-15,0 0-34 16,0 0 15-16,0 0-3 16,0 0 22-16,0 0 26 15,72-39-39-15,-53 52-9 0,0 8 0 16,-4 8-17-16,-4 5 7 15,-4 5 0-15,-4 1-9 16,-3 2 8-16,0 0-8 16,-7-6-2-16,-4-7 2 15,1-8-28-15,-5-8 12 16,3-9-22-16,1-4-37 16,-3-4-107-16,0-16 65 15,4-4 15-15,5-1 4 16,4 0 66-16,1 7 32 15,0 4 16-15,12 7 42 16,7 6 45-16,5 1 55 16,7 3-43-16,4 9-33 15,-1 3-21-15,2 0 16 16,-3-1-26-16,-1-2-20 0,-6-6-6 16,-2-4-18-16,-2-2-6 15,-1-11-1-15,0-32-72 16,-5-1-257-16,-5-2-622 0</inkml:trace>
  <inkml:trace contextRef="#ctx0" brushRef="#br1" timeOffset="-34737.62">2167 12545 918 0,'0'0'342'0,"0"0"-242"16,0 0-84-16,0 0 16 16,0 0 23-16,0 0 28 15,0 0 30-15,54 0-6 16,-34 0-21-16,4 0-25 0,-1 0-36 16,2 0 2-16,2 0 8 15,0 0-6-15,-2 0-3 16,-3 0-26-16,-2-7 0 15,-1 1-48-15,-5 2-233 16,-8-1-404-16</inkml:trace>
  <inkml:trace contextRef="#ctx0" brushRef="#br1" timeOffset="-34451.64">2234 12796 954 0,'0'0'289'15,"0"0"-221"-15,0 0-30 16,0 0 8-16,0 0 38 16,0 0 24-16,0 0 7 15,70 9-20-15,-43-6-3 16,0 0-19-16,-3-1-33 15,3-1-39-15,-5-1 23 16,-1 0-18-16,-6 2-6 16,-2 0 0-16,1 1-87 15,-7 3-241-15,-3-3-606 0</inkml:trace>
  <inkml:trace contextRef="#ctx0" brushRef="#br1" timeOffset="-29579.94">3242 12346 929 0,'0'0'279'15,"0"0"-201"-15,0 0-52 16,0 0 17-16,0 0 18 16,0 0-30-16,0 32 4 15,2-13 36-15,-1 1 19 16,-1 9 2-16,0 3-22 16,0 5-19-16,0 2-20 15,0 3-19-15,0-4-12 16,0-4 9-16,0-5-8 15,0-7 5-15,0-5-6 16,0-5-19-16,0-8-26 16,0-4-120-16,0-3-32 0,0-11-172 15,0-3-443-15</inkml:trace>
  <inkml:trace contextRef="#ctx0" brushRef="#br1" timeOffset="-29159.33">3123 12317 209 0,'0'0'699'0,"0"0"-699"16,0 0 10-16,0 0-8 15,0 0 48-15,0 0-17 0,0 0-32 16,97-67 41-16,-69 67 0 15,4 0 26-15,-1 7 17 16,2 9 53-16,-2 4-57 16,-4 2-15-16,-2 0 27 15,-8 4-25-15,-4 0-41 16,-5 1 3-16,-8 0 8 16,0 2-19-16,-5-4 6 15,-11-1 0-15,-2-3 0 16,-3-3-2-16,-3-5-11 15,3-5 0-15,0-5 7 16,2-3-19-16,4 0 11 16,2 0-11-16,4-3 0 15,4-2-1-15,2 2-9 0,0 1-8 16,3 2 17-16,0 0-64 16,11 0-120-16,5 0 4 15,-1 0-523-15</inkml:trace>
  <inkml:trace contextRef="#ctx0" brushRef="#br1" timeOffset="-28977.95">3661 12663 1657 0,'0'0'374'0,"0"0"-319"16,0 0-38-16,0 0-15 15,0 0-2-15,0 0-28 16,0 0-146-16,35-17-373 0</inkml:trace>
  <inkml:trace contextRef="#ctx0" brushRef="#br1" timeOffset="-28662.42">3843 12280 1209 0,'0'0'229'0,"0"0"-187"16,0 0-32-16,0 0 52 15,0 0 80-15,30 78-28 16,-7-44-46-16,-1 5-34 15,5 7 28-15,-5 2-6 16,1 3-19-16,-4-4 0 16,0-4-28-16,-4-8 4 15,-3-5-12-15,-1-9 0 16,-4-8-2-16,-1-6-9 16,1-7-85-16,-2-13-160 15,-2-5-263-15</inkml:trace>
  <inkml:trace contextRef="#ctx0" brushRef="#br1" timeOffset="-28383.34">4137 12258 1393 0,'0'0'278'16,"0"0"-218"-16,0 0-3 15,0 0 1-15,0 0 31 16,0 0-11-16,12 98-39 16,-9-51-3-16,0 8 11 0,-3-1-19 15,0 2 25-15,0-3-29 16,0-6-18-16,0-10 5 16,0-7-11-16,0-7 0 15,0-9-41-15,0-2-79 16,0-5-187-16,0-4-563 0</inkml:trace>
  <inkml:trace contextRef="#ctx0" brushRef="#br1" timeOffset="-27862.02">2881 12993 758 0,'0'0'149'0,"0"0"-97"15,0 0 53-15,0 0 107 16,85 14-44-16,-44-9-27 0,11 0 59 16,7 0-98-16,19-3-52 15,18 0 4-15,20-2-10 16,3 0-10-16,-4 0 8 15,-12-4-42-15,-13-1 9 16,-16 2-9-16,-11-2 1 16,-20 3-1-16,-7-1 1 15,7 2 6-15,-3-2-3 16,2 0-3-16,-9 3-1 16,-5-4 0-16,-5 3 0 15,-4-1 0-15,-1-1 0 16,-6 0 0-16,-3 2-22 0,-3-4-112 15,-6-1-145 1,0 2-281-16,-3 0-412 0</inkml:trace>
  <inkml:trace contextRef="#ctx0" brushRef="#br1" timeOffset="-27453.99">3269 13162 793 0,'0'0'672'0,"0"0"-640"16,0 0-16-16,0 0-8 15,0 106 62-15,0-65 53 16,0 5-23-16,3 0-29 16,3 3-4-16,-1-5-24 15,-2-4-24-15,0-6-2 16,0-5-16-16,-3-9-2 15,1-8 1-15,-1-6-28 16,0-4-17-16,0-2-81 16,0-3-59-16,0-26-25 0,-1 3-298 15,-7-2 131-15</inkml:trace>
  <inkml:trace contextRef="#ctx0" brushRef="#br1" timeOffset="-26982.09">3208 13260 722 0,'0'0'302'16,"0"0"-236"-16,0 0-58 16,0 0 102-16,9-81 45 15,6 66-39-15,6 3-77 16,4 6 21-16,5 3-1 0,6 3 27 16,1 0-23-16,0 14-4 15,-4 8-20-15,-6 7 4 16,-9 4-18-16,-5 6-15 15,-8 5 13-15,-5-1-22 16,-2 1 8-16,-14-2-5 16,-5-5-1-16,0-5-6 15,2-9-3-15,1-6-9 16,0-8 5-16,7-9-18 16,0 0-46-16,3 0-78 15,2-12 19-15,3-1 62 16,3 1 36-16,0 0 28 15,0 1 7-15,0 3 1 16,6 1 57-16,5 2 57 16,2 4-80-16,2 1 45 0,4 0-4 15,1 10-10-15,5 5 0 16,-1 4-25-16,1 1-8 16,-4 1 8-16,2-1-29 15,-4-3 6-15,0-3-18 16,-2-3 6-16,-1-5-12 15,2-3-16-15,9-3-95 16,-3-15-107-16,-5-4-382 0</inkml:trace>
  <inkml:trace contextRef="#ctx0" brushRef="#br1" timeOffset="-26808.43">3887 13389 1547 0,'0'0'549'0,"0"0"-510"16,0 0-38-16,0 0 9 16,0 0-10-16,0 0-10 15,0 0-3-15,31-10-162 16,-20-7-228-16,-3-2-676 0</inkml:trace>
  <inkml:trace contextRef="#ctx0" brushRef="#br1" timeOffset="-26600.6">4042 13157 1255 0,'0'0'329'0,"0"0"-237"0,0 0-66 16,85 0 34-16,-49 0 13 15,-2 0 5-15,2 0-24 16,1 0-30-16,-6-2-10 15,-8 1-5-15,-1 1-9 16,-10 0-72-16,-6 0-203 16,-6 5-463-16</inkml:trace>
  <inkml:trace contextRef="#ctx0" brushRef="#br1" timeOffset="-26396.44">4233 13384 1060 0,'0'0'924'0,"0"0"-793"16,0 100-69-16,4-56 14 15,7-4-19-15,-1-5 6 16,0-7-48-16,-2-5-15 16,1-9-6-16,-3-5-77 15,1-9-8-15,-1 0-118 16,-3-14-399-16</inkml:trace>
  <inkml:trace contextRef="#ctx0" brushRef="#br1" timeOffset="-26028.46">4922 12800 1568 0,'0'0'266'0,"0"0"-249"16,0 0 2-16,0 0 40 0,0 0 12 16,0 0-6-16,0 0-22 15,91 18-43-15,-67-18 14 16,-4 0-14-16,-3 0 0 16,-1 0-1-16,-5 0-47 15,-5 0-150-15,-3 0-348 0</inkml:trace>
  <inkml:trace contextRef="#ctx0" brushRef="#br1" timeOffset="-25818.78">4868 13000 1318 0,'0'0'288'16,"0"0"-247"-16,0 0-11 15,0 0 72-15,103 12 56 16,-64-12-89-16,1 0-34 16,-3 0-14-16,-4 0-21 15,-3 0-19-15,-10 0-123 16,-9 0-614-16</inkml:trace>
  <inkml:trace contextRef="#ctx0" brushRef="#br1" timeOffset="-18776.53">5846 12414 515 0,'0'0'207'16,"0"0"-132"-16,0 0-49 15,0 0 63-15,0 0 63 16,0 0-49-16,-26 75-43 15,24-60-10-15,2-1-14 16,0 4 22-16,0 0-4 16,0 1 18-16,0 1 23 15,8 0-28-15,1 4 3 16,4-4-53-16,4 2-5 16,2-3 13-16,3-2-12 15,-1-3-12-15,0-5 22 0,0-4-22 16,-5-5-1-1,1 0 8-15,-4-8 18 0,0-8 25 16,-2-5 18-16,0-6-26 16,-3-5-10-16,-5-4-27 15,-3-1 1-15,0-3 0 16,0 3-6-16,-10 3 11 16,-2 4-10-16,3 5-1 15,-6 3 8-15,3 5 0 16,-4 4-6-16,2 4-3 15,0 3 6-15,-3 3-12 16,2 2 7-16,2 1-1 16,-2 0 0-16,3 6-42 15,0 9 10-15,0 6 9 16,3 3-4-16,1 3 11 16,1-1-29-16,6 1-64 0,1 3-104 15,10-5-131-15,2-5-348 0</inkml:trace>
  <inkml:trace contextRef="#ctx0" brushRef="#br1" timeOffset="-18585.73">6270 12769 1392 0,'0'0'366'0,"0"0"-287"15,0 0-41-15,0 0-24 0,0 0 40 16,0 0-54 0,0 0-152-16,20 2-101 0,-14-18-343 0</inkml:trace>
  <inkml:trace contextRef="#ctx0" brushRef="#br1" timeOffset="-18324.63">6427 12344 755 0,'0'0'926'16,"0"0"-872"-16,0 0-47 0,0 0-7 15,0 0 51-15,0 0-10 16,94-11-18-16,-60 8-10 15,-1 2-13-15,1 1 0 16,-5 0 4-16,-6 0-11 16,-6 0-85-16,-8 0-156 15,-8 0-302-15,-1 6-311 0</inkml:trace>
  <inkml:trace contextRef="#ctx0" brushRef="#br1" timeOffset="-17906.29">6463 12380 1174 0,'0'0'301'16,"0"0"-219"-16,0 0-20 15,0 0 48-15,0 0-17 16,-51 78-40-16,51-66-52 16,0-4 18-16,0-2-18 15,0-3-1-15,6-1 2 16,6 0-2-16,3-2 0 15,6 0 0-15,2 1-5 16,7 1 3-16,0 4 3 16,4 0-1-16,-2 4 12 15,-4 4-11-15,-1 3 4 16,-6 3 15-16,-6 1 6 16,-6 3 38-16,-6 4-8 15,-3 0-20-15,-3 2 1 16,-14-2-37-16,-5-2 18 0,-5-3-9 15,-3-8-8-15,-1-5 8 16,-2-7 2-16,2-3-9 16,1 0 10-16,8-11-12 15,2-1-11-15,10 0-32 16,5-1-33-16,5 4-32 16,0-2-39-16,18-2-76 15,2 3-111-15,2 0-493 0</inkml:trace>
  <inkml:trace contextRef="#ctx0" brushRef="#br1" timeOffset="-17492.04">6789 12530 1410 0,'0'0'300'15,"0"0"-240"-15,0 0-36 16,0 0 36-16,-7 92 18 15,7-58-22-15,15 3-8 16,4-1-17-16,2-3-5 16,4-6-26-16,4-7 2 15,-1-5-2-15,0-9 1 16,1-6-1-16,-3 0 0 16,-4-21-18-16,-3-6 10 15,-10-9-16-15,-2-5 11 0,-7-4 2 16,0-3 0-16,-12 2 11 15,-10 1 6-15,-4 4 0 16,-5 5 14-16,3 6-20 16,-2 9 43-16,5 8-2 15,1 4-19-15,3 7 0 16,3 2-13-16,0 7 3 16,2 14-12-16,-1 10-14 15,7 5 8-15,1 6-14 16,8 3-42-16,1 0-20 15,10 5-214-15,8-12-193 16,3-10-721-16</inkml:trace>
  <inkml:trace contextRef="#ctx0" brushRef="#br1" timeOffset="-17080.55">7120 12419 1536 0,'0'0'390'16,"0"0"-341"-16,0 0-22 16,0 0 2-16,0 0-14 15,0 0 0-15,0 82-14 16,0-40 0-16,0 5 19 16,9 2-19-16,5 0 10 15,4-2-11-15,2-10-15 0,3-9 14 16,1-10-7-1,1-15 8-15,-1-3 6 0,1-16-6 16,-5-14-3-16,-1-9 3 16,-7-7 0-16,-6-4 12 15,-3 3-6-15,-3 1 8 16,-6 7 28-16,-7 3-1 16,-7 7 12-16,-1 7 2 15,-3 4-12-15,-1 8 4 16,-2 8-23-16,-1 2-18 15,4 4-6-15,0 15-24 16,5 10-23-16,3 6-32 16,5 3-36-16,11 13-68 15,0-10-206-15,0-7-522 0</inkml:trace>
  <inkml:trace contextRef="#ctx0" brushRef="#br1" timeOffset="-16268.1">7465 12581 1243 0,'0'0'250'16,"0"0"-195"-16,0 78-33 15,3-43 30-15,6 0 46 16,6-5-47-16,0-6-19 0,4-4-31 15,-1-9 28-15,-3-6-23 16,3-5-5-16,-3 0 17 16,-2-16-5-16,-1-8-12 15,-3-7 5-15,-4-5-6 16,-4 0 6-16,-1 0-6 16,0 3 0-16,-10 2 13 15,-7 8-12-15,-1 6 27 16,-4 6 26-16,5 7-35 15,-2 4 10-15,1 4-29 16,3 18 1-16,3 7 0 16,-1 10-1-16,10 0-1 15,0 0 1-15,3-6-12 16,0-6 12-16,9-9 0 16,6-10-1-16,1-8-8 0,5 0 0 15,1-14-39-15,1-8-55 16,-2-6-106-16,-2 0 78 15,-4 3 70-15,-2 2 60 16,-2 7 1-16,-2 8 0 16,3 8 1-16,0 0 0 15,1 15 5-15,2 12 62 16,4 6 14-16,-2 3 29 16,5-3-41-16,-1-3-59 15,2-6-5-15,-1-7-6 16,2-10 8-16,-4-7-5 15,0 0-3-15,-2-15-34 0,-3-8-15 16,-3-8-17 0,-5-6-5-16,-5-7-11 0,-2-6 7 15,0-3 56-15,-9-5 19 16,-9-3 4-16,-3-1 19 16,-3 3-4-16,-1 3 45 15,-1 6 96-15,3 13-12 16,6 9-27-16,4 13-46 15,7 9-22-15,1 6-3 16,5 19-41-16,0 16 1 16,0 25 8-16,0 22-5 15,11-1 42-15,0-9-24 16,0-11-5-16,1-18-23 0,1 1-3 16,-2 1-40-1,-2-10-35-15,1-11-66 0,-4-8-130 16,-6-10-454-16</inkml:trace>
  <inkml:trace contextRef="#ctx0" brushRef="#br1" timeOffset="-15676.35">7766 12596 1362 0,'0'0'222'15,"0"0"-222"-15,0 0 0 16,0 0 23-16,0 0 79 15,47-73-52-15,-22 62-43 0,5 3 6 16,0 2 25 0,-1 5-16-16,1 1 5 0,-3 4 0 15,1 13 4-15,-5 7 19 16,-5 4-6-16,-2 3-3 16,1 2-12-16,-3-1-23 15,-2-2 21-15,0-4-1 16,-4-5-14-16,-2-6-8 15,-3-5-4-15,-2-7-8 16,-1-3 0-16,0-2-2 16,0-16-6-16,0-9-14 15,-1-5 7-15,-1-3 12 16,2 3-14-16,0 5 18 16,0 9 7-16,6 9-12 15,6 9 12-15,2 0 1 0,0 17 35 16,3 10 31-1,1 3-50-15,-5-1 10 0,2-2 19 16,-6-7-18-16,2-6-10 16,-4-6-17-16,-3-5-1 15,-2-3 0-15,1-5 0 16,-2-15-14-16,-1-8 8 16,0-9-47-16,0-4-15 15,2-1-6-15,1 5 50 16,3 7 22-16,1 13 4 15,2 10 18-15,3 7 25 16,1 9-9-16,1 18 32 0,2 6-15 16,-2 6-21-16,-5-2 1 15,3 0-27-15,-5-5-1 16,4-4-5-16,-1-9-110 16,-4-7-245-16</inkml:trace>
  <inkml:trace contextRef="#ctx0" brushRef="#br1" timeOffset="-15162.38">8637 12598 1054 0,'0'0'270'15,"0"0"-198"-15,0 0-31 0,0 0 7 16,0 0 93 0,0 0-33-16,0 0-38 0,0 22-35 15,0-22-29-15,0-2 43 16,2-7 10-16,-1 0-13 15,-1 2 7-15,0 1-20 16,0 2 7-16,0 2 14 16,0 2-8-16,0 0 4 15,0 0-22-15,0 3-28 16,0 4-5-16,0 2-61 16,0 1-64-16,0 1-249 15,0-5-939-15</inkml:trace>
  <inkml:trace contextRef="#ctx0" brushRef="#br1" timeOffset="-12829.38">9003 12280 578 0,'0'0'136'0,"0"0"-97"16,0 0 32-16,0 0 60 16,0 0 1-16,0 83-64 15,-3-63-48-15,3 3 22 16,-3 0-6-16,0 1-1 16,0 0-11-16,1-3-16 0,-1-1 21 15,2-3-15 1,-1-5-12-16,2-5 11 0,0-2-5 15,0-4-8-15,0-1 34 16,0 0-33-16,2 0 7 16,4 0-2-16,3-4-6 15,3-2 28-15,-2 1 1 16,5-2 4-16,2 4 43 16,3-2-25-16,6 4-6 15,3 1 27-15,3 0 12 16,-1 0-24-16,-1 0-39 15,-3 0-15-15,-8 0 11 16,-2 0-17-16,-7 0-1 16,-5 0-81-16,-5 0-137 15,0 0-106-15,0-4-524 0</inkml:trace>
  <inkml:trace contextRef="#ctx0" brushRef="#br1" timeOffset="-12579.34">9176 12317 1288 0,'0'0'488'0,"0"0"-425"16,0 0-31-16,0 0 23 16,0 0 44-16,-2 104-21 15,10-63-31-15,-1 6-9 16,-2 3-12-16,-1-2-10 0,1-1 2 15,-2-3-16 1,0-6-4-16,0-6-26 0,2-10-65 16,3-12-98-16,-2-7-287 15,0-3-499-15</inkml:trace>
  <inkml:trace contextRef="#ctx0" brushRef="#br1" timeOffset="-12421.63">9391 12751 1525 0,'0'0'351'16,"0"0"-242"-16,0 0-80 0,0 0-15 15,0 0 1-15,0 0-15 16,0 0-92-16,25-5-184 16,-15-19-393-16</inkml:trace>
  <inkml:trace contextRef="#ctx0" brushRef="#br1" timeOffset="-11988.05">9522 12401 1320 0,'0'0'198'0,"0"0"-162"16,0 0 15-16,-18 80 49 15,15-49 42-15,3 4-32 0,0-1-51 16,3 0-11-16,9 0-17 16,3-4-20-16,0-7-2 15,7-3-3-15,0-9 2 16,1-6-8-16,-1-5 0 16,2-7 1-16,-2-15-1 15,-1-5-1-15,-6-9-1 16,-2-2-4-16,-8-3-1 15,-5 0 6-15,0 4 1 16,-3 1 0-16,-15 5-2 16,-4 4 2-16,-5 4 5 15,-1 6 1-15,-2 4 1 16,3 10 0-16,0 3 2 0,5 2 6 16,3 16-15-1,3 9-12-15,3 4 11 0,7 3-27 16,5 2 9-16,1 0-60 15,11 7-127-15,6-9-98 16,7-9-432-16</inkml:trace>
  <inkml:trace contextRef="#ctx0" brushRef="#br1" timeOffset="-11538.79">9869 12408 1247 0,'0'0'392'0,"0"0"-308"0,0 0-16 15,0 0-57-15,0 0 30 16,0 0 35-16,0 0-48 16,0 107 15-16,0-65-8 15,0 4-6-15,8 0 9 16,2-1-7-16,2-4-22 15,4-5 1-15,1-8-10 16,4-9 0-16,0-9-1 16,-2-8-17-16,2-2 17 15,0-14-18-15,-5-13-3 16,1-7 9-16,-7-6-3 16,-4-2 14-16,-4 1 1 0,-2 2-3 15,0 3 4 1,-14 2 10-16,-4 5 12 0,-4 2 12 15,-2 4-19-15,-4 5 9 16,-1 4-8-16,1 7-15 16,1 5-2-16,2 2-2 15,5 6-5-15,3 13-1 16,2 3-53-16,7 3-29 16,8 11-73-16,0-7-84 15,0-3-152-15</inkml:trace>
  <inkml:trace contextRef="#ctx0" brushRef="#br1" timeOffset="-10951.81">10347 12347 1337 0,'0'0'251'0,"0"0"-190"15,0 0-39 1,0 0 33-16,0 0 31 0,0 0-34 15,0 0-23-15,0 87 16 16,-2-46 29-16,2 2-20 16,0 5-13-16,-1-1 2 15,-1 2-33-15,1-7 2 16,1-3-12-16,0-10 7 16,0-4-2-16,0-8-5 15,0-7 0-15,0-6 0 16,0-2-3-16,0-2 3 15,1 0-1-15,4 0 2 0,1-5 7 16,3-2-7 0,2-2-1-16,0 3 1 0,7 0 0 15,0 3-1-15,4 0 0 16,3 3-9-16,2 0 9 16,0 0 2-16,4 3-1 15,-1 3 20-15,0 1-21 16,0-3 12-16,-3 1-7 15,-2-3-4-15,-2-2 8 16,-4 0-9-16,-7 0 0 16,3 0-9-16,-9-4-87 15,-2-3-172-15,-4 0-501 0</inkml:trace>
  <inkml:trace contextRef="#ctx0" brushRef="#br1" timeOffset="-9660.22">5969 13050 100 0,'0'0'618'0,"0"0"-509"16,0 0-62-16,0 0 96 15,0 0 58-15,0 0-43 16,0 0-25-16,62 4-15 16,-42-4-39-16,5 0 19 15,4 0-30-15,2 1-22 16,8-1-4-16,10 0-11 16,3 0 75-16,9 0-56 15,3 0-33-15,-1 0 1 16,1 0-18-16,-4 0 0 0,1 0-1 15,0 0 2 1,-1 2-1-16,1 4 2 0,0 4-1 16,2 1 7-16,1 1-2 15,3-2-6-15,15 2 0 16,15-5 12-16,15-4 24 16,7-3-28-16,-10 0-7 15,-21-2 4-15,-24-3-4 16,-14-1-1-16,-4 1 0 15,8-1 1-15,11 0 4 16,5 0 1-16,2 1 0 16,-1 0 10-16,-2 4-16 15,0-1 9-15,-2 2-9 16,3 0 1-16,-3 0-5 16,0 0 10-16,0 0-6 0,5 0 6 15,-4 0-6 1,1 0 0-16,0 0-1 0,-2-3 3 15,-2-1-8-15,-2 0 12 16,4-1-6-16,0 0 8 16,2-2-7-16,-1-1-1 15,3-2 0-15,-1-1-6 16,3-2 5-16,-3 1 1 16,1 1 0-16,-2 3-1 15,0 2-2-15,-2 3-3 0,0 3-3 16,0 0-11-1,-4 0 19-15,-4 9-19 0,-4 0-5 16,-5 4 15-16,-3-4-6 16,-5 4 9-16,-4-2 6 15,-4-1-9-15,-4 0 3 16,-6-4-24-16,-4 0-23 16,-4-3-40-16,-6-1-165 15,-6-2-269-15</inkml:trace>
  <inkml:trace contextRef="#ctx0" brushRef="#br1" timeOffset="-8781.87">6042 13389 798 0,'0'0'517'0,"0"0"-437"16,0 0-64-16,0 0-3 16,0 0-11-16,0 0 12 15,0 0 28-15,-31 73-4 16,31-51 1-16,0 2 9 15,4-3 27-15,9 1 14 16,1-2-66-16,5-3-23 16,1-4 14-16,5-2-13 15,-1-9 17-15,3-2-7 0,-5 0-5 16,-1-13 23-16,-5-8 30 16,-5-8-25-16,-2-2 5 15,-9-8-22-15,0 1-9 16,-4-1 12-16,-13 5-20 15,-4 3 0-15,-3 6 1 16,2 6 0-16,1 7 20 16,0 4-20-16,3 7 15 15,3 1-8-15,2 0-8 16,1 11-17-16,3 4-19 16,3 6-49-16,6 5-41 0,0-3-140 15,0-4-453-15</inkml:trace>
  <inkml:trace contextRef="#ctx0" brushRef="#br1" timeOffset="-8615.56">6428 13587 1335 0,'0'0'321'0,"0"0"-268"16,0 0-53-16,0 0-108 15,0 0 8-15,0 0-180 16,0 0-569-16</inkml:trace>
  <inkml:trace contextRef="#ctx0" brushRef="#br1" timeOffset="-8272.11">6543 13542 960 0,'0'0'302'0,"0"0"-213"16,0 0-69-16,36 87-19 16,-21-73 15-16,6-3-15 15,1-10 32-15,2-1-7 16,0-9-8-16,0-14 14 16,-5-8-16-16,-5-5 16 15,-8-3 0-15,-6 1-8 0,0-1 32 16,-8 4 37-1,-10 5-13-15,-1 7 23 0,-5 4-41 16,-1 8-9-16,-2 6 12 16,0 5-16-16,1 0 11 15,1 16-43-15,3 6-16 16,4 4-1-16,6 4-43 16,7-1-22-16,5 1-73 15,5 1-166-15,16-7-7 16,-2-10-391-16</inkml:trace>
  <inkml:trace contextRef="#ctx0" brushRef="#br1" timeOffset="-7948.67">6928 13343 1258 0,'0'0'289'0,"0"0"-244"16,0 0-26-16,0 0-4 15,12 75-15-15,0-54 35 16,4-2 6-16,2-7-32 16,3-6 5-16,-3-6-13 15,1 0-1-15,-4-9 23 16,-3-6-22-16,-6-7 8 16,-4 1 3-16,-2-2 5 15,-2 0 46-15,-11 3 0 16,-5 1 9-16,-3 6 23 15,0 6-33-15,-1 5-19 0,-2 2-38 16,6 6-5-16,0 12-14 16,3 6-59-16,2 15-95 15,5-5-139-15,2-4-486 0</inkml:trace>
  <inkml:trace contextRef="#ctx0" brushRef="#br1" timeOffset="-7618.39">6968 13614 599 0,'0'0'794'16,"0"0"-698"-16,0 0-55 15,30 79 4-15,-15-63 17 16,1-9 45-16,4-7-17 0,1 0-31 16,1-9 16-1,-2-9-18-15,-4-4-25 0,-6-4 15 16,-7 0-26-16,-3 1 5 15,0 1-2-15,-10 3-15 16,-9 2 20-16,0 7-8 16,-3 3-4-16,0 9 26 15,5 0-32-15,-2 4-11 16,4 16-8-16,0 5-29 16,5 1 6-16,1 3-14 15,9-4-13-15,0-4-21 16,0-6-106-16,13-9-73 0,12-6 15 15,-3-6-104 1,0-10-40-16</inkml:trace>
  <inkml:trace contextRef="#ctx0" brushRef="#br1" timeOffset="-7288.6">7226 13366 1280 0,'0'0'333'15,"0"0"-211"-15,0 0-39 16,0 0-29-16,0 0 17 15,94-20-39-15,-76 38 23 16,-1 7-8-16,-3 7-26 16,-6 5 1-16,-5 3-22 15,-3 3 9-15,-3 0-9 16,-8-1 9-16,-6-6-9 16,0-4 10-16,-1-8 5 0,4-5 1 15,3-8-6 1,2-5 8-16,6-1-16 0,1-5 5 15,2 0-3-15,0 0-4 16,0 0 0-16,11 0 2 16,10 0-2-16,0-4 0 15,7 3 0-15,-1-1 1 16,3 0-2-16,0 2-18 16,4-7-71-16,-4 1-140 15,-8-2-406-15</inkml:trace>
  <inkml:trace contextRef="#ctx0" brushRef="#br1" timeOffset="-6612.59">7730 13396 1038 0,'0'0'200'0,"0"0"-148"16,0 0-20-16,-8 80 30 15,8-60 47-15,8-7 41 16,4-5-51-16,5-5-71 0,-1-3 2 16,-1-2-24-16,2-11 6 15,-6-3-12-15,-5-4 0 16,-3 1 16-16,-3-1-15 15,0 1-1-15,-11 2 13 16,-3 3-13-16,-5 6 2 16,-1 2 3-16,1 6-4 15,0 0-2-15,2 3 1 16,5 9-2-16,2 4 1 16,4 1-12-16,6-1 13 15,0-1-1-15,1-1 1 16,15-1-6-16,3-4 6 15,3-1 0-15,2-7-10 0,2-1-5 16,2 0-46 0,0-11-68-16,2-2 20 0,-3-3 50 15,-2-6 2-15,-3-1 44 16,-4-1 6-16,-3-2-67 16,-4-3-35-16,-3 0 44 15,-5 3 65-15,-1-1 5 16,-2 5 90-16,0 4 50 15,0 5 10-15,0 6-21 16,-5 2-26-16,0 5-29 16,0 0-28-16,2 6-33 15,0 14-18-15,3 9 0 16,0 5 1-16,0 7 9 16,8 2 36-16,6-1-30 15,0-6-9-15,1-7 8 16,-2-4-15-16,-1-8-16 15,-6-7-71-15,-6-10-134 0,0 0-65 16,-3 0-635-16</inkml:trace>
  <inkml:trace contextRef="#ctx0" brushRef="#br1" timeOffset="-6214.32">7901 13414 123 0,'0'0'1358'0,"0"0"-1268"16,0 0-68-16,0 0 21 15,0 0 59-15,0 0 33 16,0 0-82-16,105-27-33 16,-76 19-5-16,-4 1-15 0,-5 2-18 15,-3 2-36-15,-3 3-22 16,-4 0 50-16,1 5 17 16,-4 5 9-16,-1 2 20 15,-1 2 3-15,0 2 12 16,-2-2 6-16,-1-2-19 15,1 0 9-15,-3-5-15 16,3-4-16-16,-3-3 7 16,0 0-7-16,3 0-9 15,-1-13-32-15,2 0-9 16,1 0 8-16,2 2 15 16,-1 5 27-16,0 6 11 15,0 0-9-15,1 0 89 16,-1 9 28-16,-1 2-51 0,-1 3-6 15,1-3-35-15,-2-3-17 16,-2-4-10-16,1-4-56 16,-2 0-122-16,0 0-405 0</inkml:trace>
  <inkml:trace contextRef="#ctx0" brushRef="#br1" timeOffset="-5747.96">8428 13413 1480 0,'0'0'246'0,"0"0"-121"15,0 0 0-15,0 0-14 16,0 0-3-16,0 0-59 16,0 0-24-16,-7 9-25 15,7-9-12-15,0 0-15 16,0 0-42-16,0-3-56 15,2-5-360-15,5-3-630 0</inkml:trace>
  <inkml:trace contextRef="#ctx0" brushRef="#br1" timeOffset="-5456.61">8541 13196 1332 0,'0'0'407'15,"0"0"-347"-15,0 0-24 16,0 0 4-16,17 75 42 16,-11-44 17-16,0 5-34 15,-1 1-21-15,2-3-1 16,1-1-35-16,-1-8 9 16,3-3 8-16,1-8-25 15,1-6 26-15,7-4-19 16,2-4-6-16,7 0 14 15,2 0-7-15,-1-1-8 0,-2-4 0 16,-5 4-31-16,-6 1-11 16,-10 0-52-16,-6 0-122 15,0 0-291-15</inkml:trace>
  <inkml:trace contextRef="#ctx0" brushRef="#br1" timeOffset="-5147.32">7571 13687 1498 0,'0'0'271'0,"0"0"-218"16,0 0-36-16,88 0 5 15,-28-7 78-15,17 3-5 16,25 0-22-16,15-3-49 16,-8 0-3-16,-21 2 3 15,-27-2-23-15,-19 4-1 16,3 0 0-16,0 0-8 16,-5 0-17-16,-10 3-78 15,-17 0-132-15,-7 0-138 16,-6 6-605-16</inkml:trace>
  <inkml:trace contextRef="#ctx0" brushRef="#br1" timeOffset="-4261.92">7741 13914 1144 0,'0'0'258'16,"0"0"-190"-16,0 0-52 15,0 0 12-15,0 0 88 16,0 0-18-16,0 0-44 16,82-31-41-16,-64 31-6 0,0 9 8 15,-2 11-14-15,-1 4 21 16,-3 1-9-16,-3-2-12 15,-5-3 15-15,1-5-16 16,-4-6 0-16,1-5 0 16,-1-4 3-16,2 0-3 15,2-6 0-15,-2-8 0 16,7-6 10-16,-1 0-10 16,0 1-7-16,0 2 6 15,0 3 0-15,-3 6 1 16,-1 3 1-16,-2 4 1 15,0 1 18-15,2 0-20 16,0 1 23-16,2 6 17 0,1 1-33 16,7-3 14-1,-3-3-20-15,2-2 1 0,2 0 12 16,0-1-14-16,-1-5 0 16,1-4-9-16,-2 7-3 15,-1 1 11-15,-4 2 1 16,3 0 0-16,-2 8 4 15,-1 5-3-15,-3-2-1 16,-1 1 0-16,-2-3 1 16,1-1 0-16,-1-3-1 15,-3-3 1-15,0-1-1 16,0-1-41-16,-7 0-24 16,-7 0-65-16,-2 0-52 0,-2-7 92 15,3 0 62 1,3 1 28-16,6-2 41 0,3 5 27 15,3 0 3-15,0 2-46 16,3 1 9-16,11 0 53 16,5 0-21-16,3 0 1 15,1 0-6-15,5 0-31 16,-1 0 2-16,1-7-17 16,-2-5-14-16,-6-4 9 15,-3-3-10-15,-4-2 0 16,-5-1 0-16,-5-2-47 15,-3 4 12-15,0 0-16 0,0 6 14 16,0 7 37 0,-2 7 43-16,-1 0 17 0,2 18-6 15,1 6 2-15,0 9 24 16,0 2-23 0,3 0-42-16,6 0-6 0,4-6-9 15,1-5-65-15,6-9-94 16,-6-5-224-16,2-8-718 0</inkml:trace>
  <inkml:trace contextRef="#ctx0" brushRef="#br1" timeOffset="-4089.37">8590 13905 1026 0,'0'0'1094'0,"0"0"-948"0,0 0-114 16,0 0-32-16,0 0-16 15,0 0-4-15,0 0-24 16,0 19-34-16,4-43-135 16,4 0-146-16,-1 0-394 0</inkml:trace>
  <inkml:trace contextRef="#ctx0" brushRef="#br1" timeOffset="-3796.97">8642 13701 829 0,'0'0'820'0,"0"0"-661"15,0 0-52-15,0 0-44 16,0 0-3-16,31 71-4 16,-22-35 0-16,0 3-30 0,0 0 2 15,-3 0-25-15,-3-4 3 16,0-8-4-16,-2-5-1 16,1-10-1-16,-2-5 0 15,3-7-9-15,0 0-7 16,4-13-3-16,4-7 16 15,1-4 1-15,4 1 3 16,1 1-1-16,3 2 0 16,3 5 0-16,-2 2 0 15,0 4-9-15,-2 4-33 16,-4 4-78-16,-5 1-156 16,-5 0-107-16,-5 0-906 0</inkml:trace>
  <inkml:trace contextRef="#ctx0" brushRef="#br1" timeOffset="-3622.49">8819 14025 1857 0,'0'0'291'0,"0"0"-204"16,0 0-25-16,0 0-47 15,87 54 4-15,-54-52-19 16,-3-2-9-16,5-8-78 15,-9-8-200-15,-7-2-816 0</inkml:trace>
  <inkml:trace contextRef="#ctx0" brushRef="#br1" timeOffset="-3307.19">9283 13677 1363 0,'0'0'872'16,"0"0"-736"-16,0 0-26 0,0 0 9 15,0 0-15-15,0 0-36 16,0 0-30-16,-4 7-38 16,4-7-3-16,0 0-35 15,0 0-97-15,4 0-62 16,2 0-61-16,-3 0-966 0</inkml:trace>
  <inkml:trace contextRef="#ctx0" brushRef="#br1" timeOffset="-109.81">9394 13426 1299 0,'0'0'241'0,"0"0"-189"16,0 0-31-16,0 0 62 0,0 0 10 15,0 0-36 1,0 0-36-16,27-37-11 0,-8 28 9 16,0 4-18-16,5 5 8 15,0 0-1-15,0 12-2 16,-5 10 0-16,1 8 2 16,-6 6-7-16,-6 3 2 15,-8 3-3-15,0 0 0 16,0 3 0-16,-12-4-2 15,-4-4 2-15,-2-8 0 16,3-3 0-16,0-11 3 16,3-7-3-16,3-5-10 15,-1-3-3-15,2 0-53 16,2-13-10-16,2-2-17 0,2-4 36 16,2 2 45-1,0 2-8-15,0 5 19 16,6 4 1-16,6 6 1 0,3 0 57 15,3 0 12-15,4 9-13 16,4 5-6-16,-1 0-36 16,-3 1 5-16,-1-3 1 15,-3-3-21-15,-6-1 12 16,0-3-11-16,-5-2-1 16,-2-1 3-16,-2-2-3 15,-3 0-7-15,3 0-57 16,-1 0-49-16,-1 0-12 15,1-2-8-15,-2-3-94 0,0 3-120 16,0 1-265-16</inkml:trace>
  <inkml:trace contextRef="#ctx0" brushRef="#br1" timeOffset="903.83">9783 13475 398 0,'0'0'400'16,"0"0"-252"-16,0 0-44 16,0 0 40-16,0 0-27 15,0 0 3-15,0 0-19 16,0 34-40-16,10-25-19 0,1-1-13 15,1 0 6-15,4-5-10 16,-1-3-9-16,4 0 22 16,1-8 20-16,-2-9 13 15,-2-2-32-15,1-4-21 16,-6-2-11-16,-5-4 15 16,-3 2-21-16,-3 0 15 15,0 1-16-15,-6 4 2 16,-5 5 15-16,-3 7-16 15,-4 3 10-15,2 4-11 16,-2 3-2-16,0 0 2 16,-1 14 0-16,1 4 0 15,4 6-1-15,4 3 1 0,1 2 0 16,6 0 0 0,3-2-3-16,0 0-3 0,6-5 2 15,9-4 4-15,2-4 5 16,0-6-5-16,4-5 0 15,0-3-14-15,1 0-9 16,1-3 5-16,-3-6 8 16,-5 1-8-16,0 3 18 15,-6 5-6-15,0 0 6 16,3 13 0-16,-3 7 22 16,-1 8 21-16,-1 4-27 15,0 4-15-15,-4-1 21 16,2-4-21-16,-2-5-1 0,0-4 0 15,-2-8-11-15,1-7-19 16,1-7-71-16,0-5-202 16,4-9-424-16</inkml:trace>
  <inkml:trace contextRef="#ctx0" brushRef="#br1" timeOffset="1255.22">10136 13379 1033 0,'0'0'184'0,"0"0"-64"16,0 0 18-16,23 87 28 16,-10-67-96-16,5-8-41 0,2-2-9 15,-1-10-19-15,2 0 12 16,-3-3-2-16,-1-12-10 15,-3-6 25-15,-2-5-11 16,-5-1 0-16,-5 2 15 16,-2 1 1-16,0 3 18 15,-8 4-14-15,-5 5-12 16,-2 4 27-16,-4 6-12 16,-2 2-3-16,0 2-18 15,-3 15-17-15,3 7-15 16,5 5-13-16,4 0-41 15,7 13-73-15,5-9-189 0,0-7-429 0</inkml:trace>
  <inkml:trace contextRef="#ctx0" brushRef="#br1" timeOffset="1610.28">10213 13614 1177 0,'0'0'271'0,"0"0"-195"16,-6 77 36-16,6-42 12 16,4-4 22-16,11-6-83 15,3-4-47-15,6-8 5 16,-2-7-21-16,3-6 6 0,-1-3 2 16,-3-16-7-1,-3-5 7-15,-4-5-2 0,-7-4-6 16,-6 1 16-16,-1 0-16 15,0 2 18-15,-16 3 16 16,2 5-16-16,-6 5 32 16,-3 5-9-16,1 7-8 15,1 5-4-15,-1 0-29 16,4 14-15-16,1 6-5 16,4 7-23-16,7 4-1 15,3-2-55-15,3 7-128 16,9-7-144-16,6-8-741 0</inkml:trace>
  <inkml:trace contextRef="#ctx0" brushRef="#br1" timeOffset="2038">10597 13325 1515 0,'0'0'287'16,"0"0"-234"-16,0 0 3 16,0 0 23-16,0 0 4 15,0 0-73-15,0 0-8 16,-1 47-2-16,1-8 6 16,6 9-5-16,0 7 7 0,1 2-6 15,1-2 16-15,-4-1-17 16,1-8-1-16,-1-10 0 15,-2-9-6-15,2-11 6 16,-4-8 0-16,0-8-12 16,0 0 12-16,0-17-31 15,0-13 22-15,0-6-4 16,0-5-9-16,0-5 22 16,0 0 0-16,4 3 0 15,7 1 6-15,4 6-6 16,0 7 0-16,4 7 0 15,2 6-5-15,0 8 5 16,3 6 0-16,-2 2-1 0,1 0-77 16,-4 7-210-16,-10 3-260 15</inkml:trace>
  <inkml:trace contextRef="#ctx0" brushRef="#br1" timeOffset="2279.36">10676 13670 745 0,'0'0'1107'0,"0"0"-976"16,0 0-82-16,0 0 18 16,53 87 27-16,-25-68-14 0,3-4-71 15,-1-1 8-15,-6-2-6 16,0-2-10-16,-9-3 4 15,-5-2-5-15,1 0-13 16,-1-3-50-16,0-1-100 16,-4-1-380-16</inkml:trace>
  <inkml:trace contextRef="#ctx0" brushRef="#br1" timeOffset="2962.62">11061 12964 1224 0,'0'0'248'0,"0"0"-224"16,0 0-8-16,0 0 53 16,90 0 88-16,-53 0-72 15,2 0-52-15,1 0-6 16,-1 0-27-16,-5-3 0 16,-4 1-37-16,-11 2-218 15,-7 0-461-15</inkml:trace>
  <inkml:trace contextRef="#ctx0" brushRef="#br1" timeOffset="3157.05">11178 13159 1333 0,'0'0'526'0,"0"0"-463"16,0 0-35-16,0 0-11 15,104 12 21-15,-61-11 0 16,3-1-37-16,7 4-1 16,-12-1-211-16,-11 0-561 0</inkml:trace>
  <inkml:trace contextRef="#ctx0" brushRef="#br1" timeOffset="3831.19">11021 13280 506 0,'0'0'1031'0,"0"0"-912"16,0 0-101-16,0 0-1 16,0 0 71-16,0 0 35 15,0 0-53-15,-11 3-29 16,-3 19-25-16,-9 11-3 15,-4 9 4-15,-8 8-16 16,-6 3-1-16,-4 3 13 0,-4 1-12 16,2 0 6-1,3-4-6-15,5-7-1 0,8-5 0 16,6-9 0-16,6-6-51 16,8-9-145-16,5-9-334 0</inkml:trace>
  <inkml:trace contextRef="#ctx0" brushRef="#br1" timeOffset="4476.84">8937 13711 801 0,'0'0'324'15,"0"0"-182"-15,0 0-21 16,0 0 9-16,0 0 18 16,0 0 2-16,0 0-25 15,-19 30-52-15,1-5-23 0,-4 9-30 16,-6 8 4-16,-5 7-16 15,-3 1-7-15,-3 4 8 16,-2-2-8-16,1-1-1 16,3-6 10-16,7-6-9 15,6-12-1-15,9-5 0 16,6-12-12-16,5-5 12 16,4-5-31-16,0 0-65 15,12-15-22-15,4-7-108 16,4-2-296-16</inkml:trace>
  <inkml:trace contextRef="#ctx0" brushRef="#br1" timeOffset="5048.1">10577 12305 827 0,'0'0'355'15,"0"0"-219"-15,0 0 23 0,0 0 67 16,0 0-30-16,0 0-68 16,0 0-70-16,-44 7 8 15,28 10-42-15,-5 9-17 16,-8 11 11-16,-5 10-17 15,-6 6-1-15,-2 6 0 16,-4 3-12-16,4-1 11 16,2-4-51-16,-8 6-40 15,14-16-109-15,4-12-653 0</inkml:trace>
  <inkml:trace contextRef="#ctx0" brushRef="#br1" timeOffset="5613.03">8721 13191 1008 0,'0'0'321'0,"0"0"-196"0,0 0 0 16,0 0 66-16,0 0-4 16,0 0-74-16,-37 102-26 15,16-66-41-15,-2 4-20 16,-2 0 10-16,0 1-30 16,-2-1-6-16,0-2-6 15,5-2-89-15,-4 0-79 16,10-10-198-16,2-6-794 0</inkml:trace>
  <inkml:trace contextRef="#ctx0" brushRef="#br1" timeOffset="6633.59">8297 13213 796 0,'0'0'346'15,"0"0"-232"-15,0 0-63 16,0 0 44-16,0 0 33 16,0 0-45-16,-103 78-10 15,69-47-29-15,1 2-12 16,-3-1 19-16,-1 2-29 16,0 1-10-16,1-2-7 15,3-2-5-15,5-3 0 16,4-5-14-16,6-1-51 15,2-3-79-15,5-5-65 0,1-5-388 16</inkml:trace>
  <inkml:trace contextRef="#ctx0" brushRef="#br1" timeOffset="7037.74">8448 12312 681 0,'0'0'393'0,"0"0"-273"16,0 0-80-16,0 0 34 15,0 0 52-15,-81-15-27 16,62 18-32-16,-2 12-16 16,-3 7-25-16,-4 10 16 15,-9 13-24-15,-11 18-17 16,-12 24 8-16,-7 20-8 15,6-9 1-15,13-20 6 16,18-25-8-16,11-16-1 16,-2 12-56-16,5-6-131 15,2-7-423-15</inkml:trace>
  <inkml:trace contextRef="#ctx0" brushRef="#br1" timeOffset="21259.64">11923 12971 980 0,'0'0'266'16,"0"0"-179"-16,0 0-35 15,0 0 95-15,0 0 7 16,0 0-59-16,-16-21-17 16,13 21-43-16,3-2 21 15,0 2 2-15,0 0-16 16,0 0 7-16,-3 0-17 16,1 0-20-16,-2 0 19 0,-2 6-31 15,-1 5 0 1,2 4 0-16,1 2-3 0,2 3 3 15,2 4 0-15,0 2 8 16,0 2-4-16,11 0 5 16,5-1-9-16,2-1 0 15,1-6 0-15,4-6 0 16,2-3 0-16,-1-10 1 16,1-1 10-16,1-9-10 15,-3-13-1-15,0-10 0 16,-8-2 1-16,-5-7 12 15,-7-3-6-15,-3-3 10 0,-2 2-1 16,-14 0-15-16,-6 3 0 16,-1 5-1-16,-4 7 0 15,1 8 29-15,-3 8-17 16,3 7 8-16,0 5 1 16,3 2-15-16,3 3-12 15,2 11 6-15,6 6-34 16,2 3 6-16,7 5-46 15,3 14-67-15,1-7-203 16,8-2-438-16</inkml:trace>
  <inkml:trace contextRef="#ctx0" brushRef="#br1" timeOffset="21509.52">12380 13249 1363 0,'0'0'477'0,"0"0"-411"16,0 0 12-16,0 0 42 16,0 0-11-16,0 0-50 15,0 0-59-15,0 0 0 16,0 0-25-16,1 0-39 15,2-2-51-15,0-4-153 16,-1-1-432-16</inkml:trace>
  <inkml:trace contextRef="#ctx0" brushRef="#br1" timeOffset="22063.72">12481 12818 952 0,'0'0'335'0,"0"0"-243"15,0 0-40-15,0 0 58 16,0 0 15-16,0 0-52 16,0 0-45-16,-15 46 15 15,14-19 33-15,1 2-25 16,0 5-4-16,1 4 11 16,11-1-20-16,6-3 5 15,3-1-24-15,4-6-8 16,5-4-3-16,2-7 1 15,0-7-9-15,-2-8 0 16,0-1 3-16,-3-3-4 16,-3-14 2-16,-5-5-1 15,-4-7 6-15,-4-4 0 0,-4-4-6 16,-7-2 3 0,0 1-3-16,0 2 30 0,-12 4-12 15,-3 3 10-15,-6 5 12 16,-1 4-17-16,-6 4 11 15,-2 8-7-15,-5 3-8 16,-2 5 0-16,3 3-19 16,-1 15-27-16,7 7-23 15,7 9-45-15,8 20-23 16,4-6-161-16,6-5-692 0</inkml:trace>
  <inkml:trace contextRef="#ctx0" brushRef="#br1" timeOffset="25155.76">13010 12894 766 0,'0'0'208'16,"0"0"-89"-16,0 0 44 15,0 0-29-15,0 0-38 16,0 0-54-16,84 65-16 15,-60-65 71-15,0-15 42 16,-2-7-48-16,-2-4-12 0,-4-6 7 16,-5 1-30-16,-5-2-18 15,-6 2-26-15,0 3 22 16,-9 2-2-16,-12 7-6 16,-2 5 19-16,-5 5-43 15,-2 4 4-15,-3 5-6 16,2 3 1-16,1 13-9 15,3 4-3-15,5 2-37 16,8 2-3-16,9 12-66 16,5-7-145-16,0-5-338 0</inkml:trace>
  <inkml:trace contextRef="#ctx0" brushRef="#br1" timeOffset="25553.44">13118 12903 1393 0,'0'0'319'0,"0"0"-252"15,0 0-34-15,0 0 76 16,-73 81 36-16,70-49-66 16,3 2-67-16,0 5 1 15,15-2 11-15,9-1-23 16,4-5 19-16,3-5-19 15,4-8-1-15,-2-8 12 16,-1-8-6-16,-3-2-6 16,-7-8 0-16,-1-10 0 0,-9-6 6 15,-8-3 7-15,-4-2 14 16,0-2 6-16,-9 1-17 16,-10 2 9-16,-3 3-4 15,-4 3-5-15,-2 5 5 16,-1 7-10-16,3 8-10 15,-1 2-2-15,2 5-5 16,2 15-23-16,7 3-28 16,3 6-21-16,5 0 16 15,8 8-60-15,0-8-158 16,9-5-323-16</inkml:trace>
  <inkml:trace contextRef="#ctx0" brushRef="#br1" timeOffset="25930.42">13464 12746 1243 0,'0'0'289'0,"0"0"-193"15,0 0 41-15,0-80 56 16,0 60-67-16,0 4-73 16,0 7-20-16,0 5-2 0,3 4-16 15,-2 0 32-15,4 17-46 16,3 17 24-16,1 12-4 16,4 19 1-16,0 18 21 15,1-6-16-15,-4-7-6 16,-2-14 11-16,-4-15-32 15,2 1 8-15,0-2-8 16,-3-10-15-16,3-12 13 16,-3-8-43-16,0-10-55 15,4-12-33-15,-2-10-184 16,-1-5-482-16</inkml:trace>
  <inkml:trace contextRef="#ctx0" brushRef="#br1" timeOffset="26387.19">13752 12784 1038 0,'0'0'601'0,"0"0"-553"16,0 0-23-16,0 0 27 15,0 0 48-15,0 0-7 0,0 0-59 16,0 80-32 0,18-63 23-16,1-2-18 0,5-6-7 15,1-6 16-15,2-3-16 16,-3 0 0-16,-1-12-1 15,-4-6 2-15,-5-5 11 16,-3-2-12-16,-6-1 0 16,-4 2 15-16,-1 3-15 15,0 1 41-15,-10 7 11 16,-8 1-3-16,-3 7 16 16,-2 3-30-16,-5 2-5 15,-2 5-30-15,2 12-12 16,0 5-19-16,4 2-40 0,10 2-44 15,3 10-118-15,6-9-270 16,4-3-677-16</inkml:trace>
  <inkml:trace contextRef="#ctx0" brushRef="#br1" timeOffset="26755.26">13780 12954 1317 0,'0'0'290'16,"0"0"-215"-16,0 0-7 16,-25 103 114-16,25-67-27 0,0 3-99 15,6-6-46 1,12-2 12-16,4-5-20 0,5-8 4 16,0-4 1-16,3-10 0 15,1-4-7-15,-2-1 1 16,-3-17 0-16,-2-6 7 15,-5-7-7-15,-7-6 9 16,-4-2 19-16,-8-1-29 16,0 1 36-16,-5 2-5 15,-11 6 1-15,-5 7 33 16,-6 9-33-16,-3 7 0 16,-4 8-2-16,-2 2-30 15,-1 19 0-15,0 6-19 16,6 6-35-16,5 3-16 15,11 15-82-15,8-7-327 0,2-10-957 16</inkml:trace>
  <inkml:trace contextRef="#ctx0" brushRef="#br1" timeOffset="28639.55">14125 12968 1247 0,'0'0'225'16,"0"0"-169"-16,0 0 43 16,0 0-3-16,0 0 29 15,0 0-5-15,0 0-81 16,43-32 34-16,-26 46-27 15,0 9-27-15,2 8 15 16,0 6-4-16,-3 6-2 16,-2 1 7-16,-4-1-23 15,0-4 1-15,-5-3-13 0,-2-9 6 16,-3-7-1 0,1-9-5-16,-1-6 1 0,0-5 16 15,0 0-17-15,0-16-1 16,0-13-13-16,0-6-31 15,-1-7 26-15,1-2-9 16,0 0 7-16,0 6 20 16,1 6-23-16,7 10 20 15,2 8 2-15,1 10-8 16,-1 4 10-16,5 6 12 16,2 16 10-16,0 9 25 15,-1 5-35-15,0 1 1 16,-4-1-4-16,-1-4-7 15,-1-8 20-15,-4-5-16 16,-2-10-5-16,0-3 6 16,-1-6-7-16,0 0-1 15,2-17-9-15,-1-8-5 0,1-9 8 16,-1-3-26-16,-2-1 4 16,5 4 23-16,-2 6-18 15,-1 10 23-15,2 11 0 16,2 7-10-16,0 5 11 15,3 20 8-15,0 6 12 16,0 3 11-16,1-3-31 16,2-4 9-16,-1-5-9 15,2-7 8-15,0-7-6 16,-1-8-2-16,2 0 1 16,-3-14-1-16,-1-8-24 15,-3-4 1-15,-3-3-4 16,-4 2-11-16,-1 0 36 0,-1 11-11 15,0 7 6-15,0 9 7 16,3 3-45-16,1 18 30 16,4 10 13-16,1 2 2 15,4 1 2-15,2-6-2 16,3-7 0-16,-1-7 8 16,2-9-7-16,-4-5-2 15,-2-4 1-15,-2-15-24 16,-7-9 23-16,-4-6-69 15,0-4-8-15,-3-1 52 16,-12 0 5-16,-6 3 21 16,-2 5 0-16,0 8 0 0,-1 5 19 15,5 14 3-15,7 4 23 16,2 13-17-16,5 14-27 16,5 12 38-16,0 5 28 15,3 1-31-15,12-4 6 16,3-5-25-16,1-8-9 15,4-10 4-15,-1-8-12 16,-1-8 1-16,1-2-1 16,1-18-6-16,-7-10-6 15,0-9-16-15,-5-8 8 16,-3-4 20-16,-3-8-18 16,-3-1 11-16,-2-5-1 15,0 2 1-15,0 6 7 0,-9 5 6 16,1 10-5-1,1 10 24-15,-1 13-24 0,1 11 37 16,3 6-11-16,-1 10-26 16,1 22 18-16,1 10-13 15,1 12 1-15,2 6 24 16,0 5-18-16,9 2 16 16,9-3-18-16,3-6-3 15,4-5-1-15,2-13-7 16,1-9 0-16,-2-9 3 15,-1-13-3-15,-2-9-12 16,-3-2-12-16,-2-19-25 16,-6-11 24-16,-4-8-9 0,-5-7 13 15,-3-4 20-15,0 2-13 16,0 3 14-16,0 8 0 16,-3 12 0-16,0 9 8 15,0 14-8-15,1 3 18 16,2 26 6-16,0 15-23 15,0 7 26-15,0 6-4 16,9 1-6-16,6-2 11 16,0-6-19-16,3-10-2 15,1-7 5-15,-2-8-11 16,-1-10-1-16,-2-7 0 16,-2-5 1-16,-1 0 3 0,0-17-4 15,-1-9-9 1,-1-6 9-16,2-4-42 0,2 0 14 15,1-1-3-15,3 8 3 16,1 7 27-16,2 6-7 16,0 8 8-16,-3 8 15 15,1 0-13-15,-2 10 27 16,-1 8 30-16,-3 6-16 16,-6 4 21-16,-3-2-8 15,-3 2-11-15,0-2 1 16,-10-2-37-16,-4-4-9 15,-5-4-15-15,-8-8-110 16,3-4-60-16,3-4-476 0</inkml:trace>
  <inkml:trace contextRef="#ctx0" brushRef="#br1" timeOffset="31635.92">2547 15233 937 0,'0'0'244'0,"0"0"-163"16,0 0-29-16,0 0-1 15,0 0 33-15,0 0-15 16,0-3-16-16,0 3 4 16,3 0-6-16,8 0 31 15,2 0-21-15,5 0-24 16,3 0 14-16,3 0-13 0,1 0-36 16,0-1 24-16,-2-1-24 15,-1-1-2-15,-4 2 0 16,-3-1-18-16,-3 2-43 15,-5 0-106-15,-2 0-99 16,-5 0-360-16</inkml:trace>
  <inkml:trace contextRef="#ctx0" brushRef="#br1" timeOffset="31938.44">2619 15371 1174 0,'0'0'288'15,"0"0"-224"-15,0 0-30 0,0 0-1 16,0 0 66-16,0 0 22 16,0 0-27-16,83 9-19 15,-54-6 5-15,-1-3-47 16,0 0-1-16,-4 3-22 15,-4-1-9-15,-4 1 18 16,-4 1-19-16,-4-2 0 16,-1 1 0-16,-4-3-9 15,0 4 8-15,0 5-77 16,-2 0-156-16,-1-1-459 0</inkml:trace>
  <inkml:trace contextRef="#ctx0" brushRef="#br1" timeOffset="38641.16">3687 15126 760 0,'0'0'240'16,"0"0"-184"-16,0 0 9 16,0 0 44-16,0 0-11 15,0 0-22-15,0 0-52 16,0 0 10-16,0 0 33 16,0 0 11-16,0 0 17 15,0 0-16-15,-3-1 4 16,3-6-18-16,0-4-42 15,0-1-10-15,0-5-13 16,0-3 6-16,0-1-6 0,0-2 0 16,0-3 0-16,0 3 1 15,0-1-1-15,0 1-1 16,0 4-10-16,0 2-14 16,0 2 25-16,0 6 0 15,0 1 0-15,0 5 1 16,0 3-1-16,0 0-18 15,0 0 1-15,0 0-26 16,0 6 36-16,0 13-15 16,7 11 22-16,4 11-1 15,2 9 2-15,2 4-1 0,3 0 0 16,0-1-3 0,-2-3 3-16,-4-6 1 0,-1-4 0 15,-4-6 9-15,-4-7-9 16,-3-7-1-16,0-6 0 15,0-5 0-15,0-3 2 16,0-4-1-16,-10 0 7 16,-1-2 1-16,-8 0-8 15,2 0-1-15,-5 0 0 16,-2 0-6-16,3 0 4 16,0-2 2-16,2-1 0 15,4 1-1-15,3 2 2 16,5-1-1-16,4 1 0 15,1 0-4-15,2 0 3 16,0 0 1-16,0 0-5 0,6 0-1 16,9 0 12-1,6 3 10-15,3 0 8 0,3-1 2 16,-2 0 28-16,5-2-14 16,-3 0 18-16,1-2-13 15,-4-3-44-15,-3-3 4 16,1 2-5-16,-4 0-15 15,0 0-13-15,4 1-119 16,-5 0-152-16,2 2-461 0</inkml:trace>
  <inkml:trace contextRef="#ctx0" brushRef="#br1" timeOffset="38815.42">4160 15371 1603 0,'0'0'300'16,"0"0"-203"-16,0 0-84 16,0 0-3-16,0 0-10 15,0 0-86-15,0 0-189 16,12-9-397-16,-7 1-231 0</inkml:trace>
  <inkml:trace contextRef="#ctx0" brushRef="#br1" timeOffset="39326.18">4274 14958 1252 0,'0'0'315'0,"0"0"-298"15,0 0-16-15,0 0 16 16,0 0 2-16,-34 83 22 16,34-54-19-16,0 5 9 15,0 3 55-15,3 2-19 16,8 2-32-16,5 0-16 16,2-5-13-16,4-4-6 15,2-5 0-15,4-6 2 0,-1-7 2 16,-1-8-3-16,2-6 1 15,-4 0 21-15,-2-11-12 16,-1-10 45-16,-6-5-11 16,-3-6-13-16,-3-6 9 15,-8 0-28-15,-1-4 4 16,-1 2 14-16,-14 2-24 16,-6 1 24-16,0 3-18 15,-7 1-11-15,3 4 30 16,-4 3-20-16,1 3 16 15,7 9-6-15,-3 3-21 16,6 7-2-16,2 4-5 0,-5 0-31 16,3 15 11-1,0 7-44-15,0 5-20 0,5 3-29 16,3 12-124-16,5-6-99 16,5-5-564-16</inkml:trace>
  <inkml:trace contextRef="#ctx0" brushRef="#br1" timeOffset="40225.68">4761 15247 879 0,'0'0'488'15,"0"0"-436"-15,0 0-50 16,0 0 18-16,0 0-18 15,4 78 22-15,10-58 56 16,2-3-56-16,3-1-5 16,-2-6-9-16,5-6-2 15,-1-4 10-15,-6 0-17 0,3-4 28 16,-6-12 47-16,-6-2-25 16,-3-3 19-16,-3-4-15 15,0 2-23-15,-8-3-3 16,-7 5-27-16,-4 2 27 15,-2 4 5-15,0 3-33 16,2 4 9-16,1 7-10 16,0 1-15-16,6 4 4 15,0 13-21-15,5 5 30 16,2 2-4-16,5-2-2 16,0 0 0-16,0-4 2 15,6-5-24-15,5-2 24 16,2-5-2-16,2-1 8 0,4-2-7 15,1-3-8-15,1 0 3 16,1 0-1-16,-1 0 13 16,0 0-1-16,3 0 0 15,-1 1 1-15,0 5 0 16,4 0 0-16,-2 2 0 16,-1-2 0-16,0-3 0 15,-3 0 3-15,-2-3-3 16,-1 0 0-16,-3-14 0 15,-2-4-10-15,-4-6 10 16,-4-7-1-16,-4-7 1 16,-1-7 15-16,0-7-14 0,-9-5-1 15,-7-3 0-15,-2-5 0 16,-4 5 31-16,-2 4 4 16,0 7 11-16,3 9 30 15,3 12-44-15,6 11 8 16,2 8 4-16,7 9-22 15,1 5-6-15,2 31-15 16,0 32-1-16,20 31 7 16,6 10 2-16,3-12 0 15,-8-24-9-15,-2-32-3 16,-1-7-3-16,-3 2-25 16,6-3-8-16,-3-1-39 15,-5-11-146-15,-5-10-159 16,-7-9-592-16</inkml:trace>
  <inkml:trace contextRef="#ctx0" brushRef="#br1" timeOffset="40871.44">4991 15165 1527 0,'0'0'321'0,"0"0"-311"15,0 0-10-15,0 0-21 16,0 0 21-16,0 0 24 15,0 0-11-15,69-30-6 16,-36 20 8-16,2 2-15 16,-1 3-1-16,3 5-1 15,-2 0-2-15,-1 0 3 16,-3 12 1-16,-1 7 0 0,0 1 11 16,-3 7-5-16,7-4 35 15,-4 5-13-15,-5-1-14 16,-1-4 7-16,-5 1-20 15,-5-6-1-15,-5-2 0 16,-5-7-6-16,-2-5-11 16,-2-3 15-16,0-1 2 15,0-4 32-15,-3-13-32 16,-6-6-31-16,0-5 31 16,4-1-15-16,4 0 14 15,1 6-8-15,0 5-1 16,3 6 10-16,9 8-19 0,3 4 9 15,1 6 10-15,5 13 1 16,3 10 25 0,1 3-4-16,-1 0 5 0,-1-3-2 15,-3-3-23-15,-6-6 5 16,1-9-4-16,-6-3 5 16,-3-7-8-16,-3-1 6 15,-3-6-5-15,1-16 25 16,-1-7-20-16,0-8-5 15,0-3 5-15,0 4-5 16,4 4-1-16,1 6 0 16,4 10-12-16,0 8 11 15,4 8-19-15,1 0 20 16,2 16 31-16,1 7 12 16,-1 5-9-16,-1 1-24 0,-2 1-8 15,1-2-2-15,-1-6 0 16,1 1-98-16,-4-8-305 15,-3-5-1005-15</inkml:trace>
  <inkml:trace contextRef="#ctx0" brushRef="#br1" timeOffset="41151.28">6166 15176 1465 0,'0'0'653'0,"0"0"-543"0,0 0-85 16,0 0 57-16,0 0 22 16,0 0 17-16,0 0-31 15,0 0-66-15,0 0-23 16,0 0-1-16,0 0-6 15,0 0-22-15,0 0-51 16,1 0-67-16,7 0-96 16,2 0-942-16</inkml:trace>
  <inkml:trace contextRef="#ctx0" brushRef="#br1" timeOffset="43454.9">6665 14846 950 0,'0'0'489'0,"0"0"-402"15,0 0-45-15,0 0 32 16,0 0 59-16,0 0-6 16,0 0-62-16,-4-3-26 15,4-1-2-15,0-1-26 16,0-2 6-16,0-1-10 15,0-3-6-15,3-2 2 16,6-2-2-16,3 1-1 16,4 5 0-16,1-2-10 0,2 6 9 15,5 5-5-15,-3 0-5 16,4 19 11-16,-1 7-11 16,-5 7 11-16,-5 6 0 15,-5 0 0-15,-3 2 0 16,-6 0 0-16,-2 0 0 15,-16-2 7-15,-4-3-6 16,-2-2-1-16,2-9 0 16,-1-6-5-16,4-8 5 15,4-5 0-15,3-6 2 0,3 0-2 16,5-6-59 0,1-5 7-16,1 0-12 15,2 2 29-15,0 2 34 0,3 5 1 16,8 2 2-16,5 0 43 15,2 4 9-15,6 7-10 16,1 2-5-16,2-1-11 16,1 0 8-16,-2-1-23 15,-5-2-1-15,1-4-5 16,-3-3-7-16,8-2-41 16,-7-7-186-16,-4-5-611 0</inkml:trace>
  <inkml:trace contextRef="#ctx0" brushRef="#br1" timeOffset="43621.69">7138 15196 1363 0,'0'0'623'16,"0"0"-531"-16,0 0-70 16,0 0-20-16,0 0 25 15,0 0-27-15,0 0-18 16,26 3-105-16,-17-15-197 15,-1-2-429-15</inkml:trace>
  <inkml:trace contextRef="#ctx0" brushRef="#br1" timeOffset="44122.35">7313 14882 221 0,'0'0'1481'0,"0"0"-1279"16,0 0-163-16,0 0-20 15,0 0 9-15,0 0 16 16,-55 91 6-16,55-49-28 16,0 5 19-16,14 0 8 15,6 2-33-15,4-8-3 0,6-7-13 16,-2-8-1 0,6-11-5-16,-2-10-3 0,-4-5-6 15,0-11 2-15,-4-14-7 16,-7-11 20-16,-6-6 0 15,-8-3 0-15,-3-2 7 16,-3 1-5-16,-14 1 23 16,-6 5 7-16,-3 5-4 15,0 7 5-15,-1 10 4 16,2 7-9-16,4 11 9 16,1 0-37-16,4 22-12 15,1 10-15-15,5 7-22 0,5 4-1 16,5 8-77-1,9-12-208-15,6-11-467 0</inkml:trace>
  <inkml:trace contextRef="#ctx0" brushRef="#br1" timeOffset="44498.5">7727 14929 1532 0,'0'0'206'0,"0"0"-171"16,-14 96-33-16,9-52 8 0,5 4 72 15,0-4-15-15,9-5-19 16,12-6-48-16,3-8 0 16,2-11 0-16,0-10-27 15,-2-4 11-15,1-7-26 16,-4-14 2-16,-4-7 40 15,-7-5 0-15,-6-3 32 16,-4 1 35-16,0-2-24 16,-11 3 34-16,-9 1-16 15,-5 4 2-15,-7 4 8 16,-2 8-26-16,1 9-2 16,-2 5-41-16,3 3-2 15,5 12-17-15,5 11-51 16,9 3-37-16,13 17-35 15,0-6-207-15,4-5-504 0</inkml:trace>
  <inkml:trace contextRef="#ctx0" brushRef="#br1" timeOffset="44933.18">8124 14877 1714 0,'0'0'222'0,"0"0"-192"15,0 0-7-15,0 0-15 16,0 0 26-16,0 0 2 0,0 0-20 16,0 88 10-1,6-48-25-15,0 6 15 0,-3-2 5 16,-1 1-20-16,-1-3-1 15,1-4 0-15,-1-6-6 16,1-5 6-16,1-11 4 16,2-6-2-16,0-3-4 15,1-6-10-15,8-1 12 16,0 0 0-16,4-10 0 16,3 2 6-16,3 1 6 15,3 2 15-15,3 4 20 16,-1 1-21-16,3 0 4 0,-1 1-23 15,-3 4-1-15,-1 3-4 16,-6-4-1-16,-3 1-1 16,-4-5-42-16,-4 3-73 15,-9-3-127-15,-1 0-327 16,0 0-706-16</inkml:trace>
  <inkml:trace contextRef="#ctx0" brushRef="#br1" timeOffset="45841.47">3496 15847 1196 0,'0'0'532'16,"0"0"-456"-16,0 0-15 0,0 0 21 16,0 0-44-16,0 0 19 15,0 0-29-15,-3-3-28 16,3 3 14-16,9 0-14 15,10 0 0-15,8 0 35 16,12-1-16-16,24-2 9 16,28-4-6-16,34-3 18 15,15-2-15-15,0 1-10 16,-7 4-15-16,-12 2 9 16,4 4-3-16,2-2-2 15,5 2-4-15,4-4 0 16,1 2 1-16,1-3-1 15,-1-2 0-15,0-1 6 16,2-2-5-16,3-3-1 16,1-1 0-16,-3-2 1 0,-1 0 5 15,1 1-6-15,-4 2 8 16,2 3-5-16,1 2-3 16,-3 1 0-16,1 4-1 15,-4 3 4-15,-5 1-3 16,-4-2 1-16,-3 0 0 15,-6-1 4-15,-11-1-5 16,-17-2 0-16,-22 3-9 16,-17-1-1-16,-8-1 9 15,5-2-19-15,1-1-20 16,0-1 3-16,-8 0-46 16,-13 1-5-16,-4-1-89 15,-12 2-122-15,-6 2-412 0</inkml:trace>
  <inkml:trace contextRef="#ctx0" brushRef="#br1" timeOffset="46569.45">3636 16174 1106 0,'0'0'348'0,"0"0"-244"16,0 0-70-16,0 0 11 16,0 0 13-16,0 0-30 15,0 0-19-15,-12 48 10 16,12-20 13-16,12 3 29 15,6 0-37-15,3-2-22 16,4-3 17-16,2-6-17 16,0-5-1-16,-3-9 18 15,4-6-17-15,-4 0-2 0,-3-14 34 16,-6-11 37-16,-2-7-12 16,-10-5-31-16,-3-4-13 15,-1-2 9-15,-20 2-23 16,-3 3 19-16,-4 5-14 15,-2 5 0-15,0 8 21 16,0 8-2-16,6 8-10 16,0 4-7-16,5 0-8 15,4 16-28-15,3 6-22 16,8 21-43-16,2-4-94 16,2-3-329-16</inkml:trace>
  <inkml:trace contextRef="#ctx0" brushRef="#br1" timeOffset="46730.55">3997 16388 1333 0,'0'0'489'16,"0"0"-436"-16,0 0-53 16,0 0-35-16,0 0-9 15,0 0-77-15,0 0-198 16,15 2-590-16</inkml:trace>
  <inkml:trace contextRef="#ctx0" brushRef="#br1" timeOffset="47081.08">4142 16230 1350 0,'0'0'605'15,"0"0"-562"-15,0 0-43 16,0 0-3-16,-14 86 3 15,14-57 10-15,6-2 12 16,15-2-10-16,3-6-11 16,3-4-1-16,0-7 0 15,4-6 0-15,-2-2 0 16,-4-8 0-16,-6-11-1 16,-4-7 2-16,-5-4 6 15,-8-3 11-15,-2-1-5 16,-6 2 9-16,-15 0 22 15,-4 4-14-15,-5 4 10 0,-1 6 20 16,-2 6-44-16,0 8 2 16,0 4-18-16,6 7-26 15,2 17-1-15,4 8-60 16,9 5-13-16,12 15-60 16,0-10-168-16,14-10-441 0</inkml:trace>
  <inkml:trace contextRef="#ctx0" brushRef="#br1" timeOffset="47448.79">4552 16131 1787 0,'0'0'137'0,"0"0"-132"16,0 0-5-16,0 0 0 15,0 0 16-15,-22 82-15 16,35-62 21-16,2-4-17 16,9-6-4-16,-2-6 1 15,2-4 0-15,-3 0-2 16,-2-11 0-16,-5-8 2 16,-4-1 17-16,-10-3 11 15,0-2 4-15,0 1 6 16,-10 4-6-16,-7 3 12 15,-4 8 21-15,-2 8-44 16,-6 1 6-16,-2 7-29 16,0 13-10-16,1 10-29 0,3 4-40 15,12 3 2-15,6-2-46 16,9 5-188-16,0-10-258 16,7-11-99-16</inkml:trace>
  <inkml:trace contextRef="#ctx0" brushRef="#br1" timeOffset="47742.38">4589 16361 725 0,'0'0'406'0,"0"0"-196"16,0 0-33-16,0 0-58 15,33 95-11-15,-21-71-26 0,0-3-41 16,0-4-12 0,3-5-20-16,0-8-7 0,-2-4 31 15,2 0-25-15,-3-14 82 16,-3-9-10-16,-6-4-45 15,0-2 12-15,-3-1-22 16,-3 4 14-16,-8 2 16 16,-8 4-32-16,-2 6 25 15,-1 6-16-15,-4 5-30 16,1 3 5-16,0 1-7 16,1 15-34-16,10 3-16 15,4 2-60-15,4-2-11 16,6-3-122-16,10-5-333 15,4-5-273-15</inkml:trace>
  <inkml:trace contextRef="#ctx0" brushRef="#br1" timeOffset="48169.13">4746 16179 1491 0,'0'0'254'0,"0"0"-229"15,0 0-24-15,0 0 11 16,0 0 59-16,0 0-28 16,94-7-18-16,-70 12-11 15,-2 6-8-15,0 6 12 16,-8 3-17-16,-1 2 30 16,-4 4 14-16,-4 1-24 15,-5 0-5-15,0 2 21 0,-2 0-36 16,-14-3 18-16,-1 2-18 15,-2-2 0-15,1-4 11 16,0-3 0-16,8-5-12 16,1-6 1-16,6-4 8 15,3-2-4-15,0-2 2 16,3 0-7-16,12 0 13 16,4 0-7-16,4 0-6 15,2 0 0-15,3 0 1 16,-1-2 3-16,-3 1-3 15,-3 0-1-15,-2-1 6 0,-1-1-6 16,-3-4-20 0,4 0-118-16,5-17-191 0,-1 2 132 15,-4 2-629-15</inkml:trace>
  <inkml:trace contextRef="#ctx0" brushRef="#br1" timeOffset="48875.11">5308 16037 1525 0,'0'0'512'0,"0"0"-512"16,0 0-61-16,0 0 26 15,0 0 35-15,-33 79 32 0,33-61-11 16,3-1-15-16,11-6 5 15,2-5-10-15,2-6-1 16,0 0 0-16,3-6 0 16,-6-8 0-16,-5-6-25 15,-1-4 22-15,-9-2-5 16,0-1-2-16,0 3 10 16,-13 2 0-16,-5 6 1 15,-3 5 17-15,-4 8-18 16,-2 3 14-16,3 3-9 15,0 14-5-15,2 8-1 16,5 0 0-16,5 3-1 16,9-5 2-16,3-1 0 15,2-6 3-15,17-5 1 16,5-6-3-16,6-5-2 0,1 0-12 16,6-5-56-16,-1-9 3 15,0-1 3-15,-3 3 22 16,1 0 25-16,-4 2-12 15,-3 1 22-15,-5 0 6 16,-1-1-1-16,-6-1 1 16,-2-3 1-16,-4 0 0 15,-1-6 0-15,-5 0 5 16,-3-4 1-16,0-2 5 16,0-3-2-16,-6-1 27 15,-8 4 2-15,0-1-5 16,-3 7 52-16,4 4-34 15,1 7-3-15,0 4-30 0,6 5-17 16,3 6 10-16,1 16-11 16,2 12-1-16,0 10 13 15,0 6-12-15,11 1-1 16,4 2 0-16,-2-6 3 16,2-8-9-16,-1-10-32 15,-1-5-73-15,-6-12-89 16,-2-7 32-16,-5-5-95 15,0-5-106-15,0-7 29 0</inkml:trace>
  <inkml:trace contextRef="#ctx0" brushRef="#br1" timeOffset="49183.54">5551 16054 960 0,'0'0'311'0,"0"0"-191"16,0 0-85-16,0 0-6 16,0 0-20-16,0 0 36 15,0 0 38-15,60-34-22 16,-42 36-23-16,4 5-19 15,-4 0-19-15,0-2 14 16,1-1-13-16,1-4 5 16,1 0 21-16,3-2-27 15,-1-12-27-15,3-6-81 16,-4-3 45-16,1 3-39 16,-3 3 18-16,-6 6 84 15,-1 10 18-15,-7 1 73 16,-1 13 170-16,-4 9-21 0,-1 6-88 15,0-1-62-15,0 0-53 16,0-5-16-16,0-4-5 16,3-8-16-16,2-3-35 15,3-7-92-15,0-12-237 16,0-5-670-16</inkml:trace>
  <inkml:trace contextRef="#ctx0" brushRef="#br1" timeOffset="49350.32">6263 15866 1724 0,'0'0'0'0,"0"0"-4"16,0 0-156-16,0 0 38 0,0 0 90 15,0 0 22-15,0 0-728 0</inkml:trace>
  <inkml:trace contextRef="#ctx0" brushRef="#br1" timeOffset="49740.29">6381 15746 1200 0,'0'0'238'0,"0"0"-171"16,0 0-34-16,0 0 42 16,6 104 81-16,-2-67-25 15,-3 7-69-15,2 3-42 16,-1 0 5-16,-1-4-23 15,2-7 5-15,2-9 2 16,1-10-1-16,7-10-2 16,2-7 0-16,8 0-4 15,2-7 8-15,6-7-10 16,-1 0 0-16,3 3 4 16,-5 3-3-16,-7 2-2 0,-3 5-10 15,-7 1-80-15,-7 0-39 16,-4 0-115-16,0 7-266 0</inkml:trace>
  <inkml:trace contextRef="#ctx0" brushRef="#br1" timeOffset="50084.62">5186 16504 1088 0,'0'0'608'0,"0"0"-608"15,0 0-28-15,0 0 3 16,0 0 25-16,0 0 112 16,0 0 5-16,113-22-32 15,-47 16-23-15,23-1-29 16,22-3 17-16,8-1 9 15,-6-4-36-15,-14 1-3 16,-11-3-18-16,-15 3 4 16,-18 3 2-16,-12 4-8 15,-8 0 0-15,-1 0-41 16,-1 1-2-16,-2 1-114 16,-10 5-74-16,-9 0-7 15,-7 0-331-15</inkml:trace>
  <inkml:trace contextRef="#ctx0" brushRef="#br1" timeOffset="50751.72">5390 16736 1169 0,'0'0'239'0,"0"0"-171"16,0 0-39-16,0 0 62 16,0 0 73-16,84-30-88 15,-65 33-26-15,-1 14-29 16,-3 2-14-16,-3 7 2 15,-3-3-4-15,-5 2-4 16,-1-6 4-16,-3-5-4 16,2-4-1-16,-2-6 0 15,0-4-12-15,3 0-4 16,0-11-28-16,1-6 27 16,5-2 15-16,0-1-8 0,0 3 9 15,1 4 0 1,-1 6-5-16,-1 7 6 0,5 0 1 15,-1 0 0-15,0 12 23 16,3 5-23-16,-1-3 0 16,0-3-1-16,0-3 1 15,2-7-9-15,-2-1-22 16,-1-2-72-16,1-13 12 16,-4-2-14-16,0 0 33 15,-4 1 32-15,-1 3 27 16,-2 6 12-16,0 2 9 15,0 5 3-15,1 0 8 16,-2 0-5-16,1 3 8 16,1 8-1-16,1 4-22 15,1 0 20-15,0 2-14 0,1-3-6 16,2 0 0 0,0-4-10-16,1-5-16 0,1-4-58 15,-5-1-93-15,3-1 44 16,-5-12-9-16,-4-10-7 15,0 3-76-15,-13 2-355 0</inkml:trace>
  <inkml:trace contextRef="#ctx0" brushRef="#br1" timeOffset="51016.57">5832 16738 46 0,'0'0'684'0,"0"0"-461"16,0 0-98-16,0 0-52 16,0 0 31-16,0 0 22 15,0 0-85-15,44 53-15 0,-27-53-16 16,5-2 0-16,-1-15-8 15,-6-6-2-15,1-5-50 16,-4-3-51-16,-6-8 49 16,-4 0 33-16,1 0 19 15,-3 6 3-15,0 5 136 16,0 10-13-16,-3 13 81 16,1 5 9-16,1 6-121 15,1 19-34-15,0 16-35 16,0 2-14-16,0 7-12 15,1 2-6-15,16 7-16 16,-4-13-122-16,2-8-348 0</inkml:trace>
  <inkml:trace contextRef="#ctx0" brushRef="#br1" timeOffset="51181.26">6303 16744 1818 0,'0'0'361'16,"0"0"-361"-16,0 0-32 16,0 0-63-16,0 0 53 15,0 0 4-15,0 0-291 16,-6-1-590-16</inkml:trace>
  <inkml:trace contextRef="#ctx0" brushRef="#br1" timeOffset="51487.51">6375 16520 1620 0,'0'0'297'0,"0"0"-206"15,0 0-79-15,16 80-11 16,-10-39 8-16,-2 5-8 16,1 0 33-16,1-5-28 15,-1-4-4-15,0-11 9 16,-2-11-11-16,2-9 0 15,-1-6-1-15,2-9-35 16,2-17 35-16,7-6 1 16,-3-7 0-16,4 3 0 15,-1-3 10-15,3 10-10 16,-3 7 0-16,-2 6 6 0,2 6-3 16,-3 8-3-16,-3 2-16 15,-3 0-36-15,-6 6-47 16,0 5-133-16,0 3-440 0</inkml:trace>
  <inkml:trace contextRef="#ctx0" brushRef="#br1" timeOffset="51670.06">6494 16825 1520 0,'0'0'586'0,"0"0"-518"16,0 0-33-16,0 0-16 0,75 82-18 15,-47-73 32-15,0-3-32 16,1-4-1-16,-4-2-20 16,5-11-154-16,-8-5-333 15,-2-4-975-15</inkml:trace>
  <inkml:trace contextRef="#ctx0" brushRef="#br1" timeOffset="51911.53">6956 16422 163 0,'0'0'2007'0,"0"0"-1706"0,0 0-227 15,0 0-16-15,0 0-9 16,0 0-26-16,0 0 3 15,-10 4-26-15,10-4-22 16,0 0-25-16,7 0-82 16,1 0-58-16,-1-1-427 0</inkml:trace>
  <inkml:trace contextRef="#ctx0" brushRef="#br1" timeOffset="53596.59">7217 16206 1071 0,'0'0'400'0,"0"0"-266"16,0 0-98-16,0 0 36 15,0 0-1-15,0 0-37 16,0 0 5-16,17-27 4 16,2 20-5-16,2 7-9 15,3 0-21-15,4 9 25 16,4 11-19-16,-4 8-13 0,-4 4 12 15,-8 7-13-15,-10 2 2 16,-6 6 12-16,0 3-13 16,-16-2-1-16,-4-3 0 15,-2-6 0-15,0-9 0 16,5-7 0-16,2-10 0 16,8-6 0-16,1-7 0 15,4 0-14-15,2-12-34 16,0-7-15-16,0 0 48 15,6-1 15-15,8 3 1 16,2 5 30-16,2 5-9 16,3 5 19-16,6 2-16 15,0 0 1-15,-1 7 7 16,3 3-27-16,-1-1-5 0,2-6-1 16,1-3-59-16,14-15-130 15,-9-6-59-15,-3-4-576 0</inkml:trace>
  <inkml:trace contextRef="#ctx0" brushRef="#br1" timeOffset="54064.51">7736 16191 1136 0,'0'0'377'0,"0"0"-261"15,0 0-61-15,0 0 24 0,35 85-26 16,-18-75-25-1,3-6-1-15,2-4 6 0,1 0-14 16,-4-11 6-16,-4-7-8 16,-6-2 1-16,-6-1 24 15,-3-4-24-15,-6 0-17 16,-13 0-1-16,-4 4-2 16,-7 6 2-16,-1 8 1 15,-2 7-1-15,-1 2 20 16,4 20-20-16,6 7 0 15,5 10 1-15,7 0 5 16,6 1-6-16,6-5 10 16,0-6-2-16,9-5 12 15,6-10-19-15,7-6-1 16,2-8 0-16,7 0-6 16,-2-8-16-16,-1-2-3 15,-4 1 9-15,-3 6 16 0,0 3 0 16,-3 5 0-16,-2 19 18 15,3 3 9-15,-5 6-2 16,-2 2-12-16,1-1-11 16,-4-8 4-16,0-2-6 15,0-12-35-15,8-12-89 16,-4 0-236-16,-3-12-389 0</inkml:trace>
  <inkml:trace contextRef="#ctx0" brushRef="#br1" timeOffset="54371.51">8072 16177 1294 0,'0'0'239'0,"0"0"-175"16,0 0-26-16,31 94 64 15,-17-79-42-15,8-6-24 16,2-7-11-16,0-2-25 15,-3-6 12-15,-2-9 6 16,-7-7 26-16,-5 1 7 16,-7-3-19-16,0 2-7 15,-7 0 0-15,-8 0-16 0,-6 5 29 16,-2 4-7 0,-2 7-15-16,-1 6-16 0,-1 5-2 15,0 17-46 1,3 9-59-16,9 17-117 0,2-7-27 15,10-5-360-15</inkml:trace>
  <inkml:trace contextRef="#ctx0" brushRef="#br1" timeOffset="54680.24">8124 16482 1213 0,'0'0'253'0,"0"0"-166"16,26 82-48-16,-10-56 19 15,3-6 24-15,1-6-16 16,2-9-19-16,2-5-27 0,0-2 23 16,-3-15 21-1,-5-6-24-15,-4-3 37 0,-7-4-34 16,-5-1-18-16,0 0 28 16,-8 3-22-16,-7 3 8 15,-4 3 20-15,-3 6-19 16,-4 5 4-16,-1 9-11 15,2 2-32-15,-4 2-1 16,3 17-33-16,3 4-33 16,5 4-8-16,7 2-15 15,11 4-20-15,0-7-152 16,3-8-395-16</inkml:trace>
  <inkml:trace contextRef="#ctx0" brushRef="#br1" timeOffset="55092.04">8397 16160 1640 0,'0'0'382'16,"0"0"-315"-16,0 0-54 16,0 0-4-16,0 0 10 15,0 0-8-15,0 0 12 16,26 60-3-16,-13-24-19 15,-1 3 18-15,0 5-19 0,-3 0 10 16,-5-1 0 0,-1-4-2-16,-1-3-5 0,-2-6-3 15,0-9 0-15,0-5 6 16,0-8-4-16,-2-5-2 16,-1-3 20-16,0 0-18 15,0-17 35-15,0-8-29 16,0-6-7-16,3-8 25 15,0-2-25-15,2 0-1 16,11 0 0-16,2 2-5 16,5 7 5-16,-1 5 0 15,5 7-7-15,-5 5 6 16,2 6-34-16,-2 3 2 16,3 1-26-16,4 4-48 15,-2-1 7-15,-6 2-416 0</inkml:trace>
  <inkml:trace contextRef="#ctx0" brushRef="#br1" timeOffset="55282.74">8516 16470 1646 0,'0'0'307'0,"0"0"-208"15,0 0-55-15,59 92-10 16,-24-70 37-16,1-3-40 15,2-5-12-15,-4-2-19 16,0-5-3-16,1-7-34 16,-10 0-106-16,-4-10-377 0</inkml:trace>
  <inkml:trace contextRef="#ctx0" brushRef="#br1" timeOffset="55799.41">9032 15411 1255 0,'0'0'513'0,"0"0"-434"0,0 0-38 15,0 0-38-15,0 0 63 16,0 0 45-16,87 1-61 15,-48-1-6-15,0 0-33 16,-3 0-10-16,-5 0 2 16,-6-1-3-16,-7 1-93 15,-9 0-232-15,-9 0-538 0</inkml:trace>
  <inkml:trace contextRef="#ctx0" brushRef="#br1" timeOffset="56009.35">9021 15607 1453 0,'0'0'567'16,"0"0"-493"-16,0 0-62 16,0 0 17-16,0 0-23 15,116-3 39-15,-67 2-32 16,-2 1-13-16,-3 0-18 15,-2 10-122-15,-8 7-356 16,-13 1-994-16</inkml:trace>
  <inkml:trace contextRef="#ctx0" brushRef="#br1" timeOffset="66630.21">10295 15363 538 0,'0'0'338'16,"0"0"-160"-16,0 0-51 15,0 0 35-15,0 0-11 16,0 0-14-16,0 0-20 16,-2 0-59-16,-1 0 15 15,0 0 3-15,1 0-40 16,-1 0 22-16,-1 0-39 16,-3 0 8-16,-1 3-2 15,-1 5-18-15,-1 4-7 16,1 4 0-16,1 6-4 15,2 1 2-15,5 5 2 0,1 4 0 16,0 1 10 0,9 3-9-16,10-3-2 0,2 1-10 15,6-6 11-15,3-4-4 16,0-10 4-16,-2-5 0 16,2-9 2-16,-3 0 4 15,-5-17-6-15,-4-8 0 16,-6-9 1-16,-8-5 42 15,-4-5-34-15,0 0 7 16,-17-1-1-16,-6 1-14 16,-4 5-1-16,-1 2 0 15,-4 7 0-15,1 8 25 16,3 6-24-16,1 8 14 16,5 4-9-16,1 4 0 15,4 4-12-15,1 13-16 0,4 8-36 16,4 6-2-1,8 16-134-15,0-8-187 0,0-4-414 0</inkml:trace>
  <inkml:trace contextRef="#ctx0" brushRef="#br1" timeOffset="66850.55">10745 15758 884 0,'0'0'1081'0,"0"0"-970"0,0 0-81 16,0 0-30-16,0 0-6 16,0 0 0-16,0 0-117 15,12-4-267-15,-6-5-399 0</inkml:trace>
  <inkml:trace contextRef="#ctx0" brushRef="#br1" timeOffset="67320.55">10837 15327 1167 0,'0'0'203'0,"0"0"-154"16,0 0-1-16,0 0-30 15,0 0 54-15,0 0 20 16,0 0-69-16,-32 60 8 16,32-31-19-16,6 6 4 15,10 5 48-15,2 2-30 16,12-2-1-16,3-2-17 15,5-6-7-15,1-5-9 16,0-9 0-16,0-8 0 16,-1-10 1-16,-3 0 0 15,-7-14 8-15,-3-11 19 0,-8-8-12 16,-8-6 28 0,-9-5-12-16,0-2 7 0,-11 0 17 15,-11 3-17-15,-5 4 5 16,-4 4 25-16,-3 6-51 15,-2 9 25-15,-2 4-24 16,4 9-19-16,1 7 0 16,3 0-2-16,5 10-5 15,7 12-20-15,8 4-59 16,10 17-48-16,0-4-240 16,9-7-478-16</inkml:trace>
  <inkml:trace contextRef="#ctx0" brushRef="#br1" timeOffset="67754.71">11325 15315 702 0,'0'0'586'0,"0"0"-507"15,0 0-40-15,0 0-13 16,0 0-9-16,64 79 54 16,-35-71-11-16,2-3-10 15,-1-5-14-15,0 0-24 16,-2-10 15-16,-3-9 36 15,-4-4-4-15,-4-3 5 16,-8-3-35-16,-2 3 31 16,-7 0 19-16,0 4-24 15,-9 3 5-15,-7 2-23 16,-7 6-13-16,-3 4 5 16,-3 7-29-16,-1 0 0 15,1 11-7-15,3 10-5 16,7 8-13-16,4 4-75 15,15 20-62-15,0-9-130 0,0-2-539 0</inkml:trace>
  <inkml:trace contextRef="#ctx0" brushRef="#br1" timeOffset="68138.67">11540 15438 1343 0,'0'0'378'0,"0"0"-313"16,0 0-41-16,0 0-24 16,-83 69 0-16,72-37 45 15,11 3 24-15,0 4-50 16,5 2 3-16,15-5-13 0,6-4-7 16,3-5-2-1,3-8-2-15,2-9 1 0,-3-10 1 16,-1 0 0-16,-6-10 9 15,-3-14-3-15,-9-5 39 16,-8-5-16-16,-4-1-17 16,-3-2 69-16,-14 2-29 15,-7 1-15-15,-3 6 19 16,-3 6-56-16,-4 7 30 16,1 7-30-16,2 8-40 15,1 0 40-15,3 14-1 16,6 9-10-16,2 6-36 15,8 4-54-15,11 8-8 0,0-8-100 16,8-5-470-16</inkml:trace>
  <inkml:trace contextRef="#ctx0" brushRef="#br1" timeOffset="68491.3">11922 15378 1215 0,'0'0'108'16,"0"0"-79"-16,0 0 29 16,-5-79 78-16,1 59 97 0,3 0-101 15,1 6-60-15,0 6-35 16,0 4-26-16,0 4-21 15,10 0 10-15,0 18 0 16,6 11 60-16,0 10-22 16,1 8-5-16,-3 6 9 15,1 3-40-15,-6-1 20 16,-3-2-22-16,-2-7 0 16,-1-9-7-16,0-8 7 15,0-9-9-15,-2-13-30 16,2-8-137-16,-1-16-70 15,1-7-380-15</inkml:trace>
  <inkml:trace contextRef="#ctx0" brushRef="#br1" timeOffset="68809.18">12168 15291 810 0,'0'0'670'0,"0"0"-616"16,0 0-25-16,36 89-29 15,-23-56 7-15,5-5 75 16,0-8 19-16,1-6-40 16,5-11-17-16,0-3-44 15,3-3 17-15,-2-18-11 16,-4-7 38-16,-3-6 0 16,-6-4-35-16,-7-1 22 0,-5-1 12 15,0 6-23 1,-9 5 38-16,-11 7 0 0,-2 5-14 15,-5 12 29-15,-3 5-64 16,-1 0 25-16,1 19-34 16,0 7-45-16,9 9-35 15,5 19-77-15,7-9-133 16,6-5-241-16</inkml:trace>
  <inkml:trace contextRef="#ctx0" brushRef="#br1" timeOffset="69159.5">12341 15409 1255 0,'0'0'206'16,"0"0"-189"-16,-54 95-2 16,39-46 30-16,9-3 138 15,6 0 38-15,5-5-124 16,19-9-83-16,7-9 26 15,5-9-38-15,5-14 33 16,1 0-1-16,-3-19-18 16,-6-10 30-16,-8-7-25 15,-7-2-7-15,-12-2 20 16,-6-1-23-16,-3 1 17 16,-18 6 4-16,-7 4-31 15,-5 8 18-15,-3 9-19 0,-1 12 9 16,1 1-25-1,2 20 16-15,4 9-43 0,9 10-10 16,6 3-33-16,15 17-56 16,0-10-217-16,5-9-751 0</inkml:trace>
  <inkml:trace contextRef="#ctx0" brushRef="#br1" timeOffset="70594.18">12797 15298 1380 0,'0'0'160'0,"0"0"-160"16,0 0 0-16,0 0 42 0,26 89 134 16,-19-42 16-16,4 3-93 15,-1 5-26-15,3-6 11 16,-2-5-75-16,2-8 13 15,-4-11-22-15,-1-10 0 16,-4-8-8-16,-1-7 9 16,-3-3-1-16,2-22 0 15,-2-10-24-15,0-9 1 16,0-5-20-16,0-1-25 16,1 2 49-16,5 9-2 15,5 6 21-15,1 13 0 0,5 12-11 16,3 8 11-1,1 13 1-15,3 18 26 0,-2 8 38 16,-4 1-33-16,-2 4-1 16,-4-5 25-16,0-5-55 15,-4-7 17-15,-4-10-18 16,1-8-10-16,-4-9 9 16,-1 0 2-16,2-20 8 15,-2-10-9-15,0-8-7 16,0-8-8-16,0 1-18 15,0 0 4-15,0 7 21 16,0 12 16-16,7 11-7 16,0 15-1-16,2 4 3 15,6 27-3-15,-1 8 27 0,0 4-20 16,0 1 30 0,1-6-21-16,0-9 15 0,1-10 9 15,-1-9-38-15,1-10-3 16,0-1 1-16,0-20-3 15,-3-11-13-15,2-6 15 16,-4-3-10-16,-4-2 4 16,-2 5-12-16,-2 5 4 15,-2 12-25-15,3 14-9 16,-1 7 48-16,2 16-26 16,4 18 27-16,3 3 26 15,0 4-26-15,1-4 17 16,4-9-16-16,-1-9 12 15,2-8-10-15,1-11 6 16,-4 0-9-16,-3-14 10 0,-4-12-9 16,-5-6-2-16,-3-4-20 15,-3 0-12-15,-15 1 32 16,-2 5-19-16,-4 6-31 16,-1 9-10-16,1 12-59 15,1 3 65-15,4 15 24 16,3 16 31-16,7 9 12 15,8 6 32-15,1 1 33 16,4-1-16-16,17-7-60 16,3-10-2-16,3-9-9 15,7-13-2-15,0-7 6 16,1-12 6-16,-4-15-1 16,-3-11 1-16,-7-9-22 0,-6-7 15 15,-6-4 1-15,-7-4 4 16,-2-3-5-16,-5-1 14 15,-13 2 1-15,-7 2-5 16,-1 10-2-16,1 13-1 16,4 18 7-16,8 16 11 15,4 7 11-15,2 26-21 16,7 17 4-16,0 22 40 16,11 20-7-16,9-6 3 15,5-6-10-15,2-15-29 16,0-20 14-16,4 2-22 15,7-3 5-15,-3-13-5 0,2-12 0 16,-2-11-1 0,-5-3 0-16,-7-20 1 0,-3-11-4 15,-5-7 4-15,-8-6-1 16,-4 1 0-16,-3-1-3 16,0 10 2-16,0 8-13 15,-1 13-5-15,-2 13 18 16,1 13-45-16,2 23 46 15,0 12 23-15,0 8-21 16,6-1 15-16,6-4-8 16,5-9-8-16,0-11 23 15,0-9-23-15,5-13 7 16,-1-9-1-16,-3-3 2 0,0-21-6 16,-3-11-3-1,1-11 0-15,-1-3 3 0,0-4-3 16,3 5 0-16,3 10 2 15,1 10 4-15,2 18-12 16,2 10 12-16,0 10 12 16,0 22 62-16,-4 11-33 15,-7 3 2-15,-8 3-21 16,-7 1-28-16,0-2 0 16,-17-4-61-16,-24 12-87 15,3-13-104-15,-1-7-1555 0</inkml:trace>
  <inkml:trace contextRef="#ctx0" brushRef="#br1" timeOffset="71847.6">10089 16087 1000 0,'0'0'301'0,"0"0"-207"16,0 0-14-16,0 0 26 15,0 0 38-15,0 0-5 16,0 0-74-16,0 0-23 15,0 0 21-15,5 0-41 16,6 0 31-16,4 0 3 16,7 4-33-16,7-3 17 15,2 1-25-15,5-1 7 0,10 0 18 16,2-1-38-16,4 2 20 16,11-1-22-16,14-1 1 15,20 0 9-15,21 0-9 16,9 0 8-16,-2-7 0 15,-6 2 3-15,-4-3-20 16,1 2 8-16,0-3 0 16,1 1 1-16,0-2 0 15,2 1 7-15,3 1 10 16,2-2-9-16,3 1-9 16,-2 1 0-16,5 1 1 15,-3 7-1-15,-2 0 3 0,2 0 1 16,0 3 1-1,2 2 7-15,-2-1-14 0,3-2 2 16,-5-2-6-16,-1 0 6 16,-5-3 0-16,-7-8 6 15,-9 2-5-15,-10 2 5 16,-19 0-12-16,-16 1 6 16,-14 3 0-16,-5 1-6 15,5 0 12-15,7 2-6 16,0 0 2-16,-2 0-1 15,-7 0-1-15,-2 0 0 16,-6 2-2-16,-6 3 0 16,-5 1 4-16,-4 0-2 15,-4-1 0-15,-6-2 0 0,-5 1-8 16,0-1-5-16,-3-1-33 16,-1-2 12-16,-3 0-75 15,-9-6-112-15,-3-5-709 0</inkml:trace>
  <inkml:trace contextRef="#ctx0" brushRef="#br1" timeOffset="72126.22">14254 15213 1463 0,'0'0'290'0,"0"0"-217"16,0 0-28-16,39 86-31 15,-3-10 113-15,6 24-24 16,0 11-44-16,-13-9 7 16,-12-21-45-16,-10-29 4 15,-4-15-25-15,-1-7-12 16,-1 1-3-16,-1-3-78 15,0-5-137-15,-1-10-558 0</inkml:trace>
  <inkml:trace contextRef="#ctx0" brushRef="#br1" timeOffset="73011.91">11886 13650 1041 0,'0'0'248'15,"0"0"-186"-15,0 0-8 16,0 0 17-16,0 0 44 15,0 0 17-15,0 0-59 16,33-46-42-16,-11 39 26 16,10-2-36-16,6 1 5 15,9-1 34-15,8-1-54 16,18 0 17-16,22-2-23 16,19 1 0-16,7 1-6 15,-7 3 12-15,-11 4-1 16,-13 0-1-16,1 1 4 15,8-1-16-15,8 1 8 16,7 0 0-16,6 2 3 0,2-2-2 16,0 2 8-1,5 0-9-15,2 0 3 0,0 0-9 16,1 0 4-16,-3 0 2 16,0 0-1-16,-2 2 2 15,-3-1 11-15,-2 0-11 16,-4-1 7-16,0 0-16 15,-3 3 8-15,-3 1-4 16,-3 0-2-16,-6 1 12 16,-5-4-3-16,-16 1 1 15,-17-2 10-15,-17 0-22 16,-7 0 8-16,1-2 0 16,2-4-4-16,-2 2 4 15,-12-3 0-15,-9 3 1 0,-9 3 6 16,-6-1-14-16,-4 2 4 15,-3 0-91-15,-10 0-176 16,-2 0-421-16</inkml:trace>
  <inkml:trace contextRef="#ctx0" brushRef="#br1" timeOffset="73401.15">15661 12576 1172 0,'0'0'148'16,"0"0"-148"-16,0 0-9 15,0 0 9-15,0 0 96 16,-4 92 84-16,16-9-58 16,16 37-30-16,5 18 11 15,1 10-42-15,-5-14 5 0,-6-25-37 16,-5-26-21-16,-4-24 9 15,-4-18-15-15,-3-9-4 16,1 11-2-16,-2-10-235 16,-4-1-740-16</inkml:trace>
  <inkml:trace contextRef="#ctx0" brushRef="#br1" timeOffset="91245.47">3212 2051 170 0,'0'0'156'15,"0"0"-114"-15,0 0 6 16,0 0 32-16,0 0 8 16,0 0-5-16,0 5-43 0,0-5 11 15,0 0 15-15,0 1 31 16,0-1 24-16,0 0-48 15,0 2-18-15,0-1 2 16,0 2-25-16,-1 1 41 16,-4 1-25-16,-2 0-22 15,1 0 11-15,-1 5-29 16,-1-3-8-16,-2 3 7 16,1 2 1-16,-2-1-5 15,-2 2-3-15,1-1 1 16,-3 3 15-16,0 4-16 15,-1 0 0-15,2 1 0 16,-2 5 3-16,4 1-3 16,1 4 0-16,0 2 0 0,3 1 5 15,2 2-5-15,0 1-1 16,2 1 1-16,1-3-9 16,3 3 9-16,0-2 1 15,0 4-1-15,0-1 7 16,3 0-7-16,4 1 0 15,2 2 0-15,2 1-6 16,0 0 6-16,3-2 3 16,1-1-3-16,0-4 0 15,1-1 1-15,1-4-1 16,2-3 0-16,-1-3 1 16,1-2 10-16,2-4-4 15,3-2 10-15,-3-4 28 16,6-2 8-16,0-1-2 0,1-6-32 15,0 2-18-15,-1-3 8 16,3-2-3-16,-3 0-6 16,-5 0 13-16,4 0-12 15,-4 0-1-15,0-4 0 16,-1-2 0-16,2 0 0 16,-1-2 0-16,-4 0 2 15,4-1 20-15,-1-3-21 16,0 0-1-16,-3 0 12 15,1-2-6-15,-1 0 4 16,0-2-4-16,-3 1-5 16,0-1 19-16,-6-1-11 15,1 0-5-15,-1-4 7 16,-3 0 9-16,-1-2 17 0,-2-4-18 16,0-1-9-16,2-2 8 15,-3 1-16-15,1-5-2 16,0 4 0-16,0-4 4 15,0-2-4-15,3 0 2 16,-1 0 4-16,-1 0 4 16,-3-1-9-16,-1 3-2 15,0 1 1-15,0 0 0 16,0 2-1-16,-5 3 1 16,-3-1 0-16,-4 2 17 0,0 2-17 15,0-1-1 1,-4 4 1-16,4 0-3 15,-3 0 3-15,-3 1 1 0,3 2-1 16,-1 0 16-16,-2 1-15 16,3-1-1-16,-3 2 0 15,3 0-6-15,-3 1 6 16,2-1 0-16,-4 1 0 16,3 2 9-16,-3 0-8 15,1 0-1-15,-2 3 0 16,0 0 1-16,-3 5-2 15,0 0 1-15,2 3 0 16,-1 3 6-16,-2 0 3 16,1 0-11-16,-1 7 2 15,-2 8-10-15,-1 3 10 0,4 3 0 16,-3 3-1 0,2 3-5-16,2 2-31 0,5 0 5 15,2 0-21-15,7 0-40 16,3 14-72-16,2-7-189 15,4-6-816-15</inkml:trace>
  <inkml:trace contextRef="#ctx0" brushRef="#br1" timeOffset="92941.48">6679 2123 320 0,'0'0'272'0,"0"0"-161"15,0 0-48-15,0 0 24 16,0 0 18-16,0 0 4 15,0 0-24-15,-9 23-30 16,7-17 5-16,-1 1-20 16,-1 1 9-16,0 4 2 15,1-2-28-15,-2 3 9 16,-1 4-14-16,0 2-17 16,0 0 10-16,0 5-4 15,0 0-5-15,0 2 11 16,0-1-13-16,2 2 0 15,-5-1 0-15,6 3 1 16,-2-3-1-16,1 2 0 16,1-2 0-16,0 3-2 0,1-3 3 15,2 2-1-15,0-2 0 16,0 0 1-16,0-2 1 16,3 3-2-16,3-5 0 15,2 1 0-15,4-1 1 16,-2 1-1-16,4-1 0 15,-1 1 2-15,4 2 4 16,0-4-6-16,-3-1 0 16,2-3 4-16,-1-2-4 15,0-2 0-15,2-1 7 0,-1-2-6 16,-1-2 41 0,0-3-4-16,-2-1 0 15,-1-1 13-15,0 0-28 0,0-1-8 16,-3-2-15-1,-2 0 0-15,1 0 5 0,1 0-3 16,-3 0-2-16,1 0 19 16,1-2-17-16,2-4-2 15,-1 0 0-15,0-2 0 16,1-2 1-16,-1 0 0 16,2-1-1-16,-1-2 9 15,-1-1-9-15,-1-1 0 16,1-2 0-16,1 1 9 15,-4-4-15-15,5 1 8 16,-3-3-2-16,0 0 8 0,-2 0 1 16,0 0-9-1,0-4 0-15,1 2 2 0,-2-1-1 16,1-1-1-16,-2 2 0 16,2-3 4-16,0 4-3 15,-3 0-1-15,0-1 4 16,-2 2 2-16,1-1-7 15,1 1 2-15,-3 0-1 16,0 0 35-16,0-1-35 16,0 0 9-16,0 3-9 15,0-1 2-15,0 4 5 16,0 0-6-16,0 0-1 16,-3 1 19-16,-2 0-19 15,1 1 12-15,-3-1 4 16,-1 1-7-16,-1 1 14 0,-1-2-15 15,-1 2-1-15,-1 0 3 16,-1 0-4-16,1 2-6 16,-3-2 0-16,2 3 1 15,-5 3-2-15,4-1 2 16,-2 2-1-16,1 1 4 16,-1 3-3-16,2-2-1 15,-2 3 0-15,1 1 1 16,-1 0-2-16,-1 1 1 15,-2 0 0-15,-2 0 0 16,3 9-14-16,-1 2 0 16,-1 4-27-16,1 4-19 15,-2 6 29-15,7 6-22 0,-2 25-42 16,4-7-17 0,6-1-252-16</inkml:trace>
  <inkml:trace contextRef="#ctx0" brushRef="#br1" timeOffset="100232.44">16317 8964 297 0,'0'0'153'16,"0"0"-63"-16,0 0-12 15,0 0 34-15,0 0 4 16,0 0 33-16,0-5-37 15,0 5-18-15,0 0-2 0,0 0-37 16,-2 0 4 0,2 0-12-16,0 0-23 0,0 0 24 15,0 0-19-15,0 0-13 16,0 0-10-16,0 0-6 16,0 0 0-16,13 0 4 15,5 0-3-15,4 2 19 16,7 6-19-16,3 4 0 15,1 2 12-15,4 5-6 16,-2-1-7-16,-3 1 0 16,1 0-5-16,-4 1 5 15,-4 0 0-15,-4-2 0 16,-3-1-1-16,-6 2 0 16,-3-2-2-16,-6 3-3 15,-3 0 6-15,0 8 0 16,-12 1 1-16,-3 4 0 15,-6 3 9-15,-1 2-9 0,-1 3-1 16,-1 0 0-16,1 1 2 16,0 0-3-16,4 0 1 15,-1 1 0-15,5 1 5 16,2-1-5-16,4-1 0 16,3-1 0-16,4 0-1 15,2 0 1-15,0-1 0 16,0-1 0-16,11-2 3 15,1-1-2-15,3 0-1 16,1 0 0-16,4-1-1 0,0 3 1 16,2 1 0-16,0 2 0 15,2 4 2-15,-1-2 0 16,-1 2-2-16,-2 1 0 16,0 2-2-16,-5-1 1 15,-1 3 1-15,-5 0 0 16,-2 4 4-16,-4 0-3 15,-3 4-1-15,0 2 0 16,-5 14 0-16,-16 15 0 16,-4 12 0-16,-5 5 6 15,-4-3-6-15,2-5-1 16,5-8 1-16,-3-4 0 16,7-14-2-16,5-14 1 15,6-15 1-15,0 0 0 16,5 8 3-16,-1 6-2 0,3 7-1 15,5-2 0-15,0-3 0 16,2-3-2-16,13 0 3 16,7-6-1-16,4 0 0 15,3-3-1-15,4-2 1 16,2-2 0-16,2 3-1 16,2 0 0-16,-5 3 1 15,-3 2 0-15,-4 1 1 16,-6 2 0-16,-3 4-1 15,-6 11 0-15,-2 18 0 16,-5 14-1-16,-4 5 2 16,-1-3-1-16,0-9 12 15,-4-6-12-15,-6-1 0 0,-3 2-1 16,1 1-6-16,-1-3 6 16,3-15 1-16,1-14 0 15,4-12 2-15,2-2-1 16,-1 4-1-16,1 10 0 15,-2 6 0-15,2-2-1 16,-1-1 1-16,0-2 0 16,-2 2 6-16,-2 1-6 15,-1 1 0-15,-4 2-1 16,-1 0-4-16,-4 2 5 16,0 2 0-16,-1 1 0 15,0-1 2-15,1 2-1 0,-2-1-1 16,5-2 0-1,1 0 0-15,3 0-1 0,3-4 2 16,3-3-1-16,5-6 10 16,0-3-10-16,7-5 0 15,8-1-1-15,3-3-1 16,1 0-5-16,4-1 7 16,-1 2 0-16,-1 3 12 15,0 4-12-15,-2 7 0 16,-2 14-1-16,-1 15 1 15,-4 17 1-15,-2 5-1 16,-5-5 1-16,-2-1 25 16,0-7-26-16,1 1 28 15,2 2-2-15,5 0-7 16,-1-1 34-16,2 0-27 0,3 2-11 16,-1-2 0-16,2-3-5 15,-3 0 0-15,2-4 8 16,0-6 4-16,1-1 26 15,-2-14-36-15,-1-14-5 16,-4-12-7-16,0-4 10 16,2 4-11-16,1 6 1 15,0 5 0-15,2-7 9 16,-1-4-9-16,0-7-2 16,-1-9-5-16,-3-7-49 15,1-6-58-15,1-15-122 0,-5 0-334 16,-2-7-2-16</inkml:trace>
  <inkml:trace contextRef="#ctx0" brushRef="#br1" timeOffset="101351.52">17030 9406 986 0,'0'0'209'16,"0"0"-89"-16,0 0 18 15,0 0 3-15,0 0 7 16,0 0-35-16,0 0-57 16,-15-7-1-16,15 7-6 15,0 0-31-15,0 0 16 16,3 0-21-16,13 0 20 0,6 0 21 16,8 4-30-1,4-2-2-15,3-1-6 0,-1-1-16 16,1 0 21-16,-4 0-11 15,-3 0 1-15,-6-3 14 16,-3 0-25-16,-7 2 6 16,-4 1-6-16,-6 0 7 15,-2 0-5-15,-2 0-2 16,0 0 0-16,0 0 6 16,0 0-6-16,1 3-24 15,12 6-45-15,-2-1-166 16,1-5-778-16</inkml:trace>
  <inkml:trace contextRef="#ctx0" brushRef="#br1" timeOffset="102140.51">18146 8986 679 0,'0'0'141'16,"0"0"-40"-16,0 0 99 15,0 0-21-15,0 0-42 16,0 0-25-16,0 0-21 15,-16 0-6-15,16-3-62 16,0 1-23-16,3-1 22 16,10-3-19-16,2 1 1 15,7-1 20-15,5 2-23 16,5 1 16-16,7 2-11 16,5 1-5-16,1 0 44 15,4 11-44-15,-4 8-1 0,-2 6 1 16,-6 7 8-16,-7 8-9 15,-8 6 0-15,-11 2 1 16,-9 6 2-16,-2 0-2 16,-17-2-1-16,-7-1 0 15,-10-5 9-15,-5-5-9 16,-3-7 9-16,-2-9-9 16,2-6 8-16,2-8-8 15,4-5 0-15,6-6 0 16,5 0 5-16,5-6-14 15,7-11-3-15,3-21-159 16,5 4-89-16,3 1-412 0</inkml:trace>
  <inkml:trace contextRef="#ctx0" brushRef="#br1" timeOffset="102376.34">18254 9075 803 0,'0'0'361'0,"0"0"-209"16,0 0-130-16,0 0 53 16,0 0-14-16,0 0 40 15,52 90 24-15,-45-44-52 16,-1 6-34-16,2-1 5 16,-4 0-44-16,2-7 6 15,0-6-6-15,4-9-39 16,2-9-43-16,11-17-121 0,-4-3-296 15,1-4-114-15</inkml:trace>
  <inkml:trace contextRef="#ctx0" brushRef="#br1" timeOffset="102935.18">18709 9286 580 0,'0'0'620'0,"0"0"-527"16,0 0-33-16,0 0-11 15,0 0 19-15,92 64-27 16,-68-63 17-16,0-1-10 16,-1-4-28-16,-1-10-1 0,-3-5-13 15,-4-2-5 1,-8-1-1-16,-4 0-3 0,-3 0-38 16,0 2 8-16,-13 4-15 15,-2 7 38-15,-6 8-6 16,1 1 6-16,-3 8 8 15,0 16-12-15,3 7 14 16,4 8 12-16,3 7 11 16,10 2 45-16,3-2-2 15,3-2-2-15,20-8-1 16,6-7-43-16,7-10 11 16,7-9-10-16,2-10-20 15,4-4 14-15,-4-20-15 16,0-10 0-16,-8-10-2 15,-4-9-30-15,-8-5-5 16,-7-3 20-16,-9-1-7 0,-9 1 24 16,0 2-8-16,-7 3 8 15,-13 4 0-15,-2 6 1 16,2 12-1-16,1 7 44 16,3 15-16-16,5 12 51 15,2 3-19-15,5 37-44 16,2 29 0-16,2 27-14 15,5 10-2-15,10-16 0 16,0-22 1-16,-3-29-2 16,1-6 1-16,0 1-34 15,0 0-64-15,-2 6-140 16,-5-13-158-16,-6-10-399 0</inkml:trace>
  <inkml:trace contextRef="#ctx0" brushRef="#br1" timeOffset="104258.51">19034 9394 1245 0,'0'0'247'0,"0"0"-166"15,0 0-65-15,0 0 64 16,0 0 21-16,83 34-21 16,-42-29-30-16,5-5-32 15,2 0-9-15,1-10 10 16,-4-8-18-16,-6-6-1 15,-4-4 0-15,-10-1 3 16,-7-1-9-16,-6 0-10 16,-8 3 3-16,-4 1 4 0,0 5 6 15,-3 5 3-15,-7 8 0 16,-2 8 1-16,2 0-6 16,-4 24 5-16,4 13 0 15,0 12 5-15,4 6 4 16,6 3-8-16,0-3-1 15,7-7 1-15,12-11 1 16,5-10-1-16,5-10-1 16,0-12 0-16,3-5-4 15,-2-5 4-15,-4-19 0 16,0-10-17-16,-5-9 3 16,-2-9-10-16,-5 0-6 0,-3 1 24 15,-6 5-8-15,-2 7 14 16,-3 10 0-16,0 12 1 15,0 13 9-15,0 4 15 16,0 19-24-16,0 17 26 16,0 9-27-16,0 7 6 15,1 3-6-15,8-2 1 16,6-6-1-16,-1-11 0 16,2-8 0-16,-1-10 7 15,-2-6-6-15,-4-10-2 16,-4-2-10-16,-5-1 11 15,0-15 13-15,0-6-11 16,-9-6-1-16,-4-4 16 0,1 2-17 16,1-3 0-1,4 2 0-15,4 3 1 0,3 0-6 16,0 5 5-16,10 3 0 16,7 1-6-16,5 3 1 15,5 2 4-15,1 8 1 16,2 3-9-16,1 3 0 15,-1 0 8-15,-2 12 1 16,-2 9 13-16,-4 4-12 16,1 8 34-16,-1 4 10 15,-1 0 40-15,0 2-42 16,-1-4-35-16,-3-3-2 16,-2-10-4-16,-5-6 5 15,-2-9-7-15,1-5 0 16,-5-2 1-16,-1-11 20 0,2-13-20 15,-2-12 8-15,1-4-9 16,2-8 2-16,0 1-2 16,0 3 0-16,3 5 0 15,4 13-6-15,2 11 6 16,2 12-7-16,-1 3 6 16,3 23-5-16,-2 10 6 15,-1 8 18-15,-1 5-5 16,2-1 20-16,-1-3-32 15,0-6 30-15,2-8-16 16,-1-10-8-16,-2-6 1 16,-2-9-8-16,-1-3 0 0,-2-8 30 15,0-16-30-15,0-7-1 16,-3-9 1-16,-2-4-32 16,-2 0 32-16,0 5-1 15,-3 7-9-15,1 10 8 16,2 13-17-16,2 9 6 15,2 12-4-15,1 21 17 16,-1 7 15-16,2 9-2 16,4-1-12-16,1-6 6 15,5-6-7-15,5-11 0 16,3-10 0-16,1-8-6 16,-1-7 6-16,0-5 0 15,0-18 1-15,-5-7-7 0,-1-9-4 16,-7-5 0-1,-4-1-11-15,-3 0-16 0,-4 8 37 16,-3 10 1-16,2 16 0 16,-2 11-1-16,0 14 9 15,1 20-9-15,2 13 16 16,3 3-16-16,4 0 24 16,3-6-24-16,3-12 1 15,4-11 3-15,0-12-4 16,-2-9-29-16,-1-3-17 15,-11-39-177-15,-3 0-301 16,-3 1-245-16</inkml:trace>
  <inkml:trace contextRef="#ctx0" brushRef="#br1" timeOffset="104381.27">20817 9117 1597 0,'0'0'383'0,"0"0"-247"15,0 0-102-15,0 0-34 16,0 0-46-16,0 0-43 15,0 0-135-15,20 30-595 0</inkml:trace>
  <inkml:trace contextRef="#ctx0" brushRef="#br1" timeOffset="105121.82">21071 9218 1502 0,'0'0'205'0,"0"0"-126"0,0 0-28 16,45 99 34-16,-32-60 6 16,0 2 1-16,0 0-33 15,-1-4-46-15,-1-4 9 16,-2-8-21-16,-2-8 0 16,-3-6 13-16,-1-8-13 15,-3-3-1-15,2-3 4 16,-2-18 2-16,2-7-2 15,0-9-4-15,2-7-15 16,2 1 15-16,2 2-31 16,2 7 16-16,1 11 4 15,1 11-12-15,1 12 23 0,1 4-10 16,0 24 10-16,-2 9 25 16,3 5-17-16,-3 0 7 15,2-1-8-15,2-10-6 16,-1-8 14-16,4-10-15 15,1-8 0-15,-1-5 30 16,3-9-30-16,-1-15 0 16,0-9-11-16,-1-7-22 15,-3-4 27-15,-3 0-6 16,-5 4-1-16,0 5 13 16,-3 12-24-16,-3 14 17 15,0 9-2-15,-2 14-10 16,2 19 19-16,0 8 13 0,3 8-6 15,3-4 5-15,5-5-11 16,5-9-1-16,6-9 0 16,3-8 1-16,1-11 0 15,1-3 1-15,-6-12-1 16,0-15 9-16,-8-8-10 16,-6-6-1-16,-8-4 0 15,-2 0-7-15,-8 3 8 16,-12 3 0-16,-4 11 0 15,0 11 28-15,-2 14-27 16,-2 3 5-16,-2 20-6 16,2 14 0-16,1 8 0 15,5 5 0-15,10 1 0 16,7-2 18-16,5-6-17 16,9-6-1-16,17-7 0 0,8-9-17 15,6-10-1-15,5-6-42 16,16-13-110-16,-11-13-90 15,-7-5-371-15</inkml:trace>
  <inkml:trace contextRef="#ctx0" brushRef="#br1" timeOffset="106127.15">22051 9134 1145 0,'0'0'277'16,"0"0"-54"-16,0 0-48 15,0 0-76-15,0 0-72 0,0 0-7 16,-39 91 49-1,30-42-21-15,5 1-8 0,4-6-19 16,3-3-20-16,15-8 12 16,6-10-12-16,4-9 0 15,5-9 3-15,3-5 8 16,1-15-11-16,-1-16-1 16,-4-8-41-16,-3-9 11 15,-5-4-15-15,-8 2-6 16,-5 2 32-16,-4 12 6 15,-4 11 13-15,-3 13 30 16,0 12 13-16,0 9-15 16,-8 22-22-16,0 11 0 0,3 6 28 15,5 1-15 1,0-3 6-16,11-9-10 0,14-5-15 16,5-11 16-1,3-9-15-15,4-11 5 0,-1-1 14 16,-1-20-20-16,-2-13-11 15,-3-7-31-15,-3-9-18 16,-6-2-21-16,-6-2-8 16,-6 8 27-16,-4 8 52 15,-3 13-7-15,-2 14 17 16,0 10 0-16,0 16 1 16,-2 17 7-16,-3 9 27 15,5 3 18-15,0 1-14 16,7-6-39-16,11-6 8 15,7-11-8-15,5-7 7 0,3-11 0 16,0-5-5 0,-2-8 5-16,-2-13 3 0,-6-8 0 15,-3-5-10-15,-8-2 2 16,-8 2-2-16,-4 3 33 16,0 4-6-16,-9 4 11 15,-13 1 5-15,-6 7-42 16,-8 5 17-16,-3 7-18 15,-3 3 1-15,3 5-4 16,5 8 3-16,9 3 0 16,8-3-1-16,9-4-9 15,8-2 10-15,0-5-12 16,10-2-16-16,12 0 27 16,10 0-30-16,5-9-5 15,2-1-17-15,1 0-3 0,-1 4 48 16,-2 6 8-16,-3 0 0 15,-1 12 43-15,-2 11 14 16,-1 10 6-16,-3 3 17 16,-5 4-43-16,-2-1 4 15,-4-3-28-15,-5-5-12 16,-4-9 9-16,-2-5-10 16,-3-6 0-16,0-9-1 15,-1-2 2-15,2-5 7 16,2-15 9-16,1-10-17 15,3-9 12-15,4-3-12 16,1-1-6-16,4 4-3 0,0 8-22 16,3 9 30-1,-2 14-11-15,-1 8 9 0,1 12-6 16,-3 16 18-16,0 10-3 16,-2 4 1-16,-2-2 2 15,0-1-3-15,-1-7-6 16,-5-6-16-16,-6-12-43 15,0-8-197-15,-6-6-587 0</inkml:trace>
  <inkml:trace contextRef="#ctx0" brushRef="#br1" timeOffset="106302.48">22977 8644 2002 0,'0'0'240'15,"0"0"-141"-15,11-107-74 16,5 67-17-16,1 7-16 16,-1 8 8-16,-1 8-56 15,-3 9-64-15,-9 6-420 0</inkml:trace>
  <inkml:trace contextRef="#ctx0" brushRef="#br1" timeOffset="106468.05">22472 8801 1908 0,'0'0'275'0,"0"0"-239"16,0 0-36-16,0 0-257 16,0 0 127-16,0 0-98 15,80 0-855-15</inkml:trace>
  <inkml:trace contextRef="#ctx0" brushRef="#br1" timeOffset="106977.11">24078 8716 1283 0,'0'0'301'0,"0"0"-224"16,-4 83-42-16,4-30 51 16,3 9 36-16,13 2-3 15,1 3-49-15,5-3-53 16,-1-9 7-16,-3-12-24 16,-1-9-14-16,-6-14-24 15,-3-20-161-15,-3 0-339 0,-5-12-520 16</inkml:trace>
  <inkml:trace contextRef="#ctx0" brushRef="#br1" timeOffset="107447.56">24039 8761 1467 0,'0'0'314'0,"0"0"-238"16,0 0-63-16,0 0 5 15,0 0 26-15,0 0 26 16,120-65-8-16,-74 62-36 16,6 3-5-16,2 0-2 15,-2 14-19-15,-6 8 18 16,-7 9-16-16,-10 6 5 0,-13 6 11 16,-15 3-17-1,-2 3-1-15,-28 0 0 0,-8-1 1 16,-10-2 0-16,-1-6 0 15,0-6-1-15,6-9 6 16,7-8-6-16,10-7 0 16,11-7 0-16,8-3 3 15,6 0-10-15,0-13-7 16,17 0-9-16,6 0 22 16,5 2-16-16,4 8 17 15,-1 3 0-15,4 0 0 16,-3 14 14-16,4 6 13 0,-3 2 4 15,-1 0 19-15,-2 0-28 16,-3-2 3-16,-4-6-25 16,-1-3 11-16,-1-5-22 15,-3-6 10-15,4 0-41 16,8-12-43-16,-5-7-232 16,-2-1-640-16</inkml:trace>
  <inkml:trace contextRef="#ctx0" brushRef="#br1" timeOffset="107669.44">24891 9290 1787 0,'0'0'266'16,"0"0"-243"-16,0 0-23 16,0 0-115-16,0 0 42 15,0 0-224-15</inkml:trace>
  <inkml:trace contextRef="#ctx0" brushRef="#br1" timeOffset="108130.77">25153 8534 1746 0,'0'0'174'0,"0"0"-148"16,0 0-26-16,0 0 0 15,-4 105 32-15,4-26 9 16,3 21-18-16,5-7 15 16,-2-18-27-16,0-25-4 15,-2-21 12-15,3 5-18 16,-1-1 19-16,3 0-18 0,-1-10 5 16,2-10 5-16,1-8-11 15,1-5 25 1,7 0-3-16,3-10-21 0,5-4 12 15,3-2-13-15,1 2 0 16,2 5 20-16,0 4-19 16,0 5 27-16,-3 0 27 15,-1 2-15-15,-2 9 20 16,-3 0-22-16,-4 1-20 16,-1-2 14-16,-2-4-32 15,-1 0-1-15,-1-1 0 16,1-5-24-16,2 0-15 15,5-3-76-15,-4-10-164 0,-4-1-1646 16</inkml:trace>
  <inkml:trace contextRef="#ctx0" brushRef="#br1" timeOffset="122631.54">17594 10164 478 0,'0'0'170'0,"0"0"-89"15,0 0 25-15,0 0 54 16,0 0-8-16,0 0 4 16,0-12-38-16,0 12-56 15,0 0 9-15,0 0-14 16,0 0-19-16,0 0 13 16,0 0-29-16,0 0-10 15,0 0-1-15,0 0-9 0,0 0-2 16,0 0 0-16,0 0-9 15,0 7 8-15,6 7 1 16,3 6 0-16,2 6 11 16,2 8-10-16,-1 5-1 15,3 5 0-15,-3 4 0 16,0 1 0-16,-5-1 0 16,-2 0 0-16,-2-5 9 15,-3-8-8-15,0-7-1 16,0-6 0-16,0-8 6 15,0-8-2-15,0-1-4 16,0-3 0-16,0-2 29 16,0 0-21-16,0 0 69 15,0-13-26-15,0-7-49 16,-3-5 7-16,0-7-9 0,3 0 0 16,0-2 0-16,0-1 0 15,0 1-2-15,1 0-14 16,7 0-16-16,2 1 32 15,2 1-18-15,2 0 5 16,3 6 12-16,0-3-20 16,2 3 20-16,0 3 1 15,0 6-6-15,-2 4 5 16,0 5 1-16,-1 5 0 16,-4 3-1-16,3 3 2 15,-3 18-1-15,1 7 0 16,-1 8-2-16,-1 12 2 0,1 3 0 15,-3 2 6-15,0 0 22 16,-1-6-28-16,-2-7 19 16,1-7-19-16,-1-8 7 15,-3-8 0-15,1-4-7 16,-1-6 0-16,-2-5 6 16,-1 0-4-16,2-1-2 15,-2-1 0-15,0 0-12 16,0 0 3-16,3 0-36 15,6 0-69-15,0 0-122 16,0 0-357-16</inkml:trace>
  <inkml:trace contextRef="#ctx0" brushRef="#br1" timeOffset="123802.49">18274 10575 722 0,'0'0'311'0,"0"0"-170"15,0 0-23-15,0 0-49 16,0 0 26-16,0 0 18 15,0 0-56-15,0-7 5 16,0 7-27-16,0 0-8 0,0 0 17 16,0 0-43-16,0 0 12 15,0 10-13-15,0 8 0 16,0 7 33-16,0 5-21 16,-1 4 1-16,-2-1 6 15,-2 1-17-15,1 0-2 16,-2-3 0-16,2-4-1 15,1-4-5-15,0-7 6 16,1-5-7-16,2-4-9 16,-1-6-142-16,1-1 37 15,0-11-24-15,0-8-365 16,0-2-314-16</inkml:trace>
  <inkml:trace contextRef="#ctx0" brushRef="#br1" timeOffset="124060.73">18249 10602 557 0,'0'0'249'15,"0"0"-187"-15,0 0 99 16,0 0 7-16,0 0 5 16,79 97-10-16,-48-64-23 15,4 3-16-15,2-2-23 16,-1-4-76-16,-3-6 7 15,-5-3-31-15,-4-6 5 16,-6-4 3-16,-8-4-9 0,-4-3-8 16,-4-4-61-1,-2 0-32-15,-5-17-103 0,-8-2-343 16,-2-4-55-16</inkml:trace>
  <inkml:trace contextRef="#ctx0" brushRef="#br1" timeOffset="124284.51">18495 10585 791 0,'0'0'204'15,"0"0"-132"-15,0 0 79 16,0 0 17-16,2 72-26 16,-1-43-46-16,-1 3-13 0,0-1-26 15,0-1-38 1,0-4 8-16,0-1-25 0,0-5 6 15,2-6-8-15,-2-5-51 16,1-4-120-16,5-5-108 16,-1-3-104-16,-2-8-260 0</inkml:trace>
  <inkml:trace contextRef="#ctx0" brushRef="#br1" timeOffset="124689.51">18659 10655 945 0,'0'0'217'0,"0"0"-135"0,0 0-54 15,0 0 11-15,0 0 74 16,0 0-30-16,0 77 1 16,6-47-1-16,5 4-33 15,3-1 5-15,5-1-34 16,3-2-4-16,2-7 8 15,1-4-19-15,-1-9-3 16,0-7-3-16,1-3 1 16,-1-8 14-16,-2-16 0 15,-4-5 4-15,-1-6 22 16,-8-3-32-16,-3-3 29 16,-6 0 11-16,0 5-28 15,-6 2 24-15,-9 5 11 0,-5 5-13 16,-2 6 25-16,-3 4-35 15,-4 7-10-15,1 4-23 16,-2 3-34-16,3 10 34 16,2 11-1-16,1 9-34 15,3 6-6-15,-1 28-111 16,2-10-326-16,4-1-685 0</inkml:trace>
  <inkml:trace contextRef="#ctx0" brushRef="#br1" timeOffset="125703.78">17594 12029 876 0,'0'0'212'0,"0"0"-148"15,0 0 21-15,0 0 14 16,0 0 5-16,0 0-12 16,0 0-50-16,20-74 7 15,-7 61-5-15,-1 1-37 16,3 4 30-16,-2 4-21 16,1 2-6-16,2 2 5 15,-1 7-7-15,5 14-6 16,-3 10-2-16,0 8 1 0,-1 6 9 15,-5 5-10 1,-2-1 1-16,-4-3 23 0,-3-4-23 16,-1-9-1-16,-1-7 0 15,0-9 0-15,0-4 13 16,0-9-4-16,0-4-2 16,0 0 31-16,0-4-37 15,0-15 11-15,2-8-12 16,-1-4-3-16,4-6 2 15,0-4 1-15,1 1 0 16,4-3-1-16,2 4-1 16,4 0 2-16,1 6 0 15,2 4-9-15,1 7 9 16,2 5 0-16,-1 8 0 16,-2 9 0-16,2 0 0 0,0 17 0 15,1 13 0-15,-2 7-1 16,-1 4 1-16,-4 3 0 15,-3-4 1-15,-2-1 34 16,-2-7-33-16,-1-5 14 16,-1-8-16-16,-3-4 1 15,0-7-5-15,-1-4 4 16,-1-4-32-16,2 0-112 16,-1-7-134-16,1-4-615 0</inkml:trace>
  <inkml:trace contextRef="#ctx0" brushRef="#br1" timeOffset="126222.2">18400 12148 960 0,'0'0'237'0,"0"0"-167"0,0 0-60 15,0 0 29-15,0 0 68 16,-29 93-10-16,28-67 13 15,1 3-38-15,0 0-3 16,13-4-34-16,5-3-34 16,3-5 27-16,3-6-27 15,-1-8 10-15,2-3 28 16,-1-6-23-16,-2-13 28 16,-4-9-6-16,-2-6-26 15,-5-4 23-15,-5-2-25 16,-6 3 5-16,0 1 29 15,-5 5-20-15,-10 6 15 0,-3 4-5 16,-1 6-17 0,-5 7 21-16,0 5-38 0,2 3 0 15,1 0 0-15,2 10-8 16,2 5-25-16,5 3-33 16,5 3-77-16,7 10-104 15,0-6-133-15,0-3-409 0</inkml:trace>
  <inkml:trace contextRef="#ctx0" brushRef="#br1" timeOffset="126679.48">18728 12316 1185 0,'0'0'155'0,"0"0"-130"16,0 0 7-16,0 0-16 16,97 0 71-16,-70 0 126 15,-2 0-83-15,-1 3-81 16,-8 10-40-16,-2 2 0 16,-8 7 4-16,-6 6-4 15,0 3 7-15,-9 2 21 16,-11 3-36-16,-5-1 16 15,0-1-17-15,-2-7 2 16,3-3 6-16,3-9-7 0,2-8-1 16,5-6 18-1,3-1-17-15,4-6-2 0,6-7-15 16,1-1-11-16,1 0 21 16,14 4 3-16,2 6 3 15,5 4 18-15,2 0-17 16,1 9 53-16,2 6-2 15,0-1-30-15,1-4 25 16,1-3-35-16,1-4-5 16,1-3 5-16,0-16-12 15,14-37-60-15,-9 3-291 16,-7 0-482-16</inkml:trace>
  <inkml:trace contextRef="#ctx0" brushRef="#br1" timeOffset="127050.14">19357 10504 692 0,'0'0'726'0,"0"0"-647"15,0 0-52-15,0 0-3 16,0 0 61-16,0 0 50 15,93-15-86-15,-71 13-25 16,2 1-4-16,0 1-14 16,-3 0-12-16,-6 4-57 15,-5 6-218-15,-9 1-527 0</inkml:trace>
  <inkml:trace contextRef="#ctx0" brushRef="#br1" timeOffset="127220.4">19336 10769 1573 0,'0'0'229'0,"0"0"-157"0,0 0-59 16,0 0-1-16,0 0 17 16,96 5-29-16,-57 3 0 15,-5 3-30-15,-10-1-539 0</inkml:trace>
  <inkml:trace contextRef="#ctx0" brushRef="#br1" timeOffset="127619.48">19241 12162 1562 0,'0'0'278'0,"0"0"-190"0,0 0-66 15,0 0 10-15,89-22 65 16,-54 16-54-16,2 2-14 16,2 0-29-16,-2-1 10 15,-4 1-24-15,-8 1-13 16,-10 3-124-16,-7 0-213 15,-8 0-612-15</inkml:trace>
  <inkml:trace contextRef="#ctx0" brushRef="#br1" timeOffset="127801.38">19360 12264 1579 0,'0'0'227'0,"0"0"-170"16,0 0-17-16,0 0 1 15,0 0 86-15,80 0-61 16,-49 0-64-16,-1-2 23 16,-2-3-25-16,3-5-58 15,-7 3-293-15,-6-3-1120 0</inkml:trace>
  <inkml:trace contextRef="#ctx0" brushRef="#br1" timeOffset="128798.2">20272 10469 978 0,'0'0'314'15,"0"0"-188"-15,0 0 41 16,0 0-2-16,0 0-52 16,0 0-31-16,0 0-47 15,-17 0-35-15,14 14 17 16,-1 10-4-16,1 8 20 16,1 7 7-16,2 2-40 15,0 0 10-15,11-2-10 16,8-8 0-16,5-4 0 15,3-9 0-15,1-10 0 0,5-8 1 16,-3 0-1 0,-3-19-12-16,-2-10-35 0,-6-7-48 15,-6-6 61-15,-9-3 2 16,-4 1 32-16,-1 2 10 16,-16 6-10-16,-2 5 46 15,-5 7 3-15,0 7 32 16,-2 7-6-16,1 5-41 15,1 5 7-15,5 2-7 16,1 13-34-16,2 9-37 16,4 8-4-16,12 17-67 15,0-6-121-15,0-7-503 0</inkml:trace>
  <inkml:trace contextRef="#ctx0" brushRef="#br1" timeOffset="128971.82">20739 10740 1385 0,'0'0'553'15,"0"0"-484"-15,0 0-46 16,0 0-15-16,0 0-8 16,0 0-8-16,0 0-145 15,17-12-228-15,-8-1-592 0</inkml:trace>
  <inkml:trace contextRef="#ctx0" brushRef="#br1" timeOffset="129181.48">20937 10401 479 0,'0'0'357'0,"0"0"-357"16,0 0-81-16,0 0-20 16,0 0 85-16,0 0 7 15,0 0-73-15,-13 10-10 16,13-10-14-16</inkml:trace>
  <inkml:trace contextRef="#ctx0" brushRef="#br1" timeOffset="129636.63">20937 10401 87 0,'-12'0'156'0,"12"-1"-2"16,0 1-24-16,0 0 49 15,0 0 49-15,0 0-47 16,0 0-45-16,0 0-65 16,0 0-42-16,0 0 13 15,0 11-29-15,0 8 1 16,-4 3 18-16,1 4 0 15,0 4-3-15,3 1-6 16,0-2 2-16,0 2 41 16,10-2-17-16,11 0-8 15,6-2-3-15,2-5-37 0,6-5 4 16,-1-5-5-16,1-7 1 16,-4-5 3-16,-1 0-4 15,-3-8 1-15,-7-11 9 16,-2-5-10-16,-4-5 0 15,-7-5 0-15,-2-2 0 16,-4-3 1-16,-1 2 1 16,0 1 15-16,-7 5 52 15,-7 3 56-15,-5 5-14 16,-3 1-40-16,-1 5-31 16,-4 4-6-16,0 5-23 15,-1 7-6-15,-3 1-5 16,1 5-58-16,0 13 21 0,5 8-28 15,4 13-143-15,9-6-477 16,6-5-229-16</inkml:trace>
  <inkml:trace contextRef="#ctx0" brushRef="#br1" timeOffset="130082.42">21565 10301 1237 0,'0'0'209'0,"0"0"-173"16,0 0-27-16,0 0-9 16,0 0 25-16,0 0 46 15,-4 88-40-15,21-66-30 16,4-5 20-16,6-5-12 16,3-5-2-16,1-7 3 15,1 0-9-15,-4-14-1 16,-4-5 0-16,-5-6 1 15,-7-3 2-15,-6 0-3 0,-6 2 23 16,0 1 79-16,-6 4-30 16,-9 3 1-16,-4 6 33 15,-5 5-87-15,-3 7-19 16,0 0-44-16,-16 29-75 16,10-1-150-16,5 1-237 0</inkml:trace>
  <inkml:trace contextRef="#ctx0" brushRef="#br1" timeOffset="130434.14">21662 10551 1375 0,'0'0'200'15,"0"0"-133"-15,-7 84-36 16,7-52 8-16,14-9 11 15,8-6-21-15,6-6 2 16,7-8-30-16,3-3 8 16,-3-3-9-16,0-16 1 15,-8-6 10-15,-7-4-11 16,-9-4 1-16,-8 1 30 16,-3 0-21-16,-5 3 78 15,-14 3 3-15,-5 7-24 16,-4 5 19-16,-5 9-46 15,-3 5-25-15,2 0-15 16,1 18-17-16,2 9 3 16,6 4-25-16,8 3-37 0,7 2-59 15,10 2-132-15,7-8-293 16,10-10-224-16</inkml:trace>
  <inkml:trace contextRef="#ctx0" brushRef="#br1" timeOffset="130727.63">22163 10299 1443 0,'0'0'243'15,"0"0"-119"-15,0 0-51 16,0 0-8-16,0 0 34 15,0 0-81-15,0 0-9 16,-1 36-2-16,4-2-7 16,3 7 34-16,1-1-18 15,-1 2 10-15,0-5-3 16,-3-3-22-16,0-5-2 16,0-9 1-16,-3-6-92 15,0-14-132-15,0 0-273 16,0 0-548-16</inkml:trace>
  <inkml:trace contextRef="#ctx0" brushRef="#br1" timeOffset="131063.51">22323 10311 1101 0,'0'0'155'15,"0"0"-75"-15,0 0-38 16,40 72-32-16,-22-57 33 16,6-7-25-16,-2-3-7 15,2-5 4-15,-5 0-8 16,-1-15-7-16,-4-5 1 16,-1-4 0-16,-6-2 23 15,-2 2 35-15,-5 0 93 16,0 4 34-16,0 2-81 0,-6 5-4 15,-9 5-34-15,-3 7 9 16,-6 1-53-16,-2 8-23 16,-4 14-26-16,1 2-5 15,6 6-20-15,7 12-131 16,7-8-292-16,6-6-579 0</inkml:trace>
  <inkml:trace contextRef="#ctx0" brushRef="#br1" timeOffset="131417.92">22441 10414 1485 0,'0'0'261'16,"0"0"-217"0,0 0 4-16,-60 81 2 0,52-48 61 15,8 2-41-15,0-2-58 16,18-5 0-16,5-4-12 15,4-7-1-15,1-8 1 16,2-6 0-16,-2-3 1 16,-3-3 6-16,-1-14 2 15,-7-9-9-15,-4-4 0 16,-6-3 0-16,-4-3 3 16,-3 1 9-16,-3-1 11 15,-13 7 33-15,-5 5-22 0,-4 7 8 16,-4 7-34-16,0 10-8 15,-1 0-39-15,0 19 5 16,5 6 6-16,5 6-8 16,10 10-127-16,5-6-182 15,5-8-499-15</inkml:trace>
  <inkml:trace contextRef="#ctx0" brushRef="#br1" timeOffset="132679.66">22860 10336 1219 0,'0'0'216'0,"0"0"-145"15,0 0 3-15,6 94 85 16,-3-58-28-16,2 0 7 15,0-2-69-15,-1-2-35 16,1-7-9-16,-2-6-24 16,-2-7-1-16,-1-5 0 15,2-7 1-15,-2 0 7 16,0-13-8-16,1-9 1 16,1-11-7-16,0-4 2 15,1-3 3-15,1 1-17 16,-1 2-62-16,0 8 41 15,1 12 18-15,-1 11 16 0,2 6 3 16,-2 19-2-16,0 14 4 16,0 6 21-16,2 5-20 15,3-3 51-15,1-5-17 16,6-7-22-16,0-9 15 16,1-5-22-16,1-12 0 15,-1-3-6-15,-1-9 0 16,0-17 3-16,-2-8-3 15,1-5-5-15,-5-3-1 16,-3 2-4-16,-2 3 10 16,-1 8 0-16,-1 12-6 15,0 13-4-15,-2 4 10 0,0 18 0 16,0 14 7 0,0 5 2-16,0 3-9 0,0-5 0 15,3-6-2-15,7-8 1 16,2-8 2-16,4-6-1 15,2-7 6-15,3-7-5 16,-1-13-2-16,3-6 1 16,-5-2-12-16,0 3 12 15,-6 5 0-15,-3 9 0 16,-2 9-1-16,-3 2-43 16,-1 16 35-16,-1 7 7 15,1 2 1-15,3-3 0 16,3-5 2-16,0-5-1 15,4-4 23-15,2-8-16 0,-1 0-4 16,-1-6-3-16,-1-11 9 16,-3-4-3-1,-2-4-6-15,-5-2 1 0,-2-3 13 16,0 3-12-16,-15 2-2 16,-2 8 0-16,0 8-4 15,-1 9-6-15,3 8 10 16,1 15 0-16,4 6-1 15,6 3 4-15,4-3-3 16,0-3 0-16,14-3-2 16,6-9 1-16,4-5 1 15,2-9-2-15,3 0 2 16,2-10-51-16,0-14 25 16,1-7 20-16,-5-5 1 0,-4-8 4 15,-4-2 2-15,-9-3 6 16,-3-4 23-16,-7 2-28 15,0 1 43-15,-8 8 1 16,-5 11-11-16,3 10 15 16,0 15-17-16,1 6 7 15,-2 13-34-15,-2 18-5 16,1 16-1-16,4 10 0 16,4 6 0-16,4 2 2 15,3-6-2-15,12-5 0 16,4-11-2-16,1-12-15 0,0-10 6 15,0-11-7-15,-2-10 11 16,0-3 7-16,-2-20 0 16,3-9 0-1,-1-9 7-15,2-6-7 0,-1 0-17 16,3 3-42-16,-2 7-8 16,1 11 38-16,-2 10 1 15,-2 13 28-15,0 3-9 16,-1 22 19-16,0 9 27 15,-4 10 31-15,1 5-2 16,-4-2 36-16,-4-2-45 16,-5-6-25-16,0-2-21 15,-18 2-11-15,-5-10-83 16,-5-6-224-16</inkml:trace>
  <inkml:trace contextRef="#ctx0" brushRef="#br1" timeOffset="133475.34">20243 12105 1069 0,'0'0'294'0,"0"0"-127"15,0 0-109-15,0 0-31 16,0 0 21-16,0 0 38 15,0 0-38-15,-52 99 9 16,52-63 7-16,8 2-37 0,9-3-4 16,9-4-23-16,2-6 8 15,5-8 3-15,1-8-11 16,2-9 1-16,-3 0 9 16,-2-15-1-16,-5-9-18 15,-6-5 6-15,-7-5-35 16,-7 1 23-16,-6-1 5 15,-2 2 10-15,-15 5 16 16,-6 3-8-16,-7 4 32 16,-2 9 18-16,1 6 20 15,-2 5-13-15,3 2-40 16,2 15-13-16,3 9-12 16,4 6-4-16,6-2-11 15,10 14-63-15,4-9-246 16,1-8-606-16</inkml:trace>
  <inkml:trace contextRef="#ctx0" brushRef="#br1" timeOffset="133649.01">20736 12429 1839 0,'0'0'296'0,"0"0"-208"16,0 0-88-16,0 0 3 15,0 0-10-15,0 0-6 16,0 0-121-16,14 4-253 16,-5-21-627-16</inkml:trace>
  <inkml:trace contextRef="#ctx0" brushRef="#br1" timeOffset="134023.36">20996 12078 1437 0,'0'0'145'0,"0"0"-109"16,0 0-2-16,0 0 61 15,-59 102 45-15,49-64-14 16,7-1-76-16,3 1-19 16,3-6-30-16,17-4 11 15,7-8-8-15,8-2-4 0,2-9 0 16,6-8 8-16,0-1-7 15,3-10-1 1,-4-12 0-16,-3-8 1 0,-6-4 7 16,-9-5-7-16,-9-1-1 15,-11-2 23-15,-4-1-12 16,-9 4 26-16,-16 5-9 16,-7 5 11-16,-8 8 24 15,-3 8-43-15,-3 11-19 16,-1 2-1-16,3 11-26 15,5 12-11-15,6 5-17 16,6 17-69-16,9-5-165 16,8-8-488-16</inkml:trace>
  <inkml:trace contextRef="#ctx0" brushRef="#br1" timeOffset="134393.4">21556 12028 613 0,'0'0'131'16,"0"0"35"-16,0 0-28 15,-5 76-7-15,25-59-54 0,5-6-58 16,9-6 1-1,5-5-11-15,0-2-8 0,-4-12 9 16,-4-6-9-16,-9-1 79 16,-8-3 56-16,-9 0 26 15,-5-1 28-15,0 1-29 16,-19 1-63-16,-5 5 4 16,-4 4-58-16,-5 7-27 15,-1 7-17-15,-1 7-22 16,1 15-42-16,3 7-60 15,5 3-59-15,4 12-70 16,9-7-268-16,6-9-169 0</inkml:trace>
  <inkml:trace contextRef="#ctx0" brushRef="#br1" timeOffset="134683.14">21608 12320 1122 0,'0'0'379'0,"0"0"-259"16,14 85-69-16,-1-51-49 15,4-8 40-15,5-6 8 16,3-10 11-16,5-8 18 16,1-2-29-16,2-15-3 15,-2-12 1-15,-5-3-29 16,-8-7 18-16,-8 0-15 16,-10 1 25-16,0-1 28 15,-18 5-38-15,-7 4 12 16,-6 4-6-16,-2 12-28 0,-2 9 15 15,4 3-30 1,1 12 1-16,7 13-2 0,4 3-41 16,8 4-4-16,9-3-29 15,12 7-80-15,12-9-182 16,6-10-370-16</inkml:trace>
  <inkml:trace contextRef="#ctx0" brushRef="#br1" timeOffset="134927.07">22071 12035 1691 0,'0'0'281'15,"0"0"-150"-15,0 0-44 16,0 0-42-16,0 0 49 16,0 0-15-16,0 0-72 15,7-13 11-15,-7 59-9 0,2 12-2 16,1 6 13-16,2 0-13 15,3-3 1-15,-1-10-8 16,5-6 0-16,-1-13-27 16,-1-14-78-16,8-18-73 15,-4-10-197-15,-3-13-604 0</inkml:trace>
  <inkml:trace contextRef="#ctx0" brushRef="#br1" timeOffset="135224.09">22284 12042 1446 0,'0'0'195'0,"0"0"-131"16,0 0-48-16,18 80 57 15,-8-52 34-15,6-7-38 16,4-7-11-16,5-6-56 16,2-8 14-16,1 0-4 15,-1-16-11-15,-4-7 56 16,-4-8-7-16,-4-4-28 15,-9-2 3-15,-6 1-24 16,0 1 25-16,-10 5 12 16,-10 2 12-16,-5 10 26 15,-3 11-48-15,-5 7-14 16,-3 6-14-16,-2 21-24 16,4 7-28-16,5 7-16 15,7 19-25-15,8-10-170 16,8-7-411-16</inkml:trace>
  <inkml:trace contextRef="#ctx0" brushRef="#br1" timeOffset="135539.41">22373 12288 1618 0,'0'0'259'16,"0"0"-189"-16,0 109-60 15,2-63 15-15,8-2 40 16,7-6 10-16,3-10-15 15,5-10-47-15,4-9 15 0,5-9 9 16,-2 0-29 0,-5-20 42-16,-3-8-23 0,-7-4-1 15,-6-7 16-15,-8 0-35 16,-3 0 10-16,-4 3 0 16,-12 5-5-16,-6 11 39 15,-2 6-41-15,-1 11-9 16,-2 3-1-16,3 14-21 15,-1 8-11-15,4 5-11 16,7 4-26-16,6-1-6 16,8 0-108-16,1-8-327 15,12-9-367-15</inkml:trace>
  <inkml:trace contextRef="#ctx0" brushRef="#br1" timeOffset="136958.33">22760 12197 713 0,'0'0'388'0,"0"0"-257"15,0 0 36-15,0 0-77 16,0 0 73-16,0 0-26 16,0 0-13-16,37 82-56 15,-26-45 6-15,3 0-31 16,-2-2-28-16,1-4 11 15,-2-7-26-15,-3-6 9 16,-2-7-2-16,-1-8-5 16,0-3-2-16,-1-3 24 15,2-14-22-15,2-12 5 16,2-5-7-16,-1-7 1 0,-1-5 1 16,2 2-2-16,-2 1 0 15,1 10 5-15,-2 8-5 16,0 16-1-16,-1 9-5 15,-1 12 5-15,-2 22 1 16,0 10 1-16,-2 4 14 16,3-1-1-16,-1-5-5 15,4-9 5-15,0-11-13 16,4-11 8-16,2-8-1 16,1-3-7-16,3-14 0 15,0-14 11-15,1-8-11 16,-3-4-2-16,-1-3 1 0,-3 1-1 15,-1 5-5-15,-4 9 6 16,-1 11 0-16,-2 15 0 16,-3 4-9-16,0 25 9 15,0 7 0-15,0 4 1 16,0-3 0-16,0-6-1 16,0-12 0-16,6-6-1 15,6-10 0-15,1-1 1 16,5-8 0-16,0-12-27 15,0-4 21-15,-3 1-11 16,-3 5 17-16,-3 7-1 16,-3 11-8-16,-2 2 3 15,1 22-1-15,0 8 7 0,1-1-6 16,5-1 6 0,2-6 0-16,4-6 4 0,2-10-3 15,1-8-1-15,1 0 0 16,-2-17-5-16,-6-9-5 15,-1-6-5-15,-7-4-3 16,-5-3 17-16,0 0-12 16,-15 5 12-16,-3 3 1 15,-6 9 0-15,2 9 2 16,-1 13-2-16,5 0-6 16,2 21 6-16,4 10-28 15,6 5 28-15,6 3-1 16,0 0 2-16,12-8-3 0,9-4 2 15,4-10-37-15,3-8-15 16,1-6-2-16,1-3-3 16,-2-15-14-16,1-9 0 15,-3-7 56-15,-2-6 15 16,-2-6 26-16,-3-6 20 16,-6-6 5-16,-10-15-3 15,-3-14-10-15,-8 5-17 16,-10 11 50-16,-2 14-34 15,5 20-6-15,-2 6 6 16,2 5-36-16,1 15 23 16,1 8-24-16,1 15 12 15,-1 19-11-15,3 27-1 0,5 27 14 16,5 24 20 0,5 4-34-16,11-19 9 0,3-30-9 15,-5-30-16-15,4-10 15 16,4-3-32-16,3 0-6 15,4-10 5-15,3-9-22 16,-4-5 46-16,0-19 9 16,-3-13-11-16,-4-7 4 15,-4-9 8-15,-3-3 0 16,-6 1 0-16,-3 5-1 16,-2 12-17-16,-3 13 9 15,0 14-4-15,0 6 13 0,-2 13-7 16,-6 12 7-1,2 4 8-15,3 2-2 0,2-6-6 16,1-3 0-16,0-8-18 16,4-6 17-16,9-7-65 15,3-1-32-15,0-9 9 16,7-8-13-16,0-5 55 16,1 5 47-16,-3 5 13 15,2 5 190-15,-1 7-79 16,-1 0-26-16,-3 17 11 15,-2 10-19-15,-5 4 29 16,-8 9-21-16,-3 1-34 16,0-1 21-16,-16 1-32 15,-3-7-21-15,-3-5-20 16,-2-7-12-16,2-6-45 16,-10-16-95-16,5 0-84 15,4-6-612-15</inkml:trace>
  <inkml:trace contextRef="#ctx0" brushRef="#br2" timeOffset="141764.65">20366 11011 899 0,'0'0'353'16,"0"0"-208"-16,0 0-71 15,0 0-19-15,0 0 15 16,0 0 30-16,0 0-39 16,0 0-43-16,1 1 8 15,7-1-20-15,6 2 4 16,5-1 36-16,4-1-33 16,4 0 25-16,4 0-22 15,5 0-7-15,6 0 13 16,0 0-21-16,4 0-1 0,3 0 0 15,3 0 10 1,2 0-10-16,2 0 0 0,5 0 1 16,5-4 21-16,5-2-21 15,3 0 18-15,14-4-13 16,12 0 8-16,11-1-9 16,-1 1 0-16,-19 4-4 15,-21 0 11-15,-21 4-11 16,-1 0-1-16,23-1 0 15,19 0 11-15,21 0-11 16,0 0 0-16,-9 1 1 16,-22 2 4-16,-20 0-4 15,-12-2-1-15,10 2 0 16,21-3 4-16,21-2-4 16,13-4 0-16,-8 1 0 0,-9-4 9 15,-12 1-9-15,1 0 0 16,-13 2 0-16,-15 1 1 15,-11 4-1-15,-4 0 11 16,7 1-10-16,3-2 32 16,2 4-25-16,-5 0 18 15,-7 1-2-15,-5 0-18 16,-7 0 6-16,-2 0-8 16,-7 0-1-16,0 0 7 15,-6 0-10-15,-3 0 0 16,-6 0 0-16,-3 0 0 15,-3 0-10-15,0 0-21 16,-6 0-160-16,-7-3-410 0</inkml:trace>
  <inkml:trace contextRef="#ctx0" brushRef="#br2" timeOffset="142965.33">21917 11308 1185 0,'0'0'333'16,"0"0"-259"-16,0 0-57 15,0 0 11-15,0 0 48 16,0 0-14-16,0 0-3 15,3-58-47-15,5 47 15 16,2 1 13-16,2-1-34 16,2 0 25-16,2-2-22 0,4 1-8 15,2 3 13-15,3-2-14 16,3 2 0-16,2 3 0 16,1 1 11-1,2 3-11-15,-2 1 0 0,-1 1 1 16,-1 0 2-16,-6 0-3 15,-2 5 0-15,-7 4-1 16,-3-2 4-16,-5 1-3 16,-6 0 0-16,0 1 1 15,0-1 15-15,-11 0-16 16,-6 2 0-16,-4-2 8 16,-4 2 4-16,-2 1 10 15,3 4-22-15,-3-1-7 16,2 3 0-16,1 2 7 0,4 1 0 15,3 2-14-15,4-2 26 16,7-1-12-16,3 0 0 16,3-5 1-16,0 0 8 15,13-4-9-15,5-3 0 16,6-4 0-16,2-3 7 16,3 0-7-16,1-9 0 15,-2-2 1-15,-1-3 6 16,-5 5-1-16,-1 2 0 15,-2 2 26-15,0 5-31 16,0 0 28-16,0 0-5 16,2 9 7-16,3 2 25 15,0 1-37-15,4-3-1 0,2-1-9 16,1-5 1-16,4-3-20 16,10-7-14-16,-9-9-172 15,-10 0-364-15</inkml:trace>
  <inkml:trace contextRef="#ctx0" brushRef="#br2" timeOffset="143776.23">20421 13099 1060 0,'0'0'173'15,"0"0"-125"-15,0 0-35 0,0 0 73 16,107 5 14-16,-65-5 15 16,4 0 32-16,11-3-42 15,20-5-23-15,22-1-29 16,28 1-18-16,10-1 26 16,-3 0-25-16,-1-1-2 15,-8 1 8-15,11-4-24 16,7 3 9-16,6-2-17 15,5-2-8-15,1 0 12 16,0-1-14-16,-3 1 0 16,-4 1 6-16,-11 4 0 15,-6-2-6-15,-14 2 0 16,-11 4 0-16,-27-1-3 0,-19 3 3 16,-17 1 0-1,-11-3 0-15,0 2-15 0,-1 0 6 16,-3-3-16-16,-8 3-37 15,-10-2 13-15,-7 3-69 16,-3-1-68-16,-3 2-65 16,-10-2-437-16</inkml:trace>
  <inkml:trace contextRef="#ctx0" brushRef="#br2" timeOffset="144580.08">22263 13497 1272 0,'0'0'236'0,"0"0"-163"16,0 0 22-16,0 0 0 0,-24-101 63 15,18 68-41-15,5 0-76 16,1 5-3-16,0 6-26 15,0 6 14-15,0 6 16 16,0 2-36-16,0 3 10 16,0 4-16-16,0 0 1 15,0 1 4-15,0 0-4 16,0 0-1-16,0 12 1 16,1 8 5-16,8 11-6 15,2 8 0-15,5 3-2 16,0 3 1-16,4 0 1 15,-1-1 0-15,-1-2 3 16,0-3-2-16,-5-2-1 0,-2-4 0 16,-1-5-2-16,-2-3-4 15,-4-6 6-15,-2-5 0 16,-2-3 0-16,0-4-3 16,-2 0 2-16,-8-4-8 15,-5 1-2-15,-5 1 5 16,-2 2 6-16,-5 0 0 15,0 0 3-15,1 1 3 16,0 2-7-16,5-1 1 16,2-1-1-16,5-1-1 15,4-3 3-15,6-1-1 16,2-3 4-16,2 0-4 16,0 0 0-16,9 0-6 15,9 0 5-15,7-6 1 16,6 0 0-16,2-4 9 0,3 5 13 15,0 0-12-15,-3 1 18 16,-3 4 0-16,-5 0 2 16,-6 0 23-16,-5 0-39 15,-2 0-4-15,-3 5-6 16,0-3-4-16,8-4-29 16,0-11-97-16,2-8-503 0</inkml:trace>
  <inkml:trace contextRef="#ctx0" brushRef="#br2" timeOffset="145278.67">24436 10539 1084 0,'0'0'251'16,"0"0"-198"-16,0 0-8 16,0 0 40-16,0 0 50 15,93-5-39-15,-70 2-74 0,0 0-4 16,-5 0-18-1,-2 3-10-15,-5 0-9 0,-7 0-131 16,-4 3-116-16,-7 8-263 16,-10-1-189-16</inkml:trace>
  <inkml:trace contextRef="#ctx0" brushRef="#br2" timeOffset="145450.43">24386 10730 1224 0,'0'0'271'0,"0"0"-181"16,0 0-20-16,0 0 55 15,82 0-37-15,-48 0-62 0,2-3-4 16,19-1-22-16,-11-1-212 16,-5 1-626-16</inkml:trace>
  <inkml:trace contextRef="#ctx0" brushRef="#br2" timeOffset="146412.52">25208 10394 823 0,'0'0'319'15,"0"0"-176"-15,0 0-37 16,0 0-13-16,0 0 0 16,0 0 15-16,0 0-77 15,-17-3-24-15,12 5-7 16,1 13-12-16,-2 9 12 0,3 5 5 16,3 8-4-16,0 4 10 15,13-1-11-15,10-4 0 16,5-4 9-16,8-11-9 15,0-8 0-15,0-12-7 16,-2-1 7-16,-1-15-1 16,-3-14 2-16,-7-8-1 15,-8-6 18-15,-6-7-17 16,-9 1 26-16,0 3 5 16,-18 2-1-16,-5 8 29 15,-4 8 62-15,0 8-5 16,-2 5-17-16,2 8-73 15,4 7-26-15,0 0 22 16,7 7-23-16,0 13-42 16,6 15-43-16,6-5-221 0,4-1-358 0</inkml:trace>
  <inkml:trace contextRef="#ctx0" brushRef="#br2" timeOffset="146600.78">25732 10657 1894 0,'0'0'295'0,"0"0"-275"16,0 0-20-16,0 0-36 16,0 0 27-16,0 0-30 15,0 0-173-15,23-5-122 0,-11-12-655 16</inkml:trace>
  <inkml:trace contextRef="#ctx0" brushRef="#br2" timeOffset="147067.49">25995 10241 469 0,'0'0'814'16,"0"0"-667"-16,0 0-108 16,0 0-14-16,-21 85 46 15,12-48 41-15,6 3-7 16,3 4-33-16,0-4-53 15,15-1 10-15,10-6-23 16,8-7 1-16,4-7 1 16,4-8-2-16,3-7-6 15,1-4 0-15,1-7 1 16,-1-16 7-16,-2-10 26 16,-7-4-19-16,-9-8 16 15,-10 1-16-15,-11 0 47 16,-6 1 1-16,-8 7-32 0,-19 3 45 15,-9 7-8-15,-7 5-4 16,-6 10 4-16,-2 7-68 16,2 4-1-16,4 4-37 15,5 13-60-15,4 15-47 16,9-6-217-16,11-3-629 0</inkml:trace>
  <inkml:trace contextRef="#ctx0" brushRef="#br2" timeOffset="147747.32">26739 10106 1043 0,'0'0'317'16,"0"0"-232"-16,0 0-54 16,0 0-30-16,0 0 119 0,0 0 11 15,0 0-64-15,33 96 2 16,-32-58-47-16,-1 2 1 16,0-2 15-16,0-6-25 15,-3-4 17-15,0-8-29 16,2-7 0-16,1-5 15 15,0-7-16-15,1-1 0 16,13 0 6-16,7-10 7 16,4-4-9-16,5-2-4 15,0 3 2-15,1 3 4 16,0 6-6-16,-1 4 0 16,0 0-1-16,-2 2 1 15,-1 6-2-15,-4-2 2 16,-4 1-64-16,-4-6-179 15,-3-1-256-15,-8 0-271 0</inkml:trace>
  <inkml:trace contextRef="#ctx0" brushRef="#br2" timeOffset="147989.51">26962 10109 1642 0,'0'0'251'0,"0"0"-185"16,0 0-55-16,0 0 9 16,0 79 75-16,0-30-46 15,3 8 1-15,7 2-32 16,0 1 4-16,-1-7-1 0,3-4-14 16,-4-9-7-1,1-8 0-15,-2-10-39 0,3-19-85 16,-4-3-267-16,1 0-423 15</inkml:trace>
  <inkml:trace contextRef="#ctx0" brushRef="#br2" timeOffset="148363.2">27234 10350 1083 0,'0'0'233'0,"0"0"-171"0,-7 80-20 16,7-49 40-16,12 0-2 15,13-6-24-15,8-3-3 16,10-8 84-16,1-6-73 16,2-8-42-16,-4 0-22 15,-4-18 18-15,-6-6-1 16,-8-5 23-16,-10-4 17 15,-8-2-10-15,-6 2 40 16,0-1-11-16,-16 3-16 16,-5-1 24-16,-6 5-32 15,-4 2-9-15,-1 7-3 0,-1 6-39 16,1 5-1 0,2 7-10-16,5 0-57 0,-2 13 20 15,3 6-41-15,-1 4-37 16,4-4-148-16,6-2-509 0</inkml:trace>
  <inkml:trace contextRef="#ctx0" brushRef="#br2" timeOffset="148987.89">27765 10132 1192 0,'0'0'486'0,"0"0"-485"16,0 0 17-16,0 0-10 15,0 0 45-15,0 0 42 16,-3 92-66-16,9-65-5 15,11-7-8-15,5-1-3 16,5-8 22-16,3-7-17 16,1-4-1-16,-1-4 20 15,-2-15-27-15,-5-6 12 16,-7-3-12-16,-8-3-4 16,-7-2 13-16,-1 3-8 15,-12 1 3-15,-12 4 11 16,-4 4-25-16,-5 11 9 15,-1 10-9-15,-2 0-2 0,2 21-4 16,1 9 6-16,4 4 0 16,7 4 0-16,9-4 1 15,5-2-2-15,8-6-7 16,0-6-21-16,17-4-2 16,5-9-33-16,5-4 24 15,-2-3 18-15,2-1-9 16,-1-12 30-16,-4 3 1 15,-4 0 18-15,-2 4 83 16,-4 5-19-16,0 1-14 16,-1 7-3-16,1 17-26 0,2 11 24 15,0 12-11-15,1 6-40 16,-3 4 19-16,-2-2-19 16,-4-4-12-16,-2-7 0 15,1-11-15-15,-2-10-74 16,0-11-145-16,-1-10-993 0</inkml:trace>
  <inkml:trace contextRef="#ctx0" brushRef="#br2" timeOffset="149941.43">24360 12884 1272 0,'0'0'196'0,"0"0"-144"16,0 0-29-16,97 21 34 16,-63-18-38-16,1 2-9 15,-4-4-10-15,0-1-39 16,-8 0-249-16,-10 0-616 0</inkml:trace>
  <inkml:trace contextRef="#ctx0" brushRef="#br2" timeOffset="150113.31">24394 13020 1035 0,'0'0'907'0,"0"0"-846"16,0 0-61-16,0 0-48 16,0 0 41-16,0 0 7 0,100-6 1 15,-53-1-1-15,23-7-21 16,-11 4-487-16,-9-4-476 0</inkml:trace>
  <inkml:trace contextRef="#ctx0" brushRef="#br2" timeOffset="150489.18">25219 12712 929 0,'0'0'183'0,"0"0"-183"0,0 0 0 16,0 0 96-16,0 0 70 16,-47 102-16-16,44-66-82 15,3 0-2-15,1-5-24 16,20-6-40-16,6-8 18 16,4-8-20-16,5-9 2 15,1 0 17-15,1-14-13 16,-1-9-3-16,-3-7 30 15,-4-7 65-15,-3-3 22 16,-8-4-86-16,-6 0 8 16,-7 2 23-16,-6 7-34 15,0 6 16-15,-14 7-16 16,-10 7-29-16,-9 3 20 0,-12 7-22 16,-4 5-32-1,-3 0-10-15,0 14-99 0,0 13 19 16,14-5-72-16,13-1-413 0</inkml:trace>
  <inkml:trace contextRef="#ctx0" brushRef="#br2" timeOffset="150677.39">25850 12903 1724 0,'0'0'290'0,"0"0"-290"16,0 0-57 0,0 0-190-16,0 0 162 0,0 0 84 15,0 0-153-15,11 13-510 16</inkml:trace>
  <inkml:trace contextRef="#ctx0" brushRef="#br2" timeOffset="151043.11">26101 12536 1523 0,'0'0'0'0,"0"0"-13"16,0 0 12-16,-52 98 1 0,44-56 62 15,7 3 56-15,1-1-37 16,9-4-14-16,16-6-42 15,6-9-24-15,8-6 15 16,6-11-15-16,1-8-1 16,3-2 0-16,-4-20 9 15,-3-8-9-15,-8-10 0 16,-12-4 3-16,-10-2 15 16,-12 1-17-16,-3 4 19 15,-23 3 19-15,-10 6-12 16,-9 9 57-16,-1 10-19 15,0 9-46-15,2 4-19 16,7 12-25-16,5 12-45 0,9 5-2 16,17 13-151-16,6-9-263 15,0-4-401-15</inkml:trace>
  <inkml:trace contextRef="#ctx0" brushRef="#br2" timeOffset="151389.89">26733 12462 929 0,'0'0'289'16,"0"0"-241"-16,0 0-27 0,-63 85-8 15,59-58 83 1,4-5-20-16,13-6-37 0,16-5 15 15,7-8-38-15,6-3-5 16,4-5-1-16,-6-13-2 16,-4-6-8-16,-11-4 0 15,-9 0 9-15,-10 0 61 16,-6 3 10-16,-4 2 28 16,-17 4 23-16,-6 5-45 15,-4 8-21-15,-5 6-65 16,0 0 0-16,2 20-19 15,4 5-96-15,5 17-107 16,7-5-97-16,9-5-474 0</inkml:trace>
  <inkml:trace contextRef="#ctx0" brushRef="#br2" timeOffset="151728.49">26802 12666 1420 0,'0'0'283'16,"0"0"-233"-16,-36 72-22 16,27-38-19-16,8 3 27 15,1-4 55-15,10-4-44 16,14-7-12-16,9-7 11 16,5-7-45-16,4-8 11 15,3-6-12-15,-3-16 0 0,-6-7 8 16,-8-6-8-16,-7-3 0 15,-12 0 17-15,-9-1-16 16,0 4 34-16,-17 6-1 16,-8 5 2-16,-6 7 12 15,-2 9-32-15,0 8-3 16,-3 4-13-16,8 17-28 16,2 5-4-16,10 7-13 15,13 11-109-15,3-8-201 16,0-6-550-16</inkml:trace>
  <inkml:trace contextRef="#ctx0" brushRef="#br2" timeOffset="152014.13">27410 12465 1650 0,'0'0'261'16,"0"0"-244"-16,0-90 1 15,0 61-12-15,0 9 87 16,0 7 1-16,0 10-52 16,0 3-3-16,0 9-39 15,0 19 1-15,3 16 18 16,0 20-17-16,4 21 4 16,0-4-6-16,-3-10 2 15,1-15 2-15,-2-17-4 16,0-1 1-16,-2-2-1 15,1-14-16-15,1-21-64 0,-2-1-197 16,1-6-282-16</inkml:trace>
  <inkml:trace contextRef="#ctx0" brushRef="#br2" timeOffset="152537.84">27856 12337 1362 0,'0'0'222'0,"0"0"-213"16,0 0 18-16,0 0 51 15,0 0 60-15,-27 97-47 16,27-70-70-16,14-3 23 0,7-4-18 15,6-7-25-15,2-3 22 16,3-9-23-16,-1-1 7 16,-1-8 6-16,-3-12-7 15,-6-6-3-15,-5-3-3 16,-7-1 1-16,-6 2 12 16,-3 3 2-16,0 1 15 15,-15 7 32-15,-10 5-22 16,-7 7 0-16,-3 5-40 15,-7 0-13-15,5 15 12 16,1 7-49-16,8 4-26 16,5 12-54-16,11-6-182 15,6-6-407-15</inkml:trace>
  <inkml:trace contextRef="#ctx0" brushRef="#br2" timeOffset="152877.75">27923 12562 1196 0,'0'0'705'0,"0"0"-609"15,0 0-71-15,-62 106-24 16,56-65 105-16,6 3-26 16,0-1-44-16,16-4-8 15,8-8-27-15,6-6 0 16,4-11-1-16,2-9 0 15,4-5 2-15,1-5-1 16,-4-17-1-16,-4-6 10 0,-6-6-3 16,-7-4-7-16,-7 1 14 15,-7 0-5-15,-6 2 35 16,-2 4-8-16,-18 8 17 16,-9 3 14-16,-11 6-46 15,-5 9-4-15,-6 5-17 16,2 6-89-16,-20 30-12 15,17-2-85-15,4 3-538 0</inkml:trace>
  <inkml:trace contextRef="#ctx0" brushRef="#br2" timeOffset="156705.54">28298 10176 644 0,'0'0'671'15,"0"0"-510"-15,0 0-33 16,0 0 18-16,0 0-16 16,0 0-19-16,0 0-60 15,-2 0-14-15,2 0-4 16,0 0-32-16,10 0 23 16,9 0 1-16,6 0 1 15,11 0 29-15,7 0-43 16,2 0-2-16,2-2-10 0,-2-1 11 15,-4 0-11 1,-4 0 0-16,-6 0 0 0,-8 2 3 16,-5 0-3-16,-8 0-1 15,-1 1-6-15,-8 0-48 16,-1 0-17-16,0 0-132 16,-10 0-112-16,-4 0-439 0</inkml:trace>
  <inkml:trace contextRef="#ctx0" brushRef="#br2" timeOffset="157014.37">28349 10348 469 0,'0'0'934'0,"0"0"-784"16,0 0-125-16,0 0 14 15,0 0 41-15,0 0 31 16,0 0-11-16,53-9-61 16,-26 6 13-16,7 2 13 15,4-3-44-15,2 1 14 16,2 1-22-16,-2 0-12 16,-4-1 16-16,-5 0-17 15,-5-1 0-15,-7 4 0 16,-7-3-19-16,-5 3-11 15,-4-4-120-15,-3-6-146 0,0 0-288 16,0-2-375-16</inkml:trace>
  <inkml:trace contextRef="#ctx0" brushRef="#br2" timeOffset="157749.12">28763 9835 1064 0,'0'0'365'16,"0"0"-205"-16,0 0-49 15,0 0-7-15,0 0-5 16,0 0-40-16,0 0-19 0,0 54-39 16,0 5 27-16,0 24 6 15,3-4-32-15,-1-7 21 16,-2-10-22-16,0-16 0 15,0 2 18-15,0 0-19 16,1-12 0-16,-1-9 0 16,0-9-1-16,2-9 1 15,-2-2 0-15,0-7 0 16,0 0 25-16,0-2-19 16,0-13 19-16,0-9-25 15,0-7 10-15,0-4-10 16,-6-5 1-16,-3-2 1 15,0-1 5-15,0-1 0 16,-3-1-7-16,3 3 0 16,0 3 3-16,3 5-3 0,0 3 0 15,3 5 0-15,0 4 2 16,3 5-1-16,-1 7-1 16,1 3 0-16,0 3 0 15,0 2-1-15,0 2 1 16,0 0 0-16,3 0-12 15,11 2 8-15,6 7 4 16,10 3 0-16,4 7-8 16,6 3 8-16,2 2 0 15,1 0 0-15,-1 4 1 16,-3-3 0-16,-5 0-1 16,-4-1 0-16,-6-2-8 0,-8-3 7 15,-10 1 1-15,-6-1 0 16,0 0 13-16,-7 1-11 15,-16 4 11-15,-5-2-13 16,-6 2 9-16,-6 3 53 16,-2-1-26-16,0 0-2 15,4-6 34-15,5-1-68 16,6-4 0-16,9-3-2 16,5-4 11-16,8-3-24 15,3-4-19-15,2-1-67 16,0 0-40-16,24-1-79 15,-2-10-168-15,2 0-399 0</inkml:trace>
  <inkml:trace contextRef="#ctx0" brushRef="#br2" timeOffset="158328.73">29667 9830 1117 0,'0'0'405'0,"0"0"-321"0,0 0-83 16,0 0 19-16,0 0 22 16,0 0 34-16,0 0 16 15,-13 115-58-15,13-40 22 16,3 20 13-16,7-7-14 15,2-14-8-15,-3-25-31 16,-1-17-5-16,3 3-3 16,1-5-8-16,2-1-8 15,1-12-56-15,-5-12-53 16,2-5-45-16,-3-22-66 16,-4-7-318-16,-2-5-4 0</inkml:trace>
  <inkml:trace contextRef="#ctx0" brushRef="#br2" timeOffset="158807.96">29589 9878 1121 0,'0'0'265'16,"0"0"-265"-16,0 0-101 15,0 0 101-15,0 0 38 16,0 0-9-16,90-34 7 15,-53 34-22-15,2 0 21 16,4 0 20-16,-2 11-27 16,-2 6 20-16,-7 3-19 0,-3 3-28 15,-10 6 27-15,-8 0-20 16,-10 5 17-16,-1 2 104 16,-10 0-67-1,-14 3-28-15,-6-3-21 0,-4-2-7 16,-2-3 6-16,0-6-12 15,4-4-10-15,6-6-2 16,5-5-13-16,7-6 25 16,9-1 0-16,5-3-16 15,0 0-60-15,4 0-51 16,9-3 69-16,7-1 52 16,-1 1-11-16,5 3 17 15,0 0 0-15,1 7 0 16,0 10 19-16,0 3 21 15,0 4 30-15,-1 4 14 0,-2-3-53 16,-4-3-6-16,0-5-25 16,-3-4 9-16,1-6-21 15,6-7 12-15,-2-6-232 16,-2-8-838-16</inkml:trace>
  <inkml:trace contextRef="#ctx0" brushRef="#br2" timeOffset="158959.2">30225 10355 1737 0,'0'0'362'15,"0"0"-296"-15,0 0-65 0,0 0 10 16,0 0-11-16,0 0-152 16,0 0-218-16,46-44-728 0</inkml:trace>
  <inkml:trace contextRef="#ctx0" brushRef="#br2" timeOffset="159356.25">30499 9827 1502 0,'0'0'231'15,"0"0"-199"-15,0 0 9 0,5 88 32 16,-2-50-8-16,0 6 10 16,0 2-35-16,-1 1-10 15,-1-2 1-15,-1-2-30 16,0-5-1-16,0-3 0 16,0-9 6-16,0-6-7 15,2-3 1-15,1-7 0 16,4-6 0-16,0-2-6 15,7-2 6-15,5 0 0 16,8-9-8-16,4-1 8 16,7 1 0-16,1 4 0 15,0 2 4-15,2 3 6 16,-4 0-10-16,-1 3 12 16,-2 5-12-16,-4-2 23 15,-4 4-21-15,2-3-2 0,-9-2-32 16,-7 1-524-16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customXml" Target="../ink/ink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customXml" Target="../ink/ink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43D7-7BF3-4A94-8046-35260828A2AE}"/>
              </a:ext>
            </a:extLst>
          </p:cNvPr>
          <p:cNvSpPr>
            <a:spLocks noGrp="1"/>
          </p:cNvSpPr>
          <p:nvPr>
            <p:ph type="ctrTitle"/>
          </p:nvPr>
        </p:nvSpPr>
        <p:spPr/>
        <p:txBody>
          <a:bodyPr/>
          <a:lstStyle/>
          <a:p>
            <a:r>
              <a:rPr lang="es-CL" dirty="0"/>
              <a:t>Seminario N°5</a:t>
            </a:r>
          </a:p>
        </p:txBody>
      </p:sp>
      <p:sp>
        <p:nvSpPr>
          <p:cNvPr id="3" name="Subtitle 2">
            <a:extLst>
              <a:ext uri="{FF2B5EF4-FFF2-40B4-BE49-F238E27FC236}">
                <a16:creationId xmlns:a16="http://schemas.microsoft.com/office/drawing/2014/main" id="{042414B9-5466-47F8-AB40-812678FE8BAB}"/>
              </a:ext>
            </a:extLst>
          </p:cNvPr>
          <p:cNvSpPr>
            <a:spLocks noGrp="1"/>
          </p:cNvSpPr>
          <p:nvPr>
            <p:ph type="subTitle" idx="1"/>
          </p:nvPr>
        </p:nvSpPr>
        <p:spPr/>
        <p:txBody>
          <a:bodyPr/>
          <a:lstStyle/>
          <a:p>
            <a:r>
              <a:rPr lang="es-CL" dirty="0"/>
              <a:t>Dra. Carla Muñoz</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0C8FC51-343F-4F8D-BA14-41C317FC0446}"/>
                  </a:ext>
                </a:extLst>
              </p14:cNvPr>
              <p14:cNvContentPartPr/>
              <p14:nvPr/>
            </p14:nvContentPartPr>
            <p14:xfrm>
              <a:off x="422280" y="495360"/>
              <a:ext cx="10387080" cy="5144760"/>
            </p14:xfrm>
          </p:contentPart>
        </mc:Choice>
        <mc:Fallback>
          <p:pic>
            <p:nvPicPr>
              <p:cNvPr id="4" name="Ink 3">
                <a:extLst>
                  <a:ext uri="{FF2B5EF4-FFF2-40B4-BE49-F238E27FC236}">
                    <a16:creationId xmlns:a16="http://schemas.microsoft.com/office/drawing/2014/main" id="{A0C8FC51-343F-4F8D-BA14-41C317FC0446}"/>
                  </a:ext>
                </a:extLst>
              </p:cNvPr>
              <p:cNvPicPr/>
              <p:nvPr/>
            </p:nvPicPr>
            <p:blipFill>
              <a:blip r:embed="rId3"/>
              <a:stretch>
                <a:fillRect/>
              </a:stretch>
            </p:blipFill>
            <p:spPr>
              <a:xfrm>
                <a:off x="412920" y="486000"/>
                <a:ext cx="10405800" cy="5163480"/>
              </a:xfrm>
              <a:prstGeom prst="rect">
                <a:avLst/>
              </a:prstGeom>
            </p:spPr>
          </p:pic>
        </mc:Fallback>
      </mc:AlternateContent>
    </p:spTree>
    <p:extLst>
      <p:ext uri="{BB962C8B-B14F-4D97-AF65-F5344CB8AC3E}">
        <p14:creationId xmlns:p14="http://schemas.microsoft.com/office/powerpoint/2010/main" val="2460147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608AC-4724-4047-A0FC-4477AF7C8FBE}"/>
              </a:ext>
            </a:extLst>
          </p:cNvPr>
          <p:cNvSpPr txBox="1"/>
          <p:nvPr/>
        </p:nvSpPr>
        <p:spPr>
          <a:xfrm>
            <a:off x="337624" y="334837"/>
            <a:ext cx="11718387" cy="2308324"/>
          </a:xfrm>
          <a:prstGeom prst="rect">
            <a:avLst/>
          </a:prstGeom>
          <a:noFill/>
        </p:spPr>
        <p:txBody>
          <a:bodyPr wrap="square">
            <a:spAutoFit/>
          </a:bodyPr>
          <a:lstStyle/>
          <a:p>
            <a:r>
              <a:rPr lang="es-CL" sz="2400" b="0" i="0" dirty="0">
                <a:effectLst/>
                <a:latin typeface="Arial" panose="020B0604020202020204" pitchFamily="34" charset="0"/>
              </a:rPr>
              <a:t>El óxido nítrico reacciona con oxígeno gaseoso según:</a:t>
            </a:r>
          </a:p>
          <a:p>
            <a:r>
              <a:rPr lang="es-CL" sz="2400" b="0" i="0" dirty="0">
                <a:effectLst/>
                <a:latin typeface="Arial" panose="020B0604020202020204" pitchFamily="34" charset="0"/>
              </a:rPr>
              <a:t>         2NO(g) + O</a:t>
            </a:r>
            <a:r>
              <a:rPr lang="es-CL" sz="2400" b="0" i="0" baseline="-25000" dirty="0">
                <a:effectLst/>
                <a:latin typeface="Arial" panose="020B0604020202020204" pitchFamily="34" charset="0"/>
              </a:rPr>
              <a:t>2</a:t>
            </a:r>
            <a:r>
              <a:rPr lang="es-CL" sz="2400" b="0" i="0" dirty="0">
                <a:effectLst/>
                <a:latin typeface="Arial" panose="020B0604020202020204" pitchFamily="34" charset="0"/>
              </a:rPr>
              <a:t>(g) ⎯→2NO</a:t>
            </a:r>
            <a:r>
              <a:rPr lang="es-CL" sz="2400" b="0" i="0" baseline="-25000" dirty="0">
                <a:effectLst/>
                <a:latin typeface="Arial" panose="020B0604020202020204" pitchFamily="34" charset="0"/>
              </a:rPr>
              <a:t>2</a:t>
            </a:r>
            <a:r>
              <a:rPr lang="es-CL" sz="2400" b="0" i="0" dirty="0">
                <a:effectLst/>
                <a:latin typeface="Arial" panose="020B0604020202020204" pitchFamily="34" charset="0"/>
              </a:rPr>
              <a:t>(g)</a:t>
            </a:r>
            <a:endParaRPr lang="es-CL" sz="2400" dirty="0">
              <a:latin typeface="Arial" panose="020B0604020202020204" pitchFamily="34" charset="0"/>
            </a:endParaRPr>
          </a:p>
          <a:p>
            <a:r>
              <a:rPr lang="es-CL" sz="2400" b="0" i="0" dirty="0">
                <a:effectLst/>
                <a:latin typeface="Arial" panose="020B0604020202020204" pitchFamily="34" charset="0"/>
              </a:rPr>
              <a:t>Si se mezclan 4.00 L de NO medidos a 0.500 atm y 25 </a:t>
            </a:r>
            <a:r>
              <a:rPr lang="es-CL" sz="2400" b="0" i="0" dirty="0" err="1">
                <a:effectLst/>
                <a:latin typeface="Arial" panose="020B0604020202020204" pitchFamily="34" charset="0"/>
              </a:rPr>
              <a:t>ºC</a:t>
            </a:r>
            <a:r>
              <a:rPr lang="es-CL" sz="2400" b="0" i="0" dirty="0">
                <a:effectLst/>
                <a:latin typeface="Arial" panose="020B0604020202020204" pitchFamily="34" charset="0"/>
              </a:rPr>
              <a:t> con 2.00 L de oxígeno gas medidos a 1.0 atm y 25 </a:t>
            </a:r>
            <a:r>
              <a:rPr lang="es-CL" sz="2400" b="0" i="0" dirty="0" err="1">
                <a:effectLst/>
                <a:latin typeface="Arial" panose="020B0604020202020204" pitchFamily="34" charset="0"/>
              </a:rPr>
              <a:t>ºC</a:t>
            </a:r>
            <a:r>
              <a:rPr lang="es-CL" sz="2400" b="0" i="0" dirty="0">
                <a:effectLst/>
                <a:latin typeface="Arial" panose="020B0604020202020204" pitchFamily="34" charset="0"/>
              </a:rPr>
              <a:t>. Determine las presiones parciales de todos los gases presentes al final de la reacción, si el volumen del recipiente es de 6.00 L y la temperatura no cambia.</a:t>
            </a:r>
            <a:endParaRPr lang="es-CL"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33FFD17-A35F-4F51-9D96-6A9D002849B5}"/>
                  </a:ext>
                </a:extLst>
              </p14:cNvPr>
              <p14:cNvContentPartPr/>
              <p14:nvPr/>
            </p14:nvContentPartPr>
            <p14:xfrm>
              <a:off x="93240" y="705960"/>
              <a:ext cx="11068920" cy="5901120"/>
            </p14:xfrm>
          </p:contentPart>
        </mc:Choice>
        <mc:Fallback>
          <p:pic>
            <p:nvPicPr>
              <p:cNvPr id="2" name="Ink 1">
                <a:extLst>
                  <a:ext uri="{FF2B5EF4-FFF2-40B4-BE49-F238E27FC236}">
                    <a16:creationId xmlns:a16="http://schemas.microsoft.com/office/drawing/2014/main" id="{333FFD17-A35F-4F51-9D96-6A9D002849B5}"/>
                  </a:ext>
                </a:extLst>
              </p:cNvPr>
              <p:cNvPicPr/>
              <p:nvPr/>
            </p:nvPicPr>
            <p:blipFill>
              <a:blip r:embed="rId3"/>
              <a:stretch>
                <a:fillRect/>
              </a:stretch>
            </p:blipFill>
            <p:spPr>
              <a:xfrm>
                <a:off x="83880" y="696600"/>
                <a:ext cx="11087640" cy="5919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D98EF10F-BD62-4355-9226-06295001F926}"/>
                  </a:ext>
                </a:extLst>
              </p14:cNvPr>
              <p14:cNvContentPartPr/>
              <p14:nvPr/>
            </p14:nvContentPartPr>
            <p14:xfrm>
              <a:off x="2477520" y="4296600"/>
              <a:ext cx="7631280" cy="1982160"/>
            </p14:xfrm>
          </p:contentPart>
        </mc:Choice>
        <mc:Fallback>
          <p:pic>
            <p:nvPicPr>
              <p:cNvPr id="4" name="Ink 3">
                <a:extLst>
                  <a:ext uri="{FF2B5EF4-FFF2-40B4-BE49-F238E27FC236}">
                    <a16:creationId xmlns:a16="http://schemas.microsoft.com/office/drawing/2014/main" id="{D98EF10F-BD62-4355-9226-06295001F926}"/>
                  </a:ext>
                </a:extLst>
              </p:cNvPr>
              <p:cNvPicPr/>
              <p:nvPr/>
            </p:nvPicPr>
            <p:blipFill>
              <a:blip r:embed="rId5"/>
              <a:stretch>
                <a:fillRect/>
              </a:stretch>
            </p:blipFill>
            <p:spPr>
              <a:xfrm>
                <a:off x="2468160" y="4287240"/>
                <a:ext cx="7650000" cy="2000880"/>
              </a:xfrm>
              <a:prstGeom prst="rect">
                <a:avLst/>
              </a:prstGeom>
            </p:spPr>
          </p:pic>
        </mc:Fallback>
      </mc:AlternateContent>
    </p:spTree>
    <p:extLst>
      <p:ext uri="{BB962C8B-B14F-4D97-AF65-F5344CB8AC3E}">
        <p14:creationId xmlns:p14="http://schemas.microsoft.com/office/powerpoint/2010/main" val="107448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09DECB9-AD40-455A-A22F-747709C2CE8F}"/>
                  </a:ext>
                </a:extLst>
              </p14:cNvPr>
              <p14:cNvContentPartPr/>
              <p14:nvPr/>
            </p14:nvContentPartPr>
            <p14:xfrm>
              <a:off x="168480" y="313200"/>
              <a:ext cx="9554760" cy="5176440"/>
            </p14:xfrm>
          </p:contentPart>
        </mc:Choice>
        <mc:Fallback>
          <p:pic>
            <p:nvPicPr>
              <p:cNvPr id="2" name="Ink 1">
                <a:extLst>
                  <a:ext uri="{FF2B5EF4-FFF2-40B4-BE49-F238E27FC236}">
                    <a16:creationId xmlns:a16="http://schemas.microsoft.com/office/drawing/2014/main" id="{709DECB9-AD40-455A-A22F-747709C2CE8F}"/>
                  </a:ext>
                </a:extLst>
              </p:cNvPr>
              <p:cNvPicPr/>
              <p:nvPr/>
            </p:nvPicPr>
            <p:blipFill>
              <a:blip r:embed="rId3"/>
              <a:stretch>
                <a:fillRect/>
              </a:stretch>
            </p:blipFill>
            <p:spPr>
              <a:xfrm>
                <a:off x="159120" y="303840"/>
                <a:ext cx="9573480" cy="5195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FE25D58-C51D-44F7-9AA7-BD72A22A7434}"/>
                  </a:ext>
                </a:extLst>
              </p14:cNvPr>
              <p14:cNvContentPartPr/>
              <p14:nvPr/>
            </p14:nvContentPartPr>
            <p14:xfrm>
              <a:off x="3092400" y="157320"/>
              <a:ext cx="8496720" cy="2518560"/>
            </p14:xfrm>
          </p:contentPart>
        </mc:Choice>
        <mc:Fallback>
          <p:pic>
            <p:nvPicPr>
              <p:cNvPr id="3" name="Ink 2">
                <a:extLst>
                  <a:ext uri="{FF2B5EF4-FFF2-40B4-BE49-F238E27FC236}">
                    <a16:creationId xmlns:a16="http://schemas.microsoft.com/office/drawing/2014/main" id="{CFE25D58-C51D-44F7-9AA7-BD72A22A7434}"/>
                  </a:ext>
                </a:extLst>
              </p:cNvPr>
              <p:cNvPicPr/>
              <p:nvPr/>
            </p:nvPicPr>
            <p:blipFill>
              <a:blip r:embed="rId5"/>
              <a:stretch>
                <a:fillRect/>
              </a:stretch>
            </p:blipFill>
            <p:spPr>
              <a:xfrm>
                <a:off x="3083040" y="147960"/>
                <a:ext cx="8515440" cy="2537280"/>
              </a:xfrm>
              <a:prstGeom prst="rect">
                <a:avLst/>
              </a:prstGeom>
            </p:spPr>
          </p:pic>
        </mc:Fallback>
      </mc:AlternateContent>
    </p:spTree>
    <p:extLst>
      <p:ext uri="{BB962C8B-B14F-4D97-AF65-F5344CB8AC3E}">
        <p14:creationId xmlns:p14="http://schemas.microsoft.com/office/powerpoint/2010/main" val="48050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FC4232-9F4E-4B8B-92AD-FE1C7E36FD08}"/>
              </a:ext>
            </a:extLst>
          </p:cNvPr>
          <p:cNvSpPr txBox="1"/>
          <p:nvPr/>
        </p:nvSpPr>
        <p:spPr>
          <a:xfrm>
            <a:off x="295421" y="356439"/>
            <a:ext cx="11437033" cy="1200329"/>
          </a:xfrm>
          <a:prstGeom prst="rect">
            <a:avLst/>
          </a:prstGeom>
          <a:noFill/>
        </p:spPr>
        <p:txBody>
          <a:bodyPr wrap="square">
            <a:spAutoFit/>
          </a:bodyPr>
          <a:lstStyle/>
          <a:p>
            <a:r>
              <a:rPr lang="es-CL" sz="2400" b="0" i="0" dirty="0">
                <a:effectLst/>
                <a:latin typeface="Arial" panose="020B0604020202020204" pitchFamily="34" charset="0"/>
              </a:rPr>
              <a:t>7.Una mezcla gaseosa de He y Ne se recoge sobre agua 28 </a:t>
            </a:r>
            <a:r>
              <a:rPr lang="es-CL" sz="2400" b="0" i="0" dirty="0" err="1">
                <a:effectLst/>
                <a:latin typeface="Arial" panose="020B0604020202020204" pitchFamily="34" charset="0"/>
              </a:rPr>
              <a:t>ºC</a:t>
            </a:r>
            <a:r>
              <a:rPr lang="es-CL" sz="2400" b="0" i="0" dirty="0">
                <a:effectLst/>
                <a:latin typeface="Arial" panose="020B0604020202020204" pitchFamily="34" charset="0"/>
              </a:rPr>
              <a:t> y 745 </a:t>
            </a:r>
            <a:r>
              <a:rPr lang="es-CL" sz="2400" b="0" i="0" dirty="0" err="1">
                <a:effectLst/>
                <a:latin typeface="Arial" panose="020B0604020202020204" pitchFamily="34" charset="0"/>
              </a:rPr>
              <a:t>mmHg</a:t>
            </a:r>
            <a:r>
              <a:rPr lang="es-CL" sz="2400" b="0" i="0" dirty="0">
                <a:effectLst/>
                <a:latin typeface="Arial" panose="020B0604020202020204" pitchFamily="34" charset="0"/>
              </a:rPr>
              <a:t>. Si la presión parcial del He es 368 </a:t>
            </a:r>
            <a:r>
              <a:rPr lang="es-CL" sz="2400" b="0" i="0" dirty="0" err="1">
                <a:effectLst/>
                <a:latin typeface="Arial" panose="020B0604020202020204" pitchFamily="34" charset="0"/>
              </a:rPr>
              <a:t>mmHg</a:t>
            </a:r>
            <a:r>
              <a:rPr lang="es-CL" sz="2400" b="0" i="0" dirty="0">
                <a:effectLst/>
                <a:latin typeface="Arial" panose="020B0604020202020204" pitchFamily="34" charset="0"/>
              </a:rPr>
              <a:t>, calcule la presión del Ne.(presión del vapor de agua a 28 </a:t>
            </a:r>
            <a:r>
              <a:rPr lang="es-CL" sz="2400" b="0" i="0" dirty="0" err="1">
                <a:effectLst/>
                <a:latin typeface="Arial" panose="020B0604020202020204" pitchFamily="34" charset="0"/>
              </a:rPr>
              <a:t>ºC</a:t>
            </a:r>
            <a:r>
              <a:rPr lang="es-CL" sz="2400" b="0" i="0" dirty="0">
                <a:effectLst/>
                <a:latin typeface="Arial" panose="020B0604020202020204" pitchFamily="34" charset="0"/>
              </a:rPr>
              <a:t> es de28.3mmHg).</a:t>
            </a:r>
            <a:endParaRPr lang="es-CL" sz="2400" dirty="0"/>
          </a:p>
        </p:txBody>
      </p:sp>
    </p:spTree>
    <p:extLst>
      <p:ext uri="{BB962C8B-B14F-4D97-AF65-F5344CB8AC3E}">
        <p14:creationId xmlns:p14="http://schemas.microsoft.com/office/powerpoint/2010/main" val="355373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1D435D-A170-4BB9-B2D0-670242F18460}"/>
              </a:ext>
            </a:extLst>
          </p:cNvPr>
          <p:cNvSpPr txBox="1"/>
          <p:nvPr/>
        </p:nvSpPr>
        <p:spPr>
          <a:xfrm>
            <a:off x="365760" y="368329"/>
            <a:ext cx="11591778" cy="830997"/>
          </a:xfrm>
          <a:prstGeom prst="rect">
            <a:avLst/>
          </a:prstGeom>
          <a:noFill/>
        </p:spPr>
        <p:txBody>
          <a:bodyPr wrap="square">
            <a:spAutoFit/>
          </a:bodyPr>
          <a:lstStyle/>
          <a:p>
            <a:r>
              <a:rPr lang="es-CL" sz="2400" b="0" i="0" dirty="0">
                <a:effectLst/>
                <a:latin typeface="Arial" panose="020B0604020202020204" pitchFamily="34" charset="0"/>
              </a:rPr>
              <a:t>La temperatura en la estratosfera es -23 </a:t>
            </a:r>
            <a:r>
              <a:rPr lang="es-CL" sz="2400" b="0" i="0" dirty="0" err="1">
                <a:effectLst/>
                <a:latin typeface="Arial" panose="020B0604020202020204" pitchFamily="34" charset="0"/>
              </a:rPr>
              <a:t>ºC</a:t>
            </a:r>
            <a:r>
              <a:rPr lang="es-CL" sz="2400" b="0" i="0" dirty="0">
                <a:effectLst/>
                <a:latin typeface="Arial" panose="020B0604020202020204" pitchFamily="34" charset="0"/>
              </a:rPr>
              <a:t>. Calcule la raíz de las velocidades cuadráticas medias de las moléculas de nitrógeno, ozono y oxígeno en esta región.</a:t>
            </a:r>
            <a:endParaRPr lang="es-CL" sz="2400" dirty="0"/>
          </a:p>
        </p:txBody>
      </p:sp>
    </p:spTree>
    <p:extLst>
      <p:ext uri="{BB962C8B-B14F-4D97-AF65-F5344CB8AC3E}">
        <p14:creationId xmlns:p14="http://schemas.microsoft.com/office/powerpoint/2010/main" val="166850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C68E42-9954-4570-B72F-F79EFC7E3D5F}"/>
              </a:ext>
            </a:extLst>
          </p:cNvPr>
          <p:cNvSpPr txBox="1"/>
          <p:nvPr/>
        </p:nvSpPr>
        <p:spPr>
          <a:xfrm>
            <a:off x="309488" y="328304"/>
            <a:ext cx="11577711" cy="1200329"/>
          </a:xfrm>
          <a:prstGeom prst="rect">
            <a:avLst/>
          </a:prstGeom>
          <a:noFill/>
        </p:spPr>
        <p:txBody>
          <a:bodyPr wrap="square">
            <a:spAutoFit/>
          </a:bodyPr>
          <a:lstStyle/>
          <a:p>
            <a:r>
              <a:rPr lang="es-CL" sz="2400" b="0" i="0" dirty="0">
                <a:effectLst/>
                <a:latin typeface="Arial" panose="020B0604020202020204" pitchFamily="34" charset="0"/>
              </a:rPr>
              <a:t>1.476 L de un gas diatómico atraviesa una pared porosa en 66.4s, mientras que el mismo volumen de nitrógeno requiere 57.0 s a la misma temperatura. Determine la identidad del gas desconocido.</a:t>
            </a:r>
            <a:endParaRPr lang="es-CL" sz="2400" dirty="0"/>
          </a:p>
        </p:txBody>
      </p:sp>
    </p:spTree>
    <p:extLst>
      <p:ext uri="{BB962C8B-B14F-4D97-AF65-F5344CB8AC3E}">
        <p14:creationId xmlns:p14="http://schemas.microsoft.com/office/powerpoint/2010/main" val="418457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A0676-64EE-4448-82F3-2054C84875B6}"/>
              </a:ext>
            </a:extLst>
          </p:cNvPr>
          <p:cNvSpPr txBox="1"/>
          <p:nvPr/>
        </p:nvSpPr>
        <p:spPr>
          <a:xfrm>
            <a:off x="196947" y="346726"/>
            <a:ext cx="11830929" cy="1569660"/>
          </a:xfrm>
          <a:prstGeom prst="rect">
            <a:avLst/>
          </a:prstGeom>
          <a:noFill/>
        </p:spPr>
        <p:txBody>
          <a:bodyPr wrap="square">
            <a:spAutoFit/>
          </a:bodyPr>
          <a:lstStyle/>
          <a:p>
            <a:r>
              <a:rPr lang="es-CL" sz="2400" b="0" i="0" dirty="0">
                <a:effectLst/>
                <a:latin typeface="Arial" panose="020B0604020202020204" pitchFamily="34" charset="0"/>
              </a:rPr>
              <a:t>29.7 </a:t>
            </a:r>
            <a:r>
              <a:rPr lang="es-CL" sz="2400" b="0" i="0" dirty="0" err="1">
                <a:effectLst/>
                <a:latin typeface="Arial" panose="020B0604020202020204" pitchFamily="34" charset="0"/>
              </a:rPr>
              <a:t>mL</a:t>
            </a:r>
            <a:r>
              <a:rPr lang="es-CL" sz="2400" b="0" i="0" dirty="0">
                <a:effectLst/>
                <a:latin typeface="Arial" panose="020B0604020202020204" pitchFamily="34" charset="0"/>
              </a:rPr>
              <a:t> de He afluyen en 2.00 min. a través de un pequeño orificio. En las mismas condiciones de temperatura y presión, se requieren 10.0 </a:t>
            </a:r>
            <a:r>
              <a:rPr lang="es-CL" sz="2400" b="0" i="0" dirty="0" err="1">
                <a:effectLst/>
                <a:latin typeface="Arial" panose="020B0604020202020204" pitchFamily="34" charset="0"/>
              </a:rPr>
              <a:t>mL</a:t>
            </a:r>
            <a:r>
              <a:rPr lang="es-CL" sz="2400" b="0" i="0" dirty="0">
                <a:effectLst/>
                <a:latin typeface="Arial" panose="020B0604020202020204" pitchFamily="34" charset="0"/>
              </a:rPr>
              <a:t> de una mezcla de CO y CO</a:t>
            </a:r>
            <a:r>
              <a:rPr lang="es-CL" sz="2400" b="0" i="0" baseline="-25000" dirty="0">
                <a:effectLst/>
                <a:latin typeface="Arial" panose="020B0604020202020204" pitchFamily="34" charset="0"/>
              </a:rPr>
              <a:t>2</a:t>
            </a:r>
            <a:r>
              <a:rPr lang="es-CL" sz="2400" b="0" i="0" dirty="0">
                <a:effectLst/>
                <a:latin typeface="Arial" panose="020B0604020202020204" pitchFamily="34" charset="0"/>
              </a:rPr>
              <a:t> para fluir en el mismo lapso de tiempo a través del mismo orificio. Calcule la composición porcentual </a:t>
            </a:r>
            <a:endParaRPr lang="es-CL" sz="2400" dirty="0"/>
          </a:p>
        </p:txBody>
      </p:sp>
    </p:spTree>
    <p:extLst>
      <p:ext uri="{BB962C8B-B14F-4D97-AF65-F5344CB8AC3E}">
        <p14:creationId xmlns:p14="http://schemas.microsoft.com/office/powerpoint/2010/main" val="134973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EC4F-110E-4587-9F49-C73B84FB3668}"/>
              </a:ext>
            </a:extLst>
          </p:cNvPr>
          <p:cNvSpPr txBox="1"/>
          <p:nvPr/>
        </p:nvSpPr>
        <p:spPr>
          <a:xfrm>
            <a:off x="450166" y="358616"/>
            <a:ext cx="11437034" cy="1200329"/>
          </a:xfrm>
          <a:prstGeom prst="rect">
            <a:avLst/>
          </a:prstGeom>
          <a:noFill/>
        </p:spPr>
        <p:txBody>
          <a:bodyPr wrap="square">
            <a:spAutoFit/>
          </a:bodyPr>
          <a:lstStyle/>
          <a:p>
            <a:r>
              <a:rPr lang="es-CL" sz="2400" b="0" i="0" dirty="0">
                <a:effectLst/>
                <a:latin typeface="Arial" panose="020B0604020202020204" pitchFamily="34" charset="0"/>
              </a:rPr>
              <a:t>1.Cierta cantidad de gas a 25 </a:t>
            </a:r>
            <a:r>
              <a:rPr lang="es-CL" sz="2400" b="0" i="0" dirty="0" err="1">
                <a:effectLst/>
                <a:latin typeface="Arial" panose="020B0604020202020204" pitchFamily="34" charset="0"/>
              </a:rPr>
              <a:t>ºC</a:t>
            </a:r>
            <a:r>
              <a:rPr lang="es-CL" sz="2400" b="0" i="0" dirty="0">
                <a:effectLst/>
                <a:latin typeface="Arial" panose="020B0604020202020204" pitchFamily="34" charset="0"/>
              </a:rPr>
              <a:t> y a la presión de 0.80 atm. se encuentra en un recipiente de vidrio. Suponga que el recipiente puede soportar una presión de 2.0 atm. Determine hasta qué temperatura se puede calentar sin romper el recipiente.</a:t>
            </a:r>
            <a:endParaRPr lang="es-CL"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65DC103-AB3A-4F15-85F7-A2D96EB7B1EF}"/>
                  </a:ext>
                </a:extLst>
              </p14:cNvPr>
              <p14:cNvContentPartPr/>
              <p14:nvPr/>
            </p14:nvContentPartPr>
            <p14:xfrm>
              <a:off x="397800" y="1585800"/>
              <a:ext cx="10195920" cy="4070880"/>
            </p14:xfrm>
          </p:contentPart>
        </mc:Choice>
        <mc:Fallback>
          <p:pic>
            <p:nvPicPr>
              <p:cNvPr id="2" name="Ink 1">
                <a:extLst>
                  <a:ext uri="{FF2B5EF4-FFF2-40B4-BE49-F238E27FC236}">
                    <a16:creationId xmlns:a16="http://schemas.microsoft.com/office/drawing/2014/main" id="{565DC103-AB3A-4F15-85F7-A2D96EB7B1EF}"/>
                  </a:ext>
                </a:extLst>
              </p:cNvPr>
              <p:cNvPicPr/>
              <p:nvPr/>
            </p:nvPicPr>
            <p:blipFill>
              <a:blip r:embed="rId3"/>
              <a:stretch>
                <a:fillRect/>
              </a:stretch>
            </p:blipFill>
            <p:spPr>
              <a:xfrm>
                <a:off x="388440" y="1576440"/>
                <a:ext cx="10214640" cy="4089600"/>
              </a:xfrm>
              <a:prstGeom prst="rect">
                <a:avLst/>
              </a:prstGeom>
            </p:spPr>
          </p:pic>
        </mc:Fallback>
      </mc:AlternateContent>
    </p:spTree>
    <p:extLst>
      <p:ext uri="{BB962C8B-B14F-4D97-AF65-F5344CB8AC3E}">
        <p14:creationId xmlns:p14="http://schemas.microsoft.com/office/powerpoint/2010/main" val="291640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0D6A42-EA5C-4074-A10B-DAD145CE02DC}"/>
              </a:ext>
            </a:extLst>
          </p:cNvPr>
          <p:cNvSpPr txBox="1"/>
          <p:nvPr/>
        </p:nvSpPr>
        <p:spPr>
          <a:xfrm>
            <a:off x="351692" y="328304"/>
            <a:ext cx="11437034" cy="1200329"/>
          </a:xfrm>
          <a:prstGeom prst="rect">
            <a:avLst/>
          </a:prstGeom>
          <a:noFill/>
        </p:spPr>
        <p:txBody>
          <a:bodyPr wrap="square">
            <a:spAutoFit/>
          </a:bodyPr>
          <a:lstStyle/>
          <a:p>
            <a:r>
              <a:rPr lang="es-CL" sz="2400" b="0" i="0" dirty="0">
                <a:effectLst/>
                <a:latin typeface="Arial" panose="020B0604020202020204" pitchFamily="34" charset="0"/>
              </a:rPr>
              <a:t>2.Un globo lleno de gas con un volumen de 2.50 L a 1.2 atm y 25 </a:t>
            </a:r>
            <a:r>
              <a:rPr lang="es-CL" sz="2400" b="0" i="0" dirty="0" err="1">
                <a:effectLst/>
                <a:latin typeface="Arial" panose="020B0604020202020204" pitchFamily="34" charset="0"/>
              </a:rPr>
              <a:t>ºC</a:t>
            </a:r>
            <a:r>
              <a:rPr lang="es-CL" sz="2400" b="0" i="0" dirty="0">
                <a:effectLst/>
                <a:latin typeface="Arial" panose="020B0604020202020204" pitchFamily="34" charset="0"/>
              </a:rPr>
              <a:t> se eleva a una altura, donde la temperatura es de -23ºC y la presión de 0.003 atm. Calcule el volumen del globo a esa altura.</a:t>
            </a:r>
            <a:endParaRPr lang="es-CL"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7CAD974-E502-4735-B062-04945DEC20F4}"/>
                  </a:ext>
                </a:extLst>
              </p14:cNvPr>
              <p14:cNvContentPartPr/>
              <p14:nvPr/>
            </p14:nvContentPartPr>
            <p14:xfrm>
              <a:off x="402120" y="1134720"/>
              <a:ext cx="10929600" cy="4959360"/>
            </p14:xfrm>
          </p:contentPart>
        </mc:Choice>
        <mc:Fallback>
          <p:pic>
            <p:nvPicPr>
              <p:cNvPr id="2" name="Ink 1">
                <a:extLst>
                  <a:ext uri="{FF2B5EF4-FFF2-40B4-BE49-F238E27FC236}">
                    <a16:creationId xmlns:a16="http://schemas.microsoft.com/office/drawing/2014/main" id="{07CAD974-E502-4735-B062-04945DEC20F4}"/>
                  </a:ext>
                </a:extLst>
              </p:cNvPr>
              <p:cNvPicPr/>
              <p:nvPr/>
            </p:nvPicPr>
            <p:blipFill>
              <a:blip r:embed="rId3"/>
              <a:stretch>
                <a:fillRect/>
              </a:stretch>
            </p:blipFill>
            <p:spPr>
              <a:xfrm>
                <a:off x="392760" y="1125360"/>
                <a:ext cx="10948320" cy="4978080"/>
              </a:xfrm>
              <a:prstGeom prst="rect">
                <a:avLst/>
              </a:prstGeom>
            </p:spPr>
          </p:pic>
        </mc:Fallback>
      </mc:AlternateContent>
    </p:spTree>
    <p:extLst>
      <p:ext uri="{BB962C8B-B14F-4D97-AF65-F5344CB8AC3E}">
        <p14:creationId xmlns:p14="http://schemas.microsoft.com/office/powerpoint/2010/main" val="53401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BB602F-6D6E-48AE-B0E1-1DE743EEC8B1}"/>
              </a:ext>
            </a:extLst>
          </p:cNvPr>
          <p:cNvSpPr txBox="1"/>
          <p:nvPr/>
        </p:nvSpPr>
        <p:spPr>
          <a:xfrm>
            <a:off x="323557" y="419243"/>
            <a:ext cx="11408898" cy="1938992"/>
          </a:xfrm>
          <a:prstGeom prst="rect">
            <a:avLst/>
          </a:prstGeom>
          <a:noFill/>
        </p:spPr>
        <p:txBody>
          <a:bodyPr wrap="square">
            <a:spAutoFit/>
          </a:bodyPr>
          <a:lstStyle/>
          <a:p>
            <a:r>
              <a:rPr lang="es-CL" sz="2400" b="0" i="0" dirty="0">
                <a:effectLst/>
                <a:latin typeface="Arial" panose="020B0604020202020204" pitchFamily="34" charset="0"/>
                <a:cs typeface="Arial" panose="020B0604020202020204" pitchFamily="34" charset="0"/>
              </a:rPr>
              <a:t>4.El hielo seco corresponde a la denominación comercial del dióxido de carbono sólido. Una muestra de 0.050 g de hielo seco se coloca en un recipiente vacío de 4.6 L de volumen, a la temperatura de 30 </a:t>
            </a:r>
            <a:r>
              <a:rPr lang="es-CL" sz="2400" b="0" i="0" dirty="0" err="1">
                <a:effectLst/>
                <a:latin typeface="Arial" panose="020B0604020202020204" pitchFamily="34" charset="0"/>
                <a:cs typeface="Arial" panose="020B0604020202020204" pitchFamily="34" charset="0"/>
              </a:rPr>
              <a:t>ºC</a:t>
            </a:r>
            <a:r>
              <a:rPr lang="es-CL" sz="2400" b="0" i="0" dirty="0">
                <a:effectLst/>
                <a:latin typeface="Arial" panose="020B0604020202020204" pitchFamily="34" charset="0"/>
                <a:cs typeface="Arial" panose="020B0604020202020204" pitchFamily="34" charset="0"/>
              </a:rPr>
              <a:t>. Calcule la presión dentro del recipiente después que todo el hielo seco se ha convertido en CO</a:t>
            </a:r>
            <a:r>
              <a:rPr lang="es-CL" sz="2400" b="0" i="0" baseline="-25000" dirty="0">
                <a:effectLst/>
                <a:latin typeface="Arial" panose="020B0604020202020204" pitchFamily="34" charset="0"/>
                <a:cs typeface="Arial" panose="020B0604020202020204" pitchFamily="34" charset="0"/>
              </a:rPr>
              <a:t>2</a:t>
            </a:r>
            <a:r>
              <a:rPr lang="es-CL" sz="2400" b="0" i="0" dirty="0">
                <a:effectLst/>
                <a:latin typeface="Arial" panose="020B0604020202020204" pitchFamily="34" charset="0"/>
                <a:cs typeface="Arial" panose="020B0604020202020204" pitchFamily="34" charset="0"/>
              </a:rPr>
              <a:t>(g).</a:t>
            </a:r>
            <a:br>
              <a:rPr lang="es-CL" sz="2400" dirty="0">
                <a:latin typeface="Arial" panose="020B0604020202020204" pitchFamily="34" charset="0"/>
                <a:cs typeface="Arial" panose="020B0604020202020204" pitchFamily="34" charset="0"/>
              </a:rPr>
            </a:br>
            <a:endParaRPr lang="es-CL" sz="2400" dirty="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4757E28-E2CC-4A87-AF89-FF9436B58529}"/>
                  </a:ext>
                </a:extLst>
              </p14:cNvPr>
              <p14:cNvContentPartPr/>
              <p14:nvPr/>
            </p14:nvContentPartPr>
            <p14:xfrm>
              <a:off x="380520" y="2094480"/>
              <a:ext cx="10631880" cy="3944520"/>
            </p14:xfrm>
          </p:contentPart>
        </mc:Choice>
        <mc:Fallback>
          <p:pic>
            <p:nvPicPr>
              <p:cNvPr id="2" name="Ink 1">
                <a:extLst>
                  <a:ext uri="{FF2B5EF4-FFF2-40B4-BE49-F238E27FC236}">
                    <a16:creationId xmlns:a16="http://schemas.microsoft.com/office/drawing/2014/main" id="{54757E28-E2CC-4A87-AF89-FF9436B58529}"/>
                  </a:ext>
                </a:extLst>
              </p:cNvPr>
              <p:cNvPicPr/>
              <p:nvPr/>
            </p:nvPicPr>
            <p:blipFill>
              <a:blip r:embed="rId3"/>
              <a:stretch>
                <a:fillRect/>
              </a:stretch>
            </p:blipFill>
            <p:spPr>
              <a:xfrm>
                <a:off x="371160" y="2085120"/>
                <a:ext cx="10650600" cy="3963240"/>
              </a:xfrm>
              <a:prstGeom prst="rect">
                <a:avLst/>
              </a:prstGeom>
            </p:spPr>
          </p:pic>
        </mc:Fallback>
      </mc:AlternateContent>
    </p:spTree>
    <p:extLst>
      <p:ext uri="{BB962C8B-B14F-4D97-AF65-F5344CB8AC3E}">
        <p14:creationId xmlns:p14="http://schemas.microsoft.com/office/powerpoint/2010/main" val="3786806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10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89015-C0DC-4EA4-8034-48CA2BF321E7}"/>
              </a:ext>
            </a:extLst>
          </p:cNvPr>
          <p:cNvSpPr txBox="1"/>
          <p:nvPr/>
        </p:nvSpPr>
        <p:spPr>
          <a:xfrm>
            <a:off x="450165" y="396464"/>
            <a:ext cx="11563643" cy="1200329"/>
          </a:xfrm>
          <a:prstGeom prst="rect">
            <a:avLst/>
          </a:prstGeom>
          <a:noFill/>
        </p:spPr>
        <p:txBody>
          <a:bodyPr wrap="square">
            <a:spAutoFit/>
          </a:bodyPr>
          <a:lstStyle/>
          <a:p>
            <a:r>
              <a:rPr lang="es-CL" sz="2400" b="0" i="0" dirty="0">
                <a:effectLst/>
                <a:latin typeface="Arial" panose="020B0604020202020204" pitchFamily="34" charset="0"/>
              </a:rPr>
              <a:t>5.Un recipiente de 2.10 L contiene 4.65 g de un gas a 1.00 atm y 27 </a:t>
            </a:r>
            <a:r>
              <a:rPr lang="es-CL" sz="2400" b="0" i="0" dirty="0" err="1">
                <a:effectLst/>
                <a:latin typeface="Arial" panose="020B0604020202020204" pitchFamily="34" charset="0"/>
              </a:rPr>
              <a:t>ºC</a:t>
            </a:r>
            <a:r>
              <a:rPr lang="es-CL" sz="2400" b="0" i="0" dirty="0">
                <a:effectLst/>
                <a:latin typeface="Arial" panose="020B0604020202020204" pitchFamily="34" charset="0"/>
              </a:rPr>
              <a:t>. Calcule:</a:t>
            </a:r>
          </a:p>
          <a:p>
            <a:r>
              <a:rPr lang="es-CL" sz="2400" b="0" i="0" dirty="0">
                <a:effectLst/>
                <a:latin typeface="Arial" panose="020B0604020202020204" pitchFamily="34" charset="0"/>
              </a:rPr>
              <a:t>a)La masa </a:t>
            </a:r>
            <a:r>
              <a:rPr lang="es-CL" sz="2400" b="0" i="0" dirty="0" err="1">
                <a:effectLst/>
                <a:latin typeface="Arial" panose="020B0604020202020204" pitchFamily="34" charset="0"/>
              </a:rPr>
              <a:t>molardelgas</a:t>
            </a:r>
            <a:endParaRPr lang="es-CL" sz="2400" b="0" i="0" dirty="0">
              <a:effectLst/>
              <a:latin typeface="Arial" panose="020B0604020202020204" pitchFamily="34" charset="0"/>
            </a:endParaRPr>
          </a:p>
          <a:p>
            <a:r>
              <a:rPr lang="es-CL" sz="2400" b="0" i="0" dirty="0">
                <a:effectLst/>
                <a:latin typeface="Arial" panose="020B0604020202020204" pitchFamily="34" charset="0"/>
              </a:rPr>
              <a:t>b)La densidad del gas eng/L</a:t>
            </a:r>
            <a:endParaRPr lang="es-CL"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9EE2471-82C5-49DA-B184-8A19AC5CD599}"/>
                  </a:ext>
                </a:extLst>
              </p14:cNvPr>
              <p14:cNvContentPartPr/>
              <p14:nvPr/>
            </p14:nvContentPartPr>
            <p14:xfrm>
              <a:off x="91080" y="813240"/>
              <a:ext cx="12106440" cy="5741640"/>
            </p14:xfrm>
          </p:contentPart>
        </mc:Choice>
        <mc:Fallback>
          <p:pic>
            <p:nvPicPr>
              <p:cNvPr id="2" name="Ink 1">
                <a:extLst>
                  <a:ext uri="{FF2B5EF4-FFF2-40B4-BE49-F238E27FC236}">
                    <a16:creationId xmlns:a16="http://schemas.microsoft.com/office/drawing/2014/main" id="{89EE2471-82C5-49DA-B184-8A19AC5CD599}"/>
                  </a:ext>
                </a:extLst>
              </p:cNvPr>
              <p:cNvPicPr/>
              <p:nvPr/>
            </p:nvPicPr>
            <p:blipFill>
              <a:blip r:embed="rId3"/>
              <a:stretch>
                <a:fillRect/>
              </a:stretch>
            </p:blipFill>
            <p:spPr>
              <a:xfrm>
                <a:off x="81720" y="803880"/>
                <a:ext cx="12125160" cy="5760360"/>
              </a:xfrm>
              <a:prstGeom prst="rect">
                <a:avLst/>
              </a:prstGeom>
            </p:spPr>
          </p:pic>
        </mc:Fallback>
      </mc:AlternateContent>
    </p:spTree>
    <p:extLst>
      <p:ext uri="{BB962C8B-B14F-4D97-AF65-F5344CB8AC3E}">
        <p14:creationId xmlns:p14="http://schemas.microsoft.com/office/powerpoint/2010/main" val="366414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F5A143-159A-4B9A-A295-7E9F147D3EDB}"/>
              </a:ext>
            </a:extLst>
          </p:cNvPr>
          <p:cNvSpPr txBox="1"/>
          <p:nvPr/>
        </p:nvSpPr>
        <p:spPr>
          <a:xfrm>
            <a:off x="253218" y="340194"/>
            <a:ext cx="11633982" cy="1200329"/>
          </a:xfrm>
          <a:prstGeom prst="rect">
            <a:avLst/>
          </a:prstGeom>
          <a:noFill/>
        </p:spPr>
        <p:txBody>
          <a:bodyPr wrap="square">
            <a:spAutoFit/>
          </a:bodyPr>
          <a:lstStyle/>
          <a:p>
            <a:r>
              <a:rPr lang="es-CL" sz="2400" b="0" i="0" dirty="0">
                <a:effectLst/>
                <a:latin typeface="Arial" panose="020B0604020202020204" pitchFamily="34" charset="0"/>
              </a:rPr>
              <a:t>6.Calcule el volumen en litros a presión y temperatura estándar de:</a:t>
            </a:r>
          </a:p>
          <a:p>
            <a:r>
              <a:rPr lang="es-CL" sz="2400" b="0" i="0" dirty="0">
                <a:effectLst/>
                <a:latin typeface="Arial" panose="020B0604020202020204" pitchFamily="34" charset="0"/>
              </a:rPr>
              <a:t>a)0.681 g de nitrógeno gas.</a:t>
            </a:r>
          </a:p>
          <a:p>
            <a:r>
              <a:rPr lang="es-CL" sz="2400" b="0" i="0" dirty="0">
                <a:effectLst/>
                <a:latin typeface="Arial" panose="020B0604020202020204" pitchFamily="34" charset="0"/>
              </a:rPr>
              <a:t>b)0.58 kg de metano(CH</a:t>
            </a:r>
            <a:r>
              <a:rPr lang="es-CL" sz="2400" b="0" i="0" baseline="-25000" dirty="0">
                <a:effectLst/>
                <a:latin typeface="Arial" panose="020B0604020202020204" pitchFamily="34" charset="0"/>
              </a:rPr>
              <a:t>4</a:t>
            </a:r>
            <a:r>
              <a:rPr lang="es-CL" sz="2400" b="0" i="0" dirty="0">
                <a:effectLst/>
                <a:latin typeface="Arial" panose="020B0604020202020204" pitchFamily="34" charset="0"/>
              </a:rPr>
              <a:t>)</a:t>
            </a:r>
            <a:endParaRPr lang="es-CL"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F960BA9-57B5-4FCE-9C99-139489E26821}"/>
                  </a:ext>
                </a:extLst>
              </p14:cNvPr>
              <p14:cNvContentPartPr/>
              <p14:nvPr/>
            </p14:nvContentPartPr>
            <p14:xfrm>
              <a:off x="95400" y="813600"/>
              <a:ext cx="10652400" cy="5930280"/>
            </p14:xfrm>
          </p:contentPart>
        </mc:Choice>
        <mc:Fallback>
          <p:pic>
            <p:nvPicPr>
              <p:cNvPr id="2" name="Ink 1">
                <a:extLst>
                  <a:ext uri="{FF2B5EF4-FFF2-40B4-BE49-F238E27FC236}">
                    <a16:creationId xmlns:a16="http://schemas.microsoft.com/office/drawing/2014/main" id="{4F960BA9-57B5-4FCE-9C99-139489E26821}"/>
                  </a:ext>
                </a:extLst>
              </p:cNvPr>
              <p:cNvPicPr/>
              <p:nvPr/>
            </p:nvPicPr>
            <p:blipFill>
              <a:blip r:embed="rId3"/>
              <a:stretch>
                <a:fillRect/>
              </a:stretch>
            </p:blipFill>
            <p:spPr>
              <a:xfrm>
                <a:off x="86040" y="804240"/>
                <a:ext cx="10671120" cy="5949000"/>
              </a:xfrm>
              <a:prstGeom prst="rect">
                <a:avLst/>
              </a:prstGeom>
            </p:spPr>
          </p:pic>
        </mc:Fallback>
      </mc:AlternateContent>
    </p:spTree>
    <p:extLst>
      <p:ext uri="{BB962C8B-B14F-4D97-AF65-F5344CB8AC3E}">
        <p14:creationId xmlns:p14="http://schemas.microsoft.com/office/powerpoint/2010/main" val="271677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A60940-4E3D-4938-89B4-A7EBE44CFD5B}"/>
              </a:ext>
            </a:extLst>
          </p:cNvPr>
          <p:cNvSpPr txBox="1"/>
          <p:nvPr/>
        </p:nvSpPr>
        <p:spPr>
          <a:xfrm>
            <a:off x="225082" y="272033"/>
            <a:ext cx="11648049" cy="1200329"/>
          </a:xfrm>
          <a:prstGeom prst="rect">
            <a:avLst/>
          </a:prstGeom>
          <a:noFill/>
        </p:spPr>
        <p:txBody>
          <a:bodyPr wrap="square">
            <a:spAutoFit/>
          </a:bodyPr>
          <a:lstStyle/>
          <a:p>
            <a:r>
              <a:rPr lang="es-CL" sz="2400" b="0" i="0" dirty="0">
                <a:effectLst/>
                <a:latin typeface="Arial" panose="020B0604020202020204" pitchFamily="34" charset="0"/>
              </a:rPr>
              <a:t>7.Cierto anestésico contiene 64.9 % de C, 13.5 % de H y 21.6 % de O en masa. 1.00 litro del compuesto gaseoso se mide a 120ºC y 750 </a:t>
            </a:r>
            <a:r>
              <a:rPr lang="es-CL" sz="2400" b="0" i="0" dirty="0" err="1">
                <a:effectLst/>
                <a:latin typeface="Arial" panose="020B0604020202020204" pitchFamily="34" charset="0"/>
              </a:rPr>
              <a:t>mmHg</a:t>
            </a:r>
            <a:r>
              <a:rPr lang="es-CL" sz="2400" b="0" i="0" dirty="0">
                <a:effectLst/>
                <a:latin typeface="Arial" panose="020B0604020202020204" pitchFamily="34" charset="0"/>
              </a:rPr>
              <a:t> y tiene una masa de 2.30 g. Determine la fórmula molecular del compuesto.</a:t>
            </a:r>
            <a:endParaRPr lang="es-CL"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4410808-9C4F-4957-9D55-44310940D86F}"/>
                  </a:ext>
                </a:extLst>
              </p14:cNvPr>
              <p14:cNvContentPartPr/>
              <p14:nvPr/>
            </p14:nvContentPartPr>
            <p14:xfrm>
              <a:off x="200880" y="869760"/>
              <a:ext cx="10662840" cy="5815800"/>
            </p14:xfrm>
          </p:contentPart>
        </mc:Choice>
        <mc:Fallback>
          <p:pic>
            <p:nvPicPr>
              <p:cNvPr id="2" name="Ink 1">
                <a:extLst>
                  <a:ext uri="{FF2B5EF4-FFF2-40B4-BE49-F238E27FC236}">
                    <a16:creationId xmlns:a16="http://schemas.microsoft.com/office/drawing/2014/main" id="{34410808-9C4F-4957-9D55-44310940D86F}"/>
                  </a:ext>
                </a:extLst>
              </p:cNvPr>
              <p:cNvPicPr/>
              <p:nvPr/>
            </p:nvPicPr>
            <p:blipFill>
              <a:blip r:embed="rId3"/>
              <a:stretch>
                <a:fillRect/>
              </a:stretch>
            </p:blipFill>
            <p:spPr>
              <a:xfrm>
                <a:off x="191520" y="860400"/>
                <a:ext cx="10681560" cy="5834520"/>
              </a:xfrm>
              <a:prstGeom prst="rect">
                <a:avLst/>
              </a:prstGeom>
            </p:spPr>
          </p:pic>
        </mc:Fallback>
      </mc:AlternateContent>
    </p:spTree>
    <p:extLst>
      <p:ext uri="{BB962C8B-B14F-4D97-AF65-F5344CB8AC3E}">
        <p14:creationId xmlns:p14="http://schemas.microsoft.com/office/powerpoint/2010/main" val="246878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1BB370-9F85-437F-A153-2E72E6D5AE64}"/>
              </a:ext>
            </a:extLst>
          </p:cNvPr>
          <p:cNvSpPr txBox="1"/>
          <p:nvPr/>
        </p:nvSpPr>
        <p:spPr>
          <a:xfrm>
            <a:off x="239149" y="384575"/>
            <a:ext cx="11071275" cy="1569660"/>
          </a:xfrm>
          <a:prstGeom prst="rect">
            <a:avLst/>
          </a:prstGeom>
          <a:noFill/>
        </p:spPr>
        <p:txBody>
          <a:bodyPr wrap="square">
            <a:spAutoFit/>
          </a:bodyPr>
          <a:lstStyle/>
          <a:p>
            <a:r>
              <a:rPr lang="es-CL" sz="2400" b="0" i="0" dirty="0">
                <a:effectLst/>
                <a:latin typeface="Arial" panose="020B0604020202020204" pitchFamily="34" charset="0"/>
              </a:rPr>
              <a:t>10.La combustión de la glucosa en el aire es igual a la degradación metabólica de la glucosa. Calcule el volumen de dióxido de carbono producido al degradar 5.6 g de glucosa a 37 </a:t>
            </a:r>
            <a:r>
              <a:rPr lang="es-CL" sz="2400" b="0" i="0" dirty="0" err="1">
                <a:effectLst/>
                <a:latin typeface="Arial" panose="020B0604020202020204" pitchFamily="34" charset="0"/>
              </a:rPr>
              <a:t>ºC</a:t>
            </a:r>
            <a:r>
              <a:rPr lang="es-CL" sz="2400" b="0" i="0" dirty="0">
                <a:effectLst/>
                <a:latin typeface="Arial" panose="020B0604020202020204" pitchFamily="34" charset="0"/>
              </a:rPr>
              <a:t> y 1 atm.</a:t>
            </a:r>
          </a:p>
          <a:p>
            <a:r>
              <a:rPr lang="es-CL" sz="2400" b="0" i="0" dirty="0">
                <a:effectLst/>
                <a:latin typeface="Arial" panose="020B0604020202020204" pitchFamily="34" charset="0"/>
              </a:rPr>
              <a:t>                      C</a:t>
            </a:r>
            <a:r>
              <a:rPr lang="es-CL" sz="2400" b="0" i="0" baseline="-25000" dirty="0">
                <a:effectLst/>
                <a:latin typeface="Arial" panose="020B0604020202020204" pitchFamily="34" charset="0"/>
              </a:rPr>
              <a:t>6</a:t>
            </a:r>
            <a:r>
              <a:rPr lang="es-CL" sz="2400" b="0" i="0" dirty="0">
                <a:effectLst/>
                <a:latin typeface="Arial" panose="020B0604020202020204" pitchFamily="34" charset="0"/>
              </a:rPr>
              <a:t>H</a:t>
            </a:r>
            <a:r>
              <a:rPr lang="es-CL" sz="2400" b="0" i="0" baseline="-25000" dirty="0">
                <a:effectLst/>
                <a:latin typeface="Arial" panose="020B0604020202020204" pitchFamily="34" charset="0"/>
              </a:rPr>
              <a:t>12</a:t>
            </a:r>
            <a:r>
              <a:rPr lang="es-CL" sz="2400" b="0" i="0" dirty="0">
                <a:effectLst/>
                <a:latin typeface="Arial" panose="020B0604020202020204" pitchFamily="34" charset="0"/>
              </a:rPr>
              <a:t>O</a:t>
            </a:r>
            <a:r>
              <a:rPr lang="es-CL" sz="2400" b="0" i="0" baseline="-25000" dirty="0">
                <a:effectLst/>
                <a:latin typeface="Arial" panose="020B0604020202020204" pitchFamily="34" charset="0"/>
              </a:rPr>
              <a:t>6</a:t>
            </a:r>
            <a:r>
              <a:rPr lang="es-CL" sz="2400" b="0" i="0" dirty="0">
                <a:effectLst/>
                <a:latin typeface="Arial" panose="020B0604020202020204" pitchFamily="34" charset="0"/>
              </a:rPr>
              <a:t>+ 6O</a:t>
            </a:r>
            <a:r>
              <a:rPr lang="es-CL" sz="2400" b="0" i="0" baseline="-25000" dirty="0">
                <a:effectLst/>
                <a:latin typeface="Arial" panose="020B0604020202020204" pitchFamily="34" charset="0"/>
              </a:rPr>
              <a:t>2</a:t>
            </a:r>
            <a:r>
              <a:rPr lang="es-CL" sz="2400" b="0" i="0" dirty="0">
                <a:effectLst/>
                <a:latin typeface="Arial" panose="020B0604020202020204" pitchFamily="34" charset="0"/>
              </a:rPr>
              <a:t>⎯→6CO</a:t>
            </a:r>
            <a:r>
              <a:rPr lang="es-CL" sz="2400" b="0" i="0" baseline="-25000" dirty="0">
                <a:effectLst/>
                <a:latin typeface="Arial" panose="020B0604020202020204" pitchFamily="34" charset="0"/>
              </a:rPr>
              <a:t>2</a:t>
            </a:r>
            <a:r>
              <a:rPr lang="es-CL" sz="2400" b="0" i="0" dirty="0">
                <a:effectLst/>
                <a:latin typeface="Arial" panose="020B0604020202020204" pitchFamily="34" charset="0"/>
              </a:rPr>
              <a:t>+ 6H</a:t>
            </a:r>
            <a:r>
              <a:rPr lang="es-CL" sz="2400" b="0" i="0" baseline="-25000" dirty="0">
                <a:effectLst/>
                <a:latin typeface="Arial" panose="020B0604020202020204" pitchFamily="34" charset="0"/>
              </a:rPr>
              <a:t>2</a:t>
            </a:r>
            <a:r>
              <a:rPr lang="es-CL" sz="2400" b="0" i="0" dirty="0">
                <a:effectLst/>
                <a:latin typeface="Arial" panose="020B0604020202020204" pitchFamily="34" charset="0"/>
              </a:rPr>
              <a:t>O</a:t>
            </a:r>
            <a:endParaRPr lang="es-CL"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37A0E87-4280-41DC-B102-E65DCEC8ED8C}"/>
                  </a:ext>
                </a:extLst>
              </p14:cNvPr>
              <p14:cNvContentPartPr/>
              <p14:nvPr/>
            </p14:nvContentPartPr>
            <p14:xfrm>
              <a:off x="79920" y="931680"/>
              <a:ext cx="11687400" cy="5707440"/>
            </p14:xfrm>
          </p:contentPart>
        </mc:Choice>
        <mc:Fallback>
          <p:pic>
            <p:nvPicPr>
              <p:cNvPr id="2" name="Ink 1">
                <a:extLst>
                  <a:ext uri="{FF2B5EF4-FFF2-40B4-BE49-F238E27FC236}">
                    <a16:creationId xmlns:a16="http://schemas.microsoft.com/office/drawing/2014/main" id="{537A0E87-4280-41DC-B102-E65DCEC8ED8C}"/>
                  </a:ext>
                </a:extLst>
              </p:cNvPr>
              <p:cNvPicPr/>
              <p:nvPr/>
            </p:nvPicPr>
            <p:blipFill>
              <a:blip r:embed="rId3"/>
              <a:stretch>
                <a:fillRect/>
              </a:stretch>
            </p:blipFill>
            <p:spPr>
              <a:xfrm>
                <a:off x="70560" y="922320"/>
                <a:ext cx="11706120" cy="5726160"/>
              </a:xfrm>
              <a:prstGeom prst="rect">
                <a:avLst/>
              </a:prstGeom>
            </p:spPr>
          </p:pic>
        </mc:Fallback>
      </mc:AlternateContent>
    </p:spTree>
    <p:extLst>
      <p:ext uri="{BB962C8B-B14F-4D97-AF65-F5344CB8AC3E}">
        <p14:creationId xmlns:p14="http://schemas.microsoft.com/office/powerpoint/2010/main" val="7156525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124</TotalTime>
  <Words>582</Words>
  <Application>Microsoft Office PowerPoint</Application>
  <PresentationFormat>Widescreen</PresentationFormat>
  <Paragraphs>21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Seminario N°5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N°5</dc:title>
  <dc:creator>Carla Beatriz Muñoz Vega</dc:creator>
  <cp:lastModifiedBy>Carla Beatriz Muñoz Vega</cp:lastModifiedBy>
  <cp:revision>2</cp:revision>
  <dcterms:created xsi:type="dcterms:W3CDTF">2021-05-27T22:39:28Z</dcterms:created>
  <dcterms:modified xsi:type="dcterms:W3CDTF">2021-05-28T20:55:05Z</dcterms:modified>
</cp:coreProperties>
</file>