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3" r:id="rId6"/>
    <p:sldId id="257" r:id="rId7"/>
    <p:sldId id="265" r:id="rId8"/>
    <p:sldId id="267" r:id="rId9"/>
    <p:sldId id="287" r:id="rId10"/>
    <p:sldId id="268" r:id="rId11"/>
    <p:sldId id="29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8"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6T13:15:40.077"/>
    </inkml:context>
    <inkml:brush xml:id="br0">
      <inkml:brushProperty name="width" value="0.05292" units="cm"/>
      <inkml:brushProperty name="height" value="0.05292" units="cm"/>
      <inkml:brushProperty name="color" value="#FF0000"/>
    </inkml:brush>
  </inkml:definitions>
  <inkml:trace contextRef="#ctx0" brushRef="#br0">12684 12447 354 0,'0'0'158'15,"0"0"-64"-15,0 0-6 16,0 0-17-16,0 0 24 16,0 0 21-16,0 0-34 15,0 0 1-15,0 0-20 16,0 0-5-16,0 0 15 15,0 0-21-15,0 0 13 0,0 0 17 16,0 0-29-16,0 0 1 16,0 0-10-16,0 0-15 15,0 0 16-15,0 0-27 16,0 0 1-16,0 0 10 16,0 0-22-16,0 0 24 15,1 1-2-15,7 1 5 16,4-1 13-16,3-1-37 15,1 0 21-15,5 0-26 16,1 0 6-16,1 0-4 16,-1 0-6-16,5-5 5 15,2-2 6-15,0-1-11 16,1 3-1-16,-3 0 0 0,1 1 0 16,-4 3 9-16,-3-1-8 15,-3 2 5-15,-2 0 16 16,-5 0-20-16,-2 0 5 15,-2 5-7-15,-3-1 1 16,-2-1 19-16,1 0-12 16,-3-2 12-16,0-1 11 15,2 1-30-15,-2-1 16 16,0 0-17-16,0 0 1 16,0 0 2-16,0 0-3 15,0-1-74-15,-2-6-165 0</inkml:trace>
  <inkml:trace contextRef="#ctx0" brushRef="#br0" timeOffset="1531.96">19084 14892 544 0,'0'0'199'0,"0"0"-81"15,0 0 21-15,0 0-6 16,0 0 9-16,0 0-31 15,0 0-41-15,0 0 11 16,0 0-21-16,0 0-8 0,0 0 2 16,0 0-48-1,3 0-6-15,3 0 29 0,5 2-10 16,4 1 26-16,1 1-30 16,5 0 2-16,3 2-3 15,1-1-12-15,-1 1-4 16,2 0-3-16,-1-1 5 15,-3 0 11-15,0-1-11 16,-3-1 6-16,-2-1 0 16,-2 1 1-16,-1-1-9 15,-5 1 2-15,-2-2 0 16,-1 1 8-16,1-2-7 16,-2 1 10-16,1-1-3 15,-2 0-1-15,3 0-8 16,0 0 1-16,-1 0 0 0,1 0 18 15,-1-3-18-15,3 0 17 16,-3 0 1-16,-1 0-17 16,-4 1-1-16,1 2 0 15,-1 0-7-15,-1 0 1 16,0 0 12-16,0 0-1 16,0 0-2-16,0 0-2 15,0 0-2-15,0 0 1 16,0 5-16-16,0 1-47 15,0 0-163-15,-3-6-510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7:14.233"/>
    </inkml:context>
    <inkml:brush xml:id="br0">
      <inkml:brushProperty name="width" value="0.2" units="cm"/>
      <inkml:brushProperty name="height" value="0.2" units="cm"/>
      <inkml:brushProperty name="color" value="#F6630D"/>
    </inkml:brush>
  </inkml:definitions>
  <inkml:trace contextRef="#ctx0" brushRef="#br0">1 303 1632,'0'0'1189,"0"0"-328,0 0-191,0 0-89,0 0 86,0 0-104,0 0-21,0 0 136,0 0-15,0 0 53,0 0-61,0 0-197,0 0-33,0 0-112,0 0-110,0 0 58,0 0-98,0 0-55,0 0 29,0 0-85,0 0 15,0 0-11,0 0 93,0 0-59,0 0-9,16-9-29,67-77 123,-59 58-165,2 1 1,1 1 0,17-12-11,-34 31 12,0 0 0,-1-1 0,0 0 0,0-1 0,-1 0 0,0-1 0,0 1 0,2-6-12,-7 10-116,-4 3-4871,-3 2-957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7:15.444"/>
    </inkml:context>
    <inkml:brush xml:id="br0">
      <inkml:brushProperty name="width" value="0.2" units="cm"/>
      <inkml:brushProperty name="height" value="0.2" units="cm"/>
      <inkml:brushProperty name="color" value="#F6630D"/>
    </inkml:brush>
  </inkml:definitions>
  <inkml:trace contextRef="#ctx0" brushRef="#br0">0 1 3209,'0'0'912,"0"0"-392,0 0 13,0 0 125,0 0 49,0 0-174,8 36 1148,51 269-1029,-59-303-577,0-1 0,1 0 0,-1 0 0,0 1-1,1-1 1,-1 0 0,1 0 0,-1 1 0,1-1 0,0 0 0,-1 0 0,1 0 0,0 0 0,0 0 0,0 0 0,0 0 0,0 0 0,0 0 0,0-1 0,0 1 0,0 0 0,0 0 0,0-1 0,0 1 0,1-1 0,-1 1 0,0-1-1,1 0 1,-1 1 0,0-1 0,0 0 0,1 0 0,-1 0 0,0 0 0,1 0 0,-1 0 0,0 0 0,1-1 0,-1 1 0,0 0 0,1-1-75,14 0-511,111-8 638,-77 3-4,34 1-123,-83 5 82,-1 0 23,0 0 63,0 0 29,0 0 113,0 0-98,0 0-8,0 0-29,0 0-73,0 0 30,0 0-58,0 0-4,0 0 57,0 0-91,0 0-43,0 0-94,0 0-204,0 0-370,0 6-5117,0 6 1174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7:18.895"/>
    </inkml:context>
    <inkml:brush xml:id="br0">
      <inkml:brushProperty name="width" value="0.2" units="cm"/>
      <inkml:brushProperty name="height" value="0.2" units="cm"/>
      <inkml:brushProperty name="color" value="#F6630D"/>
    </inkml:brush>
  </inkml:definitions>
  <inkml:trace contextRef="#ctx0" brushRef="#br0">1 318 1672,'0'0'1329,"0"0"-588,0 0-150,0 0 106,0 0-54,0 0-12,23-2 4837,-10-10-5397,0-1 0,0 0 0,-1-1 0,-1-1 0,5-6-71,34-42 58,-27 41 64,1 2 0,1 0 0,0 2 0,2 1 0,13-6-122,-17 9 21,-22 13-295,0 0 0,1-1 0,-1 1 0,0-1-1,0 1 1,0-1 0,0 1 0,0-1 0,0 0 0,0 0 0,0 1-1,-1-1 1,1 0 0,-1 0 0,1 0 0,-1 0 274,0-1-2861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7:19.979"/>
    </inkml:context>
    <inkml:brush xml:id="br0">
      <inkml:brushProperty name="width" value="0.2" units="cm"/>
      <inkml:brushProperty name="height" value="0.2" units="cm"/>
      <inkml:brushProperty name="color" value="#F6630D"/>
    </inkml:brush>
  </inkml:definitions>
  <inkml:trace contextRef="#ctx0" brushRef="#br0">13 0 3729,'0'0'1220,"0"0"-408,0 0-270,0 0-76,0 0 119,0 0-124,0 32 405,-12 190 727,11-157-1389,4 1 0,7 42-204,-9-106 60,0 0 1,0-1-1,0 1 0,0 0 0,0-1 1,0 1-1,0-1 0,0 1 0,1-1 0,-1 0 1,1 0-1,-1 1 0,1-1 0,-1 0 0,1 0 1,0 0-1,-1-1 0,1 1 0,0 0 1,0-1-1,0 1 0,-1-1 0,1 1 0,0-1 1,0 0-1,0 0 0,0 0 0,0 0 0,0 0-60,71-2 349,-56 1-314,8-2 31,0-1 0,-1-2 1,12-3-67,9-2 132,-35 8-238,3 0 394,-3 2-5355,-5 1 2146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7:21.319"/>
    </inkml:context>
    <inkml:brush xml:id="br0">
      <inkml:brushProperty name="width" value="0.2" units="cm"/>
      <inkml:brushProperty name="height" value="0.2" units="cm"/>
      <inkml:brushProperty name="color" value="#F6630D"/>
    </inkml:brush>
  </inkml:definitions>
  <inkml:trace contextRef="#ctx0" brushRef="#br0">0 363 3105,'0'0'1384,"0"0"-607,0 0-200,0 0 312,0 0 369,0 0-53,25-4 1121,-2-12-2152,-1-1 1,0-1-1,-1-1 1,-2-1-1,3-4-174,61-58 359,110-73-236,-191 153-91,1 1-1055,-3-1-2433,0 0 429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7:22.116"/>
    </inkml:context>
    <inkml:brush xml:id="br0">
      <inkml:brushProperty name="width" value="0.2" units="cm"/>
      <inkml:brushProperty name="height" value="0.2" units="cm"/>
      <inkml:brushProperty name="color" value="#F6630D"/>
    </inkml:brush>
  </inkml:definitions>
  <inkml:trace contextRef="#ctx0" brushRef="#br0">1 1 3225,'0'0'961,"0"0"-343,0 0-293,0 0 31,0 0-16,0 0-61,0 5 118,2 18 124,1 0-1,1 0 1,2 0-1,5 15-520,9 44 687,-10-2-359,-8-57-289,0 1 1,2-1-1,0-1 0,7 19-39,-9-38 22,4-2 325,1 0 0,-1 0 0,0-1 1,1 0-1,-1 0 0,5-1-347,-3 1 87,39-2 44,0-3 1,-1-1-1,27-8-131,30-5 130,-92 16 785,0 1-2196,-10 2-2334</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6T13:25:42.592"/>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
  </inkml:definitions>
  <inkml:trace contextRef="#ctx0" brushRef="#br0">11195 6738 669 0,'0'0'195'0,"0"0"-55"15,0 0 6-15,0 0 2 16,0 0-18-16,0 0-29 16,-6-15 6-16,6 13-35 15,0 2-4-15,0 0 13 16,0 0-55-16,0 0 15 15,0 0-17-15,0 0-23 16,0 0 34-16,0 0-29 16,0 0 1-16,0 0 2 15,0 0-3-15,0 9-6 16,-1 6 0-16,1 3 1 16,0 5 9-16,0 4-10 15,0 2 8-15,0 4-2 16,0 3-5-16,4 3-1 0,2 0 0 15,0 0 1-15,-1-3-1 16,4-2 0-16,-3-3 0 16,-2 0 4-16,1-4-3 15,-1-2-1-15,-1-4 0 16,0-2 1-16,-1-6-1 16,-1-4 0-16,-1-4 0 15,3-2 5-15,-3 0-4 16,0-3-1-16,0 0 0 15,0 0 1-15,0 0-1 16,0 0 1-16,1 0-1 0,-1 0 18 16,0 0-16-1,0 0-2-15,0 0 5 16,0 0 1-16,0 0 12 0,0 0-18 16,0 0 0-16,-4 0 9 15,-2 0-8-15,0 0-1 16,-1 0 0-16,-1-3 0 15,-4 3-1-15,3-3 1 16,-4 3 0-16,0 0-2 16,-4 0 2-16,2 0 0 15,-4 0 0-15,1 0 0 16,-3 0 0-16,0 0 0 16,-1 0 0-16,-1 0-2 15,1 0 3-15,-2 3-1 16,2 0 0-16,-2 0 3 0,0 0-4 15,-1 1 1-15,1 3 0 16,-2-4-5-16,1 0 7 16,1 2-2-16,-1-2 0 15,3 0 4-15,-1-1-5 16,2-2 1-16,-1 1 0 16,-2-1-3-16,0 2 3 15,0-1 0-15,-4 5 0 16,0-1-5-16,-5 2 5 15,-2 3 0-15,-2 0-25 16,-3 1 22-16,0-2 0 16,1 1 3-16,-3 0 0 15,2 0-2-15,-1-3 2 0,0 2 0 16,4-3 0-16,4 0 0 16,3-2 1-16,5-2-1 15,4 1 1-15,7-1 1 16,4-2-2-16,1 0 0 15,9 0 0-15,-3 0 4 16,3 0-3-16,0 0-1 16,0 0 0-16,0 0 1 15,0 0-2-15,0 0 0 16,0 0-9-16,0 0 4 16,0 0-14-16,0 0-31 15,0 0-48-15,15 0-82 16,-3 0-176-16,-1 0-432 0</inkml:trace>
  <inkml:trace contextRef="#ctx0" brushRef="#br0" timeOffset="29808.55">933 8020 348 0,'0'0'198'15,"0"0"-87"-15,0 0 13 16,-1 0 45-16,1 0-7 0,-2 0-19 15,2-2-34-15,0 2-25 16,0-3 12-16,0 3-13 16,0 0-10-16,0 0 0 15,0 0-47-15,0 0 9 16,0 0-11-16,0 0-11 16,0 0 18-16,0 0-18 15,-1 0 18-15,1 0-9 16,0 0-21-16,0 5-1 15,0 7 0-15,0 12 0 16,0 5 20-16,3 8-20 16,6 4 0-16,0 2 2 15,4-2-2-15,1-2-1 0,-1-2-11 16,-1-5-14-16,2-5 26 16,0-6-26-16,0-5-7 15,4-5 33-15,-3-2-14 16,1-6 13-16,0-1-5 15,-1-2-24-15,-4-2 24 16,2-15-5-16,-2-6 11 16,-4-11 20-16,-3-7-19 15,-2-6 8-15,-2-1-9 16,0 2 0-16,0 3 18 16,-2 7-18-16,-3 4 6 15,-1 7 8-15,1 3-8 16,-1 5-6-16,0 2 0 0,3 5 0 15,-1 5 3 1,4 2-3-16,0 3-19 0,0 0-31 16,4 0-147-16,11 8-32 15,1 0-423-15</inkml:trace>
  <inkml:trace contextRef="#ctx0" brushRef="#br0" timeOffset="30259.34">1648 8274 808 0,'0'0'495'0,"0"0"-418"16,0 0-39-16,0 0 0 16,0 0 36-16,0 0 49 15,0 0-26-15,-81-5-30 16,57 5-47-16,-1 0 1 16,3 0 1-16,-1 0-21 15,4 10 15-15,1 1-16 16,3 2-5-16,5 5 5 0,5 2 0 15,5 0-1-15,0 4-1 16,5-1-17-16,14 0 19 16,2-1-2-16,1-3 2 15,5-2-1-15,0-3 1 16,0-3 0-16,-2-2-1 16,-1-1 2-16,0-6-2 15,-3-2-78-15,-2 0-80 16,2 0 6-16,-3-10-196 15,-3 1-44-15</inkml:trace>
  <inkml:trace contextRef="#ctx0" brushRef="#br0" timeOffset="31063.83">1763 8311 715 0,'0'0'312'0,"0"0"-219"16,0 0-57-16,0 0 22 0,0 0 4 15,0 0 2-15,0 0-26 16,0 0-31-16,10 4 10 16,5 10-5-16,0 6-3 15,1 3 39-15,-2 2-28 16,2 0-4-16,-5 0-6 15,-3-4-1-15,-3-4-5 16,1-5-4-16,-3-5 0 16,-3-3 6-16,0-1-6 15,0-3 1-15,0 0 22 0,0 0-22 16,0 0 20 0,0-8-14-16,-3-8-1 0,-3-1-12 15,1-6 6-15,0 0-3 16,2-3-4-16,1 4-5 15,2 1 10-15,0 2-7 16,0 5 5-16,3 5-3 16,7 4 7-16,-2 5 0 15,6 0 2-15,2 10-1 16,2 10-2-16,0 6 1 16,-1-1 0-16,-3 0 1 15,-3-3-1-15,-1-7 0 16,-6-4 6-16,1-5-5 15,-4-4-2-15,1 0 1 16,-2-2 0-16,0 0-7 0,0-5 8 16,0-13-1-16,0-4 0 15,0-5-54-15,0 0 9 16,0 6 24-16,0 7 10 16,0 4 4-16,0 5 5 15,6 5 2-15,4 0-1 16,1 2 8-16,3 9-7 15,0 5 7-15,0 1-6 16,-1 3 18-16,-3-1-12 16,-2 0 1-16,2-4-8 15,-2-4-77-15,-5-5-626 0</inkml:trace>
  <inkml:trace contextRef="#ctx0" brushRef="#br0" timeOffset="31282.89">2258 8238 1151 0,'0'0'137'0,"0"0"-83"16,0 0-40-16,0 0 4 15,88 22 18-15,-66-20-24 16,-4-2 4-16,0 0-16 15,-2 0-12-15,-8 3-82 16,-5-1-411-16,-3 5-273 0</inkml:trace>
  <inkml:trace contextRef="#ctx0" brushRef="#br0" timeOffset="31484.24">2319 8458 1275 0,'0'0'187'16,"0"0"-153"-16,0 0-17 15,0 0 2-15,0 0 6 16,91 4 32-16,-64-4-17 16,3-1-22-16,4-7-18 15,-7 4-47-15,-6 0-461 0</inkml:trace>
  <inkml:trace contextRef="#ctx0" brushRef="#br0" timeOffset="32665.17">3284 8272 952 0,'0'0'212'16,"0"0"-168"-16,0 0 32 15,43 113-23-15,-20-62-14 16,7 19 9-16,8 18-27 16,1 19 8-16,0 6-20 15,-5-10-7-15,-7-12 13 16,-9-24-14-16,-3-14-1 15,-3-13 7-15,-3-4-6 16,3 4-2-16,1 6-5 16,2-3 4-16,-3-9 1 15,-3-9 2-15,-6-8 8 0,0-8-7 16,0-8 12-16,-3-1-14 16,0-8 22-16,0-15-13 15,-8-12 10-15,-2-13-19 16,-5-19 10-16,-3-22 6 15,-1-24-8-15,-5-10-14 16,3-2 6-16,0 5-3 16,3 12 1-16,3 1 2 15,-1-1 0-15,7 3 0 16,1 6-21-16,3 9 2 16,2 17-5-16,3 17-4 15,0 15 28-15,0 7 0 16,0-2 7-16,0 2 3 0,0-5 6 15,0 7-16 1,0 4 0-16,0 1 1 0,0 4 3 16,3 5-4-16,1 4 0 15,-1 7 2-15,0 3-1 16,0 4-2-16,0 0 1 16,0 0-6-16,6 0-1 15,0 1 8-15,3 6-1 16,4 3 5-16,5 1 1 15,9 2-7-15,10 0 1 16,26-2 0-16,28-10 21 16,31-1-1-16,11-14 9 15,4-8 35-15,-10 2-36 0,-12 3 1 16,1 8-15 0,2 2-13-16,-5 3 19 0,2 4-20 15,-2 0 1-15,-2 0 9 16,-7 0-10-16,-7 8 0 15,-18 2 0-15,-16 0-15 16,-17-2 15-16,-4-4 0 16,7 1 7-16,9-1-1 15,5-2-5-15,-2-2-2 16,-6 0 1-16,-3 0-3 16,-1 0 2-16,-8-6 2 15,0 1 6-15,-4 2 9 16,-3-1-10-16,-2-1-7 15,-6 0 1-15,-4 0-8 16,-3-2 0-16,-8 2-46 0,-11 0-424 0</inkml:trace>
  <inkml:trace contextRef="#ctx0" brushRef="#br0" timeOffset="33510.12">4118 8074 1156 0,'0'0'340'0,"0"0"-215"16,0 0-77 0,0 0-46-16,0 0 18 0,0 0 2 15,19-79 29-15,-4 62 18 16,3 3-38-16,3 2-12 16,4 5-6-16,-1 7 2 15,3 0-17-15,-3 7 2 16,-3 13 0-16,-5 4 9 15,-4 9-9-15,-9 2 9 16,-3 5 26-16,0-1-29 16,-12 0-12-16,-6-3 5 15,-1-7-15-15,1-6 5 16,0-7 22-16,3-6 9 16,0-7-20-16,5-3-83 15,-1 0 67-15,4-14-6 16,4-6-51-16,3-2 23 0,0 2 18 15,9 0 32-15,9 4 0 16,6 6-10-16,4 4 10 16,3 6-1-16,4 0 1 15,-1 15 4-15,0 6-4 16,-4 5 0-16,-3 6 18 16,-6 3-8-16,-8 1 0 15,-4 3-9-15,-9-2-1 16,0 0 3-16,-13-4-3 15,-11-7 0-15,-6-3 38 16,-4-9-25-16,-5-6 53 0,3-8-25 16,-1 0 15-1,3-8-9-15,8-6-22 0,4-3-12 16,7 2 6-16,6 2-19 16,6 2 0-16,3 1-11 15,0 2-20-15,0 0-5 16,22 1-123-16,-4 4-120 15,0-3-521-15</inkml:trace>
  <inkml:trace contextRef="#ctx0" brushRef="#br0" timeOffset="33894.68">4820 8197 1242 0,'0'0'239'16,"0"0"-184"-16,0 0-55 16,0 0 13-16,0 0-3 15,9 80 46-15,2-37 25 0,4 3-49 16,-2 0 18-16,2 1-18 16,-3-3-32-16,1-7 26 15,-4-2-26-15,-4-7-7 16,1-11-79-16,-6-17-98 15,0 0-320-15,-3-5-342 0</inkml:trace>
  <inkml:trace contextRef="#ctx0" brushRef="#br0" timeOffset="34343.78">4770 8151 1172 0,'0'0'238'16,"0"0"-163"-16,0 0-74 15,0 0 9-15,22-78 9 0,-1 66 19 16,3 1 59-16,7 4-38 16,8 3-29-1,3 4 14-15,4 0-36 0,0 10 37 16,-1 8-20-16,-5 8-25 16,-7 5 31-16,-5 10-25 15,-14 5 7-15,-7 6 6 16,-7 3-10-16,-7 0-18 15,-11-4-11-15,-9-7 20 16,2-9 3-16,-5-10-2 16,3-6 0-16,0-10 19 0,6-8-18 15,5-1-4-15,2 0 1 16,6-10-27-16,3-3 21 16,5-1-14-16,0-2 17 15,12 2-6-15,4 3 13 16,7 5-3-16,5 6 11 15,5 0 5-15,3 9 43 16,3 8-15-16,-1 5-16 16,-1 2 19-16,-2-1-46 15,-4-2 9-15,-3-4-10 16,-1-8-16-16,6-9-45 16,-6-3-238-16,-9-15-600 0</inkml:trace>
  <inkml:trace contextRef="#ctx0" brushRef="#br0" timeOffset="34504.37">5623 8339 1726 0,'0'0'361'16,"0"0"-249"-16,0 0-97 16,0 0-15-16,0 0 0 15,0 0-54-15,0 0-65 16,27-11-222-16,-23-9-765 0</inkml:trace>
  <inkml:trace contextRef="#ctx0" brushRef="#br0" timeOffset="34713.32">5757 8018 1418 0,'0'0'159'0,"0"0"-116"15,0 0-42-15,0 0 16 16,85 0 15-16,-49 0-16 16,4 0 19-16,1 0-27 15,0-9-2-15,-5 0-12 16,-5 0-56-16,-10 1-90 16,-10 4-546-16</inkml:trace>
  <inkml:trace contextRef="#ctx0" brushRef="#br0" timeOffset="34909.9">5957 8040 1190 0,'0'0'311'16,"0"0"-160"-16,12 98-14 16,1-49-59-16,2 2 40 15,0-3-43-15,1-5-52 16,-2-3 10-16,-2-9-33 15,-2-4-11-15,-10-3-102 16,0-7-229-16,0-4-658 0</inkml:trace>
  <inkml:trace contextRef="#ctx0" brushRef="#br0" timeOffset="35320.22">4218 9025 1610 0,'0'0'377'15,"0"0"-314"-15,0 0-63 16,0 0-10-16,0 0 9 0,0 0 1 16,103-35 35-16,-33 28-19 15,30 2 0-15,41-4 15 16,19 1-4-16,6-3 16 16,-4-2-43-16,-17-1 6 15,1-6 0-15,-4-2-5 16,-8-2-1-16,-13 0 8 15,-20 5-2-15,-28 6-12 16,-24 4-9-16,-13 4-34 16,-3 0 11-16,-6 0-72 15,-9 5-146-15,-11 0-138 16,-7 0-433-16</inkml:trace>
  <inkml:trace contextRef="#ctx0" brushRef="#br0" timeOffset="36229.47">4555 9428 1300 0,'0'0'255'0,"0"0"-231"15,0 0-24-15,0 0 0 16,0 0 1-16,0 0 1 16,52-82 38-16,-27 66-8 15,5 3-10-15,3 6 7 16,3 7-21-16,3 0-5 15,1 9 16-15,2 16-3 16,-5 6 22-16,-4 5-24 16,-8 3 2-16,-6 0 3 15,-8-2-11-15,-2-2-4 16,-6-9-4-16,-3-6 1 16,0-6 14-16,0-8-14 15,0-6 15-15,0 0 15 0,-9-20-31 16,0-9-44-16,-4-14-17 15,2-6 9-15,2-4 17 16,2 1-16-16,7 7 50 16,0 8-6-16,16 9 8 15,6 9-1-15,5 11 0 16,3 8 0-16,6 10 25 16,3 18 11-16,-2 9 1 15,-2 8-5-15,-7 2-32 16,-6 0 28-16,-6-6 4 15,-8-7-23-15,-2-8 20 16,-3-9-28-16,0-8 10 16,-3-7 14-16,0-2-18 15,0-4 12-15,-3-18-19 16,-3-10-37-16,3-8 20 0,3-6-1 16,0-5 18-1,12-2 0-15,9 4 3 0,4 3-4 16,8 6 1-16,0 7 0 15,1 5 29-15,2 4-3 16,-3 12-4-16,-5 7 3 16,-4 5-17-16,-6 16-5 15,-8 20-3-15,-8 25 0 16,-2 34 25-16,-24 37-11 16,-13 19-8-16,-2-1 4 15,4-8-9-15,16-28-1 16,10-26 0-16,9-23 1 0,3-22 43 15,15-12-22-15,9 0-9 16,13-3 2-16,11-9-6 16,19-16-8-16,18-6 1 15,-3-21 20-15,-9-2 16 16,-9-4-37-16,-18 4 6 16,15-21-7-16,-11 3-57 15,-10 5-442-15</inkml:trace>
  <inkml:trace contextRef="#ctx0" brushRef="#br0" timeOffset="37332.56">6391 7640 967 0,'0'0'240'0,"0"0"-187"16,0 0 20-16,0 0 25 15,0 0-19-15,0 0-15 16,0 0-58-16,-7 41 26 15,17-4 35-15,-1 6-27 0,0 13 14 16,3 5-23 0,-5 3-6-16,-4 0-6 15,-3-5-16-15,0-6-6 0,0-10-9 16,0-13-115-16,0-14-281 0</inkml:trace>
  <inkml:trace contextRef="#ctx0" brushRef="#br0" timeOffset="64046.48">845 11275 735 0,'0'0'251'16,"0"0"-173"-16,0 0-52 16,0 0 40-16,-6 0 49 15,6-6-44-15,-1 2-27 16,-1-1-8-16,2-3-10 16,-2 2 21-16,2-2-4 15,0-1-22-15,0-5 15 0,0 0-24 16,0-2-1-1,0-1 4-15,0 0-15 0,0-2 0 16,4 1 0-16,0 2-6 16,2 2 5-16,-1 1 1 15,1 3 0-15,1 2-1 16,-1 2-4-16,0 2 5 16,0 1-10-16,2 3-9 15,0 0 18-15,3 2-16 16,3 10-2-16,2 7 19 15,0 6-7-15,2 6 7 16,0 8 0-16,-3 3 0 16,6 3 1-16,-6 7-1 15,6-1 0-15,-5 1 0 0,-4-4 7 16,-3-5-8-16,3-4 1 16,-6-10-3-16,-2-6 1 15,-1-9 2-15,-3-7 0 16,2-5 2-16,-2-2-2 15,0 0 0-15,0-7-20 16,-2-11-20-16,-7-4-10 16,0-6 31-16,-1-3 19 15,1-2 8-15,0-1-8 16,2-3-10-16,1 1-14 16,3-1 15-16,3 2 8 15,0 0 2-15,0 2-1 16,6 1 0-16,5 3 0 0,3 3 0 15,-1 3-1-15,1 5-3 16,-2 5-3-16,1 3 7 16,-1 5 0-16,3 5-1 15,-3 0 2-15,6 5-1 16,-5 14 7-16,2 6 2 16,0 7 18-16,-2 7-14 15,-2 3 2-15,-2 3-6 16,3 0-8-16,-6-2-1 15,0-6 0-15,-2-6 0 16,-1-6 3-16,0-8-2 16,-1-6-1-16,-2-7 3 15,0-3-2-15,0-1-2 16,0-1-29-16,0-14-45 16,0-8 1-16,0-7-32 0,-5-5 9 15,1-8 83 1,1-1-14-16,3-4 12 0,0 3 1 15,3 0 15-15,6 6 35 16,7 6-21-16,3 5-7 16,-2 10 1-16,4 8-7 15,-5 8-1-15,2 2 2 16,-3 4 0-16,1 17 87 16,-2 9-4-16,2 7 5 15,-4 12-35-15,0 15-26 16,-3 23 13-16,-1 17-26 15,-5 5-16-15,0-7 23 0,1-25-12 16,-3-23 28-16,4-16 7 16,1-8-14-16,3 4 6 15,6-1-23-15,3 1-15 16,1-9 15-16,5-6-15 16,-2-7 6-16,4-3 5 15,-1-6-9-15,2-3 15 16,1 0 1-16,-1-5-18 15,1-7 21-15,-4-2-20 16,-4-3-1-16,-4-9-73 16,-4 6-218-16,-2 0-782 0</inkml:trace>
  <inkml:trace contextRef="#ctx0" brushRef="#br0" timeOffset="64670.68">1967 11652 810 0,'0'0'607'15,"0"0"-519"-15,0 0-64 16,0 0-4-16,0 0 22 16,0 83-11-16,0-64 14 15,0-2-23-15,0 2-12 0,0 2 19 16,0-2-20-16,0 4 7 15,0 1 21-15,0 2-30 16,0-1 6-16,0-1-13 16,0-3 7-16,0-3 2 15,0-2-2-15,0-5 4 16,0-3 5-16,0 0-10 16,3-3-7-16,-3-2 1 15,0-1 0-15,0-1 1 16,0-1 0-16,0 0-1 15,0 0 0-15,0 0-9 16,0 0-47-16,0 0-103 0,0-1-92 16,0-6-369-16</inkml:trace>
  <inkml:trace contextRef="#ctx0" brushRef="#br0" timeOffset="64987.61">1882 11673 682 0,'0'0'324'0,"0"0"-233"16,0 0-6-16,0 0 54 0,33 88-50 15,-17-57-8-15,4 3-32 16,2 1-18-16,0 1 8 16,-2-3-23-16,1-3-3 15,-4-4 7-15,-3-5-20 16,-3-9 0-16,-1-3-1 16,-4-6-38-16,-3-3-51 15,-2-9-164-15,-1-6-275 0</inkml:trace>
  <inkml:trace contextRef="#ctx0" brushRef="#br0" timeOffset="65258.43">2070 11660 1011 0,'0'0'338'16,"0"0"-266"-16,0 0-43 15,0 0 6-15,0 0-4 16,18 84 31-16,-14-51-30 16,2 1-1-16,-1 1 10 15,1-2-34-15,1-3 6 16,-4-3-13-16,3-6 0 16,-3-3 0-16,0-7 0 15,0-4-42-15,-1-6-28 0,-1-1-226 16,-1-11-27-16,0-5-61 15</inkml:trace>
  <inkml:trace contextRef="#ctx0" brushRef="#br0" timeOffset="65476.69">2158 11696 755 0,'0'0'173'0,"0"0"-122"16,0 0 102-16,0 0 2 15,0 0-83-15,0 0 36 16,0 0-43-16,33 68-20 16,-24-35-5-16,4 1-39 0,-1 1 9 15,0-3-10 1,-6 0-16-16,3-5 16 0,-6 3-70 16,-3-9-233-16,0-4-222 0</inkml:trace>
  <inkml:trace contextRef="#ctx0" brushRef="#br0" timeOffset="65670.25">2197 11840 188 0,'0'0'977'0,"0"0"-835"15,0 0-117-15,0 0 53 16,0 0-8-16,94-1-60 15,-60 1 9-15,0 0-19 0,-4 0 0 16,3-3-29-16,-12-3-336 16,-6-1-572-16</inkml:trace>
  <inkml:trace contextRef="#ctx0" brushRef="#br0" timeOffset="65901.75">2370 11637 1235 0,'0'0'299'0,"0"0"-207"16,0 0-69-16,16 77-13 0,-7-48 15 16,0 2-19-16,1 2-6 15,-4-2 0-15,0-3-49 16,-4-5 9-16,1-4-29 15,0-8-127-15,-3-4-175 16,0-3-164-16</inkml:trace>
  <inkml:trace contextRef="#ctx0" brushRef="#br0" timeOffset="66375.28">2480 11860 727 0,'0'0'162'16,"0"0"82"-16,0 0-18 0,0 0-98 15,0 0-9-15,0 0-13 16,81 26-28-16,-71-15-21 16,-4 0-28-16,0 2 19 15,-3-1-16-15,-3-1-4 16,0 0 19-16,0-4-47 16,0-2 12-16,0-2-6 15,-6-1 1-15,3-2-11 16,-3 0 4-16,1-8-61 15,0-3 20-15,3-3-3 16,2 1 35-16,0 3-3 16,9 5-20-16,9 2 31 15,4 3 0-15,4 0 1 16,-1 13 3-16,-1 3-2 16,0 3 20-16,-5 1 16 0,-4 4-15 15,-3-2 29-15,-9 2-21 16,-3 2-15-16,0-4 20 15,-12 1-34-15,-9-5 9 16,-9-3-5-16,-4-5 5 16,-6-8-5-16,6-2-4 15,1 0 1-15,6 0 31 16,7-5-33-16,4-2 0 16,7 0-1-16,6 2-43 15,-1-1-32-15,4-11-65 16,4 2-136-16,5 0-514 0</inkml:trace>
  <inkml:trace contextRef="#ctx0" brushRef="#br0" timeOffset="66700.57">3054 11339 1328 0,'0'0'343'0,"0"0"-262"15,0 0-81-15,0 0 1 0,0 0 2 16,0 0 41-16,94 8 8 15,-61-8-24-15,3 0-26 16,-3 0 12-16,-3-3-13 16,-5-2 0-16,-7 3-2 15,-5 0-33-15,-5 2-182 16,-7 0-451-16</inkml:trace>
  <inkml:trace contextRef="#ctx0" brushRef="#br0" timeOffset="66893.34">3214 11546 1190 0,'0'0'287'0,"0"0"-194"16,0 0-52-16,100-3 55 15,-63-7-4-15,-4-2-54 16,-6 2-19-16,3-1-19 15,-11 4-134-15,-5 4-657 0</inkml:trace>
  <inkml:trace contextRef="#ctx0" brushRef="#br0" timeOffset="68342.55">993 13529 801 0,'0'0'491'0,"0"0"-410"15,0 0-43-15,0 0-18 16,0 0 18-16,0 0-1 15,0 0 4-15,0-35 10 16,0 17-9-16,0-3 8 16,1-8-2-16,1-5-31 15,1-5 13-15,3-6-20 0,3-5-9 16,1 0 10-16,2 1-11 16,3 3 7-16,3 6-4 15,0 10-3-15,4 9 0 16,-2 11-15-16,2 10-5 15,5 2 19-15,3 25 0 16,1 14 1-16,2 23 6 16,3 20-5-16,-11-3-1 15,-3-8 0-15,-11-12 2 16,-5-16 8-16,0 2-9 16,-2 0-1-16,1-10 14 15,-2-8-14-15,-2-11 0 16,1-7-1-16,-2-6-6 15,1-5-2-15,-1 0-11 0,0-11-62 16,0-8 34-16,-1-9 7 16,-4-8 11-16,-1-3-5 15,6-4 35-15,0-6 6 16,0 6 1-16,11-1 13 16,4 4 11-16,4 5-31 15,2 11 1-15,0 5-1 16,1 11 1-16,2 8-2 15,1 1 2-15,-1 20-1 16,-3 11 10-16,0 6-4 16,-2 5-1-16,-5 6 1 0,-5 4-5 15,-2 1 14 1,-4-3-15-16,0-5 1 0,-3-7 10 16,0-11-10-16,0-8-1 15,0-11 0-15,0-6-11 16,-3-3 11-16,0-6-35 15,-4-17-33-15,1-10 16 16,1-12 15-16,2-5 29 16,3-6 6-16,0-6 2 15,2-2 0-15,13 0 1 16,9 5 1-16,1 5-2 16,8 6-9-16,1 11 8 15,2 9-25-15,1 8-27 16,-4 14 29-16,3 6-23 15,-5 6 25-15,-1 19 21 16,-2 11-6-16,-4 10 7 0,-3 20 0 16,-3 20 7-16,-9 23-7 15,-6 7 0-15,-3-5-42 16,-9-11-62-16,-7-27 30 16,2-14 74-16,2-15 63 15,2-12 102-15,2 6 6 16,1-4-67-16,-1 0-8 15,6-9-39-15,2-9-49 16,0-8 3-16,13-3-11 16,5-5 0-16,10 0 9 15,6-7 3-15,2-10 8 16,3-6-1-16,13-18-19 0,-7 5-97 16,-11 4-285-16</inkml:trace>
  <inkml:trace contextRef="#ctx0" brushRef="#br0" timeOffset="68802.92">2589 13904 1295 0,'0'0'248'15,"0"0"-187"-15,0 100-35 16,0-61-25-16,-3-8 4 15,0-9-5-15,3-5-5 16,-3-5-1-16,3-8-57 16,-3-4-178-16,0 0-252 0</inkml:trace>
  <inkml:trace contextRef="#ctx0" brushRef="#br0" timeOffset="69048.17">2480 13927 719 0,'0'0'147'0,"0"0"-88"16,0 0 217-16,88-23-32 15,-48 14-132-15,4 0-80 16,2 3-2-16,-1 0-29 15,-4 1 0-15,-6 2-2 16,-7 1-8-16,-8 1-94 16,-9-1-300-16,-6 2-340 0</inkml:trace>
  <inkml:trace contextRef="#ctx0" brushRef="#br0" timeOffset="69275.17">2750 13744 1328 0,'0'0'301'15,"0"0"-222"-15,-4 85-63 16,4-46 35-16,0 4 37 16,0-6-15-16,0-1-14 15,0-5-52-15,0-7 0 16,0-7-7-16,0-9-80 15,2-8-143-15,0 0-332 16,1-5-401-16</inkml:trace>
  <inkml:trace contextRef="#ctx0" brushRef="#br0" timeOffset="69829.14">3011 13699 827 0,'0'0'649'0,"0"0"-566"15,0 0-74-15,0 0 11 16,0 0-19-16,0 0 20 16,0 0 43-16,-25-23-64 15,19 23-6-15,-2 0 5 0,1 8-11 16,-2 9-1-1,0 3 12-15,3 9 1 0,0 1 1 16,4 6 6-16,2-1-10 16,0 0 3-16,0-2 0 15,5-4 11-15,12-2-10 16,2-2 4-16,6-7-5 16,5-4 7-16,3-4-14 15,3-6 5-15,1-4 1 16,-1-3 1-16,2-15 0 15,-5-9 1-15,-6-6-1 16,-7-5-1-16,-6-6 1 16,-9-2-21-16,-2-2-24 15,-3 2 32-15,-3 4 4 16,-12 9 9-16,2 8 35 0,-1 8-1 16,2 9 49-16,0 7 29 15,2 1-19-15,1 9-5 16,3 16-74-16,6 8-13 15,0 12-2-15,0 6 1 16,15 5 0-16,4-3 0 16,2-3 2-16,4-7-2 15,-5-9 0-15,4-8-116 16,-8-9-131-16,-7-10-524 0</inkml:trace>
  <inkml:trace contextRef="#ctx0" brushRef="#br0" timeOffset="70348.12">2650 13711 732 0,'0'0'248'0,"0"0"-43"15,0 0-45-15,0 0-44 16,0 0-33-16,0 0-50 15,0 0 9-15,-10 22-34 16,7-5-1-16,1 7 61 0,2 2-28 16,0 4-24-16,0 4-3 15,0-1-11-15,0 3-4 16,0-4-59-16,0 7-58 16,2-9-292-16,-1-5-647 0</inkml:trace>
  <inkml:trace contextRef="#ctx0" brushRef="#br0" timeOffset="71121.53">3608 13450 1332 0,'0'0'334'0,"0"0"-284"16,0 0-50-16,0 0-4 0,0 0 4 15,0 0 54-15,0 0-22 16,107 9-17-16,-78-4 5 16,-1-3-20-16,-3 2 0 15,5 5-90-15,-8 1-101 16,-8-1-397-16</inkml:trace>
  <inkml:trace contextRef="#ctx0" brushRef="#br0" timeOffset="71344.81">3687 13690 1380 0,'0'0'373'0,"0"0"-280"15,0 0-68-15,0 0-13 16,0 0 11-16,0 0 52 16,112 0-20-16,-73 0-8 15,-1 0-35-15,-5 0-5 16,-3 0-7-16,-5 0-60 16,-5 0-232-16,-7 0-572 0</inkml:trace>
  <inkml:trace contextRef="#ctx0" brushRef="#br0" timeOffset="72817.25">4243 11451 742 0,'0'0'680'0,"0"0"-590"16,0 0-34-16,0 0-34 16,0 0 23-16,0 0 43 15,12-80-55-15,-9 48-5 16,-1 0-23-16,-1-3-4 0,-1 2-2 16,0 1 0-16,0 2 1 15,0 4 0-15,0 1 10 16,-4 4-10-16,-2 6 1 15,1 1 0-15,-1 6 14 16,3 4-6-16,3 0-6 16,-4 4 29-16,4 0-32 15,0 0 3-15,0 16-3 16,0 13 0-16,4 10 3 16,7 24-2-16,2 19-1 15,5 17 0-15,-4-7 4 16,-4-19-4-16,-4-25 4 15,-2-14-2-15,-1-1 5 16,0-3-6-16,-1-3-1 0,-2-13 0 16,3-10-18-16,-3-12-24 15,0-12-131-15,0-7-396 0</inkml:trace>
  <inkml:trace contextRef="#ctx0" brushRef="#br0" timeOffset="73274.28">4445 11115 1051 0,'0'0'311'0,"0"0"-235"16,0 0-66-16,0 0 4 15,0 0-6-15,0 0 19 16,99 75 5-16,-64-59-30 16,-1-5 11-16,-1-5-13 15,1 0 1-15,-4-6 9 16,-6 0-9-16,-2 0-1 16,-7-11 2-16,-6 2 9 15,0-4-10-15,-9-1-1 16,0 3 0-16,0-3 39 15,0 3-39-15,-12 1 6 16,0 3 8-16,-4 3-13 0,5 4 28 16,-1 0-16-1,2 17-13-15,4 13 0 0,3 9 0 16,3 12 0-16,0 8 34 16,0 3-24-16,5 2 47 15,2-5-29-15,2-5-17 16,-3-6 8-16,0-12-18 15,-3-1-2-15,-3-13-127 16,0-8-407-16</inkml:trace>
  <inkml:trace contextRef="#ctx0" brushRef="#br0" timeOffset="73493.66">4582 11601 1378 0,'0'0'333'0,"0"0"-247"0,0 0-64 16,0 0 2-16,80-5 34 15,-50 1-34-15,6 1 11 16,-3-2-35-16,-2 0 10 16,-4 4-23-16,-6-1 9 15,3 2-99-15,-11 0-136 16,-1 0-552-16</inkml:trace>
  <inkml:trace contextRef="#ctx0" brushRef="#br0" timeOffset="82226.14">4940 11679 512 0,'0'0'222'16,"0"0"-170"-16,0 0-1 16,0 0 21-16,0 0 32 15,0 0 20-15,6-11-98 16,-5 8-1-16,1 2-4 0,-1-1-20 15,1 2 27-15,-2-1-27 16,0 1 23-16,0-1 27 16,0 1-19-16,0 0 37 15,0 0-3-15,0 0-24 16,0 0 42-16,0 0-18 16,0 0-5-16,0 5-4 15,0 3-54-15,1 3 10 16,1-2-13-16,1-1 0 15,-2-4 8-15,2 1-8 16,0-5 1-16,-2 0 0 16,-1 0 5-16,0 0-12 15,0 0 5-15,0 0 1 16,0 0-16-16,2 0-15 16,1-2-84-16,0-7-145 0,0-2-447 0</inkml:trace>
  <inkml:trace contextRef="#ctx0" brushRef="#br0" timeOffset="82751.39">5181 11252 316 0,'0'0'710'0,"0"0"-603"16,0 0-65-16,0 0 90 16,0 0-42-16,-28 92 3 15,26-57-23-15,2 1-35 16,0 3 29-16,2 0-28 15,7-1 2-15,7-4 12 16,2-3-49-16,5-6 20 16,0-7-7-16,3-7-12 15,-2-7 37-15,0-4-15 16,-2-8-8-16,0-16 32 16,-4-9-41-16,0-10 2 0,-6-6 3 15,-3 0-5-15,-2-1 23 16,-7 4-9-16,0 4-10 15,0 4 39-15,-13 5-39 16,-5 5 32-16,-1 4-13 16,-5 5-29-16,-1 7 26 15,-1 7-6-15,-2 5-21 16,-2 3 15-16,0 15-15 16,5 7-1-16,4 4-1 15,7 2-103-15,10 9-79 16,4-7-209-16,0-8-799 0</inkml:trace>
  <inkml:trace contextRef="#ctx0" brushRef="#br0" timeOffset="83072.2">5556 11087 1452 0,'0'0'193'0,"0"0"-139"16,0 0-22-16,0 106-30 16,0-70 49-16,0-3 23 15,-2 1-21-15,2-5-12 16,0-2-34-16,0-6 4 16,0-4-10-16,5-4 8 15,2-3-10-15,2-4 1 0,5 0 0 16,3-6 10-1,0 0-1-15,7 0 9 0,1 0 2 16,0-7-20-16,2-1-1 16,-3-2-47-16,2-1-74 15,0-9-66-15,-5 3-134 16,-7 0-327-16</inkml:trace>
  <inkml:trace contextRef="#ctx0" brushRef="#br0" timeOffset="83307.67">5778 11083 1242 0,'0'0'303'0,"0"0"-224"16,0 0-52-16,0 0-9 16,-3 80 88-16,3-33 17 15,0 6-46-15,0 5 21 16,0 2-48-16,0 1-21 15,2-6-4-15,1-5-17 16,2-8-16-16,3-8-2 16,7-6-117-16,0-10-167 15,-3-8-550-15</inkml:trace>
  <inkml:trace contextRef="#ctx0" brushRef="#br0" timeOffset="83854.48">6209 11392 1515 0,'0'0'293'16,"0"0"-234"-16,0 0-30 16,0 0-14-16,0 0 37 15,0 0 30-15,0 0-44 16,1-82-11-16,-9 70-4 15,-4 3-15-15,-6 5 1 16,1 1-9-16,-5 3 0 0,0 3-2 16,-1 13 2-1,2 5 0-15,4 7-1 0,3 2-14 16,6 4 15-16,3 2-9 16,5-3-6-16,0-2 7 15,1-5-12-15,11-6-11 16,3-9-11-16,1-6-31 15,-2-5 6-15,5 0-71 16,-5-12 100-16,2-9 28 16,-4-2 11-16,0-3-1 15,-2 0 13-15,-2 1-1 16,-1 4 16-16,-4 6 34 16,2 6-22-16,-4 8 17 15,2 1-51-15,-1 14 17 16,1 19 56-16,1 23-26 0,-1 24-13 15,0 25-23 1,0 7-17-16,-3-9 36 0,0-22-35 16,0-27 10-16,0-16-2 15,0-7-1-15,0 0-16 16,0-1 2-16,1-4-64 16,2-19-122-16,-1-7-206 15,-1 0-682-15</inkml:trace>
  <inkml:trace contextRef="#ctx0" brushRef="#br0" timeOffset="84201.5">6392 10894 1335 0,'0'0'270'16,"0"0"-220"-16,0 0-24 16,0 0-25-16,0 0 59 15,0 0 38-15,8 127-57 16,1-47 38-16,3 17-8 15,-3-6-19-15,-5-16 13 0,-1-25-55 16,0-14 2-16,0 0-3 16,2 1-9-16,2 0-33 15,-1-11-109-15,-1-11-181 16,-1-10-397-16</inkml:trace>
  <inkml:trace contextRef="#ctx0" brushRef="#br0" timeOffset="85324.19">6506 11324 129 0,'0'0'948'16,"0"0"-816"-16,0 0-106 0,0 0 103 16,0 0 13-16,0 0-38 15,85 20 52-15,-60 0-55 16,-1 8-65-16,3 2 94 15,-6 4 9-15,0 2-95 16,-8 1-10-16,-4-4-18 16,-3-3-23-16,-6-4 7 15,0-7 0-15,0-5 2 16,0-8-1-16,-3-6 12 16,-5 0-4-16,0-13-9 15,0-13-14-15,4-7-23 16,2-9-22-16,2-1 22 0,0 3-44 15,0 5 14 1,11 6 66-16,0 9-30 0,0 8 29 16,4 12-14-16,1 0 16 15,2 14 18-15,-1 13 10 16,-1 10 24-16,1 1 59 16,-3 5-101-16,-3-6 34 15,-5-2-44-15,4-7 9 16,-5-8 3-16,-2-8-11 15,-2-6 5-15,1-6-6 16,1 0-22-16,0-19 6 16,1-11-9-16,1-9-55 15,2-3 39-15,2 0-36 0,0 7 39 16,3 8 30 0,-3 11-18-16,0 15 14 0,1 1-11 15,-2 20 23 1,-1 11 54-16,1 5-28 0,2 4-11 15,-1-2 83-15,2-7-85 16,0-8 3-16,1-8-16 16,-1-8 0-16,4-7-14 15,-3 0 11-15,1-16-21 16,-4-7-6-16,3-3-42 16,-3 2 47-16,-5 5-54 15,-1 10 16-15,-1 9 21 16,-1 3-72-16,1 20 86 15,-1 6 12-15,4 5 26 16,-2 2-10-16,9-7 9 16,-2-7 1-16,5-6 33 15,-3-8-23-15,6-8-19 0,-3-5 38 16,-2-16-39-16,-2-8-38 16,-4-7 27-16,-5-2-29 15,-2-3-3-15,-5 0-7 16,-14 1 50-16,-2 5 12 15,-6 6-3-15,5 10-9 16,1 9 4-16,4 10 8 16,4 6-20-16,6 17 8 15,7 12 0-15,0 4 15 16,10 2 1-16,14-2 39 16,6-4-17-16,6-11-31 0,4-12 11 15,0-12 4 1,3-1-8-16,-1-21 62 0,-2-14-26 15,-7-9-25-15,-9-8 3 16,-5-16-27-16,-14-14 21 16,-5-19 5-16,-24-2-10 15,-4 18 58-15,-1 22-56 16,10 27 6-16,1 12 13 16,3 1-37-16,2 6 19 15,2 8-17-15,5 10 5 16,6 28 18-16,0 40-26 15,17 31 15-15,8 14 22 0,5 0-36 16,-2-16 19 0,-7-27-20-16,-6-14 0 0,-3-14-15 15,-2 20-3 1,-2-8-137-16,-5-3-525 0</inkml:trace>
  <inkml:trace contextRef="#ctx0" brushRef="#br0" timeOffset="91862.41">4658 13404 62 0,'0'0'514'16,"0"0"-407"-16,0 0 17 15,0 0 81-15,100-44-110 16,-78 44-35-16,-4 0-18 15,0 15 37-15,-8 6 18 16,-5 6 11-16,-5 3-44 16,0 3 14-16,-2-1-78 15,-11-1 16-15,-2-5 0 16,0-5-3-16,3-5 0 0,3-8 2 16,3-4-6-16,0-4 29 15,2 0-37-15,4-3-2 16,-3-9 1-16,3-5-89 15,0 0 51-15,3 0-54 16,10 1 17-16,4 6 75 16,2 4-14-16,8 6 14 15,3 0 7-15,-2 11 0 16,5 13 41-16,-5 3 8 16,-4 6-1-16,-6 4 45 15,-8-1-44-15,-7 3 7 16,-3-4-8-16,0-1-36 0,-16-6 14 15,-5-6-15-15,-3-5-17 16,-6-6 28-16,-1-11-29 16,-2 0 16-16,2-2 12 15,2-12-27 1,4-3 1-16,6 0-2 0,5 3-62 16,7 1 1-16,7 1-180 15,0 6-99-15,7 0-272 0</inkml:trace>
  <inkml:trace contextRef="#ctx0" brushRef="#br0" timeOffset="92304.49">5180 13386 1476 0,'0'0'163'0,"0"0"-104"16,0 0-17-16,0 0-36 15,-24 87 33-15,16-40-10 16,1 4-14-16,4 7 32 16,3 0-18-16,0 1 6 15,2-3 3-15,14-6-36 16,5-6 11-16,3-10-13 15,3-11-21-15,1-11 21 16,-1-7 7-16,0-5 1 0,-4-9 1 16,-3-11 5-1,-5-9-11-15,-6-3 5 0,-8-2-8 16,-1 1 36-16,0 5-11 16,-12 5 12-16,-7 7 34 15,2 3-39-15,-5 10-8 16,0 3 9-16,-2 7-32 15,3 15 9-15,2 10-10 16,5 6-15-16,7 2-25 16,7 10-93-16,10-11-98 15,7-13-650-15</inkml:trace>
  <inkml:trace contextRef="#ctx0" brushRef="#br0" timeOffset="92463.29">5581 13808 1728 0,'0'0'345'0,"0"0"-242"15,0 0-103-15,0 0-51 16,0 0-95-16,0-73-236 16,0 44-507-16</inkml:trace>
  <inkml:trace contextRef="#ctx0" brushRef="#br0" timeOffset="92713.37">5648 13386 1470 0,'0'0'233'16,"0"0"-118"-16,0 0-12 16,0 0-58-16,0 102 49 15,0-65-43-15,0 2-27 16,0-5 17-16,2-3-35 15,11-3 3-15,2-8 7 16,6-4-16-16,0-5-12 16,3-6 11-16,-2-5-7 15,2 0-4-15,-3-5-56 16,0-24-115-16,-7 2-91 16,-3 0-431-16</inkml:trace>
  <inkml:trace contextRef="#ctx0" brushRef="#br0" timeOffset="92900.54">5832 13443 1230 0,'0'0'410'0,"0"0"-216"16,0 0-109-16,0 0 4 15,-2 101 5-15,2-50-7 16,3 7 6-16,5 3-72 16,2 1 16-16,2-4-37 15,3-7-5-15,-2-10-11 16,2-12-16-16,-1-14-36 15,-1-15-94-15,-1-6-337 16,-3-15-389-16</inkml:trace>
  <inkml:trace contextRef="#ctx0" brushRef="#br0" timeOffset="93251.85">6005 13425 1573 0,'0'0'187'0,"0"0"-126"16,0 0-39-16,0 116-9 16,4-64 97-16,4 8-43 15,5 0-18-15,2-1-26 16,6-9-21-16,1-6-3 16,1-13 1-16,-1-9-14 15,3-12 13-15,-4-9 2 16,2-1 6-16,-4-18 26 0,-4-11-25 15,-2-8 9-15,-7-6-17 16,-4 1 6 0,-2 4 8-16,-3 5 5 0,-11 10 40 15,-2 9 15-15,-2 7-37 16,0 7 6-16,-1 7-43 16,2 17-25-16,1 12 25 15,5 6-66-15,8 16-34 16,3-10-54-16,0-9-581 0</inkml:trace>
  <inkml:trace contextRef="#ctx0" brushRef="#br0" timeOffset="93792.42">6655 13609 1371 0,'0'0'603'15,"0"0"-534"-15,0 0-27 16,0 0 2-16,-79-41-30 16,55 39 20-16,3 2-27 15,2 2-7-15,1 15-1 16,2 7-24-16,4 0-38 16,4 1 46-16,8-4 1 15,0-3 15-15,0-4-11 16,17-7-14-16,2-2-44 0,6-5 56 15,-1 0-9 1,6 1 23-16,-3 8 0 0,1 6 0 16,1 13 3-16,-1 11 28 15,0 12 8-15,4 21 31 16,-4 23-23-16,-6 22-16 16,-11 3-31-16,-11-13 2 15,0-25 5-15,-6-29 1 16,-6-11-1-16,-6-9-7 15,-4 0 3-15,-7-2-4 16,-5-7 2-16,0-15 4 16,-5-9 51-16,-3-20-36 15,2-16-19-15,4-14 39 0,6-5-30 16,11-4 30 0,11 0-35-16,8 4-4 0,2 1 25 15,17 4-26-15,6 5 12 16,4 4-12-16,2 3-4 15,2 5-8-15,1 1-81 16,8-6-64-16,-6 8-82 16,-8 5-298-16</inkml:trace>
  <inkml:trace contextRef="#ctx0" brushRef="#br0" timeOffset="94136.47">6943 13116 1468 0,'0'0'144'0,"0"0"-103"15,0 0-25-15,0 0-15 16,0 0 72-16,0 0 25 16,0 0 13-16,-3 131-10 15,19-20-63-15,2 21 21 16,-3 4-23-16,-3-7-19 0,-6-33 21 16,-3-23-37-1,0-26 8-15,0-12-9 0,-1 2-12 16,2-1-38-16,-1-5-148 15,0-16-447-15</inkml:trace>
  <inkml:trace contextRef="#ctx0" brushRef="#br0" timeOffset="95188.96">7076 13650 1156 0,'0'0'262'0,"0"0"-208"16,0 0 56 0,0 0 85-16,0 0-29 0,67 100-27 15,-49-62-83-15,-5-1-40 16,-1-1 33-16,-6-6-32 16,-3-5 6-16,0-7-13 15,-3-6 5-15,0-7-17 16,0-5 2-16,0-4-23 15,0-18-11-15,-3-12-22 16,-3-8-12-16,6-5 22 16,-2 2-33-16,2 4 15 15,0 12 29-15,2 12 29 16,10 10 6-16,3 7 0 16,1 16 76-16,4 14 69 0,2 7-71 15,1 5-1-15,-3-1-46 16,-2-4-20-16,-1-8 50 15,-4-8-49-15,-4-8 7 16,-3-8-15-16,0-5-4 16,-3-4 4-16,-1-18 0 15,0-11-2-15,-2-6-12 16,0-6 7-16,0 4 7 16,0 7 0-16,0 12-21 15,0 12 20-15,2 10-10 16,2 3-32-16,4 21 43 15,1 9 1-15,1 3 22 16,4 1 13-16,0-7-23 0,0-9-11 16,2-6-2-16,-1-12 0 15,-3-3 14-15,3-3-13 16,-4-14 10-16,0-5-11 16,-2 0-7-16,-4 2 7 15,1 7-16-15,-3 10-38 16,3 3 53-16,1 7-55 15,2 15 56-15,6 2 3 16,0 1 5-16,4-4-10 16,-5-6 2-16,4-7-29 15,-6-8 28-15,-5 0-25 16,-1-14-48-16,-6-9-55 16,0-7-55-16,-3-3 77 15,-15 1 21-15,-4 2 6 0,-5 0 69 16,0 8 5-16,3 8 6 15,3 10 59-15,8 4-34 16,4 11 4-16,9 15-29 16,0 5 15-16,6 4 1 15,15 1-10-15,4-9 7 16,2-3 32-16,4-12-45 16,1-7 30-16,-1-5-8 15,-1-9-21-15,-3-16 45 16,-5-9 58-16,-4-7-56 15,-5-7-9-15,-7-6-28 16,-6-4-8-16,0-5-1 16,-6 0 11-16,-16-4 2 15,-5 4-4-15,0 12 5 0,4 12 36 16,6 17-45 0,7 19 24-16,8 9-30 0,2 42-1 15,20 34 49-15,14 28-12 16,6 10 3-16,-1-22 60 15,-12-26-52-15,-12-29 10 16,1-10-43-16,1 0-8 16,2-4-14-16,5-5-51 15,-8-12-99-15,-1-12-345 0</inkml:trace>
  <inkml:trace contextRef="#ctx0" brushRef="#br0" timeOffset="95992.89">8284 11521 1538 0,'0'0'250'15,"0"0"-139"-15,0 0-53 0,0 0-47 16,0 0 53-16,0 0-4 16,0 0-10-1,113-34 9-15,-65 27-51 0,4-1 5 16,0 3-10-16,-1 3 12 15,0 1-24-15,-4 1 9 16,-5 0 0-16,-4 0-5 16,-7 0 11-16,-3 0-6 15,-7 0 8-15,-7 0 2 16,-4 0-20-16,-4 0 1 16,-5 0-33-16,-1 0-21 15,0 3-72-15,-13-1-165 16,-2 1-512-16</inkml:trace>
  <inkml:trace contextRef="#ctx0" brushRef="#br0" timeOffset="96871.39">8257 11339 1257 0,'0'0'268'0,"0"0"-231"16,0 0 8-16,0 0 35 0,9 89 79 15,4-30 1-15,1 21-80 16,-1-4-2-16,-1-7-58 15,-3-16-10-15,-4-18 11 16,0-4-21-16,-2-2 14 16,0-12-2-16,-3-8 9 15,2-8-21-15,-2-1 22 16,0-6 8-16,0-14 27 16,0-7-56-16,-2-6 12 15,-4-8 1-15,-1-5-7 16,0-7-8-16,-1 0 1 15,-1-2-3-15,2 3-6 16,2 7 15-16,2 8-6 0,2 10 9 16,1 7-2-16,-2 9-8 15,2 5 1-15,-1 5-15 16,-1 1 9-16,-1 0 8 16,-3 0-2-16,-4 10 14 15,-5 5-6-15,-3 4-16 16,-3 5 4-16,-4-1 0 15,-2 3-5-15,0-4 9 16,0 2 0-16,4-5-1 16,3-4-2-16,4-1 3 15,5-6 0-15,1-1 1 16,7-2-6-16,0-4 6 0,3 2-1 16,0-3 11-1,0 0-11-15,0 0 0 0,0 0-8 16,0 4-5-16,0 1 12 15,6 3 1-15,4 1 0 16,2 5 31-16,4 1-19 16,4 6-10-16,4 3 7 15,3 6-2-15,1 2 33 16,3-3-29-16,-1 3-4 16,-3-5 35-16,-3-6-41 15,-8-6 29-15,-1-6-16 16,-7-4-1-16,-5-3 11 15,-2 0-8-15,-1-2 10 0,0 0 47 16,0 0-55 0,0 0 25-16,-1 0-25 0,-7-2-2 15,-4-3-10-15,2-1-6 16,-1 2 0-16,1 0-8 16,4 1 8-16,0 3-28 15,0 6-48-15,-1 8-134 16,-4 5-282-16</inkml:trace>
  <inkml:trace contextRef="#ctx0" brushRef="#br0" timeOffset="100414.34">9170 11393 593 0,'0'0'530'16,"0"0"-426"-16,0 0-62 15,0 0-3-15,0 0 18 16,0 0-18-16,0 0 22 16,0-32-51-16,4 32 0 15,1 0 2-15,2 3-4 16,1 14 33-16,1 9 54 16,-2 10-43-16,3 7 12 15,-2 7-46-15,-3 3-9 16,-1-5 8-16,-1-4-16 15,-3-9 6-15,0-9 3 16,0-11-2-16,0-4-9 16,0-8 1-16,0-3 0 0,0 0 45 15,0-13-15 1,0-6-7-16,0-10-11 0,0-8-11 16,0-4-2-16,0-7-7 15,0-3-26-15,7 1 33 16,2 3-14-16,2 7 15 15,2 8-6-15,1 10 6 16,0 10-8-16,0 12 6 16,2 0 2-16,-1 17 6 15,0 12 23-15,0 9 9 16,-2 9 21-16,-4 2-59 16,-4-1 21-16,-2-2-20 0,-3-10 18 15,0-8-15-15,0-8-4 16,0-9 1-1,0-5 12-15,0-6 1 0,0 0-13 16,0-15-1 0,0-6-46-16,0-8 34 0,0-7-9 15,0-6-4-15,3-1 14 16,3 0-44-16,3 2 29 16,0 9 17-16,0 8-14 15,1 13 21-15,2 11-9 16,0 7 11-16,3 21 29 15,-1 12-4-15,0 7 16 16,0 2 3-16,-1-3-38 16,2-8 17-16,0-9-23 15,-3-10-5-15,3-11 5 0,-6-8 8 16,1 0 8-16,-2-14-5 16,4-11-11-16,-3-7 0 15,-3-4-33-15,1 1 0 16,-4 2 32-16,0 9-46 15,-2 9-6-15,1 14-5 16,-1 1-52-16,2 22 43 16,-1 12 53-16,6 8 14 15,2 1 14-15,2-4-4 16,4-7 15-16,2-7 10 16,3-12-29-16,-3-12 36 15,0-1-24-15,-4-14 4 16,-1-11 17-16,-6-8-30 15,-2-5 7-15,-5-2-4 16,0-2-3-16,-6 5-2 0,-11 2 2 16,-4 6 16-16,-1 10 27 15,-3 6-52-15,2 12 22 16,2 1-14-16,2 21 1 16,5 12-11-16,5 7 2 15,5 3 0-15,4 0 32 16,4-2-14-16,13-4 4 15,5-11-22-15,2-6-47 16,16-20-66-16,-7 0-154 16,-4-17-551-16</inkml:trace>
  <inkml:trace contextRef="#ctx0" brushRef="#br0" timeOffset="100790.36">9948 11307 1345 0,'0'0'280'0,"0"0"-170"16,0 0-18-16,17 86-53 16,-4-52 50-16,4-5-39 15,2-5 6-15,6-7-30 16,1-7-1-16,-2-7-25 16,1-3 0-16,-3-4-14 15,-5-15 2-15,-1-4-45 0,-7-6 3 16,-4-1 22-16,-5 1-14 15,0 3 45-15,0 4-4 16,-5 7 5-16,-2 9 62 16,1 6-9-16,0 12-18 15,-3 33 9-15,0 33-32 16,3 33 36-16,3 15-12 16,3-5-17-16,0-25 35 15,1-35-42-15,5-18 10 16,2-9-13-16,2-3-9 15,-1-4-13-15,2-7-56 16,0-20-77-16,-3-19-118 16,0-9-405-16</inkml:trace>
  <inkml:trace contextRef="#ctx0" brushRef="#br0" timeOffset="101126.67">10244 11427 1307 0,'0'0'248'0,"0"0"-142"16,0 0-26-16,0 0 45 16,19 76 14-16,-8-36-26 15,2 2-96-15,5-4 6 16,3-6-23-16,-2-8-17 16,1-14 17-16,-1-6 1 15,-3-4 12-15,-1-17 11 16,-4-12-10-16,1-8-14 15,-6-4 0-15,-6-5 0 16,0 3 1-16,0-1 1 16,-14 6 2-16,-2 9 35 0,-3 10-39 15,0 8 31-15,-3 11-31 16,0 5 16-16,-1 23-41 16,1 10 23-16,6 6-18 15,7 3 3-15,9 14-115 16,0-11-157-16,3-14-471 0</inkml:trace>
  <inkml:trace contextRef="#ctx0" brushRef="#br0" timeOffset="101465.31">10608 11381 1568 0,'0'0'298'0,"0"0"-226"15,0 0-8-15,-6 91-27 16,6-46 26-16,0 5 28 16,1-2-77-16,16-8 6 15,-1-6-20-15,2-9 11 16,0-12-29-16,-6-10 19 16,-3-3-1-16,-1-11 55 15,-3-18-43-15,-2-7 10 16,-3-10-10-16,0-4 0 15,0-2 13-15,-6 1-1 16,-3 4-12-16,3 10 32 0,2 7-31 16,2 10 10-1,2 7-23-15,0 9-6 0,0 4-6 16,0 0-101-16,2 10-66 16,2 1-349-16</inkml:trace>
  <inkml:trace contextRef="#ctx0" brushRef="#br0" timeOffset="102268.33">11118 11341 600 0,'0'0'114'0,"0"0"-53"16,0 0-18-16,0 0 70 16,0 0 43-16,0 0-16 15,0 0-54-15,0 0-19 16,0 0 47-16,0 0-2 16,0 0 44-16,0 0-18 15,0 0-69-15,0 0 1 0,0 0-25 16,0 0-24-16,0 0 26 15,0 0-46-15,0 11 19 16,0 8 32-16,0 4-51 16,0 8 27-16,3 5-18 15,3 3-8-15,1 4 35 16,5-1-27-16,6-4 6 16,2-4-11-16,5-7-5 15,2-10 0-15,1-8-6 16,-1-9 6-16,1-5 12 15,-3-18-11-15,-3-11 13 16,-3-6 6-16,-7-8-11 16,-2-2-9-16,-8 0 0 15,-2-3 1-15,0 5 29 0,-12 4-18 16,1 5 13-16,1 6-1 16,-2 5-17-16,5 11-14 15,2 8 2-15,5 7-51 16,0 2-17-16,0 15-47 15,3 6-45-15,5 2-501 0</inkml:trace>
  <inkml:trace contextRef="#ctx0" brushRef="#br0" timeOffset="102615.34">11647 11567 1099 0,'0'0'294'15,"0"0"-98"-15,0 0-11 16,0 0 12-16,0 0-60 16,-88 19-20-16,72-9-58 15,1 6-40-15,0 5 30 16,3 5-30-16,-1 3 10 15,7 4 43-15,4 0-54 16,2-2 34-16,0-2-25 16,18-4-21-16,6-4 44 15,3-6-36-15,3-7-1 16,4-4-13-16,-1-4 0 0,-2-1-37 16,-1-13-61-1,3-17-74-15,-11 4-40 0,-2 4-486 0</inkml:trace>
  <inkml:trace contextRef="#ctx0" brushRef="#br0" timeOffset="103184.99">11805 11604 713 0,'0'0'845'0,"0"0"-762"15,0 0 59-15,0 0-104 16,0 0 26-16,0 0 87 0,0 0-28 15,36 24-31 1,-20 5-20-16,-3 7-49 0,-3 5 29 16,-1-1-17-16,-6-2-14 15,-2-4 13-15,-1-4-25 16,0-9-9-16,0-5 0 16,0-10-3-16,0-6-9 15,0 0 8-15,0-13-47 16,0-10 32-16,-1-9-27 15,-1-5 36-15,2-2 2 16,0-1-50-16,0 4 39 16,6 6 0-16,2 11 19 15,4 9-9-15,-2 10 18 16,1 4-9-16,2 20 33 16,-1 9-16-16,0 3 34 0,1 2-13 15,-5-1-23-15,4-6 31 16,-6-7-39-16,0-7 4 15,-2-8-11-15,-1-5-3 16,0-4-8-16,0-1-5 16,3-16 16-16,-2-9-1 15,4-6-12-15,1-4-21 16,1 2 22-16,2 1-23 16,-1 8 34-16,1 11-5 15,-3 11 6-15,1 3 24 16,0 13 10-16,1 16 44 15,0 4-8-15,-1 4-39 16,-3 0 7-16,-1-2-38 0,-1-8-10 16,-5 0-18-1,0-8-161-15,0-8-754 0</inkml:trace>
  <inkml:trace contextRef="#ctx0" brushRef="#br1" timeOffset="128614.88">14234 7510 796 0,'0'0'223'0,"0"0"-141"15,0 0-47-15,0 0-34 16,0 0 39-16,0 0 44 16,3 2-19-16,1 0-1 15,1-1-30-15,3 3-13 16,0-1 6-16,3 4-14 16,2 0 24-16,-1 3-10 15,4 2-16-15,-1 0 11 16,1 4-12-16,-2 2-4 0,2 1 11 15,-4 3-15-15,-3 1-2 16,-2 0 1-16,-3 4 7 16,-4-1-9-16,0 4 2 15,-8 3-1-15,-8 0 7 16,-6 2-7-16,-4 4 0 16,-2 0 0-16,0 0 1 15,-2 1-2-15,2 1 1 16,2 1 0-16,2-1-7 15,3-1 7-15,6-3-1 16,2 0 0-16,8-4-16 16,4-4 16-16,1 0-7 15,0-5 8-15,6-2-1 0,9-2-7 16,1-2 8 0,5-1 0-16,3 2-4 0,1-3 4 15,-1 1 0 1,0 0 1-16,0-1 1 0,-2 1 4 15,-4 1-5-15,-2 3-1 16,-2-1 1-16,-5 3 1 16,-5 0-2-16,-4 3 0 15,0 1 2-15,0 2 6 16,-8 5-8-16,-1-1 0 16,-4 2 1-16,0 3 4 15,0 2 2-15,-4 1-6 16,2 1-1-16,-1 2 0 15,2-3 0-15,1 3 0 16,4-5 0-16,5-1-1 16,2-6 1-16,2-1 0 15,0-4-1-15,8-1 2 0,5-2-1 16,2-2 0-16,3 1-6 16,0 0 6-16,3 1 3 15,-1-1-3-15,0 1 3 16,1 2-1-16,-2 0-2 15,-2 4 0-15,-3-1 1 16,-3 7 2-16,-5 3-3 16,-1 4 1-16,-5 3 2 15,0 5 0-15,-3 5-4 16,-10 2 1-16,-1 0 0 16,-1 5 2-16,-2-1-2 15,1 1 0-15,-2 3-4 16,3-3 4-16,-1 1 0 0,5-3 0 15,3-5-1-15,6-3 0 16,2-5 1-16,0-7 0 16,4-6 2-16,8-4-2 15,3-4 0-15,3-1 0 16,3-4-3-16,0 0 2 16,3 2 1-16,-2 1 0 15,0-1 9-15,-1 2-9 16,0 3 0-16,-2-2 0 15,0 4-7-15,-3 4 7 16,-1-2 0-16,0 6 1 16,-3 2 5-16,-1 2 2 0,-3 3-8 15,-2 3 0-15,-3 6-1 16,0-1 1-16,-3 7 0 16,0 0 1-16,0 4 1 15,0 0-2-15,0 0 0 16,-1 0 0-16,-1-3 4 15,1-3-4-15,1-6 0 16,0-3 0-16,6-5-3 16,7-5 3-16,2-5 0 15,3-4-1-15,0-2-2 16,1-2 3-16,3 0 0 16,-2-1 7-16,-1 5-8 15,-1 1 1-15,-3-1 0 0,0 6 1 16,-5 2-1-16,-1 6 0 15,-3 4 0-15,-2 2 0 16,-4 4-1-16,0 1 2 16,0 2-1-16,-1 1 6 15,-8-2 0-15,2-1-5 16,1-3 6-16,1-5-6 16,5-1 21-16,0-5-20 15,0-2-1-15,11-5 9 16,1-1-9-16,4-2-1 15,1-3 0-15,0 2 8 16,3 3-10-16,-4 0 3 16,4 3-1-16,-4 0 10 0,0 3-1 15,-2 2-7 1,-1 2 13-16,-4 3-14 0,-3 7 16 16,-3 4-10-16,-3 4 3 15,0 4 11-15,0 1-20 16,-7 1-1-16,-5 2 0 15,-3-2 1-15,1 0 4 16,0-3-5-16,0 0 2 16,2-6 7-16,2-2-2 15,4-6-7-15,3-2 0 16,3-4-10-16,0-3 10 16,0-3 0-16,0-3 0 15,1-4 0-15,4-1 0 16,-1-2-1-16,-1-2-1 0,-1 0-17 15,-2 4 19-15,0 1-15 16,0 3 15-16,-5 6-1 16,-5 3 2-16,-1 2-1 15,-2 1 0-15,5-1 0 16,2 1 6-16,3 2-6 16,3-3 0-16,0 5 1 15,0 5-1-15,2 4 0 16,7 10 0-16,0 17 2 15,-1 13-4-15,3 6 2 16,-2-7 0-16,3-9 17 16,2-10-17-16,-5-10 14 15,1-14-11-15,-3-12 6 0,-1-6-6 16,1 5-3-16,1 1 0 16,1 2-34-16,2-3-102 15,-4-11-122-15,0-11-533 0</inkml:trace>
  <inkml:trace contextRef="#ctx0" brushRef="#br1" timeOffset="131564.15">15312 7899 405 0,'0'0'199'16,"0"0"-114"-16,0 0 7 16,0 0 89-16,0 0-2 15,0 0-30-15,0 0-43 0,0 0-44 16,0 0 18-16,0 0-1 16,0 0-22-16,0 0 14 15,0 0-46-15,0 0 1 16,0 0 7-16,0 0-31 15,0 0 25-15,0 3-10 16,0 2-17-16,0 3 30 16,-1-1-29-16,-2-1-1 15,1 3 8-15,-1 1 1 16,2 0-7-16,-1 3-2 16,1 3 0-16,-1 1 6 15,2 5-5-15,0 3-1 16,0 3 4-16,2 1 2 15,7 3-6-15,2-3 0 0,2 2 0 16,1-4 0-16,1-4 0 16,3-3 0-16,0-4 2 15,1-7-1-15,-2-2-1 16,2-7 0-16,1 0 0 16,-4-4 13-16,3-14 14 15,-3-7 2-15,-2-3 16 16,-2-8-45-16,-1-3 13 15,-5-2-2-15,-3-1-10 16,-2 3 29-16,-1 1-6 16,0 3-2-16,0 2 12 15,-1 5-19-15,-5 0 5 0,-3 4-3 16,4 5-16 0,1 2 15-16,-1 5-15 15,2 3 5-15,0 4 3 0,2 1-2 16,-1 2-7-16,1 2 0 15,1 0-18-15,0 0 17 16,0 3-37-16,0 9-12 16,1 8-24-16,11 13-128 15,-1-4-196-15,2-1-737 0</inkml:trace>
  <inkml:trace contextRef="#ctx0" brushRef="#br1" timeOffset="132015.57">15832 8240 810 0,'0'0'294'16,"0"0"-155"-16,0 0 8 16,0 0-3-16,0 0 46 15,0 0-58-15,0 0-69 16,-36-22 4-16,23 22-37 0,-1 0-15 16,-1 0 12-16,-2 8-26 15,1 6-1-15,0 3 0 16,0 5 0-16,2 2 0 15,5 5 0-15,3 0 0 16,4-1 9-16,2 2-8 16,0-4-1-16,15-1 0 15,4-3 7-15,4-3-7 16,1-6 1-16,3-4 7 16,-2-5 4-16,0-4-11 15,1 0-1-15,-3-4 0 16,-1-12-13-16,3-9-17 15,-4 3-202-15,-6 1-479 0</inkml:trace>
  <inkml:trace contextRef="#ctx0" brushRef="#br1" timeOffset="132728.69">15994 8313 1164 0,'0'0'213'0,"0"0"-131"16,0 0-76-16,0 0 6 15,0 0 69-15,0 0 2 0,0 0-16 16,10-47-40-16,-4 47-25 15,1 0 26-15,1 4-17 16,1 16 27-16,1 5 22 16,-1 7-41-16,0 3 17 15,-1 0-16-15,-1-3-20 16,-2-2 22-16,-2-6-21 16,0-6-1-16,-2-5 2 15,-1-4 5-15,0-7-7 16,0-2 1-16,0 0 0 15,0-5 65-15,0-12-53 16,0-6-5-16,0-7 0 0,0-4-6 16,3 0-4-1,2 0-9-15,-1 2 2 16,3 7-3-16,0 5 12 0,0 8 0 16,2 7-1-16,1 5-6 15,1 0 6-15,2 19 1 16,-2 6 0-16,-1 6 0 15,0-2 0-15,-2 0 0 16,-3-5 4-16,-1-6-3 16,-1-5-1-16,0-5 0 15,-1-5 1-15,-1-3-2 16,1 0 2-16,2-3-1 16,-1-11 21-16,3-10-21 15,0-3-1-15,2-3-27 16,0 4-24-16,0 5 42 0,-2 8-2 15,1 11 12-15,3 2-2 16,1 9 8-16,0 14 2 16,0 4 17-16,-2-1-24 15,1 1 31-15,-2-3-32 16,-2-5 2-16,0-4-2 16,0-4-17-16,-1-6-256 15,-2-5-716-15</inkml:trace>
  <inkml:trace contextRef="#ctx0" brushRef="#br1" timeOffset="133239.4">16665 8151 603 0,'0'0'749'0,"0"0"-629"16,0 0-65-16,0 0 40 16,0 0 39-16,0 0-52 15,0 0-13-15,-16-18-42 16,10 18-18-16,-3 15 4 15,-2 5-11-15,-4 11-2 16,3 5 18-16,1 9 1 16,2 7 27-16,4 5-27 15,5 1 6-15,0-4 11 16,5-1-35-16,11-8-2 0,5-8 1 16,3-10-71-16,7-12-96 15,-6-8-179-15,-5-7-483 0</inkml:trace>
  <inkml:trace contextRef="#ctx0" brushRef="#br1" timeOffset="133487.57">16805 8323 519 0,'0'0'705'15,"0"0"-576"-15,0 0-35 0,0 88-52 16,0-54 71-16,0 0-15 16,0-2-41-16,0-3-15 15,0-5-42-15,0-6 1 16,0-4-1-16,0-7-53 16,0-7-49-16,0 0-9 15,0-13-260-15,-4-2-175 0</inkml:trace>
  <inkml:trace contextRef="#ctx0" brushRef="#br1" timeOffset="133659.99">16793 8420 988 0,'0'0'167'0,"0"0"-105"16,0 0 62-16,0 0-9 0,0 0-2 16,0 0 17-1,82 66-42-15,-56-45-4 0,0 0-51 16,-1-6-14-16,-3-2-10 15,-3-7-9-15,-5-6-2 16,-3 0-185-16,-6 0-294 0</inkml:trace>
  <inkml:trace contextRef="#ctx0" brushRef="#br1" timeOffset="133884.26">17005 8325 1197 0,'0'0'261'0,"0"0"-94"0,0 97-34 15,0-54-16-15,0-4-19 16,5-3-34-16,2-6-48 16,-3-7-8-16,2-6-7 15,-1-5-1-15,-2-10-87 16,3-3-151-16,-3-13-106 15,1-3-533-15</inkml:trace>
  <inkml:trace contextRef="#ctx0" brushRef="#br1" timeOffset="134104.26">17101 8299 1066 0,'0'0'292'0,"0"0"-183"16,0 0-49-16,0 0 128 15,0 0-36-15,14 104-63 16,-6-62-24-16,3 0-44 16,0-1-6-16,1-2-3 15,-2-5-11-15,-2-6-2 16,-5-8-17-16,-1-3-105 16,-2-7-115-16,0-7-153 15,-8-3-612-15</inkml:trace>
  <inkml:trace contextRef="#ctx0" brushRef="#br1" timeOffset="134300.23">17108 8538 1196 0,'0'0'233'0,"0"0"-166"16,0 0-54-16,0 0 22 16,0 0 100-16,0 0-30 15,0 0-29-15,78-4-57 16,-52 1 3-16,3-2-17 15,-4-1 2-15,-1 0-13 16,-8-4 6-16,-2-5-142 16,-7 3-136-16,-4-3-586 0</inkml:trace>
  <inkml:trace contextRef="#ctx0" brushRef="#br1" timeOffset="134485.46">17286 8290 1217 0,'0'0'262'0,"0"0"-169"16,0 0-71-16,0 0 39 15,-2 78 52-15,2-41-74 16,10-1-5-16,-1 0-34 16,1-2-21-16,3 0-157 15,-4-8-324-15,-2-7-173 0</inkml:trace>
  <inkml:trace contextRef="#ctx0" brushRef="#br1" timeOffset="134936.88">17418 8545 1035 0,'0'0'235'0,"0"0"-162"16,0 0 31-16,0 0 2 15,0 0 69-15,0 0-61 16,81 16-32-16,-66-1 12 15,-5 2-36-15,-1 2-24 16,-6-1 44-16,-3 1-69 16,0-4 9-16,-2 0-18 15,-9-1 7-15,-1-2-6 16,0-5-1-16,3-3 0 16,3-2-7-16,1-2-26 15,2 0-23-15,3-6-26 0,0-4-54 16,0 1 64-16,6 1 13 15,6 4 45-15,3 2 6 16,-1 2 16-16,2 0 11 16,-2 9 17-16,-3 4 2 15,-3 2 53-15,-4 1-5 16,-2 1-18-16,-2-1 13 16,-2 1-59-16,-11-2-7 15,-5-3-15-15,-3-2 13 16,2-4 2-16,-2-3-15 15,3-3 0-15,5 0-6 16,3 0-14-16,2 0-27 16,5-7-52-16,3-10-152 0,0 0-99 15,1 0-788-15</inkml:trace>
  <inkml:trace contextRef="#ctx0" brushRef="#br1" timeOffset="135306.29">17678 8233 1033 0,'0'0'217'0,"0"0"-27"16,43 103-49-16,-28-50 57 16,-2 0 6-16,-7 2-88 15,-3-5 0-15,-3-4-41 16,0-4-58-16,0-11 15 15,0-7-32-15,0-7 1 16,-1-8-1-16,1-7-51 0,0-8-40 16,0-13-175-1,0-5-588-15</inkml:trace>
  <inkml:trace contextRef="#ctx0" brushRef="#br1" timeOffset="135644.03">18058 8082 1237 0,'0'0'171'0,"0"0"-117"15,0 0-5-15,0 0 110 16,0 0-16-16,0 0-61 16,99 8-40-16,-74-8 10 15,-3 0-16-15,-2 0 2 16,-2 0 2-16,-5-2-40 16,0-1 7-16,-5 2-7 15,-2 1-15-15,-3 0 4 16,-3 0-76-16,0 3-94 15,-6 8-30-15,-6 3-406 0</inkml:trace>
  <inkml:trace contextRef="#ctx0" brushRef="#br1" timeOffset="135846.03">18113 8279 1129 0,'0'0'256'0,"0"0"-128"15,0 0 13-15,0 0 42 16,0 0-22-16,0 0-85 16,93 10-4-16,-72-9-42 15,0 0-14-15,-4 1-1 16,-3-2-15-16,1 0-9 16,-6 0-121-16,-3-3-385 0</inkml:trace>
  <inkml:trace contextRef="#ctx0" brushRef="#br1" timeOffset="137475.57">18999 8073 1111 0,'0'0'198'0,"0"0"-136"16,0 0-30-16,0 0-31 15,0 0 67-15,0 0 8 16,0 0-47-16,-4-2-6 16,4 16-23-16,0 8 12 15,0 14 38-15,10 25-1 16,11 32 49-16,6 34-50 15,3 14-35-15,-5 1 12 16,-2-14-24-16,-4-19 0 16,2-7 22-16,-3-8-22 15,3-6-2-15,-5-5 0 0,-1-14-5 16,-4-16 6-16,-1-14 0 16,-3-8 0-16,2 1 1 15,-1-3 0-15,2-3-1 16,-4-9 0-16,-3-10-1 15,0-6 1-15,-3-1 1 16,0-11 35-16,0-15-14 16,0-15-15-16,0-17-8 15,0-22 1-15,-3-25-22 16,-3-10 22-16,0-2-13 0,-1 2-3 16,1 1 16-1,0-6-36-15,0-4 3 0,0-8-18 16,2-5-47-16,2-6 28 15,2 2-29-15,0 8-52 16,-3 11-48-16,-5 12 159 16,-1 14 40-16,1 20 43 15,0 18-12-15,4 11-8 16,-1 3-23-16,1-7-71 16,-4-8 32-16,2-4 8 15,-3 6 24-15,2 5 6 16,-3 12 1-16,4 6 33 15,-1 10 7-15,4 7 59 16,0 8 8-16,3 4-40 16,0 4-18-16,0 1-44 15,0 0 5-15,0 4-11 0,0 10 1 16,0 2 0-16,3 6 0 16,2-5-216-16,0-5-861 0</inkml:trace>
  <inkml:trace contextRef="#ctx0" brushRef="#br1" timeOffset="138396.19">19781 7529 874 0,'0'0'240'0,"0"0"-95"16,0 0-29-16,0 0 14 15,0 0-29-15,0 0-15 16,0 0-44-16,21-39-19 16,-5 30 27-16,6 2-34 15,4 0-1-15,8 1 13 16,2 6-27-16,3 0 5 16,-2 0-6-16,-1 13 1 15,-6 3 2-15,-6 5-3 16,-7 4 0-16,-9-1 5 0,-8 5-4 15,0 0-1 1,-14 1 0-16,-11 0 5 0,-5-4-5 16,-1-2 0-16,0-3 0 15,1-6 13-15,6-5-12 16,6-3-1-16,9-6 0 16,5-1 9-16,4 0-1 15,0-4-8-15,6-9-31 16,11-3 19-16,5 2-17 15,3-1 17-15,3 5 12 16,2 4-19-16,1 5 18 16,1 1 1-16,-1 4 0 15,0 11 16-15,-2 7-15 16,-6 2-1-16,-6 4 12 16,-8 3-11-16,-9-1 41 0,0 0-2 15,-8 2 8-15,-11-2 18 16,-5-2-35-16,-4-5 4 15,-3-3-9-15,-5-5-24 16,-2-7 33-16,1-5-8 16,-5-3-9-16,5-3 32 15,4-11-50-15,3-2 7 16,8-1-7-16,5 2 3 16,6 3-4-16,5 0 1 15,3 5-29-15,3 2 9 16,0 2-68-16,0 1-71 15,26 2-25-15,0 0-119 16,2 0-421-16</inkml:trace>
  <inkml:trace contextRef="#ctx0" brushRef="#br1" timeOffset="138723.13">20613 7796 980 0,'0'0'269'0,"0"0"-186"16,0 0-22-16,0 0 49 15,0 0-7-15,0 0-43 16,0 0-13-16,0 57-40 15,0-53 3-15,0-1-9 16,0-3 0-16,0 0 35 16,0 0-10-16,0-7 28 15,0-2-26-15,0 1-28 16,-1 2-12-16,1 5-68 16,0 1-146-16,0 0-472 0</inkml:trace>
  <inkml:trace contextRef="#ctx0" brushRef="#br1" timeOffset="139005.82">21025 7504 7 0,'0'0'1377'0,"0"0"-1238"16,0 0-83-16,0 0-49 16,0 0 58-16,0 0 64 15,-2 109-68-15,13-58 5 16,1 3-26-16,3 3-21 16,-2-2 10-16,0-6-27 15,-2-9 5-15,-3-10-7 0,-5-14-53 16,-3-7-163-16,0-9-282 15</inkml:trace>
  <inkml:trace contextRef="#ctx0" brushRef="#br1" timeOffset="139448.16">20955 7536 1052 0,'0'0'129'15,"0"0"-89"-15,0 0 63 16,0 0 29-16,107-49-39 16,-66 43-14-16,5 3-49 15,-1 3-1-15,-2 0-13 0,-6 12-16 16,-4 9 27-16,-6 7 8 16,-9 3 1-16,-7 3-1 15,-8 7-34-15,-3-1 27 16,-10 2-15-16,-15 0-12 15,-5-1 22-15,-2-7-22 16,1-3 5-16,3-9-6 16,2-8 5-16,9-6-5 15,5-8 0-15,7 0 2 16,5-4-4-16,0-9-6 16,8 0 8-16,8 2 12 15,4 3-11-15,2 6 26 16,2 2 3-16,1 0-10 0,-1 9 58 15,1 4-23-15,1 2-10 16,-4-3-11-16,-2-1-28 16,-3-3-6-16,-3-4 0 15,8-4-91-15,-4-3-245 16,-1-6-828-16</inkml:trace>
  <inkml:trace contextRef="#ctx0" brushRef="#br1" timeOffset="139622.38">21704 7769 1785 0,'0'0'236'0,"0"0"-135"0,0 0-75 16,0 0-17-16,0 0 9 16,0 0-9-16,0 0-18 15,39-14-37-15,-26 1-328 16,-3-1-876-16</inkml:trace>
  <inkml:trace contextRef="#ctx0" brushRef="#br1" timeOffset="139869.32">22024 7470 912 0,'0'0'550'0,"0"0"-502"16,0 0 4-16,0 0 63 16,102-23 28-16,-65 20-15 15,4 0-64-15,3-1-22 16,-1 2 6-16,-3-1-47 16,-8 0-2-16,-11 2-21 15,-12 0-132-15,-8 1-154 16,-1 0-559-16</inkml:trace>
  <inkml:trace contextRef="#ctx0" brushRef="#br1" timeOffset="140098.1">22211 7471 1111 0,'0'0'262'15,"0"0"-107"-15,0 0 37 16,-3 108-51-16,3-58 19 15,1 3-86-15,8 0-9 16,2-3-20-16,-1-6-44 16,-3-8 25-16,1-6-26 15,-3-8 6-15,-1-6-12 16,-2-6 6-16,-2-8-65 16,0 0-160-16,0-2-569 0</inkml:trace>
  <inkml:trace contextRef="#ctx0" brushRef="#br1" timeOffset="140801.31">19812 8561 178 0,'0'0'1191'15,"0"0"-1046"-15,81-10-106 16,-29 9 17-16,21 1 114 15,28 0-72-15,32 0-14 16,21 3-1-16,4 1-33 16,-2-1 37-16,-14-3-53 15,3 1-15-15,-3 2 3 0,-2-2-20 16,-4-1-2 0,-10 0 0-16,-8 0 4 0,-13-4-5 15,-23-6 1-15,-21 2 0 16,-19-1 0-16,-11 1-4 15,1-1-5-15,-7-1-50 16,-6 2-110-16,-19 6-134 16,-5 2-81-16,-15 0-183 0</inkml:trace>
  <inkml:trace contextRef="#ctx0" brushRef="#br1" timeOffset="141717.1">20466 9000 1096 0,'0'0'244'0,"0"0"-154"15,0 0-74-15,0 0 38 16,0 0 48-16,0 0-23 16,0 0-4-16,91-73-35 0,-68 59-12 15,1 2 4-15,-3 5-26 16,2 4-2-16,-1 3-4 15,0 6 2-15,-2 16 3 16,1 11-5-16,-4 8 0 16,0 8 7-16,-4 3-7 15,-4 1 0-15,-3-4-1 16,-3-7 2-16,-1-6-2 16,-2-10 1-16,0-9 0 15,0-7 10-15,0-8 0 16,0-2 9-16,0-7 28 15,0-15-41-15,4-7 23 0,2-10-27 16,1-4 3 0,3-3 1-16,0 2-6 0,3 4-1 15,1 9-5-15,4 10-9 16,1 8 6-16,-1 11 9 16,0 2 0-16,0 12 0 15,0 15 14-15,-3 7-14 16,-2 5 0-16,-4-3 10 15,-4-2-10-15,-4-7 0 16,-1-5 0-16,0-7 9 16,0-6-8-16,0-5-1 15,0-4 0-15,0 0 7 16,2-8 7-16,5-11-14 16,6-7-35-16,7-8 17 15,5-2-43-15,5 0-23 0,3 3 8 16,2 5 41-1,1 7 35-15,0 6 0 0,-4 9 11 16,-6 6 62-16,-3 3-13 16,-7 17 28-16,-4 11-38 15,-9 11-33-15,-3 20 33 16,-3 26-14-16,-12 24 11 16,3 6 0-16,11-9-45 15,1-26 17-15,7-31-18 16,9-18 14-16,4-8-15 15,8 1 0-15,11-4 1 16,10-4 9-16,8-10-9 16,4-9-1-16,3-3 3 0,-1-19 12 15,-3-6-12 1,-5-9-3-16,-3-27-83 0,-16 7-129 16,-13 2-784-16</inkml:trace>
  <inkml:trace contextRef="#ctx0" brushRef="#br1" timeOffset="143203.19">19210 7117 827 0,'0'0'236'0,"0"0"-155"16,0 0 58-16,0 0-3 16,0 0-37-16,0 0-3 15,91 0-16-15,-68 0-13 16,7 0 6-16,5 3 6 15,5-1-18-15,6-1-8 16,5 0-42-16,6 1 9 16,4-1-5-16,4-1-15 15,7 2 17-15,0-2-15 16,-1 3-2-16,-1 1 16 16,-6-1-15-16,-1-1-1 0,-3 1 0 15,-1-1 2-15,1-2 17 16,-2 3-13-16,0-3 6 15,-1 0 15-15,1 0-26 16,1 0 8-16,-1 0-9 16,0 0 9-16,0 3 4 15,0-2-12-15,0 0 5 16,2-1 25-16,-1 2-31 16,3-2 8-16,-3 1-8 15,1 2 5-15,-3 0-6 0,-2-1 1 16,2 1 0-1,-1-1 5-15,2-2-5 0,2 0 0 16,0 0 0-16,-2 0-1 16,2 0 0-16,-1-2 1 15,1-3 0-15,-1 2 5 16,0-1-4-16,0 0-1 16,-3-2 0-16,-1 3-2 15,-1-1 1-15,-4 1 1 16,-2-1 0-16,0 4 2 15,-3-3-1-15,-2 1-1 16,-3 1 0-16,-4-2-4 16,-3 2 3-16,-2-1 1 15,-4-1 0-15,-3 1 2 16,-5 2-1-16,-2 0-1 0,-3-2 0 16,-2 1-10-1,-1-1 3-15,1 1-19 0,-3-2-15 16,0 1 16-16,-1 1-28 15,-2-3 16-15,0 3 5 16,2-2-9-16,-2 0 41 16,0 0-1-16,-3 0 1 15,1 1 15-15,-2-1-14 16,-1 1 24-16,1 2 20 16,-2-1-11-16,0 1 19 15,0 0-32-15,0 0-12 16,0 0-2-16,0 0-7 15,3 1-1-15,0 13-5 0,4 8 3 16,1 12 3 0,1 10 0-16,2 11 0 0,-2 5 6 15,0 6-6-15,1-1 0 16,-2 0 0-16,0-6-6 16,-2-8 6-16,0-11 0 15,-1-8 0-15,0-10 5 16,-3-8-4-16,-1-7-1 15,1-1 9-15,-2-6-8 16,0 0 30-16,0 0-13 16,0 0-17-16,0 0 4 15,0 0-5-15,0-3-84 16,-2-4-261-16,-6 2-1163 0</inkml:trace>
  <inkml:trace contextRef="#ctx0" brushRef="#br1" timeOffset="144533.23">15330 11135 889 0,'0'0'305'16,"0"0"-134"-16,0 0-90 0,0 0-34 16,0 0 17-16,0 0-42 15,0 0-3-15,0 0-19 16,0 4 7-16,0 8 16 15,0 8 24-15,0 2 4 16,0 8 4-16,0 7-36 16,8 4 16-16,3 2 6 15,4 3-40-15,3-5 20 16,2-5-21-16,1-9 2 16,1-7 7-16,0-5-8 15,1-10-1-15,2-5 3 16,-1 0 3-16,0-13 51 15,-3-8-5-15,0-10-9 0,-4-3 10 16,-3-3-38-16,-5-3 10 16,-3 0 1-16,-5-1-20 15,-1 2 30-15,0 3-23 16,-1 6 2-16,-8 4 13 16,3 6-22-16,0 4-5 15,1 7-1-15,2 4-1 16,0 2-13-16,3 3-9 15,0 0-81-15,0 12-134 16,0 5-298-16,0 0-801 0</inkml:trace>
  <inkml:trace contextRef="#ctx0" brushRef="#br1" timeOffset="144893.2">15906 11448 950 0,'0'0'329'0,"0"0"-242"16,0 0-2-16,0 0-9 15,0 0 39-15,0 0 16 16,-88 13-62-16,71-3-34 0,-2 4 4 15,0 4-31-15,4 2 27 16,0 5 0-16,4 0-25 16,7 0 22-16,2 0-26 15,2 0-5-15,5-2 20 16,11-1-15-16,7-3-5 16,5-5-1-16,3-4 3 15,4-6-4-15,-1-4 1 16,3 0-21-16,3-10-106 15,-8-5-200-15,-8-1-591 0</inkml:trace>
  <inkml:trace contextRef="#ctx0" brushRef="#br1" timeOffset="145659.29">16150 11451 932 0,'0'0'401'0,"0"0"-308"15,0 0-54-15,0 0-27 16,0 0-11-16,0 0 34 0,0 0-4 16,42 0 56-16,-24 22 28 15,1 6-61-15,-2 7-16 16,1 1-8-16,-5 0-20 16,-3-4 22-16,-4-4-25 15,-2-7-5-15,-3-5 18 16,1-6-18-16,-2-6-2 15,0-4 23-15,0 0 8 16,0 0 51-16,0-9-41 16,0-8-28-16,-5-8 2 15,2-1-14-15,1-7-1 16,2-1 0-16,0-1-23 0,0 5 22 16,7 3-16-1,5 7 1-15,1 7 10 0,0 8-11 16,2 5 15-16,-1 2 2 15,2 15-7-15,1 8 7 16,-1 6 0-16,-1 2 0 16,0 3 6-16,-6-4-5 15,-2-5-1-15,-2-4 0 16,-2-6 6-16,-1-7-7 16,0-6 1-16,-1-4 0 15,1 0 21-15,1-9-14 16,2-13 15-16,1-7-22 15,0-8-31-15,1-3 9 16,-1 1-48-16,1 0-8 16,2 10 77-16,3 7-23 0,-1 13 23 15,-1 9 1 1,3 3 1-16,0 20 41 0,0 7 19 16,-1 6-24-16,0 0 31 15,-2-1-43-15,-2-3 2 16,-1-7-26-16,-2-4 15 15,0-5-32-15,0-4-16 16,-4-7-203-16,1-4-638 0</inkml:trace>
  <inkml:trace contextRef="#ctx0" brushRef="#br1" timeOffset="146139.49">17235 11422 1124 0,'0'0'245'0,"0"0"-161"16,0 0-56-16,0 0 39 16,0 0 110-16,0 0-85 15,91-3-26-15,-63 2-19 16,2 0-31-16,1-1 14 16,-3 1-30-16,-2 0 2 0,-5-1-2 15,-3 2 0 1,-5 0-73-16,-5 0-156 0,-4 0-280 15,-4 6-164-15</inkml:trace>
  <inkml:trace contextRef="#ctx0" brushRef="#br1" timeOffset="146328.37">17338 11573 747 0,'0'0'746'16,"0"0"-629"-16,0 0-42 15,0 0-13-15,0 0 17 16,97-1-11-16,-60-3-18 16,-1 0-49-16,-4 0 12 15,-5 2-13-15,-10 1-87 0,-7-1-167 16,-10 2-480-16</inkml:trace>
  <inkml:trace contextRef="#ctx0" brushRef="#br1" timeOffset="146748.03">16777 11726 1355 0,'0'0'314'0,"0"0"-234"15,0 0-40-15,0 0-1 16,0 0 15-16,0 0-16 16,0 0-26-16,-79 42-9 0,71-20 31 15,4 2 7 1,1 6-12-16,3 1-3 0,0-3-24 16,0-1-2-16,9-1 0 15,9-2-58-15,-2-6-167 16,0-6-368-16</inkml:trace>
  <inkml:trace contextRef="#ctx0" brushRef="#br1" timeOffset="146966.57">16829 11850 1313 0,'0'0'288'0,"0"0"-215"15,0 0-37-15,0 0-34 0,0 0 33 16,0 78 16-16,0-56-34 16,0 0 14-16,0-4-30 15,0-5-1-15,0-5-20 16,0-8-151-16,0 0-49 16,0 0-361-16</inkml:trace>
  <inkml:trace contextRef="#ctx0" brushRef="#br1" timeOffset="147159.06">16839 11843 1237 0,'0'0'234'0,"0"0"-146"16,0 0-28-16,0 0 83 0,0 0-28 16,0 0-58-1,91 68-7-15,-65-51-42 0,-4-3-7 16,1-4-1-16,-6-5-14 15,-6-5-85-15,-5 0-123 16,-3-7-128-16,-3-6-216 0</inkml:trace>
  <inkml:trace contextRef="#ctx0" brushRef="#br1" timeOffset="147343.7">17008 11788 641 0,'0'0'722'0,"0"0"-537"16,0 0-89-16,0 0-79 15,0 0 120-15,0 0-9 16,0 105-59-16,0-72-5 16,0 0-39-16,0-5-12 0,0-5 0 15,3-8-13-15,3-5-50 16,0-10-108-16,0 0-179 16,-1-10-409-16</inkml:trace>
  <inkml:trace contextRef="#ctx0" brushRef="#br1" timeOffset="147519.98">17078 11864 1046 0,'0'0'277'15,"0"0"-164"-15,0 0-3 0,0 0 39 16,9 72-30 0,-6-46-44-16,2-1-49 0,-1-4-12 15,2-3-13-15,0-5-1 16,-3-4-91-16,-3-9-103 15,0 0-54-15,0 0-309 0</inkml:trace>
  <inkml:trace contextRef="#ctx0" brushRef="#br1" timeOffset="147694.94">17081 11947 922 0,'0'0'253'15,"0"0"-100"-15,0 0-74 16,0 0 6-16,0 0 7 15,0 0-34-15,0 0 33 16,89-11-51-16,-69 8-19 0,-1 0-15 16,-3-2-6-16,-3-4-140 15,-7-2-74-15,-3 3-417 0</inkml:trace>
  <inkml:trace contextRef="#ctx0" brushRef="#br1" timeOffset="148167.7">17230 11838 810 0,'0'0'569'16,"0"0"-447"-16,0 0-38 16,0 0-83-16,0 0 79 15,0 0-4-15,0 0-55 16,-8 80 7-16,6-63-26 16,2-5-1-16,0-3 13 0,0-3-13 15,0-4-1-15,2-2 0 16,8 0 8-16,2 0-5 15,0-5-2-15,3 2-1 16,-2 0 7-16,2 3 5 16,-3 0 10-16,0 7 48 15,-5 6-8-15,-2 1 33 16,-4 4-14-16,-1-4-27 16,0 1-4-16,0-4-49 15,0-2-1-15,0-7 0 16,0-2-14-16,0 0-8 15,0 0-53-15,5 0-30 0,8-1 74 16,2 0-12 0,3 1 32-16,-1 0 10 0,0 0 2 15,-3 10 44-15,-4 2 0 16,-7 4 10-16,-3 2 38 16,0 1-37-16,-13-1-4 15,-5 0-7-15,-3-3-45 16,-1-4 33-16,2-1-23 15,2-5-8-15,5-4-4 16,4-1-67-16,4-6-73 16,5-8-379-16</inkml:trace>
  <inkml:trace contextRef="#ctx0" brushRef="#br1" timeOffset="149246.82">17502 11704 1247 0,'0'0'312'15,"0"0"-238"-15,0 0-54 16,0 0-11-16,0 0 52 16,0 0 50-16,43 104-45 15,-28-61-19-15,0 7-4 16,-3 2-42-16,-2 0 15 16,-4-1-16-16,-3-5 1 0,-1 0-12 15,-1 2-33-15,-1-11-195 16,0-9-368-16</inkml:trace>
  <inkml:trace contextRef="#ctx0" brushRef="#br1" timeOffset="150148.2">18258 11371 1243 0,'0'0'240'0,"0"0"-155"15,0 0-57-15,0 0-19 16,0 0 1-16,0 0-1 16,0 0 2-16,4 15 74 15,7 10-31-15,0 12 9 16,6 22-18-16,7 27-24 0,7 29 14 16,4 15-26-16,-5 2-1 15,-4 2 7-15,-7-3-13 16,-2 7-2-16,0 10 0 15,-1-1 0-15,2-1 10 16,-2-9-9-16,2-13 0 16,0-12 5-16,0-16-5 15,-4-21-2-15,-3-19-14 16,-2-20-36-16,0-7 35 16,2 0-6-16,-1-6 22 15,1-3-8-15,-1-7-6 16,-2-12-11-16,-2-1-54 15,-3-7 61-15,0-14 18 16,-3-5 1-16,0-8 0 16,0-5 15-16,0-7-7 0,0-7 12 15,0-15 15-15,0-24-15 16,-2-20 36-16,-7-18-24 16,1-7-5-16,-2-3 0 15,1 5-22-15,2-4-2 16,1 4-4-16,-1 5 11 15,2 7 8-15,-3 5-19 16,-1-1 0-16,-2 1 11 16,2-2-10-16,-2 2-1 15,1 7 0-15,2 9 1 16,1 7 12-16,1 7 2 16,3 17 1-16,0 13 16 15,3 17-30-15,0 4-2 0,0-3 0 16,0-1 7-1,0-4-7-15,0 6 0 0,3 1 0 16,-2 2 6-16,-1 5-5 16,2 3-1-16,-2 8 0 15,1 6 1-15,-1 8-1 16,2 3 0-16,-2 3 0 16,0 0-1-16,0 0-3 15,1 0-3-15,1 0-13 16,1 0-43-16,1 0 6 15,2 3-86-15,-1 2-180 16,-4 2-1031-16</inkml:trace>
  <inkml:trace contextRef="#ctx0" brushRef="#br1" timeOffset="151694.23">18701 10386 848 0,'0'0'247'0,"0"0"-175"16,0 0-63-16,0 0 66 16,0 0 21-16,0 0-32 15,106 0 50-15,-70-2-35 16,3-4-3-16,4 2-8 15,3-1-37-15,0 3 5 16,4-1-17-16,0 0-17 16,1 2 15-16,3-1-16 15,1 1-1-15,1 1 43 16,1 0-42-16,3 0 17 0,-1 0-18 16,2 0 1-16,5 0 14 15,16 0-6-15,23 0-9 16,19-5 104-16,5-3-56 15,-2 4-8-15,-10 0-40 16,-9 1 9-16,5 1-2 16,0-1-6-16,0 3-1 15,0 0 0-15,-1 0 8 16,0 0-8-16,-2 0 0 16,-2 0 1-16,-2 0-3 15,-2 3 2-15,5 1 0 16,1-3 0-16,1 2 6 15,2-2-6-15,2 2 0 16,3-2 0-16,0 2 0 0,1-3 0 16,0 0 0-16,1 0 0 15,1 0 6-15,2-11-7 16,1 0 1-16,3-3 0 16,-4 2-2-16,1 3 2 15,-4-3 0-15,-5 2 0 16,-7-1 4-16,-6-2-4 15,-5 0 0-15,-21 0 0 16,-15 1-3-16,-16 4 3 16,-11 0 0-16,-3 1-1 15,-8 0-88-15,-5 4-149 0,-17-2-624 16</inkml:trace>
  <inkml:trace contextRef="#ctx0" brushRef="#br1" timeOffset="152776.16">19063 11084 947 0,'0'0'296'0,"0"0"-183"15,0 0-43-15,0 0-48 16,0 0 24-16,0 0 20 16,0 0-26-16,69-54 29 15,-42 45-12-15,3 0-21 16,0 5 11-16,-2 4-22 15,0 0-15-15,-2 10-3 16,-8 8 1-16,-4 6-8 16,-6 3 0-16,-8 3 1 15,0 0 5-15,-15 0-6 16,-7 0 1-16,-5-4 15 16,-2-2-15-16,3-5-1 15,0-6 0-15,8-4 2 0,4-6 9 16,4-3-11-16,7 0 0 15,2 0 6-15,1-9-6 16,0-6-40-16,15-2-26 16,4 0 18-16,7 3 29 15,0 3 5-15,4 5 14 16,2 6 12-16,0 0-12 16,3 17 24-16,-4 9-13 15,-3 4-11-15,-7 3 32 16,-7 1-1-16,-10 3 11 15,-4-1 20-15,-4-1-21 16,-17-3 32-16,-6-3-37 16,-4-3-21-16,-3-6 19 15,-1-7-13-15,-1-4-4 0,0-9 22 16,4 0-38-16,-1-10 17 16,6-7-18-16,5 1 4 15,5-1-18-15,8 2 14 16,6 4-54-16,3 5-34 15,2 2-178-15,13 4-19 16,0 0-412-16</inkml:trace>
  <inkml:trace contextRef="#ctx0" brushRef="#br1" timeOffset="153183.74">19703 11354 542 0,'0'0'223'0,"0"0"-139"16,0 0 26-16,0 0-19 15,0 0 45-15,0 0-52 16,0 0-33-16,14 74-1 16,-8-69-31-16,-2-5-1 15,2 0 38-15,-3 0 8 0,0-5 32 16,-1-6-51-16,-2-3-36 16,0 0 23-16,-3 0-22 15,-8 3 17-15,-2 3 47 16,1 4-36-16,0 4-6 15,-3 0-29-15,4 4 6 16,1 9-4-16,3 4-5 16,7 7-12-16,0-4-97 15,0-3-268-15</inkml:trace>
  <inkml:trace contextRef="#ctx0" brushRef="#br1" timeOffset="154009.06">20240 11122 1260 0,'0'0'203'0,"0"0"-152"15,0 0-17-15,0 0 18 16,0 0 25-16,0 0-17 15,0 0-48-15,-13 0-11 16,13 9 15-16,0 3-15 16,0 1-1-16,9-1 0 15,3 0 9-15,0-5-2 16,6-2 5-16,-1-5 14 0,0 0 44 16,1 0-24-1,-3-10-11-15,0 0-17 0,-5-3-17 16,-2-2 31-16,-5 2-14 15,-3-1 22-15,0 2 25 16,0 0-43-16,-8 4 10 16,-4 1-18-16,-4 2-4 15,-1 3 5-15,-2 2-15 16,0 0 0-16,1 0 0 16,-2 7 0-16,5 3-31 15,1 2-25-15,3 0-65 16,6 8-40-16,2-4-125 15,3 0-383-15</inkml:trace>
  <inkml:trace contextRef="#ctx0" brushRef="#br1" timeOffset="154451.26">20206 11262 588 0,'0'0'121'0,"0"0"-16"16,0 0-25-16,-31 80 59 16,26-46 30-16,5 1-7 0,0 5-60 15,9 1-17-15,8-2-23 16,7-1-17-16,2-6-8 15,4-7-36-15,0-8 10 16,-2-9 3-16,-1-8 21 16,-2 0 74-16,-3-16-36 15,-3-9-16-15,-6-7-6 16,-4-6-39-16,-7 1 19 16,-2-2 7-16,-2 0-16 15,-14 3 25-15,-2 5-14 16,-3 5 8-16,-3 7 22 15,-1 4-62-15,-2 6 4 16,3 9-5-16,-1 0-11 0,4 11 3 16,3 10-29-16,8 5-46 15,8 16-41-15,2-6-208 16,0-7-494-16</inkml:trace>
  <inkml:trace contextRef="#ctx0" brushRef="#br1" timeOffset="154625.54">20691 11632 1713 0,'0'0'330'16,"0"0"-227"-16,0 0-76 16,0 0-20-16,0 0-2 0,0 0-5 15,0 0-64 1,7-20-160-16,-2 6-692 0</inkml:trace>
  <inkml:trace contextRef="#ctx0" brushRef="#br1" timeOffset="155162.84">20761 11189 1640 0,'0'0'178'16,"0"0"-137"-16,0 0-41 16,0 0 0-16,0 0 50 0,0 0-49 15,0 0-1-15,72-49 0 16,-49 49 12-16,1 0-9 16,-3 3 1-16,-4 13-2 15,-4 4 15-15,-6 2-17 16,-7 6 0-16,0-2 3 15,-6 1 7-15,-11-4 2 16,-3-1-7-16,1-5-3 16,-1-6 13-16,5-5-14 15,2-3-1-15,6-3 0 16,3 0-12-16,4-5-4 0,0-7-57 16,10 0-60-1,7 2 67-15,1 3 9 16,6 2 33-16,2 5 23 15,0 0-10-15,3 14 11 0,-1 6 22 16,-5 6 61-16,-3 2 11 16,-5 4-20-16,-9-2-5 15,-4-1 20-15,-2 0-39 16,-5-2 20-16,-11-2-25 16,-1-5-15-16,-2-4 14 15,0-7-42-15,1-6 15 16,0-3-17-16,3-3-4 15,2-10-5-15,5-3-46 16,8-16-85-16,0 5-188 16,8 3-547-16</inkml:trace>
  <inkml:trace contextRef="#ctx0" brushRef="#br1" timeOffset="155486.47">21226 11104 1303 0,'0'0'169'0,"0"0"-90"16,0 0-16-16,0 0 106 16,0 0 1-16,0 0-91 15,0 0-44-15,-18-57-35 16,18 74 16-16,6 12 6 15,2 12 36-15,-2 12-11 0,1 8 12 16,-1 4-31-16,-1 0 0 16,-4-1-22-16,1-9 11 15,-2-5-19-15,0-12 2 16,0-11-12-16,0-11 12 16,0-14-96-16,1-10-61 15,5-16-184-15,-1-3-481 0</inkml:trace>
  <inkml:trace contextRef="#ctx0" brushRef="#br1" timeOffset="155737.42">21379 11110 396 0,'0'0'413'0,"0"0"-196"15,0 0 23-15,0 0-60 16,0 0-45-16,16 92-7 15,-9-64-30-15,4-1-26 16,5-2-22-16,3-6 23 16,3-1-38-16,0-2 7 15,2-7-18-15,-2-2-24 16,-4-3 27-16,1-4-27 16,-5 0-3-16,0-13-54 15,-6-4-242-15,-3 0-464 0</inkml:trace>
  <inkml:trace contextRef="#ctx0" brushRef="#br1" timeOffset="155928.79">21571 11160 1416 0,'0'0'239'0,"0"0"-93"15,-4 95-41-15,4-49 41 16,0 4-51-16,4-1-14 15,3-1-68-15,-1-3 3 16,0-7-10-16,-3-4-6 16,4-3-26-16,-2-9-113 15,0-7-381-15</inkml:trace>
  <inkml:trace contextRef="#ctx0" brushRef="#br1" timeOffset="156688.21">22094 10992 529 0,'0'0'700'16,"0"0"-583"-16,0 0-72 16,0 0 0-16,0 0 31 0,0 0 49 15,0 0 3-15,41 0-30 16,-19 0-13-16,6 0-17 16,5 0-29-16,5 0 21 15,3 0-35-15,-1 0-6 16,-1 0 1-16,0 0-14 15,-2-3-6-15,-4 0 0 16,-3 2-2-16,-7-2-10 16,-4 0 11-16,-9-1-70 15,-4 1-146-15,-6 0-379 0</inkml:trace>
  <inkml:trace contextRef="#ctx0" brushRef="#br1" timeOffset="157032.21">22347 10977 1237 0,'0'0'228'0,"0"0"-145"15,0 0-76-15,0 0 32 16,0 0 116-16,23 83-60 16,3-43-18-16,3 4-11 15,4 8-28-15,-1-2 3 16,-6 1-26-16,-6-4 14 15,-7 1-8-15,-7-5-20 16,-6-2 25-16,-3-6-20 16,-17 0 3-16,-10-8 7 15,-8-4-14-15,-9-4 2 0,-6-6-4 16,-5-6 0-16,1-7 17 16,5 0 11-16,9-2 6 15,9-8 4-15,10 0-38 16,9 2 4-16,11-2-4 15,4 0-65-15,13-10-28 16,10 5-117-16,2-4-475 0</inkml:trace>
  <inkml:trace contextRef="#ctx0" brushRef="#br1" timeOffset="157371.62">22781 10933 1219 0,'0'0'184'16,"0"0"-119"-16,-12 127-10 15,7-40 126-15,-3 28-6 16,-2 9-35-16,0-3-26 16,-6-13-62-16,2-33-5 15,3-17-34-15,1-18-12 0,3-7 18 16,-2 1-19-16,2-2 1 16,0-3-1-16,4-10-11 15,3-18-92-15,0-1-209 16,3-3-458-16</inkml:trace>
  <inkml:trace contextRef="#ctx0" brushRef="#br1" timeOffset="158497.16">22778 11526 601 0,'0'0'731'0,"0"0"-624"0,0 0-81 15,0 0-16-15,0 0 31 16,0 0 11-16,0 0 17 16,82-32 7-16,-63 48-12 15,1 8 57-15,-3 6-47 16,0 4-46-16,-4 3 15 16,-2-4-41-16,-5-3 15 15,-1-7-17-15,-3-8 1 16,-2-5 8-16,0-8-9 15,0-2 7-15,0 0 8 16,0-11-15-16,0-11-6 16,-2-8-16-16,2-5-13 0,0-3 3 15,0-1-52-15,8 6-11 16,2 10 8-16,5 7 24 16,-1 12 47-16,-1 4 6 15,1 6 10-15,-4 17 87 16,0 8-37-16,1 4 8 15,-2-1 24-15,1-1-63 16,1-8 15-16,-2-7-20 16,-1-6-13-16,2-10 20 15,-4-2-13-15,1-1 32 16,0-16 4-16,1-8-43 16,-1-5-2-16,-1-3 1 15,2 1-24-15,-4 2 23 16,-1 8-18-16,2 6-34 15,-4 10 23-15,2 6-28 0,0 5 4 16,0 15 42-16,2 5 12 16,3 3 1-16,2-1-1 15,2-4 0-15,2-7 3 16,2-4-2-16,1-8-2 16,-1-4 0-16,0 0-51 15,-4-13-59-15,-1-3 50 16,-3-4 31-16,-4 3 30 15,-1 4-16-15,-1 4 16 16,-1 8 0-16,4 1-16 16,-1 3 16-16,2 9 0 15,2 2 1-15,5-3 7 16,-1-3-7-16,3-3-1 0,3-5 0 16,0 0 1-1,-2-6 2-15,-1-10-1 0,-1-5 4 16,-4-4 15-16,-3-2-20 15,-5-3 41-15,-2 0-7 16,0-1 5-16,-18-1 14 16,-4 3-16-16,-4 4-2 15,-4 7-12-15,0 10-23 16,4 8-1-16,2 11 0 16,6 19-3-16,8 7 2 15,5 8 1-15,5 2 0 16,1 0 6-16,19-5 1 15,4-8-14-15,6-7 7 16,1-10 0-16,0-11 4 0,-1-6-4 16,-3-5 0-16,-3-19 50 15,-5-11-49-15,-5-7 15 16,-3-8-9-16,-3-3-5 16,-7-6 40-16,-1-4-28 15,0 3 4-15,-9 1 22 16,-2 13-40-16,3 12 9 15,2 16-9-15,5 18 7 16,1 4-3-16,0 27-3 16,0 16 11-16,3 11 44 15,6 5-45-15,5 2 2 16,0-3-13-16,4-6 9 16,-3-7-4-16,1-11-5 0,-4-7-19 15,0-16-82-15,-3-7-270 16,-3-8-777-16</inkml:trace>
  <inkml:trace contextRef="#ctx0" brushRef="#br1" timeOffset="158679.07">23838 11455 1114 0,'0'0'920'15,"0"0"-834"-15,0 0-83 16,0 0-3-16,0 0-13 0,0 0 12 16,0 0-190-16,22 10-363 15</inkml:trace>
  <inkml:trace contextRef="#ctx0" brushRef="#br1" timeOffset="159091.1">24022 11193 1382 0,'0'0'315'0,"0"0"-223"16,0 0-55-16,0 0-29 15,0 0 17-15,0 0 66 16,0 0-31-16,7 112-1 15,-7-62-36-15,0 2 10 16,0 1 24-16,0-3-44 16,0-6 4-16,0-9-17 15,3-11 1-15,-2-8 6 16,1-10-7-16,1-6 1 16,1 0 26-16,4-17 12 15,4-12-16-15,3-7-23 16,2-8 7-16,3-4-6 15,1-2-1-15,3 3 0 16,1 4 6-16,-1 5-6 0,0 10 0 16,-2 5-9-16,-3 8-40 15,-3 5-2-15,-6 7-82 16,-4 3-163-16,-5 3-84 16,-1 7-159-16</inkml:trace>
  <inkml:trace contextRef="#ctx0" brushRef="#br1" timeOffset="159265.34">24126 11468 1013 0,'0'0'331'15,"0"0"-159"-15,0 0-21 16,1 82-11-16,11-59 37 16,8 0-85-16,3-1-31 15,2-5-30-15,1-2-30 0,0-4 14 16,2-7-15-16,-6-2-43 15,-5-2-270-15</inkml:trace>
  <inkml:trace contextRef="#ctx0" brushRef="#br1" timeOffset="160008.6">24757 11061 1016 0,'0'0'265'16,"0"0"-190"-16,0 0-50 15,0 0 61-15,0 0 20 0,-10 86-28 16,10-70-43 0,3-3-35-16,4-7 23 0,-3 1-10 15,-1-6-2-15,0-1 22 16,-1 0-5-16,-1 0 77 15,1-8-48-15,-2-3-56 16,0-4 8-16,0 2-9 16,0 2 0-16,0 2 9 15,-5 5-1-15,2 4 4 16,-1 0 8-16,1 0-19 16,-1 2 26-16,1 8-26 15,3-1 0-15,0 2-1 16,0 6-46-16,3-6-266 0,5-3-1058 15</inkml:trace>
  <inkml:trace contextRef="#ctx0" brushRef="#br1" timeOffset="161734.73">24733 11107 842 0,'0'0'214'16,"0"0"-133"-16,0 0 15 15,0 0 60-15,0 0-12 16,0 0-83-16,0 0-20 15,0-22-29-15,0 22-4 16,0 0 4-16,3 8-11 16,0 3 7-16,3 2 11 0,0-3-18 15,3-1-1-15,-2-3 0 16,1-4 1-16,-1 0 9 16,2-2-4-16,-3 0 5 15,0-4 24-15,0-6-35 16,-3-1 11-16,0 0-11 15,-3-1-5-15,0 2-2 16,0 2 7-16,-4 1 0 16,-5 7 13-16,0 0-10 15,-3 0 6-15,3 5-9 16,0 7 1-16,3 2-1 16,2 1 0-16,4 5-26 15,0-3-169-15,0-2-1131 0</inkml:trace>
  <inkml:trace contextRef="#ctx0" brushRef="#br1" timeOffset="168799.08">25158 11084 601 0,'0'0'181'0,"0"0"-79"16,0 0-60-16,0 0 104 15,0 0 70-15,0 0-99 0,-5-24-41 16,5 21-5-16,0 0 15 16,0 0 19-1,0-1-44-15,0-1-24 0,0-4-14 16,7-1-16-16,2 1-1 16,1-4-6-16,6 4 8 15,2-4 0-15,2 2-7 16,2 0-1-16,3 1 0 15,2 2-2-15,-3 2 2 16,0 4 0-16,-2 2 1 16,-1 0-14-16,-6 2 13 15,0 9 0-15,-4 2 0 16,-4 2 3-16,-4-1-3 16,-1 1 0-16,-2 5 0 15,0-2-2-15,-8 3 2 0,-7 0 0 16,-6 3 0-16,-3 3 2 15,-1 0-2-15,-2-1 0 16,3 1 0-16,2-3-6 16,0 0 8-16,5-2-2 15,4-4 0-15,2 0 0 16,5-6 0-16,5 2 0 16,1-4 7-16,0-3-7 15,0 1 0-15,0-2 1 16,7-3 3-16,1-1 8 15,2-2-11-15,5 0 37 16,-1 0 3-16,3 0 38 16,0-4-36-16,-4-1-22 15,-1 2 6-15,0 2-26 0,-3 1 8 16,-3 0-9-16,3 0 0 16,-3 0 5-16,1 4-5 15,1 3 0-15,2 0-1 16,1-2 7-16,-1-1-7 15,5-1 1-15,2-3-61 16,2 0-65-16,8-12-155 16,-5-4-204-16,-5-1-211 0</inkml:trace>
  <inkml:trace contextRef="#ctx0" brushRef="#br1" timeOffset="169429.27">25686 11018 590 0,'0'0'193'16,"0"0"-95"-16,0 0 40 16,0 0-24-16,-4 89-10 15,16-70-29-15,4-6-43 16,2-5 21-16,-2-4-6 15,4-4-2-15,-4 0 34 16,3-7-5-16,-3-8-7 16,-2-4-27-16,-3-3-10 15,-4-5-5-15,-1 1-19 0,-6-3-6 16,0 1 9-16,0 3-3 16,-10 2 1-16,-4 3-6 15,-2 7 7-15,-2 4-8 16,-1 4 0-16,-4 5-2 15,2 0-4-15,-3 14 6 16,1 7 0-16,2 1-1 16,4 5-3-16,4 0 4 15,4 0 0-15,6-1-4 16,3-3-2-16,0-5 6 16,0-2 0-16,6-5 1 15,7-4 0-15,2-4-1 16,3-3 0-16,2 0 0 15,2-8 6-15,2-8-5 16,1 0 1-16,-4 1 24 0,2 1-14 16,-4 2 10-16,-4 7-14 15,-3 5 0-15,-2 0 2 16,-2 17-10-16,-1 10 26 16,-3 8 54-16,1 6-52 15,-4 0-7-15,-1-3-7 16,2-4-13-16,-1-8 14 15,1-6-15-15,1-8 2 16,0-5-2-16,3-6-56 16,7-4-102-16,-2-13-150 15,0-2-531-15</inkml:trace>
  <inkml:trace contextRef="#ctx0" brushRef="#br1" timeOffset="169813.18">26119 10905 654 0,'0'0'182'16,"0"0"-120"-16,0 0 19 16,-5 74 62-16,5-47 5 15,6-3-77-15,9-4-57 0,4-5 4 16,-1-4-17-1,5-7 12-15,-1-4 28 16,-1 0-2-16,1-16 11 0,-1-4-14 16,-4-6-24-1,-2 0 46-15,-3-4-4 0,-6 3-9 16,-1 1 41-16,-5 3-20 16,0 4 28-16,0 2-18 15,-13 3-35-15,-5 4 13 16,-4 3-35-16,-4 4-11 15,0 3-4-15,-3 1-4 16,4 16-17-16,2 7-42 16,4 6-57-16,1 18-85 15,6-7-165-15,6-7-582 0</inkml:trace>
  <inkml:trace contextRef="#ctx0" brushRef="#br1" timeOffset="170212.06">26245 11056 952 0,'0'0'506'15,"0"0"-435"-15,0 0-33 16,0 0-31-16,0 0 119 16,0 0 11-16,-65 98-89 15,61-62 9-15,4 3-27 16,0 0-16-16,3-3 2 15,11-5-14-15,4-7-2 0,3-8 0 16,1-10 1 0,2-6 3-16,-3-1-4 0,2-18 2 15,-1-7 15-15,-4-6-10 16,0-3-4-16,-8 0 10 16,-3 3-7-16,-7 2 47 15,0 2-6-15,-5 4 5 16,-10 3 35-16,-8 3-51 15,-3 5 1-15,-3 5-37 16,1 6 1-16,2 2-10 16,1 8-2-16,4 12-31 15,5 5 4-15,2 1-61 16,10 15-69-16,2-8-186 16,2-4-564-16</inkml:trace>
  <inkml:trace contextRef="#ctx0" brushRef="#br1" timeOffset="170773.54">26563 10832 985 0,'0'0'321'15,"0"0"-216"-15,0 0-40 16,0 0 34-16,0 0 39 0,0 0-62 16,0 0-26-16,16-38-43 15,-13 38 19-15,2 8 15 16,0 7-23-16,1 10 55 16,-2 6 3-16,3 10-26 15,-1 5-2-15,-1 6-47 16,-2 1 18-16,0 3-19 15,-2-3 8-15,-1-1-5 16,2-9-3-16,-2-8 0 16,0-9 9-16,0-5-9 15,0-8 0-15,1-8 0 16,-1-2 1-16,0-3 4 16,0 0 2-16,0 0 42 15,2-11 7-15,-1-8-56 0,4-4 6 16,-1-3-6-1,4-7 1-15,1-1 5 0,4-3-6 16,2-1 0-16,3 1 1 16,1 1 0-16,2 5-1 15,0 1 0-15,0 2-10 16,0 3 8-16,0 3 3 16,-5 2-1-16,-1 3 0 15,-4 4-10-15,-4 4-30 16,-1 6-16-16,-6 3-64 15,0 0-63-15,-13 14-102 16,-3 1-363-16</inkml:trace>
  <inkml:trace contextRef="#ctx0" brushRef="#br1" timeOffset="171016.02">26665 11180 719 0,'0'0'511'16,"0"0"-434"-16,0 0-9 15,0 0 19-15,0 0 65 16,38 73 34-16,-12-58-79 16,1 0-14-16,3 0-23 15,-1 1-37-15,1-2 23 16,-3 0-16-16,-3-1-6 16,-2-1 0-16,-5-3-23 15,-3-2-8-15,-1-2-3 0,-6-1-12 16,2-3-33-16,-6-1-136 15,-2 0-347-15</inkml:trace>
  <inkml:trace contextRef="#ctx0" brushRef="#br1" timeOffset="172515.59">19286 12286 591 0,'0'0'100'0,"0"0"-74"16,0 0 8-16,0 0 57 16,0 0 41-16,0 0-12 15,0 0-26-15,86-10 12 16,-73 10-14-16,0-3-32 16,0 3 5-16,5-1-20 15,1-2-8-15,1 1 12 16,5 0-47-16,5-1 30 15,3 1-5-15,4-1-25 16,8 0 24-16,4 1 6 16,5-3 97-16,5 2-43 15,6-1-59-15,3-1-1 16,1-2-13-16,1 2-12 16,3-2 33-16,0 0-21 0,0 2-3 15,5-2 24-15,10 1-32 16,-12 2 5-16,4 2-7 15,10 1 8-15,-1-1-7 16,23 2 2-16,6-2-3 16,-6 1 21-16,-5-2-10 15,-7-1 51-15,2-1-38 16,2-4-18-16,4 1 13 16,3-2-19-16,1 0 6 15,-1 1 1-15,0 0-5 16,3 1-2-16,0 0 0 15,-3 0-7-15,-1 0 7 16,-1 1 0-16,-1 0 1 0,-2 2 15 16,1-1-10-1,-2 2-5-15,0-1-1 0,0 1-3 16,3-1 3-16,3-3 0 16,-2 1 0-16,1-4-1 15,-2 1 7-15,-1-2-7 16,1-4 1-16,3 0 0 15,1-1 2-15,0-1-2 16,3 1 0-16,3-1 3 16,3 0-3-16,-2 4-1 15,-1-3 0-15,-4 1-6 16,-3 1 7-16,2-1 1 0,0 2 0 16,2 2 8-1,0 2-8-15,0 2-1 16,0 3 0-16,0-1-9 0,-6 2 8 15,1 1 2-15,0 0-1 16,-1 2 9-16,0 1-8 16,-1 0-1-16,-1 0 0 15,-5 0-4-15,-5 0 3 16,-8-3 1-16,-15-1 0 16,-15-2 5-16,-18-1-5 15,-5 3 0-15,3-4 0 16,-3 0-25-16,-5-8-12 15,-13 4-102-15,-15-1-340 0</inkml:trace>
  <inkml:trace contextRef="#ctx0" brushRef="#br1" timeOffset="174068.69">24184 10147 228 0,'0'0'567'0,"0"0"-468"16,0 0-6-16,0 0 15 0,84 10 80 15,-60-8-77 1,-1-1-46-16,0-1 6 0,-2 1-55 15,0-1-1-15,-2 1-4 16,-1-1-5-16,0 0 58 16,-2 0 3-16,4 0-13 15,0 0 12-15,3 0-43 16,-1 0 10-16,4 0-20 16,0 0-3-16,3 0 11 15,2 0-7-15,5-2-6 16,3-1 69-16,4 0-52 15,0 0-12-15,5 1-13 16,-2 0 16-16,2 1-10 16,-2 1-5-16,2 0 0 15,-2 0 21-15,0 0-12 0,2 0-7 16,-2 0-3-16,3 0 7 16,-2 0-1-16,2 0-5 15,-3 0 1-15,5-2 20 16,1 0-15-16,5-3 15 15,2 0-4-15,1-1-9 16,3 2 1-16,-1-3-9 16,1 4-1-16,1-3 2 15,0 1 7-15,1 0-10 16,-1 1 1-16,-2-2-2 16,1 2 1-16,-2-2 1 15,-1 4 0-15,-2-1 9 16,-1 0-9-16,-2 3 0 15,0 0 0-15,-2 0-3 16,0 0 3-16,-1 0 0 0,0 0 0 16,-1 0-1-16,1 0 2 15,3 0-1-15,-1 0 0 16,-3-1 0-16,-1-2-5 16,-4-1 5-16,-4 1 0 15,-3 2 4-15,-4-2 6 16,-1-2-11-16,-7 0 1 15,0 2-3-15,-5 0 3 16,-6 0 0-16,-4 2 0 16,-6-1 7-16,-3 2-7 0,-1 0 0 15,-2 0 0-15,0 0 0 16,0 0 9 0,0 0-1-16,0 0-1 0,0 0 2 15,0 0-2-15,0 0-7 16,0 0 0-16,0 0-13 15,0 0 11-15,0 0 2 16,0 0 0-16,0 0-4 16,0 2 5-16,1 1-1 15,1 1 0-15,-2-1 0 16,1 2-4-16,-1 0 5 16,3-1-1-16,0 3 9 15,-2-3-8-15,2 0-1 16,-1-1 0-16,1 1-1 15,0-1 1-15,0 1 0 0,0 3 0 16,2 1 4-16,0 6-4 16,3 6 0-16,2 5-3 15,2 8 0-15,-1 5-3 16,-1 1 6-16,2 1 0 16,-3-4 7-16,0-2-7 15,0-3 0-15,0 0-1 16,-2-3 4-16,-1-1-5 15,1-2 2-15,-2-8 0 16,-2-3 2-16,-1-5 0 16,-2-6-4-16,0 0 2 15,0-3-56-15,0 0-72 16,-3-5-492-16</inkml:trace>
  <inkml:trace contextRef="#ctx0" brushRef="#br1" timeOffset="205415.88">20853 12920 1128 0,'0'0'372'0,"0"0"-196"15,0 0-100-15,0 0 31 16,0 0 47-16,0 0-64 16,0-22-38-16,5 4-28 15,-1-4-23-15,1-6 48 16,-3-2-27-16,0-2 2 16,-2-5 1-16,0-1-24 15,0-1-1-15,0 0 0 16,0 4-1-16,0 5-7 15,0 8 9-15,0 5-1 16,0 7 1-16,0 10-1 0,0 0-29 16,0 10 5-1,0 21 24-15,0 23 3 0,0 30 4 16,6 18-1-16,-1-6 15 16,-1-21-19-16,-1-25-2 15,0-16 0-15,-1 1 1 16,1-3-8-16,1-2 7 15,-3-14-51-15,2-12-18 16,2-15-160-16,0-14-155 16,-1-9-471-16</inkml:trace>
  <inkml:trace contextRef="#ctx0" brushRef="#br1" timeOffset="205805.85">20971 12548 1570 0,'0'0'262'16,"0"0"-209"-16,0 0-35 16,0 0-5-16,0 0 117 15,103 38-64-15,-57-26-47 16,5-6 17-16,3-5-30 16,-2-1-6-16,-6-7 3 15,-1-8 10-15,-9-4-14 16,-6-5 1-16,-8-1 0 15,-7-1-16-15,-6-3 2 0,-9 2 14 16,0 3-13 0,-2 3 12-16,-9 5-8 0,-2 8-26 15,0 8 4 1,-2 5 31-16,0 26-4 0,-1 24 4 16,4 27 13-16,8 30-3 15,4 4 6-15,3-20 7 16,13-27-21-16,-4-33 41 15,1-5-43-15,1-2 8 16,0-1-8-16,-2 0-20 16,-8-9-69-16,-4-5-388 15,0-8-191-15</inkml:trace>
  <inkml:trace contextRef="#ctx0" brushRef="#br1" timeOffset="205971.8">21171 13054 1295 0,'0'0'237'0,"0"0"-159"16,0 0-52-16,0 0 122 15,0 0 58-15,109 5-124 16,-70-11-39-16,13-8-43 16,-10 1-120-16,-7 1-421 0</inkml:trace>
  <inkml:trace contextRef="#ctx0" brushRef="#br1" timeOffset="206122.03">21677 13059 1642 0,'0'0'351'0,"0"0"-270"16,0 0-81-16,0 0-9 15,0 0-51-15,0 0-164 16,0 0-454-16</inkml:trace>
  <inkml:trace contextRef="#ctx0" brushRef="#br1" timeOffset="206518.42">21924 12586 1385 0,'0'0'232'0,"0"0"-181"0,-31 94-23 16,24-45 52-16,5-1 81 16,2 3-38-16,8-4-76 15,17-5-10-15,8-6-15 16,4-9-16-16,8-10-6 16,-2-11 0-16,5-6 1 15,-3-3 5-15,1-19-4 16,-7-11-2-16,-8-4 10 15,-9-10-3-15,-10-3-7 16,-12-3 0-16,0-3 0 16,-18 5 9-16,-12 3-2 15,-7 7 36-15,-3 7 15 0,-4 7-42 16,1 15 8 0,3 5-24-16,4 7 1 0,5 7-11 15,4 16 10-15,6 7-40 16,6 4-11-16,8 15-86 15,6-10-211-15,1-6-666 0</inkml:trace>
  <inkml:trace contextRef="#ctx0" brushRef="#br1" timeOffset="206791.44">22424 12465 1508 0,'0'0'230'0,"0"0"-139"0,0 0-28 16,0 0 19-1,23 72 57-15,-19-42-80 0,0 1 8 16,1 1-29-16,1 0-38 16,3-4 22-16,4-3-16 15,1-4-6-15,5-4 0 16,0-4-18-16,4-7 18 15,1-3-20-15,1-3-38 16,3-15-32-16,-6-6-285 16,-8-2-567-16</inkml:trace>
  <inkml:trace contextRef="#ctx0" brushRef="#br1" timeOffset="206994.35">22658 12447 1318 0,'0'0'377'16,"0"0"-277"-16,0 0 7 16,0 103 37-16,0-57-6 15,2 3-29-15,7 3-61 16,-2-1-42-16,1-3 13 16,0-5-19-16,-3-4-53 15,1-4-49-15,-2-9-242 0,-1-9-577 16</inkml:trace>
  <inkml:trace contextRef="#ctx0" brushRef="#br1" timeOffset="207226.33">23022 12645 1053 0,'0'0'658'0,"0"0"-545"16,0 0-27-16,67 94 99 16,-28-58-73-16,4 0-27 15,7-3-59-15,0-5-19 16,-3-4-14-16,-4-6 7 16,-9-5-71-16,-11-4-93 15,-10-8-480-15</inkml:trace>
  <inkml:trace contextRef="#ctx0" brushRef="#br1" timeOffset="207442.67">23253 12718 65 0,'0'0'1724'0,"0"0"-1488"16,-31 81-200-16,17-43 16 0,0 0 36 15,2-3-14 1,0-3-27-16,3-5-47 0,3-3-16 16,1-8-68-16,4-6-102 15,1-9-208-15,0-1-649 0</inkml:trace>
  <inkml:trace contextRef="#ctx0" brushRef="#br1" timeOffset="207699.53">23526 12467 1709 0,'0'0'199'0,"0"0"-137"0,0 0-40 15,0 0 96-15,32 95 39 16,-16-45-88-16,2 6-26 15,3 0 21-15,-1-5-64 16,-1-7 7-16,-2-5-7 16,-1-9-59-16,-5-10-8 15,0-12-90-15,-4-7-381 16,-1-1-420-16</inkml:trace>
  <inkml:trace contextRef="#ctx0" brushRef="#br1" timeOffset="208058.39">23799 12591 1521 0,'0'0'301'16,"0"0"-240"-16,-7 109-29 16,7-56 110-16,1 1-47 15,14-3-13-15,11-4-68 16,2-7-14-16,6-9 22 15,4-7-22-15,0-10-6 16,1-8-13-16,2-6 35 16,-2-11-16-16,0-15 0 15,-4-10 0-15,-7-6 23 16,-6-9-13-16,-10-6-7 16,-7-2 31-16,-5-2-34 15,-8 2 41-15,-14 5-11 16,-9 8-3-16,-5 12 19 0,-3 12-46 15,-4 15 0 1,0 7 0-16,1 22-27 0,2 12-3 16,-5 23-63-16,10-5-142 15,9-10-950-15</inkml:trace>
  <inkml:trace contextRef="#ctx0" brushRef="#br1" timeOffset="208519.14">24263 12380 1478 0,'0'0'337'16,"0"0"-270"-16,0 0-67 16,0 0 9-16,0 0 41 15,0 0 45-15,84 0-67 16,-53-4-28-16,9-6-42 15,-8-1-438-15,-7 3-813 0</inkml:trace>
  <inkml:trace contextRef="#ctx0" brushRef="#br1" timeOffset="209020.77">24651 12157 780 0,'0'0'123'0,"0"0"-69"16,0 0 181-16,110 14-11 16,-77 2-75-16,-5 4 11 0,-9 3-46 15,-8 4-59 1,-11-1-3-16,0 1-42 0,-18-5 21 15,-7-1-8-15,0-6-12 16,1-5 35-16,1-5-30 16,6-5 5-16,5 0-5 15,4 0-16-15,8-12-12 16,0-3-30-16,6 0-34 16,15 1 29-16,3 3 0 15,6 5 47-15,3 6-10 16,4 0 18-16,0 16-8 15,0 6 28-15,-2 5 32 16,-7 4 46-16,-6 2-22 16,-8 0 1-16,-11-1 10 15,-3-3-56-15,-11 0 13 0,-14-5-14 16,-8-5-13-16,-4-4 16 16,-2-8-33-16,-2-4 4 15,5-3-12-15,6 0-3 16,9 0-31-16,11 0-68 15,3 0-97-15,6-1-616 0</inkml:trace>
  <inkml:trace contextRef="#ctx0" brushRef="#br1" timeOffset="-201425.47">25104 12964 789 0,'0'0'216'0,"0"0"-134"16,0 0 5-16,0 0 33 16,0 0 29-16,0 0-29 15,10 16 6-15,-2-16-3 16,0 0-48-16,2 0 10 16,2-4-34-16,2-7-24 15,2-4 29-15,0-5-47 16,2-5 10-16,-4-1-7 15,0-6-4-15,-1-2-9 16,-4-4 1-16,1-6-8 16,-4-3-1-16,0-5 9 0,-2-1 0 15,-2-5 0-15,-2-2-17 16,0 0 6-16,0-4-20 16,-5 3-21-16,-2 6 39 15,1 4-34-15,-1 10 47 16,2 8-8-16,2 10-15 15,2 8 20-15,-1 5-12 16,2 8 12-16,0 2-13 16,0 5 17-16,0 17-1 15,0 14 3-15,8 20 3 16,9 23-6-16,4 16 0 0,0 9-1 16,-6-19-5-1,-7-20 12-15,-5-24-4 0,-3-2 5 16,0 0-1-16,0 1-12 15,0-2 4-15,-2-10 2 16,-2-11 8-16,-1-7-7 16,2-8 37-16,1-2 29 15,1 0-56-15,-2-19 0 16,2-8-11-16,1-9-7 16,0-5-10-16,7-4 17 15,10 0-15-15,3 7 14 16,4 9-25-16,3 10 25 15,-1 14-8-15,0 5 3 16,1 11 0-16,-5 14 12 16,-5 4-3-16,-5 6 7 0,-9 1 1 15,-3 0-20-15,-8-2 9 16,-12-4 0-16,-6-5-22 16,-4-5 32-16,1-7-10 15,0-8 16-15,4-5 2 16,5 0-19-16,6-7 1 15,8-6-5-15,6-1 4 16,0 2 2-16,10 3 10 16,14 4-2-16,6 5 9 15,4 0-18-15,6 5 0 16,2 8 8-16,0 0 11 16,2-2-19-16,-2-1-12 0,-2-6-31 15,-1-4-117-15,-3 0-66 16,-3-3-118-16,-3-11-169 15,-5-3 301-15,-4-4-26 16,-4-3 238-16,-4-2 23 16,-3 0 136-16,-2-2 21 15,-2 0 70-15,-5 2-29 16,-1 4 5-16,0 0-30 16,-4 5-38-16,-10 4-34 15,-5 7-93-15,-6 6-5 16,-4 0-20-16,-2 15 19 15,-2 9-13-15,3 9-11 16,5 1-1-16,7 5 29 16,9-3-21-16,9-3-8 15,0-5 0-15,15-7-10 0,10-8 9 16,5-7 1-16,3-6-4 16,1 0-13-16,-1-13-9 15,-3-7 14-15,-3-2 12 16,-5-4-3-16,-4 1 3 15,-2 2 2-15,-5 5 4 16,-1 6 13-16,-2 8-19 16,-2 4 0-16,1 18-1 15,5 29 2-15,6 29 30 16,4 35-19-16,1 14 0 16,-7 1 24-16,-6-13-29 15,-10-16-7-15,0-19 0 16,0-18 0-16,-1-16-12 15,-14-6 11-15,-4 5-6 16,-11 1-9-16,-9-1 7 0,-4-9 9 16,-8-13 0-1,2-12 1-15,-3-9 34 0,3-9-6 16,5-23-14-16,4-11 26 16,9-9-40-16,8-5-1 15,12 3 0-15,11 1 5 16,0 5-5-16,17 5 0 15,10 5 1-15,6 2 11 16,6 4 0-16,5 1-12 16,3 0 0-16,5 0-3 15,20-13-35-15,-11 8-173 16,-9 2-740-16</inkml:trace>
  <inkml:trace contextRef="#ctx0" brushRef="#br1" timeOffset="-200924.2">26374 11955 983 0,'0'0'269'0,"0"0"-163"0,0 138 75 15,1-27-3-15,10 14-36 16,2-1-12-1,-2-13-67-15,-5-29-13 0,-2-21-9 16,-1-19-35-16,1-8-9 16,-1 1 3-16,2-3-47 15,-1 2-66-15,-1-13-245 16,0-9-550-16</inkml:trace>
  <inkml:trace contextRef="#ctx0" brushRef="#br1" timeOffset="-199745.46">26551 12506 1295 0,'0'0'301'16,"0"0"-230"-16,0 0-70 16,0 0 43-16,0 0 51 15,0 0-47-15,88-48 29 16,-64 48-22-16,2 17-5 15,-3 12-2-15,0 7-48 16,-7 10 18-16,-4 0-18 16,-8-1 0-16,-4-4 14 15,0-6-13-15,0-6 4 16,-6-8 1-16,-1-8 6 0,1-8-21 16,2-5 9-16,-1-2 0 15,1-16-2 1,-1-11-3-16,1-8 0 0,4-5-7 15,0-2-7-15,4 0 6 16,7 6-30-16,1 8 1 16,4 11 41-16,-1 10-13 15,3 9 14-15,1 5 10 16,-1 18-3-16,3 10 21 16,0 6 2-16,-5 6-22 15,1-1 33-15,-5-3-23 16,-3-8 13-16,-2-8-6 15,-3-6-16-15,-2-11-11 16,-2-4 2-16,0-4 0 0,0-3 7 16,0-17-7-1,0-8 0-15,1-10-2 0,2-7-32 16,5 0 27-16,1 0-14 16,3 8-13-16,-2 8 27 15,3 14-2-15,0 10 9 16,0 5 0-16,2 22 16 15,-1 11-12-15,2 6 11 16,-4 3-14-16,1-3 36 16,-2-6-36-16,-1-8 17 15,0-8-5-15,1-10-13 16,-2-7 0-16,3 0-8 16,-2-13 8-16,3-13-13 15,0-6 14-15,-1-4-1 16,-1 2 0-16,-2 4 0 15,-1 7 0-15,-2 10-20 16,-3 12-17-16,0 2 35 0,0 24-10 16,1 9 12-16,2 7 12 15,3-4 1-15,6-3-14 16,0-7 1-16,6-10-2 16,0-10 1-16,1-7 2 15,-1-1 0-15,-2-19 14 16,-2-10-8-16,-4-5-8 15,-7-7 1-15,-6-3-6 0,0-2 0 16,-7 2 7 0,-10 5-1-16,-1 10 0 0,-4 11-5 15,0 14 5-15,1 5-53 16,-3 24 43-16,3 12 10 16,3 9 0-16,6 5 13 15,9-2 15-15,3-2-18 16,3-7-10-16,18-9 0 15,3-10-5-15,6-10 5 16,2-10 0-16,3-7 1 16,2-19 20-16,1-13-8 15,-2-12-14-15,2-18 1 16,-4-20 0-16,-4-21 6 16,-10-7-6-16,-12 9 0 15,-8 25 0-15,0 31-16 0,-1 18 16 16,-8 13-6-16,2 5 3 15,-2 6-12-15,-1 10 15 16,-1 8 0-16,-1 38 32 16,3 38-24-16,9 32 26 15,0 18-6-15,21-4-21 16,7-19 43-16,-4-31-36 16,0-22-4-16,-6-19-6 15,3-9-4-15,15 5-90 16,-4-8-171-16,-2-3-1031 0</inkml:trace>
  <inkml:trace contextRef="#ctx0" brushRef="#br1" timeOffset="-191906.11">24432 11035 770 0,'0'0'245'0,"0"0"-102"15,0 0 5-15,0 0-3 16,0 0 38-16,0 0-35 16,0-8-77-16,1 6-2 15,-1 2-19-15,0-2-1 16,0 2 3-16,0 0-18 16,0 0 1-16,0 0 11 0,0 0-37 15,-1 2 7-15,-16 13-16 16,-5 13 1-16,-18 22 4 15,-15 29-5-15,-19 31 6 16,-6 17-6-16,-1 6 6 16,5-12-12-16,9-19 0 15,12-25 3-15,13-21-3 16,12-17 8-16,8-11-2 16,0 1 23-16,2-2-17 15,2-5-4-15,8-7-2 16,5-10 0-16,5-1 4 15,0-4-1-15,0 0-3 0,0 0 3 16,0 0 4-16,0 0-8 16,0 0 1-16,0 0-1 15,0 0-15-15,0 1 16 16,9 2-36-16,5-1-120 16,1-2-522-16</inkml:trace>
  <inkml:trace contextRef="#ctx0" brushRef="#br1" timeOffset="-191042.25">27018 10746 834 0,'0'0'305'15,"0"0"-146"-15,0 0-73 16,0 0 58-16,0 0 35 16,0 0-70-16,0 0-8 15,3-16-49-15,-3 16 9 16,0 0 12-16,0 0-49 15,0 0 16-15,0 0-40 16,-4 5 16-16,-10 16-7 0,-10 9-9 16,-17 28 6-1,-19 29 3-15,-16 31 5 0,-9 10-14 16,6-5 0-16,10-18-7 16,23-35 5-16,13-19 2 15,11-17 0-15,6-10 7 16,5-4-6-16,0-6-1 15,7-3 0-15,4-8 5 16,0-3-14-16,1-2 11 16,11-10-2-16,6-1 0 15,-1 0-10-15,3 0-92 16,-6 5-234-16,-4 4-873 0</inkml:trace>
  <inkml:trace contextRef="#ctx0" brushRef="#br1" timeOffset="-189331.53">27572 11821 738 0,'0'0'256'16,"0"0"-104"-16,0 0-22 15,0 0 20-15,0 0 50 16,-62 76-83-16,41-45-50 15,-6 11 2-15,-14 25-46 16,-23 27 17-16,-23 27-30 0,-11 12-1 16,2-4 17-1,14-18-24-15,27-31 11 0,18-17 44 16,12-22-47-16,6-8 12 16,2-1-22-16,3-5 9 15,1-1 7-15,7-11-16 16,6-6 0-16,0-6 0 15,0-3-50-15,9 0-53 16,10-7-115-16,-3-7-286 16,-4-3-487-16</inkml:trace>
  <inkml:trace contextRef="#ctx0" brushRef="#br1" timeOffset="-188618.47">23922 10930 504 0,'0'0'724'0,"0"0"-587"0,0 0-37 16,0 0 10-16,0 0 30 16,0 0-3-16,0 0-72 15,-42-7-23-15,32 7-5 16,-3 12-37-16,-7 8 17 16,-7 11-17-16,-11 13 1 15,-17 19 16-15,-22 26-16 16,-25 27 10-16,-10 13 0 15,1-3-3-15,7-15-9 16,26-29 1-16,16-21 0 16,17-19 26-16,9-7 7 15,-2 3 6-15,2 0-5 16,3 0-32-16,11-10-2 0,10-6 0 16,10-9-9-16,2-6 8 15,5-2-49-15,22 2-65 16,-4-2-188-16,-4 3-735 0</inkml:trace>
  <inkml:trace contextRef="#ctx0" brushRef="#br1" timeOffset="-186260.74">21648 10330 732 0,'0'0'216'0,"0"0"-87"15,0 0-16-15,0 0-9 16,0 0 16-16,0 0-43 16,0 0-26-16,0-5 18 15,0 5-11-15,0 0 16 16,0 0-8-16,0 0-54 15,-4 0 2-15,-1 0-14 16,-2 8 1-16,-2 2 4 16,0 2-4-16,0 5-1 15,-1 4 6-15,-1 4 1 16,1 9-14-16,-2 6 4 16,4 7 3-16,1 4 8 15,4 2-8-15,3-2 0 0,0-4 5 16,1-2 1-16,13-2-6 15,5-4 11-15,2-2 3 16,-1-4 35-16,2-7-25 16,-1-5 4-16,-5-5 15 15,0-6-34-15,-5-4 16 16,-3-2-15-16,-2-3-8 16,-1 0 4-16,-3 4-6 15,-2-3-43-15,0 1-273 0</inkml:trace>
  <inkml:trace contextRef="#ctx0" brushRef="#br1" timeOffset="-184585.13">21790 10711 614 0,'0'0'246'0,"0"0"-141"16,0 0-11-16,0 0-26 15,0 0 2-15,0 0 16 16,0 0-55-16,12-46-4 0,-9 41 8 16,-1-3-16-16,-1 1 26 15,3-1-20-15,-2-1-14 16,-1 0 24-16,1 0-34 15,-1-1 0-15,2 0 7 16,-1 2 3-16,-1 1-11 16,-1 0 0-16,2 2 0 15,-2 1 4-15,0 1-2 16,1 0-2-16,-1 1 1 16,0 0 7-16,2 1-10 15,-2 1 2-15,0 0 0 16,0 0-13-16,0 0 13 15,0 0 0-15,0 0-1 0,0 0-5 16,0 0 5 0,0 0 1-16,1 0-7 0,-1 0 5 15,0 1 2 1,2 1 0-16,-2-2 0 0,0 0 1 16,1 0-1-16,-1 0 0 15,0 0 1-15,0 0 4 16,2 0-4-16,-2 0-1 15,0 0 5-15,0 0-4 16,0 0-1-16,0 0 0 16,0 0 0-16,0 0 2 15,0 0-2-15,0 0 0 16,0 0 0-16,0 0-28 16,0 0 17-16,0 0-10 15,0 0-4-15,0 0 25 0,0 0-1 16,0 0 1-16,0 0-9 15,0 0-23-15,0 0-75 16,0 4-203-16,0-1-231 0</inkml:trace>
  <inkml:trace contextRef="#ctx0" brushRef="#br1" timeOffset="-183415.29">21823 10735 350 0,'0'0'404'15,"0"0"-252"-15,0 0-47 0,0 0-51 16,0 0 70-16,0 0-41 16,0 0-57-16,27-66 20 15,-21 42-12-15,-3-3 3 16,0-1 7-16,0-1-43 15,-2-3 14-15,1 5-15 16,-1-2 1-16,-1 5 9 16,0 5-9-16,0 3 5 15,0 3 0-15,0 5 2 16,0 1-8-16,0 2 1 16,0 4-1-16,0-1 22 0,0 2-22 15,0 0 1 1,0 0 6-16,0 0-1 0,0 3-7 15,0 9 1-15,0 3-2 16,0 7 2-16,0 3 0 16,-1 7 6-16,1 3-5 15,0 4 8-15,0-3-10 16,0-1 1-16,0-5-2 16,0-7 1-16,0-5 1 15,0-7 0-15,0-5 2 16,0-3 11-16,0-3-12 15,0 0 8-15,5-5 17 16,1-10 1-16,2-4-27 16,3-3 9-16,0-2-5 15,3 3-2-15,1 1-3 0,-2 5 1 16,0 8-1-16,0 4 0 16,-4 3 2-16,1 0 15 15,-4 7 29-15,-3 6-15 16,-3 2 21-16,0 2-31 15,0-2-20-15,-11 1 20 16,-3-3-20-16,0-2 1 16,1-3 5-16,2-3-6 15,4-4 0-15,0-1-11 16,3 0-20-16,4-4 15 16,0-4-19-16,0-1 32 15,2 2-7-15,8 2 2 0,1 2 6 16,1 3 2-16,3 0 0 15,1 0 45-15,3 5-17 16,5 2 1-16,0 1 22 16,0-1-45-16,1-4 16 15,-1-1-22-15,-2-2 0 16,0 0 7-16,-3 0-7 16,-1-7 0-16,-3-4 0 15,-2-3-39-15,-3-3 15 16,-2-2 4-16,-2-1 2 15,-4 1 17-15,-2-1 1 16,0 4 0-16,0 4 11 16,-6 2-3-16,-7 5 43 0,-1 5-26 15,-1 0-25-15,-5 0 25 16,4 12-18-16,-2 3 6 16,4 4 0-16,3 1-7 15,3-3-6-15,5 2 0 16,3-3 0-16,0-2 2 15,0-5-2-15,5-1 0 16,4-4 6-16,4-2 3 16,-1-2-9-16,3 0 0 15,-2-6 0-15,1-5 5 16,-2 1-4-16,-3 0 4 16,1 2 5-16,-6 5-1 15,1 3-11-15,-4 0 4 0,-1 12 4 16,0 10 62-1,0 10-35-15,0 6-13 0,-4 5 5 16,1-2-16 0,0-2-15-16,-1-4 6 0,4-9-25 15,0-7 0-15,0-10-117 16,0-7-239-16,0-2-600 0</inkml:trace>
  <inkml:trace contextRef="#ctx0" brushRef="#br1" timeOffset="-182940.26">22464 10326 183 0,'0'0'797'0,"0"0"-664"0,0 0-87 15,0 0-40 1,0 0 19-16,0 0 52 0,0 0-31 16,0-1 0-16,0 1-24 15,0 0 26-15,0 3 13 16,0-3-44-16,0 2 10 16,0-2-25-16,0 0 9 15,0 1-3-15,0-1-7 16,0 0 7-16,0 0 3 15,0 0-10-15,0 0-2 16,0 0 1-16,0 0-33 16,0 0-9-16,0 2-89 15,0-2-237-15</inkml:trace>
  <inkml:trace contextRef="#ctx0" brushRef="#br1" timeOffset="-182131.69">22527 10512 780 0,'0'0'167'0,"0"0"-133"0,0 0-4 16,0 0 36-16,0 0 23 15,0 0-8-15,0 0-55 16,40-32 42-16,-31 32 38 15,-1 12-7-15,1 7 11 16,-1 6-25-16,0 4-50 16,-2 3 10-16,-3-1-20 15,-1-4 7-15,-2-5-1 16,0-5-24-16,0-3 26 16,0-4-13-16,0-4-4 15,0-3 24-15,0-3-38 16,0 0 25-16,0 0-4 15,0-12-21-15,0-2-4 16,0-5-8-16,0-3 7 0,0-1-12 16,1-2 7-16,7 5-5 15,0 0 12-15,-2 6-28 16,2 4 28-16,-1 4-12 16,0 6 8-16,0 0-2 15,-1 9 14-15,0 10 13 16,-2 4 23-16,3 1-36 15,-2-2 14-15,-1-1-19 16,1-2 5-16,-2-2-1 16,0-3 0-16,-1-3-6 15,-1-2 0-15,1-1 6 16,0-2-12-16,-2-3-6 16,2-3-76-16,1 0-32 15,1 0-147-15,1-7-87 0,-2-5-678 16</inkml:trace>
  <inkml:trace contextRef="#ctx0" brushRef="#br1" timeOffset="-181603.73">22770 10655 235 0,'0'0'736'0,"0"0"-532"15,0 0-9-15,0 0-84 16,0 0 2-16,0 0-25 16,0 0-64-16,3-48 7 0,5 33 5 15,0-1-21 1,1 1 14-16,-1 3-24 0,1 2 1 15,-3 2 2-15,0 5-6 16,0 3-2-16,0 0 22 16,-1 14 7-16,2 7 25 15,-3 9-27-15,-1 3-27 16,0 1 28-16,0-5-28 16,0-3 8-16,-1-4 1 15,1-8-8-15,-1-4-2 16,0-7-18-16,-1-3-69 15,-1-2-140-15,2-11-513 0</inkml:trace>
  <inkml:trace contextRef="#ctx0" brushRef="#br1" timeOffset="-181146.21">23015 10470 857 0,'0'0'284'16,"0"0"-196"-16,0 0-74 0,0 0 2 16,0 0 80-16,0 0-29 15,0 0 5-15,52-3-15 16,-46 8 26-16,-5 4 63 16,-1 5-75-16,0 2-5 15,0 2-35-15,-6 2-18 16,-3-1 43-16,-1 0-36 15,4-2 8-15,2-3 9 16,2-1-36-16,2-5 14 16,0 1-15-16,3-5 1 0,9-1 0 15,3-3 0-15,0 0 5 16,3-1-6-16,4-16-113 16,-4 1-135-16,-3 1-576 0</inkml:trace>
  <inkml:trace contextRef="#ctx0" brushRef="#br1" timeOffset="-180852.75">23353 10364 1390 0,'0'0'241'0,"0"0"-180"15,0 0-29-15,0 0-14 0,0 0 102 16,-13 75-56-16,8-42-37 16,-3 7 65-16,-1 7-29 15,-2 3-1-15,-1-2 9 16,2-2-60-16,-1-5 10 16,1-7-21-16,2-7 8 15,2-5-17-15,2-6 9 16,4-8-46-16,0-6-71 15,0-2-355-15,3 0-241 0</inkml:trace>
  <inkml:trace contextRef="#ctx0" brushRef="#br1" timeOffset="-180434.1">23605 10546 1101 0,'0'0'264'16,"0"0"-196"-16,0 0-14 15,0 0 63-15,0 0 6 16,-88 7-60-16,72 3-62 16,2 3 12-16,1 0-2 15,4-1-10-15,3-2 0 16,6 0 5-16,0-2-6 15,0 1 0-15,15 0-1 0,6-1 1 16,4 2-1 0,1-1 2-16,-4 2 4 0,1 0 27 15,-4-1-11-15,-6-2 67 16,-5 1-7-16,-2-2-39 16,-6 3 46-16,0-3-24 15,-8 2-8-15,-5-1 2 16,-8-3-51-16,1 1 0 15,0-5-7-15,0-1-32 16,5 0 23-16,4 0-53 16,6-3-30-16,5-18-63 15,2 4-397-15,9 0-259 0</inkml:trace>
  <inkml:trace contextRef="#ctx0" brushRef="#br1" timeOffset="-180097.21">23777 10447 1081 0,'0'0'143'0,"0"0"-62"16,0 0-1-16,0 0 74 15,0 0-13-15,0 0-81 16,85-5 1-16,-80 10 11 15,-4 8-19-15,-1 3 39 16,-5 3-44-16,-8 5-27 0,-5-1 21 16,3 0-42-16,2-6 18 15,7-2-13-15,4-5 11 16,2-3-16-16,2-3 0 16,15-3 0-16,6-1 15 15,9 0-14-15,2 0 7 16,1-5-8-16,-5-2-6 15,-2 1 5-15,-9 4-90 16,-9 0-310-16</inkml:trace>
  <inkml:trace contextRef="#ctx0" brushRef="#br1" timeOffset="-178864.97">24182 10244 1003 0,'0'0'290'15,"0"0"-212"-15,0 0-10 16,0 0-27-16,0 0 58 15,0 0 29-15,0 0-80 16,17-7 13-16,-5 14 15 16,-2 10-23-16,1 12 10 15,-1 20-21-15,-2 25-9 16,-8 21 21-16,0-3-52 16,0-18 17-16,-5-24-19 15,1-16-26-15,-2 1 13 16,1 8-85-16,1-8-166 0,1-12-448 15</inkml:trace>
  <inkml:trace contextRef="#ctx0" brushRef="#br1" timeOffset="-177991.91">25983 11804 1075 0,'0'0'331'0,"0"0"-213"0,0 0-53 15,0 0 1-15,0 0 64 16,0 0-67-16,0 0-53 16,0 13 37-16,-8 4-33 15,-3 10 45-15,-6 9-5 16,-10 19-48-16,-16 30 36 16,-15 38-9-16,-17 22-26 15,-2 12 44-15,-5 2-51 16,4-17 0-16,3-7-1 15,8-13 14-15,8-16-4 0,14-24 4 16,14-22-7 0,9-19 38-16,6-7-44 0,0-5 19 15,4 0 5 1,3-4-15-16,3-12-3 0,6-7-6 16,0-6-31-16,4 0 21 15,12-3-33-15,15-23-31 16,-3 2-131-16,-2-1-582 0</inkml:trace>
  <inkml:trace contextRef="#ctx0" brushRef="#br1" timeOffset="-177107.66">22455 10270 914 0,'0'0'313'0,"0"0"-140"16,0 0-28-16,0 0 14 16,0 0-10-16,0 0-77 15,0 0-11-15,-27 18-19 16,14-2-24-16,-2 4 38 15,-6 4-31-15,-5 11 10 16,-10 9 10-16,-18 18-44 16,-19 19 19-16,-15 17-20 15,6-6 2-15,18-18 27 16,22-20-28-16,15-14 11 16,-1 4-3-16,-4 2 0 15,3 3-18-15,5-9 9 0,7-5-41 16,1 0-29-16,5-11-198 15,2-4-637-15</inkml:trace>
  <inkml:trace contextRef="#ctx0" brushRef="#br1" timeOffset="-175613.18">15699 14076 1152 0,'0'0'281'0,"0"0"-186"16,0 0 34-16,0 0-18 16,0 0-39-16,0 0 1 15,0 0-42-15,-16-9-8 16,15 11-4-16,-1 12-17 15,0 7 4-15,2 5-6 16,0 9 0-16,4 2 4 16,10 6-3-16,6 1 12 15,6-3 0-15,3-2-4 16,3-8-10-16,-3-6 1 0,3-11 0 16,-4-6-6-16,-2-8 13 15,1 0-7 1,-5-16 3-16,0-10 10 0,-5-4-5 15,-2-7 5-15,-5-4 2 16,-5 2 50-16,-4-1-21 16,-1 5-7-16,0 3 10 15,-6 4-40-15,-3 6 7 16,1 4-14-16,0 5 7 16,3 5-8-16,1 3 1 15,2 5-17-15,2 0-48 16,0 7-92-16,0 8-165 15,0 2-453-15</inkml:trace>
  <inkml:trace contextRef="#ctx0" brushRef="#br1" timeOffset="-175269.45">16368 14454 1224 0,'0'0'317'0,"0"0"-244"15,0 0-34-15,0 0 7 16,0 0 82-16,0 0-24 16,0 0-44-16,-67-15-7 15,43 17-6-15,-1 14-47 0,1 3 15 16,2 5-8-1,4 2 1-15,6 2 42 0,9-1-33 16,3-4-6-16,4 1-2 16,18-5-9-16,8-2 0 15,8-6-10-15,1-4-30 16,1-7-31-16,-2 0-87 16,3-10-124-16,-10-4-93 15,-9-2-332-15</inkml:trace>
  <inkml:trace contextRef="#ctx0" brushRef="#br1" timeOffset="-174659.31">16527 14379 795 0,'0'0'309'0,"0"0"-240"15,0 0-38-15,0 0-4 16,0 0 94-16,0 0 47 15,0 0-6-15,92 68-47 16,-65-39-24-16,0 4-33 16,-5-1 39-16,-3-1-61 15,-8-4-28-15,-5-1 23 16,-5-6-30-16,1-7 7 16,-2-4 5-16,0-5-1 0,0-4-12 15,0 0 0 1,0-16 0-16,0-6-12 0,0-7 6 15,0-5-11-15,0-2 16 16,4 2-46-16,8 6 16 16,2 6 6-16,5 6 11 15,2 10 13-15,1 6 2 16,5 8 11-16,0 14 61 16,0 9-73-16,-2 3 31 15,-5 2-14-15,-6-2-16 16,-5-4 38-16,-1-6-20 15,-4-7-6-15,-2-6 8 16,-1-7-11-16,-1-1-10 16,0-3 0-16,0-6 0 15,0-12 11-15,0-6-11 0,0-6-9 16,0-4 7 0,5 3-41-16,2 4 20 0,2 7 4 15,1 7 10-15,1 7 0 16,-2 6 10-16,3 5-1 15,0 12 50-15,1 8-49 16,-1 0 24-16,0 0-25 16,-2-2 6-16,-1-3 4 15,-4-5-10-15,0-6-70 16,2-9-89-16,-1 0-526 16,-2-5-544-16</inkml:trace>
  <inkml:trace contextRef="#ctx0" brushRef="#br1" timeOffset="-174450.06">17394 14345 573 0,'0'0'875'16,"0"0"-737"-16,0 0 10 16,0 0-43-16,0 0-14 15,0 0 11-15,0 0-52 16,104 34-24-16,-75-33 5 15,1 1-23-15,-3-2-14 16,-6 0 6-16,-14 4-181 16,-5 1-174-16,-2 0-617 0</inkml:trace>
  <inkml:trace contextRef="#ctx0" brushRef="#br1" timeOffset="-174255.25">17430 14541 140 0,'0'0'1138'0,"0"0"-970"16,0 0-130-16,0 0 25 16,0 0 151-16,88 0-50 15,-52 0-49-15,0 0-74 16,-1 0-5-16,-5 0-16 16,-5 0-20-16,-9 5 0 15,-10 14-96-15,-5-2-243 0,-1 2-804 16</inkml:trace>
  <inkml:trace contextRef="#ctx0" brushRef="#br1" timeOffset="-152102">18444 14410 573 0,'0'0'260'0,"0"0"-93"0,0 0-8 16,0 0-17-16,0 0 16 15,0 0-44-15,2-24-6 16,-1 21-22-16,-1 0-29 16,0 0 29-16,2 2-23 15,-2 1-2-15,0-1 0 16,0 1-42-16,0 0 10 16,0 0-17-16,0 1-2 15,-6 14 0-15,-4 5-9 16,-2 10-1-16,-2 7 8 15,2 2-1-15,2 3-8 0,3 3 1 16,2-2-5 0,5 1 3-16,0-3 2 0,6-5 0 15,13-7-1-15,5-2 1 16,6-10-1-16,1-8 1 16,5-7-37-16,0-2 31 15,0-9-2-15,-1-9 8 16,-3-5 11-16,-7-3-1 15,-5-1-10-15,-7 1 10 16,-9 1-10-16,-4 1 35 16,0 1-34-16,-16 4 14 15,-6 3 10-15,-5 7-17 16,-2 3 6-16,-1 6-14 0,2 0 6 16,3 19-7-1,3 6 1-15,2 5-2 0,7 3-12 16,4 2-69-1,9 9-57-15,0-9-174 0,9-7-386 0</inkml:trace>
  <inkml:trace contextRef="#ctx0" brushRef="#br1" timeOffset="-151575.52">19014 14290 1151 0,'0'0'237'15,"0"0"-119"-15,0 0-31 16,0 0 66-16,0 0-65 15,0 0-68-15,0 0 14 16,-43 32-33-16,32 0 8 16,1 5 54-16,3 8-40 15,2 5 31-15,5 5-45 16,0 2 9-16,6-4-4 16,12-3-13-16,3-10 0 15,6-7 3-15,1-7-2 16,2-11-2-16,1-8 0 0,-1-7 10 15,-3 0 15 1,0-18-10-16,-5-6-3 0,-5-6 25 16,-6-2-37-16,-6-2 18 15,-5 1-15-15,0 0 4 16,-5 7 30-16,-9 4-7 16,-7 3-8-16,-2 8 47 15,-5 5-69-15,0 6 8 16,-2 3-8-16,1 17-49 15,6 6 36-15,3 9-33 16,10 2-32-16,7 15-47 0,3-10-202 16,0-8-401-16</inkml:trace>
  <inkml:trace contextRef="#ctx0" brushRef="#br1" timeOffset="-150177.73">19481 14444 1167 0,'0'0'265'16,"0"0"-182"-16,0 0-31 15,0 0 96-15,0 0-27 16,0 0-35-16,0 0-86 16,0-5 19-16,-3 21-19 15,-3 7 0-15,2 5 0 0,4 7 15 16,0 2-6 0,1 1-9-16,16-3 0 0,3-2 0 15,2-9-1-15,4-3 1 16,1-10 0-16,3-7 24 15,0-4-9-15,0-11 26 16,-2-14-19-16,-1-8-22 16,-5-6 42-16,-4-5-24 15,-6 0 22-15,-8 1 25 16,-4 1-50-16,0-1 23 16,-14 7-7-16,-9 2-22 15,-4 5 37-15,-7 4-5 16,-3 8-23-16,-2 8 1 15,-2 9-18-15,2 5-2 16,1 20-9-16,5 13-56 0,5 10 34 16,9 7-50-1,13 30-50-15,6-16-188 0,0-9-679 0</inkml:trace>
  <inkml:trace contextRef="#ctx0" brushRef="#br1" timeOffset="-147663.14">20258 14447 1101 0,'0'0'211'0,"0"0"-142"15,0 0-53-15,0 0 148 0,0 0 18 16,0 0-89-16,0 0-19 15,2-25-66-15,4 19 3 16,1-2 11-16,2 3-12 16,4-1-1-16,-1 5-9 15,5 1 1-15,-1 0 11 16,2 20-11-16,0 8 32 16,0 11 21-16,-6 3-31 15,0 3-5-15,-6-2-18 16,-3-6 1-16,-2-5 6 15,-1-9-7-15,0-8 0 0,0-5 15 16,0-3-5 0,0-7-10-16,0 0 15 0,-1 0-2 15,-4-11 37-15,1-10-49 16,-2-9 5-16,3-5-6 16,2-6-11-16,1-1 10 15,0 1-11-15,4 5-2 16,9 10 7-16,1 6 3 15,4 11 4-15,1 9-2 16,-1 2-9-16,4 21 11 16,-1 10 0-16,-1 7 1 15,-4 4 10-15,-3-2-3 16,-2-6 0-16,-5-7 1 16,-2-8-8-16,-1-9-1 15,-3-7 0-15,0-5 0 0,0 0 13 16,0-10-5-16,0-13-2 15,0-6-6-15,0-6 1 16,0-5-1-16,0 2 0 16,2 1-20-16,5 5 14 15,3 6 0-15,3 9 6 16,-3 9 0-16,5 8-6 16,-3 0 6-16,4 11-2 15,-1 11 2-15,1 0 6 16,0 3-5-16,-3 1 13 15,-4-3 11-15,-3 1-18 16,-3-3-1-16,-1-1-6 0,-2-2-5 16,0-4-8-1,0-2-21-15,0-3-86 0,3-9-93 16,2 0-300-16,0-2-203 16</inkml:trace>
  <inkml:trace contextRef="#ctx0" brushRef="#br1" timeOffset="-147341.61">20967 14023 1235 0,'0'0'190'0,"0"0"-113"15,0 0-42-15,0 0 35 16,0 0 57-16,0 0-94 15,0 0-2-15,15 30 55 16,4 20-7-16,3 30 22 16,2 34-71-16,-1 14-4 15,-7 2 24-15,-9-14-41 16,-2-33 12-16,-3-21-21 16,1-16 10-16,-2-9-2 15,1 0-7-15,1 0-1 16,1-2 7-16,-1-14-6 15,1-8-2-15,2-13-86 16,0-8-211-16,0-12-209 0</inkml:trace>
  <inkml:trace contextRef="#ctx0" brushRef="#br1" timeOffset="-146785.41">21602 14198 1393 0,'0'0'241'0,"0"0"-181"15,0 0-41-15,0 0 78 0,-80 34-48 16,54-11-21-16,0 2-28 15,0 2 13-15,5-1-10 16,2-2-3-16,5-6 1 16,3-2 10-16,4-7-5 15,6-1-6-15,1-6 0 16,0-2-6-16,9 0 6 16,10 0 31-16,8-6-24 15,3-2 11-15,3 1-18 16,0 1 0-16,-1 3 0 15,1 3 9-15,-1 0-9 16,-3 6 12-16,0 9 24 16,-4 6 58-16,-6 4-35 15,-5 3 6-15,-6 2-13 16,-8-1-42-16,0 0 8 0,-14 0-18 16,-11-3 1-16,-8-4 14 15,-6-4-6-15,-6-8-9 16,2-6 0-16,0-4 19 15,4 0-15-15,5-8 12 16,5-5-15-16,6 0 22 16,7 1-23-16,3 4 0 15,6 1 0-15,2 3-73 16,1 4-16-16,1 0-147 16,-2 0-607-16</inkml:trace>
  <inkml:trace contextRef="#ctx0" brushRef="#br1" timeOffset="-138631.73">15463 13780 624 0,'0'0'182'16,"0"0"-98"-16,0 0-29 16,0 0 35-16,0 0 63 15,0 0-33-15,-8 11-84 16,8-6-7-16,0-1 12 15,0 4-9-15,-1 4 20 16,1 5-13-16,-2 4 33 16,2 7 6-16,0 11-41 15,0 7 23-15,0 22-21 0,2 27-17 16,9 24 28-16,2 11-22 16,-3-4 4-16,-2-7 11 15,-1-18-36-15,1-5 6 16,-2-8-11-16,-2-17-1 15,1-21 41-15,-1-13-22 16,-1-7 7-16,0 4 14 16,-2 1-34-16,2 2 13 15,-1-6-20-15,-1-6 1 16,1-8 2-16,-1-3-3 16,4-8 0-16,-2-3-35 15,12-3-87-15,-3-9-181 0,1-6-334 16</inkml:trace>
  <inkml:trace contextRef="#ctx0" brushRef="#br1" timeOffset="-136828.27">15663 13650 932 0,'0'0'218'0,"0"0"-171"16,0 0-1-16,0 0 73 15,0 0-9-15,0 0 15 16,0 0-43-16,80 0-18 15,-52 0 9-15,4 0-53 16,4-2 52-16,2 0-22 16,4 2-38-16,3 0 26 15,1 0-26-15,5 0 6 16,3 0 18-16,1 4-34 16,1-1 19-16,1-2-21 15,2-1 8-15,-3 0 3 0,2 0-11 16,-1 0 7-16,1 0 6 15,-1 0-12-15,-1-4-1 16,-2 0 0-16,3-2 2 16,0 0 5-16,1 1-7 15,1-3 13-15,4 2-4 16,3-2 2-16,3 1-11 16,14-1 0-16,14-2 11 15,13-1 6-15,3 2-17 16,-10 1 1-16,-22 0 11 15,-20 4-11-15,-15-1-2 0,2 2 1 16,7 1 0-16,8-1 0 16,6 0 0-16,-2 2 1 15,-3-2 7-15,1 1-8 16,-2-1-1 0,-1 0 0-16,-2 0-5 0,0 1 6 15,-2 1 0-15,-2-2 0 16,-1 3 7-16,0-2-6 15,-2 0-1-15,1 1 0 16,-2 1-4-16,1-2 4 16,0 2 0-16,-2 0 0 15,3 0 6-15,-1 0-6 0,1 0 0 16,1 0 0 0,-2 5-6-16,0-3 6 0,-1 2 0 15,-2-1 0-15,-1 0 4 16,0 0-4-16,-1-3 0 15,2 0 0-15,2 0-8 16,-1 0 8-16,5 0 0 16,-3-1 0-16,2-4 6 15,-1 2-6-15,0-1 0 16,1 2-1-16,-1-1 2 16,1 0-7-16,0 0 6 15,2 0 0-15,0 1 7 16,1-1-7-16,-2 0-1 15,1 1 1-15,-1 0-4 16,1 2 3-16,-3-2 1 0,3 1 0 16,-1 0 3-16,3-1-3 15,0 1 0-15,1-1 0 16,-2 1-5-16,2-1 3 16,-4 2 2-16,-2-1 0 15,0-1-5-15,-2 0 5 16,0-1 0-16,-1 2-2 15,1-2-11-15,0 0 4 16,-2-2 6-16,-1 3 2 16,0-1-14-16,-4 1 9 15,-3 0 5-15,-2 0 0 16,-4 1-17-16,-4-1 12 0,0 2 4 16,-2-3-30-1,-2 3 32-15,0-2-28 0,-1 0 15 16,-3-1 13-16,-5 2-21 15,-1-2 15-15,-4 2 6 16,0-1 0-16,-3 2-7 16,-2-2 7-16,0 1 0 15,-3-1 0-15,-2 2 5 16,-2 0-5-16,-2 0 0 16,0 0 0-16,0 0 13 15,0 0-10-15,0 0-3 16,0 0 0-16,1 0 6 15,-1 0-7-15,0 0 1 0,0 0-10 16,0 0-1 0,0 10 12-16,0 5-1 0,0 7 0 15,0 3 6 1,0 6-8-16,0 4 2 0,3 8 0 16,0 3-6-16,1 7 7 15,0 17-1-15,-1 15 2 16,0 16 4-16,1 6-7 15,1-2 1-15,-1-9 0 16,-1-6 6-16,-1-4-6 16,-2-12 0-16,0-17 5 15,0-11 7-15,0-6-7 16,0 7 18-16,0 4-8 16,0 5 23-16,0-4-19 15,1-5-1-15,5-5-9 0,-2-6-8 16,1-6-1-1,0-5 0-15,-2-8-19 0,0-5-10 16,-3-7-97-16,0-5-252 16,0 0-650-16</inkml:trace>
  <inkml:trace contextRef="#ctx0" brushRef="#br1" timeOffset="-135244.89">15727 15358 1003 0,'0'0'249'15,"0"0"-152"-15,0 0-75 16,0 0 11-16,0 0 70 16,0 0-23-16,0 0-17 15,89-8 19-15,-57 3-27 16,4 1 14-16,7-1-30 0,1-1-3 15,10-1 15-15,6 0-31 16,4-1 6-16,5-1-21 16,5 1 1-16,-1-1 8 15,14-3-13-15,11-1 8 16,15-4-3-16,4 0 3 16,-8 1-10-16,-6 3 1 15,-11 2 0-15,2 1 1 16,5 0 0-16,-1 2-1 15,2-2 0-15,-5 3 6 16,-2 2-7-16,-2-2 1 16,-2 5-5-16,-1-1 5 15,-1 2 0-15,-3-1 0 0,-10 0 15 16,-13 1-14-16,-13-2-2 16,1 3-7-16,6-3 7 15,11 2 0-15,7-1 1 16,1-1 0-16,-2 0 6 15,1-2-5-15,-3 1-2 16,-2 0 1-16,-4-1 0 16,-2 1-7-16,0 1 8 15,-6-1-1-15,-1 2 4 16,-1 1 8-16,-5-1-13 16,2 1 1-16,0-1-1 15,-5 1-8-15,0 0 9 16,-3 1 0-16,0-2 3 15,-2 2-1-15,-1 0-3 0,0 0 1 16,-1 0-3-16,0 0 3 16,0 0 0-16,1 0 0 15,-1 0 3-15,3 2-2 16,1-1-1-16,0 2 0 16,5-2 0-16,-2 1-6 15,5-1 6-15,1-1 0 16,-1 1 9-16,3-1-8 15,2 1-1-15,1-1 0 16,1 0 0-16,2 0-6 16,1 0 8-16,1 0-2 15,1 0 0-15,0 0 1 16,1 0-2-16,0 0 1 0,0 0-4 16,1 0-5-1,0 0 10-15,-3 0-1 0,0 0 6 16,-4 0-5-16,-3 0-2 15,0 0 1-15,-3 0-8 16,1 0 7-16,-5 0 1 16,1 0 0-16,-3 0 0 15,0 0 6-15,-1 0-8 16,-2 0 2-16,-3 0-11 16,-2-1-1-16,-3 0 9 15,-3 0 3-15,-7-1-6 16,-1 1 7-16,-2 1-1 15,-4-2 0-15,-4 2-9 16,-2 0 8-16,-1 0 2 16,-3 0-1-16,-2-1 6 0,-3 1-5 15,0 0-2-15,-3 0 1 16,2 0-4-16,-2 0 3 16,0 0 1-16,0 0 0 15,0 0 0-15,0 0-10 16,0 0-153-16,0 0-391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6T13:55:33.074"/>
    </inkml:context>
    <inkml:brush xml:id="br0">
      <inkml:brushProperty name="width" value="0.05292" units="cm"/>
      <inkml:brushProperty name="height" value="0.05292" units="cm"/>
    </inkml:brush>
  </inkml:definitions>
  <inkml:trace contextRef="#ctx0" brushRef="#br0">24141 11361 567 0,'0'0'313'0,"0"0"-151"15,0 0-60-15,0 0-2 0,0 0-8 16,0 0 48 0,0-2-84-16,0 2-49 0,0 0 13 15,0 0-19-15,2 0 8 16,12 0 19-16,4 0-20 15,6 0 26-15,6 2-16 16,1 4-17-16,1 0 10 16,0 6-11-16,0 1 0 15,-2 7 6-15,-4 6-5 16,-3 5-2-16,-7 8 1 16,-7 9-1-16,-9 5 0 15,0 5 1-15,-19 3 0 0,-7-3 0 16,-5 0 6-1,0 0-8-15,-2-2 2 0,2-2 0 16,4-4 2-16,3-1-2 16,7-6 0-16,7-6 2 15,6-4-2-15,4-3 0 16,0-5-1-16,14 0-8 16,7-3 2-16,3 1 7 15,8 2 0-15,5 0-2 16,2 4-8-16,2 4 10 15,2 1 0-15,-2 7-2 16,-5 1 1-16,-6 4 1 16,-8 4 0-16,-7 2 2 0,-8 2-2 15,-7-2 0 1,0 1 0-16,-5 0 0 0,-9 0 0 16,-1 0 0-16,2-2 1 15,2 0 5-15,8-1-5 16,3-1-1-16,0-3 0 15,17-2-1-15,5-1 0 16,6-1 1-16,5 1 0 16,1 0-1-16,4 1 2 15,2 1-2-15,-1 4 0 16,-4 2-5-16,0 5 6 16,-7 4 0-16,-4 3 0 15,-6 3 4-15,-6 0 2 16,-6 11-6-16,-5-9 0 15,-1 4-1-15,0 7 1 16,0-15 0-16,0 6 1 16,0 2 6-16,0-11-6 0,0 7-2 15,0 0 1-15,13-3-4 16,4-2-3-16,2 0 5 16,1 1 1-16,2 14-12 15,-2 18-109-15,-5 26 27 16,-5 10 55-16,-9 3 22 15,-1-2 18-15,0-4 0 16,-3 8 25-16,-7 3 42 16,1-2-1-16,3-7-2 15,3-6-32-15,3-4-26 0,0-7 10 16,8-6-16 0,8-15 0-16,6-10-32 15,-2-27-131-15,-2-19-409 0</inkml:trace>
  <inkml:trace contextRef="#ctx0" brushRef="#br0" timeOffset="1151.1">25735 11447 124 0,'0'0'502'0,"0"0"-383"16,0 0-33-16,0 0 23 0,0 0 35 15,0 0-47-15,0 0-45 16,0 0-7-16,0 0-25 15,-1 1 4-15,-4 7 6 16,0 3-23-16,0 2 27 16,1 0-14-16,0 4-3 15,3-1 12-15,-1 5-21 16,2 3 15-16,0 1-16 16,0 5-1-16,11-1 7 15,4 4-11-15,0-3 11 16,6-4 16-16,1-2-29 15,1-7 8-15,2-2 8 16,2-5-14-16,-2-6 15 16,2-4 7-16,-2 0 6 0,-1-3 46 15,2-11-35-15,-1-5 9 16,-3-4-17-16,-1-5-6 16,-5-3 12-16,-2-6-15 15,-5-1-5-15,-5-1 20 16,-1 3-17-16,-3 0-4 15,0 6-1-15,0 0-17 16,-1 5 20-16,-4 3-19 16,-1 2 1-16,-1 5 7 15,3 1-9-15,1 2 0 16,-1 5 0-16,1-1-18 16,2 3 16-16,1 2-49 15,0 3-44-15,0 0-94 0,0 5-204 16,8 6-108-16,-2 4 143 15</inkml:trace>
  <inkml:trace contextRef="#ctx0" brushRef="#br0" timeOffset="1538.83">26345 11661 811 0,'0'0'210'0,"0"0"-161"16,0 0 23-16,0 0 24 16,0 0-33-16,0 0-19 15,-85-2-43-15,70 11 5 16,2 5 14-16,1 3-19 15,2 2 37-15,2 2-9 16,5 3 14-16,3 0 20 16,0 1-37-16,0-1 6 15,8-2 7-15,7-3-30 16,0-3 14-16,4-4-14 16,2-3-9-16,0-5 16 0,1-3-16 15,0-1 0 1,1 0 0-16,-4-6-73 0,7-13-122 15,-6 5-159-15,-3 0-352 0</inkml:trace>
  <inkml:trace contextRef="#ctx0" brushRef="#br0" timeOffset="2311.9">26523 11714 316 0,'0'0'644'0,"0"0"-563"16,0 0-37-16,0 0 22 15,0 0 31-15,0 0-8 16,0 0-59-16,10-15-5 16,-5 15 5-16,1 3-1 15,1 10 60-15,1 7-18 16,-2 2-36-16,0 6 0 16,-2 1-34-16,0-3 6 15,-1 0-2-15,-1-6-4 16,-2-5-1-16,0-3 0 15,0-7 1-15,0-2 11 0,0-2-11 16,0-1-1-16,0 0 21 16,0-3-13-16,0-10 3 15,0-4-11-15,0-5 0 16,4-4-5-16,1-1 5 16,1 1 0-16,3 1 0 15,0 4-5-15,1 2-2 16,2 6 6-16,-1 5-9 15,-1 7 8-15,0 1-6 16,1 4 7-16,-2 12 0 16,3 5 2-16,-5 0-1 0,1 1 0 15,-2-3 1-15,0-2 10 16,-3-7-11-16,0-1 0 16,-2-3-1-16,1-5 4 15,-2-1-3-15,1 0 10 16,1 0 6-16,2-13 9 15,1-4-19-15,-1-6-6 16,5-3 1-16,-3 1 0 16,2 3-1-16,1 3 0 15,-1 6-13-15,1 9 11 16,0 4-11-16,2 1 13 16,-1 17-3-16,2 3 15 15,0 2-8-15,-3 0 12 16,0-2-16-16,0-5 12 15,-2-3-12-15,-1-5 0 0,-1-3-1 16,1-5-74 0,1 0-179-16,-2 0-372 0</inkml:trace>
  <inkml:trace contextRef="#ctx0" brushRef="#br0" timeOffset="2987.17">27230 11601 854 0,'0'0'163'0,"0"0"-24"16,0 0-20-16,0 0 30 15,0 0-5-15,0 0-102 16,0 0-29-16,0 0-13 0,0 17 20 16,0 8 37-16,0 4-26 15,0 4-7-15,0-1 3 16,0-4-27-16,0-2 6 16,0-6-6-16,0-5 0 15,0-7 0-15,0-2 0 16,0-5 1-16,0-1 13 15,0 0-14-15,0-11 10 16,1-5-10-16,2-7 0 16,2-3 0-16,2-3 0 15,-1-2 0-15,0-2 0 16,0 1 0-16,0 0 0 16,3 3-1-16,-3 4 2 0,0 7-4 15,-1 5 3-15,-1 9-1 16,3 2 0-16,-1 2-19 15,3 6 19-15,5 14 0 16,1 4 1-16,1 5 3 16,1 1-3-16,-1-1 0 15,-1 0 0-15,0-5 0 16,-3-3-70-16,-6-3-188 16,-3-4-293-16,-3-4-239 0</inkml:trace>
  <inkml:trace contextRef="#ctx0" brushRef="#br0" timeOffset="3208.36">27290 11760 977 0,'0'0'136'15,"0"0"-89"-15,0 0 45 16,0 0 26-16,101 0-16 15,-66 0-45-15,-2-5-30 16,-4 1-3-16,-5 0-16 16,-3 1-8-16,-9 2-116 15,-2 1-151-15,-9 0-403 0</inkml:trace>
  <inkml:trace contextRef="#ctx0" brushRef="#br0" timeOffset="3776.03">25761 12468 608 0,'0'0'299'0,"0"0"-214"16,0 0-2-16,0 0 25 15,0 0-5-15,0 0-63 16,0 0 11-16,22 0 61 16,1 0-23-16,5 0-22 15,6-1-16-15,12-4-18 16,7 3 12-16,8 0-21 16,21-5-4-16,16 2 17 15,22-3-27-15,9-1 6 0,-4-1-6 16,-5 2-10-1,-11 0 52-15,3-2-23 0,-2 2-11 16,-1-4 2-16,-3 0-18 16,-9-2 2-16,-19 2-4 15,-19 2 0-15,-17 1-1 16,-11 3 2-16,-1-1-1 16,-3 3 0-16,-6-2-3 15,-11 6-34-15,-9-2-19 16,-8 2-37-16,-14 0-88 15,-6 0-339-15</inkml:trace>
  <inkml:trace contextRef="#ctx0" brushRef="#br0" timeOffset="4377.64">26196 12759 1073 0,'0'0'212'0,"0"0"-162"16,0 0-21-16,0 0-12 16,0 0 35-16,0 0-39 15,0 0-5-15,-3 38-3 16,3-14 13-16,0 5 11 15,2 4 7-15,4 0-14 16,3-1 9-16,6 0-7 16,0-5-9-16,4-3 13 15,3-4-12-15,2-6 3 0,2-6 14 16,0-5-14-16,1-3 10 16,-1-3 8-16,-1-12 4 15,-4-6 10-15,-6-7-19 16,-3 2-1-16,-4-4 7 15,-3-1-27-15,-5 3 13 16,0 0-6-16,0 0-18 16,-3 4 15-16,-6 1-15 15,3 4 0-15,2 6 0 16,-1 3-16-16,4 7-16 16,1 3-44-16,0 0-105 15,1 2-141-15,7 5-366 0</inkml:trace>
  <inkml:trace contextRef="#ctx0" brushRef="#br0" timeOffset="4708.09">26787 13004 1273 0,'0'0'196'0,"0"0"-141"16,0 0-18-16,0 0 73 16,0 0-40-16,-98 5-42 15,74 0 7-15,3 7-23 0,0 2 0 16,0 4-12 0,6 5 1-16,3 0 17 0,6 5-17 15,6-1 8-15,0-1 11 16,5-1-20-16,13-1 7 15,7-4-7-15,3-3 0 16,6-5 0-16,4-7 0 16,-1-3-40-16,11-5-75 15,-11-11-137-15,-5-4-278 0</inkml:trace>
  <inkml:trace contextRef="#ctx0" brushRef="#br0" timeOffset="5607.68">26960 13099 719 0,'0'0'202'16,"0"0"-160"-16,0 0-13 15,0 0 11-15,0 0 9 0,0 0-21 16,0 0 11 0,19-23 3-16,-11 23 14 0,1 6-14 15,-1 11-4-15,0 7 8 16,-2 4-21-16,0 5 17 16,-3 0 18-16,0-3-33 15,-3-4-9-15,0-5-5 16,0-8-13-16,0-6 14 15,0-7-8-15,0 0 12 16,0 0 41-16,0-17-46 16,3-7-5-16,0-6-8 15,1-5-32-15,1 3 3 16,3-1-43-16,-1 5 11 16,5 8 55-16,-3 7-4 15,4 9 9-15,-1 4-4 16,0 0 5-16,3 9 52 15,-1 8-34-15,-1 5 2 0,-3 2 50 16,1-2-35-16,-2-1-16 16,-5-6-18-16,-1-5 5 15,-1-5-5-15,-1-2 0 16,-1-3 1-16,2 0 23 16,1-9-18-16,1-10-7 15,3-5-17-15,1-2-30 16,-1 1-16-16,3 6 12 15,0 4 27-15,-1 8 24 16,0 7 1-16,1 0 6 16,-2 14-6-16,-1 6-1 0,-1 1 26 15,0-1-19-15,-2-3-7 16,4-4-63-16,-1-4-227 16,0-7-396-16</inkml:trace>
  <inkml:trace contextRef="#ctx0" brushRef="#br0" timeOffset="5942">27540 12961 1117 0,'0'0'261'0,"0"0"-185"16,0 0-39-16,-4 94 62 15,4-57 9-15,4 0-64 16,6-2-28-16,1-3 5 15,-2-7-21-15,0-6-1 16,-5-5-56-16,-4-11-128 16,0-3-89-16,0 0-216 0</inkml:trace>
  <inkml:trace contextRef="#ctx0" brushRef="#br0" timeOffset="6367.45">27536 13014 720 0,'0'0'217'0,"0"0"-164"16,0 0 12-16,0 0 73 16,0 0-25-16,82-49-41 15,-57 48 12-15,-2 1-10 16,-1 0-2-16,-3 7-8 16,-7 5-10-16,-6 2 10 15,-4 1-7-15,-2-1-16 0,-2 3-3 16,-10-1-22-1,-2-3 6-15,1-3-20 0,3-3 4 16,1-3 2-16,6-2-7 16,3-2-1-16,0 0-22 15,0-3-38-15,13-5 13 16,4 0 21-16,4 4-4 16,1 0 30-16,3 4-7 15,1 0 7-15,-2 5 10 16,-4 9-10-16,-4 0 49 15,-6 3 2-15,-7-1-7 16,-3 1 13-16,-2 0-12 16,-15 2-1-16,-7-1 3 0,-2-1-45 15,-1-5 8 1,2-2-10-16,3-5-9 0,5-8-28 16,4-13-98-16,7-6-386 0</inkml:trace>
  <inkml:trace contextRef="#ctx0" brushRef="#br0" timeOffset="6700.07">28202 12185 1252 0,'0'0'196'0,"0"0"-131"15,0 0-31-15,0 0 40 16,94-9 0-16,-62 4-49 15,1 1 4-15,-3-3-22 16,-7 2-6-16,-4 1-1 16,-15 4-159-16,-4 0-228 15,-2 0-499-15</inkml:trace>
  <inkml:trace contextRef="#ctx0" brushRef="#br0" timeOffset="6855.49">28187 12376 829 0,'0'0'266'16,"0"0"-179"-16,0 0 39 16,0 0 93-16,83 4-60 15,-43-4-89-15,0-8-35 16,11 0-35-16,-11-1-109 16,-9 4-660-16</inkml:trace>
  <inkml:trace contextRef="#ctx0" brushRef="#br0" timeOffset="7868.02">28972 12305 1126 0,'0'0'237'0,"0"0"-237"16,0 0 14-16,0 0 5 16,29 112 48-16,-6-37-15 15,9 29-14-15,1 7 29 16,-4-4-26-16,-6-25-8 15,-8-28-1-15,-5-15-14 16,-1-5-1-16,2 2-3 0,-1 1-13 16,-1-1 5-16,-2-9 0 15,-1-10-5-15,-5-8 6 16,1-6 1-16,0-3 2 16,-2-3 18-16,0-20 21 15,0-11-16-15,-2-24-27 16,-17-32 4-16,-6-33 16 15,-4-16-25-15,1-3-1 16,5 10 0-16,4 13-20 16,0 0 19-16,4 0-25 15,0 8-7-15,4 10-16 16,1 6-24-16,0 8 35 16,-1 4 3-16,3 16-33 15,0 16-14-15,2 13 11 0,1 6 71 16,2-2 19-16,-1 0-12 15,1 1 5-15,1 8 42 16,2 8-28-16,0 7 9 16,0 3-15-16,0 5 6 15,0 2-26-15,0 0 0 16,11 0 0-16,2 0 0 16,7 0 0-16,3 8 0 15,7 1 0-15,4 1 0 16,10 1 3-16,8-1 3 15,8 0-3-15,20-6-3 16,20-1-5-16,22-3 3 16,7 0 4-16,-7 0-2 0,-7-7 3 15,-14-3-3-15,5-1 0 16,6-3 0-16,9-1 7 16,7-4-3-16,13-1-3 15,6 2 74-15,2 1-8 16,0 2-61-16,-1-1 0 15,-5 0-6-15,-5 0 7 16,-12 0-2-16,-11 1-4 16,-25 2 5-16,-25 2 4 15,-20 5-9-15,-12 0 6 16,-5 2-7-16,-7 1-9 16,-18 0-74-16,-3 3-232 15,-16 0-466-15</inkml:trace>
  <inkml:trace contextRef="#ctx0" brushRef="#br0" timeOffset="8799">29910 11640 1081 0,'0'0'0'15,"0"0"-71"-15,0 0 71 16,0 0 132-16,0 0-22 0,0 0-38 15,0 0-39-15,85-42-12 16,-64 52 6-16,1 14-25 16,0 9 15-16,3 12-4 15,-3 3-13-15,-2 5 10 16,-4-3-10-16,-7-3 0 16,-4-5 3-16,-4-9-2 15,-1-9-1-15,0-6 0 16,0-9 0-16,0-6 11 15,0-3 4-15,-1 0 59 16,-1-12-20-16,1-8-54 16,-2-10 6-16,3-9-2 15,0-4-1-15,0-7-6 0,0-1-49 16,7 3 15 0,9 8 23-16,4 12-2 0,2 12-9 15,2 15 16-15,0 2-5 16,0 24 14-16,-3 13 0 15,-2 10 0-15,-3 3 2 16,-4 2 6-16,-4-6-8 16,-4-7 0-16,2-9 0 15,-4-12 2-15,-2-6-2 16,0-10 1-16,0-3 72 16,0-10 2-16,0-15-75 15,0-11-34-15,0-7 11 16,0-8 20-16,0-4 3 15,6 1-77-15,10-1 12 0,8 11 8 16,3 12 44-16,3 14 3 16,-1 11-5-16,0 7 15 15,-1 12 0-15,0 17 6 16,-2 8 27-16,-5 10-7 16,-3 8-1-16,-6 7-3 15,-5 2-11-15,-4-1 14 16,-3-2-24-16,1-6 5 15,5-8-6-15,17-4-29 16,-4-10-57-16,4-12-422 0</inkml:trace>
  <inkml:trace contextRef="#ctx0" brushRef="#br0" timeOffset="9122.92">31071 12025 929 0,'0'0'177'0,"0"0"-114"16,0 104-1-16,7-63 6 15,2-4-16-15,-1-7-36 16,0-6-4-16,-3-7-12 16,-4-12-21-16,-1-3-150 15,0-2-340-15</inkml:trace>
  <inkml:trace contextRef="#ctx0" brushRef="#br0" timeOffset="9543.45">31018 11986 990 0,'0'0'288'0,"0"0"-254"16,0 0-23-16,0 0-3 15,0 0 30-15,0 0 10 16,0 0-16-16,104-34 30 15,-81 39-1-15,-2 8-27 16,-6 1 5-16,-7 3-20 16,-7 1-1-16,-1 2 11 15,-9-3-21-15,-10-1 16 16,-4-3-2-16,3-4-16 16,3-3 14-16,4-4-13 15,7-2-1-15,4 0-6 16,2 0-44-16,6-5-55 15,13-2-10-15,4 2 35 0,5 5 51 16,5 0 11 0,0 0 12-16,-3 9 7 0,-8 4 12 15,-3 1 74-15,-8-1 14 16,-8 1-34-16,-3 0 5 16,0-1-1-16,-14 1 7 15,-6-2-26-15,-4 1-46 16,1-1-12-16,-2-1-6 15,-8 2-68-15,6-3-136 16,2-1-406-16</inkml:trace>
  <inkml:trace contextRef="#ctx0" brushRef="#br0" timeOffset="9917.99">29812 12714 1033 0,'0'0'178'16,"0"0"-124"-16,0 0-24 15,0 0 105-15,0 0 42 16,94 15-32-16,-44-15-33 15,25-3-17-15,31-11-43 16,33-4-19-16,19-3 2 0,1 2-21 16,-2-1 15-1,-17 1-11-15,-7 2-17 0,-12 2 7 16,-27 2-8-16,-25 3 0 16,-23 3 6-16,-15 2-6 15,-1 4 0-15,-6-4-23 16,-5 1-62-16,-13 2-6 15,-9 2-64-15,-13 0-59 16,-10 0-494-16</inkml:trace>
  <inkml:trace contextRef="#ctx0" brushRef="#br0" timeOffset="10661.05">30016 13053 980 0,'0'0'333'0,"0"0"-249"15,0 0-51-15,0 0 84 16,0 0-26-16,103-36-47 16,-77 36-27-16,-3 9-16 0,1 13 9 15,-3 6-9-15,-3 6 5 16,-6 1 10-16,-6-1-14 16,-6-1-2-16,0-5 0 15,0-4 2-15,-6-8 5 16,0-3-6-16,1-9 1 15,2-1 17-15,3-3-18 16,0-6 25-16,0-13-26 16,0-9-4-16,6-6 3 15,5-3 1-15,4-5-10 16,1 1 10-16,5 5-14 16,4 5 13-16,4 11 0 15,1 11-9-15,-2 9 4 0,-1 3 5 16,-5 21 1-1,-1 13 13-15,-5 3-12 0,-4 5 8 16,-4-4-8-16,-3-6 0 16,-4-8 9-16,-1-8-10 15,0-7 0-15,0-7 14 16,0-3-13-16,0-2 26 16,0-4 42-16,0-11-41 15,0-12-28-15,0-6-2 16,3-4-6-16,6-4-4 15,3 0-48-15,7 3 1 16,3 7 21-16,3 11 14 16,3 7 22-16,0 12-4 0,2 1 6 15,0 14 25 1,-2 10 42-16,-4 9-29 0,-6 5-17 16,-8 2-14-16,-4 1 15 15,-6 0-21-15,0-4 6 16,0-8-7-16,2 2-13 15,2-11-144-15,5-5-251 0</inkml:trace>
  <inkml:trace contextRef="#ctx0" brushRef="#br0" timeOffset="11217.94">31175 13247 806 0,'0'0'292'16,"0"0"-211"-16,0 0-43 15,0 0 33-15,-12 96 71 0,5-59-51 16,1 5-44-16,0 0 5 16,1-3-17-16,2-5-13 15,0-6-2-15,-1-8-19 16,3-5-1-16,-1-8 1 15,2-5 0-15,0-2 32 16,0-4 63-16,0-14-51 16,0-8-18-16,0-9-26 15,2-2 0-15,5-5 5 16,2 1-6-16,0 4 16 16,6 6-16-16,-2 7 1 15,2 7 4-15,0 13-5 16,1 4 0-16,2 7 0 15,3 14 0-15,1 5 6 16,-2 6-6-16,-1-2 2 0,-3-1-2 16,-5-5-7-16,-5 2-59 15,-6-2-127-15,0-2-102 16,-10-7-316-16</inkml:trace>
  <inkml:trace contextRef="#ctx0" brushRef="#br0" timeOffset="11399.69">31202 13565 1073 0,'0'0'405'0,"0"0"-275"16,0 0-76-16,0 0 40 15,0 0 47-15,0 0-55 0,105-4-29 16,-67 1-36 0,-1-1-8-16,-2-1-3 0,-7 1-10 15,-3-4-7-15,-5-7-125 16,-5 1-373-16,-8 0-724 0</inkml:trace>
  <inkml:trace contextRef="#ctx0" brushRef="#br0" timeOffset="12223.4">32121 11035 1073 0,'0'0'353'15,"0"0"-259"-15,0 0-59 16,0 0-23-16,0 0 39 16,0 0-10-16,0 0-40 15,0 16 15-15,1 11 25 0,4 13 38 16,7 21-10-1,6 17-40-15,1 0-4 0,0-6-9 16,-1-10-16-16,-3-11 12 16,-1 4-12-16,2 5 1 15,-5-5-1-15,-4 6-18 16,-4-15-149-16,-3-9-367 0</inkml:trace>
  <inkml:trace contextRef="#ctx0" brushRef="#br0" timeOffset="13484.91">30885 13347 227 0,'0'0'228'16,"0"0"-142"-16,0 0-15 16,0 0 11-16,0 0 34 15,0 0 6-15,0 0-20 16,0 5 6-16,0-2-36 16,0 5-14-16,0 1-4 15,1 2-16-15,3 3 20 16,1 2-5-16,-1 1-2 15,4 0-1-15,3 0-30 16,0-2 6-16,3 2 6 16,0-5-8-16,0-2 0 15,1-3-18-15,-2 0 0 16,2-2-6-16,5 0-52 0,-3-2-152 16,-3 1-435-16</inkml:trace>
  <inkml:trace contextRef="#ctx0" brushRef="#br0" timeOffset="20257.07">26251 14249 933 0,'0'0'204'0,"0"0"-118"16,0 0-33-16,0 0 50 15,0 0-6-15,0 0-43 16,3-24 7-16,-3 23-7 16,2-1-7-16,-2 2 18 15,0 0-47-15,0 0 1 0,0 0-19 16,0 12 6-1,1 7 0-15,1 8 7 0,2 7-6 16,0 7 9 0,3 7-14-16,-3 4-2 0,-1 7 0 15,2 5 1-15,-2 1 2 16,0 0-3-16,1-5 0 16,1-3 5-16,5-7-4 15,2-4-1-15,4-8 0 16,6-4-3-16,3-7 2 15,6-6 1-15,5-4 0 16,5-6 5-16,3-4-4 16,0-3-1-16,-2-4 0 15,-1 0 1-15,-4 0 1 16,-6-4-2-16,-4-7 0 0,-6-3 0 16,-5 0-82-16,-8-14-153 15,-5 6-168-15,-3 1-424 0</inkml:trace>
  <inkml:trace contextRef="#ctx0" brushRef="#br0" timeOffset="20581.58">26072 14618 71 0,'0'0'1023'0,"0"0"-858"16,0 0-104-16,0 0-48 16,0 0 106-16,0 0 2 15,0 0-56-15,84-20 27 16,-48 13-13-16,6-2 6 15,5 0-19-15,1 3-57 16,1-2 2-16,0 4-11 16,-4 2-35-16,9 2-115 15,-12 0-185-15,-8 0-616 0</inkml:trace>
  <inkml:trace contextRef="#ctx0" brushRef="#br0" timeOffset="21173">26858 14764 856 0,'0'0'289'16,"0"0"-191"-16,0 0-54 15,0 79-14-15,0-40 47 16,0 4-17-16,0 4-30 0,3 1 18 16,-1-2 9-16,-1-4-19 15,1-5 7-15,-2-6-35 16,0-6 6-16,0-5-16 16,0-5 9-16,2-6-5 15,-2-3-4-15,0-3 0 16,1-3 18-16,-1 0-18 15,0 0 23-15,0-11-5 16,0-9-17-16,0-9 12 16,0-3-12-16,-1-6-1 15,-3-3 12-15,1 0-11 16,0 2-1-16,3-2 0 0,0 5 1 16,0 4 2-16,0 4-3 15,0 3 0-15,3 6 5 16,2 4-5-16,0 3 0 15,-1 4 0-15,2 1-2 16,0 3 1-16,1 1 1 16,2 3 0-16,5 0 0 15,2 10 9-15,6 12 1 16,4 9-4-16,2 5 1 16,0 3 1-16,-2 0-8 15,-4-6 0-15,-1-2 7 16,-3-4-7-16,-5-3 0 15,-3-5-52-15,-6-2-186 0,-1-3-107 16,-3-8-391-16</inkml:trace>
  <inkml:trace contextRef="#ctx0" brushRef="#br0" timeOffset="21458.26">26882 15107 1128 0,'0'0'181'16,"0"0"-129"-16,0 0-39 15,0 0 20-15,0 0 60 16,0 0-26-16,0 0 26 16,100-12-7-16,-70 5-24 15,1 2-17-15,-2 0-36 0,-2-2 1 16,-5 4-10-16,-3-2 1 15,-4 3 5-15,-6-1-6 16,-3 3-24-16,-3 0-46 16,-1 0-153-16,-2 0-19 15,-6 8-153-15,-6 2-405 0</inkml:trace>
  <inkml:trace contextRef="#ctx0" brushRef="#br0" timeOffset="21932.06">26058 15712 679 0,'0'0'154'0,"0"0"-100"16,0 0 97-16,0 0 32 16,107 3-53-16,-65-3-46 0,7 0 21 15,11 0-12 1,17 0-39-16,23-13-3 0,18-6 9 15,6-2 10-15,-7-4-11 16,-9 1-43-16,-14 4 3 16,-4-3-1-16,-15 3-17 15,-18 4 16-15,-15 5-17 16,-11 1 1-16,1 1 10 16,-4 2-9-16,-3 0-2 15,-10 4 0-15,-9 0-9 16,-2 3 8-16,-4 0-10 15,0 0-31-15,0 0-51 16,0 0-105-16,-4 0-41 0,-5 0-396 16</inkml:trace>
  <inkml:trace contextRef="#ctx0" brushRef="#br0" timeOffset="22403.59">26626 15875 844 0,'0'0'353'0,"0"0"-234"0,0 0-79 15,0 0-32 1,12 76 57-16,-9-37 18 0,-2 12-48 16,1 7-8-16,-1 8-12 15,1 1 2-15,1 1 15 16,1 2-26-16,4-4 4 16,2-7-3-16,4-5-6 15,5-8 9-15,2-5-8 16,6-11 18-16,3-6 33 15,2-7-17-15,7-8-4 16,0-4-19-16,3-5-12 16,4 0 35-16,-1-9-20 15,-1-7 9-15,0-1 7 0,-7-1-32 16,-3-2 9-16,-8 2-9 16,-6 1-31-16,-6 1 11 15,-8 4-77-15,-6-2-28 16,-2-8-24-16,-13 5-32 15,0 3-224-15</inkml:trace>
  <inkml:trace contextRef="#ctx0" brushRef="#br0" timeOffset="22646.89">26427 16405 1129 0,'0'0'171'16,"0"0"-171"-16,0 0 0 16,0 0 69-16,0 0 136 15,93-53-106-15,-53 37-51 16,8 2-10-16,0 3-30 16,1 3 6-16,-1 3-14 15,2 2-84-15,21 3-69 16,-15 0-43-16,-4 0-409 0</inkml:trace>
  <inkml:trace contextRef="#ctx0" brushRef="#br0" timeOffset="22865.3">27368 16487 1185 0,'0'0'182'15,"5"74"-135"-15,3-27-16 16,1 7 75-16,5-3-13 16,1-2-48-16,2-8-45 15,-2-3 8-15,1-7-8 16,-4-6-30-16,1-9-142 16,-4-5-160-16,-3-8-290 0</inkml:trace>
  <inkml:trace contextRef="#ctx0" brushRef="#br0" timeOffset="23410.75">27378 16530 1205 0,'0'0'234'0,"0"0"-234"15,0 0-16-15,0 0 16 16,25-87 77-16,-4 69-56 15,6 2 4-15,3 9-18 16,3 2 49-16,-2 5-23 16,-1 2-31-16,-5 13 33 15,-3 7-22-15,-8 4 20 16,-6 5 46-16,-6-1-41 0,-2-2-1 16,0-1-2-16,-10-5-34 15,-2-4 16-15,-2-2-14 16,-1-6 3-16,2-3 0 15,1-5-6-15,2-2-1 16,2 0-7-16,1-12-71 16,5-3 16-16,2-4 9 15,0 2-16-15,15 3 57 16,3 4-6-16,4 5 19 16,4 0-1-16,-1 5 2 15,2 0 23-15,-4 8 8 16,0 7 5-16,-4 1 33 15,-3 4 22-15,-6 2-35 16,-6-1-7-16,-4 0-21 0,0-1 9 16,-9 0-7-16,-10-1-15 15,-5-2 18-15,-4-6-33 16,-2-3 16-16,0-3 11 16,2-5-28-16,4 0 15 15,3-5-15-15,5-7-12 16,5-6-42-16,8-17-71 15,2 2-182-15,1 1-565 0</inkml:trace>
  <inkml:trace contextRef="#ctx0" brushRef="#br0" timeOffset="23786.74">27874 15338 1056 0,'0'0'219'0,"0"0"-170"0,0 0-26 16,0 0 89-16,0 0 20 15,96 0-50-15,-61 0-33 16,0 0-8-16,-1-4 10 16,-3-1-33-16,-5-1-11 15,-8 3-7-15,-5 1-33 16,-7 2-129-16,-6 0-103 15,0 4-142-15,-11 6 61 0</inkml:trace>
  <inkml:trace contextRef="#ctx0" brushRef="#br0" timeOffset="23966.28">27953 15533 1083 0,'0'0'244'0,"0"0"-165"16,0 0 2-16,0 0 37 15,0 0 7-15,0 0-42 16,0 0-23-16,93-13-8 16,-59 6-51-16,1-2-1 15,12-1-12-15,-8 0-271 16,-8 4-563-16</inkml:trace>
  <inkml:trace contextRef="#ctx0" brushRef="#br0" timeOffset="25123.02">28687 15226 1028 0,'0'0'195'16,"0"0"-169"-16,0 0-1 15,0 0 46-15,0 0 46 0,0 0-3 16,48 110-53-16,-26-51-13 16,8 27-4-16,5 27-24 15,2 12 14-15,-5 3-9 16,-5-9-6-16,-4-15 7 16,-2-4 2-16,1-10 11 15,-5-17-18-15,-1-15-20 16,-4-13 7-16,1-8-6 15,-1 5-1-15,3 0 7 16,-1-1-2-16,-2-10-6 16,-1-9 0-16,-5-10-7 15,-3-7 6-15,-1-5-15 0,-1 0 9 16,-1-15-5-16,0-9 9 16,0-10 3-16,0-5 0 15,0-9-3-15,-1-15 2 16,-8-19 1-16,-6-24 0 15,-3-14 3-15,-4-1-3 16,-1-1-6-16,4 6-11 16,1 0-34-16,3-6 29 15,0 2-22-15,0 0 6 16,0 3 25-16,2-1-25 16,-5-2-3-16,-1 4 9 15,-2-5-10-15,-3 5-6 16,-1 3-12-16,-1 5-7 0,4 7-44 15,2 23-11-15,6 16-76 16,3 22 46-16,3 7 125 16,-1-3 27-16,-1 2 240 15,0 0-99-15,2 5-64 16,0 5-7-16,4 2 73 16,1 2-74-16,3 3-58 15,0 5 10-15,0 2 6 16,0 1-5-16,0 4 6 15,3 0-27-15,2 3 4 16,2 0-5-16,2-3 1 16,2 5 2-16,3-2-3 15,6 2 0-15,4 0 1 16,6 0 5-16,6 0-6 16,5 0 0-16,7 2-3 0,6-2 3 15,2 2 0-15,5-2 1 16,1 0 5-16,2 0-5 15,2 0-2-15,14 0 1 16,15 0 0-16,19 0-6 16,6 0 6-16,-2-7 0 15,-6-5 13-15,-1-7-7 16,5-1 6-16,8 1 13 16,1-1-25-16,2 3 18 15,-3 0-17-15,-3 1-1 16,-4-1 10-16,-6 0-9 15,-11 0-1-15,-8 1 0 0,-17 3 0 16,-20 3 5-16,-10 2-5 16,-11 2 1-16,2-2 5 15,-3 5-6-15,-6-2 0 16,-13 4-11-16,-14 1-123 16,-14 1 35-16,-15 10-79 15,-5-2-761-15</inkml:trace>
  <inkml:trace contextRef="#ctx0" brushRef="#br0" timeOffset="27622.85">29613 14301 552 0,'0'0'215'0,"0"0"-152"15,0 0 14-15,0 0 30 0,0 0-28 16,0 0-40-16,89 15 6 15,-70 19 9-15,5 20 1 16,2 27-4-16,-2 18-6 16,-6-1-27-16,-7-22-5 15,-5-23-8-15,-6-20-4 16,1 3 10-16,-1-3 11 16,0-1 13-16,0-10 17 15,0-10-23-15,0-7 15 16,0-5 37-16,0 0 24 0,0-15-17 15,0-11-64-15,-3-10-14 16,-4-8 2-16,4-8-12 16,0-5 0-16,3-4-1 15,0 1-14-15,1 0 7 16,13 7-14-16,1 5 0 16,4 9 6-16,1 7-41 15,3 10 43-15,0 5 13 16,0 9-6-16,-1 4 6 15,-3 4 1-15,0 14 0 16,-4 13 0-16,0 12 1 16,-3 9-1-16,-3 6 0 15,-2-3 7-15,-5-1-7 16,-1-8 1-16,-1-6-1 16,0-8 6-16,0-7-5 0,0-7-1 15,0-8 0-15,0 0 1 16,0-6 5-16,0 0 20 15,0-3 38-15,0-16-2 16,0-8-62-16,0-9 9 16,0-11-9-16,0-6 3 15,5-7 2-15,5-2-5 16,5 3-1-16,3 6 0 16,3 14-31-16,1 13 20 15,1 15-2-15,2 11-1 16,1 10 14-16,0 22-4 15,9 24 5-15,-1 24 20 16,-4-1-4-16,-6-6 12 0,-12-10-13 16,-7-17-15-16,0 2 16 15,-4 1-7-15,1-9-8 16,-2-7 11-16,0-8-12 16,1-5 0-16,2-7-150 15,1-6-543-15</inkml:trace>
  <inkml:trace contextRef="#ctx0" brushRef="#br0" timeOffset="28125.27">30707 14670 1242 0,'0'0'370'0,"0"0"-312"16,0 0-31-16,0 0-1 15,0 0-12-15,0 0 5 16,0 0-19-16,-9 104 19 16,4-56 22-16,1 5-18 15,-2-2 21-15,1-2-28 16,1-9-7-16,3-8 1 15,-1-13-4-15,2-7-6 0,0-8 1 16,0-4-1-16,0 0 58 16,0-6-22-16,0-13-6 15,0-11-9-15,0-9-20 16,2-7-1-16,2-5 0 16,-1-3 0-16,0 3 3 15,1 2-3-15,2 7 2 16,1 12-2-16,0 12-6 15,0 11 5-15,1 7-11 16,2 2-4-16,5 18 16 16,6 6 0-16,3 6 0 15,1 5 3-15,2-3-1 16,-3-1-3-16,0-4 1 16,-8-2-13-16,-4 2-67 15,-6-5-166-15,-6-7-298 0</inkml:trace>
  <inkml:trace contextRef="#ctx0" brushRef="#br0" timeOffset="28344.33">30711 14987 863 0,'0'0'383'16,"0"0"-269"-16,0 0-80 15,0 0 99-15,0 0 42 16,0 0-79-16,105 13-47 15,-62-13-17-15,-3 0 0 16,-1 0 2-16,-5 0-24 16,-5 0-4-16,-7 0-6 15,-8 0-97-15,-13 11-182 0,-1 0-281 16,0 1-242-16</inkml:trace>
  <inkml:trace contextRef="#ctx0" brushRef="#br0" timeOffset="28750.22">29512 15768 652 0,'0'0'309'0,"0"0"-186"16,87-7 39-16,-32-3 44 16,21-3 11-16,28 0-77 15,25 0-61-15,11-4-1 16,-6 3 14-16,-12 3-52 15,-16 1-5-15,-9 0-34 16,-21 2 7-16,-18 0-2 16,-20 4-6-16,-13 2 0 15,-4 0-6-15,-6 1-47 0,-3 1 5 16,-12 0-65-16,0 0-14 16,-26 7-47-16,-2 6-87 15,-2 1-480-15</inkml:trace>
  <inkml:trace contextRef="#ctx0" brushRef="#br0" timeOffset="29614.55">29870 16131 221 0,'0'0'967'16,"0"0"-804"-16,0 0-123 15,0 0 28-15,0 0 97 16,0 0-66-16,0 0-35 16,82-72-42-16,-59 61 39 15,0 1-30-15,0 8-30 16,-1 2 17-16,1 7-18 15,0 18 0-15,3 11 2 16,-3 8 7-16,0 6-6 16,-7 2-3-16,-1 1 1 0,-6-3-1 15,-3-4 1 1,-3-7 1-16,-3-10 8 0,0-5-8 16,0-11 3-16,0-6-5 15,0-6 1-15,0-1 27 16,0-1 9-16,0-17-4 15,0-10-15-15,0-11-17 16,0-7-2-16,0-5-6 16,0-2 7-16,6 0-1 15,9 7 1-15,6 5 0 16,3 9 1-16,4 9-1 16,2 10-1-16,-2 10-5 15,-1 3 6-15,0 22-8 16,-3 9 7-16,-3 8 1 15,-2 6 0-15,-4 0 6 0,-6-2-6 16,-5-3 0-16,-2-4 0 16,-2-7 6-16,0-5-6 15,0-10 0-15,0-5 0 16,0-6 9-16,0-3-9 16,0 0 7-16,0-6-5 15,0-14 8-15,0-11-10 16,5-8 0-16,9-8 0 15,3-3-13-15,5 2 11 16,6 2 2-16,5 7 0 16,3 10-1-16,0 9 1 15,-1 12 0-15,-2 8-1 16,-4 11 3-16,-5 20-2 0,-3 13 2 16,-8 21 19-16,-1 22 11 15,-6 19-26-15,-3 2 20 16,1-19 14-16,4-24-34 15,-1-26 44-15,5-5-30 16,7 4-10-16,8-2-13 16,8 1 10-16,5-12-7 15,5-8 0-15,1-11-8 16,3-6 2-16,15-14-68 16,-12-11-133-16,-10-4-483 0</inkml:trace>
  <inkml:trace contextRef="#ctx0" brushRef="#br0" timeOffset="29902.01">31454 16693 1373 0,'0'0'252'16,"0"0"-182"-16,6 108-12 15,-3-57 75-15,1 2 1 0,-1-4-76 16,0-4-46 0,0-5 9-16,0-9-21 0,1-7 0 15,-3-10-6-15,1-14-105 16,-1 0-208-16,-1-5-353 0</inkml:trace>
  <inkml:trace contextRef="#ctx0" brushRef="#br0" timeOffset="30377.45">31363 16758 1324 0,'0'0'286'0,"0"0"-215"16,0 0-40-16,0 0 42 15,0 0-35-15,90-76-3 16,-57 67-35-16,2 4 14 0,1 5 49 16,-5 0-33-1,-5 5-11-15,-7 9-12 0,-8 3-6 16,-7 3 41-16,-4 3-16 16,-6 1 5-16,-12 1-3 15,-4-2-22-15,-2-4 13 16,3-5-19-16,5-4 6 15,3-6-16-15,6-1 8 16,6-3-33-16,1 0-22 16,0-3-38-16,18-6-27 15,4-1 18-15,6 4 42 16,3 3 40-16,4 3 19 16,-2 0 3-16,-2 9 89 0,-4 5-10 15,-7 0 39 1,-4 5-8-16,-9 2-17 0,-5 1-1 15,-2 4-29-15,-6 1-4 16,-16-1-15-16,-4 0-22 16,-4-3 2-16,2-6-9 15,1-5-8-15,3-7 2 16,3-5-9-16,3 0-41 16,3-20-39-16,2-37-83 15,3 2-136-15,2-4-765 0</inkml:trace>
  <inkml:trace contextRef="#ctx0" brushRef="#br0" timeOffset="31100.14">31642 13623 380 0,'0'0'260'0,"0"0"-166"15,0 0-40-15,0 0 115 16,0 0 25-16,0 0-37 15,0 0-76-15,-6 0 7 16,6 0 10-16,0 0-37 16,0 1-12-16,0 9-40 15,0 11 16-15,0 11 82 16,0 27-27-16,0 28-2 16,12 26-23-16,3 5-17 15,1-17 15-15,-2-31-36 16,-7-30-4-16,3-10 6 15,-2-2-10-15,0-3 19 0,-2-6-14 16,-2-7-13 0,-1-8 14-16,-3-3-14 0,1-1-2 15,-1 2 0-15,0 7-105 16,0 0-186-16,-7 2-1167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6T13:47:57.22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11155 9465 221 0,'0'0'262'0,"0"0"-158"0,0 0-27 15,0 0-11-15,0 0 15 16,-6-5 16-16,6 3-15 16,-1 2-12-16,-1 0-5 15,2 0-13-15,-1 0 3 16,1 0-15-16,0 0-14 15,0 0 8-15,0 0-18 16,0 0 3-16,-2 0 8 16,2 0-14-16,-1 0 15 15,-1 0-20-15,1 0-8 16,-1 0 7-16,-1 0-7 0,0 0 1 16,2 3 4-1,-2 1 2-15,-3 0-7 0,3 1 0 16,0 0 0-16,0 2 0 15,-2-1 1-15,1 3-1 16,-1-2 8-16,0-1-8 16,2 0 0-16,-2 0-2 15,1 3 2-15,-1-2-1 16,0 1 1-16,2 3 0 16,-2-4 0-16,0 3 2 15,2 0-3-15,0-1 1 16,0 1 0-16,-1 0-1 0,1-1 2 15,0 1-1 1,0 0 1-16,0 1 2 0,0 0-5 16,0 3 2-16,0-2 0 15,1 3-1-15,1 0 2 16,-1 1-1-16,1 1 0 16,-2 0 0-16,1 2 0 15,1-2 0-15,-1 0 2 16,2-2-2-16,-1 1 1 15,1 0-1-15,0-1 1 16,0 1 5-16,0-2-12 16,0 3 6-16,0-2 0 15,0 3 1-15,0-1-1 16,1 1 0-16,1 1 3 16,-1-2-2-16,1 0-1 0,-1 1 0 15,2 0 1 1,0-1 4-16,2 0-3 0,-2 2-2 15,6-3 9-15,-2 3-2 16,-1-1-6-16,2 1 0 16,2-2-1-16,-1 1 22 15,2 0-13-15,0 2 5 16,1 0 2-16,2 2-15 16,-2 0 17-16,0 0-17 15,1 2 6-15,-1-3 19 16,1 1-25-16,-1-2 5 15,-1-1 7-15,4 0-12 16,-2-2 10-16,2 0-5 16,0 2-5-16,3-1 33 0,0 1-28 15,1-1 4-15,0-2-3 16,0 1 2-16,0 0-5 16,0-3-4-16,-1 2 1 15,0-3 8-15,-1 2-3 16,2-3-6-16,-4 2 0 15,6-2 6-15,-1 0-6 16,0-2 0-16,1 0 1 16,0-2 13-16,-2 1-7 15,4-4-4-15,-3 1 19 16,1-3-21-16,2 0 23 0,-1 1-16 16,0-4-7-16,-1 0 9 15,3 0-3-15,0 0-7 16,1 0 0-16,-1-4 5 15,3-1-6-15,-1-2 1 16,-1-1 0-16,-1-1 6 16,1 1-6-16,-1-1 0 15,-2 2 0-15,1-2 3 16,-3 0-3-16,-3-1 0 16,2 1 0-16,-4 0 8 15,-3-1-8-15,2-2 0 16,-1 3-3-16,-1-2 6 15,1-2-2-15,-2 0-1 0,1-2 0 16,1 1 4 0,-2 0-3-16,2 1-1 0,-3-1 0 15,1-3 0-15,1 4 0 16,-2-3 0-16,1-1 0 16,0-1 4-16,0-2-2 15,0 0-3-15,0-4 1 16,0 2 0-16,-2 0 0 15,1 0 0-15,-1 0 0 16,0 0 6-16,0 2-5 16,-3-2-1-16,0 2 0 15,0 0-2-15,-1-1 2 16,-1 1 0-16,0 3 0 16,-2-2 5-16,1 0-4 15,-3 2-1-15,1-3 0 0,-1 0 0 16,0 0-1-1,0-2 1-15,0 0 0 0,0-2 0 16,-3 2-1-16,-1-2 1 16,-2-1 0-16,2 1 2 15,-2 1-3-15,-1-2 2 16,1 0-1-16,-2 1 2 16,-1-2 4-16,1 0-6 15,-1 1 0-15,-1-1-5 16,-1 1 5-16,2-1 1 15,-2 1 0-15,0-1 9 16,-2 3-8-16,2-3-2 16,-1 0 0-16,-1 3 0 0,-1 0 7 15,1 1-7 1,-2 0 1-16,-1 2 11 0,1 0-10 16,-3 0-2-16,1 2 0 15,1 1 2-15,-1-2 16 16,1 2-17-16,0 0 9 15,-1 2 8-15,1 1-8 16,0 0-10-16,-2 0 0 16,1-1 1-16,-2 3 21 15,2 0-8-15,-2 0 4 16,0 0 10-16,1 3-25 16,-2 1 3-16,0-1-6 15,2 1 0-15,-2 0 7 16,1 2-5-16,-2 0 9 0,0 0-5 15,0 0 0-15,2 2-7 16,-2 1 1-16,4 0 0 16,-2 1 6-16,0 0-6 15,2 2 7-15,0 0 0 16,1 0-6-16,0 0-1 16,1 0 0-16,-1 0 0 15,1 2 0-15,-3 1 0 16,6 4 0-16,-3-1 5 15,3 2-5-15,-3 0 0 16,3 1-1-16,-2 0-2 16,0-1 2-16,-1 1 2 15,2 1-1-15,-5-1 3 0,6-1 3 16,-3 0-12-16,-3 1 3 16,6 1 3-16,-4 2 0 15,-2-3 0-15,6 2 0 16,-2 1 5-16,1-2-3 15,2 1-3-15,-2 0 1 16,1 3-5-16,2-2 4 16,-4 2 1-16,2-1 0 15,1-1 5-15,2-1-5 16,-2 2 0-16,1-1-1 16,1 0 1-16,0 1-6 15,0 1 7-15,-2 0-1 16,2 1 6-16,2-1 0 15,-3 1-12-15,2-1 6 16,-1 1-1-16,-1 1-5 0,1-1 7 16,1 1-1-16,1-2 6 15,-2 2-5-15,1-1-2 16,-1 2 1-16,3 0-4 16,-1-1 2-16,1-1 3 15,2 2-1-15,-4 0 1 16,5 1 1-16,0 0-3 15,-1-1 1-15,2 2-6 16,1 1 5-16,-1 1 1 16,-1 1 0-16,2 1 4 0,-1-1-3 15,2 3-2 1,0 0 1-16,0 0-3 0,0 5 2 16,0-1 1-16,0 0 0 15,0 1 3-15,0 1-2 16,5 0-2-16,1-2 1 15,1 3-13-15,1-3 12 16,1 2 1-16,1 0 0 16,0 1 4-16,1 2-4 15,4 0-1-15,0-2 0 16,1 2-1-16,1 1 2 16,2-2 0-16,0 0 0 15,1-1-1-15,2-3 5 16,0 2-5-16,1-5 1 15,2-1-2-15,1-1 1 0,-1-1 2 16,0 1-1-16,2-1 3 16,0-1-2-16,-3 2-2 15,4-2 1-15,-1-1 0 16,0 3-1-16,0-4 2 16,-1-3-1-16,1 0 3 15,0-5 8-15,4-2 0 16,-1-3 8-16,0-2-12 15,4-2 12-15,2-1-18 16,0-2 10-16,2 0-2 16,0 0-1-16,-1 0-9 15,-2-5 1-15,-4 0-8 16,-1-2 7-16,-3 2 1 0,-2-3 0 16,-5 2 0-16,-1-1-13 15,-1 1-12-15,-3-1-30 16,2 0-47-16,-3 1-95 15,-5 0-433-15</inkml:trace>
  <inkml:trace contextRef="#ctx0" brushRef="#br0" timeOffset="2103.34">8388 10615 667 0,'0'0'225'0,"0"0"-157"16,0 0-26-16,0 0 31 0,0 0 0 15,0 0 14-15,0 0-36 16,-85-18 8-16,69 17 2 16,0 1-32-16,-1 0-13 15,-1 0 16-15,0 0-9 16,-3 0 20-16,1 0-25 16,-2 4-3-16,2 2 11 15,-1 0-11-15,3 1 8 16,0 0-13-16,3 2-4 15,-3 1 1-15,-1 2-7 16,2 2 1-16,-3 1 4 16,1 0-4-16,0 2-1 0,3 0 3 15,1 0-2-15,-3 4-1 16,0-1 0-16,-1 4 1 16,2-2 5-16,2 0-5 15,2-1-1-15,0 2 1 16,-1 0 1-16,2 2-3 15,0 1 1-15,2 0 0 16,-2-1 2-16,7-1-1 16,-1 2-1-16,2 1 1 15,1 1 5-15,1 0-6 16,2 1 0-16,0-2 0 16,0 3-2-16,0 0 2 15,0-1 0-15,5 2 8 0,1 1-2 16,0 0 6-16,3 0-11 15,1 1 0-15,2 0 14 16,1 5-14-16,3-2 7 16,1 4-3-16,0 0 6 15,5 1-7-15,0-5-3 16,0 0-1-16,1-4 25 16,1-2-25-16,3 1 22 15,0-1 3-15,3-2-24 16,1 0 25-16,2 1-14 15,1 0-6-15,2 0 21 16,0-2-27-16,2-1 17 16,0-1 3-16,-2-5-17 0,-2 0 23 15,2-1-15 1,-2-3-1-16,2-5 19 0,-2 1-28 16,0-1 14-16,-1-5-13 15,2 0 9-15,-4-2-11 16,2-3 7-16,-3 1-6 15,1-2 7-15,0 0 0 16,-1 0-8-16,0-5 0 16,-2-6 9-16,2 0 5 15,-3-1-3-15,1-2 6 16,-4-1 5-16,-1 1-22 16,-1-3 0-16,-3 2 0 15,-2-4 5-15,-1 0-5 16,1-1 0-16,-1 0 0 15,-4 1 14-15,4-2-13 0,-2-1-1 16,-1-2 0-16,1-2 2 16,-1 1 0-16,-1 0-2 15,0 0 0-15,-2 0 1 16,-1 0-1-16,-1-1 0 16,-1-1 0-16,-1-2-2 15,-3-1 2-15,0 0 0 16,-3 0 1-16,3-1-1 15,-3-1-3-15,0 2 3 16,0-2-6-16,0 1 0 16,-6-2-1-16,-3-2 7 15,-1 3 0-15,-2-1-2 0,-3-2-8 16,4 2 10-16,-2-1-1 16,-2 0-7-16,1 2 7 15,0-3 1-15,0 5 0 16,-2-2 1-16,1 3 0 15,0 1-2-15,0-1-4 16,-1 2 5-16,1-1 1 16,-2 3-1-16,-1-1 0 15,-1 2 6-15,-2 1-5 16,0 1-1-16,-1 1 0 16,-2 1 0-16,0 1-1 15,1 1 2-15,0-1-1 16,-1 2 6-16,-1 0 0 15,1 3-6-15,-1 0 0 16,2 0 1-16,-2 1 4 0,-2 1-4 16,3 1 8-16,-1 0-1 15,1 0-7-15,-2 0-1 16,1 1 0-16,0 1 2 16,-2 2 11-16,5 0-13 15,-4 1 9-15,4 2 2 16,-2-1-4-16,2 2-7 15,-1 0 0-15,-1 1 0 16,-1 1 0-16,3 1 0 16,-1 0 7-16,-2 0-7 15,1 6-4-15,-1 6 3 16,-1 7-24-16,1 6-25 16,-1 9 8-16,0 9-66 0,-14 44 4 15,7-8-232-15,0 2-895 16</inkml:trace>
  <inkml:trace contextRef="#ctx0" brushRef="#br0" timeOffset="7712.33">1964 12688 510 0,'0'0'276'0,"0"0"-178"16,0 0-62-16,0 0 34 16,0 0 58-16,0 0-29 15,0-1-43-15,0 1-8 16,0-2-20-16,0 2 30 15,0 0-6-15,0 0-11 16,0 0 23-16,0 0-25 16,0-1 7-16,0 1 8 15,0 0-23-15,0 0 6 16,0 0-7-16,0 0-15 16,0 0 21-16,0 0-21 0,0 0 3 15,0 0-15-15,0 6-2 16,0 4-1-16,-3 2 0 15,-1 5 2-15,1 0-2 16,1 3 1-16,2 3-1 16,0-1 3-16,0 1-3 15,0 1 0-15,0-2 0 16,0 1-2-16,0-1 1 16,7 1 2-16,-2-3-1 15,4-1 2-15,-3-2-1 16,4 1-2-16,-1-3 1 15,0 1-1-15,-1-2-1 16,5 0 3-16,-1 0-1 16,1-3 0-16,1-1 1 15,1 0-2-15,-2-4 1 0,1-1-11 16,2-2 11-16,0-1 13 16,-2-2 3-16,5 0-6 15,-2 0-1-15,-1 0-15 16,-1-8 6-16,0 0-9 15,-3-2 8-15,3-2-12 16,-5-2 13-16,1-3 2 16,-1-1 15-16,-1-3 5 15,-1-1-15-15,-1-3-6 16,0 2 8-16,-2-2-8 16,-2-1-1-16,0-1 9 15,-3 0 0-15,0 1-8 16,0 0-1-16,0 1-8 0,-3 2 8 15,0 3 10-15,-3 3 1 16,0 4 0-16,0 1-5 16,2 2 0-16,-1 3-5 15,-1 0-1-15,3 2 30 16,-1-3-12-16,-1 2-5 16,2 3-4-16,2-2-9 15,-1 2 0-15,1 3-6 16,1 0-14-16,0 0 19 15,0 0-9-15,0 0 2 0,0 0 8 16,0 0-38 0,0 0-19-16,0 0-10 0,0 0 10 15,0 0-13-15,0 0-67 16,0 0 16-16,0 0-111 16,3 0-85-16,-2 0-24 0</inkml:trace>
  <inkml:trace contextRef="#ctx0" brushRef="#br0" timeOffset="8637.45">2671 12939 322 0,'0'0'545'15,"0"0"-454"-15,0 0-17 0,0 0 77 16,0 0-23-16,0 0-17 16,0 0-62-16,-16-2-14 15,10 2 29-15,-2 0-38 16,-1 0 5 0,-1 0-18-16,1 0-13 0,1 2 13 15,-1 4-12-15,-1 2-1 16,1 2 0-16,0-1 5 15,2 2-6-15,1 3 1 16,0 1 0-16,0-1-6 16,1 3 6-16,1-2 0 15,1 0-1-15,3 1-4 0,0-4 5 16,0 2 0 0,0-1 1-16,0 1-7 0,0-2 4 15,10 1 2-15,-2-1 0 16,1 0 5-16,1-2-5 15,2-3 0-15,0 2 10 16,3-4 33-16,0 0-23 16,3-2 14-16,-1 1 14 15,0-4-47-15,2 0 24 16,-5 0-23-16,4 0-1 16,-5 0 16-16,2 0-16 15,-6 0-1-15,2 0 0 16,-1 0-9-16,0-5 8 15,1-5-167-15,4 1-25 0,-6 1-345 16</inkml:trace>
  <inkml:trace contextRef="#ctx0" brushRef="#br0" timeOffset="9648.62">2892 12993 548 0,'0'0'208'0,"0"0"-154"15,0 0-7-15,0 0 57 16,0 0 19-16,0 0-7 15,0 0-39-15,27-1-47 16,-20 1 18-16,2 5 3 16,0 7 14-16,2 2 38 15,0 4 4-15,-3 2-29 16,1 3-34-16,-3 2-42 16,1-1 14-16,1 0-15 15,-2-2 5-15,-2-3 5 16,-1-5-10-16,-1-4 6 15,0-5 3-15,-2-3-9 0,2-1-1 16,-2-1 0-16,0 0 1 16,0 0 22-16,0-1 14 15,0-9-17-15,0-4-14 16,-2-2-6-16,-2-2 0 16,1-2-11-16,2-1-21 15,-1 1 23-15,2-1 9 16,0 4 0-16,0 0 0 15,0 5-18-15,6 2 8 16,1 3-5-16,-2 1 1 16,1 5 4-16,0-1 8 15,2 2 2-15,2 0-1 16,-1 0 7-16,3 9-6 0,1 2 0 16,-1 2 0-1,1 2 4-15,-2 2-4 0,0 2 0 16,-1-2 11-16,-4 0-4 15,0 0-7-15,-2-2 4 16,-2-3-2-16,1-3 15 16,-3-1-15-16,0-5 8 15,4-1-1-15,-4-1-2 16,0-1-7-16,0 0 6 16,0 0-4-16,0-1-4 15,0-9-35-15,0-5 4 16,0-2-1-16,-4-2 27 15,4 0 5-15,0-1-14 0,0 3-14 16,0 0 14 0,0 1-11-16,7 1 26 0,1 3 1 15,-2 2-35-15,1 3 34 16,2 3-28-16,-3 3 2 16,3 1 27-16,3 0 0 15,-2 7 10-15,2 7 14 16,0 3-10-16,0 2 50 15,-1 1-23-15,-1 2-10 16,-4 0 5-16,0 0-28 16,0-3 6-16,0 1 7 15,-3-5-20-15,0-1-1 16,-2-4 0-16,-1-3 2 16,0-3 1-16,2-2 3 15,-2-1-5-15,0-1 3 0,0 0-4 16,0 0-23-16,0 0-49 15,0 0-72-15,-2 0 23 16,-2 0-97-16,1 0-332 0</inkml:trace>
  <inkml:trace contextRef="#ctx0" brushRef="#br0" timeOffset="10841.91">3717 12896 426 0,'0'0'569'0,"0"0"-397"16,0 0-36-16,0 0-23 16,0 0 8-16,0 0-28 15,0 0-17-15,0 0-15 16,0 0-42-16,0 7 3 16,0 8-14-16,0 6-7 15,0 4 23-15,0 1-5 16,0 3 9-16,0 0 4 15,0-2-25-15,0-3 9 16,0-2-16-16,0-1 0 16,0-4 7-16,0-2-6 0,0-1-1 15,0-3 0-15,0-3-44 16,1-3-50-16,-1-4-84 16,0-1-1-16,0-5-95 15,0-4-266-15</inkml:trace>
  <inkml:trace contextRef="#ctx0" brushRef="#br0" timeOffset="11151.53">3657 12944 576 0,'0'0'191'0,"0"0"-135"16,0 0-34-16,0 0 31 15,0 0 6-15,0 0 80 16,0 0-33-16,37 45-37 16,-20-22 7-16,2 2-14 15,3 1-24-15,-2 1 46 16,4-1-30-16,-5-5-42 16,-1-1 18-16,-2-5-29 15,-2-3 6-15,-4-3 8 16,-1-1-15-16,-4-4-9 0,-1-2-48 15,-1-2-59 1,0 0-106-16,-1-11-86 0,-2-1-226 0</inkml:trace>
  <inkml:trace contextRef="#ctx0" brushRef="#br0" timeOffset="11398.89">3893 12898 902 0,'0'0'165'15,"0"0"-109"-15,0 0-25 16,0 0 67-16,1 97 40 16,5-63-74-16,0 2-3 0,0 0-3 15,0-2-38-15,2-2 24 16,-4-6-30-16,2-4-12 15,-2-5-2-15,2-8-76 16,0-1-203-16,-4-8-489 0</inkml:trace>
  <inkml:trace contextRef="#ctx0" brushRef="#br0" timeOffset="11818.61">4036 13143 882 0,'0'0'233'0,"0"0"-165"16,0 0-46-16,0 0 81 0,0 0-27 15,0 0 1-15,0 0-10 16,73 14-52-16,-64-3 11 16,-5 0 45-16,-1 6 28 15,-3-1-4-15,0 2-62 16,0 3-13-16,-7-1 17 15,-2-3-37-15,0 0 10 16,3-3-10-16,0-4 6 16,0-3-3-16,3-5-2 15,2-2 5-15,1 0-6 16,0 0-66-16,0-10 19 0,0-1-6 16,1 3 15-1,9 1 38-15,1 2-8 0,5 5 8 16,2 0 33-16,6 0-17 15,3 3 37-15,1 5-11 16,-4 0-24-16,0 0 24 16,-3-3-33-16,-3-1-8 15,-6-3 0-15,0-1-1 16,-5-1-132-16,-1-7-436 0</inkml:trace>
  <inkml:trace contextRef="#ctx0" brushRef="#br0" timeOffset="12381.58">3451 13012 517 0,'0'0'133'16,"0"0"-54"-16,0 0 40 15,0 0 37-15,0 0 3 16,0 87-55-16,0-68-29 16,0 0-9-16,0 3-29 0,3 0 13 15,0 1-23-15,3-1-26 16,0 3 43-16,3-3-22 16,0-1-2-16,0-1-2 15,6-4-10-15,0-3-15 16,1-3 7-16,18-8-157 15,-5-2-79-15,-4 0-397 0</inkml:trace>
  <inkml:trace contextRef="#ctx0" brushRef="#br0" timeOffset="12832.57">4158 12786 540 0,'0'0'75'0,"0"0"-41"0,0 0-15 16,0 0 56-16,0 0 90 16,96 51-68-16,-71-31 4 15,5 3-24-15,-2 5-40 16,2 1 56-16,-5 5-13 15,-2 4 4-15,-4 4 32 16,-4 3-40-16,-5 2-16 16,-2-2-21-16,-5-1-29 15,3-5 25-15,-3-5-33 16,-3-7 4-16,0-1-6 16,0-9-168-16,-3-3-350 0</inkml:trace>
  <inkml:trace contextRef="#ctx0" brushRef="#br0" timeOffset="13717.47">1987 13699 472 0,'0'0'207'15,"0"0"-145"-15,0 0-35 0,0 0 6 16,0 0 54-16,0 0 10 16,0 0-48-16,2 2 49 15,6-2 1-15,1 3-27 16,3-1-1-16,3 1-20 15,4-1-16-15,5 1-21 16,3-1-8-16,11 0 25 16,4 1-15-16,7-3 87 15,2 0-24-15,3 0-63 16,4 0 12-16,5-7-11 16,1-1-16-16,2-1 25 15,5 2-25-15,-1-1 8 0,-1 2 4 16,4 1-11-16,-6-1-2 15,2 1 0-15,1 2 1 16,12-6 26-16,16-2-3 16,19-8 7-16,2-4 2 15,-1-4-21-15,-12 3 16 16,-11 2-27-16,-3 3 5 16,-2 5 9-16,-15 4-13 15,-13 4 7-15,-14 2-5 16,-5 1 4-16,8-1-9 15,4 1 1-15,8 3-3 0,-9-1 3 16,-8 1 0 0,-7 0 12-16,-11 0-12 0,-4 0-2 15,-9 0 2-15,-5 0 0 16,-4 0-14-16,-3-3 6 16,-3-2-113-16,-3 2-101 15,-6-2-439-15</inkml:trace>
  <inkml:trace contextRef="#ctx0" brushRef="#br0" timeOffset="14626.02">2321 14173 651 0,'0'0'354'15,"0"0"-233"-15,0 0 8 16,0 0-39-16,0 0-5 16,0 0-34-16,0 0-32 15,-2-2 3-15,2 2-15 16,0 8 43-16,0 6 31 16,6 7-44-16,3 6 8 15,3 2-23-15,3 3-21 16,1 4 25-16,2 0-24 15,1-2 8-15,1-5-1 16,1 0-3-16,-3-8-7 16,4-2 1-16,-1-3 0 0,1-5 1 15,-2-4-1-15,2-4 1 16,-1-1 16-16,0-2-15 16,-2 0 2-16,-1-5-4 15,0-12-3-15,-3-6 3 16,-3-11 39-16,-6-5 1 15,0-8-8-15,-2 0-8 16,-1-2 11-16,-3 6-9 16,0 6-12-16,0 6 16 15,0 8-4-15,-3 5 4 16,-1 6 11-16,1 5-26 16,3 3 0-16,-3 2-15 15,3 2-28-15,0 0-15 0,0 0-62 16,3 1-134-1,9 8-115-15,0 0-368 0</inkml:trace>
  <inkml:trace contextRef="#ctx0" brushRef="#br0" timeOffset="15025.03">3126 14468 1134 0,'0'0'336'0,"0"0"-243"0,0 0-52 16,0 0 13 0,0 0 64-16,0 0-39 0,0 0-29 15,-57-2-25-15,37 2-3 16,-2 7-9-16,-1 9-12 15,0 4-2-15,5 3 1 16,-1 2 0-16,7 0 0 16,2 0 0-16,5-3 7 15,4-3 9-15,1-2-15 16,0 0 18-16,9-6-13 16,4 1 10-16,7-2 18 15,2-3-8-15,3-2-1 16,2-3-13-16,1-2-12 15,-1 0-1-15,3 0-48 0,3-16-109 16,-8 2-97-16,-5-1-367 16</inkml:trace>
  <inkml:trace contextRef="#ctx0" brushRef="#br0" timeOffset="16029.9">3347 14500 456 0,'0'0'743'16,"0"0"-636"-16,0 0-107 16,0 0-6-16,0 0-5 15,0 0 11-15,0 0 71 16,19 43 20-16,-5-21-25 16,-1 5-18-16,-4-1 29 0,0 1-35 15,1-2 21-15,-5-6-30 16,-1-3-27-16,-1-8 10 15,-1-3-16-15,-2-4 7 16,1-1 22-16,-1 0-17 16,0 0 14-16,0-12-15 15,0-7-11-15,-3-5-6 16,0-6-35-16,0 0-12 16,3-1-18-16,0 3-33 15,0 5 68-15,5 3 7 16,4 5 7-16,1 8 22 15,2 6-14-15,3 1 14 0,0 8 16 16,3 12-6 0,-3 5 29-16,-2 0 38 0,-1 0-42 15,0-3 30-15,-3-1-36 16,-2-6 1-16,-2-3-7 16,-2-5-22-16,0-1-1 15,0-4 0-15,-3-2 1 16,0 0-1-16,0-5-31 15,0-9-1-15,3-4-12 16,-3-4-67-16,4-4 21 16,-1 2 15-16,3 2-17 15,0 5 70-15,3 4 22 16,3 7 5-16,0 6 35 0,4 0 21 16,1 12 37-1,4 10 5-15,-2 2-43 0,-4 1 29 16,0 1-39-16,-5-2-11 15,-2-5-23-15,-5-3-16 16,0-5-92-16,-3-6-147 16,0-4-446-16</inkml:trace>
  <inkml:trace contextRef="#ctx0" brushRef="#br0" timeOffset="16437.2">4027 14305 1190 0,'0'0'216'0,"0"0"-146"16,0 0-13-16,0 0 31 16,0 0 19-16,0 0-59 15,-73 72-20-15,61-46 1 16,-3 4-23-16,3 3 26 16,3 3 6-16,3 5 9 15,5 0 18-15,1 5-25 16,4-1 9-16,11 2 16 0,6-5-46 15,4-6 12-15,5-3-2 16,1-11-12-16,-1-5 11 16,3-7-23-16,-3-9-5 15,7-7-43-15,-7-13-140 16,-8-2-735-16</inkml:trace>
  <inkml:trace contextRef="#ctx0" brushRef="#br0" timeOffset="17151.5">4246 14540 568 0,'0'0'170'16,"0"0"4"-16,0 90-15 16,5-52-16-16,-1-2-33 15,2-7-61-15,0-5-21 0,-3-5-20 16,-2-7-7-16,1-3-2 15,-2-6-23-15,0-3-196 16,0 0-147-16,-6-7-366 0</inkml:trace>
  <inkml:trace contextRef="#ctx0" brushRef="#br0" timeOffset="17353.87">4185 14691 561 0,'0'0'210'16,"0"0"-147"-16,0 0 8 16,0 0 110-16,0 0-28 15,94-9-34-15,-58 6-45 16,1-1-10-16,2 0-15 0,-8 0-25 16,-1-1-24-16,-9-3-17 15,-2 1-183-15,-10-2-549 0</inkml:trace>
  <inkml:trace contextRef="#ctx0" brushRef="#br0" timeOffset="17593.98">4442 14493 1174 0,'0'0'213'15,"0"0"-152"-15,0 0-29 0,0 0 8 16,4 94 97 0,3-65-33-16,-1 2-52 0,-1 1-9 15,1-3-33-15,0 0 0 16,0-3-10-16,-2-6-101 16,4-1-106-16,-2-6-288 15,-2-4-167-15</inkml:trace>
  <inkml:trace contextRef="#ctx0" brushRef="#br0" timeOffset="17952.29">4585 14715 715 0,'0'0'208'0,"0"0"-85"0,0 0 94 16,0 0-78-1,94-7-60-15,-75 10 14 0,1 9 4 16,-7 5-22-16,-4 6-14 15,-6 4-35-15,-3 2 39 16,0 2-39-16,-6-2-24 16,-6-3 17-16,-3-5-18 15,0-5 8-15,3-6-9 16,2-4 0-16,1-6-20 16,0 0-43-16,6 0-19 15,0-6 40-15,3-1 20 16,0 1 20-16,0 0 2 0,6 3 0 15,7 2 39-15,5 1 17 16,6 0-4-16,1 0 11 16,4 0-32-16,-4-1-18 15,3-4-5-15,-5 0-8 16,4-14-59-16,-8 2-232 16,-4-4-862-16</inkml:trace>
  <inkml:trace contextRef="#ctx0" brushRef="#br0" timeOffset="18345.68">5186 13549 1056 0,'0'0'242'15,"0"0"-181"-15,0 0 35 16,0 0 20-16,100 26-17 0,-66-22-10 16,-1-3-13-16,0-1-50 15,-5 0 1-15,-4 0-26 16,-3 0-1-16,-8 2-17 16,-8 0-164-16,-1 2-167 15,-4 1-904-15</inkml:trace>
  <inkml:trace contextRef="#ctx0" brushRef="#br0" timeOffset="18539.71">5253 13779 1280 0,'0'0'322'0,"0"0"-279"0,0 0 3 16,0 0 8-16,97 12 9 15,-61-10 12 1,4-2-50-16,-3 3-9 0,7-1-16 16,-7-1-252-16,-12 3-888 0</inkml:trace>
  <inkml:trace contextRef="#ctx0" brushRef="#br0" timeOffset="19949.9">6288 13679 652 0,'0'0'217'0,"0"0"-139"16,0 0-67-16,0 0 26 15,0 0 55-15,0 0 22 16,0 0 73-16,27 37-81 15,-15-10-18-15,6 6 5 16,1 11-36-16,2 10 0 16,6 16-24-16,3 18-5 0,-2-8 16 15,-6-8-37 1,-5-10 9-16,-4-17-8 0,1 5-1 16,-1 2 0-1,2-8-6-15,-2-3-1 0,1-10 12 16,1-3-11-16,-3-7-1 15,-2-4 0-15,-1-8 5 16,-6-2-13-16,0-7 6 16,0 0-27-16,-1-4 19 15,-2-13 10-15,0-12 17 16,0-7-12-16,0-11 6 16,-5-6-8-16,-4-15-2 15,-3-16 0-15,-1-18 30 0,-5-7-30 16,6 0 5-16,-1 5-5 15,2 5 8-15,-1 0-7 16,2 0-2-16,-1-3 0 16,4 4-9-16,4 0 1 15,0 4 8-15,3 4 0 16,0 4-19-16,0 0 13 16,0 4-2-16,0 2-26 15,3 1 8-15,-2 15-20 16,1 9 26-16,-1 12 14 15,1 2-23-15,-2-4 18 16,0-5 11-16,0-7 0 16,0 5 12-16,-9 4-11 15,0 4-1-15,3 3 1 0,0 3 9 16,0 4-4-16,-1 2-5 16,2 3 8-16,-1 2 8 15,0 6-17-15,3 1 0 16,0 3 0-16,-1 2 7 15,2 2-7-15,1 5 1 16,1-1 14-16,0 5 25 16,0 2-39-16,0 0 4 15,0 2-5-15,0 0 15 16,0 0-10-16,0 0-5 16,0 0 0-16,0 0 0 15,0 0-5-15,7 0 5 16,5 0 0-16,2 0 1 0,5 0 0 15,3 2 11 1,5 3-10-16,3 0 21 0,4 0-22 16,5 1-1-16,3-2 0 15,4 3 1-15,6-4 2 16,2 1-3-16,6-2 0 16,5 1 9-16,2 0-8 15,5-2-1-15,1-1 0 16,12 0 0-16,16-1-5 15,17-14 11-15,6-2 3 16,-5 0 42-16,-8 1-39 16,-7 0 5-16,-1 2-8 0,6-2-2 15,2 3 16 1,2-2-9-16,5 2 2 0,-1 0 2 16,4-1-10-16,3-3-9 15,-3 2 1-15,1-2 0 16,-3 0 6-16,-1-1 4 15,-1-1-1-15,-2-1 1 16,-7 1-8-16,-6 1-2 16,-8 1 0-16,-18 4 0 15,-18 4-16-15,-12 2 16 16,11 3-72-16,-9 1-145 16,-8 3-594-16</inkml:trace>
  <inkml:trace contextRef="#ctx0" brushRef="#br0" timeOffset="21624.05">7314 12707 884 0,'0'0'260'0,"0"0"-182"15,0 0 32-15,0 0-17 16,0 0-57-16,0 0 17 15,0 0-27-15,-1-65-25 16,8 49 27-16,5-2-18 16,0-2 8-16,2-1 5 15,2 1-22-15,-1 2 5 16,1 1-6-16,-2 5-1 16,4 1-8-16,-5 6 9 15,2 2 0-15,-6 3 0 16,6 0-2-16,-3 11 2 15,1 8 0-15,-1 5 2 16,0 7-2-16,1 6 9 16,-2 6-8-16,4 7 5 0,-3 3-6 15,0 2-2-15,-2 0 2 16,2-4 0-16,-3-3 2 16,0-6-1-16,-3-6-1 15,-3-7 10-15,3-5-1 16,-3-9-7-16,-3-6-2 15,0-4 0-15,3-5 20 16,-3 0-7-16,0 0 21 16,0 0 37-16,0 0-5 15,0-8-17-15,-3-6-49 16,-6-6-1-16,3-2-7 16,0-6 8-16,0-3 0 15,3-5-10-15,3-1-24 16,0-4-2-16,0 2-58 0,10-2 11 15,4 2 50-15,4 1-4 16,1 2 5-16,4 2 21 16,0 3-18-16,0 4 20 15,-2 1 2-15,1 3-1 16,-1 5 7-16,-3 4 1 16,0 4 0-16,-3 6-1 15,-2 4-6-15,1 0 7 16,-3 15-7-16,-2 7 7 15,-1 8 6-15,-2 7-6 16,0 3 17-16,-2 2 38 16,-1 4-37-16,0 0-9 0,0-1-9 15,0-3 7-15,-3-5-1 16,0-6-6-16,0-9 10 16,0-5 23-16,0-7-12 15,0-6 33-15,0-4-15 16,0 0-16-16,0 0 50 15,0-7-26-15,0-8-36 16,0-6-11-16,0-7-34 16,0-7 21-16,3-2-11 15,6-7 1-15,3-3 1 16,5 1-26-16,3-1-6 16,4 4-4-16,0 2-14 15,6 7 45-15,-5 3 8 16,1 7-2-16,-2 7 21 0,-5 5-10 15,-4 7 10-15,-5 5-6 16,1 0-1-16,-5 7 5 16,0 10-4-16,-1 6 6 15,-3 5 19-15,-1 8 18 16,-1 5-11-16,0 8 16 16,0 2-32-16,0 6 2 15,0 0 18-15,0 2-15 16,0-3 53-16,11-1-19 15,7-4-13-15,6-7 11 16,4-5-38-16,7-10 14 16,0-9 6-16,2-10 8 0,-1-7 13 15,-1-3-35 1,-1-4 1-16,-3-13 26 0,-2-4-26 16,-7-4 9-16,-1-3-25 15,-8 1-4-15,-5 0-14 16,-5-9-137-16,-3 8-175 15,0 4-728-15</inkml:trace>
  <inkml:trace contextRef="#ctx0" brushRef="#br0" timeOffset="24269.11">8900 12855 940 0,'0'0'255'15,"0"0"-166"-15,0 0-68 16,0 0 54-16,0 0 35 16,3 86-15-16,0-61 14 15,1 4-55-15,-2-2 6 16,-1-3-23-16,1 2-18 16,-2-5 28-16,0-1-36 15,0-3-2-15,0-4 6 16,0-2-14-16,0-3-2 15,0-5-29-15,0-1-119 0,0-2-80 16,-2 0-373-16</inkml:trace>
  <inkml:trace contextRef="#ctx0" brushRef="#br0" timeOffset="24487.53">8852 13078 700 0,'0'0'333'0,"0"0"-176"16,0 0-76-16,0 0 6 16,0 0 35-16,0 0-40 15,87-8-1-15,-59 3-28 16,2-1-18-16,-2 1 46 0,-1 1-60 16,-5 0-12-1,-5 1-9-15,1 0-76 0,-8 0-114 16,-3 0-455-16</inkml:trace>
  <inkml:trace contextRef="#ctx0" brushRef="#br0" timeOffset="24718.06">9052 12867 1187 0,'0'0'281'0,"0"0"-208"16,0 0-25-16,0 72 49 0,0-43-6 16,0 0-5-16,0-3-42 15,3-1-37-15,0-1 18 16,1-7-25-16,-1-5-45 16,0-5-174-16,2-3-265 15,-4-4-234-15</inkml:trace>
  <inkml:trace contextRef="#ctx0" brushRef="#br0" timeOffset="25064.62">9192 12995 899 0,'0'0'185'0,"0"0"-46"16,0 0 49-16,0 0-62 0,94 25-19 15,-77-11 17-15,-4 2-60 16,-7 4 24-16,-1 0-38 15,-5 3-11-15,0 1 5 16,-14 1-44-16,-4-5 14 16,0 0-14-16,-3-4-2 15,2-5 1-15,4-6 1 16,5-3-7-16,2-2 6 16,5 0-70-16,3 0 5 15,0 0 36-15,0 0 3 16,3 0 26-16,9 0 2 15,3 0 14-15,4 1 17 16,1 3-31-16,7-1 17 0,-2-1-18 16,0-2 8-1,-4 0-19-15,-4 0-1 0,-4 0-139 16,-9 0-360-16</inkml:trace>
  <inkml:trace contextRef="#ctx0" brushRef="#br0" timeOffset="25686.98">7356 13637 221 0,'0'0'585'0,"0"0"-418"0,0 0 0 15,0 0 11-15,0 0-68 16,0 0-27-16,0 0-53 16,18-3 1-16,-1 0 58 15,8 1-15-15,12-1 8 16,21 1-15-16,36-1-45 15,31 2 59-15,20-1-10 16,6-1-34-16,-3 0-9 16,-13 0-16-16,1 1-3 15,1-2-9-15,5-1 1 16,0 0-1-16,-5-1 0 16,-11-1 1-16,-8 0-2 15,-9-1 2-15,-10-1-1 0,-19 2 7 16,-20 2 0-16,-21-2-7 15,-11 4 0-15,-1 0-1 16,-3-2-8-16,-5 4-4 16,-7-2-27-16,-10-2-7 15,-2 0-83-15,-14 1-126 16,-5 1-651-16</inkml:trace>
  <inkml:trace contextRef="#ctx0" brushRef="#br0" timeOffset="26775.9">7683 14195 768 0,'0'0'283'16,"0"0"-200"-16,0 0 20 15,0 0-27-15,0 0-3 16,0 0 13-16,9-87-27 16,4 60 11-16,5-1-3 15,3-2-42-15,0 4 27 16,-2 0-20-16,4 3-7 15,-3 9-15-15,1 6-10 16,-1 8-10-16,2 4 3 16,0 21 7-16,1 14 10 15,-2 10-9-15,-5 11 8 16,-4 3 7-16,-4 0-10 0,-5-2-6 16,-2-7 19-16,-1-10 17 15,0-12 4-15,0-6-37 16,0-13 7-16,0-6 6 15,0-7-7-15,0 0 0 16,0 0 7-16,-1-16-7 16,-4-7 1-16,-1-8 6 15,3-8-10-15,0-7-6 16,3-3-13-16,0-4 13 16,6-2 0-16,13 4 0 15,1 2 5-15,5 11-5 16,2 9 0-16,-2 10-1 0,-1 12-28 15,-1 7 28 1,-1 10-13-16,0 19 14 0,-5 10 0 16,1 8 1-16,-6 4 10 15,-5 4 0-15,-4-6-2 16,-3-3-9-16,0-8 0 16,0-9 1-16,0-9 16 15,0-10-16-15,0-5 0 16,0-5 8-16,0 0-9 15,0-9-26-15,0-10-20 16,0-12-7-16,0-7 52 16,6-5-19-16,0-8 8 15,9-1-30-15,1 2-56 16,5 0 47-16,4 5 8 16,4 6-6-16,-1 8 23 0,5 9-3 15,-5 9 29-15,-1 9-2 16,-1 4-2-16,-4 10 4 15,-1 15 7-15,-6 12-5 16,-6 20 81-16,-2 25-4 16,-7 27-33-16,0 12 26 15,-7 4-60-15,-1-13 18 16,1-27-16-16,4-22-13 16,3-20 34-16,0-10 25 15,0-1-15-15,12 0-21 16,6-6-24-16,2-10 0 15,5-11-31-15,3-5-8 0,15-15-72 16,-7-8-139 0,-8-1-543-16</inkml:trace>
  <inkml:trace contextRef="#ctx0" brushRef="#br0" timeOffset="27048.73">9051 14595 1324 0,'0'0'169'0,"0"0"-103"0,-30 77-53 16,19-37 108-1,-2 2 36-15,7 1-80 0,0 3-33 16,1-2-27-16,2-5-17 15,2-3 12-15,1-8-12 16,0-7-18-16,0-10-55 16,0-8-157-16,0-3-100 15,0-3-277-15</inkml:trace>
  <inkml:trace contextRef="#ctx0" brushRef="#br0" timeOffset="27283.22">8976 14652 500 0,'0'0'560'15,"0"0"-472"-15,0 0-23 16,0 0 48-16,40 77 35 16,-21-46-24-16,3 3-40 15,0-2-14-15,2-4-51 16,-1-2-17-16,-1-6 4 15,-3-7-6-15,-4-3-81 16,1-10-75-16,-5 0-253 16,-4-1-286-16</inkml:trace>
  <inkml:trace contextRef="#ctx0" brushRef="#br0" timeOffset="27488.97">9219 14558 1272 0,'0'0'299'16,"0"0"-216"-16,0 0-51 15,3 79 66-15,3-37-16 16,0-1-8-16,0 3-33 16,1-3-35-16,-1-5-12 15,-1-2 3-15,1-5-117 16,-2-10-176-16,-2-6-511 0</inkml:trace>
  <inkml:trace contextRef="#ctx0" brushRef="#br0" timeOffset="27877.62">9364 14830 945 0,'0'0'386'15,"0"0"-280"-15,0 0-32 16,0 0-16-16,85 0 65 15,-60 7 43-15,-1 5-59 16,-7 2-47-16,-4 6-44 16,-7 4-6-16,-6 2 7 15,0 3-9-15,-9 2 22 16,-15-4-27-16,-1 1 9 16,-5-5-4-16,-3-4-7 15,2-6 7-15,2-8-7 16,7-5 5-16,7 0-12 0,7-4-3 15,8-7-4-15,0-2 12 16,8 1 2-16,13 2-1 16,3 1 25-16,6 7-14 15,3 0-6-15,-2 2-5 16,3 0 2-16,-4 0 8 16,-6 0-9-16,-2 0 0 15,-1-1-1-15,-4-6-6 16,-1-3-43-16,2-20-72 15,0 4-194-15,-2-6-477 0</inkml:trace>
  <inkml:trace contextRef="#ctx0" brushRef="#br0" timeOffset="28817.75">10130 11685 694 0,'0'0'260'0,"0"0"-145"16,0 0-8-16,0 0 15 15,0 0 6-15,0 0-44 16,0 0-7-16,-14 75-6 16,14-47 14-16,0 9 26 15,0 7-47-15,3 24 7 0,10 23-13 16,2 22-43-16,6 3 10 16,-8-20-22-16,-3-28 3 15,-5-31-3-15,-2-6 5 16,0-2 0-16,0 1 30 15,0 1-11-15,-1-12-5 16,-1-5-22-16,-1-8 0 16,2-3 6-16,-1-3-6 15,2 0-63-15,-3-1-52 16,0-10-226-16,0 2-626 0</inkml:trace>
  <inkml:trace contextRef="#ctx0" brushRef="#br0" timeOffset="29816.68">4728 14379 747 0,'0'0'343'0,"0"0"-143"15,0 0-82-15,0 0-66 16,0 0 32-16,0 0-13 16,0 0-69-16,9 7 41 0,7 11 53 15,7 9-26-15,2 10-10 16,3 9-60-16,-1 10 16 16,-3 4-16-16,0 6 9 15,-8 4 1-15,-5-2-10 16,1-1 7-16,-6-7-4 15,-3-9-3-15,0-9 0 16,-2-12-11-16,1-7-14 16,-1-9 17-16,1-3-32 15,-2-6-56-15,4 1-85 16,-1-3-219-16,-2 1-357 0</inkml:trace>
  <inkml:trace contextRef="#ctx0" brushRef="#br1" timeOffset="47296.05">2210 9435 557 0,'0'0'287'0,"0"0"-85"16,0 0-4-16,0 0-57 15,0 0-9-15,0 0-8 16,0 0-56-16,0-4-11 16,0 4-45-16,0 0 7 15,0 7-7-15,0 11-11 16,0 12-1-16,0 9 0 15,0 20 3-15,3 27-6 16,2 27 10-16,-1 11-7 16,1-3 11-16,-2-12-3 15,-3-19-8-15,0-18 0 16,0-16-10-16,0-15 9 0,-3-9 2 16,-2 0-1-1,2-2 7-15,-3-3-1 0,3-12-8 16,3-5 2-16,0-9-3 15,0-1 2-15,0 0 1 16,0 0-19-16,0-4-124 16,0-18-81-16,0-2-102 15,0-2-425-15</inkml:trace>
  <inkml:trace contextRef="#ctx0" brushRef="#br1" timeOffset="51410.42">2185 9381 660 0,'0'0'229'16,"0"0"-163"-16,0 0-59 0,0 0 60 15,0 0-4-15,0 0 23 16,0 0 21-16,55 0-46 15,-40 2-21-15,7 4 24 16,2-1-7-16,4 1-18 16,2 2 9-16,3-2 9 15,3-1 6-15,0-1-39 16,5-1 3-16,1-1 2 16,2-2-29-16,5 0 19 15,0 0-13-15,0 0 2 16,2 0 24-16,-3 0-19 15,1-2 12-15,-2-1 6 16,0 0-24-16,2 1 15 16,-1-2-22-16,1 1 0 15,3 0 21-15,1 0-20 0,-1-2 14 16,-2 4-4-16,0-1-2 16,-1-1-13-16,-2 1 4 15,-2 2 0-15,0 0 2 16,-3 0-1-16,-2 0-1 15,0 0 5-15,-1 0 4 16,0 0-11-16,-2 2 2 16,3 3 0-16,-1-2-2 15,0 1 4-15,1 1-2 16,-1 0 4-16,1 1 2 16,-1-3-7-16,0 0 1 15,0-3 0-15,-2 0-1 16,3 0 2-16,-1 0 0 0,6-2 11 15,2-6-10-15,4 1 25 16,0-2-27-16,6 1 6 16,-1-3 9-16,2 1-14 15,2 1 5-15,0-2-6 16,1 2 2-16,0-1-4 16,2 2 2-16,-1-1 0 15,1 2-7-15,0 0 14 16,-2 1-7-16,0 2 0 15,-3-3 5-15,-1 2-7 16,-4-1 2-16,0 2 0 16,-4-3-1-16,3 4 2 15,-7 0-1-15,4 0 0 16,-4 0 14-16,1 0-22 0,-4 3 8 16,4-2 0-16,-6 2 8 15,1 0-8-15,-3 0 0 16,0 0-2-16,-1 0 1 15,-1 0 0-15,1 0 1 16,-1 0 0-16,-2 0 0 16,-1 0 0-16,4 0 0 15,-2 0 0-15,-1 0 0 16,3 0-1-16,-3 2 1 16,2-2 0-16,0 3 1 15,0-1 0-15,1-1-1 16,2-1 0-16,0 2 0 15,0-2-1-15,2 0 1 0,0 1 0 16,-1 1 3-16,3-1-2 16,-1 1-1-16,4-1 0 15,-3-1-1-15,3 2 0 16,1-2 1-16,-1 0 0 16,0 0 5-16,0 0-4 15,-1 0-1-15,1 0 0 16,1 0-6-16,0 0 6 15,0-2 0-15,2 1 0 16,0-2 4-16,-1-2-4 16,4 2 0-16,-3 0 0 15,-1 3-2-15,-2-5 1 16,-2 5 1-16,-4-1 0 0,3 1 5 16,-1-2-5-16,1 1 0 15,-1-2-1-15,1 1-3 16,2-1 3-16,-2 3 1 15,2 0 0-15,-2-2 6 16,2 2-4-16,-2 0-3 16,0 0 1-16,1 0-3 15,-1 0-3-15,2 0 7 16,0 0-1-16,-1 0 6 16,1 0-5-16,1 0-2 15,-1 0 1-15,1 0-4 16,-4-2 3-16,4-2 1 15,-7 0 0-15,-2-1 4 0,-1 1 3 16,-3 0-14 0,-1 1 6-16,0 0 1 0,-1 3-5 15,0-2 7-15,2 1-2 16,0 1 6-16,0 0-5 16,-2 0-2-16,1 0 0 15,-4 0-3-15,3 3-2 16,-4 0 7-16,-3 1-1 15,-3 3 6-15,0-2-4 16,-6 2-4-16,-2 3-5 16,-4 2 1-16,-1 3 4 15,0 2 2-15,-2 2 0 16,-1 5 5-16,4 1 1 0,0 1-12 16,0 4 6-16,1 4-2 15,2-1-4-15,0 6 7 16,-1 0-1-16,0 4 0 15,0 1-1-15,2 4 0 16,-2-1-9-16,-2 1 5 16,1 2 4-16,4-2 1 15,-4 1 0-15,0-1 7 16,-1 0-7-16,1-2 0 16,-2 0-6-16,0 0 3 15,-1-4-3-15,-1-2 6 16,3-6 0-16,-3-4 6 0,0-6 2 15,0-2-16 1,-1-6 8-16,0-2-3 0,-2-3 2 16,0-4 1-16,-1-2 0 15,-1 0 6-15,2-1-5 16,-1-1-2-16,1-1 1 16,-3 3-2-16,3-2-5 15,-3-1 13-15,0-2-6 16,3 2 1-16,-3-2 1 15,0 1-3-15,0-1 1 16,0 2-16-16,0-2 8 16,0 1-18-16,0-1 16 15,0 1 1-15,-6 1-4 16,-3 1 1-16,-1-1-7 16,-1 3 4-16,-1-1 5 0,-4 3-2 15,-2 0 2 1,-3 2 1-16,-1 1 0 0,-2-1 8 15,0 0-9-15,-3-1 7 16,0-1 2-16,2-1 2 16,-2 0-1-16,3-3 3 15,-1 2 3-15,2-5-7 16,-2 3 1-16,-2 0 0 16,-1-2 3-16,-2 2-3 15,2-1 7-15,-4-2 14 16,3 4-19-16,-3-3 12 15,2 2 0-15,1-1-5 16,-1-1 25-16,1-1-16 16,0 0 10-16,-1 0 1 15,-3 0-28-15,3 0 11 0,-3 0-12 16,0 0 1-16,-1 0 5 16,1 0-3-16,-1 0-3 15,-1 0 4-15,2 3 2 16,0 0-7-16,3 2 1 15,0-2 0-15,0 0-1 16,0 0 2-16,1-3-1 16,1 0 3-16,0 0-1 15,-2 3-2-15,2-3 0 16,-2 4 1-16,-1-1-7 0,1 1 8 16,-3 0-2-1,5 0 1-15,-1 1 1 0,1-3-2 16,1 1 0-16,2-2 0 15,-2-1-6-15,2 2 7 16,1-2-1-16,-3 0 8 16,2 0-7-16,-1 0-2 15,-2 1 1-15,0 0 0 16,-2 3-5-16,2-3 11 16,-2 1-4-16,0 0 1 15,3-1 4-15,0 1-7 16,-1-1 0-16,-1 1 0 15,-2-1 2-15,3 1-1 16,-1-1 10-16,1 0-1 16,1 0-3-16,-1 2-7 0,3-3 0 15,-4 2 1-15,1 0 0 16,-2-1-1-16,0 0 6 16,2 1 3-16,-2-1-8 15,-1 1-1-15,5-1 0 16,-2 1 0-16,-2 1 1 15,3-1 1-15,-1 1 3 16,1 1 1-16,-1-1-4 16,-2 1-4-16,5-1 2 15,-2 0 0-15,4 0 5 16,-2-3-5-16,3 0 1 16,-2 0 0-16,0 0 7 15,0 0-9-15,0 0 1 0,-1 0 0 16,1 0 1-16,-1 0 0 15,-1 0-1-15,-2 0 0 16,-2 0 7-16,2 0-8 16,-4 0 1-16,1 0 0 15,3 0-7-15,-5 0 9 16,0 0-2-16,-4 0 0 16,3 1 8-16,-1 0-8 15,-1 1 0-15,-1 1 0 16,0-1-3-16,1 3 4 15,-1-1-1-15,1 0 0 16,0-1 10-16,-1 1-17 0,1 0 7 16,2-2 0-16,-2 2 4 15,3-1-3-15,-1 0-1 16,-1-1 0-16,0 3 3 16,2-1-4-16,0-1 1 15,-1 0 0-15,3 1-3 16,-2-1 4-16,1 1-1 15,1 0 0-15,0 1 2 16,1-3-3-16,0 2 1 16,0-2 0-16,2-1 0 15,-2 1 0-15,3-1 0 16,-1 0-1-16,0-1 4 16,-1 0-3-16,1 0 0 15,-3 0 0-15,-2 0 6 16,0 0-6-16,0 0 0 0,-1 2 0 15,-2-1-3-15,3 2 2 16,-3 0 1-16,1 1 0 16,-1-3 4-16,3 2-3 15,0-1-1-15,0 1 0 16,-1 0-2-16,1-1 1 16,0 1 1-16,-1-1 0 15,-3 0 4-15,4 1-4 16,-1-1 0-16,-1 1 0 15,1 1-4-15,3-1 3 16,-1-2 1-16,1 2 0 16,0-2 5-16,1-1-4 15,0 2-1-15,3-2 0 0,-1 0-4 16,4 0 2 0,-1 0 2-16,5 0 0 0,-2 0 4 15,0 0-4-15,2-3 0 16,-1 0 0-16,-1-1-5 15,5-3 5-15,-3 4 0 16,-1-1 0-16,1-3 2 16,-2 4 0-16,0-2-2 15,-2 1 0-15,1-1 1 16,-2 0-3-16,3 1 2 16,-2 0 0-16,0 0 6 15,0 0-5-15,-1-1-2 16,1 1 1-16,2 0 0 15,2-3 4-15,1 3-4 16,1-1 0-16,0-1 5 0,0 1-3 16,0-1-2-16,-3 0 0 15,-4-1 0-15,1 2-1 16,0 0 2-16,-4-1-1 16,-1 3 6-16,-2 0-5 15,1 1-2-15,-3 0 1 16,-2 1-6-16,2-1 6 15,2 0 0-15,-1-1 1 16,1 3 5-16,-2-2-6 16,2-1 0-16,1 1-2 0,2-1 2 15,1-4-1 1,6 4 1-16,-3-3 0 0,2 1 4 16,-2 0-2-16,3 1-3 15,0-1 1-15,0 2 0 16,3-2-1-16,-1 1 1 15,0-1 0-15,2 0 11 16,-1 0-10-16,3 2-1 16,-1 0 0-16,-2 0-2 15,-3 2 2-15,-1 1 0 16,-5-2 0-16,3 2-6 16,-6 0 10-16,0 0-10 15,3 0 5-15,-4 0-25 16,6 0 25-16,1 0-10 15,3 0 11-15,6 0 7 0,2 0 4 16,2 0-22-16,5 0 11 16,0 0-3-16,3 0 2 15,-1 0 2-15,4 0-1 16,-3 0 4-16,3 0-2 16,-3 0-3-16,3 0 1 15,0 0 0-15,0 0-6 16,-3 0 7-16,3 0-1 15,-3 0 0-15,3 0-13 16,-3 2-27-16,1 10-58 16,1 2-216-16,-1 0-524 0</inkml:trace>
  <inkml:trace contextRef="#ctx0" brushRef="#br1" timeOffset="56485.72">4625 10805 557 0,'0'0'99'0,"0"0"-71"16,0 0-11-16,0 0-6 16,0 0 59-16,-82 17 35 15,69-13-47-15,-1 0-6 16,1 0 16-16,-1 4-19 16,-2 1-30-16,-1 3-10 15,0 2-5-15,0 0 3 0,2 3-6 16,3 1 19-1,-1 2-18-15,1 1-2 0,3 1 0 16,0 3 13-16,3 1-13 16,0 1 0-16,3 2 0 15,0-2 7-15,0 1-6 16,3-2-1-16,0-2 0 16,0 1 7-16,3-1 4 15,11 2 8-15,0 2 30 16,3 3 15-16,7-2-32 15,1 3 0-15,0 0-3 16,4 0-1-16,-1-2 12 16,2-1-28-16,-3-1 1 15,7 0 47-15,-3-2-30 16,2 2-6-16,0-2 13 0,6 1-9 16,0 1 22-16,5-3-18 15,1-2 19-15,3-1 1 16,0-1-51-16,2-3 14 15,1-4-9-15,0 0 1 16,-2-1 15-16,3-4-15 16,-2 1 4-16,-4-2 3 15,-3 2-3-15,0-2-12 16,-4 1 1-16,3-2 0 16,1 2 4-16,-1-3-3 15,2 0 8-15,0-1-1 16,-1 0-1-16,0-2-7 15,-1 1 0-15,1-3 1 0,-4 3 0 16,3-4 0-16,1 0 8 16,-1 0 45-16,2 0-43 15,1 0 3-15,1-4-14 16,1 0 0-16,2-2 7 16,-1-1-6-16,1 0 0 15,0 1 13-15,-1-1-5 16,1 2-10-16,-4 0 1 15,-5 0-3-15,0 1 2 16,-2 0 2-16,-2 0-1 16,-1 1 6-16,-2-1 0 15,3-1-8-15,-3 0 2 0,-2-2-4 16,2 1 3-16,-2 0 1 16,-1-5 0-16,3 1 11 15,0-3-10-15,1-1-2 16,-1-1 0-16,4-4 1 15,-3-1 0-15,1-1 0 16,-1 0 0-16,-3-2 6 16,2 2-5-16,-3 0-2 15,1 2 1-15,-1-1-4 16,-3 1 2-16,3 1 3 16,-3-2-1-16,-4 1 7 15,-1 0-6-15,-2 2-2 16,-2-3-12-16,-3 1 13 15,1 0 0-15,-2-1 1 16,-1 1 0-16,-1 1 7 0,0 2 0 16,0 1-9-16,-3-1 1 15,0 0 0-15,1-1-6 16,-1-1 7-16,-1-1-1 16,5-3 7-16,-4-2 1 15,0 0-10-15,-3 0 2 16,0-2-3-16,-6 3 3 15,0-2 0-15,0 1 6 16,0 1-5-16,-12 0 5 16,-3 2-7-16,-7 1 1 15,0 0-2-15,-7 3 1 16,-2-2 2-16,-2 0-1 16,-4 2 3-16,-2 0-1 0,-3 2-3 15,-1 0 1 1,1-1 0-16,-4 1-1 0,-3 1 2 15,-1-1-1-15,-2 3 1 16,-3 1 2-16,-1 1-6 16,-4 0 3-16,3 4-4 15,-3 0 2-15,-1 3 2 16,1 1 0-16,-1 2 5 16,0 0 2-16,0 0-14 15,-4 0 7-15,-1 0 0 16,2 0-6-16,1 0 7 15,-1 0-1-15,6 0 5 16,-2 0 5-16,-1 0-11 16,4 0 1-16,-1 0-3 0,0 0-4 15,0 0 8-15,4-2-1 16,-4 1 6-16,1 0 0 16,-1 1-8-16,0 0 2 15,0 0-3 1,0 2 2-16,-2 8 1 0,-1 3 0 15,-2 0 1-15,-1 3 7 16,3 3-9-16,1 1 1 16,2 4-6-16,6 0 4 15,4 2 2-15,5 0 0 16,4-2-1-16,6-2-43 16,5-5-6-16,6-1-10 15,8-5-34-15,5 2-92 0,6-2-173 16,3-2-503-16</inkml:trace>
  <inkml:trace contextRef="#ctx0" brushRef="#br0" timeOffset="61472.93">11006 13208 1028 0,'0'0'194'0,"0"0"-117"15,0 0-77-15,0 0 42 16,0 0 41-16,0 0-27 16,0 0 34-16,85 33 24 15,-48-27-13-15,5-2-22 16,6 2-43-16,1-2 8 15,3-1-22-15,0-1-20 16,-2-2 21-16,-4 0-23 16,-6 0 9-16,-4 0-6 15,-9 0 3-15,-5 0-12 16,-8 0-25-16,-6 0-57 16,-5 0-62-16,-3 8-67 0,-8 3-286 15,-6 1-55-15</inkml:trace>
  <inkml:trace contextRef="#ctx0" brushRef="#br0" timeOffset="61780.85">11098 13497 664 0,'0'0'151'15,"0"0"-122"-15,0 0 49 16,0 0 106-16,0 0-2 16,102 0-19-16,-57 0-54 15,8-3 17-15,4 0-41 0,0-2-31 16,-2 0 3-16,-7 1-41 16,-4 0 0-16,-6 3-5 15,-7 1 0-15,-4 0-18 16,-8 0 7-16,-1 0-25 15,-3 0-41-15,-3 0-121 16,4-10-28-16,-5 3-321 16,-4-5-241-16</inkml:trace>
  <inkml:trace contextRef="#ctx0" brushRef="#br0" timeOffset="62701.89">11774 13099 889 0,'0'0'263'0,"0"0"-177"16,0 0-65-16,0 0-8 16,0 0 8-16,0 0-10 15,0 0 47-15,2 73 5 16,11-32-14-16,6 19 5 15,4 19-30-15,-4 19 13 16,2 3-4-16,-9-6-25 16,-2-23 16-16,-7-18-17 15,0-14-6-15,-1-5 14 16,-2 3-14-16,0 1-1 0,1-3 13 16,-1-12-5-16,0-7-4 15,0-12 5-15,0-5 40 16,0 0 81-16,0-19-71 15,0-13-38-15,-4-9-13 16,-4-10 0-16,-2-7-9 16,1-17 1-16,-5-12 0 15,0-12 0-15,-1-3 1 16,0 18-1-16,6 20 3 16,3 21 3-16,-1 5-8 15,1-6 2-15,-2-2 0 16,-1-2-9-16,2 7 15 15,2 9-6-15,1 6 0 0,1 9 9 16,0 6-9 0,1 5 0-16,2 3 0 0,0 3 33 15,0 0-32-15,0 0 14 16,0 0-15-16,0 0-8 16,0 2 7-16,6 7 1 15,6 4 0-15,6 2 3 16,3 4-2-16,3 0-1 15,1 4 0-15,5 0 3 16,6 4-4-16,1 2 1 16,5 4 0-16,4 1 6 15,2 3-6-15,1-1 0 16,6 3-1-16,2 0-3 16,4 0 3-16,5 2 1 15,1-4 0-15,-3 1-3 0,-3-4 4 16,-10-5-1-16,-9-3 0 15,-11-3 5-15,-10-5-7 16,-11-2 2-16,-10-2-9 16,0-2 0-16,-13 1 9 15,-17 0 0-15,-15 2 0 16,-11-3 14-16,-11 5-7 16,-7 2-6-16,-3 5 7 15,-1 0 33-15,1 6-39 16,2 1 18-16,4 3-16 0,3-2 8 15,7-1 7 1,6-2-19-16,10-7 1 0,9-1 22 16,11-9-22-16,7-4-1 15,9-4 0-15,6-4-15 16,3 0-63-16,5 0-260 16,5-4-491-16</inkml:trace>
  <inkml:trace contextRef="#ctx0" brushRef="#br0" timeOffset="77943.25">2207 16339 204 0,'0'0'311'16,"0"0"-187"-16,0 0-17 15,0 0 46-15,0 0-17 16,0 0-7-16,0 0-26 16,0 0-27-16,0-2 7 15,0 2-13-15,0 0 4 16,0 0-3-16,0 0-27 0,0 0 0 15,0 0-11-15,0 0-9 16,0 0 24-16,0 0-42 16,0 7 0-16,-3 2-5 15,3 5 8-15,0 4-10 16,0-1 1-16,0 6-3 16,0-3 2-16,0 5 2 15,6 2 0-15,2 0 0 16,1 1 5-16,1-2-6 15,-1-3 0-15,0-1-5 16,4-4 4-16,-2-1 1 0,-2-2 0 16,4-3 0-1,-2-1-1-15,2-1 1 16,-1-4-7-16,3-2 2 0,1 1 4 16,2-3 2-16,0-2-1 15,1 0 10-15,-2-4-4 16,5-5-12-16,-1-5 3 15,-1-3 3-15,-4-3 15 16,3-1-15-16,-7-2 9 16,-3-2-6-16,-4-1 6 15,-5-4-9-15,0-1 0 16,0-2 7-16,-8 1-4 16,-4 0-3-16,-1 3 2 15,1 4-1-15,3 3 5 16,-1 4-6-16,2 3 0 0,2 1-2 15,0 7 2 1,6 0 0-16,-3 2 7 0,3 4-7 16,0 1-10-16,0 0-21 15,0 0-17-15,0 6-114 16,6 5-8-16,0 3-463 0</inkml:trace>
  <inkml:trace contextRef="#ctx0" brushRef="#br0" timeOffset="78387.52">2919 16659 620 0,'0'0'294'16,"0"0"-145"-16,0 0-7 16,0 0-9-16,0 0-33 15,0 0-29-15,0 0 30 16,-41-3-65-16,22 3 12 16,-1 0 0-16,-5 3-33 15,1 11-5-15,-1 0-10 16,6 6 7-16,2 2-17 0,4 0 10 15,7 1 0-15,3-3 0 16,3 4-4-16,0-5 4 16,13 1 0-16,2-3 0 15,3-2 1-15,6-2-1 16,0-3 1-16,3-3 8 16,-2-2-7-16,0-2-2 15,-5-3 0-15,4 0-39 16,-5 0-50-16,-1 0-71 15,4-14-125-15,-4 3-202 16,-4 1-226-16</inkml:trace>
  <inkml:trace contextRef="#ctx0" brushRef="#br0" timeOffset="79101.82">3066 16731 856 0,'0'0'214'15,"0"0"-162"-15,0 0-22 16,0 0 28-16,0 0-16 16,0 0 22-16,0 0-35 15,14-18-28-15,-4 18 46 0,5 8-21 16,0 9 3-1,3 3 17-15,0 3-28 0,-3 2 4 16,1 1-9 0,-5-6-13-16,-3 2 15 0,-2-5-14 15,-4-6-1-15,1-2 2 16,-3-5 8-16,0-4-7 16,0 0 11-16,0 0 2 15,0-7-16-15,-3-10-4 16,-5-5-19-16,-2-6-25 15,4-2 8-15,2 1 40 16,2 2-7-16,2 5 7 16,0 2-7-16,6 6 4 15,6 5-9-15,3 2 6 16,3 7-20-16,0 0 26 16,1 13 0-16,6 7 14 0,-5 8 30 15,2 2-38 1,-4-1 36-16,-4-4 15 0,-5-1-46 15,-1-7 11-15,-3-7-20 16,-2-3-2-16,0-2 20 16,-3-5-19-16,0 0 11 15,0 0 7-15,0-5-9 16,0-9-20-16,0-6-18 16,-5-9-34-16,1-3 15 15,2 3 5-15,2 0 35 16,0 8-8-16,2 5-11 15,7 7 26-15,6 7-18 16,1 2-4-16,2 2 22 0,5 13 8 16,-1 4 28-16,-1 3 41 15,-5 1-16-15,-1 2 15 16,-6-3-25-16,-1-2-29 16,-4-1-22-16,0 0-2 15,-1-7-165-15,-1-3-187 0</inkml:trace>
  <inkml:trace contextRef="#ctx0" brushRef="#br0" timeOffset="79679.33">4172 16518 1001 0,'0'0'282'15,"0"0"-189"-15,0 0-92 16,0 0 6-16,0 0 5 16,0 0 32-16,0 0 30 15,71 6-6-15,-38-2-17 16,6-1 32-16,5-2-26 16,6 1-16-16,2-1-10 0,3 1-30 15,0-2 34-15,-4 5-25 16,-2-2 2-16,-5 0-7 15,-10 0 3-15,-6-2-8 16,-10-1 0-16,-6 0-22 16,-5 0 0-16,-7 0-158 15,0-10-140-15,0-1-490 0</inkml:trace>
  <inkml:trace contextRef="#ctx0" brushRef="#br0" timeOffset="80181.84">4810 16421 375 0,'0'0'772'0,"0"0"-657"16,0 0-94-16,30 80 10 15,-18-53-14-15,-5-1 25 16,-1-1 8-16,-3-3-42 15,0 0 7-15,0-5-15 16,-3-4 1-16,0-7 12 16,0-3 13-16,0-3 42 15,0 0 31-15,-6-13-72 16,-1-7-9-16,-1-5-18 16,-1-6 0-16,-1-2-6 15,7-4 6-15,-2-1 0 16,5 6 0-16,0 1-6 15,0 7 6-15,0 7-9 0,5 6-16 16,8 7 17 0,2 4-7-16,3 0 15 0,9 12 12 15,0 5-4-15,3 5-6 16,-2 2-2-16,-3 0 0 16,-2 0 2-16,-8 0-1 15,-2 0 9-15,-7-1 14 16,-6-1-5-16,0 0 8 15,0-2-19-15,-14-1-2 16,-3-4 13-16,-4-4-10 16,1-1 8-16,1-6-17 15,-3-4-109-15,7 0-134 0,0-1-801 16</inkml:trace>
  <inkml:trace contextRef="#ctx0" brushRef="#br0" timeOffset="81691.99">6006 16297 224 0,'0'0'994'16,"0"0"-862"-16,0 0-76 15,0 0-2-15,-82-6-35 16,60 6 64-16,1 0 8 16,-3 9-41-16,5 3-6 0,2 6-25 15,1 7 6-15,5 6-25 16,5 8 8-16,6 6-2 15,0 5 1-15,11 1 12 16,11 4 9-16,8-5-27 16,6-5 10-16,3-6-3 15,2-10-8-15,-2-10 29 16,0-7-17-16,-3-10-2 16,1-2 13-16,-4-14-23 15,-5-13-33-15,-5-7 13 0,-4-7-4 16,-7-6 24-1,-2 3-42-15,-7-1 14 0,-1 7 22 16,-2 10-23-16,0 8 7 16,0 12-3-16,1 8-30 15,4 1-43-15,2 22 65 16,8 8 33-16,3 6 38 16,6 1-38-16,4-1 12 15,2-7-12-15,3-7 0 16,3-9 4-16,1-8-3 15,-4-6 40-15,-5-7-32 16,-1-15 7-16,-9-9-28 16,-2-7 12-16,-10-2-25 0,-6-3 12 15,0-1-6 1,-13 3 19-16,-8 3 1 0,-6 8 0 16,-1 4 0-16,-5 7 41 15,0 7-4-15,3 7 6 16,2 5-27-16,3 0-5 15,4 15-12-15,4 8-15 16,4 9 15-16,4 6 0 16,7 4 1-16,2 0 0 15,0 0 6-15,11-3 5 16,7-3-3-16,0-9-2 16,6-6-6-16,-2-8-1 15,3-7-45-15,-1-6 35 16,-1-6 2-16,-4-11-30 15,0-11 9-15,-5-2-19 16,-4-6 2-16,-4-3-8 16,0 3-16-16,-3 4 30 0,-3 3 18 15,0 11 22-15,3 7 16 16,0 8-10-16,2 3-5 16,2 11 19-16,6 15 47 15,1 7 58-15,4 6-42 16,1 2-34-16,2-4-1 15,0-6-26-15,0-4 38 16,-5-7-49-16,-1-6-10 16,-3-8 12-16,-4-6-13 15,-4 0-14-15,0-14-11 16,-1-12 25-16,-3-7 0 0,2-9-16 16,-2-2-43-1,3 0 34-15,1 7 17 0,4 9-2 16,4 9 9-16,1 12-37 15,5 7 8-15,2 7 30 16,3 20 18-16,3 10 40 16,-3 5 2-16,0 5-10 15,-1-1 4-15,-1-3-35 16,-4-4 1-16,-4-10-20 16,-2-7 1-16,-4-8 5 15,-1-7-6-15,-5-7 7 16,-1 0-7-16,0-14-34 15,0-11 26-15,0-8-17 16,0-4-12-16,-1-4 17 0,1 0-2 16,0 7 19-16,0 5-3 15,12 5-6-15,4 9-1 16,1 8 4-16,3 7 9 16,3 0 18-16,-2 19 18 15,4 8-6-15,-3 9 19 16,2 3-38-16,-4 4 12 15,-1-3-11-15,-1-2-11 16,-3-11 8-16,2-6-9 16,-4-8-9-16,-1-10-43 15,-2-3-160-15,4-25 5 16,-5-6-151-16,-1-2-447 0</inkml:trace>
  <inkml:trace contextRef="#ctx0" brushRef="#br0" timeOffset="81953.5">7338 15908 1393 0,'0'0'271'16,"0"0"-220"-16,0 0-50 16,0 0 14-16,0 0 21 15,21 109 43-15,11-32-44 16,11 20 12-16,2 7-18 15,-1-5-18-15,-8-12 11 16,-11-20-22-16,-4-15 6 0,-9-12-6 16,-1-7 0-1,-1 0-43-15,-4-3-49 0,-2-4-63 16,-4-11-11-16,-4-10-103 16,-9-5-216-16</inkml:trace>
  <inkml:trace contextRef="#ctx0" brushRef="#br0" timeOffset="82201.62">7490 16579 696 0,'0'0'636'0,"0"0"-517"16,0 0-102-16,14-78-1 15,2 54-14-15,8 0 11 16,0 4 30-16,4 3-9 0,1 7 12 16,2 6 11-1,5 4 15-15,-1 0 28 0,-2 19-48 16,0 5-33-16,-5 10 4 15,-1 1-8-15,-6 3 10 16,0-2-6-16,-2-3-18 16,-5-8-1-16,-2-8 0 15,1-7-58-15,-2-10-16 16,-5-17-207-16,-2-10-267 16,-4-4-344-16</inkml:trace>
  <inkml:trace contextRef="#ctx0" brushRef="#br0" timeOffset="82351.95">7732 16094 1694 0,'0'0'287'0,"0"0"-287"0,0 0-16 16,0 0-297-16,0 0 105 15,0 0-114-15,0 0-344 0</inkml:trace>
  <inkml:trace contextRef="#ctx0" brushRef="#br0" timeOffset="83178.91">8488 16283 1069 0,'0'0'380'16,"0"0"-280"-1,0 0-48-15,0 0-2 0,0 0 56 16,-104 28 8-16,74-15-64 16,0 4-34-16,3 5 5 15,8 6-20-15,6 7-1 16,5 4 0-16,8 4 7 16,0 1-7-16,3-1 1 15,15-6 11-15,0-6 0 16,4-7-12-16,5-9 0 15,1-11 0-15,2-4-18 16,-2-7 6-16,-2-16-41 16,-5-10 21-16,-5-10 4 0,-5-5-25 15,-7-7 36 1,-4-6 10-16,0-3 7 0,-10-3 14 16,-8-1 17-1,-3 6-3-15,0 8 20 0,5 12-38 16,2 16 18-16,8 11 3 15,3 15-25-15,3 2 22 16,0 24-27-16,8 27 6 16,17 23-1-16,11 19 0 15,1-5-7-15,-4-18 1 16,-6-24-3-16,-3-17-3 16,2 0 6-16,3-3-38 15,2-3-3-15,-1-14-79 16,-5-10-48-16,-5-1 46 0,-4-19 2 15,-7-6-17 1,-3-4 103-16,-4-2 34 0,-2 5 101 16,0 8-39-16,1 9-17 15,3 9-29-15,4 2-10 16,4 17 38-16,6 8-27 16,3 4 3-16,3-1 21 15,2-3-41-15,3-4 8 16,-4-8-8-16,3-6-4 15,-4-8-7-15,-4-1-21 16,-4-9-4-16,-7-12 16 16,-3-5-8-16,-3-7 9 15,-3-2 19-15,0-2 21 0,-6 3 66 16,-6 3-7 0,-4 5 4-16,-1 4-21 0,-4 7-45 15,-2 6 23-15,-4 6-15 16,-3 3-20-16,6 8 1 15,0 9-7-15,5 7 0 16,7 2 0-16,7-1-1 16,5 2-24-16,6 4-161 15,11-7-139-15,2-7-455 0</inkml:trace>
  <inkml:trace contextRef="#ctx0" brushRef="#br0" timeOffset="83672.89">9343 16329 529 0,'0'0'814'0,"0"0"-714"16,0 0-82-16,0 0-2 15,-90-7 33-15,68 7 88 16,5 11-36-16,4 6-75 15,6 8-8-15,7 4-1 16,0 6-8-16,4 3-2 16,14 0 8-16,2-2-9 15,6-6 10-15,3-10-16 16,2-6-2-16,-1-11 2 0,0-3-35 16,-2-6-44-1,-6-16-7-15,-4-7-12 0,-6-9 56 16,-7-9 17-16,-5-7 25 15,0-15 1-15,-20-15 5 16,-3 5 9-16,-3 7 14 16,-1 10 17-16,2 21 50 15,-2-2-5-15,5 5-11 16,5 17-14-16,7 14-50 16,10 7-15-16,0 39 30 15,30 32 5-15,13 26 13 16,6 10-10-16,-3-15 0 15,-10-26 0-15,-12-25-31 0,-2-7 1 16,1 0-9-16,7-3-30 16,16-5-51-16,-7-13-149 15,-5-9-44-15</inkml:trace>
  <inkml:trace contextRef="#ctx0" brushRef="#br0" timeOffset="84280.91">10025 15857 1252 0,'0'0'357'0,"0"0"-240"16,0 0-78-16,0 0 20 0,0 0 46 15,0 0-23-15,0 0-23 16,47-32-15-16,-20 23-28 16,3 3 13-16,4 3-18 15,-1 3 12-15,4 1 13 16,-4 14-36-16,-3 5 11 15,-6 3-11-15,-9 5 0 16,-3 3 13-16,-11 5-13 16,-1 1 2-16,-6 2 2 15,-13 0 2-15,-5-2-6 16,-1-2 0-16,4-6 0 16,3-4 6-16,6-5 6 0,3-2 2 15,8-4-6 1,1 1 1-16,0-1-10 0,7-2 1 15,6 1-17-15,5-1-17 16,10 9-115-16,-3-4-129 16,-3-2-569-16</inkml:trace>
  <inkml:trace contextRef="#ctx0" brushRef="#br0" timeOffset="84508.67">10463 16607 1410 0,'0'0'371'0,"0"0"-265"16,0 0-84-1,0 0 5-15,0 0 42 0,0 0 0 16,0 0-9-16,43 13-51 16,-40-21 6-16,-1 3-9 15,-2 2 1-15,0 3-14 16,0 0-8-16,-12 0-50 15,-1 6-131-15,-3-1-694 0</inkml:trace>
  <inkml:trace contextRef="#ctx0" brushRef="#br0" timeOffset="85131.05">9037 16590 912 0,'0'0'268'16,"0"0"-187"-16,0 0 16 15,0 0 22-15,0 0 38 16,0 0-52-16,84 56-51 16,-65-46-12-16,-3-3-20 15,-2-2-6-15,2-3-16 16,-1 1-38-16,15 1-146 15,-3 2-132-15,-2 1-864 0</inkml:trace>
  <inkml:trace contextRef="#ctx0" brushRef="#br0" timeOffset="133947.15">14259 12729 492 0,'0'0'227'16,"0"0"-83"-16,0 0 47 16,0 0-39-16,0 0-32 0,0 0 37 15,-16-24-38 1,14 21-13-16,-1 2-21 0,0 0-27 15,0-1 7 1,-1 1-36-16,-3 1 1 0,-1 0-11 16,-3 0-19-16,-3 0-1 15,0 8 0-15,-2 3-2 16,1 5 2-16,-1 3 1 16,2 2 0-16,-1 3-1 15,5-1-3-15,-1 5 4 16,2 0-1-16,5 2 1 15,2 4 7-15,2-2-7 16,0 1 0-16,5 0-2 16,10-3 3-16,4-2-1 15,2-2 0-15,7-4 8 16,1-3-4-16,2-5-4 16,2-2 0-16,-2-4 0 0,0-6 2 15,-2-2-4-15,-2 0 2 16,-2-11 0-16,-3-8 9 15,-4-7-8-15,-3-6 0 16,-4 0-1-16,-5-3-12 16,-3 6 11-16,-2 4-17 15,-1 7 2-15,0 8 4 16,0 8-4-16,2 2-27 16,2 9 20-16,0 13 7 15,5 7 16-15,6 3 0 0,2-1 1 16,3-3-1-16,4-3 0 15,0-6 0-15,5-8 0 16,-2-7-23-16,-2-4 22 16,-1-4-11-16,-5-16 12 15,-3-7-9-15,-5-9-11 16,-4-3-26-16,-7-2 35 16,0-3-1-16,-7 3 12 15,-8 2 0-15,-6 3 1 16,-4 5 28-16,-2 6-28 15,0 4 10-15,-3 7-5 16,3 4 1-16,0 7 8 16,4 3-15-16,2 0 0 15,3 8 3-15,2 6-3 16,2 8-3-16,4 3 3 0,2 5-12 16,4 4 11-1,4 0 1-15,0 3 0 0,1 1 8 16,15 1-8-16,4-3 0 15,4-2 0-15,4-5-2 16,2-9-4-16,0-7 6 16,0-9 0-16,-1-4 9 15,-2-5-8-15,-3-15-1 16,-3-6 0-16,-2-8 9 16,-3-3-5-16,-5-3-3 15,-3 0 0-15,-4 0 1 16,-2 2-2-16,-1 2-1 15,-1 8-5-15,2 6-18 0,-1 10 23 16,5 10-6-16,0 2-15 16,3 24 22-16,3 7-1 15,4 11 1-15,4 6 0 16,-1 1 1-16,5-1 34 16,1-3-34-16,1-8 9 15,-7-6 5-15,1-11-14 16,-8-8-1-16,-2-6 0 15,-4-6 1-15,-2-6 37 16,-2-13-7-16,-1-11-9 16,-1-5-13-16,0-4 1 15,0-5-17-15,0-1 7 0,2 0-34 16,6 2 12 0,3 6-12-16,3 9 34 15,2 10-13-15,4 11 9 0,0 7 4 16,3 3-1-16,-3 21 1 15,2 5 25-15,-2 7-18 16,-2 5 2-16,-3 2 4 16,-3-1-11-16,-2-3-2 15,-5-3 0-15,-2-8 1 16,0-6 1-16,-3-9-2 16,0-7 0-16,0-6 16 15,0 0-16-15,0-4 55 16,0-16-45-16,0-6-3 15,0-8-14-15,0-7 7 16,0 0-10-16,0-2-7 0,3 1-13 16,10 6 28-16,4 8-4 15,4 10 0-15,1 9 5 16,-1 9 2-16,4 4 9 16,-1 18 15-16,0 5-6 15,-3 8 7-15,1 7 18 16,-4 1 19-16,-3 4-29 15,-2-2-33-15,0-1 6 16,1-5-7-16,0-3 0 16,2-5-21-16,-1-9-24 15,1-10-87-15,-2-12 8 16,5-19-50-16,-5-14-42 16,-1-6-710-16</inkml:trace>
  <inkml:trace contextRef="#ctx0" brushRef="#br0" timeOffset="134172.26">15633 12308 1418 0,'0'0'277'0,"0"0"-153"16,0 0-76-16,0 0-29 15,0 0-18-15,0 0 0 16,6 142 34-16,18-38-20 15,2 15-3-15,-2-3-5 16,-4-14-6-16,-8-30-2 0,-5-19-8 16,-1-1-181-1,-3-19-298-15,-1-5-406 0</inkml:trace>
  <inkml:trace contextRef="#ctx0" brushRef="#br0" timeOffset="134458.82">15751 12782 742 0,'0'0'164'0,"0"0"-99"16,0 0 15-16,0 0 115 0,103-5-70 16,-70 5-37-16,3 5 20 15,-3 9-32-15,-1 4-30 16,-8 6-22-16,-6 5 4 15,-9 4-27-15,-8 4 23 16,-1-2-6-16,0-3-1 16,-1-3 20-16,-4-8-36 15,1-5 5-15,2-7-4 16,1-4-2-16,1-5-41 16,0-3-187-16,0-8-359 0</inkml:trace>
  <inkml:trace contextRef="#ctx0" brushRef="#br0" timeOffset="134865.34">15951 12489 1692 0,'0'0'233'0,"0"0"-160"15,0 0-61-15,0 0 51 16,0 0 22-16,0 0-36 16,0 0-40-16,-12-21-9 15,16 21-48-15,23 7-46 16,-2 3-190-16,-1 5-687 0</inkml:trace>
  <inkml:trace contextRef="#ctx0" brushRef="#br0" timeOffset="135684.74">16608 12835 785 0,'0'0'296'16,"0"0"-202"-16,0 0-19 16,-83-13 21-16,57 13 52 15,1 0-29-15,1 5-80 16,3 15-27-16,5 8-5 16,4 7 1-16,5 5-8 15,5 5 1-15,2 1 6 16,0 0 21-16,14-5-14 0,3-7-1 15,6-9-5-15,0-13-7 16,0-12-1-16,2-1 0 16,-1-26-8-16,-3-12 7 15,-4-11-32-15,-6-8-2 16,-5-13 25-16,-6-18 1 16,0-16 9-16,-4 9 5 15,-8 20-4-15,3 25 20 16,1 21 29-16,1 4 34 15,1 4 7-15,2 8-54 16,2 14-2-16,2 7-35 16,0 37-7-16,3 28 7 15,15 24 0-15,2-1 18 0,0-18 17 16,0-23-28 0,-4-18-1-16,6 2-6 0,5-1 0 15,3-4 4-15,0-12-4 16,0-12-12-16,-3-9 11 15,-3-1-48-15,-2-18 14 16,-4-7-31-16,-6-2-45 16,-3 0 91-16,-5 6 4 15,-2 5 16-15,-2 12-1 16,0 5-24-16,0 10 13 16,1 16 11-16,5 4 2 15,5 4 15-15,3 0-2 16,6-4 24-16,5-5 3 0,4-8-40 15,1-8 8 1,-1-9-9-16,0 0 9 0,-3-14-5 16,-5-12-4-16,-7-4 13 15,-8-3-2-15,-6-3-10 16,0-1 39-16,-20 3 29 16,-8 1-17-16,-5 5 34 15,-4 6-6-15,0 8-27 16,1 10-28-16,1 4-19 15,3 9-12-15,3 16-4 16,7 3-21-16,7 5 30 16,9 1-41-16,6-1-17 15,18 3-59-15,9-9-118 16,4-5-348-16</inkml:trace>
  <inkml:trace contextRef="#ctx0" brushRef="#br0" timeOffset="136132.87">17400 12886 1104 0,'0'0'317'16,"0"0"-142"-16,0 0-5 15,0 0-81-15,-55-72 37 16,36 67-60-16,-1 5-50 16,5 9-7-16,4 12-9 15,6 11 0-15,5 5 0 16,0 2-2-16,11-2 2 15,8-1 0-15,3-8-8 0,2-4 7 16,-1-12-41 0,0-7-8-16,0-5 19 0,-5-5-13 15,-2-18 37-15,-4-9-2 16,-3-8 9-16,-3-10 1 16,-6-15 5-16,0-20-6 15,-3-19 0-15,-18-1 10 16,-1 17-4-16,1 24 18 15,4 27 17-15,5 9 23 16,1 2-42-16,3 6 9 16,1 3 0-16,3 14-21 15,4 3 2-15,0 36-12 16,10 32 0-16,19 32 3 0,9 16 7 16,5-4-10-1,-7-25 0-15,-11-32 1 0,-8-16 0 16,-1-10-1-16,5 3-45 15,0-6-158-15,-2-7-991 0</inkml:trace>
  <inkml:trace contextRef="#ctx0" brushRef="#br0" timeOffset="136711.57">17978 12818 1152 0,'0'0'206'0,"0"0"-97"15,0 0-61-15,0 0 13 16,0 0 58-16,0 0-49 15,-29 78-8-15,26-43-16 16,2 6-22-16,-1 1 27 0,2 3-20 16,0-3-21-1,0-3 11-15,0-7-15 0,0-8-12 16,0-10 0-16,0-11-114 16,0-3-172-16,0 0-332 0</inkml:trace>
  <inkml:trace contextRef="#ctx0" brushRef="#br0" timeOffset="136945.48">17885 12850 1013 0,'0'0'265'0,"0"0"-196"15,0 0-40-15,0 0 61 16,0 0 115-16,0 0-50 0,99 101-57 15,-58-60-49 1,3-2-2-16,2-2-24 0,-6-6-12 16,-4-5-5-16,-6-6-6 15,-6-10-37-15,-7-10-125 16,-6 0-194-16,-7-4-402 0</inkml:trace>
  <inkml:trace contextRef="#ctx0" brushRef="#br0" timeOffset="137156.9">18170 12712 1061 0,'0'0'233'16,"0"0"-150"-16,0 0 36 15,0 112-12-15,0-67 48 16,7 2-51-16,2-2-50 15,2-3-13-15,2-6-29 16,1-3-12-16,-2-9-164 16,-5-8-451-16</inkml:trace>
  <inkml:trace contextRef="#ctx0" brushRef="#br0" timeOffset="137576.43">18462 13026 1031 0,'0'0'184'16,"0"0"-116"-16,0 0 38 15,0 0 52-15,95 47 48 16,-75-25-100-16,-5 1-15 16,-1-1-26-16,-8 3-50 15,-5-2 10-15,-1-1-13 16,0 0-10-16,-12-5 22 15,-4-2-24-15,-1-4 0 16,-1-3 0-16,3-3-6 16,-1-3 5-16,2-2-11 0,3 0-23 15,3-7 16 1,2-3-16-16,6 0 16 0,0 1-3 16,0 2-28-16,11 4 37 15,5 3 5-15,5 0 8 16,8 13 11-16,0 3 8 15,6 1 3-15,0-2 20 16,-2-3-26-16,1-4 29 16,-2-7-23-16,-1-1-5 15,-3-7 6-15,-2-15-23 16,2-24-28-16,-7 5-168 16,-5 2-710-16</inkml:trace>
  <inkml:trace contextRef="#ctx0" brushRef="#br0" timeOffset="138804.76">13789 13894 584 0,'0'0'259'0,"0"0"-77"0,93 15-37 16,-46-10-44-16,4-5-13 16,0 0-37-16,10 0 19 15,2-6 10-15,5-7-31 16,1 1 1-16,3-3 20 16,0 2-43-16,0 4-2 15,-2 0-9-15,3 4-8 16,-3 0 18-16,2 3-13 15,3-1-1-15,-2 1 10 16,3 1-22-16,0-1 16 16,0 2-8-16,0-1-7 15,11 1 12-15,11 0-1 16,14-3 6-16,3 0 2 16,-6-2-20-16,-4-2 9 15,-5 0-1-15,8 2-7 0,1-2 11 16,3-1-11-16,-2-1 0 15,0-1 6-15,4 1 4 16,-1-1-11-16,5 3 0 16,-3-3 0-16,1 3 5 15,2-1-5-15,-2 1 0 16,0 2 0-16,-5 0-5 16,-2 0 5-16,-8 1 0 15,-2 2 1-15,-9 0 4 16,-15 1-5-16,-15-1 0 15,-17 2 0-15,-1 0 1 16,1 0-7-16,5 0 5 16,-2 0-30-16,-6 0 1 0,-7 0-87 15,-12 4-99 1,-9-1-112-16</inkml:trace>
  <inkml:trace contextRef="#ctx0" brushRef="#br0" timeOffset="140636.4">14128 14427 430 0,'0'0'617'16,"0"0"-523"-16,0 0-77 15,0 0-3-15,0 0 28 16,0 0 5-16,0 0 18 0,-40-19-20 15,37 16 0-15,1 3-3 16,2 0-42-16,0 0 7 16,-1 0-7-1,1 0 6-15,-2 0-3 0,-1 0-2 16,3 0-1-16,0 0 19 16,0 0-18-16,-2 0 26 15,2 0 27-15,-1 0-21 16,-2 0 18-16,-3 3-35 15,2 2-3-15,-2-1 21 16,1 1-34-16,-2 3 14 16,0-1-7-16,-1 3-6 15,0 2 17-15,1 4-17 0,0 2-1 16,2 5 9 0,4 4 1-16,1 3 6 0,0 8 22 15,4 3-22-15,12 5 18 16,7 0-13-16,2 1 12 15,8-5 10-15,3-6-42 16,1-8 21-16,0-9-22 16,2-10 1-16,-2-9 8 15,-2 0-8-15,-6-18 8 16,-3-9 6-16,-7-7-13 16,-2-5 4-16,-8-2-6 15,-5 4-4-15,-2 3 3 0,-2 6 1 16,0 9 0-16,0 9 7 15,0 9-7-15,0 1-1 16,0 13-18-16,0 13 14 16,7 10 3-16,10 3 2 15,5 0 0-15,8-5 0 16,1-9 0-16,2-10-2 16,0-9-4-16,-2-6 6 15,-3-7 6-15,-4-15-6 16,-6-7 2-16,-5-3-2 15,-5-5-6-15,-8 1-3 16,0 0 8-16,-2 2 1 16,-15 6 0-16,-3 2 1 0,-7 6 6 15,-3 5 1 1,-4 6 1-16,-2 2-6 0,-2 4-3 16,5 3-1-16,3 3-5 15,9 13 6-15,3 6 0 16,9 9 0-16,6 2-2 15,3 5 1-15,0 1-6 16,11-4 5-16,9-3 2 16,5-6 0-16,1-8 1 15,4-7-2-15,-1-7 1 16,-3-4-1-16,-2 0 1 16,-3-12 0-16,-3-6-3 15,0-6 3-15,-3-1 0 16,-2-1 6-16,-1-2 4 15,-1 3-10-15,0 1 0 0,0 9 0 16,0 8-14 0,3 7 14-16,0 3 0 0,5 19-1 15,0 11 11-15,1 6-5 16,-2 5-5-16,-2-1 0 16,-1-5 20-16,-3-6-20 15,-2-10 1-15,-4-8-1 16,-3-7 7-16,-1-7-7 15,-2 0 15-15,0-5 9 16,0-16 5-16,0-8-28 16,0-7-2-16,0-3 1 15,0 5-33-15,0 2 33 16,0 9-24-16,9 10 20 0,4 10-2 16,2 3-10-1,5 16 15-15,3 10 1 0,0 10 0 16,1 0 3-16,-2 1-3 15,-5-3 1-15,-1-6 4 16,-4-6-4-16,-2-7-1 16,-4-7 0-16,-3-5 1 15,-1-3 0-15,-2-1 10 16,0-18-4-16,0-6 6 16,0-9-13-16,1-4 0 15,2-1-1-15,3-1-9 16,3 6 4-16,3 7 6 15,4 10 0-15,1 6-1 0,4 11-7 16,2 0 8-16,-1 17-1 16,1 7 2-16,-2 5 6 15,-4 1-6-15,-4-1 0 16,1-2 8-16,-4-4-8 16,-1-4-2-16,-2-8-7 15,-1-7-55-15,-2-4-39 16,1 0-72-16,0-15-35 15,2-30-68-15,-1 4-16 16,-1-5 63-16</inkml:trace>
  <inkml:trace contextRef="#ctx0" brushRef="#br0" timeOffset="141072.6">15374 14074 1145 0,'0'0'307'0,"0"0"-115"16,0 0-110-16,0 0-41 15,0 0 26-15,0 89 35 16,5-27-43-16,12 23-43 16,7 18 13-16,4 4-23 15,-4-16-5-15,-8-23 8 16,-6-27-9-16,-2-4 0 16,-2-3-25-16,-1 0-23 15,-2-5 33-15,-2-11-8 16,-1-11 3-16,0-7 19 15,0-7-34-15,-3-18-21 16,-4-8 21-16,-1-8 32 0,3-6 3 16,3 0 13-1,2 2 0-15,0 9-5 16,2 8 2-16,7 9-10 0,4 11 0 16,1 8 1-16,0 0 11 15,4 16 3-15,1 9 12 16,2 6 7-16,1 2-34 15,2 3 41-15,-3-2-35 16,0-5 2-16,-2-3 0 16,-2-8-8-16,-2-5-7 15,-3-9 7-15,-2-4-98 16,-1-18-76-16,-3-8-28 16,-5-4-297-16</inkml:trace>
  <inkml:trace contextRef="#ctx0" brushRef="#br0" timeOffset="141217.82">15584 14345 1035 0,'0'0'767'0,"0"0"-672"16,0 0-95-16,0 0-164 16,0 0 11-16,0 0-55 15,0 0-483-15</inkml:trace>
  <inkml:trace contextRef="#ctx0" brushRef="#br0" timeOffset="141950.87">16082 14493 1352 0,'0'0'252'16,"0"0"-172"-16,0 0-50 15,0 0 51-15,-84-24 9 16,59 24-13-16,1 10-44 15,5 13-26-15,1 11 7 16,7 6-14-16,8 9 0 16,3 2 3-16,5 0 5 15,15-2-8-15,5-9 0 16,5-10-4-16,1-13-5 16,0-13-11-16,-1-4-2 15,-2-21-2-15,-4-14-29 0,-6-10 15 16,-6-6 9-16,-7-9 29 15,-5-13 4-15,0-14-3 16,-13 8 20-16,-3 10 5 16,1 14-20-16,2 21 44 15,1 7-5-15,3 3-18 16,2 14 27-16,5 10-47 16,2 8-7-16,0 32 0 15,13 26 3-15,4 2-3 16,2-1 0-16,3-10 1 15,2-14 3-15,3 3-4 16,9-2 0-16,-2-12-3 16,-3-11-7-16,-4-9 10 0,-4-11-13 15,-4-1-17 1,-3-11 12-16,-3-9-26 0,-4 0 19 16,-3 5 13-16,-1 8-32 15,1 7 11-15,2 5-19 16,3 23 52-16,5 5 6 15,4 4-6-15,3-1 25 16,2-7-8-16,1-5-17 16,-3-12 26-16,-2-9-14 15,-3-3 1-15,-1-9 41 16,-4-14-44-16,-4-8 30 16,-3-5-21-16,-6-6-18 0,0-2 41 15,-15 2-17 1,-7 3-1-16,-4 3 38 0,-2 9-28 15,0 9 3 1,1 12-37-16,5 6 3 0,2 7-12 16,7 15 7-16,4 9-11 15,7 2-6-15,2 2-58 16,15 4-64-16,7-10-215 16,2-6-475-16</inkml:trace>
  <inkml:trace contextRef="#ctx0" brushRef="#br0" timeOffset="142387.89">16852 14512 1237 0,'0'0'386'0,"0"0"-209"16,0 0-69-16,0 0-68 16,0 0 43-16,-88-36-40 15,66 45-13-15,5 13-28 16,6 11-2-16,4 6-1 15,7 5 0-15,0 0-7 16,16-3 2-16,6-6 6 16,3-10-9-16,1-10 7 15,1-10-62-15,2-5 35 16,-4-15 2-16,-3-15-3 16,-4-8 28-16,-2-9 1 15,-5-4 1-15,-5-6 38 16,-6-6-28-16,0-2 14 0,-7 0 1 15,-12-1 5-15,-6 7 46 16,1 9-9-16,2 11-29 16,8 16 11-16,6 18-48 15,6 7-1-15,2 38 0 16,6 35 0-16,15 26 5 16,4-4-4-16,1-18 9 15,-6-25-7-15,0-18-3 16,2-1-32-16,7 1-66 15,16-4-82-15,-5-12-222 16,-6-10-283-16</inkml:trace>
  <inkml:trace contextRef="#ctx0" brushRef="#br0" timeOffset="142982.75">17478 14486 791 0,'0'0'354'0,"0"0"-210"0,0 0-43 16,0 0 39-16,0 0 4 15,0 0-23-15,0 0-29 16,3 92-44-16,4-54 10 16,1 8-18-16,2 0-10 15,-2 4 18-15,1 0-42 16,-1-6 3-16,-2-6-9 16,1-7-4-16,-4-10-36 15,-2-11-140-15,-1-7-179 16,0-3-380-16</inkml:trace>
  <inkml:trace contextRef="#ctx0" brushRef="#br0" timeOffset="143170.49">17450 14729 1164 0,'0'0'365'0,"0"0"-232"15,0 0-50-15,0 0-4 16,0 0 32-16,84 0-29 15,-43-3-40-15,4-3-41 16,1-1 18-16,-3-2-19 16,8-13-44-16,-14 4-133 15,-8-1-302-15</inkml:trace>
  <inkml:trace contextRef="#ctx0" brushRef="#br0" timeOffset="143752.79">17778 14394 340 0,'0'0'1136'16,"0"0"-938"-16,0 0-120 15,-9 75-21-15,9-28 7 16,0 5-32-16,13 5 3 16,1-3-27-16,3-3-8 15,2-3 0-15,0-7-73 16,0-8-104-16,-4-8-30 15,-2-8-26-15,-2-7-13 16,-2-7 74-16,0-3 107 0,-3-2 65 16,1-13 56-16,2-5 147 15,2-3-15-15,-1 1-74 16,2 2-7-16,4 5 8 16,1 5 2-16,4 10-5 15,4 0-21-15,2 17 1 16,0 8-34-16,-5 5-28 15,-4 2 23-15,-7 0-27 16,-7 2 4-16,-4-5 0 16,0-3-29-16,-12-3 5 15,-6-4-6-15,-3-7 1 16,-1-5 2-16,-2-5-2 16,3-2 0-16,-1-5-1 15,4-10-36-15,3-4 17 16,7-1-5-16,7 2-18 15,1 4 14-15,1 8-14 0,13 6 31 16,5 0 1-16,4 8 20 16,4 8-1-16,1 3 16 15,3-1-5-15,-1-3 36 16,0-3-10-16,-3-3-5 16,-2-6-6-16,-3 1-34 15,-3-4 4-15,0 0-5 16,0-10-34-16,7-23-65 15,-4 2-254-15,-1-1-1243 0</inkml:trace>
  <inkml:trace contextRef="#ctx0" brushRef="#br0" timeOffset="144266.98">19393 13442 760 0,'0'0'393'0,"0"0"-228"0,0 0-14 15,0 0 40 1,96 20-12-16,-57-15-88 0,7-2-19 16,2 0-39-16,-1-1-12 15,-2-2 1-15,-5 0-22 16,-9 0-1-16,-7 0-44 15,-7-3-120-15,-8-3-148 16,-5-1-422-16</inkml:trace>
  <inkml:trace contextRef="#ctx0" brushRef="#br0" timeOffset="144507">19459 13651 980 0,'0'0'372'0,"0"0"-247"15,0 0-80-15,0 0 23 16,0 0 117-16,0 0-50 16,98 7-59-16,-56-7-10 15,0 0-66-15,-2 0 7 16,2-4-7-16,4-9-95 15,-7 1-245-15,-12-2-843 0</inkml:trace>
  <inkml:trace contextRef="#ctx0" brushRef="#br0" timeOffset="145772.71">20525 13191 567 0,'0'0'174'16,"0"0"-99"-16,0 0 3 15,0 0 73-15,0 0 25 16,0 0-66-16,20 99 2 16,-5-39 29-16,11 33-76 15,12 35-2-15,5 19-37 16,-4 3-11-16,-8-12-5 16,-7-19-2-16,-7-13-3 0,-3-10-5 15,-3-22 1-15,-3-20 3 16,0-17-2-16,-3-10-1 15,-1-3 5-15,1-4 2 16,-2-5-16-16,1-11 6 16,-3-4-7-16,2-7-10 15,0-14 6-15,0-8 13 16,-1-10 10-16,-2-8-9 16,0-15-1-16,0-19 0 15,0-25 0-15,0-11 8 16,-6-8 11-16,-4-1 4 15,1 1 1-15,-2-4-23 0,-1-1 7 16,5 3-8-16,-1 3-1 16,1 2-5-16,-4 1 0 15,-1-2 0-15,-4 0 6 16,1 1-36-16,-3 1 9 16,3 7 13-16,2 8-26 15,2 3 33-15,7 10-21 16,-1 20 12-16,4 16 16 15,-1 17-9-15,-2 9 9 16,3-6 0-16,-2-3 0 16,1-2 13-16,-1 4-11 15,2 5 17-15,-1 8 46 16,2 3-12-16,0 10-3 0,0-1-30 16,0 6-8-1,0 5 29-15,0 0-41 0,0 2 0 16,0 0 0-16,2 0-16 15,5 0 16-15,5 7 0 16,0 1 1-16,4 4 3 16,4 0-3-16,2-1-1 15,6 6 0-15,4-1 1 16,5 3 3-16,6 0-4 16,4 5 0-16,6-2 5 15,7 0-4-15,13 4-1 16,23 4 0-16,21-7 1 15,13-1 8-15,-3-8 26 16,-2-3-11-16,-7-5 19 16,6-5-31-16,7-1 15 0,8 0-7 15,3-7-19-15,4-4 30 16,1 2-20-16,2-2 1 16,5 2 20-16,0 3-31 15,-1 2 14-15,0 3-15 16,-4 0 3-16,-2 1-4 15,-4 0 1-15,-2 0 0 16,0 0 16-16,-2-2-16 16,-2 2 0-16,-4 0 0 15,-3-3-6-15,-8 1 5 16,-7-2 1-16,-11-2 0 16,-8-3 3-16,-19 1-2 15,-17 2-1-15,-17-2 0 16,-5 2-1-16,2-3-14 15,-3-1-7-15,-2 1-58 0,-19 2-82 16,-10 3-339-16,-6 3-770 0</inkml:trace>
  <inkml:trace contextRef="#ctx0" brushRef="#br0" timeOffset="146894.45">21929 12625 894 0,'0'0'173'15,"0"0"-118"-15,0 0-29 16,18-97-25-16,-2 61 70 16,2-1-7-16,3 3-10 15,1-1 15-15,1 4-21 16,1 2 4-16,-2 2-1 15,0 4-30-15,-2 4-4 16,-3 3-4-16,-3 5-13 16,-1 7 8-16,-4 4-8 15,0 1 0-15,2 22 10 0,-1 10-3 16,5 26 37-16,5 30-15 16,3 28-28-16,0 8 21 15,-5-21-22-15,-7-29 0 16,-5-33 8-16,-1-11-6 15,0-2-2-15,-2-3 1 16,0-3 14-16,-3-12 39 16,1-6-7-16,-1-5 20 15,0-3 34-15,0-16-67 16,0-12-15-16,0-5-18 16,0-11 1-16,0-17 8 15,0-17-9-15,0 3-1 16,3 9 0-16,7 10 8 0,4 16-10 15,7 1 2-15,2 3-6 16,4 11-3-16,-1 11 9 16,1 10-1-16,0 7 1 15,-4 16-21-15,1 17 21 16,-3 10 0-16,-2 10 1 16,-1 5 5-16,-6 1-6 15,-4-1 0-15,-4-8 0 16,-2-7-2-16,-2-11 2 15,0-11 0-15,0-9 1 16,0-8 13-16,0-4-1 16,0 0 14-16,0-17 2 15,0-12-20-15,0-10-1 16,2-10-8-16,8-18 0 0,2-19 3 16,4 7-3-16,2 10-16 15,3 13-12-15,3 21 7 16,4 3 14-16,2 7 4 15,0 17 3-15,-1 8-1 16,0 17-5-16,5 29 6 16,3 27 0-16,2 31 0 15,-6 10 3-15,-12-3-3 16,-12-24 1-16,-7-31 11 16,-2-18-11-16,1-11-1 15,2 0 0-15,1-3-2 16,1-3-7-16,2-10 9 15,4-5-15-15,13-6-75 0,-4-7-213 16,4-5-236-16</inkml:trace>
  <inkml:trace contextRef="#ctx0" brushRef="#br0" timeOffset="147329.82">23479 12813 182 0,'0'0'1210'16,"0"0"-1017"-16,0 0-155 15,0 0-19-15,0 0 23 16,-2 81 68-16,2-34-24 0,2 7-43 15,8 4 5-15,-2 1-21 16,1-3-16-16,-2-5 11 16,-3-10-22-1,-2-10 1-15,-2-11-1 0,0-14-104 16,0-6-86-16,-12-12-108 16,2-6-602-16</inkml:trace>
  <inkml:trace contextRef="#ctx0" brushRef="#br0" timeOffset="147517.13">23386 13050 963 0,'0'0'278'0,"0"0"-187"15,0 0-53-15,0 0-15 16,0 0 108-16,0 0 20 16,0 0-35-16,103-4-13 0,-61 8-60 15,4-3-20-15,-1-1-12 16,1 0-11-16,-9-3-40 15,-1-14-134-15,-11 2-139 16,-9-1-478-16</inkml:trace>
  <inkml:trace contextRef="#ctx0" brushRef="#br0" timeOffset="147720.54">23747 12811 39 0,'0'0'1219'0,"0"0"-1022"15,0 0-137-15,0 0-33 16,-15 85 101-16,15-39-37 0,0 5-44 16,0 2-23-16,0-3-18 15,0-3 6-15,6-8-12 16,2-8-98-16,2-10-128 16,-1-12-28-16,-3-8-135 15,0-1 20-15</inkml:trace>
  <inkml:trace contextRef="#ctx0" brushRef="#br0" timeOffset="148004">23860 13146 157 0,'0'0'663'0,"0"0"-406"16,0 0-76-16,0 0-69 15,0 0 36-15,91-9 25 16,-80 29-54-16,-4 4-21 0,-5 5-66 16,-2 1 10-1,-3 1-8-15,-14-2-33 0,-2-1 25 16,0-6-18-16,-1-6-6 15,5-5 13-15,7-5-4 16,3-3-11-16,5-3 0 16,0 0 2-16,6 0 6 15,12 0-7-15,4 0-1 16,6-2 0-16,4 2 4 16,0 0-5-16,1 0 1 15,-1 5-29-15,-7-2 2 16,-5 2-109-16,-12-2-73 15,-5-1-79-15,-3 0-671 0</inkml:trace>
  <inkml:trace contextRef="#ctx0" brushRef="#br0" timeOffset="148438.78">21669 13554 1101 0,'0'0'197'0,"0"0"-152"0,0 0-26 16,0 0 23-1,0 0 54-15,0 0-15 0,0 0 25 16,44 0 17-16,-6 0 7 16,25 8-38-16,32 5-37 15,46 4 7-15,29 0-45 16,15 0 8-16,3-6-11 16,-9-5-13-16,6-3 16 15,-3-3-16-15,0 0 11 16,-11 0-12-16,-16-9 1 15,-19-2-1-15,-21-3 0 16,-30 2-28-16,-26 0 10 16,-18 6-50-16,-11-1-8 15,-2-2 8-15,-6 4-2 16,-4 0-269-16,-15 5-472 0</inkml:trace>
  <inkml:trace contextRef="#ctx0" brushRef="#br0" timeOffset="149370.51">22108 14202 899 0,'0'0'251'16,"0"0"-168"-16,0 0-64 15,68-79-18-15,-38 49 70 16,3 3-9-16,1 0 7 16,2 3 5-16,0 7-45 15,-2 6 1-15,-4 11-28 0,-3 0-2 16,-3 22 18-16,-4 15-12 16,2 21-6-16,-3 22 0 15,-5 16 1-15,-4-5 11 16,-7-20 5-16,-3-21-5 15,0-16 2-15,0-2-12 16,0-1-2-16,-3-4 0 16,0-11 4-16,1-11-4 15,2-5 9-15,-2-1 13 16,2-19 8-16,-2-9-28 16,2-12-2-16,0-8 0 15,0-7 1-15,0-8 3 16,2 1-4-16,11 2 0 15,5 8 8-15,4 10 2 16,3 12-9-16,4 14-1 0,1 12-1 16,1 5 1-16,-1 21 0 15,0 16 22-15,-2 10 38 16,-3 10-47-16,-7 5 6 16,-1 1-17-16,-10-4 5 15,-2-4 2-15,-5-9-8 16,0-8 5-16,0-9 1 15,-2-11-6-15,-2-9-1 16,2-7 10-16,1-2-9 16,1-17 34-16,0-14-35 0,0-10 0 15,3-10 0 1,9-8-23-16,5-5 1 0,6 0-41 16,3 2 10-16,6 9 43 15,2 11 10-15,4 13 2 16,-4 12 12-16,0 15-1 15,-4 5 18-15,-5 26-3 16,-1 25 7-16,-5 22 22 16,-6 1-13-16,-4-9-3 15,-5-5-6-15,3-16-27 16,1 3 11-16,4 0-3 16,3-12-13-16,1-10 3 15,7-11-6-15,0-10-27 16,22-7-69-16,-6-15-247 15,-2-4-210-15</inkml:trace>
  <inkml:trace contextRef="#ctx0" brushRef="#br0" timeOffset="150503.57">23601 14591 942 0,'0'0'262'16,"0"0"-187"-16,0 0-24 15,0 0 21-15,0 0 84 16,0 0-44-16,0 0-77 0,-1-2-3 15,-1 14-20-15,2 12 33 16,0 8 32-16,0 9-18 16,0 7-3-16,0 6-10 15,0 0-27-15,0 0 2 16,0-7-14-16,0-8-5 16,0-8 3-16,3-9-5 15,0-8-52-15,-3-7-54 16,1-7-111-16,-1-3-13 15,0-11-371-15,0-3-113 0</inkml:trace>
  <inkml:trace contextRef="#ctx0" brushRef="#br0" timeOffset="150708.43">23550 14705 1031 0,'0'0'239'15,"0"0"-158"-15,0 0-42 16,0 0 22-16,0 0 92 15,0 0-42-15,55 72 35 16,-27-34-79-16,4 2-24 16,-1-1-15-16,-1-7-27 15,-4-5 7-15,-2-8-8 16,-5-8-51-16,-3-11-82 16,-4 0-146-16,-6-11-278 0</inkml:trace>
  <inkml:trace contextRef="#ctx0" brushRef="#br0" timeOffset="150902.9">23804 14601 1194 0,'0'0'346'0,"0"0"-258"16,0 0-20-16,0 94 34 15,0-45-12-15,0 2-30 16,3 1-44-16,7-5-15 15,-1-8-1-15,3-6-112 16,3-11-179-16,-5-9-102 16,-2-9-208-16</inkml:trace>
  <inkml:trace contextRef="#ctx0" brushRef="#br0" timeOffset="151202.92">23969 14902 1060 0,'0'0'283'16,"0"0"-197"-16,0 0-18 15,0 0 35-15,0 0 34 16,0 0-53-16,86 14-14 16,-76 6-3-16,-6 5-37 15,-4 2 1-15,0 3 8 16,-9 0-39-16,-9-2 20 16,-2-3 0-16,1-3-19 15,3-4 34-15,4-4-17 16,6-4 4-16,5-3-10 15,1-2-10-15,1 0-2 0,16-3 0 16,8 1 1-16,8-3 15 16,4 0-16-16,5-12 2 15,0-6-2-15,0-5-21 16,26-27-79-16,-11 7-384 16,-5-3-440-16</inkml:trace>
  <inkml:trace contextRef="#ctx0" brushRef="#br0" timeOffset="152012.63">25382 11843 811 0,'0'0'372'0,"0"0"-251"16,0 0-29-16,0 0 6 15,0 0 3-15,0 0-26 16,0 0-50-16,0 18 12 15,0 5 63-15,0 11-37 0,0 20 8 16,-2 25-4-16,1 21-38 16,-1-4 5-16,1-21-18 15,1-24-8-15,0-22-1 16,0-2 0-16,0-3-14 16,0-5 7-16,0-10 0 15,0-5 0-15,0-4 2 16,0 0-2-16,0 0 0 15,0 0-22-15,0 0-94 16,0 0-280-16</inkml:trace>
  <inkml:trace contextRef="#ctx0" brushRef="#br0" timeOffset="160312.85">3448 17039 557 0,'0'0'103'16,"0"0"-74"-16,0 0 2 15,0 0 155-15,0 0 25 16,97 56-69-16,-64-36-29 15,7 7-64-15,12 0 30 0,25 11 34 16,31 13-42-16,27 14-2 16,12 6-8-16,-5-4 10 15,-15-9-17-15,-23-15-47 16,-10-6 25-16,-18-12-15 16,-19-4 0-16,-17-12 22 15,-8 2-37-15,3-2 13 16,-2-2 7-16,-2 2-21 15,-11-5 15-15,-4 0-8 16,-8-3-2-16,-4 1 13 16,-1 1-13-16,-3-3-6 15,2 0 0-15,-2 0 7 16,0 0-3-16,1 0-4 16,-1 0 0-16,0 0 9 15,0 0-9-15,6 0 0 0,0 0-1 16,11-6-7-16,5-8 6 15,9-9 2-15,11-7 0 16,20-17 0-16,24-17 7 16,24-16-7-16,12-5 0 15,-1 4-3-15,-9 9-7 16,-17 12 10-16,-14 12 0 16,-20 11-8-16,-18 13 6 15,-8 3 1-15,-1 3 1 16,-4 2-6-16,0 5 5 15,-16 2 1-15,-6 9 0 16,-8 0 28-16,0 0-27 16,0 0 14-16,0 0-15 0,0 0-11 15,0 0-23-15,-8 0-194 16,-3 0-913-16</inkml:trace>
  <inkml:trace contextRef="#ctx0" brushRef="#br0" timeOffset="161267.42">5280 17743 677 0,'0'0'510'0,"0"0"-434"0,0 0-60 16,0 0 27-16,0 0-10 15,0 0-4-15,-84 47 38 16,61-30-44-16,1 6-8 16,0 5-15-16,0 4 1 15,4 4 2-15,0 3-3 16,9 0 0-16,6-1 18 15,3 1-4-15,0 0 10 16,15-3-8-16,10-2-2 16,7-5 30-16,2-7-5 15,2-6-11-15,4-8-3 16,-7-8-25-16,-5 0 13 16,-4-16-6-16,-6-7 13 15,-7-11 54-15,-6-9-29 16,-5-5-14-16,0-5-16 0,-10-4-15 15,-8 1-27-15,-6 3-2 16,-1 3 15-16,-2 8 12 16,5 6-10-16,7 11-1 15,4 9 11-15,4 9-9 16,7 6-1-16,0 1-67 16,0 4 30-16,13 14 49 15,5 9 0-15,6 10 1 16,3 7-1-16,4 8 5 15,2 3-5-15,6 1 6 16,1 0-4-16,0-10 10 16,1-6-11-16,-3-14-1 15,-5-9 7-15,-2-10-6 0,-7-7-1 16,-4-3 0-16,-7-15-14 16,-4-10-37-16,-9-6 5 15,0-3 46-15,0-5-6 16,-16 0 12-16,-2 1-6 15,-3 4 0-15,0 7 16 16,6 7 15-16,3 8-25 16,6 14 8-16,6 1-1 15,0 11-12-15,12 21-1 16,8 11 1-16,8 8-1 16,5 3 23-16,2-3-14 15,1-8 11-15,-3-8-15 0,0-12 3 16,-5-9-3-16,-4-14-5 15,-7-20-107-15,-6-14-117 16,-8-2-479-16</inkml:trace>
  <inkml:trace contextRef="#ctx0" brushRef="#br0" timeOffset="161409.6">5623 17677 1774 0,'0'0'188'0,"0"0"-188"16,0 0-150-16,0 0-134 16,0 0 20-16,0 0-345 0</inkml:trace>
  <inkml:trace contextRef="#ctx0" brushRef="#br0" timeOffset="161904.81">5936 17810 1397 0,'0'0'213'0,"0"0"-153"16,30 105-54-16,-17-55 26 15,5 2 41-15,-3-3-28 16,1-5 6-16,-2-7-40 16,-2-11 2-16,-3-12-13 15,-5-5 1-15,-4-9 8 16,0 0 7-16,0-19 28 15,-7-9-25-15,-8-6-19 0,3-10 0 16,2 4-16-16,5 0-18 16,5 8-1-16,0 8-5 15,13 8 20-15,7 8 19 16,7 6-34-16,4 2 26 16,2 0 3-16,-3 0 3 15,0 3 3-15,-8-3 2 16,-1 0 4-16,-8-1 13 15,-1-8 4-15,-9-5 11 16,-3-2-15-16,0-4-13 16,0-3 29-16,-15 4-34 15,-3-1 20-15,-4 4-5 16,4 8-6-16,3 5-8 0,2 3-2 16,5 10 3-16,7 16-12 15,1 10 9-15,0 7 0 16,16 4 1-16,7 0 0 15,5-5-2-15,5-5-10 16,22-7-124-16,-6-11-188 16,-7-9-332-16</inkml:trace>
  <inkml:trace contextRef="#ctx0" brushRef="#br0" timeOffset="162354.32">6607 17773 1435 0,'0'0'380'16,"0"0"-300"-16,0 0-37 0,0 0-43 16,0 0 1-16,0 0 10 15,-46 102-11-15,46-61 0 16,8 1 0-16,11-3 1 16,3-4 20-16,5-6-20 15,4-9 7-15,4-10-2 16,-1-10-6-16,5 0-1 15,1-24-38-15,-6-11-64 16,-2-10-4-16,-10-7-54 16,-7-9 40-16,-12-2-62 15,-3-4 10-15,-3-3 121 16,-21 2 52-16,-4 3 21 16,-5 5 59-16,-1 12 30 0,2 9 41 15,6 8 59-15,5 15-78 16,9 7-29-16,6 9-50 15,6 7-51-15,0 32 11 16,25 26-13-16,15 26 9 16,8 9 5-16,-2-3-6 15,-10-21-3-15,-12-23-5 16,-6-17-7-16,-6-7-15 16,-3-4-81-16,1-2-78 15,-7-7 27-15,-3-7-159 16,0-9-72-16</inkml:trace>
  <inkml:trace contextRef="#ctx0" brushRef="#br0" timeOffset="162760.93">6931 17822 439 0,'0'0'238'15,"0"0"-155"-15,0 0-62 0,0 0 18 16,45-81 52-16,-26 75 67 16,4 4 11-16,0 2-33 15,4 7-44-15,1 9-37 16,-1 8-1-16,0 6-37 15,-3 4 4-15,0 2-14 16,0-1-6-16,-2-5 16 16,2-6-17-16,0-9 1 15,-2-9-1-15,-1-6-1 16,-4-4-13-16,-1-20-94 0,-7-7 85 16,-3-6 21-1,-3-2 4-15,-3 0 14 0,0 3 4 16,-12 3 27-16,-6 4 1 15,-3 5 25-15,-4 4 7 16,1 13-6-16,2 7-57 16,5 3 6-16,4 21-23 15,8 12 1-15,5 10-8 16,0 2 17-16,15 2 9 16,6-5 47-16,6-12-41 15,4-8-2-15,1-11-23 16,2-11-16-16,0-3-72 15,6-38-163-15,-7 1-319 16,-12-4-405-16</inkml:trace>
  <inkml:trace contextRef="#ctx0" brushRef="#br0" timeOffset="162934.41">7504 17391 405 0,'0'0'1552'0,"0"0"-1329"15,0 0-158-15,0 0-65 16,0 0-7-16,0 0 6 16,0 0-46-16,1-7-27 15,25-3-90-15,-3-1-385 16,1 0-388-16</inkml:trace>
  <inkml:trace contextRef="#ctx0" brushRef="#br0" timeOffset="163129.48">7823 17229 386 0,'0'0'1156'16,"0"0"-875"-16,0 0-149 16,0 0-79-16,10 73 1 15,-8-30-23-15,1 8 14 16,-3 19-9-16,0 17-36 16,0-6 22-16,-5-10-21 15,1-13 5-15,2-18-6 16,2 1-23-16,0-5-66 15,6-14-280-15,5-13-870 0</inkml:trace>
  <inkml:trace contextRef="#ctx0" brushRef="#br0" timeOffset="163303.87">8233 17704 1543 0,'0'0'517'0,"0"0"-441"15,0 0-61-15,0 0 10 16,0 0-13-16,0 72 22 16,0-68-25-16,0-4-9 15,0-7-118-15,3-5-361 0</inkml:trace>
  <inkml:trace contextRef="#ctx0" brushRef="#br0" timeOffset="164022.78">8872 17406 1401 0,'0'0'306'0,"0"0"-220"15,0 0-85-15,0 0 7 16,0 0 12-16,58 125-8 16,-12-37 38-16,8 29-12 15,1 10-25-15,-6-4 41 16,-12-14-36-16,-14-31-5 16,-7-16 1-16,-6-20-13 15,-5-8-1-15,1-1 0 16,-1-5 0-16,-2-5 3 0,-3-15 5 15,0-8 5-15,-3-6 12 16,-14-26-24-16,-13-22-1 16,-10-30 0-16,-3-31 1 15,1-8-8-15,10 6 7 16,16 28-19-16,13 33 13 16,3 23-19-16,6 16 24 15,15 5-11-15,7 5-10 16,10 7 22-16,5 9 1 15,3 18 8-15,-4 8 18 16,-6 5 0-16,-8 2 23 16,-10 0-7-16,-7-3-8 15,-10-2 6-15,-1-6-23 16,-9-2-5-16,-8-10 11 0,-5-4-24 16,-3-11 0-16,-2-4 0 15,3-12-55-15,5-13-25 16,5-7-39-16,11-5-130 15,3 2-10-15,27-1-246 16,3 10 152-16,0 9-26 0</inkml:trace>
  <inkml:trace contextRef="#ctx0" brushRef="#br0" timeOffset="164518.74">9396 17793 730 0,'0'0'377'0,"0"0"-173"16,0 0-77-16,0 0 33 15,91 89-58-15,-71-52-46 16,4 4-12-16,-2 0-16 15,-1-2-12-15,-3-8-7 0,-3-9-10 16,-3-11 1 0,-8-11-35-16,-4-1-102 0,0-21 20 15,-7-12 8-15,-14-7-4 16,-1-6-35-16,-5 0 61 16,4 4 87-16,-1 3 52 15,7 4 14-15,5 6-11 16,6 7-31-16,6 6-1 15,0 5-23-15,0 5 7 16,10-1-7-16,8 8 0 16,2 0 16-16,2 5 38 15,5 14-28-15,-1 10-5 16,4 5-20-16,0 5 6 0,0 2-7 16,0 1 0-16,1-2 3 15,0-4-3-15,-1-7-1 16,-3-8-6-16,1-10-12 15,-5-9 9-15,-2-2-4 16,-5-21 14-16,-4-8 16 16,-7-10 2-16,-5-8 64 15,0 0 79-15,-8-1-13 16,-11 4-19-16,-5 1-52 16,-2 8-14-16,-2 9 14 15,-2 9-33-15,2 14-44 16,3 3-11-16,4 9-57 15,9 14-13-15,12 16-60 16,0-6-43-16,6-2-193 0</inkml:trace>
  <inkml:trace contextRef="#ctx0" brushRef="#br0" timeOffset="164999.51">10036 17645 1031 0,'0'0'365'16,"0"0"-218"-16,72 92-80 16,-27-26-6-16,9 23 78 15,8 20-53-15,-1 5-10 16,-7-3-44-16,-15-29-20 16,-11-25 8-16,-10-12-18 0,-4-14-2 15,2 1 0-15,-4 1 11 16,-2-8-11-16,-2-11 0 15,-8-11 1-15,0-3-1 16,-8-19 1-16,-13-13-1 16,-13-28 12-16,-14-25-12 15,-8-26 23-15,2-10-21 16,9 7-2-16,18 29 0 16,17 29-20-16,8 18 18 15,2 6 1-15,2 3-5 16,10 3-3-16,7 1 9 15,5 14 0-15,-1 5 3 16,3 6 9-16,-2 11 10 0,-2 13-4 16,-6 9-5-16,-5 6 43 15,-6 5-16-15,-5-1-3 16,0 0 4-16,-6-4-30 16,-6-9-4-16,0-6-7 15,3-10-31-15,0-8-40 16,5-6-87-16,1-13-338 15,1-5-631-15</inkml:trace>
  <inkml:trace contextRef="#ctx0" brushRef="#br0" timeOffset="165307.67">10558 17786 1177 0,'0'0'203'16,"0"0"-151"-16,32 105-39 0,-19-58 9 15,4-1 71-15,-2-10 25 16,2-8-57-16,3-10-45 16,-4-10 5-16,-1-8-21 15,0-3 1-15,-7-17 15 16,-5-16-16-16,-3-5 20 16,0-8-2-16,-12-4-9 15,-9 1 68-15,-3 6 3 16,-5 8-16-16,1 8 6 15,4 12-24-15,4 14-13 16,3 4-33-16,2 17-40 16,6 15-25-16,6 8-70 0,3 14-1 15,11-12-128-15,3-6-806 16</inkml:trace>
  <inkml:trace contextRef="#ctx0" brushRef="#br0" timeOffset="165636.19">10746 17747 1129 0,'0'0'229'0,"0"0"-167"16,41 77-56-16,-20-36 3 15,1-1-8-15,-1-6 0 0,-2-3 7 16,-3-6-2-16,-5-6-6 15,-5-8 0-15,-4-5 0 16,-2-6 7-16,0 0 43 16,-6-17-7-16,-8-16-10 15,-4-6-32-15,1-11 26 16,3-2 31-16,3 2 2 16,4 1 28-16,7 13-30 15,0 8-24-15,9 11-18 16,6 8-16-16,3 8-10 15,8 1-135-15,-6 11-65 16,2 2-463-16</inkml:trace>
  <inkml:trace contextRef="#ctx0" brushRef="#br0" timeOffset="166176.99">11295 17727 1048 0,'0'0'243'16,"0"0"-138"-16,0 0-18 16,0 0 36-16,-71 86-16 15,62-63-58-15,9 2-33 16,0 4 12-16,9 6 0 16,13 0 19-16,8 2 0 15,7-3-31-15,2-8 9 16,3-9-19-16,-2-8-5 15,-4-9-2-15,-5-2-9 16,-6-22-31-16,-5-3-25 16,-8-9 42-16,-6-8 14 15,-6 0-6-15,0 3 7 0,-8 0 9 16,-11 7 1-16,4 4 40 16,-1 7 17-16,2 10-25 15,8 12 13-15,6 1-41 16,0 17 5-16,12 17-19 15,8 11 11-15,5 5-4 16,3-3-24-16,1-7-47 16,-3-9-24-16,1-14-123 15,-6-7-83-15,-9-10-284 0</inkml:trace>
  <inkml:trace contextRef="#ctx0" brushRef="#br0" timeOffset="166352.06">11446 17545 1669 0,'0'0'350'16,"0"0"-254"-16,0 0-96 16,0 0-110-16,0 0-10 15,0 0-174-15,0 0-505 0</inkml:trace>
  <inkml:trace contextRef="#ctx0" brushRef="#br0" timeOffset="167611.9">11756 17897 1196 0,'0'0'285'0,"0"0"-203"15,24 94-55-15,-15-65-3 16,3-12 22-16,-5-10 14 15,3-7-22-15,-3-2-7 16,-3-17 7-16,-2-9-38 16,-2-5 5-16,0-4-13 15,-12-1-1-15,-6 1-1 16,-4 3-9-16,-4 8-2 16,1 5 21-16,4 6 19 15,3 10 23-15,6 2-13 16,3 3-29-16,3 0-11 15,3 0-27-15,2 0-25 0,1 0-25 16,0 0-44-16,6 0 43 16,7-6 54-16,8-1 11 15,0 1 22-15,9 2 1 16,1-1 1-16,2 3 48 16,6 2 7-16,-1 0 6 15,-2 14 29-15,-3 8-26 16,-5 6-20-16,-7 4-19 15,-6 0-24-15,-7 2 21 16,-4-7-21-16,-4-3 29 16,0-8 29-16,0-6-46 15,0-10 16-15,-1 0-29 16,-4-24-64-16,1-8-30 16,-1-6-82-16,4-4 19 15,1 6 60-15,0 7 97 0,3 12 78 16,10 16 30-16,5 1 58 15,3 23-45-15,4 11-28 16,-1 5-37-16,2 4 3 16,-3-2-38-16,0-5 3 15,-4-8-14-15,-1-8-8 16,-3-10 8-16,-2-10-10 16,-4 0-35-16,-1-20 13 15,-2-8-28-15,-6-6-86 16,0-3-1-16,0 4 6 15,-6 4 49-15,1 10 69 16,4 12 13-16,1 7 32 16,0 16-20-16,12 14 23 0,6 1-22 15,4 1-12-15,5-3 8 16,-2-5-9-16,-1-12 0 16,0-5 0-16,-5-7 0 15,-5 0-48-15,-4-15 31 16,-7-9-22-16,-3-2 14 15,0-3 18-15,-4-3 7 16,-14 3 38-16,-3 2 60 16,-2 5 20-16,-2 2-11 15,0 9-6-15,1 9-34 16,2 2-49-16,5 9-12 16,1 15-2-16,10 1-2 15,6 6-4-15,0-1-4 0,1-2 6 16,14-6-1-1,0-7-36-15,1-7-51 0,3-6-23 16,0-2-90-16,2 0 34 16,-2-6-14-16,2 2 20 15,3 4 154-15,-3 0-3 16,0 8 20-16,1 8 2 16,0 1-5-16,-1 1 91 15,2-2-60-15,0-2 11 16,1-7 54-16,-1-4-81 15,1-3-22-15,-2-3-93 16,-1-16-30-16,-5-5-1 0,-4-10-180 16,-3-4-2-16,-7-5 19 15,-2-16 287-15,-17-18 85 16,-22-25 218-16,-10-5-179 16,-6 3 84-16,4 20 87 15,14 28-67-15,7 17 45 16,5 13-56-16,3-1-61 15,1 8-63-15,7 9-65 16,10 10 5-16,4 31-33 16,18 40 0-16,28 31 7 15,9 13-1-15,8-3-6 16,-10-28 7-16,-14-31-5 16,-8-16 24-16,-2-11 6 15,5-3-31-15,26-7-1 16,-8-6-135-16,-6-10-464 0</inkml:trace>
  <inkml:trace contextRef="#ctx0" brushRef="#br0" timeOffset="168918.47">13027 17190 1465 0,'0'0'304'0,"0"0"-206"15,0 0-79-15,0 0-1 0,0 0 14 16,0 0 21-16,113 28 37 15,-58-34-29-15,10-18-26 16,3-12-4-16,3-10-29 16,6-24 5-16,6-22-7 15,5-32 1-15,-2-11 16 16,-12-2-16-16,-11 10 24 16,-20 21-22-16,-13 21-1 15,-9 23-2-15,-11 20 0 16,-3 11 0-16,-2 1 6 15,-2 5-6-15,-3 4 1 16,0 8 3-16,-1 7 2 16,-11 6-6-16,1 0 0 15,1 0 2-15,-2 0-3 0,6 2 1 16,0 2 0-16,4-1 0 16,2 0-3-16,0 1 3 15,0 0-9-15,0 2-15 16,0-3 24-16,0 4-9 15,2-2 9-15,1 3-1 16,0 4 7-16,2 3-6 16,3 8 0-16,0 6-3 15,2 5 3-15,5 6 0 16,-1 2 0-16,2 0 3 16,-4-8-2-16,-3-7-1 15,0-8 0-15,-5-10-2 16,-1-4 1-16,-3-5 2 15,0 0-1-15,0-17 16 0,0-9-10 16,0-8-5 0,-7-6-1-16,-8-5 1 0,0-5 1 15,-3 0-2-15,0 0 0 16,-1 2 6-16,-2 4 0 16,4 8-6-16,-3 7 0 15,2 4 1-15,3 8 9 16,3 6-10-16,3 5 9 15,6 4-3-15,0 0 0 16,3 2-7-16,0 0 1 16,0 0-12-16,0 0 6 15,0 0 0-15,9 5 6 16,6 4-2-16,3 3 9 16,6-3-7-16,4 2 0 0,6-5 0 15,4-2-10-15,3 0 10 16,0-4-15-16,-1 0 9 15,-3 0-31-15,-6-7 36 16,-4 2 1-16,-6 0 0 16,-5 1-3-16,-3 1 3 15,-6 3 0-15,-1 0-1 16,-3 0 1-16,-2 0 0 16,1 3 0-16,-1 13 0 15,1 8 16-15,-1 8-14 16,1 9-2-16,-2 3 0 15,0 6 6-15,0 1-6 16,-6 2 0-16,-7-2 0 0,1-2 30 16,1-3-18-16,-2-5 16 15,4-7 3-15,0-4-22 16,0-6 31-16,4-6-25 16,1-5-6-16,1-5 4 15,0-3-12-15,1-2-1 16,2-3 0-16,0 0-12 15,0 0 12-15,0 0-39 16,0 0-20-16,0-5-9 16,0-19-55-16,0 2-120 15,0-2-376-15</inkml:trace>
  <inkml:trace contextRef="#ctx0" brushRef="#br0" timeOffset="170015.87">13809 15928 553 0,'0'0'298'16,"0"0"-205"-16,0 0 7 15,0 0 49-15,0 0 24 16,0 0 33-16,16 98-68 0,-1-60-27 16,0 7-35-1,4 4-24-15,4 6 26 0,2 3-33 16,-1 1-13-16,3 1-4 16,-2-8-27-16,-1-5-1 15,-3-9 0-15,-8-9 2 16,-2-9 0-16,-4-8-1 15,-4-5-1-15,-3-4 9 16,0-3-1-16,0 0-1 16,0-8 9-16,-2-11-14 15,-9-4 14-15,-3-10-16 16,-5-8 0-16,-1-7 1 16,-8-20-1-16,0 5-1 0,-2-7-15 15,-3-1-11-15,5 12 27 16,-2-5-18-16,3 9 18 15,5 10-10-15,5 10 11 16,6 11-1 0,4 9 0-16,4 6-3 0,2 8 2 15,1 1 1-15,0 3 0 16,4 19 1-16,19 23-1 16,-1 7 0-16,8 8 0 15,4 7 7-15,-7-8-3 16,3 4-4-16,-3-7 0 15,-6-10 3-15,-5-10-2 16,-5-12-1-16,-5-10 0 16,-3-8 0-16,-3-6 5 0,0 0 2 15,0-14 29-15,0-11-14 16,-8-9-21-16,-7-7-1 16,-1-5 0-16,-5-7 0 15,1-1-1-15,1 0 1 16,1 6 0-16,6 9 4 15,5 8-3-15,2 11-1 16,5 9 0-16,0 6-13 16,0 5 11-16,0 0-14 15,5 0 16-15,7 0 23 16,9 0-22-16,4 0 9 16,9 3-10-16,5 2 2 15,7-2-4-15,2-2 2 0,1-1-12 16,-4 0 11-16,-2 0-22 15,-7 1 23-15,-6 1-9 16,-8 0 9-16,-5 1-8 16,-8 2 9-16,-4-4-1 15,-2 2 0-15,-1-1 7 16,-2 1-7-16,0 4 2 16,0 6 4-16,0 6 11 15,-6 6-15-15,-4 6-2 16,-2 7 0-16,-3 6 7 15,0 5-7-15,-1 6 1 16,-1 3-1-16,1 5 21 16,2 1-15-16,3-2 0 15,3-2 0-15,3-7 5 16,2-7-6-16,2-7-5 0,-1-12 1 16,2-9 7-16,0-10-7 15,0-3-1-15,0-5 0 16,0 0-16-16,0-5 0 15,0-12-25-15,0 2-76 16,2 2-406-16</inkml:trace>
  <inkml:trace contextRef="#ctx0" brushRef="#br0" timeOffset="190503.07">16556 16172 150 0,'0'0'261'0,"0"0"-131"0,0 0-61 16,0 0-22-16,0 0 54 15,-7-10-12-15,5 10-4 16,1-4 9-16,-1 3-24 16,1-1 17-16,-1 1 1 15,1-1-24-15,-1 1 21 16,-1 0-28-16,2-1-24 15,-1 2 1-15,1 0-34 16,-2 0 19-16,2-3 4 16,-1 3-1-16,-1 0 36 15,-2 0-13-15,-1 0-21 16,0-2 11-16,-2 0-34 16,0-1 7-16,-1 1 12 0,0-3-12 15,-1 0 33 1,1-1-12-16,0-1-12 0,0-2 36 15,3 1-52-15,0-1-1 16,1-3 0-16,2 2 2 16,2-2-4-16,1 0 4 15,0-2-2-15,0-1 14 16,0 1-12-16,6-1-2 16,4 1 0-16,4 1-3 15,1 4 2-15,4 2 1 16,3 4-16-16,1 3 16 15,4 0 0-15,0 0 6 0,1 7-6 16,-1 5 0 0,-2 4 5-16,-4 4-5 0,-3 4 0 15,-5 5 6-15,-2 7 1 16,-7 3-7-16,-2 6 0 16,-2 1-1-16,0 4 0 15,-11 1 1-15,-5-2 0 16,-2-6 0-16,-2-4 0 15,-3-8-6-15,-3-8 5 16,1-8-8-16,1-7 8 16,-1-5 1-16,2-3-1 15,3-3-12-15,1-9-49 16,3-3 20-16,4-2 30 0,2-3-23 16,4-3 13-1,4-2 17-15,2 0 5 0,0 0 10 16,3 2 2-16,11 7-11 15,-1 8-1-15,5 8-4 16,4 1 4-16,2 19 7 16,3 9 2-16,2 5 16 15,-4 2-18-15,0 0 22 16,-1-2 2-16,-4-4-7 16,-1-5 15-16,-3-3-30 15,2-7-3-15,-2-5 1 16,1-6-7-16,7-4-79 15,-3-12-139-15,-5-2-580 0</inkml:trace>
  <inkml:trace contextRef="#ctx0" brushRef="#br0" timeOffset="190736.57">17114 16612 1490 0,'0'0'394'16,"0"0"-245"-16,0 0-117 15,0 0-1-15,0 0 27 16,0 0-45-16,0 0-3 16,9 3-10-16,-3-6-1 0,3-5-32 15,6-9-108-15,-1 1-163 16,-1-1-648-16</inkml:trace>
  <inkml:trace contextRef="#ctx0" brushRef="#br0" timeOffset="191397.77">17385 16120 1204 0,'0'0'291'16,"0"0"-209"-16,0 0-28 15,0 0-6-15,0 0 61 16,0 0-40-16,0 0-62 16,-40-74 18-16,40 50-25 15,0-5 7-15,14 2 18 16,2-1-19-16,5 6 10 16,3 6-10-16,2 7 5 0,3 6-6 15,2 3-4 1,0 12 9-16,-2 13 37 0,-2 8-45 15,-6 9 25 1,-5 4 15-16,-7 6-41 0,-6 1 26 16,-3 2-20-16,-4 0 2 15,-14-3-1-15,-2-4 1 16,-5-5-9-16,1-9 0 16,-1-10 0-16,2-6 3 15,1-9-2-15,1-7 4 16,4-2-5-16,3-2-16 15,3-8-9-15,5 0 10 16,5 2-19-16,1-1 34 16,0 2 3-16,12 5 9 15,7 1 18-15,7 1-29 0,4 0 11 16,5 8 4-16,1 4-14 16,-2 0 26-16,1 0-28 15,-4-1 1-15,0-2-3 16,-1-1-2-16,-2-2-24 15,-1-2-61-15,9-4-123 16,-8-4-101-16,-4-5-410 0</inkml:trace>
  <inkml:trace contextRef="#ctx0" brushRef="#br0" timeOffset="191646.77">17961 16154 1430 0,'0'0'477'0,"0"0"-397"0,0 0-7 16,0 0-54-16,0 0 23 16,0 0 17-16,0 0-58 15,30 57 18-15,-10-24-18 16,3 6 10-16,1-2-11 16,1 1 1-16,1-4-1 15,-2-1 0-15,-2-9-6 16,0-6-37-16,-3-5-32 15,-3-9-218-15,-3-7-74 16,-2-13-276-16,-5-4 256 0</inkml:trace>
  <inkml:trace contextRef="#ctx0" brushRef="#br0" timeOffset="191860.94">18183 16213 1005 0,'0'0'383'15,"0"0"-71"-15,0 0-144 0,0 0-9 16,0 0-56-16,0 0-82 15,0 0 23-15,-56 48-37 16,42-14 9-16,-3 3 27 16,-3 1-42-16,2-2 9 15,0-1-10-15,3-6 6 16,4-8-12-16,3-8 6 16,3-6-44-16,5-7-27 15,0-7-108-15,5-11-179 16,4-3-288-16</inkml:trace>
  <inkml:trace contextRef="#ctx0" brushRef="#br0" timeOffset="192096.78">18294 16026 1187 0,'0'0'335'0,"0"0"-259"15,0 0 8-15,0 0 62 16,0 0 18-16,61 73-51 15,-48-31-47-15,1 4-14 16,-5 0 0-16,-3 1-41 16,-3-2 4-16,0-5-15 15,-2-5-7-15,2-7 5 16,0-8-72-16,3-7-17 0,-1-12-22 16,2-5-180-16,-1-16-192 15,0-6-323-15</inkml:trace>
  <inkml:trace contextRef="#ctx0" brushRef="#br0" timeOffset="192485.09">18558 16090 910 0,'0'0'536'0,"0"0"-384"16,0 0-48-16,0 0 7 16,0 0 11-16,10 112-11 15,-2-64-49-15,4 2-40 16,6 2 13-16,4-2-23 0,6-9 9 15,5-4-6 1,1-9-15-16,2-9 0 0,-1-9 0 16,-3-10-3-16,-2-2 2 15,-1-19 2-15,-7-12 5 16,-4-7 13-16,-6-11-13 16,-9-4 12-16,-3-4 0 15,-2 1 1-15,-14 2 33 16,-5 1-21-16,-6 6-5 15,-4 7 23-15,-5 7-40 16,-3 9 14-16,-1 9-23 16,-1 12 7-16,1 5-10 15,3 7 3-15,4 16-22 16,6 14 10-16,5 3-49 16,7 5 12-16,7-1-31 0,8-5-54 15,2 4-67-15,13-14-176 16,3-6-618-16</inkml:trace>
  <inkml:trace contextRef="#ctx0" brushRef="#br0" timeOffset="192696.85">18882 15850 1751 0,'0'0'265'16,"0"0"-199"-16,0 0-65 0,0 0 15 16,0 0-15-1,0 0-1-15,0 0 0 0,98 2-134 16,-71-1-208-16,-5-1-472 0</inkml:trace>
  <inkml:trace contextRef="#ctx0" brushRef="#br0" timeOffset="192974.36">19226 15601 1523 0,'0'0'248'0,"0"0"-188"16,0 0-18-16,0 82 17 15,0-49 40-15,0 3-53 16,0-1-40-16,0-2 17 15,0-5-5-15,6-4 12 16,3-5 17-16,5-6-46 16,3-4-1-16,5-3 0 15,3-5 7-15,2-1 6 16,-1 0-13-16,1-9-16 16,-3-8-21-16,1-11-132 15,-7 2-150-15,-5 2-508 0</inkml:trace>
  <inkml:trace contextRef="#ctx0" brushRef="#br0" timeOffset="193154.72">19444 15599 1582 0,'0'0'343'16,"0"0"-224"-16,-9 75-53 15,9-25 8-15,0 4-18 16,0 5 7-16,2 0-41 15,8-1-16-15,0-5-6 16,8 6-100-16,-4-14-138 16,-2-13-831-16</inkml:trace>
  <inkml:trace contextRef="#ctx0" brushRef="#br0" timeOffset="195592.79">19785 16116 1275 0,'0'0'346'0,"0"0"-215"15,0 0-55-15,0 0 28 16,0 0-22-16,0 0-29 0,0 0-53 15,5 22 1 1,4 11 41-16,3 11-8 0,-2 7-26 16,-2 2 6-16,-4 1-6 15,-1-5-7-15,0-9-1 16,-3-7 8-16,0-10-6 16,0-10-2-16,0-7 0 15,0-6 12-15,0 0-11 16,0-14 1-16,-6-15-2 15,0-9-34-15,0-9 34 16,2-4-11-16,1 0-6 16,3 3 16-16,0 7-23 0,0 8 23 15,12 10-1 1,4 13-12-16,2 10 14 16,4 3 0-16,4 24 1 0,-1 11 41 15,-1 8-33-15,0 4 9 16,-5-3-18-16,-4-6 0 15,-2-7 13-15,-3-10-11 16,-3-9 2-16,-1-8-4 16,-2-7-7-16,-1 0-1 15,0-14 2-15,2-14 6 16,-2-10 0-16,-2-5 0 16,2-2-1-16,0 8 1 15,0 5-20-15,2 12 19 16,1 15-10-16,3 5-8 15,0 15 19-15,4 12 0 0,1 9 12 16,0 0 7-16,1-5-13 16,2-7-12-16,-4-9 5 15,3-7-4-15,-2-8-5 16,1-2 10-16,-5-19 0 16,-1-5-1-16,-1-6-21 15,-5-1 21-15,-2 2 1 16,-1 3-4-16,0 10 4 15,0 10 0-15,3 8-1 16,3 5-14-16,3 21-11 16,4 9 18-16,4 4-22 15,5 2 10-15,2-7 14 16,4-7-6-16,-1-10 11 0,-3-11-124 16,-3-6-15-16,-6-6 74 15,-6-17 1-15,-9-8-3 16,0-8 28-16,-6-2 20 15,-15 0 20-15,-4 3 45 16,-3 3 0-16,-1 6 48 16,1 8-23-16,2 11-41 15,4 10 55-15,3 6-65 16,2 19-19-16,5 11 0 16,5 6 13-16,7 4-10 15,0 0 22-15,7-3-7 16,14-9 7-16,6-7-25 0,3-11 0 15,1-9 0-15,2-7-17 16,-2-7 16-16,-1-16 0 16,-2-9 1-16,-2-7-3 15,-5-4 3-15,-5-6 0 16,-5-6 1-16,-4-11 9 16,-7-17-10-16,0-17 7 15,0-3-1-15,-7 19 18 16,-1 18-24-16,2 26 0 15,1 8-1-15,-2 3 4 16,1 3-3-16,2 3 2 16,-1 17-1-16,1 6 46 15,-1 9-47-15,1 22 1 16,1 24-1-16,3 28 7 16,0 31-7-16,3 13 5 0,9-5-4 15,1-15 27-15,2-31-27 16,-1-17 19-16,-3-17-10 15,3-6 1-15,4-1-2 16,1-2-8-16,4 0-1 16,-1-11 10-16,-4-10-10 15,0-7 0-15,-5-5 5 16,-3 0 1-16,0-9 14 16,-6-9-9-16,1-1-10 15,-1-3 15-15,-3 5-16 16,1 6 0-16,-2 3 0 15,0 6-1-15,1-1 0 16,-1 3 1-16,0 0 0 0,0 0-6 16,0 0 3-16,0 0-3 15,0 0 5-15,0 0-15 16,0 0 4-16,2 0 11 16,-2 0-4-16,0 0-5 15,0 0-8-15,1 0 5 16,2-2-44-16,0-8-3 15,2-7 59-15,1-7-8 16,1-3-17-16,-1-9-5 16,-1 0-19-16,-4-3 43 15,-1 1 7-15,0 1 1 16,0 6 18-16,-6 3-1 16,-4 7 16-16,1 6 35 0,1 9-49 15,2 6 38 1,-1 6-53-16,1 19 8 0,3 11-10 15,3 10-3-15,0 6 1 16,5 5 12-16,9 1-5 16,5-7-8-16,0-5 0 15,1-12-3-15,0-12 3 16,-1-10 0-16,-1-11 1 16,-1-1-1-16,-1-16 1 15,-1-11-1-15,0-6 0 16,-2-3-1-16,2 2 0 15,0 8 2-15,1 9 26 0,1 14-12 16,2 3 0 0,3 24-5-16,-2 11 15 0,-1 7-16 15,-3 1 38-15,-6-4-35 16,-6-3-12-16,-4-8-6 16,-4 0-99-16,-12-8-182 15,-5-6-928-15</inkml:trace>
  <inkml:trace contextRef="#ctx0" brushRef="#br0" timeOffset="196508.75">15992 17183 1008 0,'0'0'275'0,"0"0"-171"15,0 0-72-15,0 0-3 16,0 0 47-16,0 0-5 16,0 0 15-16,61-17 0 15,-29 10 6-15,5 0-16 16,8 4-52-16,4-1-1 16,9 2-6-16,5 1-16 15,19 1 22-15,18-2-21 16,24 2 37-16,8 0 19 0,-5 0-48 15,-6 0 5-15,-12 0 2 16,3 0-17 0,3 5 25-16,-5 2-25 0,0 1 0 15,-2 1 13-15,-4 0-11 16,5-1-2-16,2-1 0 16,2-1 0-16,3 2 15 15,3-3 10-15,4 1-7 16,2-2-5-16,2-2-7 15,0-2-7-15,1 3 1 16,-3-3 0-16,2 0-1 16,3 0 2-16,1 0-1 15,2 0 9-15,-2 0-8 0,-1-3-1 16,-1-4 0-16,-2-5-3 16,-3 0 3-16,-2-5 0 15,-2-3 1 1,-4 1 2-16,-7-3 7 0,-3 5-10 15,-6 1 0-15,-6 6-6 16,-5 0 6-16,-14 4 0 16,-16 3 0-16,-14 2 1 15,-4 1 0-15,5 0-1 16,3 0 0-16,0 0 1 16,-4 5-3-16,-11 3 2 15,-6 1 0-15,-8 1 0 16,-5-3-60-16,-8 1-25 0,-4-1-21 15,-1-4-93-15,-2-3-277 16</inkml:trace>
  <inkml:trace contextRef="#ctx0" brushRef="#br0" timeOffset="198260.06">17297 17466 700 0,'0'0'324'16,"0"0"-166"-16,0 0-41 16,0 0-37-16,0 0 36 15,-83 0-7-15,68 3-35 16,-1 3-27-16,2 5-41 16,2 1 5-16,5 9-11 0,-1 0 1 15,4 7 5-15,4 2-6 16,0 3 7-16,0 4 33 15,12 1-28-15,7-1 11 16,4-4-13-16,5-7-8 16,3-6 12-16,2-10-14 15,-1-7 0-15,-1-3-2 16,-4-2-9-16,-5-11 11 16,-6-4 0-16,-5-3 7 15,-7 0-14-15,-4-3-5 16,0 3 12-16,0 1 12 15,-9 6-11-15,2 4 11 16,1 7-3-16,3 2 2 0,3 7-5 16,0 13-6-1,3 6 0-15,13 5 0 0,3 1-1 16,3-5 1-16,3-6-1 16,0-9-8-16,0-9 2 15,1-3-12-15,-5-7-11 16,-3-13 29-16,-8-7-11 15,-4-2 11-15,-6-4-40 16,0-1 33-16,-15 2 8 16,-9 3 2-16,-2 0 23 15,-6 8 20-15,2 8-26 16,2 9 15-16,5 4-11 16,4 6-21-16,5 16 11 15,3 9-13-15,6 6 0 16,5 0-1-16,0-1 0 0,5-3 1 15,10-10 0-15,1-6-4 16,7-7-5-16,-1-8 3 16,2-2-23-16,1-8 28 15,-1-16-18-15,-3-3 18 16,-5-5-6-16,-1 2-14 16,-4 0 20-16,-4 9-2 15,-1 6 3-15,0 7 0 16,0 8-9-16,3 3 9 15,3 18 24-15,1 12 15 16,4 0 2-16,-1 3-40 16,2-4 7-16,-1-3-8 15,0-9 9-15,-2-8-9 0,0-7 0 16,-4-5-1 0,-1 0-8-16,-1-12 9 0,-3-13 0 15,-1-5 0-15,-4-4-17 16,-1-3 17-16,0 5 0 15,0 6 0-15,0 6 8 16,0 9-8-16,2 11-14 16,2 0 4-16,6 21 10 15,2 11 40-15,5 5-21 16,-2 3-19-16,1-4 14 16,-1-6-13-16,1-8-1 15,-1-8 0-15,0-7-9 0,-3-7 8 16,-1 0-43-16,5-21-2 15,-5-2-142-15,0-4-488 16</inkml:trace>
  <inkml:trace contextRef="#ctx0" brushRef="#br0" timeOffset="198524.61">18049 17319 978 0,'0'0'391'16,"0"0"-275"-16,0 0-56 0,0 0-52 15,0 0 3 1,0 0 67-16,20 114-44 0,-7-66 7 16,1 10-11-16,2 1-29 15,-3 1 27 1,2 2-27-16,-3-6-1 0,-3-5-42 15,-3-9-133-15,-6-16-14 16,0-9-31-16,0-10-106 0</inkml:trace>
  <inkml:trace contextRef="#ctx0" brushRef="#br0" timeOffset="198815.16">18046 17698 841 0,'0'0'345'16,"0"0"-253"-16,0 0-49 15,0 0 56-15,0 0 33 0,0 0-24 16,102 17-76-16,-71-16 13 16,0-1-25-16,-2 0-8 15,-6-3 9-15,-6-5-21 16,-5-3-9-16,-6 2-12 16,-3 1-40-16,-3 2 30 15,0 5 2-15,0 1 29 16,0 7 43-16,1 14-43 15,5 10 22-15,3 6-18 16,5 2 5-16,-2-3 0 16,1-5-9-16,-3-8 0 15,-2-6 0-15,-2-4-80 0,0-9-111 16,-3-2-375-16</inkml:trace>
  <inkml:trace contextRef="#ctx0" brushRef="#br0" timeOffset="199086.53">18588 17810 1570 0,'0'0'490'0,"0"0"-418"0,0 0-38 16,0 0 0-16,0 0-14 15,0 0-20-15,0 0-34 16,-2-7-48-16,11 4-33 16,-2 2-264-16,0-1-1020 0</inkml:trace>
  <inkml:trace contextRef="#ctx0" brushRef="#br0" timeOffset="199500.49">19073 17377 1287 0,'0'0'319'15,"0"0"-228"-15,0 0-90 0,0 0 31 16,-6 104 47-16,9-59-30 16,7 4-9-16,-1 4-39 15,0-4 4-15,0 3-5 16,-2 5-26-16,-2-14-163 15,-5-11-430-15</inkml:trace>
  <inkml:trace contextRef="#ctx0" brushRef="#br0" timeOffset="199694.96">19005 17674 1234 0,'0'0'309'16,"0"0"-213"-16,0 0-89 15,0 0 34-15,0 0 51 16,106-9-66-16,-61 4-7 16,4-1-19-16,-2-3-9 15,-5 0-2-15,0-7-138 16,-10 2-93-16,-11 0-380 0</inkml:trace>
  <inkml:trace contextRef="#ctx0" brushRef="#br0" timeOffset="200188.44">19310 17399 1144 0,'0'0'381'0,"0"0"-202"15,0 0-82-15,0 0-52 16,-2 104 14-16,11-54-48 16,3 3 8-16,0-1-19 15,1-2-63-15,-1-6-81 16,2-10-60-16,-1-8-70 15,-1-9-62-15,0-7 30 16,-3-9 33-16,-2-1 56 16,1-1 217-16,1-14 194 15,0 1 56-15,3-1 30 16,4 3-50-16,3 5-110 16,3 7 49-16,4 0 48 15,0 14-51-15,-1 6-7 0,-1 9-55 16,-8 1-35-16,-3 0 6 15,-5 2-25-15,-6-3-5 16,-2 0-20 0,0-4-24-16,-15-7 23 0,-3-2-23 15,-5-8 8-15,-2-3 7 16,-2-5-15-16,2-4-2 16,2-13-13-16,7 0-27 15,7-2 40-15,9 1-34 16,0 6 35-16,6 3-2 15,15 3-4-15,4 3 6 16,5 3 12-16,1 0-12 16,2 0 22-16,3 0-22 0,1-1-6 15,28-9-67 1,-10 0-87-16,-3-6-129 0</inkml:trace>
  <inkml:trace contextRef="#ctx0" brushRef="#br0" timeOffset="200731.51">21789 16612 955 0,'0'0'221'0,"0"0"-182"15,0 0-37-15,0 0 24 16,0 0 110-16,0 0 6 16,0 0-5-16,94 14-65 15,-68-14-5-15,1 0-38 16,-4-2-28-16,-1-4 22 16,-3 0-23-16,-4-2-25 15,-6 2-150-15,-4 1-220 16,-5 2-442-16</inkml:trace>
  <inkml:trace contextRef="#ctx0" brushRef="#br0" timeOffset="200924.61">21807 16847 1272 0,'0'0'407'16,"0"0"-289"-16,0 0-98 15,0 0 36-15,0 0 42 16,99 7-28-16,-66-7-48 16,-2-2-22-16,8-8-117 0,-9 4-241 15,-8 2-1055-15</inkml:trace>
  <inkml:trace contextRef="#ctx0" brushRef="#br0" timeOffset="202584.77">22645 16706 1007 0,'0'0'257'0,"0"0"-157"15,0 0-48-15,0 0 40 16,0 0 71-16,0 0-84 16,0 0-33-16,-9-4-38 15,9 25 2-15,0 22-4 16,12 36-5-16,16 43 23 0,5 17 37 15,3 7-45-15,-5-9 8 16,-7-28-18 0,-5-9 1-16,-5-24 3 0,-5-20-1 15,0-15 4-15,-3-7 43 16,0 5-54-16,1 0 8 16,3 3-10-16,-2-7 1 15,-2-8 9-15,0-8-10 16,0-5-24-16,-5-9-2 15,1-5-44-15,-2 0 14 16,0-10 16-16,0-11 5 16,0-4 35-16,-7-6 6 15,0-5 15-15,3-3 33 16,1-5-18-16,0-4 13 16,0-3 8-16,0-4-22 0,-2-18 24 15,-3-13-27-15,-3-24 1 16,-4-14 8-16,0-6-35 15,-1-5 4-15,1 11-10 16,0-2-1-16,2 5-8 16,0 2 9-16,2 6 0 15,-1 4 0-15,0 2-3 16,-2 3-4-16,0-1-1 16,0 1-40-16,2 4 47 15,0 9-14-15,3 15 15 16,2 18-6-16,2 16-4 15,1 9 10-15,1-4-9 16,2 1 0-16,-2 0 8 0,-1 8 1 16,1 8 0-16,0 4 8 15,0 2-7-15,2 6-2 16,-1 3 1-16,2 0-3 16,0 4 2-16,0 0 1 15,0 1 0-15,0 0-1 16,0 0-12-16,0 0 13 15,0 0-8-15,5 0-2 16,1 0-2-16,0 0 11 16,4 0 1-16,-1 0-9 15,2 1 2-15,2 0 7 16,2 1-9-16,4 0 0 16,3 0 7-16,3 2 2 15,5 1 0-15,6 1 1 16,4-1 0-16,4 1-1 0,6 0 0 15,2 1-2-15,0 1 1 16,2 1 1-16,1 0 0 16,0 2 4-16,-2 0-4 15,3 1 0-15,1-1 0 16,5-3-1-16,4-2 1 16,7-1 0-16,12-3 0 15,15-2 6-15,15 0-5 16,5 0-1-16,-6-2 0 15,-7-3-3-15,-11-1 2 16,-1 0 2-16,-1 1 0 16,-1-1 2-16,1 0 6 0,-3 1-9 15,0 0 0-15,-2-2 1 16,-2 0 4-16,-2-2-5 16,0 3 0-16,-2-3 9 15,-1 2-3-15,0-1-6 16,2 3 0-16,-3 2 1 15,2 1-1-15,0 0 1 16,1 0-1-16,0-1 6 16,-1 0-5-16,-1-3-1 15,1-1 0-15,-2-2-1 16,4 1 1-16,0 1 0 16,3-1 0-16,-1-2 3 15,-2 3-2-15,-11 0-1 0,-13 1 0 16,-13 2-1-1,-3 2-1-15,7-1 2 0,5 0 0 16,0 2 4-16,-8 1-3 16,-9 0-2-16,-10 0 1 15,-11 0-7-15,-10 0-2 16,-7 0-19-16,-4 1-93 16,-13 5 55-16,-4 0-325 0</inkml:trace>
  <inkml:trace contextRef="#ctx0" brushRef="#br0" timeOffset="208951.48">23851 16112 1023 0,'0'0'171'16,"0"0"-121"-16,0 0 5 15,0 0 57-15,0 0-67 16,0 0-23-16,-13-50-2 16,13 37-13-16,0 2 8 15,0 0 1-15,0 0-16 16,0-2 24-16,5 2-23 16,3-2 0-16,3 3 7 15,1-3-7-15,3 6-2 16,0-1 1-16,1 7-3 15,2 1 3-15,0 0 1 16,0 7 7-16,-2 9 9 16,-1 4-10-16,-3 4-7 15,-4 3 0-15,-3 3 1 0,-5 4 24 16,0-1 10-16,-7 4-9 16,-9 0 0-16,-4-2-24 15,-2-1 3-15,1-3-5 16,-1-4 2-16,1-4 1 15,1-5-3-15,4-4 0 16,2-4 8-16,4-5-1 16,3-5-7-16,1 0 0 15,1 0-20-15,2 0 20 16,1-7-20-16,2 0 20 16,0-3 9-16,0 2-9 15,2-1 35-15,7 0 15 16,3 2-2-16,4 3 15 0,4 2-42 15,-2 2-10-15,3 0 21 16,-3 7-31-16,1 3 13 16,0 0-14-16,-2-3 7 15,-1 0-7-15,1-2 0 16,13-3-34-16,-5-2-140 16,-3 0-444-16</inkml:trace>
  <inkml:trace contextRef="#ctx0" brushRef="#br0" timeOffset="209131.52">24308 16405 1367 0,'0'0'483'16,"0"0"-389"-16,0 0-75 16,0 0 14-16,0 0 32 15,0 0-65-15,0 0-26 16,9 11-49-16,3-21-43 15,0-1-157-15,-2-2-477 0</inkml:trace>
  <inkml:trace contextRef="#ctx0" brushRef="#br0" timeOffset="209529.69">24450 16022 1086 0,'0'0'571'0,"0"0"-491"0,0 0-50 16,0 0-17-16,0 0 10 16,0 0 34-16,-54 82-38 15,52-45 3-15,2 3 32 16,2 1-43-16,14-2 3 16,5-5-14-16,6-4 5 15,4-9-14-15,2-9 9 16,0-9-10-16,-2-3-5 15,-1-15 15-15,-5-12-1 16,-6-9 1-16,-8-7 0 16,-9-6 12-16,-2-1-12 0,-9 1 28 15,-12 2 32 1,-6 7-42-16,-6 5 23 0,-3 10 12 16,-4 10-7-16,2 5 22 15,0 10-48-15,5 0-8 16,5 11-4-16,7 7-8 15,9 3-14-15,9 4-74 16,3 12-83-16,12-5-180 16,4-9-583-16</inkml:trace>
  <inkml:trace contextRef="#ctx0" brushRef="#br0" timeOffset="209896.8">24699 15947 1446 0,'0'0'192'0,"0"0"-168"0,0 0 11 15,86-17 5-15,-50 14 19 16,0 1-43-16,-2 2-10 16,-3 0 8-16,-7 6-14 15,-9 10 0-15,-9 6 28 16,-6 2-27-16,0 8 23 15,-9 1-4-15,-9 3 12 16,-4 1 27-16,-2 0-20 16,2-1-8-16,4-5 5 15,3-3-35-15,7-5 4 16,8-2-5-16,0-4-3 16,5-5-6-16,13-2 9 0,3-1 0 15,4-3 13-15,4-6-4 16,0 0-5-16,3 0-4 15,-1 0-36-15,12-11-31 16,-10-3-178-16,-5 2-447 0</inkml:trace>
  <inkml:trace contextRef="#ctx0" brushRef="#br0" timeOffset="210332.51">25260 16179 1264 0,'0'0'560'0,"0"0"-492"15,0 0 19-15,0 0-1 16,0 0-8-16,0 0-17 16,0 0-60-16,-88-55 12 15,71 55-13-15,-2 13 1 16,1 7-2-16,1 4 1 16,4 3 0-16,6-2 3 15,5-2-3-15,2-5-1 16,2-6-9-16,12-3-19 15,6-7 28-15,4-2-24 16,1-2 25-16,0-10-9 16,-1-2 8-16,-4-1 1 15,-3 1 0-15,-6 4 0 16,-2 5 5-16,-3 5 17 16,0 0 0-16,-2 10 18 15,4 15 1-15,1 9-1 0,-3 9-15 16,-3 7-23-16,-2 4 23 15,-1 0-18-15,0 0 8 16,0-5-10-16,0-4-5 16,-3-11 0-16,0-5-10 15,3-12-63-15,0-9-7 16,0-8-44-16,0-15-116 16,0-9-127-16,2-7-675 0</inkml:trace>
  <inkml:trace contextRef="#ctx0" brushRef="#br0" timeOffset="210629.62">25510 15786 1217 0,'0'0'230'0,"0"0"-170"16,0 0 42-16,0 0 38 15,0 0-45-15,0 0-13 16,0 0-40-16,16 111 21 16,-12-54 0-16,-3 6-42 15,-1 2 36-15,2-2-27 16,-2-9-23-16,0-7 8 0,0-10-14 16,0-8-2-16,0-12-26 15,1-7-77-15,2-10-57 16,3-9-126-16,0-11-59 15,-2-7-270-15</inkml:trace>
  <inkml:trace contextRef="#ctx0" brushRef="#br0" timeOffset="211676.94">25601 16079 702 0,'0'0'404'16,"0"0"-227"-16,0 0-80 16,0 0 90-16,0 0 111 15,0 0-191-15,100 44-16 16,-79-12-21-16,0 3-30 15,-5-3 10-15,-5 0-49 16,-5-7 23-16,-3-4-22 16,-3-6 7-16,0-5 6 0,0-8 0 15,0-2-2-15,0 0 11 16,0-17-24-16,0-10-1 16,0-7 0-16,1-4-48 15,8-2 40-15,0 6-16 16,0 9 25-16,3 9-18 15,-3 11 17-15,0 5-15 16,1 7 14-16,1 15 2 16,-1 6 38-16,-1 3-13 15,0 1-10-15,-2-6 14 16,0-7-28-16,-3-6-1 16,-1-6 0-16,3-6-8 15,-2-1-3-15,4 0 1 0,2-14 10 16,7-9 15-16,-2-4-15 15,2-1-1-15,-3 1-21 16,-1 7-7-16,-4 8 28 16,-3 10-33-16,-3 2 16 15,1 16 18-15,-2 11 0 16,0 4 10-16,4-2-10 16,0-2 5-16,4-8-6 15,3-9 1-15,1-5-1 16,2-5 0-16,1 0-21 15,-1-15 20-15,-2-4-7 16,-3 0-25-16,-3-1 34 16,-4 4 0-16,-2 5 0 15,-2 5 6-15,0 6-6 0,0 0-1 16,0 9 1-16,0 8-5 16,0 2 5-16,6 1 0 15,3-1 0-15,1-6 2 16,5-6-2-16,0-3 0 15,1-4-10-15,-1 0 3 16,2-11 7-16,-7-8 1 16,-1-1-1-16,-4-5 2 15,-5 0 5-15,0-3-7 16,-9 4 0-16,-6 2 7 16,-3 5-7-16,-1 8 0 15,1 4 0-15,1 5-1 16,4 6-1-16,4 14 2 0,3 6-8 15,6 5 4-15,0 3 3 16,9 1 1-16,9-6 0 16,6-1-1-16,2-10-1 15,6-6-21-15,2-11-36 16,3-1 31-16,3-14 22 16,-1-14 7-16,-3-8-1 15,-3-7 13-15,-6-10 0 16,-5-14-13-16,-11-17 0 15,-8 4 1-15,-3 8 2 16,-6 11-2-16,-12 15 30 16,-2 0 3-16,-2 3-33 15,4 14-1-15,6 14 14 0,5 15-4 16,4 5 4-16,3 41-14 16,0 30 0-16,13 32 4 15,13 10-3-15,0-6-1 16,0-28 0-16,-11-30 8 15,-2-18 3-15,-1-7-11 16,3 2 1-16,0-1-1 16,1 0-2-16,2-3-42 15,-2-10-98-15,-5-6-432 0</inkml:trace>
  <inkml:trace contextRef="#ctx0" brushRef="#br0" timeOffset="212751.32">23647 16755 601 0,'0'0'377'0,"0"0"-261"0,0 0-76 16,0 0 21-16,0 0 46 15,0 0 11-15,0 0-44 16,21 0 26-16,-11 0 39 15,4 0-77-15,4 0-5 16,3 0 23-16,5 0-47 16,4 0 23-16,8 0-26 15,2 0-5-15,9 0 14 16,6 0-38-16,5 0 4 16,2 0-5-16,6 0 13 15,-1 0-9-15,3 0-4 16,1 0 0-16,3 0 1 0,14 0 0 15,16 0-1-15,24 0 0 16,5-4 0-16,-1-7-1 16,-10 1 1-16,-9 1 0 15,5 4 6-15,0-4-4 16,1 1-2-16,2 2 0 16,0-4 6-16,-1-3-14 15,0 1 8-15,-7-1 0 16,-4 2 4-16,-10 3-3 15,-17 2-1-15,-20 3 0 16,-16 1-1-16,-7 2 1 16,3 0 6-16,4 0-4 15,-2 0-2-15,-12 0 0 16,-8 0 0-16,-9 2 0 16,-8-2-8-16,-4 1 7 0,-1-1 1 15,-1 2-7 1,-1 1-11-16,4 1-80 0,-3-2-87 15,1 1-189-15</inkml:trace>
  <inkml:trace contextRef="#ctx0" brushRef="#br0" timeOffset="-213726.97">23908 17215 977 0,'0'0'292'16,"0"0"-175"-16,0 0-86 16,0 0 111-16,0 0 72 15,0 0-101-15,0 0-44 16,-24-10-38-16,18 3 8 15,-1-3 14-15,1-2-52 16,0-4 14-16,3-2-15 0,1-4 0 16,2-3-8-16,0 0 8 15,3 0 0-15,8 2 0 16,4 5-2-16,3 1 2 16,1 10-6-16,3 5-5 15,0 2 3-15,-2 12 8 16,1 16 0-16,-4 6 5 15,-6 7 7-15,-5 3-9 16,-6 2-3-16,0 0-5 16,-6-2 4-16,-10-1 2 15,-2-7-1-15,-1-4 6 16,1-3-6-16,1-9-9 16,4-9 0-16,1-4-14 15,1-7 14-15,1 0-38 16,1-4-23-16,2-10-11 0,2 0 23 15,1-2 42-15,4 2-2 16,0 2 18-16,0 2 22 16,10 6-1-16,4 2 17 15,4 2 29-15,0 0-27 16,4 8 18-16,2 3-21 16,-2 3-37-16,1-5 23 15,-1-4-23-15,2-2 1 16,-1-3-1-16,3-7-16 15,-2-14-94-15,4-19-151 0,-5 2-268 16,-10 1-202-16</inkml:trace>
  <inkml:trace contextRef="#ctx0" brushRef="#br0" timeOffset="-213420.44">24217 17050 426 0,'0'0'857'15,"0"0"-712"-15,0 0-95 16,0 0-44-16,-5 76 66 15,10-42 14-15,10-3-49 16,6-3 5-16,2-6-29 16,3-8 5-16,1-8 11 15,0-6-19-15,-2 0 40 16,-3-10-27-16,-7-12-5 16,-1-3 43-16,-8-5-23 15,-5-2 6-15,-1-1 9 0,0 3-32 16,-10 4 32-16,-7 6-12 15,2 3-12-15,-4 7 20 16,-2 5-33-16,2 3-4 16,-1 2-12-16,4 3-20 15,1 13-20-15,6 3-64 16,4 11-97-16,4-3-120 16,1-6-337-16</inkml:trace>
  <inkml:trace contextRef="#ctx0" brushRef="#br0" timeOffset="-213088.96">24296 17159 864 0,'-10'17'484'0,"0"8"-403"0,-1 9-36 16,3 5 73 0,7 6 38-16,1-1-51 0,4-1-52 15,17-2-38-15,4-10-1 16,4-7-14-16,2-11-5 15,-1-8 5-15,-3-5 40 16,-3-11-24-16,-5-19 33 16,-5-7-19-16,-7-5 1 15,-7-3-12-15,0 0-19 16,-18 3 40-16,-6 1-15 16,-3 9 5-16,-1 6 12 15,2 9 1-15,3 11 9 16,2 6-33-16,3 6-19 15,5 15 0-15,5 8-48 0,6 7-44 16,6 14-56 0,11-5-353-16,2-8-578 0</inkml:trace>
  <inkml:trace contextRef="#ctx0" brushRef="#br0" timeOffset="-212975.58">24600 17444 1370 0,'0'0'256'0,"0"0"-256"16,0 0-308-16,0 0-281 0</inkml:trace>
  <inkml:trace contextRef="#ctx0" brushRef="#br0" timeOffset="-212585.92">24772 17090 1463 0,'0'0'217'16,"0"0"-164"-16,-14 93-52 15,14-49 93-15,0-1-8 16,12-2-45-16,9-5-22 16,3-6-12-16,5-8-6 15,-1-8-1-15,-1-11 0 16,-2-3 0-16,-3-8 1 0,-5-16 7 15,-4-10 9-15,-5-6-11 16,-7-5-1-16,-1-5 3 16,-1 4-7-16,-13 2 55 15,-4 8 9-15,-5 6-3 16,-3 8 36-16,-2 9-42 16,-2 11-28-16,3 2-28 15,-1 7-7-15,5 12-2 16,6 6-46-16,7 1-40 15,7 0-17-15,3-3-103 16,2-5-114-16,26-11-230 16,-2-6 184-16,0-1-234 0</inkml:trace>
  <inkml:trace contextRef="#ctx0" brushRef="#br0" timeOffset="-212330.31">24973 17115 100 0,'0'0'766'0,"0"0"-442"0,0 0-22 15,81-12-49-15,-62 12-80 16,-1 1-52-16,-5 13-9 15,-2 8-44-15,-2 4-18 16,-5 6-17-16,-4 8-27 16,0-1 22-16,0 5-22 15,-7 0-5-15,-4-3 7 16,4-2 2-16,4-6-13 16,3-8 3-16,0-6-4 15,6-7-5-15,10-5 10 16,2-4-1-16,6-3 0 15,0 0-12-15,1-12-4 0,-1-1-18 16,2-3-74 0,2-6-65-16,-6 5-340 0,-5 2-909 0</inkml:trace>
  <inkml:trace contextRef="#ctx0" brushRef="#br0" timeOffset="-211602.21">25610 17319 651 0,'0'0'208'0,"0"0"-38"16,0 0-6 0,0 0 18-16,0 0 33 0,0 0-68 15,0 0-16-15,0 5-54 16,-15-10-31-16,-3-1 24 16,-6 1-25-16,-3 4-21 15,-2 1-11-15,-1 0-13 16,3 12 0-16,3 7 0 15,8 4-8-15,2 5 8 16,10 0 0-16,4 0 1 16,0-3 2-16,6-3-3 15,12-5 0-15,2-7 0 16,3-10-24-16,2 0 23 16,-1-7-4-16,0-10-2 15,-4-5 5-15,-3-2-32 0,-3-2 23 16,-2 2 10-16,-5 4 2 15,-2 4-1-15,-2 10 17 16,-2 6 13-16,1 8 7 16,-1 31-23-16,2 30 45 15,3 28-31-15,0 12-14 16,0 2 16-16,-1-29-11 16,-2-25 2-16,-2-17-2 15,3-14-19-15,1 2-1 16,1-4-9-16,0-6-43 15,0-13-42-15,4-18-77 16,-2-12-170-16,-2-9-455 0</inkml:trace>
  <inkml:trace contextRef="#ctx0" brushRef="#br0" timeOffset="-211376.29">25695 16997 1275 0,'0'0'302'16,"0"0"-152"-16,12 84-7 15,-4-33-18-15,-1 4-30 16,3 2-52-16,-1-2-15 16,0-2-10-16,0-5-18 0,-3-6-12 15,-1-5-84 1,-4-6-159-16,1-10-139 0,-2-10-430 15</inkml:trace>
  <inkml:trace contextRef="#ctx0" brushRef="#br0" timeOffset="-210363.33">25855 17316 1092 0,'0'0'210'15,"0"0"-168"-15,0 0 77 16,0 0 209-16,0 0-151 15,42 88-107-15,-28-55-8 16,0-1 4-16,-1-6-20 16,-1-2-36-16,-3-7-4 15,-4-5 3-15,-2-6-9 0,-2-6 1 16,2 0 5-16,-3-6 10 16,0-13-17-16,1-12 1 15,2-5-31-15,3-3 4 16,5-1 4-16,4 9 15 15,-2 10 2-15,5 13-1 16,-3 8 5-16,0 10 2 16,-1 18 12-16,-3 7 26 15,-3 5-13-15,-2-3-11 16,-2-4 18-16,-1-7-22 16,0-9 4-16,3-7-14 15,-3-5-8-15,0-5 8 0,3-6 1 16,0-13 5-16,3-10-3 15,3-6-3-15,-2-2-1 16,1 2-10-16,-2 2 1 16,0 11 3-16,-2 10 5 15,0 12-11-15,0 0 13 16,-1 19-8-16,0 6 8 16,1 3 0-16,2-2 8 15,0-6-5-15,2-5-3 16,0-9 0-16,3-5 0 15,0-1-39-15,0-3 31 16,2-8 6-16,-2-2-7 16,-2 2 8-16,-2 6 1 15,-1 2-6-15,0 3 4 16,3 0-9-16,0 10 11 0,3-1 0 16,0-2 1-16,3-2-1 15,-2-5 0-15,4 0 0 16,-3-7 1-16,1-13 0 15,-1-3-1-15,-4-5 0 16,-4-3 3-16,-5-2 2 16,-4 1-5-16,-5 0 0 15,-15 1 8-15,-5 6-8 16,-2 9-1-16,0 11 1 16,5 5-7-16,5 13 1 15,7 18 6-15,6 8 0 16,4 7-10-16,1-3 10 15,15 1 0-15,5-13 0 0,2-5-27 16,2-11 1-16,-3-8-41 16,2-7-3-16,-4-4 60 15,-1-18-11-15,0-11 21 16,-2-7 1-16,-4-7 17 16,-4-19 31-16,-6-19-31 15,-3-19-2-15,-10-5 12 16,-10 20-27-16,4 26 10 15,4 34-11-15,8 15 8 16,0 8 0-16,3 6-8 16,1 23 0-16,0 44 25 15,22 42-12-15,4 14 25 16,5 0-5-16,-2-28-11 16,-10-36 30-16,-3-17-39 15,-2-12-1-15,2 1-3 0,2-5-9 16,3-1-24-16,6-18-78 15,-8-7-227-15,0 0-1449 0</inkml:trace>
  <inkml:trace contextRef="#ctx0" brushRef="#br0" timeOffset="-209694.98">27252 15245 819 0,'0'0'382'0,"0"0"-247"0,0 0-24 15,0 0 128-15,0 0-89 16,0 0-54-16,0 0-72 16,-21 18-12-16,20 31 10 15,1 27 13-15,0 23 3 16,6 0 48-16,3-20-60 15,-6-28-5-15,0-15-21 16,0-1 12-16,0 1-13 16,1-1 1-16,4-6-41 15,0-10-46-15,0-8-416 0</inkml:trace>
  <inkml:trace contextRef="#ctx0" brushRef="#br0" timeOffset="-207944.71">27006 11990 208 0,'0'0'356'0,"0"0"-245"16,0 0-27-16,109 15 53 15,-64-3-56-15,0 2-14 16,-1 3-20-16,-3 1 32 15,-4 6-6-15,-6 3-52 16,-8 7 2-16,-11 5 4 16,-12 8-19-16,0 9 71 15,-25 12-42-15,-18 18-20 16,-10 14 5-16,3-10-15 16,14-18-7-16,17-22 0 15,13-15 0-15,6 6 2 16,0 3-2-16,8 4 0 0,19-3 8 15,5-3-6 1,9-1-2-16,5-1 0 0,0-1-1 16,2 3 1-16,-5 1 1 15,-4 2-1-15,-8 3 35 16,-10 3 57-16,-8 4-41 16,-11 2-12-16,-2 5 1 15,-8 10 25-15,-17 15-31 16,0-7-11-16,3-9 21 15,5-12-28-15,5-10 5 16,5 2-21-16,2 5 0 16,5-1 11-16,0-6-11 15,12-1 0-15,6-4 7 16,3-1-5-16,3-4-2 16,4-3 0-16,2-1-1 0,-2 2 1 15,-2 2 1-15,-6 7 6 16,-6 2 5-16,-5 5-5 15,-3 4 5-15,-5 16-11 16,-1 12 7-16,0-8 4 16,0-8-4-16,-1-7 0 15,1-16 0-15,0 8-7 16,0 5-1-16,0-1 0 16,9-3 1-16,3-1-1 15,3-4 0-15,0 0 0 16,6-4 1-16,-1-1 1 15,0 1-2-15,2 0 0 0,-4 6 0 16,-1 13-2-16,-7 19 2 16,-10 22 0-16,0 12 5 15,-23 0-5-15,-5 0-1 16,-5-3 0-16,-1 7 1 16,-3 4 0-16,4 2 0 15,3 1 0-15,9-3-1 16,9-8-5-16,12-7 6 15,0-10 0-15,17-11-26 16,2-4 16-16,2-17-25 16,-2-12-55-16,5 7-98 15,-6-20-128-15,0-2-425 0</inkml:trace>
  <inkml:trace contextRef="#ctx0" brushRef="#br0" timeOffset="-205972.31">28092 12746 1053 0,'0'0'198'0,"0"0"-149"16,0 0-17-16,0 0 64 16,0 0-12-16,0 0-24 0,0 0-44 15,-85 5-15-15,70 16 29 16,5 11-29-16,-2 6 19 16,7 8 2-16,5 2 10 15,0-1 14-15,9-1-30 16,11-7-5-16,3-9 2 15,4-10-6-15,0-6-8 16,0-11 1-16,-3-3-31 16,1-3 31-16,-2-16 20 15,-3-5-5-15,-3-8 4 16,-2-1-10-16,-6 1-9 16,-3 3 0-16,-3 5-5 15,-2 7-3-15,1 8 8 0,-1 9-31 16,2 0 12-16,3 20 4 15,2 6 15-15,2 4 0 16,3 1 2-16,4-5-2 16,2-9 0-16,0-5 0 15,1-9 0-15,-1-3-2 16,-2 0 2-16,-2-15 12 16,-6-5-12-16,-3-3 32 15,-5-5-19-15,-1-3-12 16,0 0 37-16,-12-3-37 15,-7 2 20-15,-4 5-4 16,-2 3-11-16,0 7 26 16,1 11-32-16,0 6 6 15,5 9-6-15,-2 17 0 16,4 10 0-16,6 3 0 0,4 3 0 16,7-1 0-16,0-7 1 15,7-5-1-15,10-8 0 16,3-7-5-16,1-6-2 15,1-8 3-15,0 0-17 16,-4-14 15-16,0-7 8 16,-4-7-2-16,-1-6 0 15,-3-2 9-15,-2 2-18 16,-2 3 9-16,0 7 0 16,-2 11-9-16,-1 9-3 15,2 4-65-15,1 14 64 0,0 15 13 16,2 3 22-1,2 6 2-15,2-4-12 0,2-5 22 16,5-7-34-16,1-7 0 16,1-6 0-16,-3-9 7 15,-3 0 9-15,-3-9 12 16,0-11-21-16,-3-6 15 16,1-7-21-16,-1-3-1 15,0-4 0-15,-1-2-5 16,-1 3-2-16,2 4-3 15,-2 11-8-15,1 11 12 16,0 13-35-16,0 14 40 16,-2 22 1-16,0 13 20 15,-1 5 17-15,3 1-27 0,0-9-4 16,3-5 34-16,2-13-39 16,-3-10-1-16,1-10 0 15,1-8 12-15,-3 0 4 16,-2-20 6-16,5-9-20 15,-3-9 15-15,0-4-17 16,1-5-17-16,-2 0 17 16,-1 5-15-16,1 7 6 15,-1 13 9-15,1 12-6 16,-2 10-3-16,1 18-10 16,1 14 19-16,0 10 9 15,2 2 6-15,0-4-12 16,5-4-3-16,1-6-13 0,2-11-28 15,-2-11-94-15,3-10-30 16,-5-15-85-16,-3-8-330 0</inkml:trace>
  <inkml:trace contextRef="#ctx0" brushRef="#br0" timeOffset="-205544.65">29027 12315 819 0,'0'0'239'16,"0"0"-138"-16,0 0 19 15,0 0 19-15,0 0-31 16,0 0-44-16,0 0 45 16,0 63-17-16,3 34-54 15,8 9-16-15,-4-16-7 16,1-25-14-16,-4-26-1 16,-1-7 0-16,-1 2-9 0,-2-1-2 15,0-2-84 1,0-11 19-16,-6-6 64 0,0-11-1 15,0-3 13-15,1 0 25 16,4-8 11-16,1-6 27 16,0-3-41-16,1 0-9 15,13-3 31-15,2 1-43 16,4-4-1-16,0 0 0 16,3-1 2-16,-2 2 2 15,0 6 8-15,-5 6 16 16,-3 7 0-16,-4 3-27 15,0 17 11-15,-1 11 41 0,-1 8-37 16,3 4 27 0,-1-3-29-16,4-4-8 0,1-6 10 15,1-8-15-15,0-9-2 16,-3-10-29-16,-3-7-160 16,-2-11-199-16</inkml:trace>
  <inkml:trace contextRef="#ctx0" brushRef="#br0" timeOffset="-205405.96">29215 12489 1528 0,'0'0'358'15,"0"0"-301"-15,0 0-54 16,0 0-3-16,0 0-46 0,0 0-30 16,0 0-189-1,12 73-535-15</inkml:trace>
  <inkml:trace contextRef="#ctx0" brushRef="#br0" timeOffset="-204468.91">29560 12749 1352 0,'0'0'287'0,"0"0"-223"16,0 0-63-1,0 0 21-15,0 0-22 0,-91-10 1 16,73 30 5-16,1 7 3 16,6 6-9-16,3 6 3 15,7-3 3-15,1 0 8 16,3-7-14-16,11-8 0 16,3-6 6-16,1-10-6 15,-2-5 0-15,1-8 19 16,-4-15-18-16,0-7 24 15,-5-8-25-15,-4-6 0 16,-4-8 7-16,0-5 3 0,-1-1-10 16,-10 0 0-1,0 7 1-15,2 13 0 0,1 16 0 16,5 15-1-16,1 7 0 16,0 26-7-16,2 17 7 15,0 11 13-15,4 7-7 16,11-4 5-16,7-5-11 15,5-12 2-15,4-9 9 16,1-12-10-16,-1-8-1 16,-3-11 0-16,-1 0-18 15,-7-8 18-15,-2-11 0 16,-6 0 0-16,-2 1 0 16,-4 4-32-16,-1 8-79 0,-1 6-21 15,-1 6 44 1,3 14 88-16,3 5 11 0,0 0-1 15,3-5 3 1,3-4-7-16,0-8-6 0,1-8 7 16,-2 0 13-16,-3-7 89 15,-2-13-71-15,-4-6-19 16,-4-1 18-16,-1-7-28 16,0 3 40-16,-12 1-14 15,-4 7-27-15,1 9 3 16,-1 11-11-16,2 3-11 15,3 17 5-15,6 9-75 16,5 10-80-16,0-7-131 16,13-7-419-16</inkml:trace>
  <inkml:trace contextRef="#ctx0" brushRef="#br0" timeOffset="-204087.81">29914 12726 1031 0,'0'0'255'15,"0"0"-162"-15,0 0-25 16,0 0-33-16,0 0-22 16,0 0 19-16,0 0-12 15,-65 90 8-15,65-56-2 16,5-6-25-16,11-9 6 16,2-8-7-16,0-6 1 15,1-5 10-15,-2-8 5 0,1-14 1 16,-5-7-12-16,-1-9 2 15,-3-7-7-15,-5-7 0 16,-4-3 6-16,0-2-5 16,0-2 15-16,-3 8 30 15,-4 7-5-15,1 14-40 16,1 16-2-16,3 14-30 16,2 17 31-16,0 34 19 15,0 29 53-15,0 22-15 16,11-8-9-16,0-19-47 15,1-27 10-15,-3-21-11 16,1-2-56-16,6 0-68 16,0-5-125-16,-5-10-372 0</inkml:trace>
  <inkml:trace contextRef="#ctx0" brushRef="#br0" timeOffset="-203882.36">30132 12371 1068 0,'0'0'224'15,"0"0"-146"-15,2 101 8 16,4-47 27-16,3 1-28 16,4 3-12-16,1-4-48 15,-2-4-25-15,-3 4-44 0,-5-14-169 16,-4-13-453-16</inkml:trace>
  <inkml:trace contextRef="#ctx0" brushRef="#br0" timeOffset="-203702.84">30104 12704 514 0,'0'0'571'0,"0"0"-508"16,0 0 44-16,0 0-20 15,0 0-13-15,88 27-10 16,-64-27-29-16,2 0-35 16,-1-17-29-16,-6-3-199 15,-8-3-441-15</inkml:trace>
  <inkml:trace contextRef="#ctx0" brushRef="#br0" timeOffset="-203537.72">30274 12320 1373 0,'0'0'313'16,"0"0"-258"-16,0 0-15 16,0 0-26-16,-1 114 19 15,1-61-23-15,8 3-1 16,3 2-18-16,1 18-67 16,0-14-256-16,-5-12-416 0</inkml:trace>
  <inkml:trace contextRef="#ctx0" brushRef="#br0" timeOffset="-203230.4">30444 12833 595 0,'0'0'727'0,"0"0"-617"15,0 0-51-15,0 0 59 16,0 0 37-16,0 0-43 16,0 0-40-16,33-29-12 15,-33 43 0-15,0 5-23 16,0 2-36-16,-9 1 26 15,-7 3-17-15,-1-5 1 16,-1 2 0-16,1-5-2 16,5-3-9-16,3-6 0 15,4-1 0-15,5-3-6 16,0-4 6-16,2 0 0 16,11 0 7-16,6 0-1 0,4 0-8 15,5 0 2-15,4 0-9 16,3 0 0-16,1-7-8 15,12-5-128-15,-8-1-209 16,-7 1-808-16</inkml:trace>
  <inkml:trace contextRef="#ctx0" brushRef="#br0" timeOffset="-202996.26">30768 12564 1202 0,'0'0'265'16,"0"0"-217"-16,0 0-9 15,0 0-20-15,98-2 2 16,-75 2-21-16,-8 0-111 15,-8 0-566-15</inkml:trace>
  <inkml:trace contextRef="#ctx0" brushRef="#br0" timeOffset="-202825.77">30771 12816 1536 0,'0'0'250'16,"0"0"-148"-16,0 0 30 15,0 0-59-15,0 0 19 16,0 0-58-16,85 14-34 16,-63-14-11-16,-4 0-163 15,-6 0-525-15</inkml:trace>
  <inkml:trace contextRef="#ctx0" brushRef="#br0" timeOffset="-120248.39">31162 12574 537 0,'0'0'167'0,"0"0"-103"16,0 0 51-16,0 0 80 15,0 0-82-15,0 0-39 16,-6 0-23-16,6 0 4 16,0 0 6-16,0 0-35 15,0 0 2-15,0 2-7 16,0-2-21-16,0 4 22 16,0 0-22-16,0 5 0 0,0 5 61 15,0 1-32-15,10 3 2 16,2 1-5-16,6-1-8 15,0-2 8-15,3-2-25 16,3-3 8-16,1-3 13 16,-2-5-19-16,2-3 6 15,0 0 27-15,-3-7 2 16,0-8 16-16,-2-5-11 16,-3-1-12-16,-7-2 11 15,-2 1-41-15,-4 1 19 16,-2 1-9-16,-2 4-10 15,0-1 23-15,-5-1-5 16,-5 4-1-16,-5 0-6 16,1 5-12-16,-3 1 0 0,1 2 9 15,-1 3-9-15,2 0 0 16,-2 3-63-16,2 0 39 16,-1 0 23-16,1 3-63 15,-1 6 7-15,2 4-44 16,-2 8-147-16,4-2-286 15,3-2-198-15</inkml:trace>
  <inkml:trace contextRef="#ctx0" brushRef="#br0" timeOffset="-119729.61">31205 12876 347 0,'0'0'362'0,"0"0"-236"15,0 0-45-15,0 0 91 0,-9 74-45 16,9-52-58 0,3-1-12-16,9 2-18 0,6-3 21 15,1-5-21-15,5-4 6 16,1-6 38-16,2-5 13 16,0 0-1-16,0-14-19 15,-4-6-25-15,-1-4 14 16,-4-2-33-16,-5-3 0 15,-5 3 19-15,-3-1-45 16,-5 4 18-16,0 0-2 16,-5 2-13-16,-9 1 26 15,-5 2-33-15,1 2 7 16,-3 4 4-16,0 2-1 16,2 3-13-16,1 4 1 15,1 3-60-15,3 0 59 0,0 7-13 16,1 7-12-1,2 4-27-15,2 13-64 0,0-5-157 16,5-3-383-16</inkml:trace>
  <inkml:trace contextRef="#ctx0" brushRef="#br0" timeOffset="-119539.39">31538 13072 1182 0,'0'0'286'0,"0"0"-214"0,0 0-12 15,0 0 39 1,0 0-51-16,0 0-48 0,0 0-48 16,39-2-323-16</inkml:trace>
  <inkml:trace contextRef="#ctx0" brushRef="#br0" timeOffset="-118423.1">32500 12676 859 0,'0'0'354'0,"0"0"-272"16,0 0-26-16,0 0 27 15,0 0 43-15,67 87 10 16,-48-63-72-16,1 2-17 16,-1-5-30-16,-2-1-17 15,-1-3 3-15,-3-4-3 16,2-3-142-16,-4-4-192 0,-4-5-458 16</inkml:trace>
  <inkml:trace contextRef="#ctx0" brushRef="#br0" timeOffset="-118167.52">32704 12668 1433 0,'0'0'189'0,"0"0"-157"16,0 0 38-16,0 0 30 15,0 0-49-15,0 0-4 16,0 0-34-16,-54 63 25 15,35-31 3-15,0 2-40 16,2 3 30-16,-1-2-31 16,5 1 7-16,1-5-16 0,5-4 3 15,3-6-103 1,4-5-47-16,0-10-110 0,5-5-63 16,4-1-242-16</inkml:trace>
  <inkml:trace contextRef="#ctx0" brushRef="#br0" timeOffset="-117895.71">32866 12509 1066 0,'0'0'285'0,"0"0"-196"15,0 0-79-15,0 0 9 16,0 0 107-16,0 0-21 15,13 77 32-15,-13-33-37 16,0 6-59-16,0 1-4 16,0-2-36-16,0-5 5 15,0-6-6-15,1-9-25 16,1-4-15-16,2-8-59 16,3-9-104-16,5-8 22 15,1-5-325-15,-2-11-162 0</inkml:trace>
  <inkml:trace contextRef="#ctx0" brushRef="#br0" timeOffset="-117529.89">33067 12601 681 0,'0'0'293'16,"0"0"-163"-16,0 0-11 15,-6 73 2-15,4-38-58 16,2 4-52-16,0-1 8 15,6-3-17-15,10-4-2 16,3-4 9-16,3-6-8 16,2-5-1-16,1-7 16 15,3-6-15-15,-1-3 57 16,0-3-5-16,1-14-1 16,-2-7 24-16,-2-5-48 0,-7-7 29 15,-3 0-5 1,-5-1 2-16,-6 0 30 0,-3 2-39 15,0 3-27 1,0 5 26-16,-14 3-35 0,-6 6 16 16,-6 2-3-16,-7 6-12 15,-1 3-16-15,-2 7 6 16,0 0-29-16,3 11-21 16,-5 21-114-16,8-3-137 15,6-2-409-15</inkml:trace>
  <inkml:trace contextRef="#ctx0" brushRef="#br0" timeOffset="-117017.39">32901 12175 1187 0,'0'0'206'0,"0"0"-186"16,0 0 37-16,0 0 110 0,0 0-23 15,0 0-47-15,0 0-81 16,73 0 6-16,-54 0-22 16,2 0 6-16,5-5-15 15,-4-3-127-15,-1 1-505 0</inkml:trace>
  <inkml:trace contextRef="#ctx0" brushRef="#br0" timeOffset="-116276.06">33293 11947 854 0,'0'0'314'15,"0"0"-206"-15,0 0-86 16,0 0 33-16,0 0 18 0,0 0-60 15,0 0 42-15,0 20 79 16,0-7-38-16,0 1-13 16,0 2-51-16,-3 0 2 15,-1 0-15-15,-2 0-13 16,3-2 6-16,1-3-11 16,2-1 6-16,0-2-4 15,0-2-3-15,0-1-1 16,5 0-5-16,5-1 6 15,1-3 37-15,2-1-15 16,5 0-6-16,1 0 12 16,1 0-26-16,1 0 2 15,1 0-4-15,-1 0 0 16,0-1-6-16,-2 0 6 16,-4-2-62-16,1-4-93 0,-5-1-251 15,-5 0-522-15</inkml:trace>
  <inkml:trace contextRef="#ctx0" brushRef="#br0" timeOffset="-116034.11">33472 11894 1292 0,'0'0'261'16,"0"0"-235"-16,0 0-11 15,0 0 8-15,0 0 91 0,0 0 14 16,-10 82-60-16,5-44 8 16,-1 4-3-16,0 2-63 15,-4 2 18-15,1-2-28 16,-3-1 0-16,-10 10-53 16,2-10-311-16,4-8-777 0</inkml:trace>
  <inkml:trace contextRef="#ctx0" brushRef="#br0" timeOffset="-114068.3">31145 13891 727 0,'0'0'120'0,"0"0"-97"15,0 0 71-15,0 0 59 16,0 0-46-16,96-79-24 16,-77 72-27-16,-2 2 4 15,-1 5 4-15,-2 0-31 16,-1 10-7-16,0 14 3 16,1 8 16-16,-4 4 33 15,-4 3-45-15,-1-3-5 16,-5-4 7-16,0-5-29 15,0-6 16-15,0-5-5 16,0-6-17-16,0-6 21 16,0-2-5-16,0-2 10 0,-2 0 42 15,1-10-33-15,-1-7-23 16,1-11-12-16,1-6-5 16,0-8-5-16,0-4 10 15,1 0-18-15,11 5 17 16,5 7-23-16,2 9 23 15,2 13-11-15,3 10 2 16,-2 2 3-16,-1 19 7 16,-3 10 0-16,1 7 24 15,-4 2-22-15,-3-3 3 16,-3-3-5-16,-1-6 7 16,-4-9-2-16,0-3-4 0,-1-8-1 15,-1-2 11 1,-1-4 0-16,4 0-7 0,-1-10 0 15,4-10 7-15,4-5-7 16,-2-6-4-16,2 0-6 16,3 3-3-16,-4 6-51 15,0 13 49-15,-2 9-6 16,-1 1-2-16,-1 21 18 16,2 6 2-16,-1 3-1 15,2-4 9-15,2-4-8 16,0-6-1-16,3-7 0 15,1-7 1-15,2-3 0 16,0-2-1-16,1-15 1 16,-1-5-1-16,-1-5-28 15,-3-3-20-15,-1 2 6 0,-6 6-14 16,2 9-20-16,-5 10-24 16,-1 3 31-16,0 14 68 15,2 10-1-15,1 2 2 16,4-1 0-16,2-3 2 15,2-5 7-15,4-7-2 16,-1-6 18-16,1-4 40 16,2 0-7-16,-4-8 9 15,2-10-30-15,-4-4-15 16,-4-7 25-16,-4-3-34 16,-5-4-4-16,-1-2 5 15,-3 3-14-15,-13 4 0 0,-5 7-50 16,-1 7-36-16,-2 11 40 15,2 6 6-15,5 4 27 16,2 17 13 0,6 8-17-16,6 7 17 0,3 3 0 15,6 0-3-15,18-3 2 16,6-8 2-16,6-9 0 16,3-5 13-16,1-11-8 15,-1-3-3-15,-5-3 9 16,-1-21 20-16,-6-10 25 15,-2-8-41-15,-6-8 4 16,-2-18 25-16,-8-15-39 16,-5-15 15-16,-4 8-20 0,0 21 5 15,-3 24 3 1,-3 21-8-16,2 5-1 0,-2 7 20 16,0 7-8-16,0 5-12 15,-2 26-3-15,-1 25 3 16,3 24 3-16,6 20-3 15,0-6 0-15,0-16 0 16,11-22 3-16,2-13-3 16,2-2 0-16,4-1-12 15,4-2 11-15,1-11 2 16,-3-10-1-16,-1-12 25 16,-1 0-25-16,-3-14 40 15,0-17-11-15,-1-5-11 16,-1-8 24-16,-4-2-41 15,-3 2 15-15,-2 7-7 0,-2 10-3 16,-3 12-12 0,0 10 6-16,0 5-37 0,0 20 36 15,-2 15-10-15,-7 8 11 16,2 8 9-16,4 0 1 16,3-3-10-16,0-7 0 15,2-9-17-15,9-10 16 16,0-5-13-16,1-11-2 15,0-6 6-15,0 0 10 16,3-19 18-16,3-10 6 16,6-9-24-16,2-7 16 15,6-2-16-15,-1 5-20 16,0 8 5-16,-2 14-10 0,-3 14 24 16,-5 6-8-1,-4 15 9-15,-6 16 40 0,-3 7-18 16,-3 7 17-16,-5 0 7 15,0-3-12-15,-2-4 34 16,-14-6-54-16,-4-7-8 16,-5-7-12-16,-12-12-23 15,5-5-70-15,4-1-239 0</inkml:trace>
  <inkml:trace contextRef="#ctx0" brushRef="#br0" timeOffset="-113175.56">30786 12059 312 0,'0'0'313'16,"0"0"-154"-16,0 0 100 0,27 112-139 15,-13-50 4-15,2 27-32 16,4 30-5-16,-2 26-2 16,0 5-51-16,-4 8-6 15,-6 1 12-15,0 5 1 16,-2 3 45-16,0-5-21 16,-1-9-11-16,0-18 13 15,-3-16-36-15,-1-18 24 16,2-28-24-16,-3-18-23 15,2-21 20-15,1-9-27 16,0 2 9-16,0-5-6 16,0-2 4-16,-2-10-16 0,1-5 8 15,-2-5-63-15,0-18-67 16,0-7-177-16,0-8-689 0</inkml:trace>
  <inkml:trace contextRef="#ctx0" brushRef="#br0" timeOffset="-111417.34">30883 11867 793 0,'0'0'138'0,"0"0"-101"16,0 0-13-16,0 0 64 16,0 0 48-16,0 0-40 15,94-7-2-15,-67 7 21 16,3 0-51-16,4 0 4 15,3 0 11-15,3 0-44 16,5 0 12-16,6 0-27 16,2 0-18-16,4 0 34 15,4 0-36-15,2-5 1 16,3-1 8-16,-1-2 3 16,1 0-11-16,-2-2-1 0,1 1 1 15,-3-1 5 1,-3-2-6-16,-2 5 0 0,0-3 0 15,0 3-2-15,-2 0 2 16,-2 1 0-16,1 2 8 16,-2-1-8-16,2 1 0 15,-3-1 0-15,0 3 0 16,-2-1 2-16,1-2-2 16,-2 3 0-16,0-1 0 15,0-1 3-15,1-2-2 16,1-1-1-16,0 3 0 15,2-4 2-15,3 0-3 16,6 2 1-16,5-5 0 16,4 3 2-16,1 0-2 15,-2 2 0-15,-3-1 0 0,-6 3 4 16,-8-1-4-16,-9 1 6 16,-12 1-5-16,-7 2 40 15,-12 1-40-15,-3 0 17 16,-8 0-17-16,-1 0 15 15,0 0-13-15,0 0-3 16,0 0 1-16,0 0 11 16,0 0-12-16,0 0 0 15,0 0 0-15,2 0-23 16,2 0 16-16,0 3 7 16,0 1-3-16,1 0-12 15,0-2 5-15,0 2 8 16,-2-1 2-16,0-2-13 0,-2 0 13 15,1 2 0-15,-1 1 0 16,2 2 1-16,0 1-1 16,0 5 0-16,3 1 0 15,-1 6 1-15,-1 5-1 16,-1 5 0-16,0 7 0 16,0 6 10-16,0 8-10 15,0 14 0-15,0 20 0 16,1 16 0-16,-2 3 3 15,-2-6-3-15,0-6 0 16,3-10 33-16,0 1-26 16,1 0 21-16,-2-3 53 0,-2-13-71 15,0-8 21-15,0 8-10 16,0 9-1 0,0 12 0-16,-2 11-10 0,-1-10-10 15,-1-23 1-15,2-7 5 16,-1-16 33-16,-1-1-30 15,1 9-2-15,-1 7 8 16,-1 7-15-16,2-1 0 16,0-2 0-16,0 2 1 15,2-5 2-15,-1-2-2 16,-1-3 5-16,0-7 4 16,0-4-9-16,2-5-1 15,-1-6 0-15,1-8-4 16,1-5 3-16,-2-7 2 15,2-4 0-15,0-4 7 0,0-1-6 16,0-2-2-16,0 0 0 16,0 0 1-16,-1 0 3 15,-1 0-3-15,1 0 0 16,-1 0-1-16,2 0-5 16,-1 0 4-16,-1 0 1 15,-1 0-9-15,-1 0 2 16,-5 0 7-16,-2 2 0 15,1 0 5-15,-5 1-3 16,-1 0-2-16,-7-2 0 16,0 2 0-16,-4-3 0 15,-6 3 0-15,-1-3 1 16,-7 0 5-16,-3 2-5 0,-4 1-1 16,-8 2 0-16,-12 4-5 15,-22 8 4-15,-26 5 1 16,-12 3-2-16,-6-2-9 15,5-1-6-15,11 0 16 16,1-2-8-16,-1 2 6 16,2-6 2-16,5-2 1 15,7-2 0-15,23-7 8 16,20 0-7-16,19-4-1 16,13-1 0-16,-1 0 0 15,1 0-7-15,1 0 9 16,8 0-2-16,7 0 2 15,6 0-1-15,1 0-2 16,1 0 1-16,-1 0-7 16,-4 2 0-16,-2 2 7 0,-3 3-2 15,-2 0 2-15,-2 2-56 16,-9 2 0-16,3 0-111 16,2-3-421-16</inkml:trace>
  <inkml:trace contextRef="#ctx0" brushRef="#br0" timeOffset="-88121.89">31727 12581 795 0,'0'0'182'16,"0"0"-148"-16,0 0-21 0,0 0 19 16,0 0 36-16,0 0-16 15,0 0-8-15,36-31 8 16,-26 28-32-16,1-4 19 16,-1 2-10-16,5 0-17 15,-1 0 20-15,2-2-31 16,-1 4 15-16,1-1-14 15,1 1 8-15,2 1-11 16,-1 2 1-16,0 0 0 16,0 0 2-16,-2 2-2 15,2 5 0-15,-3 3 0 16,0 0 6-16,-3 0-7 0,-3-1 1 16,-5 1 0-16,-1-1-9 15,-3 2 5-15,0 1 4 16,0 0-6-16,-9 1 9 15,-3 0-3-15,-1 4 0 16,-2-2 1-16,-2 3 3 16,-2 2-4-16,-1 2 0 15,1 0 0-15,0 2 3 16,2-2-3-16,3 0 0 16,2-3 0-16,0-2 0 15,6 0 0-15,0-3 0 16,4 0-1-16,2-1-41 15,0-1 40-15,0-1 2 0,0-3-5 16,2 1-4-16,4-3-4 16,2 1 12-16,2-4 0 15,-1 0-23-15,0-1 18 16,2-2-36-16,0 0 42 16,1 0-7-16,3 0 7 15,0 0 0-15,3 0 0 16,-1 0 0-16,2 0 0 15,1 5 0-15,1 5 0 16,-3 1 7-16,0-2-6 16,-3-1-1-16,-2-2 0 15,-1-4 1-15,3-2 6 16,-3 0 3-16,2-5 13 16,0-6 15-16,-1-2-23 15,-2 0 14-15,0-4-29 0,-1-1 0 16,4 0-2-16,-5 4-105 15,-3 4-503-15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5:44.258"/>
    </inkml:context>
    <inkml:brush xml:id="br0">
      <inkml:brushProperty name="width" value="0.2" units="cm"/>
      <inkml:brushProperty name="height" value="0.2" units="cm"/>
      <inkml:brushProperty name="color" value="#F6630D"/>
    </inkml:brush>
  </inkml:definitions>
  <inkml:trace contextRef="#ctx0" brushRef="#br0">381 20 936,'0'0'1320,"0"0"-606,0 0-262,0 0-47,0 0-115,0 0 58,-2-16 28,1 12 3310,-2 7-3604,0 0 0,1 0 0,-1 0 0,1 0 0,0 0 0,0 0 0,0 1 0,1-1 0,-1 1 0,1-1 0,-1 4-82,-5 9 160,-47 95 115,37-72-258,-1-2 0,-2 1 0,-15 17-17,-88 125 79,105-154-70,6-11 5,1 0-1,1 1 1,0 1 0,-5 14-14,12-27-3378,3-6 1643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5:45.237"/>
    </inkml:context>
    <inkml:brush xml:id="br0">
      <inkml:brushProperty name="width" value="0.2" units="cm"/>
      <inkml:brushProperty name="height" value="0.2" units="cm"/>
      <inkml:brushProperty name="color" value="#F6630D"/>
    </inkml:brush>
  </inkml:definitions>
  <inkml:trace contextRef="#ctx0" brushRef="#br0">3 1 1640,'0'0'1365,"0"0"-508,0 0-275,0 0-61,0 0-224,0 0-60,0 37 1966,-1 17-1225,0-17-715,1 0 0,1 0 0,3 0 0,1 0 0,4 13-263,-9-48 15,0-1-1,1 1 0,-1-1 0,1 1 0,-1-1 0,1 0 0,-1 1 0,1-1 0,0 0 1,-1 0-1,1 1 0,0-1 0,0 0 0,0 0 0,0 0 0,0 0 0,0 0 0,0 0 0,1 0 1,-1 0-1,0-1 0,1 1 0,-1 0 0,0-1 0,1 1 0,-1-1-14,0 0 107,43-3 1287,-25-8-1254,0 0 1,-1-1 0,0-1 0,-1-1-1,0-1-140,30-24 190,30-25-118,-76 64-142,-1 0-1,1 0 1,-1 0 0,0 0-1,1 0 1,-1 0 0,1 0-1,-1 1 1,1-1-1,-1 0 1,1 0 0,-1 0-1,1 0 1,-1 1 0,0-1-1,1 0 1,-1 0 0,1 1-1,-1-1 1,0 0 0,1 1-1,-1-1 1,0 0-1,1 1 1,-1-1 0,0 1-1,0-1 1,1 0 0,-1 1-1,0-1 1,0 1 0,0-1-1,0 1 1,0-1 0,1 1-1,-1-1 1,0 1-1,0-1 1,0 1 70,0 0-423,7 13-3293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5:46.708"/>
    </inkml:context>
    <inkml:brush xml:id="br0">
      <inkml:brushProperty name="width" value="0.2" units="cm"/>
      <inkml:brushProperty name="height" value="0.2" units="cm"/>
      <inkml:brushProperty name="color" value="#F6630D"/>
    </inkml:brush>
  </inkml:definitions>
  <inkml:trace contextRef="#ctx0" brushRef="#br0">322 1 864,'0'0'1144,"0"0"-401,0 0-115,0 0 147,0 0-92,0 0-12,0 0-80,0 0 10,0 0 187,0 0-100,0 0-19,0 0-85,0 0-260,0 0-15,0 0-143,0 0-72,0 0 145,0 0-164,-2 14 38,-13 29-66,-2-1 0,-14 23-47,-5 13 14,-16 30 23,-5-3 1,-48 66-38,99-159-66,5-13-1411,2-10-1592,-1 0-674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5:47.466"/>
    </inkml:context>
    <inkml:brush xml:id="br0">
      <inkml:brushProperty name="width" value="0.2" units="cm"/>
      <inkml:brushProperty name="height" value="0.2" units="cm"/>
      <inkml:brushProperty name="color" value="#F6630D"/>
    </inkml:brush>
  </inkml:definitions>
  <inkml:trace contextRef="#ctx0" brushRef="#br0">3 1 808,'0'0'1476,"0"0"-606,0 0-427,0 0 22,0 0 65,0 0-116,-2 27 1387,4 6-1351,2-1-1,2 0 1,0 0 0,2-1 0,12 29-450,-7-19 127,-13-39-92,1 0 0,0 0-1,-1 0 1,1 0 0,0 0-1,0 0 1,0 0 0,0-1-1,1 1 1,-1 0 0,0-1-1,1 1 1,-1-1 0,1 1 0,0-1-1,-1 0 1,1 0 0,0 0-1,0 0 1,0 0 0,0 0-1,0 0 1,-1-1 0,1 1-1,1-1 1,-1 1 0,0-1-1,0 0 1,0 0 0,0 0-1,0 0 1,0 0 0,0 0 0,0-1-1,0 1 1,0 0 0,0-1-1,0 0 1,0 0 0,0 1-1,0-1-34,14-6 258,-1 0 0,1-1 0,-1 0 0,-1-1 0,1-1-258,8-5 154,-19 13-82,-1 0 3,1 0 0,-1 0 0,1 0 0,0 0 1,0 1-1,0-1 0,0 1 0,0 0 0,5 0-75,-9 1 248,0 0-157,0 0 44,0 0-40,0 0 15,0 0-51,0 0-183,0 0-243,0 0-476,4 0-4959,-1 0 1107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5:48.846"/>
    </inkml:context>
    <inkml:brush xml:id="br0">
      <inkml:brushProperty name="width" value="0.2" units="cm"/>
      <inkml:brushProperty name="height" value="0.2" units="cm"/>
      <inkml:brushProperty name="color" value="#F6630D"/>
    </inkml:brush>
  </inkml:definitions>
  <inkml:trace contextRef="#ctx0" brushRef="#br0">525 9 3033,'0'0'1089,"0"0"-231,0 0-19,0 0-66,0 0 143,0 0 47,-8-9 2020,5 10-2965,0-1 0,-1 1-1,1 0 1,0 0 0,0 0-1,1 1 1,-1-1 0,0 1-1,0-1 1,1 1 0,-1 0-1,1 0 1,-1 0 0,1 0-1,0 0 1,-2 3-18,-37 48-26,29-36 48,-37 49-1,-48 65 28,-58 105-49,58-78-91,88-145-348,8-13 352,1 0 0,0 0 0,0 0 0,0 0 0,0 0 0,-1 0 0,1 0 0,0 0 0,0 0 0,0 0 0,-1 0 0,1 0 0,0 0 0,0 0 0,0 0 0,0 0 0,-1 0 0,1 0 0,0 0 0,0 0 0,0 0 0,-1 0 0,1-1 0,0 1 0,0 0 0,0 0 0,0 0 0,0 0 0,-1 0 0,1 0 0,0-1 0,0 1 0,0 0 0,0 0 0,0 0 0,0 0 0,0 0 0,-1-1 0,1 1 0,0 0 0,0 0 0,0 0 0,0-1 0,0 1 0,0 0 0,0 0 0,0 0 0,0-1 0,0 1 0,0 0 0,0 0 0,0 0 0,0 0 0,0-1 0,0 1 0,0 0 0,1 0 0,-1 0 0,0-1 87,-2-11-5796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5:49.458"/>
    </inkml:context>
    <inkml:brush xml:id="br0">
      <inkml:brushProperty name="width" value="0.2" units="cm"/>
      <inkml:brushProperty name="height" value="0.2" units="cm"/>
      <inkml:brushProperty name="color" value="#F6630D"/>
    </inkml:brush>
  </inkml:definitions>
  <inkml:trace contextRef="#ctx0" brushRef="#br0">1 1 1696,'0'0'2089,"0"0"-1061,0 0-440,0 0-177,0 0 65,0 0 47,0 0-346,2 18 38,3 14 483,0 9-367,1 0-1,2 0 1,2 0 0,2-1 0,1-1 0,7 12-331,-18-48 2,-1-1 0,0 1 0,1 0 0,0-1 0,-1 0 0,1 1 0,0-1 0,0 0 0,0 0 1,1 0-1,-1 0 0,0 0 0,1 0 0,-1-1 0,1 1 0,0-1 0,-1 0 0,1 1 0,0-1 0,0-1 0,0 1 0,0 0 0,0-1 0,0 1 0,0-1 0,0 0 0,0 0 0,1 0-2,3-2 73,0 1 0,-1-1 0,1 0 0,-1 0 0,1-1 0,-1 0 0,0 0 1,0-1-1,0 1 0,0-1 0,-1-1 0,1 1-73,6-7 174,-1 1 123,1 1 0,0 0 0,0 1-1,4-1-296,-15 7 129,-1 2-3837,0 0-3678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7:02.096"/>
    </inkml:context>
    <inkml:brush xml:id="br0">
      <inkml:brushProperty name="width" value="0.2" units="cm"/>
      <inkml:brushProperty name="height" value="0.2" units="cm"/>
      <inkml:brushProperty name="color" value="#F6630D"/>
    </inkml:brush>
  </inkml:definitions>
  <inkml:trace contextRef="#ctx0" brushRef="#br0">1 428 728,'0'0'746,"0"0"-69,0 0-167,0 0-64,0 0-156,0 0-77,0 0 4,0 0-26,0 0 189,0 0 107,0 0 64,0 0 137,0 0-12,0 0-109,0 0-74,0 0-115,0 0 94,0 0-23,0 0-42,0 0 17,0 0-61,0 0 10,0 0-3,0 0-98,0 0-7,0 0-17,0 0-38,0 0 84,0 0-75,0 0-34,0 0 25,0 0-129,0 0 51,0 0-53,0 0-18,28-8-59,10-15 106,-1-1 1,-2-2 0,0-1 0,14-17-109,123-132-106,-109 108-65,-50 57-27,4-3 837,-17 15-757,0-1 1,-1 0-1,1-1 1,0 1-1,0 0 0,0 0 1,0 0-1,0 0 1,-1 0-1,1 0 0,0 0 1,0 0-1,0 0 1,0 0-1,0 0 0,0 0 1,-1 0-1,1 0 1,0 0-1,0-1 0,0 1 1,0 0-1,0 0 1,0 0-1,0 0 0,0 0 1,0 0-1,-1-1 1,1 1-1,0 0 1,0 0-1,0 0 0,0 0 1,0 0-1,0-1 1,0 1-1,0 0 0,0 0 1,0 0-1,0 0 1,0 0-1,0-1 0,0 1 1,0 0-1,0 0 1,0 0-1,1 0 0,-1 0 1,0-1-1,0 1 1,0 0-1,0 0 0,0 0 1,0 0-1,0 0 1,0 0-1,0 0 0,1-1 1,-1 1-1,0 0 1,0 0-1,0 0 1,0 0-1,0 0 0,1 0 118,-15 0-4797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2:37:03.251"/>
    </inkml:context>
    <inkml:brush xml:id="br0">
      <inkml:brushProperty name="width" value="0.2" units="cm"/>
      <inkml:brushProperty name="height" value="0.2" units="cm"/>
      <inkml:brushProperty name="color" value="#F6630D"/>
    </inkml:brush>
  </inkml:definitions>
  <inkml:trace contextRef="#ctx0" brushRef="#br0">39 1 3593,'0'0'1235,"0"0"-327,0 0 19,0 0 140,0 0-199,0 0-167,-1 0-574,0 0 0,1 0-1,-1 0 1,1 0 0,-1 0-1,1 0 1,-1 0 0,0 0 0,1 0-1,-1 0 1,1 1 0,-1-1-1,1 0 1,-1 0 0,1 1-1,-1-1 1,1 0 0,-1 0-1,1 1 1,-1-1 0,1 0 0,0 1-1,-1-1 1,1 1-127,-7 23 61,2 1-1,0 0 1,2 0-1,1 0 1,1 0-1,2 23-60,-1-39 14,-2 60 44,0-33 12,2 0 0,4 32-70,29-59-42,144 65 306,-177-74-244,1 0 0,-1 1 0,1-1 0,-1 0 0,1 1 0,-1-1 0,1 1 0,-1-1 0,1 1 0,-1-1 0,1 1 0,-1-1 0,0 1 0,1-1 0,-1 1 0,0 0 0,0-1 0,1 1 0,-1-1 0,0 1 0,0 0 0,0-1 0,0 1-1,0 0 1,0-1 0,0 1 0,0 0 0,0-1 0,0 1 0,0 0 0,0-1 0,0 1 0,-1 0-20,-3 9-2828,-6 5-3227</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5/26/2021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5/26/2021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5.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1.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6.xml"/><Relationship Id="rId17" Type="http://schemas.openxmlformats.org/officeDocument/2006/relationships/image" Target="../media/image17.png"/><Relationship Id="rId25" Type="http://schemas.openxmlformats.org/officeDocument/2006/relationships/image" Target="../media/image21.png"/><Relationship Id="rId2" Type="http://schemas.openxmlformats.org/officeDocument/2006/relationships/image" Target="../media/image10.png"/><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4.png"/><Relationship Id="rId24" Type="http://schemas.openxmlformats.org/officeDocument/2006/relationships/customXml" Target="../ink/ink12.xml"/><Relationship Id="rId5" Type="http://schemas.openxmlformats.org/officeDocument/2006/relationships/image" Target="../media/image110.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8.png"/><Relationship Id="rId31" Type="http://schemas.openxmlformats.org/officeDocument/2006/relationships/image" Target="../media/image24.png"/><Relationship Id="rId4" Type="http://schemas.openxmlformats.org/officeDocument/2006/relationships/customXml" Target="../ink/ink2.xml"/><Relationship Id="rId9" Type="http://schemas.openxmlformats.org/officeDocument/2006/relationships/image" Target="../media/image13.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2.png"/><Relationship Id="rId30" Type="http://schemas.openxmlformats.org/officeDocument/2006/relationships/customXml" Target="../ink/ink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43A2-5887-43CF-B94C-C3DE91AE5C09}"/>
              </a:ext>
            </a:extLst>
          </p:cNvPr>
          <p:cNvSpPr>
            <a:spLocks noGrp="1"/>
          </p:cNvSpPr>
          <p:nvPr>
            <p:ph type="ctrTitle"/>
          </p:nvPr>
        </p:nvSpPr>
        <p:spPr/>
        <p:txBody>
          <a:bodyPr/>
          <a:lstStyle/>
          <a:p>
            <a:r>
              <a:rPr lang="es-CL" dirty="0"/>
              <a:t>Teoría Cinético Molecular</a:t>
            </a:r>
          </a:p>
        </p:txBody>
      </p:sp>
      <p:sp>
        <p:nvSpPr>
          <p:cNvPr id="3" name="Subtitle 2">
            <a:extLst>
              <a:ext uri="{FF2B5EF4-FFF2-40B4-BE49-F238E27FC236}">
                <a16:creationId xmlns:a16="http://schemas.microsoft.com/office/drawing/2014/main" id="{B26EEF8E-9DC8-492A-B4C1-B734824F606A}"/>
              </a:ext>
            </a:extLst>
          </p:cNvPr>
          <p:cNvSpPr>
            <a:spLocks noGrp="1"/>
          </p:cNvSpPr>
          <p:nvPr>
            <p:ph type="subTitle" idx="1"/>
          </p:nvPr>
        </p:nvSpPr>
        <p:spPr/>
        <p:txBody>
          <a:bodyPr/>
          <a:lstStyle/>
          <a:p>
            <a:r>
              <a:rPr lang="es-CL" dirty="0"/>
              <a:t>Dra. Carla Muñoz</a:t>
            </a:r>
          </a:p>
        </p:txBody>
      </p:sp>
    </p:spTree>
    <p:extLst>
      <p:ext uri="{BB962C8B-B14F-4D97-AF65-F5344CB8AC3E}">
        <p14:creationId xmlns:p14="http://schemas.microsoft.com/office/powerpoint/2010/main" val="173558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C3EB8330-0A18-4FFB-9337-5FFFECFE4407}"/>
              </a:ext>
            </a:extLst>
          </p:cNvPr>
          <p:cNvSpPr txBox="1">
            <a:spLocks noChangeArrowheads="1"/>
          </p:cNvSpPr>
          <p:nvPr/>
        </p:nvSpPr>
        <p:spPr bwMode="auto">
          <a:xfrm>
            <a:off x="271975" y="1118063"/>
            <a:ext cx="11648049"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Para utilizar esta ecuación en el cálculo de la velocidad cuadrática media se necesita expresar  la constante R como:</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            R = 8.3145 J/ mol K</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            J = 1 kg (m/s)</a:t>
            </a:r>
            <a:r>
              <a:rPr lang="es-ES" altLang="es-CL" sz="2800" baseline="30000" dirty="0">
                <a:solidFill>
                  <a:schemeClr val="bg1">
                    <a:lumMod val="95000"/>
                    <a:lumOff val="5000"/>
                  </a:schemeClr>
                </a:solidFill>
                <a:latin typeface="Arial" panose="020B0604020202020204" pitchFamily="34" charset="0"/>
              </a:rPr>
              <a:t>2</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Según esto la masa molar debe estar expresada en kg/ mol para poder obtener la velocidad en m/s.</a:t>
            </a:r>
          </a:p>
        </p:txBody>
      </p:sp>
      <p:sp>
        <p:nvSpPr>
          <p:cNvPr id="3" name="Text Box 2">
            <a:extLst>
              <a:ext uri="{FF2B5EF4-FFF2-40B4-BE49-F238E27FC236}">
                <a16:creationId xmlns:a16="http://schemas.microsoft.com/office/drawing/2014/main" id="{5442E063-5533-47ED-BC53-A5AD3C41E2E6}"/>
              </a:ext>
            </a:extLst>
          </p:cNvPr>
          <p:cNvSpPr txBox="1">
            <a:spLocks noChangeArrowheads="1"/>
          </p:cNvSpPr>
          <p:nvPr/>
        </p:nvSpPr>
        <p:spPr bwMode="auto">
          <a:xfrm>
            <a:off x="208671" y="279968"/>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0DDAC2-4A11-41E5-918C-62AE9732A3F9}"/>
              </a:ext>
            </a:extLst>
          </p:cNvPr>
          <p:cNvSpPr txBox="1"/>
          <p:nvPr/>
        </p:nvSpPr>
        <p:spPr>
          <a:xfrm>
            <a:off x="208671" y="1041623"/>
            <a:ext cx="11774658" cy="1600438"/>
          </a:xfrm>
          <a:prstGeom prst="rect">
            <a:avLst/>
          </a:prstGeom>
          <a:noFill/>
        </p:spPr>
        <p:txBody>
          <a:bodyPr wrap="square">
            <a:spAutoFit/>
          </a:bodyPr>
          <a:lstStyle/>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Ejemplo:</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¿Cuál de los dos gases tendrá una velocidad cuadrática media mayor, a 25ºC, NH</a:t>
            </a:r>
            <a:r>
              <a:rPr lang="es-ES" altLang="es-CL" sz="2800" baseline="-25000" dirty="0">
                <a:solidFill>
                  <a:schemeClr val="bg1">
                    <a:lumMod val="95000"/>
                    <a:lumOff val="5000"/>
                  </a:schemeClr>
                </a:solidFill>
                <a:latin typeface="Arial" panose="020B0604020202020204" pitchFamily="34" charset="0"/>
              </a:rPr>
              <a:t>3</a:t>
            </a:r>
            <a:r>
              <a:rPr lang="es-ES" altLang="es-CL" sz="2800" dirty="0">
                <a:solidFill>
                  <a:schemeClr val="bg1">
                    <a:lumMod val="95000"/>
                    <a:lumOff val="5000"/>
                  </a:schemeClr>
                </a:solidFill>
                <a:latin typeface="Arial" panose="020B0604020202020204" pitchFamily="34" charset="0"/>
              </a:rPr>
              <a:t>(g) o HCl(g)? Calcule </a:t>
            </a:r>
            <a:r>
              <a:rPr lang="es-ES" altLang="es-CL" sz="2800" dirty="0" err="1">
                <a:solidFill>
                  <a:schemeClr val="bg1">
                    <a:lumMod val="95000"/>
                    <a:lumOff val="5000"/>
                  </a:schemeClr>
                </a:solidFill>
                <a:latin typeface="Arial" panose="020B0604020202020204" pitchFamily="34" charset="0"/>
              </a:rPr>
              <a:t>u</a:t>
            </a:r>
            <a:r>
              <a:rPr lang="es-ES" altLang="es-CL" sz="2800" baseline="-25000" dirty="0" err="1">
                <a:solidFill>
                  <a:schemeClr val="bg1">
                    <a:lumMod val="95000"/>
                    <a:lumOff val="5000"/>
                  </a:schemeClr>
                </a:solidFill>
                <a:latin typeface="Arial" panose="020B0604020202020204" pitchFamily="34" charset="0"/>
              </a:rPr>
              <a:t>cm</a:t>
            </a:r>
            <a:r>
              <a:rPr lang="es-ES" altLang="es-CL" sz="2800" dirty="0">
                <a:solidFill>
                  <a:schemeClr val="bg1">
                    <a:lumMod val="95000"/>
                    <a:lumOff val="5000"/>
                  </a:schemeClr>
                </a:solidFill>
                <a:latin typeface="Arial" panose="020B0604020202020204" pitchFamily="34" charset="0"/>
              </a:rPr>
              <a:t> para el gas con mayor velocidad.</a:t>
            </a:r>
          </a:p>
        </p:txBody>
      </p:sp>
      <p:sp>
        <p:nvSpPr>
          <p:cNvPr id="4" name="Text Box 2">
            <a:extLst>
              <a:ext uri="{FF2B5EF4-FFF2-40B4-BE49-F238E27FC236}">
                <a16:creationId xmlns:a16="http://schemas.microsoft.com/office/drawing/2014/main" id="{D08409EB-EBD5-41B0-AB12-356F0684503A}"/>
              </a:ext>
            </a:extLst>
          </p:cNvPr>
          <p:cNvSpPr txBox="1">
            <a:spLocks noChangeArrowheads="1"/>
          </p:cNvSpPr>
          <p:nvPr/>
        </p:nvSpPr>
        <p:spPr bwMode="auto">
          <a:xfrm>
            <a:off x="208671" y="279968"/>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84C9C24-D64B-420E-BB60-3B276019C131}"/>
                  </a:ext>
                </a:extLst>
              </p14:cNvPr>
              <p14:cNvContentPartPr/>
              <p14:nvPr/>
            </p14:nvContentPartPr>
            <p14:xfrm>
              <a:off x="300240" y="2419560"/>
              <a:ext cx="9711720" cy="3536640"/>
            </p14:xfrm>
          </p:contentPart>
        </mc:Choice>
        <mc:Fallback>
          <p:pic>
            <p:nvPicPr>
              <p:cNvPr id="2" name="Ink 1">
                <a:extLst>
                  <a:ext uri="{FF2B5EF4-FFF2-40B4-BE49-F238E27FC236}">
                    <a16:creationId xmlns:a16="http://schemas.microsoft.com/office/drawing/2014/main" id="{E84C9C24-D64B-420E-BB60-3B276019C131}"/>
                  </a:ext>
                </a:extLst>
              </p:cNvPr>
              <p:cNvPicPr/>
              <p:nvPr/>
            </p:nvPicPr>
            <p:blipFill>
              <a:blip r:embed="rId3"/>
              <a:stretch>
                <a:fillRect/>
              </a:stretch>
            </p:blipFill>
            <p:spPr>
              <a:xfrm>
                <a:off x="290880" y="2410200"/>
                <a:ext cx="9730440" cy="3555360"/>
              </a:xfrm>
              <a:prstGeom prst="rect">
                <a:avLst/>
              </a:prstGeom>
            </p:spPr>
          </p:pic>
        </mc:Fallback>
      </mc:AlternateContent>
    </p:spTree>
    <p:extLst>
      <p:ext uri="{BB962C8B-B14F-4D97-AF65-F5344CB8AC3E}">
        <p14:creationId xmlns:p14="http://schemas.microsoft.com/office/powerpoint/2010/main" val="301123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710C99E9-A88B-416B-8F1C-84B4D8D82D98}"/>
              </a:ext>
            </a:extLst>
          </p:cNvPr>
          <p:cNvSpPr txBox="1">
            <a:spLocks noChangeArrowheads="1"/>
          </p:cNvSpPr>
          <p:nvPr/>
        </p:nvSpPr>
        <p:spPr bwMode="auto">
          <a:xfrm>
            <a:off x="408175" y="1129999"/>
            <a:ext cx="11575154"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Propiedades de los gases derivadas de la teoría cinético-molecular.</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Una velocidad molecular normal se podría considerar 1500 m/s, este valor corresponde a unos 5400 km/h; si observamos este valor pensaríamos que los gases pueden recorrer una distancia muy grande en un corto tiempo. Pero esto suele no ser así, debido a que las moléculas no avanzan en una sola dirección, sino que en el camino se encuentran con otras moléculas con las cuales chocan y desvían su trayectoria</a:t>
            </a:r>
          </a:p>
        </p:txBody>
      </p:sp>
      <p:sp>
        <p:nvSpPr>
          <p:cNvPr id="3" name="Text Box 2">
            <a:extLst>
              <a:ext uri="{FF2B5EF4-FFF2-40B4-BE49-F238E27FC236}">
                <a16:creationId xmlns:a16="http://schemas.microsoft.com/office/drawing/2014/main" id="{51C23140-D621-49F6-A3C7-069696AA1A2F}"/>
              </a:ext>
            </a:extLst>
          </p:cNvPr>
          <p:cNvSpPr txBox="1">
            <a:spLocks noChangeArrowheads="1"/>
          </p:cNvSpPr>
          <p:nvPr/>
        </p:nvSpPr>
        <p:spPr bwMode="auto">
          <a:xfrm>
            <a:off x="208671" y="266113"/>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173899EF-923A-4990-B599-1F422D755D22}"/>
              </a:ext>
            </a:extLst>
          </p:cNvPr>
          <p:cNvSpPr txBox="1">
            <a:spLocks noChangeArrowheads="1"/>
          </p:cNvSpPr>
          <p:nvPr/>
        </p:nvSpPr>
        <p:spPr bwMode="auto">
          <a:xfrm>
            <a:off x="295423" y="1391529"/>
            <a:ext cx="1153550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Esto hace que las moléculas cambien continuamente su dirección.</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Las moléculas de gas siguen una tortuosa trayectoria en </a:t>
            </a:r>
            <a:r>
              <a:rPr lang="es-ES" altLang="es-CL" sz="2800" dirty="0" err="1">
                <a:solidFill>
                  <a:schemeClr val="bg1">
                    <a:lumMod val="95000"/>
                    <a:lumOff val="5000"/>
                  </a:schemeClr>
                </a:solidFill>
                <a:latin typeface="Arial" panose="020B0604020202020204" pitchFamily="34" charset="0"/>
              </a:rPr>
              <a:t>zig-zag</a:t>
            </a:r>
            <a:r>
              <a:rPr lang="es-ES" altLang="es-CL" sz="2800" dirty="0">
                <a:solidFill>
                  <a:schemeClr val="bg1">
                    <a:lumMod val="95000"/>
                    <a:lumOff val="5000"/>
                  </a:schemeClr>
                </a:solidFill>
                <a:latin typeface="Arial" panose="020B0604020202020204" pitchFamily="34" charset="0"/>
              </a:rPr>
              <a:t>, lo que retrasa su desplazamiento.</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Si estudiamos el desplazamiento de las moléculas de gas nos encontramos con 2 nuevos términos: difusión y efusión.</a:t>
            </a:r>
          </a:p>
        </p:txBody>
      </p:sp>
      <p:sp>
        <p:nvSpPr>
          <p:cNvPr id="3" name="Text Box 2">
            <a:extLst>
              <a:ext uri="{FF2B5EF4-FFF2-40B4-BE49-F238E27FC236}">
                <a16:creationId xmlns:a16="http://schemas.microsoft.com/office/drawing/2014/main" id="{F40502F1-758E-4162-93C9-157D469B327C}"/>
              </a:ext>
            </a:extLst>
          </p:cNvPr>
          <p:cNvSpPr txBox="1">
            <a:spLocks noChangeArrowheads="1"/>
          </p:cNvSpPr>
          <p:nvPr/>
        </p:nvSpPr>
        <p:spPr bwMode="auto">
          <a:xfrm>
            <a:off x="295422" y="418513"/>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CFEE42E-4893-4700-AEE7-9700CBB792EB}"/>
              </a:ext>
            </a:extLst>
          </p:cNvPr>
          <p:cNvSpPr txBox="1">
            <a:spLocks noChangeArrowheads="1"/>
          </p:cNvSpPr>
          <p:nvPr/>
        </p:nvSpPr>
        <p:spPr bwMode="auto">
          <a:xfrm>
            <a:off x="365761" y="260351"/>
            <a:ext cx="11549574" cy="646113"/>
          </a:xfrm>
          <a:prstGeom prst="rect">
            <a:avLst/>
          </a:prstGeom>
          <a:gradFill flip="none" rotWithShape="1">
            <a:gsLst>
              <a:gs pos="1000">
                <a:schemeClr val="tx2">
                  <a:lumMod val="60000"/>
                  <a:lumOff val="40000"/>
                </a:schemeClr>
              </a:gs>
              <a:gs pos="50000">
                <a:schemeClr val="accent1">
                  <a:tint val="44500"/>
                  <a:satMod val="160000"/>
                </a:schemeClr>
              </a:gs>
              <a:gs pos="100000">
                <a:schemeClr val="accent1">
                  <a:tint val="23500"/>
                  <a:satMod val="160000"/>
                </a:schemeClr>
              </a:gs>
            </a:gsLst>
            <a:lin ang="16200000" scaled="1"/>
            <a:tileRect/>
          </a:gradFill>
          <a:ln w="9525">
            <a:noFill/>
            <a:miter lim="800000"/>
            <a:headEnd/>
            <a:tailEnd/>
          </a:ln>
          <a:effectLst/>
        </p:spPr>
        <p:txBody>
          <a:bodyPr wrap="square">
            <a:spAutoFit/>
          </a:bodyPr>
          <a:lstStyle/>
          <a:p>
            <a:pPr algn="ctr">
              <a:spcBef>
                <a:spcPct val="50000"/>
              </a:spcBef>
              <a:defRPr/>
            </a:pPr>
            <a:r>
              <a:rPr lang="es-ES" sz="3600" dirty="0">
                <a:solidFill>
                  <a:schemeClr val="bg1">
                    <a:lumMod val="95000"/>
                    <a:lumOff val="5000"/>
                  </a:schemeClr>
                </a:solidFill>
                <a:latin typeface="Arial" charset="0"/>
              </a:rPr>
              <a:t>Difusión</a:t>
            </a:r>
          </a:p>
        </p:txBody>
      </p:sp>
      <p:sp>
        <p:nvSpPr>
          <p:cNvPr id="23555" name="Text Box 3">
            <a:extLst>
              <a:ext uri="{FF2B5EF4-FFF2-40B4-BE49-F238E27FC236}">
                <a16:creationId xmlns:a16="http://schemas.microsoft.com/office/drawing/2014/main" id="{F5BA1FAB-5DAC-412F-B890-B027AC04E971}"/>
              </a:ext>
            </a:extLst>
          </p:cNvPr>
          <p:cNvSpPr txBox="1">
            <a:spLocks noChangeArrowheads="1"/>
          </p:cNvSpPr>
          <p:nvPr/>
        </p:nvSpPr>
        <p:spPr bwMode="auto">
          <a:xfrm>
            <a:off x="520505" y="1160904"/>
            <a:ext cx="5274092"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sz="2800" dirty="0">
                <a:solidFill>
                  <a:schemeClr val="bg1"/>
                </a:solidFill>
                <a:latin typeface="Arial" panose="020B0604020202020204" pitchFamily="34" charset="0"/>
              </a:rPr>
              <a:t>Migración de moléculas como resultado del movimiento molecular al azar.</a:t>
            </a:r>
          </a:p>
          <a:p>
            <a:pPr algn="just" eaLnBrk="1" hangingPunct="1">
              <a:spcBef>
                <a:spcPct val="50000"/>
              </a:spcBef>
            </a:pPr>
            <a:r>
              <a:rPr lang="es-ES" altLang="es-CL" sz="2800" dirty="0">
                <a:solidFill>
                  <a:schemeClr val="bg1"/>
                </a:solidFill>
                <a:latin typeface="Arial" panose="020B0604020202020204" pitchFamily="34" charset="0"/>
              </a:rPr>
              <a:t>La difusión de dos o más gases en un recipiente cerrado trae como resultado el entremezclado de las moléculas y forma rápidamente una mezcla homogénea.</a:t>
            </a:r>
          </a:p>
        </p:txBody>
      </p:sp>
      <p:pic>
        <p:nvPicPr>
          <p:cNvPr id="23556" name="Picture 5" descr="diffusion-effusion-process">
            <a:extLst>
              <a:ext uri="{FF2B5EF4-FFF2-40B4-BE49-F238E27FC236}">
                <a16:creationId xmlns:a16="http://schemas.microsoft.com/office/drawing/2014/main" id="{505684FB-AE56-4894-ABFA-BFBB35DCC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1196975"/>
            <a:ext cx="4988242" cy="43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32A13A45-4597-4358-A54F-7C55E963CF19}"/>
              </a:ext>
            </a:extLst>
          </p:cNvPr>
          <p:cNvSpPr txBox="1">
            <a:spLocks noChangeArrowheads="1"/>
          </p:cNvSpPr>
          <p:nvPr/>
        </p:nvSpPr>
        <p:spPr bwMode="auto">
          <a:xfrm>
            <a:off x="450165" y="1362003"/>
            <a:ext cx="114088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sz="2800" dirty="0">
                <a:solidFill>
                  <a:schemeClr val="bg1"/>
                </a:solidFill>
                <a:latin typeface="Arial" panose="020B0604020202020204" pitchFamily="34" charset="0"/>
              </a:rPr>
              <a:t>Salida de las moléculas de un gas desde el recipiente que los contiene a través de un pequeño orificio</a:t>
            </a:r>
          </a:p>
        </p:txBody>
      </p:sp>
      <p:pic>
        <p:nvPicPr>
          <p:cNvPr id="24579" name="Picture 4" descr="sat1170020510gk4">
            <a:extLst>
              <a:ext uri="{FF2B5EF4-FFF2-40B4-BE49-F238E27FC236}">
                <a16:creationId xmlns:a16="http://schemas.microsoft.com/office/drawing/2014/main" id="{4ADF05F6-9721-4E1F-98F4-50013D0F0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252" y="2698624"/>
            <a:ext cx="6707017" cy="339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a:extLst>
              <a:ext uri="{FF2B5EF4-FFF2-40B4-BE49-F238E27FC236}">
                <a16:creationId xmlns:a16="http://schemas.microsoft.com/office/drawing/2014/main" id="{826176D7-90CC-482D-BE13-E2C58FE8315A}"/>
              </a:ext>
            </a:extLst>
          </p:cNvPr>
          <p:cNvSpPr txBox="1"/>
          <p:nvPr/>
        </p:nvSpPr>
        <p:spPr>
          <a:xfrm>
            <a:off x="450166" y="333376"/>
            <a:ext cx="11408899" cy="646113"/>
          </a:xfrm>
          <a:prstGeom prst="rect">
            <a:avLst/>
          </a:prstGeom>
          <a:gradFill>
            <a:gsLst>
              <a:gs pos="1000">
                <a:srgbClr val="FF0000"/>
              </a:gs>
              <a:gs pos="50000">
                <a:schemeClr val="accent1">
                  <a:tint val="44500"/>
                  <a:satMod val="160000"/>
                </a:schemeClr>
              </a:gs>
              <a:gs pos="100000">
                <a:schemeClr val="accent1">
                  <a:tint val="23500"/>
                  <a:satMod val="160000"/>
                </a:schemeClr>
              </a:gs>
            </a:gsLst>
            <a:lin ang="16200000" scaled="1"/>
          </a:gradFill>
        </p:spPr>
        <p:txBody>
          <a:bodyPr wrap="square">
            <a:spAutoFit/>
          </a:bodyPr>
          <a:lstStyle/>
          <a:p>
            <a:pPr algn="ctr">
              <a:defRPr/>
            </a:pPr>
            <a:r>
              <a:rPr lang="es-CL" sz="3600" dirty="0">
                <a:solidFill>
                  <a:schemeClr val="bg1">
                    <a:lumMod val="95000"/>
                    <a:lumOff val="5000"/>
                  </a:schemeClr>
                </a:solidFill>
                <a:latin typeface="Arial" pitchFamily="34" charset="0"/>
                <a:cs typeface="Arial" pitchFamily="34" charset="0"/>
              </a:rPr>
              <a:t>Efusión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39B6E3BE-E794-4060-85A5-8A109E9DC4F1}"/>
              </a:ext>
            </a:extLst>
          </p:cNvPr>
          <p:cNvSpPr txBox="1">
            <a:spLocks noChangeArrowheads="1"/>
          </p:cNvSpPr>
          <p:nvPr/>
        </p:nvSpPr>
        <p:spPr bwMode="auto">
          <a:xfrm>
            <a:off x="309002" y="1116693"/>
            <a:ext cx="1167518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_tradnl" altLang="es-CL" sz="2600" dirty="0">
                <a:solidFill>
                  <a:schemeClr val="bg1"/>
                </a:solidFill>
                <a:latin typeface="Arial" panose="020B0604020202020204" pitchFamily="34" charset="0"/>
              </a:rPr>
              <a:t>Las velocidades de efusión y difusión son directamente proporcionales  a las velocidades moleculares.</a:t>
            </a:r>
          </a:p>
          <a:p>
            <a:pPr algn="just" eaLnBrk="1" hangingPunct="1">
              <a:spcBef>
                <a:spcPct val="50000"/>
              </a:spcBef>
            </a:pPr>
            <a:r>
              <a:rPr lang="es-ES_tradnl" altLang="es-CL" sz="2600" dirty="0">
                <a:solidFill>
                  <a:schemeClr val="bg1"/>
                </a:solidFill>
                <a:latin typeface="Arial" panose="020B0604020202020204" pitchFamily="34" charset="0"/>
              </a:rPr>
              <a:t>Consideremos la efusión de dos gases distintos que están a la misma temperatura y presión y comparemos sus velocidades cuadráticas medias:</a:t>
            </a:r>
          </a:p>
          <a:p>
            <a:pPr algn="just" eaLnBrk="1" hangingPunct="1">
              <a:spcBef>
                <a:spcPct val="50000"/>
              </a:spcBef>
            </a:pPr>
            <a:r>
              <a:rPr lang="es-ES_tradnl" altLang="es-CL" sz="2600" dirty="0">
                <a:solidFill>
                  <a:schemeClr val="bg1"/>
                </a:solidFill>
                <a:latin typeface="Arial" panose="020B0604020202020204" pitchFamily="34" charset="0"/>
              </a:rPr>
              <a:t>   velocidad de efusión de A  =  (</a:t>
            </a:r>
            <a:r>
              <a:rPr lang="es-ES_tradnl" altLang="es-CL" sz="2600" dirty="0" err="1">
                <a:solidFill>
                  <a:schemeClr val="bg1"/>
                </a:solidFill>
                <a:latin typeface="Arial" panose="020B0604020202020204" pitchFamily="34" charset="0"/>
              </a:rPr>
              <a:t>u</a:t>
            </a:r>
            <a:r>
              <a:rPr lang="es-ES_tradnl" altLang="es-CL" sz="2600" baseline="-25000" dirty="0" err="1">
                <a:solidFill>
                  <a:schemeClr val="bg1"/>
                </a:solidFill>
                <a:latin typeface="Arial" panose="020B0604020202020204" pitchFamily="34" charset="0"/>
              </a:rPr>
              <a:t>cm</a:t>
            </a:r>
            <a:r>
              <a:rPr lang="es-ES_tradnl" altLang="es-CL" sz="2600" dirty="0">
                <a:solidFill>
                  <a:schemeClr val="bg1"/>
                </a:solidFill>
                <a:latin typeface="Arial" panose="020B0604020202020204" pitchFamily="34" charset="0"/>
              </a:rPr>
              <a:t>)</a:t>
            </a:r>
            <a:r>
              <a:rPr lang="es-ES_tradnl" altLang="es-CL" sz="2600" baseline="-25000" dirty="0">
                <a:solidFill>
                  <a:schemeClr val="bg1"/>
                </a:solidFill>
                <a:latin typeface="Arial" panose="020B0604020202020204" pitchFamily="34" charset="0"/>
              </a:rPr>
              <a:t>A</a:t>
            </a:r>
            <a:r>
              <a:rPr lang="es-ES_tradnl" altLang="es-CL" sz="2600" dirty="0">
                <a:solidFill>
                  <a:schemeClr val="bg1"/>
                </a:solidFill>
                <a:latin typeface="Arial" panose="020B0604020202020204" pitchFamily="34" charset="0"/>
              </a:rPr>
              <a:t> =  3RT/ </a:t>
            </a:r>
            <a:r>
              <a:rPr lang="en-US" altLang="es-CL" sz="2600" dirty="0">
                <a:solidFill>
                  <a:schemeClr val="bg1"/>
                </a:solidFill>
                <a:latin typeface="Brush Script MT" panose="03060802040406070304" pitchFamily="66" charset="0"/>
              </a:rPr>
              <a:t>M</a:t>
            </a:r>
            <a:r>
              <a:rPr lang="es-ES_tradnl" altLang="es-CL" sz="2600" baseline="-25000" dirty="0">
                <a:solidFill>
                  <a:schemeClr val="bg1"/>
                </a:solidFill>
                <a:latin typeface="Arial" panose="020B0604020202020204" pitchFamily="34" charset="0"/>
              </a:rPr>
              <a:t>A</a:t>
            </a:r>
            <a:r>
              <a:rPr lang="es-ES_tradnl" altLang="es-CL" sz="2600" dirty="0">
                <a:solidFill>
                  <a:schemeClr val="bg1"/>
                </a:solidFill>
                <a:latin typeface="Arial" panose="020B0604020202020204" pitchFamily="34" charset="0"/>
              </a:rPr>
              <a:t> =    </a:t>
            </a:r>
            <a:r>
              <a:rPr lang="en-US" altLang="es-CL" sz="2600" dirty="0">
                <a:solidFill>
                  <a:schemeClr val="bg1"/>
                </a:solidFill>
                <a:latin typeface="Brush Script MT" panose="03060802040406070304" pitchFamily="66" charset="0"/>
              </a:rPr>
              <a:t>M</a:t>
            </a:r>
            <a:r>
              <a:rPr lang="en-US" altLang="es-CL" sz="2600" baseline="-25000" dirty="0">
                <a:solidFill>
                  <a:schemeClr val="bg1"/>
                </a:solidFill>
                <a:latin typeface="Arial" panose="020B0604020202020204" pitchFamily="34" charset="0"/>
              </a:rPr>
              <a:t>B</a:t>
            </a:r>
          </a:p>
          <a:p>
            <a:pPr algn="just" eaLnBrk="1" hangingPunct="1">
              <a:spcBef>
                <a:spcPct val="50000"/>
              </a:spcBef>
            </a:pPr>
            <a:r>
              <a:rPr lang="en-US" altLang="es-CL" sz="2600" dirty="0">
                <a:solidFill>
                  <a:schemeClr val="bg1"/>
                </a:solidFill>
                <a:latin typeface="Arial" panose="020B0604020202020204" pitchFamily="34" charset="0"/>
              </a:rPr>
              <a:t>  </a:t>
            </a:r>
            <a:r>
              <a:rPr lang="en-US" altLang="es-CL" sz="2600" dirty="0" err="1">
                <a:solidFill>
                  <a:schemeClr val="bg1"/>
                </a:solidFill>
                <a:latin typeface="Arial" panose="020B0604020202020204" pitchFamily="34" charset="0"/>
              </a:rPr>
              <a:t>velocidad</a:t>
            </a:r>
            <a:r>
              <a:rPr lang="en-US" altLang="es-CL" sz="2600" dirty="0">
                <a:solidFill>
                  <a:schemeClr val="bg1"/>
                </a:solidFill>
                <a:latin typeface="Arial" panose="020B0604020202020204" pitchFamily="34" charset="0"/>
              </a:rPr>
              <a:t> de </a:t>
            </a:r>
            <a:r>
              <a:rPr lang="en-US" altLang="es-CL" sz="2600" dirty="0" err="1">
                <a:solidFill>
                  <a:schemeClr val="bg1"/>
                </a:solidFill>
                <a:latin typeface="Arial" panose="020B0604020202020204" pitchFamily="34" charset="0"/>
              </a:rPr>
              <a:t>efusión</a:t>
            </a:r>
            <a:r>
              <a:rPr lang="en-US" altLang="es-CL" sz="2600" dirty="0">
                <a:solidFill>
                  <a:schemeClr val="bg1"/>
                </a:solidFill>
                <a:latin typeface="Arial" panose="020B0604020202020204" pitchFamily="34" charset="0"/>
              </a:rPr>
              <a:t> de B        (</a:t>
            </a:r>
            <a:r>
              <a:rPr lang="en-US" altLang="es-CL" sz="2600" dirty="0" err="1">
                <a:solidFill>
                  <a:schemeClr val="bg1"/>
                </a:solidFill>
                <a:latin typeface="Arial" panose="020B0604020202020204" pitchFamily="34" charset="0"/>
              </a:rPr>
              <a:t>u</a:t>
            </a:r>
            <a:r>
              <a:rPr lang="en-US" altLang="es-CL" sz="2600" baseline="-25000" dirty="0" err="1">
                <a:solidFill>
                  <a:schemeClr val="bg1"/>
                </a:solidFill>
                <a:latin typeface="Arial" panose="020B0604020202020204" pitchFamily="34" charset="0"/>
              </a:rPr>
              <a:t>cm</a:t>
            </a:r>
            <a:r>
              <a:rPr lang="en-US" altLang="es-CL" sz="2600" dirty="0">
                <a:solidFill>
                  <a:schemeClr val="bg1"/>
                </a:solidFill>
                <a:latin typeface="Arial" panose="020B0604020202020204" pitchFamily="34" charset="0"/>
              </a:rPr>
              <a:t>)</a:t>
            </a:r>
            <a:r>
              <a:rPr lang="en-US" altLang="es-CL" sz="2600" baseline="-25000" dirty="0">
                <a:solidFill>
                  <a:schemeClr val="bg1"/>
                </a:solidFill>
                <a:latin typeface="Arial" panose="020B0604020202020204" pitchFamily="34" charset="0"/>
              </a:rPr>
              <a:t>B</a:t>
            </a:r>
            <a:r>
              <a:rPr lang="en-US" altLang="es-CL" sz="2600" dirty="0">
                <a:solidFill>
                  <a:schemeClr val="bg1"/>
                </a:solidFill>
                <a:latin typeface="Arial" panose="020B0604020202020204" pitchFamily="34" charset="0"/>
              </a:rPr>
              <a:t>    3RT/</a:t>
            </a:r>
            <a:r>
              <a:rPr lang="en-US" altLang="es-CL" sz="2600" dirty="0">
                <a:solidFill>
                  <a:schemeClr val="bg1"/>
                </a:solidFill>
                <a:latin typeface="Brush Script MT" panose="03060802040406070304" pitchFamily="66" charset="0"/>
              </a:rPr>
              <a:t>M</a:t>
            </a:r>
            <a:r>
              <a:rPr lang="en-US" altLang="es-CL" sz="2600" baseline="-25000" dirty="0">
                <a:solidFill>
                  <a:schemeClr val="bg1"/>
                </a:solidFill>
                <a:latin typeface="Arial" panose="020B0604020202020204" pitchFamily="34" charset="0"/>
              </a:rPr>
              <a:t>B</a:t>
            </a:r>
            <a:r>
              <a:rPr lang="en-US" altLang="es-CL" sz="2600" dirty="0">
                <a:solidFill>
                  <a:schemeClr val="bg1"/>
                </a:solidFill>
                <a:latin typeface="Arial" panose="020B0604020202020204" pitchFamily="34" charset="0"/>
              </a:rPr>
              <a:t>        </a:t>
            </a:r>
            <a:r>
              <a:rPr lang="en-US" altLang="es-CL" sz="2600" dirty="0">
                <a:solidFill>
                  <a:schemeClr val="bg1"/>
                </a:solidFill>
                <a:latin typeface="Brush Script MT" panose="03060802040406070304" pitchFamily="66" charset="0"/>
              </a:rPr>
              <a:t>M</a:t>
            </a:r>
            <a:r>
              <a:rPr lang="en-US" altLang="es-CL" sz="2600" baseline="-25000" dirty="0">
                <a:solidFill>
                  <a:schemeClr val="bg1"/>
                </a:solidFill>
                <a:latin typeface="Arial" panose="020B0604020202020204" pitchFamily="34" charset="0"/>
              </a:rPr>
              <a:t>A</a:t>
            </a:r>
          </a:p>
          <a:p>
            <a:pPr algn="just" eaLnBrk="1" hangingPunct="1">
              <a:spcBef>
                <a:spcPct val="50000"/>
              </a:spcBef>
            </a:pPr>
            <a:endParaRPr lang="en-US" altLang="es-CL" sz="2600" baseline="-25000" dirty="0">
              <a:solidFill>
                <a:schemeClr val="bg1"/>
              </a:solidFill>
              <a:latin typeface="Arial" panose="020B0604020202020204" pitchFamily="34" charset="0"/>
            </a:endParaRPr>
          </a:p>
          <a:p>
            <a:pPr algn="just" eaLnBrk="1" hangingPunct="1">
              <a:spcBef>
                <a:spcPct val="50000"/>
              </a:spcBef>
            </a:pPr>
            <a:r>
              <a:rPr lang="en-US" altLang="es-CL" sz="2600" dirty="0">
                <a:solidFill>
                  <a:schemeClr val="bg1"/>
                </a:solidFill>
                <a:latin typeface="Arial" panose="020B0604020202020204" pitchFamily="34" charset="0"/>
              </a:rPr>
              <a:t>Para el </a:t>
            </a:r>
            <a:r>
              <a:rPr lang="en-US" altLang="es-CL" sz="2600" dirty="0" err="1">
                <a:solidFill>
                  <a:schemeClr val="bg1"/>
                </a:solidFill>
                <a:latin typeface="Arial" panose="020B0604020202020204" pitchFamily="34" charset="0"/>
              </a:rPr>
              <a:t>uso</a:t>
            </a:r>
            <a:r>
              <a:rPr lang="en-US" altLang="es-CL" sz="2600" dirty="0">
                <a:solidFill>
                  <a:schemeClr val="bg1"/>
                </a:solidFill>
                <a:latin typeface="Arial" panose="020B0604020202020204" pitchFamily="34" charset="0"/>
              </a:rPr>
              <a:t> de </a:t>
            </a:r>
            <a:r>
              <a:rPr lang="en-US" altLang="es-CL" sz="2600" dirty="0" err="1">
                <a:solidFill>
                  <a:schemeClr val="bg1"/>
                </a:solidFill>
                <a:latin typeface="Arial" panose="020B0604020202020204" pitchFamily="34" charset="0"/>
              </a:rPr>
              <a:t>esta</a:t>
            </a:r>
            <a:r>
              <a:rPr lang="en-US" altLang="es-CL" sz="2600" dirty="0">
                <a:solidFill>
                  <a:schemeClr val="bg1"/>
                </a:solidFill>
                <a:latin typeface="Arial" panose="020B0604020202020204" pitchFamily="34" charset="0"/>
              </a:rPr>
              <a:t> </a:t>
            </a:r>
            <a:r>
              <a:rPr lang="en-US" altLang="es-CL" sz="2600" dirty="0" err="1">
                <a:solidFill>
                  <a:schemeClr val="bg1"/>
                </a:solidFill>
                <a:latin typeface="Arial" panose="020B0604020202020204" pitchFamily="34" charset="0"/>
              </a:rPr>
              <a:t>ecuación</a:t>
            </a:r>
            <a:r>
              <a:rPr lang="en-US" altLang="es-CL" sz="2600" dirty="0">
                <a:solidFill>
                  <a:schemeClr val="bg1"/>
                </a:solidFill>
                <a:latin typeface="Arial" panose="020B0604020202020204" pitchFamily="34" charset="0"/>
              </a:rPr>
              <a:t> se </a:t>
            </a:r>
            <a:r>
              <a:rPr lang="en-US" altLang="es-CL" sz="2600" dirty="0" err="1">
                <a:solidFill>
                  <a:schemeClr val="bg1"/>
                </a:solidFill>
                <a:latin typeface="Arial" panose="020B0604020202020204" pitchFamily="34" charset="0"/>
              </a:rPr>
              <a:t>puede</a:t>
            </a:r>
            <a:r>
              <a:rPr lang="en-US" altLang="es-CL" sz="2600" dirty="0">
                <a:solidFill>
                  <a:schemeClr val="bg1"/>
                </a:solidFill>
                <a:latin typeface="Arial" panose="020B0604020202020204" pitchFamily="34" charset="0"/>
              </a:rPr>
              <a:t> </a:t>
            </a:r>
            <a:r>
              <a:rPr lang="en-US" altLang="es-CL" sz="2600" dirty="0" err="1">
                <a:solidFill>
                  <a:schemeClr val="bg1"/>
                </a:solidFill>
                <a:latin typeface="Arial" panose="020B0604020202020204" pitchFamily="34" charset="0"/>
              </a:rPr>
              <a:t>utilizar</a:t>
            </a:r>
            <a:r>
              <a:rPr lang="en-US" altLang="es-CL" sz="2600" dirty="0">
                <a:solidFill>
                  <a:schemeClr val="bg1"/>
                </a:solidFill>
                <a:latin typeface="Arial" panose="020B0604020202020204" pitchFamily="34" charset="0"/>
              </a:rPr>
              <a:t> </a:t>
            </a:r>
            <a:r>
              <a:rPr lang="en-US" altLang="es-CL" sz="2600" dirty="0" err="1">
                <a:solidFill>
                  <a:schemeClr val="bg1"/>
                </a:solidFill>
                <a:latin typeface="Arial" panose="020B0604020202020204" pitchFamily="34" charset="0"/>
              </a:rPr>
              <a:t>cualquier</a:t>
            </a:r>
            <a:r>
              <a:rPr lang="en-US" altLang="es-CL" sz="2600" dirty="0">
                <a:solidFill>
                  <a:schemeClr val="bg1"/>
                </a:solidFill>
                <a:latin typeface="Arial" panose="020B0604020202020204" pitchFamily="34" charset="0"/>
              </a:rPr>
              <a:t> </a:t>
            </a:r>
            <a:r>
              <a:rPr lang="en-US" altLang="es-CL" sz="2600" dirty="0" err="1">
                <a:solidFill>
                  <a:schemeClr val="bg1"/>
                </a:solidFill>
                <a:latin typeface="Arial" panose="020B0604020202020204" pitchFamily="34" charset="0"/>
              </a:rPr>
              <a:t>unidad</a:t>
            </a:r>
            <a:r>
              <a:rPr lang="en-US" altLang="es-CL" sz="2600" dirty="0">
                <a:solidFill>
                  <a:schemeClr val="bg1"/>
                </a:solidFill>
                <a:latin typeface="Arial" panose="020B0604020202020204" pitchFamily="34" charset="0"/>
              </a:rPr>
              <a:t> </a:t>
            </a:r>
            <a:r>
              <a:rPr lang="en-US" altLang="es-CL" sz="2600" dirty="0" err="1">
                <a:solidFill>
                  <a:schemeClr val="bg1"/>
                </a:solidFill>
                <a:latin typeface="Arial" panose="020B0604020202020204" pitchFamily="34" charset="0"/>
              </a:rPr>
              <a:t>adecuada</a:t>
            </a:r>
            <a:r>
              <a:rPr lang="en-US" altLang="es-CL" sz="2600" dirty="0">
                <a:solidFill>
                  <a:schemeClr val="bg1"/>
                </a:solidFill>
                <a:latin typeface="Arial" panose="020B0604020202020204" pitchFamily="34" charset="0"/>
              </a:rPr>
              <a:t> para </a:t>
            </a:r>
            <a:r>
              <a:rPr lang="en-US" altLang="es-CL" sz="2600" dirty="0" err="1">
                <a:solidFill>
                  <a:schemeClr val="bg1"/>
                </a:solidFill>
                <a:latin typeface="Arial" panose="020B0604020202020204" pitchFamily="34" charset="0"/>
              </a:rPr>
              <a:t>expresar</a:t>
            </a:r>
            <a:r>
              <a:rPr lang="en-US" altLang="es-CL" sz="2600" dirty="0">
                <a:solidFill>
                  <a:schemeClr val="bg1"/>
                </a:solidFill>
                <a:latin typeface="Arial" panose="020B0604020202020204" pitchFamily="34" charset="0"/>
              </a:rPr>
              <a:t>  la </a:t>
            </a:r>
            <a:r>
              <a:rPr lang="en-US" altLang="es-CL" sz="2600" dirty="0" err="1">
                <a:solidFill>
                  <a:schemeClr val="bg1"/>
                </a:solidFill>
                <a:latin typeface="Arial" panose="020B0604020202020204" pitchFamily="34" charset="0"/>
              </a:rPr>
              <a:t>velocidad</a:t>
            </a:r>
            <a:r>
              <a:rPr lang="en-US" altLang="es-CL" sz="2600" dirty="0">
                <a:solidFill>
                  <a:schemeClr val="bg1"/>
                </a:solidFill>
                <a:latin typeface="Arial" panose="020B0604020202020204" pitchFamily="34" charset="0"/>
              </a:rPr>
              <a:t> de </a:t>
            </a:r>
            <a:r>
              <a:rPr lang="en-US" altLang="es-CL" sz="2600" dirty="0" err="1">
                <a:solidFill>
                  <a:schemeClr val="bg1"/>
                </a:solidFill>
                <a:latin typeface="Arial" panose="020B0604020202020204" pitchFamily="34" charset="0"/>
              </a:rPr>
              <a:t>efusión</a:t>
            </a:r>
            <a:r>
              <a:rPr lang="en-US" altLang="es-CL" sz="2600" dirty="0">
                <a:solidFill>
                  <a:schemeClr val="bg1"/>
                </a:solidFill>
                <a:latin typeface="Arial" panose="020B0604020202020204" pitchFamily="34" charset="0"/>
              </a:rPr>
              <a:t>, por </a:t>
            </a:r>
            <a:r>
              <a:rPr lang="en-US" altLang="es-CL" sz="2600" dirty="0" err="1">
                <a:solidFill>
                  <a:schemeClr val="bg1"/>
                </a:solidFill>
                <a:latin typeface="Arial" panose="020B0604020202020204" pitchFamily="34" charset="0"/>
              </a:rPr>
              <a:t>ejemplo</a:t>
            </a:r>
            <a:r>
              <a:rPr lang="en-US" altLang="es-CL" sz="2600" dirty="0">
                <a:solidFill>
                  <a:schemeClr val="bg1"/>
                </a:solidFill>
                <a:latin typeface="Arial" panose="020B0604020202020204" pitchFamily="34" charset="0"/>
              </a:rPr>
              <a:t>: g/s, mol/min, </a:t>
            </a:r>
            <a:r>
              <a:rPr lang="en-US" altLang="es-CL" sz="2600" dirty="0" err="1">
                <a:solidFill>
                  <a:schemeClr val="bg1"/>
                </a:solidFill>
                <a:latin typeface="Arial" panose="020B0604020202020204" pitchFamily="34" charset="0"/>
              </a:rPr>
              <a:t>etc</a:t>
            </a:r>
            <a:r>
              <a:rPr lang="en-US" altLang="es-CL" sz="2600" dirty="0">
                <a:solidFill>
                  <a:schemeClr val="bg1"/>
                </a:solidFill>
                <a:latin typeface="Arial" panose="020B0604020202020204" pitchFamily="34" charset="0"/>
              </a:rPr>
              <a:t>, </a:t>
            </a:r>
            <a:r>
              <a:rPr lang="en-US" altLang="es-CL" sz="2600" dirty="0" err="1">
                <a:solidFill>
                  <a:schemeClr val="bg1"/>
                </a:solidFill>
                <a:latin typeface="Arial" panose="020B0604020202020204" pitchFamily="34" charset="0"/>
              </a:rPr>
              <a:t>ya</a:t>
            </a:r>
            <a:r>
              <a:rPr lang="en-US" altLang="es-CL" sz="2600" dirty="0">
                <a:solidFill>
                  <a:schemeClr val="bg1"/>
                </a:solidFill>
                <a:latin typeface="Arial" panose="020B0604020202020204" pitchFamily="34" charset="0"/>
              </a:rPr>
              <a:t> que las </a:t>
            </a:r>
            <a:r>
              <a:rPr lang="en-US" altLang="es-CL" sz="2600" dirty="0" err="1">
                <a:solidFill>
                  <a:schemeClr val="bg1"/>
                </a:solidFill>
                <a:latin typeface="Arial" panose="020B0604020202020204" pitchFamily="34" charset="0"/>
              </a:rPr>
              <a:t>unidades</a:t>
            </a:r>
            <a:r>
              <a:rPr lang="en-US" altLang="es-CL" sz="2600" dirty="0">
                <a:solidFill>
                  <a:schemeClr val="bg1"/>
                </a:solidFill>
                <a:latin typeface="Arial" panose="020B0604020202020204" pitchFamily="34" charset="0"/>
              </a:rPr>
              <a:t> se </a:t>
            </a:r>
            <a:r>
              <a:rPr lang="en-US" altLang="es-CL" sz="2600" dirty="0" err="1">
                <a:solidFill>
                  <a:schemeClr val="bg1"/>
                </a:solidFill>
                <a:latin typeface="Arial" panose="020B0604020202020204" pitchFamily="34" charset="0"/>
              </a:rPr>
              <a:t>simplifican</a:t>
            </a:r>
            <a:r>
              <a:rPr lang="en-US" altLang="es-CL" sz="2600" dirty="0">
                <a:solidFill>
                  <a:schemeClr val="bg1"/>
                </a:solidFill>
                <a:latin typeface="Arial" panose="020B0604020202020204" pitchFamily="34" charset="0"/>
              </a:rPr>
              <a:t> al </a:t>
            </a:r>
            <a:r>
              <a:rPr lang="en-US" altLang="es-CL" sz="2600" dirty="0" err="1">
                <a:solidFill>
                  <a:schemeClr val="bg1"/>
                </a:solidFill>
                <a:latin typeface="Arial" panose="020B0604020202020204" pitchFamily="34" charset="0"/>
              </a:rPr>
              <a:t>hacer</a:t>
            </a:r>
            <a:r>
              <a:rPr lang="en-US" altLang="es-CL" sz="2600" dirty="0">
                <a:solidFill>
                  <a:schemeClr val="bg1"/>
                </a:solidFill>
                <a:latin typeface="Arial" panose="020B0604020202020204" pitchFamily="34" charset="0"/>
              </a:rPr>
              <a:t> la </a:t>
            </a:r>
            <a:r>
              <a:rPr lang="en-US" altLang="es-CL" sz="2600" dirty="0" err="1">
                <a:solidFill>
                  <a:schemeClr val="bg1"/>
                </a:solidFill>
                <a:latin typeface="Arial" panose="020B0604020202020204" pitchFamily="34" charset="0"/>
              </a:rPr>
              <a:t>razón</a:t>
            </a:r>
            <a:r>
              <a:rPr lang="en-US" altLang="es-CL" sz="2600" dirty="0">
                <a:solidFill>
                  <a:schemeClr val="bg1"/>
                </a:solidFill>
                <a:latin typeface="Arial" panose="020B0604020202020204" pitchFamily="34" charset="0"/>
              </a:rPr>
              <a:t> de las </a:t>
            </a:r>
            <a:r>
              <a:rPr lang="en-US" altLang="es-CL" sz="2600" dirty="0" err="1">
                <a:solidFill>
                  <a:schemeClr val="bg1"/>
                </a:solidFill>
                <a:latin typeface="Arial" panose="020B0604020202020204" pitchFamily="34" charset="0"/>
              </a:rPr>
              <a:t>velocidades</a:t>
            </a:r>
            <a:r>
              <a:rPr lang="en-US" altLang="es-CL" sz="2600" dirty="0">
                <a:solidFill>
                  <a:schemeClr val="bg1"/>
                </a:solidFill>
                <a:latin typeface="Arial" panose="020B0604020202020204" pitchFamily="34" charset="0"/>
              </a:rPr>
              <a:t>.</a:t>
            </a:r>
            <a:endParaRPr lang="en-US" altLang="es-CL" sz="2600" dirty="0">
              <a:solidFill>
                <a:schemeClr val="bg1"/>
              </a:solidFill>
              <a:latin typeface="Brush Script MT" panose="03060802040406070304" pitchFamily="66" charset="0"/>
            </a:endParaRPr>
          </a:p>
        </p:txBody>
      </p:sp>
      <p:sp>
        <p:nvSpPr>
          <p:cNvPr id="25603" name="Line 5">
            <a:extLst>
              <a:ext uri="{FF2B5EF4-FFF2-40B4-BE49-F238E27FC236}">
                <a16:creationId xmlns:a16="http://schemas.microsoft.com/office/drawing/2014/main" id="{0B3EC894-C596-4B14-AFCD-82072C38FC38}"/>
              </a:ext>
            </a:extLst>
          </p:cNvPr>
          <p:cNvSpPr>
            <a:spLocks noChangeShapeType="1"/>
          </p:cNvSpPr>
          <p:nvPr/>
        </p:nvSpPr>
        <p:spPr bwMode="auto">
          <a:xfrm>
            <a:off x="519714" y="3593073"/>
            <a:ext cx="381635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04" name="Line 6">
            <a:extLst>
              <a:ext uri="{FF2B5EF4-FFF2-40B4-BE49-F238E27FC236}">
                <a16:creationId xmlns:a16="http://schemas.microsoft.com/office/drawing/2014/main" id="{BA7DAACE-411D-4EEB-95BE-6812865BF6A1}"/>
              </a:ext>
            </a:extLst>
          </p:cNvPr>
          <p:cNvSpPr>
            <a:spLocks noChangeShapeType="1"/>
          </p:cNvSpPr>
          <p:nvPr/>
        </p:nvSpPr>
        <p:spPr bwMode="auto">
          <a:xfrm>
            <a:off x="5029152" y="3617883"/>
            <a:ext cx="719137"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05" name="Line 7">
            <a:extLst>
              <a:ext uri="{FF2B5EF4-FFF2-40B4-BE49-F238E27FC236}">
                <a16:creationId xmlns:a16="http://schemas.microsoft.com/office/drawing/2014/main" id="{F2C69B38-9033-47CF-AD0F-D54F6BCF433E}"/>
              </a:ext>
            </a:extLst>
          </p:cNvPr>
          <p:cNvSpPr>
            <a:spLocks noChangeShapeType="1"/>
          </p:cNvSpPr>
          <p:nvPr/>
        </p:nvSpPr>
        <p:spPr bwMode="auto">
          <a:xfrm>
            <a:off x="6130125" y="3485795"/>
            <a:ext cx="71437" cy="57626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06" name="Line 8">
            <a:extLst>
              <a:ext uri="{FF2B5EF4-FFF2-40B4-BE49-F238E27FC236}">
                <a16:creationId xmlns:a16="http://schemas.microsoft.com/office/drawing/2014/main" id="{7908453F-92F6-4AAF-8456-F4F9FAF9DCFF}"/>
              </a:ext>
            </a:extLst>
          </p:cNvPr>
          <p:cNvSpPr>
            <a:spLocks noChangeShapeType="1"/>
          </p:cNvSpPr>
          <p:nvPr/>
        </p:nvSpPr>
        <p:spPr bwMode="auto">
          <a:xfrm flipV="1">
            <a:off x="6211241" y="3123413"/>
            <a:ext cx="73025" cy="9366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07" name="Line 9">
            <a:extLst>
              <a:ext uri="{FF2B5EF4-FFF2-40B4-BE49-F238E27FC236}">
                <a16:creationId xmlns:a16="http://schemas.microsoft.com/office/drawing/2014/main" id="{05B6C381-6005-4BD7-B2BB-4E05C1E07107}"/>
              </a:ext>
            </a:extLst>
          </p:cNvPr>
          <p:cNvSpPr>
            <a:spLocks noChangeShapeType="1"/>
          </p:cNvSpPr>
          <p:nvPr/>
        </p:nvSpPr>
        <p:spPr bwMode="auto">
          <a:xfrm>
            <a:off x="6326072" y="3069047"/>
            <a:ext cx="11525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08" name="Line 10">
            <a:extLst>
              <a:ext uri="{FF2B5EF4-FFF2-40B4-BE49-F238E27FC236}">
                <a16:creationId xmlns:a16="http://schemas.microsoft.com/office/drawing/2014/main" id="{EE883DDD-EEF4-44F7-A914-138A082AB35B}"/>
              </a:ext>
            </a:extLst>
          </p:cNvPr>
          <p:cNvSpPr>
            <a:spLocks noChangeShapeType="1"/>
          </p:cNvSpPr>
          <p:nvPr/>
        </p:nvSpPr>
        <p:spPr bwMode="auto">
          <a:xfrm>
            <a:off x="6182750" y="3617883"/>
            <a:ext cx="9366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09" name="Line 11">
            <a:extLst>
              <a:ext uri="{FF2B5EF4-FFF2-40B4-BE49-F238E27FC236}">
                <a16:creationId xmlns:a16="http://schemas.microsoft.com/office/drawing/2014/main" id="{6E87CEA2-11EA-46D1-9870-4975E4DD6FA1}"/>
              </a:ext>
            </a:extLst>
          </p:cNvPr>
          <p:cNvSpPr>
            <a:spLocks noChangeShapeType="1"/>
          </p:cNvSpPr>
          <p:nvPr/>
        </p:nvSpPr>
        <p:spPr bwMode="auto">
          <a:xfrm>
            <a:off x="7910357" y="3699675"/>
            <a:ext cx="71438" cy="36036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10" name="Line 12">
            <a:extLst>
              <a:ext uri="{FF2B5EF4-FFF2-40B4-BE49-F238E27FC236}">
                <a16:creationId xmlns:a16="http://schemas.microsoft.com/office/drawing/2014/main" id="{4D35FCA2-F597-46E1-AAD7-90897427591E}"/>
              </a:ext>
            </a:extLst>
          </p:cNvPr>
          <p:cNvSpPr>
            <a:spLocks noChangeShapeType="1"/>
          </p:cNvSpPr>
          <p:nvPr/>
        </p:nvSpPr>
        <p:spPr bwMode="auto">
          <a:xfrm flipV="1">
            <a:off x="8000632" y="3177381"/>
            <a:ext cx="71437" cy="9366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11" name="Line 13">
            <a:extLst>
              <a:ext uri="{FF2B5EF4-FFF2-40B4-BE49-F238E27FC236}">
                <a16:creationId xmlns:a16="http://schemas.microsoft.com/office/drawing/2014/main" id="{26D44C8B-0717-465E-89C4-0D405796800D}"/>
              </a:ext>
            </a:extLst>
          </p:cNvPr>
          <p:cNvSpPr>
            <a:spLocks noChangeShapeType="1"/>
          </p:cNvSpPr>
          <p:nvPr/>
        </p:nvSpPr>
        <p:spPr bwMode="auto">
          <a:xfrm>
            <a:off x="8072069" y="3177382"/>
            <a:ext cx="5048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5612" name="Line 14">
            <a:extLst>
              <a:ext uri="{FF2B5EF4-FFF2-40B4-BE49-F238E27FC236}">
                <a16:creationId xmlns:a16="http://schemas.microsoft.com/office/drawing/2014/main" id="{F303879E-FA76-440A-B92B-CB8CA45A40E1}"/>
              </a:ext>
            </a:extLst>
          </p:cNvPr>
          <p:cNvSpPr>
            <a:spLocks noChangeShapeType="1"/>
          </p:cNvSpPr>
          <p:nvPr/>
        </p:nvSpPr>
        <p:spPr bwMode="auto">
          <a:xfrm>
            <a:off x="8000631" y="3564311"/>
            <a:ext cx="5762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3" name="Text Box 2">
            <a:extLst>
              <a:ext uri="{FF2B5EF4-FFF2-40B4-BE49-F238E27FC236}">
                <a16:creationId xmlns:a16="http://schemas.microsoft.com/office/drawing/2014/main" id="{1E820D7D-4B43-4F4B-AB95-3E63F860B533}"/>
              </a:ext>
            </a:extLst>
          </p:cNvPr>
          <p:cNvSpPr txBox="1">
            <a:spLocks noChangeArrowheads="1"/>
          </p:cNvSpPr>
          <p:nvPr/>
        </p:nvSpPr>
        <p:spPr bwMode="auto">
          <a:xfrm>
            <a:off x="138410" y="228780"/>
            <a:ext cx="1195660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a:extLst>
              <a:ext uri="{FF2B5EF4-FFF2-40B4-BE49-F238E27FC236}">
                <a16:creationId xmlns:a16="http://schemas.microsoft.com/office/drawing/2014/main" id="{B1448F70-D2DB-4FFE-8379-9850A23B1AA7}"/>
              </a:ext>
            </a:extLst>
          </p:cNvPr>
          <p:cNvSpPr txBox="1">
            <a:spLocks noChangeArrowheads="1"/>
          </p:cNvSpPr>
          <p:nvPr/>
        </p:nvSpPr>
        <p:spPr bwMode="auto">
          <a:xfrm>
            <a:off x="208671" y="926298"/>
            <a:ext cx="11774658" cy="4493538"/>
          </a:xfrm>
          <a:prstGeom prst="rect">
            <a:avLst/>
          </a:prstGeom>
          <a:noFill/>
          <a:ln w="9525">
            <a:noFill/>
            <a:miter lim="800000"/>
            <a:headEnd/>
            <a:tailEnd/>
          </a:ln>
          <a:effectLst/>
        </p:spPr>
        <p:txBody>
          <a:bodyPr wrap="square">
            <a:spAutoFit/>
          </a:bodyPr>
          <a:lstStyle/>
          <a:p>
            <a:pPr algn="just">
              <a:spcBef>
                <a:spcPct val="50000"/>
              </a:spcBef>
              <a:defRPr/>
            </a:pPr>
            <a:r>
              <a:rPr lang="es-ES_tradnl" sz="2600" dirty="0">
                <a:solidFill>
                  <a:schemeClr val="bg1"/>
                </a:solidFill>
                <a:latin typeface="Arial" charset="0"/>
              </a:rPr>
              <a:t>La ecuación que se derivó es la llamada “Ley de Graham” y nos dice que:</a:t>
            </a:r>
          </a:p>
          <a:p>
            <a:pPr algn="just">
              <a:spcBef>
                <a:spcPct val="50000"/>
              </a:spcBef>
              <a:defRPr/>
            </a:pPr>
            <a:r>
              <a:rPr lang="es-ES_tradnl" sz="2600" u="sng" dirty="0">
                <a:solidFill>
                  <a:schemeClr val="bg1"/>
                </a:solidFill>
                <a:latin typeface="Arial" charset="0"/>
              </a:rPr>
              <a:t>“Las velocidades de efusión o difusión de dos gases distintos son inversamente proporcionales a las raíces cuadradas de sus masas molares”.</a:t>
            </a:r>
          </a:p>
          <a:p>
            <a:pPr algn="just">
              <a:spcBef>
                <a:spcPct val="50000"/>
              </a:spcBef>
              <a:defRPr/>
            </a:pPr>
            <a:r>
              <a:rPr lang="es-ES_tradnl" sz="2600" dirty="0">
                <a:solidFill>
                  <a:schemeClr val="bg1"/>
                </a:solidFill>
                <a:latin typeface="Arial" charset="0"/>
              </a:rPr>
              <a:t>La ley de Graham puede utilizarse para describir la efusión teniendo en cuenta ciertas limitaciones:</a:t>
            </a:r>
          </a:p>
          <a:p>
            <a:pPr algn="just">
              <a:spcBef>
                <a:spcPct val="50000"/>
              </a:spcBef>
              <a:buFontTx/>
              <a:buChar char="-"/>
              <a:defRPr/>
            </a:pPr>
            <a:r>
              <a:rPr lang="es-ES_tradnl" sz="2600" dirty="0">
                <a:solidFill>
                  <a:schemeClr val="bg1"/>
                </a:solidFill>
                <a:latin typeface="Arial" charset="0"/>
              </a:rPr>
              <a:t>Los gases deben encontrarse a presiones muy bajas, de tal forma que las moléculas salgan por el  orificio en forma individual y no como chorro.</a:t>
            </a:r>
          </a:p>
          <a:p>
            <a:pPr algn="just">
              <a:spcBef>
                <a:spcPct val="50000"/>
              </a:spcBef>
              <a:buFontTx/>
              <a:buChar char="-"/>
              <a:defRPr/>
            </a:pPr>
            <a:r>
              <a:rPr lang="es-ES_tradnl" sz="2600" dirty="0">
                <a:solidFill>
                  <a:schemeClr val="bg1"/>
                </a:solidFill>
                <a:latin typeface="Arial" charset="0"/>
              </a:rPr>
              <a:t>El orificio debe ser muy pequeño, de tal forma que los gases no colisionen estando dentro del orificio.</a:t>
            </a:r>
          </a:p>
        </p:txBody>
      </p:sp>
      <p:sp>
        <p:nvSpPr>
          <p:cNvPr id="3" name="Text Box 2">
            <a:extLst>
              <a:ext uri="{FF2B5EF4-FFF2-40B4-BE49-F238E27FC236}">
                <a16:creationId xmlns:a16="http://schemas.microsoft.com/office/drawing/2014/main" id="{D496CA38-1F4B-40C9-BA4A-BD9CA922B668}"/>
              </a:ext>
            </a:extLst>
          </p:cNvPr>
          <p:cNvSpPr txBox="1">
            <a:spLocks noChangeArrowheads="1"/>
          </p:cNvSpPr>
          <p:nvPr/>
        </p:nvSpPr>
        <p:spPr bwMode="auto">
          <a:xfrm>
            <a:off x="208671" y="279967"/>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A6FD2F3C-3D1F-4BDA-817F-8FE0F633B808}"/>
              </a:ext>
            </a:extLst>
          </p:cNvPr>
          <p:cNvSpPr txBox="1">
            <a:spLocks noChangeArrowheads="1"/>
          </p:cNvSpPr>
          <p:nvPr/>
        </p:nvSpPr>
        <p:spPr bwMode="auto">
          <a:xfrm>
            <a:off x="497058" y="1196974"/>
            <a:ext cx="11197883" cy="510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_tradnl" altLang="es-CL" dirty="0">
                <a:solidFill>
                  <a:schemeClr val="bg1"/>
                </a:solidFill>
                <a:latin typeface="Arial" panose="020B0604020202020204" pitchFamily="34" charset="0"/>
              </a:rPr>
              <a:t>Dos gases distintos a la misma temperatura tienen el mismo valor de </a:t>
            </a:r>
            <a:r>
              <a:rPr lang="es-ES_tradnl" altLang="es-CL" dirty="0" err="1">
                <a:solidFill>
                  <a:schemeClr val="bg1"/>
                </a:solidFill>
                <a:latin typeface="Arial" panose="020B0604020202020204" pitchFamily="34" charset="0"/>
              </a:rPr>
              <a:t>Ec</a:t>
            </a:r>
            <a:r>
              <a:rPr lang="es-ES_tradnl" altLang="es-CL" dirty="0">
                <a:solidFill>
                  <a:schemeClr val="bg1"/>
                </a:solidFill>
                <a:latin typeface="Arial" panose="020B0604020202020204" pitchFamily="34" charset="0"/>
              </a:rPr>
              <a:t>.</a:t>
            </a:r>
          </a:p>
          <a:p>
            <a:pPr algn="just" eaLnBrk="1" hangingPunct="1">
              <a:spcBef>
                <a:spcPct val="50000"/>
              </a:spcBef>
            </a:pPr>
            <a:r>
              <a:rPr lang="es-ES_tradnl" altLang="es-CL" dirty="0">
                <a:solidFill>
                  <a:schemeClr val="bg1"/>
                </a:solidFill>
                <a:latin typeface="Arial" panose="020B0604020202020204" pitchFamily="34" charset="0"/>
              </a:rPr>
              <a:t>     </a:t>
            </a:r>
            <a:r>
              <a:rPr lang="es-ES_tradnl" altLang="es-CL" dirty="0" err="1">
                <a:solidFill>
                  <a:schemeClr val="bg1"/>
                </a:solidFill>
                <a:latin typeface="Arial" panose="020B0604020202020204" pitchFamily="34" charset="0"/>
              </a:rPr>
              <a:t>Ec</a:t>
            </a:r>
            <a:r>
              <a:rPr lang="es-ES_tradnl" altLang="es-CL" dirty="0">
                <a:solidFill>
                  <a:schemeClr val="bg1"/>
                </a:solidFill>
                <a:latin typeface="Arial" panose="020B0604020202020204" pitchFamily="34" charset="0"/>
              </a:rPr>
              <a:t> = ½ m u</a:t>
            </a:r>
            <a:r>
              <a:rPr lang="es-ES_tradnl" altLang="es-CL" baseline="30000" dirty="0">
                <a:solidFill>
                  <a:schemeClr val="bg1"/>
                </a:solidFill>
                <a:latin typeface="Arial" panose="020B0604020202020204" pitchFamily="34" charset="0"/>
              </a:rPr>
              <a:t>2</a:t>
            </a:r>
          </a:p>
          <a:p>
            <a:pPr algn="just" eaLnBrk="1" hangingPunct="1">
              <a:spcBef>
                <a:spcPct val="50000"/>
              </a:spcBef>
            </a:pPr>
            <a:r>
              <a:rPr lang="es-ES_tradnl" altLang="es-CL" dirty="0">
                <a:solidFill>
                  <a:schemeClr val="bg1"/>
                </a:solidFill>
                <a:latin typeface="Arial" panose="020B0604020202020204" pitchFamily="34" charset="0"/>
              </a:rPr>
              <a:t>Esto significa que moléculas con menor masa  tienen una velocidad mayor.</a:t>
            </a:r>
          </a:p>
          <a:p>
            <a:pPr algn="just" eaLnBrk="1" hangingPunct="1">
              <a:spcBef>
                <a:spcPct val="50000"/>
              </a:spcBef>
            </a:pPr>
            <a:r>
              <a:rPr lang="es-ES_tradnl" altLang="es-CL" dirty="0">
                <a:solidFill>
                  <a:schemeClr val="bg1"/>
                </a:solidFill>
                <a:latin typeface="Arial" panose="020B0604020202020204" pitchFamily="34" charset="0"/>
              </a:rPr>
              <a:t>Considerando las restricciones de la Ley de Graham, podemos utilizar su ecuación para determinar cual de los gases </a:t>
            </a:r>
            <a:r>
              <a:rPr lang="es-ES_tradnl" altLang="es-CL" dirty="0" err="1">
                <a:solidFill>
                  <a:schemeClr val="bg1"/>
                </a:solidFill>
                <a:latin typeface="Arial" panose="020B0604020202020204" pitchFamily="34" charset="0"/>
              </a:rPr>
              <a:t>efunde</a:t>
            </a:r>
            <a:r>
              <a:rPr lang="es-ES_tradnl" altLang="es-CL" dirty="0">
                <a:solidFill>
                  <a:schemeClr val="bg1"/>
                </a:solidFill>
                <a:latin typeface="Arial" panose="020B0604020202020204" pitchFamily="34" charset="0"/>
              </a:rPr>
              <a:t> más rápido, cual </a:t>
            </a:r>
            <a:r>
              <a:rPr lang="es-ES_tradnl" altLang="es-CL" dirty="0" err="1">
                <a:solidFill>
                  <a:schemeClr val="bg1"/>
                </a:solidFill>
                <a:latin typeface="Arial" panose="020B0604020202020204" pitchFamily="34" charset="0"/>
              </a:rPr>
              <a:t>efunde</a:t>
            </a:r>
            <a:r>
              <a:rPr lang="es-ES_tradnl" altLang="es-CL" dirty="0">
                <a:solidFill>
                  <a:schemeClr val="bg1"/>
                </a:solidFill>
                <a:latin typeface="Arial" panose="020B0604020202020204" pitchFamily="34" charset="0"/>
              </a:rPr>
              <a:t> en un tiempo mas corto, o cual recorre una distancia mayor en un periodo de tiempo dado. Es decir:</a:t>
            </a:r>
          </a:p>
          <a:p>
            <a:pPr algn="just" eaLnBrk="1" hangingPunct="1">
              <a:lnSpc>
                <a:spcPct val="50000"/>
              </a:lnSpc>
              <a:spcBef>
                <a:spcPct val="50000"/>
              </a:spcBef>
            </a:pPr>
            <a:r>
              <a:rPr lang="es-ES_tradnl" altLang="es-CL" dirty="0">
                <a:solidFill>
                  <a:schemeClr val="bg1"/>
                </a:solidFill>
                <a:latin typeface="Arial" panose="020B0604020202020204" pitchFamily="34" charset="0"/>
              </a:rPr>
              <a:t>Velocidades moleculares</a:t>
            </a:r>
          </a:p>
          <a:p>
            <a:pPr algn="just" eaLnBrk="1" hangingPunct="1">
              <a:lnSpc>
                <a:spcPct val="50000"/>
              </a:lnSpc>
              <a:spcBef>
                <a:spcPct val="50000"/>
              </a:spcBef>
            </a:pPr>
            <a:r>
              <a:rPr lang="es-ES_tradnl" altLang="es-CL" dirty="0">
                <a:solidFill>
                  <a:schemeClr val="bg1"/>
                </a:solidFill>
                <a:latin typeface="Arial" panose="020B0604020202020204" pitchFamily="34" charset="0"/>
              </a:rPr>
              <a:t>Velocidades de efusión</a:t>
            </a:r>
          </a:p>
          <a:p>
            <a:pPr algn="just" eaLnBrk="1" hangingPunct="1">
              <a:lnSpc>
                <a:spcPct val="50000"/>
              </a:lnSpc>
              <a:spcBef>
                <a:spcPct val="50000"/>
              </a:spcBef>
            </a:pPr>
            <a:r>
              <a:rPr lang="es-ES_tradnl" altLang="es-CL" dirty="0">
                <a:solidFill>
                  <a:schemeClr val="bg1"/>
                </a:solidFill>
                <a:latin typeface="Arial" panose="020B0604020202020204" pitchFamily="34" charset="0"/>
              </a:rPr>
              <a:t>Tiempos de efusión                  =   razón de masas molares</a:t>
            </a:r>
          </a:p>
          <a:p>
            <a:pPr algn="just" eaLnBrk="1" hangingPunct="1">
              <a:lnSpc>
                <a:spcPct val="50000"/>
              </a:lnSpc>
              <a:spcBef>
                <a:spcPct val="50000"/>
              </a:spcBef>
            </a:pPr>
            <a:r>
              <a:rPr lang="es-ES_tradnl" altLang="es-CL" dirty="0">
                <a:solidFill>
                  <a:schemeClr val="bg1"/>
                </a:solidFill>
                <a:latin typeface="Arial" panose="020B0604020202020204" pitchFamily="34" charset="0"/>
              </a:rPr>
              <a:t>Distancias recorridas</a:t>
            </a:r>
          </a:p>
          <a:p>
            <a:pPr algn="just" eaLnBrk="1" hangingPunct="1">
              <a:lnSpc>
                <a:spcPct val="50000"/>
              </a:lnSpc>
              <a:spcBef>
                <a:spcPct val="50000"/>
              </a:spcBef>
            </a:pPr>
            <a:r>
              <a:rPr lang="es-ES_tradnl" altLang="es-CL" dirty="0">
                <a:solidFill>
                  <a:schemeClr val="bg1"/>
                </a:solidFill>
                <a:latin typeface="Arial" panose="020B0604020202020204" pitchFamily="34" charset="0"/>
              </a:rPr>
              <a:t>Cantidad de gas </a:t>
            </a:r>
            <a:r>
              <a:rPr lang="es-ES_tradnl" altLang="es-CL" dirty="0" err="1">
                <a:solidFill>
                  <a:schemeClr val="bg1"/>
                </a:solidFill>
                <a:latin typeface="Arial" panose="020B0604020202020204" pitchFamily="34" charset="0"/>
              </a:rPr>
              <a:t>efundido</a:t>
            </a:r>
            <a:endParaRPr lang="es-ES_tradnl" altLang="es-CL" dirty="0">
              <a:solidFill>
                <a:schemeClr val="bg1"/>
              </a:solidFill>
              <a:latin typeface="Arial" panose="020B0604020202020204" pitchFamily="34" charset="0"/>
            </a:endParaRPr>
          </a:p>
        </p:txBody>
      </p:sp>
      <p:sp>
        <p:nvSpPr>
          <p:cNvPr id="27651" name="Line 5">
            <a:extLst>
              <a:ext uri="{FF2B5EF4-FFF2-40B4-BE49-F238E27FC236}">
                <a16:creationId xmlns:a16="http://schemas.microsoft.com/office/drawing/2014/main" id="{BC18027A-5B1C-41BB-B922-1CCED93F7B90}"/>
              </a:ext>
            </a:extLst>
          </p:cNvPr>
          <p:cNvSpPr>
            <a:spLocks noChangeShapeType="1"/>
          </p:cNvSpPr>
          <p:nvPr/>
        </p:nvSpPr>
        <p:spPr bwMode="auto">
          <a:xfrm>
            <a:off x="2316530" y="1777536"/>
            <a:ext cx="3603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7652" name="Line 6">
            <a:extLst>
              <a:ext uri="{FF2B5EF4-FFF2-40B4-BE49-F238E27FC236}">
                <a16:creationId xmlns:a16="http://schemas.microsoft.com/office/drawing/2014/main" id="{34B4E2A5-1960-4550-B426-FE47479FAD06}"/>
              </a:ext>
            </a:extLst>
          </p:cNvPr>
          <p:cNvSpPr>
            <a:spLocks noChangeShapeType="1"/>
          </p:cNvSpPr>
          <p:nvPr/>
        </p:nvSpPr>
        <p:spPr bwMode="auto">
          <a:xfrm>
            <a:off x="4959827" y="5102800"/>
            <a:ext cx="73025" cy="28733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7653" name="Line 7">
            <a:extLst>
              <a:ext uri="{FF2B5EF4-FFF2-40B4-BE49-F238E27FC236}">
                <a16:creationId xmlns:a16="http://schemas.microsoft.com/office/drawing/2014/main" id="{560DAA7F-BBB9-49B8-A2C2-421E9C28565D}"/>
              </a:ext>
            </a:extLst>
          </p:cNvPr>
          <p:cNvSpPr>
            <a:spLocks noChangeShapeType="1"/>
          </p:cNvSpPr>
          <p:nvPr/>
        </p:nvSpPr>
        <p:spPr bwMode="auto">
          <a:xfrm flipV="1">
            <a:off x="5015706" y="5066288"/>
            <a:ext cx="142875" cy="36036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7654" name="Line 8">
            <a:extLst>
              <a:ext uri="{FF2B5EF4-FFF2-40B4-BE49-F238E27FC236}">
                <a16:creationId xmlns:a16="http://schemas.microsoft.com/office/drawing/2014/main" id="{DD9C6386-D752-40ED-A834-A04084119965}"/>
              </a:ext>
            </a:extLst>
          </p:cNvPr>
          <p:cNvSpPr>
            <a:spLocks noChangeShapeType="1"/>
          </p:cNvSpPr>
          <p:nvPr/>
        </p:nvSpPr>
        <p:spPr bwMode="auto">
          <a:xfrm>
            <a:off x="5087144" y="5047445"/>
            <a:ext cx="33131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27655" name="AutoShape 9">
            <a:extLst>
              <a:ext uri="{FF2B5EF4-FFF2-40B4-BE49-F238E27FC236}">
                <a16:creationId xmlns:a16="http://schemas.microsoft.com/office/drawing/2014/main" id="{BFD829A0-F1B6-4D94-9280-D8BC9CEC9793}"/>
              </a:ext>
            </a:extLst>
          </p:cNvPr>
          <p:cNvSpPr>
            <a:spLocks/>
          </p:cNvSpPr>
          <p:nvPr/>
        </p:nvSpPr>
        <p:spPr bwMode="auto">
          <a:xfrm>
            <a:off x="4215227" y="4400550"/>
            <a:ext cx="431800" cy="1800225"/>
          </a:xfrm>
          <a:prstGeom prst="rightBrace">
            <a:avLst>
              <a:gd name="adj1" fmla="val 34743"/>
              <a:gd name="adj2" fmla="val 50000"/>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CL" altLang="es-CL"/>
          </a:p>
        </p:txBody>
      </p:sp>
      <p:sp>
        <p:nvSpPr>
          <p:cNvPr id="8" name="Text Box 2">
            <a:extLst>
              <a:ext uri="{FF2B5EF4-FFF2-40B4-BE49-F238E27FC236}">
                <a16:creationId xmlns:a16="http://schemas.microsoft.com/office/drawing/2014/main" id="{1E542A8F-2040-4B26-BAAA-64E799C73671}"/>
              </a:ext>
            </a:extLst>
          </p:cNvPr>
          <p:cNvSpPr txBox="1">
            <a:spLocks noChangeArrowheads="1"/>
          </p:cNvSpPr>
          <p:nvPr/>
        </p:nvSpPr>
        <p:spPr bwMode="auto">
          <a:xfrm>
            <a:off x="208669" y="202676"/>
            <a:ext cx="11817075"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0CB83F3-FA1E-46FF-A8A6-FDE339C984E3}"/>
                  </a:ext>
                </a:extLst>
              </p14:cNvPr>
              <p14:cNvContentPartPr/>
              <p14:nvPr/>
            </p14:nvContentPartPr>
            <p14:xfrm>
              <a:off x="8690760" y="3972600"/>
              <a:ext cx="2930040" cy="2186640"/>
            </p14:xfrm>
          </p:contentPart>
        </mc:Choice>
        <mc:Fallback>
          <p:pic>
            <p:nvPicPr>
              <p:cNvPr id="2" name="Ink 1">
                <a:extLst>
                  <a:ext uri="{FF2B5EF4-FFF2-40B4-BE49-F238E27FC236}">
                    <a16:creationId xmlns:a16="http://schemas.microsoft.com/office/drawing/2014/main" id="{30CB83F3-FA1E-46FF-A8A6-FDE339C984E3}"/>
                  </a:ext>
                </a:extLst>
              </p:cNvPr>
              <p:cNvPicPr/>
              <p:nvPr/>
            </p:nvPicPr>
            <p:blipFill>
              <a:blip r:embed="rId3"/>
              <a:stretch>
                <a:fillRect/>
              </a:stretch>
            </p:blipFill>
            <p:spPr>
              <a:xfrm>
                <a:off x="8681400" y="3963240"/>
                <a:ext cx="2948760" cy="22053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49C26F3C-4C32-4F85-85C5-2C496508EFF6}"/>
              </a:ext>
            </a:extLst>
          </p:cNvPr>
          <p:cNvSpPr txBox="1">
            <a:spLocks noChangeArrowheads="1"/>
          </p:cNvSpPr>
          <p:nvPr/>
        </p:nvSpPr>
        <p:spPr bwMode="auto">
          <a:xfrm>
            <a:off x="295422" y="1220739"/>
            <a:ext cx="1157771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_tradnl" altLang="es-CL" sz="2800" dirty="0">
                <a:solidFill>
                  <a:schemeClr val="bg1"/>
                </a:solidFill>
                <a:latin typeface="Arial" panose="020B0604020202020204" pitchFamily="34" charset="0"/>
              </a:rPr>
              <a:t>Para utilizar la ecuación anterior, debemos primero pensar en si la razón de las propiedades debe ser menor o mayor que 1, de acuerdo a ello se expresa la raíz de las masa molares.</a:t>
            </a:r>
          </a:p>
          <a:p>
            <a:pPr algn="just" eaLnBrk="1" hangingPunct="1">
              <a:spcBef>
                <a:spcPct val="50000"/>
              </a:spcBef>
            </a:pPr>
            <a:r>
              <a:rPr lang="es-ES_tradnl" altLang="es-CL" sz="2800" dirty="0">
                <a:solidFill>
                  <a:schemeClr val="bg1"/>
                </a:solidFill>
                <a:latin typeface="Arial" panose="020B0604020202020204" pitchFamily="34" charset="0"/>
              </a:rPr>
              <a:t>Ejemplo:</a:t>
            </a:r>
          </a:p>
          <a:p>
            <a:pPr algn="just" eaLnBrk="1" hangingPunct="1">
              <a:spcBef>
                <a:spcPct val="50000"/>
              </a:spcBef>
            </a:pPr>
            <a:r>
              <a:rPr lang="es-ES_tradnl" altLang="es-CL" sz="2800" dirty="0">
                <a:solidFill>
                  <a:schemeClr val="bg1"/>
                </a:solidFill>
                <a:latin typeface="Arial" panose="020B0604020202020204" pitchFamily="34" charset="0"/>
              </a:rPr>
              <a:t>A) 2.2 x 10</a:t>
            </a:r>
            <a:r>
              <a:rPr lang="es-ES_tradnl" altLang="es-CL" sz="2800" baseline="30000" dirty="0">
                <a:solidFill>
                  <a:schemeClr val="bg1"/>
                </a:solidFill>
                <a:latin typeface="Arial" panose="020B0604020202020204" pitchFamily="34" charset="0"/>
              </a:rPr>
              <a:t>-4</a:t>
            </a:r>
            <a:r>
              <a:rPr lang="es-ES_tradnl" altLang="es-CL" sz="2800" dirty="0">
                <a:solidFill>
                  <a:schemeClr val="bg1"/>
                </a:solidFill>
                <a:latin typeface="Arial" panose="020B0604020202020204" pitchFamily="34" charset="0"/>
              </a:rPr>
              <a:t> moles de N</a:t>
            </a:r>
            <a:r>
              <a:rPr lang="es-ES_tradnl" altLang="es-CL" sz="2800" baseline="-25000" dirty="0">
                <a:solidFill>
                  <a:schemeClr val="bg1"/>
                </a:solidFill>
                <a:latin typeface="Arial" panose="020B0604020202020204" pitchFamily="34" charset="0"/>
              </a:rPr>
              <a:t>2</a:t>
            </a:r>
            <a:r>
              <a:rPr lang="es-ES_tradnl" altLang="es-CL" sz="2800" dirty="0">
                <a:solidFill>
                  <a:schemeClr val="bg1"/>
                </a:solidFill>
                <a:latin typeface="Arial" panose="020B0604020202020204" pitchFamily="34" charset="0"/>
              </a:rPr>
              <a:t>(g) </a:t>
            </a:r>
            <a:r>
              <a:rPr lang="es-ES_tradnl" altLang="es-CL" sz="2800" dirty="0" err="1">
                <a:solidFill>
                  <a:schemeClr val="bg1"/>
                </a:solidFill>
                <a:latin typeface="Arial" panose="020B0604020202020204" pitchFamily="34" charset="0"/>
              </a:rPr>
              <a:t>efunden</a:t>
            </a:r>
            <a:r>
              <a:rPr lang="es-ES_tradnl" altLang="es-CL" sz="2800" dirty="0">
                <a:solidFill>
                  <a:schemeClr val="bg1"/>
                </a:solidFill>
                <a:latin typeface="Arial" panose="020B0604020202020204" pitchFamily="34" charset="0"/>
              </a:rPr>
              <a:t> a través de un pequeño orificio en 105 s ¿Cuánto H</a:t>
            </a:r>
            <a:r>
              <a:rPr lang="es-ES_tradnl" altLang="es-CL" sz="2800" baseline="-25000" dirty="0">
                <a:solidFill>
                  <a:schemeClr val="bg1"/>
                </a:solidFill>
                <a:latin typeface="Arial" panose="020B0604020202020204" pitchFamily="34" charset="0"/>
              </a:rPr>
              <a:t>2</a:t>
            </a:r>
            <a:r>
              <a:rPr lang="es-ES_tradnl" altLang="es-CL" sz="2800" dirty="0">
                <a:solidFill>
                  <a:schemeClr val="bg1"/>
                </a:solidFill>
                <a:latin typeface="Arial" panose="020B0604020202020204" pitchFamily="34" charset="0"/>
              </a:rPr>
              <a:t>(g) </a:t>
            </a:r>
            <a:r>
              <a:rPr lang="es-ES_tradnl" altLang="es-CL" sz="2800" dirty="0" err="1">
                <a:solidFill>
                  <a:schemeClr val="bg1"/>
                </a:solidFill>
                <a:latin typeface="Arial" panose="020B0604020202020204" pitchFamily="34" charset="0"/>
              </a:rPr>
              <a:t>efundirá</a:t>
            </a:r>
            <a:r>
              <a:rPr lang="es-ES_tradnl" altLang="es-CL" sz="2800" dirty="0">
                <a:solidFill>
                  <a:schemeClr val="bg1"/>
                </a:solidFill>
                <a:latin typeface="Arial" panose="020B0604020202020204" pitchFamily="34" charset="0"/>
              </a:rPr>
              <a:t> a través del mismo orificio en 105 s?</a:t>
            </a:r>
          </a:p>
        </p:txBody>
      </p:sp>
      <p:sp>
        <p:nvSpPr>
          <p:cNvPr id="3" name="Text Box 2">
            <a:extLst>
              <a:ext uri="{FF2B5EF4-FFF2-40B4-BE49-F238E27FC236}">
                <a16:creationId xmlns:a16="http://schemas.microsoft.com/office/drawing/2014/main" id="{52D98BE7-F15C-42AE-BC8C-FC8D36612E88}"/>
              </a:ext>
            </a:extLst>
          </p:cNvPr>
          <p:cNvSpPr txBox="1">
            <a:spLocks noChangeArrowheads="1"/>
          </p:cNvSpPr>
          <p:nvPr/>
        </p:nvSpPr>
        <p:spPr bwMode="auto">
          <a:xfrm>
            <a:off x="208671" y="321531"/>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B4F3E29-679E-4660-9800-71943B2C4CA3}"/>
                  </a:ext>
                </a:extLst>
              </p14:cNvPr>
              <p14:cNvContentPartPr/>
              <p14:nvPr/>
            </p14:nvContentPartPr>
            <p14:xfrm>
              <a:off x="702720" y="3274920"/>
              <a:ext cx="11428200" cy="3402720"/>
            </p14:xfrm>
          </p:contentPart>
        </mc:Choice>
        <mc:Fallback>
          <p:pic>
            <p:nvPicPr>
              <p:cNvPr id="2" name="Ink 1">
                <a:extLst>
                  <a:ext uri="{FF2B5EF4-FFF2-40B4-BE49-F238E27FC236}">
                    <a16:creationId xmlns:a16="http://schemas.microsoft.com/office/drawing/2014/main" id="{EB4F3E29-679E-4660-9800-71943B2C4CA3}"/>
                  </a:ext>
                </a:extLst>
              </p:cNvPr>
              <p:cNvPicPr/>
              <p:nvPr/>
            </p:nvPicPr>
            <p:blipFill>
              <a:blip r:embed="rId3"/>
              <a:stretch>
                <a:fillRect/>
              </a:stretch>
            </p:blipFill>
            <p:spPr>
              <a:xfrm>
                <a:off x="693360" y="3265560"/>
                <a:ext cx="11446920" cy="34214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49864A19-9308-4FA4-BD11-1733F78504F0}"/>
              </a:ext>
            </a:extLst>
          </p:cNvPr>
          <p:cNvSpPr txBox="1">
            <a:spLocks noChangeArrowheads="1"/>
          </p:cNvSpPr>
          <p:nvPr/>
        </p:nvSpPr>
        <p:spPr bwMode="auto">
          <a:xfrm>
            <a:off x="208671" y="255284"/>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sp>
        <p:nvSpPr>
          <p:cNvPr id="3075" name="Text Box 3">
            <a:extLst>
              <a:ext uri="{FF2B5EF4-FFF2-40B4-BE49-F238E27FC236}">
                <a16:creationId xmlns:a16="http://schemas.microsoft.com/office/drawing/2014/main" id="{8EA29FC5-EEBF-4CA0-9536-93A3BCBF021C}"/>
              </a:ext>
            </a:extLst>
          </p:cNvPr>
          <p:cNvSpPr txBox="1">
            <a:spLocks noChangeArrowheads="1"/>
          </p:cNvSpPr>
          <p:nvPr/>
        </p:nvSpPr>
        <p:spPr bwMode="auto">
          <a:xfrm>
            <a:off x="208671" y="1216379"/>
            <a:ext cx="112119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dirty="0">
                <a:solidFill>
                  <a:schemeClr val="bg1">
                    <a:lumMod val="95000"/>
                    <a:lumOff val="5000"/>
                  </a:schemeClr>
                </a:solidFill>
                <a:latin typeface="Arial" panose="020B0604020202020204" pitchFamily="34" charset="0"/>
              </a:rPr>
              <a:t>Las leyes elementales de los gases y la ecuación de los gases ideales se utilizan para predecir el comportamiento de los gases, podemos decir entonces que son </a:t>
            </a:r>
            <a:r>
              <a:rPr lang="es-ES" altLang="es-CL" i="1" dirty="0">
                <a:solidFill>
                  <a:schemeClr val="bg1">
                    <a:lumMod val="95000"/>
                    <a:lumOff val="5000"/>
                  </a:schemeClr>
                </a:solidFill>
                <a:latin typeface="Arial" panose="020B0604020202020204" pitchFamily="34" charset="0"/>
              </a:rPr>
              <a:t>“leyes naturales”.</a:t>
            </a:r>
          </a:p>
          <a:p>
            <a:pPr algn="just" eaLnBrk="1" hangingPunct="1">
              <a:spcBef>
                <a:spcPct val="50000"/>
              </a:spcBef>
            </a:pPr>
            <a:r>
              <a:rPr lang="es-ES" altLang="es-CL" dirty="0">
                <a:solidFill>
                  <a:schemeClr val="bg1">
                    <a:lumMod val="95000"/>
                    <a:lumOff val="5000"/>
                  </a:schemeClr>
                </a:solidFill>
                <a:latin typeface="Arial" panose="020B0604020202020204" pitchFamily="34" charset="0"/>
              </a:rPr>
              <a:t>Para poder explicarlas se necesita una TEORÍA.</a:t>
            </a:r>
          </a:p>
        </p:txBody>
      </p:sp>
      <p:pic>
        <p:nvPicPr>
          <p:cNvPr id="3076" name="Picture 5" descr="4269934670_24c14ca4b7">
            <a:extLst>
              <a:ext uri="{FF2B5EF4-FFF2-40B4-BE49-F238E27FC236}">
                <a16:creationId xmlns:a16="http://schemas.microsoft.com/office/drawing/2014/main" id="{91560635-7269-43A0-9185-DAEAFAD41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313" y="3357563"/>
            <a:ext cx="3600450"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3E299948-C227-4471-B764-94CF58FA82A9}"/>
              </a:ext>
            </a:extLst>
          </p:cNvPr>
          <p:cNvSpPr txBox="1">
            <a:spLocks noChangeArrowheads="1"/>
          </p:cNvSpPr>
          <p:nvPr/>
        </p:nvSpPr>
        <p:spPr bwMode="auto">
          <a:xfrm>
            <a:off x="422030" y="1094131"/>
            <a:ext cx="11071273"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_tradnl" altLang="es-CL" sz="2600" dirty="0">
                <a:solidFill>
                  <a:schemeClr val="bg1"/>
                </a:solidFill>
                <a:latin typeface="Arial" panose="020B0604020202020204" pitchFamily="34" charset="0"/>
              </a:rPr>
              <a:t>Sabemos que los gases se comportan de forma ideal sólo en ciertas condiciones (baja presión y alta temperatura). Cuando estas condiciones no están presentes los gases no pueden describirse a través de la ecuación del gas ideal, debido a que sufren una desviación en su comportamiento.</a:t>
            </a:r>
          </a:p>
          <a:p>
            <a:pPr algn="just" eaLnBrk="1" hangingPunct="1">
              <a:spcBef>
                <a:spcPct val="50000"/>
              </a:spcBef>
            </a:pPr>
            <a:r>
              <a:rPr lang="es-ES_tradnl" altLang="es-CL" sz="2600" dirty="0">
                <a:solidFill>
                  <a:schemeClr val="bg1"/>
                </a:solidFill>
                <a:latin typeface="Arial" panose="020B0604020202020204" pitchFamily="34" charset="0"/>
              </a:rPr>
              <a:t>Una forma de medir la desviación que un gas sufre es medir su “factor de compresibilidad”, este factor está definido como el </a:t>
            </a:r>
            <a:r>
              <a:rPr lang="es-ES_tradnl" altLang="es-CL" sz="2600" dirty="0" err="1">
                <a:solidFill>
                  <a:schemeClr val="bg1"/>
                </a:solidFill>
                <a:latin typeface="Arial" panose="020B0604020202020204" pitchFamily="34" charset="0"/>
              </a:rPr>
              <a:t>cuociente</a:t>
            </a:r>
            <a:r>
              <a:rPr lang="es-ES_tradnl" altLang="es-CL" sz="2600" dirty="0">
                <a:solidFill>
                  <a:schemeClr val="bg1"/>
                </a:solidFill>
                <a:latin typeface="Arial" panose="020B0604020202020204" pitchFamily="34" charset="0"/>
              </a:rPr>
              <a:t> PV / </a:t>
            </a:r>
            <a:r>
              <a:rPr lang="es-ES_tradnl" altLang="es-CL" sz="2600" dirty="0" err="1">
                <a:solidFill>
                  <a:schemeClr val="bg1"/>
                </a:solidFill>
                <a:latin typeface="Arial" panose="020B0604020202020204" pitchFamily="34" charset="0"/>
              </a:rPr>
              <a:t>nRT</a:t>
            </a:r>
            <a:r>
              <a:rPr lang="es-ES_tradnl" altLang="es-CL" sz="2600" dirty="0">
                <a:solidFill>
                  <a:schemeClr val="bg1"/>
                </a:solidFill>
                <a:latin typeface="Arial" panose="020B0604020202020204" pitchFamily="34" charset="0"/>
              </a:rPr>
              <a:t>, para un gas ideal este </a:t>
            </a:r>
            <a:r>
              <a:rPr lang="es-ES_tradnl" altLang="es-CL" sz="2600" dirty="0" err="1">
                <a:solidFill>
                  <a:schemeClr val="bg1"/>
                </a:solidFill>
                <a:latin typeface="Arial" panose="020B0604020202020204" pitchFamily="34" charset="0"/>
              </a:rPr>
              <a:t>cuociente</a:t>
            </a:r>
            <a:r>
              <a:rPr lang="es-ES_tradnl" altLang="es-CL" sz="2600" dirty="0">
                <a:solidFill>
                  <a:schemeClr val="bg1"/>
                </a:solidFill>
                <a:latin typeface="Arial" panose="020B0604020202020204" pitchFamily="34" charset="0"/>
              </a:rPr>
              <a:t> será igual a 1.</a:t>
            </a:r>
          </a:p>
          <a:p>
            <a:pPr algn="just" eaLnBrk="1" hangingPunct="1">
              <a:spcBef>
                <a:spcPct val="50000"/>
              </a:spcBef>
            </a:pPr>
            <a:r>
              <a:rPr lang="es-ES_tradnl" altLang="es-CL" sz="2600" dirty="0">
                <a:solidFill>
                  <a:schemeClr val="bg1"/>
                </a:solidFill>
                <a:latin typeface="Arial" panose="020B0604020202020204" pitchFamily="34" charset="0"/>
              </a:rPr>
              <a:t>Para un gas real la proximidad de este valor a 1, es una medida del comportamiento ideal del gas.</a:t>
            </a:r>
          </a:p>
        </p:txBody>
      </p:sp>
      <p:sp>
        <p:nvSpPr>
          <p:cNvPr id="2" name="TextBox 1">
            <a:extLst>
              <a:ext uri="{FF2B5EF4-FFF2-40B4-BE49-F238E27FC236}">
                <a16:creationId xmlns:a16="http://schemas.microsoft.com/office/drawing/2014/main" id="{A9BC1741-4211-43DF-A468-B961E5994049}"/>
              </a:ext>
            </a:extLst>
          </p:cNvPr>
          <p:cNvSpPr txBox="1"/>
          <p:nvPr/>
        </p:nvSpPr>
        <p:spPr>
          <a:xfrm>
            <a:off x="239148" y="241070"/>
            <a:ext cx="11814307" cy="646331"/>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wrap="square" rtlCol="0">
            <a:spAutoFit/>
          </a:bodyPr>
          <a:lstStyle/>
          <a:p>
            <a:pPr algn="ctr"/>
            <a:r>
              <a:rPr lang="es-CL" sz="3600" dirty="0">
                <a:solidFill>
                  <a:schemeClr val="bg1">
                    <a:lumMod val="95000"/>
                    <a:lumOff val="5000"/>
                  </a:schemeClr>
                </a:solidFill>
                <a:latin typeface="Arial" panose="020B0604020202020204" pitchFamily="34" charset="0"/>
                <a:cs typeface="Arial" panose="020B0604020202020204" pitchFamily="34" charset="0"/>
              </a:rPr>
              <a:t>Gases reales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6">
            <a:extLst>
              <a:ext uri="{FF2B5EF4-FFF2-40B4-BE49-F238E27FC236}">
                <a16:creationId xmlns:a16="http://schemas.microsoft.com/office/drawing/2014/main" id="{64A021F3-A3D9-46FC-AEFC-2E3B5EA18727}"/>
              </a:ext>
            </a:extLst>
          </p:cNvPr>
          <p:cNvSpPr txBox="1">
            <a:spLocks noChangeArrowheads="1"/>
          </p:cNvSpPr>
          <p:nvPr/>
        </p:nvSpPr>
        <p:spPr bwMode="auto">
          <a:xfrm>
            <a:off x="6264299" y="2069759"/>
            <a:ext cx="498306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_tradnl" altLang="es-CL" sz="2800" dirty="0">
                <a:solidFill>
                  <a:schemeClr val="bg1"/>
                </a:solidFill>
                <a:latin typeface="Arial" panose="020B0604020202020204" pitchFamily="34" charset="0"/>
              </a:rPr>
              <a:t>Del gráfico podemos concluir que todos los gases se comportan de manera ideal  a presiones suficientemente bajas, por debajo de 1 atm.</a:t>
            </a:r>
          </a:p>
        </p:txBody>
      </p:sp>
      <p:pic>
        <p:nvPicPr>
          <p:cNvPr id="30723" name="Picture 7">
            <a:extLst>
              <a:ext uri="{FF2B5EF4-FFF2-40B4-BE49-F238E27FC236}">
                <a16:creationId xmlns:a16="http://schemas.microsoft.com/office/drawing/2014/main" id="{AAFD9886-5A1D-4F66-95F4-FD942314A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485" y="1128248"/>
            <a:ext cx="498306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9640D74-BE66-4D69-85B2-B7D68F1DEE6A}"/>
              </a:ext>
            </a:extLst>
          </p:cNvPr>
          <p:cNvSpPr txBox="1"/>
          <p:nvPr/>
        </p:nvSpPr>
        <p:spPr>
          <a:xfrm>
            <a:off x="152400" y="268779"/>
            <a:ext cx="11887199" cy="646331"/>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wrap="square" rtlCol="0">
            <a:spAutoFit/>
          </a:bodyPr>
          <a:lstStyle/>
          <a:p>
            <a:pPr algn="ctr"/>
            <a:r>
              <a:rPr lang="es-CL" sz="3600" dirty="0">
                <a:solidFill>
                  <a:schemeClr val="bg1">
                    <a:lumMod val="95000"/>
                    <a:lumOff val="5000"/>
                  </a:schemeClr>
                </a:solidFill>
                <a:latin typeface="Arial" panose="020B0604020202020204" pitchFamily="34" charset="0"/>
                <a:cs typeface="Arial" panose="020B0604020202020204" pitchFamily="34" charset="0"/>
              </a:rPr>
              <a:t>Gases reales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a:extLst>
              <a:ext uri="{FF2B5EF4-FFF2-40B4-BE49-F238E27FC236}">
                <a16:creationId xmlns:a16="http://schemas.microsoft.com/office/drawing/2014/main" id="{E9634949-498D-4F2A-B76C-29D149654590}"/>
              </a:ext>
            </a:extLst>
          </p:cNvPr>
          <p:cNvSpPr txBox="1">
            <a:spLocks noChangeArrowheads="1"/>
          </p:cNvSpPr>
          <p:nvPr/>
        </p:nvSpPr>
        <p:spPr bwMode="auto">
          <a:xfrm>
            <a:off x="661182" y="952355"/>
            <a:ext cx="10203767"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CL" sz="2600" dirty="0">
                <a:solidFill>
                  <a:schemeClr val="bg1"/>
                </a:solidFill>
                <a:latin typeface="Arial" panose="020B0604020202020204" pitchFamily="34" charset="0"/>
                <a:cs typeface="Arial" panose="020B0604020202020204" pitchFamily="34" charset="0"/>
              </a:rPr>
              <a:t>El comportamiento no ideal de los gases se explica:</a:t>
            </a:r>
          </a:p>
          <a:p>
            <a:pPr eaLnBrk="1" hangingPunct="1">
              <a:spcBef>
                <a:spcPct val="50000"/>
              </a:spcBef>
            </a:pPr>
            <a:r>
              <a:rPr lang="es-ES_tradnl" altLang="es-CL" sz="2600" dirty="0">
                <a:solidFill>
                  <a:schemeClr val="bg1"/>
                </a:solidFill>
                <a:latin typeface="Arial" panose="020B0604020202020204" pitchFamily="34" charset="0"/>
                <a:cs typeface="Arial" panose="020B0604020202020204" pitchFamily="34" charset="0"/>
              </a:rPr>
              <a:t>-Para un gas ideal no se considera el volumen de las partículas.</a:t>
            </a:r>
          </a:p>
          <a:p>
            <a:pPr eaLnBrk="1" hangingPunct="1">
              <a:spcBef>
                <a:spcPct val="50000"/>
              </a:spcBef>
            </a:pPr>
            <a:r>
              <a:rPr lang="es-ES_tradnl" altLang="es-CL" sz="2600" dirty="0">
                <a:solidFill>
                  <a:schemeClr val="bg1"/>
                </a:solidFill>
                <a:latin typeface="Arial" panose="020B0604020202020204" pitchFamily="34" charset="0"/>
                <a:cs typeface="Arial" panose="020B0604020202020204" pitchFamily="34" charset="0"/>
              </a:rPr>
              <a:t>-En un gas ideal no existen fuerzas intermoleculares.</a:t>
            </a:r>
          </a:p>
        </p:txBody>
      </p:sp>
      <p:pic>
        <p:nvPicPr>
          <p:cNvPr id="31747" name="Picture 6" descr="dipolos2">
            <a:extLst>
              <a:ext uri="{FF2B5EF4-FFF2-40B4-BE49-F238E27FC236}">
                <a16:creationId xmlns:a16="http://schemas.microsoft.com/office/drawing/2014/main" id="{B535E6F9-3638-43A4-9D63-1759139F5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912" y="3002207"/>
            <a:ext cx="3856037"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8" descr="boyle4">
            <a:extLst>
              <a:ext uri="{FF2B5EF4-FFF2-40B4-BE49-F238E27FC236}">
                <a16:creationId xmlns:a16="http://schemas.microsoft.com/office/drawing/2014/main" id="{BC266043-E254-49D7-B11F-AE7D49273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603" y="3002207"/>
            <a:ext cx="3024187" cy="352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B2706D4-5702-4BFD-9C31-688989F6710A}"/>
              </a:ext>
            </a:extLst>
          </p:cNvPr>
          <p:cNvSpPr txBox="1"/>
          <p:nvPr/>
        </p:nvSpPr>
        <p:spPr>
          <a:xfrm>
            <a:off x="211227" y="306024"/>
            <a:ext cx="11869937" cy="646331"/>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wrap="square" rtlCol="0">
            <a:spAutoFit/>
          </a:bodyPr>
          <a:lstStyle/>
          <a:p>
            <a:pPr algn="ctr"/>
            <a:r>
              <a:rPr lang="es-CL" sz="3600" dirty="0">
                <a:solidFill>
                  <a:schemeClr val="bg1">
                    <a:lumMod val="95000"/>
                    <a:lumOff val="5000"/>
                  </a:schemeClr>
                </a:solidFill>
                <a:latin typeface="Arial" panose="020B0604020202020204" pitchFamily="34" charset="0"/>
                <a:cs typeface="Arial" panose="020B0604020202020204" pitchFamily="34" charset="0"/>
              </a:rPr>
              <a:t>Gases reales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a:extLst>
              <a:ext uri="{FF2B5EF4-FFF2-40B4-BE49-F238E27FC236}">
                <a16:creationId xmlns:a16="http://schemas.microsoft.com/office/drawing/2014/main" id="{E6739364-E882-42C7-AB25-A7AF4A1193CC}"/>
              </a:ext>
            </a:extLst>
          </p:cNvPr>
          <p:cNvSpPr txBox="1">
            <a:spLocks noChangeArrowheads="1"/>
          </p:cNvSpPr>
          <p:nvPr/>
        </p:nvSpPr>
        <p:spPr bwMode="auto">
          <a:xfrm>
            <a:off x="370449" y="1082203"/>
            <a:ext cx="11451102" cy="469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_tradnl" altLang="es-CL" sz="2600" dirty="0">
                <a:solidFill>
                  <a:schemeClr val="bg1"/>
                </a:solidFill>
                <a:latin typeface="Arial" panose="020B0604020202020204" pitchFamily="34" charset="0"/>
              </a:rPr>
              <a:t>Ecuación de Van </a:t>
            </a:r>
            <a:r>
              <a:rPr lang="es-ES_tradnl" altLang="es-CL" sz="2600" dirty="0" err="1">
                <a:solidFill>
                  <a:schemeClr val="bg1"/>
                </a:solidFill>
                <a:latin typeface="Arial" panose="020B0604020202020204" pitchFamily="34" charset="0"/>
              </a:rPr>
              <a:t>der</a:t>
            </a:r>
            <a:r>
              <a:rPr lang="es-ES_tradnl" altLang="es-CL" sz="2600" dirty="0">
                <a:solidFill>
                  <a:schemeClr val="bg1"/>
                </a:solidFill>
                <a:latin typeface="Arial" panose="020B0604020202020204" pitchFamily="34" charset="0"/>
              </a:rPr>
              <a:t> Waals</a:t>
            </a:r>
          </a:p>
          <a:p>
            <a:pPr algn="just" eaLnBrk="1" hangingPunct="1">
              <a:spcBef>
                <a:spcPct val="50000"/>
              </a:spcBef>
            </a:pPr>
            <a:r>
              <a:rPr lang="es-ES_tradnl" altLang="es-CL" sz="2600" dirty="0">
                <a:solidFill>
                  <a:schemeClr val="bg1"/>
                </a:solidFill>
                <a:latin typeface="Arial" panose="020B0604020202020204" pitchFamily="34" charset="0"/>
              </a:rPr>
              <a:t>Para explicar matemáticamente el comportamiento de los gases reales existen varias ecuaciones, que funcionan en ciertos rangos de presión y temperatura. Pero no se ha llegado a una tan general como la ecuación de los gases ideales.</a:t>
            </a:r>
          </a:p>
          <a:p>
            <a:pPr algn="just" eaLnBrk="1" hangingPunct="1">
              <a:spcBef>
                <a:spcPct val="50000"/>
              </a:spcBef>
            </a:pPr>
            <a:r>
              <a:rPr lang="es-ES_tradnl" altLang="es-CL" sz="2600" dirty="0">
                <a:solidFill>
                  <a:schemeClr val="bg1"/>
                </a:solidFill>
                <a:latin typeface="Arial" panose="020B0604020202020204" pitchFamily="34" charset="0"/>
              </a:rPr>
              <a:t>Las ecuaciones para los gases reales deben introducir la corrección en el volumen debido al volumen que ocupan las partículas y el efecto de las fuerzas intermoleculares.</a:t>
            </a:r>
          </a:p>
          <a:p>
            <a:pPr algn="just" eaLnBrk="1" hangingPunct="1">
              <a:spcBef>
                <a:spcPct val="50000"/>
              </a:spcBef>
            </a:pPr>
            <a:r>
              <a:rPr lang="es-ES_tradnl" altLang="es-CL" sz="2600" dirty="0">
                <a:solidFill>
                  <a:schemeClr val="bg1"/>
                </a:solidFill>
                <a:latin typeface="Arial" panose="020B0604020202020204" pitchFamily="34" charset="0"/>
              </a:rPr>
              <a:t>La ecuación de Van </a:t>
            </a:r>
            <a:r>
              <a:rPr lang="es-ES_tradnl" altLang="es-CL" sz="2600" dirty="0" err="1">
                <a:solidFill>
                  <a:schemeClr val="bg1"/>
                </a:solidFill>
                <a:latin typeface="Arial" panose="020B0604020202020204" pitchFamily="34" charset="0"/>
              </a:rPr>
              <a:t>der</a:t>
            </a:r>
            <a:r>
              <a:rPr lang="es-ES_tradnl" altLang="es-CL" sz="2600" dirty="0">
                <a:solidFill>
                  <a:schemeClr val="bg1"/>
                </a:solidFill>
                <a:latin typeface="Arial" panose="020B0604020202020204" pitchFamily="34" charset="0"/>
              </a:rPr>
              <a:t> Waals nos puede servir para describir el comportamiento de los gases reales.</a:t>
            </a:r>
          </a:p>
        </p:txBody>
      </p:sp>
      <p:sp>
        <p:nvSpPr>
          <p:cNvPr id="3" name="TextBox 2">
            <a:extLst>
              <a:ext uri="{FF2B5EF4-FFF2-40B4-BE49-F238E27FC236}">
                <a16:creationId xmlns:a16="http://schemas.microsoft.com/office/drawing/2014/main" id="{A5DC0637-538F-4356-8CD9-66919A3B2E0A}"/>
              </a:ext>
            </a:extLst>
          </p:cNvPr>
          <p:cNvSpPr txBox="1"/>
          <p:nvPr/>
        </p:nvSpPr>
        <p:spPr>
          <a:xfrm>
            <a:off x="197373" y="254925"/>
            <a:ext cx="11800663" cy="646331"/>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wrap="square" rtlCol="0">
            <a:spAutoFit/>
          </a:bodyPr>
          <a:lstStyle/>
          <a:p>
            <a:pPr algn="ctr"/>
            <a:r>
              <a:rPr lang="es-CL" sz="3600" dirty="0">
                <a:solidFill>
                  <a:schemeClr val="bg1">
                    <a:lumMod val="95000"/>
                    <a:lumOff val="5000"/>
                  </a:schemeClr>
                </a:solidFill>
                <a:latin typeface="Arial" panose="020B0604020202020204" pitchFamily="34" charset="0"/>
                <a:cs typeface="Arial" panose="020B0604020202020204" pitchFamily="34" charset="0"/>
              </a:rPr>
              <a:t>Gases reales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a:extLst>
              <a:ext uri="{FF2B5EF4-FFF2-40B4-BE49-F238E27FC236}">
                <a16:creationId xmlns:a16="http://schemas.microsoft.com/office/drawing/2014/main" id="{9758A7B7-835C-4616-A714-9C686694EA56}"/>
              </a:ext>
            </a:extLst>
          </p:cNvPr>
          <p:cNvSpPr txBox="1">
            <a:spLocks noChangeArrowheads="1"/>
          </p:cNvSpPr>
          <p:nvPr/>
        </p:nvSpPr>
        <p:spPr bwMode="auto">
          <a:xfrm>
            <a:off x="4825218" y="1732498"/>
            <a:ext cx="5233183" cy="1169551"/>
          </a:xfrm>
          <a:prstGeom prst="rect">
            <a:avLst/>
          </a:prstGeom>
          <a:solidFill>
            <a:schemeClr val="tx1">
              <a:lumMod val="75000"/>
            </a:schemeClr>
          </a:solidFill>
          <a:ln w="9525">
            <a:solidFill>
              <a:srgbClr val="FFFFFF"/>
            </a:solidFill>
            <a:miter lim="800000"/>
            <a:headEnd/>
            <a:tailEnd/>
          </a:ln>
          <a:effectLst/>
        </p:spPr>
        <p:txBody>
          <a:bodyPr wrap="square">
            <a:spAutoFit/>
          </a:bodyPr>
          <a:lstStyle/>
          <a:p>
            <a:pPr>
              <a:spcBef>
                <a:spcPct val="50000"/>
              </a:spcBef>
              <a:defRPr/>
            </a:pPr>
            <a:r>
              <a:rPr lang="es-ES_tradnl" sz="2800" dirty="0">
                <a:solidFill>
                  <a:schemeClr val="bg1">
                    <a:lumMod val="50000"/>
                  </a:schemeClr>
                </a:solidFill>
                <a:latin typeface="Arial" charset="0"/>
              </a:rPr>
              <a:t>P +  n</a:t>
            </a:r>
            <a:r>
              <a:rPr lang="es-ES_tradnl" sz="2800" baseline="30000" dirty="0">
                <a:solidFill>
                  <a:schemeClr val="bg1">
                    <a:lumMod val="50000"/>
                  </a:schemeClr>
                </a:solidFill>
                <a:latin typeface="Arial" charset="0"/>
              </a:rPr>
              <a:t>2</a:t>
            </a:r>
            <a:r>
              <a:rPr lang="es-ES_tradnl" sz="2800" dirty="0">
                <a:solidFill>
                  <a:schemeClr val="bg1">
                    <a:lumMod val="50000"/>
                  </a:schemeClr>
                </a:solidFill>
                <a:latin typeface="Arial" charset="0"/>
              </a:rPr>
              <a:t> a     V – </a:t>
            </a:r>
            <a:r>
              <a:rPr lang="es-ES_tradnl" sz="2800" dirty="0" err="1">
                <a:solidFill>
                  <a:schemeClr val="bg1">
                    <a:lumMod val="50000"/>
                  </a:schemeClr>
                </a:solidFill>
                <a:latin typeface="Arial" charset="0"/>
              </a:rPr>
              <a:t>nb</a:t>
            </a:r>
            <a:r>
              <a:rPr lang="es-ES_tradnl" sz="2800" dirty="0">
                <a:solidFill>
                  <a:schemeClr val="bg1">
                    <a:lumMod val="50000"/>
                  </a:schemeClr>
                </a:solidFill>
                <a:latin typeface="Arial" charset="0"/>
              </a:rPr>
              <a:t>  =  n R T</a:t>
            </a:r>
          </a:p>
          <a:p>
            <a:pPr>
              <a:spcBef>
                <a:spcPct val="50000"/>
              </a:spcBef>
              <a:defRPr/>
            </a:pPr>
            <a:r>
              <a:rPr lang="es-ES_tradnl" sz="2800" dirty="0">
                <a:solidFill>
                  <a:schemeClr val="bg1">
                    <a:lumMod val="50000"/>
                  </a:schemeClr>
                </a:solidFill>
                <a:latin typeface="Arial" charset="0"/>
              </a:rPr>
              <a:t>        V</a:t>
            </a:r>
            <a:r>
              <a:rPr lang="es-ES_tradnl" sz="2800" baseline="30000" dirty="0">
                <a:solidFill>
                  <a:schemeClr val="bg1">
                    <a:lumMod val="50000"/>
                  </a:schemeClr>
                </a:solidFill>
                <a:latin typeface="Arial" charset="0"/>
              </a:rPr>
              <a:t>2</a:t>
            </a:r>
            <a:r>
              <a:rPr lang="es-ES_tradnl" sz="2800" dirty="0">
                <a:solidFill>
                  <a:schemeClr val="bg1">
                    <a:lumMod val="50000"/>
                  </a:schemeClr>
                </a:solidFill>
                <a:latin typeface="Arial" charset="0"/>
              </a:rPr>
              <a:t> </a:t>
            </a:r>
          </a:p>
        </p:txBody>
      </p:sp>
      <p:sp>
        <p:nvSpPr>
          <p:cNvPr id="33795" name="Line 5">
            <a:extLst>
              <a:ext uri="{FF2B5EF4-FFF2-40B4-BE49-F238E27FC236}">
                <a16:creationId xmlns:a16="http://schemas.microsoft.com/office/drawing/2014/main" id="{E446200D-9535-46D9-BB33-1EB239F4DEEE}"/>
              </a:ext>
            </a:extLst>
          </p:cNvPr>
          <p:cNvSpPr>
            <a:spLocks noChangeShapeType="1"/>
          </p:cNvSpPr>
          <p:nvPr/>
        </p:nvSpPr>
        <p:spPr bwMode="auto">
          <a:xfrm flipV="1">
            <a:off x="5699918" y="2186083"/>
            <a:ext cx="7921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33796" name="AutoShape 6">
            <a:extLst>
              <a:ext uri="{FF2B5EF4-FFF2-40B4-BE49-F238E27FC236}">
                <a16:creationId xmlns:a16="http://schemas.microsoft.com/office/drawing/2014/main" id="{CF077BAC-13ED-4231-80EE-8E13C8BAA387}"/>
              </a:ext>
            </a:extLst>
          </p:cNvPr>
          <p:cNvSpPr>
            <a:spLocks noChangeArrowheads="1"/>
          </p:cNvSpPr>
          <p:nvPr/>
        </p:nvSpPr>
        <p:spPr bwMode="auto">
          <a:xfrm>
            <a:off x="4880881" y="1809457"/>
            <a:ext cx="1688730" cy="919675"/>
          </a:xfrm>
          <a:prstGeom prst="bracketPair">
            <a:avLst>
              <a:gd name="adj" fmla="val 16667"/>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CL" altLang="es-CL"/>
          </a:p>
        </p:txBody>
      </p:sp>
      <p:sp>
        <p:nvSpPr>
          <p:cNvPr id="33797" name="AutoShape 7">
            <a:extLst>
              <a:ext uri="{FF2B5EF4-FFF2-40B4-BE49-F238E27FC236}">
                <a16:creationId xmlns:a16="http://schemas.microsoft.com/office/drawing/2014/main" id="{CC0256DD-09C5-4427-95BA-AF80FF270951}"/>
              </a:ext>
            </a:extLst>
          </p:cNvPr>
          <p:cNvSpPr>
            <a:spLocks noChangeArrowheads="1"/>
          </p:cNvSpPr>
          <p:nvPr/>
        </p:nvSpPr>
        <p:spPr bwMode="auto">
          <a:xfrm>
            <a:off x="6625275" y="1825720"/>
            <a:ext cx="1407378" cy="360363"/>
          </a:xfrm>
          <a:prstGeom prst="bracketPair">
            <a:avLst>
              <a:gd name="adj" fmla="val 16667"/>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CL" altLang="es-CL"/>
          </a:p>
        </p:txBody>
      </p:sp>
      <p:sp>
        <p:nvSpPr>
          <p:cNvPr id="33798" name="Text Box 8">
            <a:extLst>
              <a:ext uri="{FF2B5EF4-FFF2-40B4-BE49-F238E27FC236}">
                <a16:creationId xmlns:a16="http://schemas.microsoft.com/office/drawing/2014/main" id="{0DE95928-01FC-4864-A850-C49E518F9C72}"/>
              </a:ext>
            </a:extLst>
          </p:cNvPr>
          <p:cNvSpPr txBox="1">
            <a:spLocks noChangeArrowheads="1"/>
          </p:cNvSpPr>
          <p:nvPr/>
        </p:nvSpPr>
        <p:spPr bwMode="auto">
          <a:xfrm>
            <a:off x="222737" y="2186083"/>
            <a:ext cx="1174652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_tradnl" altLang="es-CL" dirty="0">
                <a:solidFill>
                  <a:schemeClr val="bg1"/>
                </a:solidFill>
                <a:latin typeface="Arial" panose="020B0604020202020204" pitchFamily="34" charset="0"/>
              </a:rPr>
              <a:t>V volumen</a:t>
            </a:r>
          </a:p>
          <a:p>
            <a:pPr algn="just" eaLnBrk="1" hangingPunct="1">
              <a:spcBef>
                <a:spcPct val="50000"/>
              </a:spcBef>
            </a:pPr>
            <a:r>
              <a:rPr lang="es-ES_tradnl" altLang="es-CL" dirty="0">
                <a:solidFill>
                  <a:schemeClr val="bg1"/>
                </a:solidFill>
                <a:latin typeface="Arial" panose="020B0604020202020204" pitchFamily="34" charset="0"/>
              </a:rPr>
              <a:t>n número de moles de gas</a:t>
            </a:r>
          </a:p>
          <a:p>
            <a:pPr algn="just" eaLnBrk="1" hangingPunct="1">
              <a:spcBef>
                <a:spcPct val="50000"/>
              </a:spcBef>
            </a:pPr>
            <a:r>
              <a:rPr lang="es-ES_tradnl" altLang="es-CL" dirty="0">
                <a:solidFill>
                  <a:schemeClr val="bg1"/>
                </a:solidFill>
                <a:latin typeface="Arial" panose="020B0604020202020204" pitchFamily="34" charset="0"/>
              </a:rPr>
              <a:t>El término n</a:t>
            </a:r>
            <a:r>
              <a:rPr lang="es-ES_tradnl" altLang="es-CL" baseline="30000" dirty="0">
                <a:solidFill>
                  <a:schemeClr val="bg1"/>
                </a:solidFill>
                <a:latin typeface="Arial" panose="020B0604020202020204" pitchFamily="34" charset="0"/>
              </a:rPr>
              <a:t>2</a:t>
            </a:r>
            <a:r>
              <a:rPr lang="es-ES_tradnl" altLang="es-CL" dirty="0">
                <a:solidFill>
                  <a:schemeClr val="bg1"/>
                </a:solidFill>
                <a:latin typeface="Arial" panose="020B0604020202020204" pitchFamily="34" charset="0"/>
              </a:rPr>
              <a:t>a/ V</a:t>
            </a:r>
            <a:r>
              <a:rPr lang="es-ES_tradnl" altLang="es-CL" baseline="30000" dirty="0">
                <a:solidFill>
                  <a:schemeClr val="bg1"/>
                </a:solidFill>
                <a:latin typeface="Arial" panose="020B0604020202020204" pitchFamily="34" charset="0"/>
              </a:rPr>
              <a:t>2</a:t>
            </a:r>
            <a:r>
              <a:rPr lang="es-ES_tradnl" altLang="es-CL" dirty="0">
                <a:solidFill>
                  <a:schemeClr val="bg1"/>
                </a:solidFill>
                <a:latin typeface="Arial" panose="020B0604020202020204" pitchFamily="34" charset="0"/>
              </a:rPr>
              <a:t> está relacionado con las fuerzas intermoleculares de atracción y aparece sumado a P porque la presión medida es mas baja de lo  esperado.</a:t>
            </a:r>
          </a:p>
          <a:p>
            <a:pPr algn="just" eaLnBrk="1" hangingPunct="1">
              <a:spcBef>
                <a:spcPct val="50000"/>
              </a:spcBef>
            </a:pPr>
            <a:r>
              <a:rPr lang="es-ES_tradnl" altLang="es-CL" dirty="0">
                <a:solidFill>
                  <a:schemeClr val="bg1"/>
                </a:solidFill>
                <a:latin typeface="Arial" panose="020B0604020202020204" pitchFamily="34" charset="0"/>
              </a:rPr>
              <a:t>El valor b, es el llamado volumen excluido por mol, y está relacionado con el volumen de las moléculas de gas. Así el volumen libre de gas será V-</a:t>
            </a:r>
            <a:r>
              <a:rPr lang="es-ES_tradnl" altLang="es-CL" dirty="0" err="1">
                <a:solidFill>
                  <a:schemeClr val="bg1"/>
                </a:solidFill>
                <a:latin typeface="Arial" panose="020B0604020202020204" pitchFamily="34" charset="0"/>
              </a:rPr>
              <a:t>nb</a:t>
            </a:r>
            <a:r>
              <a:rPr lang="es-ES_tradnl" altLang="es-CL" dirty="0">
                <a:solidFill>
                  <a:schemeClr val="bg1"/>
                </a:solidFill>
                <a:latin typeface="Arial" panose="020B0604020202020204" pitchFamily="34" charset="0"/>
              </a:rPr>
              <a:t>.</a:t>
            </a:r>
          </a:p>
          <a:p>
            <a:pPr algn="just" eaLnBrk="1" hangingPunct="1">
              <a:spcBef>
                <a:spcPct val="50000"/>
              </a:spcBef>
            </a:pPr>
            <a:r>
              <a:rPr lang="es-ES_tradnl" altLang="es-CL" dirty="0">
                <a:solidFill>
                  <a:schemeClr val="bg1"/>
                </a:solidFill>
                <a:latin typeface="Arial" panose="020B0604020202020204" pitchFamily="34" charset="0"/>
              </a:rPr>
              <a:t>Tanto a como b tienen valores específicos para cada gas, estos valores se modifican un poco con la temperatura y la presión.</a:t>
            </a:r>
          </a:p>
        </p:txBody>
      </p:sp>
      <p:sp>
        <p:nvSpPr>
          <p:cNvPr id="7" name="TextBox 6">
            <a:extLst>
              <a:ext uri="{FF2B5EF4-FFF2-40B4-BE49-F238E27FC236}">
                <a16:creationId xmlns:a16="http://schemas.microsoft.com/office/drawing/2014/main" id="{1A38396C-D257-439D-A412-4AF6C3BC0371}"/>
              </a:ext>
            </a:extLst>
          </p:cNvPr>
          <p:cNvSpPr txBox="1"/>
          <p:nvPr/>
        </p:nvSpPr>
        <p:spPr>
          <a:xfrm>
            <a:off x="222737" y="301490"/>
            <a:ext cx="11746523" cy="646331"/>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wrap="square" rtlCol="0">
            <a:spAutoFit/>
          </a:bodyPr>
          <a:lstStyle/>
          <a:p>
            <a:pPr algn="ctr"/>
            <a:r>
              <a:rPr lang="es-CL" sz="3600" dirty="0">
                <a:solidFill>
                  <a:schemeClr val="bg1">
                    <a:lumMod val="95000"/>
                    <a:lumOff val="5000"/>
                  </a:schemeClr>
                </a:solidFill>
                <a:latin typeface="Arial" panose="020B0604020202020204" pitchFamily="34" charset="0"/>
                <a:cs typeface="Arial" panose="020B0604020202020204" pitchFamily="34" charset="0"/>
              </a:rPr>
              <a:t>Gases reales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7" name="Group 5">
            <a:extLst>
              <a:ext uri="{FF2B5EF4-FFF2-40B4-BE49-F238E27FC236}">
                <a16:creationId xmlns:a16="http://schemas.microsoft.com/office/drawing/2014/main" id="{2FF144DB-606C-4FFB-B0A2-91CA84F79850}"/>
              </a:ext>
            </a:extLst>
          </p:cNvPr>
          <p:cNvGraphicFramePr>
            <a:graphicFrameLocks noGrp="1"/>
          </p:cNvGraphicFramePr>
          <p:nvPr>
            <p:extLst>
              <p:ext uri="{D42A27DB-BD31-4B8C-83A1-F6EECF244321}">
                <p14:modId xmlns:p14="http://schemas.microsoft.com/office/powerpoint/2010/main" val="928325516"/>
              </p:ext>
            </p:extLst>
          </p:nvPr>
        </p:nvGraphicFramePr>
        <p:xfrm>
          <a:off x="3094892" y="260351"/>
          <a:ext cx="5017236" cy="6408733"/>
        </p:xfrm>
        <a:graphic>
          <a:graphicData uri="http://schemas.openxmlformats.org/drawingml/2006/table">
            <a:tbl>
              <a:tblPr/>
              <a:tblGrid>
                <a:gridCol w="1673357">
                  <a:extLst>
                    <a:ext uri="{9D8B030D-6E8A-4147-A177-3AD203B41FA5}">
                      <a16:colId xmlns:a16="http://schemas.microsoft.com/office/drawing/2014/main" val="20000"/>
                    </a:ext>
                  </a:extLst>
                </a:gridCol>
                <a:gridCol w="1670522">
                  <a:extLst>
                    <a:ext uri="{9D8B030D-6E8A-4147-A177-3AD203B41FA5}">
                      <a16:colId xmlns:a16="http://schemas.microsoft.com/office/drawing/2014/main" val="20001"/>
                    </a:ext>
                  </a:extLst>
                </a:gridCol>
                <a:gridCol w="1673357">
                  <a:extLst>
                    <a:ext uri="{9D8B030D-6E8A-4147-A177-3AD203B41FA5}">
                      <a16:colId xmlns:a16="http://schemas.microsoft.com/office/drawing/2014/main" val="20002"/>
                    </a:ext>
                  </a:extLst>
                </a:gridCol>
              </a:tblGrid>
              <a:tr h="37982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bg1"/>
                          </a:solidFill>
                          <a:effectLst/>
                          <a:latin typeface="Times New Roman" pitchFamily="18" charset="0"/>
                        </a:rPr>
                        <a:t>Gas</a:t>
                      </a: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a</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b</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313">
                <a:tc vMerge="1">
                  <a:txBody>
                    <a:bodyPr/>
                    <a:lstStyle/>
                    <a:p>
                      <a:endParaRPr lang="es-CL"/>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atm 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mol</a:t>
                      </a:r>
                      <a:r>
                        <a:rPr kumimoji="0" lang="es-ES" sz="1600" b="0" i="0" u="none" strike="noStrike" cap="none" normalizeH="0" baseline="30000">
                          <a:ln>
                            <a:noFill/>
                          </a:ln>
                          <a:solidFill>
                            <a:schemeClr val="bg1"/>
                          </a:solidFill>
                          <a:effectLst/>
                          <a:latin typeface="Times New Roman" pitchFamily="18" charset="0"/>
                        </a:rPr>
                        <a:t>2</a:t>
                      </a:r>
                      <a:endParaRPr kumimoji="0" lang="es-ES" sz="1600" b="0" i="0" u="none" strike="noStrike" cap="none" normalizeH="0" baseline="0">
                        <a:ln>
                          <a:noFill/>
                        </a:ln>
                        <a:solidFill>
                          <a:schemeClr val="bg1"/>
                        </a:solidFill>
                        <a:effectLst/>
                        <a:latin typeface="Times New Roman" pitchFamily="18" charset="0"/>
                      </a:endParaRP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mol</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He</a:t>
                      </a: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0.034</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0.0237</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Ne</a:t>
                      </a: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0.211</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bg1"/>
                          </a:solidFill>
                          <a:effectLst/>
                          <a:latin typeface="Times New Roman" pitchFamily="18" charset="0"/>
                        </a:rPr>
                        <a:t>0.0171</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Ar</a:t>
                      </a: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1.34</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0.0322</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Kr</a:t>
                      </a: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2.32</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bg1"/>
                          </a:solidFill>
                          <a:effectLst/>
                          <a:latin typeface="Times New Roman" pitchFamily="18" charset="0"/>
                        </a:rPr>
                        <a:t>0.0398</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Xe</a:t>
                      </a: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4.19</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0.0266</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bg1"/>
                          </a:solidFill>
                          <a:effectLst/>
                          <a:latin typeface="Times New Roman" pitchFamily="18" charset="0"/>
                        </a:rPr>
                        <a:t>H</a:t>
                      </a:r>
                      <a:r>
                        <a:rPr kumimoji="0" lang="es-ES" sz="1600" b="0" i="0" u="none" strike="noStrike" cap="none" normalizeH="0" baseline="-25000" dirty="0">
                          <a:ln>
                            <a:noFill/>
                          </a:ln>
                          <a:solidFill>
                            <a:schemeClr val="bg1"/>
                          </a:solidFill>
                          <a:effectLst/>
                          <a:latin typeface="Times New Roman" pitchFamily="18" charset="0"/>
                        </a:rPr>
                        <a:t>2</a:t>
                      </a:r>
                      <a:endParaRPr kumimoji="0" lang="es-ES" sz="1600" b="0" i="0" u="none" strike="noStrike" cap="none" normalizeH="0" baseline="0" dirty="0">
                        <a:ln>
                          <a:noFill/>
                        </a:ln>
                        <a:solidFill>
                          <a:schemeClr val="bg1"/>
                        </a:solidFill>
                        <a:effectLst/>
                        <a:latin typeface="Times New Roman" pitchFamily="18"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0.244</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0.0266</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bg1"/>
                          </a:solidFill>
                          <a:effectLst/>
                          <a:latin typeface="Times New Roman" pitchFamily="18" charset="0"/>
                        </a:rPr>
                        <a:t>N</a:t>
                      </a:r>
                      <a:r>
                        <a:rPr kumimoji="0" lang="es-ES" sz="1600" b="0" i="0" u="none" strike="noStrike" cap="none" normalizeH="0" baseline="-25000" dirty="0">
                          <a:ln>
                            <a:noFill/>
                          </a:ln>
                          <a:solidFill>
                            <a:schemeClr val="bg1"/>
                          </a:solidFill>
                          <a:effectLst/>
                          <a:latin typeface="Times New Roman" pitchFamily="18" charset="0"/>
                        </a:rPr>
                        <a:t>2</a:t>
                      </a:r>
                      <a:endParaRPr kumimoji="0" lang="es-ES" sz="1600" b="0" i="0" u="none" strike="noStrike" cap="none" normalizeH="0" baseline="0" dirty="0">
                        <a:ln>
                          <a:noFill/>
                        </a:ln>
                        <a:solidFill>
                          <a:schemeClr val="bg1"/>
                        </a:solidFill>
                        <a:effectLst/>
                        <a:latin typeface="Times New Roman" pitchFamily="18"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1.39</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0.0391</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O</a:t>
                      </a:r>
                      <a:r>
                        <a:rPr kumimoji="0" lang="es-ES" sz="1600" b="0" i="0" u="none" strike="noStrike" cap="none" normalizeH="0" baseline="-25000">
                          <a:ln>
                            <a:noFill/>
                          </a:ln>
                          <a:solidFill>
                            <a:schemeClr val="bg1"/>
                          </a:solidFill>
                          <a:effectLst/>
                          <a:latin typeface="Times New Roman" pitchFamily="18" charset="0"/>
                        </a:rPr>
                        <a:t>2</a:t>
                      </a:r>
                      <a:endParaRPr kumimoji="0" lang="es-ES" sz="1600" b="0" i="0" u="none" strike="noStrike" cap="none" normalizeH="0" baseline="0">
                        <a:ln>
                          <a:noFill/>
                        </a:ln>
                        <a:solidFill>
                          <a:schemeClr val="bg1"/>
                        </a:solidFill>
                        <a:effectLst/>
                        <a:latin typeface="Times New Roman" pitchFamily="18"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1.36</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bg1"/>
                          </a:solidFill>
                          <a:effectLst/>
                          <a:latin typeface="Times New Roman" pitchFamily="18" charset="0"/>
                        </a:rPr>
                        <a:t>0.0318</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Cl</a:t>
                      </a:r>
                      <a:r>
                        <a:rPr kumimoji="0" lang="es-ES" sz="1600" b="0" i="0" u="none" strike="noStrike" cap="none" normalizeH="0" baseline="-25000">
                          <a:ln>
                            <a:noFill/>
                          </a:ln>
                          <a:solidFill>
                            <a:schemeClr val="bg1"/>
                          </a:solidFill>
                          <a:effectLst/>
                          <a:latin typeface="Times New Roman" pitchFamily="18" charset="0"/>
                        </a:rPr>
                        <a:t>2</a:t>
                      </a:r>
                      <a:endParaRPr kumimoji="0" lang="es-ES" sz="1600" b="0" i="0" u="none" strike="noStrike" cap="none" normalizeH="0" baseline="0">
                        <a:ln>
                          <a:noFill/>
                        </a:ln>
                        <a:solidFill>
                          <a:schemeClr val="bg1"/>
                        </a:solidFill>
                        <a:effectLst/>
                        <a:latin typeface="Times New Roman" pitchFamily="18"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6.49</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0.0562</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CO</a:t>
                      </a:r>
                      <a:r>
                        <a:rPr kumimoji="0" lang="es-ES" sz="1600" b="0" i="0" u="none" strike="noStrike" cap="none" normalizeH="0" baseline="-25000">
                          <a:ln>
                            <a:noFill/>
                          </a:ln>
                          <a:solidFill>
                            <a:schemeClr val="bg1"/>
                          </a:solidFill>
                          <a:effectLst/>
                          <a:latin typeface="Times New Roman" pitchFamily="18" charset="0"/>
                        </a:rPr>
                        <a:t>2</a:t>
                      </a:r>
                      <a:endParaRPr kumimoji="0" lang="es-ES" sz="1600" b="0" i="0" u="none" strike="noStrike" cap="none" normalizeH="0" baseline="0">
                        <a:ln>
                          <a:noFill/>
                        </a:ln>
                        <a:solidFill>
                          <a:schemeClr val="bg1"/>
                        </a:solidFill>
                        <a:effectLst/>
                        <a:latin typeface="Times New Roman" pitchFamily="18"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3.59</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0.0427</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CH</a:t>
                      </a:r>
                      <a:r>
                        <a:rPr kumimoji="0" lang="es-ES" sz="1600" b="0" i="0" u="none" strike="noStrike" cap="none" normalizeH="0" baseline="-25000">
                          <a:ln>
                            <a:noFill/>
                          </a:ln>
                          <a:solidFill>
                            <a:schemeClr val="bg1"/>
                          </a:solidFill>
                          <a:effectLst/>
                          <a:latin typeface="Times New Roman" pitchFamily="18" charset="0"/>
                        </a:rPr>
                        <a:t>4</a:t>
                      </a:r>
                      <a:endParaRPr kumimoji="0" lang="es-ES" sz="1600" b="0" i="0" u="none" strike="noStrike" cap="none" normalizeH="0" baseline="0">
                        <a:ln>
                          <a:noFill/>
                        </a:ln>
                        <a:solidFill>
                          <a:schemeClr val="bg1"/>
                        </a:solidFill>
                        <a:effectLst/>
                        <a:latin typeface="Times New Roman" pitchFamily="18"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2.25</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0.0428</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CCl</a:t>
                      </a:r>
                      <a:r>
                        <a:rPr kumimoji="0" lang="es-ES" sz="1600" b="0" i="0" u="none" strike="noStrike" cap="none" normalizeH="0" baseline="-25000">
                          <a:ln>
                            <a:noFill/>
                          </a:ln>
                          <a:solidFill>
                            <a:schemeClr val="bg1"/>
                          </a:solidFill>
                          <a:effectLst/>
                          <a:latin typeface="Times New Roman" pitchFamily="18" charset="0"/>
                        </a:rPr>
                        <a:t>4</a:t>
                      </a:r>
                      <a:endParaRPr kumimoji="0" lang="es-ES" sz="1600" b="0" i="0" u="none" strike="noStrike" cap="none" normalizeH="0" baseline="0">
                        <a:ln>
                          <a:noFill/>
                        </a:ln>
                        <a:solidFill>
                          <a:schemeClr val="bg1"/>
                        </a:solidFill>
                        <a:effectLst/>
                        <a:latin typeface="Times New Roman" pitchFamily="18"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20.4</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0.138</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NH</a:t>
                      </a:r>
                      <a:r>
                        <a:rPr kumimoji="0" lang="es-ES" sz="1600" b="0" i="0" u="none" strike="noStrike" cap="none" normalizeH="0" baseline="-25000">
                          <a:ln>
                            <a:noFill/>
                          </a:ln>
                          <a:solidFill>
                            <a:schemeClr val="bg1"/>
                          </a:solidFill>
                          <a:effectLst/>
                          <a:latin typeface="Times New Roman" pitchFamily="18" charset="0"/>
                        </a:rPr>
                        <a:t>3</a:t>
                      </a:r>
                      <a:endParaRPr kumimoji="0" lang="es-ES" sz="1600" b="0" i="0" u="none" strike="noStrike" cap="none" normalizeH="0" baseline="0">
                        <a:ln>
                          <a:noFill/>
                        </a:ln>
                        <a:solidFill>
                          <a:schemeClr val="bg1"/>
                        </a:solidFill>
                        <a:effectLst/>
                        <a:latin typeface="Times New Roman" pitchFamily="18" charset="0"/>
                      </a:endParaRP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4.17</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0.0371</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798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H</a:t>
                      </a:r>
                      <a:r>
                        <a:rPr kumimoji="0" lang="es-ES" sz="1600" b="0" i="0" u="none" strike="noStrike" cap="none" normalizeH="0" baseline="-25000">
                          <a:ln>
                            <a:noFill/>
                          </a:ln>
                          <a:solidFill>
                            <a:schemeClr val="bg1"/>
                          </a:solidFill>
                          <a:effectLst/>
                          <a:latin typeface="Times New Roman" pitchFamily="18" charset="0"/>
                        </a:rPr>
                        <a:t>2</a:t>
                      </a:r>
                      <a:r>
                        <a:rPr kumimoji="0" lang="es-ES" sz="1600" b="0" i="0" u="none" strike="noStrike" cap="none" normalizeH="0" baseline="0">
                          <a:ln>
                            <a:noFill/>
                          </a:ln>
                          <a:solidFill>
                            <a:schemeClr val="bg1"/>
                          </a:solidFill>
                          <a:effectLst/>
                          <a:latin typeface="Times New Roman" pitchFamily="18" charset="0"/>
                        </a:rPr>
                        <a:t>O</a:t>
                      </a:r>
                    </a:p>
                  </a:txBody>
                  <a:tcPr marL="91449" marR="914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a:ln>
                            <a:noFill/>
                          </a:ln>
                          <a:solidFill>
                            <a:schemeClr val="bg1"/>
                          </a:solidFill>
                          <a:effectLst/>
                          <a:latin typeface="Times New Roman" pitchFamily="18" charset="0"/>
                        </a:rPr>
                        <a:t>5.46</a:t>
                      </a:r>
                    </a:p>
                  </a:txBody>
                  <a:tcPr marL="91449" marR="914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chemeClr val="bg1"/>
                          </a:solidFill>
                          <a:effectLst/>
                          <a:latin typeface="Times New Roman" pitchFamily="18" charset="0"/>
                        </a:rPr>
                        <a:t>0.0305</a:t>
                      </a:r>
                    </a:p>
                  </a:txBody>
                  <a:tcPr marL="91449" marR="914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CuadroTexto">
            <a:extLst>
              <a:ext uri="{FF2B5EF4-FFF2-40B4-BE49-F238E27FC236}">
                <a16:creationId xmlns:a16="http://schemas.microsoft.com/office/drawing/2014/main" id="{D3C8EDEA-1C16-4D33-8DEF-9129D0112676}"/>
              </a:ext>
            </a:extLst>
          </p:cNvPr>
          <p:cNvSpPr txBox="1">
            <a:spLocks noChangeArrowheads="1"/>
          </p:cNvSpPr>
          <p:nvPr/>
        </p:nvSpPr>
        <p:spPr bwMode="auto">
          <a:xfrm>
            <a:off x="377481" y="1182687"/>
            <a:ext cx="1128463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s-CL" altLang="es-CL" sz="2800" dirty="0">
                <a:solidFill>
                  <a:schemeClr val="bg1"/>
                </a:solidFill>
                <a:latin typeface="Arial" panose="020B0604020202020204" pitchFamily="34" charset="0"/>
                <a:cs typeface="Arial" panose="020B0604020202020204" pitchFamily="34" charset="0"/>
              </a:rPr>
              <a:t>Ejercicios:</a:t>
            </a:r>
          </a:p>
          <a:p>
            <a:pPr algn="just" eaLnBrk="1" hangingPunct="1"/>
            <a:r>
              <a:rPr lang="es-CL" altLang="es-CL" sz="2800" dirty="0">
                <a:solidFill>
                  <a:schemeClr val="bg1"/>
                </a:solidFill>
                <a:latin typeface="Arial" panose="020B0604020202020204" pitchFamily="34" charset="0"/>
                <a:cs typeface="Arial" panose="020B0604020202020204" pitchFamily="34" charset="0"/>
              </a:rPr>
              <a:t>1.- Utilice la ecuación de Van </a:t>
            </a:r>
            <a:r>
              <a:rPr lang="es-CL" altLang="es-CL" sz="2800" dirty="0" err="1">
                <a:solidFill>
                  <a:schemeClr val="bg1"/>
                </a:solidFill>
                <a:latin typeface="Arial" panose="020B0604020202020204" pitchFamily="34" charset="0"/>
                <a:cs typeface="Arial" panose="020B0604020202020204" pitchFamily="34" charset="0"/>
              </a:rPr>
              <a:t>der</a:t>
            </a:r>
            <a:r>
              <a:rPr lang="es-CL" altLang="es-CL" sz="2800" dirty="0">
                <a:solidFill>
                  <a:schemeClr val="bg1"/>
                </a:solidFill>
                <a:latin typeface="Arial" panose="020B0604020202020204" pitchFamily="34" charset="0"/>
                <a:cs typeface="Arial" panose="020B0604020202020204" pitchFamily="34" charset="0"/>
              </a:rPr>
              <a:t> Waals para calcular la presión que ejerce 1.00 mol de Cl</a:t>
            </a:r>
            <a:r>
              <a:rPr lang="es-CL" altLang="es-CL" sz="2800" baseline="-25000" dirty="0">
                <a:solidFill>
                  <a:schemeClr val="bg1"/>
                </a:solidFill>
                <a:latin typeface="Arial" panose="020B0604020202020204" pitchFamily="34" charset="0"/>
                <a:cs typeface="Arial" panose="020B0604020202020204" pitchFamily="34" charset="0"/>
              </a:rPr>
              <a:t>2</a:t>
            </a:r>
            <a:r>
              <a:rPr lang="es-CL" altLang="es-CL" sz="2800" dirty="0">
                <a:solidFill>
                  <a:schemeClr val="bg1"/>
                </a:solidFill>
                <a:latin typeface="Arial" panose="020B0604020202020204" pitchFamily="34" charset="0"/>
                <a:cs typeface="Arial" panose="020B0604020202020204" pitchFamily="34" charset="0"/>
              </a:rPr>
              <a:t>(g) cuando se encuentra ocupando un volumen de 2.00 L a 273 K (a= 6.49 atm L</a:t>
            </a:r>
            <a:r>
              <a:rPr lang="es-CL" altLang="es-CL" sz="2800" baseline="30000" dirty="0">
                <a:solidFill>
                  <a:schemeClr val="bg1"/>
                </a:solidFill>
                <a:latin typeface="Arial" panose="020B0604020202020204" pitchFamily="34" charset="0"/>
                <a:cs typeface="Arial" panose="020B0604020202020204" pitchFamily="34" charset="0"/>
              </a:rPr>
              <a:t>2</a:t>
            </a:r>
            <a:r>
              <a:rPr lang="es-CL" altLang="es-CL" sz="2800" dirty="0">
                <a:solidFill>
                  <a:schemeClr val="bg1"/>
                </a:solidFill>
                <a:latin typeface="Arial" panose="020B0604020202020204" pitchFamily="34" charset="0"/>
                <a:cs typeface="Arial" panose="020B0604020202020204" pitchFamily="34" charset="0"/>
              </a:rPr>
              <a:t> mol</a:t>
            </a:r>
            <a:r>
              <a:rPr lang="es-CL" altLang="es-CL" sz="2800" baseline="30000" dirty="0">
                <a:solidFill>
                  <a:schemeClr val="bg1"/>
                </a:solidFill>
                <a:latin typeface="Arial" panose="020B0604020202020204" pitchFamily="34" charset="0"/>
                <a:cs typeface="Arial" panose="020B0604020202020204" pitchFamily="34" charset="0"/>
              </a:rPr>
              <a:t>-2</a:t>
            </a:r>
            <a:r>
              <a:rPr lang="es-CL" altLang="es-CL" sz="2800" dirty="0">
                <a:solidFill>
                  <a:schemeClr val="bg1"/>
                </a:solidFill>
                <a:latin typeface="Arial" panose="020B0604020202020204" pitchFamily="34" charset="0"/>
                <a:cs typeface="Arial" panose="020B0604020202020204" pitchFamily="34" charset="0"/>
              </a:rPr>
              <a:t>  y b= 0.0562 L mol</a:t>
            </a:r>
            <a:r>
              <a:rPr lang="es-CL" altLang="es-CL" sz="2800" baseline="30000" dirty="0">
                <a:solidFill>
                  <a:schemeClr val="bg1"/>
                </a:solidFill>
                <a:latin typeface="Arial" panose="020B0604020202020204" pitchFamily="34" charset="0"/>
                <a:cs typeface="Arial" panose="020B0604020202020204" pitchFamily="34" charset="0"/>
              </a:rPr>
              <a:t>-1</a:t>
            </a:r>
            <a:r>
              <a:rPr lang="es-CL" altLang="es-CL" sz="2800" dirty="0">
                <a:solidFill>
                  <a:schemeClr val="bg1"/>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78878CE7-51F3-4EAC-8FB8-0D2EF302C252}"/>
              </a:ext>
            </a:extLst>
          </p:cNvPr>
          <p:cNvSpPr txBox="1"/>
          <p:nvPr/>
        </p:nvSpPr>
        <p:spPr>
          <a:xfrm>
            <a:off x="377482" y="365761"/>
            <a:ext cx="11689827" cy="646331"/>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6200000" scaled="1"/>
            <a:tileRect/>
          </a:gradFill>
        </p:spPr>
        <p:txBody>
          <a:bodyPr wrap="square" rtlCol="0">
            <a:spAutoFit/>
          </a:bodyPr>
          <a:lstStyle/>
          <a:p>
            <a:pPr algn="ctr"/>
            <a:r>
              <a:rPr lang="es-CL" sz="3600" dirty="0">
                <a:solidFill>
                  <a:schemeClr val="bg1">
                    <a:lumMod val="95000"/>
                    <a:lumOff val="5000"/>
                  </a:schemeClr>
                </a:solidFill>
                <a:latin typeface="Arial" panose="020B0604020202020204" pitchFamily="34" charset="0"/>
                <a:cs typeface="Arial" panose="020B0604020202020204" pitchFamily="34" charset="0"/>
              </a:rPr>
              <a:t>Gases reales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17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BB22B360-B536-48B5-9BC7-6C811CBCA638}"/>
              </a:ext>
            </a:extLst>
          </p:cNvPr>
          <p:cNvSpPr txBox="1">
            <a:spLocks noChangeArrowheads="1"/>
          </p:cNvSpPr>
          <p:nvPr/>
        </p:nvSpPr>
        <p:spPr bwMode="auto">
          <a:xfrm>
            <a:off x="295421" y="1443841"/>
            <a:ext cx="11451101" cy="500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50000"/>
              </a:lnSpc>
              <a:spcBef>
                <a:spcPct val="50000"/>
              </a:spcBef>
            </a:pPr>
            <a:r>
              <a:rPr lang="es-ES" altLang="es-CL" dirty="0">
                <a:solidFill>
                  <a:schemeClr val="bg1">
                    <a:lumMod val="95000"/>
                    <a:lumOff val="5000"/>
                  </a:schemeClr>
                </a:solidFill>
                <a:latin typeface="Arial" panose="020B0604020202020204" pitchFamily="34" charset="0"/>
              </a:rPr>
              <a:t>Esta teoría debe basarse en un modelo. El modelo en el cual se basa la teoría cinético-molecular de los gases es el siguiente:</a:t>
            </a:r>
          </a:p>
          <a:p>
            <a:pPr algn="just" eaLnBrk="1" hangingPunct="1">
              <a:lnSpc>
                <a:spcPct val="150000"/>
              </a:lnSpc>
              <a:spcBef>
                <a:spcPct val="50000"/>
              </a:spcBef>
            </a:pPr>
            <a:r>
              <a:rPr lang="es-ES" altLang="es-CL" dirty="0">
                <a:solidFill>
                  <a:schemeClr val="bg1">
                    <a:lumMod val="95000"/>
                    <a:lumOff val="5000"/>
                  </a:schemeClr>
                </a:solidFill>
                <a:latin typeface="Arial" panose="020B0604020202020204" pitchFamily="34" charset="0"/>
              </a:rPr>
              <a:t>1.- Un gas está formado por un número muy grande de  partículas muy pequeñas (moléculas o átomos) en movimiento constante, lineal y al azar.</a:t>
            </a:r>
          </a:p>
          <a:p>
            <a:pPr algn="just" eaLnBrk="1" hangingPunct="1">
              <a:lnSpc>
                <a:spcPct val="150000"/>
              </a:lnSpc>
              <a:spcBef>
                <a:spcPct val="50000"/>
              </a:spcBef>
            </a:pPr>
            <a:r>
              <a:rPr lang="es-ES" altLang="es-CL" dirty="0">
                <a:solidFill>
                  <a:schemeClr val="bg1">
                    <a:lumMod val="95000"/>
                    <a:lumOff val="5000"/>
                  </a:schemeClr>
                </a:solidFill>
                <a:latin typeface="Arial" panose="020B0604020202020204" pitchFamily="34" charset="0"/>
              </a:rPr>
              <a:t>2.- Las partículas en los gases se encuentran muy alejadas unas de otras, la mayor parte del espacio está vacío. Las partículas de gas se consideran “masas puntuales”, es decir, tienen masa, pero es como si no ocuparan volumen.</a:t>
            </a:r>
          </a:p>
          <a:p>
            <a:pPr algn="just" eaLnBrk="1" hangingPunct="1">
              <a:lnSpc>
                <a:spcPct val="150000"/>
              </a:lnSpc>
              <a:spcBef>
                <a:spcPct val="50000"/>
              </a:spcBef>
            </a:pPr>
            <a:endParaRPr lang="es-ES" altLang="es-CL" dirty="0">
              <a:solidFill>
                <a:schemeClr val="bg1">
                  <a:lumMod val="95000"/>
                  <a:lumOff val="5000"/>
                </a:schemeClr>
              </a:solidFill>
              <a:latin typeface="Arial" panose="020B0604020202020204" pitchFamily="34" charset="0"/>
            </a:endParaRPr>
          </a:p>
        </p:txBody>
      </p:sp>
      <p:sp>
        <p:nvSpPr>
          <p:cNvPr id="3" name="Text Box 2">
            <a:extLst>
              <a:ext uri="{FF2B5EF4-FFF2-40B4-BE49-F238E27FC236}">
                <a16:creationId xmlns:a16="http://schemas.microsoft.com/office/drawing/2014/main" id="{842E1C26-F308-4D6E-8917-3EA944BB9466}"/>
              </a:ext>
            </a:extLst>
          </p:cNvPr>
          <p:cNvSpPr txBox="1">
            <a:spLocks noChangeArrowheads="1"/>
          </p:cNvSpPr>
          <p:nvPr/>
        </p:nvSpPr>
        <p:spPr bwMode="auto">
          <a:xfrm>
            <a:off x="295422" y="418513"/>
            <a:ext cx="11774658" cy="579438"/>
          </a:xfrm>
          <a:prstGeom prst="rect">
            <a:avLst/>
          </a:prstGeom>
          <a:solidFill>
            <a:schemeClr val="accent4">
              <a:lumMod val="40000"/>
              <a:lumOff val="60000"/>
            </a:schemeClr>
          </a:soli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2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04B9BC5A-78F6-4BAE-BE36-A6576817950D}"/>
              </a:ext>
            </a:extLst>
          </p:cNvPr>
          <p:cNvSpPr txBox="1">
            <a:spLocks noChangeArrowheads="1"/>
          </p:cNvSpPr>
          <p:nvPr/>
        </p:nvSpPr>
        <p:spPr bwMode="auto">
          <a:xfrm>
            <a:off x="4107766" y="762705"/>
            <a:ext cx="7875563" cy="595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50000"/>
              </a:lnSpc>
              <a:spcBef>
                <a:spcPct val="50000"/>
              </a:spcBef>
            </a:pPr>
            <a:r>
              <a:rPr lang="es-ES" altLang="es-CL" sz="2200" dirty="0">
                <a:solidFill>
                  <a:schemeClr val="bg1">
                    <a:lumMod val="95000"/>
                    <a:lumOff val="5000"/>
                  </a:schemeClr>
                </a:solidFill>
                <a:latin typeface="Arial" panose="020B0604020202020204" pitchFamily="34" charset="0"/>
              </a:rPr>
              <a:t>3.-Las partículas chocan unas con otras y con las paredes del recipiente donde se encuentran. Estas colisiones ocurren rápidamente, de modo que la mayor parte del tiempo las moléculas no están chocando.</a:t>
            </a:r>
          </a:p>
          <a:p>
            <a:pPr algn="just" eaLnBrk="1" hangingPunct="1">
              <a:lnSpc>
                <a:spcPct val="150000"/>
              </a:lnSpc>
              <a:spcBef>
                <a:spcPct val="50000"/>
              </a:spcBef>
            </a:pPr>
            <a:r>
              <a:rPr lang="es-ES" altLang="es-CL" sz="2200" dirty="0">
                <a:solidFill>
                  <a:schemeClr val="bg1">
                    <a:lumMod val="95000"/>
                    <a:lumOff val="5000"/>
                  </a:schemeClr>
                </a:solidFill>
                <a:latin typeface="Arial" panose="020B0604020202020204" pitchFamily="34" charset="0"/>
              </a:rPr>
              <a:t>4.- No se ejercen fuerzas de atracción ni repulsión entre las partículas, se considera que cada una de ellas actúa en forma independiente.</a:t>
            </a:r>
          </a:p>
          <a:p>
            <a:pPr algn="just" eaLnBrk="1" hangingPunct="1">
              <a:lnSpc>
                <a:spcPct val="150000"/>
              </a:lnSpc>
              <a:spcBef>
                <a:spcPct val="50000"/>
              </a:spcBef>
            </a:pPr>
            <a:r>
              <a:rPr lang="es-ES" altLang="es-CL" sz="2200" dirty="0">
                <a:solidFill>
                  <a:schemeClr val="bg1">
                    <a:lumMod val="95000"/>
                    <a:lumOff val="5000"/>
                  </a:schemeClr>
                </a:solidFill>
                <a:latin typeface="Arial" panose="020B0604020202020204" pitchFamily="34" charset="0"/>
              </a:rPr>
              <a:t>5.- Las partículas pueden ganar o perder energía durante las colisiones. Sin embargo, considerando el total de las partículas a temperatura constante, la energía total permanece constante.</a:t>
            </a:r>
          </a:p>
        </p:txBody>
      </p:sp>
      <p:pic>
        <p:nvPicPr>
          <p:cNvPr id="5123" name="Picture 4" descr="KTG">
            <a:extLst>
              <a:ext uri="{FF2B5EF4-FFF2-40B4-BE49-F238E27FC236}">
                <a16:creationId xmlns:a16="http://schemas.microsoft.com/office/drawing/2014/main" id="{BFBA9592-3428-4218-892B-D43E02115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71" y="1049499"/>
            <a:ext cx="3611562"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a:extLst>
              <a:ext uri="{FF2B5EF4-FFF2-40B4-BE49-F238E27FC236}">
                <a16:creationId xmlns:a16="http://schemas.microsoft.com/office/drawing/2014/main" id="{C3CBE640-BE59-4999-8342-6B126CD27CC8}"/>
              </a:ext>
            </a:extLst>
          </p:cNvPr>
          <p:cNvSpPr txBox="1">
            <a:spLocks noChangeArrowheads="1"/>
          </p:cNvSpPr>
          <p:nvPr/>
        </p:nvSpPr>
        <p:spPr bwMode="auto">
          <a:xfrm>
            <a:off x="208671" y="183267"/>
            <a:ext cx="11774658" cy="579438"/>
          </a:xfrm>
          <a:prstGeom prst="rect">
            <a:avLst/>
          </a:prstGeom>
          <a:solidFill>
            <a:schemeClr val="accent4">
              <a:lumMod val="40000"/>
              <a:lumOff val="60000"/>
            </a:schemeClr>
          </a:soli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2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16BC174F-9C8C-4BB0-89AC-FEB20873DE6E}"/>
              </a:ext>
            </a:extLst>
          </p:cNvPr>
          <p:cNvSpPr txBox="1">
            <a:spLocks noChangeArrowheads="1"/>
          </p:cNvSpPr>
          <p:nvPr/>
        </p:nvSpPr>
        <p:spPr bwMode="auto">
          <a:xfrm>
            <a:off x="96982" y="997951"/>
            <a:ext cx="1193792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La TCM se basa en el desarrollo de una ecuación para la presión, considerando la presión como la fuerza ejercida por unidad de área. Se debe entonces partir por establecer la fuerza de las colisiones moleculares.</a:t>
            </a:r>
          </a:p>
        </p:txBody>
      </p:sp>
      <p:pic>
        <p:nvPicPr>
          <p:cNvPr id="6147" name="Picture 4" descr="FisicaNCMarzo2003Im83">
            <a:extLst>
              <a:ext uri="{FF2B5EF4-FFF2-40B4-BE49-F238E27FC236}">
                <a16:creationId xmlns:a16="http://schemas.microsoft.com/office/drawing/2014/main" id="{943BC3DE-60CC-4FED-9F42-80E3FEC97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831" y="3340686"/>
            <a:ext cx="273685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6" descr="f5p28">
            <a:extLst>
              <a:ext uri="{FF2B5EF4-FFF2-40B4-BE49-F238E27FC236}">
                <a16:creationId xmlns:a16="http://schemas.microsoft.com/office/drawing/2014/main" id="{6A5DBA0C-6765-4798-AC8F-D8EDA0E0E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581" y="3407361"/>
            <a:ext cx="4065588"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a:extLst>
              <a:ext uri="{FF2B5EF4-FFF2-40B4-BE49-F238E27FC236}">
                <a16:creationId xmlns:a16="http://schemas.microsoft.com/office/drawing/2014/main" id="{9F155D0B-28E1-46CE-9BD0-043E13C53655}"/>
              </a:ext>
            </a:extLst>
          </p:cNvPr>
          <p:cNvSpPr txBox="1">
            <a:spLocks noChangeArrowheads="1"/>
          </p:cNvSpPr>
          <p:nvPr/>
        </p:nvSpPr>
        <p:spPr bwMode="auto">
          <a:xfrm>
            <a:off x="96982" y="223550"/>
            <a:ext cx="11937927"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0A1DDC-2B6E-470D-B632-7FC53F0D8FF1}"/>
              </a:ext>
            </a:extLst>
          </p:cNvPr>
          <p:cNvSpPr/>
          <p:nvPr/>
        </p:nvSpPr>
        <p:spPr>
          <a:xfrm>
            <a:off x="719797" y="1153692"/>
            <a:ext cx="10752406" cy="2893100"/>
          </a:xfrm>
          <a:prstGeom prst="rect">
            <a:avLst/>
          </a:prstGeom>
        </p:spPr>
        <p:txBody>
          <a:bodyPr wrap="square">
            <a:spAutoFit/>
          </a:bodyPr>
          <a:lstStyle/>
          <a:p>
            <a:pPr algn="just">
              <a:spcBef>
                <a:spcPct val="50000"/>
              </a:spcBef>
            </a:pPr>
            <a:r>
              <a:rPr lang="es-ES" altLang="es-CL" sz="2800" dirty="0">
                <a:solidFill>
                  <a:schemeClr val="bg1">
                    <a:lumMod val="95000"/>
                    <a:lumOff val="5000"/>
                  </a:schemeClr>
                </a:solidFill>
                <a:latin typeface="Arial" panose="020B0604020202020204" pitchFamily="34" charset="0"/>
              </a:rPr>
              <a:t>La fuerza de las colisiones moleculares depende de los siguientes factores:</a:t>
            </a:r>
          </a:p>
          <a:p>
            <a:pPr algn="just">
              <a:spcBef>
                <a:spcPct val="50000"/>
              </a:spcBef>
            </a:pPr>
            <a:r>
              <a:rPr lang="es-ES" altLang="es-CL" sz="2800" dirty="0">
                <a:solidFill>
                  <a:schemeClr val="bg1">
                    <a:lumMod val="95000"/>
                    <a:lumOff val="5000"/>
                  </a:schemeClr>
                </a:solidFill>
                <a:latin typeface="Arial" panose="020B0604020202020204" pitchFamily="34" charset="0"/>
              </a:rPr>
              <a:t>1.- Energía cinética traslacional de las moléculas (</a:t>
            </a:r>
            <a:r>
              <a:rPr lang="es-ES" altLang="es-CL" sz="2800" dirty="0" err="1">
                <a:solidFill>
                  <a:schemeClr val="bg1">
                    <a:lumMod val="95000"/>
                    <a:lumOff val="5000"/>
                  </a:schemeClr>
                </a:solidFill>
                <a:latin typeface="Arial" panose="020B0604020202020204" pitchFamily="34" charset="0"/>
              </a:rPr>
              <a:t>Ec</a:t>
            </a:r>
            <a:r>
              <a:rPr lang="es-ES" altLang="es-CL" sz="2800" dirty="0">
                <a:solidFill>
                  <a:schemeClr val="bg1">
                    <a:lumMod val="95000"/>
                    <a:lumOff val="5000"/>
                  </a:schemeClr>
                </a:solidFill>
                <a:latin typeface="Arial" panose="020B0604020202020204" pitchFamily="34" charset="0"/>
              </a:rPr>
              <a:t>).</a:t>
            </a:r>
          </a:p>
          <a:p>
            <a:pPr algn="just">
              <a:spcBef>
                <a:spcPct val="50000"/>
              </a:spcBef>
            </a:pPr>
            <a:r>
              <a:rPr lang="es-ES" altLang="es-CL" sz="2800" dirty="0">
                <a:solidFill>
                  <a:schemeClr val="bg1">
                    <a:lumMod val="95000"/>
                    <a:lumOff val="5000"/>
                  </a:schemeClr>
                </a:solidFill>
                <a:latin typeface="Arial" panose="020B0604020202020204" pitchFamily="34" charset="0"/>
              </a:rPr>
              <a:t>2.- Frecuencia de las colisiones.</a:t>
            </a:r>
          </a:p>
          <a:p>
            <a:pPr algn="just">
              <a:spcBef>
                <a:spcPct val="50000"/>
              </a:spcBef>
            </a:pPr>
            <a:r>
              <a:rPr lang="es-ES" altLang="es-CL" sz="2800" dirty="0">
                <a:solidFill>
                  <a:schemeClr val="bg1">
                    <a:lumMod val="95000"/>
                    <a:lumOff val="5000"/>
                  </a:schemeClr>
                </a:solidFill>
                <a:latin typeface="Arial" panose="020B0604020202020204" pitchFamily="34" charset="0"/>
              </a:rPr>
              <a:t>3.- Impulso. </a:t>
            </a:r>
            <a:endParaRPr lang="es-CL" sz="2800" dirty="0">
              <a:solidFill>
                <a:schemeClr val="bg1">
                  <a:lumMod val="95000"/>
                  <a:lumOff val="5000"/>
                </a:schemeClr>
              </a:solidFill>
            </a:endParaRPr>
          </a:p>
        </p:txBody>
      </p:sp>
      <p:sp>
        <p:nvSpPr>
          <p:cNvPr id="4" name="Text Box 3">
            <a:extLst>
              <a:ext uri="{FF2B5EF4-FFF2-40B4-BE49-F238E27FC236}">
                <a16:creationId xmlns:a16="http://schemas.microsoft.com/office/drawing/2014/main" id="{93C8E06B-CD2A-4532-B5E6-FE915626EBDA}"/>
              </a:ext>
            </a:extLst>
          </p:cNvPr>
          <p:cNvSpPr txBox="1">
            <a:spLocks noChangeArrowheads="1"/>
          </p:cNvSpPr>
          <p:nvPr/>
        </p:nvSpPr>
        <p:spPr bwMode="auto">
          <a:xfrm>
            <a:off x="2912012" y="4417256"/>
            <a:ext cx="2175804" cy="8679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50000"/>
              </a:spcBef>
            </a:pPr>
            <a:r>
              <a:rPr lang="es-ES" altLang="es-CL" b="1" dirty="0">
                <a:solidFill>
                  <a:schemeClr val="bg1">
                    <a:lumMod val="95000"/>
                    <a:lumOff val="5000"/>
                  </a:schemeClr>
                </a:solidFill>
                <a:latin typeface="Arial" panose="020B0604020202020204" pitchFamily="34" charset="0"/>
              </a:rPr>
              <a:t>P = 1  N m u</a:t>
            </a:r>
            <a:r>
              <a:rPr lang="es-ES" altLang="es-CL" b="1" baseline="30000" dirty="0">
                <a:solidFill>
                  <a:schemeClr val="bg1">
                    <a:lumMod val="95000"/>
                    <a:lumOff val="5000"/>
                  </a:schemeClr>
                </a:solidFill>
                <a:latin typeface="Arial" panose="020B0604020202020204" pitchFamily="34" charset="0"/>
              </a:rPr>
              <a:t>2</a:t>
            </a:r>
          </a:p>
          <a:p>
            <a:pPr eaLnBrk="1" hangingPunct="1">
              <a:lnSpc>
                <a:spcPct val="80000"/>
              </a:lnSpc>
              <a:spcBef>
                <a:spcPct val="50000"/>
              </a:spcBef>
            </a:pPr>
            <a:r>
              <a:rPr lang="es-ES" altLang="es-CL" b="1" dirty="0">
                <a:solidFill>
                  <a:schemeClr val="bg1">
                    <a:lumMod val="95000"/>
                    <a:lumOff val="5000"/>
                  </a:schemeClr>
                </a:solidFill>
                <a:latin typeface="Arial" panose="020B0604020202020204" pitchFamily="34" charset="0"/>
              </a:rPr>
              <a:t>       3  V</a:t>
            </a:r>
          </a:p>
        </p:txBody>
      </p:sp>
      <p:cxnSp>
        <p:nvCxnSpPr>
          <p:cNvPr id="6" name="Straight Connector 5">
            <a:extLst>
              <a:ext uri="{FF2B5EF4-FFF2-40B4-BE49-F238E27FC236}">
                <a16:creationId xmlns:a16="http://schemas.microsoft.com/office/drawing/2014/main" id="{83522B0D-B53C-408E-A3EC-8AE9D0DC9B1A}"/>
              </a:ext>
            </a:extLst>
          </p:cNvPr>
          <p:cNvCxnSpPr/>
          <p:nvPr/>
        </p:nvCxnSpPr>
        <p:spPr>
          <a:xfrm>
            <a:off x="3460652" y="4825218"/>
            <a:ext cx="1448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2178A7B-5A58-4DEF-8973-7D13A9D8CE3B}"/>
              </a:ext>
            </a:extLst>
          </p:cNvPr>
          <p:cNvSpPr txBox="1"/>
          <p:nvPr/>
        </p:nvSpPr>
        <p:spPr>
          <a:xfrm>
            <a:off x="6766559" y="3946098"/>
            <a:ext cx="4811151" cy="2246769"/>
          </a:xfrm>
          <a:prstGeom prst="rect">
            <a:avLst/>
          </a:prstGeom>
          <a:noFill/>
        </p:spPr>
        <p:txBody>
          <a:bodyPr wrap="square" rtlCol="0">
            <a:spAutoFit/>
          </a:bodyPr>
          <a:lstStyle/>
          <a:p>
            <a:r>
              <a:rPr lang="es-CL" sz="2800" dirty="0">
                <a:solidFill>
                  <a:schemeClr val="bg1">
                    <a:lumMod val="95000"/>
                    <a:lumOff val="5000"/>
                  </a:schemeClr>
                </a:solidFill>
                <a:latin typeface="Arial" panose="020B0604020202020204" pitchFamily="34" charset="0"/>
                <a:cs typeface="Arial" panose="020B0604020202020204" pitchFamily="34" charset="0"/>
              </a:rPr>
              <a:t>N: número de moléculas.</a:t>
            </a:r>
          </a:p>
          <a:p>
            <a:r>
              <a:rPr lang="es-CL" sz="2800" dirty="0">
                <a:solidFill>
                  <a:schemeClr val="bg1">
                    <a:lumMod val="95000"/>
                    <a:lumOff val="5000"/>
                  </a:schemeClr>
                </a:solidFill>
                <a:latin typeface="Arial" panose="020B0604020202020204" pitchFamily="34" charset="0"/>
                <a:cs typeface="Arial" panose="020B0604020202020204" pitchFamily="34" charset="0"/>
              </a:rPr>
              <a:t>V: volumen.</a:t>
            </a:r>
          </a:p>
          <a:p>
            <a:r>
              <a:rPr lang="es-CL" sz="2800" dirty="0">
                <a:solidFill>
                  <a:schemeClr val="bg1">
                    <a:lumMod val="95000"/>
                    <a:lumOff val="5000"/>
                  </a:schemeClr>
                </a:solidFill>
                <a:latin typeface="Arial" panose="020B0604020202020204" pitchFamily="34" charset="0"/>
                <a:cs typeface="Arial" panose="020B0604020202020204" pitchFamily="34" charset="0"/>
              </a:rPr>
              <a:t>m: masa</a:t>
            </a:r>
          </a:p>
          <a:p>
            <a:r>
              <a:rPr lang="es-CL" sz="2800" dirty="0">
                <a:solidFill>
                  <a:schemeClr val="bg1">
                    <a:lumMod val="95000"/>
                    <a:lumOff val="5000"/>
                  </a:schemeClr>
                </a:solidFill>
                <a:latin typeface="Arial" panose="020B0604020202020204" pitchFamily="34" charset="0"/>
                <a:cs typeface="Arial" panose="020B0604020202020204" pitchFamily="34" charset="0"/>
              </a:rPr>
              <a:t>u</a:t>
            </a:r>
            <a:r>
              <a:rPr lang="es-CL" sz="2800" baseline="30000" dirty="0">
                <a:solidFill>
                  <a:schemeClr val="bg1">
                    <a:lumMod val="95000"/>
                    <a:lumOff val="5000"/>
                  </a:schemeClr>
                </a:solidFill>
                <a:latin typeface="Arial" panose="020B0604020202020204" pitchFamily="34" charset="0"/>
                <a:cs typeface="Arial" panose="020B0604020202020204" pitchFamily="34" charset="0"/>
              </a:rPr>
              <a:t>2</a:t>
            </a:r>
            <a:r>
              <a:rPr lang="es-CL" sz="2800" dirty="0">
                <a:solidFill>
                  <a:schemeClr val="bg1">
                    <a:lumMod val="95000"/>
                    <a:lumOff val="5000"/>
                  </a:schemeClr>
                </a:solidFill>
                <a:latin typeface="Arial" panose="020B0604020202020204" pitchFamily="34" charset="0"/>
                <a:cs typeface="Arial" panose="020B0604020202020204" pitchFamily="34" charset="0"/>
              </a:rPr>
              <a:t>: promedio del cuadrado de las velocidades.</a:t>
            </a:r>
          </a:p>
        </p:txBody>
      </p:sp>
      <p:sp>
        <p:nvSpPr>
          <p:cNvPr id="8" name="Text Box 2">
            <a:extLst>
              <a:ext uri="{FF2B5EF4-FFF2-40B4-BE49-F238E27FC236}">
                <a16:creationId xmlns:a16="http://schemas.microsoft.com/office/drawing/2014/main" id="{1ABD0766-BA89-4263-B2A0-F7F6FB25E3EF}"/>
              </a:ext>
            </a:extLst>
          </p:cNvPr>
          <p:cNvSpPr txBox="1">
            <a:spLocks noChangeArrowheads="1"/>
          </p:cNvSpPr>
          <p:nvPr/>
        </p:nvSpPr>
        <p:spPr bwMode="auto">
          <a:xfrm>
            <a:off x="208671" y="370273"/>
            <a:ext cx="11774658" cy="579438"/>
          </a:xfrm>
          <a:prstGeom prst="rect">
            <a:avLst/>
          </a:prstGeom>
          <a:solidFill>
            <a:schemeClr val="accent4">
              <a:lumMod val="40000"/>
              <a:lumOff val="60000"/>
            </a:schemeClr>
          </a:soli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200">
                <a:solidFill>
                  <a:schemeClr val="bg1">
                    <a:lumMod val="95000"/>
                    <a:lumOff val="5000"/>
                  </a:schemeClr>
                </a:solidFill>
                <a:latin typeface="Arial" panose="020B0604020202020204" pitchFamily="34" charset="0"/>
              </a:rPr>
              <a:t>Teoría Cinético Molecular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E29A9E8-B316-4C51-BA7F-C8041166F309}"/>
                  </a:ext>
                </a:extLst>
              </p14:cNvPr>
              <p14:cNvContentPartPr/>
              <p14:nvPr/>
            </p14:nvContentPartPr>
            <p14:xfrm>
              <a:off x="4566240" y="4469040"/>
              <a:ext cx="2450520" cy="917640"/>
            </p14:xfrm>
          </p:contentPart>
        </mc:Choice>
        <mc:Fallback>
          <p:pic>
            <p:nvPicPr>
              <p:cNvPr id="2" name="Ink 1">
                <a:extLst>
                  <a:ext uri="{FF2B5EF4-FFF2-40B4-BE49-F238E27FC236}">
                    <a16:creationId xmlns:a16="http://schemas.microsoft.com/office/drawing/2014/main" id="{4E29A9E8-B316-4C51-BA7F-C8041166F309}"/>
                  </a:ext>
                </a:extLst>
              </p:cNvPr>
              <p:cNvPicPr/>
              <p:nvPr/>
            </p:nvPicPr>
            <p:blipFill>
              <a:blip r:embed="rId3"/>
              <a:stretch>
                <a:fillRect/>
              </a:stretch>
            </p:blipFill>
            <p:spPr>
              <a:xfrm>
                <a:off x="4556880" y="4459680"/>
                <a:ext cx="2469240" cy="936360"/>
              </a:xfrm>
              <a:prstGeom prst="rect">
                <a:avLst/>
              </a:prstGeom>
            </p:spPr>
          </p:pic>
        </mc:Fallback>
      </mc:AlternateContent>
    </p:spTree>
    <p:extLst>
      <p:ext uri="{BB962C8B-B14F-4D97-AF65-F5344CB8AC3E}">
        <p14:creationId xmlns:p14="http://schemas.microsoft.com/office/powerpoint/2010/main" val="358078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FB10210D-62B0-4337-8502-BEA1B36F5E73}"/>
              </a:ext>
            </a:extLst>
          </p:cNvPr>
          <p:cNvSpPr txBox="1">
            <a:spLocks noChangeArrowheads="1"/>
          </p:cNvSpPr>
          <p:nvPr/>
        </p:nvSpPr>
        <p:spPr bwMode="auto">
          <a:xfrm>
            <a:off x="110837" y="170349"/>
            <a:ext cx="11956472" cy="6463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dirty="0">
                <a:solidFill>
                  <a:schemeClr val="bg1">
                    <a:lumMod val="95000"/>
                    <a:lumOff val="5000"/>
                  </a:schemeClr>
                </a:solidFill>
                <a:latin typeface="Arial" panose="020B0604020202020204" pitchFamily="34" charset="0"/>
              </a:rPr>
              <a:t>Distribución de las velocidades moleculares</a:t>
            </a:r>
          </a:p>
        </p:txBody>
      </p:sp>
      <p:sp>
        <p:nvSpPr>
          <p:cNvPr id="12291" name="Text Box 3">
            <a:extLst>
              <a:ext uri="{FF2B5EF4-FFF2-40B4-BE49-F238E27FC236}">
                <a16:creationId xmlns:a16="http://schemas.microsoft.com/office/drawing/2014/main" id="{FCD0F4CD-3D2B-44BF-B141-CFD06B12B9B4}"/>
              </a:ext>
            </a:extLst>
          </p:cNvPr>
          <p:cNvSpPr txBox="1">
            <a:spLocks noChangeArrowheads="1"/>
          </p:cNvSpPr>
          <p:nvPr/>
        </p:nvSpPr>
        <p:spPr bwMode="auto">
          <a:xfrm>
            <a:off x="407963" y="858057"/>
            <a:ext cx="114229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CL" dirty="0">
                <a:solidFill>
                  <a:schemeClr val="bg1">
                    <a:lumMod val="95000"/>
                    <a:lumOff val="5000"/>
                  </a:schemeClr>
                </a:solidFill>
                <a:latin typeface="Arial" panose="020B0604020202020204" pitchFamily="34" charset="0"/>
              </a:rPr>
              <a:t>Hemos advertido que las moléculas de un gas no tienen la misma velocidad (u</a:t>
            </a:r>
            <a:r>
              <a:rPr lang="es-ES" altLang="es-CL" baseline="30000" dirty="0">
                <a:solidFill>
                  <a:schemeClr val="bg1">
                    <a:lumMod val="95000"/>
                    <a:lumOff val="5000"/>
                  </a:schemeClr>
                </a:solidFill>
                <a:latin typeface="Arial" panose="020B0604020202020204" pitchFamily="34" charset="0"/>
              </a:rPr>
              <a:t>2</a:t>
            </a:r>
            <a:r>
              <a:rPr lang="es-ES" altLang="es-CL" dirty="0">
                <a:solidFill>
                  <a:schemeClr val="bg1">
                    <a:lumMod val="95000"/>
                    <a:lumOff val="5000"/>
                  </a:schemeClr>
                </a:solidFill>
                <a:latin typeface="Arial" panose="020B0604020202020204" pitchFamily="34" charset="0"/>
              </a:rPr>
              <a:t>). Para un gas determinado existe una distribución de velocidades de sus partículas.</a:t>
            </a:r>
          </a:p>
        </p:txBody>
      </p:sp>
      <p:sp>
        <p:nvSpPr>
          <p:cNvPr id="12292" name="Line 4">
            <a:extLst>
              <a:ext uri="{FF2B5EF4-FFF2-40B4-BE49-F238E27FC236}">
                <a16:creationId xmlns:a16="http://schemas.microsoft.com/office/drawing/2014/main" id="{978D1B29-C25D-48FD-8972-BD1D364CAB5A}"/>
              </a:ext>
            </a:extLst>
          </p:cNvPr>
          <p:cNvSpPr>
            <a:spLocks noChangeShapeType="1"/>
          </p:cNvSpPr>
          <p:nvPr/>
        </p:nvSpPr>
        <p:spPr bwMode="auto">
          <a:xfrm>
            <a:off x="10999788" y="858057"/>
            <a:ext cx="1524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2293" name="Text Box 5">
            <a:extLst>
              <a:ext uri="{FF2B5EF4-FFF2-40B4-BE49-F238E27FC236}">
                <a16:creationId xmlns:a16="http://schemas.microsoft.com/office/drawing/2014/main" id="{CE9D644C-1EEE-4F14-9F74-2360B80C13C8}"/>
              </a:ext>
            </a:extLst>
          </p:cNvPr>
          <p:cNvSpPr txBox="1">
            <a:spLocks noChangeArrowheads="1"/>
          </p:cNvSpPr>
          <p:nvPr/>
        </p:nvSpPr>
        <p:spPr bwMode="auto">
          <a:xfrm>
            <a:off x="332032" y="1710346"/>
            <a:ext cx="1142296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dirty="0">
                <a:solidFill>
                  <a:schemeClr val="bg1">
                    <a:lumMod val="95000"/>
                    <a:lumOff val="5000"/>
                  </a:schemeClr>
                </a:solidFill>
                <a:latin typeface="Arial" panose="020B0604020202020204" pitchFamily="34" charset="0"/>
              </a:rPr>
              <a:t>Podemos distinguir de este gráfico:</a:t>
            </a:r>
          </a:p>
          <a:p>
            <a:pPr algn="just" eaLnBrk="1" hangingPunct="1">
              <a:spcBef>
                <a:spcPct val="50000"/>
              </a:spcBef>
            </a:pPr>
            <a:r>
              <a:rPr lang="es-ES" altLang="es-CL" dirty="0" err="1">
                <a:solidFill>
                  <a:schemeClr val="bg1">
                    <a:lumMod val="95000"/>
                    <a:lumOff val="5000"/>
                  </a:schemeClr>
                </a:solidFill>
                <a:latin typeface="Arial" panose="020B0604020202020204" pitchFamily="34" charset="0"/>
              </a:rPr>
              <a:t>u</a:t>
            </a:r>
            <a:r>
              <a:rPr lang="es-ES" altLang="es-CL" baseline="-25000" dirty="0" err="1">
                <a:solidFill>
                  <a:schemeClr val="bg1">
                    <a:lumMod val="95000"/>
                    <a:lumOff val="5000"/>
                  </a:schemeClr>
                </a:solidFill>
                <a:latin typeface="Arial" panose="020B0604020202020204" pitchFamily="34" charset="0"/>
              </a:rPr>
              <a:t>mp</a:t>
            </a:r>
            <a:r>
              <a:rPr lang="es-ES" altLang="es-CL" baseline="-25000" dirty="0">
                <a:solidFill>
                  <a:schemeClr val="bg1">
                    <a:lumMod val="95000"/>
                    <a:lumOff val="5000"/>
                  </a:schemeClr>
                </a:solidFill>
                <a:latin typeface="Arial" panose="020B0604020202020204" pitchFamily="34" charset="0"/>
              </a:rPr>
              <a:t>  </a:t>
            </a:r>
            <a:r>
              <a:rPr lang="es-ES" altLang="es-CL" dirty="0">
                <a:solidFill>
                  <a:schemeClr val="bg1">
                    <a:lumMod val="95000"/>
                    <a:lumOff val="5000"/>
                  </a:schemeClr>
                </a:solidFill>
                <a:latin typeface="Arial" panose="020B0604020202020204" pitchFamily="34" charset="0"/>
              </a:rPr>
              <a:t>velocidad mas probable, es la velocidad que posee un mayor número de moléculas.</a:t>
            </a:r>
          </a:p>
          <a:p>
            <a:pPr algn="just" eaLnBrk="1" hangingPunct="1">
              <a:spcBef>
                <a:spcPct val="50000"/>
              </a:spcBef>
            </a:pPr>
            <a:r>
              <a:rPr lang="es-ES" altLang="es-CL" dirty="0">
                <a:solidFill>
                  <a:schemeClr val="bg1">
                    <a:lumMod val="95000"/>
                    <a:lumOff val="5000"/>
                  </a:schemeClr>
                </a:solidFill>
                <a:latin typeface="Arial" panose="020B0604020202020204" pitchFamily="34" charset="0"/>
              </a:rPr>
              <a:t>u velocidad media, es el promedio de las velocidades.</a:t>
            </a:r>
          </a:p>
          <a:p>
            <a:pPr algn="just" eaLnBrk="1" hangingPunct="1">
              <a:spcBef>
                <a:spcPct val="50000"/>
              </a:spcBef>
            </a:pPr>
            <a:r>
              <a:rPr lang="es-ES" altLang="es-CL" dirty="0" err="1">
                <a:solidFill>
                  <a:schemeClr val="bg1">
                    <a:lumMod val="95000"/>
                    <a:lumOff val="5000"/>
                  </a:schemeClr>
                </a:solidFill>
                <a:latin typeface="Arial" panose="020B0604020202020204" pitchFamily="34" charset="0"/>
              </a:rPr>
              <a:t>u</a:t>
            </a:r>
            <a:r>
              <a:rPr lang="es-ES" altLang="es-CL" baseline="-25000" dirty="0" err="1">
                <a:solidFill>
                  <a:schemeClr val="bg1">
                    <a:lumMod val="95000"/>
                    <a:lumOff val="5000"/>
                  </a:schemeClr>
                </a:solidFill>
                <a:latin typeface="Arial" panose="020B0604020202020204" pitchFamily="34" charset="0"/>
              </a:rPr>
              <a:t>cm</a:t>
            </a:r>
            <a:r>
              <a:rPr lang="es-ES" altLang="es-CL" dirty="0">
                <a:solidFill>
                  <a:schemeClr val="bg1">
                    <a:lumMod val="95000"/>
                    <a:lumOff val="5000"/>
                  </a:schemeClr>
                </a:solidFill>
                <a:latin typeface="Arial" panose="020B0604020202020204" pitchFamily="34" charset="0"/>
              </a:rPr>
              <a:t> velocidad cuadrática media, raíz cuadrada de los cuadrados de las velocidades de todas las moléculas.</a:t>
            </a:r>
          </a:p>
        </p:txBody>
      </p:sp>
      <p:sp>
        <p:nvSpPr>
          <p:cNvPr id="12294" name="Line 6">
            <a:extLst>
              <a:ext uri="{FF2B5EF4-FFF2-40B4-BE49-F238E27FC236}">
                <a16:creationId xmlns:a16="http://schemas.microsoft.com/office/drawing/2014/main" id="{B6930468-4D23-410E-83DB-694F3A280411}"/>
              </a:ext>
            </a:extLst>
          </p:cNvPr>
          <p:cNvSpPr>
            <a:spLocks noChangeShapeType="1"/>
          </p:cNvSpPr>
          <p:nvPr/>
        </p:nvSpPr>
        <p:spPr bwMode="auto">
          <a:xfrm>
            <a:off x="407963" y="3262746"/>
            <a:ext cx="1524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pic>
        <p:nvPicPr>
          <p:cNvPr id="12295" name="Picture 8" descr="velocidadMedia">
            <a:extLst>
              <a:ext uri="{FF2B5EF4-FFF2-40B4-BE49-F238E27FC236}">
                <a16:creationId xmlns:a16="http://schemas.microsoft.com/office/drawing/2014/main" id="{ACD00009-E674-4004-9910-BDE780229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663" y="4290647"/>
            <a:ext cx="5191125" cy="2239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9 CuadroTexto">
            <a:extLst>
              <a:ext uri="{FF2B5EF4-FFF2-40B4-BE49-F238E27FC236}">
                <a16:creationId xmlns:a16="http://schemas.microsoft.com/office/drawing/2014/main" id="{07EE8101-5ABB-4CAD-9F98-A46231EC7B7C}"/>
              </a:ext>
            </a:extLst>
          </p:cNvPr>
          <p:cNvSpPr txBox="1">
            <a:spLocks noChangeArrowheads="1"/>
          </p:cNvSpPr>
          <p:nvPr/>
        </p:nvSpPr>
        <p:spPr bwMode="auto">
          <a:xfrm>
            <a:off x="9242341" y="4572668"/>
            <a:ext cx="79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CL" altLang="es-CL" dirty="0" err="1">
                <a:solidFill>
                  <a:schemeClr val="bg2"/>
                </a:solidFill>
              </a:rPr>
              <a:t>u</a:t>
            </a:r>
            <a:r>
              <a:rPr lang="es-CL" altLang="es-CL" baseline="-25000" dirty="0" err="1">
                <a:solidFill>
                  <a:schemeClr val="bg2"/>
                </a:solidFill>
              </a:rPr>
              <a:t>cm</a:t>
            </a:r>
            <a:endParaRPr lang="es-CL" altLang="es-CL" baseline="-25000" dirty="0">
              <a:solidFill>
                <a:schemeClr val="bg2"/>
              </a:solidFill>
            </a:endParaRPr>
          </a:p>
        </p:txBody>
      </p:sp>
      <p:cxnSp>
        <p:nvCxnSpPr>
          <p:cNvPr id="12297" name="11 Conector recto de flecha">
            <a:extLst>
              <a:ext uri="{FF2B5EF4-FFF2-40B4-BE49-F238E27FC236}">
                <a16:creationId xmlns:a16="http://schemas.microsoft.com/office/drawing/2014/main" id="{3F52F932-C9D5-400D-8B7A-5560911C9FAD}"/>
              </a:ext>
            </a:extLst>
          </p:cNvPr>
          <p:cNvCxnSpPr>
            <a:cxnSpLocks noChangeShapeType="1"/>
            <a:stCxn id="12296" idx="1"/>
          </p:cNvCxnSpPr>
          <p:nvPr/>
        </p:nvCxnSpPr>
        <p:spPr bwMode="auto">
          <a:xfrm flipH="1">
            <a:off x="8594641" y="4804443"/>
            <a:ext cx="647700" cy="57150"/>
          </a:xfrm>
          <a:prstGeom prst="straightConnector1">
            <a:avLst/>
          </a:prstGeom>
          <a:noFill/>
          <a:ln w="9525" algn="ctr">
            <a:solidFill>
              <a:schemeClr val="bg2"/>
            </a:solidFill>
            <a:round/>
            <a:headEnd/>
            <a:tailEnd type="arrow" w="med" len="med"/>
          </a:ln>
        </p:spPr>
      </p:cxnSp>
      <p:sp>
        <p:nvSpPr>
          <p:cNvPr id="12298" name="12 CuadroTexto">
            <a:extLst>
              <a:ext uri="{FF2B5EF4-FFF2-40B4-BE49-F238E27FC236}">
                <a16:creationId xmlns:a16="http://schemas.microsoft.com/office/drawing/2014/main" id="{0015A0B5-5E0B-4A92-BD17-617C5FAB70F8}"/>
              </a:ext>
            </a:extLst>
          </p:cNvPr>
          <p:cNvSpPr txBox="1">
            <a:spLocks noChangeArrowheads="1"/>
          </p:cNvSpPr>
          <p:nvPr/>
        </p:nvSpPr>
        <p:spPr bwMode="auto">
          <a:xfrm>
            <a:off x="6702451" y="4373999"/>
            <a:ext cx="865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CL" altLang="es-CL" dirty="0" err="1">
                <a:solidFill>
                  <a:schemeClr val="bg2"/>
                </a:solidFill>
              </a:rPr>
              <a:t>u</a:t>
            </a:r>
            <a:r>
              <a:rPr lang="es-CL" altLang="es-CL" baseline="-25000" dirty="0" err="1">
                <a:solidFill>
                  <a:schemeClr val="bg2"/>
                </a:solidFill>
              </a:rPr>
              <a:t>mp</a:t>
            </a:r>
            <a:endParaRPr lang="es-CL" altLang="es-CL" baseline="-25000" dirty="0">
              <a:solidFill>
                <a:schemeClr val="bg2"/>
              </a:solidFill>
            </a:endParaRPr>
          </a:p>
        </p:txBody>
      </p:sp>
      <p:cxnSp>
        <p:nvCxnSpPr>
          <p:cNvPr id="12299" name="14 Conector recto de flecha">
            <a:extLst>
              <a:ext uri="{FF2B5EF4-FFF2-40B4-BE49-F238E27FC236}">
                <a16:creationId xmlns:a16="http://schemas.microsoft.com/office/drawing/2014/main" id="{1C625231-F37A-4168-9F78-E08891BB2F95}"/>
              </a:ext>
            </a:extLst>
          </p:cNvPr>
          <p:cNvCxnSpPr>
            <a:cxnSpLocks noChangeShapeType="1"/>
          </p:cNvCxnSpPr>
          <p:nvPr/>
        </p:nvCxnSpPr>
        <p:spPr bwMode="auto">
          <a:xfrm>
            <a:off x="7284244" y="4721559"/>
            <a:ext cx="936625" cy="71438"/>
          </a:xfrm>
          <a:prstGeom prst="straightConnector1">
            <a:avLst/>
          </a:prstGeom>
          <a:noFill/>
          <a:ln w="9525" algn="ctr">
            <a:solidFill>
              <a:schemeClr val="bg2"/>
            </a:solidFill>
            <a:round/>
            <a:headEnd/>
            <a:tailEnd type="arrow"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9F81552F-C8C0-41B2-BDC1-A076B238B39B}"/>
              </a:ext>
            </a:extLst>
          </p:cNvPr>
          <p:cNvSpPr txBox="1">
            <a:spLocks noChangeArrowheads="1"/>
          </p:cNvSpPr>
          <p:nvPr/>
        </p:nvSpPr>
        <p:spPr bwMode="auto">
          <a:xfrm>
            <a:off x="422031" y="1074509"/>
            <a:ext cx="11043138"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Si despejamos u</a:t>
            </a:r>
            <a:r>
              <a:rPr lang="es-ES" altLang="es-CL" sz="2800" baseline="30000" dirty="0">
                <a:solidFill>
                  <a:schemeClr val="bg1">
                    <a:lumMod val="95000"/>
                    <a:lumOff val="5000"/>
                  </a:schemeClr>
                </a:solidFill>
                <a:latin typeface="Arial" panose="020B0604020202020204" pitchFamily="34" charset="0"/>
              </a:rPr>
              <a:t>2</a:t>
            </a:r>
            <a:r>
              <a:rPr lang="es-ES" altLang="es-CL" sz="2800" dirty="0">
                <a:solidFill>
                  <a:schemeClr val="bg1">
                    <a:lumMod val="95000"/>
                    <a:lumOff val="5000"/>
                  </a:schemeClr>
                </a:solidFill>
                <a:latin typeface="Arial" panose="020B0604020202020204" pitchFamily="34" charset="0"/>
              </a:rPr>
              <a:t>:</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                      </a:t>
            </a:r>
            <a:r>
              <a:rPr lang="es-ES" altLang="es-CL" sz="2800" dirty="0" err="1">
                <a:solidFill>
                  <a:schemeClr val="bg1">
                    <a:lumMod val="95000"/>
                    <a:lumOff val="5000"/>
                  </a:schemeClr>
                </a:solidFill>
                <a:latin typeface="Arial" panose="020B0604020202020204" pitchFamily="34" charset="0"/>
              </a:rPr>
              <a:t>u</a:t>
            </a:r>
            <a:r>
              <a:rPr lang="es-ES" altLang="es-CL" sz="2800" baseline="-25000" dirty="0" err="1">
                <a:solidFill>
                  <a:schemeClr val="bg1">
                    <a:lumMod val="95000"/>
                    <a:lumOff val="5000"/>
                  </a:schemeClr>
                </a:solidFill>
                <a:latin typeface="Arial" panose="020B0604020202020204" pitchFamily="34" charset="0"/>
              </a:rPr>
              <a:t>cm</a:t>
            </a:r>
            <a:r>
              <a:rPr lang="es-ES" altLang="es-CL" sz="2800" dirty="0">
                <a:solidFill>
                  <a:schemeClr val="bg1">
                    <a:lumMod val="95000"/>
                    <a:lumOff val="5000"/>
                  </a:schemeClr>
                </a:solidFill>
                <a:latin typeface="Arial" panose="020B0604020202020204" pitchFamily="34" charset="0"/>
              </a:rPr>
              <a:t> =  u</a:t>
            </a:r>
            <a:r>
              <a:rPr lang="es-ES" altLang="es-CL" sz="2800" baseline="30000" dirty="0">
                <a:solidFill>
                  <a:schemeClr val="bg1">
                    <a:lumMod val="95000"/>
                    <a:lumOff val="5000"/>
                  </a:schemeClr>
                </a:solidFill>
                <a:latin typeface="Arial" panose="020B0604020202020204" pitchFamily="34" charset="0"/>
              </a:rPr>
              <a:t>2</a:t>
            </a:r>
            <a:r>
              <a:rPr lang="es-ES" altLang="es-CL" sz="2800" dirty="0">
                <a:solidFill>
                  <a:schemeClr val="bg1">
                    <a:lumMod val="95000"/>
                    <a:lumOff val="5000"/>
                  </a:schemeClr>
                </a:solidFill>
                <a:latin typeface="Arial" panose="020B0604020202020204" pitchFamily="34" charset="0"/>
              </a:rPr>
              <a:t> =   3 R T</a:t>
            </a:r>
          </a:p>
          <a:p>
            <a:pPr algn="just" eaLnBrk="1" hangingPunct="1">
              <a:spcBef>
                <a:spcPct val="50000"/>
              </a:spcBef>
            </a:pPr>
            <a:r>
              <a:rPr lang="es-ES" altLang="es-CL" sz="2800" dirty="0">
                <a:solidFill>
                  <a:schemeClr val="bg1">
                    <a:lumMod val="95000"/>
                    <a:lumOff val="5000"/>
                  </a:schemeClr>
                </a:solidFill>
                <a:latin typeface="Arial" panose="020B0604020202020204" pitchFamily="34" charset="0"/>
              </a:rPr>
              <a:t>                                              ɱ</a:t>
            </a:r>
          </a:p>
          <a:p>
            <a:pPr algn="just" eaLnBrk="1" hangingPunct="1">
              <a:spcBef>
                <a:spcPct val="50000"/>
              </a:spcBef>
            </a:pPr>
            <a:r>
              <a:rPr lang="es-ES" altLang="es-CL" sz="2800" dirty="0" err="1">
                <a:solidFill>
                  <a:schemeClr val="bg1">
                    <a:lumMod val="95000"/>
                    <a:lumOff val="5000"/>
                  </a:schemeClr>
                </a:solidFill>
                <a:latin typeface="Arial" panose="020B0604020202020204" pitchFamily="34" charset="0"/>
              </a:rPr>
              <a:t>u</a:t>
            </a:r>
            <a:r>
              <a:rPr lang="es-ES" altLang="es-CL" sz="2800" baseline="-25000" dirty="0" err="1">
                <a:solidFill>
                  <a:schemeClr val="bg1">
                    <a:lumMod val="95000"/>
                    <a:lumOff val="5000"/>
                  </a:schemeClr>
                </a:solidFill>
                <a:latin typeface="Arial" panose="020B0604020202020204" pitchFamily="34" charset="0"/>
              </a:rPr>
              <a:t>cm</a:t>
            </a:r>
            <a:r>
              <a:rPr lang="es-ES" altLang="es-CL" sz="2800" dirty="0">
                <a:solidFill>
                  <a:schemeClr val="bg1">
                    <a:lumMod val="95000"/>
                    <a:lumOff val="5000"/>
                  </a:schemeClr>
                </a:solidFill>
                <a:latin typeface="Arial" panose="020B0604020202020204" pitchFamily="34" charset="0"/>
              </a:rPr>
              <a:t> será directamente proporcional a la raíz cuadrada de la temperatura en K e inversamente proporcional a la raíz cuadrada de su masa molar.</a:t>
            </a:r>
          </a:p>
          <a:p>
            <a:pPr algn="just" eaLnBrk="1" hangingPunct="1">
              <a:spcBef>
                <a:spcPct val="50000"/>
              </a:spcBef>
              <a:buFontTx/>
              <a:buChar char="•"/>
            </a:pPr>
            <a:r>
              <a:rPr lang="es-ES" altLang="es-CL" sz="2800" dirty="0">
                <a:solidFill>
                  <a:schemeClr val="bg1">
                    <a:lumMod val="95000"/>
                    <a:lumOff val="5000"/>
                  </a:schemeClr>
                </a:solidFill>
                <a:latin typeface="Arial" panose="020B0604020202020204" pitchFamily="34" charset="0"/>
              </a:rPr>
              <a:t>Moléculas más ligeras tienen velocidades mayores que las más pesadas.</a:t>
            </a:r>
          </a:p>
          <a:p>
            <a:pPr algn="just" eaLnBrk="1" hangingPunct="1">
              <a:spcBef>
                <a:spcPct val="50000"/>
              </a:spcBef>
              <a:buFontTx/>
              <a:buChar char="•"/>
            </a:pPr>
            <a:r>
              <a:rPr lang="es-ES" altLang="es-CL" sz="2800" dirty="0">
                <a:solidFill>
                  <a:schemeClr val="bg1">
                    <a:lumMod val="95000"/>
                    <a:lumOff val="5000"/>
                  </a:schemeClr>
                </a:solidFill>
                <a:latin typeface="Arial" panose="020B0604020202020204" pitchFamily="34" charset="0"/>
              </a:rPr>
              <a:t>Todas las velocidades moleculares aumentan al aumentar la temperatura.</a:t>
            </a:r>
          </a:p>
        </p:txBody>
      </p:sp>
      <p:sp>
        <p:nvSpPr>
          <p:cNvPr id="14339" name="Line 3">
            <a:extLst>
              <a:ext uri="{FF2B5EF4-FFF2-40B4-BE49-F238E27FC236}">
                <a16:creationId xmlns:a16="http://schemas.microsoft.com/office/drawing/2014/main" id="{5787DD2C-5800-488A-B8ED-2E55690D981F}"/>
              </a:ext>
            </a:extLst>
          </p:cNvPr>
          <p:cNvSpPr>
            <a:spLocks noChangeShapeType="1"/>
          </p:cNvSpPr>
          <p:nvPr/>
        </p:nvSpPr>
        <p:spPr bwMode="auto">
          <a:xfrm>
            <a:off x="5715000" y="914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0" name="Line 4">
            <a:extLst>
              <a:ext uri="{FF2B5EF4-FFF2-40B4-BE49-F238E27FC236}">
                <a16:creationId xmlns:a16="http://schemas.microsoft.com/office/drawing/2014/main" id="{9E7179CC-2C88-4B77-AFF0-DB48CB2E0D4D}"/>
              </a:ext>
            </a:extLst>
          </p:cNvPr>
          <p:cNvSpPr>
            <a:spLocks noChangeShapeType="1"/>
          </p:cNvSpPr>
          <p:nvPr/>
        </p:nvSpPr>
        <p:spPr bwMode="auto">
          <a:xfrm>
            <a:off x="3708862" y="1804183"/>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1" name="Line 5">
            <a:extLst>
              <a:ext uri="{FF2B5EF4-FFF2-40B4-BE49-F238E27FC236}">
                <a16:creationId xmlns:a16="http://schemas.microsoft.com/office/drawing/2014/main" id="{07C34721-A4A5-4B31-B807-EDA09B4D2C7C}"/>
              </a:ext>
            </a:extLst>
          </p:cNvPr>
          <p:cNvSpPr>
            <a:spLocks noChangeShapeType="1"/>
          </p:cNvSpPr>
          <p:nvPr/>
        </p:nvSpPr>
        <p:spPr bwMode="auto">
          <a:xfrm>
            <a:off x="2939399" y="1199200"/>
            <a:ext cx="228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2" name="Line 6">
            <a:extLst>
              <a:ext uri="{FF2B5EF4-FFF2-40B4-BE49-F238E27FC236}">
                <a16:creationId xmlns:a16="http://schemas.microsoft.com/office/drawing/2014/main" id="{B9D9A79B-FD38-4B7D-9C55-0103FDC1B32A}"/>
              </a:ext>
            </a:extLst>
          </p:cNvPr>
          <p:cNvSpPr>
            <a:spLocks noChangeShapeType="1"/>
          </p:cNvSpPr>
          <p:nvPr/>
        </p:nvSpPr>
        <p:spPr bwMode="auto">
          <a:xfrm>
            <a:off x="3513250" y="1821979"/>
            <a:ext cx="7620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3" name="Line 7">
            <a:extLst>
              <a:ext uri="{FF2B5EF4-FFF2-40B4-BE49-F238E27FC236}">
                <a16:creationId xmlns:a16="http://schemas.microsoft.com/office/drawing/2014/main" id="{31E832AA-2974-49FD-9E5A-DEBFE2E67826}"/>
              </a:ext>
            </a:extLst>
          </p:cNvPr>
          <p:cNvSpPr>
            <a:spLocks noChangeShapeType="1"/>
          </p:cNvSpPr>
          <p:nvPr/>
        </p:nvSpPr>
        <p:spPr bwMode="auto">
          <a:xfrm flipV="1">
            <a:off x="3614809" y="1659298"/>
            <a:ext cx="0" cy="6096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4" name="Line 8">
            <a:extLst>
              <a:ext uri="{FF2B5EF4-FFF2-40B4-BE49-F238E27FC236}">
                <a16:creationId xmlns:a16="http://schemas.microsoft.com/office/drawing/2014/main" id="{35808056-C35D-4F4C-820A-4DAA4810526B}"/>
              </a:ext>
            </a:extLst>
          </p:cNvPr>
          <p:cNvSpPr>
            <a:spLocks noChangeShapeType="1"/>
          </p:cNvSpPr>
          <p:nvPr/>
        </p:nvSpPr>
        <p:spPr bwMode="auto">
          <a:xfrm>
            <a:off x="3614809" y="1642720"/>
            <a:ext cx="4572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5" name="Line 9">
            <a:extLst>
              <a:ext uri="{FF2B5EF4-FFF2-40B4-BE49-F238E27FC236}">
                <a16:creationId xmlns:a16="http://schemas.microsoft.com/office/drawing/2014/main" id="{3E05A639-9ADC-4DEC-A405-B78B765CC934}"/>
              </a:ext>
            </a:extLst>
          </p:cNvPr>
          <p:cNvSpPr>
            <a:spLocks noChangeShapeType="1"/>
          </p:cNvSpPr>
          <p:nvPr/>
        </p:nvSpPr>
        <p:spPr bwMode="auto">
          <a:xfrm>
            <a:off x="4414909" y="1924626"/>
            <a:ext cx="76200" cy="6858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6" name="Line 10">
            <a:extLst>
              <a:ext uri="{FF2B5EF4-FFF2-40B4-BE49-F238E27FC236}">
                <a16:creationId xmlns:a16="http://schemas.microsoft.com/office/drawing/2014/main" id="{15065438-2E12-4099-9DFA-AEB79AFEA241}"/>
              </a:ext>
            </a:extLst>
          </p:cNvPr>
          <p:cNvSpPr>
            <a:spLocks noChangeShapeType="1"/>
          </p:cNvSpPr>
          <p:nvPr/>
        </p:nvSpPr>
        <p:spPr bwMode="auto">
          <a:xfrm flipV="1">
            <a:off x="4522757" y="1810326"/>
            <a:ext cx="76200" cy="9144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7" name="Line 11">
            <a:extLst>
              <a:ext uri="{FF2B5EF4-FFF2-40B4-BE49-F238E27FC236}">
                <a16:creationId xmlns:a16="http://schemas.microsoft.com/office/drawing/2014/main" id="{46642EE9-7111-4B5C-9C0D-4D95FB23C0B9}"/>
              </a:ext>
            </a:extLst>
          </p:cNvPr>
          <p:cNvSpPr>
            <a:spLocks noChangeShapeType="1"/>
          </p:cNvSpPr>
          <p:nvPr/>
        </p:nvSpPr>
        <p:spPr bwMode="auto">
          <a:xfrm>
            <a:off x="4598957" y="1773598"/>
            <a:ext cx="9144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4348" name="Line 12">
            <a:extLst>
              <a:ext uri="{FF2B5EF4-FFF2-40B4-BE49-F238E27FC236}">
                <a16:creationId xmlns:a16="http://schemas.microsoft.com/office/drawing/2014/main" id="{EA4C642D-A146-45F6-904C-323F8D2CABE5}"/>
              </a:ext>
            </a:extLst>
          </p:cNvPr>
          <p:cNvSpPr>
            <a:spLocks noChangeShapeType="1"/>
          </p:cNvSpPr>
          <p:nvPr/>
        </p:nvSpPr>
        <p:spPr bwMode="auto">
          <a:xfrm>
            <a:off x="4768200" y="2241451"/>
            <a:ext cx="762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13" name="Text Box 2">
            <a:extLst>
              <a:ext uri="{FF2B5EF4-FFF2-40B4-BE49-F238E27FC236}">
                <a16:creationId xmlns:a16="http://schemas.microsoft.com/office/drawing/2014/main" id="{17614956-7FFE-4D6F-B16E-974C2E28BE6C}"/>
              </a:ext>
            </a:extLst>
          </p:cNvPr>
          <p:cNvSpPr txBox="1">
            <a:spLocks noChangeArrowheads="1"/>
          </p:cNvSpPr>
          <p:nvPr/>
        </p:nvSpPr>
        <p:spPr bwMode="auto">
          <a:xfrm>
            <a:off x="208671" y="249704"/>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a:extLst>
              <a:ext uri="{FF2B5EF4-FFF2-40B4-BE49-F238E27FC236}">
                <a16:creationId xmlns:a16="http://schemas.microsoft.com/office/drawing/2014/main" id="{E7360883-B56A-4ADA-930D-0B47BEF5F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97" y="1234674"/>
            <a:ext cx="5204812" cy="52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5" descr="MaxwellBoltzmann">
            <a:extLst>
              <a:ext uri="{FF2B5EF4-FFF2-40B4-BE49-F238E27FC236}">
                <a16:creationId xmlns:a16="http://schemas.microsoft.com/office/drawing/2014/main" id="{514B5AD2-7960-4D1A-9BC6-C1788B82F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34674"/>
            <a:ext cx="5861538" cy="52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a:extLst>
              <a:ext uri="{FF2B5EF4-FFF2-40B4-BE49-F238E27FC236}">
                <a16:creationId xmlns:a16="http://schemas.microsoft.com/office/drawing/2014/main" id="{8AB13688-E21A-41A8-A812-CC162C3B8FCD}"/>
              </a:ext>
            </a:extLst>
          </p:cNvPr>
          <p:cNvSpPr txBox="1">
            <a:spLocks noChangeArrowheads="1"/>
          </p:cNvSpPr>
          <p:nvPr/>
        </p:nvSpPr>
        <p:spPr bwMode="auto">
          <a:xfrm>
            <a:off x="208671" y="220795"/>
            <a:ext cx="11774658" cy="646331"/>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ES" altLang="es-CL" sz="3600">
                <a:solidFill>
                  <a:schemeClr val="bg1">
                    <a:lumMod val="95000"/>
                    <a:lumOff val="5000"/>
                  </a:schemeClr>
                </a:solidFill>
                <a:latin typeface="Arial" panose="020B0604020202020204" pitchFamily="34" charset="0"/>
              </a:rPr>
              <a:t>Teoría Cinético Molecular</a:t>
            </a:r>
          </a:p>
        </p:txBody>
      </p:sp>
      <p:grpSp>
        <p:nvGrpSpPr>
          <p:cNvPr id="5" name="Group 4">
            <a:extLst>
              <a:ext uri="{FF2B5EF4-FFF2-40B4-BE49-F238E27FC236}">
                <a16:creationId xmlns:a16="http://schemas.microsoft.com/office/drawing/2014/main" id="{2373A161-7277-445C-840D-842AEF453DE9}"/>
              </a:ext>
            </a:extLst>
          </p:cNvPr>
          <p:cNvGrpSpPr/>
          <p:nvPr/>
        </p:nvGrpSpPr>
        <p:grpSpPr>
          <a:xfrm>
            <a:off x="2009714" y="1730188"/>
            <a:ext cx="191880" cy="266760"/>
            <a:chOff x="2009714" y="1730188"/>
            <a:chExt cx="191880" cy="26676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42822F6-7F7A-4473-8A8A-EC4DA123732B}"/>
                    </a:ext>
                  </a:extLst>
                </p14:cNvPr>
                <p14:cNvContentPartPr/>
                <p14:nvPr/>
              </p14:nvContentPartPr>
              <p14:xfrm>
                <a:off x="2064074" y="1730188"/>
                <a:ext cx="137520" cy="231480"/>
              </p14:xfrm>
            </p:contentPart>
          </mc:Choice>
          <mc:Fallback xmlns="">
            <p:pic>
              <p:nvPicPr>
                <p:cNvPr id="2" name="Ink 1">
                  <a:extLst>
                    <a:ext uri="{FF2B5EF4-FFF2-40B4-BE49-F238E27FC236}">
                      <a16:creationId xmlns:a16="http://schemas.microsoft.com/office/drawing/2014/main" id="{B42822F6-7F7A-4473-8A8A-EC4DA123732B}"/>
                    </a:ext>
                  </a:extLst>
                </p:cNvPr>
                <p:cNvPicPr/>
                <p:nvPr/>
              </p:nvPicPr>
              <p:blipFill>
                <a:blip r:embed="rId5"/>
                <a:stretch>
                  <a:fillRect/>
                </a:stretch>
              </p:blipFill>
              <p:spPr>
                <a:xfrm>
                  <a:off x="2028074" y="1694188"/>
                  <a:ext cx="2091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49A8E2B-FAB9-4D79-8E1B-C9805563D9AD}"/>
                    </a:ext>
                  </a:extLst>
                </p14:cNvPr>
                <p14:cNvContentPartPr/>
                <p14:nvPr/>
              </p14:nvContentPartPr>
              <p14:xfrm>
                <a:off x="2009714" y="1868428"/>
                <a:ext cx="123120" cy="128520"/>
              </p14:xfrm>
            </p:contentPart>
          </mc:Choice>
          <mc:Fallback xmlns="">
            <p:pic>
              <p:nvPicPr>
                <p:cNvPr id="3" name="Ink 2">
                  <a:extLst>
                    <a:ext uri="{FF2B5EF4-FFF2-40B4-BE49-F238E27FC236}">
                      <a16:creationId xmlns:a16="http://schemas.microsoft.com/office/drawing/2014/main" id="{049A8E2B-FAB9-4D79-8E1B-C9805563D9AD}"/>
                    </a:ext>
                  </a:extLst>
                </p:cNvPr>
                <p:cNvPicPr/>
                <p:nvPr/>
              </p:nvPicPr>
              <p:blipFill>
                <a:blip r:embed="rId7"/>
                <a:stretch>
                  <a:fillRect/>
                </a:stretch>
              </p:blipFill>
              <p:spPr>
                <a:xfrm>
                  <a:off x="1974074" y="1832788"/>
                  <a:ext cx="194760" cy="200160"/>
                </a:xfrm>
                <a:prstGeom prst="rect">
                  <a:avLst/>
                </a:prstGeom>
              </p:spPr>
            </p:pic>
          </mc:Fallback>
        </mc:AlternateContent>
      </p:grpSp>
      <p:grpSp>
        <p:nvGrpSpPr>
          <p:cNvPr id="8" name="Group 7">
            <a:extLst>
              <a:ext uri="{FF2B5EF4-FFF2-40B4-BE49-F238E27FC236}">
                <a16:creationId xmlns:a16="http://schemas.microsoft.com/office/drawing/2014/main" id="{9967607A-36A6-4D0C-B34E-4C5597F70F83}"/>
              </a:ext>
            </a:extLst>
          </p:cNvPr>
          <p:cNvGrpSpPr/>
          <p:nvPr/>
        </p:nvGrpSpPr>
        <p:grpSpPr>
          <a:xfrm>
            <a:off x="2516594" y="2460628"/>
            <a:ext cx="144720" cy="247680"/>
            <a:chOff x="2516594" y="2460628"/>
            <a:chExt cx="144720" cy="24768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69BD88E9-CC20-4C2E-B7FB-1A78A4090E5E}"/>
                    </a:ext>
                  </a:extLst>
                </p14:cNvPr>
                <p14:cNvContentPartPr/>
                <p14:nvPr/>
              </p14:nvContentPartPr>
              <p14:xfrm>
                <a:off x="2545034" y="2460628"/>
                <a:ext cx="116280" cy="230040"/>
              </p14:xfrm>
            </p:contentPart>
          </mc:Choice>
          <mc:Fallback xmlns="">
            <p:pic>
              <p:nvPicPr>
                <p:cNvPr id="6" name="Ink 5">
                  <a:extLst>
                    <a:ext uri="{FF2B5EF4-FFF2-40B4-BE49-F238E27FC236}">
                      <a16:creationId xmlns:a16="http://schemas.microsoft.com/office/drawing/2014/main" id="{69BD88E9-CC20-4C2E-B7FB-1A78A4090E5E}"/>
                    </a:ext>
                  </a:extLst>
                </p:cNvPr>
                <p:cNvPicPr/>
                <p:nvPr/>
              </p:nvPicPr>
              <p:blipFill>
                <a:blip r:embed="rId9"/>
                <a:stretch>
                  <a:fillRect/>
                </a:stretch>
              </p:blipFill>
              <p:spPr>
                <a:xfrm>
                  <a:off x="2509034" y="2424988"/>
                  <a:ext cx="1879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02522439-B9EA-4BE3-9CDD-8352EF6218A8}"/>
                    </a:ext>
                  </a:extLst>
                </p14:cNvPr>
                <p14:cNvContentPartPr/>
                <p14:nvPr/>
              </p14:nvContentPartPr>
              <p14:xfrm>
                <a:off x="2516594" y="2590948"/>
                <a:ext cx="107280" cy="117360"/>
              </p14:xfrm>
            </p:contentPart>
          </mc:Choice>
          <mc:Fallback xmlns="">
            <p:pic>
              <p:nvPicPr>
                <p:cNvPr id="7" name="Ink 6">
                  <a:extLst>
                    <a:ext uri="{FF2B5EF4-FFF2-40B4-BE49-F238E27FC236}">
                      <a16:creationId xmlns:a16="http://schemas.microsoft.com/office/drawing/2014/main" id="{02522439-B9EA-4BE3-9CDD-8352EF6218A8}"/>
                    </a:ext>
                  </a:extLst>
                </p:cNvPr>
                <p:cNvPicPr/>
                <p:nvPr/>
              </p:nvPicPr>
              <p:blipFill>
                <a:blip r:embed="rId11"/>
                <a:stretch>
                  <a:fillRect/>
                </a:stretch>
              </p:blipFill>
              <p:spPr>
                <a:xfrm>
                  <a:off x="2480954" y="2555308"/>
                  <a:ext cx="178920" cy="189000"/>
                </a:xfrm>
                <a:prstGeom prst="rect">
                  <a:avLst/>
                </a:prstGeom>
              </p:spPr>
            </p:pic>
          </mc:Fallback>
        </mc:AlternateContent>
      </p:grpSp>
      <p:grpSp>
        <p:nvGrpSpPr>
          <p:cNvPr id="11" name="Group 10">
            <a:extLst>
              <a:ext uri="{FF2B5EF4-FFF2-40B4-BE49-F238E27FC236}">
                <a16:creationId xmlns:a16="http://schemas.microsoft.com/office/drawing/2014/main" id="{8E951795-BF93-4749-B7B5-5ECD0CCC2793}"/>
              </a:ext>
            </a:extLst>
          </p:cNvPr>
          <p:cNvGrpSpPr/>
          <p:nvPr/>
        </p:nvGrpSpPr>
        <p:grpSpPr>
          <a:xfrm>
            <a:off x="3175754" y="4495708"/>
            <a:ext cx="224640" cy="270000"/>
            <a:chOff x="3175754" y="4495708"/>
            <a:chExt cx="224640" cy="27000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7B858856-D918-4A6D-9B4A-08F8DD560D54}"/>
                    </a:ext>
                  </a:extLst>
                </p14:cNvPr>
                <p14:cNvContentPartPr/>
                <p14:nvPr/>
              </p14:nvContentPartPr>
              <p14:xfrm>
                <a:off x="3211394" y="4495708"/>
                <a:ext cx="189000" cy="253080"/>
              </p14:xfrm>
            </p:contentPart>
          </mc:Choice>
          <mc:Fallback xmlns="">
            <p:pic>
              <p:nvPicPr>
                <p:cNvPr id="9" name="Ink 8">
                  <a:extLst>
                    <a:ext uri="{FF2B5EF4-FFF2-40B4-BE49-F238E27FC236}">
                      <a16:creationId xmlns:a16="http://schemas.microsoft.com/office/drawing/2014/main" id="{7B858856-D918-4A6D-9B4A-08F8DD560D54}"/>
                    </a:ext>
                  </a:extLst>
                </p:cNvPr>
                <p:cNvPicPr/>
                <p:nvPr/>
              </p:nvPicPr>
              <p:blipFill>
                <a:blip r:embed="rId13"/>
                <a:stretch>
                  <a:fillRect/>
                </a:stretch>
              </p:blipFill>
              <p:spPr>
                <a:xfrm>
                  <a:off x="3175754" y="4459708"/>
                  <a:ext cx="2606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E8F7B0B1-9CA2-4B4F-850E-7D6C8B66C93E}"/>
                    </a:ext>
                  </a:extLst>
                </p14:cNvPr>
                <p14:cNvContentPartPr/>
                <p14:nvPr/>
              </p14:nvContentPartPr>
              <p14:xfrm>
                <a:off x="3175754" y="4626028"/>
                <a:ext cx="111600" cy="139680"/>
              </p14:xfrm>
            </p:contentPart>
          </mc:Choice>
          <mc:Fallback xmlns="">
            <p:pic>
              <p:nvPicPr>
                <p:cNvPr id="10" name="Ink 9">
                  <a:extLst>
                    <a:ext uri="{FF2B5EF4-FFF2-40B4-BE49-F238E27FC236}">
                      <a16:creationId xmlns:a16="http://schemas.microsoft.com/office/drawing/2014/main" id="{E8F7B0B1-9CA2-4B4F-850E-7D6C8B66C93E}"/>
                    </a:ext>
                  </a:extLst>
                </p:cNvPr>
                <p:cNvPicPr/>
                <p:nvPr/>
              </p:nvPicPr>
              <p:blipFill>
                <a:blip r:embed="rId15"/>
                <a:stretch>
                  <a:fillRect/>
                </a:stretch>
              </p:blipFill>
              <p:spPr>
                <a:xfrm>
                  <a:off x="3140114" y="4590388"/>
                  <a:ext cx="183240" cy="211320"/>
                </a:xfrm>
                <a:prstGeom prst="rect">
                  <a:avLst/>
                </a:prstGeom>
              </p:spPr>
            </p:pic>
          </mc:Fallback>
        </mc:AlternateContent>
      </p:grpSp>
      <p:grpSp>
        <p:nvGrpSpPr>
          <p:cNvPr id="14" name="Group 13">
            <a:extLst>
              <a:ext uri="{FF2B5EF4-FFF2-40B4-BE49-F238E27FC236}">
                <a16:creationId xmlns:a16="http://schemas.microsoft.com/office/drawing/2014/main" id="{D9F50042-D5D2-4EBF-899D-DBCA23C20BBE}"/>
              </a:ext>
            </a:extLst>
          </p:cNvPr>
          <p:cNvGrpSpPr/>
          <p:nvPr/>
        </p:nvGrpSpPr>
        <p:grpSpPr>
          <a:xfrm>
            <a:off x="6981314" y="2102788"/>
            <a:ext cx="176760" cy="252360"/>
            <a:chOff x="6981314" y="2102788"/>
            <a:chExt cx="176760" cy="25236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80473F69-F950-42C7-A0FC-EA3DB6D0BCFA}"/>
                    </a:ext>
                  </a:extLst>
                </p14:cNvPr>
                <p14:cNvContentPartPr/>
                <p14:nvPr/>
              </p14:nvContentPartPr>
              <p14:xfrm>
                <a:off x="6982394" y="2102788"/>
                <a:ext cx="175680" cy="154080"/>
              </p14:xfrm>
            </p:contentPart>
          </mc:Choice>
          <mc:Fallback xmlns="">
            <p:pic>
              <p:nvPicPr>
                <p:cNvPr id="12" name="Ink 11">
                  <a:extLst>
                    <a:ext uri="{FF2B5EF4-FFF2-40B4-BE49-F238E27FC236}">
                      <a16:creationId xmlns:a16="http://schemas.microsoft.com/office/drawing/2014/main" id="{80473F69-F950-42C7-A0FC-EA3DB6D0BCFA}"/>
                    </a:ext>
                  </a:extLst>
                </p:cNvPr>
                <p:cNvPicPr/>
                <p:nvPr/>
              </p:nvPicPr>
              <p:blipFill>
                <a:blip r:embed="rId17"/>
                <a:stretch>
                  <a:fillRect/>
                </a:stretch>
              </p:blipFill>
              <p:spPr>
                <a:xfrm>
                  <a:off x="6946754" y="2067148"/>
                  <a:ext cx="247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827F17E8-CA4A-472B-87FC-1B256AEF94D6}"/>
                    </a:ext>
                  </a:extLst>
                </p14:cNvPr>
                <p14:cNvContentPartPr/>
                <p14:nvPr/>
              </p14:nvContentPartPr>
              <p14:xfrm>
                <a:off x="6981314" y="2157868"/>
                <a:ext cx="80280" cy="197280"/>
              </p14:xfrm>
            </p:contentPart>
          </mc:Choice>
          <mc:Fallback xmlns="">
            <p:pic>
              <p:nvPicPr>
                <p:cNvPr id="13" name="Ink 12">
                  <a:extLst>
                    <a:ext uri="{FF2B5EF4-FFF2-40B4-BE49-F238E27FC236}">
                      <a16:creationId xmlns:a16="http://schemas.microsoft.com/office/drawing/2014/main" id="{827F17E8-CA4A-472B-87FC-1B256AEF94D6}"/>
                    </a:ext>
                  </a:extLst>
                </p:cNvPr>
                <p:cNvPicPr/>
                <p:nvPr/>
              </p:nvPicPr>
              <p:blipFill>
                <a:blip r:embed="rId19"/>
                <a:stretch>
                  <a:fillRect/>
                </a:stretch>
              </p:blipFill>
              <p:spPr>
                <a:xfrm>
                  <a:off x="6945314" y="2122228"/>
                  <a:ext cx="151920" cy="268920"/>
                </a:xfrm>
                <a:prstGeom prst="rect">
                  <a:avLst/>
                </a:prstGeom>
              </p:spPr>
            </p:pic>
          </mc:Fallback>
        </mc:AlternateContent>
      </p:grpSp>
      <p:grpSp>
        <p:nvGrpSpPr>
          <p:cNvPr id="17" name="Group 16">
            <a:extLst>
              <a:ext uri="{FF2B5EF4-FFF2-40B4-BE49-F238E27FC236}">
                <a16:creationId xmlns:a16="http://schemas.microsoft.com/office/drawing/2014/main" id="{0FE1C58A-BE3D-4181-A137-F90B2450AA8C}"/>
              </a:ext>
            </a:extLst>
          </p:cNvPr>
          <p:cNvGrpSpPr/>
          <p:nvPr/>
        </p:nvGrpSpPr>
        <p:grpSpPr>
          <a:xfrm>
            <a:off x="7279754" y="3641788"/>
            <a:ext cx="152280" cy="137160"/>
            <a:chOff x="7279754" y="3641788"/>
            <a:chExt cx="152280" cy="13716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B1D7A26B-94AB-4F89-A67D-EA8804225F71}"/>
                    </a:ext>
                  </a:extLst>
                </p14:cNvPr>
                <p14:cNvContentPartPr/>
                <p14:nvPr/>
              </p14:nvContentPartPr>
              <p14:xfrm>
                <a:off x="7322234" y="3641788"/>
                <a:ext cx="109800" cy="109080"/>
              </p14:xfrm>
            </p:contentPart>
          </mc:Choice>
          <mc:Fallback xmlns="">
            <p:pic>
              <p:nvPicPr>
                <p:cNvPr id="15" name="Ink 14">
                  <a:extLst>
                    <a:ext uri="{FF2B5EF4-FFF2-40B4-BE49-F238E27FC236}">
                      <a16:creationId xmlns:a16="http://schemas.microsoft.com/office/drawing/2014/main" id="{B1D7A26B-94AB-4F89-A67D-EA8804225F71}"/>
                    </a:ext>
                  </a:extLst>
                </p:cNvPr>
                <p:cNvPicPr/>
                <p:nvPr/>
              </p:nvPicPr>
              <p:blipFill>
                <a:blip r:embed="rId21"/>
                <a:stretch>
                  <a:fillRect/>
                </a:stretch>
              </p:blipFill>
              <p:spPr>
                <a:xfrm>
                  <a:off x="7286594" y="3605788"/>
                  <a:ext cx="1814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D1C4E360-0624-4D2D-9CB0-62DD5C5BB671}"/>
                    </a:ext>
                  </a:extLst>
                </p14:cNvPr>
                <p14:cNvContentPartPr/>
                <p14:nvPr/>
              </p14:nvContentPartPr>
              <p14:xfrm>
                <a:off x="7279754" y="3645748"/>
                <a:ext cx="138960" cy="133200"/>
              </p14:xfrm>
            </p:contentPart>
          </mc:Choice>
          <mc:Fallback xmlns="">
            <p:pic>
              <p:nvPicPr>
                <p:cNvPr id="16" name="Ink 15">
                  <a:extLst>
                    <a:ext uri="{FF2B5EF4-FFF2-40B4-BE49-F238E27FC236}">
                      <a16:creationId xmlns:a16="http://schemas.microsoft.com/office/drawing/2014/main" id="{D1C4E360-0624-4D2D-9CB0-62DD5C5BB671}"/>
                    </a:ext>
                  </a:extLst>
                </p:cNvPr>
                <p:cNvPicPr/>
                <p:nvPr/>
              </p:nvPicPr>
              <p:blipFill>
                <a:blip r:embed="rId23"/>
                <a:stretch>
                  <a:fillRect/>
                </a:stretch>
              </p:blipFill>
              <p:spPr>
                <a:xfrm>
                  <a:off x="7243754" y="3610108"/>
                  <a:ext cx="210600" cy="204840"/>
                </a:xfrm>
                <a:prstGeom prst="rect">
                  <a:avLst/>
                </a:prstGeom>
              </p:spPr>
            </p:pic>
          </mc:Fallback>
        </mc:AlternateContent>
      </p:grpSp>
      <p:grpSp>
        <p:nvGrpSpPr>
          <p:cNvPr id="20" name="Group 19">
            <a:extLst>
              <a:ext uri="{FF2B5EF4-FFF2-40B4-BE49-F238E27FC236}">
                <a16:creationId xmlns:a16="http://schemas.microsoft.com/office/drawing/2014/main" id="{08283A24-871F-4CB0-871C-06467B0DAD88}"/>
              </a:ext>
            </a:extLst>
          </p:cNvPr>
          <p:cNvGrpSpPr/>
          <p:nvPr/>
        </p:nvGrpSpPr>
        <p:grpSpPr>
          <a:xfrm>
            <a:off x="7672874" y="4172428"/>
            <a:ext cx="142560" cy="191160"/>
            <a:chOff x="7672874" y="4172428"/>
            <a:chExt cx="142560" cy="191160"/>
          </a:xfrm>
        </p:grpSpPr>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B1711F23-86FF-4155-ADC1-7CED835861EF}"/>
                    </a:ext>
                  </a:extLst>
                </p14:cNvPr>
                <p14:cNvContentPartPr/>
                <p14:nvPr/>
              </p14:nvContentPartPr>
              <p14:xfrm>
                <a:off x="7687994" y="4172428"/>
                <a:ext cx="127440" cy="114840"/>
              </p14:xfrm>
            </p:contentPart>
          </mc:Choice>
          <mc:Fallback xmlns="">
            <p:pic>
              <p:nvPicPr>
                <p:cNvPr id="18" name="Ink 17">
                  <a:extLst>
                    <a:ext uri="{FF2B5EF4-FFF2-40B4-BE49-F238E27FC236}">
                      <a16:creationId xmlns:a16="http://schemas.microsoft.com/office/drawing/2014/main" id="{B1711F23-86FF-4155-ADC1-7CED835861EF}"/>
                    </a:ext>
                  </a:extLst>
                </p:cNvPr>
                <p:cNvPicPr/>
                <p:nvPr/>
              </p:nvPicPr>
              <p:blipFill>
                <a:blip r:embed="rId25"/>
                <a:stretch>
                  <a:fillRect/>
                </a:stretch>
              </p:blipFill>
              <p:spPr>
                <a:xfrm>
                  <a:off x="7652354" y="4136428"/>
                  <a:ext cx="1990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61310862-4907-49A5-8B9A-070324E6958A}"/>
                    </a:ext>
                  </a:extLst>
                </p14:cNvPr>
                <p14:cNvContentPartPr/>
                <p14:nvPr/>
              </p14:nvContentPartPr>
              <p14:xfrm>
                <a:off x="7672874" y="4175668"/>
                <a:ext cx="123120" cy="187920"/>
              </p14:xfrm>
            </p:contentPart>
          </mc:Choice>
          <mc:Fallback xmlns="">
            <p:pic>
              <p:nvPicPr>
                <p:cNvPr id="19" name="Ink 18">
                  <a:extLst>
                    <a:ext uri="{FF2B5EF4-FFF2-40B4-BE49-F238E27FC236}">
                      <a16:creationId xmlns:a16="http://schemas.microsoft.com/office/drawing/2014/main" id="{61310862-4907-49A5-8B9A-070324E6958A}"/>
                    </a:ext>
                  </a:extLst>
                </p:cNvPr>
                <p:cNvPicPr/>
                <p:nvPr/>
              </p:nvPicPr>
              <p:blipFill>
                <a:blip r:embed="rId27"/>
                <a:stretch>
                  <a:fillRect/>
                </a:stretch>
              </p:blipFill>
              <p:spPr>
                <a:xfrm>
                  <a:off x="7636874" y="4139668"/>
                  <a:ext cx="194760" cy="259560"/>
                </a:xfrm>
                <a:prstGeom prst="rect">
                  <a:avLst/>
                </a:prstGeom>
              </p:spPr>
            </p:pic>
          </mc:Fallback>
        </mc:AlternateContent>
      </p:grpSp>
      <p:grpSp>
        <p:nvGrpSpPr>
          <p:cNvPr id="23" name="Group 22">
            <a:extLst>
              <a:ext uri="{FF2B5EF4-FFF2-40B4-BE49-F238E27FC236}">
                <a16:creationId xmlns:a16="http://schemas.microsoft.com/office/drawing/2014/main" id="{7697BA33-9563-4EB0-ADE2-57B2DC8B0098}"/>
              </a:ext>
            </a:extLst>
          </p:cNvPr>
          <p:cNvGrpSpPr/>
          <p:nvPr/>
        </p:nvGrpSpPr>
        <p:grpSpPr>
          <a:xfrm>
            <a:off x="8570354" y="4754908"/>
            <a:ext cx="197280" cy="157680"/>
            <a:chOff x="8570354" y="4754908"/>
            <a:chExt cx="197280" cy="157680"/>
          </a:xfrm>
        </p:grpSpPr>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AEE071F1-FDE2-4ED4-836E-56FC8B49478F}"/>
                    </a:ext>
                  </a:extLst>
                </p14:cNvPr>
                <p14:cNvContentPartPr/>
                <p14:nvPr/>
              </p14:nvContentPartPr>
              <p14:xfrm>
                <a:off x="8610674" y="4759588"/>
                <a:ext cx="156960" cy="130680"/>
              </p14:xfrm>
            </p:contentPart>
          </mc:Choice>
          <mc:Fallback xmlns="">
            <p:pic>
              <p:nvPicPr>
                <p:cNvPr id="21" name="Ink 20">
                  <a:extLst>
                    <a:ext uri="{FF2B5EF4-FFF2-40B4-BE49-F238E27FC236}">
                      <a16:creationId xmlns:a16="http://schemas.microsoft.com/office/drawing/2014/main" id="{AEE071F1-FDE2-4ED4-836E-56FC8B49478F}"/>
                    </a:ext>
                  </a:extLst>
                </p:cNvPr>
                <p:cNvPicPr/>
                <p:nvPr/>
              </p:nvPicPr>
              <p:blipFill>
                <a:blip r:embed="rId29"/>
                <a:stretch>
                  <a:fillRect/>
                </a:stretch>
              </p:blipFill>
              <p:spPr>
                <a:xfrm>
                  <a:off x="8574674" y="4723948"/>
                  <a:ext cx="2286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7E17AFA1-B137-491E-BE45-6882FDAD4D0C}"/>
                    </a:ext>
                  </a:extLst>
                </p14:cNvPr>
                <p14:cNvContentPartPr/>
                <p14:nvPr/>
              </p14:nvContentPartPr>
              <p14:xfrm>
                <a:off x="8570354" y="4754908"/>
                <a:ext cx="172080" cy="157680"/>
              </p14:xfrm>
            </p:contentPart>
          </mc:Choice>
          <mc:Fallback xmlns="">
            <p:pic>
              <p:nvPicPr>
                <p:cNvPr id="22" name="Ink 21">
                  <a:extLst>
                    <a:ext uri="{FF2B5EF4-FFF2-40B4-BE49-F238E27FC236}">
                      <a16:creationId xmlns:a16="http://schemas.microsoft.com/office/drawing/2014/main" id="{7E17AFA1-B137-491E-BE45-6882FDAD4D0C}"/>
                    </a:ext>
                  </a:extLst>
                </p:cNvPr>
                <p:cNvPicPr/>
                <p:nvPr/>
              </p:nvPicPr>
              <p:blipFill>
                <a:blip r:embed="rId31"/>
                <a:stretch>
                  <a:fillRect/>
                </a:stretch>
              </p:blipFill>
              <p:spPr>
                <a:xfrm>
                  <a:off x="8534714" y="4719268"/>
                  <a:ext cx="243720" cy="229320"/>
                </a:xfrm>
                <a:prstGeom prst="rect">
                  <a:avLst/>
                </a:prstGeom>
              </p:spPr>
            </p:pic>
          </mc:Fallback>
        </mc:AlternateContent>
      </p:gr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417</TotalTime>
  <Words>1700</Words>
  <Application>Microsoft Office PowerPoint</Application>
  <PresentationFormat>Widescreen</PresentationFormat>
  <Paragraphs>164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Brush Script MT</vt:lpstr>
      <vt:lpstr>Times New Roman</vt:lpstr>
      <vt:lpstr>Trebuchet MS</vt:lpstr>
      <vt:lpstr>Berlin</vt:lpstr>
      <vt:lpstr>Teoría Cinético Molecular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Cinético Molecular</dc:title>
  <dc:creator>Carla Beatriz Muñoz Vega</dc:creator>
  <cp:lastModifiedBy>Carla Beatriz Muñoz Vega</cp:lastModifiedBy>
  <cp:revision>9</cp:revision>
  <dcterms:created xsi:type="dcterms:W3CDTF">2020-09-07T15:25:25Z</dcterms:created>
  <dcterms:modified xsi:type="dcterms:W3CDTF">2021-05-26T14:03:30Z</dcterms:modified>
</cp:coreProperties>
</file>