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04T19:48:39.3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2189 7545 542 0,'0'0'215'0,"0"0"-95"15,0 0 7-15,0 0-12 16,0 0-31-16,0 0-32 16,0 8 5-16,0-3-14 0,0 2 17 15,0 7 5-15,0 3-34 16,0 8 20-16,5 3 8 15,1 8-19-15,1 4 28 16,-4 7-39-16,5 0 2 16,-5 1-2-16,0-4-23 15,0-5 10-15,-2-6-9 16,1-4-6-16,-2-6 9 16,0-5-4-16,2-4-6 15,-2-3 0-15,0-7 9 16,2 1-10-16,-2-4 1 15,0-1-27-15,1 0-54 16,2-7-219-16,-1-7-85 0,-1-3-336 16</inkml:trace>
  <inkml:trace contextRef="#ctx0" brushRef="#br0" timeOffset="1146.79">2179 7556 652 0,'0'0'114'0,"0"0"-72"0,0 0 49 16,0 0 65-16,0 0-70 15,0 0-34-15,0 0 71 16,18 0-45-16,-8 0 9 16,2 2-36-16,1 2-25 15,-2-1 18-15,1 2-22 16,4 0-8-16,-1-1 34 15,3 2-11-15,3-1 29 16,-3 0-24-16,7-1-41 16,-1 0 42-16,0-1-24 0,0-1-3 15,1 1 24-15,-1-1-40 16,3-1 13-16,-2-1-13 16,0 0 7-16,0 0 6 15,0 0-7-15,0 0 10 16,-1 0 6-16,3 0-12 15,-6 0-7-15,6 0-3 16,-5 0 1-16,5 0 10 16,-5 0-9-16,2 0-1 15,0 0 21-15,-2-1-16 16,-1-1-3-16,2 1-3 16,-1-1 0-16,0 1-2 15,2 0 3-15,-1 1-1 16,2 0 8-16,2-2-7 15,3 2-1-15,-2-1 0 0,5 0 1 16,0-2 0-16,1 0-1 16,-1-1 0-16,4-1 8 15,-3 0-6-15,-1 2-3 16,3-1 1-16,0-1 0 16,-2 2-3-16,2 1 3 15,-2 0 0-15,0 1 9 16,1 1-7-16,-4 0-2 15,3 0 0-15,1 0-5 16,-2 0 5-16,1 0 0 16,3 0 0-16,-1 0 6 0,0 0-4 15,1 0-3 1,-1 0 1-16,4 0-3 0,-3 0 1 16,-2 0 3-16,-1 0-1 15,-3 0 3-15,1 0-2 16,-1 0-1-16,0-2 0 15,-1 0 0-15,0 0-6 16,1 2 6-16,-1 0 0 16,0 0 8-16,1 0-7 15,1 0-1-15,-1 0 0 16,0 0-1-16,1 0-5 16,-1 0 7-16,0 0-1 15,2 0 11-15,-2 2-4 16,-1 0-8-16,1 0 1 15,-1-1-9-15,3-1 3 0,0 2 8 16,0-2-2-16,1 0 4 16,0 0 5-16,2 0-12 15,-1 0 3-15,0-2-3 16,-2-2-4-16,-3 1 7 16,-2-3 0-16,-1 2 6 15,-3 0 1-15,-2 1-14 16,-4 0 7-16,-3-1-1 15,-3 3-8-15,-3 1 9 16,-6 0-19-16,0 0-27 16,-3 0-80-16,0 0-111 15,-12 5 22-15,-6 2-369 0</inkml:trace>
  <inkml:trace contextRef="#ctx0" brushRef="#br0" timeOffset="2604.94">2288 8243 667 0,'0'0'142'16,"0"0"-98"-16,0 0 21 16,0 0 2-16,0 0 1 15,0 0 27-15,0 0-15 16,30 0-44-16,-20 3 15 0,2-2-8 16,6 2 44-16,1 0 28 15,8 1-48-15,3-1-10 16,6 0-16-16,4 0-34 15,0-2 37-15,4-1-21 16,2 0-14-16,-1 0 14 16,1 0-17-16,0 0-6 15,2-4 0-15,-1-2 9 16,0 2-5-16,3 0 20 16,2 0-9-16,1 2 15 15,5-1-30-15,2 1 7 16,1-3-7-16,0 1 15 15,0-1-11-15,0-1-3 16,-4 1 0-16,1 0 7 16,-4 1-8-16,-5 1 0 0,2 1 0 15,-1 2-3-15,-2 0 2 16,3 0 1-16,-2 0 0 16,0 0 7-16,-1 0-7 15,0 0 0-15,-2 0 0 16,-1 0 0-16,-4-3-5 15,0 0 5-15,-2 0 0 16,-1-1 8-16,-2 0-6 16,0-1-2-16,0 2 0 15,-2 2 0-15,-1-1 0 16,0 1 0-16,4 1 1 16,-3 0 7-16,-1 0-7 15,3-2-1-15,1 2 0 0,2-3-6 16,-2 3 0-1,-1-2 6-15,0 0 0 0,0 1 9 16,-3 1-8-16,-2 0-1 16,3 0 0-16,-3 0-2 15,-1 0 1-15,-4 0 1 16,-1 0 0-16,-4 0 3 16,-2 0 4-16,-2 0-9 15,-3-2 2-15,0 2-4 16,-2-1 3-16,1 1 1 15,-1 0 0-15,3-1 12 16,-1 1-3-16,2 0-9 0,-1 0 26 16,1 0-15-16,-2 0 6 15,2 0-17-15,-2 0 7 16,2 0 5-16,-4 0-5 16,3 0-7-16,-6 0 0 15,-3 0-4-15,-3 0-11 16,-3 0 13-16,0-2-59 15,-11-1-72-15,-3 0-436 0</inkml:trace>
  <inkml:trace contextRef="#ctx0" brushRef="#br0" timeOffset="3144.5">5208 7487 502 0,'0'0'168'0,"0"0"-96"16,0 0 26-16,0 0-7 16,0 0 10-16,0 0 52 15,39 73-37-15,-30-51 6 16,4 6-25-16,-1 5-44 15,-1 6 33-15,-1 4-25 16,1 6-23-16,-2 1 7 16,-1-2-20-16,0-3 6 15,-2-4 7-15,0-7-26 16,0-4 43-16,0-6-12 16,-3-5-27-16,0-2 31 15,0-4-27-15,-2-1 2 0,1-5-4 16,-1-1-12-16,1-2-6 15,-2-2 0-15,1-2 0 16,-1 0 0-16,0 0 0 16,0-9-57-16,-4-6-177 15,-4-2-796-15</inkml:trace>
  <inkml:trace contextRef="#ctx0" brushRef="#br0" timeOffset="4567.01">2470 8031 393 0,'0'0'153'0,"0"0"-118"16,-42 76-11-16,28-43-18 16,-2-2-6-16,7-8-18 15,6-7-179-15</inkml:trace>
  <inkml:trace contextRef="#ctx0" brushRef="#br0" timeOffset="4849.49">2789 7766 848 0,'0'0'190'0,"0"0"-125"16,0 0 61-16,0 0-5 15,-69 92-52-15,45-60 8 16,-4 3-59-16,-2 2-8 16,0 0 0-16,2 0-10 15,3-6 0-15,4-3-36 0,9-8-78 16,6-7-101-16,3-6-116 15,3-7-330-15</inkml:trace>
  <inkml:trace contextRef="#ctx0" brushRef="#br0" timeOffset="5060.84">2974 7819 603 0,'0'0'834'16,"0"0"-734"-16,-33 87-83 0,14-41 8 15,-5 1-24 1,1 0 0-16,1-8-1 0,16-10-60 16,6-12-194-16,0-13-389 0</inkml:trace>
  <inkml:trace contextRef="#ctx0" brushRef="#br0" timeOffset="5309.15">3487 7586 622 0,'0'0'728'0,"0"0"-613"0,0 0-67 15,-64 116-37-15,25-64 20 16,-3 8 1-16,-4 4-19 16,0 0 23-16,7-8-34 15,6-8 4-15,14-12-6 16,11-14-38-16,8-12-106 16,3-10-153-16,9 0-70 0</inkml:trace>
  <inkml:trace contextRef="#ctx0" brushRef="#br0" timeOffset="5542.23">3691 7674 1190 0,'0'0'0'16,"0"0"-42"-16,0 0 42 0,0 0 149 15,0 0-44-15,0 0 30 16,-7 75 2-16,-13-39-42 15,-8 6-28-15,-2 5-41 16,-4 1-26-16,1-1 4 16,5-8-4-16,5-7-6 15,13-11-1-15,10-11-170 16,0-7-118-16,12-3-236 0</inkml:trace>
  <inkml:trace contextRef="#ctx0" brushRef="#br0" timeOffset="5780.85">4149 7586 692 0,'0'0'217'16,"0"0"-217"-16,0 0 78 16,0 0 112-16,0 0-38 15,-74 112-16-15,33-64-53 16,-3 8-45-16,-1-1-5 15,6-5-17-15,6-7-16 16,12-11 12-16,14-11-12 16,7-15-12-16,6-6-61 15,39-26-161-15,-1-5-152 16,3-7-274-16</inkml:trace>
  <inkml:trace contextRef="#ctx0" brushRef="#br0" timeOffset="5962.16">4516 7549 1000 0,'0'0'168'16,"0"0"-112"-16,-19 105-11 15,-5-51 74-15,-7 4 3 16,-2 0-52-16,0-5-8 16,6-10-60-16,9-7 9 15,8-13-11-15,10-16-95 16,7-7-139-16,10 0-298 0</inkml:trace>
  <inkml:trace contextRef="#ctx0" brushRef="#br0" timeOffset="6156.86">4877 7621 1194 0,'0'0'236'15,"0"0"-156"-15,-79 114-74 16,37-54 8-16,-4 1-14 16,4-6-1-16,8-4-5 15,21-13 6-15,11-13-163 16,2-18-769-16</inkml:trace>
  <inkml:trace contextRef="#ctx0" brushRef="#br0" timeOffset="6779.68">5360 7831 932 0,'0'0'243'0,"0"0"-174"16,0 0 34-16,0 0-26 15,0 0 29-15,0 0 83 16,93-17-66-16,-59 17-50 15,5 0-37-15,0 0-35 16,-1-1 26-16,-2-2-26 0,-3 0 5 16,-3-2-6-16,4-4-110 15,-10 1-161-15,-4 0-414 0</inkml:trace>
  <inkml:trace contextRef="#ctx0" brushRef="#br0" timeOffset="7253.79">5854 7732 1209 0,'0'0'227'0,"0"0"-180"15,0 0-28-15,0 99-19 16,0-65 1-16,0-5 13 16,0-6-13-16,0-5-1 15,3-8 9-15,-3-5-9 16,3-5 0-16,2 0-19 0,-4-14 11 15,1-8-3-15,-1-7-25 16,-1-3-12-16,2-1 48 16,-2 1-17-16,0-1 17 15,1 5 0-15,3 4 1 16,-1 4 13-16,0 6 11 16,0 6-6-16,0 4 8 15,2 4-21-15,1 3 26 16,7 11 7-16,1 5-38 15,2 3 21-15,2 0-22 16,-2 1 6-16,-2-4 0 16,-1-1-5-16,-7-2-1 0,-3-2 0 15,-3-1 0-15,0-3 10 16,-12-2-9-16,-6-2 8 16,-2-3 26-16,-2-3 20 15,0 0 39-15,3 0-35 16,5 0-42-16,5-2 13 15,5 0-30-15,4-4-76 16,10-5-138-16,7 1-177 16,4 1-249-16</inkml:trace>
  <inkml:trace contextRef="#ctx0" brushRef="#br0" timeOffset="7703.85">6227 7577 601 0,'0'0'779'16,"0"0"-721"-16,0 0-24 16,0 0-23-16,5 94 8 15,-4-50 39-15,-1-1 5 16,3 1 1-16,0-3-19 16,0-6-38-16,0-7 14 15,0-6-21-15,-2-8 0 16,-1-4 6-16,0-6-6 15,0-4 0-15,0 0-6 16,0-2-55-16,-1-13 23 16,-5-7-2-16,0-6 29 0,5-5-2 15,1-7 9 1,0-1 3-16,0-2 1 0,1 4-12 16,8 3 2-16,0 4 11 15,0 9-1-15,4 6 3 16,-2 7-2-16,2 7-2 15,-3 3-4-15,4 1 5 16,1 15 25-16,1 9 5 16,2 7-12-16,0 8 24 15,0 3-29-15,-2 2 25 16,-2-2-31-16,-5-3-1 16,1-7 7-16,-2-4-13 15,-7-3-56-15,-1-10-72 16,0-5-379-16</inkml:trace>
  <inkml:trace contextRef="#ctx0" brushRef="#br0" timeOffset="7922.29">6251 7863 1046 0,'0'0'346'16,"0"0"-257"-16,0 0-63 15,0 0-19-15,0 0 34 16,0 0 11-16,0 0-18 16,88-42-11-16,-54 32-23 15,-1 1-7-15,4 0-62 0,8-3-147 16,-9 3-142-16,-8 1-295 16</inkml:trace>
  <inkml:trace contextRef="#ctx0" brushRef="#br0" timeOffset="8198.95">6630 7745 727 0,'0'0'577'0,"0"0"-482"16,0 0-74-16,0 0 2 15,-11 94 10-15,8-66 27 16,3-3 29-16,0-1-57 16,2-5-15-16,11-5-2 15,4-6-9-15,2-5-6 16,2-3 0-16,0 0 1 0,-2-6 13 15,-1-5-13-15,-3-4 7 16,-6 1 59-16,-6-3 15 16,0-1 18-16,-3 0-17 15,0 1-45-15,-3 0 18 16,-3 4-38-16,-2 3-11 16,-2 2-7-16,1 2-131 15,0 4-180-15,3-1-641 0</inkml:trace>
  <inkml:trace contextRef="#ctx0" brushRef="#br0" timeOffset="10121.16">7225 7807 84 0,'0'0'1321'0,"0"0"-1166"16,0 0-113-16,0 0 1 0,0 0-36 15,0 0 57-15,0 0 11 16,30-70-40-16,-21 48 6 16,1-2-41-16,-1 2 0 15,0-1 0-15,-1 2 3 16,0 3 3-16,-3 4-6 16,-2 3 0-16,-2 4 0 15,1 2 8-15,-2 2-10 16,0 3 2-16,0 0-41 15,0 0 34-15,0 0-22 16,0 6 29-16,0 8-8 16,1 5 10-16,1 6-2 0,1 6 14 15,0 3-13 1,1 2 44-16,2-2-17 0,-3-3-12 16,0-1 5-16,2-8-20 15,-4-4-1-15,2-4 0 16,-1-5-16-16,1-2-12 15,-2-2-126-15,6-5-61 16,-2 0-114-16,-2 0-238 0</inkml:trace>
  <inkml:trace contextRef="#ctx0" brushRef="#br0" timeOffset="10549.22">7477 7698 1043 0,'0'0'281'0,"0"0"-187"0,0 0 6 16,0 0-43-16,0 0 2 16,0 0-18-16,0 0-26 15,-6 62 27-15,6-36-1 16,0 4-6-16,3-3 3 16,10-3-36-16,2-4 5 15,3-4-7-15,6-4 0 16,-3-4 4-16,3-6-3 15,-2-2-1-15,-1 0 15 16,0-8-6-16,0-9-9 16,-6-4 0-16,-2-5 0 15,-5 0 3-15,-8-5-3 16,0 1 9-16,-5 2 17 0,-8 1-10 16,-7 4 28-1,-2 3 1-15,0 4-18 0,-1 4 23 16,1 6-25-16,-2 4-12 15,3 2-1-15,0 0-9 16,5 6-5-16,2 7 2 16,1 0-19-16,2 2 13 15,5 2-59-15,3 2-28 16,3 6-131-16,0-4-157 16,0-3-275-16</inkml:trace>
  <inkml:trace contextRef="#ctx0" brushRef="#br0" timeOffset="10763.29">7780 7911 1227 0,'0'0'286'15,"0"0"-180"-15,0 0-22 16,0 0 14-16,0 0 40 15,0 0-84-15,0 0-18 16,0 4-36-16,3-4-65 16,-2-8-172-16,3 1-471 0</inkml:trace>
  <inkml:trace contextRef="#ctx0" brushRef="#br0" timeOffset="11192.9">7959 7749 975 0,'0'0'282'0,"0"0"-210"16,0 0-40-16,0 0 23 15,0 0 14-15,0 0 11 16,-30 81-2-16,36-61-31 15,10 2 5-15,3 0-18 16,4-2-24-16,2-3 6 0,2-5-6 16,0-5-10-16,0-7 19 15,-5 0-19-15,1-7 20 16,-4-13-14-16,-5-8-4 16,-4-6 14-16,-9-3-7 15,-1-2 10-15,0 0 17 16,-16 6-15-16,-2 3 55 15,-3 7-20-15,-3 3-3 16,-1 9 5-16,-2 5-57 16,0 4 8-16,-1 2-9 15,1 0-4-15,3 11-10 16,2 3 8-16,8 4-29 16,4 0-40-16,6 7-126 0,2-4-136 15,2-3-458-15</inkml:trace>
  <inkml:trace contextRef="#ctx0" brushRef="#br0" timeOffset="11712.65">8385 7744 1145 0,'0'0'277'0,"0"0"-214"16,0 0 25 0,0 0-12-16,0 0 63 0,0 0-6 15,0 0-61-15,-46-17-38 16,34 17-20-16,3 10-13 16,-3 2-1-16,3 5 0 15,0 2-3-15,3 3-3 16,2-2 6-16,2 2 0 15,2-3 3-15,0-4-2 16,5-3-2-16,5-5-7 16,5-4-30-16,2-3 13 15,0 0-47-15,2-13-7 16,-2-4-21-16,-3-2-13 16,4-1 71-16,-6 0 13 15,-1 3-1-15,-3 4 22 0,-2 6 9 16,-1 7-1-16,0 0 43 15,1 14 19-15,2 14 50 16,4 9-26-16,4 10-58 16,1 5 26-16,-1 2-7 15,2-1-12-15,-6-3 5 16,-3-7-24-16,-5-7-1 16,-2-10-15-16,2-5 1 15,-4-8-16-15,0-12-18 16,0-1-249-16,-4 0-806 0</inkml:trace>
  <inkml:trace contextRef="#ctx0" brushRef="#br0" timeOffset="12952.22">8946 7576 1003 0,'0'0'290'0,"0"0"-145"16,0 0-7-16,0 0-25 15,0 0-19-15,0 0-31 16,0 0-41-16,31-9 10 16,-14 7-4-16,8 2 10 15,-1 0 6-15,4 0-44 16,-4 0 10-16,-1 0-10 0,-4 0-12 16,-5 0 2-1,-6 5-150-15,-5-3-340 0,-3 1-317 16</inkml:trace>
  <inkml:trace contextRef="#ctx0" brushRef="#br0" timeOffset="13162.03">9083 7623 1020 0,'0'0'295'15,"0"0"-188"-15,0 0-2 16,0 84 61-16,0-50-3 15,2 0-92-15,4-2-29 16,3-6 11-16,-3-1-45 16,-3-5-8-16,1-8 0 0,-1-5-38 15,6-7-114-15,-3 0-221 16,-3-7-428-16</inkml:trace>
  <inkml:trace contextRef="#ctx0" brushRef="#br0" timeOffset="13358.44">9319 7688 1275 0,'0'0'203'16,"0"0"-136"-16,0 0 39 16,0 0-37-16,0 0-8 0,94 10-24 15,-75-10-37-15,-2 0 16 16,-4 0-16-16,-7 0-130 15,-3 0-197-15,-3 0-421 0</inkml:trace>
  <inkml:trace contextRef="#ctx0" brushRef="#br0" timeOffset="13521.1">9346 7802 1160 0,'0'0'180'0,"0"0"-126"15,0 0-9-15,0 0 8 16,0 0 0-16,0 0-30 0,0 0-22 16,104-3-2-16,-80 0-71 15,-5 0-320-15</inkml:trace>
  <inkml:trace contextRef="#ctx0" brushRef="#br0" timeOffset="13882.07">9762 7679 1024 0,'0'0'89'0,"0"0"-82"16,0 0 78-16,-19-73 75 0,19 52-72 15,0 3-43-15,0 4-27 16,4 1-18-16,1 6 24 16,1 3-15-16,1 4 0 15,-1 0 1-15,0 10-9 16,5 10 52-16,-3 10 11 16,0 8 23-16,-1 3 7 15,-1 2-56-15,0-2-4 16,-3-3 8-16,0-4-41 15,-3-11 9-15,3-5-10 0,-3-6-19 16,0-12-94 0,0 0-169-16,0-2-545 0</inkml:trace>
  <inkml:trace contextRef="#ctx0" brushRef="#br0" timeOffset="14347.01">10022 7577 983 0,'0'0'165'0,"0"0"-116"16,0 0 48-16,0 0 28 15,-11 77-16-15,11-63-25 16,3-1-50-16,8-3 5 0,2-1-32 15,-4-2 1-15,0-3 19 16,1 0-14-16,-4-4 30 16,2 0-13-16,-2 0-19 15,0 0 28-15,2 0-24 16,0 0 1-16,1 0 7 16,1 0-12-16,-1-8-10 15,0 0-1-15,3-3 1 16,-1-3 1-16,-2 1 0 15,-1 0-1-15,-3-1 14 16,-4 0-7-16,-1 0-5 16,0 0-3-16,-4 1 1 0,-8 1 6 15,-3 4-7 1,-1 2 0-16,-2 2 6 0,-3 4-3 16,3 0-6-16,0 7 3 15,-1 9-24-15,4 1 23 16,3 9-73-16,3-5-132 15,6-3-350-15</inkml:trace>
  <inkml:trace contextRef="#ctx0" brushRef="#br0" timeOffset="14706.92">10053 7803 978 0,'0'0'232'0,"0"0"-150"16,0 0 30-16,3 74-44 15,16-56 19-15,2-2-20 16,0-5-57-16,6-5 5 16,-3-6-15-16,-1 0 1 15,-4 0 20-15,-5-12-15 16,-5-5 6-16,-4-3 17 15,-5-3-17-15,0-2 31 16,-6 1-9-16,-9-1-5 16,-6 4 27-16,-1 5-2 15,-2 6 2-15,1 7-18 0,1 3-31 16,6 0-14 0,2 12-2-16,5 5-30 0,2 1-30 15,7 7-129-15,0-5-151 16,12-4-453-16</inkml:trace>
  <inkml:trace contextRef="#ctx0" brushRef="#br0" timeOffset="15046.25">10295 7576 127 0,'0'0'929'0,"0"0"-786"0,0 0-86 16,0 0-15-16,0 0-19 15,0 0-8-15,0 0 15 16,16 72-21-16,-3-72 1 16,2 0 13-16,-3-3-21 15,-1-10 24-15,-1-4 33 16,-4-2-15-16,-3 0 39 15,-3 0 9-15,0 1 16 16,0 3 26-16,-3 4-76 16,-6 4-12-16,-4 4-46 15,2 3-9-15,-2 0-8 16,5 15-81-16,2 2-133 16,2 0-319-16</inkml:trace>
  <inkml:trace contextRef="#ctx0" brushRef="#br0" timeOffset="15421.61">10691 7550 925 0,'0'0'220'0,"0"0"-56"16,0 0-25-16,0 0-24 16,0 0-32-16,-83 6-27 15,71 10-44-15,0 4 0 16,2 4 29-16,5 8-5 16,2 2 17-16,3 2 10 15,0 3-25-15,15-3 12 16,3-2-18-16,7-8 0 15,3-5 20-15,5-9-33 16,0-8 16-16,0-4-11 16,0-1-17-16,-5-13 20 15,-4-1-27-15,-9-2-5 16,-6 1-88-16,-6 5-273 16,-3 5-641-16</inkml:trace>
  <inkml:trace contextRef="#ctx0" brushRef="#br0" timeOffset="16598.96">5341 8197 649 0,'0'0'248'15,"0"0"-92"-15,0 0 25 16,0 0-18-16,0 0-36 15,0 0 4-15,0 0-29 16,0 2 2-16,0 3-29 16,0 4-38-16,0-1 18 15,0 3-29-15,0 2 2 0,0 2 5 16,0 5-33-16,0 6 9 16,3 6 1-16,0 8-9 15,6 4 40-15,0 4-28 16,0 2 1-16,-2 2-5 15,2-1-2-15,0-3-7 16,-1-3 0-16,-2-4 0 16,1-6 9-16,-4-3-8 15,-2-9 6-15,1-4 4 16,-2-7-4-16,0-1-3 16,0-7-4-16,0-2 1 15,0 0 4-15,0-1-5 16,0-1-14-16,-13 0-56 0,-4 0-222 15,-4 0-773-15</inkml:trace>
  <inkml:trace contextRef="#ctx0" brushRef="#br0" timeOffset="18417.25">2340 8303 827 0,'0'0'314'0,"0"0"-120"16,0 0-66-16,0 0-38 15,0 0-13-15,0 0-35 16,0 0 11-16,0-2-1 16,0 2-27-16,0 0 25 15,0 0-25-15,0 0-5 16,0 0-1-16,0 13-11 16,0 5-1-16,3 3-7 15,0 9 9-15,3 2-5 16,1 6-4-16,1 1 2 15,1 0 4-15,1 2-5 16,2-1-1-16,0 0 0 0,0 1 0 16,-3-4-1-16,0-2 2 15,1-1-1-15,-2-5 4 16,-4 0-3-16,1-9-1 16,-2-2 0-16,0-5 0 15,-3-2 1-15,0-3 0 16,4-3-1-16,-4 0 0 15,3 0 1-15,0 0-1 16,0-2 0-16,3 3 1 16,0-1-6-16,1 0 5 15,1 1 0-15,1-2 0 16,0-2 3-16,1 3-3 16,2-2 0-16,3 0 0 0,0 0-3 15,4-2 4 1,1 0-1-16,4 0 0 0,1-1 1 15,0 0 4-15,4 0-4 16,-1 0 18-16,3 0 18 16,-1 0-26-16,0-1-11 15,1-1 0-15,-4-1 2 16,3 0 3-16,-3 1-4 16,0 1-1-16,3 1 13 15,-2 0-7-15,2 0-6 16,-2 0 0-16,-1 0 0 15,1 0 5-15,-1 0-5 16,1 3 1-16,1 0 18 0,-1 1-7 16,2-2-12-16,1 3 0 15,-1-1 12-15,0-1-2 16,1 1-10-16,2 0 13 16,1 0 14-16,4-2-20 15,-1-1 35-15,3 1-38 16,-1-2 9-16,-3 1 11 15,3 0-14-15,-1-1-8 16,-2 2 16-16,-3-2-10 16,3 0-10-16,-2 0 2 15,-2 0 0-15,-1 0 10 16,2 0-10-16,1 0 7 16,-3 0 2-16,3 0-8 0,-1 0-1 15,-3 0 0-15,3 0 1 16,-5 0 4-16,-1 0-4 15,1-2-1-15,-2 1 7 16,-1 0 1-16,2 1-9 16,0-2 1-16,0-1-3 15,-2 1 2-15,3-4 1 16,1 2 0-16,-5-1 7 16,6-2 1-16,-2 2-9 15,0 1 1-15,2-1-6 16,0 2 0-16,-2-2 8 15,2 1-2-15,-2-1 7 16,1 0-7-16,-1 0 0 16,0 0 0-16,1 0-4 0,-4 3-5 15,3-1 9-15,-2 0 0 16,1 2 5-16,-2-1-4 16,0 1-1-16,-1 1 0 15,0-1 0-15,-6 1-5 16,6 0 13-16,-5 0-7 15,-1 0-1-15,1 0-3 16,-2 0 2-16,-1 0 1 16,1 0 0-16,1 0-4 15,1 2 13-15,-4 1-9 16,4-2 0-16,-4 2-3 16,0-1 3-16,-1-2 0 15,-3 2 2-15,-3-2 1 16,-2 0-3-16,0 0 0 0,3 3-1 15,-5-3 0-15,-1 0 1 16,0 2 0-16,0-2 1 16,0 1-8-16,-3-1 8 15,0 2-2-15,0 2-44 16,0 1-138-16,-10 0-486 0</inkml:trace>
  <inkml:trace contextRef="#ctx0" brushRef="#br0" timeOffset="20030.81">2468 8462 1190 0,'0'0'245'16,"0"0"-159"-16,0 0-69 16,0 0 17-16,0 0-4 0,0 0 7 15,0 0 1-15,-3-4-38 16,21 13 0-16,10 9 45 16,25 15-2-16,35 20 11 15,30 20-35-15,7 7-18 16,-3-5 15-16,-31-21-15 15,-31-23 8-15,-19-12-1 16,-8-4-6-16,0 2-2 16,3 1 0-16,0 2-17 15,-2 4-29-15,-10-6-203 16,-6-4-287-16</inkml:trace>
  <inkml:trace contextRef="#ctx0" brushRef="#br0" timeOffset="20340.59">3060 8400 1490 0,'0'0'242'0,"0"0"-222"16,0 0-20-16,0 0-22 15,0 0 22-15,0 0-1 16,0 0 1-16,88 58 23 0,-35-16-7 16,24 19 37-16,19 18-36 15,17 11-1-15,-13-9 3 16,-20-23-18-16,-29-24-2 16,-18-17-5-16,-2 0-24 15,2-1-43-15,-5-2-70 16,-11-5-98-16,-14-7-285 0</inkml:trace>
  <inkml:trace contextRef="#ctx0" brushRef="#br0" timeOffset="20631.97">3399 8373 1139 0,'0'0'190'0,"0"0"-135"16,0 0-55-16,0 0 50 15,0 0 41-15,124 44 34 16,-65-13 27-16,10 4-61 16,4 5-47-16,2-1 8 15,-5 2-51-15,0-1 4 16,-9-5-5-16,-10-3 12 15,-2-3-8-15,-12-7-4 16,-5-1-58-16,-4-4-115 16,-4-5-85-16,-12-4-312 0</inkml:trace>
  <inkml:trace contextRef="#ctx0" brushRef="#br0" timeOffset="20933.45">3942 8349 1275 0,'0'0'203'0,"0"0"-123"16,0 0-32-16,0 0-19 16,0 0 8-16,0 0-24 15,0 0 50-15,36 7 74 16,-2 15-53-16,9 7-22 0,8 5-50 15,6 2 1-15,4 1 4 16,3 0-10-16,2-2-7 16,-1-1 0-16,-1-7 0 15,-3-1 0-15,-8-6 0 16,-6-3-28-16,-5 0-118 16,-12-5-165-16,-12-5-407 0</inkml:trace>
  <inkml:trace contextRef="#ctx0" brushRef="#br0" timeOffset="21211.29">4394 8323 527 0,'0'0'1085'0,"0"0"-997"16,0 0-80-16,0 0-8 15,0 0 19-15,0 0-17 16,0 0 87-16,86 32-32 16,-38-2-44-16,9 4 22 15,2 5-22-15,1 0-2 16,1 0-1-16,-6-3-4 16,-4-4-12-16,-5-1-50 15,-4-7-52-15,3-2-26 16,-14-7 11-16,-9-6-581 0</inkml:trace>
  <inkml:trace contextRef="#ctx0" brushRef="#br0" timeOffset="21496.99">4911 8206 1069 0,'0'0'230'16,"0"0"-176"-16,0 0-51 15,0 0 7-15,0 0 26 0,0 0 6 16,96 93-11-16,-57-56-17 16,5 5-5-16,-2 2 30 15,3-2-23-15,-5 0 5 16,-4-3-21-16,-3 0 10 15,-5-3-20-15,-3 13 8 16,-5-8-204-16,-10-7-492 0</inkml:trace>
  <inkml:trace contextRef="#ctx0" brushRef="#br0" timeOffset="24821.75">5450 8636 950 0,'0'0'153'15,"0"0"-116"-15,0 0 48 16,0 0 25-16,0 0 34 0,79 0-22 15,-48 3-32-15,4-2-4 16,3 2-53-16,-2-3 41 16,1 0-2-16,-4 0-60 15,-6 0 7-15,-3 0-19 16,-9 1 0-16,3 1-1 16,-6-2-54-16,1 0-147 15,-4 0-130-15,0 0-397 0</inkml:trace>
  <inkml:trace contextRef="#ctx0" brushRef="#br0" timeOffset="25324.13">5887 8565 1174 0,'0'0'188'0,"0"0"-120"16,0 0-36-16,0 0-10 15,0 87 32-15,0-61-32 16,3-2-11-16,-2-2-11 16,-1-2 6-16,2-6-5 15,-2-4-1-15,0-8 0 16,0-2 15-16,0 0-7 16,0-13-6-16,0-6-2 15,-3-9-1-15,-3-1 1 0,1-3 0 16,2 3 1-1,-1-2 15-15,1 4-7 0,3 8 14 16,0 4 26-16,0 8-32 16,0 4 14-16,0 3-31 15,0 0-8-15,3 5 0 16,10 8 11-16,4 7-3 16,4 0 2-16,-2 5 10 15,2-2-4-15,-3 0-7 16,-6-4-1-16,-2-2 8 15,-5-1 5-15,-5-2-10 16,0 0-3-16,-15 0 1 16,-6-2-8-16,-3-4 7 0,-3-1 0 15,2-3 5 1,4-2-4-16,3-2-1 0,7 0 0 16,6 0-26-16,5 0-91 15,1 0-275-15,11-6-121 0</inkml:trace>
  <inkml:trace contextRef="#ctx0" brushRef="#br0" timeOffset="25566.87">6216 8540 1008 0,'0'0'234'16,"0"0"-170"-16,0 0-32 0,0 0 81 15,30 75 27-15,-21-39-41 16,-1 3 23-16,2 0-41 16,-4 0-28-16,0-8-1 15,-1-2-51-15,-2-9 6 16,-2-4-7-16,-1-6-26 16,0-10-66-16,-4 0-154 15,-7 0-582-15</inkml:trace>
  <inkml:trace contextRef="#ctx0" brushRef="#br0" timeOffset="25798.83">6106 8478 1132 0,'0'0'161'16,"0"0"-113"-16,0 0 29 15,93 0-35-15,-52 0 6 16,1 0-16-16,2 1-3 16,-3 3-6-16,-5 2-23 15,-3-1 0-15,-11 0 0 16,-8 2-12-16,-7-2-165 16,-7 1-513-16</inkml:trace>
  <inkml:trace contextRef="#ctx0" brushRef="#br0" timeOffset="26002.88">6236 8604 1119 0,'0'0'266'0,"0"0"-200"15,0 0-59-15,0 0 3 16,0 0-10-16,0 0 2 15,94-10 2-15,-69 6-4 16,1 4-31-16,-7 0-235 16,-10 0-386-16</inkml:trace>
  <inkml:trace contextRef="#ctx0" brushRef="#br0" timeOffset="26819.99">6534 8768 1272 0,'0'0'196'16,"0"0"-127"-16,0 0-58 15,0 0-11-15,0 0 17 16,0 0-14-16,0 0 16 15,36 6-9-15,-20-6-7 16,1 0 16-16,-5 0-19 16,-2-6 1-16,-1-5 17 0,-6 0-12 15,0 0-7-15,-3 0 1 16,0 2-9-16,-3 1-2 16,-6 4 6-16,-3 4 5 15,2 0-1-15,-5 9-7 16,4 9 8-16,1 5 0 15,4 6 0-15,3-2 16 16,3 3 16-16,0-3 23 16,9-3 28-16,7-6-52 15,5-4 14-15,2-6-6 16,5-8-38-16,2 0 19 16,1-5-20-16,8-19-42 0,-11 3-219 15,-8 1-681-15</inkml:trace>
  <inkml:trace contextRef="#ctx0" brushRef="#br0" timeOffset="27990.8">7134 8676 995 0,'0'0'166'15,"0"0"-118"-15,0 0-32 16,0 0-14-16,0 0 82 16,0 0 15-16,107-58-16 15,-76 55 1-15,1 3-17 16,-1 5 45-16,-1 11-31 15,-7 2-11-15,-6 4-20 16,-6 4-38-16,-8 1 11 16,-3 2 34-16,-3 2-56 15,-12-2 20-15,-6-4-21 16,-1-5 7-16,-1-6 5 0,4-7-12 16,-2-5 6-16,4-2-6 15,3 0-22-15,3-12-12 16,5-1-17-16,3 0-2 15,3 3 31-15,0 0-3 16,0 4 22-16,8 3-6 16,4 3 18-16,4 0 12 15,6 3 42-15,-1 10-12 16,5 2 41-16,-1 1-43 16,0-1 0-16,-1-3-20 15,-4-4-16-15,-1-6-18 16,-2-2 5-16,-1 0-48 15,-1-9-74-15,6-16-49 0,-4 0-190 16,-6 3-537-16</inkml:trace>
  <inkml:trace contextRef="#ctx0" brushRef="#br0" timeOffset="28336.04">7605 8630 375 0,'0'0'1070'0,"0"0"-912"15,0 0-124-15,0 0-27 16,0 0 16-16,0 0-11 16,-15 92 33-16,20-61 15 15,11 1-39-15,11-6 9 0,3-4-29 16,1-7 1 0,2-6 8-16,-2-8-8 0,-4-1-2 15,-1-5 0-15,-7-13-4 16,-1-6-4-16,-9-2 14 15,-5-3-6-15,-4-3 0 16,0 3 9-16,-12 0-2 16,-9 7 24-16,-1 2 16 15,-1 8 17-15,-2 4 7 16,0 8-14-16,0 0-36 16,1 14-21-16,4 7 0 15,1 5-15-15,13 11-80 16,4-4-199-16,2-8-683 0</inkml:trace>
  <inkml:trace contextRef="#ctx0" brushRef="#br0" timeOffset="28533.77">8172 8831 1827 0,'0'0'252'16,"0"0"-208"-16,0 0-44 16,0 0-57-16,0 0 45 15,0 0-42-15,0 0-256 16,-25-16-783-16</inkml:trace>
  <inkml:trace contextRef="#ctx0" brushRef="#br0" timeOffset="28920.79">8205 8685 1094 0,'0'0'296'16,"0"0"-211"-16,0 0-62 15,13 83-22-15,5-57 29 0,3-4-13 16,7-3 1-16,4-7-1 16,-1-4-8-1,5-8 16-15,-5 0 7 0,-4-11-32 16,-6-8 53-16,-6-5-24 16,-8-3-10-16,-4-1 38 15,-3-2 10-15,-10 4 27 16,-11 0-18-16,-8 4-35 15,-5 3 35-15,-1 5-27 16,-1 6-13-16,0 5-8 16,3 3-27-16,3 0-2 15,5 15-19-15,6 4-52 16,10 14-34-16,4-3-186 0,5-4-282 16</inkml:trace>
  <inkml:trace contextRef="#ctx0" brushRef="#br0" timeOffset="29356.55">8718 8683 1207 0,'0'0'196'0,"0"0"-195"15,0 0 0-15,-79 15 25 16,56-1 70-16,4 3-32 16,4 3 5-16,5 1-45 0,7 0-23 15,3-3 29-15,0-1-30 16,6-3 2-16,12-4 6 16,1-3-2-16,4-7-12 15,0 0 6-15,0 0-54 16,-1-7 19-16,-4-3-10 15,-2-2 31-15,-4 2 12 16,-2 3 4-16,-2 5 52 16,-2 2 37-16,2 9 9 15,2 15 37-15,0 9-58 16,1 10-14-16,1 5-18 16,-5 1-35-16,-1-1 7 15,-3-2-19-15,2-7 1 16,-2-6-1-16,1-11 0 0,2-10-41 15,0-6-132-15,-1-6-408 0</inkml:trace>
  <inkml:trace contextRef="#ctx0" brushRef="#br0" timeOffset="29706.3">9156 8499 405 0,'0'0'823'15,"0"0"-718"-15,0 0 40 16,80 0-23-16,-51 0-16 16,3 0 2-16,-2 0-55 15,-4 0-12-15,0 0-6 16,-6 0-29-16,-6-2 14 16,-1-1-20-16,-8 1-12 0,-5 0-86 15,0 2-163 1,-12 0-414-16</inkml:trace>
  <inkml:trace contextRef="#ctx0" brushRef="#br0" timeOffset="29950.57">9253 8553 1117 0,'0'0'283'0,"0"0"-144"15,0 0 51-15,0 0-40 16,8 94-16-16,-1-60-20 16,-2-2-73-16,4-1 5 15,-5-3-36-15,1-6-2 0,-2-5 4 16,0-6-12-16,0-5-15 16,0-6-70-16,5 0-187 15,-3-9-320-15,1-3-480 0</inkml:trace>
  <inkml:trace contextRef="#ctx0" brushRef="#br0" timeOffset="30146.71">9558 8603 1478 0,'0'0'220'0,"0"0"-157"16,0 0-16-16,0 0-33 15,0 0 49 1,0 0-19-16,0 0-42 0,89 4-4 16,-78-4-84-16,-4 0-277 15,-1 2-450-15</inkml:trace>
  <inkml:trace contextRef="#ctx0" brushRef="#br0" timeOffset="30346.68">9525 8756 1185 0,'0'0'654'0,"0"0"-569"0,0 0-50 16,0 0 6-16,0 0 19 16,0 0 30-16,0 0-64 15,67 2-24-15,-49-2-4 16,-5-2-48-16,-4 0-141 15,-4 2-447-15</inkml:trace>
  <inkml:trace contextRef="#ctx0" brushRef="#br0" timeOffset="31167.84">9937 8499 1258 0,'0'0'315'16,"0"0"-208"-16,0 0-87 0,0 0 8 15,0 0 43-15,0 0 17 16,88-22 13-16,-60 18-47 15,2 1-30-15,-2 0-1 16,-4 0-17-16,-9 1-12 16,-3 1 0-16,-9 1-80 15,-3 0-93-15,-6 0-54 16,-11 0-321-16,1 6-269 0</inkml:trace>
  <inkml:trace contextRef="#ctx0" brushRef="#br0" timeOffset="31565.2">9993 8508 910 0,'0'0'301'0,"0"0"-126"16,0 0-56-16,0 0-2 15,0 0-15-15,0 0-23 16,0 0-22-16,-19 69-56 16,19-64 15-16,7-2-16 15,4-3 6-15,2 0 0 16,2 0-6-16,4 0 9 15,1 0-8-15,7 3 5 16,0 3-6-16,1 4 12 16,-1 6-12-16,-5 1 25 15,-7 3-3-15,-6 1 13 16,-3 2 23-16,-6 0-46 16,0 1 9-16,-13-4-13 15,-7 0-7-15,-4-4 22 16,-6-6-22-16,-1-5 17 0,-3-5 1 15,-3 0-18-15,2-4 17 16,4-7-18-16,10-1 1 16,5 2 17-16,5 3-18 15,8 3 2-15,3 1-2 16,0 0-52-16,0 3-38 16,18-5-30-16,3 1-141 15,0-1-417-15</inkml:trace>
  <inkml:trace contextRef="#ctx0" brushRef="#br0" timeOffset="32126.63">10350 8514 1294 0,'0'0'222'0,"0"0"-173"16,0 0-36-16,0 0-4 16,0 0 1-16,88 0-10 15,-65 0 0-15,-1 0 10 16,-5 0-10-16,-3 0 0 16,-7 0 0-16,-2-3 0 15,-5 3-5-15,0-3-8 16,-5 2-20-16,-7 0-44 0,-4 1 64 15,-2 0 13-15,-3 0 23 16,2 2 51-16,-2 7-43 16,2 2 1-16,2 1-18 15,4 1 15-15,5-2 30 16,2 0-32-16,5-1-15 16,1-2-5-16,0 2 2 15,4-4-9-15,12 3 0 16,4-3-3-16,5 2-4 15,2 3 7-15,1-2 0 16,-1 2-2-16,-7-1 2 16,-2-1 0-16,-8 2 0 0,-4-2 0 15,-6 2 49 1,0 2 41-16,-9 0-13 0,-9-1-13 16,-6 2-44-16,-4-5 34 15,3-1-4-15,-1-5-26 16,5 0 10-16,5-2-25 15,5-1-9-15,3 0-2 16,8 0-120-16,0-1-190 16,0-5-710-16</inkml:trace>
  <inkml:trace contextRef="#ctx0" brushRef="#br0" timeOffset="32302.58">10681 8787 1654 0,'0'0'317'0,"0"0"-225"16,0 0-83-16,0 0 9 15,0 0-18-15,0 0-28 16,0 0-52-16,3-36-309 16,0 20-701-16</inkml:trace>
  <inkml:trace contextRef="#ctx0" brushRef="#br0" timeOffset="32684.27">10812 8477 960 0,'0'0'269'0,"0"0"-152"0,0 0-18 15,0 0 0-15,-40 80 49 16,37-55-24-16,3 0-30 15,0 3-59-15,6 0 2 16,6-1-37-16,1 1 7 16,5-3 2-16,1-3-9 15,2-5 1-15,-1-5 6 16,-1-5-6-16,-1-6-2 16,-5-1 1-16,-2-1 0 15,-2-13-1-15,-6-3 2 16,-3-4-1-16,0-1 8 15,-3 0 1-15,-14 3 2 0,-2 4 36 16,1 5 13-16,-3 6-11 16,3 4-49-16,2 0 12 15,4 11-12-15,2 6-17 16,5 1-4-16,5 5-65 16,0-3-126-16,8-8-412 0</inkml:trace>
  <inkml:trace contextRef="#ctx0" brushRef="#br0" timeOffset="33067.41">11130 8400 857 0,'0'0'407'0,"0"0"-257"16,0 0 23-16,0 0-122 16,0 0 13-16,-26 85-14 15,35-73-38-15,6-5 23 16,-1 0-29-16,2-7-5 16,-2 0 15-16,-1 0-7 15,0 0-9-15,-4-12 0 16,-4 0 1-16,-5-3 3 15,0 0 4-15,0-3 14 0,-3 3 33 16,-6-1-11-16,-6 5 29 16,-3 3-45-16,2 2-27 15,-1 6 26-15,-1 0-27 16,5 6-6-16,1 10-8 16,6 10-98-16,3-4-90 15,3 0-388-15</inkml:trace>
  <inkml:trace contextRef="#ctx0" brushRef="#br0" timeOffset="33471.49">11556 8478 1520 0,'0'0'344'15,"0"0"-136"-15,0 0-102 16,0 0-20-16,0 0-37 16,0 0-12-16,0 0-33 15,-83-8 5-15,62 19 3 16,1 5-12-16,0 3 0 15,0 3-1-15,7 2 0 16,1 3 1-16,6 2 0 16,3-3 6-16,3 3-4 0,0-4-1 15,15 1-1-15,3-6 6 16,7-3-5-16,5-4-2 16,3-5-4-16,0-3-36 15,-2-5-2-15,-1 0-49 16,1-5-76-16,-9-7-218 15,-4-1-836-15</inkml:trace>
  <inkml:trace contextRef="#ctx0" brushRef="#br0" timeOffset="33668.15">11689 8696 1145 0,'0'0'494'0,"0"0"-389"0,0 0 4 15,0 0-47-15,0 0 22 16,3 86-31-16,3-69-3 16,0-2-41-16,-3-4-9 15,-2-1-19-15,-1-6-152 16,0-3-216-16,0-1-570 0</inkml:trace>
  <inkml:trace contextRef="#ctx0" brushRef="#br0" timeOffset="34096.58">11595 8349 332 0,'0'0'663'16,"0"0"-505"-16,0 0-35 15,0 0-64-15,0 0 64 16,0 0 0-16,0 0 47 16,-3 70-21-16,9-48-96 15,0 1-9-15,-1-5-30 16,0-3-13-16,0-5 22 0,-4-3-22 15,2-7 8-15,-3 0 13 16,0 0-21-16,2-7-2 16,-2-6-14-16,0-3-29 15,0 0 30-15,0 2-27 16,0 2 41-16,0 7 11 16,-5 2 8-16,1 3 21 15,-3 0-40-15,-1 8-6 16,-5 14-16-16,-1-3-105 15,4-2-264-15</inkml:trace>
  <inkml:trace contextRef="#ctx0" brushRef="#br0" timeOffset="37240.72">13142 5548 1413 0,'0'0'298'16,"0"0"-185"-16,0 0 7 15,0 0-11-15,0 0-53 16,0 0 9-16,0 0-38 16,12-3-20-16,7 3 15 15,8 0-7-15,10 0 4 16,8 0 23-16,3 0-41 16,2 0 6-16,-2 0-7 15,0-3-2-15,-6 3 1 16,-4-2 1-16,-8 2-6 15,-7 0-45-15,-13 0-185 0,-8 5-304 16,-2 1-390-16</inkml:trace>
  <inkml:trace contextRef="#ctx0" brushRef="#br0" timeOffset="37521.05">13286 5677 606 0,'0'0'605'15,"0"0"-501"-15,0 0-40 16,0 0-12-16,0 0 70 0,0 0 37 16,0 0-63-1,65 22-15-15,-36-17-54 0,4-2 4 16,0 0 15-16,0 0-39 15,0-1 8-15,-6-1-15 16,-4 0-6-16,-6-1 0 16,-7 2-99-16,-5-2-183 15,-5 2-281-15</inkml:trace>
  <inkml:trace contextRef="#ctx0" brushRef="#br0" timeOffset="38285.44">13185 5570 1030 0,'0'0'490'0,"0"0"-382"16,0 0 33-16,0 0-9 16,0 0-34-16,0 0-1 15,0 0-47-15,10 0-19 16,6 0-2-16,6 0-21 16,6-2-7-16,5 1-1 0,3 1 3 15,0-2 4 1,1 2-7-16,-3-1 0 0,-3-1 5 15,-5 2 1-15,-8-1-6 16,-5 1 0-16,-8 0-12 16,-4 0 2-16,-1 0-52 15,-4 0-40-15,-11 3-183 16,-2 1-535-16</inkml:trace>
  <inkml:trace contextRef="#ctx0" brushRef="#br0" timeOffset="38787.21">13358 5554 1375 0,'0'0'359'16,"0"0"-236"-16,0 0-28 15,0 0-27-15,0 0-19 16,0 0 41-16,2 78-35 15,4-28-5-15,4 9-21 16,-4 5-28-16,0 2 33 16,-1-5-22-16,-1-9-1 15,-1-10 9-15,0-9-14 16,0-13-4-16,-3-7-2 16,1-6 0-16,-1-7 9 15,0 0-1-15,0 0 36 0,0-17 14 16,0-8-58-16,0-10 10 15,0-9-10-15,0-6-5 16,0-6-2-16,0 0 7 16,0-2 0-16,-4 7 0 15,0 5-6-15,1 12 6 16,0 11-1-16,3 10-4 16,-2 8-5-16,2 5 10 15,0 0-5-15,0 18 4 16,0 12-4-16,0 11 4 15,0 8 1-15,0-1-3 16,5 1-3-16,2-4 8 16,-3-8-2-16,2-6 0 15,-1-4-86-15,-1-5-38 16,-1-7-176-16,-1-7-568 0</inkml:trace>
  <inkml:trace contextRef="#ctx0" brushRef="#br0" timeOffset="39163.67">13744 5842 1307 0,'0'0'299'0,"0"0"-197"0,0 0 45 15,0 0 38-15,0 0-48 16,0 0-49-16,0 0-46 16,-61-60-42-16,48 57 22 15,1 3-22-15,-3 0 0 16,2 7 4-16,-1 12-4 16,1 8-2-16,4 10 1 15,4 8-7-15,5 19 6 16,0 0 4-16,6 3-2 15,9-2 13-15,3-12-1 16,0-2-13-16,-3-5 1 16,0-12-4-16,-5-7 3 15,-4-9 1-15,-6-8-89 0,0-6-161 16,0-4-599-16</inkml:trace>
  <inkml:trace contextRef="#ctx0" brushRef="#br0" timeOffset="39388.64">13481 6148 1416 0,'0'0'240'16,"0"0"-171"-16,0 0 24 15,0 0 88-15,84-20-64 16,-45 15-41-16,6 0-15 0,1 0-60 15,2 3 14 1,-5 1-15-16,-5 1-6 0,0 0-13 16,-11 0-171-16,-10 0-516 0</inkml:trace>
  <inkml:trace contextRef="#ctx0" brushRef="#br0" timeOffset="39734.67">13989 5931 1355 0,'0'0'248'16,"0"0"-182"-16,0 0-31 15,0 0 36-15,0 0 54 16,0 0-55-16,102 27-45 16,-79-24 17-16,1 0-41 15,-6 0 5-15,-3 0-1 16,-7-2-5-16,-4 1-50 15,-4 0-192-15,0 1-339 0,-4-1-265 16</inkml:trace>
  <inkml:trace contextRef="#ctx0" brushRef="#br0" timeOffset="39942.87">14011 6104 1194 0,'0'0'272'0,"0"0"-183"16,0 0-70-16,0 0 102 16,0 0 64-16,0 0-72 15,0 0-34-15,87 12-52 16,-55-12-16-16,0 0 10 16,-1 0-21-16,2-3-1 15,-6-3-116-15,-9-2-426 0</inkml:trace>
  <inkml:trace contextRef="#ctx0" brushRef="#br0" timeOffset="40588.83">14550 5646 819 0,'0'0'732'0,"0"0"-634"16,0 0-74-16,0 0-23 16,0 0 154-16,0 0-39 15,0 0-53-15,3-20-37 16,12 14-14-16,6-1-8 16,0 0-4-16,6 3 0 0,2 4 0 15,3 0 6-15,-1 1-6 16,-1 13 12-16,-5-2-2 15,-4 5-2-15,-7 3 8 16,-8 1-15-16,-6-1 18 16,0 3-18-16,-14 1 0 15,-7-3 17-15,-3 0-17 16,0-4-1-16,0-5 0 16,4-5 0-16,0-4 1 15,4-3 0-15,4 0-1 16,2-2 8-16,4-3-8 15,2-1 0-15,4 3-6 16,0 3-6-16,0 0 12 0,5 3 0 16,8 10 55-16,1 5 13 15,2 4-47-15,-1 3 5 16,0 0-18-16,-6-1-2 16,-3 2 3-16,-1-3-9 15,-5 1-26-15,0 4-87 16,0-5-280-16,-5-4-685 0</inkml:trace>
  <inkml:trace contextRef="#ctx0" brushRef="#br0" timeOffset="40870.35">14769 6252 1196 0,'0'0'234'15,"0"0"-180"-15,0 0-20 16,0 0 69-16,0 0 98 16,0 0-35-16,0 0-141 15,54-17-25-15,-51 9 0 16,-3 3 0-16,0 3 26 16,0 2 40-16,-11 0-2 15,1 0 29-15,-2 0-40 16,2 1-16-16,2 5-37 15,2 1 6-15,2 5-12 16,2-1-115-16,1-2-429 0</inkml:trace>
  <inkml:trace contextRef="#ctx0" brushRef="#br1" timeOffset="74174.96">13840 7200 922 0,'0'0'401'0,"0"0"-268"16,0 0-47-1,0 0 42-15,0 0 44 0,0 0-18 16,0 0-68-16,0 0-21 16,0 0 15-16,0 0-37 15,0 0 20-15,0 0-18 16,0 0-24-16,0 0 36 16,0 0-36-16,-5 0-3 15,-2-1 3-15,-3-2-12 16,1 2-9-16,-6-1 0 15,1 1-3-15,-3 1-4 16,-2 0 8-16,-1 0-1 16,-3 0 0-16,1 0-2 15,-2 6 2-15,0 0 0 0,3 3-6 16,0 2 5 0,2-2 1-16,1 4 0 0,2 1 2 15,1 1-1-15,3 4-2 16,1-2 1-16,3 5-6 15,3 1 5-15,2 1 1 16,3 2 0-16,0-3 2 16,0 2-1-16,8-1-2 15,5 1 1-15,0-4-9 16,5-2 8-16,0-3 2 16,5-3 6-16,-1-6-4 15,2-1 3-15,2-6-7 16,0 0 1-16,2 0 0 15,2-10 0-15,-1-3 1 16,-3 0 4-16,0 3-5 0,-7-2-6 16,-4 5-26-16,0-1-57 15,-5 4-62-15,-1 2-45 16,-3 0-157-16,0 1-177 16,-1 1-112-16</inkml:trace>
  <inkml:trace contextRef="#ctx0" brushRef="#br1" timeOffset="74665.03">13910 7454 363 0,'0'0'771'16,"0"0"-592"-16,0 0-79 0,0 0 28 15,0 0 57-15,0 0-53 16,0 0-43-16,0-1-74 15,0 14 13-15,0 2 11 16,0 4-14-16,0 0 19 16,0-5-29-16,0-1-2 15,0-3 8-15,0-4-20 16,0-3-1-16,0-1 0 16,0 1 1-16,0-3 3 15,0 0-3-15,0 0 11 16,-3 0 6-16,0-10-17 15,0-2-2-15,0-3-4 16,0 1-2-16,0-4 1 16,1 3 12-16,1 2-6 15,-2 1 3-15,3 4 4 0,0 2-8 16,0 4 1-16,0 2-12 16,0 0 1-16,0 1 11 15,0 11 0-15,0 5 35 16,3 5-33-16,0 0 8 15,0-2-10-15,0-3 1 16,0-6-1-16,-1-1 1 16,-1-5-1-16,-1-2 0 15,0-3-32-15,0-8-128 16,0-9-387-16,0-1-720 0</inkml:trace>
  <inkml:trace contextRef="#ctx0" brushRef="#br1" timeOffset="75121.96">13849 7132 927 0,'0'0'255'0,"0"0"-166"0,0 0-55 16,0 0 51 0,0 0 43-16,0 0-52 0,0 0-4 15,3 45 1-15,0-23-17 16,1 3-1-16,1-3-22 16,-2 0 0-16,0-4 0 15,0-2-26-15,-2-7-5 16,-1-4-2-16,0-2 0 15,0-3 2-15,0 0-2 16,0 0 15-16,0 0 13 16,0-8-22-16,0-7-8 15,0-2 2-15,0-2 0 16,0-1 0-16,0 4 0 16,0 2 0-16,0 3 6 15,2 5 6-15,-2 3-2 0,0 3-2 16,1 0-7-16,-1 0 5 15,2 0-5-15,-1 3-2 16,2 6-134-16,-1-1-755 0</inkml:trace>
  <inkml:trace contextRef="#ctx0" brushRef="#br1" timeOffset="75776.12">14177 7406 1252 0,'0'0'287'16,"0"0"-186"-16,0 0-82 0,0 0-5 15,0 0 91-15,0 0-11 16,0 0-18-16,91-3-27 15,-61 3-30-15,0-3 23 16,-5 1-33-16,-1-1-8 16,-8 2-1-16,-4 0-108 15,-6 1-227-15,-4 0-509 0</inkml:trace>
  <inkml:trace contextRef="#ctx0" brushRef="#br1" timeOffset="75962.73">14259 7499 937 0,'0'0'493'0,"0"0"-434"16,0 0-22-16,0 0 47 16,0 0 2-16,0 0-35 15,0 0-51-15,100 0 0 16,-75 0-69-16,-2 0-308 0</inkml:trace>
  <inkml:trace contextRef="#ctx0" brushRef="#br1" timeOffset="76729.12">14954 7286 1243 0,'0'0'263'15,"0"0"-206"-15,0 0 8 0,0 0 39 16,0 0-28-16,0 0 14 16,0 0-56-16,-52 13-11 15,44 4 2-15,0 6-14 16,2 4-11-16,3 2 7 16,3 3 0-16,0-5 47 15,14-3-40-15,6-3-1 16,7-10 4-16,3-7-17 15,2-4 0-15,3-3-21 16,-4-13-20-16,-2-4 29 16,-4-3-31-16,-6 0 31 15,-5 2 2-15,-5 4 8 16,-4 6 1-16,-3 5 1 16,-2 6 0-16,0 0 13 15,0 0-6-15,0 12 2 0,0 5 24 16,4-3-33-16,2 2 24 15,5-4-24-15,2-4 0 16,2-5 11-16,5-3-10 16,-1 0 6-16,-1-9 0 15,0-5 2-15,-5-4-11 16,-3 0 2-16,-7-2-3 16,-3 0-5-16,0 3 9 15,-14 2-1-15,-6 1 6 16,-7 8-5-16,-4 5-2 15,0 1-10-15,-3 2 11 16,5 14-6-16,4 1 12 0,5 2-6 16,8 1 2-16,7-1 4 15,5-1-8-15,4-4 2 16,17-4-3-16,6-3-3 16,7-4 6-16,6-3 0 15,2 0-1-15,0 0-54 16,1-10-40-16,9-12-139 15,-13 5-294-15,-6-3-292 0</inkml:trace>
  <inkml:trace contextRef="#ctx0" brushRef="#br1" timeOffset="77247.35">15536 7192 1525 0,'0'0'224'0,"0"0"-160"16,0 0-36-16,0 0 29 15,0 0 6-15,0 0-39 16,0 0 13-16,3 93 22 16,4-35-38-16,7 24 3 15,1 17-23-15,1-8 11 16,-2-17-7-16,-5-26-4 16,-1-17 11-16,-2 3-10 15,0-3 4-15,0 0-8 16,-1-9 2-16,-4-9 0 15,2-6 0-15,-3-7 2 16,0 0 7-16,-3-9 8 0,-6-18-9 16,-3-10-7-16,-2-10 1 15,0-11-2-15,2-4 8 16,6-2-7-16,5 2-1 16,1 9 0-16,0 7 7 15,13 8-16-15,2 10 9 16,4 9 0-16,-1 5-4 15,5 8 4-15,-1 6-1 16,0 0 1-16,-1 7-8 16,-1 7 7-16,-5 4 1 15,-5 2 0-15,-7 2 1 16,-3 2 7-16,-10-1-8 16,-13 2 0-16,-7-3 9 15,-3-4 4-15,2-2-7 16,4-5 3-16,3-8-5 0,8-2-4 15,4-1-41-15,11-4-89 16,1-9-357-16,0-1-518 0</inkml:trace>
  <inkml:trace contextRef="#ctx0" brushRef="#br1" timeOffset="78163.98">15884 7361 1295 0,'0'0'218'16,"0"0"-173"-16,0 0 4 16,0 0 40-16,0 0 19 0,0 0-19 15,32 76-52-15,-14-69-8 16,3-5-29-16,2-2 8 16,0 0-4-16,3-10-4 15,-1-6 11-15,-3-4 1 16,-4-5-10-16,-5 0-4 15,-8 0-8-15,-5 2-28 16,0-1 30-16,-15 8-15 16,-4 2-14-16,-8 6 27 15,-1 6-32-15,-2 2 34 16,0 8 7-16,3 11 2 16,3 5 16-16,8 3 1 15,3 2 5-15,6 1 30 0,7-2-40 16,0-3 20-1,5-3-23-15,11-5-9 0,4-3 16 16,2-9-17-16,0-4 6 16,2-1 1-16,-3-6 4 15,2-11-19-15,-3-8 8 16,-1-3-23-16,-2-3-27 16,0-2-35-16,-1 4-15 15,-2 3 42-15,0 11 17 16,-1 8-3-16,-2 7-30 15,-5 12 64-15,0 14 10 16,-1 6 57-16,1 5 24 16,2-1 51-16,6-4-55 15,5-6-21-15,4-7-47 0,4-5-3 16,1-10 6-16,0-4-12 16,-1-8 0-1,-1-17-61-15,-3-6-137 0,-5-6 15 16,-3-4-9-16,-4 0 1 15,-7 2 97-15,-2 9 94 16,-2 6 46-16,0 11 154 16,0 12-39-16,-2 1-50 15,-4 20-23-15,0 7 32 16,2 10 19-16,1 0-58 16,3-1-23-16,0-3-18 15,3-6-33-15,10-5 8 16,5-8-15-16,4-4 0 0,1-10 5 15,4 0 1-15,0-12-5 16,1-11-1-16,-1-6-8 16,-4-7 7-16,-1-2-17 15,-5-1 18-15,-3 3-15 16,-2 8 15-16,-5 9 0 16,-4 13 0-16,0 6-10 15,-3 6 10-15,2 22 32 16,-1 5 24-16,2 7 6 15,6-1-60-15,2-2 11 16,5-7-13-16,3-8-3 16,4-5-11-16,-3-6 6 15,-1-11-54-15,-2-4-16 0,-5-13-192 16,-7-5-434-16</inkml:trace>
  <inkml:trace contextRef="#ctx0" brushRef="#br1" timeOffset="78314.75">16767 7045 1780 0,'0'0'365'15,"0"0"-290"-15,0 0-75 16,0 0-41-16,0 0 20 16,0 0-84-16,0 0-168 15,32 50-744-15</inkml:trace>
  <inkml:trace contextRef="#ctx0" brushRef="#br1" timeOffset="79027">17202 7183 1407 0,'0'0'456'0,"0"0"-456"15,0 0-31-15,-82 13 31 16,49 3 36-16,-1 7 53 15,2 7-52-15,6 7-37 16,6 3 47-16,8 1-8 16,8 1-11-16,4-6 5 15,3-7-27-15,13-7-8 0,8-9 2 16,4-10-75 0,4-3 50-16,-1-13-58 0,-1-15-14 15,-2-10-62-15,-5-11-26 16,-5-4 67-16,-7-8 18 15,-5-1 45-15,-6 1 55 16,0 5 23-16,0 13 73 16,-3 13 68-16,-1 13-34 15,1 13 38-15,-3 4-60 16,3 18-71-16,-1 16 41 16,-1 10-4-16,4 6-22 15,1 1-26-15,0-3-18 16,6-4-10-16,8-10 2 15,5-9-35-15,1-8-5 0,6-9-34 16,-1-8 25-16,1 0 49 16,-1-17-81-16,-1-5-17 15,-4 0-61-15,-1 3-4 16,-5 7 68-16,-3 10 50 16,-4 2 45-16,0 16 15 15,1 11 114-15,-2 2 15 16,3 2-18-16,4-4-25 15,1-5-24-15,4-9-34 16,-2-4-14-16,2-6-4 16,-4-3-19-16,-1-8-12 15,-4-11-9-15,-6-6-62 16,-3-2-19-16,-2-3-34 16,-13-2 73-16,-7 6 57 0,-2 1 2 15,1 8 53-15,1 7 21 16,3 9-13-16,4 1 16 15,2 9-57-15,2 15-1 16,5 0 5-16,5 5-25 16,1-4-1-16,13 1-26 15,8-9-303-15,0-5-726 0</inkml:trace>
  <inkml:trace contextRef="#ctx0" brushRef="#br1" timeOffset="79460.92">17917 7235 1300 0,'0'0'478'0,"0"0"-476"16,0 0 11-16,-88-2 40 16,61 2 40-16,4 5 2 15,2 7-76-15,5 3-7 16,6 5 7-16,3 3-8 15,7 7 15-15,0-1-26 16,5-1 15-16,14-3-5 16,4-3-9-16,4-8-2 15,3-6 1-15,-1-8-74 16,-2 0 59-16,-1-18-13 16,-4-11-28-16,-4-7 10 15,-5-7-48-15,-5-10 24 0,-8-3 48 16,0-3-11-16,-6 2 33 15,-9 8 0-15,3 13 31 16,1 14 90-16,3 18 7 16,3 6-36-16,4 41-14 15,1 30-3-15,0 0 32 16,10-1-20-16,9-9-41 16,2-20 12-16,4 1-47 15,4-5-11-15,4-12-38 16,-9-13-230-16,-5-12-1093 0</inkml:trace>
  <inkml:trace contextRef="#ctx0" brushRef="#br1" timeOffset="81010.3">18771 7232 1147 0,'0'0'305'16,"0"0"-234"-16,0 0 35 15,0 0-45-15,-85-8 53 0,67 8 9 16,1 0-63 0,3 8-24-16,-1 6-8 0,5 5-5 15,0 4 41-15,6 2-21 16,2 5-16-16,2 1 17 15,0-2-31-15,10-3 2 16,6-3-15-16,6-6 6 16,5-5-8-16,0-7 2 15,3-5-23-15,-3 0 0 16,-1-13-72-16,-4-8-18 16,-3-3-58-16,-3-1-86 15,-4 0 91-15,-4 5 50 16,-2 7 28-16,-5 7 86 0,2 6 4 15,-2 1 33-15,-1 17 98 16,3 4-37-16,2 1 23 16,3-1-17-16,5-3-19 15,5-6-8-15,4-3-62 16,2-6 12-16,3-4-25 16,-3-1 7-16,-2-15-18 15,-3-6-20-15,-5-3-53 16,-6-5 13-16,-8-2-9 15,0 3 56-15,-6 2 10 16,-11 5 14-16,-5 8 7 16,-2 7 8-16,0 7 8 15,1 3 31-15,1 13 7 16,3 7 59-16,4 4-26 0,2 0-50 16,7-2 22-16,4-3-50 15,2-4-3-15,2-5-8 16,12-4-5-16,4-5-2 15,5-4-36-15,2 0-6 16,0-5 22-16,-2-8-38 16,-1 1 19-16,-3 0 41 15,-3 4-19-15,-5 6 18 16,-3 2 1-16,-2 0 0 16,-2 14 31-16,2 5 29 15,2 2 6-15,-1 1-12 16,4-1-43-16,2-4 14 15,4-6-16-15,3-5 2 0,1-6 20 16,2 0-30-16,-1-11 8 16,-1-9-9-16,-3-7-7 15,-2-7-15-15,-7-5-36 16,-3-7-10-16,-6-10 1 16,0-2-48-16,-1-2-5 15,-10 3 101-15,-1 10 19 16,0 10 105-16,3 12-30 15,3 11-17-15,2 10 46 16,-2 4-36-16,3 14-42 16,-2 15 11-16,2 13-31 15,2 8 33-15,1 3-25 0,0 1-8 16,14-5 4 0,6-6-9-16,6-11 4 0,2-8-5 15,3-10-1-15,4-9 0 16,-1-5-17-16,0-3-16 15,-1-19 16-15,-3-4-48 16,-3-4-14-16,-6 2-59 16,-6 5-111-16,-4 9-35 15,-6 12-10-15,-5 2 244 16,0 22 51-16,0 6 235 16,0 5-25-16,0-2-19 15,0-3-61-15,7-5-24 16,10-6-26-16,2-9-27 15,5-5 21-15,4-3-53 0,1-4-4 16,1-15-1-16,-5-6-15 16,-4-6 12-16,-9-6 7 15,-8-1 8-15,-4-1 26 16,-6 4-31-16,-15 7 34 16,-7 7 12-16,-2 10-55 15,-4 9 8-15,0 2-22 16,1 12 0-16,3 9-2 15,6 5-17-15,6 3-29 16,8 2-58-16,10 5-117 16,0-7-332-16,13-7-359 0</inkml:trace>
  <inkml:trace contextRef="#ctx0" brushRef="#br1" timeOffset="81419.95">19945 7228 1239 0,'0'0'338'0,"0"0"-181"16,0 0-77-16,0 0-15 16,0 0 11-16,0 0 43 15,0 0-15-15,0 96-85 16,0-71-1-16,2-4-18 16,7-5 0-16,-1-8-20 15,-2-5-3-15,-1-3-54 16,-4 0 65-16,-1-17-33 15,0-5 10-15,0-4-22 16,0-4 35-16,-1 0 22 0,-2 3 1 16,3 1 36-1,0 7 20-15,0 4-41 0,9 7 3 16,4 2-19-16,1 3-2 16,2 3 1-16,-1 0 2 15,4 9 4-15,-1 4 29 16,2 7-10-16,-1 2 23 15,-4 0-12-15,0 2-20 16,-6 0 32-16,-3-5-33 16,-3 0 0-16,-2-3-14 15,-1-2-10-15,0-3-61 16,0-2-67-16,-4-4-251 16,-2-2-718-16</inkml:trace>
  <inkml:trace contextRef="#ctx0" brushRef="#br1" timeOffset="81738.96">20143 6885 1996 0,'0'0'252'0,"0"0"-162"15,0 0-58-15,3-95 22 16,3 74 24-16,0 6-49 16,-1 4-11-16,-2 6-17 15,0 4-1-15,1 1-15 16,1 5-59-16,-1 15-20 15,2 28-39-15,0-3-388 16,-1-1-719-16</inkml:trace>
  <inkml:trace contextRef="#ctx0" brushRef="#br1" timeOffset="82059.82">20606 7152 367 0,'0'0'1329'0,"0"0"-1179"16,0 0-30-16,0 0-64 16,-60-85 92-16,42 72-65 15,3 4-36-15,2 4-20 16,4 5-26-16,0 0-2 16,0 7-7-16,2 11 5 15,1 7 2-15,3 9 1 16,1 8 0-16,2 20 1 15,5 15 9-15,17 18-20 16,-1-5 10-16,1-18-6 0,-2-23-9 16,-5-14 13-1,2 1 2-15,0 2 0 0,-1-3-53 16,-5-8-67-16,-11-12 3 16,0-8-259-16,-2-7-463 0</inkml:trace>
  <inkml:trace contextRef="#ctx0" brushRef="#br1" timeOffset="82427.02">20304 7308 1262 0,'0'0'238'0,"0"0"-167"16,0 0-33-16,81-3 0 0,-44 2 119 15,7-1-63-15,0-4-55 16,0-1 2-16,-4 0-39 16,-2-5 14-16,-6-4-16 15,-5 0 0-15,-8-2-1 16,-4 1-24-16,-6 2 18 16,-4 4 7-16,-4 2 0 15,-1 7 53-15,0 2 25 16,0 5-77-16,-3 16 15 15,-1 7-1-15,2 8 13 16,2 0 16-16,0 0-37 16,6-6 4-16,7-7-11 15,1-6-3-15,-2-7-37 0,1-5-60 16,1-5-88-16,-4-10-123 16,-4-7-526-16</inkml:trace>
  <inkml:trace contextRef="#ctx0" brushRef="#br1" timeOffset="82572.87">20723 7038 1721 0,'0'0'317'16,"0"0"-317"-16,0 0-9 16,0 0-84-16,0 0-23 15,0 0-187-15,0 0-826 0</inkml:trace>
  <inkml:trace contextRef="#ctx0" brushRef="#br1" timeOffset="83320.85">20988 7175 1497 0,'0'0'328'15,"0"0"-226"-15,0 0-87 16,0 0 36-16,0 0 55 16,0 0-40-16,-56 90 2 15,56-60-53-15,2 0-2 16,13-2 0-16,4-7-7 0,2-5-12 16,2-6-4-1,0-10-77-15,0 0 31 0,-2-5-15 16,0-15-69-16,-2-8-67 15,-6-4-73-15,1-4-111 16,-7 2 35-16,-1 2 261 16,-3 7 95-16,0 11 124 15,-3 10 15-15,0 4-16 16,0 7 23-16,0 12 40 16,3 4-45-16,4 1-90 15,4-2-6-15,3-2-33 16,5-9 4-16,2-2 15 15,-2-8-30-15,2-1 11 0,-2-4-12 16,-1-12 0-16,-1-3 10 16,-5 0-9-16,-5-2 46 15,-3-2 67-15,-4 6-15 16,0 0 20-16,-14 3-50 16,-7 2-56-16,-3 4 13 15,-5 4-26-15,0 4 12 16,-3 0 15-16,4 9-27 15,3 7 20-15,4 2-2 16,6 3-6-16,3 2 20 16,8-2-32-16,4 1 11 15,0-6-8-15,4-2-3 16,14-4-2-16,3-6-48 16,0-2-37-16,3-2 1 15,-2 0-45-15,-3-9-22 0,-1-5 13 16,-2 3-17-16,-2 0 45 15,-5 5 112-15,1 3 9 16,-1 3 140-16,0 3 0 16,5 12 36-16,-1 4-18 15,6-2-99-15,0 3-28 16,3-6-40-16,-1-2-4 16,-3-2 4-16,2 0-129 15,-3-1-222-15,-8-3-602 0</inkml:trace>
  <inkml:trace contextRef="#ctx0" brushRef="#br1" timeOffset="87150.87">12517 7517 687 0,'0'0'89'0,"0"0"-19"16,0 0 45-16,0 0 49 15,0 0 11-15,0 0-75 16,0 0-29-16,-18-3-17 0,13 3-31 15,1 0 41-15,1 0-9 16,0 0 11-16,2 0 25 16,1 0-52-16,0-2 4 15,0 2-18-15,0 0-18 16,0 0 22-16,0 0-27 16,0 0-1-16,7 0 15 15,6 0-8-15,4 0-8 16,5 0 0-16,2 0 1 15,1 0 6-15,1 0-7 16,-2 0 1-16,0 0 11 16,-4 0-2-16,0 0-12 15,-7 0 2-15,-2 0 0 16,-4 0 8-16,1 0-7 0,-4 0 14 16,-2 0 1-16,-1 0-10 15,-1 0-6-15,0 0 0 16,0 0 1-16,0 0 0 15,0 0-1-15,0 0 0 16,0 0 0-16,0 0-72 16,0 0-80-16,0-4-137 15,3-1-217-15,-1-1-24 0</inkml:trace>
  <inkml:trace contextRef="#ctx0" brushRef="#br1" timeOffset="88096.81">12775 7431 517 0,'0'0'263'0,"0"0"-123"15,0 0-3-15,0 0 31 16,0 0-26-16,0 0-45 16,0 0-66-16,0-4-5 15,0 6 0-15,0 13 35 16,0 5 60-16,0 3-8 15,0 7-36-15,0 1-27 16,0-2-41-16,0-2 19 16,0-4-21-16,0-5 1 15,0-6 7-15,0-3-14 16,0-4-1-16,0-5 0 16,0 3 2-16,0-3 8 0,0 0-9 15,0 0 14-15,0-5 16 16,0-7-22-16,-2-5-10 15,1 0 1-15,1-4-2 16,-2-2 0-16,2 0 2 16,-1 0 0-16,-1 1 5 15,1 0-4-15,1 0-2 16,-3 1-5-16,3 3 5 16,0 1-1-16,0 3 3 15,0 3-1-15,0 2 1 16,0 3 1-16,0 2-2 0,0 0 0 15,0 2-3 1,0 1 2-16,0 1 1 0,0 0 0 16,0 0-1-16,0 0 0 15,0 0 1-15,0 0-6 16,0 0-3-16,9 0 7 16,0 0 2-16,3 3 0 15,3 3 5-15,0 2 1 16,1 1-7-16,2 0 1 15,-2 2-3-15,2-2-5 16,-4 0 9-16,0-1-1 16,-1-1 8-16,-4-1-7 15,1-2-1-15,-4 0 0 16,-2 0-1-16,1 0-5 16,-2-1 7-16,-3-1-1 0,3-1 8 15,-1 1-8 1,-2-1 0-16,0-1 0 0,0 1-2 15,0 1 2-15,0 3 0 16,0 0 6-16,-2 2 6 16,-6 3-5-16,-2-2-7 15,-3 3 0-15,-2-1 1 16,-3 0 3-16,0 1-3 16,0-1-1-16,0 0 4 15,5-3-2-15,-1 2-3 16,1-2 1-16,2 2-3 15,1-3-3-15,1 1 12 16,4-1-6-16,2 0 1 16,0-4 1-16,0 0-2 15,3-1 0-15,0-1 0 0,0 0 0 16,0 0 0-16,0 0 0 16,0 0 0-16,0 0-27 15,0 0-19-15,0 0-119 16,0-1-88-16,0-6-230 15,-1-3-101-15</inkml:trace>
  <inkml:trace contextRef="#ctx0" brushRef="#br1" timeOffset="89018.82">12750 7436 447 0,'0'0'90'16,"0"0"-63"-16,0 0 66 16,0 0 44-16,0 0-3 15,0 0-17-15,0 0-55 16,0-16 12-16,0 16 7 16,0 0-34-16,0 0 5 15,0 5-7-15,1 9 65 16,-1 5-18-16,0 6-70 15,0 4 2-15,0 2-24 16,0 1 8-16,0-3-1 16,0-2-7-16,0-4 0 0,0-6 9 15,0-3-2-15,0-4-7 16,0-5 0-16,0-1-4 16,0-2 4-16,0-2 1 15,0 0 25-15,0 0 45 16,0 0-25-16,0 0 2 15,0-10-39-15,0-1 2 16,0-5-6-16,0-2-4 16,0-2 4-16,0-3-5 15,0 1 2-15,0-4-3 16,0 2 1-16,0-1-4 16,0 1-2-16,0 3 6 15,0 1 0-15,0 2 2 16,0 3-2-16,0 2 0 0,0 2-6 15,0 2 2-15,0 3 4 16,0 2 0-16,0 3 0 16,0-1 5-16,0 2-5 15,0 0 0-15,0 0-10 16,0 0 3-16,0 0-2 16,0 0 8-16,0 0 1 15,6 0-2-15,4 3 2 16,2 5 0-16,5 0 0 15,-2 4 0-15,2 0 5 16,2-2-3-16,-2 1 5 0,2 0 2 16,-2-1-8-1,1 2 13-15,-3-5-9 0,1 3-4 16,-4-4 19-16,-4-1-19 16,2 0 5-16,-4-2-6 15,-4-2 9-15,-1 1-9 16,-1-1 0-16,0-1 1 15,0 2 39-15,0 0-30 16,0 4 25-16,-9 1-23 16,-4 1-1-16,-2 3-3 15,-3 2-8-15,-3 1 0 16,0 1 5-16,-3 2-4 16,2 0-1-16,0-1 0 15,5-3 1-15,3-4-2 16,3 1 1-16,3-6 0 0,4-1 6 15,2-3 3 1,2 0-18-16,0 0 8 0,0 0-86 16,-1 0-84-16,-3-5-366 15,1-1-299-15</inkml:trace>
  <inkml:trace contextRef="#ctx0" brushRef="#br1" timeOffset="89718.98">12277 7527 871 0,'0'0'222'0,"0"0"-97"0,0 0-53 16,0 0 57-16,0 0 12 15,0 0-81-15,0 0-22 16,-3 0-24-16,3 0-8 16,0 0 32-16,0 0-22 15,10 0 13-15,5 0 60 16,9 0-36-16,3-2-4 15,4 1-29-15,2-1-18 16,4 1 21-16,1 0-22 16,-1 0 10-16,-1-1 8 15,-2 0-18-15,-3 2 14 16,-4 0-14-16,-3 0-1 0,-6 0 18 16,-2 0-17-16,-4 0-1 15,0 0 0-15,-4 4 7 16,-1-3-1-16,1 0-6 15,-1 0 0-15,-1-1 16 16,0 0-6-16,-3 0-8 16,3 0-2-16,-1 0 0 15,-1 0 16-15,-3 0-15 16,1 0 6-16,-2 0 11 16,0 0-11-16,0 0-7 15,0 0 0-15,0 0-23 16,0 6 22-16,-7 2-232 15,-1-4-547-15</inkml:trace>
  <inkml:trace contextRef="#ctx0" brushRef="#br1" timeOffset="105086.81">1181 9619 1035 0,'0'0'317'16,"0"0"-229"-16,0 0-33 15,0 0 83-15,0 0 13 16,-11-2-25-16,9 2-22 16,2 0-75-16,-2 0-4 15,2 0-17-15,-1 0-8 16,1 0 19-16,-2 4-12 0,2 11-7 15,0 9 9-15,0 7-3 16,0 6-6-16,0 4 0 16,9 1 0-16,-3-1 1 15,3-4 0-15,-3-4 4 16,-3-4-4-16,3-7-1 16,-5-3-10-16,1-8-26 15,-1-3-47-15,-1-8-25 16,0 0-81-16,0-10-150 0</inkml:trace>
  <inkml:trace contextRef="#ctx0" brushRef="#br1" timeOffset="105876.83">993 9456 557 0,'0'0'173'0,"0"0"-104"16,0 0 58-16,0 0 100 16,0 0-104-16,92-38-14 15,-65 38-22-15,3 0-62 16,3 7 8-16,3 11-2 15,1 6 21-15,-1 5 52 16,1 4-75-16,-8 3-16 0,-4 3 9 16,-6 0-16-16,-7 0-5 15,-9 2-1-15,-3-4 9 16,-1 0 0-16,-16-2-9 16,-8-3 1-16,1-6-1 15,-1-4-30-15,1-4 3 16,0-9-10-16,3-7-10 15,6-2 31-15,0-2-69 16,6-10 2-16,5-5 46 16,2 0-42-16,2 2 60 15,5-2 9-15,8 5 4 16,5 2 6-16,4 3 14 16,-2 0 75-16,7 6 34 0,-2 1-85 15,3 0 3 1,1 0-9-16,-4 8-31 0,3 1 24 15,-5 1-16-15,4-3 1 16,-5-1 0-16,2-1-4 16,-3-2-6-16,-2-3 0 15,-1 0 0-15,-6 0 3 16,0-1-3-16,-2-9 1 16,-4-4 14-16,-1-1-15 15,-2-4-15-15,0-5-51 16,-3 1-40-16,0 0-75 15,0-1-38-15,-3 4 110 0,-2 6 7 16,-1 8 87-16,2 3 15 16,-1 3 58-16,0 1-46 15,0 13 15-15,-1 5 14 16,3 2 48-16,0 3 53 16,3 0-33-16,0 3-22 15,0-1-24-15,12 0-42 16,4-3 7-16,1-2-27 15,7-6 1-15,1-5-2 16,11-9-59-16,-6-1-256 16,-5 0-295-16</inkml:trace>
  <inkml:trace contextRef="#ctx0" brushRef="#br1" timeOffset="106416.77">1871 9740 1290 0,'0'0'116'0,"0"0"-78"15,0 0-29-15,0 0 33 16,0 0 0-16,0 0-30 16,-46 92 20-16,48-66 1 15,14-3 15-15,1 2 10 16,2-4-40-16,6-4 5 15,-2-5-1-15,1-7-21 16,-2-5 19-16,2 0-19 16,-6-11 6-16,3-11 21 0,-7-4-22 15,-3-4-6-15,-5-1 0 16,-3 1-22-16,-3 5 4 16,0 8-48-16,0 8 34 15,3 6 19-15,2 3-150 16,0 15 140-16,3 12 23 15,2 4 17-15,5 0 27 16,5-3-25-16,2-7-5 16,2-6-2-16,-2-8-5 15,1-7 5-15,-4 0-11 16,2-13 18-16,-9-11 9 16,-3-3-25-16,-6-5 10 0,-3 2 37 15,0 0-17-15,-11 3 40 16,-8 6 24-1,-4 4-31-15,-5 7 12 0,-3 6-55 16,-1 4-8-16,1 0-12 16,3 14-3-16,7 6-1 15,7 2-65-15,13 10-144 16,1-7-112-16,0-3-523 0</inkml:trace>
  <inkml:trace contextRef="#ctx0" brushRef="#br1" timeOffset="106755.37">2389 9724 1122 0,'0'0'273'16,"0"0"-207"-16,0 0-42 16,17 76-3-16,-11-44 17 15,1-3 55-15,0-4-58 16,1-4-34-16,-2-6 17 15,3-5-18-15,-5-3 2 16,-2-7 14-16,-2 0-16 16,0-5 159-16,0-10-78 15,-2-6-70-15,-8-2 10 16,4-3-20-16,-3-1 8 16,7 2 3-16,1 0-11 15,1 6-1-15,0 4 0 16,1 3 0-16,10 7-2 0,7 2 2 15,0 3-22-15,9 0-41 16,19 0-70-16,-7 6-120 16,-2-2-490-16</inkml:trace>
  <inkml:trace contextRef="#ctx0" brushRef="#br1" timeOffset="107401.84">2941 9644 117 0,'0'0'1318'0,"0"0"-1158"15,0 0-99-15,0 0-28 0,-100 24 102 16,73-10-77-16,6 6-46 16,2 4 8-16,7 3-19 15,3 3 9-15,6 2 15 16,3-3-23-16,3-1-2 15,9-3 0-15,9-3 1 16,0-9 2-16,1-6-3 16,2-7 0-16,-2 0 0 15,-2-20 0-15,-1-7-7 16,-1-10-20-16,-3-7-27 16,-3-7 20-16,0-3-2 15,-5-3 34-15,-4-2-34 16,-3 4-11-16,0 9 38 15,-1 5 8-15,-8 15 1 0,0 12 64 16,0 14 34-16,0 1-48 16,3 26-21-16,0 12-28 15,0 9 56-15,6 7 9 16,0 1-17-16,4-1 19 16,13-4-39-16,5-5-8 15,5-5-2-15,4-9-18 16,5-10-1-16,2-10 0 15,1-10-1-15,-4-2 1 16,1-14 0-16,-6-12 6 16,-5-8-6-16,-7-7-40 15,-5 1 3-15,-7-1-22 16,-6 10-32-16,0 4-4 0,0 10 8 16,-4 14 82-16,-5 3-4 15,3 13 15-15,2 16-6 16,4 12 35-16,0 4 7 15,0 2 13-15,13-4-38 16,8-6-5-16,4-8-11 16,2-12 1-16,6-15-4 15,-8-2-213-15,-8-5-540 0</inkml:trace>
  <inkml:trace contextRef="#ctx0" brushRef="#br1" timeOffset="108256.97">3511 9689 920 0,'0'0'233'0,"0"0"-114"16,0 0 39-16,67 76 126 16,-42-52-83-16,-2 0-113 15,-1 2-13-15,-4 1-38 16,-6 0-15-16,-3-6 12 15,-5-4-33-15,1-7 6 16,-5-7-7-16,0-3 6 16,0-3 29-16,0-16-14 15,0-9-20-15,0-5-2 0,3-6-34 16,4 3 1 0,5 5-13-16,3 4-1 15,6 9 47-15,-3 7-4 0,3 11 5 16,-1 0 38-16,0 15 2 15,1 11 4-15,-2 8 6 16,-1 5-22-16,-3-1 31 16,0-1-32-16,1-8-3 15,-5-5-6-15,-2-9-10 16,1-6-8-16,-4-9 0 16,-1 0 0-16,1-14 1 15,-2-12-1-15,5-6-16 16,-3-6-4-16,0 2-21 15,0 6 33-15,-1 6-2 0,-1 8 0 16,0 12 2-16,1 4-1 16,2 8 9-16,1 16 0 15,2 9 0-15,1 1 16 16,-1 0-7-16,5-2 0 16,-3-8 18-16,7-7-27 15,2-7 6-15,-1-9 4 16,-1-1-8-16,3-11-4 15,-4-9-23-15,-3-6-4 16,-1-5 14-16,-5 1-19 16,-2 1 3-16,-3 10 4 15,-2 8-11-15,1 9 28 16,-3 4-70-16,3 19 79 16,3 9 1-16,-1 8 32 0,3-2 0 15,1-4 8 1,2-5-32-16,5-7 20 0,2-10-16 15,0-9-11-15,1-1 26 16,-1-10 22-16,-3-13-18 16,-1-8-2-16,-7-2-28 15,-3-4 19-15,-4 3 8 16,0-1-1-16,-11 5 31 16,-9 6-6-16,-5 5-3 15,-4 7-30-15,-2 11-19 16,1 1-7-16,2 12-25 15,7 10-23-15,6 5 0 16,8 2-38-16,7 9-71 0,0-8-234 16,7-6-500-16</inkml:trace>
  <inkml:trace contextRef="#ctx0" brushRef="#br1" timeOffset="108625.65">4698 9704 55 0,'0'0'1734'16,"0"0"-1557"-16,0 0-91 15,0 0 16-15,0 0 16 16,0 0-38-16,0 0-80 16,-88-36 3-16,70 47-3 15,5 3-28-15,5 2 28 0,8 1-19 16,0-3-13-16,12 1 30 15,15-1-26-15,9-3 28 16,4 0-27-16,5-1-31 16,-2 0 57-16,-1 0-10 15,-6 1 11-15,-8 1 6 16,-7 3 3-16,-8 1-9 16,-8 1 26-16,-5 3 35 15,-5 4 38-15,-15 0-34 16,-7-1-7-16,-3-2 3 15,-3-2-55-15,2-6-6 16,-13-9-30-16,7-4-117 16,3 0-344-16</inkml:trace>
  <inkml:trace contextRef="#ctx0" brushRef="#br1" timeOffset="110170.88">632 11003 773 0,'0'0'396'0,"0"0"-277"16,0 0 0-16,0 0-9 15,0 0 17-15,0 0 16 16,0 0-72-16,0 0-15 16,0 0-31-16,0 0-24 15,0 0-1-15,3 0 9 16,9 0-9-16,3 0 25 0,3 2-24 15,3-2 17 1,4 0-1-16,0 0 3 0,-1 0 19 16,-1 0-28-1,-4 0-3-15,3-2 10 0,-5 0-17 16,-1-1 5-16,-4 2-6 16,-4-1 1-16,-1 1 2 15,-4 1-3-15,-3 0 1 16,3 0 14-16,-3 0-14 15,0 0 7-15,0 0 1 16,0 0 11-16,0 0 30 16,0 0-14-16,-5 0-9 15,-5-2-16-15,-2-1-5 16,-4 3-6-16,-2 0 0 0,-3-3 0 16,-3 3-3-16,0 0 3 15,3 0 0-15,-1 0 0 16,0 0 5-16,2 0-6 15,4 0 1-15,1 0 0 16,2 0 7-16,2 0-7 16,2 0 0-16,3 0-1 15,2 0 0-15,2 0 1 16,1 0 0-16,1 0 0 16,0 0 3-16,0 0-3 15,0 0-1-15,0 0-6 16,0 0-19-16,6 0 25 15,7 0 1-15,9 0 0 0,4 0 4 16,4 0-4-16,1 0 0 16,-1 0 0-16,1 0-1 15,-7 0 0-15,0 0 1 16,-8 0 0-16,-4 0 4 16,-6 0-3-16,-3 0-1 15,-3 0 0-15,0 0 1 16,0 0 13-16,0 0-12 15,-12 0 5-15,-4 0 7 16,-4 0-12-16,-2 3-2 16,4-3 0-16,0 0-17 15,2 3 15-15,7-1-29 16,-2 2-37-16,4-1-79 16,1 1-409-16</inkml:trace>
  <inkml:trace contextRef="#ctx0" brushRef="#br1" timeOffset="111190.92">1287 10514 52 0,'0'0'1156'0,"0"0"-991"15,0 0-105-15,0 0 31 16,0 0-12-16,0 0 26 16,0 0-23-16,6-3-21 15,-6 3 12-15,1 0-45 16,4 11-10-16,1 9-12 16,3 11-6-16,1 10 34 15,2 12-33-15,-1 17 11 16,-1-4-5-16,-4 3-1 15,-3-2 0-15,0-14-1 16,-3 2-3-16,0-9 6 0,0-10-7 16,0-9-1-1,0-10 0-15,0-5 1 0,0-8-2 16,0-4 1-16,0 0 0 16,0 0-6-16,0-7-30 15,3-3 18-15,0-5 9 16,0 2-5-16,1 0 8 15,4 1 6-15,-2 3 0 16,1 3 0-16,5 0 1 16,0 5-1-16,9 0 2 15,0 1-2-15,4 0 28 16,2 0-11-16,0 0-3 16,4 0-2-16,-1 0-5 0,3 0-7 15,-3-9 0 1,-5-2-3-16,0 0 3 0,-5-3 0 15,-4 0 2-15,-4-2 2 16,-5-2-3-16,-2 0-2 16,-5 0-11-16,0-2-4 15,0 3 14-15,-12 1 4 16,0 3-2-16,-4 4 21 16,2 3-14-16,-2 5-6 15,1 1-1-15,6 0-1 16,-3 4-11-16,6 10 11 15,0 5 1-15,5 5-9 16,1 2 6-16,0 3 3 16,6 0 7-16,7-2-6 0,5-3 20 15,7-4-20-15,2-4-1 16,3-10 6-16,0-4-6 16,7-5-199-16,-7-12-164 15,-8-4-804-15</inkml:trace>
  <inkml:trace contextRef="#ctx0" brushRef="#br1" timeOffset="111643.99">1940 10869 1506 0,'0'0'285'15,"0"0"-277"-15,0 0 13 0,0 0-15 16,8 74 26-16,8-57 53 15,7-2-35-15,2-1-4 16,6-5-28-16,-4-4-17 16,1-3 18-16,-7-2-18 15,1 0 4-15,-8-11 17 16,-2-5-22-16,-2-2-1 16,-5-3-29-16,-5 0-9 15,0-3 18-15,0 7-10 16,-5 0 31-16,-1 7-3 15,-1 3 9-15,4 7 3 16,0 0 0-16,0 7-8 16,3 15-2-16,0 12 7 15,0 12-6-15,0 19 29 16,3-2-13-16,6 4 25 0,1 1-19 16,-2-11-10-16,1 1 22 15,-3-8-33-15,1-8 17 16,-4-11-1-16,0-11-11 15,0-6 7-15,-1-8-13 16,-1-6-7-16,-1 0-63 16,0-25-91-16,0-4-242 15,0 0-958-15</inkml:trace>
  <inkml:trace contextRef="#ctx0" brushRef="#br1" timeOffset="112319.9">2585 10726 977 0,'0'0'488'0,"0"0"-440"0,0 0-1 15,0 0 36-15,0 0-12 16,0 0-15-16,0 0-46 15,-27 11-3-15,24 1 12 16,-2 7-19-16,4 2 38 16,-1 4 18-16,2 5-15 15,0 1 15-15,0 3-34 16,8-1 5-16,8-3 26 16,2-1-15-16,6-2 1 15,7-8-32-15,2-2 0 16,0-8 5-16,7-2-12 0,-4-7 0 15,0 0 6 1,-2-4 2-16,-3-8-8 0,-4-10 18 16,-3-5-17-16,-6-6 21 15,-5-5-16-15,-5-4-4 16,-7-4 25-16,-1-3-26 16,-1 2 13-16,-13 0-11 15,-5 5 3-15,0 5 20 16,-4 7 1-16,1 8 11 15,-5 3 10-15,3 7-36 16,-4 6 9-16,3 4-21 16,-3 2 0-16,0 8-6 15,0 13-2-15,1 4-13 16,6 4-11-16,2 2-56 16,7 1-24-16,3 5-153 0,4-7-277 15,4-8-281-15</inkml:trace>
  <inkml:trace contextRef="#ctx0" brushRef="#br1" timeOffset="112573.12">2853 10632 1639 0,'0'0'233'16,"0"0"-192"-16,0 0 9 15,0 0-49-15,0 0 41 0,0 0-14 16,0 0-19 0,-33 71 20-16,24-36-28 0,-1 6 29 15,1 4 1-15,-2 3-30 16,-2 0 22-16,1-1-23 16,0-2-3-16,-4 7-46 15,1-13-245-15,3-8-467 0</inkml:trace>
  <inkml:trace contextRef="#ctx0" brushRef="#br1" timeOffset="137021.96">3436 10893 1098 0,'0'0'294'0,"0"0"-222"16,0 0-43-16,0 0 18 0,0 0 65 15,0 0 16 1,0 0-77-16,0 0-15 16,0 0 3-16,0 0-4 0,0 0 18 15,0 0-14-15,0 0-17 16,2-1 10-16,1 1-31 15,0-1 4-15,7 1-5 16,4 0 1-16,3 0 5 16,3 0-4-16,2 0-1 15,2 0 5-15,1 0-6 16,1-2 0-16,-4-1 0 16,2 0 1-16,-2 0-1 15,-5 1 0-15,-1 1 0 16,-5-1 4-16,-4 2-4 15,-4 0 0-15,0-2 0 0,0 2-1 16,0-1-10 0,0-3-8-16,8-8-192 0,-3 2-59 15,0-2-360-15</inkml:trace>
  <inkml:trace contextRef="#ctx0" brushRef="#br1" timeOffset="138018.89">3858 10757 599 0,'0'0'233'15,"0"0"-118"-15,0 0-29 16,0 0 57-16,0 0 26 16,0 0-19-16,5 90-92 15,-2-64-6-15,0 2-21 16,4-1-15-16,-5-2 6 16,1-3-16-16,-3-2-5 15,1-1 12-15,-1-5-12 16,0-5-1-16,0-2 0 15,0-2 0-15,0-4 1 16,0-1 0-16,0 0 12 16,0 0 28-16,0 0 47 0,0-3-33 15,0-9-46-15,0-2-1 16,0-4-6-16,0-1-2 16,-3-3 0-16,0 0 2 15,0 1 0-15,-1-1-2 16,1 0 0-16,0 0 0 15,0-1-1-15,1 0 1 16,1 1 0-16,-1 1-1 16,1 4 3-16,-1 5-2 15,2 3 0-15,0 1 0 16,0 4 0-16,0 1 0 16,0 2 0-16,0-1 3 0,0 2-1 15,0 0-2-15,0 0 0 16,0 0 0-16,0 0 3 15,0 0-3-15,0 0 1 16,0 0 0-16,0 0 8 16,0 0-8-16,2 7 14 15,7 2-14-15,1 2 16 16,2-2-17-16,0 3 6 16,3-1 0-16,0 1-5 15,3-1-1-15,-3 2 0 16,4 1 0-16,-3-1 4 15,-2 0-4-15,2-3 0 16,-2 0 0-16,-5-4 1 0,1 2-1 16,-4-5 9-16,-1 2-8 15,-2-2 21-15,-2 0-22 16,-1-2 1-16,0 0 22 16,0 0 14-16,0 2 22 15,0-1-36-15,0 2-17 16,-7 1 6-16,-1 1-11 15,-5 0-1-15,2 2 0 16,-3 0 7-16,-3 0-7 16,-1 1 1-16,0-1-1 15,-1 3 12-15,0-2-11 16,-1 2-1-16,4-4 7 16,1 2 2-16,0-3 0 0,7-2-9 15,2 0 0 1,2-1 9-16,2-1-9 0,1-2 0 15,1 0-1-15,0 0-16 16,0 0 17-16,0 0-83 16,0 3-88-16,7 2-151 15,-1-1-254-15</inkml:trace>
  <inkml:trace contextRef="#ctx0" brushRef="#br1" timeOffset="148043.13">4974 10486 696 0,'0'0'395'0,"0"0"-231"0,0 0-86 16,0 0 18-16,0 0 33 15,0 0-27-15,0 0-11 16,0 0-29-16,0 0-9 16,0 0 3-16,0 0-25 15,0 0-4-15,3 0 21 16,-3 0-30-16,0 0 1 15,0 0-18-15,0 0 0 16,3 0 4-16,3 0-5 16,3 0 0-16,1 0-1 15,4 0 9-15,5 0-8 16,2 0 0-16,0 3 0 0,3-2 0 16,1 1 0-16,0-1 0 15,1-1 0-15,-2 0 5 16,4 0-5-16,-1 2 0 15,-2 0 0-15,1-1 1 16,-6 3 0-16,0-3-1 16,-1-1 0-16,-2 1 1 15,-4-1-1-15,2 0 0 16,-3 0 0-16,-3 0 2 16,0 0-1-16,0 0-1 15,-5 0 0-15,1 0-2 16,-2 0 2-16,-2 0 0 15,-1 0 0-15,0 0 7 0,0 0-7 16,0 0 0-16,0 0 0 16,0 0-9-16,0 0 9 15,0 0-72-15,-1 0-133 16,-7 0-320-16,-2-1-263 0</inkml:trace>
  <inkml:trace contextRef="#ctx0" brushRef="#br1" timeOffset="148509.67">5235 10492 889 0,'0'0'369'0,"0"0"-246"16,0 0-42-16,0 0 2 15,0 0 34-15,0 0-18 16,0 0-82-16,0 8-6 16,0 9-11-16,0 8 0 15,0 3 24-15,0 9-3 16,0 7 7-16,0 6 17 0,7 3-29 15,-2 3 19 1,1-3-14-16,-3-6-20 0,0-5 30 16,2-12-3-16,-4-7 11 15,2-7-6-15,-3-5-33 16,1-6 10-16,-1-2-10 16,0-1 1-16,2-2 14 15,-2 0-8-15,0 0 1 16,1 0 18-16,-1 0-18 15,2 0-8-15,-2 0-26 16,3-3-61-16,3-7-95 16,1-1-181-16,2 4-389 0</inkml:trace>
  <inkml:trace contextRef="#ctx0" brushRef="#br1" timeOffset="148989.63">5608 10858 732 0,'0'0'213'0,"0"0"-142"15,0 0 83-15,0 0 63 16,0 0-44-16,0 0-44 0,0 0-28 16,-24-51-35-1,18 46-30-15,-3 2 14 0,2 0-26 16,-1 0 5-16,-1 3-1 16,-1 0-28-16,1 0 0 15,0 0 0-15,-1 9-9 16,2 2 7-16,2 5-15 15,0 2-7-15,0 4 24 16,2 3-15-16,4 4 15 16,0 3 0-16,0 5-3 15,4 0 3-15,8 2 0 16,0 0 0-16,1-2 4 16,1-1-3-16,-2-5-1 15,-3-4 0-15,0-3 5 16,-5-6-7-16,2-2 2 0,-3-4-22 15,-3-2-156-15,0-4-58 16,0-3-269-16</inkml:trace>
  <inkml:trace contextRef="#ctx0" brushRef="#br1" timeOffset="149404.69">5380 11050 643 0,'0'0'226'0,"0"0"-174"15,0 0-29-15,0 0-8 16,0 0 114-16,0 0 31 15,0 0-63-15,28-1-13 16,-16 1-20-16,0 0-29 16,7 1 18-16,-1 0-27 15,0 1 20-15,6-2-6 16,-6 0-33-16,3 0 46 16,-3 0-4-16,0 0-28 15,-5-2 15-15,-1 1-20 0,-6 1-4 16,0-1 6-16,-3 1-17 15,-3 0-1-15,3 0 0 16,-3 0 1-16,0 0-4 16,0 0 3-16,10 0-77 15,-4 0-78-15,0 0-463 0</inkml:trace>
  <inkml:trace contextRef="#ctx0" brushRef="#br1" timeOffset="150124.76">5866 10972 965 0,'0'0'243'16,"0"0"-143"-16,0 0 2 15,0 0 2-15,0 0-44 16,0 0-54-16,0 0 8 0,0 37-4 15,0-11 8 1,2 3 37-16,-2 7 2 0,1 1 4 16,-1 5-2-16,0-4-42 15,0 0 0-15,0-7-17 16,0-4-1-16,2-8 1 16,-2-4 1-16,0-8-1 15,1-3 4-15,-1-4 4 16,0 0 2-16,0 0 21 15,0-3-2-15,0-8-11 16,0-3-18-16,-1-2 0 16,-4-5 8-16,-1-3-7 15,3-2-1-15,0-2 0 0,3-5 1 16,0-2-2 0,0 0 1-16,0-1-2 0,0-1-20 15,0 3-1-15,0 1 12 16,0 5-14-16,0 4 6 15,6 6 18-15,-1 5-14 16,-2 4 15-16,1 6 0 16,2 3-18-16,0 0 18 15,3 5 0-15,7 12 3 16,2 7 57-16,3 6-59 16,4 6 20-16,-1 0-21 15,-3 0 7-15,-3 0 8 16,0-2-14-16,-5-6 1 15,-4-2 11-15,-4-4-13 16,-5 0-28-16,0-8-209 0,0-5-468 0</inkml:trace>
  <inkml:trace contextRef="#ctx0" brushRef="#br1" timeOffset="150373.54">5848 11211 1023 0,'0'0'256'0,"0"0"-215"16,0 0-40-16,0 0 62 16,0 0 52-16,0 0-42 0,0 0-15 15,91-60-38-15,-68 51-19 16,2-1 17-16,0 1-18 15,-1 3-12-15,10-4-107 16,-7 6-251-16,-5-2-115 0</inkml:trace>
  <inkml:trace contextRef="#ctx0" brushRef="#br1" timeOffset="150738.72">6212 11064 851 0,'0'0'504'16,"0"0"-302"-16,0 0-49 15,0 0-23-15,0 0-66 0,0 0-37 16,0 0 2-16,0 29-16 16,-3-12-1-16,0 7 13 15,3 1-24-15,0 1 31 16,0 1-5-16,10 0-27 16,1-3 13-16,7-1-12 15,0-5 0-15,3-3 7 16,-1-2-7-16,0-6-1 15,-2-4 0-15,-3-3 0 16,-2 0 6-16,-2-7 1 16,-4-10 8-16,0-5 20 15,-5-2-29-15,-2-2 19 16,0-1-4-16,-2 2-7 16,-9 3 26-16,0 1-9 0,-1 1-8 15,2 4-6-15,1 2-16 16,1 3-2-16,4 2-19 15,-2-4-69-15,3 5-115 16,3-1-481-16</inkml:trace>
  <inkml:trace contextRef="#ctx0" brushRef="#br1" timeOffset="151192.01">6657 10814 1122 0,'0'0'488'0,"0"0"-451"16,0 0-23-16,0 0 2 0,0 0 24 15,0 0 104-15,0 0-38 16,47 8-35-16,-23-6 6 15,3 0-33-15,0-2-22 16,4 0-2-16,-1 0-19 16,-3 0 11-16,0 0-10 15,-5-4-2-15,-3 1 4 16,-4 1-4-16,-7 1-51 16,-1 1-114-16,-7 0-159 15,0 0-382-15</inkml:trace>
  <inkml:trace contextRef="#ctx0" brushRef="#br1" timeOffset="151438.88">6728 11011 985 0,'0'0'134'16,"0"0"-48"-16,0 0 9 15,0 0 50-15,0 0 12 16,0 0-9-16,0 0-31 16,100-2-63-16,-72 2-19 15,1-1-4-15,-1 1-31 16,0-2 6-16,-1-1-6 16,9-6-31-16,-6 0-160 15,-9-1-379-15</inkml:trace>
  <inkml:trace contextRef="#ctx0" brushRef="#br1" timeOffset="151851.78">7383 10474 1343 0,'0'0'330'0,"0"0"-270"15,0 0-38-15,0 0-15 16,0 0 44-16,0 0 56 15,0 0-27-15,91-10 6 16,-58 3-46-16,5 2-14 16,0-3 5-16,-1 3-30 15,-4-1 15-15,1 3-16 16,-2 0 1-16,-7-2 6 16,-1 1-7-16,-8 0 0 15,-1 1-1-15,-7 0-67 0,-4 1-32 16,-4 2-149-16,0 0-283 15,-6 0-218-15</inkml:trace>
  <inkml:trace contextRef="#ctx0" brushRef="#br1" timeOffset="152233.1">7548 10493 1084 0,'0'0'238'0,"0"0"-179"0,0 0 8 16,0 0 52-16,0 0 34 15,11 77-7-15,1-47-37 16,1 4-42-16,-1 6 14 15,3 4-21-15,-3 2-20 16,1 0 12-16,-1-1-12 16,-4-3-2-16,4 0-11 15,-6-4-14-15,0-4 17 16,-2-3-24-16,1-3 1 16,-2-5 1-16,1-6 0 15,-1-4-8-15,-3-4 0 16,0-5-9-16,0-3-2 15,0-1-88-15,0-2-111 0,0-7-341 0</inkml:trace>
  <inkml:trace contextRef="#ctx0" brushRef="#br1" timeOffset="152677.4">7912 11088 1264 0,'0'0'284'16,"0"0"-189"-16,0 0-69 15,0 0-6-15,5 76 138 16,-1-51-35-16,2-2-29 0,-1 3-34 15,2-4-45 1,-1 1 13-16,-1-5-27 0,-2-1 0 16,0-5 7-16,0-5-8 15,-2-3-33-15,-1-4-121 16,0-9-119-16,0-8-56 16,-6-2-525-16</inkml:trace>
  <inkml:trace contextRef="#ctx0" brushRef="#br1" timeOffset="152964.9">7811 10939 939 0,'0'0'309'15,"0"0"-239"-15,0 0-47 16,0 0-13-16,0 0 76 15,0 0 58-15,0 0-31 16,98-9-28-16,-68 9-28 16,1 0-50-16,-1 0 6 15,-7 0-13-15,2 0 8 16,-4 0-4-16,-4 0-4 16,-3 0 0-16,-3 0 0 15,-5 0-25-15,-2-2-118 16,-4-1-61-16,0 0-331 0</inkml:trace>
  <inkml:trace contextRef="#ctx0" brushRef="#br1" timeOffset="153232.9">7850 11127 810 0,'0'0'552'15,"0"0"-480"-15,0 0 37 16,0 0-3-16,0 0 27 0,101-4-8 16,-74 0-76-1,6 0-9-15,0-1-31 0,-2 2-8 16,-1-3-2-16,1-5-93 15,-7 2-188-15,-7 1-491 0</inkml:trace>
  <inkml:trace contextRef="#ctx0" brushRef="#br1" timeOffset="154168.98">7783 11012 687 0,'0'0'234'16,"0"0"-134"-16,0 0 67 0,0 0-12 16,0 0-14-16,0 0 0 15,0 0-8-15,13-6-44 16,-13 5 15-16,3 1-38 16,-3 0 10-16,0 0 17 15,0 0-37-15,0 0 9 16,0 0-26-16,0 0-32 15,0 0 32-15,0 0-33 16,-3 0-5-16,-3 3-1 16,0 6-6-16,-3 3-6 15,2 6 5-15,1 8-2 16,1 5 2-16,5 5 7 16,0 9 0-16,0 2 5 15,12 3-4-15,3-2-2 16,3-3 1-16,1-5-4 0,-2-2 4 15,2-8 2-15,-2-4 13 16,-4-6 26-16,-1-6-35 16,-2 0 8-16,-2-7-11 15,-4-2 3-15,-2-2 10 16,-1 0-15-16,1-3 0 16,-2 0 15-16,0 0-8 15,0 0-8-15,0 0 0 16,0 0 1-16,0 0 6 15,0 0-7-15,0 1 1 16,0-1 7-16,0 0-8 16,0 0-17-16,0 0-34 15,0 0-27-15,0-1-5 0,-2-10-134 16,-5 0-261-16,1-2-291 16</inkml:trace>
  <inkml:trace contextRef="#ctx0" brushRef="#br1" timeOffset="154525.75">7669 11303 1227 0,'0'0'335'16,"0"0"-218"-16,0 0-66 16,0 0-8-16,0 0 28 15,0 0 37-15,0 0 11 16,56 0-66-16,-37 0-18 15,6 0 3-15,-1-2-30 16,-3 1 5-16,-2-1-13 16,1 2-9-16,5-1-33 0,-7 1-206 15,0 0-434-15</inkml:trace>
  <inkml:trace contextRef="#ctx0" brushRef="#br1" timeOffset="155138.63">8117 11238 1440 0,'0'0'179'0,"0"0"-134"16,0 0-22-16,0 0-15 15,0 0 79-15,0 0-9 16,95 0-31-16,-77 0 1 16,-3-8-42-16,-3 0 6 15,-1-3-7-15,-4-2 1 16,-4 0 8-16,-3 1-14 0,0 1-12 16,0 2 11-1,-9 2-36-15,-3 4 6 0,-4 3-14 16,-1 0-14-16,1 0 51 15,1 10-4-15,0 5 12 16,3 2-15-16,6 4 23 16,1 2-8-16,5 0 13 15,0 2-6-15,0-1 50 16,11-1-6-16,10-3 4 16,4 0 44-16,8-8-41 15,3-2-22-15,3-7-35 16,1-3 0-16,-3 0-1 0,0-1 0 15,-7-9 0 1,-6-1-1-16,-3-1-20 0,-6 1-134 16,-9 4-246-16,-3 5-812 15</inkml:trace>
  <inkml:trace contextRef="#ctx0" brushRef="#br1" timeOffset="166971.85">8755 10830 1151 0,'0'0'266'16,"0"0"-187"-16,0 0-44 16,0 0 90-16,0 0 9 15,0 0-48-15,0 0-34 16,9 0-33-16,0 0 20 16,2 0-6-16,2 0-24 15,-1 0 16-15,4 0-14 16,-1 0 5-16,0 0 10 15,3 0-26-15,-2 0 8 0,-2-1-8 16,4-1 1 0,-5-1 6-16,2 1-7 0,-3-1 1 15,0 1-1-15,-5 1 7 16,-1-2-7-16,-1 2 0 16,-2-1 0-16,0 2-7 15,-3 0-5-15,3 0-86 16,-3 0-148-16,0 0-133 15,-3 0-335-15</inkml:trace>
  <inkml:trace contextRef="#ctx0" brushRef="#br1" timeOffset="167281.76">8792 10972 857 0,'0'0'593'16,"0"0"-486"-16,0 0-67 15,0 0 63-15,0 0 81 16,0 0-115-16,0 0-41 16,33-3 1-16,-16 1-7 15,2 0 13-15,2-1-11 16,-3 2-24-16,-2 1 27 15,-1 0-26-15,-2-1 1 16,0 1 8-16,-1 0-4 0,1-2-12 16,-1-1 2-16,15-5-103 15,-5 0-182 1,-1-1-431-16</inkml:trace>
  <inkml:trace contextRef="#ctx0" brushRef="#br1" timeOffset="167850.88">9343 10508 1362 0,'0'0'404'0,"0"0"-287"16,0 0-96-16,0 0 9 15,0 0 28-15,0 0 10 0,0 0-24 16,15 0-43 0,3 0 18-16,4 0 3 0,2 0-13 15,4 0 18-15,4 0-27 16,1-4 9-16,2 0-9 15,-2 1 3-15,0-1-3 16,-5 3 0-16,0-1 6 16,-5-1-2-16,-2 0-3 15,-5-1-1-15,1 0 0 16,-6 2-1-16,-2 0 1 16,-3 0 0-16,-1 1 0 15,-2 1-1-15,-3 0-19 16,0 0-85-16,0 0-93 0,-9 0-171 15,-3 0-935-15</inkml:trace>
  <inkml:trace contextRef="#ctx0" brushRef="#br1" timeOffset="168279.44">9534 10519 1073 0,'0'0'323'16,"0"0"-219"-16,0 0-60 0,0 0 46 16,0 0 53-16,0 0-76 15,0 0-35-15,-2 15-24 16,2 7 30-16,3 9 53 15,3 11 11-15,-1 11-34 16,5 6-15-16,-2 5-11 16,-2 2 8-16,2-2-15 15,-2-7-26-15,-1-5 28 16,1-8-16-16,-3-10 9 16,0-9 13-16,0-8-37 15,-1-7 7-15,-1-5-13 16,-1-4-4-16,0-1 4 15,3 0 0-15,-3 0 9 0,0 0-9 16,1 0-6 0,1-1-18-16,2-10-44 0,5-11-98 15,0 3-329-15,0 2-571 0</inkml:trace>
  <inkml:trace contextRef="#ctx0" brushRef="#br1" timeOffset="168900.81">10183 10764 1179 0,'0'0'322'0,"0"0"-242"0,0 0-18 16,0 0 75 0,0 0 13-16,0 0-62 0,0 0-55 15,-66-23-2-15,54 23-18 16,-3 0-3-16,2 0 30 16,-2 8-7-16,1 3-11 15,1 2-7-15,0-1-8 16,2 3-8-16,3 2 1 15,1 2-2-15,1 8 2 16,3 1 1-16,2 7 5 16,1 6 19-16,0 6-24 15,0 4 17-15,7 7-2 16,3 4-16-16,-2-1 36 16,1-2-18-16,-1 0 4 0,-1-6 11 15,-1-3-20-15,-2-7 6 16,1-6-19-16,-1-8 11 15,-2-7-6-15,1-5-5 16,3-6 0-16,-5-7-9 16,-1-4-108-16,0 0-93 15,0-12-137-15,-7-2-546 0</inkml:trace>
  <inkml:trace contextRef="#ctx0" brushRef="#br1" timeOffset="169366.76">9838 11313 986 0,'0'0'409'15,"0"0"-298"-15,0 0-73 16,0 0 51-16,0 0 66 16,0 0-32-16,0 0-50 15,36 0 3-15,-20 0 11 16,1 0-46-16,5 0-1 16,2 0-12-16,4 0-15 15,5-2 20-15,1-1-27 16,4 2 10-16,-2 1 9 0,-1 0-23 15,-2 0 5-15,-5 0 2 16,-2 0-8-16,-5 0 19 16,-4 0-14-16,-3 0 4 15,-5 0 23-15,0 0-27 16,-5 0 21-16,-2 0-11 16,1 0-16-16,-3 0 28 15,0 0-18-15,0-2 1 16,0 2 4-16,0 0-14 15,0-1-2-15,0 1-47 0,-9 0-146 16,-6 0-878-16</inkml:trace>
  <inkml:trace contextRef="#ctx0" brushRef="#br1" timeOffset="176469.78">707 12748 1200 0,'0'0'359'15,"0"0"-244"-15,0 0-16 16,0 0 39-16,0 0-2 15,0 0-54-15,0 1-38 0,0-1-5 16,0 0-32 0,0 0 17-16,0 0 4 0,0 0-19 15,0 0 17-15,0 0-15 16,0 0-10-16,1 0 11 16,6 0-11-16,4 0-1 15,6 0 0-15,5 0 1 16,5 0 8-16,4 0-8 15,5 0 0-15,2 0 14 16,4 0-12-16,-1 0-3 16,0 0 0-16,-5 0 1 15,0 0-10-15,-8 0 18 16,-4 0-9-16,-7 0 0 16,-6 0-3-16,-6 0 3 15,-2 0 2-15,-3 0 4 0,0 0 43 16,0 0 0-16,0 0-3 15,0 0-2-15,0 0-33 16,0 0 11-16,0 0-21 16,0 0 0-16,0 0 7 15,0 0-7-15,0 0-1 16,0 0 0-16,0 0-4 16,0 0 2-16,0 0 2 15,0 0-10-15,0 0-10 16,6 0-88-16,0 0-132 15,1 0-512-15</inkml:trace>
  <inkml:trace contextRef="#ctx0" brushRef="#br1" timeOffset="182199.54">1469 12601 798 0,'0'0'357'16,"0"0"-209"-16,0 0-60 16,0 0 15-16,0 0 21 15,0 0-29-15,0-1-15 16,0 1-23-16,0 0-32 16,0 0 20-16,0 0-20 15,0 1-12-15,0 15 15 16,0 10-20-16,10 10 6 15,1 11-11-15,1 6 3 16,-2 6 0-16,4 1-6 16,-4-2 2-16,-1-5 3 0,-3-7-5 15,0-8 0-15,1-6-1 16,-4-11-38-16,0-8 4 16,-3-8-56-16,0-7-61 15,-6-15-28-15,-7-7-723 0</inkml:trace>
  <inkml:trace contextRef="#ctx0" brushRef="#br1" timeOffset="182597.19">1239 12464 954 0,'0'0'159'0,"0"0"-123"16,0 0-26-16,0 0 55 16,0 0-3-16,102-62 47 15,-68 55-36-15,9 4-36 16,-1 3 27-16,4 0-18 16,-1 5-10-16,1 14 22 15,-6 6 21-15,-5 6-1 16,-7 3-45-16,-4 7-31 15,-12 3 20-15,-6 2-16 16,-6 0 4-16,-3 0 3 16,-12 0-12-16,-9-7-1 0,-3-3 2 15,-1-7-1-15,1-8 10 16,2-7-2-16,5-6-7 16,4-5-2-16,7-3-13 15,3 0-34-15,6 0-113 16,0 0-26-16,4 0-204 15,7-3-160-15</inkml:trace>
  <inkml:trace contextRef="#ctx0" brushRef="#br1" timeOffset="183129.96">1821 12911 1099 0,'0'0'201'16,"0"0"-159"-16,0 0-18 16,0 73-23-16,0-43 2 15,0 4 29-15,1 2-18 16,1-2-2-16,1-1-11 16,-3-5 8-16,3-5-6 15,-3-7-3-15,0-8 0 16,3-4 9-16,-3-4-3 15,0 0 10-15,0 0 80 16,0-9-35-16,0-8-27 16,0-8-27-16,-6-3-7 0,0-5 0 15,0-3-7 1,1 0 6-16,2 2-10 0,1 2-10 16,2 2 20-16,0 7-10 15,0 4 11-15,5 8-1 16,4 3-9-16,-1 3 10 15,5 4 0-15,2 1 0 16,1 0 3-16,1 0-2 16,4 8 8-16,-3 6 26 15,1 1-19-15,-1 4 10 16,-3 6 8-16,0 4-33 16,-5 4 19-16,-2-1-19 15,-2-1 11-15,-2-2-1 0,-1-7-11 16,-3-5 0-1,0-7-8-15,0-6-52 0,0-3-21 16,0-1 17-16,0-8-179 16,-7-5-393-16</inkml:trace>
  <inkml:trace contextRef="#ctx0" brushRef="#br1" timeOffset="183312.05">1906 12791 546 0,'0'0'1237'0,"0"0"-1068"0,0 0-168 15,0 0-1 1,0 0-7-16,0 0-4 0,0 0-142 16,10-14-124-16,-2 12-447 0</inkml:trace>
  <inkml:trace contextRef="#ctx0" brushRef="#br1" timeOffset="184210.95">2076 12808 1207 0,'0'0'206'16,"0"0"-158"-16,0 0-28 15,0 0 15-15,0 0-7 0,55 97 31 16,-40-69-18 0,-6 3 29-16,3 0 15 0,-5 0-40 15,-2-3-17-15,-2-4-5 16,-3-7-22-16,1-4-1 16,-1-8 0-16,0-3 8 15,0-2 5-15,0 0 4 16,0-14-17-16,-3-8-37 15,-4-6-29-15,-2-4 9 16,3-4-26-16,6 3 10 16,0 1 44-16,0 5 0 15,0 3-2-15,6 9 25 0,4 5-11 16,1 6 16-16,1 4 1 16,1 1 10-16,1 17 44 15,2 3-32-15,-4 6-8 16,4 2 7-16,-5 1-14 15,-2-2 13-15,-2-1-15 16,-1-5 1-16,-3-5-2 16,2-3-4-16,-2-8 1 15,-2-3 1-15,1-3-2 16,-2 0-32-16,1 0-9 16,-1-11 21-16,0-8 20 15,0-3-29-15,0-4-41 16,0-1 1-16,0 2-5 15,0 2 27-15,0 5 24 16,0 5 6-16,2 7 17 0,3 6-6 16,1 0 6-16,2 14 78 15,1 11-13-15,6 3 5 16,-2 6-31-16,5 0-2 16,0-3-7-16,3-1-20 15,1-8-4-15,-2-6-6 16,4-7-1-16,-4-6-12 15,-3-3-128-15,1-7 39 16,-4-14 33-16,-6-7-85 16,-2-7-37-16,-3-4 34 15,-3-3 14-15,0 2 98 16,0 3 45-16,-3 6 78 16,-3 4 81-16,0 13 88 0,-1 5 34 15,2 6-68 1,1 3-32-16,-1 4-92 0,2 15-75 15,0 9-13-15,3 8-1 16,0 6 2-16,0 5-2 16,8-3 10-16,4-1-9 15,1-6 12-15,5-8-13 16,1-5 0-16,-1-9 0 16,3-8-51-16,-3-5-122 15,3-2 40-15,0-27-86 16,-5-2-116-16,-4-1-259 0</inkml:trace>
  <inkml:trace contextRef="#ctx0" brushRef="#br1" timeOffset="184938.41">2819 12908 694 0,'0'0'297'0,"0"0"-113"16,0 0-48-16,34 75-43 15,-25-44-3-15,-4 1 36 16,-1 0-83-16,-1-6-24 15,-3-7-2-15,0-5-14 16,0-6-3-16,0-8 15 16,0 0 7-16,-10-7-22 15,-4-10-42-15,-1-8 37 16,2-3-1-16,-2-1 1 0,9-1 4 16,3 1 0-1,3 3-14-15,0 6 14 0,6 2-6 16,9 3 7-16,-3 5 0 15,1 5-6-15,-1 3 3 16,3 2 2-16,-2 0 1 16,1 14 1-16,2 6 2 15,-2 6 6-15,-1 3-1 16,1 5-2-16,0-1-6 16,0-1 0-16,2-5 1 15,1-5-1-15,2-6 0 16,-1-6 0-16,0-7-1 15,-2-3-44-15,-2-5 36 16,-1-15 8-16,-4-7 1 16,0-4-1-16,-6-3 2 0,2 1-1 15,-5-2 0-15,0 4 1 16,0 2 22-16,-8 7 16 16,-1 5 15-16,-4 6 26 15,-1 6-15-15,-2 5-1 16,-1 0-11-16,-2 11-53 15,4 9 12-15,0 9-12 16,5 3 0-16,2 4-4 16,8-2 4-16,0-3 0 15,0-4-2-15,8-8-20 16,1-7 12-16,2-9-63 16,0-3-28-16,1 0 79 15,0-15-15-15,-3-7-8 0,0-4-25 16,1 1-72-1,-4 2 78-15,0 6 41 0,0 7 23 16,1 9 0-16,-1 1 7 16,-1 10 85-16,4 12-6 15,-1 4-31-15,2 2-20 16,0 0-34-16,1-6 6 16,13 0-7-16,-5-8-253 15,2-5-416-15</inkml:trace>
  <inkml:trace contextRef="#ctx0" brushRef="#br1" timeOffset="185765.54">3457 12465 1565 0,'0'0'156'0,"0"0"-149"16,0 0-7-16,0 0-1 15,0 0 1-15,0 0 15 16,0 0 27-16,21 105-21 16,-9-57-8-16,-3 7 13 15,4 4-25-15,-4 5 19 0,-1-2-18 16,-4-2 6 0,-2-6-2-16,2-9-5 0,-4-9-1 15,3-11 7-15,-3-10-5 16,0-7-2-16,0-8 0 15,0 0-38-15,3 0 9 16,0-8-9-16,5-1-1 16,-1 0 15-16,5 4-3 15,0 2 25-15,6 3 1 16,1 0-4-16,5 0 5 16,1 6 8-16,4 0 15 15,-1-3 0-15,3-3-21 16,-1 0-2-16,-3-7 0 15,-2-11-5-15,-5-8 4 0,-2-5-40 16,-8-5-26-16,-4-6-15 16,-6 0-43-16,0 3-97 15,-1 1 47-15,-13 7 106 16,-2 10 69-16,-1 8 81 16,1 8 219-16,1 5-77 15,3 13-134-15,3 12 13 16,3 8-26-16,5 7-47 15,1 2 20-15,0-1-26 16,9-3-8-16,7-3-15 16,12-6-91-16,-5-8-252 15,-1-10-549-15</inkml:trace>
  <inkml:trace contextRef="#ctx0" brushRef="#br1" timeOffset="186186.14">4051 12791 1079 0,'0'0'335'0,"0"0"-249"16,0 0-69-16,0 0-1 16,40 81 25-16,-22-70 2 15,6-3-9-15,1-8-34 16,0 0-16-16,-2-8-6 15,-4-8-16-15,-4-6-14 0,-4-2-3 16,-5-5-44-16,-5 0 48 16,-1 2-30-16,0 3 38 15,-4 6 43-15,-4 6 110 16,2 7 70-16,-1 5-25 16,2 3-66-16,2 21-54 15,2 13-16-15,-1 22 22 16,2 30 32-16,0 28-30 15,0 9-17-15,3-7-9 16,2-27-16-16,-2-33 8 16,1-18-4-16,-1-8-4 15,0-1 1-15,0-3 0 16,0 0-4-16,-1-12-10 16,-2-17-135-16,0 0-354 15,0-5-629-15</inkml:trace>
  <inkml:trace contextRef="#ctx0" brushRef="#br1" timeOffset="-214305.85">5650 12749 641 0,'0'0'320'0,"0"0"-153"15,0 0-76-15,0 0 22 16,0 0-44-16,0 0-32 16,-2 4-4-16,2-4-26 15,0 0 14-15,-1 0 5 16,1 0-15-16,0 0 17 15,-2 0-10-15,2 0 3 16,-1 2 7-16,1 1-26 16,-2-1 7-16,1 1-9 15,-1 0 1-15,-1 0 17 16,2 0-11-16,-1 0 4 0,2-1 2 16,-4 3-7-16,4-1-5 15,0 1-1-15,0 3 1 16,0-2 9-16,0 3 0 15,0-1 12-15,0 0 10 16,0 0-25-16,6-1 5 16,-2 0-5-16,1 0-5 15,1-2 12-15,0 2-12 16,1-2 5-16,2 0 13 16,0 0-19-16,4 0 12 15,-2 0 12-15,1-1-12 16,3-1 12-16,-2-1-19 0,2-2 22 15,-1 0-1-15,0 0-26 16,-2 0-1 0,-1 0 0-16,4-2 1 0,-5-3 4 15,0-2-5-15,-2 2 1 16,3-2 8-16,-4 0-2 16,2-1-7-16,-3-2 0 15,0 0-1-15,0-4 0 16,-3 3 2-16,1 0-1 15,2 0 0-15,-3 1 1 16,2-2-1-16,-4 0 0 16,1 0-3-16,-1-1 2 15,-1-1 2-15,0 2-1 0,0-2 4 16,0 4-2-16,0 1-2 16,-3-2 0-16,-3 3 0 15,0 2 3-15,-4-2-2 16,4 2 12-16,-2 3 6 15,-1-4-18-15,-1 3-1 16,-2 0 14-16,3 2-13 16,-3-1 29-16,2-1-17 15,-5 3-7-15,4-1 0 16,-1 2 2-16,-2-1-8 16,0 1 8-16,1 0-8 15,-1 0 3-15,-2 0-3 16,4 0 0-16,-3 0 7 15,3 3 1-15,0 5-16 16,-1 1 8-16,2 4 0 0,-2 1 0 16,7 1-16-16,0 2-6 15,1 2-24-15,4 0-58 16,1 1-23-16,0-4-57 16,0 4-137-16,6-6-68 15,0-3-271-15</inkml:trace>
  <inkml:trace contextRef="#ctx0" brushRef="#br1" timeOffset="-213563.76">5920 12680 771 0,'0'0'296'15,"0"0"-138"-15,0 0-9 16,0 0-9-16,0 0-31 16,0 0-64-16,0 0 0 15,0 0-1-15,0 0 17 16,0 0 23-16,0 0-17 15,0 0-20-15,0 0-10 16,0 5-36-16,0 6-1 16,-2 2 0-16,-1 4 0 15,0 0-7-15,2 8 14 16,1 1-7-16,0 5 10 16,-2 6-10-16,2 2 0 15,-3 5-1-15,-1 3 0 0,1 2 1 16,0 2 1-16,0 3 5 15,-2 2-1-15,1 3-3 16,-1 4-2-16,1-3 0 16,-3 1-4-16,-1-5 3 15,5-3 1-15,-3-4 0 16,3-6 3-16,0-5-3 16,0-6-1-16,2-7-5 15,1-5 1-15,0-5 5 16,0-3 2-16,0-4-1 15,0-4 11-15,0-1-12 16,0-3 0-16,0 0 0 16,0 0 1-16,0 0 3 0,0 0-4 15,0 0 1-15,-2 0-1 16,1-1-61-16,-2-15-147 16,0 1-304-16,0-1-522 0</inkml:trace>
  <inkml:trace contextRef="#ctx0" brushRef="#br1" timeOffset="-212811.83">5714 13381 728 0,'0'0'322'16,"0"0"-225"-16,0 0-72 16,0 0 27-16,0 0 44 15,0 0-35-15,0 0 8 16,36 10-16-16,-26-7-13 16,4 0 34-16,0 1-17 15,0-1 15-15,4 1-24 16,-3 1-23-16,1-2 16 0,2-1-8 15,1 1-5-15,-1-1 22 16,0 1-41-16,0 1 4 16,-3-1-6-16,0-1-5 15,-3-1 17-15,-3 1-18 16,1-2-1-16,-4 1 30 16,2-1-24-16,-4 1 27 15,3 1-26-15,-4-2 3 16,-1 1 8-16,1-1-17 15,-3 0 2-15,0 2 21 16,0-2-14-16,0 0-3 16,0 0-7-16,0 0 1 15,0 0 6-15,0 0-7 0,0 0 1 16,0 0-1 0,0 0-116-16,0 0-231 0,0 0-747 0</inkml:trace>
  <inkml:trace contextRef="#ctx0" brushRef="#br1" timeOffset="-209206.65">6248 12941 390 0,'0'0'530'0,"0"0"-362"0,0 0-78 15,0 0 7-15,0 0 67 16,0 0-55-16,0 0-31 16,1-2 7-16,-1 2-12 15,0 0 19-15,0 0-10 16,0 0-25-16,0 0 10 15,0 0-28-15,0 0-13 16,0 2-5-16,0 11-15 16,0 11-7-16,-1 7 1 15,-4 8 0-15,1 5-1 16,-2 4 1-16,0 0-1 16,3-4-11-16,0-5-10 15,0-10 21-15,0-4-5 0,1-9 6 16,2-7-4-1,-1-4 4-15,1-5 0 0,0 0 0 16,0 0-59-16,0 0 47 16,0-12 12-16,0-5 0 15,0-7-3-15,3-5 3 16,0-3 0-16,3-1-1 16,2-3-1-16,-1-1-9 15,0 0 11-15,-1 0-25 16,2 2 24-16,-5 6-20 15,4 3-13-15,-1 5 7 16,-3 4 16-16,0 6 10 16,-1 3 1-16,-1 4 0 0,-1 2-1 15,0 2 1-15,2 0-1 16,1 0-22-16,3 8-53 16,2 9 76-16,3 6 20 15,5 8 2-15,-2 4 16 16,2 0-30-16,-4 0 6 15,-1-2-14-15,-1-6 11 16,-3 0-10-16,-2-7-1 16,-5 0 0-16,0-3 0 15,0-2-162-15,0 0-9 16,-9-4-161-16,-3-5-255 0</inkml:trace>
  <inkml:trace contextRef="#ctx0" brushRef="#br1" timeOffset="-208966.03">6257 13208 1046 0,'0'0'310'15,"0"0"-213"-15,0 0-85 16,0 0 68-16,0 0 16 15,0 0-58-15,0 0-6 16,83-44-31-16,-66 42 7 16,-1 2-8-16,2 0-33 0,3 0-82 15,-3 0-219-15,-5 5-165 0</inkml:trace>
  <inkml:trace contextRef="#ctx0" brushRef="#br1" timeOffset="-208449.77">6552 13101 537 0,'0'0'200'16,"0"0"-120"-16,0 0 40 16,0 0 108-16,0 0-13 0,0 0-98 15,0 0-30 1,0-17 20-16,0 17 5 0,0 0-20 15,0 0-52-15,0 8-22 16,0 4-5-16,-3 2-12 16,-3 5-1-16,3 1 0 15,0 2 2-15,2-2 1 16,-1 0-2-16,2 0-1 16,0-2 3-16,0-1 0 15,5-1-4-15,5-1 1 16,4-3 0-16,-1 1-2 15,2-4 4-15,0-4-2 0,-3 0 27 16,0-5-26 0,1 0 6-16,-2 0-7 0,0-6 0 15,-2-7 25-15,-1 0-14 16,-2 0 6-16,-3-1 9 16,3-1-26-16,-5 0 13 15,-1 1-12-15,0-2 0 16,0 1 14-16,0-1-15 15,0 1 2-15,0 0 3 16,-3 5-5-16,-1-1-2 16,1 3-10-16,3 2-13 15,0 0 5-15,0-1-42 16,0-2-81-16,0 1-76 16,3 0-392-16</inkml:trace>
  <inkml:trace contextRef="#ctx0" brushRef="#br1" timeOffset="-208042.53">6888 12852 1121 0,'0'0'358'16,"0"0"-267"-16,0 0-89 0,0 0 27 16,0 0 15-16,0 0-11 15,0 0 11-15,13 3-16 16,-4-1 45-16,0 0-16 15,3 1-32-15,1-1 22 16,-1 0-18-16,3-1-10 16,0 1 8-16,3-2-19 15,-1 0-7-15,0 0-1 16,-3 0-1-16,1 0-12 16,-6 0 13-16,-2 0-29 0,-4 0-133 15,0 0-208 1,-3-2-374-16</inkml:trace>
  <inkml:trace contextRef="#ctx0" brushRef="#br1" timeOffset="-207652.66">6873 13014 523 0,'0'0'361'0,"0"0"-235"16,0 0-71-16,0 0 145 16,0 0 7-16,0 0-94 15,0 0 7-15,40 2 20 16,-25 1-37-16,3 0 5 15,0-1-49-15,1 3-11 16,2-3 7-16,-3 1-40 16,1 0 13-16,-5 0-9 15,4-2-12-15,-5 1 22 16,-1-2-22-16,0 0 2 16,-2 3 4-16,-2-3-11 15,-1 0-2-15,1 0 0 16,8-3-21-16,-5-6-128 15,0-3-620-15</inkml:trace>
  <inkml:trace contextRef="#ctx0" brushRef="#br1" timeOffset="-206814.05">7565 12808 1083 0,'0'0'392'0,"0"0"-261"16,0 0 41-16,0 0-46 15,0 0-19-15,0 0-9 16,0 0-49-16,0-5 0 16,0 3-33-16,0 2-9 15,0 0 24-15,0 0-31 0,0 0 9 16,8 0-9-16,6 0 1 15,4-2 8-15,6-1-9 16,6-1 1-16,4 2 12 16,5-1-11-16,1 2-2 15,4-1 0-15,-1 1 1 16,-4 1 17-16,-5 0-17 16,-7 0 7-16,-8 0 18 15,-5-1-26-15,-8 1 25 16,-2 0 10-16,-4 0 11 15,0 0 29-15,0 0-23 16,0 0-11-16,0-2 1 16,0 2-42-16,0 0 9 0,1 0-9 15,-1 0-19-15,0 0 1 16,0-1-77-16,6-6-76 16,-1 3-223-16,-1-2-786 0</inkml:trace>
  <inkml:trace contextRef="#ctx0" brushRef="#br1" timeOffset="-206120.87">8561 12550 1696 0,'0'0'247'16,"0"0"-174"-16,0 0 2 16,0 0-22-16,0 0 26 15,0 0-58-15,-83-5-19 16,60 13 12-16,-4 9-14 15,-4 6 0-15,1 5 0 16,0 7-27-16,4 3 17 0,3 3-2 16,6-1-2-16,6 1 13 15,5-5 1-15,6-5 0 16,0-6 0-16,9-8-38 16,9-6 2-16,0-10-48 15,6-1 27-15,1-6 57 16,2-12-10-16,-2-6 0 15,-2-6-12-15,-1-1-3 16,-3-5 24-16,-2 2-1 16,-2-2-1-16,-3 6 2 15,-1 2 2-15,-3 7 8 16,-2 5 18-16,-3 7-8 16,2 1 22-16,-4 6-12 15,-1 2-12-15,0 0 22 16,0 0-11-16,0 7-11 0,2 10-15 15,0 10 7-15,1 8-5 16,0 10-4-16,3 20 1 16,0 20 7-16,2 23-7 15,-1 7 4-15,-1-6-5 16,-1-16 8-16,-1-27-8 16,-1-13 20-16,2-17-14 15,-2-7 11-15,2 2-17 16,1 1-1-16,2-3 1 15,-2-10-10-15,1-7-14 16,-4-12-148-16,-3 0-371 16,0-12-277-16</inkml:trace>
  <inkml:trace contextRef="#ctx0" brushRef="#br1" timeOffset="-205806.11">8390 13275 995 0,'0'0'258'16,"0"0"-185"-16,0 0-26 15,0 0 20-15,0 0 60 0,0 0 28 16,101-14-67-16,-73 7 5 15,4 2-40-15,-1 0-16 16,3 2 37-16,-4 3-47 16,-3-1 1-16,0 1-24 15,-9 0 9-15,1 0-4 16,-5 0-9-16,-4 0 0 16,-1 3-1-16,-4-2-209 15,-2-1-433-15</inkml:trace>
  <inkml:trace contextRef="#ctx0" brushRef="#br1" timeOffset="-205172.72">9065 13118 948 0,'0'0'281'0,"0"0"-204"16,0 0 31-16,0 0 51 15,0 0-16-15,0 0-32 0,0 0-38 16,6 80-6-16,-3-49 24 15,0 4-31-15,0 1 1 16,0 2-30-16,2-6-23 16,-2-2 15-16,-3-8-23 15,6-4 1-15,-5-5-1 16,-1-7-6-16,0-1-59 16,0-5-94-16,0 0-132 15,0-11-68-15,-3-3-412 0</inkml:trace>
  <inkml:trace contextRef="#ctx0" brushRef="#br1" timeOffset="-204865.4">8973 13072 872 0,'0'0'315'0,"0"0"-232"16,0 0-41-16,0 0 106 16,0 0-20-16,0 0-3 15,0 0-26-15,94 9-14 16,-70-6-8-16,6-3-33 16,-2 0-4-16,2 3-1 0,-3-3-38 15,-2 0 7 1,-3 0-8-16,-5 0 0 0,-1 0-14 15,-7 0-4-15,-3 0-92 16,-6 0-122-16,0 0-106 16,-4 0-437-16</inkml:trace>
  <inkml:trace contextRef="#ctx0" brushRef="#br1" timeOffset="-204652.68">8991 13234 1084 0,'0'0'293'0,"0"0"-232"16,0 0-35-16,0 0 71 16,0 0 17-16,89 0-43 15,-59-5-59-15,13 1-12 16,-8 0-95-16,-7 0-284 0</inkml:trace>
  <inkml:trace contextRef="#ctx0" brushRef="#br1" timeOffset="-204066.71">9402 13322 1252 0,'0'0'306'15,"0"0"-230"-15,0 0-48 16,0 0 49-16,0 0 47 16,0 0-43-16,88 12-56 15,-71-12-25-15,2-6 17 16,-2-5-15-16,-4 2 14 15,-2-2 10-15,-5-1-25 16,-3 1 7-16,-3 0-8 16,0-1 1-16,0-2 9 0,-5 2-10 15,-4-1-16-15,-3 3 5 16,0 4-29-16,-3 1-1 16,-4 5-41-16,4 0 4 15,-4 0 24-15,1 8 13 16,1 5 21-16,1 1 20 15,4 1-14-15,1 2 13 16,3-1 1-16,3 0-1 16,2-1 0-16,3 1 1 15,0-1 0-15,0 1 18 16,6-1-17-16,6-1 30 16,-3 1 19-16,6-5 14 15,0 0 27-15,0-1-36 0,3-4 23 16,-1 0-21-16,0-4-44 15,2-1 15-15,-1 0-11 16,2 0-6-16,-1-1 10 16,-1-4-21-16,-2 0 1 15,-2 2-1-15,-5 0-3 16,3 2 2-16,-6 1-98 16,-3 0-174-16,-2 0-480 0</inkml:trace>
  <inkml:trace contextRef="#ctx0" brushRef="#br1" timeOffset="-184483.1">1393 14025 570 0,'0'0'500'16,"0"0"-411"-16,0 0-55 16,0 0 12-16,0 0 134 15,0 0-55-15,0 0-71 16,0 0-15-16,0 0 24 16,0 0-18-16,0 0 4 15,0 0-28-15,0 0-9 16,0 0-5-16,0 0-1 15,0 1-5-15,0 6-1 0,0 3 0 16,0 1-1 0,0 1-5-16,7 1 5 0,4-1 1 15,-1-2-12-15,2-2 12 16,1-4 0-16,-4 0-9 16,-1-4-76-16,-2 0 27 15,3-4 46-15,-6-8 12 16,-2-2 1-16,-1-3 21 15,0 1-21-15,0 2 15 16,-3 2 19-16,-7 3-20 16,1 2 11-16,-2 4-11 15,0 2 11-15,0 1 27 16,2 0-34-16,-3 1-18 16,5 11-1-16,-1 6-2 15,4 2 2-15,2 4-6 0,2-2-14 16,0 0 18-16,2-2-2 15,8-2 4-15,4-6-1 16,-1-2-25-16,4-5 7 16,-4-4-59-16,-4-1-54 15,1 0 108-15,-1-6 13 16,-6-4 11-16,-1-1 15 16,-2-1-14-16,0 1-1 15,0 2 8-15,-8 0-7 16,-5 2 19-16,2 2-7 15,1 2 11-15,-3 3 12 16,2 0 1-16,1 0-17 0,5 0-20 16,1 7-10-1,1 2 9-15,3 2-4 0,0 2 4 16,0 0 0-16,4-1-13 16,8-3 13-16,3 0 0 15,0-7-17-15,0-2-9 16,-2 0-82-16,-1 0 39 15,-4-8 57-15,-2-4 7 16,-5-4 6-16,-1-1 0 16,0 0 0-16,-3 1 18 15,-7 3-16-15,-4 3 12 16,-2 3 15-16,4 1 5 16,-1 4 12-16,-1 2-5 15,4 0-40-15,1 5 12 16,1 10-13-16,2 3 0 0,3 5-6 15,3-1 3-15,0 1 3 16,0-5-2-16,9-1-16 16,3-5 17-16,0-5 1 15,3-4-2-15,-2-3-82 16,-1 0 8-16,-1-9 62 16,-4-4 6-16,-1-4 1 15,-4-1 6-15,-2 1 1 16,0 2-13-16,-8 0 12 15,-8 5-19-15,4 3 20 16,-6 3 16-16,2 4 12 16,2 0 10-16,-1 0-28 15,2 6-9-15,2 6 2 0,5 4-3 16,1 4 0-16,5 0 0 16,0-1-1-16,0-2 0 15,13-2 1-15,-1-6-7 16,3-3 5-16,0-6-3 15,-2 0-80-15,-1-3 45 16,-3-9 16-16,-2-7 23 16,-4-1 0-16,-3-4-6 15,0 2 6-15,0-1-9 16,-11 5 10-16,-3 3 0 16,-1 3 0-16,2 5 28 15,-2 3 23-15,3 4 24 16,3 0 4-16,0 0-66 15,5 9-4-15,1 5-9 0,3 6 0 16,0 4-7-16,0-2 8 16,9 1-2-16,4-7 1 15,2-2-9-15,4-7 2 16,-5-2 7-16,2-5-61 16,-2 0 31-16,-4-6 12 15,-4-8 18-15,-6-3 0 16,0 0 2-16,0-2 5 15,-3 2-6-15,-8 3 7 16,-5 2 13-16,4 4-21 16,-1 1 15-16,2 7 21 0,-2 0-17 15,4 0 12 1,3 0-30-16,3 11 0 0,0 5 2 16,3 4-3-16,0 3-1 15,0-2 1-15,12-3-19 16,4-2 18-16,2-8 1 15,0-3-1-15,-1-5-59 16,-1 0 15-16,-4-2 38 16,-2-11 6-16,-5-1 1 15,-4-1 13-15,-1-2-1 16,0 1 11-16,-9-1 15 16,-4 3-24-16,2 4 11 15,-2 2-15-15,1 4 10 16,-1 3 24-16,5 1 3 15,1 0-24-15,1 7-23 0,3 8-4 16,1 5 3-16,2 4-1 16,0 0-9-16,5-2 5 15,7-2 4-15,1-7 2 16,4-6-1-16,0-4-21 16,-3-3-55-16,2 0 51 15,-4-14 15-15,-3-2 11 16,-3-4 0-16,-6-1 0 15,0-1 20-15,0 2-19 16,-12 3 12-16,-1 2-1 16,-5 3-9-16,1 4 22 15,-2 4 4-15,3 2 38 16,1 2-4-16,1 0-52 0,1 0-4 16,7 12-7-16,0 1-19 15,3 7 19-15,3 2-1 16,0 4-5-16,4-3 4 15,10-2-8-15,4-6 10 16,0-3-2-16,-2-8-17 16,5-4-57-16,-6 0 14 15,-2-1 47-15,-2-12 14 16,-5-1 1-16,-5-5 0 16,-1 1 0-16,0-1 0 15,-9 2 18-15,-7 3-1 16,-1-1-4-16,0 3 8 0,-4 6-7 15,6 2 26 1,-3 4 18-16,6 0-32 0,1 0-17 16,3 8-9-16,2 6-10 15,1 6 10-15,5 3-13 16,0 0 12-16,6 1-12 16,9-5-8-16,0-7 4 15,4-3-26-15,-2-8-12 16,-1-1-29-16,-1-2 46 15,-5-14 36-15,-4-3 1 16,-4-2 1-16,-2-4 8 16,0 1 2-16,-6 1 17 15,-7 4 29-15,-4 2-27 0,2 4 35 16,2 5-16 0,-2 4-10-16,3 1 34 0,3 3-15 15,2 0-28-15,4 15-29 16,3 7-9-16,0 4 9 15,1 2-2-15,14-2-22 16,4-7-63-16,-2-10-38 16,2-8 2-16,-4-1 75 15,-2-7 29-15,-4-9 19 16,-4-6 6-16,-5 1-5 16,0 2 19-16,0 2-8 15,-5 3 43-15,-5 4-21 16,-3 2-25-16,-1 4 11 15,2 4-7-15,-1 0 8 16,-2 9-21-16,9 11-3 0,6 18-5 16,0-4-47-1,3-1-176-15</inkml:trace>
  <inkml:trace contextRef="#ctx0" brushRef="#br1" timeOffset="-181269.56">2566 14160 1024 0,'0'0'223'16,"0"0"-165"-16,0 0 38 15,0 0 72-15,0 0-12 16,0 0-42-16,0-4 5 15,0 4-11-15,0-2 3 16,-5 2-60-16,-4-4-36 0,-3 3 15 16,-3-2-20-16,-2 2-3 15,-2 1 2-15,1 0-1 16,-1 0-8-16,-5 0 0 16,5 1 0-16,-4 7-1 15,2-2 1-15,-1 4-10 16,5 2 8-16,0 1-9 15,-1 4 3-15,6 0-11 16,0 3-5-16,0 1 23 16,3 0-18-16,3 4 10 15,1-1 2-15,2 0-27 16,3 3 33-16,0 0-8 16,0-1 9-16,0-2-7 15,8-3 7-15,1-1 0 16,6-3 0-16,0-2-11 0,4-1 11 15,1-2 0-15,2-4 0 16,0-1-2-16,2-6 2 16,-3-1-1-16,0 0-27 15,3-5 15-15,-5-8 12 16,-1-6 1-16,1-2 0 16,-5-7 2-16,-5-3-2 15,1-5-1-15,-7-1 0 16,-1-1-22-16,-2 1 22 15,0 3-13-15,0 5 14 16,0 5-12-16,-3 5 10 16,-2 2 2-16,1 6 0 0,1 2 1 15,0 2 3-15,0 4-3 16,3 1 15-16,0 1 17 16,0 1-32-16,0 0-1 15,0 0 0-15,0 0 1 16,0 0 0-16,0 0-1 15,0 4 0-15,0 7-1 16,0 7 2-16,0 3-2 16,3 6-10-16,0 7 6 15,0 5 4-15,-3 9 2 16,0 4 4-16,0 4 0 16,-3 5-5-16,-3 2 0 15,3 3 0-15,0 1-3 16,1-3 2-16,2-7 1 15,0-5 0-15,0-7 6 0,0-6 2 16,5-7-8-16,-2-3 0 16,3-6 0-16,-3-5 6 15,3-5-6-15,-3-2 0 16,-2-6 5-16,-1-1-5 16,2-2 0-16,-2-2 0 15,0 0-16-15,0 0 1 16,0 0-90-16,0-11-61 15,-3 0-143-15,-6-2-480 0</inkml:trace>
  <inkml:trace contextRef="#ctx0" brushRef="#br1" timeOffset="-180751.3">2340 14853 910 0,'0'0'282'0,"0"0"-204"15,0 0-40-15,0 0 129 16,0 0-33-16,0 0-32 16,0 0-64-16,-6-3-28 15,6 3 22-15,0 0-13 16,0 0-7-16,9 0 8 15,4 0 4-15,2 0 15 0,3 0-20 16,5 0-17 0,-1 0 34-16,6 0-14 0,2 0-3 15,0 0 13-15,0 0-26 16,-2 0 9-16,2 2-14 16,-5-2-1-16,-1 0 15 15,-4 0-15-15,-3 0 10 16,-3 0 11-16,-1 0 5 15,-4 0 11-15,-1 0-10 16,-4 0-11-16,0 0 18 16,-4 0-32-16,2 0 17 15,-2 0 13-15,0 0-15 0,0 0 15 16,0 0-11-16,0 0-20 16,0 0 17-16,0 0-17 15,0 0-1-15,0 0 0 16,0 0 2-16,0 0-8 15,0 0 6-15,0 6-91 16,0 2-171-16,0 1-554 0</inkml:trace>
  <inkml:trace contextRef="#ctx0" brushRef="#br1" timeOffset="-178881.9">2969 14384 1091 0,'0'0'265'16,"0"0"-165"-16,0 0 0 15,0 0 46-15,0 0 4 16,0 0-47-16,0 0-21 16,2 0-26-16,-1 0-24 15,-1 0 14-15,0 0-29 16,2 0-2-16,-2 0 5 15,0 0-19-15,0 0 4 16,0 0-5-16,3 0 0 16,1 0-9-16,4 0 5 15,5 0 4-15,2 2 0 0,3 1 7 16,0-1-8-16,0 0 1 16,-2-2 0-16,4 0 1 15,-1 0-1-15,0 0 0 16,-2 0 0-16,-1 0 1 15,2 0-1-15,-3 0 0 16,-3 0 0-16,1 0 2 16,-4 0-2-16,0 0 0 15,-1 1 0-15,-1-1-2 16,-4 2 1-16,0-2 1 16,-3 0 0-16,3 0 3 15,-3 0-2-15,2 0-2 0,-2 0 1 16,0 1-112-16,0-1-24 15,0 4-120-15,-5 0-293 16,-4 2-551-16</inkml:trace>
  <inkml:trace contextRef="#ctx0" brushRef="#br1" timeOffset="-178302.98">2983 14612 1144 0,'0'0'332'15,"0"0"-220"-15,0 0-77 16,0 0 35-16,0 0 19 16,0 0-15-16,0 0-15 15,0 0-49-15,10 0-8 16,2 0 10-16,6 1-12 15,0 4 0-15,7-3 6 0,-1 3-4 16,1-2-2-16,-2-1 0 16,-1 0 0-16,-1-2 15 15,-1 1-14-15,-4-1 8 16,2 0 13-16,-8 0-22 16,-1 0 22-16,-4 0-15 15,-2 0-5-15,1 0 16 16,-1 0-5-16,-3 0 5 15,0 0 14-15,0 0-22 16,0 0 20-16,0 0-10 16,0 0-19-16,0 0 22 15,0 0-22-15,0 0 0 16,0 0 8-16,0 0-9 16,0 1 0-16,0 2-115 15,0-2-239-15,0 3-560 0</inkml:trace>
  <inkml:trace contextRef="#ctx0" brushRef="#br1" timeOffset="-170821.92">3815 14286 330 0,'0'0'98'15,"0"0"-36"-15,0 0 46 16,0 0-23-16,0 0-29 15,0 0 2-15,23-18-9 16,-19 18-1-16,-1 0 2 16,0 0-8-16,1 0 13 15,-1 0 5-15,2 0-11 0,-2 0 19 16,3 0-7 0,1 4-11-16,1 4-24 0,-2 3-2 15,1 2 26-15,2 4-26 16,-3 3-8-16,3 3 14 15,-1 6-23-15,0 3 9 16,0 1-4-16,-2 4-2 16,0 1 43-16,-3-1 8 15,1-3-39-15,-1-2-9 16,-3-4-12-16,3-4-1 16,-1-4 1-16,-1-5 0 15,1-5 12-15,-2-2-12 16,1-3 10-16,-1-4 0 15,0 1-10-15,2-2 11 16,-2 0 1-16,1 0 37 0,-1 0 91 16,0-3-75-1,0-6-29-15,0-5-20 0,0-7-9 16,-1-5-5-16,-4-5-1 16,2-1-2-16,0-3 6 15,3 0-5-15,0-2-1 16,0 0 0-16,3 2-2 15,5 2 1-15,-1 4 1 16,5 4 0-16,-3 2 0 16,2 6 0-16,-1 2 0 15,-3 6 0-15,1 1-16 16,-5 5 8-16,3 3 5 16,1 0-11-16,2 0-4 0,0 8-15 15,3 6 32 1,0 6 1-16,4 6-5 0,-2 1 5 15,-2 7 0 1,3 4 1-16,-3 1 4 0,-2 2 1 16,-4-3-6-16,0-3 0 15,-3-4-1-15,0-6 0 16,-3-5 2-16,3-6-1 16,-1-5 5-16,-2-2-3 15,1-6-2-15,-1-1 0 16,0 0 0-16,0 0 11 15,0-3-11-15,0-9 1 16,0-7 6-16,0-3-5 16,-3-5-2-16,0-2 0 0,0-1-4 15,3-1 4-15,0-2 0 16,0 3 0-16,0 0 4 16,0 2-3-16,6 3-2 15,3 2-1-15,-2 3-6 16,1 4 6-16,1 5 2 15,-2 3 0-15,4 6-6 16,-4 2 0-16,3 0 6 16,1 0-8-16,1 13-4 15,4 7 11-15,-2 4 2 16,2 7-1-16,1 6 17 16,-3 4-15-16,-3 2 3 15,-2 5-5-15,-3-1 1 0,-3-1 5 16,0-5-6-1,0-6 1-15,0-7 12 0,-2-8-12 16,2-6-2-16,-1-5 1 16,-1-6 0-16,-1-1-9 15,2-2 9-15,-2 0-84 16,4-5-160-16,-4-9-109 16,3 1-464-16</inkml:trace>
  <inkml:trace contextRef="#ctx0" brushRef="#br1" timeOffset="-170566.27">4598 14638 1099 0,'0'0'410'16,"0"0"-282"-16,0 0-75 15,0 0 88-15,0 0 18 16,0 0-72-16,0 0-39 16,0 2-9-16,0-2-39 15,0 0 0-15,0 0 0 16,3 0-78-16,3 0-105 16,3 0-315-16,-1-2-196 0</inkml:trace>
  <inkml:trace contextRef="#ctx0" brushRef="#br1" timeOffset="-169785.84">4980 14372 899 0,'0'0'376'0,"0"0"-233"0,0 0-35 15,0 0 15-15,0 0 37 16,0 0-46-16,0 0 3 15,-21-18-70-15,12 18-13 16,-1 0 19-16,-5 0-43 16,-2 0 2-16,-2 8-12 15,0 5-13-15,-1 1 13 16,-1 1 0-16,5 1 1 16,1 0 0-16,3-5 0 15,5 0-2-15,2-3 1 16,4-1-19-16,-1 0 18 0,2-1-27 15,0 0 17 1,0-1 0-16,6-2-34 0,3 0-15 16,3-1-18-16,6-1 44 15,-3-1 33-15,7 1-4 16,2-1 5-16,0 2 0 16,0 1-6-16,6 1 6 15,-5 2 0-15,5 1 0 16,-3 4 7-16,-2 2-7 15,0 2 0-15,-5 1 0 16,-1 1 1-16,-5 2 4 16,-4-1-4-16,-4 1 0 15,-6-2 30-15,0 0-8 16,0-1-5-16,-12-4-7 16,-4-1-9-16,-8-2 18 0,-6-4-14 15,0-2 42-15,-3-3 32 16,2 0-29-16,1 0 20 15,5 0-22-15,1-6-18 16,6 2 21-16,2 0-27 16,7 1-5-16,3 2-3 15,1 1-15-15,2 0-2 16,3 0 0-16,0 0-26 16,0 0 9-16,0 0-57 15,0 0-72-15,6 3-206 16,3 4-204-16,2 0-684 0</inkml:trace>
  <inkml:trace contextRef="#ctx0" brushRef="#br1" timeOffset="-169257.72">5335 14616 1307 0,'0'0'836'0,"0"0"-727"15,0 0-97-15,0 0 3 16,0 0 0-16,0 0-15 16,0 0 7-16,0 0 1 15,0 0-10-15,0 0 2 16,1 0-50-16,7 0-21 15,8-3-124-15,-1-6-201 16,0 0-607-16</inkml:trace>
  <inkml:trace contextRef="#ctx0" brushRef="#br1" timeOffset="-168419.94">5799 14183 93 0,'0'0'1272'0,"0"0"-1108"15,0 0-114-15,0 0-36 16,-8 80-5-16,5-46 83 16,0 7 3-16,2 7-22 0,-2 5-4 15,2 5-58-15,-1 2 2 16,-1-4-13-16,2-2 2 16,-2-9 5-16,-2-7-7 15,5-10 9-15,-3-9 5 16,0-5-13-16,3-8-1 15,0-4 1-15,0-2 0 16,0 0 38-16,0-10-24 16,0-8-5-16,0-7-7 15,0-7-2-15,0-3-2 16,0-6 1-16,0-2-15 16,0-5 9-16,0-3 3 15,0-2-5-15,3 0-1 16,0 1-25-16,3 7 24 0,-3 4 1 15,2 8 6-15,0 8 2 16,-2 6 2-16,0 8-1 16,-1 6 0-16,1 3-2 15,1 2 1-15,4 5 0 16,7 11 1-16,3 11 26 16,6 6-26-16,2 9 1 15,4 8-1-15,0 3 9 16,4 5-9-16,-2 0 0 15,-1-2 0-15,-4-3 0 16,-5-9 0-16,-5-4 0 16,-6-8-1-16,-6-5 2 15,-2-4 1-15,-3-6-2 0,0-3-7 16,-6-3-8-16,-7-3 12 16,-7 1 3-16,-5-1 0 15,-8-3-3-15,0-1 3 16,-4 1 7-16,-3-3 27 15,1 0 39-15,3-1-8 16,8 1-8-16,5 0-12 16,8 0-31-16,7-2 17 15,3 1-30-15,4-1-1 16,1 0 0-16,0 0-2 16,0 0-43-16,0 0-109 15,16-1-126-15,-1-10 6 0,1-1-483 16</inkml:trace>
  <inkml:trace contextRef="#ctx0" brushRef="#br1" timeOffset="-168035.91">6200 14248 1128 0,'0'0'273'16,"0"0"-225"-16,0 0-17 15,0 0-14-15,0 0 75 16,0 0 35-16,91 0-47 15,-61 0-8-15,6 0-15 16,2 0-40-16,1 0 21 16,-1 0-16-16,-4 0-5 15,3-2 7-15,-4 2-23 16,-5-1-2-16,-4-1 1 16,-1 0-4-16,-6 2-4 15,-6-3-56-15,-8-6-187 16,-3 2-152-16,0-1-509 0</inkml:trace>
  <inkml:trace contextRef="#ctx0" brushRef="#br1" timeOffset="-167724.92">6431 14275 867 0,'0'0'279'16,"0"0"-196"-16,0 0-40 15,0 0 41-15,17 102 91 0,-1-63-9 16,-2 6-54-16,0 6-4 16,0 2-52-16,-1 0 7 15,-4-3-21-15,0-5-27 16,-3-8 35-16,0-4-28 15,-3-7-10-15,0-5 1 16,0-4-12-16,-1-6-2 16,-1-3-42-16,-1-5-167 15,0-3-413-15</inkml:trace>
  <inkml:trace contextRef="#ctx0" brushRef="#br1" timeOffset="-162141.04">10282 9825 487 0,'0'0'536'0,"0"0"-459"16,0 0-51-1,0 0-3-15,0 0 43 16,0 0 46-16,0 0-38 16,0 3-26-16,0 1 45 0,5 3-34 15,6 1-6-15,2 3-11 16,2 3 33-16,3 2-14 16,1 2-39-16,2 4-9 15,1 6 14-15,-2 3-26 16,1 3 8-16,-4 2-9 15,-3 0 6-15,-5 3 6 16,-5 0-11-16,-4 2 0 16,0 3 23-16,-13 2-23 15,-5 0 14-15,-4 3 1 16,-2 1-14-16,2-2 14 0,2 0-6 16,4-2-1-16,4-3-3 15,3-3-2-15,6-4-4 16,3 0 0-16,0-2-2 15,12-2 2-15,3 2 0 16,4 0 2-16,5-1 1 16,0 2 3-16,3-2-7 15,-2 2 1-15,-1 0 0 16,-5 1-4-16,-1 5 4 16,-2 1 0-16,-8 5-1 15,-2 4-10-15,-6 4 10 16,0 17-12-16,-6-5-19 15,-10 3 22-15,1 1-14 16,0-10 16-16,3 6 7 0,1-5 1 16,4-4 4-16,3-3-4 15,2-6 0-15,2-1 1 16,0-4 0-16,0-4-1 16,9 1 0-16,0 1-2 15,4 1-1-15,2 1 3 16,0 1 0-16,0 1 5 15,-3 0-5-15,0 1-1 16,-8 3 1-16,-4-1 0 16,0 4-1-16,-10 1 1 15,-8 1 0-15,-7 0 6 16,-2 6-5-16,-6-2-1 16,2-1 0-16,-1-4-2 0,-1-1 2 15,2-4 6-15,4-5 0 16,4-5-6-16,7-3 7 15,8-3 24-15,8-3-1 16,0-4-29-16,7 2 0 16,10-3-1-16,0 2-18 15,0 0 9-15,-1 2-20 16,-4 0 21-16,0 3 7 16,-5 6-14-16,-2 6 15 15,-2 6 0-15,2 6 1 16,-4 14 5-16,-1 17-5 15,0 12-1-15,-3 3 0 16,-11-8-25-16,0-9-66 16,5-20 91-16,1-11 5 0,1-10 37 15,4-1-41-15,3 4 9 16,0 6-10-16,0 1 0 16,0-5-2-16,0-7 4 15,3-8-2-15,3-6 1 16,-3-6 0-16,-2-5-1 15,-1-8 0-15,0-3-15 16,0-4-7-16,-13 1-67 16,-2 3 18-16,-4 6 56 15,-1 9-2-15,-2 7 17 16,1 10-1-16,-1 5-1 16,2 6 2-16,2 8 13 0,3 4 8 15,0 3-11 1,3 2-9-16,1-3 81 0,3-3 44 15,2-4-69-15,0-6-13 16,4-4-44-16,-2-5 0 16,0-6-8-16,-2-4-18 15,-3-6 13-15,-2-3-6 16,-5-6-12-16,-3-2 29 16,-4-2-14-16,-4-4 0 15,-3-1-16-15,-6-4-5 16,-8-3 4-16,-1 0-10 15,-9 0 26-15,-4-3 15 0,-4-3 4 16,-1 2 34 0,2 0 5-16,0 4-3 0,4 0 31 15,3 7-40-15,6 7-18 16,2 5 12-16,4 8-23 16,1 2 20-16,7 5-20 15,-1 3 8-15,1-1-5 16,-2 0-3-16,3-7 2 15,-3-3 24-15,-4-9-26 16,0-9 16-16,-6-8 2 16,-5 0-11-16,-4-18 6 15,-5-10-13-15,2-6 2 16,0 1 17-16,6 3-19 16,5 8 20-16,6 8 9 15,5 6-22-15,3 6 32 0,3 2-19 16,2 0 3-1,3 9 8-15,-1 5-19 0,-1 2-10 16,-1 3-2-16,-2-1-13 16,3-4 13-16,-3-4 22 15,-1-8 9-15,-3-2-31 16,-8-6 0-16,-6-14-23 16,-10-6-7-16,-2-4-23 15,-4-4 44-15,-3 0 9 16,6 2 9-16,6 9 21 15,7 4-30-15,11 10 17 16,4 6-16-16,2 3-1 16,-1 4 3-16,-1 15-3 0,-4 5-46 15,-3 0 46 1,0 5 5-16,2-6 63 0,-2-3-29 16,1-5-39-1,-3-2 0-15,-2-7-35 0,-3-4 35 16,-2-2 9-16,-1-6-8 15,-1-10-1-15,0-4-1 16,6-1 1-16,2 1 1 16,6 2 9-16,4 2-4 15,3 5-1-15,0 4 4 16,2 4-8-16,-2 3-1 16,-1 0 0-16,1 0 48 0,-1 6-20 15,-2-1-7 1,-3 1-21-16,-1-2 3 0,-5-1-9 15,-4-2-18-15,-5-1 24 16,-1-1 31-16,-3-13-31 16,1-5-1-16,-3-2 1 15,2 1-26-15,0 3 26 16,6 2-20-16,4 6 20 16,8 7 27-16,4 2-26 15,3 0 13-15,3 2-14 16,2 9-24-16,-2 0-1 15,0 3-4-15,2 0 29 16,5-2 56-16,1-3-48 16,4-2 2-16,-1-4-10 15,1-3-15-15,-3 0 13 0,0 0-18 16,-3-6 20-16,-1-8-2 16,-5 0 0-16,2-3 1 15,-4 1 1-15,1-2-1 16,0 5-1-16,-5 4 2 15,3 7-21-15,-4 2 7 16,-1 7 14-16,1 10 10 16,-2 7-10-16,-1 4 3 15,-2 5-12-15,0 1 5 16,2-3 4-16,1-6 37 16,2-7-18-16,3-9-13 15,-2-6-6-15,-1-3-37 16,-2-7 37-16,-2-14 0 15,-2-7 0-15,0-2 0 16,1-1-8-16,3 5 8 0,2 7-8 16,0 5 8-16,10 5 5 15,0 4 1-15,0 3-5 16,0 2 11-16,-1 0-11 16,-1 0-2-16,-5 5-13 15,3 1 14-15,-4 3 27 16,1-4-14-16,0 2-12 15,-5 0-1-15,-1 0-11 16,-5 2 8-16,-4-2-30 16,1-1 19-16,-1-5 14 15,4-1 8-15,-4 0-8 16,1-10-14-16,2-3 1 16,-2-1 12-16,3-1-27 0,-1 1-14 15,3 2 42-15,4 6 25 16,3 1-5-16,5 2-20 15,-1 3-8-15,1 0 8 16,3 3 0-16,-2 8 0 16,5 1 0-16,2 1 1 15,1-2 43-15,4-3-38 16,0-4 4-16,3-1-14 16,-1-3 4-16,2 0 0 15,-2-1 9-15,-1-12-9 16,-2-5-1-16,-2-6-8 15,-1-5-12-15,-5-3 20 0,4 1 1 16,-5 3 0 0,4 7-2-16,0 5 2 0,0 8 0 15,-1 7-16-15,5 1 16 16,-3 0 3-16,-1 8 5 16,-3 8-7-16,0 1-1 15,-1 4-2-15,-2-4 2 16,-3 0 0-16,3-2-14 15,-4-2-2-15,-2-4-28 16,5-2 44-16,-2-7 47 16,0 0-47-16,0 0-6 15,-1-11-14-15,-5-2 2 16,2-3 6-16,-4-1 12 0,-2 1 0 16,3-1-1-16,1 4 8 15,3 4-7-15,-1 2 0 16,-5 7-26-16,2 0-62 15,-5 0 76-15,6 11 12 16,-2 0 108-16,3-1-82 16,1 4-26-16,1-2-18 15,-1 0 0-15,1-2 18 16,0-3 0-16,8-5 25 16,1-2-25-16,2-2-6 15,2-12-12-15,-1-4-4 16,-1-5-26-16,0-1 25 15,1-1 14-15,-2 1 9 0,3 5 0 16,0 2 0 0,4 7 0-16,-1 6 0 0,1 4 2 15,1 0 1-15,-3 0-2 16,2 9 5-16,4 1-3 16,0 2-2-16,0-5-1 15,6 0 0-15,-2-1 1 16,2-2 0-16,-2-2-1 15,-3 3 8-15,2-5 10 16,-4 0-17-16,-2 0-1 16,-6-2 0-16,0-8 0 15,-3-5 0-15,-3-1-3 16,-6-3 2-16,-5 1 1 16,-1 0-56-16,-3 4 56 0,-1 5 9 15,4 5 41 1,-1 4-23-16,-3 0-27 0,-2 7-25 15,-1 8-5-15,1 2 30 16,2 1 40-16,4-3 1 16,3 0-21-16,3 1-20 15,0-1-87-15,2 0 87 16,7-8 38-16,5-5 34 16,7-2-72-16,3-5-23 15,0-12-5-15,0-5 17 16,3-6-18-16,0 0 1 15,-1-1 10-15,1 6 2 16,-2 5 14-16,-4 4 2 0,-1 6 0 16,-1 4-1-16,-8 4-32 15,3 0 27-15,-1 0-3 16,1 4 9-16,4 4 1 16,0 2-1-16,3-3 0 15,3 0 0-15,5-3-1 16,1-2-18-16,1 1-114 15,2 0-136-15,0-3-360 0</inkml:trace>
  <inkml:trace contextRef="#ctx0" brushRef="#br2" timeOffset="-150039.96">5269 12325 755 0,'0'0'228'0,"0"0"-150"15,0 0 38-15,0 0 1 16,0 0 8-16,0 0-34 16,0 0 8-16,-24-40 2 15,24 38-8-15,0 1-9 16,0 1-39-16,0 0 2 15,0 0-13-15,0 0-4 16,0 0 16-16,0 4-45 0,0 10 1 16,0 11 1-16,0 9 7 15,0 12-19-15,0 19 9 16,0 25 0-16,0 24 3 16,-3 11-3-16,-5-4 0 15,-3-12-1-15,2-12 3 16,-4-2 6-16,4-5-6 15,1-15-2-15,2-16 6 16,1-15-6-16,3-8 0 16,2 3 0-16,0-2-6 15,0 0 6-15,0-12 0 16,0-8-1-16,2-8-29 0,5-7-123 16,0-2-49-16,1 0 103 15,5-33 0-15,-2 1-209 16,-2-2-475-16</inkml:trace>
  <inkml:trace contextRef="#ctx0" brushRef="#br2" timeOffset="-147093.93">5250 12173 1250 0,'0'0'231'0,"0"0"-231"16,0 0-34-16,0 0 26 15,0 0 8-15,0 0 10 16,0 0 4-16,27-10 24 16,-17 10 33-16,5 0-26 15,2 0 6-15,2 0 0 16,3 0-10-16,1 0 8 16,4 0-16-16,1 0-21 0,3 0 19 15,1 0-21-15,-1 0-1 16,3 0 4-16,-1 0-6 15,3 5-5-15,-5-2-2 16,3 2 0-16,-1-1 10 16,0 3-9-16,0-4 8 15,1 3 14-15,2-1-22 16,1-2 10-16,-1 0-11 16,0 0 6-16,3 0-2 15,1-3-3-15,3 0 23 16,2 0 85-16,4 0-92 15,2 0-5-15,1 0-12 0,5 0-1 16,1-3 1-16,-1-1 6 16,-1-1-5-16,-4 1 7 15,-4 3-2-15,-2-1-6 16,-4 2 0-16,0 0-1 16,-3 0 1-16,-2 2 1 15,2 3 6-15,-1 0-7 16,1 0 9-16,2 0-9 15,2 0 0-15,-1-2 0 16,1 1-1-16,2 1 1 16,-2-1 0-16,0 0 3 15,-1 1-3-15,4-1 0 16,-4-2-1-16,4 1-6 0,-1-3 7 16,4 0 0-1,-1 0 1-15,1 0-2 0,1 0 11 16,0 0-10-16,-2 0 0 15,-2-1-10-15,0-1 10 16,-1-3 1-16,3 2 0 16,-3-3 6-16,2 1-5 15,-2-1-3-15,0 0 1 16,-2-1 0-16,3 2 6 16,-4 0-6-16,4 2 0 15,-4 3-6-15,4-3 12 16,-4 3-7-16,1 0 1 15,0 0 0-15,1 0-9 16,0 0 10-16,1 0-1 16,3 0 0-16,0 0-1 0,5 0 1 15,1 0 0 1,4 0 0-16,-3-1 0 0,1 0 0 16,-3-2 0-16,1 3-1 15,0 0 6-15,-5 0-5 16,2 0 0-16,-4 0 1 15,0 3 6-15,-5 2-7 16,-2 3 0-16,-8-1 0 16,-2 0-1-16,-6-2 1 15,-4 2 0-15,-3 1 0 16,0-1-1-16,-1 1-27 16,-1 0-3-16,2 4-13 15,0-2-1-15,-2 1 25 16,3 0-8-16,-3-1-5 15,0 0 25-15,3-1-18 0,1-1 26 16,0-1-1-16,1 0-16 16,1 0 6-16,-1 0-10 15,-3 1 21-15,0-2 0 16,-4 2-2-16,-1 0 2 16,0 1 0-16,-4-2 0 15,-1 1 18-15,-1-1-5 16,-2 1 0-16,-1 1 24 15,-3 0-31-15,0 1 8 16,0 2-14-16,0 1 5 16,0-1-5-16,0 4 1 15,0 2 5-15,0 3 2 0,0 2-8 16,2 2 0-16,-1 3 0 16,2 3 2-16,0 3-7 15,-1 2 11-15,1 0-6 16,0 3 5-16,-3 0-4 15,3 0-1-15,-3 4 0 16,6 0-1-16,-3-1 0 16,1 1 1-16,1 2 0 15,1-1 5-15,0 1-5 16,1-1 0-16,-1 1-1 16,2 0-3-16,-2 1 2 0,1-2 3 15,2 2-1 1,-3-4 0-16,0 1-2 0,0-1 1 15,3-3-10-15,-3-1-13 16,0-1 24-16,0-1-19 16,0-3 1-16,1 0 17 15,-4-3-27-15,0 0 14 16,0-5 3-16,-1 0 3 16,-1-6 8-16,1-5 0 15,-1-2-2-15,1-4-25 16,-2-2-41-16,1-3 14 15,1 2 5-15,-2-3-1 16,0-2 40-16,0 1 1 16,0-1 9-16,0 0 21 15,0 2-20-15,0-2 12 0,-3 0-13 16,-5 0 8-16,-1 0 7 16,-4-2-13-16,-1-3 18 15,-2 2 8-15,-2-1-18 16,-3 1-10-16,-1 1 31 15,-5-2-31-15,6 3 77 16,-6-1-47-16,0 1-10 16,-1 1 5-16,-2 0-18 15,-1 0 21-15,1 0 8 16,-1 0-35-16,1 0 20 16,1 0-19-16,1 0 7 15,0-5 11-15,-2 1-20 0,2 1 16 16,-4-4-16-1,1 3 10-15,-2 1-7 0,2 1-1 16,-2-3 26-16,2 2 6 16,-1-1-23-16,-2-1 4 15,0-1-12-15,-5-2 4 16,3 0 4-16,-1 0-5 16,1 1 3-16,0 0 14 15,3 1-22-15,-1 0 19 16,0 3-6-16,1-2-14 15,-3 1 14-15,-3 0-14 16,-2 1 0-16,-1 0 16 16,-2 0-15-16,0 1 8 0,-1 0-2 15,2 2 4 1,-2-1 18-16,2 1-23 0,1-2-4 16,0 1-2-16,-1-2 9 15,0 2-9-15,0-3 0 16,-1 1 0-16,0 3 1 15,0-3 0-15,0 1-1 16,0 2 0-16,2-1 5 16,-2 1-5-16,2-1 0 15,-1 1 0-15,1 0 6 16,0 0-6-16,-1 0 0 16,1 0 0-16,-2 0 1 15,0 0 2-15,-2 1-3 16,0 0 1-16,0 1 3 15,2-1-4-15,1-1 0 0,0 0 0 16,1 0 1-16,-1 0-1 16,-2 0 0-16,2 0 0 15,-2 0 5-15,-1 0-5 16,1 0 0-16,-1 0 0 16,-2 0-8-16,2 0 8 15,4 0 0-15,-4 0 1 16,7-1 8-16,0-1-9 15,0 1-1-15,2 0 0 16,0-2-7-16,1 1 8 16,0 0 1-16,2 2 0 15,-3 0 7-15,1-3-8 16,0 3 0-16,0 0 0 0,-1-2-14 16,-2 1 14-16,2-1 0 15,-2 0 0-15,2 0-1 16,0 2 0-16,-1-3 1 15,1 3 0-15,1 0-21 16,0 0 20-16,-1 0-7 16,3 0 8-16,3 0-1 15,-1 0 1-15,1 0 0 16,3 0-1-16,-1 0-20 16,1 0 21-16,1 0 1 15,0-4 0-15,0 0-1 16,0 1-6-16,-1 0 6 0,0 0-12 15,1 3 5-15,-1-2-2 16,-1 0 9-16,1 1 0 16,4-1-4-16,0 1 5 15,0-2-1-15,2 0 0 16,0 0-1-16,2 1-6 16,1-3 7-16,-2 1-6 15,4 2 6-15,-2-3-12 16,4 2 12-16,-3 0 0 15,3 1-8-15,-1-1 8 16,-1 3 0-16,3 0 0 16,-3-1 5-16,4-1-5 15,-2 1-9-15,0-2-3 16,4 1 12-16,1-1 0 16,4 1 0-16,2 2 0 0,2 0 5 15,2 0-5 1,0 0 0-16,0 0-1 0,0 0-42 15,0 0-4-15,0 0-40 16,0 0-42-16,0 0-16 16,0 0-18-16,0 0-45 15,0 2-144-15,0 6-212 0</inkml:trace>
  <inkml:trace contextRef="#ctx0" brushRef="#br2" timeOffset="-141733.84">14921 8774 927 0,'0'0'302'16,"0"0"-168"-16,0 0-102 15,0 0 68-15,0 0 23 16,0 0-35-16,-30-13 4 16,23 12-40-16,-2-1-18 15,-3 2 9-15,-3 0-43 16,-3 0 10-16,-3 7-10 16,-2 2 2-16,-3 4 1 15,0 1-3-15,0 0 1 0,1 2 3 16,1 1-3-16,5 1-1 15,3-1 0-15,2 1-12 16,6 1 10-16,2 1 2 16,5 1 0-16,1-1-2 15,0-1-2-15,7 0 3 16,8 1-4-16,2-3 2 16,3-4 2-16,4-2 1 15,-1-4 0-15,2-4 14 16,-1-3-12-16,1 0 3 15,-4-14-5-15,0-6 1 16,-3-7 7-16,-5-2-7 0,-1-5 0 16,-4-1 14-16,-5-1-8 15,-2 4-6-15,-1 0-1 16,0 6-2-16,0 3 2 16,0 6 0-16,0 2 0 15,-1 6 22-15,-1 4-22 16,1 4 10-16,1 1-10 15,0 0-9-15,0 5 8 16,0 13 1-16,0 9 0 16,3 10 10-16,3 10-9 15,4 19-1-15,5 24 0 16,2 29-4-16,-1 11 4 16,-3-7 0-16,-2-26 0 0,-7-34 0 15,-1-19 2 1,2-5-4-16,-1 3 2 0,1 4 0 15,3 0 4 1,-2-5-4-16,2-12 0 0,-2-2-1 16,0-12-236-16,-6-7-591 0</inkml:trace>
  <inkml:trace contextRef="#ctx0" brushRef="#br2" timeOffset="-141420.12">14675 9604 1262 0,'0'0'227'0,"0"0"-186"15,0 0-28-15,0 0 13 16,0 0 33-16,0 0 101 15,0 0-46-15,75-9-54 16,-44 4-10-16,3 3-2 16,1-2 17-16,1 1-16 15,-1 0-30-15,-2-2 3 16,0 3-21-16,-3-1 2 16,-5 2 1-16,-4-1-4 15,0-2-106-15,-7-3-250 16,-4 2-610-16</inkml:trace>
  <inkml:trace contextRef="#ctx0" brushRef="#br2" timeOffset="-140632.05">15360 9329 1247 0,'0'0'275'16,"0"0"-235"-16,0 0-32 15,0 0 0-15,0 0 3 0,0 0 75 16,0 0 9-16,3 102-44 16,0-64 2-16,0 5-41 15,0 2 26-15,-1 0-10 16,0-1-27-16,-2-3 14 16,0-4-15-16,2-9 1 15,-2-6 6-15,1-7-4 16,-1-7-3-16,2-5 0 15,-2-3 0-15,0-1 15 16,0-15-14-16,0-4 0 16,0-5 6-16,0-6-6 15,1-3-1-15,-1-2 0 16,2 0-4-16,1-4-3 0,0 1 8 16,3-1-1-16,0 2 12 15,1 3-12-15,0 3 0 16,3 4 0-16,-3 3-3 15,3 8 3-15,-2 3 0 16,-2 7 0-16,2 6-1 16,0 1-8-16,3 5 9 15,1 15 6-15,4 9-6 16,3 5 34-16,2 7-22 16,2 3 0-16,-1 1 10 15,0-4-21-15,-4-1-2 16,-1-6 1-16,-8-4-3 15,-5-7-7-15,-4 3-41 16,-4-8-231-16,-13-5-334 0</inkml:trace>
  <inkml:trace contextRef="#ctx0" brushRef="#br2" timeOffset="-140403.89">15402 9704 1367 0,'0'0'368'16,"0"0"-249"-16,0 0-101 16,0 0-6-16,0 0 17 15,0 0 41-15,0 0 27 16,92-25-51-16,-58 14-29 16,-1 2 7-16,-2-4-24 0,1-2 0 15,-4-2-71-15,3-13-140 16,-8 5-268-16,-4-1-380 0</inkml:trace>
  <inkml:trace contextRef="#ctx0" brushRef="#br2" timeOffset="-140113.16">15773 9426 1350 0,'0'0'343'16,"0"0"-235"-16,0 0-67 15,0 0-29-15,0 0-6 16,0 0 66-16,7 100-31 15,-1-62-22-15,4 0-2 16,3-1-11-16,2-6-6 16,3-7 0-16,-2-7 1 0,3-5 16 15,-2-9 6-15,-2-3-8 16,-1-5 16-16,-1-15-12 16,-3-7 5-16,0-6-15 15,-4-1-9-15,-3 1 23 16,-3 3 1-16,0 4 14 15,0 9 4-15,0 5-42 16,-3 4 0-16,-1 3-49 16,-1 4-160-16,3 0-469 0</inkml:trace>
  <inkml:trace contextRef="#ctx0" brushRef="#br2" timeOffset="-139599.86">16508 9076 1159 0,'0'0'386'15,"0"0"-255"-15,0 0-90 16,0 0-5-16,0 0 17 16,0 0 71-16,0 0 27 15,102-4-57-15,-63 4-35 0,4 0-21 16,-1 0-37-16,-1 0 17 15,-5 0-18-15,-6 0-7 16,-9 0 6-16,-5 0-98 16,-13 0-137-16,-3 0-316 15,0 0-386-15</inkml:trace>
  <inkml:trace contextRef="#ctx0" brushRef="#br2" timeOffset="-139405.83">16657 9255 1401 0,'0'0'293'0,"0"0"-225"0,0 0-37 15,0 0 114 1,0 0-18-16,0 0-52 0,102 6-24 16,-69-6-50-16,0 0 4 15,3 0-5-15,14-6-112 16,-9-2-188-16,-4-1-546 0</inkml:trace>
  <inkml:trace contextRef="#ctx0" brushRef="#br2" timeOffset="-138894.17">17676 8978 1506 0,'0'0'285'15,"0"0"-230"-15,0 0-36 16,0 0-12-16,0 0 43 16,0 0 44-16,0 0-5 15,96-11-10-15,-68 10-17 16,1-1-45-16,0 2 3 16,0 0-13-16,-2 0-6 15,-5 0 3-15,-2 0-4 16,-3 0-7-16,5 0-46 0,-3 0-194 15,-3 0-417-15</inkml:trace>
  <inkml:trace contextRef="#ctx0" brushRef="#br2" timeOffset="-138257.77">18693 8815 933 0,'0'0'352'15,"0"0"-236"-15,0 0-7 16,-87-10-48-16,60 10 15 15,-2 0-47-15,3 6-13 16,-3 8-2-16,3 5-8 16,3 6 1-16,2 3 36 15,5 3 5-15,5 2 22 16,7 0-45-16,4-3-10 16,0-5 4-16,13-4-18 15,8-6-1-15,3-7 19 16,3-7-2-16,2-1 9 15,1-7-21-15,-1-11-4 0,-4-8 20 16,-2-3-20 0,-4-4-1-16,-4-1 13 0,-3 1-3 15,-6 2 40-15,-2 6 8 16,-1 9-5-16,-1 5 9 16,-2 5-43-16,0 6 1 15,0 0-15-15,0 6-3 16,1 21 15-16,5 25-16 15,11 27 0-15,5 34 2 16,3 17 5-16,-2 3-16 16,-6-12 8-16,-3-22-1 15,-4-19 1-15,-2-22 1 16,-4-15-1-16,1-6 27 0,-1-1-27 16,2 0 22-16,-3-5 0 15,0-12-21-15,0-8 20 16,-1-11-21-16,-1 0-58 15,-1-22-24-15,0-3-240 16,0 0-682-16</inkml:trace>
  <inkml:trace contextRef="#ctx0" brushRef="#br2" timeOffset="-137836.2">18479 9619 1294 0,'0'0'309'0,"0"0"-216"15,0 0-72 1,0 0 33-16,0 0 134 0,103 5-53 15,-64 0-49-15,5 0-36 16,1-3-43-16,3-2 17 16,-3 0-24-16,-2 0-10 15,3-4-94-15,-9-6-212 16,-11-2-527-16</inkml:trace>
  <inkml:trace contextRef="#ctx0" brushRef="#br2" timeOffset="-137574.7">19180 9403 1302 0,'0'0'332'0,"0"0"-272"15,0 0-41-15,0 0 31 16,3 115 106-16,1-63-9 15,4 2-63-15,1 2-53 16,-2-5-2-16,2-8-29 16,-1-6 0-16,-3-10 0 15,0-9-16-15,-4-6-59 16,-1-12-135-16,-1-2-275 16,-9-10-392-16</inkml:trace>
  <inkml:trace contextRef="#ctx0" brushRef="#br2" timeOffset="-137317.79">19063 9492 1028 0,'0'0'386'0,"0"0"-243"16,0 0-92-16,0 0 10 15,0 0 60-15,0 0-7 16,99-44-14-16,-66 40-37 15,5 0-28-15,0 0-6 0,-1 1-28 16,-2 1-1 0,-4-1 0-16,-4 3-11 0,-8 0 9 15,-7 0-58 1,-7 0-132-16,-5 7-72 0,-7 1-327 16,-8 2 16-16</inkml:trace>
  <inkml:trace contextRef="#ctx0" brushRef="#br2" timeOffset="-137145.86">19161 9673 1392 0,'0'0'336'0,"0"0"-228"16,0 0-53-16,0 0-31 15,0 0 14-15,105-22 8 0,-70 10-38 16,10-1-8-16,-10 4-128 15,-5-1-582-15</inkml:trace>
  <inkml:trace contextRef="#ctx0" brushRef="#br2" timeOffset="-136755.14">19551 9726 1051 0,'0'0'213'0,"0"0"-213"16,0 0-31-16,0 0 31 16,97 7 90-16,-74-16 36 0,-3-6-49 15,-3-4-36 1,-1-3-41-16,-7 2 7 0,-4-1-7 16,-5 4 0-16,0 4 15 15,-12 1 4-15,-6 8 39 16,-3 4 44-16,-3 0-87 15,-3 12-5-15,2 7-10 16,1 5 1-16,6 5 24 16,3 0 44-16,8 1 4 15,5-1 13-15,2-2-33 16,3-3 6-16,11-6-21 16,7-2-10-16,2-5 33 15,3-4-30-15,0-2-16 16,0-5-15-16,-4 0 0 15,-2 0-45-15,-7-5-107 0,-7-4-207 16,-3 0-493-16</inkml:trace>
  <inkml:trace contextRef="#ctx0" brushRef="#br2" timeOffset="-132905.31">6682 14979 546 0,'0'0'197'0,"0"0"-125"15,0 0 28-15,0 0 15 16,0 0 7-16,0 0 7 0,0 0-3 16,-9-7-17-1,7 7-35-15,2 0-17 0,0 0 24 16,-1 0-30-16,1 0 15 16,0 0-3-16,0 0-19 15,0 0 21-15,0 0-32 16,0 0-24-16,0 0 13 15,0 0-21-15,0 0 0 16,0 0-1-16,0 0 6 16,0 0-6-16,0 0 0 15,0 0 0-15,0 0-2 16,0 0-4-16,0 1 6 16,0 3 0-16,0 2 0 0,0 1 0 15,1 1 0 1,4 2 0-16,-2-3 4 0,3 3-3 15,0-1-1-15,1-1 0 16,1 1-1-16,-1 1 0 16,1-2 1-16,-1 1 0 15,5 0 4-15,-3-1-4 16,3 1 0-16,-2-1 0 16,1 1-4-16,1-1 3 15,-2 0 1-15,2-1 0 16,-3 0 3-16,5 0-2 15,-1 1-1-15,-1-1 0 16,3 0-4-16,-3 0 4 16,0-1 0-16,1-2 0 15,-2 3 2-15,2-4 0 0,-1 2-2 16,-3-4 0 0,6 5-5-16,-3-4 5 0,1 1 0 15,-1-1 0-15,6 1 0 16,-5-2 1-16,2 1-1 15,2-2 0-15,-1 0 0 16,1 0 6-16,2 0 0 16,-4 0 7-16,6 0 11 15,-2 0-23-15,-1 0-1 16,0 0 1-16,0 0 5 16,1 0 5-16,-1-2-11 15,0-1 9-15,1 0-5 16,-2-1 7-16,5 0-11 0,-4 1 0 15,0-3 6-15,0 3 2 16,1-2-6-16,-2 0 8 16,2 1 2-16,-4-2-3 15,6 1-9-15,-2-1 0 16,-1 1 0-16,1-1 1 16,-2 1-1-16,4-2 0 15,-2 0 9-15,1-1-7 16,0-1-2-16,0 1 0 15,-1-2 0-15,-1 0 6 16,0-1-6-16,-3 2 1 16,-3 0 5-16,1-1-6 0,-1 2 0 15,0-2 0 1,-3 0-1-16,5-1 1 0,-3-1 0 16,0-2 0-1,-2-1 9-15,4 2-9 0,-2-3 0 16,2-1 0-16,-4 0-3 15,5-3 3-15,-1-1 0 16,-1 1 1-16,1-1 3 16,-1 1-3-16,2-3-1 15,-1 2 0-15,-1 1-1 16,1-1 0-16,-1-1 1 16,-1 0 0-16,4-1 3 15,-3 1-1-15,1 0-2 16,-4-1 0-16,5 0-2 15,-3 2 2-15,-2 3 0 0,-1-1 0 16,4 0 1 0,-5 3 0-16,-1 0-1 0,2-1 0 15,-3-1 1-15,0-2-2 16,1 0 1-16,0-4 0 16,0 2-2-16,0-2 3 15,-2 2-2-15,-1-2-15 16,0 3-5-16,0-1 12 15,-1-2-3-15,-1 3-5 16,-1 3 11-16,2 1-9 16,-2 2 14-16,1 1-7 15,1 4 8-15,-2 1-5 16,0 1 6-16,0 2-1 16,0 0 0-16,0 4 4 0,0 2-4 15,0 0 0-15,0 0 1 16,0 0 5-16,0 0-6 15,0 0-1-15,0 0 1 16,0 0 0-16,0 0 0 16,0 0 0-16,0 0 0 15,0 0 1-15,0 4-1 16,0 2 0-16,0 1 0 16,0 1 0-16,0 1 0 15,0 4 0-15,0 1 0 16,0 2 6-16,-6 3-5 15,0 1-1-15,-3 1 0 16,-1 4 6-16,-1-1-4 0,0-2-1 16,1-1 7-16,1-4 23 15,2-1-15-15,-2-7-3 16,6 0-13-16,0-4 1 16,1-3 1-16,2-1 0 15,0-1 3-15,0 0 6 16,0 0-2-16,0 0-9 15,0 0 3-15,0-3 5 16,0-4-3-16,0-6-5 16,0-3 0-16,0-2-2 15,0-3 0-15,3-5 1 16,2 1 1-16,2-1-4 16,-1-1 3-16,2 4 1 0,-4 4 0 15,2 2 1 1,-2 6 0-16,1 1-2 0,-4 1-4 15,1 3 5-15,1 0 1 16,0-2-1-16,0 3 0 16,2-4 4-16,-2 3-3 15,2-3-1-15,-2 2 0 16,0 1-6-16,0 2-3 16,-1 4 7-16,-1-2 2 15,1 2-3-15,1 0 4 16,0 0-2-16,0 0 1 15,4 0-6-15,1 4 0 16,-2 3 7-16,1 1-1 0,1 2 3 16,0 3-1-16,0 3-2 15,3 2 0-15,2 3 0 16,-1 3 1-16,1 2-1 16,4 3 0-16,-1 1 4 15,-1-1-3-15,1-1-1 16,-2-1 0-16,-1-3-7 15,-1-2 7-15,0-4 0 16,0-3 1-16,-3-2 5 16,0-3-6-16,-2-2 0 15,-2 0-7-15,-2-7 7 16,-2 3-2-16,-1-4 8 16,0 1-4-16,0-1 17 0,0 0 5 15,0 0 10-15,-6 0-27 16,-4 0-7-16,1 0 11 15,-2 0-10-15,0-1 0 16,-1-3 12-16,-2 0-7 16,-1-1-12-16,0 2 6 15,-4-4-3-15,3 2 2 16,-1 0 1-16,-2-2 0 16,1 2 3-16,0 0-1 15,-1-3-2-15,-1 1 0 16,1 0 0-16,-2 0-1 15,1 0 1-15,0 2 0 0,-1-1 8 16,7 2-1 0,-2-1-7-16,1 3 0 0,6-1 1 15,-1 1 11-15,2 1-12 16,4-1 8-16,1 2 2 16,0 0-10-16,3 0 0 15,-2 0 0-15,2 0-6 16,0 0 6-16,0 0 0 15,0 0 1-15,0 0-1 16,0 0-5-16,0 0-2 16,0 0 4-16,0 0 3 15,0 0-3-15,0 0 3 16,0 0 0-16,0 0-1 16,0 0-10-16,0 0 10 15,0 0-28-15,0 0-17 0,8 2-31 16,-2 1-239-1,-2 4-520-15</inkml:trace>
  <inkml:trace contextRef="#ctx0" brushRef="#br2" timeOffset="-129337.64">11728 11121 750 0,'0'0'243'15,"0"0"-60"-15,0 0 14 16,0 0-1-16,0 0-51 16,0 0-24-16,0 0-29 0,2-6-38 15,-2 6 16 1,0-1-47-16,1 1-10 0,2-2-1 16,0-3-1-16,1 2-11 15,2-3 0-15,2-2 0 16,2 1 0-16,-1-3 0 15,-1 2 0-15,1 2 4 16,-1 0-3-16,-2 2-2 16,2 2 1-16,-2 2-4 15,1 0 3-15,-1 0 1 16,2 0 0-16,-1 10-2 16,3 6-14-16,1 7 6 15,0 2 8-15,0 5-6 16,0 4 6-16,0 0 3 15,-3 4-1-15,0-1 7 0,-2 1-6 16,-3-3-2-16,0-5 1 16,-2-5-9-16,1-3 9 15,-2-6 0-15,1-7 0 16,-1-5 11-16,0-1-5 16,0-3-6-16,0 0 0 15,0 0 0-15,0-8 34 16,0-9-34-16,0-6 1 15,0-2 9-15,0-5-2 16,0-1-9-16,3-1 1 16,3-2-10-16,3 1 10 15,2 1 2-15,2 1-1 0,-1 4 5 16,3 5-6-16,-2 1-1 16,0 8-1-16,0 1-9 15,-1 7 5-15,-1 1 6 16,1 4 0-16,0 0-1 15,0 0-2-15,0 11 3 16,3 3 0-16,-3 4 1 16,3 6-2-16,-3 4 1 15,1 3 0-15,-2 5 3 16,-4-2-2-16,-1-1-1 16,0-3 0-16,-3-7 0 15,-2-3 1-15,-1-4-1 16,2-5 0-16,-2-1 3 15,0-3-2-15,0-4-1 16,1-3 0-16,-1 0 0 0,0 0 20 16,0 0-20-16,0-11 16 15,0-5-11-15,0-3 2 16,0-5-8-16,0-1 1 16,0-1 0-16,0-1-4 15,0-1 4-15,2 1 0 16,10 1-6-16,1 1 0 15,2 1-3-15,3 6 0 16,-1 4-4-16,2 4 12 16,0 5-9-16,-1 3 3 15,3 2 6-15,1 0 1 16,-2 6-3-16,2 8 3 16,-2 4 0-16,-4 6 12 15,-1 5-11-15,-6 1-1 16,-1 3 8-16,-4 0-7 0,-2-4 21 15,-1-5-15-15,-1-4-5 16,3-6 8-16,-2-6-9 16,1-2-2-16,-1-3-21 15,2-2-77-15,-1-1-217 16,-1 0-256-16</inkml:trace>
  <inkml:trace contextRef="#ctx0" brushRef="#br2" timeOffset="-128660.83">12684 11380 64 0,'0'0'1044'0,"0"0"-822"16,0 0-115-16,0 0-14 15,0 0 37-15,0 0-24 16,0 0-56-16,0 16-22 0,0 3-27 16,-2 9-1-16,-1 5 8 15,0 5 13-15,-1 2 39 16,1 1-28-16,0-3-17 15,2-4 12-15,-2-8-26 16,1-3 4-16,1-7-5 16,1-5 1-16,0-6 3 15,0-2-4-15,0-3 1 16,0 0 22-16,0 0-11 16,0-4 28-16,-3-7-40 15,0-4 0-15,-2-7-1 16,2-1 1-16,-1-3 0 15,1-3 2-15,3-3-1 0,0-2-1 16,0 2 0 0,0 1-6-16,0 2 0 0,3 1 6 15,4 6-8-15,-1 1 8 16,0 4-20-16,0 3 19 16,0 5 0-16,3 4-15 15,-2 5 14-15,3 0 2 16,3 3 0-16,0 11-1 15,2 7 10-15,3 2-9 16,0 4 8-16,-3 2-6 16,1-3 10-16,-4 3-11 15,0-2 9-15,-1-2-2 16,-4 0-8-16,-1-3 0 16,1-3 0-16,-4-4-41 15,-3-2-22-15,0-2-106 0,0-2-68 16,-6-5-398-16</inkml:trace>
  <inkml:trace contextRef="#ctx0" brushRef="#br2" timeOffset="-128330.49">12656 11685 1169 0,'0'0'297'0,"0"0"-226"15,0 0-46-15,0 0 25 16,0 0 59-16,0 0-24 16,0 0-44-16,34 0 23 0,-15-3-10 15,1 2-36-15,4 1 30 16,1 0-5-16,2 0-7 16,-2 0 3-16,-1 0-39 15,-3 0 6-15,-2 0-6 16,-5 0 3-16,-4 0 0 15,-4 0-3-15,-1 0-1 16,-4 0 1-16,1 0-63 16,-1 0-9-16,-1 0-47 15,0 0-62-15,0 3-30 16,0-2-278-16,0 0-87 0</inkml:trace>
  <inkml:trace contextRef="#ctx0" brushRef="#br2" timeOffset="-127836.7">12993 11531 1287 0,'0'0'220'0,"0"0"-196"0,0 0-23 16,0 0 15-16,0 0-3 16,0 0-3-16,0 0-9 15,-24 78-1-15,24-57 70 16,0 1-3-16,0 2-11 15,6-4-1-15,6 0-34 16,1-4-1-16,2-4-4 16,2-2-4-16,2-7 39 15,0 0-18-15,-1-3-17 16,0 0 5-16,2-6-20 16,-1-5 5-16,-3-5 22 15,-2-1-2-15,-4-3 24 16,0 1-17-16,-5 0 3 15,-2 2 10-15,-3 0-37 0,0 5 10 16,0 1-19-16,0 2 0 16,-3 2-1-16,0 1-71 15,-2 1-124-15,1 1-284 16,0 2-728-16</inkml:trace>
  <inkml:trace contextRef="#ctx0" brushRef="#br2" timeOffset="-127255.18">13318 11272 992 0,'0'0'195'16,"0"0"-123"-16,0 0-11 16,0 0 58-16,0 0-46 15,0 0-34-15,0 0-1 16,-9 55-12-16,9-43 22 15,4 0-32-15,1-5-3 16,-1-4 16-16,-1-3-28 16,2 0 16-16,-4 0 1 15,2-6-18-15,-1-5 26 16,-2 2-25-16,0-1 12 16,0 3 21-16,0 7 17 15,0 0 46-15,-3 0-14 0,-2 0-52 16,1 0-4-16,-1 3-27 15,4 6-61-15,1 0-119 16,0-1-497-16</inkml:trace>
  <inkml:trace contextRef="#ctx0" brushRef="#br2" timeOffset="-126221.29">13945 11047 1048 0,'0'0'313'0,"0"0"-194"16,0 0-12-16,0 0-32 15,0 0 84-15,0 0-22 16,0 0-31-16,-25-25-28 15,15 25-49-15,-2 0-10 16,-4 0-18-16,-1 0 0 0,-2 8 18 16,-3 4-19-1,1 2 0-15,0 1 0 0,0 4-15 16,4-2 14-16,3 1-8 16,3-3 2-16,5-1-1 15,3 0 2-15,3-3 6 16,0-3 0-16,0 2-23 15,6-1 22-15,3-3-5 16,4 3-10-16,-2-1 16 16,1-2-9-16,1-1 9 15,-1 1 0-15,1-3-1 16,1-2-12-16,1 1 0 16,0-2 13-16,1 0 3 15,1 0-2-15,2 0-1 0,1-2 0 16,2 0 3-16,2 0-3 15,-2 2 0-15,5 0 0 16,-6 0 0-16,3 0 0 16,-2 0 0-16,-1 3 0 15,0 8-1-15,-3-2 1 16,-2 7 0-16,-1-1 0 16,-4 3 20-16,-4 1-14 15,-4 0 0-15,-3 3-4 16,0-2 6-16,0 1 6 15,-7 2-14-15,-7-7 1 16,1-1 13-16,-4-3-14 16,-4-5 0-16,-2-2 0 0,-6-5 0 15,1 0 10-15,1 0-8 16,-2-8 11-16,4-1 33 16,4-2-5-16,5 3 24 15,3 1-16-15,4 1-43 16,4 2 18-16,2 2-24 15,-1 2 0-15,4 0 0 16,0 0-4-16,0 0-29 16,0 0-56-16,0 1-101 15,0 6-163-15,5-2-582 0</inkml:trace>
  <inkml:trace contextRef="#ctx0" brushRef="#br2" timeOffset="-125485.77">14344 11418 1008 0,'0'0'205'0,"0"0"-155"16,0 0-34-16,0 0 2 15,0 0 85-15,0 0 27 16,0 0-36-16,-15 65-40 16,15-45 31-16,0 0-3 15,0 5 3-15,0 0 1 16,0 0-42-16,0-1 0 16,0-2-31-16,0-4-12 0,0-1 13 15,0-6-14-15,0-2 6 16,0-3 1-16,0-3-5 15,0-1-2-15,0-2 0 16,0 0 1-16,0 0 11 16,0-8-12-16,-3-5 1 15,0-3-11-15,0-3 9 16,2-3 0-16,1-2 1 16,0-2-23-16,0-2 22 15,0 0-14-15,3 3 15 16,3 2-2-16,1 1-4 15,2 5 6-15,-2 3 0 16,1 2 0-16,-2 4-6 16,3 0 6-16,-2 4 0 15,1 3-6-15,1 1 9 0,3 0-4 16,0 15 2 0,4 8 12-16,-1 3 15 0,1 5-28 15,-1 2 1-15,0-2 8 16,-4-3 4-16,-4-2-13 15,-2-5 6-15,-4-5-6 16,-1-4-33-16,-3-4-194 16,-10-3-136-16,-4-3-974 0</inkml:trace>
  <inkml:trace contextRef="#ctx0" brushRef="#br2" timeOffset="-125267.91">14326 11657 1295 0,'0'0'311'0,"0"0"-238"15,0 0-8-15,0 0-19 16,0 0 53-16,0 0-1 16,105-22-77-16,-78 13-6 15,-1-2-15-15,-2 1-74 16,-2 0-140-16,1-5-80 15,-5 6-234-15,-6 0 128 0</inkml:trace>
  <inkml:trace contextRef="#ctx0" brushRef="#br2" timeOffset="-124945.7">14618 11537 751 0,'0'0'382'0,"0"0"-100"0,0 0-123 16,0 0-69-16,0 0 19 15,0 0-8-15,0 0-13 16,12 30-57-16,-7-11-9 15,1 4 3-15,3 1-25 16,0 2 7-16,4-3-7 16,4-1 2-16,2-5-1 15,1-3 0-15,2-6-1 16,-3-4 6-16,1-3-6 16,-3-1 0-16,-3 0 0 15,-2-8 1-15,-5-7 31 0,-4-5-11 16,-3-1-11-1,0-4 27-15,0 1-18 16,-4 1 30-16,-6 1-6 16,1 4-12-16,1 4 10 0,2 4-30 15,0 2-11-15,0 4-5 16,-1 1-81-16,1 1-84 16,1 1-357-16</inkml:trace>
  <inkml:trace contextRef="#ctx0" brushRef="#br2" timeOffset="-123915.31">15050 11233 605 0,'0'0'166'16,"0"0"-127"-16,0 0-12 15,0 0-7-15,0 0 51 16,0 0 9-16,0 0-33 16,7 27 10-16,-1-27 6 15,-3 0-25-15,0 0-9 0,1 0-7 16,-2 0 1-16,-2-5-4 15,0-1-11-15,0 3 16 16,0 0 44-16,0 0 9 16,0 3 17-16,0 0 59 15,0 0-36-15,0 0-33 16,0 3-68-16,0 6-10 16,0 1-6-16,0 0-36 15,0 4-114-15,7-3-182 16,1-3-620-16</inkml:trace>
  <inkml:trace contextRef="#ctx0" brushRef="#br2" timeOffset="-121701.95">15643 10565 821 0,'0'0'362'16,"0"0"-209"-16,0 0-15 16,0 0 28-16,0 0-6 15,0 0-62-15,0 0-39 16,-4-3-31-16,-2 3 37 16,-2 3-9-16,-2 7-31 15,-2 4-1-15,-2 4-24 0,-2 4 0 16,1 4 0-16,-3 4 7 15,1 0-4-15,1 4-3 16,2 5 0-16,3 3 4 16,5 8-3-16,3 3-1 15,3 8 0-15,0 4 1 16,9 1 13-16,9 1-7 16,-1-6 0-16,3-3 2 15,-3-10 1-15,4-9-5 16,-2-6 24-16,-4-10-28 15,1-5 41-15,-2-5-33 16,-1-6-3-16,-2-2-6 16,-4-2-31-16,1-3 11 0,-3 0-48 15,-2 0-76-15,0-3-113 16,-1-9-280-16,-2-2-271 0</inkml:trace>
  <inkml:trace contextRef="#ctx0" brushRef="#br2" timeOffset="-121192.34">15760 10849 1041 0,'0'0'387'16,"0"0"-275"-16,0 0-2 15,0 0 47-15,0 0-5 16,0 0-42-16,0 0-69 15,0-2-13-15,0 2-16 16,4 0-11-16,5 0 16 16,1 0-11-16,6 0 19 15,3 0 4-15,2 0-28 0,4 0 0 16,1 0-1 0,3 0 1-16,3 0 7 0,-2 0-8 15,-2 0 0-15,-1 0 12 16,-2 0-12-16,-3 0 0 15,-2 0-1-15,-1 0 2 16,-4 0-2-16,-3 0 1 16,-1 0 0-16,-3 0 0 15,-3-3 0-15,-2 2-45 16,-3 0-73-16,0 1-74 16,-13 0-132-16,-3 0-693 0</inkml:trace>
  <inkml:trace contextRef="#ctx0" brushRef="#br2" timeOffset="-120802.27">15919 10902 1174 0,'0'0'274'0,"0"0"-210"15,0 0-48-15,0 0 51 16,0 0 67-16,0 0-51 16,0 0-36-16,0 0-22 0,0 0 44 15,0 4-18 1,0 9-41-16,0 6 32 0,4 7-5 16,3 7-4-16,0 6-5 15,2 5-28-15,1-2 15 16,-1-1-15-16,-1-7-1 15,0-5 1-15,-1-7 9 16,-4-5-7-16,0-5 21 16,-2-3-21-16,1-3 6 15,-2-4-8-15,0-2 0 16,0 2 0-16,0-2 0 16,0 0-1-16,0 0-83 15,1 0-231-15,1 0-391 0</inkml:trace>
  <inkml:trace contextRef="#ctx0" brushRef="#br2" timeOffset="-119886.08">16356 11162 662 0,'0'0'662'0,"0"0"-557"15,0 0-17-15,0 0 35 16,0 0 14-16,0 0-31 15,0 0-49-15,-13-14-45 16,10 13 33-16,-2 0 9 16,1 1 3-16,-2 0-11 15,-2 0-37-15,0 0 7 16,-1 0-16-16,-2 0 1 16,1 5 3-16,-1 0-4 0,1 1 0 15,-1 0-6-15,4 0 6 16,-1 2 0-16,2-3 0 15,-1 2-19-15,1 0 18 16,2 1-14-16,1 0 15 16,-1 1-3-16,1 0 3 15,0 4-1-15,1-1-1 16,2 4-4-16,0 2 6 16,0 2 0-16,0 3 1 15,0 1 4-15,0 4-5 16,8 1 0-16,3 3-1 15,0 1 2-15,2-2 1 16,1-2-2-16,0 1 0 0,0 1 4 16,0-3 4-1,-4-3-8-15,-1-1 0 0,-2-3 1 16,-1-4 10-16,-3-1-11 16,0-5 0-16,-2-3 0 15,1-4 1-15,-2-1-7 16,0-3 6-16,0 0-97 15,0 0-165-15,-6-10-342 16,-3 1-448-16</inkml:trace>
  <inkml:trace contextRef="#ctx0" brushRef="#br2" timeOffset="-118759.84">16077 11573 772 0,'0'0'274'16,"0"0"-157"-16,0 0-57 16,0 0 25-16,0 0 27 0,0 0-21 15,0 0-17-15,8 0-18 16,-4 0 43-16,1 0-19 16,1 0-37-16,1 0 2 15,1 0-17-15,-1 0-6 16,1 0 2-16,2 0-23 15,-1 0 5-15,0 0-6 16,3 0 1-16,-2 0 23 16,2 0-5-16,3 0-7 15,-1 0 17-15,2 0-22 16,-1 0 14-16,3 0-8 16,1 0-11-16,-2-1 33 15,0 1-22-15,0 0 1 16,-2 0 10-16,-3 0-23 0,-1 0 9 15,-1 0 1-15,-3 0 3 16,-1 0 15-16,-1 0-18 16,-1 0 3-16,-1 0 7 15,-2 0-20-15,1 0 13 16,-2 0-2-16,0 0-12 16,0 0 27-16,0 0-21 15,0 0 1-15,0 0 1 16,0 0-7-16,0 0-1 15,0 0 0-15,0 0 6 16,0 0-6-16,0 0 1 16,0 0-1-16,0 0 0 0,0 0 1 15,0 0-1 1,0 0 0-16,0 0 1 0,0 0-1 16,0 0 0-16,0 0 0 15,0 0 0-15,0 0 0 16,0 0-1-16,0 0 1 15,0 0 0-15,0 0 0 16,0 0 1-16,0 0-1 16,0 0 0-16,0 0 1 15,0 0-1-15,0 0 0 16,0 0 0-16,0 0 7 16,0 0-7-16,0 0 0 15,0 0 0-15,0 0 0 16,0 0-1-16,0 0 1 0,0 0 0 15,0 0 4-15,0 0-4 16,0 0 0-16,0 0-1 16,0 0 1-16,0 0-1 15,0 0 1-15,0 0 0 16,0 0 1-16,0 0 0 16,0 0-1-16,0 0 0 15,0 0-3-15,0 0 2 16,0 0 1-16,0 0 0 15,0 0 5-15,0 0-4 16,0 0-1-16,0 0 0 16,0 0-1-16,0 0 0 15,0 0 1-15,0 0 0 0,0 0 2 16,0 0-1 0,0 0-1-16,0 0 0 0,0 0-6 15,0 0-2-15,0 0 8 16,0 0-26-16,0 0-27 15,0 0-110-15,0 0-112 16,-3 0-399-16</inkml:trace>
  <inkml:trace contextRef="#ctx0" brushRef="#br2" timeOffset="-117692.52">11607 10430 1362 0,'0'0'242'0,"0"0"-46"15,0 0-37-15,0 0-40 16,0 0 14-16,0 0-51 16,-107 72-33-16,59-50 0 0,-22 12-24 15,-26 9 9-15,-26 11 2 16,-5 1-35-16,9-3 18 16,29-14-4-16,29-12-15 15,17-9 26-15,12-5-26 16,0 0 1-16,1-1 6 15,1-1-6-15,13-5-1 16,7-4 0-16,5 2-19 16,4-3-17-16,0 0-53 15,0 0-25-15,0 0-25 16,0 0-94-16,5-8-95 16,0 1-257-16,-1 2-36 0</inkml:trace>
  <inkml:trace contextRef="#ctx0" brushRef="#br2" timeOffset="-117112.17">10624 10735 773 0,'0'0'514'0,"0"0"-352"16,0 0-18-16,0 0 2 16,0 0-17-16,0 0-24 15,0 0-73-15,9 0-4 16,0 17 1-16,1 13-1 15,3 7 30-15,3 9-35 16,-3 3-21-16,-1 1 14 0,2-8-16 16,-7-5 0-16,0-10 0 15,-2-7-1-15,-4-9-2 16,1-5 3-16,-2-6 0 16,0 0-1-16,0-4-12 15,0-14-11-15,-3-3 12 16,-7-4 1-16,1-2 10 15,0-1 1-15,-1 2 0 16,2 4 20-16,-1 4-12 16,1 3 30-16,0 6-9 15,0 4-15-15,-3 4 38 16,0 1-38-16,-4 0 6 16,-6 9-10-16,0 8-10 15,-6 4 0-15,-1 1-2 16,-1 0-24-16,2 0 24 0,4-5-8 15,2-2 10-15,10-4-1 16,4-5 0-16,4-3-2 16,1-3-1-16,2 0-36 15,0 0-16-15,3 0-15 16,11 0 59-16,4 0 5 16,7 0 8-16,3 0-1 15,2 0 0-15,6 8-4 16,-3 2 4-16,-2 2 1 15,-4 1 0-15,-2-2 7 16,-5 3-8-16,4 4-31 16,-7-3-242-16,-5-1-462 0</inkml:trace>
  <inkml:trace contextRef="#ctx0" brushRef="#br2" timeOffset="-114155.11">16737 11156 1400 0,'0'0'314'0,"0"0"-175"16,0 0-64-16,0 0 7 16,0 0 32-16,0 0-37 15,0 0 4-15,0 0-51 0,0 0-7 16,0 0-6-16,0 0-17 15,1 0 0 1,8 0 0-16,3 4 0 0,4 1 5 16,2 1-5-16,6-3 7 15,1 2 0-15,2-2-5 16,0 0-2-16,-3-1 0 16,-1 0 0-16,-4-1-1 15,-6 1 2-15,1-2-1 16,-7 1 9-16,-1-1-9 15,-3 0 0-15,-1 0 0 16,-1 1 0-16,-1-1 20 16,0 0-1-16,0 2 0 0,0-2 3 15,0 0-20 1,0 0-2-16,0 0 0 0,0 0-5 16,0 0-6-16,2 0 3 15,1 1-50-15,1-1-109 16,-1 0-420-16,-2-5-462 0</inkml:trace>
  <inkml:trace contextRef="#ctx0" brushRef="#br2" timeOffset="-113743.14">17206 10776 768 0,'0'0'746'16,"0"0"-599"-16,0 0-95 15,0 0-31-15,0 0 15 16,0 0 17-16,0 0 1 16,36 0 4-16,-17 2-49 15,3-1 7-15,3 0-10 16,2 1-5-16,3-2 49 16,1 1-28-16,-1-1-5 15,0 2-17-15,-4-2 8 0,-2 0-7 16,-4 1-1-16,-4 1 1 15,-5 0-2-15,-4 1 0 16,-3 1-93-16,-4 1-185 16,0-2-401-16</inkml:trace>
  <inkml:trace contextRef="#ctx0" brushRef="#br2" timeOffset="-113427.79">17339 10788 1217 0,'0'0'539'0,"0"0"-437"16,0 0-83-16,0 0-13 16,0 0-6-16,0 0 32 15,0 0 56-15,12 59-45 16,-3-23-13-16,-1 9 13 15,-4 5-19-15,-1 5 24 16,-1 0-18-16,-2-3-30 16,0-3 21-16,0-9-20 15,1-9-1-15,3-5 5 16,-2-8-5-16,-1-4-14 16,2-7-77-16,0-2-53 0,-1-5-115 15,1 0-328-15</inkml:trace>
  <inkml:trace contextRef="#ctx0" brushRef="#br2" timeOffset="-113065.14">17675 11194 962 0,'0'0'189'0,"0"0"-51"16,0 0-21-16,0 0 15 15,19 78 23-15,-14-53-40 16,-1-3-14-16,1 0-60 16,-2-4-16-16,1-4-12 15,-4-4-12-15,1-4-2 16,-1-5-4-16,0-1-162 16,0-2-146-16,-4-10-658 0</inkml:trace>
  <inkml:trace contextRef="#ctx0" brushRef="#br2" timeOffset="-112850.08">17648 11047 1698 0,'0'0'387'0,"0"0"-301"16,0 0-20-16,0 0-58 15,0 0 6-15,0 0-14 16,0 0-3-16,-6 0-10 16,6 0-81-16,0 0-40 0,5 0-186 15,-1 2-517-15</inkml:trace>
  <inkml:trace contextRef="#ctx0" brushRef="#br2" timeOffset="-112160.02">17931 11293 705 0,'0'0'514'16,"0"0"-453"-16,0 0-48 16,-13 86 26-16,9-48 112 15,-1 3 17-15,3 2-41 16,-1 2-74-16,3-6-21 0,0-3-23 16,0-10-8-16,0-4 10 15,0-7-9-15,0-6-1 16,0-6 9-16,2-3-10 15,-2 0 0-15,1 0 1 16,-1-12 0-16,0-7 5 16,0-6-5-16,0-3-1 15,0-5 0-15,0-3 3 16,0 0-4-16,4 0 1 16,0-1 0-16,2 1-2 15,3 5 2-15,0 3 0 16,-2 7 0-16,3 3 0 0,-2 7 0 15,0 8 0-15,1 3 0 16,2 3 8-16,2 16 47 16,1 10 19-16,1 5-18 15,2 3-38-15,-2 3 19 16,-2-3-23-16,-3-5-12 16,-2-3 17-16,-2-6-19 15,-6-3-38-15,0-5-103 16,-7-6-364-16,-7-4-486 0</inkml:trace>
  <inkml:trace contextRef="#ctx0" brushRef="#br2" timeOffset="-111969.72">17927 11593 620 0,'0'0'902'16,"0"0"-784"-16,0 0-88 15,0 0 10-15,0 0 97 16,0 0-56-16,107-9-39 16,-78-3-42-16,8-6-7 15,-9 1-201-15,-5 3-403 0</inkml:trace>
  <inkml:trace contextRef="#ctx0" brushRef="#br2" timeOffset="-111647.58">18191 11456 1347 0,'0'0'324'0,"0"0"-221"15,0 0-63-15,0 0-14 16,0 0 90-16,5 94-54 16,3-65 6-16,3 0-50 15,1-2-11-15,3-1 1 16,0-5-7-16,2-7 5 15,1-5 6-15,-3-4-12 16,1-5 0-16,-3 0-1 16,-3-8 3-16,-1-9 11 0,-5-6-4 15,-1-2 4 1,-3-2 11-16,0 2-14 16,0 4-2-16,-7 4 9 0,0 4-16 15,1 2-1-15,0 5-9 16,1-1-98-16,1 3-103 15,2-1-366-15</inkml:trace>
  <inkml:trace contextRef="#ctx0" brushRef="#br2" timeOffset="-111167">18353 10662 1224 0,'0'0'259'16,"0"0"-227"-16,0 0-32 16,0 0 2-16,0 0 40 15,0 0 74-15,0 0-33 16,68 53 7-16,-43-24-30 0,2 5 28 16,1 10 16-1,11 19-63-15,4 24 9 0,3 25-37 16,-7 8-7-16,-12-5 9 15,-18-12-15-15,-9-28 1 16,0-15 10-16,-1-16-11 16,-7-8 0-16,-1 3 0 15,-4 1 1-15,1 1 6 16,2-10 2-16,2-9-2 16,3-10-5-16,2-8-2 15,3-7-71-15,0-12-318 16,0-6-552-16</inkml:trace>
  <inkml:trace contextRef="#ctx0" brushRef="#br2" timeOffset="-110775.87">19084 11159 1431 0,'0'0'370'0,"0"0"-279"0,0 0-63 15,0 0-19-15,0 0 26 16,0 0 38-16,0 0-26 16,64 3-27-16,-41-2 1 15,-1-1-12-15,1 0-8 16,-1 0 8-16,-4 0-2 16,1 0-5-16,-1 0-2 15,-6-1-20-15,-1-1-53 16,-10 2-166-16,-1 0-97 15,0 5-429-15</inkml:trace>
  <inkml:trace contextRef="#ctx0" brushRef="#br2" timeOffset="-110551.93">19154 11372 954 0,'0'0'292'16,"0"0"-157"-16,0 0 33 16,0 0 30-16,94 0-28 15,-62 0-76-15,-1 0-52 16,-1 0-41-16,-3 0 24 16,-8 3-25-16,-10 2-51 0,-6 0-250 15,-3-1-829-15</inkml:trace>
  <inkml:trace contextRef="#ctx0" brushRef="#br2" timeOffset="-108928.79">19636 11127 1330 0,'0'0'381'0,"0"0"-250"16,0 0-12-16,0 0-2 15,0 0-20-15,0 0 21 16,-6 0-44-16,6 0-35 16,0 0 4-16,0 0-34 15,0 0 12-15,0 0-8 16,0 0-12-16,0 0 36 15,0 0-31-15,0 0 4 16,0 0 8-16,3 0-17 16,2 0 5-16,1 0 3 15,1 4-8-15,5 0 22 16,0 0-22-16,3-1 4 0,1 1-2 16,7 1 7-1,-1-3-9-15,-1 1 0 16,3-2-1-16,0 1 12 0,-1-2-12 15,0 1 0-15,-1 1 0 16,-1-1 8-16,-4 0-7 16,1 3 0-16,-5-4 1 15,0 4 22-15,-4-3-17 16,-3 0-4-16,0 1-3 16,-4-2 10-16,-2 0 13 15,1 0-22-15,-1 0 13 16,0 0 14-16,0 0-22 15,0 0-6-15,0 0 0 16,0 0 6-16,0 0-6 0,0 0 2 16,0 0-2-16,0 0 4 15,0 0-4-15,0 0-6 16,0 0-43-16,0 0-72 16,2-3-22-16,-1-8-46 15,2-3-476-15</inkml:trace>
  <inkml:trace contextRef="#ctx0" brushRef="#br2" timeOffset="-108201.85">20664 10522 1292 0,'0'0'239'0,"0"0"-156"15,0 0-31-15,0 0 46 16,0 0 66-16,0 0-67 16,0 0-31-16,-13-7 9 15,8 7-44-15,-2 0-15 16,-3 7-16-16,-3 6 1 15,-2 3-4-15,-1 3 3 16,-1 3 0-16,0 1 10 16,-1 1-9-16,1 2-2 15,0 2 1-15,1 0-5 16,2 3 3-16,0 2 3 16,1 4-1-16,1 2 5 15,1 5-4-15,1 4-1 16,2 4 0-16,2 4 2 15,3 4 5-15,3 1-7 0,0 3 0 16,5 1-9-16,13 0 18 16,3-2-9-16,7-5 12 15,4-4-6-15,2-7 22 16,4-3-22-16,1-7 9 16,2-6-4-16,0-6-10 15,-4-5 27-15,-1-2 6 16,-6-6-13-16,-3-3 15 15,-9-1-27-15,-3-3 2 16,-6-2-9-16,-4-2 13 16,-4 0-12-16,1-1 3 0,-2 0-5 15,0 0-1-15,0 0-100 16,0-7-130-16,0-4-733 0</inkml:trace>
  <inkml:trace contextRef="#ctx0" brushRef="#br2" timeOffset="-107112.04">20859 11085 1024 0,'0'0'242'16,"0"0"-178"-16,0 0-45 16,0 0-3-16,0 0 27 15,0 0 62-15,0 0-37 16,62-14-8-16,-43 16 26 16,5 10-4-16,0 7-3 15,3 6-11-15,-1 5-57 16,1 5 8-16,-5 3-12 0,-3 2-6 15,-6 2 15 1,-7-1-5-16,-5-3 0 0,-1-6 8 16,0-6-10-16,0-8-5 15,-1-4 20-15,-2-10 1 16,-2-2 26-16,2-2-31 16,-1-3-4-16,-2-12-16 15,0-6-11-15,3-4 10 16,2-6-9-16,1 1-4 15,0-4-3-15,1 0-22 16,10 0 26-16,3 1 13 16,5 4-22-16,3 2 21 0,0 2 0 15,2 6 1-15,-2 4-12 16,1 5 8-16,-4 6 4 16,-2 4 0-16,-1 5-5 15,-1 16 5-15,-2 9 1 16,-2 6 1-16,-4 1 11 15,-1 0-11-15,-3-5-2 16,-2-2 0-16,-1-6 6 16,0-7-6-16,0-7 2 15,0-4-2-15,0-3 9 16,0-3-2-16,0 0-7 16,0-5 0-16,0-10 0 15,0-6-1-15,0-4 1 0,0-4 0 16,0-4-1-1,3-4-16-15,3 4 9 0,2 0 2 16,2 5-8 0,1 9 8-16,2 6 6 0,2 6 0 15,0 7 15-15,3 3-9 16,3 16 29-16,0 6 27 16,4 3-44-16,-1 4 14 15,0 0-19-15,-6-4-1 16,-3 0-6-16,-5-3 0 15,-5-3-6-15,-2-2 0 16,-3-4-28-16,0-5-50 16,-3-5-177-16,-5-3-293 0</inkml:trace>
  <inkml:trace contextRef="#ctx0" brushRef="#br2" timeOffset="-106824.06">21736 11308 1260 0,'0'0'241'16,"0"0"-155"-16,0 0-22 15,13 105 111-15,-8-65 5 16,1 4-104-16,-1-1-34 15,-1-1-35-15,-1-2 2 16,-1-8-5-16,-2-4-4 0,0-6 2 16,0-7-2-16,0-7-17 15,0-3-80-15,-3-5-141 16,-3 0-113-16,0-7-514 0</inkml:trace>
  <inkml:trace contextRef="#ctx0" brushRef="#br2" timeOffset="-106564.3">21684 11425 1415 0,'0'0'273'0,"0"0"-210"0,0 0-41 15,0 0-21-15,0 0 72 16,0 0-9-16,0 0-38 15,108-39 7-15,-76 39-33 16,1 0 18-16,0 3 0 16,-5 2-17-16,-2 1 10 15,-7-1-11-15,-5 0-2 16,-5-1-24-16,-9-1-118 16,0 2-117-16,0-2-391 0</inkml:trace>
  <inkml:trace contextRef="#ctx0" brushRef="#br2" timeOffset="-106360.92">21749 11550 1350 0,'0'0'256'15,"0"0"-220"-15,0 0-34 16,0 0 5-16,0 0 45 15,93-21-51-15,-63 12 12 16,-3 3-13-16,5-2-122 16,-7 3-383-16,-7 4-424 0</inkml:trace>
  <inkml:trace contextRef="#ctx0" brushRef="#br2" timeOffset="-105986.64">22039 11590 750 0,'0'0'660'0,"0"0"-561"16,0 0-79-16,0 0-5 15,0 0 49-15,0 0 61 16,0 0-55-16,84 40-35 16,-72-49-26-16,-1-3 22 15,-5-2-5-15,-4-1-4 16,-2 2 12-16,0-3-34 15,-10 4 10-15,-5-1-10 16,-5 7 6-16,1 5 3 16,-2 1-8-16,2 4 7 0,4 16-7 15,2 4 9-15,3 5-10 16,7 4 12-16,3-1 4 16,0 0 56-16,13-4-16 15,7-6-13-15,6-7-3 16,2-5-11-16,5-7-14 15,3-3-15-15,-2 0-15 16,-3-3 5-16,4-18-88 16,-10 3-125-16,-4-1-428 0</inkml:trace>
  <inkml:trace contextRef="#ctx0" brushRef="#br2" timeOffset="-105348.25">22530 11179 886 0,'0'0'188'16,"0"0"-128"-16,0 0-12 15,0 0 29-15,0 0 81 0,0 0-70 16,0 0-12-16,-1 50 10 15,4-39-45-15,3-2-8 16,-1-3-5-16,1-1-12 16,0-3 24-16,-1-2-10 15,-1 0-22-15,-1 0 15 16,1-9-21-16,-2-1 2 16,-2-3-4-16,0 1-27 15,0 1 27-15,-4 2 0 16,-4 4 11-16,1 4 66 15,-2 1 0-15,0 0-40 16,3 0-37-16,0 8 11 16,3 2-22-16,3 6 8 15,0-6-135-15,0 0-400 0</inkml:trace>
  <inkml:trace contextRef="#ctx0" brushRef="#br2" timeOffset="-104254.87">23208 10880 861 0,'0'0'355'16,"0"0"-178"-16,0 0-42 15,0 0 17-15,0 0-5 0,0 0 1 16,0 0-46-1,-13-11-32-15,4 10-5 0,-2 0-46 16,-3 1 9 0,-4 0-28-16,0 0 6 0,-4 0 1 15,1 8-1-15,0 3-4 16,0 2-2-16,0 2-3 16,6 2 3-16,1 0-1 15,4 2-8-15,3-4 3 16,4 1 0-16,1-2 2 15,2-1-8-15,0-2-7 16,2 0 1-16,7-4 2 16,3 3-6-16,3-3 12 15,3 0 10-15,3-1 0 16,2 0-6-16,1 0-3 16,3-2 3-16,1 0-3 15,1-1 5-15,1 2 3 0,2 0 1 16,0 0 0-16,-3 2 4 15,-1 1 4-15,-2 2-9 16,-2 3 1-16,-5 1-7 16,-2 1 7-16,-4 2 0 15,-5-2 8-15,-4 2 15 16,-4 0-22-16,0 3 10 16,-1-1-5-16,-13 1-6 15,-3-2 19-15,-4 1-12 16,-2-2 14-16,-2-4 38 15,-2-2-58-15,-3-6 12 16,-3-4 2-16,-3-1-3 16,-2-2 20-16,1-9 4 15,2-3 2-15,5-1 22 0,7 3-40 16,6 0 21-16,5 4-41 16,6 2 7-16,3 2-14 15,2 3 7-15,1 1-30 16,0 0-6-16,0 0-50 15,1 0-47-15,20 1-75 16,-3 3-188-16,3-1-533 0</inkml:trace>
  <inkml:trace contextRef="#ctx0" brushRef="#br2" timeOffset="-103659.74">23641 11322 1081 0,'0'0'224'15,"0"0"-164"-15,0 0-37 16,-33 79 58-16,26-46 78 0,4 2-30 16,0 3-58-16,2 5-33 15,1-1 7-15,-2-1-22 16,2-3-8-16,-1-7 6 16,1-7-20-16,-2-7-1 15,2-6 0-15,0-8 11 16,0-3-6-16,0 0 15 15,0-6 42-15,-2-9-55 16,1-7-7-16,-2-4-9 16,1-2 2-16,2-3-12 15,0-2 17-15,0 1-22 16,0 1 24-16,0-1-9 16,2 4 6-16,6 5 2 15,-1 3-9-15,3 4 1 16,-1 5 1-16,0 5 3 0,2 5 5 15,-2 1 0-15,1 0 8 16,2 12-8-16,2 5 21 16,0 3-6-16,1 3 17 15,2-2-24-15,-4 0-7 16,3-1 14-16,-4-4-14 16,-2-2-2-16,-2-3-5 15,-3-3-61-15,-5 2-114 16,0-4-122-16,0 0-349 0</inkml:trace>
  <inkml:trace contextRef="#ctx0" brushRef="#br2" timeOffset="-103424.45">23547 11644 1553 0,'0'0'333'15,"0"0"-320"-15,0 0-13 16,0 0-17-16,0 0 17 16,0 0 58-16,0 0-20 15,66-9-4-15,-36 4-14 16,-1-2-12-16,1-1-14 16,0-1 6-16,9-4-114 15,-8 0-194-15,-5 4-369 0</inkml:trace>
  <inkml:trace contextRef="#ctx0" brushRef="#br2" timeOffset="-103074.06">23883 11504 1272 0,'0'0'518'0,"0"0"-455"16,0 0-62-16,0 0 17 15,0 0-9-15,0 75 46 16,0-46-16-16,0-2-38 15,4 2 9-15,7-4-10 16,2-4 1-16,1-5 5 16,3-5-5-16,2-5 11 0,1-5-6 15,-1-1-5 1,0 0 8-16,-3-7 7 0,-4-3 6 16,-3-1 35-16,-2-3-7 15,-4-2 8-15,-3-1 0 16,0-5-33-16,0 0 1 15,-4-2-24-15,-5 2-2 16,3 7 0-16,0 4-31 16,3 6-12-16,0 4-37 15,-2 1-57-15,1 0-43 16,0 1-75-16,1 5-230 16,0-2-171-16</inkml:trace>
  <inkml:trace contextRef="#ctx0" brushRef="#br2" timeOffset="-102359.99">23623 11435 1071 0,'0'0'370'0,"0"0"-241"16,0 0-46-16,0 0-9 16,0 0 80-16,0 0-40 15,14 85-17-15,-8-43-9 0,0 5-32 16,0 3 17 0,-2-4-24-16,2 0-14 0,-3-6 4 15,-2-9-26 1,1-6 3-16,-1-8-1 0,-1-4-13 15,0-6-4-15,0-4 2 16,0-3-67-16,0-10-81 16,0-7-229-16,0-5-626 0</inkml:trace>
  <inkml:trace contextRef="#ctx0" brushRef="#br2" timeOffset="-102095.04">23591 11434 1669 0,'0'0'364'0,"0"0"-280"0,0 0-42 16,0 0-21-16,0 0 71 16,0 0-6-16,0 0-66 15,92-29 1-15,-65 27-9 16,0 0-11-16,-2 2 10 15,-4 0-5-15,-3 0-6 16,-6 0 0-16,-3 0-11 16,-5 0-58-16,-4 0-125 15,0 6-316-15,-3 1-328 0</inkml:trace>
  <inkml:trace contextRef="#ctx0" brushRef="#br2" timeOffset="-101909.79">23629 11625 1681 0,'0'0'260'15,"0"0"-171"-15,0 0-67 16,0 0 10-16,0 0 54 16,0 0-57-16,100-20-14 15,-77 13-15-15,1 2-92 16,-8 2-163-16,-6 3-499 0</inkml:trace>
  <inkml:trace contextRef="#ctx0" brushRef="#br2" timeOffset="-101279.15">23935 11679 973 0,'0'0'235'16,"0"0"-159"-16,0 0-42 16,0 0 102-16,0 0 37 15,0 0-65-15,91-12-38 0,-75 4-25 16,-2-1-4-16,-2 1 15 15,-5-2-19-15,-2 0 8 16,-2-2-11-16,-3 3-21 16,0-3 9-16,0-1-15 15,0 1-1-15,-3 1 5 16,-5-2-4-16,-2 4-1 16,-5 1 10-16,0 2-4 15,-4 3 23-15,-1 0-20 16,1 3-3-16,-1 0-9 15,5 0-2-15,-1 6-2 16,2 3 1-16,3 4 0 0,0 2 0 16,4 4 0-16,0 4 0 15,2 2-3-15,4 2 5 16,1 4-2-16,0 2 1 16,0-1-1-16,10-1 30 15,2 1-29-15,3-6 23 16,3-4 7-16,1-2-15 15,-1-8 36-15,4-5-24 16,2-3-16-16,1-4 24 16,1 0-36-16,1 0 12 15,-3-2 3-15,-2-5-15 16,-4 4 28-16,-2-2-20 16,-5 3-8-16,-1 0 8 0,-4 2-8 15,0 0-12 1,2-2-37-16,-1-1-113 0,-1 0-399 0</inkml:trace>
  <inkml:trace contextRef="#ctx0" brushRef="#br2" timeOffset="-100171.87">24273 11053 735 0,'0'0'374'0,"0"0"-246"15,0 0-24-15,0 0 15 16,0 0 32-16,0 0 29 16,0 0-116-16,0 4-33 15,0 3-24-15,2 0 2 16,1 6 7-16,2 1 3 0,1 0-6 16,-2-1 8-1,1-6-14-15,0-2-7 0,-2-3 0 16,2-2 6-16,-4 0 1 15,2 0-5-15,-1-5 9 16,-2-4 20-16,0 1-30 16,0 1 9-16,0 1 0 15,0 5 5-15,0 1 20 16,0 0-35-16,0 0-24 16,0 0-29-16,0 2-128 15,0 3-212-15,4-1-998 0</inkml:trace>
  <inkml:trace contextRef="#ctx0" brushRef="#br2" timeOffset="-98554.21">24913 10453 1164 0,'0'0'359'0,"0"0"-251"16,0 0-61-16,0 0-46 16,0 0 95-16,0 0 12 0,0 0-71 15,-11 4-11 1,0 3-5-16,-1 2 26 0,-3 4 15 15,0 3-45-15,-4 4 0 16,-2 3-11-16,2 4-6 16,-4 3 19-16,3 6-18 15,0 7 5-15,4 3 11 16,4 17-16-16,3 20 21 16,9 21 6-16,0 4-12 15,13-4 14-15,5-24-24 16,1-24 9-16,1-13 7 15,-1-6-10-15,5 5 16 16,4 0-12-16,2-1-15 16,-1-7 27-16,-6-9-28 15,-4-8 6-15,-3-5-6 0,-4-5-6 16,-1-7-36 0,-1 0-18-16,-4-13-91 0,0-6-220 15,-5-1-612-15</inkml:trace>
  <inkml:trace contextRef="#ctx0" brushRef="#br2" timeOffset="-97877.04">25109 10711 1113 0,'0'0'253'0,"0"0"-172"16,0 0-65-16,0 0 22 15,0 0 26-15,0 0-28 16,0 0 14-16,25 3-19 15,-14-2 15-15,5-1 30 0,-1 3-17 16,6-3-17 0,1 0-11-16,-1 0-30 0,5 0 20 15,-3 0-15-15,1 0 0 16,-2 0 5-16,-2 0-5 16,1 0-6-16,-3 0 0 15,-2 0 1-15,-4 0-2 16,0 0 1-16,-4 0-9 15,-5 0-62-15,-3 0-146 16,0 2-153-16,0-1-321 0</inkml:trace>
  <inkml:trace contextRef="#ctx0" brushRef="#br2" timeOffset="-97504.22">25233 10754 819 0,'0'0'269'0,"0"0"-160"16,0 0-17-16,0 0 10 15,0 0 30-15,0 0-6 16,0 0-15-16,10 51-16 15,-4-26-10-15,3 8-10 16,0 6 0-16,0 6-36 16,0 5 4-16,-3 0-18 0,0 0-10 15,-3-3 3-15,1-6-17 16,-2-4 11-16,-2-9 0 16,0-6-12-16,0-5 13 15,0-5-12-15,0-5-1 16,0-4 0-16,0-3-23 15,0 0-39-15,1 0-65 16,-1-3-167-16,0-4-290 0</inkml:trace>
  <inkml:trace contextRef="#ctx0" brushRef="#br2" timeOffset="-96955.05">25553 11071 689 0,'0'0'336'0,"0"0"-185"15,0 0-83-15,0 0-26 16,0 0 32-16,0 0-12 15,0 0-28-15,-30 27 5 16,23-15-23-16,-2 1 17 16,2 3 18-16,1 2-17 15,0 4 24-15,0 1 15 16,3 5-2-16,1 5 13 16,2 1-42-16,0 1 11 15,3 4-8-15,9-2-28 16,3 3 16-16,1-1-27 0,1 0 3 15,-1-5 4 1,-1-1-7-16,0-3-6 0,-4-3 0 16,-1-6-13-16,-4-3 4 15,-2-6-58-15,-4-8-110 16,0-4-136-16,0 0-426 0</inkml:trace>
  <inkml:trace contextRef="#ctx0" brushRef="#br2" timeOffset="-96489.58">25351 11435 643 0,'0'0'518'16,"0"0"-418"-16,0 0-71 15,0 0 46-15,0 0 91 16,0 0-35-16,0 0-60 16,40 8-33-16,-24-7-3 15,2 0 40-15,2 1-6 0,2-1-17 16,2 1-2-16,-2-2-32 15,2 1 5-15,-2 1 10 16,-2-2-16-16,-4 1 23 16,-1-1-19-16,-4 1 8 15,-4-1 19-15,-1 1-25 16,0-1 4-16,-3 2 5 16,-2-2-5-16,1 2 12 15,-1-2-38-15,1 1 5 16,-1 1-4-16,-1-2-1 15,2 0-2-15,-2 1-6 16,0-1-54-16,0 0-70 16,0 0-396-16,0-6-518 0</inkml:trace>
  <inkml:trace contextRef="#ctx0" brushRef="#br2" timeOffset="-95693.12">25983 11129 342 0,'0'0'875'0,"0"0"-756"16,0 0-45-16,0 0 23 0,0 0 65 16,0 0 26-16,0 0-75 15,0 5-38-15,11-4-25 16,3 1-5-16,4 0 13 16,6 1-8-16,1-2-17 15,5 0 18-15,0-1-24 16,1 0-11-16,-1 0 14 15,-3 0-30-15,-5 0 15 16,-4 2-15-16,-4-1-3 16,-7 0 3-16,-4 2 0 15,-1-3 1-15,-1 0-7 16,-1 0-32-16,0 0-58 16,0-12-193-16,0-2-526 0</inkml:trace>
  <inkml:trace contextRef="#ctx0" brushRef="#br2" timeOffset="-95360.67">26413 10718 818 0,'0'0'248'0,"0"0"-167"16,0 0 47-16,0 0 78 0,0 0 18 15,98-14-66-15,-71 14-48 16,4-1-32-16,1 1-23 16,-1-2 10-16,-1 2-36 15,-2 0-8-15,-3 0-11 16,-1 0-2-16,-6-2-7 15,-3-1-1-15,-4 1-16 16,-7-2-58-16,-4 1-159 16,0 0-104-16,-4 1-479 0</inkml:trace>
  <inkml:trace contextRef="#ctx0" brushRef="#br2" timeOffset="-95105.64">26588 10740 1152 0,'0'0'535'0,"0"0"-465"15,0 0-29-15,0 72 65 16,7-37 52-16,3 4-23 16,3 6-77-16,-1 2-21 15,0-2-25-15,-4-3-5 16,-1-2 1-16,-4-6-8 15,0-5 0-15,-1-4 0 16,2-6-50-16,-3-5-77 16,1-4-131-16,-1-3-300 0,1-4-154 0</inkml:trace>
  <inkml:trace contextRef="#ctx0" brushRef="#br2" timeOffset="-94866.03">26827 11076 935 0,'0'0'527'0,"0"0"-476"16,0 0-27-16,0 0 23 15,14 89 119-15,-8-69-21 0,1-3-101 16,-3-4-25-16,2-2-19 15,-2-8-6-15,-3-2-75 16,-1-1-146-16,0-7-303 16,0-5-383-16</inkml:trace>
  <inkml:trace contextRef="#ctx0" brushRef="#br2" timeOffset="-94687.3">26793 10931 1724 0,'0'0'359'0,"0"0"-269"0,0 0-65 15,0 0-12-15,0 0-13 16,0 0-31-16,0 0-154 16,10 17-165-16,-2-12-410 0</inkml:trace>
  <inkml:trace contextRef="#ctx0" brushRef="#br2" timeOffset="-94392.08">27029 11304 1066 0,'0'0'236'15,"0"0"-180"-15,4 77-19 16,-3-41 64-16,1 0 40 16,-1-4-12-16,2 0-78 15,0-9-26-15,0-1-6 16,0-6-19-16,2-10-24 15,-3-5-136-15,-1-1-450 0</inkml:trace>
  <inkml:trace contextRef="#ctx0" brushRef="#br2" timeOffset="-94142.17">26965 11249 1303 0,'0'0'532'16,"0"0"-521"-16,0 0-11 15,0 0 0-15,0 0 29 16,80-23 12-16,-53 20-9 16,0 1-31-16,-1-2-1 15,0 1 0-15,-5 1 4 16,-3 1-11-16,-9 1-78 15,-5 0-140-15,-4 0-386 0</inkml:trace>
  <inkml:trace contextRef="#ctx0" brushRef="#br2" timeOffset="-93960.02">26957 11383 1631 0,'0'0'140'16,"0"0"-140"-16,0 0-81 16,0 0 61-16,102-22 19 15,-71 12 1-15,10-2-59 16,-9 3-151-16,-7 3-636 0</inkml:trace>
  <inkml:trace contextRef="#ctx0" brushRef="#br2" timeOffset="-93582.99">27376 11422 679 0,'0'0'151'0,"0"0"-109"0,0 0-27 16,0 0 116-16,0 0 111 16,0 0-64-16,0 0-51 15,-52-50-12-15,31 63-13 16,3 3-10-16,2 5-32 16,2 1-20-16,7 1 28 15,1-1-15-15,6-2-3 16,0 0-6-16,4-6-35 15,10 1 12-15,5-5-11 16,4-3-9-16,4-6-2 16,2-1-20-16,1 0-37 15,0-12-42-15,0-18-87 16,-6 5-53-16,-7-1-490 0</inkml:trace>
  <inkml:trace contextRef="#ctx0" brushRef="#br2" timeOffset="-93072.71">27266 10592 789 0,'0'0'544'0,"0"0"-458"15,0 0-70-15,0 0 19 16,0 0 101-16,0 0 45 16,0 0-62-16,37 82-46 15,-18-66 28-15,4 4-23 16,-1 2-47-16,2 4 4 16,1 5-15-16,2 4 8 0,0 5 4 15,-2 5-26-15,-1 7 10 16,-3 5-16-16,-3 5 1 15,-6 1 5-15,-7 0 0 16,-4-6-6-16,-1-2 0 16,0-12-9-16,-9-6-4 15,-2-8-27-15,1-11-32 16,0-13-74-16,1-5-220 16,1-2-632-16</inkml:trace>
  <inkml:trace contextRef="#ctx0" brushRef="#br2" timeOffset="-92426.82">27537 10099 925 0,'0'0'314'16,"0"0"-223"-16,0 0-30 15,0 0 116-15,0 0 49 16,0 0-79-16,0 0-91 16,38 33-36-16,-21-19 50 15,4 5-21-15,0 6-6 16,5 4-8-16,0 5-35 15,3 7 13-15,1 3-13 16,-1 7 7-16,3 15 1 16,4 18-8-16,-1 15 1 0,-2 9 9 15,-7-4-9-15,-9-6-2 16,-9-9-11-16,-7-3-22 16,-1-2 3-16,-1-2-13 15,-11-2 6-15,-6-1 11 16,3-10-40-16,0-13 23 15,3-14-3-15,-1-2 18 16,-1 3 29-16,0 3 0 16,-2 2 6-16,2-6 25 15,3-7-11-15,4-4 7 16,-1-8-27-16,2-6 4 16,3-4-10-16,-1-9-51 15,2-1-190-15,-1-3-471 0</inkml:trace>
  <inkml:trace contextRef="#ctx0" brushRef="#br2" timeOffset="-70785.22">11606 12769 1408 0,'0'0'349'0,"0"0"-258"16,0 0-63-16,0 0 45 16,0 0 29-16,0 0-46 15,0-36-29-15,0 17-18 16,0-5 38-16,0-4-18 15,1-4-8-15,5-2 12 16,-2-2-32-16,1-3 4 16,1 0-5-16,-1 1 0 0,-1 5 1 15,2 2-1 1,-3 4 0-16,0 6 7 0,-2 4-5 16,1 5-3-16,-2 6 1 15,1 5-12-15,-1 1 11 16,2 0-4-16,1 16-1 15,3 8-5-15,0 11 1 16,4 8 10-16,-2 5-24 16,-2 6 24-16,0-2 3 15,-1 1 3-15,0-3-5 16,-4-7 6-16,2-5-7 16,-1-7-7-16,-1-10-79 15,1-6-150-15,1-9-9 0,0-3-133 16,-1-3-346-16</inkml:trace>
  <inkml:trace contextRef="#ctx0" brushRef="#br2" timeOffset="-70319.19">11813 12523 940 0,'0'0'413'16,"0"0"-274"-16,0 0-90 15,0 0-18-15,0 0 106 16,0 0-64-16,0 90-31 16,0-56 11-16,0 2-39 15,3-3 6-15,6 2-10 16,0-4 4-16,0-4-12 0,4 1-2 16,1-7-1-16,-1-3 0 15,5-3 2-15,-2-5 6 16,2-3 0-16,0-7 0 15,2 0-7-15,-3-11 1 16,3-8 0-16,-5-9 22 16,-2-4-13-16,-2-7 18 15,-7-1-2-15,-2-1-23 16,-2 2 31-16,0 1-12 16,-11 3-15-16,-5 3 33 15,-1 3-39-15,-2 4 12 16,0 5 10-16,2 2-8 15,-1 7 43-15,3 3-55 0,-1 3 3 16,5 3-12-16,1 2 3 16,-2 0 3-16,2 8 0 15,-2 9-66-15,3 4-6 16,1 15-88-16,2-7-112 16,5-2-278-16</inkml:trace>
  <inkml:trace contextRef="#ctx0" brushRef="#br2" timeOffset="-70108.85">12289 12971 1850 0,'0'0'236'16,"0"0"-156"-16,0 0-54 15,0 0 13-15,0 0-39 16,0 0-5-16,0 0-163 16,15-8-308-16,-11-10-518 0</inkml:trace>
  <inkml:trace contextRef="#ctx0" brushRef="#br2" timeOffset="-69622.11">12377 12521 424 0,'0'0'1359'15,"0"0"-1205"-15,0 0-113 16,0 0-10-16,0 0-13 16,0 0-4-16,0 0-14 15,-9 55 0-15,9-24 9 16,0 4-9-16,7 6 15 15,5 2 9-15,6 0-1 16,2 1 1-16,3-3-24 16,3-4 10-16,2-6-4 15,-1-8 10-15,1-5-14 16,-1-9 8-16,-4-6-8 16,-1-3-2-16,-1-3 0 15,-6-15 1-15,-2-5 11 16,-6-8 4-16,-4-5 8 0,-3-7 11 15,0-3-21-15,0 0 12 16,-12 0-7-16,-4 5-19 16,-3 4 46-16,-1 8-10 15,-5 3-9-15,1 5 28 16,-3 4-45-16,2 6 9 16,4 4-19-16,-1 2 0 15,2 5 0-15,2 0-6 16,-1 2 6-16,2 8-64 15,1 7-33-15,6 2 20 16,1 11-99-16,6-4-314 16,3-2-383-16</inkml:trace>
  <inkml:trace contextRef="#ctx0" brushRef="#br2" timeOffset="-68984.05">13040 12700 1313 0,'0'0'529'0,"0"0"-442"15,0 0-67-15,0 0 91 0,0 0 19 16,0 0-93-16,-28-75-2 15,16 65-23-15,-1 2-6 16,-2 5 19-16,0 3-25 16,-3 0 0-16,3 11-6 15,-1 8-6-15,2 9 5 16,4 3 2-16,1 2-10 16,9 1 6-16,0-2-7 15,0-3-9-15,8-6-19 16,8-8-42-16,0-3 47 15,5-7-15-15,0-5 8 16,0 0 24-16,-3-7-19 16,-2-10 11-16,-4-5 16 0,-3-3 4 15,0-3 10 1,-5 0 1-16,-1 0-1 0,-3 3 53 16,2 6 0-16,-2 6 10 15,0 9-23-15,1 4-25 16,1 8 9-16,-1 21 5 15,7 26 5-15,5 32-15 16,7 35-17-16,4 18-2 16,-2-2 0-16,-3-15 2 15,-7-26-2-15,-4-24 1 16,-4-20-1-16,2-15 28 16,-5-8-10-16,2-4 29 15,-1-1 5-15,1-3-27 16,-3-11 6-16,0-7-22 15,3-4 5-15,-3 0 4 0,0 0-18 16,0 0-1-16,0-8-54 16,0-4-87-16,-6 2-374 0</inkml:trace>
  <inkml:trace contextRef="#ctx0" brushRef="#br2" timeOffset="-67181.72">20209 13092 1362 0,'0'0'311'16,"0"0"-171"-16,0 0-74 16,0 0-2-16,0 0 8 0,0 0-24 15,0 0-24 1,31 0-17-16,-16 0 51 0,5 0-16 15,0 0-5-15,5 0 8 16,0 0-28-16,3 0 20 16,-1 0-16-16,0 0-20 15,-3 0 18-15,-3 0-19 16,-2 0 1-16,-3 0-2 16,1-2-112-16,-7-4-267 15,1 0-769-15</inkml:trace>
  <inkml:trace contextRef="#ctx0" brushRef="#br2" timeOffset="-66693.71">20850 12464 1502 0,'0'0'313'16,"0"0"-208"-16,0 0-67 16,0 0 2-16,0 0 67 15,0 0-67-15,0 0-15 0,0-3-25 16,-3 17 7-16,-4 6 8 15,-3 10-15-15,-3 7 0 16,-3 9-1-16,0 8 4 16,-2 15-3-16,1 18 0 15,6 17 2-15,5 13 4 16,6-5 3-16,1-6-9 16,17-10 0-16,5-7 1 15,0-17 13-15,1-15 17 16,-3-14-7-16,0-4 20 15,7 1-35-15,4 2 12 16,4 3 6-16,0-8-27 16,-3-4 34-16,-1-8-16 0,-4-6-18 15,-3-5 7 1,-5-6-7-16,-1-8-12 0,-7-4-115 16,-2-11-424-16</inkml:trace>
  <inkml:trace contextRef="#ctx0" brushRef="#br2" timeOffset="-65837.97">21317 13073 1295 0,'0'0'269'16,"0"0"-157"-16,0 0-28 16,0 0-57-16,0 0 40 15,0 0-3-15,0 0-12 16,43-6 28-16,-21 1-37 15,3 2-23-15,0 3 10 16,2 0-29-16,-2 3 9 0,0 13-10 16,-5 4 7-16,-4 5 0 15,-7 9-5-15,-7 5-2 16,-2 6 10-16,-9 5-10 16,-15 2-18-16,-6-1-13 15,-3-6 7-15,-1-8 23 16,3-8-13-16,2-9 13 15,6-11-5-15,3-6-33 16,7-3-31-16,4-3 64 16,6-13-19-16,3-2-25 15,0-3-22-15,6 4 38 16,9 2 33-16,1 1-4 16,2 6 5-16,5 4 29 15,-1 4 11-15,5 0 33 0,-1 4-32 16,3 10 2-16,-1 3 20 15,-1-1-37-15,0 0-7 16,-2-6-19-16,1-3 12 16,-1-4-25-16,-1-3 2 15,4-15-126-15,-5-5-143 16,-4-1-442-16</inkml:trace>
  <inkml:trace contextRef="#ctx0" brushRef="#br2" timeOffset="-65448.38">21739 13135 1016 0,'0'0'501'0,"0"0"-426"15,0 0-5-15,0 0-63 16,0 0 40-16,-22 92 45 16,22-45-22-16,12 4 18 15,6-1-41-15,6-7-18 16,4-6 3-16,0-9-30 15,4-8 4-15,-1-9-6 16,-1-8 2-16,0-3-1 16,-3-6-1-16,-4-14 1 15,-3-7 21-15,-5-7-21 16,-6-5 9-16,-8-3 8 0,-1-3-8 16,-3-1 29-1,-13 5-1-15,-7 0-10 0,0 7 15 16,-6 7-31-16,1 5 23 15,0 10-8-15,-1 4-26 16,1 8 28-16,4 0-23 16,0 11-6-16,3 9-26 15,6 8-33-15,4 2-23 16,6 16-104-16,3-7-390 16,2-6-484-16</inkml:trace>
  <inkml:trace contextRef="#ctx0" brushRef="#br2" timeOffset="-65144.31">22249 13496 1986 0,'0'0'327'16,"0"0"-231"-16,0 0-52 16,0 0-43-16,0 0 6 15,0 0-7-15,0 0-13 0,-9-15-66 16,9 15-92-16,8 0-205 15,0 0-399-15</inkml:trace>
  <inkml:trace contextRef="#ctx0" brushRef="#br2" timeOffset="-64704.51">22372 13095 1460 0,'0'0'209'16,"0"0"-165"-16,0 0 6 15,0 0-20-15,0 0 41 16,0 0-5-16,-3 72-47 0,3-32 23 16,6 7 0-16,4 1-8 15,5 2 9-15,0-2-27 16,6-5-13-16,0-5 10 15,0-8-11-15,1-10-2 16,2-7 0-16,0-9 1 16,-1-4 15-16,0-11-5 15,-1-14 17-15,-2-8 26 16,-5-10-31-16,-6-4 14 16,-4-4-3-16,-5-4-8 15,0 4 20-15,-13 1-10 16,-5 3-15-16,-4 8 20 0,-3 6-29 15,-4 9 21 1,1 8-33-16,-2 9-3 0,-3 7-9 16,-1 1-38-16,1 19-5 15,0 6-20-15,2 21-130 16,9-5-335-16,8-3-501 0</inkml:trace>
  <inkml:trace contextRef="#ctx0" brushRef="#br2" timeOffset="-64179.16">23034 13273 1365 0,'0'0'313'16,"0"0"-254"-16,0 0 55 15,0 0 18-15,0 0 19 16,0 0-53-16,-89-77-70 16,71 74-15-16,3 3 0 15,0 0-13-15,4 15-2 16,1 6-7-16,1 7 7 16,5 6 2-16,2 1 0 15,2 1 0-15,0-2-1 16,6-7-12-16,9-3 12 15,2-9-13-15,2-4-5 16,0-8 19-16,-1-3-13 0,1 0-5 16,-2-14 18-16,-1-1-22 15,-2-7 22-15,-4 1 0 16,-4 3 1-16,-1 1 7 16,-4 6 11-16,1 6-3 15,-1 5-9-15,1 0 4 16,4 24-11-16,4 25 19 15,7 30-9-15,5 28 20 16,3 11-21-16,-4-16 11 16,-8-26 35-16,-5-29-15 0,-3-13-3 15,0 7-31 1,0-2 2-16,-2 0-8 0,-2-8 0 16,-1-13-36-16,0-9-103 15,0-9-550-15</inkml:trace>
  <inkml:trace contextRef="#ctx0" brushRef="#br2" timeOffset="-63148.17">23418 13073 983 0,'0'0'211'0,"0"0"-138"15,0 0-14-15,0 0 11 16,0 0 1-16,0 0-29 15,0 0-41-15,1-8 17 16,-1 1-17-16,0 2 18 0,0 0 29 16,0 3 16-16,0 2 19 15,0 0-11-15,0 0-21 16,0 0 31-16,0 0-38 16,0 0-23-16,0 0-3 15,0 0-18-15,0 0 0 16,6 2-27-16,3 5-169 15,1 0-306-15</inkml:trace>
  <inkml:trace contextRef="#ctx0" brushRef="#br2" timeOffset="-60909.71">13588 12712 508 0,'0'0'361'15,"0"0"-245"-15,0 0 52 16,0 0 3-16,0 0-89 15,0 0 5-15,-48 0-5 16,41 0 5-16,1 0-7 16,0 0-62-16,4 0-2 0,-1 2-3 15,3 2-11-15,0 4 15 16,0 4-17-16,0 1 0 16,2 1 4-16,1-4-3 15,4-1-1-15,-4-3 0 16,0-4 0-16,-3-2 0 15,0 0 0-15,0 0 6 16,0 0 7-16,0 0-7 16,0 0-3-16,-1-3-3 15,-5-2 0-15,-2 3 0 16,2 2 1-16,-1 0-1 16,1 0 1-16,3 0-1 15,3 0-10-15,0 0-132 0,9 0-257 16,3-5-472-16</inkml:trace>
  <inkml:trace contextRef="#ctx0" brushRef="#br2" timeOffset="-27652.85">13870 12477 390 0,'0'0'160'16,"0"0"-104"-16,0 0 78 15,0 0 45-15,0 0 14 16,0 0-40-16,4-5 25 15,-4 5-29-15,2 0-25 0,-2 0-62 16,0 0 26-16,0 0-32 16,0 0-5-16,0 0 16 15,0 0-55-15,-2 0 1 16,-4 10-13-16,-1 6 1 16,-3 4-2-16,2 7 1 15,2 4 0-15,1 6 4 16,2 7 3-16,3 4-9 15,0 2 2-15,0-1-3 16,11-3-3-16,7-5 7 16,0-7-1-16,6-9 10 15,1-9-9-15,0-7-1 16,2-9 0-16,0 0 1 16,-2-21 3-16,1-8 5 15,-4-12 10-15,-4-5 23 0,-5-6-41 16,-5-5 15-16,-8 2-16 15,0 4 1-15,-6 4 14 16,-13 8-12-16,-4 6 1 16,-2 7 8-16,-4 6-10 15,3 6-2-15,-1 8 0 16,3 6-5-16,6 0-4 16,-1 6 9-16,2 11-7 15,4 6 7-15,2 2-87 16,7 13-93-16,3-9-354 15,1-1-508-15</inkml:trace>
  <inkml:trace contextRef="#ctx0" brushRef="#br2" timeOffset="-27376.62">14287 12993 375 0,'0'0'1449'0,"0"0"-1287"16,0 0-117-16,0 0-11 16,0 0-26-16,0 0-3 15,0 0-5-15,0 26-111 16,8-29-263-16,1-7-541 0</inkml:trace>
  <inkml:trace contextRef="#ctx0" brushRef="#br2" timeOffset="-27185.07">14403 12481 1071 0,'0'0'368'15,"0"0"-297"-15,0 0-52 16,0 0 9-16,0 0-1 15,0 0-3-15,17 72 34 16,-8-25-13-16,1 7-39 0,1 4 41 16,-3 2-9-16,2-5-37 15,-3-6 31-15,1-8-31 16,-2-8-1-16,1-11-41 16,-2-8-205-16,-4-10-449 0</inkml:trace>
  <inkml:trace contextRef="#ctx0" brushRef="#br2" timeOffset="-26759.31">14538 12548 1487 0,'0'0'250'0,"0"0"-214"16,0 0 4-16,0 0-27 0,0 0 54 15,0 0 32-15,88-27-88 16,-60 24 15-16,2 1-26 16,-2 2 1-16,-1 0 8 15,-4 9-8-15,-2 8 5 16,-8 7 5-16,-4 8-10 16,-9 7-1-16,0 4 0 15,-6 6 11-15,-12-1-7 16,-1 2-3-16,1-5-1 15,2-6 3-15,3-6 4 16,6-9-8-16,1-9 1 16,6-6 0-16,0-4-11 0,0-5 9 15,2 0 2-15,9 0 0 16,5-7 7-16,1 0-7 16,1 0 0-16,3 2 0 15,0 0 4-15,-1 0-4 16,0-2-1-16,0 0-8 15,6-12-131-15,-4 4-135 16,-5-2-371-16</inkml:trace>
  <inkml:trace contextRef="#ctx0" brushRef="#br2" timeOffset="-26173.72">14988 12600 1448 0,'0'0'340'0,"0"0"-273"15,0 0-23-15,0 0-18 16,0 0 9-16,0 0 46 16,29 82-81-16,-8-71 16 15,4-4-16-15,3-6 8 16,-2-1 24-16,-1-3-20 16,-5-11-3-16,-4-4 11 15,-7-5-14-15,-4-3-6 16,-5-3 0-16,0 0 1 15,-7 0 3-15,-5 4-4 16,-4 4 1-16,-2 7 14 16,0 5-15-16,0 9 0 0,-1 1-1 15,-2 19-11 1,4 7 6-16,1 9 7 0,6 0-1 16,5 4 8-1,5-4-1-15,0-5-14 0,6-4 7 16,9-7-3-16,6-7-3 15,3-9 7-15,-2-4-1 16,1-1 6-16,-1-18-6 16,-1-4 0-16,-3-3-15 15,-2 0-4-15,-4 3 13 16,-2 4 7-16,-4 9-1 16,-1 9 1-16,-2 1 0 15,0 18-1-15,2 14 0 16,-2 10 6-16,4 5 19 15,-3 1-12-15,2-1 7 0,0-6 14 16,1-7-33-16,-2-8 13 16,-2-6-14-16,0-7 0 15,-1-5-1-15,-2-4 1 16,0-2 0-16,0-2-1 16,0 0-89-16,-5-3-115 15,-3-5-302-15,0-2-358 0</inkml:trace>
  <inkml:trace contextRef="#ctx0" brushRef="#br2" timeOffset="-24387.64">15563 12462 932 0,'0'0'244'0,"0"0"-160"0,0 0-24 15,0 0 98 1,0 0 16-16,0 0-47 0,0 0-29 15,68-36-36 1,-48 32-12-16,-1 3 29 0,5 1-32 16,1 0-9-16,4 0 6 15,-1 0-43-15,2 0 5 16,-2 2-6-16,-2 0 0 16,-1-1 3-16,-3-1-2 15,-4 0 5-15,-4 0-6 16,-4 0-26-16,-1 0-72 15,-8 0-116-15,-1-4-177 16,0 3-381-16</inkml:trace>
  <inkml:trace contextRef="#ctx0" brushRef="#br2" timeOffset="-23989.87">15807 12434 1149 0,'0'0'274'0,"0"0"-189"15,0 0 46-15,0 0-32 16,0 0-52-16,0 0-15 16,0 0 18-16,17 51 9 15,2-22 8-15,3 5-14 16,1 6-6-16,4 2 15 16,-3 2-39-16,-2-2 7 15,-4-3-11-15,-3-3-19 0,-6-3 25 16,-5-3-23-1,-4-5-2-15,0-3 18 0,-6-1-17 16,-10-1-1-16,-4-3 0 16,-3-3 1-16,-4-4 6 15,-1-4-6-15,-1-5 0 16,5-1 40-16,0 0-39 16,7 0 31-16,3-4-20 15,6 1-4-15,4 0 11 16,4 3-20-16,0 0 0 15,0-2-2-15,0 2-62 16,7 0-32-16,2 0-94 16,-1 8-368-16,-3 3-390 0</inkml:trace>
  <inkml:trace contextRef="#ctx0" brushRef="#br2" timeOffset="-23583.22">15242 13392 646 0,'0'0'1011'0,"0"0"-893"15,0 0-100-15,0 0-18 16,0 0 73-16,0 0 43 0,102 2 32 16,-55-2-92-16,8 0-15 15,8-2 23-15,6-4-57 16,4-1 17-16,0-2-24 16,2 1 6-16,-3-1 12 15,0 2-18-15,-1 2 6 16,-2-2 56-16,-5 3-53 15,-4 2 5-15,-8-1-14 16,-8 2 0-16,-12-1-6 16,-8 1 6-16,-10 1-12 15,-7 0-25-15,-9 0-66 16,-14 0-69-16,-8 4-517 0</inkml:trace>
  <inkml:trace contextRef="#ctx0" brushRef="#br2" timeOffset="-22825.1">15476 13718 1031 0,'0'0'734'16,"0"0"-658"-16,0 0-66 15,0 0 28-15,0 0 9 16,0 0-16-16,0 0 42 16,-49-8-59-16,27 5-2 15,-2 3-2-15,-3 0-2 16,0 9-9-16,0 5 1 15,2 6-6-15,5 6 5 16,4-3 1-16,5 3 0 16,7 1 6-16,4-1 3 15,0-4-9-15,0-5 0 16,14-5-2-16,3-7 2 16,3-3 0-16,4-2 1 15,1-10 5-15,0-10 4 16,-2-3-11-16,-2-6 1 0,-4 0 0 15,-4 3 0-15,-6 3 2 16,0 6-2-16,-4 6 3 16,-1 7 4-16,-2 4-8 15,1 3 1-15,1 18 0 16,1 11 7-16,3 12-6 16,5 8 11-16,9 19-6 15,6 18 3-15,0 14-5 16,1 3-4-16,-9-10 0 15,-6-21 14-15,-6-25-14 16,-6-11 0-16,0-9-1 0,0 4 1 16,-2 0 0-16,-9-3 1 15,-6-6-1-15,-5-13 15 16,-5-10-5-16,-3-2-10 16,-4-14 0-16,1-13 9 15,2-5 4-15,4-4-11 16,7 2-2-16,7-2 16 15,9 5 0-15,4-2-2 16,0 0-7-16,17 0-1 16,4 1 19-16,6 1-25 15,2 0 1-15,2-1-1 16,13-7-83-16,-9 7-178 16,-5 5-557-16</inkml:trace>
  <inkml:trace contextRef="#ctx0" brushRef="#br2" timeOffset="-22612.92">15713 13883 1592 0,'0'0'534'0,"0"0"-475"16,0 0-32-16,0 0-17 15,0 0-12-15,0 0 2 16,0 0-28-16,3 0-79 16,0 0-189-16,-1 0-423 0</inkml:trace>
  <inkml:trace contextRef="#ctx0" brushRef="#br2" timeOffset="-21758.14">16088 13618 111 0,'0'0'1022'0,"0"0"-809"16,0 0-128-16,0 0 39 16,0 0-12-16,0 0-54 15,0 0-14-15,-57 28 12 16,51-15-36-16,3 3 58 16,2 0 7-16,1 3-55 15,0-2 14-15,1-3-22 16,10-3-14-16,2-4 12 15,-1-4-14-15,4-3-6 16,-2 0 0-16,-2-5 1 16,-2-8 11-16,-2-1-12 15,-7-3 10-15,-1 1-1 0,0 3-1 16,-4 0-8 0,-8 2 0-16,0 8 1 0,0 1 29 15,-1 2-30-15,0 3-12 16,2 10-1-16,3 3-93 15,8 6-51-15,0-4-376 16,0-2-738-16</inkml:trace>
  <inkml:trace contextRef="#ctx0" brushRef="#br2" timeOffset="-21397.73">16391 13672 1472 0,'0'0'368'0,"0"0"-303"0,0 0-45 16,0 0 51-16,0 0 35 15,0 0-39-15,0 0-26 16,-35-26-41-16,19 28 1 16,-2 12-2-16,-4 6 2 15,-2 7-1-15,0 5 12 16,3 6-6-16,2 2-7 15,6 2 1-15,6-1-3 16,6-2 1-16,1-3 3 16,7-9-1-16,13-3 9 0,6-9 2 15,6-5-11 1,2-7 0-16,1-3 7 0,-2 0 11 16,-1-9-17-1,-5-4 6-15,-2-2-7 0,-4-3-50 16,-5-3-117-16,-7 1-362 15,-4 3-775-15</inkml:trace>
  <inkml:trace contextRef="#ctx0" brushRef="#br2" timeOffset="-7410.09">23887 12958 932 0,'0'0'304'15,"0"0"-158"-15,0 0-59 16,0 0 29-16,0 0-31 0,0 0 20 16,-4 0-41-16,4 0-45 15,-2 0 18-15,-1 6-17 16,-2 6 7-16,-1 7 11 16,-1 3-28-16,3 7 46 15,2 0-8-15,2 0-38 16,0 1 4-16,5-2-14 15,7-3 0-15,4-4 21 16,3-4-9-16,1-5 1 16,2-6-13-16,1-5 9 15,-1-1-3-15,1 0 0 16,-3-10 17-16,-3-6 32 16,-2-3-39-16,-5-4 18 15,-4-2-6-15,-4-5-17 16,-2-2 23-16,0-3-25 0,-14 0-3 15,-3-1-1-15,-2 4-4 16,-1 3-2-16,-1 5 1 16,3 7-16-16,-2 5 10 15,4 7-10-15,-3 2 6 16,-1 3 8-16,1 0-20 16,-2 5-11-16,2 8-17 15,2 4-46-15,4 12-39 16,5-1-232-16,5-5-333 0</inkml:trace>
  <inkml:trace contextRef="#ctx0" brushRef="#br2" timeOffset="-7215.79">24253 13291 1891 0,'0'0'252'0,"0"0"-188"16,0 0-47-16,0 0-17 16,0 0 0-16,0 0-66 15,0 0-166-15,34 45-388 0</inkml:trace>
  <inkml:trace contextRef="#ctx0" brushRef="#br2" timeOffset="-6853.61">24403 12876 939 0,'0'0'573'15,"0"0"-505"-15,0 0-52 16,0 0 2-16,0 0-17 15,0 0 87-15,0 0 38 16,27 65-59-16,-22-34-15 16,-2 0-32-16,1 2-5 0,1-4 1 15,-1-2-7 1,3-6-5-16,1-4-4 0,3-4 0 16,2-5-1-16,0-4 1 15,8-4 0-15,3 0 3 16,3-1 6-16,0-7-5 15,3-3-4-15,1 2 1 16,-1 1 4-16,-2-1-5 16,1-5-102-16,-7 1-176 15,-9 3-513-15</inkml:trace>
  <inkml:trace contextRef="#ctx0" brushRef="#br2" timeOffset="-6611.59">24734 12888 1335 0,'0'0'314'0,"0"0"-181"0,0 0-15 15,0 0-8-15,0 0-75 16,0 0 22-16,-3 78 11 16,3-35-41-16,0 5 1 15,0-1-13-15,0 0-9 16,0-2 3-16,0-7-9 15,0-4-24-15,2-7-36 16,-1-8-131-16,4-19-125 16,-2 0-231-16,0-2 173 0</inkml:trace>
  <inkml:trace contextRef="#ctx0" brushRef="#br2" timeOffset="-6303.64">24884 12891 1122 0,'0'0'323'0,"0"0"-234"16,0 0-50-16,0 0 161 15,0 0-93-15,0 0-52 16,0 95-3-16,0-64-52 16,0 0 19-16,0-1-19 15,0-4 8-15,4-2 12 16,2-5-19-16,3-4 29 0,3-6 20 15,2-4-44-15,3-2 10 16,1-3 7-16,6 0-22 16,1 0 22-16,4-8-22 15,-1-1 0-15,-1-1 11 16,-2 1-12-16,-5-4-64 16,-2-8-169-16,-8 4-168 15,-4 0-517-15</inkml:trace>
  <inkml:trace contextRef="#ctx0" brushRef="#br2" timeOffset="-6071.69">25115 12859 1144 0,'0'0'377'16,"0"0"-185"-16,0 0-147 0,0 0 15 15,0 0 6-15,-3 72 25 16,3-31-14-16,0 9-38 15,6 3 20-15,0 4-2 16,-3-1-38-16,-2 0 9 16,1-5-28-16,-2-3-1 15,0-12-9-15,0-9-95 16,1-14-148-16,1-10-89 16,-2-3-370-16</inkml:trace>
  <inkml:trace contextRef="#ctx0" brushRef="#br2" timeOffset="-5561.18">25291 12898 1298 0,'0'0'349'16,"0"0"-241"-16,0 0-86 15,0 0 66-15,0 0-31 16,0 0-26-16,-2 95 13 16,-2-66-33-16,2-1 0 15,1-5 17-15,1-3-26 16,0-5 9-16,10-5 0 15,5-5-10-15,3-2 56 0,3-3-38 16,1 0-6 0,0 0 2-16,1-5-9 0,3-3-6 15,-3 4 0-15,1 1-29 16,-3 3-63-16,-2 0-167 16,-5 0-132-16,-4 0-321 0</inkml:trace>
  <inkml:trace contextRef="#ctx0" brushRef="#br2" timeOffset="-5350.15">25470 12855 1390 0,'0'0'579'0,"0"0"-481"15,0 0-92-15,0 0 79 16,-6 113-14-16,6-57-36 15,0 4 36-15,0 4-29 0,0-4-21 16,0-7-14-16,0-6-7 16,0-5-62-16,0-11-189 15,-3-11-835-15</inkml:trace>
  <inkml:trace contextRef="#ctx0" brushRef="#br2" timeOffset="-4667.9">25864 12858 1200 0,'0'0'235'16,"0"0"-168"-16,0 0 76 16,92-3 74-16,-46 0-110 15,4 1 68-15,3-1-91 16,-1 1-68-16,-8 1 11 16,-7-2-27-16,-8 0-23 15,-13 2-84-15,-9-1-206 16,-7 2-384-16</inkml:trace>
  <inkml:trace contextRef="#ctx0" brushRef="#br2" timeOffset="-4346.19">26019 12864 1205 0,'0'0'274'0,"0"0"-211"15,0 0-56-15,0 0 24 16,0 0 87-16,0 0-15 15,83 70-5-15,-47-41-41 16,0 3 15-16,0-1 31 16,-2 1-46-16,-8-3-15 15,-7-3-29-15,-6-4-6 16,-7-2 11-16,-6-3-12 16,0-2-5-16,-21-1 42 0,-9-3-18 15,-9-2-5-15,-5-4-20 16,1-4 1-16,0-1 6 15,5 0-7-15,8 0 0 16,5 0 0-16,8 0-21 16,4 0-41-16,4 16-149 15,3-1-329-15,3 4-542 0</inkml:trace>
  <inkml:trace contextRef="#ctx0" brushRef="#br2" timeOffset="-4029.86">25473 13609 1326 0,'0'0'555'0,"0"0"-555"16,0 0-15-16,0 0 15 15,80 20 56-15,-12-11 77 16,27-4-43-16,30 2-21 16,11-6-29-16,-9 1-22 15,-13-2 29-15,-19 0-26 16,-18 0-11-16,-14 0 9 16,-17 0-13-16,-7 0-6 15,-2 0 0-15,-3-2-52 0,-10 1-59 16,-10 1-146-16,-14 0-393 15</inkml:trace>
  <inkml:trace contextRef="#ctx0" brushRef="#br2" timeOffset="-3324.37">25649 13980 1743 0,'0'0'48'0,"0"0"-48"15,0 0-127-15,0 0 127 16,-93 11 107-16,62-1-4 15,-2 1-54-15,3 5-29 16,5 1-20-16,4 2 2 16,8 3 23-16,5 0-9 15,4 2-6-15,4-2 10 16,3-1-19-16,12-4 18 16,7-5-19-16,5-4 0 0,3-8-6 15,1 0 6-15,0-11 0 16,-1-8 8-16,-3-7-1 15,-3-3-7-15,-3-2 2 16,-3 2 6-16,-5 2 9 16,-2 8-4-16,-4 6-6 15,-3 9-7-15,1 4-1 16,1 15 0-16,3 19 1 16,9 25 0-16,9 24 24 15,9 21-24-15,1 5 1 16,0-5 5-16,-13-24 0 15,-11-24-12-15,-7-13 3 16,-6-7 0-16,0 7-7 16,0 1 8-16,-13 0-14 15,-10-6-15-15,-5-13-11 0,-8-10 36 16,-7-13 6-16,-5-2 0 16,-4-22 14-16,0-11-13 15,4-7 19-15,8-3 8 16,13 1-28-16,14 3 16 15,10 2-5-15,3 3-10 16,15 1 26-16,12-3-26 16,10 0 15-16,6-4-10 15,8 1 4-15,3-3-20 16,23-9-62-16,-14 8-270 16,-10 9-498-16</inkml:trace>
  <inkml:trace contextRef="#ctx0" brushRef="#br2" timeOffset="-2829.85">26214 14011 476 0,'0'0'635'15,"0"0"-547"-15,0 0-82 16,0 0 38-16,0 0 12 16,0 0-34-16,0 0 7 15,46 46-16-15,-28-46-12 16,-1 0 31-16,-1-10-16 16,-4-4 19-16,-4-1-7 15,-3-2 8-15,-5 0 80 0,0 3 26 16,-4-1-47-16,-9-1-10 15,-7 4-34-15,2 4 24 16,-4 3 7-16,1 5-67 16,0 0-15-16,0 8-7 15,4 4-73-15,6 9-75 16,3-5-203-16,7-3-595 0</inkml:trace>
  <inkml:trace contextRef="#ctx0" brushRef="#br2" timeOffset="-2505.12">26632 13931 1652 0,'0'0'322'0,"0"0"-306"0,0 0 13 16,0 0 72-16,0 0-79 15,0 0 5-15,-85 3-27 16,64 18 9-16,0 8-5 16,4 5-4-16,3 5 0 15,8 5 29-15,6 0-28 16,0-1 22-16,13-5-23 16,13-6 0-16,6-8 11 15,8-9-11-15,1-5 2 16,-1-9 9-16,-1-1-11 15,-6-6-20-15,-1-21-116 16,-10 3-255-16,-6-1-608 0</inkml:trace>
  <inkml:trace contextRef="#ctx0" brushRef="#br2" timeOffset="-2203.83">26806 14236 1307 0,'0'0'251'0,"0"0"-178"16,0 0-31-16,11 75-41 15,-5-62 12-15,-2-7-13 16,-1-6-102-16,-3 0-436 0</inkml:trace>
  <inkml:trace contextRef="#ctx0" brushRef="#br2" timeOffset="-1969.88">26705 13788 1277 0,'0'0'402'15,"0"0"-269"-15,0 0-107 16,0 0-10-16,6 83 4 16,-3-59-20-16,-2 14-10 15,1-6-180-15,-2-2-623 0</inkml:trace>
  <inkml:trace contextRef="#ctx0" brushRef="#br2" timeOffset="8246.12">19399 13137 1060 0,'0'0'373'15,"0"0"-217"-15,0 0-70 16,0 0-15-16,0 0 4 16,0 0 64-16,0 0-44 15,0 0-39-15,0 0-9 16,0 0-20-16,0 0-1 0,5 0 10 15,2 1-11 1,2 3 25-16,3-3-26 0,1 1-8 16,1-1 9-16,3-1-17 15,0 0-7-15,4 0-1 16,-3 0 9-16,1 0-8 16,0-1 0-16,-3-2 0 15,-2 1 5-15,-5 2-6 16,-3 0-25-16,-2 0-41 15,-1 0-50-15,-3 3-136 16,0 4-251-16,0-2-344 0</inkml:trace>
  <inkml:trace contextRef="#ctx0" brushRef="#br2" timeOffset="8556.72">19450 13273 1382 0,'0'0'331'15,"0"0"-236"-15,0 0-50 16,0 0 45-16,0 0 31 16,0 0-32-16,0 0-13 15,26 7-40-15,-7-4 7 16,3-3-6-16,0 2-11 15,2-2 14-15,0 2-19 16,-2-1 6-16,-1 1-12 0,-6-2-15 16,-2 1 0-1,-3 1 0-15,-6-1-21 0,1-1-23 16,-5 1-112-16,0 1-348 16,0-2-653-16</inkml:trace>
  <inkml:trace contextRef="#ctx0" brushRef="#br2" timeOffset="9861.27">16651 12247 1298 0,'0'0'317'0,"0"0"-216"0,0 0 23 15,0 0 33-15,0 0-34 16,0 0-54-16,0 0-45 16,0 0 7-16,0 0 4 15,0 3-7-15,0 1 14 16,-2 2-28-16,-7 3-2 16,-3 4 0-16,-2 4-12 15,-1 3-1-15,1 0 0 16,-3 5 1-16,1 0-1 15,1 2 1-15,-2 0 0 16,2 2 6-16,2 0-5 16,1 5-2-16,1 2 1 15,1 5-3-15,3 4 3 0,1 7 0 16,3 4 6 0,0 3-3-16,3 14-2 0,0 16-1 15,19 17 0-15,8 4 0 16,7-8-1-16,-1-23 2 15,-4-26 0-15,-6-12 17 16,3-4-17-16,2 0 9 16,5 2-3-16,3 0-7 15,-5-13 16-15,-3-6-15 16,-4-8 7-16,-7-5 2 16,-4-2-9-16,-4-3-1 15,-3-2 0-15,-1 0 1 16,0 0-2-16,0 0 1 15,-1 0-56-15,-1 0-128 16,-1 0-789-16</inkml:trace>
  <inkml:trace contextRef="#ctx0" brushRef="#br2" timeOffset="13472.28">16701 12692 1280 0,'0'0'276'0,"0"0"-186"16,0 0-26-16,0 0 17 16,0 0 22-16,0 0-13 15,0 0-16-15,0 1-44 16,0 0-8-16,1-1 12 16,10 2-25-16,4-1 33 15,5-1 6-15,3 0 3 16,2 0-5-16,1 0-37 0,0 0 4 15,0-3-4-15,-1-1-7 16,-2-1 2-16,-2 2-4 16,-4-2 1-16,-3 2 1 15,-1 0-2-15,-5 0 0 16,-2 3 0-16,-3 0-1 16,-2 0-1-16,1 0-20 15,-2 0-34-15,0 0-20 16,0 0-118-16,0 5-171 15,-3 5-450-15</inkml:trace>
  <inkml:trace contextRef="#ctx0" brushRef="#br2" timeOffset="13802.08">16845 12743 1249 0,'0'0'207'15,"0"0"-147"-15,0 0-36 16,0 0 39-16,0 0 42 16,0 0-34-16,0 0-22 0,-1 76 46 15,2-40-23 1,7 3-8-16,0 4-20 0,0 0-25 15,0-1 24-15,-1-5-28 16,-1-1-5-16,2-6-4 16,-4-7-5-16,-1-4-1 15,2-7 0-15,-2-6-9 16,6-6-58-16,-1 0-175 16,1-6-377-16</inkml:trace>
  <inkml:trace contextRef="#ctx0" brushRef="#br2" timeOffset="14209.91">17236 12993 1318 0,'0'0'247'15,"0"0"-183"-15,0 0-23 16,0 0 52-16,0 0 52 16,0 0-21-16,0 0-66 15,-25-21-42-15,19 20 9 16,-4 1-9-16,1 0 5 16,0 0-3-16,-3 9-18 15,1 8-1-15,1 2 1 0,-2 5-9 16,4 3 9-16,4 4 6 15,1 5-5-15,3 6 4 16,0 7-4-16,3 4-1 16,8 3 0-16,0 1 0 15,0-5 2-15,-1-5-2 16,1-9 0-16,-5-8-1 16,0-6-21-16,-2-8-84 15,-4-5-133-15,0-5-241 16,0-6-586-16</inkml:trace>
  <inkml:trace contextRef="#ctx0" brushRef="#br2" timeOffset="14525.53">17026 13387 1309 0,'0'0'239'16,"0"0"-182"-16,0 0-38 16,0 0 106-16,0 0 57 15,0 0-42-15,102-25-63 16,-68 16-33-16,4 2-10 16,0 0 6-16,-1 0-22 15,-3 3-7-15,-4 2 10 16,-3 1-9-16,-6 1 3 15,-8 0-5-15,-2 0-10 0,-5 0 1 16,-5 0-1-16,-1 0-7 16,0 0 1-16,0 4-111 15,-7 0-468-15</inkml:trace>
  <inkml:trace contextRef="#ctx0" brushRef="#br2" timeOffset="16032.31">27310 12596 629 0,'0'0'598'0,"0"0"-481"0,0 0-70 16,0 0 5-1,0 0 92-15,0 0 66 0,0 0-75 16,0-8-44-16,-4 8-15 15,-6 0-44-15,-1 0-19 16,-4 0-4-16,0 3-8 16,-4 10-2-16,1 6 1 15,-4 9-4-15,1 8 3 16,3 9 1-16,-2 17 0 16,7 19 3-16,4 15-3 15,8-6 0-15,1-17 0 16,0-20-1-16,0-17 0 15,10 5 1-15,0 2 0 16,3-3 0-16,3-6-5 16,-1-9-4-16,1-8-85 15,9-7-150-15,-3-7-32 16,-3-3-346-16</inkml:trace>
  <inkml:trace contextRef="#ctx0" brushRef="#br2" timeOffset="16380.1">27440 12901 962 0,'0'0'280'15,"0"0"-188"-15,0 0-21 16,0 0 55-16,0 0 15 16,84-5 5-16,-55 2-8 15,7-1-52-15,5-1-21 16,0 0-6-16,-2-2-36 16,-1-1 0-16,-4 2-11 15,-6-2-11-15,-6 3 8 16,-6 1-8-16,-5 1-1 15,-5 0 0-15,-1 3-57 16,-5 0-125-16,0 0-162 16,0 0-454-16</inkml:trace>
  <inkml:trace contextRef="#ctx0" brushRef="#br2" timeOffset="16672.68">27680 12901 1416 0,'0'0'339'0,"0"0"-248"16,0 0-82-16,0 0 13 16,0 0 86-16,-1 79-27 15,1-40-34-15,4 7-30 16,4 5 14-16,0 0 0 0,-1-3-25 15,-1-5 9 1,0-6-13-16,-2-7-2 0,1-6 7 16,-1-9-7-16,0-4-33 15,-1-6-61-15,7-5-189 16,-3-1-108-16,2-9-486 0</inkml:trace>
  <inkml:trace contextRef="#ctx0" brushRef="#br2" timeOffset="17092.08">28241 13062 1147 0,'0'0'315'0,"0"0"-235"16,0 0-2-16,0 0 112 16,0 0-16-16,0 0-74 15,0 0-57-15,-48-25 1 16,38 25-25-16,1 0-10 16,-3 9-2-16,-3 7-6 15,2 9-1-15,-2 4 0 16,3 7 2-16,3 8 5 15,3 15 8-15,6 18 7 0,0-3 13 16,3-5-21-16,7-10 11 16,1-11-12-16,4 3-11 15,0 3-2-15,0-8 4 16,-2-7-2-16,-1-6-4 16,-3-8-11-16,-3-6-30 15,-3-9-59-15,-3-8-171 16,0-2-98-16,-3 0-647 0</inkml:trace>
  <inkml:trace contextRef="#ctx0" brushRef="#br2" timeOffset="17482.4">27976 13583 1175 0,'0'0'292'16,"0"0"-208"-16,0 0-51 16,0 0 58-16,0 0 30 15,0 0-36-15,0 0-5 16,32-10 4-16,-13 8-36 16,3-1 4-16,2 0-11 15,2 2-17-15,1-1 8 16,0 2-4-16,2-1-7 15,-1 1 3-15,-3 0-5 16,-2 0-9-16,-4 0 2 16,-4 0 0-16,-4 0 11 0,-1 0-22 15,-3 0 9-15,-2 0-4 16,-2 0-5-16,0 1 4 16,-3-1-5-16,0 2 0 15,0-2-1-15,0 1-54 16,0-1-9-16,0 0-75 15,0 0-245-15,-5 0-462 0</inkml:trace>
  <inkml:trace contextRef="#ctx0" brushRef="#br2" timeOffset="19607.67">17499 13115 1197 0,'0'0'313'15,"0"0"-173"-15,0 0-44 16,0 0-15-16,0 0 20 15,0 0-2-15,-5 0-56 16,5 0-7-16,0 0-22 16,0 0-4-16,0 0 11 15,0 0-21-15,11 0 11 16,1 0 7-16,4 0-17 16,2 0 21-16,3 0-20 0,0-2 5 15,-5 2 3 1,-1-1-9-16,-4 1-1 0,-4 0 0 15,-4 0 0-15,-1 0 0 16,-2 0 0-16,0 0 0 16,0 0 15-16,0 0-15 15,-8 0 1-15,-7 3-1 16,-6 3-4-16,-3 3 4 16,1-2 0-16,-2 1 0 15,3-5 2-15,1 0-2 16,6-3 0-16,2 0 0 15,6 0-1-15,4 0 0 0,1 0 1 16,2 0 0 0,0 0 0-16,0 0 0 0,5-1 0 15,11-2 0-15,8-1 0 16,6 1 10-16,3 0-8 16,0 0 8-16,-4 2-1 15,-3 0-9-15,-6-1 0 16,-6 2-1-16,-1 0-70 15,-4 0-237-15,-6 10-856 0</inkml:trace>
  <inkml:trace contextRef="#ctx0" brushRef="#br2" timeOffset="24075.12">17956 13108 418 0,'0'0'939'16,"0"0"-791"-16,0 0-94 0,0 0 4 15,0 0 9-15,-5-79 22 16,5 57-20-16,0-1-33 16,0 0-14-16,0-2 2 15,0-3-18-15,-2 0 16 16,1 2 1-16,-1-3-13 15,1 1 9-15,1 2-2 16,-2 1 0-16,1 3 5 16,1 5-22-16,0 4 12 15,0 4-5-15,0 6 0 16,0 0 1-16,0 1-8 16,0 2 0-16,0 0 16 0,0 8-10 15,0 14 2-15,9 12-8 16,3 11 1-16,1 11 0 15,0 7-1-15,-1-2 1 16,-2-1 4-16,0-4-4 16,-4-8-1-16,0-9 0 15,-3-7-1-15,0-8 0 16,-2-8 1-16,1-3-1 16,-1-9-34-16,1-4-135 15,-2 0-109-15,0-7-439 0</inkml:trace>
  <inkml:trace contextRef="#ctx0" brushRef="#br2" timeOffset="24460.14">18115 12903 1151 0,'0'0'185'0,"0"0"-117"16,0 0-56-16,0 0 37 16,0 0 18-16,0 0-42 15,0 0 5-15,61 33-9 16,-46-33 11-16,3 0 42 16,0-9 33-16,3-8 17 0,-1-4-38 15,-1-4-50-15,-3-1-4 16,-4 1-31-16,-4 1 9 15,-6 3 19-15,-2 2-20 16,0 5 16-16,-6 3-1 16,-6 2 4-16,-4 3 25 15,-5 6-44-15,0 0-8 16,-1 0-1-16,4 7-18 16,0 8-6-16,7 3-47 15,7 10-86-15,2-4-121 16,2-3-375-16</inkml:trace>
  <inkml:trace contextRef="#ctx0" brushRef="#br2" timeOffset="24839.84">18201 13000 1113 0,'0'0'224'0,"0"0"-112"15,0 0-44-15,-5 104 19 16,13-71 5-16,9 1-22 16,7 0-27-16,2-5-42 15,4-6 9-15,0-6-10 16,-2-8 1-16,-2-9 11 16,-7 0 60-16,-2-5 37 0,-8-13-54 15,-6-8-33 1,-3-4 0-16,0-5 2 0,-14 0-1 15,-5 2 8-15,-5 0-16 16,1 5-2-16,0 4 13 16,2 8-26-16,3 3 8 15,1 9 29-15,5 1-35 16,1 3-4-16,3 0 2 16,1 10-17-16,3 4-19 15,3 4-86-15,1 3-98 16,0-3-130-16,5-6-515 0</inkml:trace>
  <inkml:trace contextRef="#ctx0" brushRef="#br2" timeOffset="25253.95">18427 12796 692 0,'0'0'315'16,"0"0"-221"-16,0 0-30 16,0 0-12-16,0 0 77 15,0 0-29-15,0 0-68 0,10 54-18 16,-1-54 10-1,-2 0 21-15,1 0 51 0,-2-3 16 16,0-5-74-16,-2-1-7 16,-2 0-14-16,-2-3 17 15,0 3 29-15,0-1-13 16,-2 0-6-16,-5 1-20 16,-1 3-23-16,2 1 14 15,2 5-6-15,-1 0-8 16,1 0-1-16,-2 5-42 15,2 5-23-15,-1 2-28 16,5 2-108-16,0-4-160 16,0-2-436-16</inkml:trace>
  <inkml:trace contextRef="#ctx0" brushRef="#br2" timeOffset="26058.17">18589 13217 889 0,'0'0'392'0,"0"0"-276"15,0 0-77-15,0 0-5 16,0 0 21-16,0 0 28 16,0 0-40-16,-3 44-41 15,3-44 15-15,0 0-8 16,0 0 28-16,0 0 103 15,-1-1-70-15,-2-5-41 16,0-2-26-16,0 3 3 16,1 4 5-16,1 1-11 15,1 0-20-15,0 11 13 16,0-1-21-16,0-3-106 16,6-7-111-16,0 0-451 0</inkml:trace>
  <inkml:trace contextRef="#ctx0" brushRef="#br2" timeOffset="26643.47">18508 12705 160 0,'0'0'646'0,"0"0"-555"0,0 0-13 16,0 0 16-16,0 0-24 16,0 0 6-16,0 0-41 15,-13 7-19-15,13 5 68 16,-1 0 13-16,1 5-28 16,0 2-1-16,0 3-21 15,0 3 41-15,0 3-12 16,3 3-39-16,7 1-5 15,2 0-16-15,3 1-4 16,1-2 9-16,5 0-20 16,-1-3 4-16,4-1-5 15,1-1 2-15,3-4 7 16,-1-3-1-16,1-4 4 0,-2-5 23 16,-5-3-7-1,0-5 22-15,-4-2-8 0,-3 0 1 16,-2-9 19-16,-2-11-40 15,-7-7-8-15,-3-9 5 16,0-7-19-16,-3-6 1 16,-12-2 0-16,-3-2 0 15,-2 0 30-15,-3 6-10 16,1 7 3-16,-2 6 11 16,0 7-17-16,0 6 10 15,1 6 0-15,1 3-17 16,0 7 14-16,0 5-23 15,1 0-2-15,1 8-1 0,3 15-62 16,3 9-23 0,2 23-76-16,5-6-360 0,2-5-639 0</inkml:trace>
  <inkml:trace contextRef="#ctx0" brushRef="#br2" timeOffset="27201.05">18932 12726 733 0,'0'0'101'15,"0"0"-69"-15,0 0-16 0,0 0 0 16,0 0 7-16,0 0-22 16,0 0 5-16,23 54 46 15,-16-54 117-15,-1-5-25 16,-3-7-12-16,-1-3-44 15,-2-2 29-15,0-2 14 16,0 1-22-16,-2 4 6 16,-6 2-22-16,0 1-35 15,-1 5-29-15,1 4-23 16,2 2-6-16,-1 0-17 16,4 2-115-16,3 18-151 15,0-3-266-15,0 2-600 0</inkml:trace>
  <inkml:trace contextRef="#ctx0" brushRef="#br2" timeOffset="27544.09">19250 12769 1393 0,'0'0'247'0,"0"0"-124"15,0 0-69-15,0 0-34 16,0 0 23-16,0 0-20 16,0 0 1-16,-91 55-13 15,70-27-11-15,2 3 6 0,-1 3 2 16,5 2-3-16,4 0 32 16,6-1-18-16,5-1 22 15,0-3-15-15,5-5 19 16,9-3 0-16,4-4-30 15,3-5 3-15,1-4-14 16,4-4 4-16,-4-5 3 16,1-1-5-16,-3 0-6 15,-3-4 0-15,2-11-72 16,-4 1-280-16,-3 4-837 0</inkml:trace>
  <inkml:trace contextRef="#ctx0" brushRef="#br2" timeOffset="28623.96">19202 12296 1217 0,'0'0'217'16,"0"0"-153"-16,0 0-22 15,0 0-21-15,0 0 8 16,0 0 41-16,0 0 0 15,39 43-6-15,-27-16-23 16,1 12-18-16,5 20 5 16,9 27-28-16,8 32 0 15,0 21 0-15,1 4 2 16,-8-11 2-16,-11-18-4 16,-4-10-15-16,-5-13 4 0,-4-7-14 15,-2-10 25 1,-2-11-6-16,0-12-1 0,0-13 6 15,0-6-80-15,-2 18-46 16,-4-8-75-16,0-4-318 0</inkml:trace>
  <inkml:trace contextRef="#ctx0" brushRef="#br2" timeOffset="29946.72">28739 13325 998 0,'0'0'333'16,"0"0"-233"-16,0 0-75 16,0 0-2-16,0 0 23 0,0 0 27 15,0 0-25 1,0 0-14-16,0 0 21 0,0 0 28 15,8 5 2-15,4 1-16 16,4 1-11-16,3 0 10 16,4-2-18-16,4 2-6 15,3-3 8-15,1-3-27 16,2 1 3-16,-2-2-7 16,-1 0-19-16,-6 0 30 15,-5 0-22-15,-5 0 14 16,-5 0 8-16,-2 0-31 15,-6 0 13-15,-1 0-1 16,0 0-10-16,0 0 10 16,0 0-11-16,0 0-2 15,0 0 3-15,0 0-3 16,0 0 0-16,0 0-1 16,3 0-69-16,5-2-75 0,0-2-397 15,0-1-637-15</inkml:trace>
  <inkml:trace contextRef="#ctx0" brushRef="#br2" timeOffset="31441.8">29627 12997 796 0,'0'0'684'16,"0"0"-558"-16,0 0-89 15,0 0-10-15,0 0 105 16,0 0-34-16,0 0-51 15,16 0-14-15,1 0-13 16,2-2 22-16,2-1-10 16,3-3-19-16,0 0 4 15,-1 1-17-15,-4-1 0 16,-2 2-16-16,-5 0-67 16,-4 2-93-16,-5 1-98 0,-3 1-430 15</inkml:trace>
  <inkml:trace contextRef="#ctx0" brushRef="#br2" timeOffset="31972.32">29677 12971 1124 0,'0'0'335'16,"0"0"-248"-16,0 0-58 15,0 0 25-15,0 0 12 16,0 0-23-16,0 0-24 15,-31 84-13-15,26-63 40 16,3-1-13-16,1-3-14 16,1-1 2-16,0-5-21 15,0-3 0-15,0-4 0 0,0-1-9 16,0-3 2-16,8 0-53 16,3 0-16-16,1-5-2 15,6-3 43-15,-1-1 22 16,1 4 12-16,3 2-8 15,-1 3 9-15,2 0 0 16,0 10 13-16,-1 10 64 16,-1 4-52-16,-3 2 1 15,-1 3 18-15,-3 1-6 16,-4 0 36-16,-3-3-2 16,-5-2-29-16,-1-2 2 15,0-5-30-15,-7 0 19 0,-10-2-8 16,-5-2-19-1,-6-2 11-15,-5-6-5 0,-3-4 1 16,-1-2 9-16,3 0-22 16,2-5 7-16,6-6-8 15,7 2 1-15,5 0 8 16,5 2-9-16,4 2-16 16,5 1-6-16,0 1-69 15,3 1-9-15,18-4 25 16,21-7-97-16,-5 2-116 15,1-1-948-15</inkml:trace>
  <inkml:trace contextRef="#ctx0" brushRef="#br2" timeOffset="32561.38">30034 13002 1145 0,'0'0'254'16,"0"0"-193"-16,0 0-32 15,0 0 100-15,0 0 30 16,98-9-27-16,-65 6-34 16,0-1-44-16,-3 1-11 15,-5 0-33-15,-7-1-8 16,-6 3 5-16,-7 1-7 15,-5 0-19-15,0 0-72 0,-9 0 22 16,-9 0-16 0,-9 8-42-16,-6 4 48 0,-3 2 56 15,-2 3 8-15,3 0 15 16,3 1 22-16,5 2 1 16,7-3 21-16,5 0-13 15,9-2 1-15,5 0-9 16,1-3-23-16,0-1 13 15,13 0 5-15,8 1-8 16,6-2 18-16,4-1-3 16,5 3 5-16,3 0 32 15,1 0-11-15,-1 3-5 0,-3 2-24 16,-5 5-12-16,-4-1 12 16,-6 2-3-16,-11 0 0 15,-5 1 6-15,-5 1 6 16,-9-1 3-16,-15-2-23 15,-7 0-5-15,-5-5 4 16,-3-7-1-16,-3-4 4 16,5-6 18-16,6 0-30 15,4-2-1-15,12-5-1 16,7-3-69-16,8-4-86 16,11 2-204-16,5-1-435 0</inkml:trace>
  <inkml:trace contextRef="#ctx0" brushRef="#br2" timeOffset="32718.01">30495 13455 1692 0,'0'0'299'16,"0"0"-209"-16,0 0-62 16,0 0 21-16,0 0 13 15,0 0-62-15,0 0-46 16,10-34-288-16,-4 15-603 0</inkml:trace>
  <inkml:trace contextRef="#ctx0" brushRef="#br2" timeOffset="33122.85">30738 12945 1306 0,'0'0'165'0,"0"0"-133"16,0 0 1-16,-31 81 74 15,19-40 25-15,4 8-35 16,4 7-50-16,2 4 22 16,2 2-15-16,0-4-31 15,15-6 4-15,6-6-17 16,3-10-4-16,3-7 3 15,0-10-3-15,0-5-6 16,0-11 0-16,-4-3 0 16,-2-5 31-16,-4-15-14 15,-6-8-8-15,-6-6 10 0,-5 0-18 16,0-2 13-16,-10 4-4 16,-5 4-9-16,-5 8 36 15,-1 10-16-15,-1 6-14 16,-2 4-7-16,1 7-30 15,3 11-29-15,2 12-98 16,9-2-175-16,4-6-401 0</inkml:trace>
  <inkml:trace contextRef="#ctx0" brushRef="#br2" timeOffset="33573.39">31034 13033 1162 0,'0'0'189'0,"0"0"-133"0,0 0 33 15,0 0 39-15,0 0-38 16,0 0-37-16,0 0 5 16,34 45 11-16,-21-45 22 15,-2 0-11-15,-4-3-31 16,0-9-11-16,-2-1-20 15,-5-4 4-15,0 0 16 16,0-2-21-16,-5 2 0 16,-5 3-3-16,0 4-4 15,-1 5 6-15,-2 5-16 16,-1 0-16-16,0 3-2 16,2 15-39-16,2 10-35 15,5-2-169-15,3-2-321 0</inkml:trace>
  <inkml:trace contextRef="#ctx0" brushRef="#br2" timeOffset="33950.16">31462 13040 1343 0,'0'0'134'0,"0"0"-112"0,0 0 52 16,0 0 118-16,0 0-53 15,0 0-73-15,0 0-28 16,-67 50-15-16,51-22 23 16,0 5-3-16,1 5-8 15,0 2 5-15,3 2-22 16,5 1 7-16,1-2 18 15,6-2-24-15,0-3 3 16,3-7-13-16,12-2-8 16,6-8 12-16,0-4-12 15,6-7 1-15,1-7 15 16,2-1-17-16,0-4 0 16,-1-16-13-16,10-16-56 15,-7 3-72-15,-7 2-347 0</inkml:trace>
  <inkml:trace contextRef="#ctx0" brushRef="#br2" timeOffset="34449.92">31497 12506 1200 0,'0'0'308'0,"0"0"-221"15,0 0-71-15,0 0 6 16,0 0 122-16,0 0-38 16,0 0-37-16,63 58-15 15,-39-34-22-15,6 6 9 16,0 3-23-16,4 10-2 16,-2 9 10-16,3 3-18 15,2 19 2-15,1 15-10 16,-7 14 6-16,-10 1-2 15,-17-18-3-15,-4-19-1 0,-3-25 12 16,-10-3-10-16,-8 6-2 16,-1 1 25-16,-4 2-8 15,5-10 10-15,2-8-20 16,3-5-6-16,7-8-1 16,4-9-14-16,5-8-122 15,0 0-346-15,0-12-736 0</inkml:trace>
  <inkml:trace contextRef="#ctx0" brushRef="#br2" timeOffset="35095.64">31814 12337 1245 0,'0'0'231'0,"0"0"-185"0,0 0-19 16,0 0 88-16,0 0 44 16,0 0-45-16,67 88-70 15,-42-58 11-15,5 7 9 16,1 4-17-16,2 7 10 16,6 16-35-16,4 15 2 15,2 15-2-15,-1 5-22 16,-8-4 9-16,-7-8-9 15,-9-7 8-15,-4 4 7 16,-3 0 6-16,-4 2-6 16,-5-2 0-16,-2-3-15 15,-2 0 0-15,-2-1 0 16,-10-14 1-16,-2-11 2 16,-2-11-3-16,-3-3 0 15,-5 9 8-15,-7 5-7 0,-3 4-1 16,-2-4 0-16,3-8 1 15,5-8 8-15,1-7-8 16,6-4 0-16,4-8 26 16,3-6-26-16,5-3 14 15,1-4-3-15,4-3-12 16,0-1 11-16,2-1-11 16,2-2 0-16,-2 0-1 15,2 0-4-15,-3 2-17 16,-3-1-70-16,-1 1-160 15,-3-1-602-15</inkml:trace>
  <inkml:trace contextRef="#ctx0" brushRef="#br2" timeOffset="47728.03">15737 13528 1292 0,'0'0'322'0,"0"0"-245"16,0 0-40-16,0 0-7 15,0 0 39-15,0 0 42 16,0 0-45-16,0 0-13 16,0 0 7-16,0 0-33 0,0 0 14 15,0 11-7-15,0 9-25 16,-7 9 31-16,-11 14-25 15,-18 20 4-15,-16 22 15 16,-21 19-34-16,-5 7 12 16,1-9-11-16,17-22 0 15,18-24 36-15,12-13-28 16,4-7 0-16,-1 0-2 16,0 3-6-16,0-3-1 15,7-6 0-15,3-10-8 16,3-5-5-16,-5-9-72 15,5-4-130-15,-2-2-406 0</inkml:trace>
  <inkml:trace contextRef="#ctx0" brushRef="#br2" timeOffset="48494.41">13331 12339 801 0,'0'0'630'15,"0"0"-534"-15,0 0 34 0,0 0-9 16,0 0-19-1,0 0 4-15,-62 95-45 0,38-54-21 16,-7 26 10-16,-16 33-35 16,-16 35-4-16,-8 18 1 15,1-1-10-15,6-15 5 16,13-24 2-16,11-12-8 16,10-26 18-16,11-17-19 15,7-17 13-15,1-8-13 16,4-1 0-16,1-3-1 15,4-1 1-15,2-17-10 16,12-7-168-16,6-4-626 0</inkml:trace>
  <inkml:trace contextRef="#ctx0" brushRef="#br2" timeOffset="50086.96">25980 13912 1128 0,'0'0'291'0,"0"0"-181"0,0 0-50 15,0 0 56 1,0 0 60-16,0 0-60 0,0 0-57 16,0-4-1-16,0 4-38 15,0 0 11-15,0 0-17 16,-12 9-13-16,-6 13 14 16,-9 7-14-16,-9 12 0 15,-8 9 11-15,-10 16-11 16,-16 18-1-16,-8 15 0 15,4-9 0-15,14-15 6 16,17-22-6-16,8-14 0 16,-8 9 0-16,-5 7 0 15,-7 3-1-15,6-6-6 16,7-9 4-16,6-11-5 16,8-6 8-16,7-11-54 0,5-10 2 15,4-18-63-15,5-15-210 16,2-9-602-16</inkml:trace>
  <inkml:trace contextRef="#ctx0" brushRef="#br2" timeOffset="50732.41">23386 12993 1255 0,'0'0'210'0,"0"0"-163"16,0 0-28-16,0 0 1 16,-94 40 2-16,69-22 24 15,-1 3-8-15,-2 6-3 16,-2 7 13-16,-3 9-32 15,-7 7 8-15,-9 19-16 0,-12 22-7 16,-12 17 29 0,3 2-24-16,14-18-5 0,19-26 59 15,16-26-1-15,6-6-9 16,-1 2-30-16,-1 3-20 16,1-3 15-16,6-6-15 15,1-7 0-15,6-7 0 16,3-2 0-16,0 6-94 15,12-8-212-15,-2-1-565 0</inkml:trace>
  <inkml:trace contextRef="#ctx0" brushRef="#br2" timeOffset="62463.71">13734 15736 732 0,'0'0'381'0,"0"0"-242"16,0 0-20-16,0 0 23 15,0 0 34-15,0 0 1 16,0 2-58-16,0-2-36 16,0-4-5-16,0-5-45 0,-1-1 9 15,-1-5 12-15,-1-4-53 16,2 0 19-16,-2-6-20 16,0-3 6-16,1-2 1 15,1-4-6-15,-1 0 5 16,1-2-4-16,-1 2 5 15,1 0-14-15,-1-1 7 16,-1 4-5-16,-1 2-1 16,2 3 12-16,-1 2-4 15,0 5-2-15,0 2 8 16,0 4-9-16,0 7 1 16,2 3-12-16,1 3 6 15,-2 0-20-15,2 0 26 16,0 15 3-16,0 13 7 15,0 10-10-15,0 10 0 0,6 8 0 16,3 2 6-16,0-1-5 16,0 1 4-16,-3-7-5 15,0-2 7-15,0-4-8 16,0-7 1-16,-2-5 0 16,-1-6-9-16,2-5-13 15,-2-6-49-15,2-7-67 16,-1-3-158-16,0-5-330 0</inkml:trace>
  <inkml:trace contextRef="#ctx0" brushRef="#br2" timeOffset="62797.66">13976 15879 1335 0,'0'0'500'16,"0"0"-378"-16,0 0 23 0,0 0-21 15,0 0-6-15,0 0-70 16,0 0-11-16,-8 2-37 16,8-2-19-16,0 0 19 15,0 0-77-15,0-6-80 16,0-4-319-16,0-5-543 0</inkml:trace>
  <inkml:trace contextRef="#ctx0" brushRef="#br2" timeOffset="63388.08">13983 15461 1508 0,'0'0'261'0,"0"0"-197"16,0 0-34-16,0 0 0 15,0 0 51-15,0 0-11 16,0 0-55-16,34-50-14 16,-17 41 11-16,1 2-12 15,2 0 13-15,0 2-2 16,2 0-4-16,2 4-3 16,-3 1-4-16,0 0 1 15,-3 2-2-15,-3 11 1 0,-2 4 0 16,-5 3 0-16,-7 5 0 15,-1 5 0-15,0 2 1 16,-7 6 0-16,-8 1 8 16,0 1-8-16,-1-2-1 15,0-2 0-15,3-5 1 16,3 0-2-16,4-6 2 16,1-3-1-16,1-5 6 15,4 0-6-15,0-6 0 16,0-3-7-16,0-2-8 15,0-4 0-15,0-2-32 16,6 0 44-16,3 0-14 16,0-3 25-16,4-5-17 15,1 0 9-15,0 0 0 16,3 3 2-16,1 3 0 0,0 2 18 16,1 0 41-16,0 0-44 15,-2 1 15-15,-2 7-32 16,-3-1 10-16,-2 0-14 15,2-3 4-15,-1-4-38 16,-1 0-15-16,9-15-195 16,-4-7-276-16,-1-3-625 0</inkml:trace>
  <inkml:trace contextRef="#ctx0" brushRef="#br2" timeOffset="64035.05">14441 15480 1365 0,'0'0'340'0,"0"0"-261"0,0 0-70 15,0 0 14-15,0 0 12 16,0 0 42-16,0 0-1 16,78 43-69-16,-53-43 15 15,-1 0-9-15,0-5-3 16,-5-6 45-16,-1-5-26 15,-6-5-14-15,0 1 10 16,-8-4-19-16,-2-2 7 16,-2 1-13-16,0 0 1 15,-11 0 17-15,-3 5-18 16,0 1 2-16,-4 7-2 16,-3 6 7-16,0 6-13 0,-3 0 6 15,1 8 0-15,-1 12-1 16,1 4 2-16,4 3-1 15,3 3 0-15,5 1 0 16,5-2-1-16,6 1 1 16,0-3 0-16,3-2 2 15,12-2 0-15,5-6-3 16,0-3 1-16,0-5-10 16,4-7 4-16,-2-2 7 15,-1 0-1-15,-3-10 20 16,0-7-9-16,-3-3-22 0,-1-2 11 15,-3-1-1 1,-2 4 1-16,0 4 0 0,-5 1 6 16,-1 8-1-16,-1 5 9 15,-1 1-28-15,4 7 10 16,-1 13 4-16,5 8 64 16,0 6-32-16,0 7-3 15,3 1 31-15,-2 3-52 16,0-1 15-16,-2-4-23 15,-2-3-1-15,-1-7-8 16,-2-7 9-16,-2-4 0 16,1-8 0-16,-2-4-55 15,0-7-50-15,0 0-217 16,0-13-1379-16</inkml:trace>
  <inkml:trace contextRef="#ctx0" brushRef="#br2" timeOffset="65655.57">15458 15141 588 0,'0'0'719'0,"0"0"-570"16,0 0-37-16,0 0 34 16,0 0 17-16,0 0-3 15,0 0-54-15,-1 0-90 16,1 0-3-16,10 0-2 16,5 0 5-16,4 0 47 15,3 0-42-15,3 0 0 16,2 0-5-16,-1 0-6 15,1-4-11-15,0 0 1 0,-2-3-16 16,-3 4 16-16,-5-2-63 16,-3 3-90-16,-8 1-156 15,0-2-178-15,-6 3-204 0</inkml:trace>
  <inkml:trace contextRef="#ctx0" brushRef="#br2" timeOffset="66039.61">15614 15103 178 0,'0'0'997'0,"0"0"-848"15,0 0-78 1,0 0-30-16,0 0 53 0,0 0 37 16,-3 84-36-16,20-51-34 15,6 6 17-15,2 5 20 16,2 3 2-16,0 0-69 15,-3-3-9-15,-7-5 1 16,-5-4-15-16,-4-5-9 16,-8-2 1-16,0-7 0 15,-6-3 5-15,-12-4-4 16,-4-3 5-16,-7-5 8 16,-1-3-13-16,2-3-1 15,1 0 5-15,7 0-4 16,4 0 38-16,6 0 4 15,6 0-2-15,2 0 2 0,1 0-37 16,1 0-12-16,0 0-6 16,0 0-39-16,0 0 15 15,0 0-79-15,1 2-190 16,2 4-488-16</inkml:trace>
  <inkml:trace contextRef="#ctx0" brushRef="#br2" timeOffset="66444.06">15027 16020 1370 0,'0'0'232'16,"0"0"-170"-16,0 0-49 15,0 0 86-15,0 0 104 16,109-4-94-16,-61-2-31 16,25-1 2-16,19-4-30 15,22-3 0-15,8-1-29 16,-5 1 0-16,-13 2-9 15,-29 2-2-15,-17 3-16 16,-12 1 6-16,-10 0 0 16,1 1 1-16,-1-1-1 0,-5 0 0 15,-9 2 0-15,-9 1-30 16,-6 2-10-16,-7 1-34 16,0 0-76-16,-10 0-142 15,-6 3-735-15</inkml:trace>
  <inkml:trace contextRef="#ctx0" brushRef="#br2" timeOffset="66956.18">15235 16366 1676 0,'0'0'247'0,"0"0"-247"16,0 0-37-16,0 0-39 16,0 0 76-16,0 0 23 0,0 0-16 15,34 6 24-15,-10-3-25 16,2-1 8-16,-1-2 14 16,-3 0-28-16,-3-2 18 15,-5-6-18-15,-6-1 0 16,-6-3 56-16,-2-1-14 15,-4 0-3-15,-11 0 25 16,-5 0-64-16,-1 5 38 16,-1 1-19-16,1 5-19 15,5 2 24-15,1 0-24 16,4 6 0-16,4 6-1 16,3 5-50-16,4 0-63 15,10 9-111-15,8-6-133 16,3-4-487-16</inkml:trace>
  <inkml:trace contextRef="#ctx0" brushRef="#br2" timeOffset="67299.88">15822 16353 1547 0,'0'0'321'0,"0"0"-270"16,0 0-34-16,0 0-3 15,0 0 69-15,-83 8-20 16,50 6-29-16,-3 5-34 16,0 6 0-16,0 6 8 0,4 6-7 15,2 3-1-15,8 3 27 16,8-1-12 0,7-1 39-16,7-4-24 0,11 0-11 15,18-4 45-15,8-5-39 16,8-8 0-16,7-4 5 15,2-4-30-15,1-7 34 16,-3-5-19-16,-3 0-6 16,-7 0-3-16,-5 0-6 15,-4-4-1-15,-6-1-66 16,9-14-85-16,-9 5-173 16,-3-2-1168-16</inkml:trace>
  <inkml:trace contextRef="#ctx0" brushRef="#br2" timeOffset="67909.82">16331 14986 823 0,'0'0'200'0,"0"0"-30"16,0 0-50-16,0 0 29 16,-41 75-22-16,30-48-43 15,0 9 33-15,2 6-19 16,2 11 5-16,4 16 12 16,3 20-54-16,0 15 11 15,13-9-16-15,2-21-25 16,0-23 17-16,0-14-21 15,4 3-2-15,5 5-3 16,6-1-16-16,1-7-12 16,2-7-1-16,3-10-32 15,15-15-4-15,-8-5-115 16,-7 0-405-16</inkml:trace>
  <inkml:trace contextRef="#ctx0" brushRef="#br2" timeOffset="68376.56">16646 15302 986 0,'0'0'272'0,"0"0"-167"15,0 0 70-15,0 0 9 16,0 0-41-16,85-11-14 16,-49 2-72-16,2-1-26 0,-1 0-5 15,1 0-18-15,-2 5-13 16,-6 1 5-16,-5 2-39 15,-7 2-77-15,-15 0-179 16,-3 10-260-16,0 1-303 0</inkml:trace>
  <inkml:trace contextRef="#ctx0" brushRef="#br2" timeOffset="68608.11">16836 15318 1250 0,'0'0'483'16,"0"0"-380"-16,0 0-40 16,0 0 5-1,0 0 56-15,-1 86-50 0,1-49 3 16,6 0-46-16,1 4 1 16,0-3-13-16,3-4-18 15,-1-2-2-15,1-7-26 16,5-4-72-16,5-3-114 15,-1-5-281-15,-4-6-413 0</inkml:trace>
  <inkml:trace contextRef="#ctx0" brushRef="#br2" timeOffset="68898.57">17206 15484 611 0,'0'0'1102'0,"0"0"-968"16,0 0-81-16,0 0 2 16,0 0 33-16,0 0 11 15,0 0-67-15,-55-17-21 16,45 37-12-16,0 8 1 16,2 10 0-16,5 8 28 15,3 9-10-15,0 6-3 16,11 1 20-16,5 2-34 15,0-5-2-15,-1-7-15 0,-3-6-55 16,-2-8-17 0,-8-4-214-16,-2-8-198 0,0-9-344 0</inkml:trace>
  <inkml:trace contextRef="#ctx0" brushRef="#br2" timeOffset="69096.03">16965 15821 1562 0,'0'0'291'0,"0"0"-203"15,0 0-64-15,0 0 102 16,0 0-4-16,101-28-69 16,-59 22-4-16,-2-1-47 15,1 2 9-15,-4-1-11 0,5-2-113 16,-10 1-224-16,-8 1-871 15</inkml:trace>
  <inkml:trace contextRef="#ctx0" brushRef="#br2" timeOffset="69719.42">17605 15571 1181 0,'0'0'333'0,"0"0"-152"16,0 0-21-16,0 0-86 16,0 0 53-16,0 0-46 15,0 0-19-15,49-14 15 16,-25 10-57-16,4-4 26 0,2 3-46 16,0-2 11-16,-3-2-32 15,-2 3-1-15,2-4-100 16,-6 2-228-16,-6 0-554 0</inkml:trace>
  <inkml:trace contextRef="#ctx0" brushRef="#br2" timeOffset="70011.09">17973 15223 1300 0,'0'0'255'0,"0"0"-179"0,0 0-40 15,0 0 27-15,19 102 129 16,-10-52-68-16,1 4-65 16,-2 4 19-16,0-2-32 15,-2-4-9-15,-2-5-6 16,-1-8-24-16,2-5-14 15,1-11 5-15,-2-5-30 16,1-6-18-16,1-12-133 16,-2 0-216-16,2 0-374 0</inkml:trace>
  <inkml:trace contextRef="#ctx0" brushRef="#br2" timeOffset="70583.78">18265 15350 1053 0,'0'0'333'0,"0"0"-234"16,0 0-66-16,0 0 37 15,0 0 46-15,0 0-25 16,0 0-18-16,32 77-66 0,-14-74 29 16,1-3-15-1,0 0-19-15,-2-3 34 0,-1-9-15 16,-5-3-2-16,-2-5 44 15,-5 2-50-15,-4-2 18 16,0 3-22-16,0 0-1 16,-7 3 31-16,-7 2-38 15,-4 6 19-15,-1 5-13 16,-2 1-7-16,0 4 0 16,3 13-34-16,2 5-57 15,4 11-17-15,5-4-157 16,4-4-370-16</inkml:trace>
  <inkml:trace contextRef="#ctx0" brushRef="#br2" timeOffset="70926.84">18300 15487 1350 0,'0'0'345'15,"0"0"-258"-15,-9 82-49 16,9-47 9-16,0-2 32 15,13-7-14-15,5-5-51 16,3-7-11-16,1-5-3 16,2-9 1-16,-3 0 20 15,0-9-2-15,-5-11-9 16,-4-6-10-16,-4-3 0 16,-6-4 0-16,-2-3 21 15,-5 2 1-15,-10 4 21 0,-6 1 6 16,-3 4-26-16,-1 8 22 15,2 6-11-15,0 8-20 16,2 3 12-16,1 10-26 16,1 11 0-16,3 7-1 15,5 5-46-15,7-1-11 16,4 6-95-16,4-7-216 16,8-9-680-16</inkml:trace>
  <inkml:trace contextRef="#ctx0" brushRef="#br2" timeOffset="71483.06">18552 15729 474 0,'0'0'1616'0,"0"0"-1399"15,0 0-79 1,0 0-43-16,0 0-84 0,0 0 50 16,0 0-61-16,0 0 14 15,0 0-28-15,0 0-13 16,1 0-28-16,6 0-21 15,1-2-140-15,-2-3-403 0</inkml:trace>
  <inkml:trace contextRef="#ctx0" brushRef="#br2" timeOffset="72151.03">18740 15388 1470 0,'0'0'237'0,"0"0"-165"16,0 0-53-16,-17 87 47 16,17-49 102-16,0 5-93 0,6-1-38 15,12 0-14 1,3-6-15-16,3-8-7 0,3-7-1 15,-2-8-24 1,2-10 24-16,-3-3 10 0,1-6 7 16,-1-17-1-16,-2-9-9 15,-5-8-2-15,-4-4-5 16,-5-2 1-16,-7-3 42 16,-1 2-10-16,-1 5-5 15,-13 5 21-15,-7 6-48 16,-1 7 35-16,-3 9-36 15,1 5 1-15,-2 10-3 16,4 0-8-16,3 7-27 16,4 11-27-16,3 11-84 15,6-4-145-15,5-5-680 0</inkml:trace>
  <inkml:trace contextRef="#ctx0" brushRef="#br2" timeOffset="72535.97">19016 15204 755 0,'0'0'146'0,"0"0"-99"0,0 0-19 16,0 0 115-16,0 0-42 15,85 23 8-15,-72-24 30 16,-2-9 8-16,-4-2 41 16,-2-2-36-16,-4-1-37 15,-1 1-3-15,0-1-37 16,0 4-26-16,-9 2 25 15,-1 6-73-15,-4 3 7 16,1 0-8-16,-2 2-30 16,3 14 2-16,1 4-51 0,4 11-53 15,4-3-160 1,3-5-545-16</inkml:trace>
  <inkml:trace contextRef="#ctx0" brushRef="#br2" timeOffset="72909.23">19404 15294 1428 0,'0'0'493'15,"0"0"-367"-15,0 0 18 16,0 0-73-16,0 0 49 16,0 0-65-16,0 0-22 0,-72-12-27 15,51 26-5-15,-1 10-2 16,1 7 1-16,0 10 0 16,6 4 20-16,5 5-11 15,8 0 1-15,2-3-4 16,6-6-4-16,15-6-4 15,7-9-5-15,4-8-33 16,2-7 39-16,2-7-54 16,-2-4 5-16,-1 0 8 15,4-21-111-15,-9 3-234 16,-8 1-696-16</inkml:trace>
  <inkml:trace contextRef="#ctx0" brushRef="#br2" timeOffset="73264.42">19602 15637 1699 0,'0'0'304'16,"0"0"-211"-16,0 0-39 15,0 0-23-15,0 0 68 16,0 0-47-16,0 0-51 15,-10 78 17-15,10-64-18 16,0-5-38-16,0-6-60 16,-3-3-257-16,-2 0-622 0</inkml:trace>
  <inkml:trace contextRef="#ctx0" brushRef="#br2" timeOffset="73513.02">19453 15204 1235 0,'0'0'266'0,"0"0"-207"16,0 0-33-16,0 0 31 15,0 0 22-15,0 75-31 16,3-59-48-16,1 2-51 16,1-4-60-16,-4-4-470 0</inkml:trace>
  <inkml:trace contextRef="#ctx0" brushRef="#br2" timeOffset="73840.24">19572 14875 816 0,'0'0'296'0,"0"0"-163"0,43 87-5 16,-16-37-2-16,8 17 25 16,2 17 19-16,1 21-40 15,-5 6-53-15,-16-3-2 16,-10-12-36-16,-7-16-33 16,-4-12 15-16,-7-13-21 15,1-14-9-15,-9 16-72 16,3-7-251-16,0-5-633 0</inkml:trace>
  <inkml:trace contextRef="#ctx0" brushRef="#br2" timeOffset="74578.8">20216 15530 1204 0,'0'0'243'0,"0"0"-145"16,0 0-12-16,0 0 26 15,0 0 46-15,0 0-45 16,0 0-12-16,48-4 2 15,-33 0-75-15,3 1 6 0,-3 0-27 16,-2 2 8-16,-2-1-7 16,-4 1-8-16,-1 1-10 15,0 0 9-15,-5 0-73 16,1 0-32-16,-2 0-25 16,2 0-36-16,-2 3-2 15,0 0-177-15,0-2-414 0</inkml:trace>
  <inkml:trace contextRef="#ctx0" brushRef="#br2" timeOffset="74952.75">20224 15749 1311 0,'0'0'612'0,"0"0"-480"15,0 0-88-15,0 0-25 16,0 0 58-16,0 0-8 0,0 0-24 16,76-42-19-16,-51 37-18 15,-1 3-11-15,-1 0 3 16,-3 2-5-16,-1 0-7 16,0 0-14-16,5 0-69 15,-6 0-184-15,-2 0-548 0</inkml:trace>
  <inkml:trace contextRef="#ctx0" brushRef="#br2" timeOffset="75764.89">20879 15584 1818 0,'0'0'318'0,"0"0"-270"15,0 0-48-15,0 0 8 0,0 0 4 16,0 0 55 0,0 0-54-16,33 0 9 0,-10 0 37 15,6 0-42 1,2 0 20-16,3 0-27 0,2 0 1 16,2 0 6-16,-3 0-8 15,-3-5 9-15,-5 2-6 16,-7 0-5-16,-6 0-14 15,-4 2-6-15,-4 1-30 16,-1 0 1-16,4 0-59 16,-1 0-132-16,1-3-423 0</inkml:trace>
  <inkml:trace contextRef="#ctx0" brushRef="#br2" timeOffset="76272.07">21804 14913 1508 0,'0'0'363'0,"0"0"-291"15,0 0-41-15,0 0-31 0,0 0 13 16,0 0 99-16,0 0-73 16,-63 32-14-16,49-8 23 15,-2 5-37-15,-1 5 38 16,-2 9-24-16,-4 20-24 15,-4 29 28-15,4 36-3 16,7 22-12-16,10 8 16 16,6-8-21-16,9-16-5 15,13-11-4-15,8-14 0 16,6-10 3-16,4-11-3 16,0-18 0-16,-4-16 4 15,-5-13-4-15,1-5 0 16,4 4-19-16,5 4-45 0,0 1 51 15,-6-1-5-15,-5-5-28 16,-5-3 17-16,-4-2-80 16,-4 5-101-16,-6-8-368 15,-4-6-648-15</inkml:trace>
  <inkml:trace contextRef="#ctx0" brushRef="#br2" timeOffset="82683.26">22351 15623 707 0,'0'0'311'0,"0"0"-155"15,0 0 8-15,0 0-32 16,0 0 41-16,0 0-16 16,-1-3-66-16,1 3-13 15,0 0-27-15,0 0-1 16,0 0-8-16,0 0-42 16,0 0 6-16,0 0-6 15,0 8-1-15,3 4 0 16,10 2 1-16,0 1 0 15,7-3 1-15,0-2-1 0,3-3-1 16,-1-5 1 0,4-2 0-16,-3 0 5 0,2-10-5 15,0-4 1-15,-1-4 26 16,-5 0-26-16,-4-2 8 16,-3 3-3-16,-8 1-5 15,-2 0 45-15,-2 2-8 16,0-1-4-16,-15-1 44 15,-2 1-66-15,-2 1-10 16,-2 1-2-16,2 7-13 16,3 3-2-16,2 1 15 15,-1 2-25-15,3 0 10 16,-3 11-99-16,0 24-46 16,3-2-171-16,2-2-426 0</inkml:trace>
  <inkml:trace contextRef="#ctx0" brushRef="#br2" timeOffset="83064.78">22464 15700 462 0,'0'0'818'0,"0"0"-708"15,0 0-77-15,0 0-32 0,-52 94 88 16,52-63-1 0,0 3-48-16,15 1-27 0,5 1 4 15,5-5-16 1,3-4 8-16,2-8-9 0,0-4 0 16,0-10 12-16,-4-5-12 15,-2 0 7-15,-6-18 24 16,-3-8 15-16,-6-3 20 15,-7-5-4-15,-2-2 4 16,-5 2 57-16,-14 0-78 16,-4 4-11-16,-4 2-12 15,-1 8 2-15,1 9 7 0,1 5-31 16,0 6-21 0,-5 17 14-16,6 8-256 0,6 0-492 15</inkml:trace>
  <inkml:trace contextRef="#ctx0" brushRef="#br2" timeOffset="83264.28">22892 16034 1525 0,'0'0'608'16,"0"0"-517"-16,0 0-64 15,0 0-17-15,0 0 1 16,0 0-11-16,0 0-123 16,24 3-277-16,-12-3-462 0</inkml:trace>
  <inkml:trace contextRef="#ctx0" brushRef="#br2" timeOffset="83733.87">23147 15477 1242 0,'0'0'578'0,"0"0"-506"15,0 0-62-15,0 0-10 16,0 0-7-16,0 0-22 16,0 0 29-16,21 59-44 15,-1-42 36-15,2-5 0 16,1-7 8-16,0-4 10 15,1-1-3-15,-2 0-5 16,-5-12 11-16,-4-2-12 16,-5-7 37-16,-5 1 0 15,-3-3 12-15,0 3 26 0,-3-3 8 16,-10 4-31 0,-1 5-19-16,-2 4-17 0,-2 7-17 15,-2 3-27-15,1 8-12 16,0 18-87-16,-2 21-127 15,7-5-378-15,7-5-375 0</inkml:trace>
  <inkml:trace contextRef="#ctx0" brushRef="#br2" timeOffset="84087.18">23206 15629 1362 0,'0'0'305'0,"0"0"-235"0,0 0-42 16,-41 83 40-16,41-47 16 16,0-1-18-16,15 1-50 15,9-5-7-15,8-2-9 16,3-7 0-16,1-6 0 16,0-8 3-16,-5-8-2 15,-4 0-1-15,-9-9 0 16,-6-13 0-16,-9-3 18 15,-3-6 3-15,-3 0 28 16,-16-1 20-16,-5 5-44 16,0 4 18-16,-3 7-21 0,1 11 16 15,1 5-20 1,1 8-18-16,6 16-12 0,4 9-7 16,8 3-62-1,6 3-45-15,9 3-193 0,14-9-306 16,4-12-70-16</inkml:trace>
  <inkml:trace contextRef="#ctx0" brushRef="#br2" timeOffset="84430.44">23620 15487 1272 0,'0'0'264'0,"0"0"-216"16,0 0-30 0,-12 101-18-16,23-69 0 0,16-9-11 15,5-4 11-15,6-10-42 16,2-7 18-16,-6-2 8 16,-1-8 16-16,-8-11 0 15,-8-4 1-15,-5-6 69 16,-9 1 69-16,-3-2 72 15,-6 1-53-15,-11 3-62 16,-3 3-3-16,-4 6-17 16,0 5-54-16,-5 9 18 15,1 3-40-15,1 12-48 0,2 14-20 16,4 19-93 0,9-4-161-16,6-8-358 0</inkml:trace>
  <inkml:trace contextRef="#ctx0" brushRef="#br2" timeOffset="84726.21">23717 15811 1169 0,'0'0'252'0,"0"0"-162"15,14 90-17-15,5-58-8 16,8-11-8-16,4-9-22 15,2-9-29-15,3-3 16 16,-5-8 19-16,-8-13 20 0,-6-8 19 16,-9-2-16-16,-8-4 20 15,-2 0-36-15,-17 0-20 16,-7 4 37-16,-3 3-23 16,-3 10-7-16,2 10-35 15,2 8-10-15,3 5-26 16,4 31-55-16,6-2-165 15,6-2-289-15</inkml:trace>
  <inkml:trace contextRef="#ctx0" brushRef="#br2" timeOffset="85043.53">24474 15453 1534 0,'0'0'298'0,"0"0"-195"15,0 0-46-15,113-34 1 16,-68 24 40-16,2 1-66 16,-3 1-8-16,-6 4-24 15,-9 2-33-15,-14 2-92 0,-8 0-224 16,-7 1-462-16</inkml:trace>
  <inkml:trace contextRef="#ctx0" brushRef="#br2" timeOffset="85354">24654 15516 1197 0,'0'0'258'15,"0"0"-161"-15,0 0-49 16,28 92 40-16,-5-54 97 16,2 2-73-16,2 1-44 15,-5-2-28-15,1-1-38 0,-7-5 26 16,-9-4-8-16,-7-1-1 15,0-5 12-15,-11 0-22 16,-13-4 7-16,-12-3-11 16,-6-5-4-16,-7-4 8 15,1 0-7-15,1-7 17 16,6 0 27-16,8 0-12 16,10 0 12-16,7-2-14 15,8-4-32-15,8 0-16 16,0-2-57-16,11 3-97 15,6 4-319-15,1 1-427 0</inkml:trace>
  <inkml:trace contextRef="#ctx0" brushRef="#br2" timeOffset="85648.7">24338 16182 1600 0,'0'0'298'16,"0"0"-298"-16,0 0-15 16,0 0 15-16,0 0 104 15,128 8-1-15,-48-7-55 16,0-1-37-16,-3 0 36 16,-10 0-29-16,-10 0-2 15,7 0 7-15,6 0-15 0,-4 0-7 16,-2 0-1-1,-10 0 1-15,-4-1-6 16,-9-1 5-16,-11-2-54 0,-8 2-82 16,-18 2-183-16,-4 0-305 15,0 0-269-15</inkml:trace>
  <inkml:trace contextRef="#ctx0" brushRef="#br2" timeOffset="86369.29">24463 16620 449 0,'0'0'594'0,"0"0"-422"16,0 0-67-16,0 0 6 0,0 0-32 16,0 0-9-16,0 0-15 15,-16 25-13-15,19-14 33 16,8-2 24-16,3-4-43 15,4-2-26-15,3-3-22 16,1-3 15-16,1-11-7 16,-3-6 3-16,-3-1 24 15,-5-6-35-15,-8 3 19 16,-4 0 1-16,0 1-12 16,-12 4 18-16,-4 8-16 15,-5 6 1-15,-3 5-3 16,2 0-16-16,-1 16-12 0,4 3-47 15,10 13-92 1,6-5-155-16,3-5-426 0</inkml:trace>
  <inkml:trace contextRef="#ctx0" brushRef="#br2" timeOffset="86662.58">24981 16646 1809 0,'0'0'45'0,"0"0"-45"16,0 0 0-16,0 0 3 15,0 0 80-15,-109-14-49 16,70 36-32-16,2 6 12 0,2 6-2 16,7 2 52-16,9 3 14 15,10 3-29-15,9-4 3 16,0-2-17-16,22-7 17 15,9-4 0-15,8-9-39 16,5-6-3-16,5-7 4 16,1-3-14-16,-2-10-12 15,12-31-73-15,-13 2-221 16,-8 0-1000-16</inkml:trace>
  <inkml:trace contextRef="#ctx0" brushRef="#br2" timeOffset="87233.31">25661 15315 1617 0,'0'0'298'0,"0"0"-238"15,0 0-47 1,0 0-7-16,0 0 41 0,0 0 7 16,-90 83-27-1,81-27 18-15,5 27-43 0,4 26 27 16,6 8-4-16,16-5-19 16,3-26 8-16,-3-30-14 15,-2-17 0-15,4-8 0 16,4-2-112-16,20-4-54 15,-3-4-154-15,-8-13-506 0</inkml:trace>
  <inkml:trace contextRef="#ctx0" brushRef="#br2" timeOffset="87527.35">26013 15533 1061 0,'0'0'213'15,"0"0"-136"-15,0 0-61 16,92-17 92-16,-50 12 25 15,6-2-20-15,2 0-48 16,-2 0-49-16,1 1-6 16,-8 2-10-16,-5 1-45 0,-13 1-165 15,-9 2-415-15</inkml:trace>
  <inkml:trace contextRef="#ctx0" brushRef="#br2" timeOffset="87761.84">26205 15601 1333 0,'0'0'496'0,"0"0"-425"16,0 0-34-16,0 94 5 15,12-51 55-15,2 5 2 16,2 3-46-16,-3-1-52 15,2-3 13-15,-3-6-14 0,-1-6-24 16,2-5-26-16,-2-11-180 16,-4-8-395-16</inkml:trace>
  <inkml:trace contextRef="#ctx0" brushRef="#br2" timeOffset="88066.32">26778 15813 1639 0,'0'0'3'0,"0"0"21"0,0 0-24 16,0 0 138-16,0 0-7 15,-83-27-92-15,61 27-38 16,3 1 23-16,0 16-23 15,5 9 5-15,4 10 10 16,3 23-15-16,7-1 39 16,0 5-24-16,5 6-10 15,7-12 3-15,5 6-9 16,-2-7 0-16,-2-6-56 16,0 1-111-16,-5-14-113 15,-3-11-351-15</inkml:trace>
  <inkml:trace contextRef="#ctx0" brushRef="#br2" timeOffset="88262.19">26468 16199 1588 0,'0'0'504'0,"0"0"-504"15,0 0-26-15,0 0 26 16,0 0 11-16,0 0 38 15,98-29-33-15,-59 24-14 16,7-5-4-16,15-7-5 16,-12 3-212-16,-7 1-448 0</inkml:trace>
  <inkml:trace contextRef="#ctx0" brushRef="#br2" timeOffset="88494">27027 15770 1435 0,'0'0'345'16,"0"0"-345"-16,0 0-10 16,0 0 10-16,0 0 100 0,0 0-1 15,103-7-79 1,-70 5-5-16,3-1-15 0,-2 1-9 15,6 0-73-15,-6-3-283 16,-9 2-586-16</inkml:trace>
  <inkml:trace contextRef="#ctx0" brushRef="#br2" timeOffset="89438.96">27485 15523 1194 0,'0'0'287'0,"0"0"-215"15,0 0-47 1,0 0 9-16,104-12 49 0,-71 8-10 15,0-2-59-15,0 0-6 16,-2-2 8-16,-5 4-16 16,-9-2 0-16,-9 4-63 15,-8 0-70-15,-2 2-63 16,-18 0-201-16,-9 0 111 16,-5 5 269-16,-1 4 17 15,0 4 185-15,2-1 50 16,1 0-52-16,7 4-13 15,6-2-66-15,5 1-53 16,6-1 5-16,5-1-33 16,3 0-4-16,3 1 38 0,14 0 9 15,9 1-30-15,7 1-31 16,4-3-4-16,3 4 10 16,5-3-10-16,-3 5-1 15,-1 1 23-15,-6-1-4 16,-9 2 25-16,-9-1-3 15,-8 0 2-15,-9-1 22 16,-3-3-6-16,-18 1-15 16,-9-4-13-16,-6-1-31 15,-2-6 0-15,2-3-2 16,3-3-7-16,6 0-28 0,12-16-101 16,5-2-221-1,10-3-596-15</inkml:trace>
  <inkml:trace contextRef="#ctx0" brushRef="#br2" timeOffset="89919.95">28055 15458 983 0,'0'0'947'15,"0"0"-947"-15,0 0-38 16,0 0 22-16,0 0 16 15,80-13 42-15,-54 12-36 0,-1-2 0 16,-4 3 6 0,-2-3-3-16,-7 2-9 15,-7 1 0-15,-5 0 0 16,-2 0 9-16,-16 0-7 0,-9 8-2 16,-4 5 5-16,-3-1-4 15,-1 5 7-15,4-2 5 16,3 1-6-16,7-1 11 15,6-3-18-15,8 2 0 16,7-3 0-16,0 1-1 16,14-1 1-16,11 0 0 15,8 0 0-15,6 3 6 16,2 0-5-16,0 2-1 16,-3 1 0-16,-5 0 1 15,-8 2 54-15,-10 0-16 16,-7 1-7-16,-8-1 26 0,0 2-44 15,-22 1 15-15,-9-2-29 16,-7-1 13-16,-3-6-7 16,-1-3-6-16,1-6 0 15,5-4-12-15,3 0-133 16,8-5-175-16,10-4-565 0</inkml:trace>
  <inkml:trace contextRef="#ctx0" brushRef="#br2" timeOffset="90087.11">28358 15859 1788 0,'0'0'253'16,"0"0"-253"-16,0 0-70 16,0 0-21-16,0 0 63 15,0 0-5-15,0 0-295 16,25-4-896-16</inkml:trace>
  <inkml:trace contextRef="#ctx0" brushRef="#br2" timeOffset="90460.07">28584 15437 1113 0,'0'0'172'0,"0"0"-130"0,-49 81 16 16,34-37 84-16,5 3 88 15,7 4-105-15,3 1-84 16,1-3-34-16,18-6 9 16,5-7-15-16,6-9 0 15,4-7-1-15,1-7-14 16,-2-9 1-16,0-4 7 15,-5 0 6-15,-4-16 55 16,-8-5-23-16,-6-2-2 16,-7-5 26-16,-3 2-9 15,-5 2 12-15,-13 3-3 16,-9 7-36-16,-3 8-19 16,-1 6-1-16,2 0-31 0,4 13-7 15,10 7-95 1,5-3-180-16,7-5-506 0</inkml:trace>
  <inkml:trace contextRef="#ctx0" brushRef="#br2" timeOffset="90807.65">28966 15480 1211 0,'0'0'175'0,"0"0"-146"16,0 0-6-16,-9 72 40 15,15-57 53-15,16-3-10 16,7-8-91-16,2-4-8 16,-1 0-7-16,-2-7 6 15,-7-10-2-15,-6 0 7 16,-6-5 30-16,-7 2 49 15,-2-2-15-15,-6 5 51 16,-15 0-24-16,-5 7-87 16,-8 5 10-16,-2 5-25 15,-1 0-22-15,3 8-22 16,4 10-77-16,5 14-53 0,9-6-196 16,6-3-623-16</inkml:trace>
  <inkml:trace contextRef="#ctx0" brushRef="#br2" timeOffset="91136.33">29506 15603 1141 0,'0'0'624'0,"0"0"-553"16,0 0 23 0,-94-7-13-16,61 7 35 0,0 8-6 15,2 11-68-15,1 7-13 16,6 8-11-16,5 5-6 16,9 4 35-16,7 0-26 15,3-1-6-15,10-1-15 16,19-5 1-16,8-7-1 15,9-2 0-15,6-10-43 16,1-7 22-16,15-10-53 16,-16-10-115-16,-7-7-375 0</inkml:trace>
  <inkml:trace contextRef="#ctx0" brushRef="#br2" timeOffset="91608.13">29622 15051 869 0,'0'0'215'16,"0"0"-79"-16,0 0 18 15,0 0-34-15,0 0-27 16,0 0-39-16,71 90-26 15,-55-68 42-15,0 8-7 16,2 4-9-16,-3 8-9 16,3 9-4-16,-3 18 22 15,-2 22-19-15,-5 16-15 16,-5-8 20-16,-3-23-46 16,0-25 10-16,0-20-13 0,0 2 2 15,0-2 3 1,0-1-5-16,-5-9 0 0,-5-8-78 15,-2-6-206-15,3-3-738 0</inkml:trace>
  <inkml:trace contextRef="#ctx0" brushRef="#br2" timeOffset="92134.22">29869 14817 1043 0,'0'0'217'16,"0"0"-165"-16,59 82 12 0,-27-38 36 15,5 7 22-15,10 17-20 16,6 18-52-16,2 23 15 15,-3 9 13-15,-13-1-33 16,-12-6 1-16,-12-10-23 16,-6 0 17-16,-9 2 24 15,0 1-18-15,-13-1-14 16,-13-5-23-16,-4-4-3 16,-4-6 6-16,4-14-5 15,6-16-1-15,3-15 0 16,5-5 2-16,-4 2-9 15,3-1 1-15,-2 1 0 0,6-14-12 16,1-14-22 0,5-9-166-16,-1-3-506 0</inkml:trace>
  <inkml:trace contextRef="#ctx0" brushRef="#br2" timeOffset="97085.05">15845 16269 234 0,'0'0'202'0,"0"0"-126"16,0 0 1-16,0 0 15 15,0 0 5-15,0 0-13 16,-2-44-38-16,2 39 17 0,0 0 49 16,0 1-14-16,0 1 27 15,0-1-24-15,0 1-21 16,0 1 15-16,0 1 31 16,0-1 3-16,0 2-8 15,0 0-46-15,0 0-6 16,0 0-13-16,0 0-38 15,-1 0 2-15,-1 0-20 16,2 0 0-16,-1 0 0 16,1 0-14-16,-2 0 12 15,1 3-8-15,-5 7 10 16,1 6 6-16,-2 3-5 16,-4 10 8-16,-5 8 18 0,-12 23-27 15,-14 26 11-15,-15 24-11 16,-7 6 1-16,0-7 0 15,12-28-1-15,16-26 0 16,6-15 0-16,5-8 8 16,-4 3 11-16,1 0 3 15,3-5-7-15,7-9 28 16,8-9-25-16,5-7-1 16,3-2-3-16,2-3-8 15,0 0-6-15,0 0 1 16,0 0 12-16,0 0 14 15,0 0-21-15,0 0 1 16,0 0 2-16,0 0-8 0,0 0 6 16,0 0-6-1,0 0 1-15,0 0 18 0,0 0-19 16,0 0-1-16,0 0 0 16,0 0-5-16,2 0 5 15,22 0-62-15,-2-8-55 16,6-1-409-16</inkml:trace>
  <inkml:trace contextRef="#ctx0" brushRef="#br2" timeOffset="97927.04">19663 15042 142 0,'0'0'251'16,"0"0"-181"-16,0 0 5 16,0 0 29-16,0 0 61 15,0 0 30-15,0 0-3 16,25-10 17-16,-25 10-44 16,0-1 10-16,0 1-9 15,0 0-55-15,0 0-22 16,0 0-44-16,0 0-26 15,-7 11 6-15,-3 13-24 16,-7 13 8-16,-10 22-4 16,-14 30-5-16,-14 29 0 15,-5 5 0-15,3-4 2 16,9-29-1-16,17-30 2 0,9-19-3 16,3-10 38-16,2 2-5 15,-2 0 10-15,3-4-8 16,6-8-35-16,3-11 24 15,4-3-22-15,3-7 12 16,0 0-14-16,0 0-4 16,0 0-8-16,0 0 2 15,4 0-20-15,6 0 21 16,10-8-60-16,1 1-117 16,-2 0-371-16</inkml:trace>
  <inkml:trace contextRef="#ctx0" brushRef="#br2" timeOffset="98902.41">25209 16269 1007 0,'0'0'138'0,"0"0"-93"16,0 0 23 0,0 0 96-16,-81 29-11 0,47-2-16 15,-9 11-54-15,-5 8 0 16,-9 10 4-16,-1 6 24 16,-2 2-21-16,1 3-55 15,2-2-5-15,4-3-29 16,3-5 5-16,4-5 7 15,6-9-13-15,4-3 0 16,3-8 3-16,5-4-3 16,2-6-79-16,15-7 27 15,6-7-119-15,5-4-478 0</inkml:trace>
  <inkml:trace contextRef="#ctx0" brushRef="#br2" timeOffset="100020.62">29593 15467 1088 0,'0'0'328'0,"0"0"-238"16,0 0-59-16,0 0-25 0,0 0 7 15,-81 78 58-15,57-37 18 16,-10 18 0-16,-9 25-5 16,-11 17-58-16,-1 6-10 15,10-17-15-15,12-23 1 16,12-28-2-16,8-7 6 15,-4 2-6-15,4-1 0 16,-2-4-32-16,9-9-48 16,6-10-106-16,0-7-347 15,0-3-114-15</inkml:trace>
  <inkml:trace contextRef="#ctx0" brushRef="#br2" timeOffset="106925.11">15894 17478 704 0,'0'0'342'0,"0"0"-126"0,0 0-48 15,0 0-8 1,0 0 31-16,0 0-21 0,1-2-52 15,-1 1-49-15,0-2 17 16,0-3-36-16,0-2-8 16,0-3-2-16,2-3-33 15,1-5-8-15,0-1 1 16,0-7-1-16,1 1 1 16,2-4 0-16,-1 1 9 15,2-2-9-15,-1-1 0 16,-1 1 0-16,-1 0-1 15,1 6-17-15,-2 1 12 16,1 9 12-16,-3 4-4 0,-1 8-2 16,0 3-2-1,0 0 2-15,0 0-18 0,0 0-6 16,3 15 17-16,0 11 14 16,5 6-5-16,1 14 7 15,3 0-2-15,0 7-9 16,2-3 2-16,-1-3-5 15,-1-1 4-15,1-7 2 16,-4-3-1-16,1-7 5 16,-4-5 1-16,0-8-12 15,0-4 5-15,2-6-79 16,5-6-85-16,-1 0-217 16,1 0-341-16</inkml:trace>
  <inkml:trace contextRef="#ctx0" brushRef="#br2" timeOffset="107099.84">16246 17536 1313 0,'0'0'397'15,"0"0"-297"-15,0 0-36 16,0 0 28-16,0 0 31 16,0 0-36-16,0 0-74 15,1 37-13-15,1-37-59 16,3 0-143-16,0-8-77 15,-2-1-509-15</inkml:trace>
  <inkml:trace contextRef="#ctx0" brushRef="#br2" timeOffset="107616.32">16319 17227 1322 0,'0'0'212'0,"0"0"-204"16,0 0-2-16,0 0 4 15,0 0 69-15,0 0-14 0,0 0-53 16,95-40 9-16,-69 40 5 16,-4 0 6-16,1 12 3 15,-4 7-12-15,-6 4 10 16,-2 6-1-16,-5 3-31 16,-6 4 18-16,0 0-13 15,-7 3-6-15,-7-5 13 16,-5-2-11-16,2-2-2 15,1-10 0-15,2-5-13 16,4-6 12-16,4-4 0 16,4-5-28-16,2 0-5 15,0 0-77-15,0-2 67 16,7-6 31-16,7 1 13 0,1 5 13 16,6-3 14-16,1 3 21 15,4 1 4-15,-2-1-40 16,3 2-1-16,-2-7-11 15,6-9-60-15,-7 2-192 16,-6-2-691-16</inkml:trace>
  <inkml:trace contextRef="#ctx0" brushRef="#br2" timeOffset="108196.27">16701 17249 970 0,'0'0'402'0,"0"0"-293"16,0 0-56 0,0 0 28-16,0 0 71 0,37 78 32 15,-14-74-116-15,3-4-53 16,1 0 19-16,-2-4-22 16,-2-9 4-16,-5-2 11 15,-6-4-26-15,-3 0 7 16,-8-1-8-16,-1 0 1 15,0 0 8-15,-8 2-9 16,-8 1 1-16,-3 3 0 16,-2 5-1-16,-3 3-6 15,0 6-26-15,1 0-6 0,1 9 17 16,3 10-17 0,1 2 23-16,8 3 14 0,2 1-9 15,4-2 9-15,4-1 0 16,0-3-7-16,6-2 0 15,9-2 8-15,4-5 0 16,5-4 0-16,0-4-6 16,-2-2 5-16,2 0 1 15,-3 0 0-15,-4-2 2 16,-3-5-2-16,-2 3 1 16,-4 1 18-16,1 3-18 15,-2 0 18-15,2 15 27 16,1 11-15-16,2 3 34 0,-1 10-43 15,-1 0 18 1,-2-1 0-16,-2-1-40 0,-3-6 11 16,0-6-3-1,-2-6-7-15,-1-5 7 0,2-4-7 16,-2-5-1-16,2-5 0 16,0-2-65-16,-2-11-161 15,0-1-706-15</inkml:trace>
  <inkml:trace contextRef="#ctx0" brushRef="#br2" timeOffset="109365.53">17242 17079 869 0,'0'0'382'0,"0"0"-236"16,0 0-66-16,0 0-26 15,0 0 65-15,0 0 14 16,0 0-56-16,0-2-24 16,8 2-37-16,5 0 22 15,4-1 28-15,5-2-44 0,5 0 21 16,4-2-12 0,0 2-30-16,2-3 22 0,-3 3-22 15,-3 0-1-15,-5 1 0 16,-4 2-108-16,-3 0-113 15,-7 0-27-15,-4 0-271 16,-4 0 176-16</inkml:trace>
  <inkml:trace contextRef="#ctx0" brushRef="#br2" timeOffset="109680.07">17429 17060 836 0,'0'0'308'0,"0"0"-111"16,0 0-78-16,0 0-19 0,0 0-36 15,0 0-51-15,0 0 14 16,-18 73 16-16,34-37 38 16,7 5-10-16,3 3-36 15,1-1 39-15,-4-4-46 16,-2-1-27-16,-8-9 25 16,-6-7-24-16,-7 0 11 15,0-3 7-15,-7-4-20 16,-11-3 19-16,-7-3-8 15,-4-5-4-15,1-1 23 16,0-3-14-16,3 0 0 16,8 0-9-16,4 0-5 15,7 0-4-15,6 0-4 16,0 0-110-16,19-4-128 16,3-1-23-16,2 0-508 0</inkml:trace>
  <inkml:trace contextRef="#ctx0" brushRef="#br2" timeOffset="110458.77">17823 17229 1283 0,'0'0'302'0,"0"0"-274"0,0 0-28 15,0 0 10-15,0 0-8 16,0 0 52-16,0 0-54 16,-7 22 18-16,7-15-18 15,2 3 0-15,3-9 10 16,-2 0-2-16,0-1 2 15,-2 0-1-15,-1 0 2 16,0 0 65-16,0-1-17 16,0-3-24-16,0 0 2 15,0 4 14-15,0 0 6 16,-1 0-31-16,1 0-20 0,0 7-7 16,0 3 1-1,0 2-145-15,7-3-155 0,2-4-576 16</inkml:trace>
  <inkml:trace contextRef="#ctx0" brushRef="#br2" timeOffset="110725.94">17952 16981 1367 0,'0'0'201'0,"0"0"-201"0,0 0-30 16,0 0 30-1,0 0 96-15,0 0-19 0,112-1-33 16,-74-6 20-16,1 2-30 16,-3 0-3-16,-3 0-31 15,-4 3-2-15,-7 2-12 16,-10 0-172-16,-6 0-221 15,-6 7-354-15</inkml:trace>
  <inkml:trace contextRef="#ctx0" brushRef="#br2" timeOffset="110987.57">18089 17007 1433 0,'0'0'331'0,"0"0"-203"15,0 0-97-15,0 0 29 16,0 0 50-16,5 91-41 16,6-49 4-16,2-1-36 15,-3 2-8-15,2-4 1 16,-1-3-23-16,-4-5-8 16,1-6 1-16,-1-3-17 15,0-5 16-15,-1-5-46 16,2-4-46-16,2-2-90 15,4-6-135-15,-4 0-210 16,1-7-524-16</inkml:trace>
  <inkml:trace contextRef="#ctx0" brushRef="#br2" timeOffset="111378.48">18462 17089 1415 0,'0'0'383'0,"0"0"-216"16,0 0-38-16,0 0-4 15,0 0-19-15,0 0-66 16,0 0-5-16,-26-24-22 16,17 28-4-16,-1 13-9 15,2 10 1-15,0 12-1 16,4 7 0-16,4 5 1 16,0 4 3-16,7 1 2 15,10-3-4-15,1-5-2 16,-1-3 0-16,0-7-23 15,-5-4-34-15,-3-11-63 16,-8-4-85-16,-1-5-277 16,0-8-339-16</inkml:trace>
  <inkml:trace contextRef="#ctx0" brushRef="#br2" timeOffset="111604.51">18303 17449 1428 0,'0'0'477'16,"0"0"-416"-16,0 0-15 16,0 0-23-16,0 0 19 15,0 0 60-15,0 0-49 16,62-30-10-16,-24 25 15 16,5 2-45-16,-1-2 11 15,0 2-24-15,-2 0 6 16,-3 0-15-16,11 0-46 0,-11-5-191 15,-9 5-778-15</inkml:trace>
  <inkml:trace contextRef="#ctx0" brushRef="#br2" timeOffset="113293.92">18871 17238 857 0,'0'0'298'16,"0"0"-150"-16,0 0-18 15,0 0-24-15,0 0 60 16,0 0-44-16,0 0-43 16,0 0-6-16,0 0-32 15,0 0 20-15,0 0-24 16,0 0-21-16,0 0 26 16,0 0-19-16,0 0 13 15,0 0-2-15,0 0-33 0,0 0 6 16,0 0-7-16,0 0 0 15,0 0 0-15,0 0 0 16,0 0 0-16,0 0 9 16,0 0-3-16,0 0-7 15,0 0 1-15,0 0-7 16,0 0 6-16,1 0 2 16,1 0-1-16,1 0 7 15,0 0-1-15,2 0-7 16,2 0 1-16,2 0-6 15,1 0 5-15,4 1 2 16,4 1 0-16,4-2 9 16,3 0-9-16,5 3-1 15,3-3 0-15,0 0-1 16,1 0 1-16,-4 0 0 0,-3 0 26 16,-8-3 19-16,-2 0-44 15,-8 0 26-15,-5 2-4 16,-4 1-15-16,0 0 51 15,0 0-4-15,0 0 3 16,0 0-16-16,-3 0-36 16,0 0-12-16,3 1-9 15,0 2-52-15,0 0-53 16,0 0-166-16,6-3-879 0</inkml:trace>
  <inkml:trace contextRef="#ctx0" brushRef="#br2" timeOffset="119768.68">19645 17221 697 0,'0'0'296'0,"0"0"-98"16,0 0 14-16,0 0-73 16,0 0 23-16,0 0-39 15,6 0-56-15,-6 0 24 0,2 0-37 16,-1 0 3 0,2 0 5-16,3 0-61 0,3-3 20 15,6 0-21-15,1 0 0 16,7-2 4-16,2 2-3 15,3-2 9-15,2 4-8 16,0 1 7-16,-4 0-18 16,-1 0 9-16,-3 0-2 15,-3 1-11-15,-5 5 15 16,-5 1-2-16,-3 0 0 16,-5 1-20-16,-1 3 20 15,0 0 0-15,-5 3 1 16,-7 1 8-16,-5 4-8 15,2 0 7-15,-3 1-8 0,2 4 9 16,-2-4-18-16,4 3 8 16,1-1 1-16,4-2-5 15,3 1 13-15,3-4-8 16,3 2 0-16,0-1 1 16,2 1-2-16,10-7-5 15,4 2 0-15,1-1-5 16,3-7 17-16,3 0-6 15,-1-6 24-15,4 0-17 16,-1 0-14-16,2-3 7 16,7-16-131-16,-6 0-217 15,-4 2-554-15</inkml:trace>
  <inkml:trace contextRef="#ctx0" brushRef="#br2" timeOffset="120363.21">20113 17238 894 0,'0'0'204'16,"0"0"-170"-16,0 0 24 15,0 0 7-15,0 0 67 0,0 0-53 16,0 0-12 0,72-37 30-16,-51 35 2 0,-1 2-14 15,0 0-27-15,-2 9-30 16,-4 7 9-16,-5 8-30 16,-5-4 31-16,-4 3 7 15,0 2-34-15,-1-3 8 16,-11 0-19-16,0-5 10 15,-2-3-4-15,4-5-6 16,2-3 0-16,1-4 12 16,4-2-6-16,2 0-12 15,1-5-32-15,0-7-15 16,0-5 38-16,7 4-27 16,6-3-11-16,4 4 43 15,2 4-18-15,2 6 28 16,3 2-1-16,-2 0 1 0,2 2 63 15,-3 11-13-15,-4 1 1 16,-7 4 25-16,-6 1-27 16,-4 3-3-16,0 0-26 15,-16 1-19-15,-4 0 42 16,-5-4-25-16,-3-2 3 16,-1-3 1-16,4-9-10 15,1 0-20-15,6-5 8 16,2 0-22-16,5 0-14 15,7 0-123-15,2-8-213 16,2 1-785-16</inkml:trace>
  <inkml:trace contextRef="#ctx0" brushRef="#br2" timeOffset="120582.89">20563 17634 611 0,'0'0'1391'16,"0"0"-1225"-16,0 0-121 15,0 0 61-15,0 0-19 16,0 0-17-16,0 0-70 16,0 11-55-16,0-11-11 0,0-9-57 15,5 1-154 1,0-3-567-16</inkml:trace>
  <inkml:trace contextRef="#ctx0" brushRef="#br2" timeOffset="121068.38">20645 17204 918 0,'0'0'149'16,"0"0"-85"-16,0 0 104 16,0 0-48-16,0 0-28 15,95-14-18-15,-67 14-19 16,-1 0 66-16,-5 3-2 15,-2 9-43-15,-5 4 9 16,-6 4-41-16,-4 7-13 16,-5 2 6-16,0 4-37 15,-10 6 13-15,-3 5-13 16,-3-3 6-16,0 0 2 16,3-5-7-16,6-3 19 15,4-7 26-15,3-5-31 16,0-8 7-16,1-3-16 0,13-4-5 15,4-1 59-15,4-5-14 16,2 0-6-16,1 0 25 16,2-7-59-16,-3 0 18 15,-2-1-24-15,-4 1 2 16,0 2-19-16,-3-2-32 16,3 2-89-16,-6 0-212 15,-3 1-1520-15</inkml:trace>
  <inkml:trace contextRef="#ctx0" brushRef="#br2" timeOffset="124701.55">21329 17104 765 0,'0'0'319'15,"0"0"-160"-15,0 0-8 16,0 0 2-16,0 0 5 16,0 0 13-16,0 0-84 15,0 0-42-15,0 0 25 16,0 0-46-16,0 0-2 0,2 0 3 15,7 0-25 1,1 0 20-16,6 2-20 0,3 0 6 16,3 2 12-1,3-3-18-15,0 2 12 0,-1 1-12 16,-4-1-3-16,-1-3-29 16,-7 0-138-16,-3 2-161 15,-6-1-231-15,-3-1-324 0</inkml:trace>
  <inkml:trace contextRef="#ctx0" brushRef="#br2" timeOffset="125138.33">21459 17123 1104 0,'0'0'330'0,"0"0"-247"16,0 0-52-16,0 0 9 0,0 0 40 15,0 0-4-15,0 0-39 16,-2 39 21-16,10-20 45 16,5 7-43-16,2 2-16 15,5 6 4-15,-1 1-21 16,2 2-1-16,-3-1-16 16,-5-2-10-16,-4-3 16 15,-3-3-15-15,-5 0 9 16,-1-4 8-16,0-4-17 15,-8-1-2-15,-4-2 1 16,-4-3 0-16,0-4 6 16,-3-5 4-16,-1-1 30 15,-2-4 15-15,2 0-19 16,0-4 11-16,2-1-14 0,6-2-11 16,0 2 40-16,6 2-29 15,3 1-3-15,0 1-20 16,2 1 1-16,1 0-22 15,0 0 11-15,0 0-18 16,0 0-43-16,3 0-109 16,7 8-326-16,2-1-788 0</inkml:trace>
  <inkml:trace contextRef="#ctx0" brushRef="#br2" timeOffset="126570.87">22182 17269 201 0,'0'0'964'0,"0"0"-770"16,0 0-117-16,0 0 20 15,0 0 68-15,0 0 16 16,0 0-102-16,0 0-42 0,0 0-12 16,2 0 5-16,-1 0 29 15,4 0-33-15,1 0-4 16,6 0 29-16,1 1-32 16,6 1 10-16,4 0-15 15,5 1-8-15,4-2 10 16,5 3-16-16,-1-4 2 15,1 0 10-15,-3 0-6 16,-4 0-7-16,-5 0 1 16,-5 0-5-16,-8 0 4 15,-5 0 1-15,-4 0 0 16,-3 0 0-16,0 0-29 0,0 3-66 16,-7 3-146-16,-7 0-274 15,-2-1-292-15</inkml:trace>
  <inkml:trace contextRef="#ctx0" brushRef="#br2" timeOffset="126881.62">22273 17434 1395 0,'0'0'477'15,"0"0"-477"-15,0 0-5 0,0 0 5 16,0 0 79-16,0 0 43 16,90 2-87-16,-59-2-3 15,2 0 33-15,-2 1-35 16,-1 2 14-16,-5 1-35 16,-2 1-8-16,-4 1 45 15,-7 1-30-15,0 0 9 16,-7 0-25-16,-2-2-4 15,-2 2 3-15,1-3-16 16,-2 2-43-16,0 1-98 16,1-3-503-16</inkml:trace>
  <inkml:trace contextRef="#ctx0" brushRef="#br2" timeOffset="128111.51">23031 17452 18 0,'0'0'1266'0,"0"0"-1041"15,0 0-129-15,0 0 54 16,0 0 44-16,0 0-24 16,0 0-94-16,0 2-18 15,0-2-21-15,0 0-19 16,0 0 31-16,0 0-29 16,0 0 3-16,0 0 11 15,0 0-33-15,0 0 23 16,0 0-23-16,1 0 0 15,3 0 29-15,-1 0-24 16,0 0 8-16,0 0-5 0,-2 0-1 16,1 1 2-1,-2-1-9-15,0 0 7 0,0 0 20 16,0 0-27-16,0 0 21 16,0 0-5-16,0 0-16 15,1 0 19-15,-1 0-20 16,0 0 1-16,0 0 16 15,2 0-10-15,-2 0-7 16,1 0 0-16,1 0 0 16,3 0 4-16,0 0-3 15,1 1 0-15,1 1 9 16,4-1-2-16,-2 1-14 16,1-1 6-16,2-1 0 15,-1 0-1-15,-1 2 1 16,2-2 0-16,1 2 5 0,4 1-4 15,-1-2-2-15,2 2-4 16,-3 0 4-16,1 0-1 16,-2-3 4-16,-2 2 5 15,-3-2-7-15,-2 0 5 16,-1 0-11-16,-2 0 3 16,-1 0 3-16,-1 2-6 15,-2-2 13-15,0 0-5 16,0 0-2-16,-5 0-67 15,-11 0 49-15,-6-2 6 16,-6-3 11-16,-4 2-7 16,-2 0 16-16,-3 3-8 0,1 0 7 15,3 0 8-15,3 0-24 16,6 0 9-16,7 0 0 16,7 0-3-16,6 0 11 15,2 0-7-15,2 0-1 16,0 0-16-16,0 0-14 15,2 0 0-15,8 0 30 16,8 0 23-16,4 3-23 16,6 2 14-16,3-2 6 15,3 4-10-15,-1-5 7 16,-3 1-17-16,-8-1 1 16,-5 1 9-16,-7-3-8 15,-5 0 4-15,-5 2-6 16,0 1-40-16,0 3-36 15,-12 4-21-15,-4 0-61 0,-1 0-406 16</inkml:trace>
  <inkml:trace contextRef="#ctx0" brushRef="#br2" timeOffset="130718.9">23674 17336 1275 0,'0'0'400'16,"0"0"-244"-16,0 0-7 15,0 0-9-15,0 0-5 16,0 0-55-16,-6-17-25 15,6 17 4-15,0 0-33 0,0 0 6 16,0 0-30 0,0 0-1-16,0 0-2 0,6 6-12 15,6 9 13-15,4 0 9 16,2-1-9-16,3 0-1 16,3-6-24-16,-2-5-5 15,-1-3 17-15,-1 0-30 16,-4-7 14-16,-4-6 22 15,-6-1 13-15,-6-3-7 16,0-2 1-16,-9 2 0 16,-12 1 27-16,-4 3-14 15,-3 5 5-15,-1 6-17 16,3 2 1-16,3 0-4 0,4 6-7 16,5 10-44-1,5 2-27-15,8 1-115 0,1 4-166 16,8-3-155-1,6-4 6-15</inkml:trace>
  <inkml:trace contextRef="#ctx0" brushRef="#br2" timeOffset="130799.13">23674 17336 844 0</inkml:trace>
  <inkml:trace contextRef="#ctx0" brushRef="#br2" timeOffset="131035.09">23674 17336 844 0,'55'97'266'0,"-65"-92"-196"0,-1 8-30 0,1 5 30 0,1 2 76 16,6 10-43-16,3-1-62 15,0 1 29-15,12 1 13 16,6-4-13-16,4-5-26 0,5-3-41 16,0-9 9-16,-1-3-12 15,-1-7 1-15,-3 0 18 16,-3-10 46-16,-5-6-20 16,-6-4 15-16,-6-4-10 15,-2-1 6-15,-2 1-24 16,-14 2-11-16,-3 1 41 15,-2 8-4-15,-1 6-31 16,1 5-19-16,3 2-8 16,1 5-13-16,7 12-58 15,7 15-121-15,3-4-172 16,0-3-545-16</inkml:trace>
  <inkml:trace contextRef="#ctx0" brushRef="#br2" timeOffset="131216.08">24135 17674 1952 0,'0'0'316'0,"0"0"-225"16,0 0-89-16,0 0-2 15,0 0-16-15,0 0-145 16,0 0-447-16,0 0-632 0</inkml:trace>
  <inkml:trace contextRef="#ctx0" brushRef="#br2" timeOffset="131733.88">24311 17379 1285 0,'0'0'261'0,"0"0"-213"15,0 0-36-15,0 0 5 16,0 0 5-16,0 0 73 16,0 0-44-16,55 51-17 15,-24-41 7-15,2-6-15 16,0-3-4-16,-2-1-1 15,-5-1-20-15,-7-10 10 16,-4-5-3-16,-10-2 44 16,-5-4-7-16,0 2-29 0,-14-1 6 15,-7 4 18 1,-3 2-28-16,-2 8 10 0,0 3-21 16,2 4 5-16,2 4-12 15,3 15 3-15,3 3-28 16,3 5-42-16,12 8-141 15,1-7-308-15,0-5-344 0</inkml:trace>
  <inkml:trace contextRef="#ctx0" brushRef="#br2" timeOffset="132069.08">24438 17489 1039 0,'0'0'228'0,"0"0"-173"0,0 0 23 16,-52 93 109-16,52-59-4 16,0 1-61-16,14-1-69 15,13-1-51-15,7-7 21 16,4-6-23-16,-1-8 6 16,2-8-2-16,-5-4-2 15,-4-9-2-15,-9-13 12 16,-5-4 21-16,-8-6 17 15,-8-2-6-15,0-2 9 16,-15 2 11-16,-8 5-29 16,-3 5 36-16,-1 5-37 0,0 10-33 15,0 8 16 1,5 1-17-16,-1 10-1 0,6 15 1 16,9 16-86-16,5-6-93 15,3-3-390-15</inkml:trace>
  <inkml:trace contextRef="#ctx0" brushRef="#br2" timeOffset="132695.75">24919 17430 1146 0,'0'0'181'0,"0"0"-146"16,0 0-7-16,0 0 30 15,0 0 61-15,0 0-5 16,0 0-58-16,81 28 3 16,-55-28 1-16,2 0 0 15,-3-9 12-15,-4-3-26 16,-6-2-6-16,-6-6 20 15,-9 0-29-15,0 0 14 16,-9 0-17-16,-9 1-2 0,-6 3 10 16,-1 7-35-16,-2 4 1 15,2 5-2-15,5 3 0 16,4 13-40-16,4 7-62 16,10 15-83-16,2-6-169 15,0-2-467-15</inkml:trace>
  <inkml:trace contextRef="#ctx0" brushRef="#br2" timeOffset="133017.77">25049 17515 149 0,'0'0'1193'0,"0"0"-1041"16,0 0-95-16,0 0-45 15,-68 92 100-15,68-63 19 16,0 0-65-16,16-4-32 15,11-6-15-15,7-4-9 16,6-6 12-16,1-9-21 16,-1 0-1-16,-1-10 0 15,-8-9 6-15,-7-6 26 16,-9 0 38-16,-11 0-20 16,-4 0 28-16,-4 0-48 15,-20 4 14-15,-4 2-17 16,-5 4-26-16,-1 10 25 15,1 5-25-15,3 0 1 16,6 10-2-16,9 6-21 0,9 17-50 16,3-7-134-16,3-1-379 15</inkml:trace>
  <inkml:trace contextRef="#ctx0" brushRef="#br2" timeOffset="133617.78">25459 17308 1213 0,'0'0'235'16,"0"0"-177"-16,0 0-39 15,0 0 51-15,0 0 102 16,0 0-67-16,0 0-30 16,88-9-18-16,-53 7-23 15,0-2 8-15,1-1-34 16,-1 2 4-16,-5-2-12 0,-5 2-6 15,-9-2-49-15,-8 2-166 16,-7 2-507-16</inkml:trace>
  <inkml:trace contextRef="#ctx0" brushRef="#br2" timeOffset="133955.11">25559 17261 1015 0,'0'0'519'0,"0"0"-485"16,0 0-26-16,0 0-8 15,0 0 147-15,30 72 5 0,-3-40-52 16,4 6-25-16,2-1-5 16,-2 1-8-16,-2-4-45 15,-8-2 0-15,-6-3-13 16,-9-3 2-16,-6-4-2 15,0-2 1-15,-14-3-4 16,-10-1 7-16,-5-2 2 16,-4-1-7-16,-2-3-3 15,1-5 6-15,3-1 2 16,4-4-1-16,6 0-6 16,9 0-1-16,7 0-16 15,5-11-116-15,13 0-343 16,6-3-621-16</inkml:trace>
  <inkml:trace contextRef="#ctx0" brushRef="#br2" timeOffset="134640.08">26247 17493 586 0,'0'0'633'16,"0"0"-539"-16,0 0-77 15,0 0-9-15,0 0 18 16,0 0 13-16,0 0-10 0,-18 65-28 16,18-64-1-1,0-1 34-15,0 0 94 0,0 0-48 16,0-6-29-16,0-3-40 15,0 4 3-15,0-3 13 16,-3 6-27-16,-1 2-65 16,0 0-152-16,3 0-386 0</inkml:trace>
  <inkml:trace contextRef="#ctx0" brushRef="#br2" timeOffset="134907.95">26429 17238 1124 0,'0'0'220'0,"0"0"-167"15,0 0 29-15,0 0 102 16,110-11-22-16,-70 8-45 15,4-2-56-15,-1 1-24 16,-1 1-5-16,-8 1-31 16,-6 0-1-16,-5 2-28 15,-11 0-66-15,-8 0-155 0,-4 0-376 16</inkml:trace>
  <inkml:trace contextRef="#ctx0" brushRef="#br2" timeOffset="135149.87">26562 17273 1162 0,'0'0'337'16,"0"0"-244"-16,0 0-13 16,0 0 73-16,9 90 35 15,4-57-67-15,1 4-70 16,0-1 2-16,-2-5-40 15,-1-2-1-15,-1-5-2 16,-4-4-10-16,0-3-6 0,0-6-87 16,6-8-112-16,-3-1-294 15,0-2-468-15</inkml:trace>
  <inkml:trace contextRef="#ctx0" brushRef="#br2" timeOffset="135448.79">27069 17369 1452 0,'0'0'332'16,"0"0"-261"-16,0 0-46 16,0 0 78-16,0 0 36 15,0 0-59-15,0 0-32 0,-32-33-47 16,19 33 10-16,3 4-11 15,-4 13 0-15,4 6 0 16,1 10 0-16,4 8-3 16,4 7-3-16,1 8 12 15,1 2-5-15,11 0 4 16,3 1-5-16,-1-6-15 16,-1-7-88-16,-1 2-82 15,-5-12-141-15,-2-7-452 0</inkml:trace>
  <inkml:trace contextRef="#ctx0" brushRef="#br2" timeOffset="135694.05">26747 17726 1485 0,'0'0'367'0,"0"0"-282"0,0 0-79 15,0 0-6-15,0 0 86 16,0 0-3-16,0 0-24 16,111-3-19-16,-64 0 16 15,3 3 0-15,3-4-43 16,-5 1-1-16,-2-4-12 16,3-3-48-16,-9 1-76 0,-10-1-400 15</inkml:trace>
  <inkml:trace contextRef="#ctx0" brushRef="#br2" timeOffset="139167.88">27530 17486 978 0,'0'0'327'16,"0"0"-193"-16,0 0-86 0,0 0 8 16,0 0 103-16,0 0-4 15,0 0-66-15,3 0-21 16,9 0-28-16,7 0-18 16,3 0 31-16,5-5-11 15,3 3-25-15,1-1 6 16,2 0-16-16,0 0 0 15,-2 2-4-15,-4 1-1 16,-3 0-3-16,-6 0 1 16,-3 0-40-16,-8 0-23 15,-2 0-78-15,-5 0-146 0,0 0-53 16,0 0-374-16</inkml:trace>
  <inkml:trace contextRef="#ctx0" brushRef="#br2" timeOffset="139475.71">27582 17336 954 0,'0'0'354'0,"0"0"-200"16,0 0-113-16,0 0 24 0,0 0 145 16,6 75-58-16,4-30-41 15,4 9-37-15,-1 4-42 16,-2-2 23-16,0-6-27 16,-3-4-12-16,-3-7-14 15,-2-8-2-15,0-10 0 16,1-8-93-16,-3-7-189 15,1-6-706-15</inkml:trace>
  <inkml:trace contextRef="#ctx0" brushRef="#br2" timeOffset="148065.94">28411 17123 851 0,'0'0'334'0,"0"0"-228"15,0 0-74 1,0 0 78-16,0 0 10 0,0 0-32 15,0 0-42-15,0 0-30 16,0-3 38-16,0 3-4 16,0 0-25-16,0 0-3 15,0 0-16-15,0 3-5 16,0 11 9-16,0 8-3 16,-1 3 8-16,-2 6-10 15,0-2-4-15,0 4 5 16,-1 0-5-16,-1-2-1 15,2-3 0-15,0-1 3 16,0-6-4-16,1-4 1 16,2-4 0-16,0-5 5 15,0-2-5-15,0-5-2 16,0-1-4-16,0 0 6 0,11 0 9 16,2-3-3-16,4-4-6 15,4-1 20-15,2 1-19 16,6 0 29-16,2 0 48 15,3 4-48-15,2 2 16 16,0-1-20-16,-1 2-13 16,-4 0-2-16,-4 0-10 15,-4 0-1-15,-3 0 0 16,-7 0-16-16,-4 0-12 16,-3 0-118-16,-5 0-148 15,-1 0-364-15</inkml:trace>
  <inkml:trace contextRef="#ctx0" brushRef="#br2" timeOffset="148337.23">28645 17123 1205 0,'0'0'494'0,"0"0"-460"15,0 0-34-15,0 0 0 16,0 0 70-16,-13 111 24 16,13-62-52-16,0 4 1 15,0 5 15-15,0-5-27 0,5-2 3 16,-2-9-24-16,2-9-4 16,0-8-6-16,-1-9-9 15,5-11-80-15,-2-5-221 16,1 0-438-16</inkml:trace>
  <inkml:trace contextRef="#ctx0" brushRef="#br2" timeOffset="148974.91">28923 17265 1243 0,'0'0'189'0,"0"0"-146"15,0 0-8-15,0 0 55 16,0 0 47-16,49 78-1 16,-25-72-103-16,3-5-13 15,0-1-8-15,-1 0-2 16,0-12 27-16,-4-5-20 15,-2-2 1-15,-4-6 7 16,-7 0-24-16,-5 0 8 16,-4-3-9-16,0 3 0 15,0 3 4-15,-12-1-4 16,-2 3 0-16,-3 5 8 16,-1 3-8-16,-2 6 0 15,-2 3 0-15,-1 3-11 0,-3 0 10 16,1 14-4-16,0 3 5 15,1 4-1-15,3 0-20 16,5 0 10-16,5 0 2 16,6 1 4-16,5-1 4 15,0 0 1-15,5 0-2 16,11-1 1-16,4-3-14 16,2-4 5-16,3-5-45 15,2-3 34-15,2-5 21 16,-4 0 1-16,2 0 0 15,-3-3 16-15,-5-3-16 16,-4 2 21-16,-3 4 7 16,-2 0-13-16,1 5 26 0,1 16-8 15,-2 9 3 1,1 7 4-16,-1 1-27 0,-2 1-1 16,-2-3-7-16,-3-7-5 15,0-5-2-15,-2-5-2 16,3-5-56-16,-1-8-130 15,-1-3-391-15</inkml:trace>
  <inkml:trace contextRef="#ctx0" brushRef="#br2" timeOffset="149411.51">29417 17074 1337 0,'0'0'244'16,"0"0"-172"-16,0 0-22 16,0 0 100-16,19 74-13 15,-13-42-75-15,-2 5-14 16,-2 1-6-16,-2 0-27 15,0-1 20-15,0-4-24 16,-5-2-5-16,2-8 1 16,0-6-5-16,3-4-2 15,0-8 0-15,0-2-14 0,2-3 13 16,8 0 1-16,7 0 2 16,1-6 11-16,4-3-7 15,0 2-7-15,2 1 1 16,0 2 0-16,3 4 2 15,0 0-2-15,0 0 0 16,0 0 8-16,-4 0-8 16,-1 0 0-16,-5 0-19 15,-2 0-112-15,-1 0-200 16,-8 0-459-16</inkml:trace>
  <inkml:trace contextRef="#ctx0" brushRef="#br2" timeOffset="149674.02">29677 17062 1139 0,'0'0'744'16,"0"0"-656"-16,0 0-68 16,0 0-20-16,-5 87 61 15,5-38 10-15,5 8-19 16,5 2 7-16,0 1-9 15,-1-4-9-15,-2-5 14 16,-4-3-35-16,0-7 0 16,-3-7-20-16,0-2 6 0,0-7-12 15,0-5 6 1,0-11-41-16,0-5-69 0,5-4-449 16</inkml:trace>
  <inkml:trace contextRef="#ctx0" brushRef="#br2" timeOffset="150290.86">30262 17186 1265 0,'0'0'501'0,"0"0"-458"16,0 0-33-16,0 0 9 16,0 0 91-16,0 0-7 15,0 0-61-15,84-24 2 16,-44 14 7-16,4 4-30 15,5 0 7-15,1-1-10 16,0 3-17-16,-3 0 11 16,-6 2-12-16,-7 2 0 0,-9 0-49 15,-10 0-119-15,-7 9-169 16,-8 1-439-16</inkml:trace>
  <inkml:trace contextRef="#ctx0" brushRef="#br2" timeOffset="150673.01">30507 17157 1249 0,'0'0'265'0,"0"0"-223"15,0 0-42-15,0 0 48 16,0 0 119-16,0 0-72 15,80 94-40-15,-48-55 23 16,-1 4-30-16,-1 1-1 16,-3-1-21-16,-6-4-25 15,-3-3 15-15,-9-7-16 16,-6-5 2-16,-3-4 13 16,-2-3-14-16,-15-4 6 15,-6-4-7-15,-6-2 2 16,-3-6 10-16,-3-1-12 15,2 0 1-15,3 0 8 16,5-6-2-16,6 1-7 16,5 2 0-16,6 1-13 0,5 1 12 15,3-1-66-15,0 2-152 16,0 0-319-16,3 2-356 0</inkml:trace>
  <inkml:trace contextRef="#ctx0" brushRef="#br2" timeOffset="167191.33">20433 17965 874 0,'0'0'150'15,"0"0"-92"-15,0 0-39 0,0 0 82 16,0 0 98-16,0 0-73 16,66 0-34-16,-50-9 0 15,-1 3-2-15,0 1-8 16,0 2-41-16,-1 2-4 15,2-2-9-15,0 1-21 16,-1 1 18-16,3 1-14 16,-2 0-11-16,2-4 0 15,0 4-1-15,-5-2 1 16,2 1-24-16,-4 1-89 16,-4 0-100-16,-2 0-268 15,-5 0-259-15</inkml:trace>
  <inkml:trace contextRef="#ctx0" brushRef="#br2" timeOffset="167463.98">20513 17974 1051 0,'0'0'282'15,"0"0"-177"-15,0 0-89 16,0 0-5-16,0 0 101 15,3 73 104-15,11-34-112 16,4 6-56-16,1 6 21 16,0 0 10-16,-1-2-45 0,-1-4 1 15,-2-3-16 1,-3-10-18-16,-2-6 8 0,-4-6-8 16,0-11-1-16,-2-2 0 15,6-7-156-15,-2-2-220 16,0-9-503-16</inkml:trace>
  <inkml:trace contextRef="#ctx0" brushRef="#br2" timeOffset="167807.21">21161 18235 1030 0,'0'0'411'0,"0"0"-258"0,0 0-113 15,0 0 29-15,0 0 119 16,0 0-72-16,0 0-78 16,-60-52-23-16,49 52-8 15,0 0-1-15,0 14-6 16,2 11-1-16,-1 8 1 15,4 9 1-15,3 5 21 16,3 4 4-16,0 1-10 16,0-5 12-16,9-4-28 15,3-4 8-15,-2-9-17 16,-1-4-12-16,-2-2-103 0,-2-7-181 16,-5-7-491-16</inkml:trace>
  <inkml:trace contextRef="#ctx0" brushRef="#br2" timeOffset="168076.98">20877 18545 1328 0,'0'0'340'0,"0"0"-195"16,0 0-84-16,0 0-37 15,0 0 58-15,0 0 19 0,0 0-63 16,69-29-10-16,-35 29-12 16,4-4-16-16,2 3 15 15,2-4-15-15,-2 3 1 16,1-3-1-16,0 0-44 16,-5-2-84-16,5-3-157 15,-9 0-308-15,-10-1-514 0</inkml:trace>
  <inkml:trace contextRef="#ctx0" brushRef="#br2" timeOffset="168348.07">21556 18305 1243 0,'0'0'272'16,"0"0"-179"-16,0 0-73 15,0 0 46-15,0 0 40 16,89 10-56-16,-66-10-21 16,-4 3-27-16,1 1 5 15,-6-2-7-15,-3 2-50 16,-10 6-125-16,-1-1-322 15,0-1-554-15</inkml:trace>
  <inkml:trace contextRef="#ctx0" brushRef="#br2" timeOffset="168550.07">21653 18464 1249 0,'0'0'280'15,"0"0"-155"-15,0 0 47 16,0 0-14-16,107 23-30 16,-77-18-77-16,-2 2-21 15,-1 0-29-15,-6-1 7 16,0 5-16-16,-7-1-82 16,-6 0-289-16</inkml:trace>
  <inkml:trace contextRef="#ctx0" brushRef="#br2" timeOffset="208397.64">22698 18020 107 0,'0'0'564'0,"0"0"-517"0,0 0 44 16,0 0 12-16,0 0 11 16,0-3-9-16,0 0-29 15,0 3-17-15,0-3 11 16,0 3-9-16,0 0 1 16,0 0 19-16,0 0-14 15,0 0-1-15,0 0-18 16,0 0-22-16,0 0 11 15,0 3 15-15,0 6-24 16,0 10-12-16,0 4-8 0,0 3-4 16,0 6-4-16,0 1 1 15,0 3-1-15,0-1 0 16,-1-2 7-16,-1-2-2 16,1-6-5-16,-1-6 0 15,2-2 0-15,0-8-7 16,0-5 7-16,0 0 0 15,0-1 0-15,0-3-1 16,2 0 2-16,7 0 4 16,2-6-3-16,3-2-2 15,3-3 14-15,4 1-6 16,-1-2 2-16,3 2-1 16,1 0-8-16,1 2 0 0,0-1-1 15,-1 3 0 1,-3 1 4-16,-1 5-4 0,-3-3 0 15,-5 3 0-15,-1 0-16 16,-2 0-28-16,-3 0-110 16,-3 0-64-16,-2 0-307 15,-1 0-74-15</inkml:trace>
  <inkml:trace contextRef="#ctx0" brushRef="#br2" timeOffset="208852.04">22949 17909 1192 0,'0'0'353'16,"0"0"-230"-16,0 0-79 16,0 0-29-16,0 0 46 15,0 0 27-15,0 0-54 16,3 111-8-16,3-61-4 15,1 6 0-15,-2-3 27 16,-2 1-18-16,-3-5-6 16,1-6 3-16,-1-4-26 15,0-8 5-15,0-4-7 16,0-8-4-16,0-4-2 16,0-8-16-16,0-3-72 15,0-4-60-15,3-11-91 16,0-5 40-16,0-2-371 0</inkml:trace>
  <inkml:trace contextRef="#ctx0" brushRef="#br2" timeOffset="209367.24">23305 17967 517 0,'0'0'264'0,"0"0"-157"16,0 0-38-16,0 0 86 15,0 0 68-15,0 0-53 16,0 0-19-16,0-15-25 15,0 15-36-15,0 3-43 16,-1 4-22-16,-4 5-19 16,-2 3 3-16,3 2 1 15,-2 7-1-15,1 0 10 16,2 5-12-16,0 3-6 16,2 2 8-16,1 2-9 15,0-2 0-15,0 2 1 16,4-3 0-16,7 1 21 15,1-2-16-15,4-1 1 0,2-3 5 16,0-4-11-16,3-5-1 16,-1-5 21-16,0-1-20 15,-1-9 18-15,-2-1-18 16,-1-3 11-16,1 0 8 16,-3-13-20-16,-1-8 7 15,-2-2-6-15,-5-3 0 16,-1-4 14-16,-4 0-15 15,-1 1 6-15,0 2-5 16,0 2 7-16,-1 6-8 16,-7 5 1-16,-2 3-1 15,-2 5 13-15,-3 0-13 16,-4 6 1-16,-1 0 5 0,1 2-6 16,-2 12-1-1,3 3-15-15,3 5-8 0,5 4 17 16,1 1-13-16,6-1-44 15,3 11-80-15,0-11-174 16,6-3-321-16</inkml:trace>
  <inkml:trace contextRef="#ctx0" brushRef="#br2" timeOffset="209669.19">23750 18460 1335 0,'0'0'610'0,"0"0"-518"15,0 0-73-15,0 0 12 16,0 0 19-16,0 0-16 16,0 0-34-16,0 3-25 15,0-3-43-15,0 0-109 0,0 0-362 16,0 0-714-16</inkml:trace>
  <inkml:trace contextRef="#ctx0" brushRef="#br2" timeOffset="210508">24036 18094 1527 0,'0'0'504'0,"0"0"-504"16,0 0-66-16,0 0 66 16,0 0 25-16,0 0 59 15,0 0-62-15,52-69-5 16,-30 64-16-16,0 2 12 16,3 3 2-16,0 0-8 15,0 6 2-15,-3 11-8 16,-1 4 5-16,-8 2 25 0,-3 3-20 15,-5 6-4-15,-5-1-1 16,0-2-6-16,-10 0-22 16,-4-3 20-16,-3-4-12 15,1-4 13-15,0-4-26 16,4-7 5-16,1-3 12 16,3-4-40-16,3-3-43 15,4-8-59-15,1-6 44 16,0 3 53-16,0 2-28 15,13-2 32-15,4 4 35 16,3 4 3-16,6 6 13 16,2 0 1-16,2 0 33 0,0 5 51 15,-2 7-14-15,1 5-2 16,-7 5 8-16,-3 2-18 16,-8 3 5-16,-7 5-20 15,-4 2-26-15,0-1 12 16,-3-1-21-16,-10 1 3 15,-7-3 7-15,-3-4-7 16,-4-6-3-16,-3 0-9 16,-3-10 1-16,0-6 15 15,2-4 5-15,0 0-2 16,4-4 25-16,3-10-13 16,3 2 5-16,6 2-5 15,5-1-21-15,5 6 4 0,4 4-14 16,1-1 0-1,0 2 0-15,0 0-38 0,0 0-37 16,16 0-73-16,3 0-340 16,2 0-573-16</inkml:trace>
  <inkml:trace contextRef="#ctx0" brushRef="#br2" timeOffset="211342.57">24866 18192 766 0,'0'0'192'0,"0"0"-116"15,0 0 38-15,0 0 12 16,0 0-7-16,0 0-66 15,0 0-32-15,-15 35 12 16,18-26 3-16,7 0 23 16,5-2-10-16,2-2-1 15,0-2-13-15,2-3-14 16,0 0-2-16,-3-9 26 16,1-7-17-16,-5-3 13 15,-2-1-13-15,-6-3-12 16,-4-3 22-16,0 2-1 15,-4 1 6-15,-11 4-2 0,0 3-20 16,-3 5 26-16,0 8 5 16,-1 0-38-16,-2 3 15 15,3 0-28-15,-1 13 6 16,4 0-7-16,0 7-21 16,6 1-14-16,6 4-24 15,3-5-91-15,4 10-134 16,12-10-273-16,4-3-409 0</inkml:trace>
  <inkml:trace contextRef="#ctx0" brushRef="#br2" timeOffset="211692.93">25494 18070 1106 0,'0'0'259'15,"0"0"-199"-15,0 0-39 16,0 0 90-16,0 0 170 16,0 0-99-16,0 0-119 15,-35-14-40-15,13 14 4 16,-3 8-15-16,-4 6-2 16,1 6-10-16,0 2 3 15,0 5-3-15,3 2 0 16,3 2 0-16,4 5 3 15,6 0 3-15,5 1 1 0,7-1-2 16,0 0-4 0,12-4-2-16,11-5-4 0,7-7-3 15,8-4 7-15,2-7-23 16,5-4-4-16,-2-5-81 16,8 0-161-16,-14-13-314 15,-7-1-489-15</inkml:trace>
  <inkml:trace contextRef="#ctx0" brushRef="#br2" timeOffset="211913.95">25610 18327 863 0,'0'0'654'16,"0"0"-530"-1,0 0-101-15,-3 83 16 0,3-49 106 16,1 0-15-16,8 2-48 15,1-5-58-15,0-3-17 16,-3-6 5-16,-1-5-12 16,-1-6-35-16,-4-8-81 15,-1-3-133-15,0-10-47 16,0-4-389-16</inkml:trace>
  <inkml:trace contextRef="#ctx0" brushRef="#br2" timeOffset="212297.45">25530 17986 441 0,'0'0'806'16,"0"0"-688"-16,0 0-81 15,0 0 8-15,0 0 73 16,0 0 32-16,0 0-87 15,-8 0-44-15,8 18 32 16,6 3 3-16,2 8-7 16,-2 3-18-16,1-3-23 15,-1-3 16-15,0-5-21 16,-3-7-1-16,1-10 9 16,-2-2-9-16,1-2-31 0,-3-5-6 15,0-12-11-15,0-3 11 16,0-5 2-16,-2 1 35 15,-4 4-4-15,2 5 11 16,-2 10 2-16,3 2 65 16,0 3-24-16,-3 6-21 15,2 10-29-15,-10 18-61 16,-1-4-166-16,0-2-539 0</inkml:trace>
  <inkml:trace contextRef="#ctx0" brushRef="#br2" timeOffset="214443.24">19645 17948 715 0,'0'0'247'0,"0"0"-122"0,0 0-44 16,0 0 7-1,0 0 15-15,0 0-9 0,0 0-18 16,8-12-41-16,-4 12 5 16,-1 3 5-16,3 10 74 15,3 9-24-15,4 10-59 16,2 19-15-16,5 32-1 16,-1 24-20-16,2 12 9 15,-3 2-9-15,-6-16 0 16,-3-31 6-16,0-16-6 15,-5-19 0-15,-1-5 11 16,2-1-10-16,1 3-1 16,0-2 0-16,1-6 0 15,2-8-1-15,0-4 1 16,4-7 0-16,1-4 0 0,5-2-22 16,2-3 0-16,6 0 0 15,3-5 2-15,1-2 19 16,5-3 1-16,0 3 0 15,2 0 4-15,1 4-3 16,3-1-1-16,0 1 0 16,1 3-2-16,0 0 1 15,-1 0 1-15,1 0 0 16,1 0 3-16,2 7-3 16,2-2 0-16,7 0 19 15,4-1-17-15,6 2 15 16,2-4-17-16,3 0 1 15,-2 1 1-15,1 0-1 0,-3-3-1 16,0 0 0-16,-1 0 1 16,-4 0-1-16,-1 0 0 15,-1 0 1-15,4 0 24 16,1 0 29-16,5-3-12 16,1-4-30-16,4 1-11 15,0 2 7-15,1-6-8 16,2 3 1-16,0-1 19 15,-2 0-19-15,1-1 7 16,-3 2-5-16,-1 1 3 16,-2-4-2-16,-5 6-4 15,-2-2 1-15,-5 6 9 0,-3-4-3 16,-2 1-7 0,-1 2 0-16,-2-1 1 15,0 1 3-15,2-2-4 0,-3 0 0 16,1-1 5-16,0-1-4 15,1 1-1-15,2-3 0 16,0 0 1-16,0 1 5 16,4-5-6-16,0 0 0 15,1-1-1-15,1 0 1 16,1 1-6-16,1-1 5 16,0 5 1-16,1-3 6 15,-3 0-5-15,2 3-1 16,0 1 0-16,1 3 2 0,0-2-3 15,-1 5 1 1,2-2 0-16,0 2 3 0,0 0-3 16,1 0 0-16,0 0 0 15,2 0 0-15,-2 0-1 16,1 0 1-16,1 0 0 16,-2 0 1-16,0 0-1 15,-3 0 0-15,0 0 0 16,-1 0-4-16,-3 0 3 15,1 0 1-15,-2 0 0 16,0 0 0-16,-1 2-6 16,0 0-3-16,-1 1-2 15,-2 0 3-15,-1 0 8 16,-2 0 1-16,2 4 0 16,-5-6-1-16,0 5 0 0,-3-3 0 15,-1-3 0-15,-3 3-9 16,-5-3 0-16,-4 4 8 15,-2-4 1-15,-5 3-1 16,-2-1-2-16,-2 3 1 16,-5-5-10-16,-4 0-21 15,-3 2 24-15,-4-2-11 16,-1 0 20-16,-1 1 2 16,-1-1-2-16,0 0 0 15,0 0 0-15,0 0-5 16,0 0-1-16,2 0 4 15,1 0-8-15,-1-3 0 16,-1 0-22-16,2 0 24 0,0 2 1 16,1-2 1-16,-1-4 5 15,2 4 1-15,-2-4 0 16,1-2 3-16,-1-1-2 16,2-1-1-16,-1-5 0 15,2-2 1-15,-1-3-1 16,-4-2 1-16,-1-8 6 15,0-1 33-15,0-2-12 16,0-5 9-16,-6-8-7 16,-4 1-29-16,-2-6 17 15,1 1-17-15,0 3 2 16,0 1 13-16,2 2-16 0,0 4 13 16,3 4-11-1,0 4 5-15,0 4-1 0,3 5-6 16,-1 7 1-16,1 5 13 15,1 4-13-15,2 6 5 16,-1-1-5-16,1 3-1 16,0 0 16-16,0 0-15 15,0 0 2-15,0 0-3 16,0 5-7-16,0 7-4 16,4 10-51-16,2-2-206 15,-6-1-713-15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04T20:02:38.6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1915 9414 110 0,'0'0'336'0,"0"0"-193"16,0 0-64-16,0 0 29 16,0 0 35-16,0 0-18 15,0 0 24-15,0 0-48 16,0 0-15-16,0 0-7 15,0 0-38-15,0 0 10 16,0 0-2-16,0 0-15 16,0 0 20-16,0 0-26 15,0 0-9-15,0 0-6 16,0 0-12-16,0 0-2 16,0 0-7-16,0 0-20 15,0 5 27-15,6 1 0 0,7 0 1 16,-1 5 4-1,4-1-3-15,1-1-2 0,4 2 1 16,1-2 0-16,2-1 0 16,3-1 1-16,3 0-1 15,3-4 5-15,-2-1-4 16,-1 1-2-16,1-3 1 16,-4 0 0-16,4 0 0 15,-1 0 1-15,0 0 0 16,0 0 7-16,-2-2-1 15,2 1-9-15,-2-1 2 16,2 2-5-16,0 0 4 16,-2 0 1-16,2 0 0 15,-2 0 3-15,1 0-3 16,-1 0 0-16,0-3 0 0,-1 3 0 16,3-2-1-16,1 0 2 15,-5-2-1-15,2 0 7 16,-4-1-5-16,-5 0-3 15,-2-2 1-15,-4 2 0 16,-2-4 0-16,-2 1 1 16,-2-2-1-16,-1-1 12 15,0-1-4-15,-3 1-8 16,0 0 0-16,-1-1 2 16,-2 0 5-16,0 0-6 15,0 1 12-15,0-3 10 16,-5 2-21-16,-4-2 11 15,1 3-10-15,-3 0 4 16,0 1 6-16,-5 0-4 16,1 2 1-16,-6 0 2 0,3 0-11 15,-9 5-1-15,2-1 0 16,-2 2 1-16,-1 2-1 16,-2 0 2-16,0 0-2 15,3 0 7-15,-1 0 2 16,0 0-9-16,-2 3 0 15,0 2-1-15,4 1 0 16,-6-3 2-16,6 3-1 16,-2 0 8-16,-2 1-8 15,3 1 0-15,-3 1-1 0,2 0-2 16,0 1 2 0,1 0 1-16,2-1 0 0,1-1 6 15,4 1-6-15,-2-1 0 16,3-1 0-16,-1 0-9 15,2-2 9-15,2 2 0 16,1-3 0-16,1 0 1 16,1-1 0-16,3-1-2 15,-1 2 0-15,4-4-26 16,4 0-6-16,0 0-100 16,3 0-17-16,0 0-170 15,0 0-400-15</inkml:trace>
  <inkml:trace contextRef="#ctx0" brushRef="#br0" timeOffset="743.33">2001 9397 459 0,'0'0'276'0,"0"0"-170"15,0 0-9-15,0 0 75 16,0 0-17-16,0 0-51 16,0 0-59-16,0 0-36 15,0 0 29-15,0 0-8 16,-1 0 2-16,1 0 0 16,-2 0-30-16,-1 2 5 15,2 4-7-15,-2 0 1 16,-1 5 6-16,-1 0-7 15,2 1 9-15,3 4 1 0,-3-1-4 16,3 4-6 0,0 1 0-16,0 5 0 0,0 2 0 15,0 4 1-15,0 3-1 16,3 4 4-16,7 3-3 16,-2 5-1-16,1 3 0 15,-3 4-2-15,4 5-5 16,-4 3 8-16,2 1-1 15,-1 5 13-15,2 11-11 16,0 11-2-16,3 9 0 16,1 6 0-16,-2-21 1 15,-2-18-1-15,-2-21 0 16,-1-4 7-16,0 8-5 16,2 3-2-16,-2 5 0 15,1-8-1-15,-4-4 1 0,0-10 1 16,0-6 22-1,0-9 27-15,-3-4-36 0,3-2 10 16,-3-6-20-16,3-2 5 16,-3-1-1-16,0-3-7 15,0-1 7-15,0 0-8 16,0-5-15-16,3-27-138 16,-3 2-134-16,6-5-421 0</inkml:trace>
  <inkml:trace contextRef="#ctx0" brushRef="#br0" timeOffset="1921.99">2944 9509 398 0,'0'0'183'0,"0"0"-91"16,0 0 70-16,0 0 61 15,0 0-64-15,0 0-42 0,0 0-27 16,-9-23-19-16,9 23 14 16,0 0-26-16,0 0-11 15,0 0-2-15,0 0-32 16,0 3 14-16,0 7-9 15,0 9-18-15,0 5 19 16,0 8-19-16,0 8 15 16,0 6 2-16,3 20-11 15,3 18-4-15,-3 23-3 16,0 4 1-16,0-2 0 16,-3-9-1-16,0-11 1 15,0-1 7-15,0-4-7 16,2-2-1-16,-1-13 0 15,2-15-1-15,0-11 0 0,0-7 1 16,0 4 0-16,1 3 5 16,1 1-4-16,-1-7-1 15,1-8 0-15,-2-6-3 16,1-6 2-16,-1-4 1 16,0-4 0-16,0-3 2 15,-1-2-1-15,-2-2-1 16,1-2 0-16,-1 1 0 15,0-1-1-15,0 0 1 16,0 1 0-16,0 2 6 16,0 0-4-16,0 0-2 15,0 1 0-15,0-1 0 0,0 1 2 16,-1-2-2 0,-7 1 1-16,1 1 17 0,1-1-12 15,-2-2 17-15,-1 0 21 16,-2-1-28-16,-3 0 31 15,1 0-24-15,-4-1-2 16,-5-5 4-16,-3-1-15 16,-5 1-8-16,-6 1-2 15,-3-1-4-15,-4 2 4 16,1 1 0-16,-7 0 2 16,4 1 4-16,-7 0 4 15,4 1-10-15,2 1 0 16,1 0 0-16,5-2 2 15,6 2-2-15,4-1 6 0,3 0 0 16,6-1 0-16,2 1-6 16,1-1 0-16,6 1 3 15,3 0 10-15,1 0-13 16,4 1 19-16,1 0 5 16,3 0-24-16,0 0 0 15,0 0 0-15,0 0-18 16,0 0 18-16,0 0-28 15,27 13-32-15,-2 1-139 16,-1-1-612-16</inkml:trace>
  <inkml:trace contextRef="#ctx0" brushRef="#br0" timeOffset="4104.95">2046 9944 447 0,'0'0'184'16,"0"0"-91"-16,0 0 42 16,0 0 41-16,0 0-43 15,0 0-20-15,0 0-61 0,-4-5 8 16,4 5-31-1,0 0-5-15,0 0 17 0,0 0-29 16,0 0 7-16,0 0-19 16,0 0 5-16,0 0-5 15,1 0 0-15,11 0 0 16,0 0 7-16,4 0-5 16,-1 0-2-16,0 0 0 15,0 5 0-15,1 2 4 16,-2 2-4-16,-1 0 1 15,1 3 8-15,-4-3-2 16,2 2-7-16,0-1 0 16,-1-4-4-16,2-2 4 15,-1-1 0-15,1-1 2 16,1-2 9-16,-1 0-11 0,2 0 0 16,0-6 0-16,-3-3 1 15,0-2 7-15,3 1-8 16,-5 2 1-16,2 1 5 15,0 4-5-15,0 1-1 16,4 2 0-16,1 0-1 16,2 8 1-16,-1 3 0 15,2 0 12-15,-3 3-1 16,-3-4-11-16,1-1 0 16,-5-4 0-16,2 0 1 15,-3-5 0-15,0 0-1 16,1 0 0-16,1 0 10 0,-2-9-3 15,4 1-7-15,-2 1 0 16,-2 2 1-16,1 2-14 16,-1 3 13-16,5 0 0 15,-1 3 7-15,-1 3-4 16,4 2-3-16,-4 0 0 16,-1-4-7-16,2-1 7 15,-2 1 0-15,2-3 1 16,-3-1 9-16,1 0-9 15,-1 0-1-15,2-5 0 16,1 2-2-16,-2-1 1 16,1 4 1-16,0 0 0 15,0 0 8-15,0 0-8 16,13 0-1-16,-4-8-6 16,0-4-343-16</inkml:trace>
  <inkml:trace contextRef="#ctx0" brushRef="#br0" timeOffset="4812.95">3623 8799 667 0,'0'0'246'16,"0"0"-44"-16,0 0 34 15,0 0-91-15,0 0-55 16,0 0 59-16,0 0-48 16,-14-5-43-16,8 5 32 15,-4 0-56-15,-2 0 18 16,-4 0-28-16,-7 0-23 15,-2 13 14-15,-10 2-15 16,-5 3 8-16,-3 5-5 16,-5 3-2-16,0 0-1 0,-1 3 0 15,3-3 0-15,1-1-5 16,5-1 6-16,4-7-1 16,8 0 6-16,1-2-5 15,8-4-1-15,2-3 0 16,7-1 0-16,4-2-12 15,3-5 12-15,1 2-52 16,2-2-199-16,0 0-238 16,0-2-209-16</inkml:trace>
  <inkml:trace contextRef="#ctx0" brushRef="#br0" timeOffset="5420.91">3023 8930 1136 0,'0'0'239'0,"0"0"-196"15,0 0-22-15,0 0-21 16,0 0 16-16,0 0 32 16,0 0-31-16,43 63 19 15,-32-35-27-15,2 2 3 16,-5 1-2-16,-1-2-10 15,0-3 0-15,-1-6 5 16,-4-5-5-16,4-3-1 16,-6-6 1-16,3-2-3 15,-3 0 3-15,0-3 1 16,0-1 0-16,0 0 34 0,0-3-24 16,-3-7-3-16,-6-2 3 15,-1-2-10-15,-1-2 42 16,2 1-27-16,-1 3-3 15,2-1 29-15,2 5-23 16,2 1 28-16,1 3-5 16,0 1-34-16,0 3 62 15,0 0-33-15,0 0-36 16,-3 0-1-16,-3 7-4 16,1 3-23-16,-2 5-14 0,0 0-31 15,-2 1 37-15,4-1-10 16,2-3-5-16,0-3 27 15,3-4-5-15,2-2 27 16,1-2 0-16,0-1-26 16,0 0 25-16,0 0-15 15,0 0 17-15,10 0-7 16,4 0 14-16,2 0-7 16,2 0 0-16,-3 0 1 15,4 0 8-15,-4-2-9 16,-3-1 3-16,-1 0 1 15,-5 2-4-15,-2 1-42 16,-4 0-623-16</inkml:trace>
  <inkml:trace contextRef="#ctx0" brushRef="#br0" timeOffset="6141.38">1117 9006 666 0,'0'0'135'0,"0"0"-93"15,0 0-11-15,0 0 148 16,0 0-66-16,0 0-58 16,0 0-26-16,0 0-22 15,1 0-7-15,13 0 0 16,8-2 1-16,8 0 18 16,9 0-19-16,8 2 15 15,7 0 12-15,0 3-27 0,3 8 10 16,-2 4-7-1,-6 5 9-15,-9 1-1 0,-7 2-10 16,-6-2 7-16,-8 2-1 16,-5-3-1-16,-5 0-6 15,-2-1 0-15,-4-4 1 16,0-2-1-16,0-2 0 16,0-6 0-16,-3-2-1 15,0-3-88-15,0 0-222 16,0 0-185-16</inkml:trace>
  <inkml:trace contextRef="#ctx0" brushRef="#br0" timeOffset="7079.41">1585 9271 651 0,'0'0'182'0,"0"0"-55"15,0 0-1-15,0 0-22 16,0 0 12-16,0 0-53 16,0 0-16-16,21-22-24 15,-4 17-22-15,2 5 25 16,3 0-16-16,2 0-2 16,-3 0 0-16,0 0-2 15,-5 7-6-15,-2-1 0 16,-4 0 1-16,0-3 0 0,-5 0-1 15,-2-1 0-15,0-2 9 16,-3 0-8 0,0 0-1-16,3 0 0 0,0 0-20 15,0-10 20-15,0-2-1 16,-1-2-32-16,2-1-16 16,-3-1-218-16,1 0 4 15,1 2 55-15,-2 4 178 16,1 3 30-16,-1 4 24 15,1 3-6-15,-2 0 48 16,0 3 48-16,0 12 15 16,0 2-38-16,0 2-65 15,-6 1 4-15,-2-1-20 0,-2-2-4 16,-2 2 3 0,0-3-9-16,2-1 0 0,-4 0 0 15,1-3-15-15,2-3 15 16,0-3-38-16,0-1 37 15,5-3-9-15,0-2 20 16,3 0-10-16,3 0 14 16,0 0-8-16,0 0-2 15,0 0-4-15,3-3 22 16,6-4 29-16,5-2-43 16,3-2 11-16,1-3-7 15,3 0-12-15,0-1 20 16,-2-2-11-16,-5 1-8 15,-5 3 18-15,-2 4-10 16,-4 2-9-16,-3 4 6 0,0 3 2 16,0 0 43-16,0 0-36 15,-13 3-13-15,4 4 7 16,-5-4-8-16,-2 0-1 16,0-1 0-16,-1-1 7 15,-2-1-6-15,2 0-1 16,1 0 1-16,1 0 6 15,5 0-4-15,2 0-3 16,5 0 0-16,2 0-3 16,1 0-4-16,0 0-9 15,0 0 1-15,4 0 5 16,9 0 3-16,1-1 7 16,4-2 0-16,-5-2-3 0,2 2 2 15,-6 1 1 1,-3 0 0-16,-3 2 7 0,-1 0-6 15,-2 0-1-15,0 0 0 16,0 4 1-16,0 7-9 16,-9 3-17-16,-2-2-165 15,4-3-214-15</inkml:trace>
  <inkml:trace contextRef="#ctx0" brushRef="#br0" timeOffset="8589.66">1187 12265 1160 0,'0'0'186'15,"0"0"-112"-15,0 0-55 16,0 0-2-16,-82 18 18 16,64-8-2-16,0-3 7 15,0 6-30-15,0 4-9 16,3 4 11-16,-1 4-12 15,7 2 0-15,4 1 0 0,3-1-2 16,2 0 2-16,2-1 0 16,12-2-3-16,5-5 2 15,4-3 1-15,5-6 0 16,-1-6-1-16,3-4 3 16,-3 0-2-16,-2-13 0 15,-3-8 0-15,-4-6 0 16,-3-7 0-16,-6-5 0 15,-4-2 2-15,-5 0 9 16,0 5-11-16,-2 4 0 16,-7 8-10-16,3 8 10 15,-1 6 2-15,1 7 15 0,1 3 5 16,2 5-22 0,2 19 0-16,1 12-12 0,0 11 6 15,1 11 6-15,10 6 0 16,2 2 0-16,-1-1 5 15,-1-4-3-15,-1-5-3 16,-1-6 1-16,0-8 0 16,0-4 0-16,-2-6 0 15,-1-5 0-15,2-3 0 16,-4-5 1-16,2-4-2 16,-3-4-5-16,0-1-9 15,0-5 8-15,0 0 7 0,-3 0 0 16,2-3-1-1,-2 1 2-15,0-1-1 0,0-1 0 16,0 1-1-16,0-1 0 16,0 0 1-16,0 1-3 15,0-2-192-15,0 0-355 0</inkml:trace>
  <inkml:trace contextRef="#ctx0" brushRef="#br0" timeOffset="8875.09">1060 12751 757 0,'0'0'98'0,"0"0"-79"16,0 0 144-16,0 0-14 16,103 0-46-16,-70 0 16 15,1 0-66-15,-3 0-24 16,1 0-29-16,-4-2 8 16,14-11-16-16,-9 1-122 15,-8-3-665-15</inkml:trace>
  <inkml:trace contextRef="#ctx0" brushRef="#br0" timeOffset="9102.28">1684 12450 1257 0,'0'0'172'15,"0"0"-138"-15,0 0-8 16,0 0-25-16,98 5 0 16,-68-7 14-16,1-5-9 15,-1 0-12-15,4 6 6 16,-10 1-186-16,-6 0-203 0</inkml:trace>
  <inkml:trace contextRef="#ctx0" brushRef="#br0" timeOffset="9280.4">1846 12600 882 0,'0'0'512'0,"0"0"-482"16,0 0-14-16,0 0-6 15,0 0-8-15,81 7-2 16,-35-7 0-16,-7-2-29 15,-5-5-545-15</inkml:trace>
  <inkml:trace contextRef="#ctx0" brushRef="#br0" timeOffset="10053.15">2252 12417 945 0,'0'0'249'0,"0"0"-241"16,0 0 21-16,0 0 5 0,0 0-4 15,0 0 6-15,0 0-26 16,73-15 70-16,-58 27-6 15,3 7-16-15,-5 6-2 16,-2 4-2-16,-1 5 4 16,-4 1-4-16,-1-1-34 15,-2-2 13-15,-3-3-33 16,0-9 1-16,0-4 12 16,0-6-1-16,0-7-11 15,0-3 8-15,0 0-9 16,0 0 70-16,-2-16-14 15,-4-6-55-15,0-6-2 16,3-8-19-16,0-2-14 16,3-1 7-16,0 3-22 15,6 4-37-15,8 7 52 0,0 8 34 16,0 6 0 0,7 8-34-16,-3 3 34 0,6 6-13 15,1 14 13-15,2 7 16 16,-2 4-16-16,-1 3 10 15,-6 1 13-15,1-2-23 16,-8-3 8-16,-2-4-8 16,-5-8 0-16,2-4 0 15,-6-8 0-15,0-6 16 16,0 0 28-16,0-9-13 16,0-14-31-16,0-5-76 15,-3-5-22-15,3-3 40 0,0 6 23 16,0 3-23-16,6 6 39 15,6 6-40-15,4 8 43 16,1 7-3-16,7 0 19 16,1 10 26-16,6 12 47 15,1 4 39-15,-4 5 26 16,-4 6-84-16,-9 1-3 16,1 1 5-16,-7-3-24 15,-3-7 6-15,-1-6-36 16,-1-9 7-16,-3-8-9 15,-1-6 0-15,0-1-129 16,-1-11-178-16,-6-3-865 0</inkml:trace>
  <inkml:trace contextRef="#ctx0" brushRef="#br0" timeOffset="10279.27">3181 12576 1341 0,'0'0'491'0,"0"0"-453"16,0 0-3-16,0 0-6 16,0 0 8-16,0 0 30 15,0 0-52-15,0 8-15 16,0-8-45-16,0 0-217 15,0-4-299-15</inkml:trace>
  <inkml:trace contextRef="#ctx0" brushRef="#br0" timeOffset="10887.12">3736 12383 1255 0,'0'0'312'0,"0"0"-252"16,0 0-31-16,0 0-29 0,0 0 72 16,0 0 75-16,0 0-60 15,-69-28-20-15,53 24-60 16,-2 1 2-16,-1 2-9 15,-2 1-23-15,1 0 13 16,-2 6-15-16,1 7-18 16,3 4 12-16,-1 3-30 15,8 0 35-15,1-2 8 16,6-1-23-16,4-3 3 16,0-1-39-16,4-4 10 15,12-3 39-15,7-5-2 16,1-1 21-16,10 0 3 15,2 0-1-15,1 0 5 16,-1 0 2-16,3 4 0 0,-2 0 20 16,-6 5-19-16,-1-1 28 15,-7 4-9-15,-4 3-11 16,-7 2 62-16,-2 1-28 16,-7 3 6-16,-3 0 14 15,0 0-50-15,-13-1 9 16,-5-6 0-16,-9-2-20 15,-4-5 55-15,-4-7 12 16,-5 0-7-16,3-3-6 16,3-10-50-16,4-2 10 15,6 1-13-15,7 2 6 16,6 2-18-16,5 3-29 16,4 4-44-16,2 3-18 0,5 0-126 15,8 0 48-15,-1 5-440 16</inkml:trace>
  <inkml:trace contextRef="#ctx0" brushRef="#br0" timeOffset="11787.34">4486 12152 1114 0,'0'0'309'16,"0"0"-276"-16,0 0-11 16,0 0-22-16,0 0 0 15,0 0 16-15,0 0-7 16,-19 58 8-16,16-24-1 16,0 7-7-16,0 6-8 0,-3 4 6 15,-1 0-7-15,-1 2 15 16,-1-3-14-16,3-4 4 15,-3-8 1-15,3-8 3 16,2-10-9-16,1-8 0 16,1-5 1-16,2-4 12 15,0-3-12-15,0 0 12 16,0-5 10-16,0-10-13 16,0-7 4-16,5-7-12 15,1-6-4-15,0-5-21 16,1-3 4-16,-1-3-6 15,3 0 24-15,0 0-10 16,1 5 11-16,-2 4 10 16,1 3-9-16,0 6 56 0,-3 6-29 15,-2 5 2 1,1 6-8-16,-4 6-15 0,-1 4-7 16,2 1 22-16,1 0-21 15,0 3 10-15,10 13-11 16,1 5 0-16,3 7 11 15,6 6-10-15,2 4-1 16,5 6 0-16,0 4-1 16,4 3-8-16,-3 0 10 15,-5-2-1-15,-1-6 0 16,-7-5-35-16,0-6 25 16,-6-8 3-16,-5-5 4 15,-5-9-6-15,-2 0 16 0,0-7-7 16,-5 0 0-16,-12-2-14 15,-8-1 1-15,-6 0 13 16,-6 0 19-16,-2 0 24 16,0 0 1-16,2 0-3 15,0 0 24-15,9-1-52 16,2 1 6-16,5 0-19 16,5 0 1-16,4 0-13 15,4 0 6-15,4 0-30 16,1 0-48-16,3 0-114 15,7-2-404-15,4-2-259 0</inkml:trace>
  <inkml:trace contextRef="#ctx0" brushRef="#br0" timeOffset="12225.02">4988 12158 1136 0,'0'0'266'0,"0"0"-218"15,0 0-27-15,0 0-20 16,0 0 42-16,80 10 65 16,-47-6-35-16,1 0-18 15,1-3-7-15,3 2-42 16,-2-3 15-16,0 2-21 15,-3-2 1-15,-2 2 10 16,-1-1-10-16,-5 1 0 16,-4-2-1-16,-6 0-3 15,-6 0-78-15,-6 0-61 0,-3 0-376 16,0 0-436-16</inkml:trace>
  <inkml:trace contextRef="#ctx0" brushRef="#br0" timeOffset="12563.47">5223 12235 707 0,'0'0'233'16,"0"0"-152"-16,0 0 63 0,0 0-6 15,0 0 0-15,22 87-25 16,-14-55-29-16,3 6-5 16,-1 4 19-16,0 2-37 15,-2 1-20-15,-1-4 15 16,-1-2 1-16,-3-8-17 16,0-8-1-16,0-6-28 15,-1-6 17-15,-2-3-17 16,1-5-11-16,-1-2 4 15,0-1-4-15,0 0 0 16,0 0-74-16,0 0-267 16,0 0-549-16</inkml:trace>
  <inkml:trace contextRef="#ctx0" brushRef="#br0" timeOffset="26864.05">20927 6168 662 0,'0'0'127'16,"0"0"-99"-16,0 0-1 15,0 0-25-15,0 0 66 16,0 0 46-16,0 0-58 15,0 0-4-15,0 0-14 16,0 0-27-16,0 0 31 16,0 0-23-16,0 0-4 15,0 0 2-15,0 1-7 16,0 4-10-16,0 3 0 16,0 3 0-16,0 0 10 15,0 2 5-15,0-1-5 0,1 3 18 16,3-1-27-16,-1 0 23 15,2-1-12-15,1 1-12 16,0 0 17-16,0-1-16 16,3-1 13-16,0 0-4 15,1 1-2-15,5-2-5 16,2 0 18-16,2 0 75 16,3-1-29-16,-1-2-46 15,3 0-7-15,-2-2 1 16,1 0-8-16,-2 0-1 15,0-1-5-15,-4-3 0 16,0 1 38-16,-2-1-21 16,-3-1 1-16,1-1 13 15,-3 1-31-15,3-1 24 16,-2 0-13-16,3 0-11 0,1 0 30 16,0 0-24-16,2 0 6 15,2-4 5-15,0-1-10 16,1 0-6-16,2-1-2 15,-2 0 0-15,3 1 6 16,-4 1-5-16,4 1 1 16,-1 0 4-16,-2 1 7 15,2 2-21-15,-1 0 8 16,-1 0-1-16,0 0-6 16,1 0 14-16,-2 0-4 15,1 0 0-15,-1 0-3 16,1 0 0-16,-1 5-6 0,2-1 6 15,-2 1 4-15,3 2-4 16,-1 0 1-16,1-1-1 16,-2 3 6-16,2-2-7 15,-1 1 1-15,-3-2-6 16,2 0-1-16,-2 1 14 16,-1-2-7-16,0 2 3 15,-2-1 3-15,-1 0-8 16,-3-1 2-16,-2 1-6 15,-4-1 5-15,-2-2 1 16,-1-2 0-16,-2-1 5 16,0 0 1-16,0 0-7 15,0 2 1-15,0-2 0 0,0 0 7 16,0 0-6-16,0 0 9 16,0 0 5-16,0 0-8 15,0 0-7-15,2 0 0 16,-1 0-24-16,2-2 24 15,2-2 1-15,1-4 5 16,1 1-2-16,5-1 3 16,0 1-8-16,4-3 1 15,1 1-3-15,5 0 2 16,5-2 2-16,1 2-1 16,4-1 0-16,1 0 1 15,-1 2-1-15,1-1 0 16,0 2-7-16,-1 1 6 15,-3 3 1-15,0 1 0 0,-4 1 3 16,-3 1-2-16,-2 0-1 16,-2 0 0-16,-2 0 0 15,2 0 3-15,0 3-3 16,0 0 0-16,3 1 7 16,2 0-7-16,4-1 0 15,0-1 0-15,3-1-2 16,2 1 2-16,-1-1 0 15,1 1 1-15,-2-2 3 16,1 0-3-16,-3 1-1 16,0-1 0-16,0 2-1 15,-1-2-5-15,-2 1 7 16,2 1-1-16,0-2 6 0,1 0-6 16,-1 3 0-16,-1-3-1 15,-1 0-6-15,2 0 6 16,-2 0 1-16,0 2 0 15,2-2 5-15,0 0-4 16,-1 0-2-16,-1 2 1 16,2-1-3-16,-3 2 2 15,-1 0 1-15,0 0 0 16,-1 2 2-16,2 0-1 16,0-1-1-16,1-1 0 15,1 0-3-15,2 1 2 16,1-1 1-16,-1 0 0 15,0 0 4-15,0 0-2 0,2 2-3 16,0-2 1-16,-2-3-1 16,2 3 0-16,0-1 1 15,-2-2 0-15,2 0 10 16,-1 0-8-16,-3 0-4 16,1 0 2-16,-3-3 0 15,0-1 2-15,-3-4-2 16,0 3 0-16,-5-2 10 15,2-1-9-15,-3 1-1 16,1-2 0-16,-1 1 1 16,0-1 0-16,-1 0 0 15,0-1 0-15,0 2 6 16,1-2-7-16,0 1-1 0,1-2 1 16,-2-2-2-16,2 3 1 15,-2-3 1-15,-1 2 0 16,0-1 8-16,-2 1-7 15,1 2-1-15,-3-1 0 16,0-1 8-16,-2 0 5 16,2 0-13-16,-3-1 0 15,0-2 15-15,-3 0-15 16,0-2 0-16,-1-1 0 16,-2 0-1-16,0 0 1 15,0 0 1-15,0 0 0 16,0 0 10-16,-6 1-11 15,0-1-2-15,-2-2-7 16,-1 2 5-16,3 1 3 16,2 1 1-16,1 4 0 0,1-1 10 15,1 3-10-15,1 2 0 16,0 2-1-16,0 0 0 16,0 2 0-16,0 0 2 15,0 1-1-15,0 1 13 16,0 1-6-16,0 0-5 15,0 0-2-15,0 0 4 16,0 0-4-16,0 0 0 16,0 0 1-16,0 0-2 15,0 0-2-15,0 0 1 16,0 0-5-16,0 0-68 16,0 0-115-16,-2 1-213 0</inkml:trace>
  <inkml:trace contextRef="#ctx0" brushRef="#br0" timeOffset="30932.99">930 12114 458 0,'0'0'131'0,"0"0"-72"0,0 0 24 16,0 0 8-16,0 0-16 15,0 0-7-15,-16 3-38 16,10-2 32-16,3 1 5 15,0 0-57-15,-3 2 9 16,-1 1-2-16,1 2-5 16,-5 1 12-16,1 0-23 15,2 3 12-15,-2 0 0 16,0 2-7-16,-1-1-6 16,2 5 0-16,1-2-3 15,1 3-3-15,0 3 7 0,2 0-1 16,-1 3 4-1,3 1-2-15,-4 2-4 0,7 1 2 16,-3 4-3-16,3-3 3 16,0 4 0-16,0-1 0 15,0 1 0-15,3-1 5 16,4 2-7-16,4 0 2 16,-1 2-3-16,2 1 2 15,0-1 1-15,3 2 0 16,0 3 2-16,-2 3-1 15,5-1-1-15,0-1 0 16,-3-1 0-16,6-4 9 16,-2-4 60-16,1-5-35 15,-1-5-15-15,6-4-5 16,-2-4-12-16,4-3 8 0,1-5 4 16,3-2 28-16,2-5-27 15,6 0 12-15,-2 0 8 16,2-4-34-16,4-9 20 15,-1-1-21-15,0-1 7 16,-1-2 2-16,-3 0-9 16,-4 2 7-16,-1-2 5 15,-5 1-2-15,-4-1-10 16,-4 0 0-16,-3 0 1 16,-2-4 36-16,-3 0-12 15,-1-4 7-15,-1-2 10 16,-4-2-30-16,0-4 8 15,2-1-20-15,-5-3 1 0,0 1 7 16,1-3-8-16,-4-2 8 16,0 2-3-16,0 0-5 15,0-3 0-15,-6 5-1 16,-3 0 1-16,0 1-10 16,-6 0 20-16,2 0-10 15,-5 3 1-15,4-3 0 16,-3 1-2-16,0-2-4 15,-1 2 5-15,3 0 3 16,-1 0-3-16,1 5 0 16,-3-1 3-16,6 4-1 15,-6 3-4-15,3 2-8 16,-3 0 10-16,-1 2 0 0,-2 3 0 16,2-2 0-1,-5 5-3-15,2 1-16 0,-4 4 18 16,2 1 1-16,-4 4-5 15,1 1 5-15,0 3 1 16,-4 0 5-16,4 0-6 16,-1 1-5-16,-2 7 5 15,2 6-1-15,-2 1-5 16,-3 3-4-16,5 2 10 16,-2 4-9-16,4 3 8 15,-2 3-32-15,1 1 10 16,6 6 2-16,1 1-17 15,3 9-4-15,8 1-31 16,0 25-70-16,5-11-114 0,2-6-407 0</inkml:trace>
  <inkml:trace contextRef="#ctx0" brushRef="#br0" timeOffset="35439.76">1226 13762 1209 0,'0'0'192'0,"0"0"-132"0,0 0-30 16,0 0 33-16,0 0 37 16,0 0-69-16,-58 0-31 15,47 0 25-15,-1 0-24 16,-4 0 5-16,-1 4 11 16,-5 4-16-16,0 1 4 15,-5 4-5-15,4-1 0 16,-2 2 2-16,-2 3-2 15,6 0 0-15,1 2-1 16,0 1 1-16,5 1 0 16,3 1 0-16,3-2-9 15,2-1 2-15,7 1 7 0,0-2 0 16,0 1-2-16,10 3-10 16,2-2 11-16,6 0 1 15,0 1-7-15,1-4 0 16,2-5 14-16,0-2 18 15,0-4-1-15,3-5-23 16,-2-1 11-16,1-3-12 16,-1-12 1-16,-1-5 18 15,-3-4-9-15,-2-4 7 16,-1-3 10-16,-3 0-27 16,-3-2 9-16,-3 1-9 15,-3 0 2-15,-3 4 5 16,0 6-6-16,0 4 8 15,0 5 20-15,0 2-6 16,0 4 2-16,-3 2-10 0,0 0-15 16,3 5 17-16,0 0-17 15,0 0-2-15,0 0-11 16,0 0-5-16,0 0 11 16,0 14 0-16,0 6 7 15,0 10 0-15,0 9 1 16,3 8-1-16,3 16 4 15,3 22-4-15,-3 21 0 16,0 6-7-16,-2-19-26 16,-1-24 32-16,-1-23 0 15,-2-7 1-15,4 5 1 0,-4 3 5 16,3 2-6 0,0-7 0-16,0-9 0 0,0-4-1 15,2-7 2-15,-2-6-1 16,0-3 0-16,0-6-1 15,-2-5-1-15,-1-2-185 16,0 0-54-16,-3-8-309 16,-9-6-232-16</inkml:trace>
  <inkml:trace contextRef="#ctx0" brushRef="#br0" timeOffset="35739.54">984 14545 386 0,'0'0'951'0,"0"0"-816"16,0 0-112-16,0 0-23 16,0 0 23-16,0 0 6 15,0 0 47-15,54-2 14 16,-23 0-15-16,2 0 1 15,4-4-13-15,-4-1-28 16,0 0 19-16,-5-3-19 16,0 4-14-16,-5-2-8 15,-4 0-6-15,-1 1-14 16,-6 0-34-16,3-2-129 0,-2 0-147 16,-5 1-509-16</inkml:trace>
  <inkml:trace contextRef="#ctx0" brushRef="#br0" timeOffset="36347.28">1494 14321 1094 0,'0'0'286'0,"0"0"-249"15,0 0-37-15,0 0 13 16,0 0-4-16,8 83 0 16,-4-54 5-16,2 2-12 0,0 5 12 15,0 3 11-15,-1 0-5 16,0-1 11-16,-2-2-24 16,0-4 12-16,-1-8 16 15,-1-7-16-15,1-8 28 16,-2-4 15-16,1-4-11 15,-1-1 27-15,0 0 14 16,0-7-36-16,0-7-5 16,0-7-50-16,-1-6 14 15,-5-2-15-15,-3-2-5 16,3-2 4-16,0 0 1 16,3 0-18-16,0 4 18 15,3 0-17-15,0 6 17 0,0 3-2 16,3 5-10-1,3 3 5-15,5 2 3 0,0 0 4 16,0 7 0-16,2 0-21 16,4 3 12-16,2 0 2 15,5 3 7-15,-3 10 7 16,7 1-7-16,-1 3 1 16,1 5 3-16,-2 2 5 15,-1 3-9-15,0 1 1 16,-2 2-1-16,-2-4 26 0,-4 1-20 15,-3-4 1 1,0-2-3-16,-3-4-3 0,-2-5-2 16,-1-2-15-16,-1-3-66 15,-1-7-91-15,-4 0-108 16,-2-11-303-16</inkml:trace>
  <inkml:trace contextRef="#ctx0" brushRef="#br0" timeOffset="36649.82">1833 14330 1217 0,'0'0'280'16,"0"0"-231"-16,0 0-30 15,0 0 10-15,0 0 51 16,0 0-17-16,-45 100-47 0,39-66 9 15,-1 2 35-15,1 1-13 16,0 1 4-16,0-2-19 16,-2-4-17-16,5-4 23 15,-1-8-25-15,1-4-6 16,3-8-1-16,-3-5-6 16,3-2 0-16,0-1-85 15,0 0-115-15,0-11 34 16,6-2-107-16,1-3-281 0</inkml:trace>
  <inkml:trace contextRef="#ctx0" brushRef="#br0" timeOffset="36973.35">2003 14252 1052 0,'0'0'204'0,"0"0"-153"16,0 0-50-16,0 0 48 16,0 0 29-16,0 0-11 15,0 0-4-15,55 0 11 0,-40 0 22 16,7 1 9-16,-1 1-52 15,4-2-16-15,-2 0-20 16,1 0-16-16,-2 0 19 16,-4 0-20-16,-3 0 1 15,-3 0-1-15,-3 0-179 16,-6 0-223-16</inkml:trace>
  <inkml:trace contextRef="#ctx0" brushRef="#br0" timeOffset="37256.26">2070 14466 1380 0,'0'0'314'0,"0"0"-269"16,0 0-11-16,0 0 58 15,0 0-19-15,0 0-11 16,82 4 11-16,-57-4-48 16,-2 0-1-16,2 0-1 15,-4-1-23-15,-2-2 9 16,-4 3-9-16,-4 0-6 16,-1-2 5-16,1 2-61 15,-4 0-235-15,-3 0-647 0</inkml:trace>
  <inkml:trace contextRef="#ctx0" brushRef="#br0" timeOffset="38247.99">2875 13941 1071 0,'0'0'288'0,"0"0"-196"15,0 0 2 1,0 0-31-16,0 0 42 0,0 0 28 16,0 0-82-1,3 0-25-15,8 0-17 0,5 3 22 16,4 0 23-16,5 0-22 16,2 0 9-16,1-3 9 15,2 0-29-15,-2 0 13 16,-1 0-33-16,-3 0 5 15,-6-3 14-15,0 0-19 16,-8 2 20-16,-2-1-15 16,-5 2-5-16,1-1 4 15,-4 1-5-15,0 0 0 16,0 0 0-16,0 0-13 0,3-4-73 16,0-2-276-16,0-1-580 15</inkml:trace>
  <inkml:trace contextRef="#ctx0" brushRef="#br0" timeOffset="38609.21">3514 13765 1152 0,'0'0'364'16,"0"0"-277"-16,0 0-68 15,0 0-17-15,0 0 2 16,0 0 34-16,79 6-16 15,-54-3 23-15,-1-1-16 16,1 1-21-16,-5-3 15 16,-2 0-23-16,-6 0 0 15,-2 0 0-15,-7 0-19 16,-3 0-109-16,0 0-238 16,-9 0-688-16</inkml:trace>
  <inkml:trace contextRef="#ctx0" brushRef="#br0" timeOffset="39177.96">3535 13830 1288 0,'0'0'227'0,"0"0"-184"16,0 0-14-16,0 0-8 15,-15 84 49-15,13-65-8 16,2 1-54-16,0-3 9 15,0-3-4-15,0-1-1 16,0-6 48-16,0-2-44 16,0-3 3-16,0-2-16 15,0 0 4-15,0 0-14 16,0-2-27-16,0-6 8 0,8-1 25 16,1-1-21-16,7 0 14 15,3 2 8-15,1 4-20 16,8 2 20-16,1 2 1 15,2 0 5-15,0 0 19 16,-1 9-18-16,0 5 16 16,-5 5 12-16,-1 4-26 15,-7 4 42-15,-4-1-21 16,-9 6-10-16,-4-1 59 16,0 0-66-16,-3 0-2 15,-11-3 0-15,-6-2-10 16,-5-6 14-16,-5-5-14 0,-3-5 0 15,-7-8 26-15,6-2-27 16,-2 0 35-16,3-5 15 16,5-8-35-16,2 1 12 15,8 2-4-15,5 1-6 16,4 4 9-16,7 2-26 16,2 1 0-16,0 2-1 15,0 0-7-15,0 0 7 16,0-2-21-16,5 2-18 15,14-2 1-15,17-3-132 16,-2 0-120-16,-1-3-374 0</inkml:trace>
  <inkml:trace contextRef="#ctx0" brushRef="#br0" timeOffset="39772.03">4063 13822 808 0,'0'0'563'0,"0"0"-476"15,0 0-20-15,0 0-3 16,0 0-11-16,0 0 40 15,0 0-33-15,-12 11-28 16,4 3-4-16,-1 3-27 0,0 4 19 16,-1 5 2-16,1 2 12 15,0 1 36-15,0 4-45 16,3 2 9-16,5 0-9 16,1 3-25-16,0-1 28 15,0 0-16-15,10-1-11 16,5-2 14-16,7-3-8 15,-2-2-7-15,5-4 0 16,-1-2 3-16,3-7-3 16,-2-2 0-16,-2-7 0 0,-1-4-2 15,0-3 2 1,-5 0-10-16,2-13 4 16,-4-8 6-16,-6-2 1 0,-3-7 11 15,-6-1-4-15,0 0 27 16,0 1-35-16,-8 6 21 15,-5 6-11-15,0 6-1 16,-2 6 43-16,-3 4 1 16,-3 2-32-16,-1 0-2 15,-1 10-19-15,1 4 0 16,-2 3 0-16,7 1-28 16,3 1 10-16,3 1-36 15,5-3-42-15,6 4-63 16,0-6-201-16,0-2-610 0</inkml:trace>
  <inkml:trace contextRef="#ctx0" brushRef="#br0" timeOffset="40004.12">4561 14340 188 0,'0'0'1876'0,"0"0"-1683"16,0 0-159-16,0 0-34 15,0 0-11-15,0 0 11 16,0 0 14-16,-3 5-14 0,3-5-14 16,0-7-162-16,0-4-363 15,0 0-788-15</inkml:trace>
  <inkml:trace contextRef="#ctx0" brushRef="#br0" timeOffset="40597.68">4610 14004 806 0,'0'0'494'0,"0"0"-494"16,0 0-21-16,0 0 21 0,0 0 1 15,0 0 60-15,0 0 48 16,52-85-66-16,-31 72-15 16,3 2-2-16,1 2-26 15,-1 6 0-15,-1 3 8 16,-1 0-6-16,0 0 12 15,2 17-8-15,-4 4 39 16,-1 6 47-16,0 5-50 16,-7 4 14-16,-4 2-15 15,-8 4-40-15,0-1 27 16,0 2-15-16,-14-2 12 16,-8-2-6-16,0 0-19 0,-5-8 0 15,0-3-1-15,0-9-1 16,0-5-10-16,3-8 8 15,2-6-28-15,4 0 10 16,6-8-66-16,3-7-6 16,6-5 32-16,3 1 11 15,0 0 19-15,0 4 14 16,11 3 18-16,2 3-1 16,1 4 11-16,3 5-3 15,3 0 24-15,4 2 2 16,1 8 62-16,3 0 3 15,-2 3-34-15,-1-3 8 16,-2-2-56-16,-3-1 6 16,-2-2-19-16,0-3-3 0,-3 0-1 15,0-2-180-15,1 0-82 16,-5-6-571-16</inkml:trace>
  <inkml:trace contextRef="#ctx0" brushRef="#br0" timeOffset="41550.99">5277 14282 933 0,'0'0'852'15,"0"0"-852"-15,0 0-25 16,0 0-19-16,0 0 44 0,0 0 98 15,0 0-23-15,55-39-26 16,-46 20-37-16,3-4-3 16,-2-5 1-16,-2-2-8 15,-4-4-1-15,-2-2 18 16,-2-4-18-16,0-2-1 16,-2-2 0-16,-7 1 0 15,-2 0 5-15,0 4-4 16,0 8 0-16,1 5 32 15,3 8-8-15,2 4 5 16,2 7-2-16,0 4-11 16,0 1 17-16,3 2-33 15,0 0-1-15,0 5 0 0,0 9-3 16,0 5 3-16,8 4 0 16,1 7 0-16,2 4-1 15,3 3 1-15,2 6 0 16,-1 6 3-16,0 1-2 15,-1 4-1-15,-4-1 0 16,0-2 0-16,-2-5 5 16,-2-5-5-16,-3-7 0 15,0-8 2-15,0-11 0 16,0-5-2-16,-3-7 0 16,0-3 1-16,0-3-1 15,0-17 0-15,0-7-6 0,0-6 6 16,0-6-53-1,0-2 24-15,0 0-7 0,7 2-17 16,2 5 35-16,2 6-6 16,5 8 21-16,-2 8-7 15,0 5 1-15,0 7 1 16,1 0 2-16,1 0 6 16,-1 12 22-16,2 5-3 15,-4 4-18-15,-4 4 20 16,-6-1-21-16,-3 5 0 15,0-1-10-15,-8-1-10 16,-8-2 18-16,-5-4 4 16,0-4-2-16,-1-5 4 15,1-5 5-15,3-6-9 0,6-1 2 16,2 0 6-16,5-1 9 16,4-8-17-16,1-1 1 15,0 1-2-15,1-1-5 16,7 3 0-16,5 2 4 15,1 1 2-15,3 4 11 16,6 0 12-16,-1 0 9 16,2 0-1-16,0 6-24 15,-2-1 4-15,-4 0-11 16,0 0 7-16,-3-2 1 16,0-1-7-16,-3-2 0 15,4 0 0-15,-4 0-1 16,3 0-29-16,-3-2-24 15,0-4-44-15,0-3-93 0,-3-1-147 16,-6 0-374-16</inkml:trace>
  <inkml:trace contextRef="#ctx0" brushRef="#br0" timeOffset="41875.47">5815 13748 945 0,'0'0'256'15,"0"0"-179"-15,0 0-22 16,87-24 78-16,-52 18 24 15,0 1-58-15,-2 1-18 16,-2 1-4-16,-1 1-49 16,-8 2 12-16,-1 0-30 15,-6 0-4-15,-6 0 2 16,-1 0-8-16,-5 0-41 16,-3 0-139-16,0 0-320 15,-3 3-322-15</inkml:trace>
  <inkml:trace contextRef="#ctx0" brushRef="#br0" timeOffset="42377.44">5978 13747 1194 0,'0'0'306'0,"0"0"-237"16,0 0-34-16,0 0-1 15,0 0 49-15,0 0 38 16,0 0-80-16,9 32-9 16,1-15-5-16,1 0-14 15,-1 2 30-15,3 1-24 16,-2 2-4-16,5 4 0 16,1-1-3-16,-1 1-13 0,4 3 1 15,-4-1-1-15,2-2 0 16,-5 2 1-16,-2-4 0 15,-5-2 6-15,-6-1-5 16,0-3-1-16,0 0 0 16,0-4 3-16,-8 0-3 15,-5-5 0-15,-5 1 10 16,-4-7 1-16,-4-3-4 16,-5 0-7-16,-3-3 2 15,1-9-1-15,2-1 31 16,4-1 4-16,6 3-1 15,3 0 2-15,9 6-31 16,3 2 13-16,4 2-2 0,2 1-16 16,0 0 8-1,0 0-9-15,0 3 0 0,5 3 0 16,4 5-6-16,0-2-27 16,6 5-90-16,-5-2-236 15,-4-2-628-15</inkml:trace>
  <inkml:trace contextRef="#ctx0" brushRef="#br0" timeOffset="56559.51">5777 12489 897 0,'0'0'313'0,"0"0"-192"0,0 0-102 15,0 0 74-15,0 0 33 16,0 0-35-16,0 0-1 16,0 0-45-16,0 0 8 15,0 0 38-15,0 0-52 16,0 0-5-16,0 0-34 15,0 0 9-15,0 0 2 16,0 0-11-16,0 0 0 16,4 3 0-16,12 5 4 15,5-2-4-15,2 3 0 16,5-1 1-16,2-2-3 16,3-2 3-16,2-1-1 15,0-3 22-15,-1 0-16 0,0 0 4 16,-2 0-10-1,-4-6 9-15,0 1-4 0,-7 1-5 16,-1-1 0-16,-4 4 7 16,-4 0-5-16,-4 1-2 15,-1 0 0-15,-4 0 0 16,-2 0 0-16,-1 0 1 16,0 0 1-16,0 0 14 15,0 0-10-15,0 0-6 16,0 0 0-16,0 0-5 15,0 0-14-15,0 0 18 16,0 0-109-16,0-3-165 0,0-2-501 16</inkml:trace>
  <inkml:trace contextRef="#ctx0" brushRef="#br0" timeOffset="57251.1">6296 12347 662 0,'0'0'705'15,"0"0"-640"-15,0 0-53 16,0 0-11-16,0 0 35 16,5 78 13-16,-2-52-48 0,2 4 12 15,-2 3-13 1,0 0 1-16,3 3 27 0,-3-2-15 15,-1-4-3-15,2-3 9 16,-3-4-9-16,-1-8-8 16,2-6 7-16,-2-4-8 15,0-5 43-15,0 0 10 16,0 0 61-16,0-10 34 16,0-8-94-16,0-7-21 15,-6-6-33-15,-3-4 8 16,1-2 6-16,-1 0-15 15,-1-1 1-15,1 1 6 16,0 4-6-16,-1 1-1 16,5 7 0-16,1 5 2 15,1 4-2-15,0 3 0 0,1 4 0 16,2 4 0-16,0 3-2 16,0 1-4-16,0 1-11 15,0 0-31-15,0 0 40 16,11 0 3-16,5 1 5 15,4 8 12-15,5 1-5 16,3 5-7-16,4 1 0 16,-1 2-1-16,-1 2-1 15,-2 0 3-15,-3 0-1 16,-4 0 6-16,-6 1-5 16,-4-2-1-16,-4 1 0 15,-7 1 1-15,0 1 3 16,0 3-3-16,-12 0 9 15,-3-2 5-15,-4 1-9 0,1-4 16 16,-1-4 9-16,1-3-12 16,4-4 29-16,4-3-31 15,1-2-8-15,3-2 2 16,3-2-11-16,3 0-11 16,0 0-88-16,0-5-208 15,0-4-648-15</inkml:trace>
  <inkml:trace contextRef="#ctx0" brushRef="#br0" timeOffset="58159.91">6995 12383 880 0,'0'0'177'0,"0"0"-143"0,0 0 20 16,0 0 18-16,0 0 22 15,-88 28-2-15,69-23-28 16,1 2 1-16,3-1-29 15,3 1-30-15,3-2 20 16,3 2-25-16,0 0 0 16,6-1 11-16,-3-2-11 15,3 1-1-15,0 0 0 16,0 0 2-16,0 0-2 16,6 1 0-16,5 1 0 15,0-1 0-15,4-1 3 16,6 2-3-16,0 0 0 0,5 0-6 15,-1 0 5 1,2 3 2-16,-2-3-1 0,-3 3 4 16,-2-3-2-16,-4 2-2 15,-4 1 0-15,-4 1 0 16,-3 1 0-16,-5 4 0 16,0 1 1-16,0 0 28 15,-13 0-20-15,-5-3 32 16,0-1 40-16,-5-4-9 15,-3-3-5-15,-2-6-26 16,5 0 6-16,1 0 25 16,1-7-47-16,6-4 1 15,2 0-26-15,4 0 6 16,1 0-17-16,4-1 11 16,2 2-27-16,2 0 1 0,0 1-71 15,0 0-13 1,11-2-48-16,13-3-9 0,-5-1-210 15,2 2-201-15</inkml:trace>
  <inkml:trace contextRef="#ctx0" brushRef="#br0" timeOffset="58535.34">7138 12468 630 0,'0'0'112'0,"0"0"-64"15,0 0-39-15,0 0 40 16,0 0 71-16,0 0 37 16,0 80-35-16,0-52-48 0,3 0-31 15,2 0 22-15,7 0-47 16,-2-1-5-16,5-5 3 16,0-2-10-16,1-3-6 15,2-8 0-15,0-2-3 16,-1-7 2-16,-1 0 1 15,-1-7 0-15,-2-7 8 16,-2-8-7-16,-5-3-1 16,-6-3 2-16,0-4-1 15,0 2 51-15,-3-1 3 16,-8 3 35-16,-3 1 27 16,0 4-54-16,-1 3-19 0,0 5-44 15,3 5-3-15,2 3-7 16,4 7-160-16,3 0-19 15,1 1-345-15</inkml:trace>
  <inkml:trace contextRef="#ctx0" brushRef="#br0" timeOffset="59083.24">7611 12406 836 0,'0'0'269'16,"0"0"-236"-16,0 0 9 16,0 0 68-16,0 0 28 15,0 0-29-15,-85 32-64 16,67-22 6-16,3 2-6 15,1 0-32-15,0-2 8 16,3 0-21-16,3-2 1 16,3-2 5-16,2-1-6 15,3-1-7-15,0-1-8 16,0 0-23-16,6 4 32 16,10-2-1-16,3 0 4 15,4 2 2-15,4-1 1 0,3 2 0 16,0 0 4-1,-2 1-3-15,-4 1-2 0,-6-3 1 16,-3 4 0-16,-9 0 0 16,-6 1 0-16,0 3 25 15,-9-1 39-15,-12 1-51 16,-4-3 6-16,-5-3 29 16,-3-4 12-16,2-4 33 15,-1-1-34-15,4 0-6 16,4-1-13-16,9-8-39 15,2 3-2-15,8-2-8 16,5 0-49-16,0-1-16 16,0-2-135-16,20-9 39 15,-1 2-153-15,-4 0-302 0</inkml:trace>
  <inkml:trace contextRef="#ctx0" brushRef="#br0" timeOffset="59353.15">7598 12096 1179 0,'0'0'364'15,"0"0"-297"-15,0 0-55 16,0 0-12-16,0 0 0 16,0 0 6-16,0 0 28 0,24-18 49 15,-14 40 13 1,6 13-58-16,0 12-3 0,1 8-27 15,-1 7-7-15,-2 2 14 16,-3-2-15-16,-1-2 1 16,-4-7-1-16,-2-4-133 15,-2-10-51-15,-2-5-208 16,0-10-129-16,-5-10-175 0</inkml:trace>
  <inkml:trace contextRef="#ctx0" brushRef="#br0" timeOffset="59923.36">7671 12526 1345 0,'0'0'177'16,"0"0"-177"-16,0 0-64 16,0 0 64-16,0 0 9 15,0 0 1-15,94-51 33 16,-71 48-3-16,3-1-40 15,4 1 28-15,5 2-21 16,1 1 98-16,-1 0-47 16,-1 0-58-16,-3 0 8 15,-2 0-8-15,-7 4-13 16,-2 5 13-16,-6 1-13 16,-3 1 13-16,-5 3 11 15,3 3-4-15,-6 1-8 16,-2-1 1-16,1-2 0 15,-2-4 4-15,0-3-4 0,0-2 2 16,0-5 25-16,0-1-26 16,-8 0-2-16,-5-7-31 15,-2-5-32-15,-6-4 55 16,0 2-1-16,0 1 10 16,-3 3 10-16,-1 5-10 15,1 3 0-15,3 2-8 16,-1 0-17-16,4 6 25 15,3 5-1-15,5 2 1 16,2 1 0-16,5 0 7 16,3 0-7-16,0 0 0 15,8 0 0-15,8 2 19 16,8-2-1-16,0-2 1 16,4-4 1-16,1-5-10 0,-1-2-10 15,-3-1 0-15,-4 0-16 16,0-12 15-16,-5-2-98 15,-2-11-90-15,-4 3-202 16,-4 1-170-16</inkml:trace>
  <inkml:trace contextRef="#ctx0" brushRef="#br0" timeOffset="60330.13">8150 12467 578 0,'0'0'204'0,"0"0"-158"0,0 0-17 16,0 0-28-1,0 0 61-15,0 0 135 0,0 0-77 16,91 69-26-16,-78-41-21 16,-2-1-27-16,-1 0 43 15,-3-2-6-15,-2-2-48 16,-1-6-15-16,-2-4-18 16,-1-7-2-16,-1-3 0 15,0-3-27-15,0 0 0 16,0-15-23-16,0-7-2 15,0-6 1-15,0-3-40 16,0-2-56-16,0 2-2 16,2 2 145-16,5 7 4 15,4 5 78-15,1 7 86 16,1 5 7-16,-1 5-109 0,6 0 31 16,-2 16 37-1,4 6-27-15,-4 3-21 0,-1 1-63 16,-1 2-4-16,-4-7-1 15,-1-3-14-15,-2-7-25 16,2-6-143-16,-3-5-51 16,8 0-115-16,-1-14-167 15,-3-3 363-15</inkml:trace>
  <inkml:trace contextRef="#ctx0" brushRef="#br0" timeOffset="60757.16">8619 12429 715 0,'0'0'677'15,"0"0"-560"-15,0 0 1 16,0 0-33-16,0 0-30 0,0 0 42 16,0 0-67-16,-47 12-5 15,39 5 22-15,2 0-45 16,3 5 26-16,3-1-28 16,0 3 1-16,3-2 10 15,8-2-11-15,5-1 0 16,2-5 0-16,3-6-6 15,0-3-31-15,0-5-74 16,-2 0-35-16,-3-3 73 16,-2-11-26-16,-5-3-40 15,0-6-50-15,-6-2-38 16,-3 0 104-16,0 2 90 16,0 1 33-16,0 5 74 0,-2 6 93 15,1 7 55-15,1 4-32 16,0 0-97-16,0 16-33 15,9 11-1-15,6 2 4 16,4 6 29-16,2-1-54 16,-1-6-10-16,0-6-7 15,-2-5-14-15,-1-8-14 16,-3-6 7-16,-3-3-81 16,-2-4-67-16,0-26 0 15,-5 1-164-15,-4-1-29 0</inkml:trace>
  <inkml:trace contextRef="#ctx0" brushRef="#br0" timeOffset="60918">8670 12230 1408 0,'0'0'180'16,"0"0"-180"-16,0 0-502 15,0 0 151-15,0 0-17 0</inkml:trace>
  <inkml:trace contextRef="#ctx0" brushRef="#br0" timeOffset="61583.07">9034 12451 920 0,'0'0'162'16,"0"0"-89"-16,0 0-55 16,0 0 24-16,15 89 83 15,0-72-45-15,1-3-16 16,4-4-47-16,-2-3-10 15,1-2-2-15,2-5-5 16,-5 0-34-16,-1-5-15 16,-4-10-83-16,-2-5-58 15,-6-5 10-15,-1-5-17 0,-2-1 76 16,0-2-12-16,-11 4 58 16,-6 0 75-16,-4 7 125 15,-2 5 163-15,-4 6-65 16,-3 5-18-16,3 6-10 15,4 0-105-15,1 6-47 16,6 9 21-16,4 3-45 16,4 3 16-16,4 4-16 15,4 1-11-15,0 1 32 16,1 2-25-16,10-2 0 16,1-5-4-16,6-4-11 15,-3-5-23-15,3-6-57 16,-1-7 21-16,-2 0 38 15,0-3-29-15,-4-14-44 0,-2-4-21 16,-1-3-88-16,-2-3 74 16,-4 3 69-16,1 2 58 15,0 7 2-15,0 6 55 16,0 6 91-16,0 3 9 16,6 5 2-16,3 12-13 15,3 7-35-15,6 3-68 16,1 3 13-16,3-2-35 15,-2-2 3-15,1-5 2 16,-2-4-16-16,-3-6-16 16,-2-3-33-16,-1-2-148 0,-4-5-165 15,-4 1-497-15</inkml:trace>
  <inkml:trace contextRef="#ctx0" brushRef="#br0" timeOffset="63572.9">3714 11855 68 0,'0'0'1010'16,"0"0"-919"-16,0 0-61 15,0 0-21-15,0 0 24 16,-88 6 72-16,76-4-27 16,1-1-13-16,-2-1-27 15,4 0-29-15,-3 0-5 16,-3 2 13-16,-4 1-16 15,1 0 30-15,-6 4-31 16,-3 1 1-16,-1 2 12 16,-2 2-12-16,-1 2-1 15,1 3 0-15,0 0-1 16,2-1 1-16,1 1 1 0,7 0-1 16,-2 1 6-1,3 1-6-15,2 2 0 0,-1 2 0 16,5 1-4-16,-2 5 4 15,3 1 0-15,0 3 0 16,-1 0 3-16,2 3-3 16,1 1 0-16,2 1 0 15,2 3-4-15,2 0 2 16,-1 4 2-16,4-2 0 16,1 3 2-16,0 0-2 15,1 1 0-15,10-3 0 16,5 1-7-16,5-2 6 15,6-2 1-15,6 0 0 16,4-4 1-16,5-1-1 16,-2-4 0-16,2-2-1 0,-5-2-1 15,2-4 2-15,0-3 0 16,-1-2 0-16,3-2 0 16,1-4 1-16,1-4-1 15,-1-4 0-15,2-2 1 16,-2-3-1-16,0 0 1 15,1 0 1-15,-1-10 13 16,-3 1-13-16,-2-2-2 16,-6-3 0-16,2 0 7 15,-5-5-7-15,-1-3 13 16,-4-1 41-16,-1-3 29 16,-1-5-66-16,-5 1 9 15,2-3-23-15,-3-1 6 0,0 0 5 16,0-1-13-16,-2 0-1 15,-1-1 12-15,0 0-11 16,-3-1-1-16,0 1 0 16,-1-1 1-16,0 1 1 15,-3 0-2-15,-2 2 0 16,0-2 8-16,-3 1-8 16,0 1 0-16,0 1 0 15,-3 2 2-15,-8-1-4 16,-3-1 2-16,0 1 0 15,-2 0-12-15,-1 3 3 16,1-1 3-16,-2 2 5 0,3 1-23 16,-1 1 15-16,1 2 9 15,-1 3 0-15,-1 3 16 16,-1-1-15-16,-3 4-1 16,0 1 0-16,-4 2 13 15,1-1-6-15,-1 3 9 16,1 1-6-16,-3 1 36 15,2 1-46-15,-2 4 13 16,-3 0-13-16,2 1 13 16,-4 2-5-16,1 0-1 15,-3 0-6-15,-1 0 5 16,-2 2-5-16,-3 4-1 16,1 1 0-16,3 3 3 0,-1 4-3 15,0 4 0 1,1 4 0-16,6 8-13 0,-1 5 9 15,1 6-24-15,5 6-41 16,5 6-79-16,5 31 39 16,9-12-164-16,5-3-284 0</inkml:trace>
  <inkml:trace contextRef="#ctx0" brushRef="#br0" timeOffset="99101.54">4000 8524 986 0,'0'0'115'0,"0"0"-84"16,0 0-22-16,0 0 87 16,0 0 15-16,0 0-63 15,-2 77 4-15,2-51 17 16,0 6-27-16,0 4 12 15,0 5-24-15,0 5-2 16,0 0-3-16,0 0-18 16,-1-5-6-16,-1-2-1 15,2-4-7-15,0 0-26 16,0-10-212-16,-1-9-448 0</inkml:trace>
  <inkml:trace contextRef="#ctx0" brushRef="#br0" timeOffset="99306.09">3957 8877 1051 0,'0'0'155'0,"0"0"-99"16,0 0 11-16,88 0 0 15,-51-2-22-15,3 1-21 16,-1-4 11-16,0 0-19 15,-2-2 6-15,0-7-22 16,-8-1-44-16,-13 3-495 0</inkml:trace>
  <inkml:trace contextRef="#ctx0" brushRef="#br0" timeOffset="99522.89">4243 8570 1172 0,'0'0'233'0,"0"0"-170"16,0 0-63-16,-3 101 40 15,0-46 13-15,3 4-1 16,0 0 5-16,0-3-48 16,0-7 2-16,0-9-11 15,3-10-16-15,9-9-22 16,-1-8-221-16,-1-7-511 0</inkml:trace>
  <inkml:trace contextRef="#ctx0" brushRef="#br0" timeOffset="100002.13">4643 8685 636 0,'0'0'803'0,"0"0"-700"16,0 0-82-16,0 0-20 16,0 0 48-16,0 0 18 15,0 0-8-15,-69 61-7 16,50-42-36-16,4 3 4 0,2 2-20 16,2 5 2-1,8 3 2-15,3 2-4 0,0-3 0 16,6 4 12-16,12-7-12 15,6-4-2-15,4-6 1 16,5-7-15-16,3-11 16 16,4 0 1-16,0-17 0 15,-2-12 4-15,-4-9-4 16,-4-9-1-16,-6-3 0 16,-8-6 1-16,-7 1 2 15,-9 4-3-15,0 5 9 16,-6 9 17-16,-12 13-25 15,0 11 60-15,-1 13 43 0,1 8-70 16,6 24 0-16,3 26-33 16,9 26 8-16,6 1 7 15,13-11-5-15,4-11-17 16,5-23 6-16,7-2-24 16,21-9 23-16,-8-12-217 15,-8-14-705-15</inkml:trace>
  <inkml:trace contextRef="#ctx0" brushRef="#br0" timeOffset="102663.29">144 8850 59 0,'0'0'645'16,"0"0"-538"-16,0 0-71 16,0 0-19-16,0 0 55 15,0 0-8-15,0 0-31 0,-4 2 15 16,4-2-8 0,0 0 30-16,-2 0-14 0,2-2-56 15,-4-2-137-15,4-2-11 16,0 1 7-16,0-2-66 15,0 3-74-15</inkml:trace>
  <inkml:trace contextRef="#ctx0" brushRef="#br0" timeOffset="102981.14">144 8850 234 0,'6'-45'330'0,"-6"45"-167"15,0 0-53-15,0 0 6 16,0 0 18-16,0 0 4 15,0 0-56-15,0 0-28 16,0 0-12-16,0 0-20 0,0 0 21 16,0 0-12-16,0 0-8 15,0 0 10-15,0 0-32 16,0 2 0-16,6 10 10 16,2 9-9-16,5 6 30 15,2 7-10-15,1 7 7 16,-2 4 26-16,2 4-37 15,-2-3-4-15,-1 1-5 16,-4-5-9-16,3-6 1 16,-3-6-1-16,-3-9 1 15,0-6-2-15,-6-10-5 16,0-7-88-16,0-11-121 16,-6-7-470-16</inkml:trace>
  <inkml:trace contextRef="#ctx0" brushRef="#br0" timeOffset="103426">134 8802 548 0,'0'0'335'16,"0"0"-235"-16,0 0-73 15,0 0-18-15,0 0 63 16,88-20-50-16,-63 20 17 15,-1 0 19-15,-2 0-39 16,-5 3 8-16,-2 6-6 16,-6 6 8-16,-8 4 95 15,-1 6-58-15,0 2-34 0,-12-1-8 16,-4 0-24-16,5-4 22 16,0-6-11-16,5-5-11 15,1-8 11-15,5-3-11 16,0 0-38-16,0 0-87 15,8 0 7-15,8 0 88 16,6 0 23-16,1 9-6 16,2 5 13-16,-3 3 0 15,-1 2 12-15,-7 6 52 16,-7 0 11-16,-4 1 5 16,-3 2-29-16,-7-1-17 15,-14 0 9-15,-2-4-24 0,-5-4 6 16,3-8 36-16,-2-7-61 15,0-4-77-15,5-9-115 16,10-5-460-16</inkml:trace>
  <inkml:trace contextRef="#ctx0" brushRef="#br0" timeOffset="103763.38">432 9186 819 0,'0'0'197'0,"0"0"-132"16,0 0-10-16,0 0 40 16,0 0-41-16,81 24-18 0,-66-30 44 15,-2-12 3 1,-4-6-27-16,-3-4-56 0,-6-2-68 16,0 1-7-16,-9 5 37 15,-6 5 29-15,-7 8 3 16,1 7 6-16,0 4 37 15,6 4 15-15,3 15-42 16,6 6 6-16,5 6 6 16,1 1 13-16,0 0-9 15,10-4-25-15,5-6 10 16,9-4-10-16,1-8 0 16,2-5 8-16,-1-5-9 15,9-18 0-15,-8-6-178 16,-9-6-470-16</inkml:trace>
  <inkml:trace contextRef="#ctx0" brushRef="#br0" timeOffset="104034.69">638 8765 494 0,'0'0'1070'0,"0"0"-952"15,0 0-110-15,0 0-8 16,-28 71 6-16,25-38-5 16,3 4 30-16,0 4-11 15,0 1-1-15,10-2-17 0,5 0-1 16,3-5-1-16,3-5 0 16,4-7 1-1,-1-8-1-15,1-8-44 0,-2-7-63 16,1-14-92-16,-5-11-121 15,-10-4-173-15</inkml:trace>
  <inkml:trace contextRef="#ctx0" brushRef="#br0" timeOffset="104363.87">814 8818 937 0,'0'0'198'16,"0"0"-94"-16,0 85-20 0,12-41 22 15,7-4-49 1,2-2-28-16,5-5-8 0,-1-9-19 16,3-10-2-16,-2-8 0 15,-3-6 1-15,-3-3 6 16,-4-17 37-16,-5-10 42 16,-4-5 9-16,-7-5-30 15,0-1 7-15,-13 1-43 16,-11 2 29-16,1 5-2 15,-5 5-36-15,1 9 12 16,2 9 2-16,1 5-34 16,6 5 0-16,5 12-32 15,4 17-27-15,6 9 21 0,3 7-45 16,6 13-122 0,9-10-319-16,3-13-464 0</inkml:trace>
  <inkml:trace contextRef="#ctx0" brushRef="#br0" timeOffset="104592.38">1005 8699 1300 0,'0'0'271'0,"0"0"-208"16,6 86-27-16,9-35-11 0,0 2 54 15,6-2-26 1,-1-1-52-16,-3-6-1 0,1-6-3 16,-6-6-176-16,-9-7-218 15,-3-7-131-15,0-11 216 0</inkml:trace>
  <inkml:trace contextRef="#ctx0" brushRef="#br0" timeOffset="104741.07">1074 8932 1003 0,'0'0'339'0,"0"0"-230"16,0 0-44-16,0 0-20 16,0 0-29-16,92-46 15 15,-65 43-9-15,0-5-11 16,-5 2-2-16,-1-11-9 0,-9 1-111 16,-6 1-497-16</inkml:trace>
  <inkml:trace contextRef="#ctx0" brushRef="#br0" timeOffset="104942.19">1145 8604 499 0,'0'0'953'0,"0"0"-799"16,31 115-71-16,-11-60 31 15,2-3 26-15,-1-1-66 16,1-6-26-16,-5-3-17 15,1-6-31-15,-8-7-11 16,-2-9-104-16,-8-11-165 16,0-8-109-16,0-1-386 0</inkml:trace>
  <inkml:trace contextRef="#ctx0" brushRef="#br0" timeOffset="105266.99">1355 8816 760 0,'0'0'152'0,"0"0"-35"16,0 0 81-16,0 0-66 15,0 0-12-15,0 0-59 16,0 0-13-16,72 15-19 16,-66-4-21-16,0 2 37 15,-2-1-26-15,-4 2 4 0,0-1-10 16,0-4-12-16,0 1-2 15,0-5-9-15,0-3-9 16,0 1 18-16,0-1 2 16,0-2-1-16,0 0 4 15,0 0-4-15,0 0-9 16,0 0-7-16,0 0-22 16,0 0 30-16,3 0-23 15,-1 0-66-15,-2 0-204 16,0 0-415-16</inkml:trace>
  <inkml:trace contextRef="#ctx0" brushRef="#br0" timeOffset="105640.32">1217 8601 561 0,'0'0'140'16,"0"0"-33"-16,0 0 61 15,0 0 66-15,0 0-88 16,0 0 5-16,77 85-46 0,-56-47-9 15,0 3 21-15,4 10-36 16,1 14-12-16,-4 18 2 16,-4-8-55-16,-2-7 6 15,-8-11-22-15,-5-18 8 16,0-1-2-16,0 0-6 16,-3-12 0-16,0-9-6 15,0-17-144-15,0 0-113 16,-3-6-491-16</inkml:trace>
  <inkml:trace contextRef="#ctx0" brushRef="#br0" timeOffset="106016.58">1448 8944 1407 0,'0'0'183'0,"0"0"-121"15,0 0-51-15,0 0-1 16,0 0 34-16,0 0 8 16,82-41-11-16,-67 36-15 15,-6 4-25-15,1 1 28 16,-2 0-11-16,-4 6 1 16,-2 10 31-16,-2 9-15 15,0 7 13-15,0 0-34 16,0-1-3-16,-3-1-5 15,1-5-6-15,2-5 0 0,0-5-1 16,2-6-47-16,8-7 16 16,5-2 14-16,3 0 11 15,6-12 6-15,1-5 1 16,2-5 0-16,1 1 3 16,-4 1-3-16,0 3 0 15,-3 5-36-15,-2 4-203 16,-8 5-528-16</inkml:trace>
  <inkml:trace contextRef="#ctx0" brushRef="#br0" timeOffset="116898.55">21025 5704 755 0,'0'0'117'16,"0"0"-67"-16,0 0-31 15,0 0 30-15,0 0 52 16,0 0-34-16,-42 22-12 15,38-18-4-15,-2 4 1 16,0-1 20-16,-3 2-22 16,0 3-17-16,-3 1 2 15,-1 0-34-15,-1 4 18 16,-1 2-1-16,2 0-17 16,2 3 24-16,-1 0-18 15,5 2-6-15,1 3 12 0,3 1-7 16,3 3-2-1,0 2 6-15,0 0 6 0,10 1 34 16,4 2-5-16,4-4 7 16,1 1 16-16,1-6-42 15,3 1 3-15,3-5-5 16,0-1-17-16,4-5 39 16,2-2-14-16,0-3 4 15,3-5-1-15,-2 0-26 16,1-4 3-16,-1-2-12 15,-3-1 7-15,0 0-1 16,-2 0-5-16,-1-9 0 16,-1 0 17-16,-2-3-18 0,0-1 0 15,-3-1 0-15,0-5 1 16,0-3 0-16,-3-2-1 16,1 0 1-16,-1-3 5 15,-2-1-6-15,0 0 0 16,-2-1 0-16,-3-2 1 15,-1-1-3-15,-4 0 8 16,-1 1-1-16,-4 0-1 16,-1-1 3-16,0 3 1 15,0 0-8-15,-3-2-2 16,-6 2 2-16,-4-3 0 16,-2 3 1-16,-5 0 8 0,-3 0-9 15,-3 3 0 1,1 1 0-16,-5 5-3 0,0 2 2 15,-1 1 1-15,-1 7 0 16,1 0 4-16,-4 7-4 16,0 2-1-16,-1 1 1 15,0 0-9-15,-2 14 3 16,-2 7-1-16,-1 6-6 16,-1 7 12-16,2 5-71 15,3 3-31-15,-4 20-89 16,12-9-58-16,5-7-422 0</inkml:trace>
  <inkml:trace contextRef="#ctx0" brushRef="#br0" timeOffset="130271.44">12363 8012 529 0,'0'0'106'16,"0"0"-80"-16,0 0-4 16,0 0 60-16,0 0 11 15,51 0 76-15,-36 0-62 16,3 0-9-16,0 0 11 15,1 1-48-15,2 1-18 16,-3 1-14-16,-2-1-28 16,-1 1 18-16,-1 2-18 15,-2-2 5-15,-2-2 1 16,-1 2-6-16,0-2-1 16,-2 0 0-16,-1-1 1 0,0 0 0 15,0 0-1-15,0 0-43 16,-3 0-544-16</inkml:trace>
  <inkml:trace contextRef="#ctx0" brushRef="#br0" timeOffset="130730.06">13100 7781 849 0,'0'0'231'16,"0"0"-157"-16,0 0-64 15,0 0 9-15,0 79 133 16,4-42-72-16,6 5-32 15,0 5-16-15,2 3-26 0,-3-1 26 16,-3-1-23-16,3-4-8 16,-5-6 4-16,-2-8-5 15,-2-8-20-15,0-12-62 16,-2-5-186-16,-6-5-227 0</inkml:trace>
  <inkml:trace contextRef="#ctx0" brushRef="#br0" timeOffset="131043.76">13010 7661 692 0,'0'0'103'0,"0"0"-61"15,0 0-12-15,86-37 119 16,-51 34 0-16,1 3-48 15,2 0-8-15,-1 10 7 16,-1 8-46-16,-6 4-11 16,-7 7-42-16,-9 3 14 15,-13 4-15-15,-1 3 1 16,-16 1 14-16,-14 2-15 16,-7 0 0-16,-5-6 6 15,-3-5-6-15,3-6 0 0,5-8-12 16,9-7-42-1,7-7-162-15,9-3-169 0,8 0-400 16</inkml:trace>
  <inkml:trace contextRef="#ctx0" brushRef="#br0" timeOffset="131479.28">13430 7920 1141 0,'0'0'146'0,"0"0"-100"16,0 0-5-16,12 79-19 16,-12-46 23-16,0-1-11 15,0 2-25-15,0-4 16 16,3-5-25-16,0-5 6 0,0-7-4 16,-2-8-2-16,2-3-1 15,-3-2-8-15,2-3 9 16,-2-13 1-16,0-5-1 15,0-4 1-15,0-5-1 16,0-3-6-16,0 0 5 16,0 0-47-16,0 3 14 15,7 1 33-15,3 5-13 16,3 7 14-16,3 5-1 16,0 7 5-16,2 5-4 15,1 0 20-15,1 7-19 16,-1 11 44-16,-2 7-19 0,-2 4 22 15,-3 4-3-15,-2 1-35 16,-1-4 6-16,0-3-16 16,0-5 2-16,-2-8-4 15,-1-7 2-15,-3-7-39 16,0 0-115-16,-3-7-181 0</inkml:trace>
  <inkml:trace contextRef="#ctx0" brushRef="#br0" timeOffset="131645.92">13579 7766 766 0,'0'0'16'0,"0"0"-16"16,0 0-127-16</inkml:trace>
  <inkml:trace contextRef="#ctx0" brushRef="#br0" timeOffset="133017.76">13825 7847 1023 0,'0'0'146'16,"0"0"-11"-16,12 88-2 15,-9-49-69-15,0-1-16 16,0-4-23-16,0-5-25 0,-1-4 16 16,1-7-16-1,-2-7 1-15,-1-4 9 0,3-7-10 16,-3 0 0-16,1-3-14 16,1-15-11-16,1-4 8 15,0-8-43-15,0-2-30 16,3-3 29-16,0 3 3 15,2 4 9-15,2 6 21 16,0 7 7-16,3 10 21 16,-1 5 16-16,3 6 91 15,-1 17 18-15,2 7-35 16,-1 6-21-16,0 3-16 16,0-2-23-16,1-2 16 0,-2-7-36 15,-1-5-9-15,1-9 9 16,-2-8-8-16,-1-6-4 15,0-1-3-15,0-18 3 16,-1-8-9-16,-3-7-43 16,-2-6 10-16,-2-2 31 15,-2 1-54-15,-1 2 20 16,0 8 4-16,0 4 5 16,0 13 38-16,0 8 0 15,0 6 0-15,0 11 2 16,0 15 32-16,2 12 40 15,1 2-32-15,4 4-30 0,1-2 31 16,4-6-28 0,4-8-14-16,1-8 15 0,2-9-15 15,-2-6-1-15,2-5 10 16,-3-2 28-16,-1-18 0 16,0-7-28-16,-5-7-4 15,-2-6 0-15,-1-2-6 16,-3-2-16-16,-2 4 0 15,-1 8 6-15,-1 6 9 16,0 12 1-16,2 11 0 16,-2 3 0-16,3 13 3 15,0 17-3-15,3 7 28 16,0 8-28-16,6 1 27 16,1-1-20-16,5-6-6 15,4-7 4-15,0-8-5 0,1-9 0 16,1-10 0-16,-3-5-3 15,-1-4 3-15,-3-15 0 16,-2-12 1-16,0-2-2 16,-4-6-30-16,-4 2 21 15,0 3 10-15,-4 8-20 16,0 6 20-16,0 8 0 16,-1 12-16-16,1 3 16 15,0 22 0-15,2 9 24 16,-2 7 0-16,4 0-24 15,-1 0 12-15,1-5-12 16,1-7 1-16,-1-8-1 16,-2-7 0-16,-2-6 0 15,-3-8 7-15,0 0-6 0,0-11-1 16,-12-13-65-16,0-4 8 16,0-7 18-16,-1-2-15 15,5 2 23-15,3 4-5 16,5 5-51-16,0 6 27 15,2 7 44-15,10 5 6 16,1 8 10-16,2 0 0 16,2 0 2-16,-1 9 18 15,2 8-13-15,-3 3 45 16,1 2 12-16,-2 2 2 16,-1 2 11-16,-1-1-28 15,0 1-8-15,0-3 10 16,-1-4-25-16,2-2-4 0,-1-5-22 15,1-3 6-15,1-7 3 16,-2-2 6 0,2 0 50-16,-1-11 23 0,-2-8-19 15,-2-6-32-15,-3-1-25 16,-4-2-11-16,-2 1 14 16,0 2-15-16,-12 3 8 15,-6 4 0-15,-4 5-7 16,-2 5-1-16,-2 7 0 15,-1 1 1-15,2 5-9 16,3 12 8-16,7 5 0 16,6 4-5-16,5 1 5 15,4-2 0-15,4-1-2 0,14-2-5 16,6-7 5-16,4-3 2 16,3-6-1-16,2-5-51 15,21-2-90-15,-11-13-100 16,-3-5-143-16</inkml:trace>
  <inkml:trace contextRef="#ctx0" brushRef="#br0" timeOffset="134090.66">15209 7579 1117 0,'0'0'142'15,"0"0"-117"-15,0 0-19 16,0 0-6-16,0 0 26 16,0 0 68-16,16 78-8 15,0-46-19-15,0 7-24 16,0 8-21-16,-1 5 23 15,-3-1-18-15,-3-1-10 16,-4 0 3-16,-1-8-18 16,-4-4-3-16,0-8 1 15,0-7 0-15,0-8 0 0,-4-5 0 16,2-6 1-16,2-4 5 16,0-4-6-16,0-14-23 15,12-5-27-15,0-4 12 16,3 2 37-16,0 4-7 15,1 7 8-15,1 4 19 16,2 7-19-16,2 3 23 16,-2 0 8-16,4 0-15 15,-3 8 41-15,-1 0-15 16,1-4-13-16,0 1 1 16,1-5-29-16,-1 0-1 15,3-2 14-15,-2-10-14 16,-2-8 18-16,-5-1-18 15,-4-2-18-15,-7-3-33 0,-3 0-60 16,0 6 64-16,-5 0-10 16,-9 6-24-16,-3 7-31 15,-4 5 64-15,1 2 48 16,0 3-13-16,-1 14 16 16,2 6-3-16,4 4 6 15,4 1-6-15,4 1 49 16,7 0 5-16,0-1-3 15,2-3-3-15,14-5-34 16,6-3 2-16,4-6-3 16,4-5-11-16,2-6 21 15,-3 0-22-15,-2-5-1 16,-7-10-34-16,-3-6-132 0,-8-5-209 16,-3-1-110-16,-3 0-17 15,-3 0 502-15,0 2 51 16,0 7 226-16,0 5-49 15,0 6-23-15,0 6-22 16,0 1-66-16,0 5-49 16,4 12 41-16,8 5-2 15,3 1-41-15,6 1-21 16,6-4-44-16,2-6 13 16,6-4-12-16,2-8-2 15,2-2 32-15,1-4 2 16,-1-16 101-16,-3-7-69 15,-5-5-59-15,-6-3 5 16,-7 1-12-16,-9 0 1 0,-6 4 2 16,-3 8-1-16,0 5 5 15,-6 9 23 1,-7 5-10-16,1 3 2 0,-4 17-16 16,1 14 0-16,2 13 23 15,3 22 12-15,9 26 1 16,1 21 7-16,0 4-48 15,11-23 8-15,-1-25-9 16,-3-30-3-16,-1-8 2 16,-1 2 1-16,0 0-8 15,-5 10-62-15,0-13-248 0,-5-8-615 16</inkml:trace>
  <inkml:trace contextRef="#ctx0" brushRef="#br0" timeOffset="137710.79">2058 9489 717 0,'0'0'176'0,"0"0"-108"15,0 0 53-15,0 0 62 16,0 0-14-16,0 0-87 15,0 0-39-15,0 0 10 16,0 0-29-16,3 0 7 16,0 0-19-16,3 0-1 15,2 0 70-15,3 0-35 16,1 0-22-16,3 0 9 16,5 0-33-16,-1 0 9 15,8 0-8-15,-2 6 9 16,3 2-4-16,-2 0-5 15,1-1 0-15,3 0 11 16,-2-1-11-16,8-2-1 16,2-2 38-16,3-2-16 15,1 0 18-15,1 0-26 0,0 0-8 16,-3-2 4 0,2 0-3-16,-6-2-7 0,0 1 0 15,-5-1-6-15,-4 0 6 16,0 1 0-16,-5-1 1 15,-1-1 8-15,-5-2 1 16,-1 2-10-16,0 0 0 16,-2-3-8-16,-2 1 8 15,3 0 2-15,-4 0-2 16,-3 0 6-16,-1-2 0 16,-1 1-6-16,-2-3 0 15,0 0 5-15,1-3-5 16,-4 0 0-16,0 0 9 0,0 0 5 15,0-1-12 1,-7-2-2-16,-1 1 0 0,-1-1 0 16,-1 2-4-16,-2 1 11 15,0 1-3-15,-3 2 5 16,-3 1-3-16,0 0-6 16,-4 5 0-16,-3 0-1 15,-1 3 1-15,-4 2 7 16,-3 0 3-16,-2 3-1 15,-1 7-9-15,-3 4 0 16,0 0 0-16,-1 1 0 16,3 2-6-16,-2-1 8 15,3 1-2-15,-2 0 0 0,2 1 1 16,0 0-2-16,0 0 1 16,5 0 0-16,-1 1-4 15,4-1 4-15,3-1 0 16,1 1-1-16,6-2-3 15,0-1 2-15,6-3-6 16,2-4-28-16,5-2 10 16,4-3-24-16,1 1-77 15,0-1-113-15,6-1-429 0</inkml:trace>
  <inkml:trace contextRef="#ctx0" brushRef="#br0" timeOffset="138259.59">2088 9467 337 0,'0'0'319'0,"0"0"-211"16,0 0 12-16,0 0 69 16,0 0 30-16,0 0-89 15,0 0-94-15,0 0-15 16,0 0-1-16,0 0-7 0,0 2 15 16,0 5-14-16,0 3-12 15,0 2 21-15,-2 1-14 16,1 2 4-16,-1 3 9 15,2-1 13-15,-1 3 0 16,1 1-19-16,0 4-9 16,0 4 8-16,0 4-15 15,1 4 0-15,5 4 0 16,0 9 6-16,0 7-6 16,2 14 0-16,5 18 1 15,2 16 3-15,0 2-4 16,0-7 0-16,3-11 0 15,-6-22 0-15,-2-13-5 16,-1-11 6-16,-1-7-1 16,2 6 6-16,-1 5-6 0,3 3 0 15,0-8-2-15,-3-5-18 16,-2-10-50-16,-2-6-7 16,-2-12-19-16,-3-9-25 15,0-4-60-15,0-11-73 0</inkml:trace>
  <inkml:trace contextRef="#ctx0" brushRef="#br0" timeOffset="138829.29">2064 10101 770 0,'0'0'176'16,"0"0"-118"-16,0 0-44 16,9 81-1-16,-2-37 7 15,1 7 2-15,2 15 13 16,-2-3-15-16,5 5-13 16,-5 1 7-16,-2-11-13 15,-2 5 7-15,2-6 9 16,-3-3-1-16,0-7 3 15,0-4-12-15,0-7-7 16,0-7 14-16,0-7-13 0,0-9 1 16,0-3 1-1,3-8-2-15,-2-2-1 0,2 0 55 16,2 0 10-16,-2 0-24 16,7-8-11-16,-2 0-3 15,3 0-1-15,0-1-19 16,5 3 10-16,1-1-15 15,5 6-2-15,2 1 22 16,10 0-21-16,5 0 46 16,3 9-7-16,7-1-18 15,6 0 9-15,3 1-25 16,5-1-5-16,-2-3 11 16,0 0 0-16,-4-2-3 0,-8-2 6 15,-10-1-14 1,-2 0 13-16,-9 0-4 0,-8-1-3 15,-5-5 2-15,-6 2-8 16,-7-4-1-16,-3 1-25 16,-2-11-136-16,-4 2-377 15,-7-1-407-15</inkml:trace>
  <inkml:trace contextRef="#ctx0" brushRef="#br0" timeOffset="139544.01">2762 9448 642 0,'0'0'161'16,"0"0"-119"-16,0 0-14 16,0 0 136-16,11 89-23 15,2-45-56-15,8 18-31 0,11 30-19 16,4 37 5-16,0 18-22 15,-9 4-4-15,-10-3-2 16,-9-18-12-16,-5-2-16 16,0-11 1-16,0-12 14 15,2-23 0-15,-1-23 2 16,1-18-1-16,2-8 4 16,1-2-3-16,1-2-2 15,2-1 1-15,0-11-24 16,-2-13-34-16,-1-4-267 15,-3-14 182-15,-2-19 81 16,-3-11-132-16,0-22 194 16,0-23-33-16,-16-27 137 15,2-13-30-15,-3-5 79 0,-4 5-19 16,7 13-4-16,-2 7-118 16,4 7 75-16,3 20-50 15,1 24-31-15,4 19 20 16,3 10-14-16,-1 3 17 15,1 4 6-15,1 5-5 16,-2 10 40-16,2 7 32 16,0 4-21-16,0 21-47 15,0 29-33-15,0 46 6 16,15 50 6-16,0 24-13 16,4 5 0-16,-7-18-48 15,-7-34-57-15,2-30 28 16,-4-29-29-16,3-22 36 15,-1-2-31-15,1-8-96 0,-2-4-56 0</inkml:trace>
  <inkml:trace contextRef="#ctx0" brushRef="#br0" timeOffset="141473.32">2685 10495 1418 0,'0'0'224'0,"0"0"-181"15,0 0-43-15,0 0-12 16,0 0 12-16,0 0 23 16,0 0-22-16,80 0 14 15,-19 0 8-15,8 0-21 16,8 0 14-16,0 0 35 15,-3 0-27-15,-5-2-5 16,-10-1-18-16,-5 0-1 16,-11 0 0-16,-3 2-43 15,-8-1-28-15,-4-3-75 0,-10 2-368 16,-5-1-186-16</inkml:trace>
  <inkml:trace contextRef="#ctx0" brushRef="#br0" timeOffset="141954.21">3493 10325 1230 0,'0'0'216'0,"0"0"-179"16,0 0-24-16,0 0-2 15,3 108-9-15,-3-63 15 0,3 2-5 16,-3-4-3-1,3-5 13-15,0-12-22 0,-3-7 0 16,6-10-1-16,-5-9 3 16,1 0-2-16,-2-3 9 15,0-15-8-15,0-9 19 16,0-6-20-16,0-10 0 16,0-1 1-16,-3-4 0 15,-3 2-1-15,0 3 0 16,3 9 1-16,0 5 1 15,3 12-2-15,0 10 0 16,0 7 0-16,0 0 1 16,12 22 7-16,7 10 38 15,2 7-31-15,-1 6 2 0,-1-2-16 16,0-5 5-16,-7-6 4 16,-1-9-4-16,-7-4-6 15,-4-5 1-15,0-2-1 16,-9-2 3-16,-12 0-3 15,-7-5-39-15,-5 0 20 16,3-5-8-16,5 0 4 16,6-3-29-16,8-7-166 15,5 2-170-15</inkml:trace>
  <inkml:trace contextRef="#ctx0" brushRef="#br0" timeOffset="142173.31">3842 10274 1144 0,'0'0'269'0,"0"0"-196"16,0 0-26-16,4 112-2 16,2-62 46-16,2 1-28 15,1-4-35-15,4-5-6 16,-4-6-21-16,-1-8-1 15,-4 0-72-15,-4-9-141 16,0-5-466-16</inkml:trace>
  <inkml:trace contextRef="#ctx0" brushRef="#br0" timeOffset="142345.01">3769 10575 1213 0,'0'0'161'0,"0"0"-111"16,0 0 5-16,100 0-44 16,-65 0 8-16,0-10-17 15,4-10-2-15,-11 0-12 16,-4 2-490-16</inkml:trace>
  <inkml:trace contextRef="#ctx0" brushRef="#br0" timeOffset="142523.81">3957 10355 52 0,'0'0'1296'0,"0"0"-1131"15,0 0-105-15,13 97-51 16,1-56 30-16,2-2-11 16,1-1-27-16,-3-4 1 15,-2-4-2-15,-7-4-84 16,-2-10-228-16,-3-7-258 0</inkml:trace>
  <inkml:trace contextRef="#ctx0" brushRef="#br0" timeOffset="142877.42">4119 10529 986 0,'0'0'304'0,"0"0"-118"15,0 0-55-15,66 86-16 16,-51-50-13-16,-5 0 11 15,-5 0-38-15,-5-2-58 16,0-5 12-16,-3-3-23 16,-9-6-4-16,-3-6 9 15,2-9-11-15,-2-5-35 16,-3 0-86-16,4-15-93 16,1-4 163-16,7 1 25 15,3 1 26-15,3 6-1 16,3 4 8-16,12 5-7 15,3 2 31-15,6 0 11 16,1 0 59-16,2 5-37 0,-2-1-33 16,-2-4 6-16,-4 0-37 15,2 0 1-15,-6-13-1 16,-5-7-83-16,-1-7-100 16,-4-20-182-16,-5 6-165 15,0 0-252-15</inkml:trace>
  <inkml:trace contextRef="#ctx0" brushRef="#br0" timeOffset="143161.39">4316 10419 666 0,'0'0'586'0,"0"0"-380"16,0 0-59-16,0 0-71 15,0 0-49-15,0 0 2 16,-1 88 39-16,14-42 11 0,7 5-16 16,5-6-35-16,3-5-11 15,4-11-15-15,-4-12-2 16,5-9 11-16,-5-8-9 15,-1-3 27-15,-2-19-12 16,-7-10-3-16,-3-9 8 16,-9-4-22-16,-6-4 10 15,0 2 15-15,-21 3 12 16,-7 6 16-16,0 9-13 16,-7 8-12-16,1 15 40 15,1 6-62-15,2 20-6 16,1 31-15-16,3 40-60 15,9-8-92-15,5-2-833 0</inkml:trace>
  <inkml:trace contextRef="#ctx0" brushRef="#br0" timeOffset="157976.03">6161 9677 931 0,'0'0'183'15,"0"0"-141"-15,0 0-3 16,0 0 69-16,0 0-32 0,-1 2-4 15,1-2-31-15,0 0-11 16,0 0 5-16,0 0-25 16,7 0 30-16,5 0 21 15,0 0-23-15,3 0 13 16,3-5-17-16,0-4-11 16,-2-5 17-16,-1-5-39 15,0-3 6-15,-3-1-7 16,-5-3 4-16,-2 0-13 15,-5 3 2-15,0 3-24 16,0 6 15-16,-8 5-44 16,-5 2 22-16,-2 6 28 0,-3 1-19 15,-1 4 29 1,-2 12-2-16,0 4 2 0,3 4-5 16,5 1 5-16,4 3 0 15,3 1 0-15,6-1-2 16,0 0 2-16,0-1 1 15,10-1-1-15,4-2 13 16,7-4-12-16,1-4-1 16,2-6 0-16,0-3 0 15,3-4 0-15,6-3-57 16,-8-10-333-16,-3-2 48 0</inkml:trace>
  <inkml:trace contextRef="#ctx0" brushRef="#br0" timeOffset="158449.42">6458 9537 626 0,'0'0'526'15,"0"0"-459"-15,0 0-56 16,0 0 33-16,0 0 17 16,0 0 39-16,81-9-17 15,-68 25-14-15,1 10-19 16,-4 5-28-16,-4 5 11 15,-5 3 5-15,-1-1-26 16,0-2 4-16,0-6 5 16,0-6-20-16,-3-7-1 15,0-6 1-15,2-5 0 16,-1-5 4-16,2-1-5 0,0 0 2 16,0-12-2-16,0-11-18 15,0-9-16-15,0-5-1 16,0-4 12-16,0 0 22 15,8 3-6-15,1 4 7 16,4 9-7-16,-1 6 7 16,0 10-1-16,3 9-5 15,0 0-13-15,3 18 19 16,-3 14 26-16,6 5 6 16,-2 8 35-16,-2 1-33 15,-3-5 7-15,-3-2-25 16,2-10-15-16,-5-9 9 15,-2-8-10-15,-3-10 0 0,0-2-10 16,-3-7-123-16,0-38 57 16,0 1-232-16,0-2-572 0</inkml:trace>
  <inkml:trace contextRef="#ctx0" brushRef="#br0" timeOffset="158718.99">6894 9032 876 0,'0'0'202'0,"0"0"-134"16,16 72 58 0,-7-25 30-16,3 17-31 0,3 18-37 15,-5-4-20-15,-2-6 23 16,2-10-46-16,-5-12-23 15,-1 5-10-15,1 1-3 16,-2-8-17-16,-3-6 8 16,0-13-57-16,0-8-36 15,0-12-37-15,-6-4-104 16,-3-5-157-16</inkml:trace>
  <inkml:trace contextRef="#ctx0" brushRef="#br0" timeOffset="159221.13">6900 9593 838 0,'0'0'141'16,"0"0"-32"-16,0 0 135 15,0 0-99-15,0 0-37 16,0 0-41-16,86 0 22 16,-68 0-37-16,0 0-35 15,-2 0 9-15,-2 0-20 16,-2-3 4-16,-5 3-9 15,1 0-1-15,-2 0 0 16,1 14 6-16,-1 8 33 16,0 6-2-16,0 5-30 15,3-1-6-15,0-1 11 16,1-4-11-16,5-4-1 16,0-6 0-16,3-4-1 15,0-7 1-15,3-4 0 16,1-2 6-16,2 0-6 0,0-14 0 15,1-6-1-15,-2-5 1 16,-3-7 0-16,-6 0 0 16,-5-3 1-16,-4 1 0 15,-5 3 21-15,0 1-21 16,-14 6-1-16,-1 5 0 16,-6 3 6-16,-3 5 9 15,-1 7 6-15,1 4-4 16,0 0-4-16,2 7-13 15,1 10 0-15,1 2-6 16,3 3-50-16,-1 0 13 16,9-1-38-16,3-1-21 0,4-5-12 15,2-1-126-15,9-2-155 16,3-5 48-16</inkml:trace>
  <inkml:trace contextRef="#ctx0" brushRef="#br0" timeOffset="160243.1">7374 9581 111 0,'0'0'770'0,"0"0"-618"16,0 0-38-16,0 0 70 15,0 0-66-15,0 0-60 16,0 0-7-16,86-30 3 16,-75 49 33-16,-2 6 27 15,0 4-75-15,-3 6-9 0,-2-1-29 16,1-3-1-16,-1-2 0 15,-1-5 10-15,0-4-10 16,-3-7 1-16,0-6 0 16,0-6 7-16,0-1-8 15,0 0-1-15,0-12-46 16,-10-8-35-16,1-3 57 16,-2-2 19-16,1-2 6 15,4 1-1-15,3 1 0 16,1 1 1-16,2 0 0 15,0 2-15-15,2 0 15 16,10 5 0-16,0 5 0 16,1 4-8-16,5 2 8 15,0 4 0-15,3 2-1 16,6 0 4-16,-2 0-3 0,0 5 0 16,-2 2 14-16,-1 4 19 15,-4 4-15-15,-4 2 21 16,-2 3 27-16,-2 8-51 15,-3 5 1-15,-2 2-12 16,-2 0-2-16,0-2 7 16,1-6-8-16,-2-3 0 15,1-7 12-15,-2-8-11 16,1-4-2-16,-2-5 8 16,1 0-7-16,-1 0 75 15,0-16-11-15,0-11-43 0,0-8-22 16,0-7 0-1,0-3-12-15,0 1-13 0,3 2-12 16,2 6 18-16,2 10 4 16,2 9 14-16,-3 6 0 15,5 11-10-15,-4 0 11 16,5 12 26-16,-3 12 3 16,6 7-2-16,-5 3-20 15,1 2 1-15,-1-2 5 16,-1-2-13-16,2-7 0 15,-1-4-1-15,-3-8-6 16,2-6 6-16,-1-7-32 16,-1 0-38-16,1-5-1 15,-2-15 6-15,0-3-50 0,1-7 17 16,-3 1 15-16,-2 0-83 16,4 7 6-16,-6 6 93 15,3 8 66-15,2 8 2 16,-1 7 35-16,1 18 34 15,2 7-15-15,2 5 23 16,3 3-47-16,4-4-15 16,3-4 5-16,3-9-20 15,3-9 13-15,3-6 22 16,-1-8 71-16,1-6-51 16,-4-17-43-16,-3-9-5 15,-6-6 13-15,-9-6-19 16,-3 0 30-16,-3 4 42 15,-6 4 9-15,-9 6 34 0,-3 10-23 16,-4 4-35-16,0 10 2 16,-1 6-59-16,-2 0-1 15,1 9-13-15,0 12-30 16,4 4 0-16,3 12-108 16,3-3-125-16,4-4-395 0</inkml:trace>
  <inkml:trace contextRef="#ctx0" brushRef="#br0" timeOffset="160642.4">8439 9610 1423 0,'0'0'515'16,"0"0"-490"-16,0 0-25 16,0 0-10-16,0 0 3 15,0 0 7-15,0 0 0 16,91-9 1-16,-67 9-1 16,-5 0 0-16,-2 0-104 15,-10 4-80-15,-2 5-172 16,-5-1-236-16</inkml:trace>
  <inkml:trace contextRef="#ctx0" brushRef="#br0" timeOffset="160800.16">8506 9769 1435 0,'0'0'365'0,"0"0"-270"15,0 0-95-15,0 0-3 0,84 0-11 16,-56-3-42-16,0-3-20 15,-1-11 34-15,-4 3-126 16,-7 1-567-16</inkml:trace>
  <inkml:trace contextRef="#ctx0" brushRef="#br0" timeOffset="161040.74">8754 9531 477 0,'0'0'717'16,"0"0"-626"-16,0 0-39 16,0 0 67-16,0 0 28 0,74 96 13 15,-54-62-47-15,1-1-33 16,-2-1-56-16,-4-3-11 16,3-4-13-16,-8-5 12 15,0-5-25-15,-5-8-3 16,-2-2-115-16,0-5-94 15,2-2-437-15,-5-8-296 0</inkml:trace>
  <inkml:trace contextRef="#ctx0" brushRef="#br0" timeOffset="161243.43">8991 9526 1255 0,'0'0'263'16,"0"0"-173"-1,0 0-74-15,-8 88-15 0,1-46 60 16,-2 1 94-16,2 1-14 16,2-2-64-16,2-8-47 15,3-6-9-15,0-7-21 16,0-11-16-16,0-10-85 16,3-6-254-16,3-11-383 0</inkml:trace>
  <inkml:trace contextRef="#ctx0" brushRef="#br0" timeOffset="161452.25">9052 9634 1320 0,'0'0'359'16,"0"0"-249"-16,0 0-93 16,0 97-7-16,2-63-4 15,6-5 15-15,3-2 31 16,1-7-41-16,6-9-11 15,0-8-19-15,1-3-168 16,0-13 99-16,-2-12-40 16,2-25-224-16,-5 7-141 15,-6 4-34-15</inkml:trace>
  <inkml:trace contextRef="#ctx0" brushRef="#br0" timeOffset="162391.26">9188 9549 133 0,'0'0'739'0,"0"0"-410"16,0 0-174-16,0 0-68 0,-90 53-15 15,68-21-26-15,4 2 34 16,3 2 34-16,9-2-29 16,4-3-30-16,2-3-30 15,0-4-13-15,14-4 1 16,4-7-11-16,3-6-4 16,4-7-34-16,-1 0-49 15,3 0 31-15,-3-7-12 16,-5-6 19-16,-1-1 47 15,-3 0-8-15,-2 2 8 16,-1 4 18-16,0 4-3 16,-1 4 49-16,1 0 25 15,-1 0-1-15,0 10-19 0,0-3-56 16,-3 0 10-16,-2-3-23 16,-1-4 6-16,-1 0 10 15,1-2-7-15,2-12 3 16,1-4-12-16,-2-5-11 15,1-8-24-15,2-1 0 16,-2-2 5-16,4 0 29 16,1 3-7-16,0 7 8 15,0 9 0-15,4 7 11 16,-1 8-9-16,3 2 54 16,1 18 5-16,1 7 4 15,-1 5-36-15,-4 4 1 0,-3-2 26 16,-6 0-30-1,-3-4-2-15,-3-5-21 0,0-3 7 16,-5-5-1-16,-5-6-8 16,-5-5 0-16,-4-4 2 15,2-2-3-15,-2 0-7 16,2-8-6-16,3-1-17 16,6-1 30-16,4 5-13 15,4 3 7-15,0 2 5 16,0 0-27-16,9 0 23 15,7 10 4-15,4 1 2 16,2 0 8-16,0-3-9 16,-2-5 2-16,2-3 15 0,-1 0-15 15,-3-9-3-15,0-10 1 16,-4-7-12-16,-2-4 4 16,-4-1 8-16,0-2 0 15,-3 3-9-15,-2 6-8 16,-3 8 17-16,0 8-3 15,0 5-31-15,0 3 25 16,0 8-8-16,0 14 17 16,0 6 10-16,0 6-9 15,0 0 5-15,9-3-6 16,5 0 6-16,2-9-12 16,3-6 6-16,-2-7-12 15,7-9-10-15,-2 0-37 16,-1-9 46-16,1-11 12 0,-4-5-1 15,-3-2 2-15,-3-3 8 16,-6 3 27-16,-3 0 42 16,-3 2-27-16,0 4 21 15,-13 5-21-15,-5 5-31 16,-8 3-19-16,-3 7 0 16,-6 1-46-16,-1 1-26 15,-14 21-133-15,9-2-155 16,3 0-577-16</inkml:trace>
  <inkml:trace contextRef="#ctx0" brushRef="#br0" timeOffset="162962.2">9222 9622 540 0,'0'0'257'0,"0"0"-154"16,0 0-61-16,0 0 56 0,0 0 73 15,0 0-16-15,0 0-54 16,12 19-47-16,-7-7-24 15,0 3 27-15,1 4-12 16,0 4-30-16,2 2 8 16,-2 0-23-16,7 12 0 15,-4-7-105-15,-1-5-744 0</inkml:trace>
  <inkml:trace contextRef="#ctx0" brushRef="#br0" timeOffset="172686.01">10178 9619 191 0,'0'0'271'0,"0"0"-147"16,0 0-53-16,0 0-38 15,0 0 22-15,0 0-8 16,2-4-29-16,-2 4 12 15,0 0-4-15,0 0 9 16,0 0 22-16,0 0-20 0,0 0 10 16,0 0-3-16,0 0-18 15,0 0 13-15,0 0-15 16,0 0-8-16,0 0 10 16,0 0-25-16,0 0 15 15,0 0-2-15,0 0-13 16,0 0 9-16,0 0 0 15,0 0-8-15,0 0 7 16,0 0-9-16,0 0 0 16,0 0 6-16,0 0-5 15,0 0 0-15,0 0-1 16,0 0 0-16,0 0 1 16,3 0 7-16,5 0-8 15,0 4 127-15,4 3-58 16,3 3-18-16,-3 0-22 0,3 0-20 15,-3 2 14-15,-1-4-22 16,-3-2-1-16,-2 2 3 16,-1-2 6-16,-2-3-9 15,0 0 0-15,-2 1 0 16,-1-4 5-16,0 0-5 16,0 0 0-16,0 0 3 15,0 0 4-15,0 0-14 16,0 0-5-16,0 0-42 15,0 0-39-15,-1 0-50 0,-4-2-104 16,2-3 13 0,0 2-275-16</inkml:trace>
  <inkml:trace contextRef="#ctx0" brushRef="#br0" timeOffset="173428.27">10324 9564 512 0,'0'0'209'16,"0"0"-105"-16,0 0-33 16,0 0 10-16,0 0 21 15,0 0-39-15,0 0-40 16,0 0 1-16,0 0-6 15,0 0 6-15,0 0 20 16,0 0-18-16,0 0-3 16,0 0-10-16,0 4-13 15,0 2 13-15,0 1-13 0,0 0 7 16,0 3-1-16,-1 2-4 16,-1 2-2-16,1 6 0 15,1 4 1-15,-2 7 4 16,1 5-4-16,1 9 1 15,-2 7 14-15,2 8-15 16,-3 1 3-16,0 2-4 16,-1-3 0-16,0-4-2 15,1-6 2-15,-2-6 0 16,2-7 3-16,0-6-3 16,3-9 0-16,0-2 0 15,0-6-1-15,0-4 0 16,0-3 1-16,0-2 0 15,0-3 3-15,0-2-1 0,0 2-2 16,0-2 0-16,0 0 0 16,0 1 6-16,0 0 6 15,0-1 14-15,0 2 9 16,0-1-29-16,0-1 7 16,0 0-13-16,0 0 1 15,0 0 6-15,0 0-7 16,0 0 0-16,0 0 0 15,0 0-28-15,0-1-118 16,0-7-155-16,0-1 0 0</inkml:trace>
  <inkml:trace contextRef="#ctx0" brushRef="#br0" timeOffset="176844.88">1945 9491 675 0,'0'0'195'0,"0"0"-124"0,0 0 6 15,0 0 43-15,0 0-19 16,0 0-40-16,0 0-21 15,0 0-24-15,0 0-16 16,0 0 20-16,0 0-2 16,0 0-5-16,0 0 16 15,0 0-22-15,0 1 9 16,0 5 0-16,0-1-16 16,0 0 21-16,1 1-20 15,1 0 9-15,-1 2 10 16,2-1-19-16,0 2 8 15,1 3-8-15,-1 0 0 16,2 3 17-16,-2 3-5 16,0 2 3-16,3 2 9 15,-3 3-24-15,2 6 9 0,-1 3-10 16,-1 7 2-16,-2 6 5 16,2 4-7-16,-1 4 2 15,1 0 7-15,-2 0-9 16,2 0 0-16,0-1 0 15,-1-4 1-15,4 0-5 16,1-2 4-16,-1-2 0 16,0 0 2-16,2 3-2 15,0-1 0-15,-3 0 0 16,1-1-1-16,0-1 1 16,-3-3 1-16,2-6 0 0,-1-1 3 15,0-5-4 1,-1-6-1-16,-1-2 1 0,1-6 0 15,-2-6 0-15,1-3 0 16,-1-3 0-16,1-4-1 16,-2-1-20-16,0 0-70 15,0-10-244-15,0-5 27 16,0-5-336-16</inkml:trace>
  <inkml:trace contextRef="#ctx0" brushRef="#br0" timeOffset="177534.9">1903 9495 431 0,'0'0'218'16,"0"0"-137"-16,0 0-58 15,0 0 30-15,0 0 51 16,0 0 0-16,0 0-26 16,0 8-37-16,0-5 23 15,0 5 43-15,0 0-39 16,0 2-16-16,0 4-17 15,3 1-22-15,0 5 16 16,1 4-7-16,1 6-9 16,1 5 2-16,-3 6-14 0,4 5 5 15,1 3-6-15,-4 1 2 16,2 2 1-16,-1 4-2 16,0-3-1-16,0 4 8 15,1-1-2-15,0 2-6 16,0 3 0-16,1 0-8 15,2 1 8-15,-1 1 2 16,1 2-1-16,1-2 3 16,2 2-4-16,1-3-1 15,-2-5-12-15,-2-2-7 16,1-8 19-16,-2-8-5 16,-2-7 6-16,-3-5-2 15,0-7-6-15,-3-6-25 16,3-6-67-16,-3-8-100 0,0 0-55 15,0-5-109-15</inkml:trace>
  <inkml:trace contextRef="#ctx0" brushRef="#br0" timeOffset="179240">1907 9512 451 0,'0'0'135'0,"0"0"-64"15,0 0-2-15,0 0 2 16,0 0 56-16,0 0-4 0,2 81-45 15,2-62 6-15,-1 5-4 16,2 5-25-16,1 3-6 16,-2 7-8-16,4 8-1 15,-4 5-24-15,1 5-10 16,-1 1 13-16,-1 3-18 16,3-3 9-16,-3 3-10 15,3-1 1-15,0 1 9 16,0 2-10-16,3 1 0 15,-3 2 5-15,1-6-5 16,-1-1 0-16,2-5 0 16,-1-3-12-16,-1-5 11 15,0 0-14-15,0-1-64 16,3-1-38-16,-3-4-51 16,3-1 51-16,-3-2 31 0,4-5 24 15,-4-4 49-15,0-3 12 16,-1-4 0-16,-2-4 0 15,0-2 1-15,0-6 0 16,1 1-1-16,-4-1-4 16,3-3 5-16,-3 3 0 15,3-1 1-15,-3 0 1 16,0-2-2-16,0-1 1 16,0 1 3-16,0-3-2 15,0 0 2-15,0-3 18 16,0 2 25-16,0-2 53 15,0 0-13-15,0 0-21 0,0 0 47 16,0 0-23-16,0 0-61 16,3 0-29-16,-1 0 6 15,2 0-6-15,2 0 1 16,3 0 15-16,0 0 21 16,6 0-16-16,6-2 3 15,1 2-2-15,9 0-12 16,2 0 27-16,6 0-15 15,7 8 30-15,2 0 17 16,4 0-56-16,6 0-3 16,2-2 2-16,4 0-11 15,-1-5 8-15,1-1-8 16,-3 0 0-16,-4 0 7 0,-5-4-1 16,-4-5-7-1,-2-1 0-15,-7 0-5 0,-5 3 5 16,-7 2 0-16,-3 0 1 15,-9 4 3-15,-5 1-2 16,-4 0-2-16,-3 0 0 16,-3 0 1-16,0 0 13 15,-4 3 0-15,-14 8-2 16,-6 2-5-16,-12 0-1 16,-7 0-6-16,-9-2 0 15,-5-2 1-15,-4-6 6 16,-3-3-6-16,-2 0-1 15,0-2 19-15,2-8-19 0,3-4 11 16,4-1-7-16,5-1 5 16,6-2-3-16,4 1-1 15,5 1-4-15,10 1 4 16,5 4 1-16,5 2-12 16,7 4 3-16,1 2 0 15,6 0 3-15,0 3 0 16,3 0 0-16,0 0 0 15,0 0-8-15,0 0-3 16,6 0-7-16,18 0-3 16,12 0 21-16,13 6 0 15,12 1 2-15,17-3-1 16,21-4 1-16,12 0-3 16,-4-6 1-16,-25-5 0 0,-26 3 1 15,-18 2-1-15,1 2 0 16,0 1-1-16,1-1-17 15,-13 4-24-15,-9 0 4 16,-11 0 2-16,-5 0 36 16,-2 0 0-16,-5 2 9 15,-18 5-4-15,-12 1-5 16,-11-1 0-16,-27 0-2 16,-29-4-17-16,-23-3 11 15,10 0-22-15,23 0 28 16,29 0 2-16,27 0 1 15,-3 0 18-15,-1 0-11 16,3 0 7-16,10 0 13 0,8 2-15 16,10 1-3-16,4-3 2 15,5 0-12-15,0 0-12 16,2 0-24-16,17 0 25 16,14 2 11-16,22 2 0 15,29 2 2-15,29-1 8 16,8-3-1-16,-21-2-3 15,-18 0 52-15,-33-8-37 16,-9-1-2-16,4-4-18 16,3-1 0-16,-3 0 4 15,-9 2-5-15,-12 5-23 16,-10 1-63-16,-8 4-40 16,-5 0-228-16,0-2-587 0</inkml:trace>
  <inkml:trace contextRef="#ctx0" brushRef="#br0" timeOffset="180969.25">2905 9551 392 0,'0'0'116'0,"0"0"-82"0,0 0 29 16,0 0 60-1,0 0 13-15,0 0-14 0,0 0-48 16,20-12 29-16,-15 20-8 16,0 6-19-16,4 6-8 15,0 9-42-15,3 10-14 16,1 18-1-16,5 26-11 16,9 30 12-16,-1 16-12 15,-1 2 0-15,-4-1 3 16,-6-12-2-16,-5-2-2 15,-1-5 1-15,-3-11 0 16,-3-20-1-16,0-19 2 16,1-20 4-16,1-8 21 0,-1 0-25 15,2 0 6 1,-1-4-7-16,1-9 0 0,-2-9 1 16,2-5-1-16,-1-5-1 15,-2-1-11-15,0 0-1 16,-2-5 13-16,1-11 0 15,-2-8 12-15,0-8 8 16,0-9 1-16,0-8-1 16,-2-18 12-16,-7-20-20 15,-7-20 2-15,2-11-12 16,-5 1 5-16,2 6-4 16,-2 6-3-16,0 0 1 15,4 1-1-15,0 5-32 16,3 7-23-16,6 19-92 15,0 16-69-15,-1 16 41 0,2 7 71 16,1-3 68-16,-1 1 36 16,-1 2 0-16,3 9 52 15,0 8-36-15,-1 7 20 16,4 7 35-16,0 3-2 16,0 3-44-16,0 16 11 15,4 12-30-15,5 12 14 16,5 24-2-16,5 27-10 15,5 28 18-15,1 16-11 16,-2 4-14-16,-4-1 14 16,0-11-15-16,-5 4 0 15,-5-9-1-15,1-12-1 0,-7-27 2 16,3-22 37 0,-3-20 48-16,3-10-22 0,0 2-55 15,3-2 0-15,-3-3-8 16,0-11 4-16,0-9-4 15,-3-8 0-15,1-3-38 16,-2-3 15-16,-2-18 19 16,0-12 4-16,0-9 13 15,-3-13-12-15,-9-17 30 16,-2-21-23-16,-3-24 5 16,-4-12 12-16,4 0-25 15,-2 7 7-15,4 15-7 16,-1 7 0-16,2 9-1 15,1 16 1-15,4 21-17 16,4 12 14-16,-1 9-39 0,2-1 29 16,-5 0 4-16,6 1 9 15,-3 11 9-15,0 7 14 16,3 4 6-16,0 8 12 16,-1 1-19-16,1 2 10 15,0 0-32-15,0 9-2 16,1 13 1-16,2 11-5 15,0 23 5-15,0 31-6 16,8 34-79-16,0 14-17 16,-3 3-59-16,-5-5 4 15,0-13 96-15,0-4 43 16,0-3 19-16,0-11 60 16,3-22 61-16,0-20-24 0,3-20-17 15,2-9-47-15,0-3-4 16,1-1-22-16,2-6-6 15,-1-11-1-15,1-10-43 16,-5 0-67-16,0-21 82 16,-4-13 27-16,-2-19 1 15,0-22-12-15,-10-23 12 16,-5-14 0-16,2-3 1 16,2 1 31-16,4 6-15 15,-2 4-15-15,0 3-4 16,3 6-12-16,-5 5-21 15,1 4-59-15,1 17-35 16,0 16 56-16,2 16 22 0,2 6 19 16,-1-2 18-16,-1-1 14 15,-2 1 22-15,3 5 37 16,0 8-14-16,0 1-19 16,0 5 14-16,1 5 12 15,1 1 32-15,3 6-43 16,1-1-18-16,0 3 6 15,0 0-22-15,0 11-1 16,0 12 1-16,0 23-7 16,16 41 0-16,12 55-2 15,7 31-4-15,-7-26-49 16,-4-23-347-16</inkml:trace>
  <inkml:trace contextRef="#ctx0" brushRef="#br0" timeOffset="189262.72">10734 9327 602 0,'0'0'159'15,"0"0"-35"-15,0 0 42 16,0 0-27-16,0 0-13 16,0 0-12-16,-8-49-18 0,8 45 5 15,-2-1-2-15,2 4-23 16,-1-1-2-16,-1 2-37 16,2 0 1-16,-1 0-7 15,1 0-30-15,-2 9 5 16,2 6-6-16,0 11 0 15,0 9 7-15,0 11-7 16,0 7 0-16,8 6-1 16,0 2 3-16,1 1-2 15,-1-4 0-15,0-5 0 16,-1-5-9-16,-1-4-20 16,-3-10-68-16,-2-5-96 15,-1-5-86-15,0-10-119 16,0-5-301-16</inkml:trace>
  <inkml:trace contextRef="#ctx0" brushRef="#br0" timeOffset="189534.25">10684 9738 472 0,'0'0'236'15,"0"0"-174"-15,0 0 0 16,0 0 120-16,0 0-16 16,0 0 2-16,95-17-53 15,-68 14-54-15,1-1-20 16,-1 0-31-16,0-2-4 0,-4 1-5 16,-3 2 2-16,-3-2-3 15,-5 3 0-15,-3-2-20 16,-2-4-73-16,-4 2-158 15,-3 0-71-15</inkml:trace>
  <inkml:trace contextRef="#ctx0" brushRef="#br0" timeOffset="189827.43">10905 9326 1066 0,'0'0'233'16,"0"0"-187"-16,0 0-46 15,0 0 2-15,0 0 82 16,0 0 15-16,0 0-56 16,26 80-6-16,-18-42-8 15,1 7-23-15,-3 1 23 16,1 4-9-16,-2 1-5 15,1-5-2-15,1 0-13 16,-4-5-1-16,5-4-54 16,-4 4-127-16,1-12-353 15,-4-8-219-15</inkml:trace>
  <inkml:trace contextRef="#ctx0" brushRef="#br0" timeOffset="190308.29">11030 9806 1050 0,'0'0'165'0,"0"0"-131"15,0 0-23-15,0 0 18 16,0 0 26-16,0 0 38 16,0 0-6-16,85-34-36 15,-67 34-7-15,-3 17-11 16,-1 4 10-16,-3 5 18 15,-6 6-39-15,-5 3-6 16,0 1-16-16,-3 0-14 0,-10-2-11 16,-3-3-49-16,0-3 35 15,-2-6 33-15,0-3-5 16,3-6 10-16,0-6-4 16,5-4-27-16,-1-3 14 15,4 0-48-15,1-14-87 16,3-3 79-16,3-5-66 15,0 0 28-15,0 1 33 16,6 1 72-16,6 4 7 16,0 5 110-16,2 4 44 15,2 5-16-15,1 2-28 16,0 0-39-16,5 5-11 16,-1 7-24-16,3 5-4 15,-3-5-5-15,3 2-5 16,-4-1 3-16,0-6-24 0,-1-7-1 15,-5 0 0-15,2-10-81 16,-7-9-178-16,-3-5-503 0</inkml:trace>
  <inkml:trace contextRef="#ctx0" brushRef="#br0" timeOffset="190856.24">11294 9399 684 0,'0'0'267'16,"0"0"-195"-16,0 0-35 16,0 0 10-16,0 0 60 15,-12 90 9-15,12-59-42 16,0 2-8-16,0 2-4 15,3 1-24-15,6 3 10 16,3 0-19-16,6 2 2 16,1-2 11-16,4-3-36 15,2 0 5-15,0-7-11 16,2-6 1-16,-2-7 2 0,-1-8-2 16,-3-7 16-1,3-1 61-15,-2-1-68 0,-2-15 5 16,1-6-6-1,-2-6-8-15,-4-6 19 0,-2-5-11 16,-4-3 0-16,-4-3 15 16,-4-2-16-16,-1 0 12 15,0 1-1-15,-7-3-13 16,-9 6 25-16,-1 2-6 16,-5 4-3-16,-2 7 10 15,0 5-20-15,-3 5 3 16,-1 11 2-16,-2 1 4 15,-3 8 23-15,-4 0-32 16,3 0-11-16,-1 8 3 16,2 8-4-16,4 2-14 0,3 7-42 15,7 9-85 1,-2 28-32-16,5-5-68 0,5-1-548 0</inkml:trace>
  <inkml:trace contextRef="#ctx0" brushRef="#br0" timeOffset="205511.24">11818 8961 601 0,'0'0'227'15,"0"0"-103"-15,0 0-4 16,0 0 16-16,0 0-29 0,0 0-5 15,-2-17-48-15,2 17-33 16,0 0 16-16,0 0-23 16,0 0 4-16,0 0 12 15,0 0-30-15,0 0 9 16,0 5-9-16,0 10 0 16,0 8 2-16,0 9-2 15,3 9 0-15,3 8 9 16,-3 2-9-16,1 7 0 15,2 2-1-15,-1 1-4 16,-1 0 4-16,-1-1 2 16,-1-5 4-16,-1-9 0 15,2-9-5-15,0-8 0 0,2-7 0 16,-1-6-3 0,2-5-3-16,2-5 6 0,0-3 0 15,0-3 3-15,-2 0-2 16,3 0-1-16,-3-5 0 15,-2 1 1-15,-4-1 3 16,0 2-1-16,0 3 16 16,0-3 17-16,0 3-24 15,0 0 5-15,-3 0-17 16,2 0-4-16,1 3-2 16,0 11-1-16,0 14 7 15,13 11 0-15,14 20 1 16,9 23-1-16,4 18 0 15,-4-6 1-15,-15-21 4 0,-8-20-4 16,-8-19 11 0,-2 7 14-16,-3 7-25 0,0 5 38 15,-2-4-6-15,-11-3-24 16,-8-3 22-16,-4-5-20 16,-8-6 0-16,-9-7 24 15,-9-5-35-15,-7-8 8 16,-9-9-8-16,-4-3 10 15,0-3-10-15,3-10 1 16,5-2 15-16,11 1 43 16,11 2-26-16,10 2 4 15,12 5-34-15,7 1 10 16,6 2-3-16,5 2-10 0,1 0-7 16,0 0-28-16,26 13-92 15,3 4-66-15,2 0-458 0</inkml:trace>
  <inkml:trace contextRef="#ctx0" brushRef="#br0" timeOffset="207050.77">14461 9198 758 0,'0'0'244'16,"0"0"-141"-16,0 0 20 15,0 0 25-15,0 0-38 16,0 0-18-16,0 0-20 15,-8-14 1-15,4 11 12 16,0-1-48-16,0 1 4 16,-5 0-9-16,0 0-22 15,-1-1 14-15,-5 0-23 0,-2 4 2 16,-2 0 7-16,-3 0-9 16,-1 0-1-16,-2 0 0 15,0 5-4-15,1 4 3 16,0 1 1-16,3 0 0 15,-1 3-2-15,1 4-12 16,3 0 6-16,-2 5-2 16,5-2-13-16,1 4 23 15,3 0-7-15,6 1 7 16,1 4-9-16,4 2 7 0,0 1 2 16,0 1 0-1,9-2-3-15,5-3 2 0,0-3 2 16,1-3-1-16,2-5 3 15,-1-3-2-15,-1-6-1 16,0-3 0-16,0-5 1 16,-3 0 7-16,1-9 13 15,-1-9 7-15,-1-8 5 16,2-8-33-16,-4-7 9 16,0-1-9-16,0 0 2 15,-3 0 0-15,0 4-2 16,0 2 0-16,-3 6 1 15,6 4 0-15,-3 4-1 16,-2 5 0-16,-1 8-4 16,0 1 3-16,-1 6 1 15,-1 2-15-15,1 0 14 16,1 1-20-16,2 10 20 0,-2 6 1 16,0 5-3-16,-1 2 3 15,1 9 0-15,-1 6 0 16,-2 19 4-16,1 22-4 15,1 29 0-15,-1 10 0 16,2 1-3-16,-1-11 3 16,-1-31 0-16,-1-19 0 15,0-18 15-15,0-6-15 16,0 4-1-16,0 2-1 16,0 0-2-16,2-7 3 15,-1-8 1-15,2-8 0 16,-2-6 1-16,-1-4-1 15,0-7 0-15,0-1-131 0,0-9-81 16,-4-4-478-16</inkml:trace>
  <inkml:trace contextRef="#ctx0" brushRef="#br0" timeOffset="207395.83">14108 10031 690 0,'0'0'711'0,"0"0"-613"0,0 0-98 16,0 0 0-16,0 0 0 16,0 0 33-1,0 0 62-15,32-11 34 0,-9 10-61 16,6-1-27-16,4 2-24 15,2-3 18-15,4 3 43 16,0-5-33-16,1 0-18 16,-4 0-5-16,-5 0-16 15,-5 1-6-15,-5 1 0 16,-3 1-3-16,-6-1-11 16,-2 1-2-16,-4-3-38 15,2 0-41-15,-1-5-124 16,0 0-72-16,-4-1-275 0</inkml:trace>
  <inkml:trace contextRef="#ctx0" brushRef="#br0" timeOffset="208063.13">14659 9772 454 0,'0'0'253'0,"0"0"-100"16,0 0-49-16,0 0-7 15,0 0-34-15,0 0-45 16,0 0 22-16,9 14 51 16,-6 4-8-16,1 5 1 0,-1 5-30 15,3 6-11-15,-1 4-6 16,-2 4-14-16,1 3 15 15,-1 1-21-15,0-5-5 16,0-2 10-16,-3-6-21 16,3-8-1-16,-3-7 0 15,0-7 11-15,0-3-4 16,0-7-6-16,0-1 6 16,0 0 31-16,0 0 66 15,0-10 19-15,0-6-92 16,0-9-24-16,0-4 6 15,-3-2-12-15,0-2-1 16,0 1 6-16,2-2-6 0,-1 5-2 16,2 0 1-16,0 2-28 15,0 3 29-15,5 5-1 16,2 2 1-16,0 5-13 16,1 2 8-16,4 2 4 15,0 1 1-15,0 2-16 16,4 2 15-16,1 2 1 15,2 1 0-15,3 0-3 16,1 3 3-16,1 6 0 16,-1 5-1-16,3 3 2 15,-3 2 26-15,-1 3-8 16,0-2-10-16,-4-1 11 0,-3-2-19 16,-2-3-1-16,-4-4 0 15,-1-2 1-15,-2-1 1 16,-2-1-2-16,0-2-12 15,-1-2-22-15,-3 3-123 16,0-5-11-16,0 0-146 16,0 0-379-16</inkml:trace>
  <inkml:trace contextRef="#ctx0" brushRef="#br0" timeOffset="208659.77">14965 9911 1175 0,'0'0'248'16,"0"0"-200"-16,0 0-33 15,0 0-15-15,0 0 1 16,0 0 32-16,0 0 10 15,45 59 6-15,-26-35 27 16,2 3-41-16,2 5 12 0,0 1 24 16,1-1-39-1,0 1 1-15,-4-3-22 0,-3-5-3 16,-1-5 2-16,-5-7-10 16,-2-4 0-16,-5-4 0 15,-1-5-12-15,-3 0-11 16,0-9-135-16,0-9-29 15,0-2-580-15</inkml:trace>
  <inkml:trace contextRef="#ctx0" brushRef="#br0" timeOffset="209025.22">15211 9861 116 0,'0'0'970'16,"0"0"-841"-16,0 0-106 16,0 0-6-16,0 0-16 15,0 0 14-15,0 0 15 16,-72 92-17-16,57-59 8 16,-3 2 48-16,-1 4 11 15,0 2 23-15,-1 0-40 16,1-2 14-16,4-4 15 15,0-5-39-15,6-8 0 16,1-5-18-16,3-8-29 16,3-4 17-16,1-2-22 15,1-3 7-15,0 0 5 0,0 0-7 16,0 0-6-16,0 0 0 16,0 0-31-16,0 0 16 15,0-1-33-15,0-12-137 16,0 0-109-16,3 1-498 0</inkml:trace>
  <inkml:trace contextRef="#ctx0" brushRef="#br0" timeOffset="209575.56">15546 9442 983 0,'0'0'207'16,"0"0"-158"-16,0 0 2 16,0 0 111-16,0 0-47 15,0 0-4-15,81 1-18 16,-59-1-36-16,1-3 7 16,2 1-30-16,-1-1-13 15,0 1 14-15,-3 0-34 16,-1 2 5-16,-2 0-6 15,-6 0-2-15,-1 0-9 0,-4 0-6 16,-4 2-85-16,-3 13-106 16,-7-1-331-16,-7 2-414 0</inkml:trace>
  <inkml:trace contextRef="#ctx0" brushRef="#br0" timeOffset="209800.4">15551 9644 1230 0,'0'0'190'16,"0"0"-126"-16,0 0 6 0,0 0 74 16,0 0 34-16,100 4-87 15,-71-4-16-15,1 0-43 16,-3 0-30-16,-1 0-2 15,4-2-79-15,-7-4-234 16,-5 0-785-16</inkml:trace>
  <inkml:trace contextRef="#ctx0" brushRef="#br0" timeOffset="210567.3">16264 9299 1230 0,'0'0'283'0,"0"0"-156"15,0 0-9-15,0 0 2 16,0 0-16-16,0 0-19 15,0 0-21-15,1 0-56 16,4 0 4-16,2 0-12 0,6 1 1 16,4 2 16-1,5 1-3-15,5-1-7 0,5 1 11 16,2 1-17-16,2 0-1 16,-2-3 0-16,-1-1 6 15,-3 1-5-15,-3-1 1 16,-5-1 7-16,-4 0 31 15,-5 0-24-15,-4 0 31 16,-2 0-1-16,-4 0-18 16,-1 0 18-16,-1 0-23 15,-1 0-8-15,0 0 19 16,0 0-28-16,0 0-3 16,0 1-3-16,0 1 1 0,0-1 4 15,2 1-5 1,-1-2 0-16,1 0 8 0,-2 3-8 15,0-3-9-15,0 0-28 16,0 4-54-16,0-1-45 16,0 0-369-16</inkml:trace>
  <inkml:trace contextRef="#ctx0" brushRef="#br0" timeOffset="211322.92">17345 8785 887 0,'0'0'263'16,"0"0"-151"-16,0 0-12 16,0 0-2-16,0 0-34 0,0 0-16 15,0 0-5-15,-62 0-19 16,48 9 1-16,-4 5-14 16,-1 3-10-16,-4 6 18 15,-3 4-6-15,-3 6 5 16,1 6 11-16,-3 1-17 15,2 4 17-15,3 5-1 16,3 6 16-16,2 16 33 16,8 23-9-16,8 17-14 15,5 6-3-15,3-23-27 16,11-25 10-16,-2-28-9 16,2-7-8-16,2 3 17 15,3-2-16-15,3 2-2 16,-4-9 9-16,1-9-24 15,-5-2 7-15,1-9-8 0,-5-5-13 16,3-3 12-16,9-14-109 16,-3-10-193-16,-1 0-745 0</inkml:trace>
  <inkml:trace contextRef="#ctx0" brushRef="#br0" timeOffset="212157.8">17867 9416 1141 0,'0'0'224'0,"0"0"-172"0,0 0-46 15,0 0 39-15,0 0 51 16,0 0-36-16,-92-14-14 16,71 14-22-16,-1 0-2 15,-4 1-22-15,4 7 8 16,-2 6-5-16,0 0-3 16,3 2 0-16,3 3 0 15,2 3 1-15,4 4-1 16,2 3 0-16,5 3 0 15,5 0 10-15,0 1-9 16,3-4 0-16,10-2 8 16,2-5-9-16,2-8 0 15,1-4 0-15,1-5 2 0,2-5 3 16,-1 0-5-16,2-15 0 16,-2-6 10-16,3-2-8 15,-4-5-2-15,1-4 0 16,-5 1 5-16,1-1-12 15,-4-1 7-15,-2 1 0 16,-2 2 5-16,-5 2 3 16,0 3-9-16,-3 5 1 15,0 4-1-15,0 7 0 16,0 4 2-16,0 3-1 16,0 2 0-16,0 0-16 15,0 8-16-15,0 10 16 0,-2 9 7 16,-1 9 8-1,2 11 1-15,1 18 0 0,0 22 4 16,0 21 6 0,0 8-10-16,0-11 2 0,0-21 14 15,0-26 29-15,1-14-15 16,1-2-3-16,1 5 1 16,0 2-27-16,1 4-1 15,4-7 0-15,-4-10-19 16,1-9-41-16,-2-10-84 15,-2-7-401-15</inkml:trace>
  <inkml:trace contextRef="#ctx0" brushRef="#br0" timeOffset="212462.61">17589 10166 1360 0,'0'0'203'16,"0"0"-169"-16,0 0-8 15,0 0-25-15,0 0 87 16,0 0 84-16,0 0-52 16,87-31-38-16,-47 23-27 15,5 3-27-15,3-2 26 16,0 2-17-16,-1 1 5 15,-3-3 5-15,-3 1-46 0,-6 0 1 16,-7 3-2 0,-8 0 1-16,-6-2-11 0,-4 0-24 15,-7-1-110-15,-3 1-367 16</inkml:trace>
  <inkml:trace contextRef="#ctx0" brushRef="#br0" timeOffset="214449.85">18255 9980 806 0,'0'0'218'0,"0"0"-145"16,0 0-26-16,0 0-15 16,0 0 22-16,0 0 5 15,0 0 37-15,2 51-9 0,6-25-14 16,3 7-3 0,1 3-36-16,3-1-6 0,-3-3-16 15,0-3-11-15,-3-7 16 16,-3-3-17-16,-2-4 1 15,-1-5 4-15,0-1-5 16,-3-2-18-16,1-4-62 16,-1-3-219-16,0 0-275 0</inkml:trace>
  <inkml:trace contextRef="#ctx0" brushRef="#br0" timeOffset="214718.97">18373 9964 743 0,'0'0'617'0,"0"0"-511"0,0 0-70 16,0 0-36-16,0 0 11 16,0 0 44-16,-25 81-4 15,25-45 24-15,0 3-23 16,0 1-5-16,0-2-8 15,0-4-37-15,0-5 10 16,0-8-12-16,0-4 1 16,0-6-7-16,0-7-27 15,4-4-119-15,0-3-174 16,2-7-184-16</inkml:trace>
  <inkml:trace contextRef="#ctx0" brushRef="#br0" timeOffset="-214567.34">18436 10144 818 0,'0'0'183'0,"0"0"-97"16,0 0 31-16,0 96 32 16,0-75-42-16,8-7-41 15,4-7-46-15,5-7-7 16,1 0-13-16,3-10-7 15,-3-11-5-15,1-24-104 0,-4 5-263 16,-8 4-114-16</inkml:trace>
  <inkml:trace contextRef="#ctx0" brushRef="#br0" timeOffset="-213639.13">18477 9992 494 0,'0'0'329'16,"0"0"-40"-16,0 0-104 15,0 0-102-15,-76 79-22 16,69-44-17-16,4 1-1 15,3-2-11-15,0-5-23 16,0-5 7-16,9-7-16 16,0-9 0-16,4-5 5 15,-1-3-5-15,1-8-18 16,2-12 1-16,0-6-118 16,-1-1-19-16,-4-2 41 15,-1 2 71-15,-3 5 42 0,-1 8 12 16,-2 7 43-16,0 7-13 15,1 7 27-15,3 16 52 16,4 10-26-16,1 6-22 16,4 3-15-16,3-3-7 15,3-5 3-15,0-9-24 16,2-8-23-16,-5-9 19 16,2-8-10-16,-5-2 34 15,-2-19-13-15,-2-10-37 16,-6-10 0-16,-2-6-11 15,-2-6-46-15,-1 2 9 16,1 1-3-16,1 8 41 16,3 11 4-16,4 9-1 15,1 14 7-15,1 8 0 16,4 6 51-16,-1 20 64 0,3 6-66 16,-5 6-19-16,2 1 10 15,-6 0-40-15,-4-5 28 16,-1-7-2-16,-4-3-12 15,0-7 15-15,-6-3-20 16,-8-4-3-16,-3-7 10 16,-3-3-16-16,-2 0-12 15,-2-8-22-15,6-3-23 16,2 2 24-16,7 4 0 16,6 3 22-16,3 2-3 0,0 3-16 15,15 11 28-15,5 1 1 16,6-5-18-16,1-3-8 15,0-4-41-15,1-3 16 16,-1-3 9-16,-3-14-26 16,-4-2 42-16,-4-7 18 15,-5-1 6-15,-5-3 2 16,-4 3 2-16,-2 0-1 16,0 6 24-16,0 4 19 15,-3 10 57-15,0 7 6 16,0 0-66-16,-1 12-15 15,1 15-24-15,3 9 10 16,0 4 6-16,0 2-17 16,4 0 0-16,9-6 0 15,2-5 2-15,3-7-1 0,1-9 0 16,0-9-1 0,-2-6 17-16,-2-6-16 0,-1-16 8 15,-5-9-7-15,-6-6 7 16,-3-6 1-16,0 2 17 15,-12 0 15-15,-6 7 27 16,0 5-29-16,-3 9 11 16,-1 11-6-16,-2 9-44 15,0 3-1-15,-2 20-23 16,0 21-74-16,6-3-42 16,7-5-242-16</inkml:trace>
  <inkml:trace contextRef="#ctx0" brushRef="#br0" timeOffset="-213051.48">19460 9595 1041 0,'0'0'188'15,"0"0"-170"-15,0 0 34 0,0 0 87 16,0 0-14-16,90 0-1 16,-57 0-23-16,4 0-34 15,4 0 0-15,1 0-32 16,-3 0-2-16,-2 0 6 16,-4 0-19-16,-6 0 13 15,-6 0-27-15,-5 0-6 16,-5-2 15-16,-5 2-14 15,-5-3-2-15,-1 3-23 16,0-3-64-16,0-1-86 16,-10-1-128-16,-4 0-561 0</inkml:trace>
  <inkml:trace contextRef="#ctx0" brushRef="#br0" timeOffset="-212750.37">19647 9388 535 0,'0'0'895'16,"0"0"-753"-16,0 0-107 15,0 0-34-15,0 0 29 16,0 0-8-16,0 0 95 15,10 57-21-15,2-20-65 0,0 7 13 16,0 3-3 0,-2-2-2-16,0-3 7 0,-3-3-44 15,-3-9 4-15,1-6-6 16,-4-8-13-16,1-2-18 16,-2-6-193-16,0-3-529 0</inkml:trace>
  <inkml:trace contextRef="#ctx0" brushRef="#br0" timeOffset="-203276.59">20261 9343 682 0,'0'0'561'0,"0"0"-516"0,0 0-45 16,0 0-39-16,0 0 39 15,0 0 28-15,-43 13 47 16,34-2-33-16,-1 0-23 16,1 3-1-16,-2 2-17 15,-1 4 7-15,3 0 10 16,-1 6 1-16,1 3 16 15,2 3-14-15,2-2-1 16,3 3 8-16,2-4-17 16,0 0 11-16,5-5 7 15,10-3-22-15,3-4 18 16,3-4-24-16,4-6 15 0,2-5 22 16,1-2 54-1,2 0-1-15,0-16-16 0,-2-6-49 16,-2-1 9-16,-4-5-26 15,-6 1-2-15,-7-4 9 16,-6 2-16-16,-3-2 9 16,0 1-9-16,-12-1 6 15,-4 2 2-15,-3 2-7 16,-1 3-1-16,-2 4 0 16,0 4-17-16,0 6 16 15,0 5-5-15,-2 5-22 16,2 0 15-16,-1 12-18 15,1 7 6-15,0 8 17 0,4 2-28 16,1 1 28 0,7 4 6-16,3 0-5 0,7 1 6 15,0-3 1 1,1-1 0-16,14-2 2 0,3-6-2 16,3-5 0-16,3-6 0 15,1-7 0-15,0-5 5 16,-1 0 11-16,0-14 19 15,0-6-4-15,-3-4-30 16,-3-3 1-16,-2-1-2 16,-5 1 1-16,-1 3 7 15,-6 5-8-15,-1 6 2 16,-1 7 5-16,-1 6-7 0,-1 0-20 16,2 23 1-1,2 23 19-15,6 35 11 0,4 32 0 16,1 13-5-16,3-3 9 15,-4-17-14-15,-4-34-1 16,-3-20 0-16,-2-12-24 16,-2-7 16-16,0 1-47 15,-1 11-73-15,-2-8-54 16,0-11-442-16</inkml:trace>
  <inkml:trace contextRef="#ctx0" brushRef="#br0" timeOffset="-203036.09">20209 10090 1620 0,'0'0'208'16,"0"0"-208"-16,0 0 0 15,0 0 1-15,0 0 132 16,101-8-4-16,-56 3-77 15,0 0-23-15,4-2-29 16,-2-1 6-16,-3-1-12 16,-5-2-50-16,4-5-128 15,-10 2-136-15,-7 1-554 0</inkml:trace>
  <inkml:trace contextRef="#ctx0" brushRef="#br0" timeOffset="-202770.07">20789 9782 1114 0,'0'0'590'0,"0"0"-548"16,0 0-42-16,0 0-6 15,0 0 6-15,11 72 66 16,-8-33-2-16,1 7-4 15,2 1-34-15,-2 1-24 16,-2-3 7-16,0-6-9 16,-2-6 0-16,0-8-20 15,0-6-124-15,-2-8-47 0,-6-5-218 16,-2-6-101-16</inkml:trace>
  <inkml:trace contextRef="#ctx0" brushRef="#br0" timeOffset="-202570.01">20736 10115 1367 0,'0'0'292'0,"0"0"-168"16,0 0-67-16,0 0-57 15,0 0 69-15,0 0 33 16,80-23-33-16,-47 17-13 0,4 1-33 16,1-2-15-1,0-2-1-15,-4 1-7 0,-5-2-47 16,-10 0-46-16,-4-1-166 15,-9-1-26-15,-4-1-296 16,-2 4-237-16</inkml:trace>
  <inkml:trace contextRef="#ctx0" brushRef="#br0" timeOffset="-202352.16">20968 9819 1287 0,'0'0'351'15,"0"0"-230"-15,0 0-103 16,0 0-11-16,0 0 31 16,2 74 65-16,4-35-14 0,0 6-25 15,-2-1-40-15,3 0-3 16,-2-3-21-16,-1-5-9 16,1-7-27-16,-2-5-139 15,0-4-77-15,0-8-306 16,-3-3-144-16</inkml:trace>
  <inkml:trace contextRef="#ctx0" brushRef="#br0" timeOffset="-201962.39">21073 10146 1196 0,'0'0'239'16,"0"0"-165"-16,0 0-58 15,0 0 11-15,0 0 78 16,98-31 21-16,-75 31-3 15,-3 12-25-15,-3 7-53 0,-4 4-4 16,-5 4-28-16,-8 4-5 16,0 0 4-16,-5 2-11 15,-13-3-1-15,-1-3 0 16,-7-3-9-16,1-7 9 16,0-3-15-16,5-11-7 15,1-3 21-15,7 0-20 16,2-8 21-16,7-7-28 15,3-1-4-15,0 2 32 16,7 5 0-16,11 4 2 16,4 5 28-16,3 0-15 15,1 3 32-15,3 7 0 16,-3-2-24-16,3 1 7 0,-4-4-23 16,0-3-5-16,-4-2-2 15,0 0-9-15,-2-13-59 16,3-20-87-16,-5 4-144 15,-2-4-342-15</inkml:trace>
  <inkml:trace contextRef="#ctx0" brushRef="#br0" timeOffset="-201574.31">21459 9945 1341 0,'0'0'509'15,"0"0"-438"-15,0 0-62 16,0 0-9-16,0 0-6 0,0 0 6 15,0 0 7-15,-37 83 19 16,32-46 26-16,5 4-22 16,0-4-9-16,1-1-15 15,13-2 1-15,2-6 2 16,4-6-9-16,5-8 1 16,2-10 5-16,1-4-6 15,2 0-1-15,0-16-15 16,-3-5 11-16,-4-5 5 15,-6-7 1-15,-5-3 20 16,-8 0 33-16,-4-1-11 16,0 1 3-16,-16 3-6 15,-4 6-2-15,-5 5 41 0,-3 6-47 16,-2 8-11 0,-1 6-5-16,-1 2-16 0,1 4 0 15,4 10-1-15,4 5-41 16,5 2 11-16,7 5-41 15,10 5-64-15,1-4-197 16,0-9-482-16</inkml:trace>
  <inkml:trace contextRef="#ctx0" brushRef="#br0" timeOffset="-201039.63">21743 8647 1217 0,'0'0'197'0,"0"0"-139"15,0 0-41-15,0 0 24 16,0 0 73-16,0 0-9 0,102 34-18 16,-64-13-31-16,3 7-44 15,7 5 20-15,-2 5-19 16,0 7-6-16,-1 7 13 15,6 16-18-15,0 19-2 16,-3 17 0-16,-5 7 1 16,-15-2 1-16,-13-8-2 15,-12-9 0-15,-3-1 8 16,0 1-8-16,-18-1 0 16,-4-3 0-16,-4-4 1 15,3-16-1-15,4-15 2 16,3-14-2-16,4-9 1 15,-1 1 0-15,1-3-1 0,1-2 0 16,1-9-2-16,4-9-7 16,1-6-48-16,2-2-171 15,0 0-561-15</inkml:trace>
  <inkml:trace contextRef="#ctx0" brushRef="#br0" timeOffset="-193051.09">12190 11651 1159 0,'0'0'210'16,"0"0"-133"-16,0 0-48 0,0 0 57 15,0 0 13-15,0 0-64 16,0 1-3-16,0-1-21 16,0 0 4-16,0 0 35 15,0 0-31-15,0 0 10 16,0 0-6-16,2 0-22 16,1 0 27-16,3 0-12 15,3 0 52-15,4 0 2 16,2 0-42-16,4 0 9 15,5-2-1-15,0-4-27 16,3-3 21-16,0 3-8 16,0-1-13-16,-5 0 16 15,-4 2-24-15,-2 1 4 16,-5 3-5-16,-5 1-1 16,0 0 1-16,-5 0 0 0,1 0 0 15,-1 0 6-15,1 0-6 16,-2 0 0-16,1 0 0 15,-1 0 0-15,2 0-9 16,-1 3 8-16,2-2-141 16,0 0-205-16,-1-1-560 0</inkml:trace>
  <inkml:trace contextRef="#ctx0" brushRef="#br0" timeOffset="-192658.46">12800 11467 1272 0,'0'0'287'0,"0"0"-220"16,0 0-48-16,0 0-10 0,0 0 33 16,0 0 6-1,0 0 17-15,30 5-17 0,-10-5 5 16,0 0-12-16,1 0-8 15,-1 0-25-15,1 0-1 16,-4 0 0-16,-2 0-7 16,-4 0-1-16,-2 0-74 15,-6 0-176-15,-3 0-422 0</inkml:trace>
  <inkml:trace contextRef="#ctx0" brushRef="#br0" timeOffset="-192119.51">12778 11503 1069 0,'0'0'281'15,"0"0"-195"-15,0 0-66 16,0 0 25-16,-19 76 57 16,19-54-41-16,0 2-20 15,0-2 6-15,0-1-21 16,0-4 2-16,3-1-18 15,2-5-4-15,0-4 0 16,-1-3-6-16,1-4 1 16,4 0 17-16,0 0-17 15,1-5-1-15,4-8 0 0,1-2 2 16,1 4-2 0,3 0 0-16,2 7 0 0,3 4 1 15,0 0-1-15,0 12 0 16,0 8 1-16,-4 6 0 15,-6 3 46-15,-3 5-3 16,-6 2-10-16,-5 1 9 16,0-1-42-16,-5-2 16 15,-10-3-3-15,-5-6-14 16,-2-4 27-16,-5-8-21 16,-5-6 3-16,-3-7 10 15,-1 0-18-15,2-6 6 16,1-8-6-16,6-2 0 15,6 0 43-15,8 2-31 16,5 5-11-16,4 1 11 0,2 3-13 16,2 4 0-16,0 1-6 15,3 0-19-15,14 0 23 16,5 0-24-16,6 1-80 16,20 1-147-16,-6-2-146 15,-5 0-289-15</inkml:trace>
  <inkml:trace contextRef="#ctx0" brushRef="#br0" timeOffset="-191616.16">13258 11609 1015 0,'0'0'228'16,"0"0"-136"-16,0 0 60 0,0 0-24 15,0 0-10-15,0 0-58 16,0 0-60-16,-15 35 9 16,11-11-9-16,-2 4 2 15,3 3 17-15,0 5-2 16,1 2 2-16,2 2 21 16,0 3-33-16,2 3 14 15,10-1-21-15,6-3 10 16,1-4-7-16,5-8-3 15,1-3 0-15,1-10 6 0,-3-6-5 16,0-5-1-16,-1-6 0 16,-1 0 6-1,-4-11-1-15,-4-6 41 0,-2-3 28 16,-7-3-4 0,-2-4-44-16,-2 4 4 0,0-4-11 15,-11 5-18-15,-5 3 35 16,-2 4-20-16,-3 3-1 15,-3 3 4-15,3 6-13 16,-3 3-4-16,2 0-2 16,1 15-2-16,1 5 1 15,4 3 1-15,3 4-17 16,4-2 1-16,1-2-70 16,8-1-23-16,2 1-34 15,11-7-131-15,2-6-325 0</inkml:trace>
  <inkml:trace contextRef="#ctx0" brushRef="#br0" timeOffset="-191436.55">13752 12079 1448 0,'0'0'267'15,"0"0"-178"-15,0 0-60 16,0 0-1-16,0 0 83 15,0 0-67-15,0 0-27 16,3 0-17-16,-3 0-169 16,0 0-454-16</inkml:trace>
  <inkml:trace contextRef="#ctx0" brushRef="#br0" timeOffset="-190903.67">13886 11747 1590 0,'0'0'118'0,"0"0"-89"15,0 0-29-15,0 0 26 16,0 0 94-16,0 0-44 15,0 0-26-15,64-65-15 0,-40 52-33 16,5 5-2-16,-1 4 0 16,0 4 1-16,-2 0 4 15,-3 7-5-15,-4 10 0 16,-2 6 10-16,-6 2-8 16,-7 6-2-16,-4 6 0 15,0 4 1-15,-15 5 0 16,-9 3-1-16,-4 1 0 15,0-4 0-15,0-7-5 16,2-6 5-16,4-11 0 16,2-7-33-16,5-7 9 15,2-8-11-15,5 0-6 0,5-12-21 16,3-4-5 0,0-1 64-16,5 1 3 0,9 6 23 15,3 1 37-15,4 5-10 16,3 4 10-16,0 0-7 15,4 9-40-15,1 5 3 16,-1 1-16-16,0 0 9 16,1 0-11-16,-1-4 2 15,6-4-149-15,-7-4-200 16,-5-3-809-16</inkml:trace>
  <inkml:trace contextRef="#ctx0" brushRef="#br0" timeOffset="-190128.55">14678 11919 1525 0,'0'0'239'16,"0"0"-239"-16,8-72-3 16,-8 33-6-16,0-5 9 15,-8-4 3-15,-7-6 10 16,-2 0 2-16,3 0-15 15,2 3 0-15,3 9 0 16,6 6 1-16,3 11-2 16,0 8 2-16,0 7-1 15,0 8 9-15,0 2-9 0,0 5 0 16,9 16 19 0,1 10 10-16,3 10 14 0,1 9-27 15,0 7-2-15,-4 7 20 16,-1 4-22-16,-4-2-3 15,-5-4-9-15,0-5 1 16,0-8 4-16,-8-8-5 16,-1-9 1-16,2-8 11 15,-1-8-3-15,4-7-6 16,-1-9 24-16,2 0 26 16,-1-10 0-16,1-12-53 15,3-9-4-15,0-4-8 16,0-6 0-16,13 0 12 15,4 0-16-15,4 6 0 16,4 4 15-16,0 8 1 0,2 9 0 16,0 10 6-1,0 4-6-15,0 7 0 0,-3 15-1 16,-4 7 2-16,-3 7 10 16,-7 6-5-16,-7 2 1 15,-3 4 6-15,-3 0-11 16,-13-1-2-16,-3-6 0 15,-1-6 1-15,-1-8 1 16,-1-10-2-16,4-7-11 16,0-8 11-16,5-2-38 15,1-4-22-15,4-13-45 16,5-3-53-16,3-1 101 0,0 2 33 16,0 2 24-16,12 6-1 15,3 4 11-15,2 5 5 16,5 2 58-16,2 0 0 15,3 12-25-15,1 1 9 16,0 1 5-16,0 0 12 16,-2-2-54-16,-2-3-6 15,0-4-14-15,-4-3 11 16,0-2-26-16,2-8-48 16,-5-12-208-16,-5-2-255 0</inkml:trace>
  <inkml:trace contextRef="#ctx0" brushRef="#br0" timeOffset="-189864.88">15196 11582 1520 0,'0'0'176'0,"0"0"-129"15,0 0-34-15,0 0 35 16,82-31 121-16,-46 23-71 16,5-1-38-16,4 1-17 15,1 3-42-15,-4 1 14 16,-6 1-15-16,-8 3-13 0,-7 0-6 16,-15 6-131-1,-6 5-167-15,0 4-432 0</inkml:trace>
  <inkml:trace contextRef="#ctx0" brushRef="#br0" timeOffset="-189574.64">15363 11705 1114 0,'0'0'262'0,"0"0"-189"16,0 0-56-16,0 0-8 15,0 0 68-15,0 0 63 16,82 89 12-16,-52-62-47 15,1 2-36-15,-4 1-3 16,-6-1-29-16,-5-1-3 0,-8 2 13 16,-8-3-40-1,0 1 11-15,-14-2-18 0,-11-1 6 16,-8-4 1-16,-4-5-6 16,-3-4 0-16,4-4 15 15,1-3-15-15,9-3-1 16,5-2 0-16,7 0-14 15,11 0-25-15,3-8-174 16,0-4-597-16</inkml:trace>
  <inkml:trace contextRef="#ctx0" brushRef="#br0" timeOffset="-188933.47">15943 11819 1189 0,'0'0'296'0,"0"0"-200"15,0 0-76-15,0 0-14 16,0 0 21-16,0 0 84 16,0 0 16-16,101 17-61 15,-69-14-47-15,0-1 8 16,0 1-26-16,-5-3 1 15,-6 2-2-15,-7-2-2 16,-6 0-108-16,-6 1-123 16,-2 1-441-16</inkml:trace>
  <inkml:trace contextRef="#ctx0" brushRef="#br0" timeOffset="-188726">15983 11997 1028 0,'0'0'223'0,"0"0"-70"15,0 0-23-15,86 18 6 16,-50-14 45-16,3-1-68 16,2 0-44-16,-5-3-57 15,-3 0 5-15,-5 0-17 16,-7 0-118-16,-11 0-359 0</inkml:trace>
  <inkml:trace contextRef="#ctx0" brushRef="#br0" timeOffset="-171111.6">756 11655 451 0,'0'0'134'16,"0"0"-95"-16,0 0 13 15,0 0 7-15,0 0-37 16,-46 50 14-16,37-37-9 16,-2-1-17-16,1 1 2 0,1-1-11 15,3 4-1 1,-3-2 15-16,0 1-15 0,0-1 1 15,0 3 6-15,0 2-6 16,0 3-2-16,-1 2 1 16,-5 2 0-16,3 2 1 15,-1 3-1-15,-1-1 0 16,2 1 3-16,2 0-2 16,1 0-1-16,-2 0 0 15,4 1 0-15,-2-2 2 16,6 0-2-16,-2-2 7 15,2 2-1-15,2 0-4 16,-1 2-2-16,2 1 0 16,0 3 0-16,0-1 4 0,0-2-4 15,0-3 1-15,0-2 8 16,3-2-8-16,3 2-1 16,-1 1 0-16,4 2 0 15,3 1 8-15,0 4 2 16,1 2 2-16,5 0 8 15,0 0-19-15,0-1 18 16,6-2-3-16,-2 0-5 16,3 0 30-16,-1-1-22 15,0-2-8-15,0-2 9 16,4 0-19-16,1-1-1 16,-1-2 0-16,0-1 1 15,2-2 0-15,3-2 0 0,1-2 0 16,1 0 6-1,-1-3-6-15,3-3-1 0,2-3 0 16,-2-1 1-16,4-4 1 16,3-2 17-16,0-4 17 15,5 0 1-15,1 0-19 16,3-2 9-16,-1-4-6 16,3-1-21-16,0 0 20 15,-2 2-19-15,-3-2 5 16,1 2 3-16,-3-1-8 15,1 0-1-15,-4 1 0 16,-1 0 1-16,0 3 2 16,0 0-3-16,1 2 1 15,4-3 5-15,1 3 0 0,0-2-6 16,1 0 0-16,-3-1-3 16,1 0 2-16,0-1 1 15,-1-1 0-15,1-4 2 16,2 1-1-16,1-1-1 15,0 1 0-15,2 0 1 16,-2 0-1-16,2 2 0 16,-2 1 1-16,0-1 1 15,-1 3-1-15,-2-4-1 16,-1 3 0-16,1-2 7 16,0-1-7-16,1 2 0 15,-1-2 0-15,0 1 2 16,-1 2-1-16,1 1-1 0,0 3 0 15,2 0 0-15,1 0-1 16,-1 3 1-16,9 6 0 16,-1 1 2-16,4 0-1 15,4-1-1-15,-3 1 0 16,0-3-2-16,-4 1 1 16,-7 1 1-16,-3-2 0 15,-3 2 5-15,-2-1-5 16,1 2 0-16,-2 2 0 15,3-2-2-15,0 4 1 16,2-1 2-16,3-1-1 16,-1-1 7-16,1 0-6 15,-1-3-2-15,-3 1 1 0,-1-2-1 16,-2 2-6-16,-2-2 8 16,1 0-1-16,2-1 3 15,0 0 0-15,5-1-3 16,2-2 0-16,4 2 6 15,0-2 8-15,-2 1-14 16,3 0 10-16,-4 0 1 16,-2 3-3-16,-3-2-8 15,-1 0 1-15,-2 2 0 16,2-2 25-16,-2-1 5 16,2 1-9-16,-1-2 13 15,0-3-34-15,-1 0 9 16,2 2-10-16,-4-2 10 0,0 0-9 15,-4 0 0 1,2 0 12-16,-2 0 25 0,2 0-37 16,-2 0 22-16,2 0-5 15,1 0-17-15,-1 0 17 16,4 0-7-16,-1 0 42 16,4-2-1-16,-4-3-52 15,4-1 9-15,-4 2-9 16,1-1 1-16,-1 1 9 15,4 1-10-15,3 1 1 16,-1-1 5-16,4 1-5 16,0 0-1-16,2-1 0 15,3 0 5-15,-1 1-6 0,1-2 1 16,-2 2 0 0,1-2 1-16,0-3 2 0,-1 1-5 15,-1-5 2-15,0 1-3 16,-2-2 3-16,-2 0 0 15,0-2 0-15,-1 1 5 16,0 2 1-16,2-2-6 16,-5 1 0-16,3 1-6 15,2 1 4-15,-2-1 2 16,2 2 0-16,-2 1 2 16,6 1 6-16,-1 0-9 15,-1 2 1-15,0-1-3 16,4 1-4-16,-2 2 7 15,0-2 0-15,0 2 5 0,2 3-3 16,1-1-2-16,0 1 0 16,3 0-1-16,-3 0-1 15,-1 0 2-15,1-5 0 16,-4 2 5-16,-1-5-4 16,-2-1-1-16,-3-2 0 15,4-2-2-15,-3-1 2 16,-1-6 0-16,-2 1 0 15,0-2 10-15,-2-3-9 16,-1-1-2-16,-4-4 1 16,-1 0-6-16,-2-3 5 15,-3-4 1-15,-2 0-1 16,-4-6-35-16,-3-3 10 0,-6-2 26 16,-5-1 0-1,-4-2-6-15,-3 0 0 0,-6 3 6 16,-3 1-20-16,0 1 19 15,-6 4-41-15,-9 2 32 16,-4 1-2-16,-5 2 5 16,-6 1 6-16,-3 1 2 15,-3 2-1-15,-2 0 3 16,-1 1-2-16,0 2-1 16,-4-3 0-16,1 3-1 15,-1-2 0-15,-2 2 1 16,0 0 0-16,-2 2 2 15,2 2-1-15,-3 4-1 16,3-3 0-16,-1 2-2 16,3 5 1-16,-3-3 1 0,1 3 0 15,-3-1 6-15,0 1-5 16,-2 0-1-16,-2-1 0 16,0 4-2-16,2 0 1 15,-2 3 2-15,3 3-1 16,2 2 6-16,0 2 6 15,0 1-12-15,3 1 11 16,-1-3-9-16,-1 3 24 16,1-4 2-16,3 1 4 15,-4 0 16-15,1-2-47 0,-4 2 14 16,3-2-15 0,-2 0 1-16,-3 0 3 0,-1 0-3 15,0 2-1-15,-5 2 8 16,-4 1-7-16,-5 1-1 15,-5 1 0-15,-1 0-1 16,-1 0 1-16,-1 0 0 16,0 1 0-16,5 2 17 15,1 1-11-15,4-1-6 16,0 0 0-16,4 0-7 16,-1-1 5-16,0 3 2 15,0-1 0-15,0 3 4 16,-2-3-4-16,0 1 0 15,-1 1 0-15,-3-4-3 16,2 1 2-16,-4 0 1 0,2 0 0 16,-2 0 4-1,-1 1-3-15,0 0-1 0,1 3 0 16,-2-1-5-16,2 1 5 16,2-2 0-16,1 1 0 15,4-1 6-15,-1 1-6 16,6-2 0-16,-1 0 0 15,0-1-3-15,3 0 2 16,0 0 1-16,-2-2 0 16,-1 1 4-16,-3-1-3 15,1 0-2-15,2 2 1 16,-2-3 0-16,3 0 0 16,1 3 0-16,1-3 0 15,-2 3 6-15,-1 2-5 16,0-1-1-16,-5 2 0 0,-1-1-2 15,1 1 1-15,1-1 1 16,-1 0 0-16,5-1 3 16,0-1-2-16,1-1-2 15,-1 1 1-15,4-2 0 16,-3 2 0-16,1-3 0 16,-1 0 0-16,-1 0 3 15,1-5 4-15,2-5-7 16,1-1 0-16,-1 0 1 15,-2-2 2-15,1-2-3 16,-4 1 0-16,-1-1 4 0,4 0-4 16,-1 1 0-1,3-1 0-15,1 6-2 0,5 0 2 16,0 3 0-16,4 3 0 16,3 2 2-16,-4 0-2 15,1-1 0-15,-7-2 0 16,0-2-3-16,2-2 3 15,-3-2 0-15,2-1 0 16,5-1 3-16,1 1-2 16,3 1-1-16,1 1 0 15,-1 1-9-15,0 1 2 16,-1 1 7-16,-2 1-4 16,-1-1 2-16,1 2-61 15,-4 2 40-15,-3-1 14 0,4-1-24 16,-3 3 25-1,5 1-9-15,0 0 14 0,2 0-10 16,3 0 11-16,2 0 2 16,3 0-14-16,-1 0-27 15,-2 8 40-15,2 0-17 16,-2 1-3-16,3 1 15 16,-2 1-1-16,2 2 7 15,-2-4 0-15,1 2 1 16,1 1-1-16,-1-3 0 15,3 1 0-15,1 0-2 16,3 1 2-16,0 1 0 16,-1 5 0-16,3 1-6 0,-2 3-10 15,-3 1-3 1,5 0-11-16,-1 1-25 0,1-2-88 16,0 1-49-16,-8 11 13 15,6-7-57-15,6-3-338 0</inkml:trace>
  <inkml:trace contextRef="#ctx0" brushRef="#br0" timeOffset="-162183.39">18188 10339 601 0,'0'0'120'0,"0"0"-72"15,0 0-32-15,0 0 11 16,0 0 50-16,2 0 35 15,-2 0-28-15,0 3-51 16,0 2-31-16,0 3 69 0,0 3-2 16,0 0-30-16,0 5 5 15,0 2-35-15,0 4 21 16,1 4-11-16,1 1-19 16,-1-1 22-16,5 1-21 15,1-7 0-15,1-3 11 16,2-4-11-16,4-3-1 15,-2-7 0-15,2-1 1 16,2-2 11-16,1 0-11 16,0-2 6-16,1-6 0 15,1-1-6-15,-3 2-1 16,2-1 0-16,0 1 5 16,5 2-6-16,-1 0 2 0,3 3-1 15,-1 0 5-15,2 2 1 16,-1-1-6-16,0-1 0 15,2-1 0-15,0 2 1 16,-3-2-1-16,0-2 1 16,-3 0 3-16,-5 2-2 15,-1 1-2-15,-5 0 0 16,-1 2-4-16,-1 0 4 16,-2 0 2-16,1 0-1 15,2 2 11-15,1 5-9 16,1 1-3-16,2 1 0 15,1-1 6-15,4-1 3 16,0-2-9-16,3-3 0 0,1-2 6 16,-1 0-5-1,3 0-1-15,0-2 0 0,1-5 4 16,0-3-4 0,-1 4 0-16,2 0 0 0,-1 3 6 15,0 3-6-15,-1 0 0 16,-4 6 0-16,-1 7-3 15,-3 0 2-15,-5 1 1 16,-8 3-1-16,-3-4-156 16,0-2-579-16</inkml:trace>
  <inkml:trace contextRef="#ctx0" brushRef="#br0" timeOffset="-160771.58">18427 10749 909 0,'0'0'136'16,"0"0"-136"-16,0 0 0 15,0 0 0-15,0 0 27 16,0 0 19-16,0 0 14 15,-52-5-44-15,41 15-8 16,0 4-6-16,0 1-2 16,5 4 16-16,1 1 14 15,4 0 3-15,1 1-12 16,0-2-7-16,4 0 5 16,8-3-18-16,4-5-1 15,1-3 2-15,1-2-1 16,1-6 8-16,-2 0-8 15,-1 0 8-15,-3-7 20 16,-1-5-28-16,-3 0 41 0,-3 2-14 16,-1 0-28-16,-4 2 11 15,1 3-11-15,-2 4 0 16,0 1 0-16,1 0-20 16,2 0 0-16,4 9 19 15,1 2-5-15,3 1 6 16,2-1 0-16,2-3 0 15,1-5-1-15,1-3-15 16,-3 0 5-16,0-1-4 16,-4-10-36-16,-2-5 8 15,-7 1-15-15,-1-4-221 16,0 3 175-16,-9-1 49 0,-7 3 20 16,1 5 29-1,-3 3 6-15,2 6 7 0,2 0-7 16,2 3 0-16,2 9 10 15,4 2 4-15,2 3 24 16,2-2-6-16,2-1-30 16,0-2 9-16,2-3-9 15,7-3-2-15,2-4 10 16,3-2-9-16,2 0 2 16,1-1-3-16,0-6-7 15,0-2 6-15,-1 3 0 16,-2 0 1-16,1 4 4 0,-5 2-3 15,2 0 6 1,0 0 37-16,0 9 24 16,1-1-6-16,-1 1 13 0,2-4-35 15,-1 1-6-15,2-5-15 16,2-1 18-16,-1 0 31 16,-1-12-18-16,0-5-11 15,-3-4 13-15,-3-4-37 16,-3-2-2-16,-2-3-13 15,-4 1 1-15,0-1 14 16,-6 1-14-16,-4 2 0 16,-1 4 5-16,1 6-5 15,4 7 38-15,1 6 6 16,2 4 44-16,0 0-30 16,2 15-53-16,-1 8 0 0,2 6-6 15,0 1 0-15,0 2 12 16,2-4-12-16,8-2 0 15,4-4 6-15,-2-5 1 16,1-5-14-16,2-5 4 16,-1-2 0-16,-1-5 3 15,-3 0 0-15,-1-2 1 16,0-8-2-16,-3 1-12 16,-3-1-63-16,0 4 36 15,-1 2 23-15,2 4 10 16,1 0-6-16,3 14 13 15,2 5-9-15,2 1 15 16,2-1-8-16,0-4 2 0,1-5-4 16,-2-6 4-16,-1-4 0 15,-3 0 7-15,-3-6 27 16,-4-10 8-16,-2-7-4 16,0-2-21-16,-7 1-15 15,-6-2 30-15,-3 5-19 16,-1 6 2-16,4 4 21 15,-1 4-30-15,3 7 31 16,1 0-37-16,3 9-11 16,-2 9-9-16,3 6-36 15,3 2-50-15,3 3-49 16,0-4-378-16,3-8 162 0</inkml:trace>
  <inkml:trace contextRef="#ctx0" brushRef="#br0" timeOffset="-160456.12">19142 10819 202 0,'0'0'707'15,"0"0"-591"-15,0 0 56 16,0 0-36-16,0 0-52 16,33 89-26-16,-25-66-26 15,-4-1-21-15,1-6-3 16,-2-4 2-16,-2-7-9 15,-1-2-1-15,0-3 16 0,0 0 5 16,-4-14-14-16,-5-4-7 16,1-4-9-16,0-4 8 15,3 0-11-15,4 4 2 16,1 3 1-16,0 3-1 16,0 4 9-16,7 5 1 15,5 3 0-15,0 4-8 16,3 0 4-16,6 2-2 15,-4 6-94-15,0 1-454 0</inkml:trace>
  <inkml:trace contextRef="#ctx0" brushRef="#br0" timeOffset="-160281.83">19435 10960 1413 0,'0'0'566'0,"0"0"-472"0,0 0 22 16,0 0-75-16,0 0-20 16,0 0-21-16,0 0-40 15,0 1-221-15,0-1-658 0</inkml:trace>
  <inkml:trace contextRef="#ctx0" brushRef="#br0" timeOffset="-151791.12">1460 16081 510 0,'0'0'139'16,"0"0"-99"-16,0 0-21 15,0 0-18-15,0 0 15 0,0 0-15 16,-3 20 1-16,3-15 14 16,0 1 5-16,0-2 21 15,0 1 12-15,0 2-23 16,0-2-7-16,0 3-9 16,3 1 6-16,3-1 6 15,4 1-8-15,1 1 8 16,-1 0 5-16,5-1-20 15,-1 1 4-15,0 0-8 16,0-1-7-16,-1-4 18 16,2 0 1-16,0-3 1 15,-3 1 13-15,4-3-2 0,-2 0 7 16,-2 0 24 0,4 0-14-16,-2-3 12 0,-1-4-28 15,1-1-4-15,-1-1 5 16,-4 0-5-16,0-1 16 15,-2-3-13-15,2-1-15 16,-3-3 5-16,0-4-14 16,-1-2-7-16,-2-2 25 15,-1 0-19-15,-2-2 9 16,0 5-15-16,0 3 0 16,0 1 8-16,0 3-3 15,-5 4 1-15,-4 1 9 0,-2 1-7 16,1 4 7-1,-2 1-4-15,0 1-12 0,-6 1 13 16,4 2-13-16,-5 0-9 16,0 0 0-16,1 9-24 15,-6 7 2-15,5-1-4 16,-4 3-2-16,2 1 14 16,2-1 1-16,1-1 3 15,5 0 18-15,1-1-14 16,0 1 15-16,6-3-2 15,3 3-8-15,3-3 10 16,0-1 0-16,0-1 0 16,0 0-1-16,6 1-2 15,10 0 3-15,-1-3 0 16,3 4-3-16,6-3 2 0,-3-1 1 16,3-3 0-1,-2 0 0-15,0-3 0 0,-5-1 0 16,1-3-2-16,-6 0-1 15,-1 0 3-15,-3-4 0 16,1-7 1-16,-1-5 5 16,-1-2-6-16,-1-5 0 15,-3-1 0-15,0-1-20 16,0-2 19-16,-3 3-5 16,0-3-76-16,0 5 81 15,0 3 2-15,0 5 0 16,0 7 0-16,3 0 0 15,-3 4 5-15,0 3-5 0,0 0 6 16,0 0-4 0,0 5-3-16,0 6 0 0,0 3 0 15,0 5-4-15,3-1 4 16,0 1 0-16,1 4 0 16,-1 3 1-16,0 1 0 15,0 7-1-15,0 5 0 16,0 4-2-16,0 8 2 15,-1 5 0-15,-1 4 0 16,-1 5 1-16,2 1-1 16,-2-1 0-16,0 0 0 15,3-4 1-15,0-6 0 16,1-6 0-16,-1-8 14 0,3-9 12 16,-3-5-26-1,3-7 15-15,-3-6-1 0,0-5-15 16,1 0 14-16,-2-4-13 15,-2-3-1-15,1-1 10 16,-1 1-10-16,0-2 0 16,0 0 0-16,-1-8-102 15,-8-6-512-15</inkml:trace>
  <inkml:trace contextRef="#ctx0" brushRef="#br0" timeOffset="-151205.59">1512 16574 1026 0,'0'0'245'0,"0"0"-193"16,0 0-43-16,0 0 102 15,0 0-22-15,0 0-42 16,0 0-24-16,9 0-22 16,0 0 66-16,3 0 22 0,-3 0-32 15,7 0-11-15,-1 0-27 16,3 0-2-16,2 0 24 15,2 0-27-15,3 0 9 16,2 0-1-16,4 0-15 16,2 0 25-16,0 0-13 15,3 0 6-15,1 0 3 16,-1 0-20-16,-2-1 8 16,-4-2 0-16,1 1-10 15,-8 0 16-15,-4 0-9 16,-4 0 2-16,-6 2 22 15,0 0-15-15,-6 0 9 16,0 0-7-16,-3 0 3 16,2 0 32-16,-2 0-16 15,0 0-9-15,0-1 9 0,0 1-32 16,0 0 1-16,0 0-12 16,0 0 1-16,0 0 5 15,0 0-6-15,0 0-28 16,2 0-63-16,4 3-146 15,0 4-333-15,0 5-749 0</inkml:trace>
  <inkml:trace contextRef="#ctx0" brushRef="#br0" timeOffset="-149893.4">2355 16068 884 0,'0'0'222'0,"0"0"-154"15,0 0 57-15,0 0 17 16,0 0-37-16,0 0-53 15,0 0-21-15,0 0 8 16,0 0-13-16,0 0 12 16,0 0 10-16,0 0-18 15,0 0-6-15,0 0-10 16,0 0-6-16,0 0-5 16,0 0-3-16,0 2-8 0,3 1 7 15,9-1 2-15,0 1 4 16,9-2-5-16,1 1 1 15,3-2 1-15,2 0 5 16,4 0-5-16,2 0 17 16,-3 0-18-16,3 0 16 15,-5 0-5-15,-1 0-12 16,-4 0 11-16,-1 0-11 16,-6 0 10-16,-1 0 7 15,-2 0-16-15,-5 0 9 16,-5 0-9-16,0 0-1 15,0 0 15-15,-3 0-14 16,0 0-1-16,0 0 7 0,0 0-6 16,0 0-2-16,0 0 1 15,0 0-34-15,0 0-118 16,0 6-46-16,-3 3-419 0</inkml:trace>
  <inkml:trace contextRef="#ctx0" brushRef="#br0" timeOffset="-149314.58">2459 16279 793 0,'0'0'289'0,"0"0"-213"15,0 0-48-15,0 0-21 16,0 0 53-16,0 0 71 16,0 0-30-16,24 0-24 15,-9 0-18-15,4 0-11 16,-2 0 15-16,7 0-28 15,-5 0 2-15,3 0-1 0,-2 0-17 16,4 0 8 0,-2 0-15-16,2 0-11 0,-3 0 19 15,1 0-10-15,-1 1 19 16,0 0 5-16,-2 1-9 16,-1 1 26-16,-4-1-16 15,0 1-26-15,-3-1 13 16,-2-1-20-16,-1 0 14 15,-1-1 14-15,-4 2-23 16,0-2 8-16,-3 0-10 16,1 0-4-16,-1 0 15 15,0 0-7-15,0 0 7 16,0 0 13-16,0 1-21 16,0-1 13-16,0 0-7 15,0 0-13-15,0 0 13 0,0 0-14 16,0 0 1-16,0 0-1 15,0 0-3-15,0 0-64 16,3 2-212-16,-1-2-789 0</inkml:trace>
  <inkml:trace contextRef="#ctx0" brushRef="#br0" timeOffset="-147609.37">4121 15793 1287 0,'0'0'200'15,"0"0"-140"-15,0 0-44 16,0 0 42-16,0 0 123 0,0 0-25 16,0 0-37-1,0 0-29-15,0 0-34 0,-5 0-16 16,-5-6-24-16,-2-1-1 15,-4 0 20-15,-4 0-27 16,-2 2 2-16,-5-1-8 16,-1 3-2-16,-2 0 0 15,0 3 0-15,-1 0 1 16,-1 0-2-16,1 3-12 16,0 7 5-16,1 3 2 15,0 2-10-15,3 3 15 16,-1 4-33-16,7 0 0 15,-3 5 17-15,3 0-2 16,-1 3-6-16,7 3 10 16,0-2-5-16,3 5 20 0,3-2-10 15,6 0 3-15,-1 0 7 16,4 0 0-16,0-1 0 16,7-1-1-16,11 1-1 15,4-3 2-15,5-1 0 16,3-3-5-16,3-6 4 15,3-4 0-15,0-5 1 16,2-4-1-16,-2-2 1 16,3-3 0-16,-3-2 3 15,0 0 3-15,-5 0-2 0,4-5-4 16,-6-2 12 0,-8 2-12-16,1-3-13 0,-4 0-213 15,-6 0-324-15,-3 2-579 0</inkml:trace>
  <inkml:trace contextRef="#ctx0" brushRef="#br0" timeOffset="-147009.96">4152 16273 751 0,'0'0'324'0,"0"0"-298"16,0 0-7-16,0 0 88 16,0 0 28-16,0 0-57 15,0 0-52-15,-6-4-3 16,6 6-17-16,0 10 39 15,3 5 28-15,0 7-50 16,3 1 1-16,-3 3-4 16,2 0-5-16,-1 0 9 15,2 0-16-15,-3-8-1 16,0-4-3-16,-2-5-3 16,-1-7-1-16,2-2 1 15,-2-2 0-15,0 0 42 16,0 0 20-16,0-10 48 0,0-5-66 15,0-7-31-15,0-2-6 16,0-3-8-16,0-2-12 16,0 3 4-16,0 0 5 15,0 4 3-15,0 4-2 16,0 6-11-16,0 3 13 16,0 5-1-16,0 4-49 15,0 0 24-15,0 0 1 16,3 13 22-16,0 6-8 15,0 6 16-15,3 1-5 16,1 1 0-16,-2-5-2 16,-1-3 2-16,1-4 0 0,-2-8 0 15,-2-2 0-15,-1-5-18 16,0-3-116-16,0-9-39 16,-3-5-595-16</inkml:trace>
  <inkml:trace contextRef="#ctx0" brushRef="#br0" timeOffset="-146453.73">4172 15676 633 0,'0'0'372'15,"0"0"-245"-15,0 0-87 16,0 0-39-16,0 0 41 15,0 0 76-15,0 0-33 16,25 65-22-16,-16-40-30 16,-5 3 5-16,1-1 0 15,-2-1-24-15,-2-4-1 0,-1-5-8 16,2-4-4-16,-2-4 12 16,0-6-12-16,0-3-1 15,0 0 25-15,0 0 33 16,0-3 58-16,0-11-52 15,0-3-64-15,-2-5 6 16,1 0-5-16,-1-3-1 16,2 4 9-16,0 3-8 15,0 5-1-15,0 5 0 16,0 4 0-16,0 4 5 16,0 0 11-16,0 0 9 15,0 0-16-15,0 5-9 16,-1 8 0-16,-1 5-2 15,1 15-86-15,-2-2-90 0,1-3-415 0</inkml:trace>
  <inkml:trace contextRef="#ctx0" brushRef="#br0" timeOffset="-145071.02">4671 16154 639 0,'0'0'270'15,"0"0"-222"-15,0 0-42 16,0 0-6-16,0 0 0 15,0 0 1-15,0 0 14 0,5 11-14 16,1-4 20 0,0 0 31-16,1-2-17 0,-4-2 6 15,3 0-5-15,-1-3-6 16,-2 0 2-16,0 0-20 16,-2 0 6-16,1 0 23 15,-2-8 17-15,0 0-29 16,0-1-12-16,-2 1-17 15,-5 2 0-15,-1 0-42 16,-1 4 42-16,2 2 30 16,1 0-29-16,1 0 13 15,1 0-14-15,2 2 0 16,2 5-1-16,0 3-16 16,0-1 17-16,2-1-9 15,5-2 3-15,-1-3 6 0,0-3 0 16,0 0 0-16,0 0-1 15,0-9-25-15,-3 0-198 16,-1 1-51-16</inkml:trace>
  <inkml:trace contextRef="#ctx0" brushRef="#br0" timeOffset="-144013.55">5386 15782 1151 0,'0'0'243'0,"0"0"-243"16,0 0-14-16,0 0 5 16,0 0 9-16,0 0 21 15,-39 77-20-15,31-45 0 16,-2 4 10-16,0 6-10 16,-1 6-1-16,-2 5 0 15,2 3 1-15,1-3 2 16,-2-2-3-16,3-4 0 15,3-7 11-15,1-5-11 16,2-7 0-16,2-8 15 16,1-9 0-16,0-3 2 15,0-6-16-15,0-2 9 0,0 0 19 16,0-9 40-16,0-9-34 16,4-6-18-16,1-7-17 15,1-5 12-15,0-3-12 16,3-5 1-16,-2-2 20 15,1-4-21-15,1 1 1 16,1 0-1-16,-2 2 2 16,-1 5-2-16,1 4 1 15,0 8-1-15,-2 6 9 16,-1 6-9-16,-2 7 0 16,0 6-1-16,-3 4-8 15,3 1 7-15,-1 0 4 0,-1 0 12 16,6 1-9-16,4 11-3 15,1 5-2-15,9 5 0 16,2 7 1-16,4 7-1 16,0 6 0-16,4 1 1 15,-1 1 8-15,0 4-9 16,-2-7 0-16,-5 1 0 16,-4-6 1-16,-5-3 3 15,-4-3-4-15,-4-3 0 16,-6-3 9-16,0 0-8 15,0-8-1-15,0-1 10 16,-9-2-10-16,-6-4 27 16,-1-4-7-16,-7-3-1 0,-5-2 15 15,-3 0-18-15,-4 0 34 16,1-5-2-16,1 0-23 16,5 2 45-16,1 0-42 15,8 3-5-15,2 0 5 16,4-1-26-16,2 1 5 15,5 0-7-15,1 0 1 16,3 0 2-16,1 0-3 16,1 0 2-16,0 0-2 15,0 0-69-15,0-2-108 16,4-5-40-16,8 0-184 16,0 1-380-16</inkml:trace>
  <inkml:trace contextRef="#ctx0" brushRef="#br0" timeOffset="-143547.64">5876 15807 1560 0,'0'0'286'16,"0"0"-228"-16,0 0-57 15,0 0-2-15,0 0-7 16,0 0 8-16,0 0 41 16,41 4-12-16,-13-2 30 15,5-2-29-15,3 0-29 16,0 0 26-16,2 0-15 16,-2-3-12-16,1-3 13 15,-2 2-12-15,-4-2-1 16,-3 2 0-16,-2 1 1 0,-7 2-2 15,-7-1 1-15,-3 2-25 16,-3 0-68-16,-6 0-171 16,0 0-99-16,-9 0-401 0</inkml:trace>
  <inkml:trace contextRef="#ctx0" brushRef="#br0" timeOffset="-143135.54">6021 15838 734 0,'0'0'206'15,"0"0"-126"-15,0 0 58 16,0 0 4-16,0 0-4 15,0 0-30-15,0 0-43 16,40 82-21-16,-31-51 7 16,-1 4-13-16,2 5-5 15,-7 4-6-15,3-1-8 16,-3 1-2-16,0-3 21 16,-1-6-32-16,-1-4 25 15,1-5 16-15,-1-5-10 16,2-5 9-16,0-2-21 15,0-5-24-15,0-3 23 16,-2-1-24-16,1-5 0 0,-1 0-1 16,-1 0 1-16,2 2-1 15,1-2 0-15,-3 2-62 16,3 5-95-16,0-2-167 16,-3 3-633-16</inkml:trace>
  <inkml:trace contextRef="#ctx0" brushRef="#br0" timeOffset="-138185.72">16710 11922 990 0,'0'0'204'0,"0"0"-145"15,0 0-31-15,0 0 69 16,0 0 12-16,0 0-50 15,0 1-34-15,0-1 5 16,0 0-3-16,0 0 27 16,0 0 13-16,0 0-32 15,0 0-10-15,9 3-8 16,6-1 14-16,4 0 36 16,6 1-40-16,4-3-10 15,0 0 3-15,3 0-19 16,-1 0 16-16,-1 0-12 15,-6 0-4-15,0 2 18 0,-6-2-19 16,-3 0 14-16,-5 1 15 16,-3-1-11-16,-2 0 5 15,-3 0-7-15,-1 0-5 16,-1 0 21-16,0 0-14 16,0 0-3-16,0 0 2 15,0 1-11-15,0-1-6 16,0 0 0-16,0 0-4 15,0 0-2-15,2 0-42 16,1 0-139-16,0 0-213 16,1 0-650-16</inkml:trace>
  <inkml:trace contextRef="#ctx0" brushRef="#br0" timeOffset="-137576.59">17515 11322 1079 0,'0'0'320'16,"0"0"-238"-16,0 0-2 16,0 0 78-16,0 0-16 15,0 0-48-15,0 0-57 16,-10 0-21-16,-1 3 5 16,-1 9-20-16,-4 5-1 15,-4 5 0-15,-2 5 0 16,-3 5 2-16,0 4-2 15,-2 3 0-15,4 4 7 16,1 2-6-16,3 1-2 16,4 6 1-16,1 3 0 15,7 16 0-15,7 15 0 16,0 21 0-16,14 7 5 0,12-8-5 16,3-21 0-1,-6-25 0-15,0-15-4 0,-1-8 4 16,2 2 0-16,4 3 32 15,4 1 31-15,-2-11-35 16,-4-7 0-16,0-6-4 16,-7-7-11-16,-4-4 29 15,-2-6-16-15,-4-1 2 16,-3 1 12-16,-3-2-34 16,0 0 5-16,-3 0-11 15,2 0 1-15,-2 0 6 16,0 0-7-16,0 0-1 15,4 0-50-15,-1 0-248 16,-2-4-764-16</inkml:trace>
  <inkml:trace contextRef="#ctx0" brushRef="#br0" timeOffset="-135366.8">17715 11615 765 0,'0'0'121'15,"0"0"-83"-15,0 0 193 16,0 0-21-16,0 0-94 15,0 0-43-15,88-14-35 16,-67 8 0-16,0 1-5 0,-3 4-21 16,0-3-2-16,-5 3-10 15,0 1 1-15,-3 0 4 16,-4 0-5-16,-2 0-19 16,-4 5-69-16,0 1-318 15,0 0-604-15</inkml:trace>
  <inkml:trace contextRef="#ctx0" brushRef="#br0" timeOffset="-134761.31">17766 11613 980 0,'0'0'287'0,"0"0"-208"0,0 0-50 16,0 0-29-16,0 0 31 16,0 0 12-16,0 0-24 15,-17 83 3-15,17-58-2 16,0 5 17-16,0-1 9 16,0 8-12-16,0 1 2 15,-1 3-8-15,1 3-27 16,-2 5 15-16,1-1-10 15,-3 0-4-15,2-3 6 0,-1-3-2 16,0-5-4-16,0-3-2 16,2-5-8-16,1-5 8 15,0-3 1-15,0-3-1 16,0-5 3-16,0 0-3 16,0-3 0-16,6-3 0 15,-2-2-2-15,3 1 1 16,-1-3 1-16,3 2 0 15,0-5 6-15,6 3 1 16,-1-3-7-16,5 0 2 16,0 0-1-16,2 0 38 15,2-3 4-15,0-3-10 16,1 1 8-16,-3 2-27 16,0 3 6-16,-2 0 5 15,-3 0-15-15,-2 0 39 0,-2 0-17 16,-1 0-15-16,-1 5 14 15,-2-1-22-15,-2 1 1 16,-3-1-7-16,0-3 3 16,0 0 0-16,-2 1-6 15,-1-2 0-15,3 0 0 16,3 0-41-16,-2-8-122 16,1-4-329-16</inkml:trace>
  <inkml:trace contextRef="#ctx0" brushRef="#br0" timeOffset="-133823.71">18404 11872 439 0,'0'0'706'16,"0"0"-478"-16,0 0-93 15,0 0-23-15,0 0 32 16,0 0-43-16,0 0-23 16,-51-42-34-16,35 37-16 15,-3-1 18-15,2 1-22 16,-2 3-5-16,1 1-3 0,-1 1-16 15,-1 0 10-15,4 0-10 16,0 1 1-16,2 8 3 16,-1 0-4-16,5 2 0 15,-1 3-1-15,2 3-7 16,2 4 8-16,2 0 0 16,2 2 1-16,3 2 4 15,0-1-5-15,0 1 0 16,0-1-1-16,2-1-3 15,7-1 4-15,2-1 0 16,3-2 2-16,4-4 0 16,-1 0-2-16,3-5 0 0,2 1 12 15,0-6-11 1,1-2 13-16,1-2-4 0,-2-1-9 16,-2 0 15-16,-1 0-16 15,-2-1 1-15,-1-3 4 16,-4 0-5-16,0 0-36 15,-1 0-111-15,-4 1-190 16,0 3-393-16</inkml:trace>
  <inkml:trace contextRef="#ctx0" brushRef="#br0" timeOffset="-133377.59">18464 12087 1028 0,'0'0'241'15,"0"0"-174"-15,0 0-52 16,0 0 51-16,0 0 61 16,0 0-49-16,0 0-34 15,5 84-10-15,-5-64-32 16,0-2 7-16,0-3-9 15,0-4 1-15,0-5 2 16,0-1-3-16,0-4 1 16,0-1 12-16,0 0-13 15,0 0 14-15,0-1 0 16,0-10-13-16,0-1-1 0,0-2 6 16,0-2-4-16,0 0 8 15,4 2-9-15,-1 2-1 16,-2 4 26-16,2 3-25 15,-1 2 4-15,-1 3-5 16,2 0 0-16,0 5 9 16,-1 9-9-16,1 3 7 15,-3-1-7-15,1 1 1 16,-1-3-7-16,0-6-35 16,0-6-134-16,0-2-450 0</inkml:trace>
  <inkml:trace contextRef="#ctx0" brushRef="#br0" timeOffset="-132914.2">18485 11822 601 0,'0'0'207'15,"0"0"-148"-15,0 0-17 0,0 0 42 16,0 0 150 0,0 0-51-16,0 0-109 0,13 44-31 15,-13-29-21-15,0 0-20 16,0-3 14-16,0-4-15 15,0-2 5-15,0-3 0 16,0-3-5-16,0 0-1 16,0 0 10-16,0 0-10 15,0-9-1-15,0-2-25 16,-3 0 0-16,0 0 24 16,0 0 3-16,2 5-1 15,-1 1 1-15,2 4 15 16,0 1 19-16,0 0-23 15,0 0-11-15,0 3 21 16,0 6-21-16,0 3 13 0,0 1-14 16,0-2-13-16,0-3-139 15,0-3-849-15</inkml:trace>
  <inkml:trace contextRef="#ctx0" brushRef="#br0" timeOffset="-132156.42">18819 11969 1082 0,'0'0'234'15,"0"0"-144"-15,0 0-27 16,0 0 22-16,0 0 25 16,0 0 27-16,0 0-45 15,-2 0-44-15,2 1 7 16,0-1-15-16,0 0-7 15,0 0-5-15,0 0-28 16,0 0 8-16,0 0-8 16,0 0-11-16,0 0-4 0,0 3-159 15,0 0-176 1,0 0-746-16</inkml:trace>
  <inkml:trace contextRef="#ctx0" brushRef="#br0" timeOffset="-130834.53">19229 11705 651 0,'0'0'238'16,"0"0"-160"-16,0 0 58 16,0 0 13-16,0 0 0 15,0 0-47-15,0 0-34 16,0 0-34-16,0 0 21 15,-3 0 8-15,-3 0-19 16,-1 3-15-16,-4 4-20 16,-2 3 1-16,-1 4-4 15,0 1 0-15,-2 2-5 16,0 3 0-16,1 3-1 0,0 2 9 16,3 5-9-1,1 2 0-15,2 4 0 0,2 3 1 16,4 4-1-16,3 4 6 15,0-1-5-15,0 2 37 16,8-4-7-16,1-4-18 16,3-6 16-16,-2-4-18 15,-1-6 25-15,0-6-5 16,-1-2-24-16,-2-6 14 16,-2-3-20-16,1-2 0 15,-4-4 5-15,-1-1-6 16,3 0-12-16,1-1-124 15,2-12-120-15,-1-1-288 0</inkml:trace>
  <inkml:trace contextRef="#ctx0" brushRef="#br0" timeOffset="-129769.83">19475 11797 810 0,'0'0'296'16,"0"0"-166"-16,0 0 8 16,0 0-32-16,0 0 20 0,0 0-28 15,0 0-50-15,0 0-6 16,0 0-27-16,0 0 20 16,0 0-6-16,0 0-23 15,0 0 10-15,0 0-15 16,8 0 0-16,2 0 25 15,5 3-25-15,-2-2 4 16,5 0-5-16,-1 2 0 16,4 0 3-16,-1-1-3 15,3 0 0-15,2 0 8 16,4 1-8-16,0-2 0 16,1 0 0-16,0-1-3 15,-5 2 3-15,-1-2 0 0,-4 0 0 16,-4 0 3-16,-4 0-2 15,-2 0-1-15,-4 0 0 16,-3 0 0-16,0 0 0 16,-3 0 0-16,0 0-2 15,0 0-21-15,0 0-137 16,0 0-14-16,0 0-409 0</inkml:trace>
  <inkml:trace contextRef="#ctx0" brushRef="#br0" timeOffset="-129333.83">19644 11801 87 0,'0'0'697'16,"0"0"-591"-16,0 0-65 15,0 0-19-15,0 0 66 16,0 0 41-16,0 0-36 16,6 6 43-16,-2 5-36 15,0 4-39-15,1 7 9 16,1 6 9-16,-1 3 10 0,-1 5-23 15,1-2-43-15,-1 0-2 16,0-4 8-16,-2-3 5 16,1-8 1-16,-2-1-23 15,1-4-5-15,-1-5 0 16,1-1-6-16,-1-1-1 16,1-3 0-16,-2-1-10 15,0-2 9-15,0-1-43 16,0 0-102-16,3 0-39 15,0 0-216-15,3 0-169 0</inkml:trace>
  <inkml:trace contextRef="#ctx0" brushRef="#br0" timeOffset="-128951.12">19997 11944 851 0,'0'0'536'15,"0"0"-465"-15,0 0-52 16,0 0-3-16,0 0-15 15,0 0 17-15,0 0-9 0,-27 20-8 16,21-1 8-16,2 5-8 16,-3 8 44-16,5 4 40 15,1 6-24-15,1 4 10 16,0 4-25-16,3-2-29 16,8-1 5-16,1-5-22 15,-1-6 0-15,2-3 3 16,-4-6-3-16,-1-6-14 15,-3-1-109-15,-2-6-67 16,-1-4-408-16</inkml:trace>
  <inkml:trace contextRef="#ctx0" brushRef="#br0" timeOffset="-128641.31">19821 12297 411 0,'0'0'735'16,"0"0"-628"-16,0 0-62 16,0 0 38-16,0 0 62 15,0 0 24-15,0 0-77 16,72-4-28-16,-47 4-22 15,2 0-20-15,1 0 11 16,1 0-17-16,-4 0-9 0,0 0 12 16,-4 0-18-16,-1 0-2 15,-5 0 1-15,1 0-33 16,-5 0-136-16,-3-4-208 0</inkml:trace>
  <inkml:trace contextRef="#ctx0" brushRef="#br0" timeOffset="-128005.65">20342 12035 773 0,'0'0'487'0,"0"0"-417"15,0 0-40-15,0 0-20 16,0 0 37-16,0 0 76 16,0 0-32-16,10 0-13 15,4 0-6-15,1 0-31 0,4 0 22 16,0 0-11-16,1 0-19 15,1 0-5-15,-1 0-27 16,0-1 0-16,-1 1 4 16,0 0 1-16,-3 0-6 15,-2 0 0-15,-3-2 0 16,-4-1-26-16,0-1-216 16,-2-4-318-16,-3 1-565 0</inkml:trace>
  <inkml:trace contextRef="#ctx0" brushRef="#br0" timeOffset="-127642.54">20706 11790 418 0,'0'0'625'16,"0"0"-522"-16,0 0-13 16,0 0 60-16,0 0-22 0,89 0-17 15,-60 0-40 1,0 0-11-16,1 0-15 0,0-2-27 15,-3 1-11-15,-3-1 11 16,-5 2-18-16,-1-2 0 16,-4 2 0-16,-1-3-10 15,-6 3-2-15,-4 0-116 16,-3 0-170-16,0 0-405 0</inkml:trace>
  <inkml:trace contextRef="#ctx0" brushRef="#br0" timeOffset="-127372.02">20856 11814 1045 0,'0'0'370'0,"0"0"-265"15,0 0-86-15,0 0 13 16,0 0 119-16,3 99 31 15,7-65-63-15,1 8-57 16,0 0-15-16,-1 2-20 16,-3-4-18-16,0-3 11 15,-3-2-20-15,-1-4 2 16,-1-5-2-16,-1-6-69 16,2-4-150-16,1-3-143 15,-2-10-381-15</inkml:trace>
  <inkml:trace contextRef="#ctx0" brushRef="#br0" timeOffset="-127147.06">21129 12134 1189 0,'0'0'211'0,"0"0"-137"15,0 0-40-15,32 76 28 16,-22-56 40-16,0 1-64 16,0-6-9-16,-3-2-27 0,-2-4-2 15,-5-4-54-15,0-5-180 16,0 0-446-16</inkml:trace>
  <inkml:trace contextRef="#ctx0" brushRef="#br0" timeOffset="-126937.64">21109 11970 1809 0,'0'0'332'15,"0"0"-231"-15,0 0-66 16,0 0-10-16,0 0-24 15,0 0-2-15,0 0-25 0,1 0-111 16,6 0-140-16,1 0-311 0</inkml:trace>
  <inkml:trace contextRef="#ctx0" brushRef="#br0" timeOffset="-126035.52">21353 12180 901 0,'0'0'208'0,"0"0"-139"16,0 0-34-16,0 0 101 15,10 86 51-15,-5-59-79 16,1-4-50-16,0-2-37 15,-1-4-20-15,0-3 9 16,0-4-10-16,-4-3-1 16,1-4-53-16,-1-3-122 15,1 0-320-15,-1-5-23 0</inkml:trace>
  <inkml:trace contextRef="#ctx0" brushRef="#br0" timeOffset="-125789.36">21454 12137 1058 0,'0'0'346'15,"0"0"-237"-15,0 0-80 16,0 0-9-16,0 0-2 16,0 0 63-16,0 0 2 15,-1 67-45-15,-2-43-7 16,0 0-16-16,-1 0-8 15,2-4 5-15,1-6-12 16,-1-2 0-16,2-2-34 16,0-6-103-16,0-4-70 0,0 0-321 15,0 0 39-15</inkml:trace>
  <inkml:trace contextRef="#ctx0" brushRef="#br0" timeOffset="-124971.6">21480 12317 973 0,'0'0'303'0,"0"0"-206"16,0 0-46-16,0 0-22 16,16 72 59-16,-8-64-19 15,2-2-45-15,1-6 1 16,-1 0-18-16,2 0-1 16,-3-8 13-16,-1-7-19 15,-1-2 0-15,-3-2-9 0,-2 1 3 16,-2 0 0-1,0 3 6-15,-3 0 0 0,-6 4 4 16,0 5-3-16,0 5-2 16,0 1-4-16,-1 0-8 15,1 5 13-15,1 8 0 16,1 2 0-16,2 4 1 16,2-2-1-16,3 0 0 15,0-2 0-15,0-3-8 16,2-2 0-16,8-4 2 15,1-4-36-15,1-2 2 16,2-2-63-16,2-11-35 16,-2-4-87-16,0-3 9 15,0-2 57-15,-1 1 58 16,-1 1 101-16,-1 2 58 0,-2 6 95 16,1 4-36-16,0 8-30 15,-1 0-12-15,1 9 29 16,1 13 9-16,-2 5-45 15,-3 3 2-15,-5 0-35 16,-1-1 4-16,0-3-11 16,0-8-17-16,-7-4 14 15,-1-7-12-15,-1-6-3 16,-1-1-5-16,1-5-5 16,0-12-25-16,0-3 9 15,3 0-5-15,3 3 20 16,3 8-4-16,0 2 5 0,0 7 6 15,4 0-5-15,10 2 22 16,1 8-5-16,1 2-17 16,1-3 14-16,2-3-14 15,-1-4 0-15,3-2 3 16,-2 0-4-16,-2-6-6 16,-3-10-15-16,-3-1-13 15,-2-4 28-15,0-1 6 16,-6 0 0-16,0 1 5 15,-3 4-4-15,0 6 15 16,0 5-2-16,0 6-13 0,0 0 11 16,0 12-11-1,0 7 0-15,0 5 11 0,0 3-12 16,0-3-1-16,3-2 0 16,7-5-13-16,3-8-25 15,1-4-134-15,7-5-102 16,-4-6 26-16,-4-5-80 0</inkml:trace>
  <inkml:trace contextRef="#ctx0" brushRef="#br0" timeOffset="-124827.64">21960 12276 542 0,'0'0'324'0,"0"0"-75"16,0 0 18-16,0 0-98 16,0 0-68-16,-100 3-43 15,80 14-36-15,4 4-6 16,7 1 9-16,6 3-25 0,3 6-16 15,2-7-123 1,7-7-723-16</inkml:trace>
  <inkml:trace contextRef="#ctx0" brushRef="#br0" timeOffset="-124136.33">22066 11758 462 0,'0'0'119'16,"0"0"25"-16,0 0 21 0,52 75 5 16,-28-36 17-1,3 5-87-15,1 7-41 0,-1 7 7 16,-8 2-21-16,-6 5 10 15,-9-2-10-15,-4 0-26 16,-1-7 19-16,-13-8-19 16,-4-5 1-16,2-8 12 15,-4-9-30-15,5-9-2 16,-2-13-8-16,4-4-121 16,2 0-376-16</inkml:trace>
  <inkml:trace contextRef="#ctx0" brushRef="#br0" timeOffset="-122845.78">22227 11434 354 0,'0'0'1089'0,"0"0"-961"15,0 0-110-15,0 0-18 16,0 0 14-16,0 0-12 0,0 0 23 16,16 1-24-1,-2-1 20-15,1-1-15 0,-2-3-5 16,5-1 6-16,-3 2-7 16,3 0 0-16,-3 1 0 15,0 2-5-15,-5 0 5 16,-1 0 0-16,-1 0 0 15,-2 0-1-15,-2 5 1 16,1 4-1-16,-1 5 1 16,3 4-3-16,-1 5 3 15,0 5 0-15,2 8 0 16,0 3 1-16,2 7-1 16,-1 4 0-16,1 5 0 15,2 2-1-15,0 6 1 0,1 10 0 16,3 12 1-1,0 14 8-15,-3-7-9 0,-4-19 0 16,0-20-2-16,-4-13-11 16,1 4-19-16,-2 5 15 15,2 1 0-15,1-4 16 16,-2-9-5-16,1-9 6 16,-3-6 0-16,0-5 1 15,-3-8-1-15,0-3 1 16,0-6 0-16,0 0 25 15,-3 0-19-15,-8 0 0 16,-2-7 9-16,-2 2-3 16,0 2 24-16,-1 1 29 15,0 2-17-15,-1 0-3 0,1 0-27 16,1 5-2-16,-2 3-10 16,4 0-7-16,-2 2-16 15,4-3-33-15,-2 3-61 16,6-3-24-16,2-2-543 0</inkml:trace>
  <inkml:trace contextRef="#ctx0" brushRef="#br0" timeOffset="-121208.54">22951 12148 1358 0,'0'0'164'16,"0"0"-139"-16,0 0-16 15,0 0-8-15,0 0 59 16,0 0 16-16,86 12-16 16,-56-10-11-16,1 1-20 15,2-1 11-15,-2-1-22 16,-1-1-2-16,-1 2-2 16,-4-2-14-16,-4 1 0 15,-3 1 0-15,-8 0-24 16,-1-2-61-16,-8 0-76 15,-1 0-229-15,0 0-395 0</inkml:trace>
  <inkml:trace contextRef="#ctx0" brushRef="#br0" timeOffset="-120892.62">23077 11983 1330 0,'0'0'242'15,"0"0"-191"-15,0 0-49 16,0 0 15-16,0 0 4 16,0 0 84-16,0 0-34 15,24 97-43-15,-13-60 16 0,-1 3 10 16,-2-4 6-16,-4-3-1 15,-1-4-39-15,-3-4-9 16,0-5-11-16,0-4 9 16,0-5-8-16,0-3-1 15,0-4-23-15,0-2-103 16,2-1-134-16,-1-1-361 0</inkml:trace>
  <inkml:trace contextRef="#ctx0" brushRef="#br0" timeOffset="-120300.75">23683 11531 400 0,'0'0'967'0,"0"0"-810"16,0 0-119-16,0 0-5 0,0 0 28 15,0 0 43 1,0 0-33-16,0 0-50 0,12 0 14 16,3 0 31-16,7 2-28 15,3-2 7-15,5 0-27 16,3 0 1-16,3-2 18 15,-2-6-37-15,-1 2 0 16,-5-2-49-16,-2-4-120 16,-10 5-150-16,-6 0-662 0</inkml:trace>
  <inkml:trace contextRef="#ctx0" brushRef="#br0" timeOffset="-119759.28">23708 11529 1237 0,'0'0'274'15,"0"0"-211"-15,0 0-46 16,0 0-2-16,0 0 2 15,0 0 75-15,0 0-34 16,6 101-15-16,2-58 15 16,1 7-22-16,-2 4-3 15,-1 15 7-15,-1-6-33 16,-4 4 6-16,1 1-13 0,-2-14 6 16,0 5-4-1,2-7 4-15,1-10-5 0,0-7 2 16,2-8-3-16,-1-5 0 15,3-9-1-15,-1-2-2 16,1-4 2-16,0-2 1 16,1-3 0-16,1 0-1 15,3-2 11-15,0 0-18 16,4 0 8-16,2 0 0 16,4-2 5-16,5-2-5 15,1 1 0-15,4 1 17 16,-1 2-15-16,0 0 27 0,-2 0-12 15,-2 2-16 1,-5 5 15-16,-4 3-8 0,-2-2-2 16,-4 1 1-16,-3-4-6 15,0-1-2-15,-1-1 1 16,1-3-103-16,-2 0-139 16,0-1-283-16</inkml:trace>
  <inkml:trace contextRef="#ctx0" brushRef="#br0" timeOffset="-118813">24232 11921 1345 0,'0'0'258'16,"0"0"-188"-16,0 0-54 15,0 0 8-15,0 0 46 16,0 0-9-16,0 0-11 0,16-27-38 16,-2 22 2-1,0 0-4-15,2 2-9 0,1 3 19 16,2 0-13-16,1 2 2 16,1 12 44-16,-1 5-52 15,0 8 15-15,0 5-16 16,-7 4 1-16,-4 1 6 15,-3 0-7-15,-6-4 0 16,0-3 11-16,0-5-9 16,0-5-2-16,-6-6 0 15,2-5 0-15,1-4 5 16,1-5-5-16,1 0 1 16,-1 0 20-16,1-12-21 0,-1-7-28 15,2-3-8 1,0-5 0-16,0-2 29 0,0 0-8 15,0 0-14-15,5 0 22 16,4 2-14-16,4 4 14 16,-1 3 1-16,4 4-4 15,-1 5 4-15,3 4 6 16,-3 4 0-16,1 3-6 16,0 1-6-16,0 13 12 15,-1 6 0-15,0 3 0 16,-2 4 5-16,-1 1-5 15,-3 0 1-15,-4-2 20 16,-2-2-20-16,-2-7-1 0,-1-2 0 16,0-5 0-16,0-6 0 15,0-2 1-15,0-2 8 16,0-5 1-16,0-12-10 16,0-6-9-16,0-4 3 15,0-4-5-15,0-4 5 16,0 0 6-16,9 1 0 15,1 3-1-15,1 8 1 16,2 4 0-16,1 8-1 16,-1 6-4-16,2 5 5 15,1 3 38-15,4 19 0 16,2 8 12-16,0 7-31 16,1 6 13-16,-4 0 18 15,-4 0-19-15,-4-5 6 0,-7-3-30 16,-1-5 5-16,-3-6-12 15,0-7-6-15,0-13-135 16,0-4-195-16,-1 0-778 0</inkml:trace>
  <inkml:trace contextRef="#ctx0" brushRef="#br0" timeOffset="-118595.37">25020 12045 1365 0,'0'0'230'16,"0"0"-162"-16,0 0-42 0,0 0 65 15,7 98 58-15,-3-68-71 16,-2 3-48-16,1-2-15 16,-2-3-9-16,-1-2-12 15,0-7 6-15,0-2-130 16,0-5-141-16,0-7-452 0</inkml:trace>
  <inkml:trace contextRef="#ctx0" brushRef="#br0" timeOffset="-118401">24994 12278 1249 0,'0'0'361'0,"0"0"-272"16,0 0-50-16,0 0-6 0,0 0 73 15,0 0-22-15,107-35-69 16,-75 30 1-16,-1 2-16 16,-4-2-6-16,-5-1-56 15,-10-4-141-15,-4 2-126 16,-7-1-338-16</inkml:trace>
  <inkml:trace contextRef="#ctx0" brushRef="#br0" timeOffset="-117883.56">25186 12055 500 0,'0'0'795'0,"0"0"-654"15,0 0-83-15,0 0 22 0,0 96 35 16,5-57 3-16,-1 1-54 16,1 1-39-16,-2-4-25 15,-1-6 0-15,-1-4-1 16,-1-7-12-16,0-6 2 15,0-8-37-15,0-6 9 16,0 0 20-16,2-4-44 16,5-12 15-16,0-2-12 15,2-2 2-15,4 4 25 16,1 3 15-16,1 4 18 16,-2 7 7-16,1 2 57 15,1 2 40-15,-5 13-12 16,0 6-5-16,-4 2 6 15,-6 3-39-15,0 1 3 16,0-1-16-16,-13-2-26 0,-2-2 8 16,-1-7-13-16,2-6-2 15,0-4-1-15,3-5-7 16,2-2-15-16,4-14-55 16,4-5-37-16,1-3 12 15,0 2 35-15,12 3 35 16,2 6 25-16,2 7 0 15,-1 3 24-15,3 3 42 16,-1 0 19-16,2 6-5 16,-3 5-49-16,-1-4-15 15,-2 0-3-15,-2-5-13 0,-2-2 0 16,2 0-79 0,-1-14-199-16,-4-1-376 0</inkml:trace>
  <inkml:trace contextRef="#ctx0" brushRef="#br0" timeOffset="-117553.64">25503 12233 1061 0,'0'0'311'16,"0"0"-224"-16,0 0-55 16,-6 100 66-16,6-69 100 15,0-3-82-15,4-4-59 16,11-6-56-16,2-8 10 15,3-6-1-15,3-4-10 0,-4-4 40 16,2-14 19-16,-4-6-32 16,-3-6 4-16,-3-3-31 15,-7-1 12-15,-4 2-4 16,0 3 4-16,-1 3 41 16,-13 9 14-16,-3 3-14 15,-3 4 12-15,-2 9-50 16,-1 1-5-16,0 11-10 15,1 9-16-15,0 8 14 16,4 1-30-16,9 12-41 16,5-9-92-16,2-5-403 0</inkml:trace>
  <inkml:trace contextRef="#ctx0" brushRef="#br0" timeOffset="-117310.67">25813 12014 988 0,'0'0'1246'15,"0"0"-1092"-15,0 0-107 16,0 0-42-16,0 0 8 15,0 0-26-15,0 0 10 0,-4 1-134 16,8 1-216-16,3 0-675 16</inkml:trace>
  <inkml:trace contextRef="#ctx0" brushRef="#br0" timeOffset="-116552.77">26383 11682 1213 0,'0'0'298'0,"0"0"-199"16,0 0 82-16,0 0-54 15,0 0 16-15,0 0-44 16,0 0-78-16,-35-22-4 0,19 22-17 16,-3 0 5-16,-4 9-5 15,-2 6 0-15,-2 0 0 16,3 2 7-16,0 2-7 16,3 0 0-16,5-2 0 15,3-1-4-15,2 1 3 16,6-3 1-16,1-1 0 15,4 0-6-15,0 1-5 16,7-3-6-16,6 1-1 16,3 0-17-16,2-2 21 15,3-2-5-15,2 0 2 16,3-1 17-16,-2 0-18 16,4 0 10-16,-1 0 6 15,1-1-5-15,-2 0 6 16,-1 1 1-16,-1 2 0 0,-2 0 12 15,-2 3-12-15,-4 0 0 16,-1 2 3-16,-4 3 4 16,-7-2 15-16,-1 2 15 15,-3-1-6-15,-3 1 25 16,-10 0-50-16,-7 0 10 16,-4-1-9-16,-6-3 4 15,-4-5-8-15,-3-6 4 16,0-2-6-16,-4 0 8 15,3-2-9-15,2-8-20 16,3-3-23-16,-4-7-102 16,8 3-160-16,7 2-588 0</inkml:trace>
  <inkml:trace contextRef="#ctx0" brushRef="#br0" timeOffset="-115913.53">26764 12062 1270 0,'0'0'341'16,"0"0"-253"-16,0 0-64 16,0 0-18-16,0 0 22 15,0 0 79-15,0 88-37 16,2-58-19-16,2 4-1 15,1-2-43-15,0-2 3 0,-2-4-10 16,0-3-15-16,1-6-55 16,-4-4-186-16,0-5-344 15,0-7-301-15</inkml:trace>
  <inkml:trace contextRef="#ctx0" brushRef="#br0" timeOffset="-115719.46">26692 12288 1152 0,'0'0'344'0,"0"0"-263"15,0 0-66-15,0 0-9 0,0 0 26 16,0 0 90-16,85-23-34 16,-50 18-34-16,4-4-39 15,0 1-14-15,3-5-1 16,-9 4-188-16,-10-2-325 0</inkml:trace>
  <inkml:trace contextRef="#ctx0" brushRef="#br0" timeOffset="-115178.61">26949 12066 340 0,'0'0'1068'0,"0"0"-940"0,0 0-80 16,0 0-41-16,0 77-1 16,0-45 23-16,0-1-29 15,0-2 10-15,0-3-10 16,2-4-16-16,-1-6-14 16,2-5-31-16,-1-6-69 15,0-4-38-15,-1-1-8 16,2 0 93-16,0-1 66 15,3-9 17-15,1 1 52 16,2-1-16-16,2 2-18 16,2 2 0-16,1 3 49 15,-1 3 52-15,1 2 56 0,-1 12-86 16,-3 6-21 0,-2 5-36-16,-5 1 9 0,-3 1 23 15,0 1 9-15,-6-6-10 16,-6-2-35-16,-3-6-28 15,3-6 19-15,0-6-13 16,3-2 0-16,0-2-6 16,5-12-37-16,0-4-7 15,4 0 12-15,0 1 16 16,2 6 16-16,7 2 6 16,3 6 21-16,3 3 28 15,-1 0-14-15,3 3 25 16,1 4-30-16,2 0-36 15,-1-3 11-15,-2-2-11 16,2-2-48-16,3-7-99 0,-5-9-102 16,-1-3-359-16</inkml:trace>
  <inkml:trace contextRef="#ctx0" brushRef="#br0" timeOffset="-114864.7">27248 12160 1073 0,'0'0'205'0,"0"0"-150"16,0 0 18-16,-15 104 39 16,15-69 13-16,0-1-29 15,8-4-41-15,9-7 13 16,4-4-30-16,3-8-16 0,3-6 17 16,1-5-2-1,-2-4 11-15,-3-11 15 0,-4-7-49 16,-3-5 9-16,-6-4-11 15,-4 2 10-15,-6-2 33 16,0 6-17-16,-12 4 23 16,-8 3-12-16,-6 9-30 15,-7 5 15-15,-5 4-34 16,-1 2-3-16,0 12-9 16,4 6-65-16,1 11-46 15,13-5-147-15,5-4-490 0</inkml:trace>
  <inkml:trace contextRef="#ctx0" brushRef="#br0" timeOffset="-113791.55">27920 11405 1309 0,'0'0'287'0,"0"0"-227"16,0 0-53-16,0 0-7 15,0 0 18-15,0 0 40 16,-81 78-38-16,65-50-20 16,0 8 12-16,1 6 5 15,-1 9 30-15,2 7 20 16,1 7-32-16,7 1 2 16,3 2 6-16,3-1 3 15,3-3 15-15,15-4-22 16,6-2-14-16,6-8 1 0,4-8-26 15,6-9 8-15,-1-8-8 16,0-11-13-16,1-7-28 16,5-7-154-16,-9-12-197 15,-9-4-597-15</inkml:trace>
  <inkml:trace contextRef="#ctx0" brushRef="#br0" timeOffset="-113353.52">28240 11540 1273 0,'0'0'232'0,"0"0"-189"15,0 0-33-15,0 0 49 0,0 0 71 16,0 0-20-1,0 0-41-15,92 0-33 0,-57 7 14 16,5-3-9-16,0 2-12 16,1-3 2-16,-2 2-30 15,-3-2 5-15,-4 0-4 16,-5-2 5-16,-7-1-14 16,-5 0 5-16,-5 0-64 15,-10 0-82-15,0 0-137 16,0-4-555-16</inkml:trace>
  <inkml:trace contextRef="#ctx0" brushRef="#br0" timeOffset="-113045.41">28386 11592 1051 0,'0'0'237'0,"0"0"-167"15,0 0-2-15,0 0 67 16,25 104 81-16,-17-64-84 16,-1 7-71-16,2 1 12 15,-1 4-23-15,-4-2-7 16,1-8-14-16,-2-6-21 15,0-6-1-15,1-7-7 0,-1-8-10 16,1-7-11-16,4-8-168 16,0 0-301-16,0 0-361 0</inkml:trace>
  <inkml:trace contextRef="#ctx0" brushRef="#br0" timeOffset="-112634.8">28816 11821 998 0,'0'0'350'15,"0"0"-253"-15,0 0-34 16,0 0-9-16,0 0 11 16,0 0-11-16,0 0-47 15,-72 2 2-15,59 11-3 16,4 2-5-16,-1 6 16 16,3 3 2-16,0 5 25 15,2 6 26-15,5 6-19 16,0 6 6-16,0 5-17 15,6 5-13-15,7-1 9 16,3-2-7-16,0-2-11 0,-1-7 1 16,-2-4-18-1,-2-8-2-15,-4-6 1 0,-1-7-29 16,-6-5-76-16,0-9-182 16,0-4-419-16</inkml:trace>
  <inkml:trace contextRef="#ctx0" brushRef="#br0" timeOffset="-112236.3">28547 12228 598 0,'0'0'182'0,"0"0"-116"16,0 0 89-16,0 0 73 16,0 0-42-16,0 0-84 15,0 0-54-15,45 0 11 16,-33 0 32-16,4 0-2 16,-1 0 0-16,6 2-35 15,0-2-2-15,0 3-2 16,3-1-14-16,-2-2 12 15,-1 0-8-15,-2 0-4 0,-3 0 20 16,-2 0-27 0,-4 0 1-16,-4 0-3 0,-3 0-16 15,-1 2 10-15,-1-2-20 16,-1 0 0-16,0 1 3 16,2-1-4-16,-2 0-77 15,1 0-222-15,1 0-817 0</inkml:trace>
  <inkml:trace contextRef="#ctx0" brushRef="#br0" timeOffset="-111312.5">29264 11925 1048 0,'0'0'279'0,"0"0"-209"15,0 0-45-15,0 0-24 0,0 0 15 16,0 0 54-16,0 0-19 16,44 0 10-16,-34 0 35 15,1 0-29-15,2 0 5 16,0 1-22-16,5 3 5 15,0-4 14-15,3 3-34 16,0-1 3-16,0-1-5 16,0-1-11-16,-2 1 18 15,-2-1-18-15,-4 0-1 16,-4 0 8-16,-5 2-29 16,-1-2 1-16,-3 0-1 15,2 0 11-15,-2 1-7 16,0-1-4-16,0 0 1 15,0 0-1-15,0 0-9 16,0 0-69-16,0-3-185 0,0-6-561 0</inkml:trace>
  <inkml:trace contextRef="#ctx0" brushRef="#br0" timeOffset="-110815.35">29781 11475 1302 0,'0'0'193'0,"0"0"-142"15,0 0-41-15,0 0 12 16,0 0 43-16,103-3 27 16,-75 3-6-16,2 0-29 15,1 0-46-15,-3 0 6 16,-4 0-14-16,-6 0-3 15,-7 0-56-15,-11 0-128 16,0 0-345-16,-2 0-450 0</inkml:trace>
  <inkml:trace contextRef="#ctx0" brushRef="#br0" timeOffset="-110577.58">29881 11533 929 0,'0'0'322'0,"0"0"-215"16,0 0-59-16,0 75 58 15,0-37 43-15,7 5 8 16,-3 3-81-16,1-1-30 16,-1 1-27-16,-1-5-18 15,-1-5 10-15,-1-6-11 16,1-8 0-16,-1-5-85 15,8-10-162-15,-1-6-359 0,-1-1-305 16</inkml:trace>
  <inkml:trace contextRef="#ctx0" brushRef="#br0" timeOffset="-110388.5">30082 11866 1332 0,'0'0'373'15,"0"0"-260"-15,0 0-106 16,15 89 5-16,-8-63-12 16,1-2 1-16,-4-7 1 15,2-4-2-15,-3-6-25 0,3-7-124 16,-5 0-336 0,1-10-223-16</inkml:trace>
  <inkml:trace contextRef="#ctx0" brushRef="#br0" timeOffset="-110215.89">30071 11716 1446 0,'0'0'407'16,"0"0"-407"-16,0 0-35 15,0 0-88-15,0 0 90 16,0 0-33-16,0 0-194 15,18 16-377-15</inkml:trace>
  <inkml:trace contextRef="#ctx0" brushRef="#br0" timeOffset="-109989.74">30303 11879 1149 0,'0'0'240'16,"0"0"-189"-16,0 76-51 16,1-37 13-16,2 2 76 15,1 3 21-15,1-3-32 16,-1-4-62-16,-1-4-16 16,2-7-12-16,-5-5-89 15,0-7-208-15,0-8-420 0</inkml:trace>
  <inkml:trace contextRef="#ctx0" brushRef="#br0" timeOffset="-109796.33">30252 12122 1326 0,'0'0'220'0,"0"0"-206"16,0 0-2-16,0 0-11 15,0 0 31-15,92-26 3 16,-59 17-34-16,0 1-1 16,1-6-11-16,-7 0-176 15,-12 4-367-15</inkml:trace>
  <inkml:trace contextRef="#ctx0" brushRef="#br0" timeOffset="-109601.08">30394 11916 1197 0,'0'0'219'0,"0"0"-164"16,0 0-55-16,1 85-20 16,6-55 19-16,1-2-64 15,-1-2-71-15,4 3-115 0,-1-6-45 16,-4-8-278-16</inkml:trace>
  <inkml:trace contextRef="#ctx0" brushRef="#br0" timeOffset="-109276.77">30486 12147 575 0,'0'0'107'16,"0"0"-90"-16,0 0 9 16,0 0 92-16,0 0 95 15,0 0-5-15,88-21-38 16,-76 35-50-16,-6 3-50 15,-3 3-33-15,-3 7 6 16,0-3 8-16,-6 2 2 16,-10-4 1-16,-1-5-35 0,-1-5 6 15,1-2-8-15,4-8-16 16,4-2 13-16,5 0-14 16,2-7-19-16,2-7 1 15,0-2-32-15,8 3 7 16,6 6 28-16,2 1-12 15,0 6 27-15,4 0 7 16,-1 0-1-16,-1 0 8 16,1 1-14-16,-1-1 0 15,5 0-64-15,-7-4-173 16,-3-6-328-16</inkml:trace>
  <inkml:trace contextRef="#ctx0" brushRef="#br0" timeOffset="-108954.83">30692 12068 1151 0,'0'0'266'0,"0"0"-201"16,-3 73-65-16,3-39-6 16,0-5 6-16,9-3 21 15,7-6-13-15,2-8 8 16,5-7-16-16,0-5 6 15,1 0 32-15,-3-6-8 16,-3-11-4-16,-4-3-24 16,-6 0 18-16,-6-4 53 15,-2 2 12-15,0 1 10 0,-16 2-22 16,-6 3 0-16,-6 6-1 16,-2 3-35-1,-1 7-24-15,1 0-13 0,5 0-50 16,4 9-89-16,6 6-107 15,3-4-316-15,8-1-422 0</inkml:trace>
  <inkml:trace contextRef="#ctx0" brushRef="#br0" timeOffset="-108504.95">30817 11308 971 0,'0'0'248'16,"0"0"-189"-16,0 0-31 15,0 0 91-15,84 72 4 0,-59-44-21 16,2 6-41 0,1 4-29-16,2 5 2 0,0 5-27 15,0 6 24-15,-5 6-15 16,4 13-6-16,-7 19 9 15,-6 15-18-15,-10 1 8 16,-6-19-9-16,0-25 0 16,-10-21-13-16,-1-5-27 15,-4 4-8-15,-4 3 1 16,-2 3-5-16,-5 5 1 16,4-12-105-16,5-10-375 0</inkml:trace>
  <inkml:trace contextRef="#ctx0" brushRef="#br0" timeOffset="-94104.36">17722 14142 415 0,'0'0'65'16,"0"0"-35"-16,0 0-3 15,0 0 25-15,0 0 3 16,0 0-36-16,0 0 7 16,0 0-26-16,-3-8-3 15,-5-14-46-15,2 3 11 16,0-1-116-16</inkml:trace>
  <inkml:trace contextRef="#ctx0" brushRef="#br0" timeOffset="-93257.4">17703 13776 666 0,'0'0'157'15,"0"0"-23"-15,0 0 50 16,0 0 19-16,0 0-49 15,0 0-55-15,0 0-2 16,-6-17-2-16,6 17-47 16,0 0 23-16,0 0-49 15,-1 0-8-15,1 5 5 16,-2 11-17-16,1 9-2 16,-1 7 0-16,1 3 10 15,1 1-6-15,0-3-4 16,0-3 0-16,0-3 0 15,0-4-3-15,0-5 3 16,0-4 0-16,0-5-4 0,0-2 3 16,4-5 1-16,-1 0 0 15,3-2-1-15,2 0-5 16,2 0 6-16,1 0 0 16,2-4 9-16,2-3-8 15,0 1-1-15,1 0 0 16,0 2 7-16,1 3-6 15,-1 1-1-15,-1 0 0 16,-1 0-9-16,-2 0 9 16,-3 0 0-16,1 0-11 15,-4 0-17-15,0 0-143 16,-3 0 20-16,0 0-83 16,-1-3-150-16,-2-5-109 0</inkml:trace>
  <inkml:trace contextRef="#ctx0" brushRef="#br0" timeOffset="-92993.22">17875 13847 1079 0,'0'0'278'16,"0"0"-159"-16,0 0-84 16,0 0 28-16,0 0-6 15,0 0-31-15,-3 79 50 16,3-38-19-16,3 4 16 15,1 2-9-15,2-2-15 16,-1-2-7-16,2-3-29 0,-3-5-12 16,2-5 18-16,-1-7-19 15,-2-9-1-15,2-6-12 16,-2-8-146-16,1 0-63 16,0-18 25-16,-1-6-205 15,0-2-555-15</inkml:trace>
  <inkml:trace contextRef="#ctx0" brushRef="#br0" timeOffset="-92766.99">17976 13936 1051 0,'0'0'287'0,"0"0"-225"15,0 0-32-15,0 0 10 0,0 0 45 16,0 0-18-16,93-12-35 15,-63 5 11-15,1-1-5 16,-1 1-38-16,-5 0 13 16,-6 0-13-16,-5 2-36 15,-8 2-62-15,-6 3-185 16,-2 0-95-16,-10 0-402 0</inkml:trace>
  <inkml:trace contextRef="#ctx0" brushRef="#br0" timeOffset="-92385.81">18030 13948 910 0,'0'0'272'0,"0"0"-150"16,0 0-44-16,0 0 3 15,0 0 20-15,0 0-43 0,0 0-25 16,-29 49-26-16,29-45-6 16,5-1 25-16,4 1 12 15,4-4 31-15,2 0-15 16,6 0-54-16,3 0 14 15,1 0-14-15,5 0 1 16,0 0 29-16,-2 7-20 16,-1 8 8-16,-1 2 14 15,-6 5-23-15,-2 2 20 16,-9 0-10-16,-6 2-10 16,-3-1 41-16,0 2-5 15,-12-4-14-15,-9-3-1 16,-2-3-23-16,-6-7-5 15,-2-6-2-15,0-4 2 0,-2 0 16 16,5-14-18-16,4 0 0 16,7-2-6-16,5 3-50 15,8 1-48-15,4 2-104 16,0 0-12-16,10 3-90 16,2 0-253-16</inkml:trace>
  <inkml:trace contextRef="#ctx0" brushRef="#br0" timeOffset="-91741.63">18340 13902 876 0,'0'0'283'0,"0"0"-219"16,0 0-44-16,0 0 13 16,0 0 79-16,0 0 5 15,84-19-57-15,-56 19-22 16,2 0 20-16,-2 0-24 16,-4 0-4-16,-5 5 6 15,-4 4-35-15,-6 6 19 16,-4 3 46-16,-5 2-1 15,0 5-3-15,-15-2-46 0,-6 0-4 16,-3-1-9-16,-1-3 7 16,4-5-11-16,1-4 1 15,7-6-12-15,1-4 12 16,8 0-61-16,2 0-93 16,2-11 69-16,0-1 11 15,6-1 51-15,9 2 4 16,5 0 0-16,3 4 18 15,6 3 2-15,2 4-1 16,0 0 19-16,1 2-19 16,-4 11 31-16,-3 4 10 15,-7 3-3-15,-1 3 48 16,-10 1-23-16,-5 2 14 16,-2-1-9-16,-3 2-43 0,-13-3 1 15,-4-5-9-15,-4-2-9 16,-3-6 28-16,-1-5-8 15,-2-6-1-15,4 0 22 16,-1-3-49-16,7-6 11 16,2-3-11-16,6 0-13 15,4 2 4-15,4 2-13 16,4 2-29-16,0 0-26 16,0 1-24-16,12-4-32 15,6 1-36-15,-2 1-379 0</inkml:trace>
  <inkml:trace contextRef="#ctx0" brushRef="#br0" timeOffset="-91233.98">18953 13817 205 0,'0'0'1097'16,"0"0"-954"-16,0 0-116 15,0 0 12-15,0 0 4 16,0 0 64-16,0 0 20 15,84-9-50-15,-54 6-18 0,4-2-20 16,-1 1-31-16,-2-1 17 16,-1 0-18-16,-5 1 0 15,-4 2-1-15,-4 1-6 16,-4 1-1-16,-7 0-22 16,-3 0-125-16,-3 6-51 15,-8 5-343-15,-6-2-463 0</inkml:trace>
  <inkml:trace contextRef="#ctx0" brushRef="#br0" timeOffset="-90854.48">19083 13866 924 0,'0'0'273'0,"0"0"-156"16,0 0 24-16,54 75-83 16,-35-51 27-16,-1 0 14 15,-5-1-44-15,-2-3-7 16,-4-2-20-16,-5-1-6 16,-2 0 9-16,0 0-5 15,-15 0 3-15,-3-1-14 16,-5-4-3-16,-2-2-3 15,0-4 7-15,-2-3 10 16,4-3 33-16,3 0-6 0,2 0 3 16,9-3 4-16,3 0-59 15,3 0 10-15,3 1-11 16,0-1-22-16,0 3-7 16,0 0-29-16,0 0-40 15,1 0-109-15,8 3-63 16,2 6-412-16</inkml:trace>
  <inkml:trace contextRef="#ctx0" brushRef="#br0" timeOffset="-90441.46">18828 14576 1408 0,'0'0'392'0,"0"0"-316"16,0 0-76-16,0 0-57 15,0 0 57-15,0 0 82 16,0 0-21-16,74-19 2 16,-41 10-44-16,8 1 8 15,5-3 1-15,2 1-20 0,4-2 23 16,0 0-19-16,-1 3-5 16,-2-1 4-16,-6 2-10 15,-4 3-1-15,-10-1 0 16,-4 3-1-16,-8 1-14 15,-7 2 5-15,-9 0-104 16,-1 0-177-16,0 6-453 0</inkml:trace>
  <inkml:trace contextRef="#ctx0" brushRef="#br0" timeOffset="-90041.25">18968 14814 751 0,'0'0'486'16,"0"0"-447"-16,0 0-39 15,0 0-14-15,0 0 14 16,0 0 39-16,0 0 26 15,36 44-3-15,-20-39 21 16,-1-2-29-16,1-3 10 16,0 0-17-16,-3 0-31 15,-4-5 42-15,-3-4 12 0,-5 0 5 16,-1-2 14-16,0 0-33 16,-4-1-27-16,-11 3-6 15,-3 0-22-15,-1 5 23 16,-1 4 1-16,2 0-15 15,2 1-10-15,4 11-9 16,1 5-51-16,3 2-29 16,5 7-134-16,3-5-32 15,0-3-429-15</inkml:trace>
  <inkml:trace contextRef="#ctx0" brushRef="#br0" timeOffset="-89667.38">19435 14942 1515 0,'0'0'340'16,"0"0"-258"-16,0 0-66 16,0 0-3-16,0 0-12 15,0 0 66-15,0 0-19 16,-34-33-46-16,13 33-2 15,-2 2 0-15,-4 12 0 16,-1 6-8-16,-2 7 9 16,3 1-2-16,4 3-8 15,6 1 7-15,5 0 2 16,8-2 1-16,4 0 15 0,0-3 12 16,16-5-12-16,4-2 33 15,8-7-11-15,3-3-22 16,4-6 18-16,2-4-13 15,-1 0-8-15,-4 0-13 16,-3-10-1-16,-7-2-21 16,-7-7-104-16,-7 2-136 15,-5 0-331-15</inkml:trace>
  <inkml:trace contextRef="#ctx0" brushRef="#br0" timeOffset="-88713.84">17372 13529 819 0,'0'0'218'15,"0"0"-158"-15,0 0-23 16,0 0 127-16,0 0-12 0,0 0-30 16,94-18-33-16,-66 15-31 15,4 0 36-15,-2 3-46 16,-1 0-33-16,-3 0 16 16,-4 0-31-16,-5 0 9 15,-4 0-9-15,-6 0-2 16,-7 7-164-16,0-1-326 15,0 1-291-15</inkml:trace>
  <inkml:trace contextRef="#ctx0" brushRef="#br0" timeOffset="-88121.4">17466 13496 1285 0,'0'0'286'16,"0"0"-226"-16,0 0-44 0,0 0 11 16,0 0-14-16,0 0 38 15,0 94-16-15,3-63-23 16,1 6 25-16,-2 6 8 16,-1 6 9-16,-1 17 8 15,0 15-52-15,0 20 8 16,0 6-18-16,0-3 1 15,-3-6 3-15,-8-8-3 16,2-1 0-16,-2 0 15 16,1-2-16-16,1 0 0 15,3-4-1-15,3-4-5 0,0-13 2 16,3-11 6-16,0-14-2 16,0-2 7-16,0 8 2 15,0 7-15-15,4 7 6 16,5-3-2-16,2-4-4 15,2-4 12-15,1-3-3 16,2-7 3-16,2-4-5 16,1-5-2-16,2-9 1 15,-1-5 0-15,2-6 34 16,5-3-27-16,1-6 7 16,6-2 20-16,5 0-33 0,6 0 47 15,1 0-19 1,3 0-19-16,-1 0 26 0,0 0-36 15,-2 0 12-15,-6 4 18 16,-2 2-21-16,-8 4-2 16,-5 0-7-16,-9-2 6 15,-2-1 3-15,-7-2-9 16,-2-3 0-16,-4-2 0 16,-1-4-94-16,-12-13-298 15,-6-4-1161-15</inkml:trace>
  <inkml:trace contextRef="#ctx0" brushRef="#br0" timeOffset="-87295.36">17261 13350 788 0,'0'0'392'0,"0"0"-163"15,0 0-80-15,0 0 22 0,0 0-5 16,0 0-12-16,0 0-69 16,-16 8-57-16,6 0 15 15,-5 1-25-15,-2 5-8 16,-3 2 21-16,-3 7-29 15,-2 2 4-15,1 6-6 16,-1 3 10-16,-1 2-8 16,3 5-2-16,-1 1 0 15,4 1 0-15,1 6 0 16,5 1 0-16,1 1 0 16,2 7 6-16,2 14-6 15,2 18 0-15,3 20 0 0,4 12 0 16,0 0 0-1,4-1 0-15,11-12 8 0,3 1-8 16,6-1 0-16,4-4-6 16,7-9 6-16,6-4 0 15,4-6 1-15,-1-18-1 16,-5-11 1-16,-6-14 8 16,0-2 2-16,8 5 0 15,5 4 3-15,6 4 15 16,-6-8-29-16,-3-9 6 15,-9-7-5-15,-5-7-1 16,-11-9 0-16,-3-6-24 16,-6-8-68-16,-5-8-68 15,-4-9-430-15</inkml:trace>
  <inkml:trace contextRef="#ctx0" brushRef="#br0" timeOffset="-86160.72">16386 14430 1257 0,'0'0'251'0,"0"0"-155"15,0 0-29-15,0 0 129 16,0 0-38-16,0 0-83 15,0 0-17-15,-12 0-25 0,12 0 7 16,0 0-2-16,0 0-36 16,0 0-3-16,0 0 1 15,12 0-4-15,6 0 3 16,4 0 1-16,5 0 0 16,0 0 7-16,-2 0-5 15,-3 0-3-15,-6 0 1 16,-4 0-3-16,-4 0 1 15,-3 0 2-15,-2 0 0 16,-1 0 2-16,-2 1-2 16,1 2 0-16,-1 4-56 15,0 0-195-15,0 0-408 0</inkml:trace>
  <inkml:trace contextRef="#ctx0" brushRef="#br0" timeOffset="-85732.44">15686 14350 1139 0,'0'0'252'0,"0"0"-120"16,0 0-68-16,0 0-24 15,0 0 21-15,0 0-25 16,0 0 108-16,38 0-49 16,-14 0-50-16,1 0 20 15,3 0-42-15,-2 2-10 16,1 1 2-16,-4-1-13 16,-2 0-4-16,-3 1-14 15,-6 4-175-15,-6-1-165 0,-6 1-626 16</inkml:trace>
  <inkml:trace contextRef="#ctx0" brushRef="#br0" timeOffset="-85514.5">15645 14533 1347 0,'0'0'165'0,"0"0"-107"16,0 0 38-16,85 10-12 16,-49-5 18-16,1 1-57 15,-1-1-21-15,-2 1-11 0,5-1-13 16,-8 1-116-16,-7-1-387 16</inkml:trace>
  <inkml:trace contextRef="#ctx0" brushRef="#br0" timeOffset="-84717.54">11652 14350 1217 0,'0'0'226'0,"0"0"-137"16,0 0-89-16,0 0 9 15,0 0 37-15,0 0 67 16,0 0 14-16,58 0-56 0,-38 2-34 16,0 3-11-16,-2 0-24 15,0 0-2-15,3 2 0 16,-3-2-123-16,-8-2-366 0</inkml:trace>
  <inkml:trace contextRef="#ctx0" brushRef="#br0" timeOffset="-84448.62">12075 14241 1101 0,'0'0'223'0,"0"0"-174"0,0 0 4 16,0 0 15-16,87-15 10 15,-59 7-28-15,-1 2-44 16,0-1 4-16,-3 3-10 15,-6 4-45-15,-11 0-267 16,-5 1-501-16</inkml:trace>
  <inkml:trace contextRef="#ctx0" brushRef="#br0" timeOffset="-83991.58">12049 14277 1277 0,'0'0'210'16,"0"0"-150"-16,0 0-28 16,0 0 16-16,0 0 29 15,-29 81-35-15,29-68-20 16,0-1 15-16,2-4-10 16,7-1-6-16,4-2 4 15,1-3-24-15,3 1-1 16,3-3 0-16,2 0 1 15,2 0 1-15,1 0-1 16,-1 0-1-16,0 0 3 0,-1 6-2 16,-3 7-1-16,-3 4 0 15,-2 5 1-15,-8 4 8 16,-5 4-9-16,-2 1 0 16,0 0 7-16,-12 0 3 15,-5-3-5-15,-2-6 33 16,-4-5 18-16,-2-4 15 15,-2-6-22-15,-1-4-20 16,0-3 10-16,1 0-24 16,3-10 2-16,0-3-17 15,11 1-11-15,4 0 11 16,7 4-28-16,2 0-16 16,5 0-24-16,28-1-52 0,-4 2-129 15,1 0-404-15</inkml:trace>
  <inkml:trace contextRef="#ctx0" brushRef="#br0" timeOffset="-83542.13">12480 14307 1395 0,'0'0'217'0,"0"0"-198"16,0 0 4-16,0 0-7 15,0 0 71-15,0 0 44 16,0 0-111-16,-30 0-9 16,22 21-11-16,1 8 0 15,1 5 1-15,3 2 0 0,3 3-1 16,0 2 4-16,9-2-2 16,7-2-2-16,7-2 0 15,3-6-12-15,4-6 2 16,3-8 4-16,0-7-43 15,0-6 16-15,-2-2-26 16,-6-6 21-16,-4-11 22 16,-6-4 16-16,-6-4 48 15,-6-2 62-15,-3-2-33 16,0 2 27-16,-10 1-39 16,-8 2 0-16,-5 4-8 15,-3 6-40-15,-3 5 33 0,-2 5-35 16,1 4 10-1,2 0-4-15,3 12-21 0,6 9-1 16,3 6-39-16,7 4-49 16,8 15-82-16,1-6-309 15,0-8-809-15</inkml:trace>
  <inkml:trace contextRef="#ctx0" brushRef="#br0" timeOffset="-83373.52">12858 14695 1624 0,'0'0'404'0,"0"0"-336"0,0 0-68 16,0 0-22-16,0 0-44 16,0 0-183-16,0 0-254 15</inkml:trace>
  <inkml:trace contextRef="#ctx0" brushRef="#br0" timeOffset="-82910.81">12997 14347 1258 0,'0'0'116'15,"0"0"-98"-15,0 0-5 0,0 0 14 16,0 0 31-16,107-58-10 16,-78 51-8-16,1 5 6 15,-5 2-34-15,1 2 21 16,-6 15 93-16,-3 9-18 16,-8 7-14-16,-6 7-62 15,-3 8-10-15,-3 1-6 16,-15 4-15-16,-3-2-2 15,-5-5-16-15,-2-2-25 16,1-8 32-16,2-7-3 16,1-13 13-16,5-6-1 15,4-10-27-15,4 0-56 16,8-14-54-16,3-3 56 0,0-2 73 16,12 0 3-16,8 3 6 15,2 5 35-15,5 2 16 16,5 6 47-16,-1 3-51 15,3 0-10-15,-3 2-7 16,-4 8-22-16,0 1-8 16,-3 1 0-16,4 3-206 15,-7-4-318-15,-4-1-218 0</inkml:trace>
  <inkml:trace contextRef="#ctx0" brushRef="#br0" timeOffset="-82166.73">13512 14702 816 0,'0'0'212'16,"0"0"-87"-16,0 0-15 0,58-74 17 16,-40 44-5-16,-3-3-26 15,-2-6-10-15,-4-1-58 16,-4-5 8-16,-2 1-28 16,-3 1 15-16,0 3 55 15,0 5-40-15,0 5-5 16,-5 6-15-16,1 4 4 15,-4 7 61-15,1 3-33 16,2 4-3-16,1 1 4 16,1 4-34-16,1 1 16 15,2 0-33-15,0 0-12 0,0 12 11 16,0 7 2 0,0 6-1-16,3 7 4 0,8 10 2 15,4 3-7-15,-2 7 1 16,2 3-4-16,-3 2-3 15,-3-4 8-15,0-2-1 16,-6-7 5-16,0-8-4 16,-3-7-1-16,1-11 0 15,-1-9 0-15,0-9 0 16,0 0 0-16,0-12 0 16,-1-14 0-16,-4-10-40 15,2-6 18-15,3-4-6 16,0 2-12-16,0 1 39 15,11 4-13-15,5 8 14 16,4 6-1-16,5 13-5 0,3 10 5 16,4 2-5-1,-1 20 6-15,-1 10 6 0,-6 5 15 16,-9 6 4-16,-5 3 14 16,-9 2-38-16,-1-1 12 15,-4-1-13-15,-14-3-1 16,-4-8 0-16,-5-6 1 15,-1-9 0-15,-1-8 4 16,2-9 5-16,3-1-18 16,4-7 6-16,6-7-40 15,5-3 42-15,6-1-8 16,3 2 9-16,0-1 6 0,15 3-6 16,3 4 0-16,8 5 5 15,5 4 3-15,3 1 7 16,3 0-15-16,-4 0 6 15,1 0 0-15,-4 1-5 16,-3 2-2-16,-4-3-10 16,5-3-102-16,-7-10-149 15,-4-3-386-15</inkml:trace>
  <inkml:trace contextRef="#ctx0" brushRef="#br0" timeOffset="-81925.1">14287 14214 1662 0,'0'0'285'16,"0"0"-257"-16,0 0-9 16,0 0-10-16,109 0 27 15,-69 0 54-15,-1-2-38 16,2-1-14-16,-4-2-19 15,-3 1-18-15,-8 2-2 16,-9 2-16-16,-13 0-120 16,-4 11-230-16,0-1-523 0</inkml:trace>
  <inkml:trace contextRef="#ctx0" brushRef="#br0" timeOffset="-81542.61">14444 14308 1311 0,'0'0'257'0,"0"0"-197"15,0 0-26-15,0 0 12 16,0 0 131-16,0 0-23 16,0 0-81-16,91 93-11 15,-66-67-46-15,-2 1-4 16,-2 2 7-16,-5 0-10 15,-6 2-9-15,-3-1 0 16,-7 4-4-16,0-4 4 16,-3-2 0-16,-13-2 2 15,-7-5 5-15,-6-4 2 0,-5-7-9 16,-6-5 0-16,4-3 1 16,0-2-1-16,3 0 0 15,8-3 49-15,8-1 46 16,6 2-61-16,6-1 1 15,4 3-35-15,1 0-17 16,0 0 15-16,6 0-50 16,19 13-16-16,-3 1-159 15,0 1-1012-15</inkml:trace>
  <inkml:trace contextRef="#ctx0" brushRef="#br0" timeOffset="-78691.51">19899 13490 876 0,'0'0'251'16,"0"0"-168"-16,0 0 21 15,0 0-10-15,0 0 3 16,0 0-9-16,0 0-30 16,-23 11-10-16,17-4 24 15,-2-1-14-15,-3 5 15 0,-1 1-24 16,-3 2-35-1,0 6 24-15,-4 4-10 0,1 1 4 16,0 3 17-16,0 3-40 16,2 1 4-16,1 4-13 15,3 2 1-15,0 4 6 16,3 5-6-16,1 4-1 16,2 5 8-16,2 5-7 15,1 2-2-15,3 15 1 16,0 11 0-16,21 16 1 15,10 3 0-15,10-11 6 16,0-20-7-16,-8-23-2 16,-3-10 1-16,-2-8 1 15,5 4 0-15,5-1 8 0,2 2 17 16,-3-7 6-16,-4-6 6 16,-2-8-36-16,-4-3 23 15,-6-4-24-15,0-6 10 16,-5-2-7-16,-5-1-3 15,-2-3-1-15,1-1-108 16,-4 0-207-16,-2 0-473 0</inkml:trace>
  <inkml:trace contextRef="#ctx0" brushRef="#br0" timeOffset="-72350.18">19991 13933 857 0,'0'0'323'15,"0"0"-122"-15,0 0-64 16,0 0-2-16,0 0 9 16,0 0-5-16,-12-4-39 15,12 4-81-15,0 0 22 0,0 0-10 16,0 0-9-16,0 0 12 15,0 0-25-15,11 0-9 16,1 0 29-16,4 0-5 16,5 0 13-16,4 0-9 15,2 0-9-15,1-3-1 16,4-6-10-16,-2 3-10 16,-1-1 2-16,0 3 0 15,-2 0 5-15,-5 3-5 16,0 0 0-16,-1 1 4 15,-6 0 2-15,-1 0-7 16,-5 0 1-16,-3 0-6 16,-2-2-1-16,-2 2 8 0,-2 0-1 15,1 0 10-15,-1 0-10 16,0 0 0-16,0 0-19 16,0 0-34-16,0 0-21 15,0 0-132-15,-1 4-103 16,-8 4-420-16</inkml:trace>
  <inkml:trace contextRef="#ctx0" brushRef="#br0" timeOffset="-71963.58">20200 13931 1033 0,'0'0'295'16,"0"0"-167"-16,0 0-55 16,0 0 1-16,0 0 45 15,0 0-44-15,0 0-43 16,0-2-16-16,0 9 6 16,4 10 119-16,2 7-67 15,2 8-40-15,0 9 15 16,0 2-49-16,-2 7 15 15,-1 0 3-15,-1-4-12 16,1-2 23-16,-2-7-7 16,-2-7-11-16,2-6 11 15,0-7-21-15,-1-8-1 0,-1-1 0 16,-1-6 0-16,0-1 4 16,2-1-4-16,-2 0-10 15,1 0-8-15,2 0-139 16,5-6-152-16,-2-3-94 15,2-3-645-15</inkml:trace>
  <inkml:trace contextRef="#ctx0" brushRef="#br0" timeOffset="-71549.32">20583 14234 1264 0,'0'0'226'16,"0"0"-174"-16,0 0 12 15,0 0 79-15,0 0-8 16,0 0-59-16,0 0-47 16,-25-34-2-16,18 34 40 15,-4 0-35-15,-4 0-5 16,3 4-5-16,-4 8-21 15,2 7 5-15,1 1-6 16,1 7 0-16,1 2-3 16,3 4 4-16,2 5-1 15,4 0 3-15,2 8 5 0,0 0-7 16,5-1-1 0,8 2 0-16,1-4-8 0,0-2 9 15,1-4-1-15,0-5 4 16,-4-6-3-16,-1-2-1 15,-4-6 0-15,1-4-15 16,-3-4 15-16,-4-1-172 16,0-4-150-16,0-2-433 0</inkml:trace>
  <inkml:trace contextRef="#ctx0" brushRef="#br0" timeOffset="-71183.69">20330 14668 1160 0,'0'0'226'0,"0"0"-144"16,0 0-52-16,0 0 25 15,0 0 53-15,0 0-7 16,0 0-69-16,0-10-32 15,10 9 15-15,2 1 57 16,3 0-5-16,4 0-4 16,1 0 10-16,2 0-46 15,1 0 5-15,-4 0-13 16,3 2-7-16,-2 1 15 0,-2 0-17 16,-2 0 8-16,-4 0-6 15,0-2-6-15,-3 1-7 16,-3-2 1-16,-1 0-6 15,-1 0-6-15,0 0-1 16,2-4-96-16,-1-8-197 16,-1 1-671-16</inkml:trace>
  <inkml:trace contextRef="#ctx0" brushRef="#br0" timeOffset="-70619.24">20834 14284 1279 0,'0'0'264'16,"0"0"-177"-16,0 0-56 15,0 0 68-15,0 0 40 0,0 0-76 16,0 0-25-16,-6 0-35 15,6 0-2-15,5 2 40 16,5 1-16-16,3-1 9 16,7-1-16-16,5 3-11 15,2-4 30-15,3 1-24 16,1-1 0-16,-1 2 4 16,-3-1-10-16,-2 0-7 15,-4 0 0-15,-4 1 2 16,-6-1 19-16,-5 1-4 15,-3-2 13-15,-3 0 26 16,0 1-34-16,0-1 23 0,0 0-20 16,0 0-24-16,0 0 28 15,0 0-28-15,0 0 0 16,0 0-1-16,0 0-43 16,0 6-82-16,0-2-367 15,-4 2-1019-15</inkml:trace>
  <inkml:trace contextRef="#ctx0" brushRef="#br0" timeOffset="-55766.55">14496 4193 416 0,'0'0'234'0,"0"0"-149"16,0 0-6-16,0 0-5 15,0 0 26-15,-30-13 47 16,22 11-90-16,-1 1 27 16,-2 1-34-16,-2 0-21 15,1 0-2-15,-3 0-25 16,-2 3 21-16,-2 5-23 15,-2 3 7-15,-1 2-2 16,-2 2-4-16,-1 2-1 0,1 1 4 16,3-1-2-16,0 0-2 15,0-2 0-15,3-1 0 16,0 2 0-16,3-2 0 16,-3 1 2-16,-1 1 2 15,1 3 4-15,-4-2-16 16,-2 4 8-16,4 0 0 15,0 1 2-15,-1 1-1 16,4-3 0-16,1 4 3 16,4-3 3-16,-1 1-14 15,2 3 4-15,0-1 2 16,1-1-1-16,3 4 2 16,2-2 0-16,1 1 0 15,1 2 1-15,0-2-2 0,0 4 1 16,3 0-1-16,0-1-1 15,0 2 2-15,0 2 0 16,0 0 3-16,3-2-1 16,1 2-3-16,1-2 1 15,2-3 0-15,1-1 4 16,2-1 5-16,2-3 7 16,3 3 17-16,-2 0-31 15,3-3 24-15,1 3-10 16,1-2-16-16,2-2 31 15,0 1-17-15,1-3 8 16,0 2 3-16,0-3-24 16,3-1 15-16,-2 1 6 15,1-2-21-15,2 2 39 0,-1 1-16 16,1-1 7 0,-1 0 6-16,-3-2-37 0,3 1 16 15,0-2-10-15,1-1 2 16,2 1 39-16,0-2-32 15,3 0-2-15,0-1 9 16,1-3-15-16,4 2 15 16,-2-2 0-16,2-2-14 15,0 1 21-15,3-1-19 16,-1 1-3-16,3-2 6 16,-1 2-5-16,3-1-10 15,3 2 2-15,0-1-1 0,1 1-5 16,0 0 7-1,2 0-1-15,-3-1 12 0,-1-2-5 16,-4 0-8-16,0 0 1 16,-2-1 0-16,-2-1 0 15,-2 2 1-15,-1-2-1 16,-2 2 10-16,2-1-3 16,0-1-13-16,-2 1 6 15,1-1 0-15,2-2 2 16,-3 1-1-16,0 1-1 15,1-1 6-15,-1 0 0 16,-1-1-8-16,0 0 2 16,-1-3-3-16,1 3 2 0,0-1 1 15,0 0 0 1,0-1 6-16,1-1-4 0,0 0-3 16,2 0 1-16,0 0 0 15,0 0-2-15,0-1 3 16,0-3-1-16,-2 1 5 15,2 0-3-15,-2 0-2 16,0-1 0-16,2 0 0 16,-1-1-2-16,-1 1 2 15,-1-2 0-15,-2-1 10 16,2 1-1-16,0-2-15 16,1 0 6-16,-1-1 0 15,1 0 1-15,-1-2 0 16,-2 3-1-16,1-1 5 15,-2-2 1-15,1 1-7 0,-1 0 1 16,-1-1 0 0,3-2-5-16,-2 0 11 0,0-2-3 15,0 0 6-15,-1-1-3 16,1 0-7-16,0-1 1 16,0 0-9-16,1 0 2 15,0-2 9-15,-1 1-2 16,1-3 6-16,0 1-6 15,-1 0 0-15,-1 0-1 16,1 0-6-16,-3 0-2 16,0-1 9-16,-3 4 0 15,0-2 0-15,-1 1 6 0,-3-3-6 16,1 4 0-16,-5-5-1 16,2 3 0-16,-3-2 2 15,-3 1-1-15,1 0 12 16,-4-1-2-16,0-1-10 15,-1 0 0-15,-2-1 0 16,1 0 0-16,-2-1 0 16,-2-2 7-16,0-1 5 15,0-1-5-15,0-2-7 16,0 0 0-16,0 0 0 16,-7 0 3-16,0 1-3 15,0-1 0-15,-1 2 10 16,-2-2-3-16,1 4-14 15,0-2 7-15,-4 3 0 16,-1 0-1-16,-3 2 2 0,0 1 5 16,-4-2 12-16,0 2-8 15,0 1-10-15,0 1 0 16,2 0 0-16,0 1 2 16,-1 2-1-16,0-1 0 15,-2 0 15-15,0 1-7 16,-3-2-9-16,-2-1 0 15,0 1 0-15,-1-3 8 16,1 2-8-16,-3 1 0 16,0-1 5-16,0 3-4 15,0 0-1-15,1 0 0 16,0 3-2-16,-1 0 2 16,1 0 0-16,-1 0 1 0,-2-1 3 15,0 2-3-15,-3-1-1 16,-2 1 0-16,0 3-9 15,-2 0 8-15,-1 2 1 16,1 0 0-16,0 1 4 16,-1 0-2-16,-2 0-4 15,0 0 2-15,-1-1-3 16,1 1 2-16,0 0 2 16,-4 0-1-16,1 2 3 15,-4-2-2-15,-1 3-1 16,-1-2 0-16,0 0-3 15,2 1 2-15,1-1 2 16,4-2 4-16,3 1-5 0,2-2 1 16,5 3-2-16,1 0 1 15,1 1-7-15,3-1 6 16,-3 3 2-16,0 0-1 16,1 0 3-16,-3 1-3 15,-1-1 0-15,1 3-1 16,-2 0-6-16,0-3 0 15,-2 3 7-15,0 0 0 16,-2 0-1-16,1 0 1 16,-1-1-1-16,3 0-5 15,1-2-7-15,1 0 3 16,2 0 1-16,4 3-19 0,-1 0 28 16,2 0-29-1,-1 0 14-15,-1 2-9 0,1 7-18 16,-3 3 40-16,-1 3-15 15,2-2 2-15,0 3 13 16,1-1-35-16,3 1-13 16,3 0 18-16,2-1-17 15,4 1 48-15,2-1-21 16,1 1-15-16,0-2 9 16,1 3-21-16,0 0 20 15,0 1 2-15,-4 0-21 16,0 3 47-16,-3 0-12 15,-1 4 13-15,-2-2-3 16,2 2 3-16,-1 0-1 16,3-1 1-16,3-1-2 0,-1 1 2 15,3-2 0-15,0-1 0 16,3 0 0-16,1-2 0 16,0-2 0-16,2 0 0 15,0-2-2-15,2 1 2 16,-1 1 0-16,-1 1 0 15,-1 0 2-15,-2 3-2 16,-1 1 0-16,-1 1 0 16,2 1 1-16,-1-2-2 15,1-1 1-15,-1 1 0 16,0 0-2-16,3 0 2 16,0 1 0-16,1 0 0 15,1 1 0-15,2-1 0 0,2 2 0 16,1 0 0-1,1-1-2-15,1-2 2 0,-1 1 0 16,2-1 0-16,0-1 6 16,0 2-6-16,0 0 0 15,0 0 0-15,0 0-4 16,3 2 4-16,0 2 0 16,0-1 0-16,4 2 0 15,0 2 0-15,-1-2 0 16,3 0 0-16,2-4 19 15,0 3-19-15,5-3 16 16,-1 2-5-16,6-3-1 0,-1 1-6 16,3 2-3-1,3-2 0-15,-1 0 12 0,3-2-11 16,1 0 8-16,0 0 11 16,3-2-20-16,-1 0 22 15,2-1-23-15,0 1 1 16,1 2 16-16,2-2-16 15,0 4 5-15,1-1 5 16,-1 0-10-16,1-1 5 16,1 0-5-16,2 0 0 15,-2-1 26-15,4 0-26 16,3 0 11-16,1 0-3 16,3-1 1-16,2 1-10 0,0-4 0 15,3 0 0 1,-1-5 9-16,0-2-8 0,-1-3 28 15,-2 0 28-15,-2-1-50 16,-2-2 2-16,-1 1-9 16,0 1 0-16,-3-1 3 15,1 1-3-15,0 1 1 16,2 2 2-16,0-3-1 16,2 2-2-16,1-4 0 15,3-2 1-15,-3 1 2 16,2-3-3-16,-1 0 0 15,-2 0 2-15,0-3 0 16,-2-2-3-16,0 1 1 16,-2-1-1-16,2 0 0 15,-3-1 2-15,0 1-1 0,-1-3 4 16,0 0-2 0,-1-1-2-16,-2 0 0 0,1-2 0 15,0 4 0-15,3-3 1 16,-2 3-1-16,-1-2 1 15,3 2 5-15,-2 1-7 16,-1-3 1-16,1 1-2 16,-1-3 2-16,-2 0 1 15,2 1 9-15,0-3-4 16,-4 3-6-16,1-4 0 16,-1 1-7-16,-4 1 7 15,0 0-1-15,-2-1 2 16,-1-3-1-16,-1 1 10 15,0-2-2-15,-1-4-10 16,1 1 2-16,-3 0 0 0,2-3 7 16,-4-1-7-16,2 1 6 15,-5-2-6-15,2 2 6 16,0-1-7-16,-4 0 1 16,0-2 0-16,-2 1 0 15,2-2 1-15,-4 0 0 16,2 1 8-16,-3 0-3 15,1 0-7-15,-2 1 1 16,-4 0 0-16,2-3 6 16,-3 0 2-16,-1-2 5 15,-2 1-3-15,-2-3-3 16,1 1-7-16,-1-1 0 0,-1 1 0 16,0-3 1-16,0 1 0 15,0-2-1-15,0 1 1 16,-1 0 7-16,-10 0-8 15,-2 3 0-15,-4-1 0 16,-4 1 5-16,-2 0-4 16,0 1 8-16,-4 1 8 15,0 1-10-15,1-3-7 16,-3 4 0-16,2-5 1 16,-1 1 2-16,1-1-2 15,2-2 9-15,1-3-10 0,0-1 0 16,-1 0-1-1,-4 1 1-15,1 2-4 0,-3 3 3 16,0 0 2-16,-1 5 4 16,-1 3 0-16,-1 0-5 15,-2 3 0-15,-2 1-1 16,-1 3-7-16,-3 3 2 16,-1-1 7-16,-2 2-1 15,-3 2 0-15,3 1 0 16,-2-1 0-16,2 3-7 15,-1-2 4-15,1 4 2 16,-3-2 2-16,0-1-1 16,-2-1 4-16,-4 0-3 15,1-3-2-15,-2 1 1 16,0-2-1-16,-1 1 0 0,-1 1 1 16,-1 1 0-16,-3 2 0 15,-3 4-6-15,-4 5-19 16,0 0 6-16,-4 0 5 15,5 6 13-15,5 4 1 16,3-1 0-16,7 2 3 16,7 0-2-16,5-1-2 15,0 2-4-15,4 0-3 16,0 1-3-16,-1 4 11 16,-8 1-31-16,-3 3-16 15,-7 5-26-15,-4 2 31 16,-4 3 4-16,-3-1 5 0,1 1 33 15,4-1 1-15,5-1 0 16,6-1-1-16,5 1-15 16,8 3-18-16,4 2-15 15,8 0-24-15,3 19-35 16,8-11-195-16,3-2-90 0</inkml:trace>
  <inkml:trace contextRef="#ctx0" brushRef="#br0" timeOffset="-44235.81">21589 14209 124 0,'0'0'759'0,"0"0"-589"15,0 0-35-15,0 0-12 16,0 0-13-16,0 0 22 15,-28-38-24-15,25 30-3 16,1 1-30-16,-1-2-68 16,3 1 25-16,0-2-13 15,0 1-11-15,0-1 22 0,0-2-29 16,0 0 5 0,5-1 0-16,2-1-5 0,3 1-2 15,1 0-4-15,-1 3 4 16,4 3-12-16,-1 2 21 15,3 3-8-15,0 2 11 16,-2 2-10-16,1 12-2 16,-1 6 1-16,-4 4 0 15,-4 3-9-15,-1 6 10 16,-5 3-1-16,0 0 16 16,-2 4-6-16,-11 2-11 15,-5-3 1-15,-2 0-5 16,-1-7 4-16,1-5 2 15,0-3-1-15,4-9 7 16,1-6 5-16,3-7-24 0,1-2-8 16,4-2-8-16,-2-12-4 15,6-3-14-15,2-2 46 16,1 2 2-16,0 2 10 16,1 4-12-16,8 3 1 15,0 5 0-15,2 1 56 16,2 2-21-16,2 0-4 15,3 7 13-15,1 4-44 16,0 2 24-16,2 2-25 16,-1-3 9-16,-2-1 9 15,1-3-17-15,-3-1 7 16,2-6 0-16,0-1-8 16,-1 0-68-16,-2-10-92 0,2-14-175 15,-6 2-176-15,-2 0-62 16</inkml:trace>
  <inkml:trace contextRef="#ctx0" brushRef="#br0" timeOffset="-43812.48">21860 14205 1003 0,'0'0'281'16,"0"0"-210"-16,0 0-33 15,0 0 59-15,0 0-48 16,0 0 39-16,0 0-11 15,6 78-14-15,3-50-3 16,0 1-25-16,2-3-25 16,3-1 31-16,3-3-41 0,2-5 11 15,2-3 6-15,0-6-2 16,3-5-15-16,-2-3 0 16,0 0 6-16,0-11 23 15,-3-6-4-15,-4-5 10 16,-2-3-9-16,-4-5-12 15,-6 1-20-15,-3-2 6 16,0-1 0-16,-9-1 10 16,-10 3-10-16,-2-2 8 15,-5 3 12-15,0 3-13 16,0 5-14-16,1 3 5 16,4 5 2-16,0 3 5 15,3 6 2-15,2 2-7 0,0 2 0 16,0 0-62-1,2 13-23-15,0 4-50 0,1 14-86 16,4-5-100-16,4 1-261 0</inkml:trace>
  <inkml:trace contextRef="#ctx0" brushRef="#br0" timeOffset="-43337.99">22278 14355 1307 0,'0'0'713'15,"0"0"-592"-15,0 0-79 16,0 0 20-16,0 0-48 16,0 0 9-16,0 0-23 15,0 2-3-15,1-2-57 16,2-7-138-16,0-5-195 15,-1-1-223-15</inkml:trace>
  <inkml:trace contextRef="#ctx0" brushRef="#br0" timeOffset="-42987.6">22408 13931 1243 0,'0'0'520'16,"0"0"-411"-16,0 0-103 16,0 0-4-16,0 0 36 15,0 0 0-15,0 0 9 16,11 50-47-16,-9-27 13 16,-1-2 6-16,1 0-3 15,-1-1-23-15,4-3 7 16,0-4 0-16,2 0 3 0,3-4 7 15,2-1-7 1,6-2 7-16,0-1 6 0,4-2-22 16,2 0 6-16,1 0 0 15,-3-3-10-15,0 0 20 16,-3 0-7-16,-5 0-3 16,-4-4-101-16,-1-11-105 15,-4 1-292-15,-5 1-214 0</inkml:trace>
  <inkml:trace contextRef="#ctx0" brushRef="#br0" timeOffset="-42767.74">22610 13981 954 0,'0'0'640'0,"0"0"-521"16,0 0-118-16,0 0 31 0,0 0 103 15,-7 75-25-15,7-42-6 16,0 3-65-16,0 4 9 15,1-1 15-15,2-2-56 16,0-3-12-16,2-8 5 16,0-5-42-16,-1-8 11 15,-1-6-78-15,4-7-105 16,-2-4-53-16,-2-9-346 0</inkml:trace>
  <inkml:trace contextRef="#ctx0" brushRef="#br0" timeOffset="-42448.01">22707 14039 1091 0,'0'0'340'16,"0"0"-268"-16,0 0-26 16,0 0-15-16,0 0-10 15,0 0 32-15,82 78-53 16,-58-77 16-16,0-1-8 15,0-1 5-15,-2-12-13 16,-5-5 17-16,-4-6-5 16,-4 1 52-16,-6-1-29 15,-3 0 19-15,0 4 43 16,-7 4-40-16,-9 4 28 0,-3 3-32 16,-1 8-36-16,-1 1 24 15,1 3-32-15,1 14-9 16,2 5-24-16,1 4-113 15,4 13-118-15,3-6-240 16,5-5-431-16</inkml:trace>
  <inkml:trace contextRef="#ctx0" brushRef="#br0" timeOffset="-42116.75">22813 14322 948 0,'0'0'242'0,"0"0"-105"16,0 0-34-16,18 86 9 0,-2-72-13 15,3-3-81-15,3-8 2 16,0-3 15-16,-2-3 34 16,-1-13 45-16,-3-5-16 15,-7-3-19-15,-4-1 27 16,-5-2-59-16,0-1 17 15,-11 5-6-15,-5 0-57 16,-5 6 58-16,-1 0-27 16,-2 6-9-16,2 7-23 15,-1 4-26-15,5 0-13 16,2 5 6-16,4 11-38 16,4 1-20-16,7 3-133 0,1 0-109 15,0-8-487-15</inkml:trace>
  <inkml:trace contextRef="#ctx0" brushRef="#br0" timeOffset="-41689.57">23130 13997 613 0,'0'0'274'0,"0"0"-213"16,0 0-45-16,0 0 10 15,0 0 52-15,0 0 33 16,0 0-21-16,13 59-41 16,-6-51-30-16,1-1 10 15,-1-2-26-15,1-5 38 16,-1 0 60-16,1 0 3 15,-1 0 14-15,1-10-4 16,0-3-34-16,-3-3 28 16,-2 0-36-16,-3-4 4 15,0 3 12-15,-3 0-42 16,-10 0 18-16,-4 3-29 16,-2 3-24-16,-5 5-11 15,1 4-12-15,-2 2 11 16,0 7-15-16,1 8-76 0,4 6 29 15,6 3-45-15,6 11-131 16,5-7-139-16,3-2-622 0</inkml:trace>
  <inkml:trace contextRef="#ctx0" brushRef="#br0" timeOffset="-41337.7">23549 14096 1446 0,'0'0'235'0,"0"0"-235"16,0 0 8-16,0 0 26 16,0 0 39-16,-105 31-13 15,76-16-29-15,-1 2-21 16,0 3-1-16,6 1-9 15,0 4 0-15,3 2 28 16,6 1-27-16,3 3 13 16,6-1 31-16,6 0-23 15,0-5 45-15,13-1-24 16,7-5-27-16,9-3 12 16,3-5-28-16,6-7 10 15,2-4-10-15,-3 0-15 0,-1-6-76 16,1-17-148-1,-8 2-145-15,-9 1-528 0</inkml:trace>
  <inkml:trace contextRef="#ctx0" brushRef="#br0" timeOffset="-41100.02">23613 14391 1277 0,'0'0'246'0,"0"0"-126"0,0 0-47 15,0 0 1 1,20 84 42-16,-15-64-80 0,-2-3-15 16,0-4-21-16,0-6-144 15,-3-7-41-15,0-3-185 16,0-10-448-16</inkml:trace>
  <inkml:trace contextRef="#ctx0" brushRef="#br0" timeOffset="-40899.86">23549 14054 1114 0,'0'0'336'15,"0"0"-249"-15,0 0 27 0,0 0 30 16,18 93-41-16,-11-69-37 16,-1-3-66-16,1-6-18 15,1-13-124-15,-2-2-216 16,-2 0-801-16</inkml:trace>
  <inkml:trace contextRef="#ctx0" brushRef="#br0" timeOffset="-40391.64">23595 13648 204 0,'0'0'847'0,"0"0"-702"16,0 0-112-16,0 0 35 0,0 0 128 15,0 0-63 1,0 0-14-16,76 56-38 0,-58-36-59 16,6 6 36-16,0 6-30 15,1 8 6-15,3 6 5 16,0 8-30-16,1 15-4 16,-3 19-5-16,-6 17 0 15,-5 10-3-15,-10-6 10 16,-5-12 7-16,0-13-12 15,-5-15 12-15,-5-10-27 16,1-16 13-16,-2-3-3 16,-2 7-6-16,1 5 15 15,-4-1-7-15,4-6 1 0,-5 0-175 16,5-15-117 0,2-9-535-16</inkml:trace>
  <inkml:trace contextRef="#ctx0" brushRef="#br0" timeOffset="-32617.98">23682 13406 1264 0,'0'0'213'0,"0"0"-177"16,0 0-35-16,0 0 17 15,0 0 6-15,0 0 33 16,58-12 0-16,-36 9-19 15,2 1-15-15,-2 2-11 0,4-2-3 16,-3 2-9 0,0 0 1-16,-4 0 8 0,-2 0-8 15,-5 2 7-15,-2 3 3 16,-3 2 2-16,-2 3-12 16,-1 2-1-16,-1 5 0 15,2 2 6-15,-2 8-5 16,4 5 4-16,1 8 6 15,7 16 2-15,6 24-13 16,5 26 0-16,4 10 1 16,0 0 3-16,-3-8-2 15,-5-10-2-15,-4 2 9 16,0-4-2-16,-3-1-8 16,-3-3 1-16,-2-2-3 15,-2-1-4-15,1-5 9 0,-3-13-2 16,0-15 11-1,-2-13-2-15,2-6-15 0,-1 4 6 16,2-1-4-16,-1 0-5 16,-1-11 18-16,-2-11-5 15,-2-8-1-15,-1-5 10 16,0-5-13-16,0 0 9 16,0 0 26-16,-7-6 24 15,-6-4-53-15,-3 0 23 16,-3 0 26-16,-1 1-54 15,-2 0 6-15,-2 1-7 16,1 0 0-16,0 3 0 0,2 2 6 16,3 1 0-16,6 2 12 15,5 0-18-15,4 0 0 16,3 0-13-16,0 0-72 16,9 0 10-16,6 0-164 15,4 0-164-15</inkml:trace>
  <inkml:trace contextRef="#ctx0" brushRef="#br0" timeOffset="-32234.62">24521 14487 1386 0,'0'0'335'16,"0"0"-278"-16,0 0-44 15,0 0 72-15,0 0 0 16,93-7-5-16,-58 5-33 15,6-3-46-15,0 1 52 16,1 1-37-16,-4 1 2 16,-4-3 12-16,-3 3-29 15,-5-1-1-15,-7-1 0 0,-4 1 6 16,-5 0-22-16,-4 1 16 16,-4 2-78-16,-2-3-73 15,0 1-242-15,-6 1-449 0</inkml:trace>
  <inkml:trace contextRef="#ctx0" brushRef="#br0" timeOffset="-31964.34">24706 14268 1023 0,'0'0'752'0,"0"0"-610"15,0 0-119 1,0 0-23-16,0 0 83 0,-3 114-22 16,14-63-21-16,-1 6 5 15,0 3-21-15,1-1 25 16,-3-4-29-16,-1-7-18 16,-3-6 11-16,1-6-11 15,1-9-2-15,-2-3 0 16,7-7-80-16,-2-9-141 15,-2-7-494-15</inkml:trace>
  <inkml:trace contextRef="#ctx0" brushRef="#br0" timeOffset="-30719.42">25194 13772 1086 0,'0'0'319'0,"0"0"-238"16,0 0-42-16,0 0-30 15,0 0 64-15,0 0 73 16,0 0-91-16,0-4-18 16,0 4-8-16,0 0-28 15,0-2 31-15,4 2-1 16,6 0 10-16,4 0 29 15,3 0-55-15,5-1 7 16,3 0-15-16,4-4 5 16,1 0-8-16,1 1-4 15,0-2 0-15,-1 2-3 16,-2-3 12-16,-2 3-7 16,-5-2-2-16,-2-1-27 0,-4 2-10 15,-5 1-87 1,-5 1-151-16,-4 3-82 0,-1 0-291 0</inkml:trace>
  <inkml:trace contextRef="#ctx0" brushRef="#br0" timeOffset="-30110.48">25243 13786 196 0,'0'0'754'0,"0"0"-570"16,0 0-110-16,0 0-41 16,0 0 81-16,0 0-19 15,0 0-50-15,-13 100 20 16,13-61-23-16,0 6 20 15,0 8-3-15,0 8-43 16,0 15 15-16,3 15-13 16,4-9-4-16,0-7 65 15,1-14-44-15,-2-13-5 16,2 5-23-16,2 7 0 16,0-6-14-16,0-6 7 15,-2-7 0-15,1-9-6 0,-1-8 12 16,-2-7-6-1,1-5 3-15,1-6 3 0,-2-3-12 16,1-1-3-16,2-2 0 16,1 0 9-16,4 0 8 15,1 0 8-15,1 0-9 16,4 0 6-16,2-2-14 16,3 2 1-16,3 0 0 15,2 0 18-15,2 0-3 16,-1 0 22-16,0 5 12 15,-1 0-27-15,-3 2 27 16,-4 0-27-16,-4-1-22 16,-4-1 37-16,-3 1-30 15,-3-3 12-15,-3-1-7 0,-3 1-6 16,2-3-12-16,-2 0 2 16,0 0-51-16,7-4-30 15,-3-8-214-15,0-2-288 0</inkml:trace>
  <inkml:trace contextRef="#ctx0" brushRef="#br0" timeOffset="-18030.75">1218 17135 494 0,'0'0'166'0,"0"0"-127"16,0 0-38-16,0 0 51 15,0 0 5-15,0 0 6 16,0 8 9-16,0-3-15 15,3-1 43-15,2 7-6 0,5 4-16 16,1 5 4-16,3 4-22 16,3 12 26-16,10 3 18 15,1 9-73-15,8 4 11 16,3 7-5-16,1 4-14 16,-3-1 18-16,-4 2-40 15,-3-4 31-15,0-2-3 16,-8-6-28-16,-2-6 5 15,-6-8-6-15,-3-11-1 16,-5-8 0-16,-2-6 1 16,-1-9-38-16,-3-4-92 15,0-7-128-15,0-13-152 16,-3-3-504-16</inkml:trace>
  <inkml:trace contextRef="#ctx0" brushRef="#br0" timeOffset="-17647.76">1651 17169 689 0,'0'0'222'0,"0"0"-163"16,0 0-15-16,0 0 77 16,0 0-18-16,4 82 16 15,-1-51-77-15,0 6-13 16,-1 5 48-16,1 10-33 16,-3 1 20-16,1 7 42 15,-1-1-37-15,0 1-11 16,0-4-33-16,2-3-24 15,-1-7 30-15,2-5-31 16,0-8 2-16,2-5-2 16,0-9 0-16,0-2-57 15,-2-5-91-15,6-3-67 16,-3-3-188-16,-1-4-150 0</inkml:trace>
  <inkml:trace contextRef="#ctx0" brushRef="#br0" timeOffset="-17359.65">1885 17810 342 0,'0'0'771'16,"0"0"-656"-16,0 0-77 15,0 0-19-15,8 95 52 16,-5-65 19-16,1 5-23 0,-1 1 7 16,1 5-19-16,-1-2-42 15,2-2 5-15,-2-6-18 16,0-6 0-16,3-5-6 16,-6-6-39-16,0-8-102 15,0-3-348-15,0-3-97 0</inkml:trace>
  <inkml:trace contextRef="#ctx0" brushRef="#br0" timeOffset="-17105.31">1816 18040 935 0,'0'0'240'0,"0"0"-196"15,0 0-17-15,0 0 12 16,0 0 51-16,0 0 3 16,85 0-65-16,-59-3-2 15,-1 3-20-15,-1 0 0 16,0 0 13-16,-6 0-19 16,1-2-11-16,-3 1-68 15,-2-3-141-15,1-1-82 16,-9 0-184-16</inkml:trace>
  <inkml:trace contextRef="#ctx0" brushRef="#br0" timeOffset="-16828.42">2015 17865 818 0,'0'0'287'15,"0"0"-242"-15,0 0-36 16,0 0 47-16,0 0 72 16,0 0 23-16,0 0-76 15,27 94-43-15,-17-59 18 16,-1-1-17-16,-3 3 5 16,0-2-10-16,1-3-19 15,-2-4-18-15,-1-3-20 0,1-8-91 16,-2-3-106-16,1-14-135 15,-2 0 48-15,1 0-186 0</inkml:trace>
  <inkml:trace contextRef="#ctx0" brushRef="#br0" timeOffset="-16182.49">2355 18010 1029 0,'0'0'172'16,"0"0"-131"-16,0 0-38 16,0 0 3-16,0 0 8 15,0 0-13-15,0 0 7 16,-9 24 2-16,9-18-10 15,0-1 0-15,0 1 0 16,0-3-36-16,0 0-197 16,0 1-344-16</inkml:trace>
  <inkml:trace contextRef="#ctx0" brushRef="#br0" timeOffset="-15094.65">2194 18070 510 0,'0'0'104'15,"0"0"-78"-15,0 0 0 0,0 0 55 16,0 0 13-16,0 0 19 15,0 0-22-15,58-30-12 16,-52 27 11-16,3 1-32 16,-5 2 0-16,-1 0 17 15,-1 0-40-15,-1 0 7 16,-1 0-17-16,2 5-15 16,-1 7 25-16,1 2-22 15,-2 6-11-15,0 4 11 16,0 2-6-16,0-3-7 15,-9 3 0-15,1-5-23 16,-2-1 23-16,4-3 1 16,0-5 9-16,3-7-7 0,1 0-3 15,2-5 0-15,0 0-31 16,0 0-33-16,0-7 64 16,0-2-1-16,0 1 1 15,3-2 5-15,2 2 2 16,1 1-8-16,0 0 1 15,3 4 0-15,-2 3 4 16,2 0 9-16,-1 0 24 16,5 0-17-16,1 6-13 15,2 4 8-15,-4-2-15 16,6 0 1-16,-6-1 5 16,-2-3-5-16,-1-2-1 15,0-2 0-15,-3 0-64 0,3-16-52 16,-5-3-210-1,-1 0-303-15</inkml:trace>
  <inkml:trace contextRef="#ctx0" brushRef="#br0" timeOffset="-14582.72">2407 17948 880 0,'0'0'321'0,"0"0"-251"15,0 0-63-15,0 0 2 16,0 0-8-16,0 0 73 16,-6 92 0-16,9-66-58 15,7 2 15-15,4 2-8 16,1 0-14-16,6-1 24 15,1-3-32-15,3-2 6 16,-2-6 6-16,5-4-7 16,-1-8-12-16,-3-6-3 15,1 0 9-15,-4-2 8 16,0-10-7-16,-5-2 10 16,-5-3 16-16,-2-7-27 15,-5-2 32-15,-4-1-22 16,0-2-10-16,-10-4 32 0,-7 3 2 15,-5 0 33-15,-2 1 12 16,-1 5-27-16,1-2 4 16,0 9-29-16,-1 1-13 15,1 3 40-15,0 5-38 16,0 2-10-16,6 6-6 16,-1 0-13-16,4 3-3 15,0 14 0-15,0 10-95 16,6 3-64-16,5 28-20 15,4-7-121-15,0-5-348 0</inkml:trace>
  <inkml:trace contextRef="#ctx0" brushRef="#br0" timeOffset="-13143.03">2790 17604 990 0,'0'0'296'0,"0"0"-233"0,0 0-26 15,0 0 52-15,0 0 10 16,0 0 16-16,0 0-45 16,-1 0-12-16,1 0-4 15,0 0-43-15,0 0-5 16,0 0-6-16,4 2-17 16,14-1 16-16,8-1 2 15,5 0 4-15,3 0-5 16,2 0 6-16,0 0-15 15,-3 0 9-15,-5-1-5 16,0-1 4-16,-7-3 1 0,-3 2-24 16,-6 1-91-1,-6 0-27-15,0 0-20 0,-6 2-96 16,0 0-24-16,0 0-46 0</inkml:trace>
  <inkml:trace contextRef="#ctx0" brushRef="#br0" timeOffset="-12863.28">2958 17694 834 0,'0'0'253'0,"0"0"-202"15,0 0-35-15,0 0-3 16,0 0 36-16,0 0 55 16,0 0-21-16,61 29-24 15,-39-23 8-15,0-2-32 16,-1-4 1-16,-1 2-36 16,-4-2 0-16,2 0-55 15,-3 0-202-15,-6 0-374 0</inkml:trace>
  <inkml:trace contextRef="#ctx0" brushRef="#br0" timeOffset="20410.59">3799 17263 818 0,'0'0'186'16,"0"0"-112"-16,0 0 40 15,0 0 1-15,0 0-8 16,0 0-45-16,-11-19-41 15,10 13-2-15,-1 0 17 16,2 1-7-16,0 0 18 16,0 1-20-16,0 3 0 0,0-1 0 15,0 2-3-15,0 0 33 16,-3 0-37-16,3 0-7 16,0 0 11-16,0 0-23 15,-4 9 44-15,4 11-36 16,-3 9-3-16,0 8 4 15,0 6-10-15,1 3-12 16,-4-3 5-16,0-2-17 16,-1-5 23-16,1-7 1 15,0-7 0-15,0-5 4 16,6-6-4-16,-3-5 0 16,3-6-8-16,0 0 6 15,0 0 0-15,14 0-7 16,5-9 18-16,3-1-2 15,4 3-6-15,4-3 7 0,1 3 14 16,6 4-16-16,-1-1-6 16,0 4 7-16,-5 0-6 15,2 0-1-15,-6 0 1 16,-7 0 0-16,-3 0 6 16,1 0-7-16,-5 2-1 15,-1-2-33-15,2 0-128 16,-1-8 6-16,-4-11-246 15,-3 0-190-15</inkml:trace>
  <inkml:trace contextRef="#ctx0" brushRef="#br0" timeOffset="20651.71">4091 17261 1280 0,'0'0'229'0,"0"0"-169"15,0 0-28-15,0 97-32 16,9-52 32-16,3 3 17 16,0 3-25-16,-2 1 3 15,2-2-26-15,-3 1 0 16,-1-2 6-16,-2-10-7 16,-2-5-25-16,0-8-20 15,1-7-41-15,-2-9-86 16,0-7-226-16,0-3-310 0</inkml:trace>
  <inkml:trace contextRef="#ctx0" brushRef="#br0" timeOffset="21092.6">4324 17374 845 0,'0'0'175'15,"0"0"-136"-15,0 0-10 16,0 77 65-16,4-42 30 16,-1 2-11-16,0 4-50 15,3-1-33-15,3 1 4 0,3-9-34 16,0 0 7 0,7-6-7-16,1-7 1 0,2-4 5 15,0-7-5-15,1-5 1 16,-4-3 14-16,2-4-16 15,-3-16 0-15,-2-9 2 16,-2-4 5-16,-4-7 18 16,-5-5-13-16,-4-2-2 15,-1 0 6-15,0 2-9 16,-6 5 5-16,-10 4 5 16,2 7-16-16,-6 7 63 15,-4 6-4-15,-3 8 7 16,0 5-10-16,-3 3-43 15,2 12 11-15,2 13-25 16,6 9 13-16,3 7-28 0,5 3 8 16,9 3-59-16,3 12-63 15,8-14-132-15,5-7-274 0</inkml:trace>
  <inkml:trace contextRef="#ctx0" brushRef="#br0" timeOffset="21543.43">4682 17383 1172 0,'0'0'242'0,"0"0"-161"0,-17 73-81 16,14-34 1-16,3 5 0 15,0-1 17-15,5 4 35 16,10 1-26-16,4-2-4 16,3-3-3-16,1-10-14 15,4-3-7-15,-2-10 1 16,3-8 0-16,-1-4 42 16,0-8-27-16,-2-4-2 15,-2-20 30-15,-4-7-28 16,-5-15 23-16,-4-5 4 15,-10-8-27-15,0-3 25 16,-9-1-29-16,-10 3 4 16,-8 5 29-16,-6 6-28 0,0 9 12 15,-3 9-28-15,-1 11 19 16,3 11 50-16,1 9-53 16,2 0 0-16,1 18-16 15,8 10-3-15,5 10 3 16,11 10-31-16,6 30-96 15,17-12-100-15,3-6-292 0</inkml:trace>
  <inkml:trace contextRef="#ctx0" brushRef="#br0" timeOffset="22286.56">5151 17503 1046 0,'0'0'193'16,"0"0"-167"-16,0 0 3 15,0 0-19-15,0 0 56 16,0 0 17-16,80 75-49 16,-61-49 22-16,-1 6-5 0,-3 6-4 15,-3 4 7-15,-5 2-32 16,-4-1-8-16,-3-2 15 16,0-7-21-16,0-7-3 15,0-11 2-15,-3-8-6 16,-4-8 36-16,4-4-3 15,-5-22-34-15,1-12-7 16,-1-11-40-16,1-7-6 16,4-4-15-16,3 4 4 15,0 6 56-15,0 8-2 16,15 6 10-16,0 13 2 16,1 12-2-16,2 11-8 15,0 1 7-15,4 25 1 16,-2 11 19-16,1 11 8 0,-2 3 17 15,-7 2 29-15,0-7-42 16,-3-9 20-16,-5-7-12 16,-1-10-39-16,-1-8 24 15,-1-11-24-15,-1-1 9 16,0-7 10-16,0-15-18 16,0-9 15-16,-1-13-16 15,-5-2-20-15,0-3 20 16,0 6-19-16,3 3 19 15,3 11-1-15,0 6-15 16,0 12 15-16,13 11-58 0,1 3 55 16,5 22 4-1,3 11 19-15,1 9 28 16,-2 5 4-16,-2 0-50 0,-4-5 12 16,-2-11-13-16,-4-6 1 15,-1-10-16-15,-2-12-13 16,-3-14-172-16,-3-14-355 15,0-7-259-15</inkml:trace>
  <inkml:trace contextRef="#ctx0" brushRef="#br0" timeOffset="22722.37">5623 17167 1156 0,'0'0'307'0,"0"0"-248"16,0 0-59-16,0 0 12 16,0 0-5-16,37 81-4 15,-25-51 23-15,2 8-25 16,-1 6 10-16,-4 2-11 16,0 7 0-16,0 3 4 15,-5-1-3-15,-1-2-1 16,0-2 5-16,0-10 1 15,-1-9-8-15,1-8 2 16,-2-9-1-16,2-4-7 16,-1-9 8-16,2-2-36 0,-1 0-40 15,0-4 52-15,3-5 23 16,5 3 1-16,3 0 0 16,0 3 14-16,8 1 44 15,5 2-17-15,3 0 23 16,4 4-10-16,4 6 63 15,-1 0 0-15,3-3-67 16,2 0 17-16,-3-4-57 16,1-3 5-16,-3 0-8 15,11-3-7-15,-11-5-67 16,-6-1-483-16</inkml:trace>
  <inkml:trace contextRef="#ctx0" brushRef="#br0" timeOffset="24427.95">6403 17466 196 0,'0'0'690'16,"0"0"-533"-16,0 0-14 15,0 0-6-15,0 0-32 16,0 0 13-16,0 0-41 16,-5-7 25-16,5 7 9 15,0 0-45-15,0 0-4 16,0 0-18-16,0 0-35 16,0 0 21-16,0 0-28 15,0 0 6-15,5 0-8 16,16 0-6-16,7 0 6 15,9 0 0-15,7 0 1 16,0 2 3-16,0 1 2 16,0-1 2-16,0-2-8 0,-4 0 13 15,0 0-13 1,-7 0 0-16,-3 0 0 0,-9-4-7 16,-5 3 13-16,-7 1-6 15,-6 0 0-15,-1 0-28 16,-2 0-52-16,0 0-96 15,-17 11 4-15,-2 0-190 16,-1 1-367-16</inkml:trace>
  <inkml:trace contextRef="#ctx0" brushRef="#br0" timeOffset="24713.4">6528 17587 879 0,'0'0'344'16,"0"0"-224"-16,0 0-83 16,0 0-29-16,0 0 1 15,0 0 72-15,0 0 4 16,60 11 30-16,-29-11-35 16,2 1-10-16,0-1-4 15,1 0-41-15,-2 0-5 16,-1 0-11-16,-3 0-9 15,-2 0 17-15,-4 0-16 16,-7 0 0-16,0 0-1 16,-6 3-105-16,-2-3-89 15,-1 0-182-15,-5 0-441 0</inkml:trace>
  <inkml:trace contextRef="#ctx0" brushRef="#br0" timeOffset="25446.16">6982 17227 1200 0,'0'0'274'0,"0"0"-239"15,0 0-33-15,0 0-2 16,0 0 0-16,0 0 3 0,0 89-3 15,0-48 8-15,0 5-1 16,3 5-6-16,3 4 5 16,-2-3-6-16,2-1 0 15,-3-5 4-15,3-6 2 16,-3-11 9-16,0-7-5 16,0-8-10-16,-1-8 0 15,-1-4 1-15,-1-2 13 16,2 0 68-16,-2-14-69 15,0-10 35-15,0-10-14 16,0-5-33-16,0-7 11 16,-5-4-12-16,-4-2 0 15,3-2 10-15,-4 0-10 0,2 5 0 16,2 4 10 0,2 7-10-16,-1 7-2 0,2 8 1 15,-1 7 1-15,4 5 1 16,0 6 1-16,0 2 5 15,0 3-7-15,0 0-8 16,0 0 8-16,0 0 0 16,0 7-16-16,13 8 15 15,8 7 1-15,5 3 0 16,5 5 9-16,7 2-8 16,3 2-1-16,1 1 0 15,-1-5-1-15,0-1-5 16,-5-2 6-16,-5-7 0 15,-6 0 3-15,-6-7-2 0,-8-1-1 16,-3-1 5-16,-8 2-4 16,0-1 79-16,-14 5-52 15,-13 3-22-15,-9 2 6 16,-4 0-5-16,-6 1-4 16,2-3-3-16,1 1 0 15,6-3 13-15,9-4-2 16,4 0 11-16,9-4-9 15,2-1-6-15,5-3-14 16,5 1-14-16,3 3-147 16,0 2-99-16,6 0-546 0</inkml:trace>
  <inkml:trace contextRef="#ctx0" brushRef="#br0" timeOffset="33586.04">7912 17249 1038 0,'0'0'239'0,"0"0"-135"15,0 0-53-15,0 0-25 16,0 0 47-16,0 0-33 16,-5-22 0-16,5 19-33 15,0 0-6-15,0 1-2 16,0 2 1-16,0 0 0 16,5 0 10-16,7 16 0 0,6 7-10 15,5 10 0 1,2 9 0-16,0 8 9 15,-2 0-9-15,-5-2 2 0,-5-3 1 16,-4-6-1-16,-3-3-2 16,-3-6 0-16,-3-7 0 15,0-6 7-15,0-4-6 16,0-9-1-16,0-1 10 16,0-3-9-16,0 0-1 15,0-3 0-15,0-11 6 16,0-6 0-16,0-10-5 15,-3-4 6-15,-1-7-7 16,2-3-1-16,2-6 0 16,0-2 1-16,0 1-18 15,5 3 12-15,6 5 8 0,4 6-2 16,2 8 0-16,-1 8-16 16,0 12 3-16,-2 9-31 15,2 0 22-15,-1 23 22 16,3 13 0-16,0 13 1 15,0 9 5-15,1 5 3 16,-4-3-9-16,-3-2 0 16,-1-9 0-16,-4-8 6 15,-1-9-5-15,-3-12 9 16,1-9-2-16,-2-5-6 16,-2-6-2-16,1 0 0 15,-1-6 1-15,0-14 10 16,0-10-3-16,0-7-8 15,0-10 0-15,-1-5-15 0,-1-2-9 16,2 3-14-16,0-2 3 16,6 9 34-16,8 6-6 15,4 14 7-15,0 10-6 16,4 14-14-16,0 3 19 16,5 22 0-16,0 15 1 15,-1 7 52-15,-4 11-18 16,0 1-4-16,-8-2 17 15,-4-3-28-15,-1-4-5 16,-3-10-14-16,-1-9 6 16,-2-12-12-16,1-18-58 0,-1-1-312 15,-3-4-380-15</inkml:trace>
  <inkml:trace contextRef="#ctx0" brushRef="#br0" timeOffset="33782.54">8728 17458 1086 0,'0'0'248'15,"0"0"-158"-15,17 104-76 16,-11-57 27-16,0-1 26 16,-2-3-27-16,2-5-6 15,-1-5-33-15,-2-7-1 0,-3-2-67 16,0-8-333-16,0-7-341 15</inkml:trace>
  <inkml:trace contextRef="#ctx0" brushRef="#br0" timeOffset="33957.07">8684 17759 1015 0,'0'0'189'0,"0"0"-109"16,0 0 11-16,91-15 9 15,-54 7-27-15,9-4-37 16,-4 1-7-16,-3-4-29 16,-2 1-55-16,-13 0-257 0,-9 4-385 15</inkml:trace>
  <inkml:trace contextRef="#ctx0" brushRef="#br0" timeOffset="34485.66">8906 17540 1298 0,'0'0'266'16,"0"0"-211"-16,0 0-55 15,0 0 0-15,0 0 12 16,21 84-12-16,-11-43 25 16,2-2-25-16,-3-3-1 15,-1-3-17-15,-1-7-75 16,-4-9-19-16,-2-6 1 0,1-9 35 15,-1-2-24-15,1-5-15 16,1-12 115-16,3-4 4 16,0-1-3-16,4-1-1 15,2 5 15-15,1 6 33 16,3 5 48-16,3 7 60 16,-3 0-12-16,4 19-18 15,-5 7-50-15,-2 6-1 16,-7 6-7-16,-6 1-30 15,0 0 11-15,0-5-29 16,-6-6-2-16,-2-7 7 16,-3-10-12-16,0-8-7 15,-2-3-6-15,1-13-128 0,1-8 16 16,1-4 34-16,6-1 58 16,2 7 7-16,2 4 7 15,2 9-4-15,11 6 10 16,5 0 3-16,6 0 37 15,1 4-22-15,5 5-1 16,-3-4-2-16,-3-2-15 16,-2-3 0-16,-3 0-24 15,-4-5-72-15,-3-11-89 16,-9-23-158-16,-3 8 27 16,0 1 85-16</inkml:trace>
  <inkml:trace contextRef="#ctx0" brushRef="#br0" timeOffset="34795.28">9255 17671 52 0,'0'0'410'0,"0"0"-97"15,0 0-76-15,0 0-3 16,0 0-60-16,0 0-107 0,0 0-28 16,-6 66 5-16,22-22-6 15,4-1 27-15,2-1-22 16,2-6 0-16,1-12-4 16,1-8-38-16,-3-10 61 15,-2-6-32-15,-3-3-24 16,-7-20 25-16,1-9 0 15,-12-8 1-15,0-5 21 16,-8 0-15-16,-11 3 0 16,-8 1-20-16,0 9 1 0,-3 4-1 15,2 10 1 1,1 9 9-16,3 6-22 0,0 3-6 16,4 14-9-16,4 8 0 15,5 6-17 1,5 2 17-16,6 2-100 0,4-1-52 15,12-6-123-15,1-8-518 16</inkml:trace>
  <inkml:trace contextRef="#ctx0" brushRef="#br0" timeOffset="34983.99">9732 17498 1360 0,'0'0'162'16,"0"0"-93"-16,0 0-33 0,85 31-35 16,-58-26 28-16,-2 2-23 15,-4 0-5-15,-6 3-1 16,-5-3-284-16,-8 1-1007 0</inkml:trace>
  <inkml:trace contextRef="#ctx0" brushRef="#br0" timeOffset="35157.15">9744 17665 1460 0,'0'0'500'0,"0"0"-457"16,0 0-43-16,0 0 0 16,0 0 4-16,79 16-4 15,-42-16 5-15,-2 0-5 0,5 0-157 16,-10 0-200-16,-8-7-798 15</inkml:trace>
  <inkml:trace contextRef="#ctx0" brushRef="#br0" timeOffset="35539.19">10165 17280 1478 0,'0'0'203'0,"0"0"-170"16,0 0-26-16,0 72-5 0,0-40 31 15,0 7-31-15,0 4 15 16,0 0-4-16,0-4-12 16,0 0 19-16,-2-7-20 15,2-6 12-15,0-10 27 16,0-3-39-16,0-10 1 15,0-3 1-15,9 0 11 16,6 0 15-16,2 0-17 16,6 0-2-16,3-6 4 15,0 0-2-15,3 2-11 16,-2 1 0-16,1 2 1 16,-1 1 11-16,-5 0-12 15,-4 0 0-15,-4 0 0 16,-8 0-40-16,-6-9-191 0,0 2-254 15,-2-3-258-15</inkml:trace>
  <inkml:trace contextRef="#ctx0" brushRef="#br0" timeOffset="35743.68">10341 17449 1547 0,'0'0'367'0,"0"0"-293"16,0 0-54-16,-2 73-18 15,7-34 11-15,4 9 56 16,0 4-34-16,1 0 2 16,-1-4-15-16,0-6-15 15,1-6-14-15,-2-14-3 0,-1-9-120 16,1-13-171-16,-1 0-429 16,-2-16 116-16</inkml:trace>
  <inkml:trace contextRef="#ctx0" brushRef="#br0" timeOffset="36102.4">10524 17512 1313 0,'0'0'349'0,"0"0"-312"16,0 0-17-16,17 75-20 16,-10-31 1-16,2 2 11 15,0 3-4-15,6-4 1 16,1-4-7-16,2-9 11 0,5-10-15 15,-1-10 2-15,2-12-32 16,-2 0 31-16,1-20-6 16,-4-9 6-16,-1-9-10 15,-9-6-43-15,-6-2 54 16,-3-1 6-16,-5 2 23 16,-14 4 75-16,-5 5-49 15,-3 9 32-15,0 8-8 16,-1 8-29-16,0 9 17 15,1 2-40-15,0 17-15 16,3 13-12-16,3 8-39 16,5 5 20-16,4 4-7 15,6-1-65-15,6 1-92 0,9-8-109 16,4-12-496-16</inkml:trace>
  <inkml:trace contextRef="#ctx0" brushRef="#br0" timeOffset="36493.38">10794 17466 1580 0,'0'0'106'16,"0"0"-106"-16,0 0-33 15,0 92 33-15,0-46 0 16,6 4 70-16,12 0-25 15,6-5-16-15,6-4-13 0,1-11-16 16,2-9-8-16,0-7-4 16,-2-11-65-16,-1-3 75 15,-3-9-5-15,-5-16 7 16,-4-4 7-16,-9-5 3 16,-8-4 17-16,-1-1 57 15,-3 0-31-15,-16 5 47 16,-3 2-14-16,-5 6-11 15,-3 4 15-15,-3 6-66 16,5 10 16-16,-1 0-31 16,1 6-9-16,3 0-2 15,2 12-47-15,4 9-35 16,6 1-32-16,8 14-133 0,5-6-40 16,0-3-605-16</inkml:trace>
  <inkml:trace contextRef="#ctx0" brushRef="#br0" timeOffset="37151.62">11331 17631 1388 0,'0'0'261'15,"0"0"-261"-15,0 0-10 16,0 0 10-16,0 0 73 15,0 0 25-15,-85-58-2 16,69 58-30-16,-2 0-66 0,3 11-13 16,2 7-37-16,1 4 0 15,1 5 39-15,4 3-14 16,2-2 23-16,5-1-9 16,0-6-35-16,0-7 1 15,6-8-22-15,6-6-58 16,6 0 27-16,0-16-31 15,3-5-37-15,-3-6 37 16,-2 1 70-16,1 4 59 16,-6 2 101-16,0 9 87 15,-5 5-1-15,6 6-100 16,-2 0-18-16,6 10 8 16,4 17-47-16,4 4 43 0,4 13-36 15,2 9-11-15,4 15 5 16,4 19-30-16,-1 13-2 15,-10 3 1-15,-5-19 0 16,-10-20-10-16,-9-22 7 16,-3-2-61-16,0 2-8 15,0 5 11-15,-7-1 34 16,-8-6 16-16,-6-10 11 16,-4-10 8-16,-7-10-7 15,-4-10 9-15,-1 0 21 16,-2-14-31-16,2-12 9 15,4-7-9-15,9-4 5 16,6-2-5-16,9-6 2 0,8 0 7 16,1 0 15-16,7-2-23 15,14 3 47-15,6 2 13 16,9 3-24-16,1 8 11 16,-1 2-23-16,3 5-9 15,-6 9-14-15,4 5-2 16,-9 3-136-16,-10 7-240 0</inkml:trace>
  <inkml:trace contextRef="#ctx0" brushRef="#br0" timeOffset="41306.8">25685 13977 713 0,'0'0'260'0,"0"0"-169"16,0 0-52-16,0 0-38 16,0 0 31-16,0 0 33 15,1 0-46-15,-1 0 10 16,0 0-9-16,0 0 22 15,0 4 10-15,0 10-24 16,0 6 5-16,0 4-14 16,-1 6-18-16,-4 1 13 15,-1 3-14-15,2-3 1 0,1-1 15 16,-2-1-8 0,2-5-8-16,3-4 0 0,0-5 0 15,0-7 7-15,0-2-6 16,0-4 11-16,8-2 19 15,4 0 5-15,3-3 18 16,4-9-3-16,2 0-19 16,0-2 6-16,4 5-15 15,1 1 8-15,0 2 16 16,3 3-33-16,-1 2 5 16,-3 1-19-16,-4 0 8 15,-3 0-9-15,-6 1 2 16,-3 3-2-16,-6-1-6 15,-3-1-146-15,0-2-9 16,-5 0-321-16,-6 0-193 0</inkml:trace>
  <inkml:trace contextRef="#ctx0" brushRef="#br0" timeOffset="41569.39">25838 13946 504 0,'0'0'963'0,"0"0"-803"16,0 0-160-16,0 0 0 15,0 0 50-15,-3 77 2 16,3-33-7-16,0 7-39 0,3 4 2 16,0 3 8-16,0-3 0 15,-1-4 3-15,-1-8 6 16,4-7-25-16,-4-10 0 15,2-5-1-15,0-9-58 16,0-12-101-16,2 0-355 16,-4-9-140-16</inkml:trace>
  <inkml:trace contextRef="#ctx0" brushRef="#br0" timeOffset="41995.1">25986 14190 401 0,'0'0'634'0,"0"0"-529"0,0 0-105 15,0 0 7-15,-5 93 112 16,5-60 10-16,0 1-60 16,5 0-44-16,10 0-8 15,1-4 0-15,7-6-16 16,-1-7 0-16,2-6-1 15,0-5 0-15,0-6 2 16,-2-1-2-16,-2-17 1 16,-1-6-1-16,-6-6 1 15,-1-7-1-15,-7-4 0 16,-5-3 0-16,0 1 3 16,-2 1 9-16,-13 3 20 15,0 6 45-15,-6 5 9 0,-1 6-3 16,-2 5-8-1,-1 6-62-15,-2 5 5 0,2 6-18 16,1 0-5-16,3 9 4 16,1 10-37-16,3 3-27 15,3 3-33-15,5 0 21 16,2 2 31-16,7 7-65 16,0-7-257-16,1-5-276 0</inkml:trace>
  <inkml:trace contextRef="#ctx0" brushRef="#br0" timeOffset="42454.23">26283 14059 1290 0,'0'0'307'16,"0"0"-306"-16,0 0-1 15,0 0 0-15,0 0 20 16,0 0 55-16,-35 80-58 16,34-46 1-16,1 5-7 15,0 0-10-15,3 1 28 16,10-1-20-16,5-3-3 16,0-6 8-16,5-6-13 0,-1-7-2 15,2-7 1-15,-3-7-25 16,3-3 25-16,-2-8-27 15,-1-12-10 1,-5-6 31-16,0-4-12 0,-6-3 18 16,-6-4 0-16,-4-1 0 15,0 4 9-15,-3-2 16 16,-12 2 26-16,-1 5 32 16,-5 0-9-16,-3 6 21 15,-2 1-26-15,0 7-52 16,-1 4 19-16,2 5-35 15,-1 6-1-15,4 0-1 16,2 7-71-16,1 10-16 16,1 11-80-16,3-3-45 15,5-1-336-15</inkml:trace>
  <inkml:trace contextRef="#ctx0" brushRef="#br0" timeOffset="43196.57">26639 14248 1048 0,'0'0'304'0,"0"0"-205"15,0 0-86-15,0 0 38 16,0 0 40-16,0 0-12 16,0 0-18-16,-43-66-26 15,31 64-4-15,-3 2 3 16,-1 0-24-16,-2 12-10 16,0 5-10-16,2 6-11 15,2 3 14-15,2 2 7 16,6 0 0-16,5 0 0 15,1-4-29-15,0-4-48 16,13-6 45-16,8-6-19 16,3-6 0-16,0-2-51 0,0-5-56 15,-2-9 53-15,-3-3 16 16,-4-5 70-16,-1 3 19 16,-7 2 78-16,-1 3 39 15,-3 8-8-15,-1 2-36 16,1 4-2-16,-2 4-38 15,5 14-11-15,1 10 0 16,6 10-15-16,1 9 14 16,3 9-16-16,2 2-4 15,-1 8-2-15,-3-1-21 16,0 4-9-16,-6 1-10 16,-2-4-2-16,-4-1 30 15,-1-6-15-15,-2-3-1 16,0-7 12-16,-8-7-12 15,-4-3 28-15,-7-10 0 0,-2-5 1 16,-1-10 1-16,-4-9 8 16,-2-5 20-16,0-5 32 15,-1-17 7-15,1-11-1 16,4-7 59-16,8-7-34 16,2-6-35-16,10-3-26 15,4-2-12-15,0 3 4 16,7 1-22-16,11 5-2 15,3 1 1-15,3 5-49 16,1 2-28-16,8-6-100 16,-4 9-202-16,-7 7-719 0</inkml:trace>
  <inkml:trace contextRef="#ctx0" brushRef="#br0" timeOffset="43678.85">27009 14272 652 0,'0'0'109'0,"0"0"-99"15,0 0-10-15,0 0 0 16,0 0 57-16,0 0 20 16,0 0-64-16,24-27-4 15,-24 13 24-15,0-1 93 0,-4 4 60 16,-5 3-32 0,-2 3-19-16,-1 3 78 0,3 2-62 15,2 0-85-15,-1 11-55 16,3 6-11-16,3 1-10 15,2 11-98-15,0-8-145 16,2-2-575-16</inkml:trace>
  <inkml:trace contextRef="#ctx0" brushRef="#br0" timeOffset="58934.46">27343 13851 738 0,'0'0'236'16,"0"0"-170"-16,0 0-34 15,0 0 33-15,5-9 37 16,-5 8-21-16,0-1-61 15,0 2 3-15,0-2 22 16,0 1-3-16,0 1 15 16,0 0-22-16,0 0-3 15,0 0 17-15,0 0-14 16,0 0-11-16,0 0-16 16,0 0-7-16,0 0-2 15,1 10 1-15,1 10 0 16,-1 3 5-16,-1 9-4 0,0 0-1 15,0-1 0-15,0 3 1 16,-3-2 2-16,-1-6-3 16,-1-2 0-16,1-4 7 15,1-6-7-15,2-3-1 16,1-5 0-16,0-1-4 16,0-4 5-16,0-1 0 15,0 0 0-15,8 0 2 16,1 0-2-16,3 0 0 15,5-3 1-15,-1-1 0 16,2 0 18-16,3 3-9 16,-3-1-8-16,3 2 14 15,-1 0-16-15,-2 0 0 0,0 0 1 16,-3 0-1 0,0 2 1-16,-1 2-1 0,0 1 2 15,0-2 5-15,1 0-7 16,-3 0 0-16,-3-3-1 15,-1 0-63-15,-3 0-47 16,-2-9-125-16,-1-2-290 0</inkml:trace>
  <inkml:trace contextRef="#ctx0" brushRef="#br0" timeOffset="59196.76">27553 13889 1175 0,'0'0'239'0,"0"0"-178"16,0 0-60-16,0 0-1 15,0 0 37-15,0 0-14 16,0 0-1-16,-4 93-3 16,4-50 1-16,1 3 16 15,2 3-12-15,2 1 1 16,0-2-4-16,-1-4-21 15,1-5 0-15,2-7-1 16,-1-6-47-16,0-6-65 16,0-8-401-16,-2-9-293 0</inkml:trace>
  <inkml:trace contextRef="#ctx0" brushRef="#br0" timeOffset="59559.79">27737 14413 527 0,'0'0'150'0,"0"0"-97"15,0 0 14-15,0 0 24 0,0 0 78 16,0 0-49-16,0 0 12 16,0-36 2-16,0 35-55 15,0 1-31-15,0 0-33 16,0 0-14-16,0 0 10 16,0 3-10-16,3 1 7 15,-2 2 6-15,1-4-14 16,0 1 0-16,-1-1 0 15,1-1-11-15,1-1 10 16,0 0-164-16,-2 0-407 0</inkml:trace>
  <inkml:trace contextRef="#ctx0" brushRef="#br0" timeOffset="60789.51">27891 14045 658 0,'0'0'127'0,"0"0"-83"16,0 0-19-16,0 0 41 15,0 0 24-15,0 0-28 16,0-75-33-16,-2 60 7 15,1-1-1-15,-1 1 36 16,-1-1-28-16,0 0-30 16,2 2 8-16,-1 2-20 15,1 0 14-15,-1 4 12 0,1 1-14 16,-1 5 16-16,2 1 0 16,0 1-16-16,0 0 22 15,0 5-34-15,0 12 6 16,0 10 10-16,3 9-6 15,8 4 0-15,-1 7-1 16,1 1-9-16,2 1 31 16,-2-3-10-16,-2-2 9 15,-1-5 8-15,-2-5-30 16,-3-6 4-16,0-6-13 16,0-3 1-16,-1-6 9 15,-1-5-10-15,1-4-1 16,-1-2-31-16,1-2-60 15,2-7-162-15,-2-6-339 0</inkml:trace>
  <inkml:trace contextRef="#ctx0" brushRef="#br0" timeOffset="61261.38">28079 13998 637 0,'0'0'130'0,"0"0"-82"16,0 0-34-16,0 0 69 15,0 0 80-15,0 0-46 16,0 0-43-16,31 52-38 15,-19-43-23-15,3-2 12 16,0-4-12-16,3-3 9 16,-1 0 36-16,2-2-20 15,0-9 20-15,-3-5 10 16,1-1-23-16,-7-2-3 16,-1 2-20-16,-8-2 18 15,-1 2-2-15,0 2-24 16,-1 0 27-16,-12 2 5 0,-1 2-8 15,-4 3-3-15,-1 2-25 16,-1 3 2-16,-2 3-5 16,3 0-7-16,1 6 0 15,0 10 0-15,4 1-21 16,1 3 14-16,4 1-41 16,2 0-43-16,5 4-35 15,2-3-96-15,0-4-374 0</inkml:trace>
  <inkml:trace contextRef="#ctx0" brushRef="#br0" timeOffset="61674.51">28186 14090 616 0,'0'0'569'16,"0"0"-496"-16,0 0-44 15,0 0-19-15,0 0 78 16,0 0-6-16,-60 85-52 16,60-60 15-16,0 1 19 15,8 3-10-15,5 0-17 16,4 0-24-16,1-5-2 16,4-3 14-16,0-5-25 15,2-8 15-15,-3-6-9 16,0-2-5-16,-2-5 24 15,-5-15 46-15,-5-4-5 16,-5-4-11-16,-4-2-44 0,0-1 5 16,-13 0 1-1,-6 4-17-15,-3 4 27 0,0 3-2 16,0 7-2-16,2 7 7 16,-1 5-30-16,4 1 0 15,2 5 0-15,0 11-18 16,6 4-5-16,1 2-55 15,7 6-64-15,1-6-95 16,0-7-481-16</inkml:trace>
  <inkml:trace contextRef="#ctx0" brushRef="#br0" timeOffset="62132.48">28402 13941 1083 0,'0'0'173'0,"0"0"-138"16,0 0-19-16,0 0-1 15,18 74 6-15,-13-56 13 16,2 0-5-16,-4 0-3 15,0-3 1-15,-1-3-26 0,1 1 14 16,-2-4-15-16,1-2 1 16,-1-3 5-16,1 1-6 15,-1-5 1-15,2 0 2 16,0 0-2-16,3 0-1 16,1 0 0-16,2 0 0 15,3-2 2-15,2-5-2 16,-1 2 2-16,5-2 4 15,1 3-5-15,3 2-1 16,0 0 0-16,3 2 0 16,0 0 1-16,1 0 0 15,-4 0 11-15,-2 0 1 16,-3 0-13-16,-5 0 0 0,-3 0-1 16,-4 0-51-1,-3 0-309-15,-2 0-487 0</inkml:trace>
  <inkml:trace contextRef="#ctx0" brushRef="#br0" timeOffset="62442.84">28589 13832 1077 0,'0'0'254'16,"0"0"-208"-16,0 0-27 16,0 0-2-16,0 101 85 15,7-63 6-15,2 7-56 0,3 6-7 16,-3 4-23-16,0 2-13 16,-2-4 28-16,-1-3-8 15,-1-7 0-15,-4-4 0 16,2-9-28-16,-3-4 11 15,2-7-12-15,-1-4-15 16,4-5-89-16,-2-4-129 16,1-3-460-16</inkml:trace>
  <inkml:trace contextRef="#ctx0" brushRef="#br0" timeOffset="63476.19">28402 13820 750 0,'0'0'266'16,"0"0"-187"-16,0 0-41 16,0 0 75-16,0 0 16 15,0 0-67-15,0 0-36 16,0 0 3-16,0 0-20 16,0 0 23-16,0 0-7 15,0 0-14-15,0 0 16 16,0 5-26-16,0 7 6 15,0 7 16-15,0 5-22 16,0 5 6-16,2 3-7 16,1-1 0-16,0 1 3 15,0-2-3-15,3 5-1 16,-2-11-65-16,2-4-337 0</inkml:trace>
  <inkml:trace contextRef="#ctx0" brushRef="#br0" timeOffset="92084.3">29103 13851 1096 0,'0'0'240'0,"0"0"-159"15,0 0-57-15,0 0-6 16,0 0 61-16,0 0-37 15,0 0-16-15,0 0-14 16,0 0 5-16,6 0 40 16,6 0-7-16,5 0-12 15,-1 0-5-15,3 0-31 16,1 0 17-16,1 0-10 16,0 0-8-16,2 0 11 15,0 0-11-15,-1 0-1 16,2 1 6-16,0 1 1 15,0-1-7-15,-3 0 0 0,0 1-15 16,-4-2 15-16,-5 1-67 16,-2-1-130-16,-7 0-294 15,-3 0-404-15</inkml:trace>
  <inkml:trace contextRef="#ctx0" brushRef="#br0" timeOffset="92542.39">29293 13827 388 0,'0'0'942'0,"0"0"-811"0,0 0-106 16,0 0-25-16,0 0 9 15,0 0 14-15,0 0 5 16,12 67 7-16,4-34-11 15,1 5-12-15,0 3 20 16,1 0 12-16,-4-1 1 16,-2-4-6-16,0-3-28 15,-5-4 2-15,-1-5-4 16,-4-2-7-16,-2-4 9 16,0-4-10-16,0-2 6 15,-2-3 9-15,-7-1-13 16,-3 0 1-16,-4-3 8 15,-3-3 4-15,-3-2 22 0,0 0-8 16,1 0 18 0,3-7-4-16,2-1-28 0,4 3 10 15,2 0-10-15,2 0-14 16,4 3 12-16,2-1-14 16,2 3 1-16,0 0-1 15,0 0-32-15,0-2-66 16,0 2-113-16,0 0-8 15,6 0-180-15,0 0-512 0</inkml:trace>
  <inkml:trace contextRef="#ctx0" brushRef="#br0" timeOffset="93074.14">28751 14601 523 0,'0'0'818'0,"0"0"-675"16,0 0-119-16,0 0-5 15,0 0 26-15,0 0 63 16,0 0-17-16,48 11-55 0,-20-5 9 16,7 1 17-16,7 0-31 15,7-1 13-15,9 1-18 16,6-5 5-16,5 1 7 16,16-2-37-16,12 0 11 15,14-1-12-15,-11 0 1 16,-19 0 0-16,-23 0-1 15,-16 0 0-15,7 0 3 16,2 0 5-16,3 0-9 16,-7-1 1-16,-10 0 0 15,-5-1 1-15,-8 2 0 16,-8 0-1-16,-3 0 22 16,-4 0-22-16,-2 0 7 15,-4 0-7-15,0 0 1 16,-3 0 6-16,1 0-7 0,-1 0 0 15,0 0 0-15,0 0-4 16,0 0-52-16,0 0-117 16,0 0-144-16,-3 0-453 0</inkml:trace>
  <inkml:trace contextRef="#ctx0" brushRef="#br0" timeOffset="99580.12">28936 15058 1215 0,'0'0'206'16,"0"0"-127"-16,0 0-72 15,0 0-7-15,0 0 0 16,-79 0 0-16,66 7 5 16,4 1-5-16,0 5 0 15,2 2-1-15,5 2-4 16,2 3 5-16,0 1 0 15,5 0 1-15,6-2-2 0,1-5 1 16,3-3 0 0,-4-3 9-16,1-7 3 0,-1-1 20 15,0 0 11-15,1-6-28 16,-3-8 13-16,-2-2-15 16,-2-2 7-16,-2-3 21 15,-2 0-16-15,-1 0 4 16,0 0-20-16,0 6-8 15,0 5 14-15,0 3-15 16,3 7-7-16,2 0-5 16,4 6-41-16,4 18 46 15,10 12 7-15,6 22 0 0,6 21 15 16,-2-1-15 0,-7-7 0-16,-6-11-1 0,-8-13-5 15,-4 4 0-15,-2 2-4 16,-6-6-30-16,0-8 27 15,-4-6-12-15,-11-9 25 16,-1-7 0-16,-4-9 7 16,-2-8 34-16,0 0 10 15,1-12-19-15,-2-14 8 16,3-6-17-16,3-8 2 16,5-2-9-16,6-2-9 15,5 2 24-15,1 2-24 16,3 7 2-16,11 1 12 15,3 6-21-15,5 3-6 16,2 1-13-16,1 5-63 0,10-2-86 16,-8 5-176-1,-6 3-351-15</inkml:trace>
  <inkml:trace contextRef="#ctx0" brushRef="#br0" timeOffset="99751.34">29238 15263 1505 0,'0'0'269'0,"0"0"-269"16,0 0-169-16,0 0 79 16,0 0-3-16,0 0-314 0,0 0-499 15</inkml:trace>
  <inkml:trace contextRef="#ctx0" brushRef="#br0" timeOffset="100223.58">29487 14986 149 0,'0'0'667'0,"0"0"-511"0,0 0-104 15,0 0-28-15,0 0-24 16,0 0 69-16,0 0-8 15,-30 34-38-15,30-22 3 16,0 0 2-16,6-2-18 16,4-1 13-16,2-3-23 15,3-4-11-15,-1-2 1 16,-1 0 1-16,-3-1-1 16,1-8 9-16,-4-4 1 15,-4-3 23-15,-3 2-5 0,0-1 47 16,-4 2 31-16,-8 2-32 15,-2 4 23-15,0 1-33 16,2 6-38-16,0 0-13 16,3 0-3-16,3 3-66 15,6 12-81-15,0-1-258 16,0-1-252-16</inkml:trace>
  <inkml:trace contextRef="#ctx0" brushRef="#br0" timeOffset="100524.13">29836 14997 1300 0,'0'0'242'16,"0"0"-229"-16,0 0-13 0,0 0 0 16,0 0 68-16,0 0-11 15,-91-6-28-15,64 20-29 16,0 6 6-16,3 4-7 15,6 6 2-15,5 6 0 16,8 3 15-16,5 3-9 16,0 0 0-16,20-1 24 15,6-5-25-15,7-7 26 16,5-7-26-16,1-5 7 16,-2-9-4-16,1-4-8 15,-3-4-2-15,1-6-118 16,-9-11-68-16,-10-1-409 0</inkml:trace>
  <inkml:trace contextRef="#ctx0" brushRef="#br0" timeOffset="113857.95">30100 13668 1073 0,'0'0'196'15,"0"0"-143"-15,0 0-32 16,0 0-19-16,0 0 34 16,-70 89 13-16,59-57-36 15,2 9 3-15,2 5 35 16,4 8-29-16,3 16 10 16,0 14-10-16,0 16-16 15,10-7 10-15,-1-18-9 16,-1-23 0-16,1-14 12 15,1 5 22-15,1-2 9 16,2 5-34-16,-1-9-16 16,-2-6 19-16,4-4-18 0,-2-7 0 15,-1-8-1-15,8-12-125 16,-5 0-195-16,-2-6-979 0</inkml:trace>
  <inkml:trace contextRef="#ctx0" brushRef="#br0" timeOffset="114175.55">30347 13820 1252 0,'0'0'268'16,"0"0"-215"-16,0 0-53 16,0 0 0-16,0 0 25 15,0 0 32-15,0 0 4 16,90 13-14-16,-56-12-28 16,2-1 11-16,0 0-19 15,1 0-10-15,2 0 17 16,-5-2-18-16,-4-3-1 15,-9-3-102-15,-6 2-140 16,-11 1-505-16</inkml:trace>
  <inkml:trace contextRef="#ctx0" brushRef="#br0" timeOffset="114431.13">30473 13825 1232 0,'0'0'222'0,"0"0"-166"16,0 0-35-16,0 0-11 15,-2 81 100-15,2-43-3 16,6 7-56-16,6 5 27 16,1 4-46-16,0-1-16 15,-3 1-1-15,-1-3-14 16,-3-5-1-16,0-6 0 0,-2-10-21 15,3-8-119-15,0-10-105 16,0-9-463-16</inkml:trace>
  <inkml:trace contextRef="#ctx0" brushRef="#br0" timeOffset="114745.36">30837 14127 1415 0,'0'0'243'0,"0"0"-182"16,0 0-48-16,0 0 46 15,0 0 72-15,0 0-60 0,0 0-20 16,-17-48-29 0,10 45-5-16,-1 3-7 0,1 0-10 15,-2 3-6-15,0 14 0 16,1 7 1-16,1 12 3 15,4 20 4-15,3 21-2 16,0 18 6-16,12-3 0 16,-3-15-1-16,-1-23-5 15,-4-16-8-15,3 5 7 16,-4 3 0-16,-3 10-69 16,0-16-214-16,0-12-336 0</inkml:trace>
  <inkml:trace contextRef="#ctx0" brushRef="#br0" timeOffset="114941.83">30616 14483 1664 0,'0'0'235'16,"0"0"-235"-16,0 0 0 15,0 0 73-15,87-39 5 16,-46 31-39-16,4-1-25 15,7-1-3-15,-1 1-11 16,13-5-49-16,-16 3-135 16,-8 0-349-16</inkml:trace>
  <inkml:trace contextRef="#ctx0" brushRef="#br0" timeOffset="115136.77">31154 14249 1375 0,'0'0'301'0,"0"0"-301"16,0 0 6-16,0 0 68 15,93 0-17-15,-59-1-16 16,3-1-9-16,1-1-19 16,-2-1-13-16,4-4-25 15,-9-2-191-15,-7 1-508 0</inkml:trace>
  <inkml:trace contextRef="#ctx0" brushRef="#br0" timeOffset="125894.26">31644 14021 637 0,'0'0'166'15,"0"0"-95"-15,0 0-55 16,0 0 62-16,0 0 7 16,85-20-18-16,-68 17 23 15,0 2-38-15,1 1-10 0,-5 0 10 16,2 0-23-16,-4 1-4 16,-4 12-25-16,2 2 0 15,-6 6 12-15,-3 3-10 16,0 3 15-16,-3 0 2 15,-13-1-18-15,-3 3-1 16,-3 0 0-16,-2-2 6 16,1 0 1-16,3-1-7 15,-1-4 0-15,4-3 6 16,3-2-5-16,3-5-1 16,4-2 0-16,3-4-2 15,2-4 2-15,2 0 0 0,0-2 0 16,0 0 0-1,3 0 6-15,10 0-6 0,3 0 0 16,4 0 0-16,1 0 28 16,2 0-9-16,2 0 13 15,0 0 7-15,1 1-38 16,-1 3 10-16,-2 0-11 16,-1-3 2-16,-3-1-4 15,1 0-57-15,-6-9-250 16,-3-4-396-16</inkml:trace>
  <inkml:trace contextRef="#ctx0" brushRef="#br0" timeOffset="126285.61">31939 14108 1160 0,'0'0'209'0,"0"0"-154"15,0 0-40-15,0 0-2 16,0 0 4-16,0 0 37 15,-11 97-28-15,11-59-14 16,2 2 5-16,11-3-8 16,7-3-9-16,3-6 11 15,4-6-9-15,3-6 38 16,-3-6 30-16,0-9-19 16,-3-1 49-16,-5-11-31 15,-5-11-20-15,-3-9-12 16,-3-6-21-16,-7-3 4 15,-1-4 14-15,0 3-6 16,-7 1 16-16,-8 4-10 16,0 5-20-16,-3 6 14 0,-1 6-18 15,3 5 2-15,-2 6-12 16,1 2-4-16,-2 5 3 16,2 1 1-16,1 0-24 15,1 9-20-15,2 7-80 16,5 10-130-16,5-6-258 15,3 1-308-15</inkml:trace>
  <inkml:trace contextRef="#ctx0" brushRef="#br0" timeOffset="126453.08">32298 14340 121 0,'0'0'767'0,"0"0"-687"15,0 0-56-15,0 0-14 16,0 0-10-16,0 0 0 16,0 0-79-16,11 17-490 0</inkml:trace>
  <inkml:trace contextRef="#ctx0" brushRef="#br0" timeOffset="126976.8">32483 13936 1590 0,'0'0'180'16,"0"0"-179"-16,0 0 1 16,0 0 10-16,0 0-10 15,0 0 5-15,0 0-6 16,-4 80-1-16,-1-46 12 16,4-5-12-16,1 0 1 15,0-3 6-15,6-3-1 16,7-4-4-16,7-5 27 15,0-4 3-15,2-3 19 16,1-5-26-16,1-2-13 0,1 0-10 16,-2-4-2-1,-4-6-80-15,1-12-118 0,-8 3-201 16,-5 2-471-16</inkml:trace>
  <inkml:trace contextRef="#ctx0" brushRef="#br0" timeOffset="127189.05">32661 13982 1007 0,'0'0'386'16,"0"0"-294"-16,0 0-88 15,0 0 2-15,0 0-2 16,0 0 57-16,-3 91 3 16,3-52 41-16,0 5-5 15,6 0-52-15,3-3-26 0,3-7-21 16,-2-4 7-16,1-7-16 15,0-7-87-15,3-16-76 16,-2 0-144-16,-3-3-285 0</inkml:trace>
  <inkml:trace contextRef="#ctx0" brushRef="#br0" timeOffset="127478.26">32813 14051 377 0,'0'0'311'15,"0"0"-218"-15,0 0 25 16,0 0 64-16,0 0-57 16,28 79-20-16,-13-67 0 0,5-4 1 15,2-4 18-15,-1-4 30 16,0-3-89-16,-2-11-24 16,-4-5-28-16,-3-6 19 15,-8 2 21-15,-4-2-11 16,0 1 8-16,-11 4-23 15,-6 3 12-15,-5 8-11 16,-2 2-28-16,0 7 0 16,0 0-28-16,0 7-85 15,7 10-57-15,6 7-68 16,5-3-336-16,6-2-81 0</inkml:trace>
  <inkml:trace contextRef="#ctx0" brushRef="#br0" timeOffset="127778.54">32892 14163 669 0,'-4'17'146'16,"-8"5"-104"-16,-5 7 56 15,-1 5 81-15,4 1 7 16,4 0-67-16,9-4-79 16,1-4-14-16,3-4-14 15,13-8-2-15,4-7 78 16,2-3 38-16,2-5 19 15,0-3-63-15,-3-11-18 16,-3-8 4-16,-5 0-11 0,-4-2-23 16,-8 0 15-1,-1 3-9-15,0 3-6 16,-13 4 21-16,-2 4-48 0,-3 6-7 16,-1 4-12-16,-2 0-51 15,2 9-11-15,7 11-91 16,4-3-164-16,5-4-431 15</inkml:trace>
  <inkml:trace contextRef="#ctx0" brushRef="#br0" timeOffset="128142.17">33090 13978 1030 0,'0'0'208'16,"0"0"-163"-16,0 0-29 15,0 0 19-15,0 0 30 16,0 0 0-16,0 0 4 16,17 72-20-16,-1-66 65 15,3-3 14-15,-3-3 0 16,0 0-50-16,-4-2-53 15,-2-8 27-15,-5-3 11 16,-5 0-17-16,0 0 7 16,0 0-22-16,-15 2 9 15,0 2-6-15,-4 2-34 0,-2 6-16 16,1 1-15 0,2 0-49-16,3 10-31 0,7 13-125 15,3-5-108-15,5 0-441 0</inkml:trace>
  <inkml:trace contextRef="#ctx0" brushRef="#br0" timeOffset="128455.18">33362 14157 1557 0,'0'0'205'0,"0"0"-143"15,0 0-8-15,0 0 26 16,0 0 7-16,0 0-59 0,0 0-21 16,-76-12 3-1,52 27-9-15,0 7-1 0,2 5 8 16,1 5-7-16,3 2 10 16,6 7 2-16,5-2-6 15,7 0 2-15,0-3-8 16,11-7-1-16,12-5 0 15,4-5-7-15,4-9 6 16,0-5-16-16,1-5-74 16,9-8-14-16,-8-12-135 15,-8 0-461-15</inkml:trace>
  <inkml:trace contextRef="#ctx0" brushRef="#br0" timeOffset="129258.45">33278 13643 960 0,'0'0'276'0,"0"0"-212"16,0 0-45-16,0 0 59 16,0 0 28-16,0 0 72 15,0 0-47-15,46 32-89 16,-19-11-15-16,5 7-13 15,3 7-8-15,3 6 19 16,-1 9-13-16,5 16-6 16,-5 22 3-16,-4 26-9 15,-11 4 2-15,-14-4-2 0,-8-13 2 16,0-29 2-16,-2-16-4 16,-8-12 0-16,-5-5 0 15,-3 6-3-15,-9 2 3 16,-3-1 0-16,-1-5 0 15,1-7 5-15,5-5-5 16,4-8 7-16,7-7 85 16,3-3-31-16,6-5-32 15,2-3-29-15,3-1 9 16,0-2-5-16,0 0-4 16,0 0-42-16,0 0-119 0,0 1-325 15,0 2-207-15</inkml:trace>
  <inkml:trace contextRef="#ctx0" brushRef="#br0" timeOffset="131000.7">33204 13268 876 0,'0'0'218'16,"0"0"-153"-16,0 0-25 16,0 0 5-16,0 0 15 0,0 0-33 15,0 0 34-15,16 0 19 16,-10 0-39-16,-2 0 5 16,1 0-14-16,0 0-30 15,-4 0 18-15,1 0-19 16,-2 0 8-16,0 3-5 15,1-3-3-15,-1 0-2 16,3 0 1-16,0 2 0 16,0-2 3-16,1 0 0 15,1 0 6-15,1 0 1 16,-2 0-4-16,1 0-6 16,-1 0 0-16,2 0 0 15,0 0 3-15,0 0-3 0,2 0 2 16,3 0 3-1,3 0 1-15,1 0-7 0,3 0 1 16,1 0-7-16,2 0 5 16,2 1 2-16,-1-1 0 15,0 0 9-15,-4 0-8 16,1 0-1-16,-3 0 0 16,-2 0-2-16,-3 0 2 15,-1 0 0-15,-4 1 1 16,0 1-1-16,0-1 6 15,0-1-8-15,1 0 2 16,-1 2 0-16,0-2 1 16,1 0-1-16,-1 0 0 15,1 0 0-15,-1 3-2 16,0-3 2-16,-2 2-8 0,1 0-7 16,-2-1 14-1,-2 1 1-15,-1-1 0 0,3 1 2 16,-3-2-2-16,0 1-2 15,0-1 1-15,0 0 1 16,0 0 5-16,0 0-5 16,0 0 0-16,0 0 7 15,0 0-6-15,0 0-1 16,0 1 0-16,0 4-6 16,0 2 5-16,2 8 2 15,2 7-1-15,2 9 4 16,5 10 5-16,2 5 65 15,1 6-26-15,0 5-34 16,0 18 8-16,-4 17-14 16,2 14-2-16,-6-7 4 0,-3-21-9 15,-1-26-1-15,-2-16 0 16,0 4 4-16,0 3-4 16,0 4 6-16,0-3-4 15,0 1 33-15,0 1-21 16,-3 0 7-16,-2 0-9 15,2 0-11-15,0-1 11 16,2-3-12-16,-1-3 1 16,2-2-1-16,0-4 1 15,0-2-1-15,0-2 5 16,0 0-4-16,3-2 17 0,2 1-1 16,-2 0-3-16,0-1 1 15,0 2-9-15,-2-4-1 16,-1-2-5-16,2-2 1 15,-2-1 11-15,1-3 0 16,-1-1 12-16,2-5-1 16,-2-1-23-16,1-3 1 15,-1-2 1-15,3-1 4 16,-3-2-5-16,0-2-1 16,0 1 1-16,0-1 4 15,0 2-5-15,0-1 0 16,0 1-1-16,0-1 7 15,0 1-6-15,0-1 2 16,0-1-2-16,0 0 13 0,0 0-13 16,0 0 0-16,0 0 8 15,0 1-8-15,-4 0 24 16,-7 2 8-16,-3 2-25 16,-3-1 10-16,-4 0-17 15,-3 0 1-15,-6 2-1 16,-8-1 0-16,-3 0 0 15,-1 1 6-15,-1 0-6 16,3-4 19-16,4 1-6 16,5 0-4-16,2 0-8 15,7-1 0-15,6 3-2 16,4-1-5-16,4 0-40 16,7 3-51-16,1-3-179 15,0-1-373-15</inkml:trace>
  <inkml:trace contextRef="#ctx0" brushRef="#br0" timeOffset="155422.17">14739 15904 1264 0,'0'0'258'0,"0"0"-178"15,0 0-51-15,0 0 7 0,0 0 58 16,0 0 18-16,-7-3-32 16,7 3-28-16,0 0-4 15,0 0-30-15,0 0 4 16,0 0-22-16,13 0 2 15,7 5 11-15,7 2 3 16,6-1 5-16,5 0 29 16,4-3-49-16,1-1 8 15,0-2-9-15,-1 0 1 16,-2 0 9-16,-5-2-8 16,-4-3 6-16,-4 1-4 15,-6-1-4-15,-3 2-9 16,-6 0-22-16,-2 3-100 0,-6 0-147 15,-4 0-217-15,0 0-466 16</inkml:trace>
  <inkml:trace contextRef="#ctx0" brushRef="#br0" timeOffset="155759.34">15010 15901 1257 0,'0'0'251'15,"0"0"-192"-15,0 0-35 0,0 0-4 16,0 0 43 0,0 0 20-16,0 0-22 0,7 68 10 15,3-34 5-15,5 8-14 16,-3 7 0-16,2 2-19 15,-3 2-17-15,0-1 8 16,-2-4-19-16,1-2-3 16,-4-7-8-16,2-6 2 15,-2-6-1-15,1-5-5 16,-1-8 0-16,2-4-22 16,1-5-95-16,11-5-236 15,-2-3 17-15,-1-9-791 0</inkml:trace>
  <inkml:trace contextRef="#ctx0" brushRef="#br0" timeOffset="156096.46">15520 16133 1237 0,'0'0'289'15,"0"0"-177"-15,0 0-90 16,0 0-11-16,0 0 40 16,0 0 44-16,0 0-38 15,-42-9-45-15,33 11-11 16,-2 9 8-16,1 6-9 0,-1 8 0 16,0 9 0-1,5 9 1-15,1 6 10 0,5 9 21 16,0 4 0-1,0-1-1-15,9-2-25 0,6-3 3 16,-2-4-9-16,4-9 0 16,-5-6-9-16,-2-4-19 15,-3-3-159-15,-2-7-135 16,-5-9-446-16</inkml:trace>
  <inkml:trace contextRef="#ctx0" brushRef="#br0" timeOffset="156360.26">15194 16570 1433 0,'0'0'290'0,"0"0"-208"16,0 0-41-16,0 0 60 15,0 0-6-15,0 0-22 16,0 0-21-16,63-30-30 15,-24 21-7-15,6 1 5 16,1-1-19-16,0 1 14 16,-1-1-15-16,-3 3 1 15,-4-1-1-15,-4 2-68 16,8-1-112-16,-9 2-171 16,-6 0-432-16</inkml:trace>
  <inkml:trace contextRef="#ctx0" brushRef="#br0" timeOffset="156610.14">15834 16315 1440 0,'0'0'239'0,"0"0"-171"16,0 0-62-16,0 0 50 0,0 0 23 15,0 0-44 1,0 0-12-16,102 0-18 0,-79 0-4 16,-1 0 0-16,-5 0-1 15,-1 0-65-15,-3 0-107 16,-6 0-35-16,-4 0-355 0</inkml:trace>
  <inkml:trace contextRef="#ctx0" brushRef="#br0" timeOffset="156810.58">15846 16465 734 0,'0'0'606'16,"0"0"-532"-16,0 0-54 15,0 0-2-15,0 0 54 0,0 0 67 16,97 26-49-16,-61-22-74 15,1 1-16-15,5 3-66 16,-11 1-36-16,-8 1-491 0</inkml:trace>
  <inkml:trace contextRef="#ctx0" brushRef="#br1" timeOffset="166452.4">13434 14787 707 0,'0'0'152'16,"0"0"-116"-16,0 0-35 0,0 0-1 16,0 0 9-16,0 0 44 15,2-7-11-15,-1 7-13 16,-1 0 26-16,2 0 38 15,-2 0-9-15,1 0-9 16,-1 0-14-16,2 0-20 16,1 10-24-16,-2 0 3 15,2 6 8-15,-1 4-28 16,-1 2 9-16,-1 6-9 16,0 2 0-16,2 4 2 15,-2 0-1-15,1 2-1 16,1-2 6-16,1-4-5 15,2-2-1-15,1-5 0 0,-1-4 0 16,7-3-1-16,0-3 1 16,1-2 0-16,5-1 22 15,0-4-13-15,5 0 17 16,-1-3-7-16,0-2-6 16,-1-1 6-16,1 0-7 15,-1 0 8-15,-3 0 36 16,0 0-26-16,-3 0 7 15,1-7-11-15,0 3-14 16,-2-1 21-16,1-3-14 16,3 2-13-16,-3-2 6 15,4-1-6-15,1-1-3 0,-1 1-3 16,1 0 0-16,0-1 1 16,0 1 0-16,2 3-1 15,4-2 1-15,2 2 12 16,3 1-14-16,4 2 1 15,-1 3 0-15,0 0 3 16,1 2-2-16,-4 7-1 16,-1 6 9-16,-5-1-8 15,-3 2-2-15,-6 0 1 16,-3-2 0-16,-7 1-5 16,-3-2 11-16,-2-1-4 15,-1-3 6-15,0 1-8 16,0-5 6-16,0-1-6 15,0-2 0-15,0-2 14 16,0 0-3-16,0 0 12 0,0 0-1 16,0 0-22-16,0-6 19 15,0-4-19-15,0-4 1 16,3-3-3-16,9-3 2 16,2-5 0-16,3 1 12 15,5 2-12-15,3-1-1 16,5 1 0-16,1 5-7 15,0 0 7-15,2 5 1 16,-2 1 0-16,2 5 0 16,-6 3-3-16,1 3 3 15,-1 0-2-15,0 10-3 16,1 3 2-16,1 3 3 16,2 1 0-16,2 1 3 0,3-2 5 15,0 1-9-15,4-4 1 16,-2-1-10-16,1-5 10 15,1-3 0-15,-2-4 0 16,-4 0 6-16,-1 0-6 16,-3-8 0-16,-5-6-1 15,-1-4-3-15,-6-4-2 16,-3-6 6-16,-6-5-3 16,-5-5-6-16,-1-2 9 15,-3 1 0-15,0 3 0 16,0 3 0-16,0 5 26 15,-4 3-17-15,-1 5 2 0,2 4-2 16,0 6-9-16,0 3-43 16,0 4-218-16,2 3-549 0</inkml:trace>
  <inkml:trace contextRef="#ctx0" brushRef="#br1" timeOffset="169509.27">19213 13522 789 0,'0'0'328'0,"0"0"-167"16,0 0-78-16,0 0 17 16,0 0-13-16,0 0 2 15,0 0-5-15,-29-31-22 16,25 29-4-16,1-1-20 15,-3 1-37-15,-3 1 20 16,0 1-21-16,-3 0 6 16,-4 0 0-16,-5 1 0 15,0 9-7-15,-6 4 1 16,-1 3-9-16,-1 2 8 16,-2 2 1-16,1 1 0 15,0 3-1-15,2 0 0 0,3 0 1 16,1 3 0-16,4 3-3 15,0 0 2-15,2 3 1 16,3 2 0-16,4 1 1 16,2 4 0-16,8 0-1 15,1 2 0-15,3 5-1 16,16-1 1-16,5 4 1 16,7 2 18-16,4-2 0 15,5-3-19-15,5-2 19 16,3-2 5-16,2-8 1 15,4-3 20-15,1-10-32 16,0-9-4-16,2-12 9 16,-2-2-17-16,-1-16 11 0,-5-15 0 15,-4-11-11 1,-3-19 19-16,-5-21-18 0,-10-19 5 16,-6-3 5-16,-17 8-11 15,-4 20-1-15,0 24 0 16,-12 9 1-16,-9 8-1 15,-9-5 1-15,-10-1 5 16,-24-2 17-16,-23 8-22 16,6 11 23-16,4 12-17 15,9 12-5-15,14 10 2 16,-7 14-4-16,-3 11-23 16,8 8-13-16,9 32-96 15,14-9-151-15,12-6-543 0</inkml:trace>
  <inkml:trace contextRef="#ctx0" brushRef="#br1" timeOffset="171220.61">29816 13822 1029 0,'0'0'149'16,"0"0"-91"-16,0 0-43 15,0 0 103-15,0 0-12 16,0 0-49-16,-48-72-9 16,38 57 7-16,-2 3 30 15,-4-1-11-15,-1 0-40 16,-5 3 11-16,-5-1-18 15,-1 3-11-15,-5 2 5 0,0 2-21 16,-3 1 0-16,-1 2 7 16,-1 1 1-16,-1 0-13 15,0 0 5-15,0 4-4 16,-3 5 4-16,-1 1 1 16,-2 3 5-16,-1 3-6 15,-3 2-1-15,4 1 1 16,0 0 0-16,5 1-3 15,3 1 1-15,2 1 2 16,5 3 0-16,5-1 2 16,4 2-2-16,6 0 0 15,4 3-1-15,5 3-3 16,6 4 3-16,0 7 1 0,13 8 0 16,12 3 11-1,8 6-3-15,7 3-5 0,5 0 13 16,3-4-16-1,1-6 27-15,0-3-9 0,2-8 9 16,-2-5 27-16,2-7-43 16,3-7 1-16,-3-4-12 15,2-7 0-15,-1-9 8 16,0-3-7-16,-1-6 8 16,1-16 15-16,0-9-23 15,-4-8 4-15,-3-5-5 16,-5-4 2-16,-5-3 9 15,-4-2-11-15,-3 0 0 16,-4 1 8-16,-5 0-7 16,-6 2-1-16,-7 3 0 15,-6 1 1-15,0 5 21 16,-10-3 11-16,-10 3 5 0,-9 1 17 16,-5-2-39-16,-6-2 8 15,-6 3-19-15,-8 0 4 16,0 2-4-16,-4 5-5 15,-2 5 0-15,1 8-7 16,0 10-41-16,3 11 29 16,-4 6-42-16,-7 37-44 15,-18 42-30-15,15-6-193 16,7-1-386-16</inkml:trace>
  <inkml:trace contextRef="#ctx0" brushRef="#br1" timeOffset="174246.3">11151 13651 977 0,'0'0'299'15,"0"0"-202"-15,0 0-78 16,0 0 70-16,0 0 34 16,0 0-12-16,0 0-35 15,-9-3-48-15,9 3 10 16,0 0-7-16,0 0-20 16,0 0 13-16,0 0-18 15,12 0 7-15,6 0 38 16,5 0-15-16,3 3-2 0,2 0-31 15,-2-2 7-15,0-1-2 16,-2 0-7-16,-3 0 5 16,-6 0-5-16,-2 0 1 15,-5 0-2-15,-2 0 0 16,-2 0-13-16,5 0-71 16,-4 0-168-16,-1-2-340 0</inkml:trace>
  <inkml:trace contextRef="#ctx0" brushRef="#br1" timeOffset="174578.56">11564 13413 1091 0,'0'0'197'0,"0"0"-155"16,0 0 1-16,0 0 52 16,0 0-5-16,0 0-17 15,91 0-44-15,-76 0-3 0,0 0-23 16,-3 0 3-1,-4 0-2-15,-2 0-4 0,-3 0-20 16,-1 0-71-16,-2 0-135 16,0 3-161-16,-8 3-127 15</inkml:trace>
  <inkml:trace contextRef="#ctx0" brushRef="#br1" timeOffset="175079.95">11571 13430 614 0,'0'0'194'16,"0"0"-116"-16,0 0-18 16,0 0 63-16,0 0 9 15,0 0-58-15,0 0 0 16,-67 81-6-16,63-67-14 0,1 0 1 16,3-2-33-16,0 1-2 15,0-6-17-15,1 0 3 16,8-5 2-16,3 0 1 15,3-2 3-15,3 0-9 16,0 0 5-16,3-2-10 16,1 1 2-16,1 0-6 15,2 1 5-15,-1 0 1 16,-2 7 0-16,-4 6 9 16,-3 3-2-16,-3 1-5 15,-6 3 9-15,-2 2 14 16,-1 4 28-16,-3-1-30 15,0 1-3-15,-3-2-1 0,-4-2-13 16,-2-5 0 0,-3-5-6-16,-3-3 1 0,-3-4 21 15,0-5-11-15,-6 0 8 16,-1-5 14-16,1-7-12 16,5 0 7-16,1 0 4 15,4-1-32-15,3 4 16 16,5 1-15-16,1 2 0 15,5 3 3-15,0 3-4 16,0 0-42-16,0 0-72 16,25 5-31-16,-4 7-37 15,0-3-434-15</inkml:trace>
  <inkml:trace contextRef="#ctx0" brushRef="#br1" timeOffset="175621.31">11980 13433 863 0,'0'0'510'0,"0"0"-450"16,0 0-37-16,0 0 60 15,0 0-32-15,0 0-22 16,0 0-19-16,-54 2-8 0,45 10 7 16,-1 3-8-16,2 7-1 15,-1 2 3-15,1 5-3 16,2 2 0-16,1 1 0 16,5 2-1-16,0 2 1 15,0-2 0-15,12-1 0 16,4-1 2-16,5-3-2 15,2-5-1-15,4-7 1 16,1-2-3-16,0-6 3 16,-1-6 0-16,0-3 0 15,-2 0 3-15,-5-10-2 16,-2-7-1-16,-5-3 9 16,-4-3-8-16,-6-2 38 15,-3 0 16-15,0 0 23 16,-16 3 9-16,-3 2-28 0,-3 6 5 15,-3 6 7-15,1 4-31 16,0 4 4-16,0 0-22 16,3 5-20-16,1 12-2 15,5 2 0-15,1 5-40 16,7 2-62-16,5 10-134 16,2-6-121-16,0-6-812 0</inkml:trace>
  <inkml:trace contextRef="#ctx0" brushRef="#br1" timeOffset="177453.09">12323 13566 675 0,'0'0'257'16,"0"0"-184"-16,0 0-33 15,0 0 40-15,0 0 11 16,0 0-33-16,0 0-44 16,45-54 4-16,-33 50 5 15,-2 1-4-15,5 3 20 16,0 0-17-16,6 17 17 15,-3 5 10-15,6 5-15 16,-4 6 6-16,-6 3-29 16,-2 0-9-16,-9 1 9 0,-3 0-11 15,0-5 1 1,-6-1 8-16,-10-5-8 0,-4-2-1 16,1-7 0-16,-4-5 1 15,0-7 2 1,1-5-3-16,2 0 0 0,2 0 9 15,4-9-3-15,5-1-12 16,2 1 6-16,4 1-6 16,3 2 0-16,0 2 6 15,0 2 0-15,10 2 5 16,5 0 2-16,6 0 7 16,4 0-2-16,1 3 13 15,2 4 30-15,2 0-21 16,-1-5-14-16,0-1 1 15,0-1-21-15,-4 0 0 0,3-6-19 16,-4-7-81-16,0-12 14 16,-9 5-287-16,0 0-336 0</inkml:trace>
  <inkml:trace contextRef="#ctx0" brushRef="#br1" timeOffset="177828.12">12711 13585 117 0,'0'0'1254'0,"0"0"-1078"16,0 0-142-16,0 0-13 16,0 0 4-16,0 0 22 15,-3 92 4-15,3-56-28 16,4-2 9-16,7-1-13 16,5-5-8-16,1-3 21 15,5-7-16-15,2-8 1 0,1-5-3 16,1-5-12-1,-1-7-2-15,-1-11 0 0,-5-6-2 16,-5-4 2-16,-5-2 0 16,-5-3 7-16,-4 1 12 15,0 3-19-15,-12 1 34 16,-5 3 16-16,-5 6-2 16,-3 5 15-16,-2 6-28 15,-1 5-2-15,0 3-4 16,1 0-28-16,1 12-2 15,7 6 0-15,3 4-34 16,5 4-17-16,9 0-50 16,2 8-73-16,13-7-102 15,4-6-328-15</inkml:trace>
  <inkml:trace contextRef="#ctx0" brushRef="#br1" timeOffset="178204.33">13051 13522 1152 0,'0'0'393'15,"0"0"-332"-15,0 0-56 16,0 0 2-16,-16 75 38 16,16-38 6-16,0 2-22 0,10 2-3 15,11-3-25 1,6-2-1-16,4-8 0 0,5-8-11 15,-1-10 11-15,0-10-11 16,-4 0 11-16,-4-17-6 16,-6-10 15-16,-5-7-9 15,-10-5 10-15,-6-3 26 16,0 1 80-16,-15 0 23 16,-7 4-40-16,-5 6-9 15,-1 3-61-15,-3 8 7 16,1 6-29-16,-2 8 2 15,1 6-12-15,1 0 3 16,3 17-38-16,5 8-8 16,7 22-66-16,7-5-113 15,4-4-366-15</inkml:trace>
  <inkml:trace contextRef="#ctx0" brushRef="#br1" timeOffset="178889">13603 13377 770 0,'0'0'618'0,"0"0"-558"16,0 0-59-16,0 0 6 15,0 0 46-15,88-7 13 0,-57 3 31 16,5 0-6-16,0-3-44 16,2 4 4-16,-3-2-37 15,-4 1-3-15,-4-1-3 16,-7 0-6-16,-3 2-4 16,-6 1-24-16,-8 0-167 15,-3 1-119-15,0 1-413 0</inkml:trace>
  <inkml:trace contextRef="#ctx0" brushRef="#br1" timeOffset="179232.01">13768 13363 971 0,'0'0'194'16,"0"0"-136"-16,0 0-35 15,0 0 131-15,56 84-32 16,-28-58-55-16,3 1 19 16,-2-1 17-16,-4-1-41 15,-1 2-10-15,-8-4-43 16,-4 2 0-16,-7-1-3 16,-5-1-5-16,0 0 9 15,-11-1-3-15,-8 0-7 16,-8-3 21-16,-3-2-21 15,-6-4 21-15,-3-3 2 16,-1-4-16-16,3 1 33 0,4-4-10 16,6-2 7-16,9 0-4 15,7 1-33-15,4 1-10 16,6-3-107-16,-1 3-258 0</inkml:trace>
  <inkml:trace contextRef="#ctx0" brushRef="#br1" timeOffset="181979.57">11033 12920 1003 0,'0'0'300'15,"0"0"-206"-15,0 0-46 16,0 0 58-16,0 0 24 16,0 0-47-16,0 0-25 15,-3 0-34-15,3 0 18 16,0 0-4-16,0 0-20 15,0 0 7-15,3 0-24 16,9 0 9-16,6 0 33 16,4 0-35-16,5 0 12 15,1 0-20-15,2 0 8 16,0 0-3-16,-5 0-4 16,-4 0 4-16,-6 0-5 15,-3 0 2-15,-3 0-2 16,-6 0 0-16,-3 0 1 15,0 0 3-15,0 0-4 0,0 0 15 16,0 2 26-16,-6 1-41 16,-1 0 8-16,-1 0-8 15,2 0-14-15,3-3-85 16,0 0-240-16,3 0-739 0</inkml:trace>
  <inkml:trace contextRef="#ctx0" brushRef="#br1" timeOffset="182595.77">11531 12610 844 0,'0'0'352'16,"0"0"-212"-16,0 0-38 0,0 0 1 16,0 0 44-1,0 0-49-15,0 0-52 0,-5-3-19 16,5 3-26-16,5 0-1 16,7 0 22-16,6 0-7 15,4-2 10-15,1 1-24 16,-1-2 8-16,5-2 1 15,-5 2-9-15,-2-2-1 16,-1 0 0-16,-7 1-4 16,-2 1-4-16,-4 0-23 15,-6 3-152-15,0 0-143 16,0 6-438-16</inkml:trace>
  <inkml:trace contextRef="#ctx0" brushRef="#br1" timeOffset="183173.73">11537 12671 1202 0,'0'0'217'0,"0"0"-146"15,0 0-59-15,0 0 8 16,0 0 52-16,0 0-52 15,0 0-5-15,-19 53-5 16,19-38-3-16,0 4 35 16,0-2-24-16,0-2-4 0,0-4-3 15,7-1-11-15,2-3 0 16,2-4-8-16,3-2-6 16,3-1 13-16,1 0 2 15,2 0-1-15,2-1 6 16,1-2-5-16,3 1-1 15,-3 2 6-15,-1 0-5 16,-3 0 20-16,-3 8-8 16,-5 3 8-16,-4 1 33 15,-4 5-31-15,-3 3 17 16,0 4-9-16,-4-2-25 16,-10 1 26-16,-1-1-13 15,-3-2-4-15,-4-6 16 16,0 0-31-16,-5-6 18 15,0-5 2-15,-1-3-8 0,2 0 26 16,-1-1-23-16,3-8 17 16,7 2 14-16,5-1-45 15,1 5 14-15,7-1-15 16,2 2 1-16,1-1 2 16,1 3-3-16,0 0-8 15,0 0-5-15,0 0-74 16,7 0-21-16,7 0-54 15,8 0-61-15,-2 0-287 16,-3 3-125-16</inkml:trace>
  <inkml:trace contextRef="#ctx0" brushRef="#br1" timeOffset="184136.05">11917 12966 620 0,'0'0'350'16,"0"0"-179"-16,0 0-35 16,0 0 16-16,0 0-24 15,0 0-36-15,0 0-3 16,-7 0-20-16,7 0-20 15,0 0-2-15,0 0-39 16,0 2-6-16,0 6 4 16,0 2 0-16,0 1-7 15,3-4 1-15,3 1 0 16,-3-6-6-16,0 0 6 16,-2-2-4-16,1 0 1 0,-1 0-1 15,-1 0 4 1,0-2 0-16,0-8 0 0,0 3-1 15,0 2-14-15,0-1 2 16,0 4 11-16,-3 2-2 16,0 0 4-16,-1 0-1 15,1 6-13-15,0 6 13 16,2 0-4-16,1 0 4 16,0-2-7-16,4-3-119 15,5-2-156-15,-2-5-978 0</inkml:trace>
  <inkml:trace contextRef="#ctx0" brushRef="#br1" timeOffset="185465.01">12268 12608 624 0,'0'0'214'16,"0"0"-94"-16,0 0 71 15,0 0 22-15,0 0-83 16,0 0-34-16,0 0-20 16,0-5 20-16,0 3-1 15,0 1-43-15,0 1 0 16,-3 0-8-16,-2 0-27 16,-1 0 6-16,-2 0-22 15,-3 5 1-15,-1 8-2 16,-4 3 0-16,2 4 0 15,-2 2 0-15,2 2-6 0,0 2 5 16,3 1 2-16,3 2-1 16,3-2 4-16,3 1-4 15,2-1 0-15,0 0-1 16,9-1-5-16,6-1 5 16,4-1 1-16,1-4 0 15,4-3 1-15,0-4-1 16,1-6 0-16,-1-4-2 15,-2-3-5-15,1 0 6 16,-4-4 1-16,-3-11 0 16,-2-2 8-16,-7-1-2 15,-4-1-6-15,-3-1 0 0,0 1 1 16,-1 2 7 0,-10 1-6-16,-2 6 14 0,-2 3 21 15,-1 2-36-15,-1 5 16 16,-1 0-16-16,3 0 8 15,0 10-15-15,2 4 6 16,1 1-29-16,3 4-47 16,3-2-146-16,4 0 25 15,2-3-112-15,0-6-254 0</inkml:trace>
  <inkml:trace contextRef="#ctx0" brushRef="#br1" timeOffset="186289.51">12566 12700 1187 0,'0'0'233'0,"0"0"-156"0,0 0-43 16,0 0 3-16,0 0-10 16,0 0-27-16,0 0 19 15,25-15-19-15,-9 10 1 16,4 4 5-16,1 1-5 16,-1 0-1-16,0 9 0 15,0 5 0-15,-7 5 1 16,-5 3-1-16,-5 6 6 15,-3 2-4-15,-3 4-2 16,-12 0 0-16,-4-2 0 16,-1-3 0-16,1-5-1 15,-1-6 2-15,5-6-1 0,4-3 5 16,0-5-4-16,8-4-2 16,1 0-17-16,2-7-62 15,0-5 0-15,0-2-25 16,5 0 44-16,7 3 43 15,-2-1 1-15,1 5 17 16,2 1 31-16,1 3 43 16,3 3 27-16,3 0-24 15,2 0-13-15,4 3 6 16,0 8 19-16,3-3-23 16,-5 0-22-16,1 1-28 15,-1-3 12-15,-3 1-28 16,-5-4 5-16,5-3-5 15,-6 0-215-15,-3 0-389 0</inkml:trace>
  <inkml:trace contextRef="#ctx0" brushRef="#br1" timeOffset="186539.49">13070 12705 1038 0,'0'0'246'16,"0"0"-210"-16,0 0-23 15,0 0 70-15,0 0 37 16,0 0-34-16,69 81-35 16,-47-60-14-16,1-1 15 0,-1-2-34 15,0-1-8-15,-5-1-10 16,5-3-50-16,-7-6-129 15,-8 0-451-15</inkml:trace>
  <inkml:trace contextRef="#ctx0" brushRef="#br1" timeOffset="186816.71">13187 12732 1167 0,'0'0'200'0,"0"0"-132"0,0 0 3 15,0 0 65-15,-20 81-20 16,13-53-79-16,-5 2 2 16,0 0-15-16,-4 0-1 15,0-2-1-15,2-4-20 16,2-4-2-16,3-6 0 15,0-5-9-15,6-2-6 16,1-7-134-16,2 0-114 16,-1 0-500-16</inkml:trace>
  <inkml:trace contextRef="#ctx0" brushRef="#br1" timeOffset="187454.14">13579 12722 1122 0,'0'0'193'0,"0"0"-131"16,0 0-49-16,0 0-3 16,0 0 57-16,0 0 20 15,0 0 5-15,-21-17-29 16,21 24-31-16,0 10 0 16,0 9-31-16,0 8 16 15,0 5 0-15,0 5-15 16,0 0 11-16,0-2-12 15,0-3 1-15,0-7 8 16,0-3-10-16,0-8-21 16,4-11-72-16,1-6-130 15,0-4-380-15</inkml:trace>
  <inkml:trace contextRef="#ctx0" brushRef="#br1" timeOffset="187828.16">13695 12755 1224 0,'0'0'227'15,"0"0"-167"-15,0 0-43 16,12 78-7-16,-4-45 24 16,2 1 44-16,8 0 11 15,2-3-43-15,6-4-21 16,4-5-20-16,2-7-3 0,-1-7 9 15,-3-6-11-15,-3-2 0 16,-4-8 12-16,-6-11-11 16,-3-6 4-16,-4-4 2 15,-8-4 27-15,0-1 54 16,-8-2-3-16,-7 2-25 16,-5 3-5-16,-5 6-38 15,-1 8 14-15,-3 5 2 16,-1 9-18-16,2 3 5 15,3 3-19-15,1 14-1 16,6 2-9-16,2 5-55 16,10 7-56-16,4-6-134 15,2-6-268-15</inkml:trace>
  <inkml:trace contextRef="#ctx0" brushRef="#br1" timeOffset="188107.9">14041 12566 1343 0,'0'0'265'0,"0"0"-217"16,0 0-48-16,0 0 1 15,0 0 23-15,0 0 19 16,5 80-2-16,-2-58-25 15,0-5-10-15,0 0 3 16,3-1-9-16,4-3 0 0,2-3 8 16,7-2 8-16,1-4 3 15,5-2-19-15,8-2-98 16,-6-4-87-16,-5-8-473 0</inkml:trace>
  <inkml:trace contextRef="#ctx0" brushRef="#br1" timeOffset="188311.43">14208 12557 912 0,'0'0'823'16,"0"0"-707"-16,0 0-91 0,-7 80 24 16,7-44 23-1,0 3 8-15,0 0-12 0,1-1-43 16,5-3-13-16,2-5-12 15,1-6-24-15,4-6-139 16,-2-6-211-16,-1-9-497 0</inkml:trace>
  <inkml:trace contextRef="#ctx0" brushRef="#br1" timeOffset="188566.66">14538 12645 1194 0,'0'0'159'16,"0"0"-57"-16,0 0-8 16,0 0-43-16,106-8 73 15,-78 1-34-15,-1 0-28 16,-3 1-27-16,1-1-35 15,-8 4 0-15,-4-1-14 16,-7 4-145-16,-4 0-30 16,-2 0-428-16</inkml:trace>
  <inkml:trace contextRef="#ctx0" brushRef="#br1" timeOffset="188948.3">14618 12654 1126 0,'0'0'266'0,"0"0"-195"16,0 0-42-16,0 0 40 15,0 0 22-15,0 0 44 16,16 81-26-16,1-57-63 16,3 3 4-16,2 1-21 15,0 3 12-15,0 0 9 16,-3 1-37-16,-6-1 3 15,-1-2-13-15,-4 0 3 16,-7-3 1-16,-1-1-6 0,0-3 0 16,-4-5 8-1,-10-3-8-15,-5-5-1 0,-5-4 0 16,-1-4 0-16,-4-1-1 16,5 0 2-16,0 0-1 15,4-6 17-15,5 0-17 16,1 1 17-16,5 1-17 15,3-1 5-15,2 4-11 16,0 1-24-16,-2 0-91 16,0 12-189-16,-1 0-444 0</inkml:trace>
  <inkml:trace contextRef="#ctx0" brushRef="#br1" timeOffset="197266.62">13637 14127 821 0,'0'0'171'0,"0"0"-109"16,0 0-48-16,0 0-8 16,0 0 166-16,0 0-44 15,-34 10-59-15,29-10-16 16,-1 0-31-16,0 2 17 0,-1 1-10 15,1 1-23-15,-3 1 16 16,0 4-14-16,-3 1-7 16,-1 4 7-16,-2 4-6 15,0 2-2-15,-3 4 0 16,0 2 1-16,-1 3 7 16,-1 3-8-16,2-1 1 15,2 3 3-15,1 1-2 16,2 0-2-16,5 3 0 15,7 1-10-15,1 5 10 16,4 3 0-16,15 2 0 16,8 3 3-16,5-2-3 15,3-1 0-15,6-2-1 0,5-7-3 16,2-2 4-16,2-9 0 16,4-7 2-16,-3-6 8 15,1-7-10-15,-3-9 0 16,-4 0 0-16,0-10 0 15,-6-14 3-15,-4-8-3 16,-2-11 0-16,-3-6 16 16,-5-9-16-16,-5-3-1 15,-7-1 1-15,-4 0-10 16,-6 1 10-16,-3 2 1 16,0 0-1-16,-3 0 6 15,-12 3-6-15,-6 4-1 0,-7 3 1 16,-5 8 0-1,-6 3 10-15,-5 5 3 0,-7 8-4 16,-6 5 13-16,-2 7-22 16,-4 9 2-16,0 4-2 15,2 3 6-15,3 17-6 16,3 5 0-16,4 7 1 16,6 6 5-16,6 6-6 15,7 4 0-15,6 5 0 16,9 3-4-16,7 4 3 15,9 1 1-15,1 2-1 16,12 0 1-16,12 0-7 16,7 1 7-16,10-2-2 15,8-2 1-15,7-6 1 16,5-6 0-16,7-7 1 0,0-12 4 16,4-12-5-16,-4-8 0 15,-2-9 8-15,-3-2-7 16,-5-22 7-16,-3-10-7 15,-7-11-1-15,-2-21 12 16,-7-17-11-16,-12-20 12 16,-13-4 4-16,-14 7-11 15,-1 21 9-15,-15 26 4 16,-2 14 4-16,-5 7 25 16,-8-6-24-16,-12 1 4 15,-12-3 10-15,-8 8-10 16,-6 11 5-16,-5 6-12 15,-2 12-15-15,-2 3 17 16,4 12-23-16,2 15 0 0,2 8 0 16,9 9 7-16,8 7-9 15,7 5 2-15,14 2-7 16,9 4 1-16,17 9 6 16,6 15-5-16,39 11 4 15,10-8-13-15,6-17 14 16,19-9-1-16,11-13-8 15,12-3 7-15,11-8 3 16,-21-19-1-16,-28-14 0 16,-12-6-12-16,-4 0-4 15,5-12-16-15,5-10 3 0,1-12 18 16,-6-9-6 0,-10-8 17-16,-5-17 9 0,-13-14-9 15,-11-14 1-15,-9 7 0 16,0 19-1-16,-12 20 26 15,-5 16 12-15,-8-5 7 16,-8 0 1-16,-13-3-28 16,-20 1 21-16,-23 4-11 15,-24 10-20-15,-4 13 12 16,19 14-19-16,26 7 0 16,29 17-1-16,-3 23-4 15,-11 42-61-15,9-5-159 16,4 4-325-16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04T20:16:36.9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19081 8204 459 0,'0'0'195'15,"0"0"-103"-15,0 0-21 16,0 0 33-16,0 0 30 15,0 0-9-15,2-1-21 16,-2 1-32-16,0 0-12 16,0-2 15-16,0 2-22 15,0 0 6-15,0 0 11 0,0 0-4 16,0-2 8-16,0 2-19 16,0-2-17-16,0-1 6 15,0-3-44-15,-6 3 2 16,0-4-2-16,-2 2 7 15,1 0-3-15,-3 0-3 16,1 0 0-16,-2 1 5 16,-2 1-5-16,-1 1-2 15,-2 1 1-15,1 1-3 16,-3 0 2-16,2 0 1 16,-2 0 0-16,1 3 0 15,0 4-7-15,-3 5 6 16,4 0 0-16,-2 5-20 15,3-2 20-15,-3 3 1 0,4 0 0 16,0 4 0-16,0 0-5 16,3 2 5-16,3 3 0 15,3 3-5-15,2 0 4 16,3-3 1-16,0 3 0 16,2-3 5-16,8 0-5 15,7-3 0-15,-1 1 0 16,4-2 0-16,2-2 4 15,-1-1-4-15,3-3 8 16,0-2 11-16,-1 0-19 16,1-6 12-16,-3-1-6 0,2-3-5 15,-3-2 15-15,0-2-8 16,-1-1 1-16,-4 0 17 16,1 0-26-16,1 0 8 15,-4-3-8-15,-1-3 2 16,2 1-1-16,-2-1-1 15,-1 0 0-15,0 3 6 16,0-1-5-16,-1 1-2 16,-3 2 1-16,-1 1-14 15,0-1 13-15,5-2-74 16,-5 2-124-16,0-2-69 0</inkml:trace>
  <inkml:trace contextRef="#ctx0" brushRef="#br0" timeOffset="465.1">19335 8163 955 0,'0'0'262'15,"0"0"-165"-15,0 0-39 16,0 0-10-16,0 0 14 15,0 0-28-15,0 0 5 16,-3 47-10-16,3-17-10 16,0 4 20-16,0 10-1 15,0 4 25-15,0 5 16 16,0-2-40-16,0-3-21 16,3-4-2-16,-2-5-15 15,2-8 14-15,1-6-13 16,-3-6 4-16,2-7 5 15,-1-5-11-15,-2-3-8 0,1-2-43 16,-1-2-152 0,0 0-130-16,0-3-297 0</inkml:trace>
  <inkml:trace contextRef="#ctx0" brushRef="#br0" timeOffset="797.16">19283 8528 1123 0,'0'0'175'0,"0"0"-120"16,0 0-9 0,0 0 26-16,0 0 32 0,0 0-27 15,0 0-8-15,92-12 11 16,-60 12-24-16,1 0-5 15,-1 0-22-15,2 0-20 16,-2 0 11-16,-3 0-20 16,0 0 0-16,-6-2 0 15,-3 2 1-15,-5-3-1 16,-3 3 0-16,-4-3 0 16,-4 3 0-16,-2 0-35 15,-1 0-55-15,-1-2-56 16,0-1-45-16,0 0-385 0</inkml:trace>
  <inkml:trace contextRef="#ctx0" brushRef="#br0" timeOffset="1163.6">19542 8104 735 0,'0'0'108'0,"0"0"-67"0,0 0 77 15,0 0 69-15,0 0 0 16,2 81-62-16,5-48-12 15,4 9 11-15,1 5-42 16,0 2-5-16,-1 3-17 16,1-2-27-16,-1-2 10 15,-2-4-25-15,-2-4-12 16,1-3 4-16,-4-4-8 16,2-3-3-16,1-5 1 15,3-4-79-15,-3-7-180 16,-1-6-388-16</inkml:trace>
  <inkml:trace contextRef="#ctx0" brushRef="#br0" timeOffset="1869.09">19772 8586 933 0,'0'0'222'0,"0"0"-162"15,0 0-38-15,0 0 40 16,0 0 46-16,0 0-44 16,0 0-35-16,82-26-19 15,-64 23 19-15,-2 3-16 0,2 0 10 16,-3 3 37-16,1 9-22 15,-2 2 16-15,-4 3-6 16,-2-2-23-16,-5 2 11 16,-3-1-18-16,0 1-8 15,-5 0 6-15,-8-1-16 16,-1-5 0-16,-2-1-1 16,3-5-5-16,1-5 4 15,0 0-3-15,3 0-26 16,3-8-33-16,4-4-17 15,2-2 8-15,0-3 28 16,2 2 9-16,10 3 23 16,3 3 1-16,1 1 12 0,5 6-6 15,-1 2 7-15,3 0-1 16,1 2 0-16,0 13 8 16,0 3 19-16,-3 5 10 15,0 1 6-15,-5 2 16 16,-3-1 6-16,-2 0-2 15,-5 1-16-15,-3-2-25 16,-3-2 6-16,0-1-17 16,-13-1 0-16,-4-2 2 15,-5-1-12-15,-5-3 0 16,-1-3 6-16,-4-2-7 16,-1-5 94-16,2-2-46 15,1-2-1-15,2 0 6 16,4 0-32-16,6-3 0 15,2-3-15-15,5 3-5 0,3-2 1 16,1 2-2-16,6 0-11 16,1-1-27-16,0-1-105 15,0-8-72-15,12 0-165 16,-2-2-838-16</inkml:trace>
  <inkml:trace contextRef="#ctx0" brushRef="#br0" timeOffset="2567.28">20327 8149 819 0,'0'0'362'16,"0"0"-252"-16,0 0-80 0,0 0-29 16,0 0 73-16,0 0 15 15,0 0-36-15,-67 74-10 16,59-51-27-16,2 5 33 16,2 4 12-16,2 1 9 15,2 4 18-15,0-1-44 16,6 3-16-16,8-4 0 15,5 0-28-15,5-3 11 16,3-4-11-16,1-5 0 16,5-3 22-16,1-7-3 15,4-6-6-15,-1-7 0 0,4 0-12 16,-2-15-1-16,0-10 0 16,-4-7 1-16,-4-7-2 15,-6-5 1-15,-5-3 0 16,-10 0 10-16,-5-3-4 15,-5 4-6-15,0 0 22 16,-15 4-4-16,-8 5 24 16,-5 4-6-16,-3 7-11 15,-4 6 6-15,-1 7-30 16,0 6 26-16,-3 6-27 16,1 1 3-16,1 7-11 15,1 9 8-15,1 5-34 16,6 2-13-16,3 4-84 15,4 16-106-15,7-8-72 0,6-2-413 16</inkml:trace>
  <inkml:trace contextRef="#ctx0" brushRef="#br0" timeOffset="2998.07">20921 8146 143 0,'0'0'783'0,"0"0"-661"16,0 0-76-16,0 0 83 15,0 0 69-15,-5 104-61 16,5-61-11-16,3 5-4 15,5 3-21-15,0-1-16 0,0-3-45 16,-1-5-18 0,-2-5-5-16,-2-4-17 0,1-7-1 15,-4-2-78-15,0-9-201 16,0-5-330-16</inkml:trace>
  <inkml:trace contextRef="#ctx0" brushRef="#br0" timeOffset="3289.23">20880 8483 1287 0,'0'0'193'16,"0"0"-139"-16,0 0-36 15,0 0-17-15,0 0 110 0,0 0 20 16,0 0-69-16,112-36-12 15,-76 31-23-15,1 2-2 16,2 3-6-16,1 0-19 16,-3 0 12-16,-2 0-11 15,-1 0-1-15,-4 0 7 16,-3 2-6-16,-5-1-2 16,-7-1 0-16,-2 0-81 15,-5 0-105-15,-4-1-62 16,-4-4-442-16</inkml:trace>
  <inkml:trace contextRef="#ctx0" brushRef="#br0" timeOffset="3627.1">21195 8115 838 0,'0'0'547'16,"0"0"-473"-16,0 0-52 15,0 0-7-15,0 0-14 16,0 0 75-16,0 0 27 16,13 82-34-16,1-39-1 15,1 6 1-15,1 4 10 0,2 2 5 16,-3-4-37-16,0-2-13 15,-2-9-6-15,-4-5-18 16,2-4 11-16,-5-5-14 16,-2-6-6-16,-1-4 8 15,0-3-9-15,-3-6-19 16,0-2-135-16,0-2-373 0</inkml:trace>
  <inkml:trace contextRef="#ctx0" brushRef="#br0" timeOffset="5675.53">15160 10575 970 0,'0'0'253'0,"0"0"-182"16,0 0 35-16,0 0 57 16,0 0 11-16,0 0-45 15,0 0-35-15,-12 0-24 16,11 0-5-16,1 0-24 15,0 0 0-15,0 0-7 0,0 0-32 16,0 0 15 0,0 0-11-16,0 0 5 0,4 1 2 15,11 2-13-15,3 0 0 16,10 0 0-16,7 1 3 16,8-3-3-16,6-1 6 15,6 0-5-15,3 0 2 16,1 0-3-16,-3-5 0 15,-1 2 0-15,-4 3-4 16,-5 0 4-16,-7 0 0 16,-4 0 1-16,-7 3 3 15,-4 1-4-15,-5-1 0 16,-6-2 0-16,-2-1-3 0,-4 0 2 16,-4 0 1-1,-1 0-40-15,-2 0-16 0,1-1-123 16,1-9-201-16,-2 3-646 0</inkml:trace>
  <inkml:trace contextRef="#ctx0" brushRef="#br0" timeOffset="6538.52">15928 10408 1189 0,'0'0'204'16,"0"0"-159"-16,0 0-44 0,0 0 25 15,0 0 47-15,0 0-31 16,14 89-3-16,-13-55-17 16,1 5 9-16,-1 3 18 15,-1 0-14-15,0-3-5 16,0-5-13-16,0-4-7 15,0-7 17-15,2-6-10 16,-2-4 1-16,1-7 10 16,-1-3-28-16,2-3 20 15,-2 0 74-15,2-3-65 16,0-11-1-16,-1-6-16 16,-1-5-11-16,0-5 17 0,0-3-17 15,0-1-2-15,-3-3 1 16,-4-1-1-16,0 1 1 15,1 0 0-15,0 2 0 16,0 3-1-16,1 1 0 16,2 4 1-16,2 4-2 15,-1 4-1-15,2 3 3 16,0 7 0-16,0 1 1 16,0 5 4-16,0 2-5 15,0 1 0-15,0 0-3 16,0 0-16-16,0 0 18 15,0 0 0-15,11 4 1 16,4 6 0-16,2 0 0 16,1 1 0-16,6 2-1 15,2-2-9-15,2 1 10 0,2 3 2 16,-1-2-1-16,1 3 2 16,0-1-3-16,0 3 0 15,-2 0 0-15,-2-1-12 16,-2 1 10-16,-2 0 2 15,-5 1 0-15,-3-2-1 16,-6 1-2-16,-3 1 2 16,-5-3 1-16,0 3-2 15,-5-2-6-15,-10 0 3 16,-4-1-12-16,-7-2 16 16,-2-4-2-16,-3 0 3 15,-4 0 12-15,-1-1 0 16,1 0 28-16,0-3-6 0,2 3 3 15,5-1 2-15,3-1-31 16,2 0 2-16,6 0-9 16,0 2 0-16,4-1 2 15,2-1-3-15,2 1 0 16,2 0 0-16,1-2-31 16,5 2-12-16,1-1-57 15,0 0-99-15,7-2-84 16,5-3-484-16</inkml:trace>
  <inkml:trace contextRef="#ctx0" brushRef="#br0" timeOffset="7672.77">17615 10137 918 0,'0'0'361'16,"0"0"-195"-16,0 0-19 15,0 0 21-15,0 0-19 16,0 0-23-16,0 0-56 15,-3-14-28-15,-1 6 14 16,-2 3-37-16,-3-2 9 16,-2 0-9-16,-1 0-19 15,-2 4 17-15,-2-2-15 0,-1 3 8 16,0 2 4-16,-1 0-13 16,2 0-2-16,-2 2 1 15,4 6-4-15,0 4-4 16,-1 2 8-16,-2 3-8 15,0 5 7-15,0 0-20 16,1 5 10-16,2 2 5 16,1 2-4-16,1 3 10 15,3 2 0-15,0 3 0 16,3 2 1-16,3-2 0 16,3-1-1-16,0-2 0 15,6-1 0-15,10-4-6 16,5-6 12-16,2-3-6 15,4-4 16-15,2-4-10 16,4-4 7-16,3-6-7 0,3-3-5 16,0-1 10-16,-2 0-11 15,-1-4 0-15,-5-4-1 16,-1 1 2-16,-5-3-1 16,-2 5 0-16,-3 0-24 15,-5 1-29-15,3-4-114 16,-6 1-191-16,-4 0-537 0</inkml:trace>
  <inkml:trace contextRef="#ctx0" brushRef="#br0" timeOffset="8057">17888 10123 848 0,'0'0'144'0,"0"0"-95"15,0 0-26-15,0 0 116 16,0 0 53-16,0 0-101 15,0 0-10-15,-1 99-35 0,4-63 10 16,4 3 25-16,-1 3-23 16,0 3-5-1,-1 1-14-15,-1-2-33 0,-1-1 9 16,0-7-8-16,0-4-5 16,-2-7 5-16,-1-6-7 15,0-5-22-15,0-6-149 16,0-8-58-16,0 0-319 15,0 0-309-15</inkml:trace>
  <inkml:trace contextRef="#ctx0" brushRef="#br0" timeOffset="8349.75">17898 10476 1128 0,'0'0'212'0,"0"0"-143"0,0 0-30 15,0 0-13-15,0 0 63 16,0 0 5-16,0 0 16 16,30-20-24-16,-7 17-32 15,5 0 5-15,4 0-17 16,3 0-10-16,5-1 2 16,-2 3-24-16,-1-1-2 15,-2 2-8-15,-4 0 0 16,-3 0 5-16,-4 0-5 15,-5 0 0-15,-4 0 0 16,-3 0-5-16,-3-4-74 16,-1-9-86-16,-5-1-116 15,-2 1-479-15</inkml:trace>
  <inkml:trace contextRef="#ctx0" brushRef="#br0" timeOffset="8659.66">18158 10106 808 0,'0'0'179'15,"0"0"-7"-15,0 0 10 16,0 79-52-16,8-42-8 0,5 9 44 15,4 7-55-15,-1 3-36 16,0 2-21-16,-1 0-22 16,-4-6 3-16,-3-7-16 15,-2-7 2-15,-1-6-12 16,-2-10-9-16,0-5 0 16,-1-8 0-16,1-6-69 15,-2-3-219-15,1 0-503 0</inkml:trace>
  <inkml:trace contextRef="#ctx0" brushRef="#br0" timeOffset="9347.45">18398 10542 1280 0,'0'0'215'0,"0"0"-161"16,0 0-40-16,0 0 4 16,0 0 8-16,0 0 48 15,0 0-24-15,79-34-43 16,-62 29 6-16,-1 2-6 16,-1 3 11-16,1 0 24 15,0 0-17-15,-2 12 10 16,0 2 0-16,-1 5-23 0,-4 1 22 15,-6 2-8-15,-3 1 2 16,0-2 14-16,-1-1-41 16,-12-2 10-16,-1-3-11 15,0-5 1-15,-1-1 3 16,2-6-4-16,1-2 0 16,2-1 0-16,2 0-29 15,3-6-22-15,1-6-75 16,4-3-37-16,0 1 79 15,4 2 5-15,9 1-72 16,3 0-66-16,0 6 51 16,5 2 109-16,-1 3 41 15,2 0 16-15,0 3 9 0,1 8 76 16,-2 5 28-16,3 3 0 16,1 1 28-16,0 3-2 15,0 2-36-15,-3 0 52 16,-5 0-89-16,-6-3-47 15,-8 0-13-15,-3-2 11 16,0-4 11-16,-15 1 0 16,-7-2-10-16,-10-1-10 15,-5-2 31-15,-6-4-6 16,-5-1 11-16,-1-5 36 16,4-2-26-16,3 0 10 15,10 0-14-15,6 0-32 16,11 0 1-16,7 0-17 0,4 0-2 15,4 0 0 1,0 0-65-16,0 0-58 0,15-4-90 16,4-4-95-16,1 0-327 15</inkml:trace>
  <inkml:trace contextRef="#ctx0" brushRef="#br0" timeOffset="10052.42">18883 10176 1423 0,'0'0'223'0,"0"0"-173"15,0 0-49-15,0 0-1 16,0 0 2-16,0 0 54 16,0 0-10-16,-24 22-26 15,20-8 7-15,-4 3-3 16,2 5 22-16,-1 2 18 15,1 5-14-15,1 2-3 16,2 3-18-16,3 0-18 16,0 2 6-16,0 1-6 0,11-2-4 15,5-1 8-15,5-1-15 16,3-5 0-16,6-6 0 16,4-2 1-16,3-4 1 15,2-6-2-15,2-2 0 16,2-5-8-16,0-3 10 15,2 0-2-15,-2-8 0 16,-3-9 0-16,-3-8 0 16,-5-4 0-16,-7-9 0 15,-2-2-6-15,-7-4 7 16,-7-1-1-16,-6-1 2 0,-3-1-2 16,0 3 36-1,-17 2-8-15,-8 4 21 0,-5 2 16 16,-4 7-33-16,-6 7 11 15,1 5-17-15,-3 5-13 16,-1 5 20-16,-2 6-33 16,1 1 1-16,2 0-1 15,4 8-3-15,7 8 3 16,3 4 1-16,5 2-1 16,6 7-1-16,3 0-48 15,6 6-10-15,7-1-26 16,2 10-61-16,13-10-140 0,5-6-344 15</inkml:trace>
  <inkml:trace contextRef="#ctx0" brushRef="#br0" timeOffset="10398.94">19551 10126 1348 0,'0'0'211'0,"0"0"-150"15,0 0-61-15,0 0 6 16,0 0 20-16,0 0 91 0,5 81-19 15,6-40-27 1,0 5-24-16,3 3 6 0,-1 2 6 16,-3-1-40-16,-2-4 13 15,-1-5-31-15,-2-7 9 16,-4-3-10-16,-1-8-19 16,0 1-153-16,0-7-163 15,-3-6-482-15</inkml:trace>
  <inkml:trace contextRef="#ctx0" brushRef="#br0" timeOffset="10677.43">19578 10580 1588 0,'0'0'322'16,"0"0"-236"-16,0 0-73 15,0 0 6-15,0 0 25 16,0 0 44-16,0 0-23 15,106-38-45-15,-69 32-7 16,1 1-13-16,0-1 0 16,0 3 12-16,0 0-11 15,-3-1 0-15,-3 1 7 16,-2 1-7-16,-6 0-2 0,-6 1 1 16,-3-1-25-1,-6 1-8-15,-1-1-55 16,-5-7-95-16,-2 2-94 0,-1-3-350 15</inkml:trace>
  <inkml:trace contextRef="#ctx0" brushRef="#br0" timeOffset="10999.5">19854 10082 1380 0,'0'0'214'0,"0"0"-149"16,0 0-44-16,0 0-10 15,0 0 74-15,0 0 1 0,0 0 11 16,11 92-24-16,5-33-20 16,5 19 12-16,-3-3-6 15,-1-8 3-15,-4-9 0 16,-3-16-28-16,-1 2-3 15,0-1-11-15,-2-7-19 16,1-8 10-16,-4-8-11 16,-1-4-1-16,-1-7-22 15,-2-1-54-15,0-4-63 16,0-1-202-16,0-3-499 0</inkml:trace>
  <inkml:trace contextRef="#ctx0" brushRef="#br0" timeOffset="12500.98">20376 10543 916 0,'0'0'253'16,"0"0"-187"-16,0 0-21 15,0 0 129-15,0 0-43 16,0 0-39-16,0 0-16 16,-7-4-22-16,7 4 16 15,-2 0-23-15,1 0-21 16,-2 0 3-16,-4 3-28 0,-1 6-1 16,0 8 0-1,-1 0 1-15,-1 7 6 0,3 1 8 16,-1 3 1-16,2 2 19 15,1 2-25-15,0 1 12 16,3-2-11-16,2-2-10 16,0 0 12-16,0-4-12 15,0-3-1-15,12 5-39 16,0-7-270-16,0-5-461 0</inkml:trace>
  <inkml:trace contextRef="#ctx0" brushRef="#br0" timeOffset="13019.69">20538 10885 831 0,'0'0'136'0,"0"0"-136"16,0 0 0-16,0 0 118 15,0 0 46-15,0 0-106 16,59-91-32-16,-56 66 20 16,-2 2 30-16,-1-3 1 0,0 0-24 15,0 3-9 1,-1 0-3-16,-6 3-41 0,0 4 8 15,0 5-8-15,1 3 1 16,0 2 12-16,-1 4-13 16,2 2-1-16,-1 0-5 15,2 0-22-15,-1 4 17 16,-1 7 3-16,2 4-5 16,-1 4 13-16,2 1 0 15,2 3 0-15,1 3 6 16,0 1-6-16,0 1 0 15,7 0 2-15,6-1-1 16,3-4 17-16,3-1 3 16,2-3 20-16,-2-7-9 15,4-2-32-15,-3-3 9 0,2-5-9 16,-2-2-20-16,5 0-39 16,-5-5-111-16,-2-4-413 0</inkml:trace>
  <inkml:trace contextRef="#ctx0" brushRef="#br0" timeOffset="13634.75">20750 10542 631 0,'0'0'188'16,"0"0"-135"-16,0 0-30 16,0 0 110-16,0 0 52 15,0 0-79-15,0 0-62 0,15 17-8 16,-7-8-4-16,1 3-2 16,0 1 10-16,0 3-19 15,2 1 8-15,2 4-2 16,-3-1-14-16,2-1 7 15,-3 2-20-15,0 2 1 16,0-1 7-16,-3 1-6 16,-3-2-2-16,-2 2 1 15,1-3-1-15,-2-3 10 16,0-1-10-16,0-2 0 16,0-3 0-16,-5 1 1 15,-1-3 1-15,1-1-2 16,2 1 0-16,-1-2 2 0,1-1-2 15,2 1 0-15,-1-2 0 16,2-3-9-16,0 1 3 16,0-1 3-16,0-1-23 15,0 0-76-15,0 2-102 16,0 0 33-16,0 0-50 16,2 0-189-16</inkml:trace>
  <inkml:trace contextRef="#ctx0" brushRef="#br0" timeOffset="14851.45">21655 8533 1204 0,'0'0'275'15,"0"0"-169"-15,0 0 17 16,0 0-15-16,0 0 31 16,0 0-22-16,0 0-55 15,0-2-6-15,0 2-40 0,0 0 2 16,0 0-2-16,0 0-16 16,0 17 13-16,-11 10-6 15,-1 13 2-15,-3 8 10 16,1 4-18-16,3 3-1 15,3-1 0-15,5-6-2 16,3-6-8-16,0-7-3 16,8-6-74-16,6-12-172 15,0-6-369-15</inkml:trace>
  <inkml:trace contextRef="#ctx0" brushRef="#br0" timeOffset="15279.4">21812 8910 1073 0,'0'0'249'16,"0"0"-181"-16,0 0-13 15,0 0 16-15,0 0 32 16,0 0 4-16,0 0-66 15,71-67-34-15,-61 38 12 16,-2-3-18-16,-3-2 11 16,-3-1-5-16,-2 3 1 15,0 0-8-15,0 6 0 0,-7 6 1 16,-1 2 22-16,2 7 14 16,2 4-2-16,-1 5 4 15,2 2-11-15,-3 0-4 16,0 10-24-16,0 8 1 15,0 9 3-15,2 4-4 16,2 8 1-16,2 3 24 16,0 0-18-16,5 0 15 15,7-1-16-15,4-8 3 16,-1-4-2-16,3-6-7 16,-1-9-62-16,3-14-36 15,-2 0-148-15,-6-9-516 0</inkml:trace>
  <inkml:trace contextRef="#ctx0" brushRef="#br0" timeOffset="15595.88">22012 8487 517 0,'0'0'655'15,"0"0"-589"-15,0 0-32 16,0 0 113-16,0 0-21 0,75 74 18 16,-47-43-34-1,3 6 0-15,1 3-28 0,-4 4-36 16,-4 1-9-16,-6 2 13 16,-7 1-29-16,-10-1-2 15,-1 0-18-15,-9-4 5 16,-12-1-1-16,-1-2-5 15,-2-6 0-15,2-5 0 16,4-4-7-16,4-4-71 16,4-9-171-16,3-4-383 0</inkml:trace>
  <inkml:trace contextRef="#ctx0" brushRef="#br0" timeOffset="27871.83">3998 10546 833 0,'0'0'357'15,"0"0"-230"-15,0 0-75 16,0 0 49-16,0 0 8 15,0 0-19-15,0-1-11 16,0 1-34-16,0 0 5 16,0 0 7-16,0 0-25 15,0 0 16-15,0 0-18 16,0 0-1-16,0 0 18 16,0 0-28-16,0 0 2 15,0 0 8-15,0 0-13 16,0-2 15-16,0 1-1 15,0-2-7-15,-1 0 14 0,-5-2-25 16,0-1-1-16,-1 0 6 16,-4 1-16-16,1-2 17 15,-2 2-5-15,0-2-7 16,-3 2 8-16,1-1-13 16,-2 2-1-16,1 0 0 15,-1 0 2-15,1 2 2 16,-3-1-4-16,0 3 0 15,3 0 5-15,-1 0-5 16,1 0 0-16,-3 0-1 16,3 5-8-16,-1-1 3 15,1 6 3-15,-3-1-4 16,4 3-1-16,-2 0 1 0,1 1 7 16,2 1-1-16,1 1-13 15,0 0 5-15,0 1 9 16,4-1 0-16,1 1-1 15,0 0-15-15,1 2 15 16,1 2-8-16,2 4-7 16,0-2 14-16,3 2 2 15,0 0 0-15,0 1-2 16,0-2 2-16,3 1 0 16,6-2-1-16,3 1 0 15,-2-2 0-15,4-2 1 16,4 1 0-16,1-3-1 15,1 0-2-15,5-1 3 0,0-2 0 16,2-1 0-16,1-2 3 16,-5 0-3-16,4-4 0 15,-5-1 15-15,3-1-15 16,-1-2 0-16,-3 0 0 16,3-1 1-16,-3-2 0 15,-3 0-1-15,3 0 1 16,-5 0 8-16,-1 0-8 15,1 0-1-15,-2-2 0 16,-1-2 0-16,1 1 8 16,-2 0-7-16,-2 1 6 15,-1 0 11-15,-3 1-18 16,3-1 0-16,-3 1 0 0,1-1 0 16,-1 1 0-16,2 0 0 15,-1 1 0-15,2-2 6 16,-1 2-5-16,-2 0-1 15,1 0 0-15,-3 0-1 16,-2 0 0-16,1-3 2 16,0 3-1-16,0 0 6 15,-3 0-6-15,3 0 0 16,-3 0-1-16,0 0 1 16,0 0-6-16,0 0 12 15,3 0-6-15,-3 0 6 16,0 0-6-16,0 0-1 15,0 0-5-15,0 0 6 16,0 0 4-16,0 0-4 0,0 0 0 16,0 0-12-16,0 0-40 15,2-2-54-15,-1-1-139 16,2-1-360-16</inkml:trace>
  <inkml:trace contextRef="#ctx0" brushRef="#br0" timeOffset="29313.03">7131 10367 1060 0,'0'0'220'0,"0"0"-113"16,0 0-23-16,0 0-19 16,0 0-15-16,0 0 26 15,0 0 17-15,0-9-29 16,0 9 11-16,0 0-33 16,0 0-11-16,0 0 2 0,0 0-31 15,0 0 4 1,0 0-6-16,1 6 1 0,4 10 8 15,1 7-9-15,4 9 0 16,-1 7 11-16,-1 6-2 16,-2 8-8-16,-1 1-1 15,-5 1 0-15,0-6 0 16,0-1 1-16,0-7 1 16,0-7 12-16,0-7-13 15,0-4-1-15,0-7 0 16,0-7-19-16,0-2-69 15,0-6-171-15,0-1-369 0</inkml:trace>
  <inkml:trace contextRef="#ctx0" brushRef="#br0" timeOffset="29656.98">7080 10751 694 0,'0'0'365'15,"0"0"-258"-15,0 0-68 16,0 0 79-16,0 0 24 16,0 0-43-16,82-30 7 15,-55 27 6-15,7 0-65 16,2 1-19-16,3 0-21 15,1 1 5-15,-4 1 4 16,3 0-9-16,-5 0 9 0,1 0-16 16,-3 0 0-16,-5 1 7 15,-3 1-5-15,0-2-1 16,-5 0 2-16,-4 0-3 16,-3 0-1-16,-2 0-153 15,-2-3-94-15,-5-4-439 0</inkml:trace>
  <inkml:trace contextRef="#ctx0" brushRef="#br0" timeOffset="30020.84">7498 10288 674 0,'0'0'147'0,"0"0"-76"16,0 0 84-16,19 84 92 16,4-29-77-16,5 21-89 15,3 17 4-15,-2-3 12 16,-9-18-9-16,-9-23-12 15,-6-14-25-15,2-2 9 16,-3 2-9-16,-1-1 2 16,-1-9-4-16,-1-5-28 0,-1-11-12 15,0-4 7-15,0-3-16 16,0-2 0-16,0-2-33 16,0-6-175-16,-6-3-536 0</inkml:trace>
  <inkml:trace contextRef="#ctx0" brushRef="#br0" timeOffset="31526.78">11103 10254 586 0,'0'0'573'0,"0"0"-482"15,0 0-34-15,0 0 57 16,0 0 13-16,0 0-30 15,0 0-66-15,-39 0 4 16,33 0 10-16,-1 4-13 16,-1 1 5-16,-2 2-23 15,1 0 4-15,1 3 13 16,-1 0-31-16,-1 1 11 16,3 2-3-16,-4 1-7 0,4-1 11 15,1 2-11 1,0 0-1-16,1 1 16 15,1 0-16-15,-1-1 9 0,1 0-7 16,1 1-2-16,0 0 22 16,3-1-12-16,0 2-3 15,0 1 15-15,0 2-8 16,5 1 41-16,5 1-1 16,2 0-18-16,2 0-1 15,2 0-16-15,3-2-17 16,-1-1 21-16,4-2-23 15,2 0 0-15,0-3 0 16,3-3 1-16,-2-2 5 16,4 0-5-16,-1-3-1 0,2-4 13 15,1-1-12-15,0-1-1 16,1 0 0-16,-2-3 1 16,-1-6 0-16,0-3-1 15,-4 0 1-15,-1-1 8 16,-6-1-8-16,1 2-1 15,-3-3 0-15,-2 3-3 16,1-2 3-16,-3-1 0 16,-2 2 1-16,-1 0 3 15,0 1-2-15,-3-1-2 16,-1-2 0-16,-1-1 0 16,-1-1 0-16,-3-3 0 15,0-1 1-15,0-1 4 16,0-2-4-16,0-2-1 15,-4 1 0-15,-5 0 0 0,0-1-1 16,-2 0 2-16,-1 3 0 16,0 2 9-16,-4 2-9 15,4 2-1-15,-4 1 14 16,-1 3-4-16,-4 1 24 16,-1 3-12-16,-3 1-5 15,-5 5 12-15,0-1-21 16,-1 3-7-16,-5 1-1 15,0 0 6-15,-1 1-6 16,-2 8 7-16,3-1-6 16,5 4 4-16,0 0-5 15,4 4 0-15,3 4 0 16,1 2-14-16,4 4 14 0,4 9-44 16,3 27-57-1,6-6-185-15,3-1-786 0</inkml:trace>
  <inkml:trace contextRef="#ctx0" brushRef="#br0" timeOffset="41768.89">4271 10764 616 0,'0'0'113'0,"0"0"-66"16,0 0 46-16,0 0 59 15,0 0-6-15,0 0-32 16,0-3-55-16,0 3 14 15,0 0-9-15,-1 0 0 16,1 0 0-16,-2 0-22 16,1 0 24-16,-3 0-5 15,-1 0-36-15,1 0 3 16,-1 0-20-16,-1 3 7 16,0 4-15-16,-1 0 9 0,2 1-6 15,-1-1-3 1,2 0 1-16,-1 3 6 0,1-3-7 15,0 3 0-15,-1 2 0 16,-1-1 0-16,3 2 1 16,0-1-1-16,0 2 0 15,0 0 5-15,1 2-5 16,2 0 0-16,0-3-1 16,0 3 0-16,0 1 0 15,0-1 1-15,0 1 0 16,2-2 5-16,4-1-4 15,0 0-1-15,0 0 0 16,3-2 1-16,0-2 5 16,-2 0-5-16,-1-3 9 15,-1-2-1-15,2-2-9 0,-4-3 0 16,5 0 0-16,4-4-123 16,1-9-85-16,-4 0-462 0</inkml:trace>
  <inkml:trace contextRef="#ctx0" brushRef="#br0" timeOffset="42436.99">4452 10846 1020 0,'0'0'179'16,"0"0"-134"-16,0 0 26 16,0 0 45-16,0 0-49 15,0 0-41-15,0 0-16 16,-67-10 9-16,55 13 17 16,3 5-1-16,-3 3-23 15,3 2-2-15,0 1-9 16,3 2-1-16,-1 0 0 15,4-2-2-15,1 1 2 16,2-1 0-16,0-2 0 16,0 1 0-16,5-1-1 0,5-1 1 15,1-1 0 1,-1-3-8-16,2-2 7 0,-3-2 0 16,0-1 1-16,3-2-1 15,-5 0-17-15,-1 0-7 16,0-8-8-16,0-4-17 15,0-4-41-15,-3-1-8 16,0-1-22-16,0-2-36 16,-1 4 32-16,-1-1 104 15,-1 3 21-15,2 5 16 16,-2 1 21-16,1 6-16 16,-1 1 9-16,2 1 44 15,-2 0-3-15,0 1-14 16,0 10-23-16,0 6-20 15,0 7 17-15,1 3-18 0,2 8 7 16,1 2 9-16,-1 4 1 16,2 3 15-16,-2-1-24 15,0 1-10-15,0-5 7 16,3-2-18-16,-3-6 0 16,0-4 0-16,0-8-1 15,-2-6 0-15,1-5 1 16,-2-5-17-16,0-3-124 15,0-2-132-15,0-7 24 0</inkml:trace>
  <inkml:trace contextRef="#ctx0" brushRef="#br0" timeOffset="43180.89">4482 10897 656 0,'0'0'208'0,"0"0"-162"16,0 0-16-16,0 0 120 16,0 0-29-16,0 0-48 15,0 0-31-15,22 68 27 16,-20-44 10-16,5 1-36 0,-7 0-7 15,3 0-17-15,-3-2-19 16,0-5 10-16,0-4-8 16,0-4-2-16,0-3 0 15,0-6-4-15,0-1-3 16,0 0-27-16,0-8-51 16,0-9-29-16,0-2 4 15,-3-4 81-15,0 0-21 16,3-1 8-16,0 2 26 15,0 0 32-15,0 3-3 16,3 1 14-16,8 4-15 16,-2 0-1-16,2 6 44 15,0 3-31-15,-2 3 81 0,3 2-52 16,-3 0-46 0,0 7 6-16,-2 10-13 0,2 3 2 15,-1 5 7-15,-2 1-9 16,2-2 0-16,0 0-6 15,-2-7-13-15,0-5 10 16,4-5-4-16,-1-4-14 16,-1-3-23-16,1 0 7 15,-2-10 36-15,2-5 1 16,-3-5 6-16,-1-2 26 16,-4-3-3-16,-1 1 6 15,0 2 6-15,-3 2 24 16,-9 0 1-16,0 5 7 15,-1 2-19-15,-1 6-3 16,1 3-28-16,1 4-5 0,0 0 0 16,3 4-11-1,0 13-1-15,3 4 1 0,0 6 0 16,6 1-1-16,0 0-2 16,0-2 1-16,6-5-11 15,3-4-33-15,5-6-13 16,8-7-82-16,-3-2-245 15,-4-2-222-15</inkml:trace>
  <inkml:trace contextRef="#ctx0" brushRef="#br0" timeOffset="43443.07">4810 10814 960 0,'0'0'409'0,"0"0"-284"15,0 0-93-15,0 0-14 16,0 0-2-16,0 0-16 16,0 0 15-16,-6 92-14 15,6-56 7-15,3 4 30 16,7 7-7-16,-1 4-9 16,2 3-22-16,4-3 0 15,-5-1-2-15,2-6-12 16,-3-8-17-16,-3-4-40 15,0-7-95-15,-3-7-167 0,-3-8-71 16</inkml:trace>
  <inkml:trace contextRef="#ctx0" brushRef="#br0" timeOffset="43841.44">4759 11115 111 0,'0'0'865'0,"0"0"-776"16,0 0-88-16,0 0-1 15,0 0 58-15,0 0 20 16,0 0-7-16,50-5-3 0,-31 2-14 16,3-1 3-1,2-3-28-15,-3-1-13 0,1-4-3 16,-4 0-12-16,-1-5 8 15,-4-1-9-15,-4-3-6 16,-3-2 5-16,-3 2-27 16,-3 3-17-16,0 5 15 15,0 5 17-15,0 3 13 16,0 5 17-16,0 0 3 16,0 8 2-16,0 12-22 15,6 7 39-15,3 3 8 16,1 2-27-16,1-1-2 15,-1-6-10-15,1-3-8 16,-4-8 0-16,-1-7-10 16,0-6-153-16,-6-1-404 0</inkml:trace>
  <inkml:trace contextRef="#ctx0" brushRef="#br0" timeOffset="44015.9">4889 10832 1465 0,'0'0'292'0,"0"0"-292"16,0 0-110-16,0 0 70 16,0 0-82-16,0 0-441 0</inkml:trace>
  <inkml:trace contextRef="#ctx0" brushRef="#br0" timeOffset="44222.84">5029 10756 1051 0,'0'0'250'16,"0"0"-184"-16,21 71-42 15,-9-35 43-15,-3 0-16 16,3 0-28-16,0-3-23 16,-6 4-14-16,0-9-161 15,-6-8-392-15</inkml:trace>
  <inkml:trace contextRef="#ctx0" brushRef="#br0" timeOffset="44675.37">5074 11044 1058 0,'0'0'233'0,"0"0"-178"16,0 0-39-16,0 0 29 15,0 0 32-15,82-43-34 16,-65 28-22-16,-1 4-7 0,-4-2-14 15,-5 6 0-15,-4 4-1 16,-3 3 1-16,0 0 6 16,0 1-6-16,0 13 0 15,0 5 9-15,3 6-9 16,5-1 0-16,1-2 0 16,4-3 1-16,-1-2-2 15,3-5 1-15,-2-5 0 16,-2-4 1-16,2-3 1 15,-4 0-2-15,-3-8 10 16,0-6 10-16,-5-3 27 16,-1-3-18-16,0-1 6 0,-10 0 10 15,-5 2 2 1,-3 3-5-16,0 6-18 0,-1 6-23 16,0 4-1-16,5 0-27 15,1 7-68-15,7 13-8 16,3-3-105-16,1 1-381 0</inkml:trace>
  <inkml:trace contextRef="#ctx0" brushRef="#br0" timeOffset="45034.68">5219 10767 1094 0,'0'0'209'15,"0"0"-209"-15,0 0 0 16,0 0 11-16,0 0 31 16,0 0-31-16,0 0 23 15,89 36-10-15,-71-27-10 16,3 1 49-16,-2 4-13 15,-2 3-16-15,2 3-6 16,-4 8-28-16,0 2 9 16,-6 7-9-16,1 4 1 15,-5 3 0-15,-2 1 0 16,-3-3-1-16,1-2 0 0,-1-6-34 16,0-8-33-16,0-6-87 15,0-8-186-15,0-7-370 0</inkml:trace>
  <inkml:trace contextRef="#ctx0" brushRef="#br0" timeOffset="48512.72">6436 10762 916 0,'0'0'251'16,"0"0"-174"-16,0 0-42 0,0 0 62 15,0 0 26-15,0 0-59 16,0 0-48-16,3 0 0 16,4 0 3-16,2 0 58 15,3-2 8-15,0-1-41 16,3 0 1-16,0 1-2 16,3 2-16-16,-2 0 13 15,5 0-22-15,0 0-5 16,0 0 3-16,-3 0-16 15,1 0 1-15,-1 0-1 16,0 0 2-16,-6 0 5 16,1 0-7-16,-5 0 0 15,-2 0-1-15,-5 0-7 0,-1 0-20 16,0 5-151-16,-1-2-66 16,-8-1-367-16</inkml:trace>
  <inkml:trace contextRef="#ctx0" brushRef="#br0" timeOffset="49388.96">6485 10671 1106 0,'0'0'272'16,"0"0"-188"-16,0 0-50 15,0 0 46-15,0 0 11 16,0 0-61-16,0 0 29 0,12 10 25 16,-6 5-7-16,4 7 10 15,-4 6-38-15,-1 5-7 16,-1 4-3-16,-1 0-38 15,0-1 6-15,-1-3-7 16,-1-7 2-16,2-5 1 16,0-5-3-16,-3-4 1 15,3-6 5-15,-3-1-6 16,3-5-7-16,6 0-77 16,-1 0-216-16,0-9-417 0</inkml:trace>
  <inkml:trace contextRef="#ctx0" brushRef="#br0" timeOffset="50689.74">7945 11017 667 0,'0'0'347'15,"0"0"-175"-15,0 0-34 16,0 0 24-16,0 0-50 0,0 0-26 16,0 0-4-1,-4-11-44-15,4 11 32 0,0-1-36 16,0 1-5-16,0-2 5 15,0 0-33-15,0 0 5 16,0-3 5-16,7 0-5 16,4-3 2-16,0 2-7 15,0-1 0-15,3 3 0 16,0 0-1-16,0 2 0 16,1 2-2-16,-2 0-8 15,2 0 10-15,-6 0 1 16,3 6-1-16,-3 2 1 15,-3-3 0-15,-2 2-2 0,-1 1 1 16,-1-1-2-16,-1 3 1 16,-1-1 2-16,0 3-1 15,0 0 16-15,-4-3-16 16,-5 4-1-16,-1-4 1 16,1 2-9-16,-2 1 9 15,-1-3 7-15,2 1-6 16,-1 0 5-16,-2-1-6 15,5-1 0-15,-1 1 0 16,1-1-4-16,2-2 3 16,1 3 1-16,-1-1 0 15,3 2 0-15,3 0 0 16,0 2 0-16,0 0-1 16,0-2-7-16,0 0 8 15,0-1 0-15,0-2 0 0,0-1 2 16,3-2-1-16,0-1-1 15,5-2 0-15,-2-1 0 16,1 0 0-16,0 0 6 16,1 0-5-16,2-1 5 15,-1-5 0-15,-1 2-6 16,1-1 0-16,-1 5-3 16,0-3-3-16,3 3 4 15,-1 0 2-15,0 0 8 16,1 5-8-16,1 1 0 15,1-2-6-15,0 1 6 16,1 0 0-16,2-4 0 16,-2 1 0-16,-2-2 21 15,3 0-20-15,-3 0 4 0,-2-3 8 16,-1-7 5-16,-3 0 30 16,-1-4-17-16,-2-2-18 15,-3-1-1-15,0 0-12 16,0 1-60-16,-8-2-100 15,-1 5-327-15,-3 4-856 0</inkml:trace>
  <inkml:trace contextRef="#ctx0" brushRef="#br0" timeOffset="51762.99">8536 10989 388 0,'0'0'663'0,"0"0"-563"15,0 0-75-15,0 0-2 16,0 0 75-16,0 0-11 16,0 0-31-16,-45 12-33 15,36-1 16-15,0 0 12 16,0 3-23-16,-2 0 8 16,0 5-19-16,5 1-1 15,-2 0 9-15,1 4-19 16,6-1 28-16,1 5 8 15,0-2-3-15,0 1 8 16,7-2-7-16,5-1-27 16,2-3 7-16,5-4-19 15,0-4-1-15,2-7-29 16,3-6-30-16,7 0-93 0,-4-14-111 16,-5-2-463-16</inkml:trace>
  <inkml:trace contextRef="#ctx0" brushRef="#br0" timeOffset="52469.83">8773 11068 1045 0,'0'0'304'15,"0"0"-252"-15,0 0-30 16,0 0 39-16,0 0 24 15,0 0-29-15,0 0-39 0,-63 5-16 16,53 3 15 0,-2 4-16-16,0 2 0 0,2 4 0 15,-1 1-1-15,2 1 1 16,2 1 0-16,1-5 0 16,5 0 8-16,1-4-8 15,0-3 0-15,0-4-9 16,10-2-4-16,2-3 12 15,0 0 1-15,6-3-1 16,-4-7 0-16,1-2-11 16,-2 0 12-16,0-1 0 15,-1 2 1-15,-2 0 2 16,4 2-3-16,-4 4 0 16,3 2 3-16,-2 3-3 0,2 0 0 15,1 3-7-15,2 11 7 16,4 5 1-16,2 5-1 15,0 5 0-15,1 5 0 16,1 4 1-16,-2 5-1 16,-3 3 0-16,-5 1-11 15,-4 0 10-15,-3 2-45 16,-5-1 2-16,-2-3 11 16,0-2 13-16,-7-2 20 15,-5-4 0-15,-9-7 0 16,3-3 10-16,-4-7 12 15,-4-6-9-15,1-5 31 16,1-6-7-16,0-3 14 0,5 0 15 16,4-7-32-1,0-9-10-15,6-2-16 0,1-1 0 16,5-3 1-16,3-5 25 16,0 1-2-16,0-4-17 15,12-1 1-15,2-1-6 16,4-1-9-16,1-1-1 15,2 1 0-15,-2-5-10 16,1 4-17-16,-5-15-123 16,-5 11-105-16,-4 5-470 0</inkml:trace>
  <inkml:trace contextRef="#ctx0" brushRef="#br0" timeOffset="52746.9">8936 11107 735 0,'0'0'296'0,"0"0"-167"15,0 0 74-15,0 0-41 16,86 94-25-16,-68-62-16 15,-1 3-26-15,-4 0 12 0,-7 1-19 16,-5 1-56-16,-1-2-3 16,0-1-28-16,0-1-2 15,-9 0-89-15,-1-5-245 16,1-10-792-16</inkml:trace>
  <inkml:trace contextRef="#ctx0" brushRef="#br0" timeOffset="53685.13">9910 10587 704 0,'0'0'209'0,"0"0"-93"15,0 0-32-15,0 0-42 16,0 0 120-16,0 0-7 15,0 0-66-15,15-5-15 16,-6 3-11-16,4 0 10 16,2 0 13-16,7 2-41 15,2 0 18-15,6 0-30 16,1 0-32-16,0 0 18 16,2 0-18-16,-3 0 9 15,-5-4-10-15,-3-3 0 16,-6 0-48-16,-6-8-128 15,-5 4-62-15,-5 1-378 0</inkml:trace>
  <inkml:trace contextRef="#ctx0" brushRef="#br0" timeOffset="53969.99">10045 10459 995 0,'0'0'329'0,"0"0"-234"0,0 0-9 16,0 0 30-16,0 0 86 16,0 0-28-16,24 92-88 15,-13-54-25-15,1 4-8 16,-2-1-31-16,-1-2 3 15,-1-3-15-15,-1-7-9 16,-4-6-1-16,1-5-37 16,1-5-192-16,-4-7-736 0</inkml:trace>
  <inkml:trace contextRef="#ctx0" brushRef="#br0" timeOffset="55890.97">11744 10810 561 0,'0'0'298'16,"0"0"-152"-16,0 0-48 15,0 0 58-15,0 0 21 16,0 0-90-16,0 0-26 16,15-8-24-16,-9 5-11 15,0-2 21-15,0 4-6 0,2-3 1 16,-1 1-4-16,3 3-31 16,1 0 5-16,2 0-11 15,-1 0-1-15,2 0 19 16,1 0-3-16,-2 0-7 15,0 0 0-15,-2 0-8 16,1 3-1-16,-3 1 0 16,-3-3 2-16,-2 2 0 15,-1 2-2-15,0-2 1 16,-3 2 8-16,0-1-8 16,0 1-1-16,0 0 0 15,-3 3 6-15,-6-1-7 0,0 3 2 16,-4-1-1-1,2 2 3-15,1 0 3 0,-5 1-7 16,3 1 1-16,-1-1-1 16,1-1-6-16,0 1 8 15,0 0-1-15,4-2 10 16,-2 3-10-16,3-3-5 16,-1 2 4-16,4-3 2 15,-4 0-8-15,5 1 8 16,0-3-1-16,0 1 7 15,3-1-6-15,0 0-2 16,0 0 1-16,0 0-3 16,0 1 3-16,0-3 0 15,0 1 0-15,0-3 3 0,3 0-3 16,3 1 0-16,-3-3 0 16,5-1-1-16,-2 0 1 15,1 0 0-15,2 0 0 16,0-1-3-16,0-6 4 15,3 4-1-15,-3 0 0 16,1 2 1-16,2 1-2 16,3 0 5-16,1 0-4 15,1 2 14-15,-1 6 9 16,-2-1 5-16,-1-2 0 16,-2 0-4-16,-2-5 12 15,-1 0-23-15,-2 0 6 0,2 0 16 16,-2-3-21-1,0-7 12-15,1-3-1 0,-4-1-24 16,0 1 17-16,0 3-12 16,-3 0-6-16,0 6 0 15,0 1-13-15,0 3-1 16,0 0-42-16,-1 0-79 16,-5 0-108-16,1 0-280 0</inkml:trace>
  <inkml:trace contextRef="#ctx0" brushRef="#br0" timeOffset="56604.67">12372 10756 666 0,'0'0'372'16,"0"0"-276"0,0 0-64-16,0 0-21 0,0 0 46 15,0 0 59-15,0 0-64 16,-76 40-4-16,67-31 1 15,-1 2-34-15,1 0-5 16,1 4-1-16,2-2-8 16,2 3 27-16,-2 1-2 15,5 1 13-15,1 2 22 16,0 0 8-16,0-1 17 16,3 1 1-16,7 0-48 15,2-3 7-15,3-2-26 16,1-1-3-16,3-1-6 15,1-6-4-15,1-2-7 16,-2-3 0-16,1-2-61 0,1 0-87 16,4 0-77-16,-4-5-352 15,-3-4-349-15</inkml:trace>
  <inkml:trace contextRef="#ctx0" brushRef="#br0" timeOffset="57326.76">12633 10822 738 0,'0'0'295'16,"0"0"-197"-16,0 0 1 15,0 0-17-15,0 0 32 16,0 0-45-16,-85 5-37 15,75 4-19-15,-1 5-13 16,3 0 6-16,2 2-6 16,1-2 1-16,2 2 13 15,3-1-13-15,0-2 0 16,0-3-1-16,8 0 1 16,5-4 0-16,2-2 1 15,4 0-2-15,1-4 0 16,2 0 0-16,0-4-7 15,-1-4 6-15,-4-2-11 16,-3-1 12-16,-2 2 0 16,-1 1 1-16,-2 0 10 0,-3 4-11 15,-2 2 1-15,-1 0-1 16,0 2 1-16,2 0 7 16,2 5 2-16,1 10 6 15,2 6 3-15,3 7-18 16,1 5 1-16,2 8-2 15,1 6 1-15,-1 4 5 16,2 4-6-16,-2 3 0 16,-5-3-1-16,2 3-14 15,-7-3 15-15,-4-3 0 16,-2-2 0-16,0-4-1 16,0-4 1-16,-9-3 0 15,-8-8 0-15,-2-4 1 0,-2-6 6 16,-6-6-5-16,-4-8 6 15,-5-5 40-15,1-2 19 16,-1-6 13-16,1-12-4 16,4-3-20-16,10-4 26 15,5-1-23-15,8-3-15 16,4-2-9-16,4-2-29 16,4 1 2-16,13-1-8 15,5-1 7-15,5 1 1 16,3 1-7-16,1 0-2 15,0 1-12-15,10-5-137 16,-10 7-148-16,-4 5-384 0</inkml:trace>
  <inkml:trace contextRef="#ctx0" brushRef="#br0" timeOffset="57701.64">12924 10829 1098 0,'0'0'160'15,"0"0"-112"-15,0 0 39 16,0 0-19-16,0 0 8 16,0 0-24-16,0 0 12 15,97 76 11-15,-76-51-15 16,0 7 7-16,1 4-20 16,-1 5-18-16,-1 3 0 15,-6 0-14-15,-3 2 1 16,-2-4 11-16,-6-2-27 15,-3-6 1-15,0 7-1 16,-7-10-92-16,-6-4-254 0</inkml:trace>
  <inkml:trace contextRef="#ctx0" brushRef="#br0" timeOffset="70443.25">6798 10559 605 0,'0'0'160'0,"0"0"-94"16,0 0 11-16,0 0 60 15,0 0-2-15,-12 0-17 16,8 0-28-16,-2 0-14 15,3-1-38-15,-3-1 14 16,1 1-8-16,-1-3-34 16,1 4 22-16,-1-2 42 15,-2 1-39-15,2-1 2 16,0-1 14-16,-3 2-25 16,2-5 37-16,1 2-26 15,0-2-5-15,-3 2-17 16,6-3 12-16,-3 2 31 15,3-3-51-15,-3-2 0 0,1-1-7 16,-2 0 1-16,3 0 2 16,-1-1-3-16,2 1 1 15,0 0 4-15,0 0-5 16,3 0-1-16,0-1 1 16,0 1-3-16,0 0 2 15,0 3 1-15,0 0 0 16,0 2-1-16,3 2 1 15,3 0-1-15,-1 0 0 16,1-1-5-16,2 0 5 16,1 1 1-16,2 1 0 15,2-1 2-15,1 1-2 16,2 3 0-16,1 0 0 0,2 0-4 16,0 0-5-1,-1 0 15-15,0 0-6 0,2 3 6 16,-3 2-6-16,-3 2-6 15,4-2 5-15,-6 2 2 16,-2-2-7-16,-4 0 12 16,2 0-6-16,-5-1 7 15,1 2-6-15,-1 0-1 16,0 1 0-16,-3 0-2 16,0 1 2-16,0 1 0 15,0 1 0-15,0 0 6 16,0 2-6-16,0 0 0 0,0-1-1 15,0 1-6 1,0 1 7-16,-3 0 1 0,0 6-1 16,-1 1 7-16,1 3-6 15,-2 0-2-15,2 1 1 16,0 0-2-16,0 1 2 16,0 0 0-16,0 0 0 15,0 0 7-15,2-2-7 16,-1 3-1-16,1-1 0 15,-1-1 1-15,1 2-5 16,-2-1 11-16,0 1-4 16,0-1 2-16,0 2-3 15,-2-1-2-15,-2-2 1 16,1 1-6-16,3-3 6 16,-3-1 2-16,0 1-2 0,1-3 10 15,-2 0-8-15,1-2-2 16,0 0 0-16,3 0-10 15,-3-2 10-15,4-2 0 16,-2 0 2-16,1 0 1 16,2-3 4-16,-2-1-14 15,1 1 7-15,2-3-3 16,-1 1 3-16,1-1 0 16,0 2 1-16,0-2 1 15,0 0-1-15,0-2-1 16,0 1 0-16,0-2-1 15,0-1 0-15,0-1 1 16,0-2 0-16,0 2 11 0,0-2-11 16,0 0 0-16,0 0 0 15,0 0-7-15,0 0 7 16,0 0 2-16,0-4-2 16,4-6 6-16,2-5 2 15,3-1-7-15,2-2-1 16,2 2 1-16,-1 1 0 15,-3 0-1-15,6 7 1 16,-5 3 0-16,-1 2-1 16,3 3 0-16,2 0 0 15,-1 0-3-15,2 4 1 16,-2 3 2-16,4 1 0 16,-1-2-1-16,-1 0 1 15,1-1 0-15,-2 0 0 16,2-3 1-16,-4 1-1 0,0-3 1 15,-2 0-1-15,1 0 7 16,-2 0-7-16,3 0-1 16,-2-5 1-16,2-3 0 15,-1 1 0-15,-2 0 1 16,1-2-1-16,-1 2 3 16,-3-2-2-16,3 4-1 15,0-2 0-15,-2 0 2 16,2 2-4-16,-1-1-15 15,8-3-101-15,-4 1-164 0,0 2-467 16</inkml:trace>
  <inkml:trace contextRef="#ctx0" brushRef="#br0" timeOffset="72756">10557 10539 740 0,'0'0'261'0,"0"0"-136"15,0 0-14-15,0 0 41 16,0 0-41-16,0 0-23 15,0 0 8-15,-18-46 1 16,17 40-17-16,-2-3-23 16,1 1-4-16,1-2 19 15,-2-1-33-15,1-3-21 16,1-2-3-16,-1-2-8 16,2 0-7-16,0-4 0 15,0 3 1-15,0 1 0 16,0-1 0-16,0 4-1 15,0 2 6-15,0 1-5 16,-3 3-1-16,3 2 0 0,0-1-6 16,0 4 6-1,0 3 0-15,0 0 1 0,0 1-1 16,0 0 0-16,0 0-9 16,0 5-10-16,0 13 10 15,0 9 8-15,9 9 1 16,-1 4 0-16,-1 4 16 15,3 0-15-15,-4-3 5 16,-1-5-6-16,3-3 1 16,-5-5 6-16,1-5-7 15,-3-7 0-15,1-2-6 16,-1-2-181-16,-1-4-302 16,0-1-611-16</inkml:trace>
  <inkml:trace contextRef="#ctx0" brushRef="#br0" timeOffset="73059.44">10484 10817 1114 0,'0'0'245'15,"0"0"-180"-15,0 0-55 16,0 0 24-16,0 0 72 16,0 0-35-16,0 0-2 15,73-12-8-15,-49 7 9 0,-2 1-1 16,2 1-41-16,0-2-15 16,-2 3-3-16,-2 1-10 15,1 1 0-15,-5 0 0 16,2 0-138-16,-6 1-61 15,-3 6-620-15</inkml:trace>
  <inkml:trace contextRef="#ctx0" brushRef="#br0" timeOffset="73942.71">10582 11011 1058 0,'0'0'198'0,"0"0"-139"15,0 0-44-15,0 0 28 16,0 0 66-16,0 0-33 15,0 0-11-15,21 0 5 16,-12 0 0-16,3 0 2 16,-1 0-33-16,3-2-18 0,0 1 20 15,4-2-19-15,0 1-13 16,3 0 18-16,1 2-26 16,0 0 32-16,-2 0-20 15,-1 0-12-15,-4 0 11 16,0 0-12-16,-6 0 0 15,-1 0 0-15,-3 4-1 16,-2-3 1-16,-1 1 0 16,-2-1 0-16,0 2 0 15,0 2 0-15,0-1 1 16,-10 2 16-16,-1-1-16 16,-3 3-2-16,-3 1 0 15,-3 2-5-15,1 2 6 16,-2 2 0-16,3 4 0 15,0 1 4-15,2 1-4 0,1 3 0 16,0-3 0-16,4 1-6 16,1 1 5-16,0 1 1 15,2 0 0-15,1 1 3 16,-1 1-3-16,4 1 0 16,2-1 0-16,1-2-3 15,1-3 3-15,0-2 0 16,0-6 0-16,0-2 2 15,0-4-1-15,3-2-1 16,4-1 0-16,1-1-6 0,-1-3 5 16,2 0 1-1,3-3 0-15,-3-8 4 0,4-4 4 16,-1 1-8-16,-1-1 0 16,-1 4 0-16,2 2-2 15,-3 5 2-15,3 4 0 16,0 0-4-16,1 0 4 15,1 7 0-15,2 4-6 16,2-1 6-16,1 0 0 16,0-2 0-16,0-2 0 15,0-1 7-15,-1-2-7 16,3-3 0-16,-2 0-1 16,-1 0 9-16,-3 0-1 15,0-3 2-15,-2-5 4 16,-4-2 9-16,-3-2-22 0,-6-11 0 15,0 7-54-15,0-1-276 16</inkml:trace>
  <inkml:trace contextRef="#ctx0" brushRef="#br0" timeOffset="83321.64">22954 10130 347 0,'0'0'539'16,"0"0"-346"-16,0 0-87 15,0 0 0-15,0 0 34 16,0 0-45-16,0-15-14 16,0 13-30-16,0 1 6 15,0-1 44-15,0 2-37 16,0 0-12-16,0 0-17 15,0 0-28-15,0 3 15 16,-3 13-21-16,-5 7-1 16,-4 10 10-16,2 9-9 15,-1 8-1-15,-2 6 0 0,-1 16-2 16,3-4 2-16,-1 1 0 16,-1-1 0-16,3-16 6 15,1 0-6-15,2-6 0 16,2-10 0-16,2-8-3 15,1-5 3-15,0-7 1 16,2-7-1-16,0-4 6 16,0-5-6-16,0 0-6 15,0 0 4-15,0-12-15 16,7-7 15-16,-2-8 2 16,-1-6-7-16,1-6 6 15,-2-2-46-15,0-5-4 16,1-7-31-16,2-3 8 15,-1-2 29-15,1-2 4 0,1 5-6 16,-1 2-2-16,3 6 7 16,0 6 33-16,-2 7 7 15,4 7-5-15,-4 10 7 16,-1 2 0-16,0 6 1 16,0 6 13-16,0 1-14 15,0 2 0-15,0 0 18 16,2 2-2-16,2 8 8 15,0 0-14-15,1 3-4 16,5 1 15-16,1 3-7 16,4 2 11-16,2 3 30 15,4 4-12-15,1 5-4 16,2 3-21-16,0 4-8 0,1-1-3 16,-1 4-6-1,-1-2-1-15,-5 0 0 0,0-3 0 16,-7-4 8-16,-2-5-8 15,-3-4 0-15,-4-3 8 16,-2-3-8-16,-5-1 0 16,-1-2-1-16,0-1-3 15,-4-1 4-15,-11 0 9 16,-2 0-8-16,-3-4 11 16,-6 2-11-16,-3-2-1 15,-4-2 0-15,-6-1 1 16,-5-2 12-16,-2 1-7 0,-2-1 25 15,1 1 23-15,-1-1-19 16,6 0-5-16,5 1-4 16,6-2-3-16,5 1 14 15,7 2-25-15,7-3 0 16,4 1-1-16,5-2-11 16,1-1-1-16,2 1-1 15,0-1-28-15,0 2 13 16,5-2-15-16,9 0-69 15,16 0-111-15,-2-3-79 16,-1-8-384-16</inkml:trace>
  <inkml:trace contextRef="#ctx0" brushRef="#br0" timeOffset="83779.08">23680 10115 760 0,'0'0'186'16,"0"0"-139"-16,0 0-46 15,0 0 6-15,0 0 63 16,0 0 73-16,0 0-24 16,-8 59-24-16,8-34-10 15,6 8-11-15,2 7 13 16,2 10 5-16,-1 6-67 15,2 6 26-15,-1 2-26 16,-1-3-9-16,-1-7 19 16,-4-8-34-16,3-8 17 15,-4-11-18-15,0-6 10 16,0-8-8-16,-1-3-2 16,-1-8-123-16,-1-2-57 0,0-2-171 15,-3-10-360-15</inkml:trace>
  <inkml:trace contextRef="#ctx0" brushRef="#br0" timeOffset="84092.73">23629 10568 1151 0,'0'0'227'0,"0"0"-202"15,0 0-24-15,0 0 54 16,0 0 29-16,0 0-2 15,0 0-27-15,69-39 33 0,-47 32 5 16,5-1-28-16,3 1-2 16,1 3-24-16,4-1-23 15,2 2 18-15,-1 1-24 16,-1 2 6-16,1 0 12 16,-3 0-28-16,-3 0 2 15,-3 0-2-15,-5 0 1 16,-5 0 4-16,-3 0-5 15,-5 0-19-15,-2 0-45 16,-2 0-79-16,-5 0-60 16,0 0-32-16,0-3-354 0</inkml:trace>
  <inkml:trace contextRef="#ctx0" brushRef="#br0" timeOffset="84439.78">23989 10118 785 0,'0'0'222'16,"0"0"-164"-16,0 0-48 15,0 0-7-15,0 0 81 16,0 0 35-16,0 0-12 15,6 39-1-15,2-11-15 16,0 9 33-16,1 13-10 16,1 8-36-16,-1 6 2 0,-1 1-18 15,0-2-21-15,-1-7-4 16,-3-11-36-16,1-8 16 16,-1-11-7-16,-1-6-9 15,2-8 4-15,-4-3-5 16,3-6-9-16,2-3-120 15,1-4-209-15,-3-8-414 0</inkml:trace>
  <inkml:trace contextRef="#ctx0" brushRef="#br0" timeOffset="85167.69">24333 10087 656 0,'0'0'561'16,"0"0"-477"-16,0 0-77 16,0 0 8-16,0 0-5 15,0 0 64-15,0 0 19 16,-4 26-66-16,11-16-9 0,1-1-10 15,1-1-7-15,1-4 27 16,1-2-18-16,1-2 6 16,1 0 42-16,-1-4 5 15,0-9 4-15,0-1-29 16,-3-3-17-16,-2 1 23 16,-1 1-38-16,-5-1 20 15,-1 2 30-15,0 1-25 16,0 3 15-16,-7 0-13 15,-3 3-10-15,-1 2 11 16,-1 0-34-16,0 5 1 16,2 0-1-16,-3 0 0 15,0 5-6-15,0 7 6 0,1 1-18 16,0 3 7 0,0-2-35-16,5-1-31 0,-1 2-93 15,4 6-36-15,1-5-328 16,2 1-371-16</inkml:trace>
  <inkml:trace contextRef="#ctx0" brushRef="#br0" timeOffset="86377.93">24630 10502 825 0,'0'0'190'16,"0"0"-132"-16,0 0-39 16,0 0 120-16,0 0 59 0,0 0-102 15,0 0-40 1,93-9 8-16,-71 9 4 0,0-1 2 15,1-2-35-15,-4 1-20 16,-1 1 0-16,-3-1-15 16,0 2-1-16,-5 0-12 15,-2 0-95-15,-7 0-16 16,-1 8-249-16,0-2-304 0</inkml:trace>
  <inkml:trace contextRef="#ctx0" brushRef="#br0" timeOffset="86630.99">24654 10672 945 0,'0'0'127'0,"0"0"-104"0,0 0-23 15,0 0 207-15,0 0-31 16,0 0-64-16,100-12-58 15,-73 7 23-15,3 1-13 16,0 1-46-16,-2 0-2 16,-3 1-15-16,-3 2-1 15,-5 0 0-15,-2 0-49 16,-3 0-68-16,-2 0-178 0,-5 0-555 16</inkml:trace>
  <inkml:trace contextRef="#ctx0" brushRef="#br0" timeOffset="87472.81">25250 10101 1209 0,'0'0'397'15,"0"0"-346"-15,0 0-51 0,0 0 0 16,0 0 16-1,0 0 62-15,0 0-17 0,20-15-42 16,-7 8-4-16,4 0 21 16,2 0-4-16,2 2 9 15,3-2-14-15,-2 2-27 16,5 0 22-16,2 5-22 16,-3 0 1-16,0 0 12 15,-3 0-13-15,-1 11-2 16,-5 0 1-16,-3 1 1 15,-4 4 16-15,-4 1-15 16,-6 2-1-16,0 1 10 16,-3 0-3-16,-13 1-7 15,-4 2 0-15,-2-1 1 0,-2-3 0 16,2-1 0-16,2-3 0 16,3-3 4-16,3-4-4 15,2-4-1-15,5-4 0 16,1 0-13-16,4 0 12 15,1 0-14-15,1 0-18 16,0 0 19-16,0 0-18 16,0 0 25-16,0 0-2 15,0 3 9-15,0 4 7 16,6 5 53-16,1 5-17 16,5 5 23-16,-1 3-31 15,-1 3-4-15,2 0 0 16,-2-3-15-16,-1 0 17 0,0-6-32 15,-3-2 0-15,-3-5-1 16,0-2-8-16,-3-3-90 16,0 0-251-16,0-3-641 0</inkml:trace>
  <inkml:trace contextRef="#ctx0" brushRef="#br0" timeOffset="88172.82">25547 10861 1128 0,'0'0'282'16,"0"0"-201"-16,0 0-59 15,0 0-9-15,0 0 64 16,0 0-11-16,0 0-25 15,-10 24 14-15,10-15 20 16,0 2-24-16,0-2-37 0,0 0-13 16,0-4-1-16,2 0 7 15,2-3-6-15,3-2 2 16,1 0 6-16,-1 0-18 16,4-5 3-16,-5-3-4 15,-2-4-17-15,-2 3-28 16,-2-3 30-16,0 1 15 15,0 2-21-15,-2 3 31 16,-5 3 0-16,-4-1-8 16,4 4 8-16,-2 0 6 15,0 0-4-15,3 9 3 16,2 1-5-16,-1 1 0 0,3 2 0 16,2-3-14-1,0 0 13-15,0-3-14 0,2-3 15 16,4-1-1-16,2-3 0 15,0 0 1-15,0 0-1 16,-2-5 1-16,1-5 9 16,-2 0-9-16,-4-1 1 15,-1 3 15-15,0 2 9 16,-1 5 66-16,-11 1-14 16,1 0-43-16,-3 0 3 15,0 9-37-15,-10 9-34 16,5-1-133-16,1-1-448 0</inkml:trace>
  <inkml:trace contextRef="#ctx0" brushRef="#br0" timeOffset="106416.75">2522 10553 1270 0,'0'0'286'0,"0"0"-216"16,0 0-37-16,0 0 50 15,0 0 61-15,0 0-40 16,-3 0-69-16,3 0-22 16,0 0 7-16,0 0-8 15,6 0 15-15,10 0-5 16,2 3 12-16,6 3 7 15,4 0-32-15,4-1 3 16,-1 0-12-16,5-1 1 16,-3-1 9-16,-3-3-10 15,-5 0 1-15,0 0 4 0,-7 0-5 16,-6 0-1 0,-3 0-10-16,-4 0-48 0,-5-3-80 15,0-6-63-15,-11 1-96 16,-3 2-447-16</inkml:trace>
  <inkml:trace contextRef="#ctx0" brushRef="#br0" timeOffset="107911.58">2687 10400 1023 0,'0'0'321'15,"0"0"-225"-15,0 0-22 16,0 0 66-16,0 0 25 15,0 0-52-15,0 0-55 0,-4 15-33 16,4 6 3-16,2 10 0 16,3 10-11-16,0 10 8 15,-4 4-24-15,1 3 8 16,-1-3-9-16,-1-4 0 16,0-7 2-16,2-11-2 15,-1-6 0-15,1-10 5 16,-2-8-3-16,0-8-2 15,0-1 0-15,0-6 0 16,0-14 23-16,0-8-12 16,0-10 3-16,0-6 4 15,-2-6-17-15,-4-4-1 16,0-3 5-16,-1 1-4 0,3 4 7 16,-1 5-7-16,-1 8 1 15,3 12 13-15,0 8-15 16,3 11 0-16,-3 8-18 15,3 2 0-15,0 21 18 16,0 24 1-16,0 7 0 16,3 9 5-16,6 3-6 15,0-11 0-15,1-2-1 16,-2-12-9-16,-2-10 8 16,-3-11-3-16,0-12-13 15,0-8 9-15,-3 0-10 16,0-15-9-16,0-12 28 15,-11-11 2-15,-2-6 17 0,-8-7-13 16,0-4 3-16,-4 0 10 16,2 2-19-16,-2 3 9 15,4 8 5-15,2 9 3 16,7 11 15-16,4 6-14 16,4 9-6-16,4 7-12 15,0 0-5-15,1 16 5 16,26 25 1-16,18 25 0 15,4 2 5-15,-1-5-6 16,0-10 1-16,-14-19 1 16,2-1-2-16,0-2 0 15,-11-8-8-15,-4-6 2 0,-12-5 5 16,-6-6-21 0,-3-5 22-16,-3-1-6 0,-21 0 6 15,-7-9-1-15,-10-11-21 16,-2-4 4-16,-5-5 18 15,5 2 0-15,3 1 9 16,12 4 19-16,8 7-16 16,5 5 10-16,9 6-15 15,3 3-5-15,3 1-4 16,0 0-10-16,6 0 12 16,12 3 0-16,12 2 0 15,4 2 0-15,2-3-1 16,3-2 1-16,1-2 4 0,-3 0-3 15,-5-2 0 1,-7-6-1-16,-2-3-9 0,-7-3 2 16,-4 0-5-16,-5 2-13 15,-1 1 23-15,-4 5 2 16,-2 1 0-16,0 5 25 16,0 0-15-16,-12 0 3 15,-9 5-13-15,-9 12 1 16,-6 6 0-16,-7 4 0 15,1 4 0-15,-1 0 10 16,4-3-11-16,5-4 0 16,4-6 0-16,11-5 1 15,7-4 3-15,6-8-3 16,4-1-1-16,2 0-25 16,0-12-23-16,15-9 48 15,9-6 0-15,6-5 0 16,4-3 12-16,5 0-12 0,-2 1 1 15,2 4 3-15,-6 5 2 16,-6 2-6-16,-9 9 0 16,-5 5 0-16,-10 6-2 15,-3 3 8-15,-9 5 9 16,-21 15 8-16,-7 6-22 16,-9 10 4-16,-3 1-5 15,4 2 0-15,7-8 2 16,10-7-2-16,12-7 0 15,7-7 0-15,7-6-16 16,2-4-13-16,6-2-44 16,18-14 16-16,7-9 50 15,10-8-4-15,5-2 5 0,-1-3 6 16,1 1-4-16,-6 5 4 16,-10 6 1-16,-3 7 0 15,-15 7 2-15,-6 7 5 16,-6 5-8-16,-6 2 35 15,-18 16-33-15,-12 8 14 16,-9 10-16-16,-8 5 0 16,1 3 10-16,4-3-10 15,6-3-1-15,11-8 1 16,10-8-2-16,6-7-4 0,12-9 2 16,3-6-125-1,16-3-155-15,7-15 99 0,2-2-403 16</inkml:trace>
  <inkml:trace contextRef="#ctx0" brushRef="#br0" timeOffset="108601.89">2911 10394 1227 0,'0'0'531'15,"0"0"-477"-15,0 0-35 16,-74 72-9-16,32-31 9 15,-7 5 46-15,1 1-30 16,0 0-20-16,8-8 1 16,7-5-16-16,11-10 0 0,7-7 0 15,6-7-6-15,6-7 0 16,3-3-28-16,0 0-102 16,19-13 56-16,2-7 56 15,7-6 24-15,-2-2 0 16,5-4 2-16,-4 0 4 15,-3-1 1-15,-2 2-1 16,-7 4 14-16,-3 3-18 16,-6 5 55-16,-6 4 8 15,0 7-7-15,-3 3 53 16,-15 5-42-16,-10 0-38 16,-3 13-21-16,-8 10-9 15,-3 8-2-15,0 4-4 16,3 2-14-16,8-2 17 0,7-5-5 15,5-8-7-15,10-5-22 16,9-7-23-16,0-6-70 16,6-4-30-16,15 0 74 15,4-11 20-15,5-7-25 16,1-3 16-16,-1-4 32 16,-2-4 13-16,-8 0 29 15,1 3-1-15,-10 1 1 16,-6 5 0-16,-5 4 33 15,0 4 25-15,-10 2 27 16,-4 4-15-16,-2 2 15 0,-1 2 9 16,3 2-7-1,0 0-35-15,5 0-36 0,2 0-7 16,1 12-9-16,1 9-4 16,1 6 2-16,-1 8-9 15,-2 5-16-15,4 1 2 16,0-2-37-16,0-8 28 15,3-9 33-15,0-8-46 16,0-11-87-16,16-3-4 16,14-26-4-16,-3-7-42 15,-3 0-160-15</inkml:trace>
  <inkml:trace contextRef="#ctx0" brushRef="#br0" timeOffset="109511.45">2723 10476 689 0,'0'0'294'16,"0"0"15"-16,0 0-57 0,0 0-109 15,0 0-77-15,-89 63 24 16,51-30-20-16,0 1-45 16,2-1 6-16,3 0-19 15,6-7-11-15,5-6 10 16,10-8-11-16,4-7 0 16,7-5-58-16,1-5-164 15,0-12 84-15,1-7 17 16,7-5 91-16,4 0 28 15,0 0 2-15,-3 6 0 16,-2 2 7-16,2 5 4 16,-6 3 44-16,3 6-1 15,-3 4-21-15,5 3 4 16,2 3-36-16,5 17 26 16,12 6 31-16,1 12 5 0,5 7-18 15,0 5-32-15,-5 3 0 16,-1-2-4-16,-5-3-9 15,-2-8-19-15,-4-8-31 16,-7-11-7-16,0-12-1 16,-6-7-6-16,-3-2 1 15,0-14 31-15,-3-15-33 16,-12-5 55-16,-4-12 10 16,-5-5 51-16,-2-4 8 15,-2-2-15-15,0-3-11 0,1 2 5 16,5 8 2-1,5 8 46-15,7 13-3 16,5 14-37-16,5 13-46 0,0 2-22 16,11 25 22-16,19 28 33 15,14 24-15-15,11 24-5 16,-4-8-13-16,-11-21-1 16,-17-28-14-16,-7-21-35 15,-7-4 6-15,0-3 27 16,-6-8-18-16,-3-8-14 15,-10-2 16-15,-17-19-44 16,-4-10 53-16,-7-8 10 16,-2-4 14-16,1-3-2 15,2 0 8-15,9 2 1 16,5 2 22-16,8 6 1 0,9 3 10 16,6 6-13-16,0 8-17 15,5 4-10-15,11 5-7 16,5 1 5-16,6 2-14 15,4 1 12-15,6-4 4 16,-1-3 0-16,0-2 1 16,-6-4 9-16,-5-1-9 15,-10-1-1-15,-5 6 0 16,-8 2 0-16,-2 2 9 16,-2 3 4-16,-11-1 6 15,-2 4 1-15,2-1 2 16,2 3 3-16,1 3 14 15,4 2-25-15,0 18-13 0,0 11-1 16,0 28 0-16,-1 0-1 16,-1 10-9-16,-1 0-27 15,0-11-12-15,-4 3 25 16,4 5-11-16,0-13-164 16,-1-14-593-16</inkml:trace>
  <inkml:trace contextRef="#ctx0" brushRef="#br1" timeOffset="138229.09">1979 4160 550 0,'0'0'213'0,"0"0"-127"0,0 0-14 16,0 0 55-1,0 0 35-15,0 0-36 0,0 0-45 16,0-10-7-16,0 9-43 16,0 1 2-16,0 0 4 15,0 0-21-15,0 0 4 16,0 0-4-16,0 0-15 15,0 0 7-15,0 0-8 16,0 0-1-16,0 1 1 16,0 9-10-16,0 3 10 15,0 2 0-15,3 4 1 16,0 0 2-16,3 2-3 16,-2 2 0-16,1 0 0 15,-1 2 0-15,2-2 0 16,-1-1 0-16,2-1 0 15,-1 0-2-15,3-5 2 0,-1-1 0 16,0-2 0-16,0-3 1 16,1-1-1-16,1 1 0 15,1-4 1-15,-1 2-6 16,2-2 5-16,-1 0-1 16,-1-1 1-16,2 1-1 15,-3-1 1-15,0-1-1 16,3 0 1-16,-2-1 3 15,1 0-3-15,2-1-5 16,-1 0 4-16,1 1 2 16,-2-1-1-16,1 0 0 15,3-1 0-15,-5 1-2 0,2-2 3 16,-3 2-1-16,0-2 0 16,1 0 1-16,-2 0 0 15,-2 0-1-15,3 0 0 16,1 0 5-16,-1-2-5 15,-1 0 0-15,-1 1-1 16,2-1-3-16,-3 2 4 16,2-1 0-16,1 0 1 15,1-1 5-15,-1 1-5 16,0 1-1-16,4-2 0 16,-4 1-1-16,2 0 0 15,-1 0 1-15,4-3 0 16,-1 1 3-16,-1 1-3 15,0-2 0-15,1 1 0 16,1 0 0-16,2-2-1 0,1 2 1 16,0-3 0-16,6 1 5 15,0-3-5-15,5-1 0 16,0-2 17-16,7 2 18 16,-3-3-16-16,-1 2-19 15,-1 3 1-15,-4 0 5 16,-4 2-6-16,0 0 0 15,-3 4 0-15,-5-1-4 16,-2 2 4-16,1 0 1 16,-4 0-1-16,-1 0 16 15,-1 0-16-15,2 0 0 16,-3 2 0-16,0 4 1 0,3 1 3 16,0 0-4-16,0 1 0 15,3 2 5-15,1 0-5 16,1-1-1-16,-1 1 1 15,1-2-2-15,-1 1 2 16,-1-1 0-16,0-2 0 16,-5 2 3-16,1-2-3 15,-4-3 0-15,-1 0-1 16,-1-1 2-16,-2 0-1 16,0-1 1-16,0-1-1 15,0 1 11-15,0-1-10 16,0 0-1-16,0 0 0 15,0 0 2-15,0 0 1 0,0 0-3 16,0 0 0 0,0 0 4-16,3 0-4 0,-3 0-2 15,0 0 1-15,0 0-6 16,0 0 6-16,0 0 1 16,0 0 0-16,0 0-11 15,4 0 5-15,-1 0 3 16,3-2-7-16,2-2 20 15,1-1-3-15,2-1-5 16,0 0-2-16,2 0 4 16,1 0-3-16,2-2-1 15,5-1 0-15,0-3 1 16,4 2 1-16,-1 0-2 16,3 1 0-16,0 1 3 15,1-1-3-15,1 1 0 0,-4 2 0 16,2 0 1-16,-5 1-5 15,-1 3 4-15,-2-1 0 16,1 3 0-16,-4 0-7 16,2 0 7-16,3 0-1 15,0 0 1-15,4 0 5 16,-1 0-5-16,0 0 0 16,0 0 4-16,1 0-4 15,2 0 0-15,0 0 0 16,1 2-5-16,-1 1 5 15,3 2 1-15,-2-2 0 16,2 1 6-16,0 1-7 0,-2-1 0 16,2-1-1-16,-4 1 0 15,-1 0 0-15,0 1 1 16,-1 0 0-16,3 1 3 16,-2-1-3-16,1 3 0 15,-1-2 0-15,2 2 0 16,-2-2 0-16,0 1 0 15,1 0 0-15,-4-2 3 16,2-2-3-16,0 1 0 16,1-2 0-16,-1-2 1 15,0 0 6-15,0 0-1 16,0 0 1-16,-5 0 11 16,4 0-17-16,-1 0-1 0,-1-5 0 15,0 1 2 1,0 0 6-16,-2-3-8 0,-1 4 1 15,1-5 6-15,-1 3-7 16,-3-2 0-16,1 0-1 16,-1-1 2-16,0 3-1 15,-3-2 1-15,-1 0 7 16,-1-1 17-16,2-2-10 16,-3 4 10-16,1-4-11 15,1 1-13-15,-5-1 14 16,4 1-5-16,-1-1-9 15,0 0 16-15,-1 1-17 16,0 0 0-16,-3 0-1 16,1-1 2-16,3 2 4 15,-3-1 1-15,0-2-6 0,-2 1 25 16,1 2-24-16,-1-1 10 16,-2 1-11-16,1 1 2 15,0-2 21-15,1 2-16 16,-1-2-5-16,-3 3 29 15,3-1-30-15,-1-1 8 16,-2 0-9-16,1-1 6 16,1 3-12-16,1-2 6 15,-2-1 0-15,1 2 9 16,1 0-1-16,-2 2-8 16,1 1 0-16,-1 2 0 15,1 0-1-15,-2 1 1 16,0 1 0-16,1 0 0 0,-1 0 0 15,0 0-1 1,0 0-5-16,3 0-18 0,-3 0 4 16,1 1-152-16,1 9-45 15,-2-1-454-15</inkml:trace>
  <inkml:trace contextRef="#ctx0" brushRef="#br1" timeOffset="158354.07">520 12135 225 0,'0'0'231'15,"0"0"-117"-15,0 0-23 16,0 0-7-16,-1 0 1 16,1 0-27-16,0 0-6 15,0 0 14-15,0 0 1 16,0 0 2-16,0 0-21 16,0 0 4-16,0 0 4 15,-2 0-25-15,2 0-2 16,0 0 3-16,0 0-2 0,0 0 20 15,0 0-11-15,0 0 6 16,0 0 6-16,0 0-9 16,0 0 9-16,0 0 3 15,0 0 0-15,0 0 2 16,0 0-20-16,0 0 2 16,0 0 14-16,0 0-23 15,0 0 9-15,0 0-9 16,0 0-20-16,0 0 21 15,0 0-20-15,0 0 3 16,0 0-5-16,0 0 3 16,0 0-17-16,0 0 6 15,0 0 0-15,0 0 0 0,0 0 0 16,0 0 0-16,0 0 0 16,0 0-12-16,0 0 3 15,2 0 8-15,8 0-5 16,5 0 6-16,2 0 0 15,2 0 2-15,0 0 2 16,1 0-2-16,-1 0-2 16,2 0 0-16,-3 0 1 15,0 0 14-15,-3 0-15 16,-2 0 0-16,-1 0 0 16,0 0 6-16,-5 0-6 15,-1 0 0-15,-1 0 0 16,-2 0-6-16,0 0 6 15,-3 0 0-15,0 0 0 16,0 0 8-16,0 0-8 0,0 0 8 16,0 0-7-16,0 0 30 15,0 0-31-15,0 0 22 16,0 0 12-16,-9 0-28 16,1 0 17-16,-5 0-21 15,-5 0 7-15,2 0 0 16,-7 0-8-16,2 0-1 15,-1 0 0-15,4 0 1 16,-1 3 0-16,1 0-1 16,3-1 0-16,0 3 5 0,3-3-5 15,0 0 0 1,0 0 0-16,5-2-5 0,-1 0 5 16,1 0 0-1,4 0 1-15,3 0 5 0,-3 0 1 16,3 0-7-16,0 0 0 15,0 0 6-15,0 0-15 16,0 0 9-16,0 0-9 16,0 0 8-16,0 0-16 15,3 0 16-15,13-3-9 16,2 0 10-16,6-2 4 16,3 5-4-16,4-3 1 15,-1 3 11-15,0 0-6 16,-3 0-6-16,-2-2 0 15,-3 2-2-15,-5 0 2 0,-1-1 1 16,-4 1 5 0,-6-2-3-16,-1 2-3 0,-1 0 0 15,-3 0-1-15,-1 0-1 16,0 0 2-16,0 0 1 16,0 0 0-16,0 0 26 15,0 0-26-15,-7 0 0 16,-3 0-1-16,-8 0 0 15,3 0 4-15,-6 0-4 16,0 0 1-16,-3 0 5 16,3 2-6-16,-1-1 0 15,4 1 0-15,0-2 1 16,3 0-1-16,2 0 0 0,5 0 1 16,-1 0 7-1,2 0-7-15,1 0-2 0,0 0 1 16,3 0 0-16,3 0-1 15,-3 0 1-15,3 0 0 16,0 0-1-16,0 0-8 16,0 0 3-16,0 0-9 15,0 0-22-15,0 0 31 16,6 0-5-16,10 0 11 16,1 0-1-16,8 0 2 15,2-2-1-15,1 1 0 16,2-1-3-16,-3 1 3 15,1-1 1-15,-5 1-1 16,-2 1 2-16,-5 0 4 0,-4 0-6 16,-3 0 0-16,-3 0-8 15,-2 0 8-15,-4 0 1 16,0 0-1-16,0 0 5 16,0 0 2-16,-4 0-4 15,-8 4-3-15,-6 2 1 16,-3 0 10-16,-3 1-11 15,-4-1 1-15,0-3-1 16,-2 4 7-16,3-4-7 16,2 0 0-16,5 1 1 15,1-2 4-15,8 1-5 16,3-3 0-16,2 2 0 16,1-2 2-16,5 0 0 15,-3 0-2-15,3 0 0 16,0 0 1-16,0 0-1 0,0 0-1 15,0 0-11-15,0 0-11 16,6 0 22-16,7 0-7 16,7 0 8-16,5 0 5 15,5 0-5-15,3 0 0 16,-2 0 0-16,-1-5-3 16,-3 0 3-16,-8 1 0 15,-2 2 0-15,-7 1-6 16,-7-1-3-16,-3 2 9 15,0 0 0-15,0 0 0 16,-2 0 12-16,-12 2-11 0,-10 4 8 16,1 2 1-1,-5-2-10-15,-2 2 0 0,6 0 0 16,-1-1 1-16,8-2-1 16,1 1 0-16,4-3 6 15,5 0 4-15,1-3-4 16,6 0-7-16,0 0 1 15,0 0-24-15,0 0 23 16,0 0-35-16,0 0-12 16,10 0-112-16,4 0-129 15,-1 0-249-15</inkml:trace>
  <inkml:trace contextRef="#ctx0" brushRef="#br1" timeOffset="159566.75">996 12051 1018 0,'0'0'364'0,"0"0"-245"16,0 0-71-16,0 0 0 16,0 0 23-16,0 0-16 15,0 0-15-15,0-87-7 0,0 67-17 16,0 1 25-1,0 0-17-15,0 2 1 0,0 0 7 16,0 5-25-16,0-2 12 16,0 2-17-16,0 4-2 15,0 0 22-15,-2 2-22 16,2 2 0-16,0 0 0 16,-1 1 5-16,1 2-6 15,0 1 1-15,0 0 0 16,0 0 3-16,0 0-3 15,0 0-6-15,0 0-9 16,0 0 8-16,0 0 7 16,0 0 0-16,0 0 0 15,0 0-1-15,0 2-2 16,0 8 3-16,6 4 0 0,0 4 0 16,3 4 2-16,1 3-2 15,-1 2 0-15,-1 5 5 16,2 1 2-16,2 2-8 15,-3 1 1-15,3 2-3 16,-3 0 3-16,0 0 1 16,1 1-1-16,-2 1 13 15,1-1-13-15,-3 0-1 16,4-6-6-16,-4-2 7 16,0-3 0-16,-1-4 0 15,-1-7 1-15,-2-3 4 16,0-4-3-16,0-3-2 0,-2-4 0 15,0-1 0-15,0-1 27 16,0-1 2-16,0 2 3 16,0-2 12-16,-7 0-42 15,-2 0 8-15,-2 0-10 16,-4 0 2-16,0 0 9 16,-4 0-11-16,4 0 0 15,-4 0 2-15,1 0-1 16,1 0-2-16,1 0 1 15,1 0-4-15,3-2 3 16,2 2 1-16,2-1-2 16,2-1-4-16,3 1-1 15,-1-1-5-15,4 2 2 0,0 0-14 16,0-2 14 0,0 0-5-16,0 1 15 0,0-1-1 15,7 1 5-15,4 0-5 16,6-1 1-16,0 1 0 15,7 1 10-15,-2 0-9 16,1 0 6-16,-1 0 5 16,-3-2-11-16,-2 2-1 15,-4 0 0-15,-2 0 2 16,-4 0 10-16,-4 0-12 16,-1 0 7-16,0 0-2 15,-2 0-4-15,0 0-2 16,2 0 1-16,1 0-14 15,3 0-13-15,3 0-203 16,-3 0-159-16</inkml:trace>
  <inkml:trace contextRef="#ctx0" brushRef="#br1" timeOffset="160117.38">1532 12196 831 0,'0'0'546'0,"0"0"-462"0,0 0-83 16,0 0 16 0,0 0-5-16,0 0 18 0,0 0 53 15,35 41-27-15,-17-18 17 16,0 3 16-16,6 4-28 16,-3 0 5-16,3-3-13 15,-2 1-2-15,-2-4 3 16,-1-3-48-16,-3-5 10 15,-1-1-16-15,0-3 2 16,-6-4 5-16,0-1-7 16,1-5-11-16,-4 0-78 15,-1-2-159-15,-2 0-60 16,-3-4-533-16</inkml:trace>
  <inkml:trace contextRef="#ctx0" brushRef="#br1" timeOffset="160449.01">1755 12230 1122 0,'0'0'184'15,"0"0"-144"-15,0 0-39 16,0 0 21-16,0 0 10 15,0 0-5-15,-46 78 7 16,34-53 12-16,1 3 47 16,-2 2 18-16,1 0-36 0,-1-1-5 15,1-1-13 1,1-5-26-16,-2-1 13 0,7-5-18 16,0-6-3-16,3-3-2 15,3-5-15-15,0-1-5 16,0-2-1-16,0 0-32 15,0-7-62-15,0-3-125 16,0-2-342-16</inkml:trace>
  <inkml:trace contextRef="#ctx0" brushRef="#br1" timeOffset="161414.84">2098 12327 864 0,'0'0'354'16,"0"0"-267"-16,0 0-55 16,0 0-4-16,0 0 53 15,0 0 2-15,-25 74-56 16,25-59-11-16,0 2 21 16,10 1 28-16,1 1 23 15,4 0-40-15,6-3-17 16,1 0 29-16,6-2-40 0,-1-4-2 15,6-5-18-15,-5-5 1 16,-1 0-14-16,1-3 0 16,-8-14 13-16,-1-2 2 15,-7-7-1-15,-4-1 7 16,-4-6-8-16,-4 0 9 16,0 0 0-16,-12 4-8 15,-4 1 22-15,-5 2 24 16,2 4-38-16,-4 3 18 15,-2 5-27-15,-4 2 1 16,1 4 32-16,4 4-32 16,-1 4 6-16,5 0-7 15,1 4-4-15,3 8 3 0,2 5-14 16,5 3-20 0,1 2 35-16,6 3-10 0,2 3 10 15,0 1-2-15,9 0-20 16,7 2 21-16,7 1-15 15,2-6 4-15,5-1 11 16,-2-7-54-16,2-4 26 16,-2-7 29-16,-5-6-15 15,-1-1 8-15,-3-8-27 16,-8-12 16-16,-2-5 18 16,0-4 6-16,-6-4 2 15,-3 0 8-15,1 5-15 16,-1 4 4-16,0 9-5 0,2 8-7 15,1 7 7-15,4 0 1 16,5 10 36-16,6 9 18 16,6 6-43-16,4 3 6 15,-1-2-2-15,6-3-15 16,-3-8-1-16,-2-4 1 16,0-8-1-16,-5-3-11 15,2-10-215-15,-10-8-111 16,-6-3-533-16</inkml:trace>
  <inkml:trace contextRef="#ctx0" brushRef="#br1" timeOffset="161925.71">2331 11644 325 0,'0'0'597'0,"0"0"-503"16,0 0-75-16,0 0 124 15,100 85 13-15,-66-59-54 0,4 6 8 16,3 2-23-16,0 5-1 16,-1 5-2-16,3 7-26 15,5 16 1-15,1 16-37 16,3 21 4-16,-10 3 1 16,-9-7-27-16,-12-11 13 15,-12-23-12-15,-6-12 0 16,-3-11 9-16,0-7-9 15,0 6-1-15,-3 1 0 16,-6 2 11-16,-6-8-10 16,3-8 5-16,0-7 2 15,-3-5 33-15,6-8-22 0,3-3-10 16,4-1-9-16,1-3-5 16,1-2 4-1,0 0-38-15,0 0-37 0,0 3-62 16,0 1-171-16,-2 0-737 0</inkml:trace>
  <inkml:trace contextRef="#ctx0" brushRef="#br1" timeOffset="175569.3">4382 12019 622 0,'0'0'260'15,"0"0"-125"-15,0 0 8 16,0 0 89-16,0 0-23 16,0 0-43-16,0-2-18 15,0 0-47-15,0 1-1 0,0-2-27 16,0-1-28-16,-6-2-2 15,0 1-36-15,-5-2 14 16,-3-1-11-16,0 3-9 16,-2 1-1-16,-1 1 0 15,-2 1-2-15,-2 2 1 16,0 0 1-16,-1 2-2 16,1 5-10-16,-1 7 0 15,2 1-4-15,4 5 1 16,-1 0-10-16,1 6 18 15,7 0-26-15,0 6 16 16,2 1 15-16,4 2-13 16,3 3 13-16,0 0-13 15,3 1 13-15,10-1-5 16,2 1 7-16,6 0 0 0,4-3 7 16,3 1-7-1,4-3-1-15,-1-3-5 0,5-4-2 16,-2 0 7-16,1-10 2 15,-1 0 5-15,3-9-6 16,-4-6-3-16,-2-2-9 16,-4 0 12-16,0-15-9 15,-6-7 2-15,0-5-32 16,-6-6 14-16,-5-5-54 16,-4-4-71-16,-3-1 45 15,0 1 19-15,-3 1 35 16,0 5 29-16,0 4 22 15,0 5 0-15,-3 8 23 0,-3 5-22 16,3 5 30 0,-3 6 2-16,3 3 24 0,-1 0-22 15,-1 14-34-15,2 6-1 16,0 10 3-16,3 7-2 16,0 2-1-16,0 3 0 15,8 2 1-15,5-2 11 16,7-1-3-16,3-3 11 15,6-3 12-15,2-8-23 16,3-3 23-16,2-10-10 16,-1-5-15-16,-4-9 45 15,3 0-35-15,-8-11 2 16,-4-13 5-16,-1-8-23 16,-9-7 15-16,-6-6 8 15,-6-4-9-15,0-2 29 0,-11-2-38 16,-8 2 25-16,1 2 5 15,-6 4-22-15,-1 6 41 16,1 7-40-16,1 7 13 16,1 7 37-16,0 8-36 15,-2 6 17-15,-2 2-29 16,-5 2-11-16,3 2-1 16,-2 12-5-16,0 4-19 15,6 4 0-15,2 4-44 16,7 3-3-16,3 3-27 15,6 13-95-15,3-6-84 16,3-8-372-16</inkml:trace>
  <inkml:trace contextRef="#ctx0" brushRef="#br1" timeOffset="176514.95">5095 12447 1129 0,'0'0'332'0,"0"0"-249"15,0 0-69-15,0 0 120 0,0 0 12 16,0 0-64-16,0 0-55 16,-5 0-27-16,5 0-1 15,3 0 0-15,8 0-7 16,2 0 8-16,7-1 1 15,2 1 0-15,0 0 6 16,1 0-1-16,4 0-6 16,-2 0 0-16,0 0 0 15,-1 1-2-15,-4 7 4 16,-1 1 6-16,-4 2-8 0,-5-4 1 16,-4 2-2-1,-3-2 0-15,-3 1-9 0,0 2 10 16,0 0 0-16,-7 2 0 15,-8 1-1-15,0 2-15 16,-3-1 15-16,0-1-14 16,-3-1-39-16,2 1 26 15,1-1-13-15,2 3 36 16,2 0 3-16,1 1-7 16,7 2 8-16,1 0-5 15,4 2 6-15,1 0 3 16,0-1-2-16,0-1-1 15,6-3 17-15,4-1-17 16,1-5 10-16,-1-3-9 16,0-4-1-16,-2-2 48 0,1 0-25 15,0 0-1 1,0-10-19-16,0-1 9 0,-2-2-8 16,-2 3-4-16,5 5-11 15,-2 2 10-15,4 3 1 16,2 0 1-16,6 9 14 15,1 6-14-15,3-1 19 16,-1 0 1-16,0-4-20 16,-4-3 26-16,-1-4-7 15,-1-3 2-15,-4 0-10 16,-4-3-11-16,6-24-2 16,-6 2-71-16,-3-3-298 0</inkml:trace>
  <inkml:trace contextRef="#ctx0" brushRef="#br1" timeOffset="177971.91">5791 12535 819 0,'0'0'349'16,"0"0"-236"-16,0 0-58 15,0 0 46-15,0 0-6 16,0 0-56-16,0 0-13 15,-34 0-23-15,27 1 3 16,-1 6 10-16,-1 4-15 16,2 5 11-16,-2 2 7 15,0 2-18-15,6 4 4 16,0 0-4-16,1 2-1 0,2 1 20 16,0-3-7-1,0 1-13-15,8-3 17 0,4-2-17 16,3-4 0-16,-2-5 0 15,5-4-8-15,0-3-6 16,0-4-66-16,6 0-22 16,-5-1-292-16,-4-8-529 0</inkml:trace>
  <inkml:trace contextRef="#ctx0" brushRef="#br1" timeOffset="178654.77">6081 12657 436 0,'0'0'665'0,"0"0"-539"15,0 0-87-15,0 0 28 16,0 0 33-16,0 0-48 16,0 0-20-16,-30-18-3 15,21 16-29-15,0 2 25 16,-4 0 7-16,1 0-22 15,-3 0 7-15,3 9-17 16,0 4 0-16,0 2 0 16,3 1-5-16,3 1 5 15,6-3 0-15,0-2-19 16,0 1 17-16,0-6 2 16,6 0-1-16,3-2-7 0,4-4-51 15,-1-1 13 1,-1 0 10-16,5-3 15 0,-4-9 7 15,0-4-15-15,-3-3-52 16,2 1 56-16,-4-1-23 16,-1 3 2-16,-3 2 26 15,0 5 20-15,-2 6 3 16,1 3-3-16,1 0 0 16,3 10 10-16,6 14 45 15,3 5-17-15,7 9-24 16,3 6-14-16,5 4 9 15,0 5-8-15,-2 1-1 16,-4-2 0-16,-3-1-42 16,-8-4-13-16,-7-5 21 15,-6-4 6-15,0-6 22 0,-10-4-28 16,-9-4 26-16,-7-7 8 16,-2-10 2-16,-5-5 35 15,-1-2-13-15,-1-6-11 16,6-11 56-16,2-5 51 15,8-2-33-15,5 1-43 16,8 0-44-16,6 1 0 16,0 3 1-16,6-1-1 15,9 3 26-15,6-2 19 16,4 0-1-16,3-1-6 16,1 0-38-16,10-11-1 15,-8 7-159-15,-4 1-371 0</inkml:trace>
  <inkml:trace contextRef="#ctx0" brushRef="#br1" timeOffset="178918.63">6285 12590 963 0,'0'0'301'16,"0"0"-228"-16,0 0-52 16,0 0 82-16,0 0 30 0,0 0-53 15,67 95 12-15,-47-62 3 16,-4 4-51-16,-3 0-6 16,-5 1-16-16,-2-4-21 15,0-1-2-15,-5-8-68 16,2-8-287-16</inkml:trace>
  <inkml:trace contextRef="#ctx0" brushRef="#br1" timeOffset="179704.76">6834 12470 713 0,'0'0'315'0,"0"0"-216"0,0 0-79 15,0 0 25-15,0 0 21 16,0 0 50-16,0 0-7 16,6 0-71-16,0 0-5 15,0 0-9-15,1 0-11 16,4 0 49-16,2 0 5 15,1 0-8-15,5 0 8 16,3 0-58-16,4 0 14 16,5 0 20-16,5-5 39 15,0 1-12-15,-2-2-52 0,2 2-5 16,-3 3-4 0,-8-1-9-16,0 2 0 0,-8 0 0 15,-2 0-2-15,-8 0 2 16,-1 0 0-16,-4 0 1 15,-2 0-1-15,0 0-19 16,0 0-203-16,-6 0-285 0</inkml:trace>
  <inkml:trace contextRef="#ctx0" brushRef="#br1" timeOffset="180064.62">7013 12293 1159 0,'0'0'288'0,"0"0"-257"15,0 0-22-15,0 0 14 16,0 0 38-16,0 0-9 15,0 0-46-15,-9 17 16 16,9 3 25-16,3 6 8 16,8 6 37-16,-1 3-19 15,0 3 5-15,1-1 0 16,-1-2-49-16,-1-2 2 16,-1-6-25-16,-1 0 0 15,2-8 1-15,-3-4-6 0,0-3-1 16,5-4-13-16,5-5-147 15,-4-1-117-15,1-2-301 16</inkml:trace>
  <inkml:trace contextRef="#ctx0" brushRef="#br1" timeOffset="180741.84">7668 12408 1239 0,'0'0'400'0,"0"0"-400"16,0 0 6-16,0 0-6 15,0 0 35-15,0 0 15 16,-6-91-21-16,21 70-23 0,4 1 4 16,1 4-10-1,2 2 0-15,0 3 10 0,-1 6-9 16,5 5-2-16,-1 0-4 15,0 11 5-15,0 10 51 16,-3 10-2-16,-5 3-8 16,-6 8 3-16,-8 3-27 15,-3 5 0-15,-3 1-17 16,-15-2 1-16,-6-3 9 16,0-2-10-16,-1-6 0 15,2-9 0-15,1-7 1 16,3-10-1-16,4-7 0 15,0-5-24-15,7-1-29 16,1-12-14-16,4-4 9 16,3-3 22-16,0 3-2 0,0 1 37 15,9 4-6-15,3 4 7 16,1 6 32-16,4 2 27 16,5 0 15-16,3 8 31 15,7 6-22-15,-1 3-12 16,6-1-20-16,-1 1-30 15,-1-4 14-15,-3-1-24 16,-2-5-11-16,-6-5 8 16,-3-2-8-16,-5 0-30 15,4-25-109-15,-7-1-193 16,-4-3-658-16</inkml:trace>
  <inkml:trace contextRef="#ctx0" brushRef="#br1" timeOffset="180976.43">8197 12247 1627 0,'0'0'314'16,"0"0"-265"-16,0 0-26 16,6 78 16-16,3-37 4 15,-1 7 6-15,2 3-4 16,3 2-34-16,-5-3 9 15,1-1-19-15,-1-9-1 16,-3-3-8-16,-5-7-94 0,0-2-172 16,-5-9-239-1,-6-8-358-15</inkml:trace>
  <inkml:trace contextRef="#ctx0" brushRef="#br1" timeOffset="181186.11">8157 12603 438 0,'0'0'1029'16,"0"0"-906"-16,0 0-91 16,0 0 16-16,0 0 94 15,0 0-41-15,111-43-57 16,-73 40 13-16,4 2-18 16,4-1-38-16,-4 1 17 15,-2-1-18-15,-5-2 2 16,-5 0-11-16,-4-9-48 0,-8 1-169 15,-7 0-305-15</inkml:trace>
  <inkml:trace contextRef="#ctx0" brushRef="#br1" timeOffset="181411.23">8467 12207 136 0,'0'0'1243'15,"0"0"-1081"-15,0 0-138 16,0 0 47-16,12 78 127 16,0-34-63-16,2 3-13 15,0 5-44-15,0 0-13 0,-3-3-34 16,-1-4-30-16,-3-6 4 16,-1-3-5-16,-3-1-89 15,-1-10-177-15,-2-8-609 0</inkml:trace>
  <inkml:trace contextRef="#ctx0" brushRef="#br1" timeOffset="181815.28">8687 12622 1355 0,'0'0'170'15,"0"0"-143"-15,0 0 7 0,0 0 77 16,0 0 65-16,0 0-29 15,92 54-33-15,-79-28-84 16,-5 5-11-16,-5 2 14 16,-3 1-26-16,-2 1-6 15,-15-1-1-15,-6-2-21 16,-1-3 20-16,-3-8-30 16,2-6 12-16,1-6-2 15,6-8-65-15,-1-1-4 16,11-3-19-16,2-11-20 15,6 0 101-15,0-1-17 16,11 2 28-16,7 4 17 16,1 4 1-16,5 5 81 15,1 0 105-15,2 5-48 16,0 9-32-16,1 1-46 0,-2-1-24 16,-2-1-9-1,-2-4-27-15,-3-4 0 0,-4-5-1 16,3 0-21-16,5-24-72 15,-4-5-261-15,-3-5-849 0</inkml:trace>
  <inkml:trace contextRef="#ctx0" brushRef="#br1" timeOffset="182235.75">9030 12356 1943 0,'0'0'178'0,"0"0"-178"0,0 0 0 16,0 0 6-16,0 0 38 15,-27 102 0-15,27-62-26 16,1 7-5-16,14 4 15 16,3 2-26-16,9-1 23 15,4-1-25-15,5-7 6 16,1-10-3-16,4-9-3 15,-1-13-10-15,-1-7-1 16,-5-5-15-16,-3-18 25 16,-5-15-9-16,-9-13-33 15,-9-17 43-15,-8-22 10 16,-5 9-1-16,-12 6 24 16,-9 12-21-16,-2 15 31 15,-5-2-9-15,-3 1 0 0,-1 13 28 16,6 9-25-16,1 14-12 15,3 8-16-15,3 3-9 16,2 22-15-16,7 10-31 16,2 11-32-16,5 31-17 15,7-12-185-15,1-6-787 0</inkml:trace>
  <inkml:trace contextRef="#ctx0" brushRef="#br1" timeOffset="182507.79">9586 12693 1540 0,'0'0'253'0,"0"0"-191"16,0 0-43-16,-25 78-2 15,23-45 11-15,2 4 41 16,0 2-12-16,9-1-35 16,9 0 2-16,2-4-24 15,2-5-28-15,2-5-79 16,4-9-141-16,-6-5-249 16,-5-8-286-16</inkml:trace>
  <inkml:trace contextRef="#ctx0" brushRef="#br1" timeOffset="183120.9">9744 12978 1290 0,'0'0'286'15,"0"0"-219"-15,0 0-36 0,0 0 8 16,0 0 68-16,0 0-8 15,85-19-52 1,-68-3-10-16,-4-5-36 0,-4-4-1 16,-6-1 0-16,-3-2-30 15,0 1 9-15,-2 2-10 16,-11 3 25-16,-5 7-1 16,1 6 14-16,1 12 11 15,3 3 17-15,-2 5-11 16,9 20 18-16,1 6-4 15,4 6 2-15,1 4 31 16,1-1-26-16,10-4-12 16,10-6-26-16,0-4-7 15,4-7-6-15,15-8-128 0,-9-7-142 16,-5-4-377-16</inkml:trace>
  <inkml:trace contextRef="#ctx0" brushRef="#br1" timeOffset="183347.85">10039 12683 1476 0,'0'0'481'0,"0"0"-468"16,0 0-4-16,0 0-3 15,44 79 31-15,-27-41 81 0,3 3-62 16,-2-2-31-1,-3 1 2-15,-5-6-25 0,-5-2-4 16,-4-4 1-16,-1-9-61 16,0-6-164-16,0-9-779 0</inkml:trace>
  <inkml:trace contextRef="#ctx0" brushRef="#br1" timeOffset="184235.95">10620 12441 816 0,'0'0'540'16,"0"0"-438"-16,0 0-6 15,0 0 41-15,0 0-26 16,0 0 3-16,0 0 0 16,53-7-30-16,-25 7-15 15,5 0-38-15,5 0 2 16,-1 0-14-16,-1 0-18 15,-2 0 7-15,-5 0-8 16,-9 0-1-16,-6 0-25 16,-5 0-110-16,-9 0-141 15,-5 0-108-15,-10 0-483 0</inkml:trace>
  <inkml:trace contextRef="#ctx0" brushRef="#br1" timeOffset="184437.82">10733 12571 932 0,'0'0'392'0,"0"0"-286"16,0 0-58-16,0 0 77 15,0 0 86-15,0 0 7 16,0 0-88-16,85 47-62 16,-49-40-18-16,1 0-28 15,3-2 2-15,-1-3-24 16,-2-2-3-16,5 0 2 15,-9 0-119-15,-8-5-407 0</inkml:trace>
  <inkml:trace contextRef="#ctx0" brushRef="#br1" timeOffset="185744.45">12092 12151 491 0,'0'0'816'16,"0"0"-680"-16,0 0-79 16,0 0 11-16,-89 16 116 15,67-11-55-15,-1 0-87 16,0 5-4-16,0 1-32 15,0 5 7-15,-1 5 22 0,0 2-34 16,2 5 11 0,1 6-12-16,0 4 0 0,5 4 2 15,5 1 5-15,5 3 17 16,6-2 10-16,0 2-15 16,11-3 26-16,11-1-9 15,8-5-29-15,7-5 24 16,6-7-22-16,4-11 28 15,2-7-16-15,-1-7-21 16,1-7-1-16,-4-14-57 16,-2-9-72-16,-6-6-94 15,2-19-84-15,-11 11-304 16,-7 1-119-16</inkml:trace>
  <inkml:trace contextRef="#ctx0" brushRef="#br1" timeOffset="185958.93">12338 12228 785 0,'0'0'391'16,"0"0"-282"-16,0 0-90 16,0 0 69-16,0 0 53 15,0 0-7-15,0 0 2 16,13 65-68-16,-13-19-10 16,0 4-26-16,0 5-31 15,0 1 23-15,0-3-18 16,0-2 0-16,2-8-6 15,-1-6-27-15,-1-9-140 16,0-11-104-16,0-7-269 16,0-8-285-16</inkml:trace>
  <inkml:trace contextRef="#ctx0" brushRef="#br1" timeOffset="186155.89">12317 12570 1162 0,'0'0'252'0,"0"0"-207"15,0 0-21-15,0 0 111 16,0 0-2-16,109-13 3 16,-66 13-43-16,1 0-42 15,2-3-17-15,-6-1-33 16,-1-1 0-16,-11-4-1 16,-6-1-96-16,-8-8-159 15,-5 2-129-15,-6-1-802 0</inkml:trace>
  <inkml:trace contextRef="#ctx0" brushRef="#br1" timeOffset="186366.92">12641 12257 823 0,'0'0'525'15,"0"0"-452"-15,-2 73-47 16,2-32 71-16,0 2 103 15,0 5-63-15,3-1-78 16,5-3-28-16,-1-4-30 16,1-8-1-16,-1-6-34 15,3-6-184-15,-2-9-174 0,-2-9-657 16</inkml:trace>
  <inkml:trace contextRef="#ctx0" brushRef="#br1" timeOffset="186808.75">12828 12523 1262 0,'0'0'197'0,"0"0"-110"15,0 0 73-15,0 0-49 16,0 0-11-16,83 81 30 16,-80-56-53-16,-3 0-35 15,0 0-30-15,-9-3-6 16,-5-4-4-16,-2-5-2 15,2-4 0-15,1-7-9 16,4-2-6-16,5 0-44 0,2-5-57 16,2-7-14-16,2-2 39 15,13 0 27-15,5 8 25 16,4 2 38-16,3 4-5 16,3 4 6-16,-3 11 77 15,-3 7 22-15,-5 1 10 16,-7 5 14-16,-5 1-32 15,-7 0 5-15,0 0-43 16,-11 0-16-16,-13-3 3 16,-3-6-32-16,-7-3 15 15,-2-5-6-15,1-8-5 16,4-4 3-16,4 0-15 16,5-2 0-16,7-7-1 15,6-1-47-15,6 1-3 16,3 0-31-16,6-7-24 0,9 1-86 15,4 3-393-15</inkml:trace>
  <inkml:trace contextRef="#ctx0" brushRef="#br1" timeOffset="187333.46">13151 12372 1181 0,'0'0'256'15,"0"0"-210"-15,0 0-45 16,0 0 27-16,-31 98 47 15,31-64 43-15,0 2 4 16,6 0-49-16,11 1-4 16,7-1-25-16,6-5-17 15,3-6 9-15,4-4-35 16,-1-11 6-16,0-5-7 0,-1-5 1 16,-6-2 5-1,-4-15-6-15,-4-5 12 0,-6-7 1 16,-8-8-5-16,-5-1-8 15,-2-4 0-15,-2 0 1 16,-14 2 32-16,-2 1 7 16,-4 6 9-16,-2 1 14 15,-1 8-38-15,1 5 2 16,-3 4-10-16,-2 7-16 16,0 5 13-16,-1 3-14 15,0 0 0-15,6 11-2 16,2 6-47-16,8 3 0 15,7-1-44-15,7 4-90 16,0 2-109-16,13-6-306 16,4-5-395-16</inkml:trace>
  <inkml:trace contextRef="#ctx0" brushRef="#br1" timeOffset="187561.61">13639 12228 1392 0,'0'0'353'0,"0"0"-353"16,0 0-47-16,0 0 47 15,0 0 175-15,38 101-66 16,-32-50-60-16,2 8 26 16,1 0-26-16,3 0-22 15,-3-3-13-15,0-5-14 16,-2-8-1-16,-4-4-88 0,-3-10-190 15,0-12-341-15</inkml:trace>
  <inkml:trace contextRef="#ctx0" brushRef="#br1" timeOffset="187770.83">13637 12559 1352 0,'0'0'216'0,"0"0"-216"15,0 0 0-15,85-12 67 16,-47 12 88-16,3 0-35 0,2 0-50 16,2 0-19-16,-5-2-51 15,-4-6-3-15,-7 0 2 16,-7-3-101-16,-10-9-116 16,-9 2-128-16,-3-2-552 0</inkml:trace>
  <inkml:trace contextRef="#ctx0" brushRef="#br1" timeOffset="187966.56">13935 12221 1179 0,'0'0'332'0,"0"0"-239"16,8 82-28-16,2-35 121 15,-2 6-3-15,-1 2-60 16,1 1-49-16,-3-4-4 0,0-6-47 15,0-7-11-15,-1-8-12 16,4-9-69-16,-1-8-144 16,-1-8-432-16</inkml:trace>
  <inkml:trace contextRef="#ctx0" brushRef="#br1" timeOffset="188214.61">14299 12542 1277 0,'0'0'399'0,"0"0"-399"0,0 0 0 16,0 0 49-16,0 0 83 16,-64 78 46-16,54-51-69 15,3 3-67-15,3 2-4 16,4-2-29-16,0 0-8 15,4-3-1-15,7-5-58 16,9 2-136-16,-1-7-174 16,-1-4-660-16</inkml:trace>
  <inkml:trace contextRef="#ctx0" brushRef="#br1" timeOffset="188534.67">14474 12867 1575 0,'0'0'193'16,"0"0"-142"-16,0 0-39 0,0 0-11 16,0 0 54-16,53-75 3 15,-47 48-15-15,-1-7-24 16,-5 0-19-16,0-1-7 16,0 2-10-16,-3 5-2 15,-10 3 18-15,1 8 1 16,1 6 0-16,-2 10 2 15,2 1-2-15,4 7-1 16,-2 18-6-16,6 8 7 16,3 9 4-16,0 5 14 15,2 3 10-15,12-2 17 16,3-3-23-16,5-9 3 0,2-8-25 16,0-8-6-16,6-12-56 15,-9-7-160-15,-4-1-278 0</inkml:trace>
  <inkml:trace contextRef="#ctx0" brushRef="#br1" timeOffset="188784.61">14632 12654 1249 0,'0'0'200'0,"0"0"-146"16,0 0-9-16,0 0 78 15,0 0 105-15,0 0-68 16,88 85-72-16,-69-56-16 16,-2 3-38-16,-4 1-7 0,-5 0 16 15,-7 1-28-15,-1-1-6 16,0-2-9-16,-6-5-3 16,-4-2-51-16,-2-7-121 15,1-5-304-15,0-7-706 0</inkml:trace>
  <inkml:trace contextRef="#ctx0" brushRef="#br1" timeOffset="189491.14">15033 12489 796 0,'0'0'278'0,"0"0"-186"16,0 0 49-16,0 0 12 16,0 0-19-16,100-4 16 15,-67 4-1-15,3 0-47 16,3-1-18-16,0 1-20 15,0 0-41-15,-1-2-11 16,-5 2-12-16,-7 0 6 0,-3 0-2 16,-10 0-4-1,-8 0-40-15,-4 0-167 0,-1 0-429 0</inkml:trace>
  <inkml:trace contextRef="#ctx0" brushRef="#br1" timeOffset="189738.78">15247 12305 1258 0,'0'0'538'15,"0"0"-472"-15,0 0-42 16,-5 71 6-16,5-33 29 0,0 3 57 15,6 2-43 1,3 4-28-16,-3-4-14 0,1-4-25 16,1-4-6-16,7-5-39 15,-2-10-199-15,0-6-313 0</inkml:trace>
  <inkml:trace contextRef="#ctx0" brushRef="#br1" timeOffset="191839.42">15981 12147 665 0,'0'0'156'0,"0"0"-89"16,0 0 74-16,0 0 94 15,0 0-70-15,0 0-49 16,0 0 17-16,0 0-66 16,0 0 25-16,0-1-19 15,0-5-39-15,4-2 11 16,6-3-29-16,4-1 1 16,5-1 0-16,5-1-16 15,1 3-1-15,1 2 0 0,2 5-2 16,-2 4 1-1,-3 0 1-15,-2 10 0 0,-6 7 24 16,-5 8-23-16,-7 0 13 16,-3 3-13-16,-3 0 0 15,-14 2 26-15,-6-4-26 16,0-2 23-16,-2-4-17 16,2-3 5-16,2-8-13 15,6-1 1-15,3-7-11 16,6-1 4-16,1 0-33 15,5-9-33-15,0-6 0 16,0-2-110-16,11-2 56 16,7 0 9-16,2 7-39 0,3 0 92 15,2 7 65-15,5 5 26 16,0 0 93-16,-2 5-38 16,-1 10 7-16,-3 5 24 15,-7 4-58-15,-6 2-10 16,-6 2 30-16,-5 2 29 15,0-1-21-15,-18 1-54 16,-6-2-6-16,-4-3-7 16,-1-3-15-16,-6-6 23 15,2-4-9-15,-1-8 11 16,1-4 7-16,3 0-21 16,2-7 3-16,4-6-13 15,6-1-1-15,5 3 0 16,3 1-4-16,6 5-30 0,4 1-18 15,0 4-46-15,0 0-3 16,19 0-36-16,-1 0-73 16,3 2-425-16</inkml:trace>
  <inkml:trace contextRef="#ctx0" brushRef="#br1" timeOffset="192142.48">16525 12168 234 0,'0'0'976'0,"0"0"-808"16,0 0-127-16,0 0 94 15,16 108 57-15,-14-57-54 16,-2 15-34-16,0 18-24 15,-2-5-21-15,-11-8-25 16,-2-8-33-16,-3-17 33 16,0 1-20-16,-1-2 0 15,2-11-2-15,4-10-4 16,4-12-16-16,4-12-29 16,4-2-171-16,1-14-317 0</inkml:trace>
  <inkml:trace contextRef="#ctx0" brushRef="#br1" timeOffset="192596.96">16571 12643 1547 0,'0'0'351'0,"0"0"-302"15,0 0-39-15,0 0 8 16,0 0-1-16,92-17 44 15,-60 13-34-15,1 2-26 16,-2 2 21-16,-3 0-22 16,-7 0 2-16,-6 10 19 15,-5 5-20-15,-8 4 10 0,-2 4-7 16,0 2-2 0,-18 4 20-16,-4 1-21 0,-5-1-1 15,-3-1 0-15,-1-1 0 16,3-4-9-16,5-4-1 15,4-3 0-15,8-7 9 16,4-3 1-16,7-3-1 16,0-3-5-16,0 0-31 15,16 0 37-15,3 0 0 16,6-6 0-16,3 3 0 16,0-1 12-16,4 4 1 15,-3 0 24-15,1 0-15 0,-1 0 8 16,-3 0-5-16,0 4-16 15,-4-4 5-15,-4 0-14 16,-2 0-5-16,2-6-64 16,-4-10-226-16,-4 0-330 0</inkml:trace>
  <inkml:trace contextRef="#ctx0" brushRef="#br1" timeOffset="193056.21">17195 12364 1761 0,'0'0'161'0,"0"0"-161"16,0 0-58-1,0 0 58-15,-41 77 47 0,35-38 52 16,5 7-29-16,1 4 0 15,1 0-42-15,18 3-17 16,6-6-6-16,6-4 2 16,6-8-7-16,2-9 0 15,1-11-2-15,2-10-12 16,-3-5 14-16,-2-13-2 16,-3-13 2-16,-4-10-9 15,-6-6 9-15,-9-7 6 16,-5-3-4-16,-7-4 29 15,-3 1-18-15,-6 1 21 0,-16 3 19 16,-8 4-7 0,-9 10 15-16,-5 4-5 0,-6 10-17 15,-2 9 19-15,0 9-48 16,6 5 1-16,1 5-11 16,9 15-25-16,8 6 15 15,6 3-41-15,8 3-36 16,13 16-30-16,1-7-153 15,0-7-466-15</inkml:trace>
  <inkml:trace contextRef="#ctx0" brushRef="#br1" timeOffset="193512.86">17669 12593 838 0,'0'0'527'0,"0"0"-453"15,0 0 19-15,0 0-33 16,88-9-43-16,-63 8 31 15,-1 1-10-15,-4 0-1 16,-3 10 25-16,-5 9 23 0,-7 3-28 16,-5 8 17-1,0 6-28-15,-11 2-15 0,-11 1-31 16,-3 0 6-16,-1-5 15 16,2-6-8-16,7-9 31 15,4-6 14-15,9-6-46 16,4-6-11-16,0-1 4 15,7 0 6-15,14 0-6 16,3-7-5-16,6 1 12 16,2 2-9-16,-1 0 3 15,-1 1-12-15,-2 2 6 16,0-1-24-16,7-5-51 16,-8 2-197-16,-7-2-425 0</inkml:trace>
  <inkml:trace contextRef="#ctx0" brushRef="#br1" timeOffset="193755.51">18236 12659 684 0,'0'0'1290'15,"0"0"-1123"-15,0 0-81 16,0 0-65-16,0 0-21 15,0 0 60-15,0 0-24 16,-63 70-10-16,61-48-20 0,2-1-6 16,0 4 0-1,0-3-39-15,12-3-42 0,15-3-87 16,-1-6-312-16,-4-7-480 0</inkml:trace>
  <inkml:trace contextRef="#ctx0" brushRef="#br1" timeOffset="194278.7">18565 12632 1778 0,'0'0'346'0,"0"0"-237"0,0 0-62 16,0 0-47-1,-96 11-1-15,70 3 1 0,0 3 0 16,6 1 8-1,2-1-8-15,7 0-18 0,7-4 0 16,2 0-30-16,2-3 20 16,0-4-45-16,13-3-79 15,6-3-12-15,4 0 1 16,3-3-4-16,1-6-39 16,0 2 74-16,0 3 123 15,-1 4 9-15,-2 0 146 16,-2 10 17-16,1 11-80 15,-2 7-35-15,1 9-11 16,-4 8-15-16,0 8 19 16,-6 7-12-16,0 3 28 15,-5 2 44-15,-4 1-29 16,-3-2-33-16,0-7 1 0,0-4-34 16,-10-10 8-16,-3-11 14 15,-3-10-8-15,-1-12 51 16,-3-10-22-16,-4-11-23 15,-4-20-8-15,0-13-18 16,2-9-1-16,6-5 1 16,8 3 0-16,9 2-10 15,3 7 10-15,1 4-2 16,14 6-18-16,7 5-51 16,4 3-16-16,14-7-49 15,-4 9-123-15,-8 3-489 0</inkml:trace>
  <inkml:trace contextRef="#ctx0" brushRef="#br1" timeOffset="194513.87">18817 12674 1290 0,'0'0'212'0,"0"0"-141"16,0 0-14-16,41 108 82 0,-19-63 41 16,0 3-43-1,-2 2-60-15,-5-2-41 0,-9 1-36 16,-6 10-19-16,-9-11-131 16,-8-9-371-16</inkml:trace>
  <inkml:trace contextRef="#ctx0" brushRef="#br1" timeOffset="196495.03">21299 12068 785 0,'0'0'315'0,"0"0"-143"0,0 0-21 15,0 0-19 1,0 0 65-16,0 0-75 0,0 0-34 16,0 0 9-16,0 0-59 15,0 0-4-15,-5 11-33 16,-3 7 8-16,-1 6-3 16,0 12-5-16,-4 8-1 15,2 7 24-15,-2 22-24 16,2-7-8-16,2 4 1 15,1-3 7-15,2-16 4 16,3-3-4-16,0-9 0 16,-1-12-1-16,4-11 1 15,0-7 0-15,0-6-1 16,0-3-18-16,0 0 19 16,0-12-13-16,2-9 13 15,1-7 8-15,0-9-2 16,2-6-6-16,0-8 0 0,0-3-17 15,-1-5 15-15,2-2-24 16,0 2 9-16,3 0 0 16,-1 7-13-16,-1 5 13 15,2 10 1-15,0 9 4 16,-3 9 11-16,0 4 2 16,-1 4-1-16,-2 5 1 15,0 2-1-15,0 4-1 16,2 0-6-16,0 4 7 15,4 13 0-15,6 6 1 16,3 7 9-16,5 4 13 16,6 7-23-16,4 1 14 15,4 3-14-15,4 1 0 0,3 2 6 16,-1 1-6-16,0-2 0 16,-5-2 1-16,-2-4 10 15,-6-4-13-15,-7-6 2 16,-7-3 0-16,-6-3-1 15,-9-8 2-15,-1 0 8 16,-8-4 47-16,-15-2-44 16,-10-1-1-16,-9-3-11 15,-6 0 1-15,-4-1 5 16,-3-2-6-16,4 1 1 16,1 0 5-16,6 1-5 15,4-2-1-15,9 2 10 16,7-3-10-16,7 0 17 0,8 1-16 15,2-3 0 1,6-1-1-16,1 2-2 0,0-2-18 16,0 0-53-16,7 0-16 15,13 0-33-15,-3 0-81 16,0-3-379-16</inkml:trace>
  <inkml:trace contextRef="#ctx0" brushRef="#br1" timeOffset="196928.88">21903 12062 1139 0,'0'0'236'15,"0"0"-178"-15,0 0-29 16,0 0-27-16,0 0 11 0,0 0 35 15,0 0-31-15,-13 98 15 16,13-64-1-16,6 9 4 16,3 5 41-16,-3 6-17 15,1 2 4-15,-1 2-36 16,1 0-26-16,-3-3 13 16,0-8-14-16,-2-4 0 15,1-9 0-15,-2-8-72 16,1-6-79-16,-2-8-145 15,0-7-448-15</inkml:trace>
  <inkml:trace contextRef="#ctx0" brushRef="#br1" timeOffset="197223.77">21848 12515 1397 0,'0'0'349'15,"0"0"-237"-15,0 0-112 16,0 0 2-16,0 0 14 16,0 0 38-16,0 0-3 15,50-21-11-15,-15 16-20 16,7 1 17-16,7 0-19 16,5 0 17-16,4-1 6 15,2 1-40-15,-2 0 7 16,-4 0-8-16,-6-1-1 0,-8 1 0 15,-9 1 1 1,-9 3-11-16,-10-1-12 0,-12 1-127 16,0-1-118-16,0-1-382 0</inkml:trace>
  <inkml:trace contextRef="#ctx0" brushRef="#br1" timeOffset="197574.97">22176 12044 484 0,'0'0'406'15,"0"0"-272"-15,0 0-111 16,0 0 65-16,0 0 111 15,-4 93-43-15,14-50-36 16,4 20-10-16,5 19 13 16,-1 16-7-16,-2-5-21 15,-3-21-19-15,-6-23-17 16,-4-20-20-16,1-1 10 16,1 0-30-16,1 1 3 15,-3-9-22-15,0-9 10 16,1-4-11-16,-2-6 1 15,-1-1-53-15,4-4-24 16,1-10-189-16,-3 0-477 0</inkml:trace>
  <inkml:trace contextRef="#ctx0" brushRef="#br1" timeOffset="199191.01">22442 12001 622 0,'0'0'226'16,"0"0"-117"-16,0 0 11 15,0 0 40-15,0 0 14 16,0 0-54-16,0 0-21 0,-7-1-57 15,7 1-2-15,0 0-40 16,0 3 10-16,0 9-1 16,0 4 5-16,4 1 18 15,6-1 24-15,1-2-30 16,1-5-2-16,1-2-5 16,1-4 13-16,-1-3-1 15,-1 0-15-15,-3-1-15 16,1-10 20-16,-2-2-19 15,-4-4 7-15,-2-1-9 16,-2-1 9-16,0 1-5 16,0-1-3-16,-8 5 0 15,-3 2 6-15,-2 4-5 0,0 5-2 16,-2 3 22-16,0 0-22 16,0 9 11-16,3 10-11 15,1 2 0-15,5 4 0 16,3 3-9-16,3 11-106 15,0-4-229-15,9-7-683 0</inkml:trace>
  <inkml:trace contextRef="#ctx0" brushRef="#br1" timeOffset="200894.92">22941 12444 546 0,'0'0'220'0,"0"0"-105"0,0 0-45 16,0 0-7-16,0 0 60 15,0 0 15-15,0 0-37 16,0 0-30-16,0 0-40 16,0 0 5-16,0 0-2 15,0 0-7-15,0 0 15 16,0 2-5-16,7-1 5 16,0-1 0-16,1 1-27 15,0-1 7-15,3 0-13 16,-2 0-8-16,3 0 20 15,0 0-21-15,-1-1 1 16,0-2 1-16,-2 0 5 16,1 1-8-16,-4-1 1 0,0 1-11 15,-3 2-4-15,0 0-39 16,-1 0-17-16,-2 0-47 16,0 4-152-16,0 1-116 0</inkml:trace>
  <inkml:trace contextRef="#ctx0" brushRef="#br1" timeOffset="201361.84">22924 12620 413 0,'0'0'557'0,"0"0"-436"15,0 0-35-15,0 0 73 16,0 0-30-16,0 0-36 15,0 0-46-15,36 0-27 16,-23 0 12-16,0 0-14 0,2 0 9 16,-1 0 16-1,0 0-36-15,0-3 9 0,-1 1-2 16,-2 0-13-16,-1 2 16 16,-2 0 0-16,-2 0-1 15,-2 0 15-15,1 0-31 16,-4 0 9-16,2 0-9 15,-1 0 1-15,-2 0 4 16,1 0-5-16,-1 0-1 16,0 0-12-16,0 5-174 15,0-1-207-15,0 0-526 0</inkml:trace>
  <inkml:trace contextRef="#ctx0" brushRef="#br1" timeOffset="208027.68">21974 3680 914 0,'0'0'292'15,"0"0"-221"-15,0 0-2 16,0 0-19-16,0 0 0 16,0 0 0-16,-15-17-33 15,15 16 12-15,-2 1-12 16,2 0-16-16,0 0 30 16,-1 0-9-16,1 0 17 15,-2-2-1-15,-1 2-37 16,2 0 15-16,-4 0-3 15,2 0-12-15,-3 0 16 16,-1 0-17-16,-1 0 11 0,-1 0-8 16,-2 6-3-1,-1 2 0-15,-2 0 0 0,-1 1 0 16,0 1 3-16,0 2-2 16,0-1-1-16,-1 2 0 15,2-1-1-15,-2 1 1 16,4 1 0-16,-1 1-4 15,1-1 2-15,1 3 2 16,0 0 0-16,0 2 2 16,-1 1-2-16,3-1 0 15,0 2-1-15,0 3-2 16,-1 1 2-16,1 1 2 16,1 2-1-16,1 1 0 15,4-1 0-15,2 0 0 0,1 3 0 16,0-1 0-1,0 2-3-15,3 1 3 0,8 1 0 16,1-1 11-16,3 1-11 16,0-3-2-16,5 0-4 15,-2-1 3-15,1-2-3 16,0-3 6-16,1-5 0 16,1-1-1-16,1-5-6 15,-1-2 6-15,3-2-1 16,0-1 2-16,-1-1 44 15,3-4-30-15,-4 1-13 16,2-4 15-16,0-1-15 16,-2 0-1-16,-1 0 5 0,0 0-4 15,-2-8 16-15,-1-2-4 16,2-4 4-16,-4-1 4 16,2-3-21-16,0 1 0 15,-3-3 5-15,1 1-4 16,-2-4 8-16,-2 1-9 15,1-4 1-15,-4 1 16 16,1-2-16-16,-2 2-1 16,-1 0 0-16,-2 2 8 15,-1-2-3-15,-1 3-4 16,2-2-1-16,-4 2 13 16,-1-2-12-16,0 1 30 15,0 0-15-15,0-2 5 16,0-2 5-16,0-1-26 15,0-1 0-15,0-3 0 0,0 1 1 16,0 0 0-16,0 1 0 16,0 2-1-16,0 2 9 15,-7 4-2-15,-2-1-7 16,0 5 0-16,-4 2 6 16,-1 2 3-16,-2-2-9 15,-1 2 15-15,-2 0-9 16,-3 0 0-16,0 1-6 15,-3-1 0-15,-2 4-3 16,2 0 2-16,-2 0 2 16,3 3-1-16,-1 4 3 0,0 0-3 15,-1 3-18-15,-1 0-14 16,1 9-46-16,-1 8-38 16,-11 27-44-16,9-6-122 15,0 0-727-15</inkml:trace>
  <inkml:trace contextRef="#ctx0" brushRef="#br1" timeOffset="209349.74">23614 12593 971 0,'0'0'355'16,"0"0"-251"-16,0 0-9 15,0 0 47-15,0 0-34 16,0 0 4-16,0 0-33 15,-3-7-32-15,3 5 21 16,0 2-25-16,0 0-6 16,0 0 1-16,0 0-37 15,0 0 9-15,9 0-1 16,6 0-8-16,3 0 12 0,4 0-12 16,4 0 11-1,1 0 22-15,2 0-33 0,4-1 19 16,0-6-15-16,1 4-4 15,-2-3 22-15,1-1-16 16,-4 1 17-16,1-1 4 16,-3 0-3-16,-5 2 4 15,-4-1-21-15,-4 2-7 16,-7 0 14-16,-2 4-15 16,-2-3 6-16,-3 3 3 15,0 0-8-15,0 0-1 16,0 0 0-16,0 0 0 15,0 0-12-15,0 0 11 16,0 0-69-16,0-2-26 0,-3-2-134 16,-8 0-289-16,0-3-534 15</inkml:trace>
  <inkml:trace contextRef="#ctx0" brushRef="#br1" timeOffset="209941.34">23813 12235 124 0,'0'0'777'0,"0"0"-551"0,0 0-83 15,0 0-8-15,0 0 4 16,0 0-9-16,0 0-5 16,0-5-40-16,0 5-23 15,0 0 17-15,0 0-27 16,0 0-7-16,0 0-3 16,0 0-27-16,0 0 13 15,0 5-3-15,0 11-1 16,0 6 56-16,0 7-48 15,0 5-12-15,0 5 0 16,0 5-18-16,0 7 13 16,2 2-3-16,0 5-6 15,-1 0 25-15,-1-4-25 0,2-4 20 16,-2-7 0-16,2-7-25 16,-2-6 34-16,0-4-17 15,0-6 6-15,0-2 21 16,0-6-32-16,0-1 12 15,0-6-3-15,0-2-21 16,0-3 31-16,0 0-5 16,0 0-8-16,0 0 24 15,0 0-35-15,0 0 13 16,0 0-20-16,0 0 10 16,0 0-2-16,0 0-9 15,0 0 0-15,0 0-1 16,0 0-46-16,1-2-48 0,20-10-56 15,2 1-64-15,-1-3-376 16</inkml:trace>
  <inkml:trace contextRef="#ctx0" brushRef="#br1" timeOffset="211480.09">24254 12210 854 0,'0'0'403'0,"0"0"-256"16,0 0-12-16,0 0-22 16,0 0 14-16,0 0-39 15,0 0-70-15,-1-6-9 16,4 6-9-16,11 2 0 15,3 5 54-15,8 3-5 16,4 0-15-16,7-2-4 16,4-2-29-16,6 1 7 15,5-4-8-15,-5-2 1 16,-2 1 4-16,-6-2-5 16,-8 0 1-16,-9 0 5 0,-6 0 0 15,-6 0-6-15,-5 0 0 16,-2 0 1-16,-2 0 8 15,0 0-1-15,0-2-2 16,-2-1-6-16,-4 2 0 16,0 1-23-16,0 0-14 15,-4 8-21-15,-2 16 36 16,-2 12 10-16,-2 11 12 16,1 12 3-16,0 4-3 15,2 3 0-15,1-2 2 16,4-5-2-16,4-10 23 15,1-7-15-15,3-12-1 16,0-7-6-16,0-9-1 0,0-7-29 16,1-7-210-16,2 0-147 15,-3-1-449-15</inkml:trace>
  <inkml:trace contextRef="#ctx0" brushRef="#br1" timeOffset="211739.63">24455 12601 1273 0,'0'0'199'16,"0"0"-160"-16,0 0-39 0,0 0 9 16,0 0 56-1,0 0 62-15,0 0-41 0,59 12-4 16,-34-5-33-16,7-2 9 15,-1-3-17-15,3-2-41 16,-3 0 21-16,1 0-21 16,-4-4-35-16,6-12-116 15,-5 0-328-15,-8 1-468 0</inkml:trace>
  <inkml:trace contextRef="#ctx0" brushRef="#br1" timeOffset="212344.64">24876 12319 1273 0,'0'0'202'15,"0"0"-129"-15,0 0-66 16,0 0 34-16,0 0-14 15,0 0-17-15,0 0 28 16,33-14 2-16,-12 14-8 16,4 0 10-16,4 0-5 15,2 0 7-15,2 0-26 16,-2 0-17-16,0 0 20 16,-2 0-21-16,-5 0 2 0,-5 0 15 15,-6 3-17 1,-3 1-1-16,-6 1-5 0,-1 3 6 15,-3 3 2-15,0 3 4 16,-9 7 10-16,-6 5-3 16,-6 3-12-16,-3 7-1 15,-2 6 0-15,-3 2-4 16,3 4 3-16,1-1 2 16,3-2 0-16,8-2 7 15,3-6-7-15,8-5-1 16,3-8 0-16,0-4-3 15,1-7 3-15,12-6 0 16,1-2 37-16,5-5 20 0,1 0-45 16,5 0 11-1,2-7 11-15,1-1-9 0,1-1 12 16,0 3-18-16,0 2-3 16,-3 3-1-16,-4 1-15 15,-2 0 1-15,-2 1-1 16,-3 6 2-16,-2 1 2 15,-2-4-4-15,-2-1-8 16,1-3 8-16,4 0-140 16,-5 0-175-16,1-10-358 0</inkml:trace>
  <inkml:trace contextRef="#ctx0" brushRef="#br1" timeOffset="212983.67">25570 12240 1060 0,'0'0'359'0,"0"0"-265"15,0 0-63-15,0 0-1 16,0 0 68-16,0 0 27 16,0 0-84-16,0 0-28 15,0 7 15-15,-3 7-26 0,-3 3 8 16,-2 2 3 0,1 4-4-16,-3 3 50 0,2 3-12 15,-1 4-13-15,0 2 2 16,2 3-35-16,1 2 16 15,1 1-4-15,4 1-13 16,1-1 29-16,0-2-19 16,0-2-4-16,10-5 5 15,2-3-10-15,5-4-1 16,0-5 0-16,3-5-3 16,4-2 2-16,-1-6 2 15,3-5 4-15,-2-2 14 16,1 0-13-16,-3-6-6 15,-1-11 0-15,-3-6 1 0,-3-1 3 16,-6-4 2-16,-3 1 1 16,-4 2 4-16,-2 1-4 15,0 5 5-15,-3-1 23 16,-9 6 5-16,-5-1 11 16,-2 2-20-16,-7 4-3 15,0 2-12-15,-4 2-16 16,0 5 0-16,2 0-23 15,1 8-14-15,5 6 10 16,5 6-40-16,4 1-5 16,7 2-46-16,6 8-169 15,0-4 14-15,11-4-395 0</inkml:trace>
  <inkml:trace contextRef="#ctx0" brushRef="#br1" timeOffset="213239.76">26080 12841 1716 0,'0'0'473'16,"0"0"-424"-16,0 0-48 15,0 0 8-15,0 0-7 0,0 0-2 16,0 0 0-16,3 3-47 16,7-3-9-16,7-10-145 15,-3-3-294-15,0 0-907 0</inkml:trace>
  <inkml:trace contextRef="#ctx0" brushRef="#br1" timeOffset="213724.72">26392 12252 751 0,'0'0'256'0,"0"0"-158"16,0 0 86-16,0 89-10 16,-2-55-62-16,-2 2 43 15,-2-1-66-15,0-3-23 16,0-2 1-16,-1-6-17 0,3-5-1 15,4-4-29 1,0-7-13-16,0-2 5 0,5-3 11 16,8-3 8-1,5 0 3-15,5 0-32 0,2-7 2 16,5-1-4-16,0 4 6 16,2-3-6-16,3 4 7 15,-1 2-7-15,2 1 15 16,-5 0-13-16,-4 0-3 15,-2 0 1-15,-5 0-21 16,-8 0 4-16,-4 0-117 16,-8 0-138-16,0 0-94 15,0-5-832-15</inkml:trace>
  <inkml:trace contextRef="#ctx0" brushRef="#br1" timeOffset="213991.28">26596 12278 1422 0,'0'0'197'0,"0"0"-173"16,0 0-23-16,-4 76 135 16,4-35 60-16,0 10-58 15,0 4-29-15,0 8-51 16,0-5-2-16,0 0-29 15,0-6-26-15,0-9 18 16,0-4-18-16,0-11-1 0,0-6 0 16,0-10-52-1,3-9-93-15,3-3-389 0,1 0-555 0</inkml:trace>
  <inkml:trace contextRef="#ctx0" brushRef="#br1" timeOffset="-214578.23">27070 12837 1443 0,'0'0'215'0,"0"0"-215"0,0 0 0 16,0 0 70-16,0 0 101 15,42-96-106-15,-34 62-27 16,0-2 19-16,0-5-45 16,-4-1 20-16,1-3 20 15,-3 0-26-15,-1-2 5 16,-1 2-30-16,0-2 6 16,0 4-7-16,0 0 0 15,-8 7-10-15,-1 3-11 16,-1 5 3-16,1 6 17 15,2 2 0-15,-1 4-9 16,2 7 8-16,0 0-20 16,3 6 9-16,2 2-2 0,-1 1-30 15,1 0 11-15,1 6 4 16,0 10 30-16,0 7-2 16,0 6 3-16,0 5-1 15,3 9 0-15,10 6 1 16,2 2-2-16,4 5 0 15,3 1 1-15,-2 1 0 16,3-5 1-16,-5-3 8 16,-2-7-9-16,-5-6 2 15,-4-9 10-15,-4-8-11 16,-3-9-1-16,0-3 1 16,-2-8 7-16,-10 0 23 15,0-10-25-15,-2-10 0 16,2-6 9-16,1-4-15 15,2-5-25-15,8 0-2 0,1 2-5 16,1 1 18-16,17 0-27 16,4 4-12-16,4 3 22 15,4 6-11-15,-2 7 24 16,1 6 8-16,-3 6 3 16,-3 0 7-16,-3 13 10 15,-5 9 51-15,-4 7 64 16,-4 3-71-16,-7 4 6 15,0 3-38-15,-10-1-22 16,-13-1 22-16,-7-1-22 16,-2-7 15-16,-4-3-6 15,2-8-2-15,4-7-5 0,6-6-2 16,6-5-2-16,6-5-13 16,9-14-7-16,3-1-41 15,2-3 25-15,14 1-3 16,6 3 22-16,1 5 9 15,2 6 1-15,1 5 8 16,-1 3 2-16,0 0 0 16,0 5 17-16,0 9-5 15,0 0 33-15,0-1-9 16,-1-1-12-16,-2-1 5 16,-4-4-23-16,2-3-7 15,-4-4 0-15,10-8-70 16,-4-9-129-16,-5-3-314 0</inkml:trace>
  <inkml:trace contextRef="#ctx0" brushRef="#br1" timeOffset="-214282.55">27707 12109 1185 0,'0'0'524'16,"0"0"-524"-16,0 0 8 15,0 0-8-15,0 0 131 0,0 0 27 16,91-7-83 0,-58 6-31-16,1 0 9 0,2-2-45 15,0 2-6-15,-3 1-2 16,-5-2 3-16,-5 2-14 15,-7 0-9-15,-9 0-86 16,-7 0-123-16,0 0-152 16,-7 0-400-16</inkml:trace>
  <inkml:trace contextRef="#ctx0" brushRef="#br1" timeOffset="-213879.96">27834 12184 874 0,'0'0'328'16,"0"0"-229"-16,0 0-67 0,0 0 58 16,0 0 35-16,0 0 22 15,0 0-22-15,11 63-59 16,3-44 10-16,3 6-3 16,2 1-39-16,2 4 15 15,2 1-26-15,0 3 1 16,0 0 12-16,-3-2-35 15,-3 2 6-15,-4-1-7 16,-5-2 1-16,-5-2 5 16,-3-2-6-16,0-3 0 15,-8-1 10-15,-9-4-10 16,-6-2 0-16,-1-3 0 0,-4-2 0 16,-2-5 1-16,-1-3 0 15,1-3-1-15,1-1 15 16,4 0-7-16,6 0-8 15,2-4 0-15,6-2 8 16,2 2-4-16,4 1-4 16,0 2-6-16,2-1-23 15,-2 2-77-15,2 5-133 16,0 5-346-16</inkml:trace>
  <inkml:trace contextRef="#ctx0" brushRef="#br1" timeOffset="-201409.82">1931 5615 415 0,'0'0'222'0,"0"0"-131"15,0 0-44-15,0 0 24 16,0 0 46-16,0 0-21 15,-4-6-2-15,4 4-16 16,-3 1 0-16,3-1 19 16,0 2-53-16,0 0 23 15,0 0 27-15,0 0-46 16,0 0-15-16,0 0-33 16,0 0-14-16,0 0 13 15,0 0-15-15,0 9 16 16,0 5 5-16,0 2-5 15,0 2 0-15,7 0 0 16,2 0-3-16,0 1 2 0,3 0 1 16,0-1 0-1,4 3 0-15,-1-1 7 0,-1 2-14 16,2 0 7-16,0 0-1 16,-2-2-1-16,0 0 2 15,0-3 0-15,0-2 0 16,-1 0 3-16,2-1-9 15,-2 0 2-15,1 1 4 16,1-2 4-16,-2 0-2 16,2-4-2-16,0 2 1 15,1-4 1-15,-2 0-4 16,4-2 2-16,-3 0-6 16,1-2 6-16,1 1 0 0,0-4 1 15,-3 0-1-15,4 0 16 16,-2 0-17-16,2 0 1 15,0 0 0-15,-3 0 10 16,4-7-9-16,-2 3-1 16,-1-2 0-16,4-1 7 15,-1 0-7-15,3-3 0 16,0 2 1-16,0-3-7 16,0 5 8-16,2-3-2 15,-1 4 0-15,0 1-20 16,1-1 14-16,1 2 0 15,2 3 6-15,0-2-16 16,1 0 6-16,0 1 9 16,0-2-7-16,-3 2-13 15,5-2 15-15,-5 1 6 0,5 0 0 16,-2-1-1-16,2 1-4 16,1-1 5-16,7-1 0 15,3-1 0-15,6-3 60 16,2 1-37-16,2 0-17 15,1 2-2-15,-3 1-3 16,-1 3-1-16,-4 1 0 16,-5 0-11-16,-3 1-3 15,-6 8 14-15,-3 5 0 16,-5 5 13-16,-4 1-7 16,-2 2-7-16,-2 0 1 15,-1-1 0-15,-4-3 1 0,0-4-1 16,0-2 1-16,-6-5 13 15,3-3-3-15,-6-2-11 16,3-2 0-16,-3 0 19 16,2 0 78-16,1 0-78 15,1 0 5-15,3-8 30 16,2-2-45-16,2 0-8 16,7-4-1-16,1 2 0 15,2-1-4-15,4 2 5 16,2 0-1-16,3 0 9 15,3-1 7-15,1 0-23 16,2 4 7-16,1-1-16 16,-1 2 4-16,1 4 13 0,-2 1-1 15,-1 1 7-15,-1 1 4 16,4 0-12-16,-4 0 1 16,-2 4-22-16,0 2 22 15,1 2 0-15,-1-3 14 16,2 1 8-16,0-1-14 15,1 0-1-15,-1-1-7 16,3-1 0-16,-5 2-7 16,-1-2 14-16,1 3-4 15,-2 0-1-15,-1 3 8 16,0-3-20-16,-1 1 5 16,1 0 5-16,1-1-5 15,-1 2 12-15,0-5-7 0,1 3 7 16,-1-2-1-16,2 0-12 15,-2-1 2-15,5-3-3 16,-3 0-10-16,1 0 17 16,5 0 0-16,0-3-20 15,1-7-2-15,3 1-16 16,-4-3-3-16,3 1-22 16,-2-2 62-16,-2 2-52 15,-1 0 11-15,-3-1 41 16,-4-2-41-16,0-1 20 15,0 0 12-15,-2-4 10 16,-1 1 21-16,-6-2-19 16,3 0 30-16,-8 1 16 15,-1-1-22-15,0-2 40 0,-3 3-8 16,-3-1-14-16,-2 1 31 16,1 2-34-16,-5 0 22 15,3 1 10-15,0 2-64 16,0 1 5-16,-3 5-14 15,4 1 0-15,-4 5-18 16,0 2-15-16,0 0-144 16,0 2-341-16</inkml:trace>
  <inkml:trace contextRef="#ctx0" brushRef="#br1" timeOffset="-189785.79">834 13419 666 0,'0'0'259'0,"0"0"-116"15,0 0-29-15,0 0 16 16,0 0-18-16,0 0 16 0,-2 0-12 16,2-1-47-16,0 1 14 15,0-2-33-15,0 2 0 16,0 0 36-16,0 0-49 15,-1 0 4-15,1 0-12 16,0 0-21-16,0 0 12 16,0 0-20-16,0 5 0 15,0 2 7-15,0 7-7 16,0 6 11-16,0 9-11 16,0 5 1-16,3 2 0 15,4 3-1-15,-4 1 1 16,0-1 5-16,-2-2 0 15,-1-1-7-15,0-5 1 0,0-6-5 16,0-8 4 0,0-3 1-16,0-7 0 0,0-3 6 15,0-4-6-15,0 0 0 16,0 0-9-16,0 0-30 16,0 0 38-16,2 0 1 15,-2-6 0-15,1-2 15 16,1-6-1-16,-2-3-15 15,1-6 1-15,-1-2 0 16,2-2-3-16,1 1 4 16,0-1-1-16,7 5 9 15,-1 1-3-15,2 4-7 16,-1 3 1-16,2 3-16 16,1 2 0-16,-1 5 7 0,-1 3-9 15,5 1 18-15,2 0-56 16,3 9 46-16,1 7 10 15,-1 1 0-15,2 3 3 16,-4 0-3-16,-4 4 7 16,-2-4 3-16,-4 3 1 15,-4-2-12-15,-5-1 1 16,0 1 0-16,0 0 0 16,-3 1 9-16,-12-3 10 15,-9 1 9-15,0-2-19 16,-6-2 3-16,-4-4-8 15,-2-2 5-15,2-4 20 16,1 0-20-16,6-4 36 0,5-2 18 16,6 0-54-16,5 0 10 15,5 0-19-15,0 0-10 16,4 0 10-16,1 0 1 16,-1 0 11-16,1 0-12 15,-2 0 6-15,2 0-15 16,1 0 3-16,0 0-47 15,0 0 13-15,0 0-87 16,4-7-109-16,5-1-114 16,0-4-208-16</inkml:trace>
  <inkml:trace contextRef="#ctx0" brushRef="#br1" timeOffset="-189176.89">1002 13146 1279 0,'0'0'245'16,"0"0"-188"-16,0 0-41 16,0 0-6-16,0 0 7 15,0 0-12-15,0 0 3 16,14 0 14-16,3 1-6 15,4 7 15-15,10 2 36 16,2 7-41-16,5 3 34 16,-1 5 0-16,6 5-32 15,-1 4 10-15,1 5-36 16,-3 3 14-16,-1 5-3 0,-3 4-12 16,-3 1-1-1,-8 4 0-15,-4 0 1 0,-7 4 4 16,-7 3-3-16,-7-1 0 15,0-1-1-15,-9 0 0 16,-9-4-1-16,-3-5 0 16,-1-6 0-16,4-8 4 15,-3-10-3-15,5-6 5 16,2-6 1-16,4-7 11 16,-2-2-17-16,6-4 2 15,6-1 4-15,-3-1-1 16,3-1-6-16,0 2-17 15,0 6-61-15,0 1-258 16,0 1-465-16</inkml:trace>
  <inkml:trace contextRef="#ctx0" brushRef="#br1" timeOffset="-184799.84">2737 13476 637 0,'0'0'249'16,"0"0"-150"-16,0 0 20 16,0 0 52-16,0 0 13 15,0 0-65-15,0 0-27 16,3-3-9-16,-3 3-16 15,0 0 33-15,0 0-37 0,0 0-9 16,0 0 24-16,0 0-50 16,0 0 22-16,0 0 9 15,0 0-35-15,0-1 26 16,-2-2-22-16,-7-2-12 16,-4 0-8-16,-1 2-8 15,-3-1 0-15,-3 2-17 16,1-1 17-16,-5 1 12 15,0 0-3-15,-3 2-7 16,0 0 2-16,0 0-4 16,-1 7 0-16,3 1-12 15,-2 4-39-15,4 4 40 16,-2 1-10-16,1 2 8 16,2 3 2-16,4 2-26 15,0 3 24-15,2 2-14 0,4 2-5 16,1 1 30-1,1 2-12-15,7 2 14 0,0 3-8 16,3-1 10-16,0 4-2 16,15 1 0-16,4-1 1 15,7-2-8-15,5-1 8 16,5-6-1-16,4-3 13 16,3-8-12-16,5-4-2 15,1-5 1-15,3-7 0 16,2-6 13-16,-3 0 11 15,3-5 11-15,-5-6 12 16,-6-3-39-16,-10 2 8 16,-3 0-16-16,-11 2 0 0,-1 5 12 15,-8 1-12-15,-5 2 18 16,-2 2-4-16,-2 0-5 16,-1 0-18-16,0 0 3 15,0 0 6-15,0 0 17 16,0 0-17-16,0 0-33 15,0 0-42-15,2 0-209 16,1 0-529-16</inkml:trace>
  <inkml:trace contextRef="#ctx0" brushRef="#br1" timeOffset="-184092.75">3259 13900 392 0,'0'0'769'0,"0"0"-650"16,0 0-77-16,0 0-35 16,0 0 61-16,0 0 44 15,0 0-70-15,-33 19 7 16,33-17-3-16,-3-1-23 16,3 4 21-16,-3 2-18 15,3 3 9-15,0 4 23 16,0 3-44-16,0 3 10 15,0 6-14-15,3 3-9 16,9 0 47-16,0 0-32 16,3-3 7-16,4-1-2 15,2-4-12-15,0-4-17 0,3-5 8 16,3-3-39 0,1-6 5-16,9-3-184 0,-7-7-151 15,-6-5-594-15</inkml:trace>
  <inkml:trace contextRef="#ctx0" brushRef="#br1" timeOffset="-183605.56">3636 13964 901 0,'0'0'454'0,"0"0"-454"16,0 0-22-1,0 0 22-15,0 0 134 0,0 0-79 16,-91 44-26-16,72-31-7 16,2 5-22-16,1-1 23 15,4 0-23-15,2 0 1 16,2 0 11-16,2-2 4 16,6-3 6-16,0-1-22 15,0-5 0-15,3-3 0 16,8-1-25-16,2-2-3 15,-1 0 27-15,4-9 1 16,-2-4 0-16,-1-1 5 16,2-1 3-16,0 1-8 0,-3-1 0 15,0 6 0 1,-2 1 5-16,1 5 2 0,-1 3-7 16,2 0 20-16,3 15-7 15,3 10 43-15,-3 8-12 16,6 9-21-16,-5 3 28 15,-4 5-36-15,0-2 20 16,-3-4-12-16,-3-4-23 16,-3-5 24-16,-2-9-24 15,1-6 1-15,-2-7-1 16,0-10-95-16,0-3-130 16,0-9-109-16,0-7-470 0</inkml:trace>
  <inkml:trace contextRef="#ctx0" brushRef="#br1" timeOffset="-182923.31">3803 14064 897 0,'0'0'402'15,"0"0"-331"-15,0 0-33 16,0 0 30-16,0 0 1 15,24 90-4-15,-16-65-46 16,-1-2-10-16,-4-3 11 16,0-4-20-16,-2-6 6 15,-1-3 14-15,0-7-8 0,0 0-12 16,0 0 26 0,0-7-25-16,-3-9-1 0,-5-4-14 15,0-5 14-15,2 3-5 16,3-1 7-16,3 3-4 15,0 5-5-15,0 1-10 16,6 7 16-16,9 2 2 16,-3 3-1-16,0 2 11 15,3 0-10-15,0 11-2 16,-2 6-13-16,2 1 14 16,0 4 26-16,-3 1-26 15,1 0 1-15,-1-4 5 16,2-2 5-16,2-5-22 15,5-2 1-15,-3-8-44 16,3-2 52-16,-2 0 4 0,-4-5 6 16,1-11 0-16,-7-1 8 15,-1-3-14-15,-5-5-2 16,-3 0 0-16,0 0 17 16,0 1-10-16,-12 1 28 15,-6 4 6-15,1 5-40 16,-3 6 27-16,-4 4-28 15,3 4-10-15,-3 0 9 16,2 8-28-16,4 9 29 16,4 4-7-16,7 3-28 15,2 0 33-15,5 0-9 16,0-4 11-16,8-1-1 16,10-3 2-16,4-3 15 0,5-6 15 15,1-4-17-15,2-3-2 16,0 0-12-16,0-6-70 15,4-14-60-15,-7 4-196 16,-5-1-303-16</inkml:trace>
  <inkml:trace contextRef="#ctx0" brushRef="#br1" timeOffset="-182654.25">4298 14004 1031 0,'0'0'668'0,"0"0"-607"15,0 0-11-15,0 0-47 16,0 0 22-16,0 0 23 16,0 0-32-16,-19 29 24 0,19-12-40 15,0 7 14-15,0 5-9 16,3 7-4-16,12 8 6 16,-2 7 12-16,5 4-12 15,2 0-13-15,-3-1 6 16,0-5-3-16,-2-7-4 15,-5-8 7-15,-2-6-24 16,-4-7-46-16,-4-6-115 16,0-7-66-16,-4-5-237 0</inkml:trace>
  <inkml:trace contextRef="#ctx0" brushRef="#br1" timeOffset="-182292.03">4215 14265 967 0,'0'0'263'0,"0"0"-214"15,0 0-16-15,0 0 37 16,0 0 45-16,82-33 75 16,-58 26-93-16,6-2-46 15,-2-2-38-15,2 1-10 16,-5-5 14-16,-3 0-15 15,-8-1 5-15,1-1-7 16,-9 3-5-16,-3 1-8 16,-2 1-12-16,-1 8 12 0,0-1 13 15,0 5 0-15,0 0 1 16,0 5-9-16,2 11 16 16,5 6-9-16,2 5 1 15,5 4 0-15,0-2 12 16,0-4-12-16,-2-6-11 15,0-5-38-15,-6-14-96 16,-2 0-78-16,-4-4-273 0</inkml:trace>
  <inkml:trace contextRef="#ctx0" brushRef="#br1" timeOffset="-182124.67">4397 13994 367 0,'0'0'1672'0,"0"0"-1461"15,0 0-174-15,0 0-13 16,0 0-24-16,0 0 0 16,0 0-11-16,-6 0-86 15,15 0-179-15,1 0-256 16,-1 0-792-16</inkml:trace>
  <inkml:trace contextRef="#ctx0" brushRef="#br1" timeOffset="-181879.93">4677 13709 1401 0,'0'0'205'0,"0"0"-205"16,0 0-70-16,0 0 70 15,0 0 36-15,0 0 152 16,12 106-77-16,0-58-89 15,3 5 21-15,4 3-42 16,-1 2 6-16,0-1 1 16,0-7-8-16,-6-5-37 15,-3-2-182-15,-3-10-295 16,-5-12-155-16</inkml:trace>
  <inkml:trace contextRef="#ctx0" brushRef="#br1" timeOffset="-181465.99">4716 14134 1521 0,'0'0'136'15,"0"0"-136"-15,0 0-22 16,0 0 15-16,0 0 7 16,91-14 74-16,-64 9-39 15,0-1-4-15,-5 0-31 16,0-1 0-16,-5 4-16 15,-8 3 16-15,1 0-28 16,-4 10-4-16,-1 7 32 16,-1 6 6-16,2 4-6 15,1-2 2-15,4 1-10 16,1-6 8-16,6-6-1 16,1-4-39-16,4-7-53 0,2-3 64 15,0-6 10-15,-1-13 19 16,-6-6 34-16,-6-3-34 15,-6-2 51-15,-6 2 65 16,-6 3-18-16,-15 5 40 16,-7 6-27-16,0 5-38 15,-4 7 17-15,4 2-78 16,5 9-12-16,1 9-23 16,10 1-85-16,8 7-47 15,4-4-171-15,0-5-473 0</inkml:trace>
  <inkml:trace contextRef="#ctx0" brushRef="#br1" timeOffset="-181151.94">5140 13696 1169 0,'0'0'336'16,"0"0"-336"-16,0 0 0 16,0 0 0-16,0 0 31 15,98 48 50-15,-67-23-21 16,2 6 39-16,0 6-46 0,-2 6 41 16,-4 6-50-16,-7 6-18 15,-6 1 46-15,-6 0-27 16,-8-3 2-16,0-7-11 15,0-6-35-15,0-10-2 16,-3-11-12-16,-3-13-124 16,-3-6-261-16,3 0-458 0</inkml:trace>
  <inkml:trace contextRef="#ctx0" brushRef="#br1" timeOffset="-180781.95">5926 13894 1423 0,'0'0'306'0,"0"0"-254"16,0 0-46-16,0 0 66 16,0 0-5-16,107 0 44 15,-77-3-8-15,3-5-70 16,-2 1 1-16,3 2-34 0,-2 0 1 16,-4 0 14-1,0 2-14-15,-4 0-1 0,-4 2 11 16,-4-1-11-16,-4 2-14 15,0 0-46-15,-8-1-104 16,-4 0-104-16,0-2-223 16,-3 0-90-16</inkml:trace>
  <inkml:trace contextRef="#ctx0" brushRef="#br1" timeOffset="-180547.78">6042 13655 1744 0,'0'0'346'0,"0"0"-268"16,0 0-71-16,25 92 20 16,-4-50 14-16,-1 3 42 15,-1 1-9-15,-1 0-61 16,-3-5 1-16,-8-4-14 15,-4-4-61-15,-3-8-19 16,0-8-317-16</inkml:trace>
  <inkml:trace contextRef="#ctx0" brushRef="#br1" timeOffset="-179424.05">7071 13658 713 0,'0'0'298'16,"0"0"-217"-16,0 0-42 16,-34 94 152-16,28-57-21 15,3-1-65-15,3 3-3 0,0-1-34 16,6 1 30-1,9-5-14-15,12 0-48 0,4-3 37 16,5 0-37-16,8-4-4 16,1-3-19-16,3-7 8 15,-3-6-39-15,2-10 18 16,-3-1 0-16,-3-11 25 16,-5-12-16-16,-6-11 22 15,-9-7-1-15,-11-7-17 16,-8-7-12-16,-2-4-1 15,-16-4 11-15,-10 1 8 16,-8 4-19-16,-3 7 19 16,-4 3 5-16,-3 11-8 15,-1 8-13-15,0 8-3 16,2 11 6-16,1 9 30 0,0 1-26 16,5 17-4-16,0 10-6 15,2 9-27-15,4 8-13 16,4 4-34-16,6 3-75 15,11 17-59-15,5-15-158 16,5-8-541-16</inkml:trace>
  <inkml:trace contextRef="#ctx0" brushRef="#br1" timeOffset="-178807.88">7727 13987 859 0,'0'0'337'0,"0"0"-324"16,0 0 20-16,0 0 31 15,0 0 67-15,0 0-89 16,81-46 20-16,-56 46 27 15,4 0 3-15,-4 6-19 16,-1 14-60-16,-8 7 10 16,-8 7 8-16,-2 4-31 15,-6 4 34-15,-6 4-34 16,-11-2-25-16,-5-1-5 16,-3-5-27-16,-2-7 32 15,4-8-4-15,1-9 14 16,4-9-1-16,6-5 16 0,3-7-25 15,8-13 11 1,1-4-40-16,0-2 42 0,12 3 2 16,7 3 7-16,2 6 3 15,3 8 31-15,4 6 62 16,2 0 40-16,0 12-72 16,0 5 2-16,-2 5-8 15,-1-2-41-15,-2-4 21 16,-2-5-35-16,8-11-35 15,-6 0-123-15,-4-3-436 0</inkml:trace>
  <inkml:trace contextRef="#ctx0" brushRef="#br1" timeOffset="-178573.73">8291 14001 1572 0,'0'0'235'0,"0"0"-235"0,0 0 0 16,0 0 29-16,0 0 103 15,-62 92-67-15,60-63-41 16,2 0-15-16,3-1-12 16,13-3 3-16,6-4-31 15,3-5-49-15,18-5-152 16,-7-5-80-16,-5-6-315 0</inkml:trace>
  <inkml:trace contextRef="#ctx0" brushRef="#br1" timeOffset="-178199.96">8639 14093 1237 0,'0'0'316'0,"0"0"-241"0,0 0 9 15,0 0 29-15,0 0 2 16,0 0-24-16,0 0-84 15,-103-31-1-15,78 45-6 16,2 3 1-16,4 0 10 16,5 0-10-16,1-1-1 15,7-3 0-15,6-4-36 16,0-4 0-16,0-2-63 0,12-3-24 16,6 2 45-1,4-2 14-15,4 1 47 0,2 3 15 16,2 3 2-16,1 4 0 15,-1 3 15-15,0 5 23 16,-3 3 45-16,-4 7-44 16,-3 3 4-16,-8 4 8 15,-6 3-44-15,-5 2 30 16,-1-2-17-16,0-1-8 16,-1-4 9-16,-5-5-21 15,1-7-34-15,2-10-190 16,0-8-319-16,0-4-511 0</inkml:trace>
  <inkml:trace contextRef="#ctx0" brushRef="#br1" timeOffset="-177965.3">8806 14066 1370 0,'0'0'241'15,"0"0"-206"-15,0 0-4 16,0 0 116-16,44 74 8 16,-27-32-58-16,1 2-62 15,-3 5 33-15,0-4-43 16,-5-1 2-16,-1-7-8 16,-2-4-19-16,1-6-27 0,0-10-135 15,-2-9-515-15</inkml:trace>
  <inkml:trace contextRef="#ctx0" brushRef="#br1" timeOffset="-177486.6">9583 14023 1018 0,'0'0'628'15,"0"0"-510"-15,0 0-101 16,0 0 2-16,0 0 34 0,89 0-3 15,-56 0 30-15,3 0-13 16,0-2-55-16,4 2 29 16,-3 0-41-16,-4 0 9 15,-5 0-9-15,-6 0-62 16,-9 9-78-16,-6 1-215 16,-7 1-467-16</inkml:trace>
  <inkml:trace contextRef="#ctx0" brushRef="#br1" timeOffset="-177305.71">9674 14241 1612 0,'0'0'386'0,"0"0"-307"16,0 0-17-16,84 7-61 15,-35-6 21-15,7-1 56 16,1 0-60-16,16 0-18 15,-13 0-12-15,-14 0-298 0</inkml:trace>
  <inkml:trace contextRef="#ctx0" brushRef="#br1" timeOffset="-176090.55">11477 13497 1377 0,'0'0'309'0,"0"0"-221"15,0 0-22-15,0 0 89 0,-100 0-57 16,66 0-45 0,-6 0-25-16,-2 3-16 0,0 8-12 15,-5 4 0-15,2 8-9 16,0 4 1-16,8 6 9 15,5 4-1-15,9 6 6 16,9 6 3-16,10 4-18 16,4 8 9-16,19 3-1 15,17 1 1-15,13-3 0 16,9-4 28-16,6-10-9 16,4-12-19-16,-1-9-1 15,-6-17-11-15,-3-10 12 16,-7-3 6-16,-11-23-6 0,-6-11-6 15,-8-9 0 1,-9-5-51-16,-6-7 7 0,-8 3-8 16,-3 1 25-1,0 4 33-15,-3 11 0 0,-6 12 10 16,1 8 10-16,3 12-11 16,3 7-12-16,2 12 3 15,0 22 0-15,6 12 15 16,9 9-14-16,7 3 9 15,5 1 7-15,6-7-11 16,4-8 6-16,2-7-12 16,3-8 3-16,-2-12-18 15,-1-13 30-15,1-4-12 16,-6-13 13-16,-4-17-6 16,-6-9-10-16,-6-10 0 0,-9-8 0 15,-6-4 9-15,-3-1 3 16,-1 5 16-16,-14 4 22 15,-8 7-38-15,-8 7 38 16,-2 11-19-16,-7 8-20 16,-5 10 24-16,0 6-1 15,-4 4-11-15,4 9-17 16,1 11-6-16,8 4-27 16,6 4-56-16,12 16-74 15,9-7-141-15,6-3-564 0</inkml:trace>
  <inkml:trace contextRef="#ctx0" brushRef="#br1" timeOffset="-175587.25">12293 14050 327 0,'0'0'1016'16,"0"0"-872"-16,0 0-109 16,0 0 30-16,0 0 113 15,99 0-51-15,-65 0-36 0,3 7-15 16,-6 12-62-16,-5 8 6 15,-7 4-20-15,-11 5 0 16,-8 6 24-16,-5 1-18 16,-20 1 14-16,-8-3-20 15,-4-4 6-15,-4-6-12 16,0-8 3-16,8-12 3 16,5-9-9-16,7-2-58 15,7-11 13-15,11-8 42 16,3-1-4-16,15 1 7 15,11 3 5-15,8 7 4 16,5 3 16-16,3 6 4 16,2 0 46-16,0 6-7 15,-4 8-44-15,-3-2 22 0,-4 1-30 16,-5-4-6-16,-4-3-2 16,-1-5-51-16,2-3-85 15,-6-12-260-15,-4-4-752 0</inkml:trace>
  <inkml:trace contextRef="#ctx0" brushRef="#br1" timeOffset="-175368.78">13006 14091 971 0,'0'0'955'0,"0"0"-954"0,0 0 4 16,0 0 5-16,0 0 50 15,-67 104 40-15,58-68-62 16,6 1 14-16,3-4-30 16,3-1-9-16,15-3-26 15,6-7 6-15,17-6-110 16,-5-6-108-16,-3-7-534 0</inkml:trace>
  <inkml:trace contextRef="#ctx0" brushRef="#br1" timeOffset="-175017.62">13245 14195 700 0,'0'0'285'16,"0"0"-210"-16,0 0-65 16,0 0 106-16,0 0 14 15,0 0 2-15,-11 85 8 16,22-66-76-16,2 0 29 16,1 0-40-16,2-1-52 15,1-2 34-15,3-4-34 16,0-2 9-16,-1-2-10 0,2-1-4 15,1-5-40-15,-1-1 18 16,0-1-69-16,-2 0 9 16,0-6-112-16,-5-2-204 15,-5 2-385-15</inkml:trace>
  <inkml:trace contextRef="#ctx0" brushRef="#br1" timeOffset="-174003.04">13494 14437 570 0,'0'0'188'0,"0"0"-139"16,0 0 68-1,0 0 79-15,45-79-106 0,-42 51-31 16,-3 2-40-16,0-1-4 15,-11 1 66-15,-10 4-19 16,-2 2 23-16,-7 6 51 16,0 4-89-16,-3 8 28 15,2 2-75-15,-1 0 10 16,6 10-13-16,3 6 4 16,5 0-1-16,8 2 0 15,4-1-3-15,6-2-17 16,0 0-40-16,12-5-36 15,7-2 25-15,7-2-104 16,3-2-49-16,6-1-3 0,2 3 49 16,0 4 129-16,1 3 49 15,-4 9 90-15,0 7 128 16,-4 7-42-16,-3 6-37 16,-3 5-30-16,-5 3-64 15,-7 4 18-15,-3 0-18 16,-2-1-28-16,-4 1 25 15,-3-2-40-15,0-1 14 16,0-4-9-16,-1-4 3 16,-8-5-16-16,0-6 6 15,-3-10 0-15,-3-10 10 16,-3-9-9-16,0-3 30 16,-5-16 70-16,0-14-44 15,4-10 3-15,2-4-13 0,8-4-6 16,5 2 23-1,4 4-55-15,0 5 5 0,13 6-5 16,8 3-7-16,3 6-4 16,3 0-14-16,1 4-75 15,11-6-112-15,-8 4-301 16,-5 4-402-16</inkml:trace>
  <inkml:trace contextRef="#ctx0" brushRef="#br1" timeOffset="-173791.35">13774 14165 1247 0,'0'0'659'0,"0"0"-600"16,0 0-24-16,58 90-8 15,-31-43 43-15,-3 5 36 16,0 2-52-16,-8-1-15 15,-7 0-39-15,-9 14-6 16,-1-14-164-16,-14-8-903 0</inkml:trace>
  <inkml:trace contextRef="#ctx0" brushRef="#br1" timeOffset="-172239.43">20437 13585 1467 0,'0'0'243'0,"0"0"-223"15,0 0 14-15,0 0-8 16,0 0 63-16,0 0-4 16,0 0-61-16,-9 27 19 15,8 7-22-15,-1 24-21 16,-1 24 59-16,0 24-31 0,0 6-4 16,-2-7-6-16,3-27-8 15,1-27-10-15,-1-17 0 16,1-7 0-16,1-5-3 15,0-2 5-15,0-6-2 16,0-10 0-16,0-4-13 16,1-4 13-16,8-18 3 15,-2-9 5-15,1-9 7 16,1-10-15-16,-1-19 0 16,-1-17 0-16,-3-18 3 15,-2-5-10-15,-2 8 2 16,0 23-5-16,0 25 0 0,0 20 11 15,0 8-1 1,0 5 5-16,0 3 8 16,0 3-22-16,1 8 9 0,1 5-13 15,1 1 5-15,4 5-5 16,6 16 13-16,7 11 4 16,4 10-3-16,9 8 17 15,11 20-18-15,13 14 2 16,-5-4 15-16,-1-9-16 15,-7-8 17-15,-8-15 1 16,2 3-9-16,-1 4-10 16,-6-5 0-16,-7-8 0 15,-12-6-9-15,-9-5 20 16,-3-6-11-16,-15-5 8 0,-15-6 6 16,-9-4-13-16,-11-8 13 15,-7-2-7-15,-5 0 39 16,-1-7-45-16,3-8 39 15,7 1-18-15,11 2-12 16,10 0-15-16,12 4 5 16,11 3-23-16,7 2 0 15,2 2-91-15,9 0-10 16,33-8-70-16,-5 2-82 16,0-3-378-16</inkml:trace>
  <inkml:trace contextRef="#ctx0" brushRef="#br1" timeOffset="-171966.36">20985 13633 955 0,'0'0'682'16,"0"0"-584"-16,0 0-77 15,0 0 7-15,0 0-22 16,0 0 132-16,0 0-4 15,77 80-65-15,-50-5-11 16,-2 0-42-16,-5-7-15 16,-4-7 17-16,-7-13-18 15,-1 5-9-15,0 0-35 16,-5-6-95-16,-3-9-32 16,0-11-38-16,-10-8-64 15,-3-7-236-15,0-9-134 0</inkml:trace>
  <inkml:trace contextRef="#ctx0" brushRef="#br1" timeOffset="-171762.81">21022 14137 780 0,'0'0'642'15,"0"0"-484"-15,0 0-107 16,0 0-15-16,0 0 5 16,0 0 45-16,92-73 17 15,-50 68-59-15,5 2 12 16,5 0-25-16,-2 0-29 15,1-1 25-15,-5 1-27 0,-5 0 0 16,-4-1 0-16,-9-2-65 16,-8-5-130-16,-6 1-107 15,-8-1-421-15</inkml:trace>
  <inkml:trace contextRef="#ctx0" brushRef="#br1" timeOffset="-171502.89">21382 13595 1292 0,'0'0'329'0,"0"0"-184"16,0 0-101-16,0 0-25 16,0 0 105-16,0 0-16 15,31 129 1-15,-12-68-44 0,2 5-44 16,-3 2 32-16,-3-12-45 15,-3 2 2-15,-2-8-3 16,-2-8-7-16,-4-11-9 16,-1-8-48-16,0-9-70 15,-1-14-49-15,-1 0-175 16,1-5-305-16</inkml:trace>
  <inkml:trace contextRef="#ctx0" brushRef="#br1" timeOffset="-171134.82">21707 13631 1204 0,'0'0'251'15,"0"0"-153"-15,0 0-98 16,0 0 19-16,0 0 49 16,0 0-14-16,0 0 73 15,46 73-52-15,-33-73-28 16,3 0 14-16,-3-10-44 16,-1-4 48-16,-4-3-19 0,-3 0-11 15,-5-3 55-15,0 3-45 16,-2 0-11-16,-14 0-27 15,-2 6 4-15,-4 3-22 16,-5 6 11-16,0 2-56 16,2 11 15-16,2 17-94 15,5-1-112-15,8-1-348 0</inkml:trace>
  <inkml:trace contextRef="#ctx0" brushRef="#br1" timeOffset="-170727">22162 13805 827 0,'0'0'638'16,"0"0"-548"-16,0 0-74 0,0 0-16 15,0 0 71-15,0 0 40 16,83 20 21-16,-53-15-74 16,3-1-15-16,-4-1-12 15,-2-1-25-15,-6 0-12 16,-6 1-44-16,-9 2-165 16,-4-2-126-16,-2 1-352 0</inkml:trace>
  <inkml:trace contextRef="#ctx0" brushRef="#br1" timeOffset="-170533.22">22184 13987 1498 0,'0'0'359'0,"0"0"-280"0,0 0-28 15,0 0 25-15,0 0 1 16,113 11 14-16,-76-8-61 15,-2 4-29-15,-4-3-1 16,-3 3-39-16,-11-1-117 16,-5-1-347-16</inkml:trace>
  <inkml:trace contextRef="#ctx0" brushRef="#br1" timeOffset="-168971.8">23100 13761 937 0,'0'0'401'0,"0"0"-278"16,0 0-36-16,0 0 8 15,0 0 46-15,0 0 32 16,0 0-77-16,55 1-25 16,-34 1-12-16,1-2-59 15,2 1 13-15,-2-1-13 16,0 0-22-16,1 0 2 16,12 0-179-16,-7 0-346 15,-4-1-622-15</inkml:trace>
  <inkml:trace contextRef="#ctx0" brushRef="#br1" timeOffset="-168357.03">23685 13612 1416 0,'0'0'405'0,"0"0"-274"15,0 0-131-15,0 0 0 16,0 0 13-16,0 0 13 16,0 0-1-16,116-41-8 15,-77 38-6-15,2 3-19 0,-5 0 8 16,-5 10 0-16,-5 8-15 15,-11 4 6-15,-9 6 9 16,-6 1 28-16,-3 3-18 16,-17-1-6-16,-7-1-4 15,-1-5 1-15,-2-3 6 16,3-8-5-16,5-6 8 16,9-4 9-16,3-4-19 15,6 0-20-15,4-12-73 16,2-5-74-16,16-2-2 15,5 2 43-15,6 5 34 16,2 5 59-16,3 7 33 16,1 0 0-16,1 9 71 15,-3 13-17-15,-7 3 59 16,-6 3 1-16,-10 5 7 0,-8-1 2 16,-2 1-70-1,-11-1 22-15,-13-2-21 0,-6-1-23 16,-5-3 27-16,-3-6-39 15,-2-6 6-15,3-8 8 16,1-6-32-16,6 0-1 16,6-5-21-16,8-7-29 15,7-3 23-15,9 1-54 16,0 0-72-16,21-6-68 16,4 4-172-16,3 0-404 0</inkml:trace>
  <inkml:trace contextRef="#ctx0" brushRef="#br1" timeOffset="-167785.8">24353 13752 1294 0,'0'0'232'16,"0"0"-187"-16,0 0-25 15,0 0 11-15,83 44 31 16,-51-44 20-16,0 0-38 16,0-11-29-16,-4-6 17 15,-6-1-32-15,-7-3 13 0,-8-2 5 16,-7 1-17-16,0-4 30 16,-10 2 6-16,-9-1 8 15,-4 1 62-15,-2 5-52 16,-2 4-18-16,-1 5-22 15,1 6-8-15,2 4 8 16,-1 5-15-16,-2 17 0 16,1 7-7-16,0 7 11 15,5 3-4-15,5-1 0 16,7-1-3-16,9-4-7 16,1-4 10-16,13-9-18 15,10-3-7-15,7-8-87 16,5-8 35-16,1-1 25 0,3-6-44 15,-2-11-5 1,-3-2 24-16,-4 5 77 0,-4 0 13 16,-7 8 17-16,-3 6 37 15,-1 0 27-15,-3 13 0 16,3 14-2-16,-1 8-39 16,-3 6-31-16,-2 3 16 15,-1 0-30-15,-2-3 12 16,1-3-20-16,-1-4 12 15,2-9-28-15,-1-9-15 16,6-13-245-16,-4-3-262 16,1-3-287-16</inkml:trace>
  <inkml:trace contextRef="#ctx0" brushRef="#br1" timeOffset="-167253.6">24855 13744 375 0,'0'0'1524'16,"0"0"-1395"-16,0 0-129 16,0 0-76-16,0 0 39 15,0 0 37-15,0 0 12 16,75-74 6-16,-42 66-1 16,1 5 26-16,3 3-34 15,-1 0 11-15,-5 6 22 16,-2 9-42-16,-10 6 21 15,-4 1-10-15,-9 5 1 0,-6-1 38 16,0 1-44 0,-17-1-7-16,-8-3 1 0,-3-3-7 15,1-6 6-15,2-4 1 16,7-6 0-16,3-4 0 16,6 0-19-16,7-12-37 15,2-5 3-15,8-2-15 16,14 0 16-16,8 1-46 15,4 5-24-15,2 9 66 16,3 4 7-16,1 2 49 16,-3 18 17-16,1 7 79 15,-5 4 106-15,-5 2-76 16,-7 0-61-16,-11 0 7 16,-8-2-47-16,-2 0 18 15,-17-3-8-15,-11-2-35 0,-6-4 50 16,-6-5-32-16,1-6 0 15,0-7 4-15,2-4-21 16,6 0-2-16,6-4-11 16,9-7-67-16,7-4 5 15,9-9-46-15,6 4-197 16,9 3-497-16</inkml:trace>
  <inkml:trace contextRef="#ctx0" brushRef="#br1" timeOffset="-167071.97">25583 14100 1866 0,'0'0'472'0,"0"0"-411"16,0 0-61-16,0 0-68 16,0 0 31-16,0 0 1 15,0 0 35-15,5-11-89 16,1-4-186-16,1-2-504 0</inkml:trace>
  <inkml:trace contextRef="#ctx0" brushRef="#br1" timeOffset="-166487.64">25862 13578 1487 0,'0'0'308'15,"0"0"-206"-15,0 0-101 16,80-14 5-16,-48 9-6 16,-1 0 1-16,1 2-3 15,-6 1 3-15,-4-1-2 16,-6 2-10-16,-9 1-101 15,-7 0 2-15,0 0-44 16,-9 0-13-16,-12 0 92 0,-7 4-2 16,-6 6 77-1,-2 2 17-15,-6 4 49 0,4 0 60 16,2 1-30-16,1-2-16 16,8 1 45-16,7-5-48 15,8-1-40-15,6-5-20 16,6 2-17-16,0-2 0 15,10 0-35-15,14 5 35 16,6-1 12-16,7 4-11 16,5 4-1-16,4 4 3 15,2 6-2-15,-5 1-2 16,1 4 1-16,-5 2 0 16,-3 2 9-16,-6-2 30 15,-9-2 52-15,-9-3-28 16,-10 0-38-16,-2-3 5 0,-17-1-20 15,-14-4-9-15,-9-4 56 16,-7-8-43-16,-3-6 17 16,-2-3 27-16,7-6-58 15,3-11-6-15,12-2-77 16,14-9-112-16,8 5-394 16,8 3-734-16</inkml:trace>
  <inkml:trace contextRef="#ctx0" brushRef="#br1" timeOffset="-165743.9">26445 14098 1189 0,'0'0'185'15,"0"0"-183"-15,0 0-2 16,60-90 0-16,-44 47 59 15,-5-5 130-15,-4-8-11 16,1-5-30-16,-7-6-10 16,-1 4-85-16,0-2 16 15,-5 8-57-15,-5 7-2 16,1 11 14-16,3 13-23 16,1 7 8-16,2 10 0 15,1 6-9-15,2 3-13 0,0 4-37 16,0 15 47-16,0 9 2 15,0 9 2-15,5 10 10 16,6 19-5-16,4 18 3 16,2-6-18-16,-4-7-10 15,-1-11-36-15,-5-15 40 16,1 1-19-16,0 1 34 16,-3-8-10-16,-2-12 13 15,-1-9-12-15,-1-9 9 16,1-9 0-16,-1 0 16 15,1-12 2-15,-1-13 0 16,4-9 1-16,2-7-19 16,7-4-9-16,1 1-53 15,6 3-11-15,-1 8 64 16,1 13-16-16,2 10 25 0,-3 10 0 16,-1 7-13-1,-3 19 11-15,-4 10-7 0,-3 6 9 16,-8 3 44-16,-1 2-32 15,-7-3 6-15,-14-4 1 16,-8-6-5-16,-5-7-23 16,-4-9 9-16,0-9 0 15,2-9 15-15,7-2 5 16,3-17 23-16,11-10-6 16,7-1-36-16,8-3 5 15,0 5-6-15,11 5 0 16,10 8-12-16,6 6 20 15,4 9-8-15,5 0 7 16,0 3 11-16,3 8-24 16,-2-1 6-16,0-1-6 0,0-5-21 15,-2-4 5-15,5-7-85 16,-7-11-95-16,-6-2-627 0</inkml:trace>
  <inkml:trace contextRef="#ctx0" brushRef="#br1" timeOffset="-165492.85">27027 13501 1877 0,'0'0'477'16,"0"0"-442"-16,0 0-35 0,0 0 0 15,0 0 5-15,103-45 17 16,-63 39 3-16,5-2-22 15,-3 2-3-15,-3 3-21 16,-6 0-40-16,-8 1-41 16,-8 2 17-16,-9 0-137 15,-8 0-104-15,-3 10-240 16,-13 2 209-16,-2-3-285 0</inkml:trace>
  <inkml:trace contextRef="#ctx0" brushRef="#br1" timeOffset="-165212.77">27248 13505 228 0,'0'0'896'0,"0"0"-526"0,0 0-143 15,0 0-62 1,0 0-67-16,0 0-67 0,0 0 33 16,-40 73-30-16,53-51 12 15,5 4-11-15,4 6-17 16,2 3-19-16,3 5 1 16,1 3 0-16,-4 0 15 15,2-1-15-15,-6-1 29 16,-4-2 23-16,-6-5-44 15,-9-5 24-15,-1-3-5 16,-4-2-26-16,-19-5 54 16,-3-5-46-16,-7-5 9 15,-3-2 18-15,0-7-22 16,-2 0 3-16,5 0-17 16,4-2-29-16,7-3 5 15,-2 2-73-15,5 3-57 16,4 0-407-16</inkml:trace>
  <inkml:trace contextRef="#ctx0" brushRef="#br1" timeOffset="-161959.27">1218 15000 580 0,'0'0'283'0,"0"0"-161"15,0 0-7-15,0 0 42 16,0 0 19-16,0 0-53 15,-1-2-8-15,-1 2-5 16,1-1-47-16,-4 1 10 16,1 0-14-16,-5 0-6 15,3 0 28-15,-3 0-48 16,0 0 7-16,-1 0 14 16,-1 0-54-16,-1 0-1 15,-3 0 1-15,2 1 0 0,-5 5 16 16,2 1-14-16,2-1 2 15,2 2-4-15,2-4 1 16,4 1-2-16,3 2-15 16,0-4-18-16,1 1 23 15,2-3 4-15,0 1 7 16,0-2-1-16,0 0-11 16,0 0 11-16,0 0-10 15,0 0 5-15,0 0-4 16,0 0 11-16,0 0-1 15,0 3 1-15,0-3 8 16,0 3-11-16,0-2 2 0,0 0-7 16,0 1-2-1,0-1 9-15,0-1 0 0,0 1-1 16,0-1-6-16,0 0 6 16,0 0 1-16,0 0-2 15,0 0 1-15,0 0 1 16,0 0 0-16,0 0 0 15,0 0 0-15,0 0-18 16,0 0-20-16,0 0-28 16,0 0 3-16,0 0-35 15,0 0 7-15,0 0 13 16,0 0-5-16,0 0 43 16,0 0 0-16,0 0-7 15,0 0 1-15,0 0-57 0,0 0 42 16,0 0 36-16,0 0-18 15,0 2 31-15,0-2-2 16,0 0 14-16,0 0 19 16,-1 0 11-16,1 0 32 15,0 0 37-15,0 0-44 16,-2 0 3-16,1 0-17 16,-1 0-18-16,1 1 26 15,-1 2-15-15,-2-2 21 16,1 2 36-16,0 2-75 15,0-1 23-15,-3 1-17 16,3 3-14-16,0-2 24 16,0 2-32-16,1 3 16 0,2-2 1 15,0 5-4-15,0 1-13 16,0 3 1-16,6 2 7 16,5 0 37-16,7 4-26 15,-2-2 4-15,5-4 18 16,1 1-29-16,1-2 20 15,4-3-32-15,3-3-6 16,-2-3 6-16,5-5 6 16,-5-3 7-16,-1 0-1 15,1 0-3-15,-4-5-12 16,-4-2 3-16,-4-1-24 16,0 1-1-16,-4-3-76 15,0-6-26-15,-3 2-116 16,-3-1-369-16</inkml:trace>
  <inkml:trace contextRef="#ctx0" brushRef="#br1" timeOffset="-161472.03">1257 14668 1053 0,'0'0'207'0,"0"0"-130"16,0 0-21-16,0 0 56 15,0 0-36-15,0 0-4 16,95 50 57-16,-62-28-40 16,3 6-39-16,3 6-12 15,0 5-37-15,-1 7 24 16,-3 6-25-16,-7 4 1 0,-1 6 2 15,-9 1 3 1,-5 4-3-16,-7 0 4 0,-4 1 1 16,-2-2-14-16,-3-4 6 15,-12-3-31-15,3-6 18 16,-4-8-59-16,-1-7-38 16,-1-2-11-16,3-10-201 15,-1-8-503-15</inkml:trace>
  <inkml:trace contextRef="#ctx0" brushRef="#br1" timeOffset="-117604.33">6621 11476 208 0,'0'0'173'0,"0"0"-65"16,0 0-15-16,0 0 9 15,0 0-5-15,0 0-8 16,0-1-40-16,0 1-2 0,0 0-11 15,0 0-6 1,0 0 34-16,0 0-22 0,0 0 10 16,0 0 9-16,0 0-24 15,0 0 40-15,0 0-17 16,0 0-10-16,0 0 14 16,0 0-49-16,0 0 4 15,0 0-19-15,0 0 14 16,0 0-12-16,0 0-2 15,0 0 0-15,-2 8 8 16,1 6-7-16,1 0-1 16,0 5 0-16,0 1 2 15,0-2-2-15,0 3 1 16,0-5-1-16,0 1 3 16,3-4-3-16,3 0 0 15,1 0-1-15,2-3-4 16,3 0-3-16,1-2 10 0,-2-1-2 15,7-1 10-15,-3-3-4 16,1 2-12-16,2-3 6 16,0-2-2-16,-3 0 0 15,3 0 4-15,-3 0-2 16,-2 0 8-16,2 0 2 16,-2 0-17-16,1-2 7 15,1-3-2-15,-2-1 1 16,3 3 2-16,0-5-1 15,1 2 10-15,0 0-3 16,4-1-8-16,-1 2 1 16,-1 0-6-16,1-2-3 15,-2 5 16-15,3-1-7 0,-3 2 5 16,0 1-4-16,0 0-2 16,-2 0 1-16,-1 0-4 15,-3 0-5-15,3 0 15 16,-4 5-6-16,2 1 7 15,-3-1-5-15,-2 1-3 16,2-1 1-16,-1 1-3 16,-1-3-6-16,-4 0 16 15,-2 0-7-15,-1-2 5 16,2-1 1-16,-3 1-7 16,0-1 1-16,0 0 0 15,0 0-5-15,0 0 11 16,0 0-6-16,0 0 4 0,0 0-2 15,1 0-4-15,1 0-6 16,4 0 6-16,0 0 1 16,5 0 2-16,3 0-1 15,3 0 4-15,5 0 5 16,0 0-18-16,5 0 5 16,0 0 4-16,4 0 0 15,-1-4 1-15,3-1-1 16,-2-3 3-16,1 2 4 15,-1 1-8-15,-1 2 1 16,0 1-7-16,-2 2-1 16,2 0 10-16,-3 3-2 0,-2 8 6 15,2 6-5-15,0 3-2 16,0 1 0-16,-2 1-2 16,2-2 2-16,-2-4 2 15,-2-2-1-15,1-4 6 16,-2-2-4-16,0-2-4 15,1-3 2-15,1-3 0 16,1 0 1-16,-1 0 0 16,-3 0-1-16,3 0 9 15,-2-3-8-15,2 0-1 16,-3 0 0-16,3 1 0 16,-1-3-6-16,1 3 7 15,-2-1-1-15,-5-2 3 0,4 3 3 16,-8-4-7-1,-1 3 1-15,0-3 0 0,-3 1 3 16,1-4-3-16,-2 1 1 16,1-1 9-16,1-1-8 15,-2 2-4-15,-1 2-5 16,1 1-38-16,2 3-35 16,-2 1-141-16,-4 1-291 0</inkml:trace>
  <inkml:trace contextRef="#ctx0" brushRef="#br1" timeOffset="-112047.84">1924 7308 320 0,'0'0'123'16,"0"0"-49"-16,0 0-25 16,0 0 23-16,0 0-9 15,0 0 85-15,-17-23-66 16,14 20-40-16,0-1 42 15,2 3 20-15,-1-1-16 16,2 2-11-16,0 0-68 16,0 0 25-16,0 0 13 15,-2 0-25-15,2 0 17 0,0 0-33 16,0 0-5-16,-2 0-1 16,2 0-7-16,0 0 6 15,0 0-11-15,0 0-11 16,0 3 13-16,0 7-32 15,0 6 42-15,0 2-1 16,0 5 8-16,0 2-8 16,0 0 1-16,0 0-4 15,0-1-6-15,0-1 17 16,0 0-7-16,0-2 6 16,4 0-5-16,1 0-2 0,1-1 1 15,0 2-4 1,0-2-5-16,0 0 10 0,1 2-1 15,2-1 6-15,0-3 0 16,1 1-8-16,-2-2 2 16,1-3-10-16,4 1 0 15,-2-2 10-15,1-2-7 16,1-1-1-16,-1-2-5 16,1 2 13-16,1-3-10 15,-1 2 10-15,-1-2 0 16,-1-2 0-16,2 0 0 15,-2-2 0-15,-1-2 0 16,2-1 0-16,-3 0 0 16,4 0 0-16,-2 0 1 15,-1 0 0-15,2-6 5 16,3-2-3-16,0-1-2 16,-3-2-2-16,6 2 1 0,-5-2 0 15,1 1 0-15,-1 3 0 16,1 2 0-16,0 0 0 15,0 2-6-15,2 1 5 16,-1 2 1-16,0 0 0 16,2 0-3-16,0 0 3 15,0 0 0-15,4 0 0 16,-2 5 0-16,1 1-6 16,-1 0 6-16,2-1 0 15,-5 2 0-15,-1 2 0 16,-1 0 0-16,-3 4-10 0,-3-4-19 15,-2 4 23 1,0-3-14-16,-3-2 20 0,0-2 11 16,-3-4-10-16,0 0-1 15,4-1 0-15,-4-1 0 16,0 0 0-16,0 0 9 16,0 0 0-16,3 0 18 15,-1 0-26-15,-1 0-2 16,1 0 1-16,1 0-1 15,1-1-5-15,4-5 6 16,2 1 0-16,2-2 9 16,4 0-8-16,1-1-2 0,7 0 1 15,1 2-7 1,2 0 0-16,1 1 8 0,2-1-1 16,0 3 10-16,-3-1-2 15,1 3-15-15,1 1 7 16,-1 0-6-16,2 0 6 15,-2 0 0-15,5 0 1 16,0 0 5-16,-2 0 1 16,-1 0-8-16,1 0 1 15,-4 0-9-15,3 0 8 16,-3 0 1-16,-2 0 0 16,2 0 6-16,-2 0-5 15,5 0-2-15,-2 0-4 16,2 0 5-16,3 2-4 15,-2 1 4-15,2 0 0 0,3-3 0 16,0 1-5 0,-2-1-19-16,-1 0-2 0,4 0 12 15,-6-7 1-15,2-1 13 16,-3-3-22-16,1-2 16 16,-4-1-31-16,3-2 29 15,-6-4-3-15,1-2-5 16,-2-4 6-16,-1 0 7 15,-2-4-7-15,-1 2 4 16,-4 0-33-16,1 2 38 16,-4 1-8-16,-2 4 5 15,-5 2 2-15,1 4 4 16,-3 4 4-16,0 1 1 16,-3 4 2-16,0 4-7 15,0 0 11-15,0 2 14 0,0 0 32 16,0 0-59-16,0 0-8 15,0 16-91-15,0-3-91 16,0 3-116-16</inkml:trace>
  <inkml:trace contextRef="#ctx0" brushRef="#br1" timeOffset="-103313.12">7090 11790 199 0,'0'0'312'0,"0"0"-244"0,0 0-54 16,0 0-14-16,0 0 7 15,0 0-1-15,-91-2 4 16,78 1 6-16,1-1 4 16,-1-3-14-16,5 2-7 15,-1 0 1-15,-1 2-38 16,-2-1 21-16,6 2-77 15,-2 0-127-15</inkml:trace>
  <inkml:trace contextRef="#ctx0" brushRef="#br1" timeOffset="-94411.64">241 15044 567 0,'0'0'137'0,"0"0"-68"15,0 0 57-15,0 0-25 0,0 0-13 16,-16 0-7 0,13 0-27-16,3 0 11 0,-3 0 3 15,0 0-9-15,3 0 13 16,-3-2-30-16,0 1 22 15,3 0-32-15,-3-2-22 16,0 0 28-16,0 3-18 16,0-3 15-16,0-1 38 15,0-1-60-15,0 0 9 16,2-3-22-16,-2 0 0 16,1 0 0-16,-1-2 0 15,3-1 0-15,0 0 0 0,0-3-9 16,0 3 9-1,5-2 0-15,1 3-2 0,2 4-4 16,1-1-11-16,5 1 2 16,2 2 6-16,5 2-27 15,-1 2 24-15,2 0-5 16,0 0-17-16,-4 2 33 16,0 7-41-16,-3-3 29 15,-2 5 12-15,-2-2-32 16,-5 2 32-16,6-2-128 15,-6 5 89-15,-2 0 24 16,-1 0 14-16,-1 3 2 16,-1 1 0-16,-1 4 2 0,0-1 8 15,0 2-10 1,-3 1 0-16,-4 4 5 0,-1 0-4 16,-5-2-1-1,4 3 0-15,0-4 0 0,-3-1 0 16,0-1 0-16,-1-2 0 15,1-1 9-15,-2-2-9 16,1-3 0-16,2-1-2 16,1-3 2-16,1-5 4 15,3-2-4-15,0-4 6 16,0 0 4-16,2 0 0 16,1 0 6-16,1-4-16 15,1-1-7-15,1-3 7 16,0-1-6-16,0 0 6 15,0-1 0-15,1 5-12 0,8 1 1 16,3 3 10 0,3 1-1-16,3 0 2 0,6 6 1 15,1 10 8-15,2 1 8 16,-3 3-9-16,0-1-10 16,-2-1 2-16,-4 0-3 15,0-3 3-15,1-1 0 16,-2-2 1-16,-1-3 6 15,-4-2-6-15,4-3-2 16,-2-4-23-16,-1 0-199 16,-4-1-122-16</inkml:trace>
  <inkml:trace contextRef="#ctx0" brushRef="#br1" timeOffset="-94051.95">611 15207 121 0,'0'0'554'16,"0"0"-485"-16,0 0-31 15,0 0-25-15,0 0 78 16,0 0 42-16,0 0-74 0,15 5 49 15,-6 4 17 1,2 6-19-16,2 1-20 0,-1 4-59 16,7 3-12-16,-4 1 4 15,3-1-12-15,-6 4-6 16,4-5-1-16,-5-1 0 16,-2-3-1-16,-2-4 1 15,-4-3 0-15,3-1 0 16,-3 0-82-16,-1-5-28 15,-2-5-158-15,0 0-76 16,0 0-363-16</inkml:trace>
  <inkml:trace contextRef="#ctx0" brushRef="#br1" timeOffset="-93698.33">760 15170 464 0,'0'0'253'16,"0"0"-135"-16,0 0-73 16,0 0 7-16,0 0 10 15,0 0 22-15,0 0-12 16,-37 87 5-16,25-64-19 15,2 5-15-15,-1 0 17 16,-2-1-31-16,2 2 6 16,-1-2 37-16,-1-2-57 0,1-5 5 15,6-1-20-15,-1-5 6 16,2-3 6-16,2-3-12 16,0-1 8-16,2-1-3 15,1-2-5-15,0 2-66 16,0-2-234-16,0 3-258 0</inkml:trace>
  <inkml:trace contextRef="#ctx0" brushRef="#br1" timeOffset="-91025.71">2473 15216 1028 0,'0'0'166'0,"0"0"-96"16,0 0-31-16,0 0 51 0,0 0 8 15,0 0-51-15,-5-7-3 16,5 7 1-16,0 0 7 16,0-2 31-16,0 2-26 15,0-3-1-15,0 0-6 16,0-1-49-16,0-1 15 15,0-3-3-15,0-1-12 16,0-4 12-16,0-3-12 16,2-1-1-16,8-4 9 15,5-1-8-15,4-2-1 16,1-1 0-16,4 2-1 16,1 2-6-16,2 3 7 15,1 5 0-15,2 7 0 16,1 5-2-16,1 1 2 0,-1 3-11 15,-3 12-8-15,-1 3 13 16,-2 5-11-16,-5 3 17 16,-4 0-1-16,-5 3-1 15,-5 1-5-15,-6 2 4 16,0-2-18-16,0 4 20 16,-9 0-48-16,-6 2-71 15,-9-2 50-15,-3 2-22 16,-3-5 65-16,-4-1-101 15,-2-7 128-15,1-3 3 16,-1-2-3-16,3-7-17 16,8-4 17-16,5-4 21 15,5 0 40-15,8-3-5 0,4 0-25 16,1 0 2-16,2 0-21 16,0 0-3-16,0 0-9 15,0 0-2-15,0 0-5 16,0 0 6-16,6 0-4 15,8-3-1-15,7 1 6 16,2 0 0-16,4 0 2 16,3 1-1-16,1 1-1 15,1 0 0-15,-1 0 0 16,-1 0 3-16,0 1-3 16,-5 5 0-16,-4 1-2 15,0 1 2-15,-2 1 0 16,-1-3 0-16,3 2 0 0,0-2 0 15,0-4 1-15,0-2-1 16,-1 0 0-16,6-26-80 16,-8 3-465-16,-5-3-308 0</inkml:trace>
  <inkml:trace contextRef="#ctx0" brushRef="#br1" timeOffset="-90745.26">3259 14955 1066 0,'0'0'155'0,"0"0"-119"16,0 0-35-16,7 85 33 15,-1-49 15-15,0 5 15 16,0 3 21-16,3 5-47 15,0-1-9-15,-3 2-17 16,0-6-6-16,0-2 4 16,0-6-9-16,-3-5-1 15,0-8 0-15,-3-3-42 16,0-6-246-16,0-8-356 0</inkml:trace>
  <inkml:trace contextRef="#ctx0" brushRef="#br1" timeOffset="-90496.45">3202 15369 712 0,'0'0'95'16,"0"0"-56"-16,0 0 22 15,0 0 92-15,0 0-5 16,98-12-85-16,-65 6 74 15,5-1-46-15,-1-1-47 16,-1-3-5-16,1 4-24 16,-4-3-8-16,-5 1-4 15,-1 1-3-15,-9-3-58 16,-2 5-238-16,-10-2-339 0</inkml:trace>
  <inkml:trace contextRef="#ctx0" brushRef="#br1" timeOffset="-90241.98">3457 15040 1051 0,'0'0'307'0,"0"0"-235"16,0 0-40-16,28 78-14 15,-17-43 22-15,4-1 30 0,-3 2-32 16,0 3-13 0,-2-3-3-16,2-1-16 0,0-2-12 15,-2-4-19-15,1 1-93 16,-1-8-223-16,-5-6-430 0</inkml:trace>
  <inkml:trace contextRef="#ctx0" brushRef="#br1" timeOffset="-89776.62">3675 15357 1016 0,'0'0'239'0,"0"0"-193"16,0 0-30-16,0 0 23 0,0 0-20 15,0 0 26-15,0 0-4 16,100-10-32-16,-75 12 17 15,-4 8-16-15,-4 8 6 16,-4 3 10-16,-6 5-25 16,-5 0 9-16,-2 4-10 15,0-1 8-15,-11-1-3 16,-6-3-5-16,0-3-23 16,-1-5 21-16,3-7-18 15,0-5 20-15,6-5 51 16,-1 0-41-16,4 0-18 0,3-7 8 15,3-3-16 1,0-1 16-16,0 0-16 0,6 0 16 16,6 1-1-16,0 4-5 15,4-1 6-15,-1 6 0 16,3 1 1-16,0 0 12 16,3 0-7-16,1 8-6 15,-2 1 0-15,2 5 0 16,-3-4 0-16,-2 1 0 15,1-2 1-15,-3-3 6 16,-2 0-7-16,9-1 0 16,-7-5-83-16,-4 0-507 0</inkml:trace>
  <inkml:trace contextRef="#ctx0" brushRef="#br1" timeOffset="-89356">4394 15386 1305 0,'0'0'355'0,"0"0"-347"16,0 0-8-16,0 0 0 15,0 0 22-15,0 0 53 16,0 0-27-16,-79 31-25 15,73-21-23-15,0 0 0 16,3 3 0-16,1-2-18 16,2 3 17-16,0-2-20 15,0 5-14-15,5-3-39 16,5-2-46-16,14 0 11 16,1-4-82-16,-5-5-394 0</inkml:trace>
  <inkml:trace contextRef="#ctx0" brushRef="#br1" timeOffset="-88856.04">4516 15372 1437 0,'0'0'53'0,"0"0"-45"16,0 0-5-16,0 0 40 15,0 0-8-15,0 0-35 16,-80 32-23-16,72-20 22 16,2-1-22-16,6 0 22 0,0-1 1 15,0 0-22-15,3-3 12 16,8 3 10-16,3-5 1 16,3-1 9-16,5 2-10 15,-1-1 0-15,5 1 0 16,-1 1 6-16,5 5-6 15,-2 4 1-15,-1 4-1 16,3 7 15-16,-5 2-14 16,2 7-1-16,-9 3 0 15,-3 3-71-15,-8-2-90 16,-5 1-6-16,-2-3-44 16,-3-3 120-16,-11-7 91 15,-5-3-8-15,-5-7 21 0,0-9 60 16,-4-6 156-1,5-3-67-15,-2-5-8 0,3-16 22 16,1-6-47-16,7-6-105 16,5-2-24-16,5-2-13 15,4 1 2-15,0 0 11 16,10 2-49-16,14-10-58 16,-3 6-270-16,0 8-320 0</inkml:trace>
  <inkml:trace contextRef="#ctx0" brushRef="#br1" timeOffset="-88617.92">4809 15411 760 0,'0'0'195'0,"0"0"-94"16,0 0-7-16,0 0 42 15,104 98 12-15,-82-68-59 16,-2 2-3-16,-6 2 27 16,-3 1-79-16,-5-4-15 15,-1-1-19-15,-5 3-66 16,0-9-129-16,0-7-763 0</inkml:trace>
  <inkml:trace contextRef="#ctx0" brushRef="#br1" timeOffset="-88192.15">5484 15377 1092 0,'0'0'193'0,"0"0"-174"15,0 0-3-15,0 0-15 16,0 0 43-16,103-18 99 16,-70 14-31-16,4-1-13 15,3 0-20-15,-1 0-57 16,-3 1 5-16,-6 0-26 16,-3 1 9-16,-8-1-2 15,-2 4-8-15,-7 0-14 0,-10 0-146 16,0 0-179-1,-4 0-459-15</inkml:trace>
  <inkml:trace contextRef="#ctx0" brushRef="#br1" timeOffset="-87942.97">5617 15187 1597 0,'0'0'333'0,"0"0"-332"16,0 0-1-16,0 0 28 0,19 71 12 15,-7-31 27 1,3 3-19-16,-3 4-15 0,0-1 8 16,-2-2-34-16,-2-6 1 15,-2-4-8-15,0-5-49 16,-3-7-175-16,1-8-634 0</inkml:trace>
  <inkml:trace contextRef="#ctx0" brushRef="#br1" timeOffset="-86708.18">6709 15190 993 0,'0'0'255'0,"0"0"-180"16,0 0-55-16,0 0 56 16,0 0 5-16,0 0-10 15,0 0-14-15,-12 0-13 16,10 0-44-16,-2 4-1 15,4 9 0-15,0 6-19 16,0 3 20-16,0 6 9 0,4 4 2 16,7 2 21-1,4 2-24-15,4-2 5 16,3-5 3-16,5-2-6 0,1-4 25 16,5-5-20-16,2-5-8 15,-1-6 8-15,5-6-14 16,-3-1-1-16,1-7 0 15,-4-12 7-15,-5-5-3 16,-4-8-3-16,-5-4 7 16,-4-5 20-16,-9-3-27 15,-4-1 10-15,-2 1-6 16,-8 3-4-16,-8 5 64 16,-6 4-15-16,-5 4 41 15,-3 5 3-15,-3-1-76 0,-3 4-8 16,0 4-10-1,-1 2 12-15,1 5-6 0,-1 5 6 16,4 4-11-16,-1 0-1 16,7 0-15-16,2 13-1 15,5 3 1-15,4 1-29 16,7 7-18-16,3-2-39 16,6 2 35-16,0 2-36 15,12 4-113-15,10-3-35 16,0-5-239-16</inkml:trace>
  <inkml:trace contextRef="#ctx0" brushRef="#br1" timeOffset="-86113.97">7374 15359 476 0,'0'0'73'0,"0"0"-25"0,0 0 83 15,0 0 25-15,0 0 0 16,100-8-49-16,-75 11-20 16,-1 9-49-16,-3 9-24 15,-8 3 78-15,-2 2-4 16,-11 7-24-16,0 1-1 16,-3 2-62-16,-15 3-1 15,-6-5-15-15,-3-2 14 16,-1-6 2-16,0-4 4 15,1-8-5-15,5-6 12 16,3-7-12-16,5-1-71 16,5-1 55-16,4-10 1 15,5-3 5-15,0 0 0 16,9 0 10-16,9 1 0 0,6 4 1 16,0 1 26-16,10 5 23 15,0 3-16-15,2 0 23 16,0 3-8-16,0 5-1 15,-3 1 27-15,-5 0-50 16,-4-1 14-16,-5-1-12 16,1-1-27-16,-3-4 22 15,-3 0-21-15,2-2 6 16,6 0-7-16,-5-10-188 16,-1-1-461-16</inkml:trace>
  <inkml:trace contextRef="#ctx0" brushRef="#br1" timeOffset="-85781.17">8000 15426 631 0,'0'0'406'0,"0"0"-256"0,0 0-67 16,0 0-9 0,0 0 14-16,-49 82-12 0,49-66-12 15,0 2 4-15,0-1-17 16,6 0-3-16,7-3-48 15,4 0 0-15,5-2-1 16,16-5-107-16,-4-2-187 16,-3-5-429-16</inkml:trace>
  <inkml:trace contextRef="#ctx0" brushRef="#br1" timeOffset="-85211.86">8378 15432 1455 0,'0'0'0'0,"0"0"-30"15,0 0-89-15,-88 16 119 16,58-3 1-16,8 1 125 16,2 1-36-16,5-1-65 15,6-2-13-15,5 1-12 16,4-3-37-16,0-4-5 15,0 1 7-15,9-5-1 16,4-2 7-16,5 0-4 16,1 0 12-16,3-1-13 15,0-4-7-15,0 0 35 16,2 4 5-16,-3 1 1 0,3 0 1 16,1 8 34-1,0 11 17-15,1 6 45 0,-4 6-31 16,-1 4-23-16,-5 5-11 15,-5 1-21-15,-2 2 32 16,-4-2-17-16,-5-3-14 16,0-2 38-16,0-4-26 15,-14-4 9-15,0-4 10 16,-6-5-13-16,-4-6 14 16,-3-5-11-16,2-6-6 15,-1-2 14-15,4 0-24 16,1-9 23-16,6-5-36 15,3-5 5-15,6-1-4 0,6-3-5 16,0-3 0 0,0-2-1-16,14 1 5 0,5-1-4 15,5 1 0-15,4-2-6 16,2 3 5-16,1 2 1 16,-1 0-14-16,6-1-99 15,-8 5-141-15,-7 4-349 0</inkml:trace>
  <inkml:trace contextRef="#ctx0" brushRef="#br1" timeOffset="-84956.67">8613 15371 1003 0,'0'0'198'0,"0"0"-140"16,0 0 5-16,0 0 38 16,87 74 46-16,-59-39-17 15,-1 1-21-15,-1 5 4 16,-6 1-56-16,-6 2-26 16,-7-1-2-16,-5 0-28 15,-4 6-2-15,-14-6-111 16,-1-11-268-16</inkml:trace>
  <inkml:trace contextRef="#ctx0" brushRef="#br1" timeOffset="-83492.15">9496 15210 1124 0,'0'0'302'16,"0"0"-195"-16,0 0-72 16,0 0 7-16,0 0-10 15,0 0-31-15,0 0 18 16,38-6-12-16,-7 6 80 15,7 0 3-15,0 0-54 16,4 0-9-16,-3 0-27 16,-5 0 7-16,-1 0-7 0,-6 0 0 15,-6 3-33-15,-9 10-134 16,-5-3-162-16,-7 1-352 0</inkml:trace>
  <inkml:trace contextRef="#ctx0" brushRef="#br1" timeOffset="-83281.96">9576 15369 1197 0,'0'0'161'0,"0"0"-102"15,0 0-44-15,80 19 14 16,-47-13 28-16,1-2-41 15,6 2-2-15,-1-2-14 16,15 0-7-16,-11-1-134 16,-5-2-502-16</inkml:trace>
  <inkml:trace contextRef="#ctx0" brushRef="#br1" timeOffset="-82345.47">10845 15279 1211 0,'0'0'332'15,"0"0"-258"-15,0 0-74 16,0 0 6-16,0 0 29 16,0 0 117-16,0 0-38 0,-60-47-78 15,54 34-36-15,2-2 5 16,1-2-17-16,3 2 12 16,0 0 0-16,0 1 0 15,12 0 0-15,7 5-1 16,5 5-1-16,6 4-7 15,4 0 8-15,6 9 1 16,1 11 0-16,-1 5 2 16,-6 4-1-16,-4 4-2 15,-8 1 1-15,-8 5-16 16,-10 3 9-16,-4 2-90 0,-7 1 14 16,-17 0 19-1,-7-3-21-15,-7-3 59 0,-1-7 25 16,-2-8-1-16,4-8 2 15,2-7 9-15,4-9-9 16,6 0-7-16,5-3-54 16,10-11 30-16,2 0 19 15,8 0 1-15,0 2 9 16,0-1 2-16,11 5 0 16,2 0 1-16,7 4 7 15,0 3-4-15,6 1 28 16,0 0 1-16,4 0 11 15,0 7-16-15,3 4-4 16,-2 1 23-16,1-3-34 16,-1-1 12-16,0 1-25 0,1-5 1 15,-4 0 8-15,3-4-8 16,-1 0 0-16,0 0-1 16,6-20-123-16,-5 1-471 15,-7-2-268-15</inkml:trace>
  <inkml:trace contextRef="#ctx0" brushRef="#br1" timeOffset="-82066.88">11464 15172 1077 0,'0'0'287'0,"0"0"-193"16,0 0-72-1,0 0-12-15,0 0 17 0,0 0-7 16,0 0 0-16,28 29 59 16,-13 0-34-16,3 7 0 15,-1 9-18-15,-3 5 3 16,-2 5 24-16,-4 2-33 16,-1-1 1-16,-2-3-22 15,-1-7-10-15,-2-8-16 16,-2-4-123-16,0-10-110 15,0-12-558-15</inkml:trace>
  <inkml:trace contextRef="#ctx0" brushRef="#br1" timeOffset="-81856.48">11570 15451 887 0,'0'0'142'16,"0"0"-89"-16,80-6 67 16,-38 5-31-16,3-2-50 15,0 0-12-15,-1 1 3 16,-3-2-30-16,-1-6-14 16,-7 3-331-16,-11-1-526 0</inkml:trace>
  <inkml:trace contextRef="#ctx0" brushRef="#br1" timeOffset="-81631.25">11890 15129 1385 0,'0'0'393'16,"0"0"-308"-16,0 0-52 15,0 0-31-15,0 0 17 16,8 112 25-16,-2-62-24 15,2 6 14-15,-1 1-20 16,-1-3-12-16,0-3-4 16,-2-7-18-16,2-7-52 15,0-9-118-15,-3-9-81 16,3-13-350-16</inkml:trace>
  <inkml:trace contextRef="#ctx0" brushRef="#br1" timeOffset="-81242.29">12117 15432 948 0,'0'0'156'0,"0"0"-77"15,0 0 26-15,93 26 52 16,-66-9-44-16,-4 8 11 16,-6-1-12-16,-5 6-44 15,-8 3-16-15,-4 0-5 0,0 3-25 16,-19-1 0-16,-1-1-9 15,-5-3-12-15,-2-4 13 16,2-6-14-16,3-6 6 16,2-10-6-16,4-5-2 15,5 0-31-15,5-13 1 16,5-7-5-16,1-2 34 16,1-1-12-16,13 6 15 15,5 3-1-15,2 4 7 16,3 7-6-16,6 3 34 15,0 2-9-15,1 10 9 16,0 4-28-16,-4 0 8 16,0-3-11-16,-5-2 3 15,2-5-7-15,-3-6 1 16,7-6-52-16,-5-14-196 0,-4-3-395 16</inkml:trace>
  <inkml:trace contextRef="#ctx0" brushRef="#br1" timeOffset="-80827.6">12596 15272 1430 0,'0'0'281'16,"0"0"-248"-16,0 0-33 16,0 0-71-16,0 0 69 15,-16 103 2-15,16-56 88 16,0 4-21-16,10 2-38 15,10 0-2-15,6-7-27 0,6-5 0 16,5-9-1-16,3-9 4 16,5-10-3-16,4-11 0 15,0-2 0-15,-2-15 8 16,-1-13-7-16,-6-11-1 16,-7-4 0-16,-11-6 7 15,-10-5 17-15,-12-1 21 16,-1 0 19-16,-26-1 22 15,-9 5-35-15,-9 7 7 16,-10 4 8-16,-3 10-24 16,0 10 5-16,1 8-35 15,5 10-10-15,6 2-4 16,1 8-16-16,6 13-8 0,6 7-19 16,8 5-21-1,8 4-27-15,12 22-135 0,5-11-169 16,0-6-566-16</inkml:trace>
  <inkml:trace contextRef="#ctx0" brushRef="#br1" timeOffset="-80572.38">13324 15458 1802 0,'0'0'272'0,"0"0"-272"15,0 78-9-15,0-37-34 16,0 5 43-16,0 0 11 16,0 0 35-16,1 0-37 15,5-5-9-15,8 1-95 16,-4-11-291-16,-1-10-463 0</inkml:trace>
  <inkml:trace contextRef="#ctx0" brushRef="#br1" timeOffset="-80213.41">13549 15795 1356 0,'0'0'183'15,"0"0"-158"-15,0 0 3 16,0 0-28-16,0 0 1 16,88-60 31-16,-73 32 9 15,-6-5 28-15,0-1-49 16,-3-2-11-16,-6 2 2 16,0 4-10-16,-6 6 7 15,-6 6 9-15,-3 7-8 16,0 8-6-16,-1 3 6 15,1 8 33-15,3 18-13 16,0 6-28-16,9 9 33 16,3 5 38-16,0 1-41 15,8-2 9-15,11-2-24 0,6-7-7 16,6-6-3-16,4-10-6 16,2-9-56-16,9-11-68 15,-10-4-203-15,-8-13-469 16</inkml:trace>
  <inkml:trace contextRef="#ctx0" brushRef="#br1" timeOffset="-79941.28">13870 15387 1234 0,'0'0'258'16,"0"0"-213"-16,0 0-19 15,0 0-26-15,0 0 28 16,0 0 110-16,78 80-11 16,-45-40-30-16,0 6-23 15,-1 5-25-15,-7 4 13 16,-8 1-24-16,-8 1 8 16,-8-1 5-16,-1-3-50 15,-7 0-2-15,-12-4-8 16,-9 2-166-16,4-10-341 15,2-12-981-15</inkml:trace>
  <inkml:trace contextRef="#ctx0" brushRef="#br1" timeOffset="-77313.04">20632 15020 681 0,'0'0'511'0,"0"0"-424"0,0 0-48 16,0 0-30-16,0 0 29 16,0 0 25-16,-8 84-7 15,3-48-19-15,-1 7-9 16,-1 7-21-16,-5 16 6 16,1-3-13-16,1 5 9 15,-2 0-9-15,3-12 1 16,0 2 0-16,3-5 6 15,-1-9-6-15,2-8-2 16,2-9 1-16,0-9-2 16,3-9 2-16,0-9 0 15,0 0-18-15,0-19 16 0,0-10-33 16,2-10 21-16,4-8 5 16,4-17-5-16,2-15 13 15,-1 2 1-15,0 10 0 16,-2 7-1-16,-1 12-3 15,1-2 4-15,-2-2 0 16,1 7 2-16,-4 8 6 16,-1 8-8-16,-1 6 11 15,-2 7 20-15,1 7-24 16,-1 8 11-16,2-2-13 16,-1 3 1-16,3 0-1 15,6 6-5-15,3 11 1 16,8 6 6-16,7 8-6 0,7 7-1 15,2 7 0 1,6 6 2-16,0 5-1 0,2 2-1 16,-3 3 1-16,-2-4 6 15,-4-3-6-15,-7-6-1 16,-7-8 0-16,-8-7-4 16,-8-6 4-16,-6-4 0 15,-3-6 7-15,-17-3 15 16,-9-3-22-16,-8-7 73 15,-7-4 9-15,-4 0-12 16,-6 0 15-16,0-10 11 16,5-1-1-16,1 0-13 0,6 2-60 15,8 1-7-15,7 3-15 16,8 3-5-16,7 2 4 16,7 0-35-16,5 0-34 15,0 5-19-15,18 3-121 16,25-3-20-16,-4-2-382 15,0-3-261-15</inkml:trace>
  <inkml:trace contextRef="#ctx0" brushRef="#br1" timeOffset="-77050.35">21222 15025 1467 0,'0'0'208'0,"0"0"-208"16,0 0-39-16,0 0 39 15,0 0 41-15,9 110 10 16,0-53-9-16,0 6-30 16,0 5-5-16,-1-11-1 15,-2 7-5-15,-1-7-2 16,-2-8-43-16,-1-8-72 15,-2-6-57-15,0-12-231 16,-5-10-160-16</inkml:trace>
  <inkml:trace contextRef="#ctx0" brushRef="#br1" timeOffset="-76866.34">21152 15508 1267 0,'0'0'394'0,"0"0"-229"0,0 0-116 16,0 0-48-16,0 0 24 15,92-24 13-15,-45 21-6 16,5 0 0-16,3 2-30 16,0-1-2-16,-4-3 0 15,-5 0-18-15,-1-7-73 16,-14 0-226-16,-9 1-472 0</inkml:trace>
  <inkml:trace contextRef="#ctx0" brushRef="#br1" timeOffset="-76638.38">21492 15066 1618 0,'0'0'312'0,"0"0"-210"16,0 0-93-16,0 0 23 15,7 121 28-15,8-65-27 16,-3 6 7-16,1 4-31 15,-2-4 2-15,-2-5-3 16,-3-10-8-16,1-7 0 16,-1-12-25-16,2-17-75 15,-4-7-222-15,1-4-296 0</inkml:trace>
  <inkml:trace contextRef="#ctx0" brushRef="#br1" timeOffset="-76323.94">21655 15041 1460 0,'0'0'390'0,"0"0"-321"16,0 0-69-16,0 0-1 16,0 0 1-16,38 82 6 15,-20-59 2-15,3-3 2 16,3-6-9-16,-3-7 0 0,1-7 17 15,-4 0-12 1,-3-12-3-16,-3-9 51 0,-6-8-15 16,-6-5 20-16,0 1-40 15,-3 0-4-15,-17 2 37 16,-2 9-21-16,-5 11-3 16,-4 11-28-16,0 5-18 15,-1 24 2-15,-5 34-81 16,7-9-234-16,9 0-748 0</inkml:trace>
  <inkml:trace contextRef="#ctx0" brushRef="#br1" timeOffset="-75338.77">22249 15288 1043 0,'0'0'202'0,"0"0"-155"16,0 0-46-1,0 0 75-15,0 0 58 0,0 0-29 16,0 0-9-16,91 0-36 16,-70 0-9-16,-1 0-35 15,-2 0-15-15,-3 0 12 16,-1 0-13-16,-1 0 0 16,-2 0-45-16,-8 8-120 15,-1 1-435-15,-2 1-68 0</inkml:trace>
  <inkml:trace contextRef="#ctx0" brushRef="#br1" timeOffset="-75100.26">22293 15475 1290 0,'0'0'311'15,"0"0"-231"-15,0 0-77 16,0 0 17-16,0 0 105 15,0 0 24-15,109 0-57 16,-72 0-37-16,2 0-8 16,-2 0-35-16,-4 0-5 15,-5 0 2-15,-5 0-9 16,-2 2 0-16,-5 1 0 16,-6 1-93-16,-2 2-219 15,-5-2-435-15</inkml:trace>
  <inkml:trace contextRef="#ctx0" brushRef="#br1" timeOffset="-70361.41">23331 15240 1270 0,'0'0'286'15,"0"0"-224"-15,0 0-24 16,0 0-20-16,0 0 93 0,0 0-19 15,0 0-70-15,-16-40-6 16,16 27-16-16,0-2 1 16,0 1 15-16,7-1-16 15,3-2 9-15,4 0-2 16,2 1-5-16,5 1-2 16,3-1 0-16,3 5-1 15,3 2 0-15,-1 4 1 16,1 5 0-16,-3 0 2 15,0 4-1-15,-6 13-1 16,-2 7 0-16,-8 6 0 16,-6 6 4-16,-5 6-4 15,0 1 6-15,-19 4 2 0,-4 0-7 16,-7 0-1-16,-3-5 0 16,0-4 1-16,0-5 0 15,2-8-1-15,6-8 0 16,2-6 13-16,8-6-11 15,2-5-3-15,5 0 1 16,4-9-38-16,2-5 16 16,2-4-25-16,0 1 28 15,9-2 17-15,6 5-11 16,2 4 13-16,2 2 0 16,2 5 16-16,1 3 33 15,2 0-10-15,1 11 15 16,2 3 9-16,2 3-42 15,-4 2 7-15,1-1-5 0,-3-1-22 16,1-1 21-16,-2-5-21 16,0-2 0-16,1-5 5 15,1-3-6-15,1-1-75 16,8-13-145-16,-4-5-298 16,-6-2-407-16</inkml:trace>
  <inkml:trace contextRef="#ctx0" brushRef="#br1" timeOffset="-70089.71">24050 15312 1367 0,'0'0'241'0,"0"0"-196"0,0 0-38 16,0 0 2-16,0 0 39 15,0 0-26-15,0 0 79 16,49 24-24-16,-28-6-9 16,0 3-13-16,1 1-54 15,0-2 12-15,-2-1-13 16,-1-4-13-16,-2-3 4 16,-5-5-137-16,-2-7-123 15,-3 0-313-15,-2-3-268 0</inkml:trace>
  <inkml:trace contextRef="#ctx0" brushRef="#br1" timeOffset="-69881.25">24250 15302 988 0,'0'0'758'0,"0"0"-588"0,0 0-107 16,0 0-40-16,0 0 33 15,0 0-5-15,0 0-15 16,-71 93-21-16,57-64-14 15,0-2 20-15,-1-1-20 16,3-3 1-16,2-7 5 16,3-3-7-16,1-6-33 15,3-7-106-15,1 0-208 0,2-3-646 16</inkml:trace>
  <inkml:trace contextRef="#ctx0" brushRef="#br1" timeOffset="-69504.26">24536 15248 1343 0,'0'0'308'16,"0"0"-246"-16,0 0-51 15,0 0-5-15,0 0 95 16,0 0 16-16,0 0-54 15,52 0-15-15,-32 0 5 16,-1 0-44-16,2 0 1 16,0 0-10-16,-3 2-12 15,9-2 0-15,-5 0-229 16,-4-3-650-16</inkml:trace>
  <inkml:trace contextRef="#ctx0" brushRef="#br1" timeOffset="-68987.02">24906 15090 309 0,'0'0'514'16,"0"0"-443"-16,0 0-49 15,0 0 8-15,0 0 67 16,0 0-13-16,85-29-51 16,-61 29-32-16,1 0 58 15,-1 0-20-15,-3 10-20 0,-2 6 14 16,-1 3 1-16,-6 1 37 16,-4 7 4-16,-5 2-14 15,-3 2 18-15,0 4-32 16,-11 3-9-16,-9 1-6 15,-6-1-31-15,-1-1 5 16,-3-1-6-16,3-8 1 16,4-5 68-16,5-9-8 15,7-8-27-15,5-6-15 16,5 0-19-16,1-12-62 0,0-6-25 16,12-1-4-1,4 2 55-15,2 3 17 0,1 7 19 16,1 4 6-16,-2 3-5 15,3 0 60-15,1 12 10 16,1 0-30-16,0 2 2 16,0-2-35-16,-1-2 0 15,-1-6 2-15,-2-4-10 16,6-6-45-16,-6-11-157 16,-3-5-651-16</inkml:trace>
  <inkml:trace contextRef="#ctx0" brushRef="#br1" timeOffset="-68642.21">25429 15086 1600 0,'0'0'260'0,"0"0"-260"16,0 0-1-16,0 0 1 15,0 0 64-15,0 89 0 16,3-67-62-16,11-3 12 15,5-5-14-15,4-6 2 16,1-5 4-16,1-3-6 16,0 0 1-16,-1-11 10 15,-3-6 0-15,-4-2-1 16,-7-2 24-16,-1 1 10 16,-8-1 25-16,-1 1-24 15,0-1-4-15,-10 5 17 16,-7 3-17-16,-5 5 5 15,-3 5-46-15,-3 3-3 0,-1 3-6 16,2 14-28-16,3 5-26 16,4 14-47-16,6-8-233 15,4-3-442-15</inkml:trace>
  <inkml:trace contextRef="#ctx0" brushRef="#br1" timeOffset="-68304.03">25479 15371 1572 0,'0'0'488'0,"0"0"-459"15,0 92-29-15,3-54-22 0,12-6 22 16,4-3 0-16,5-8 1 16,4-6 9-16,2-6-10 15,0-7 0-15,-3-2 0 16,-3-4-1-16,-5-14 1 15,-7-7 6-15,-4-7 13 16,-5-3 16-16,-3-2 11 16,-2-2-16-16,-13 3 33 15,-3 4 5-15,-1 6-11 16,-1 9 14-16,1 11-42 16,1 6-14-16,-1 0-15 15,-1 17-25-15,5 5 4 16,2 3-10-16,6 0-40 0,7 4-46 15,0-8-421 1,7-4-555-16</inkml:trace>
  <inkml:trace contextRef="#ctx0" brushRef="#br1" timeOffset="-68033">25946 15071 1832 0,'0'0'130'0,"0"0"-130"15,0 0-148-15,0 0 148 0,0 0 84 16,0 0 30-16,0 0-44 16,28 24-59-16,-5-19 6 15,2-4-17-15,2 1-3 16,-2-2-4-16,-4 0-13 15,-5 1-33-15,-3-1-69 16,-8 3-122-16,-5-2-329 16,0 3-17-16</inkml:trace>
  <inkml:trace contextRef="#ctx0" brushRef="#br1" timeOffset="-67614.23">26005 15155 879 0,'0'0'726'0,"0"0"-587"15,0 0-73-15,0 0-23 16,0 0-9-16,0 0 75 0,0 0-39 16,-34 64-44-16,31-47 29 15,3-2-36-15,0 0-4 16,0-2 10-16,4-4-25 16,8 1 0-16,5-3 0 15,2-1-7-15,5-2 0 16,1 0 5-16,2 2 2 15,0 1-7-15,-3 2 6 16,0 2 1-16,-3 3 0 16,-3 0-4-16,-3 4 4 0,-5-1 0 15,-4 0 1 1,-6-2 17-16,0 2-17 0,-1-1 26 16,-16-1 6-1,-5-1-23-15,-5-3 18 0,-4-3-20 16,-2-3 8-16,-3-5 27 15,3 0-27-15,2-4 17 16,5-6-26-16,7-1 1 16,7 0-16-16,5-2 2 15,3 4-34-15,4-3-10 16,0-1-114-16,13 4-147 16,-1 1-361-16</inkml:trace>
  <inkml:trace contextRef="#ctx0" brushRef="#br1" timeOffset="-67191.95">26375 15524 1388 0,'0'0'288'0,"0"0"-216"16,0 0 24-16,0 0 91 16,0 0-7-16,0 0-22 15,0 0-64-15,0 5-1 16,0-10-21-16,0 3-62 16,-1 0-10-16,-1 2-34 15,1 0-39-15,-1 3-3 16,2 8-73-16,0-2-404 15,0-2-500-15</inkml:trace>
  <inkml:trace contextRef="#ctx0" brushRef="#br1" timeOffset="-66690.04">26562 15133 576 0,'0'0'1227'15,"0"0"-1041"-15,0 0-156 16,0 0-30-16,0 0-1 16,0 0 1-16,0 0 26 15,-6 39-26-15,18-21 10 16,5-7-6-16,6 0-4 16,1-7 0-16,3-4 2 15,1 0-2-15,-4-9-1 16,-2-6 0-16,-4-7 1 15,-3 2 3-15,-8-4 16 16,-2 4 37-16,-5 0 20 16,0 3-26-16,-5 5 22 0,-11 2-11 15,-2 5-25-15,-6 5 1 16,-2 0-36-16,0 16 0 16,1 5-1-16,2 6-26 15,4 2-13-15,5 2-57 16,6 7-126-16,5-6-370 15,3-6-805-15</inkml:trace>
  <inkml:trace contextRef="#ctx0" brushRef="#br1" timeOffset="-66352.01">26662 15316 1445 0,'0'0'352'0,"0"0"-337"0,-17 81-15 16,17-45 0-16,0-1 4 16,17-2 24-16,8-6-28 15,5-5-67-15,1-7-28 16,1-7 19-16,-3-8 34 16,-3 0-15-16,-3-11 44 15,-4-12 13-15,-6-5 38 16,-6-6 77-16,-5-5 50 15,-2-1-26-15,-5-4-3 0,-15 2-44 16,-6 4-11 0,-4 7-12-16,2 9-48 0,-2 13-8 15,0 9-13-15,3 0-45 16,3 15 18-16,4 23-50 16,8-4-174-16,4-3-675 0</inkml:trace>
  <inkml:trace contextRef="#ctx0" brushRef="#br1" timeOffset="-65563.05">27112 15330 1013 0,'0'0'532'16,"0"0"-334"-16,-12-118-25 15,2 60-44-15,1 2-9 16,3 5-43-16,0 8-13 16,3 11-51-16,1 10-4 15,2 10 1-15,0 7-10 16,-1 5 8-16,1 0-4 15,-3 0-4-15,2 14-13 16,-1 12 12-16,2 10 0 16,0 13 0-16,0 18 2 0,15 18 0 15,-2-7 5 1,2-5-6-16,-4-12 0 0,-4-16-1 16,2 0-28-1,0-1 29-15,0-9-11 0,-3-13 11 16,1-6 0-16,-4-11 1 15,2-5-1-15,-2-4 8 16,1-19-7-16,1-14 37 16,3-11-26-16,0-9-11 15,4-1-1-15,3-2-21 16,0 8-4-16,3 11-12 16,-2 13-10-16,1 12 33 15,-4 13 0-15,2 3 14 16,-3 16-6-16,1 11 4 15,-2 9 2-15,-2 5 0 16,-2 1 0-16,-6 2 0 0,-1-4 0 16,0-3 2-16,-7-5 24 15,-8-9-26-15,-4-3 19 16,-1-12-2-16,-3-7-16 16,-3-1 25-16,2-15-17 15,2-7 0-15,6-6 19 16,5 0-28-16,4 1 8 15,5 6-8-15,2 7-9 16,0 8 1-16,5 6 8 16,10 0 0-16,5 14 1 15,5 7 1-15,3 4-2 0,3-1 0 16,-1-3-3-16,0-3-7 16,-2-4 4-16,-3-7-6 15,-1-5 2-15,-6-2-85 16,5-14-129-16,-6-9-179 15,-5-1-543-15</inkml:trace>
  <inkml:trace contextRef="#ctx0" brushRef="#br1" timeOffset="-65314.33">27594 15075 1264 0,'0'0'687'0,"0"0"-550"0,0 0-70 16,0 0-60-16,80-24 12 15,-45 17 3-15,2 0-20 16,0-1 11-16,-1 4-13 16,-2-1-13-16,-4 2 12 15,-7 0-46-15,-6 3-53 16,-10 0-183-16,-4 0-233 15,-3 0-496-15</inkml:trace>
  <inkml:trace contextRef="#ctx0" brushRef="#br1" timeOffset="-65001.73">27786 15054 1330 0,'0'0'401'15,"0"0"-303"-15,0 0-61 0,0 0-29 16,-7 72 101-16,8-45 4 15,13 3-85-15,2 7-14 16,5 2-3-16,1 4-5 16,2 0-6-16,2 1 0 15,-3 0 0-15,-2-2 25 16,-6-5-8-16,-6-4 1 16,-4-4 31-16,-5-4-30 15,-5-4 34-15,-13-8-14 16,-7-3-15-16,-9-4 26 15,-7-6-28-15,-3 0 20 0,-1-1 32 16,0-7-53 0,8 5-2-16,7-2-19 0,5 3-42 15,1 0-18-15,7-3-87 16,3 2-322-16</inkml:trace>
  <inkml:trace contextRef="#ctx0" brushRef="#br1" timeOffset="-61059.95">289 16517 778 0,'0'0'358'16,"0"0"-249"-16,0 0-80 15,0 0 20-15,0 0 31 16,0 0-25-16,0 0-13 15,0 0 15-15,0 0-43 16,0 0-1-16,0 0-7 16,0 0-4-16,0 0 17 15,0 0-11-15,0 0 0 0,0 1 9 16,6 1-16-16,6 2-1 16,4-1 0-16,2 0 10 15,3-1-10-15,4 0 0 16,2-1 6-16,0-1 17 15,4 0-22-15,-1 0 27 16,3 0 1-16,1 0-20 16,-1 0 17-16,0 0-13 15,3 0 10-15,0 0 6 16,0 0-28-16,-1 0 4 16,4 0-5-16,0 2 2 15,7-2 7-15,2 3-9 16,7-3 41-16,2 0-6 15,2 0-33-15,1 0 5 16,1 0-7-16,2 0 0 0,-2 0 9 16,0 0-7-1,2 0 5-15,-2 0 23 0,0-3-23 16,3 3 15-16,2-3-18 16,4 0 3-16,0-1 18 15,2-3-14-15,-1 1-1 16,2 0 0-16,0-1-8 15,-3 1-2-15,1 2 0 16,-6 0 0-16,1 1 0 16,-1 1 1-16,-5 2-1 15,4 0 9-15,-1 0-2 16,-2 0-7-16,2 0 0 16,-4 0-3-16,-2 0 2 15,1 0 2-15,-7 0-1 0,6 0 7 16,-5 0-5-16,1 0-2 15,0 0 0-15,2 0 7 16,0 0-6-16,3-1 0 16,0 0-1-16,2-2 1 15,1 0 0-15,2-1-2 16,-2-1 1-16,6-1-3 16,-1-3 2-16,4 2 2 15,-3 0-1-15,0-1 6 16,-3 1-5-16,-4 2-1 15,1 0 0-15,-1 0-2 16,-4 3 2-16,1 0 0 16,0 2 1-16,-3 0 9 0,1 0-9 15,0 0-1-15,0 0 0 16,2 0 1-16,-2 0-1 16,0 0 0-16,2 0 0 15,4 0 3-15,0 0-2 16,2 0-1-16,4 0 0 15,-3 0-3-15,0 0 2 16,3 0 2-16,-1 0-1 16,3-2 6-16,-1 1-5 15,2-3-1-15,2 3 0 16,1 1-2-16,-3 0 1 16,6 0 2-16,-1-2-1 15,10 1 3-15,15 0-2 0,16-3-1 16,5 1 0-1,-8 2-4-15,-11-1 3 0,-13 0 1 16,2 1 0-16,0 1 4 16,3 0 2-16,2 0-6 15,-2 0 0-15,1 0-5 16,2 0 4-16,-2 0 1 16,1 0 0-16,-2 0 3 15,-3 0-3-15,-2 0 0 16,-1 0 0-16,-1 0-4 15,-1 0 3-15,5 0 2 16,-4 0-1-16,2 0 7 16,-2 0 3-16,-1 0-11 0,2 0 1 15,0 0-12-15,0 0 6 16,0 0 7-16,-4 0-1 16,-1 0 4-16,-14 0-2 15,-9-2-2-15,10 0 0 16,9-1-3-16,10 2 3 15,1-1 0-15,-20 1 0 16,0 1 6-16,8 0-6 16,11 0 0-16,-1 0-1 15,-17 0-6-15,0 0 7 16,-12 0 0-16,1 3 0 16,12 0 4-16,-13-3-4 15,23 1 0-15,17-1 0 0,-8 0-1 16,-11 0 1-1,-2 0 0-15,2 0 0 0,22 0 4 16,13 0-4-16,-7-6 0 16,-9 2 0-16,-8-1-2 15,1 3 0-15,-2-2 2 16,-1-1 0-16,2 2 2 16,0-2-1-16,2 2-2 15,-1-1 1-15,1-1 0 16,-2 2 3-16,1-4-3 15,1 1 0-15,1-2-1 16,0-1 1-16,0-2 0 0,1 4-1 16,0-3-2-16,-2 1 3 15,1 1 0-15,0 0 0 16,0 2 3-16,0 0-2 16,0-1-1-16,2 1 0 15,-1 1-3-15,2-1 1 16,-3 3 2-16,-3-1 0 15,0 0-1-15,-2 1 2 16,-1 0-1-16,3-1 0 16,2-1-3-16,-1 1 3 15,1 0 0-15,-1 1 1 16,1 0 3-16,-1 0-4 16,1 1 0-16,-1-3 0 15,1 2-3-15,-2 1 3 16,1-3 0-16,-1 1 0 0,2 0 2 15,-1-2-2-15,2-1 0 16,-3 2 0-16,-3-2 0 16,0-1 0-16,-2 3 0 15,-1-2 0-15,-1 0 1 16,-2 0-1-16,-12-1-1 16,-10 0 1-16,-11 2 0 15,-1-1 2-15,9-2-2 16,11-2 0-16,8-3 1 15,2 1-1-15,-4 0 0 16,2 0 0-16,-2 3 0 16,-2 2-1-16,-3 1 1 15,-2 3 0-15,-3 1-7 0,1 0 7 16,-4 0-1-16,0 2 0 16,0-3-23-16,-1 1 18 15,-1-2-22-15,1 0-7 16,-3 1 20-16,1-1-19 15,-2 0 23-15,3-1 11 16,-1 2-1-16,3-1 1 16,0 2 0-16,0 1 0 15,0 0 0-15,2 2 0 16,1 0-6-16,0 0 6 16,2 0 0-16,1 0 0 15,3 0 0-15,-1 0 0 16,0 0 0-16,-2 4 0 0,1 2 0 15,-4-1 0 1,-1-1 1-16,0 1 11 0,-4-2-11 16,1-1 0-16,-2-1 9 15,-4 1-9-15,-3 1-1 16,-4-2 0-16,-3-1-1 16,-4 5 1-16,-3-5 0 15,-4 2-4-15,-2-2-3 16,-1 0-21-16,4 0-85 15,-7 0-111-15,-5 0-582 0</inkml:trace>
  <inkml:trace contextRef="#ctx0" brushRef="#br1" timeOffset="-57148.14">3967 13358 508 0,'0'0'169'15,"0"0"-79"-15,0 0-27 16,0 0-9-16,0 0 24 16,0 0 3-16,-15 11 24 15,12-10-18-15,0 1-23 16,0 1 30-16,0-3-39 0,2 2-10 16,-4 1 18-16,1-2-44 15,1 2 23-15,0 0 9 16,0-1-13-16,3-2 41 15,0 0-33-15,0 0-19 16,0 0 4-16,0 0-24 16,0 0 8-16,0 0 2 15,0 0-15-15,0 0 40 16,0 0 22-16,12-6-36 16,7-8-3-16,14-11-24 15,10-10-1-15,10-10 0 16,18-20 2-16,25-22 32 15,26-22-5-15,18-10-11 16,-1 4-5-16,1 6-1 0,-13 16-12 16,1 6 0-16,-2 7-2 15,-7 5 2-15,-12 7 0 16,-22 12 0-16,-18 15 3 16,-20 11-3-16,-7 4 0 15,0 1 0-15,-1-3-1 16,2 2 0-16,-12 6 1 15,-11 8 0-15,-9 5-1 16,-2 2-96-16,-7 3-37 16,-1 2-28-16,-16 0-120 15,-2 0-1034-15</inkml:trace>
  <inkml:trace contextRef="#ctx0" brushRef="#br1" timeOffset="-56635.37">4063 11807 1215 0,'0'0'141'0,"0"0"-76"16,0 0-64-16,0 0 17 16,0 0-18-16,0 0 8 15,0 0-3-15,-12-5-5 16,27 8 0-16,8 6 30 15,10 8-7-15,15 7 33 16,25 15-7-16,32 23-30 16,35 33 47-16,15 19-18 0,3 9 16 15,-3-2 2 1,-15-16-47-16,-8-11 4 0,-16-15-17 16,-25-23 0-1,-27-16 15-15,-18-16-10 0,-7-4 20 16,0 0 32-16,1-3-57 15,-1 3 11-15,-12-6-17 16,-11-2 2-16,-4-5 5 16,-6-4-7-16,-6-3 0 15,0 0-46-15,0 0-278 0</inkml:trace>
  <inkml:trace contextRef="#ctx0" brushRef="#br1" timeOffset="-55727.43">10812 13234 719 0,'0'0'124'15,"0"0"-52"-15,0 0 0 16,0 0 76-16,0 0 92 16,0 0-79-16,0 0-11 15,-1 0-34-15,1 0-42 16,0 0 1-16,0 0-46 16,0 0-5-16,0 0-9 0,0 2-15 15,14 11-1-15,9 9 1 16,15 9 0-16,24 20 42 15,29 19-41-15,34 21-1 16,21 10 9-16,8 5-2 16,-1-5-7-16,-5-2 0 15,9 1-4-15,-1-3 4 16,0-8 0-16,-10-12 3 16,-13-11 6-16,-16-12-9 15,-24-11 0-15,-27-11-6 16,-22-8 1-16,-8-2-1 15,-2 3 6-15,1 3 0 16,-4 1 9-16,-9-4-3 16,-7-5-12-16,-6-2 6 0,-9-6-3 15,0-6-10-15,0-3 13 16,-9-3-108-16,-23 0-90 16,2-2-57-16,-3-5-338 0</inkml:trace>
  <inkml:trace contextRef="#ctx0" brushRef="#br1" timeOffset="-55164.04">10660 14751 1588 0,'0'0'279'16,"0"0"-188"-16,0 0-91 15,0 0-19-15,0 0-18 16,0 0 37-16,0 0-1 16,85-84 1-16,-46 55 2 0,10-1 11 15,18-16 9-15,30-16 23 16,36-22-23-16,16-12 35 16,4-3-33-16,1 1-23 15,-5 5 20-15,11-8-20 16,14-6 9-16,8-4 9 15,2 4-18-15,-8 8-2 16,-11 10 1-16,-15 9-8 16,-24 12-3-16,-27 13 11 15,-28 18 0-15,-26 11-5 16,-15 9 7-16,-5 2-2 16,-5 3 0-16,-5 4 0 15,-9 5 17-15,-6 3 26 0,0 0 24 16,0 0-44-1,-8 3-23-15,-5 7-54 0,-11 8-98 16,3-2-182-16,0-3-404 0</inkml:trace>
  <inkml:trace contextRef="#ctx0" brushRef="#br1" timeOffset="-39683.87">7271 12003 1277 0,'0'0'184'15,"0"0"-123"-15,0 0-31 16,0 0-30-16,0 0 76 15,0 0 29-15,0 0-40 16,0 0 7-16,0 0-24 0,0 0-7 16,0 0-10-1,0 0-23-15,0 0-6 0,0 0-2 16,9 0 0-16,6 4 18 16,9 7-17-16,6 3-1 15,7 5 12-15,6 5-3 16,8 1-10-16,9 1 1 15,17 8 0-15,19 7 7 16,20 8-6-16,11 4-1 16,0 0 31-16,2 3-30 15,-7-3 8-15,2 0-9 16,-3 5 2-16,0-4-1 0,-9 1-1 16,-5 1 0-1,-20-10 6-15,-20-8-6 16,-17-6 0-16,-3-6 0 0,5 4 0 15,9 4 5 1,2 2-4-16,-5 0 0 0,-7-4 7 16,-7 1-7-16,-5-4-2 15,-4 1 1-15,-10-2-3 16,0-1 3-16,-7-3 0 16,-4 0 1-16,-4-6 5 15,-3-2-5-15,-4-3-2 16,-3-6-56-16,-4-5-64 15,-14-2-87-15,-4 0-596 0</inkml:trace>
  <inkml:trace contextRef="#ctx0" brushRef="#br1" timeOffset="-37590">7399 13341 1378 0,'0'0'206'0,"0"0"-167"16,0 0-39-16,0 0 0 15,0 0 48-15,0 0 15 16,0 0-34-16,2 2 9 0,8-2 28 16,8 0 22-16,2-4-23 15,2-6-35-15,9-5 33 16,4-2-16-16,6-5-10 15,6-4 11-15,3-5-41 16,7-5 9-16,1-1-3 16,5-7-12-16,4-3 20 15,16-10-20-15,22-18 0 16,26-19 37-16,12-8-38 16,3 2 9-16,-4 9-9 0,-14 14 9 15,-4 5-8 1,-9 8-1-16,-15 4 1 15,-17 11 3-15,-18 11-4 0,-17 9 0 16,-5 1 0-16,5-3 0 16,2-1 1-16,2-5-1 15,-8 6 0-15,-8 3 4 16,-8 5-3-16,-7 3-1 16,-5 7 0-16,-4 1 1 15,-6 5-1-15,2 2 0 16,-4 1 1-16,-1 1-1 15,-2 0 0-15,1 3 0 16,-1-2 0-16,-1 2 0 16,2 0-1-16,-1-1 1 15,1 1 0-15,-2 0 0 16,1-2 0-16,-1 2 0 0,2 0 0 16,-2 0-4-16,0 0 4 15,0 0 0-15,0 0 0 16,0 0 0-16,0 0 0 15,0 0 0-15,0 0 0 16,0 0 1-16,0-1-1 16,0 1 0-16,0 0 0 15,0 0 3-15,0 0-3 16,0 0 0-16,0 0 0 16,0 0-7-16,0 0 7 15,0 0 0-15,0 0 0 16,0 0-3-16,0 0 3 15,0 0 0-15,0 0 0 16,0 0 5-16,0 0-6 0,0 0 1 16,0 0 0-16,0 0 3 15,0 0-3-15,0 0 0 16,0 0 0-16,0 0 2 16,0 0-3-16,0 0 1 15,0 0 0-15,0 0-4 16,0 0 5-16,0 0-1 15,0 0 0-15,0 0 1 16,0 0-1-16,0 0 0 16,0 0 1-16,0 0 1 15,0 0-2-15,0 0 0 16,0 0 0-16,0 0-6 16,0 0 6-16,0 0 0 0,0 0 1 15,0 0-1 1,0 0 1-16,0 0-1 0,0 0 1 15,0 0 0-15,0 0-2 16,0 0-4-16,0 0 5 16,0 0 2-16,0 0-2 15,0 0 0-15,0 0 5 16,0 0-5-16,0 0 0 16,0 0 0-16,0 0-3 15,0 0 2-15,0 0 1 16,0 0 0-16,0 0 3 15,0 0-3-15,0 0 0 0,0 0-1 16,0 0 2-16,0 0-6 16,0 0 11-16,0 0-6 15,0 0 3-15,0 0-3 16,0 0 0-16,0 0-1 16,0 0-3-16,0 0 3 15,0 0 1-15,0 0 0 16,0 0-1-16,0 0 1 15,0 0-2-15,0 0 2 16,0 0 0-16,0 0 1 16,0 0-1-16,0 0 0 15,0 0-1-15,0 0-3 16,0 0 4-16,0 0 0 16,0 0 2-16,0 0-1 0,0 0-1 15,0 0 0-15,0 0 4 16,0 0-3-1,0 0-1-15,0 0 0 0,0 0-2 16,0 0 2-16,0 0 0 16,0 0 1-16,0 0-1 15,0 0 0-15,0 0 0 16,0 0-1-16,0 0-3 16,1 0 2-16,1-2 3 15,-1 1-1-15,2-1 0 16,-1 2 4-16,-1-3-4 15,-1 3 0-15,2-2-2 16,-2 2 1-16,2 0 1 16,-2-2 0-16,2 2 5 0,-2 0-5 15,0-1 0 1,0 1-1-16,0 0 1 0,0 0-1 16,3-1 1-16,-3 1 0 15,0 0 3-15,0 0-2 16,0 0-2-16,0 0 0 15,0 0-2-15,0 0 3 16,0 0 0-16,0 0 0 16,0 0 3-16,0 0-3 15,0 0 0-15,0 0 0 16,0 0-3-16,0 0 2 16,0 0 1-16,0 0 0 0,0 0 2 15,0 0-2-15,3-2 0 16,-3 2-1-16,3-1-12 15,0-1 12-15,-1 2-8 16,-2-1-11-16,1 1 9 16,1 0-25-16,-1-2 11 15,1 1-19-15,1 1-18 16,-2-1-22-16,3 1-42 16,-2 0-67-16,1 0 25 15,-2 0-238-15,-1 1-4 0</inkml:trace>
  <inkml:trace contextRef="#ctx0" brushRef="#br1" timeOffset="-36028.13">10268 14942 1202 0,'0'0'229'0,"0"0"-180"16,0 0-30-16,0 0-19 15,0 0 1-15,0 0 6 16,0 0 2-16,80 44 30 16,-50-32 21-16,9 1-25 15,7 3 9-15,8 1 10 16,22 4-24-16,21 4 11 16,25 2-19-16,12 0 5 15,2-1 3-15,4-4-30 16,-4 2 8-16,10 4-8 15,6 0 1-15,2 0 10 16,0-1-9-16,-1-2 8 0,-1 3 15 16,-4 1-24-16,-11 3-2 15,-10 4-20-15,-18 2-19 16,-12 0 40-16,-23-5-23 16,-14-7-6-16,-15-5-9 15,-2 2-25-15,4 1 16 16,5 4-26-16,3 5-30 15,-6-5-4-15,-7-2 17 16,-6 0-52-16,-1 3-30 16,-8-5 10-16,-8-7-147 0</inkml:trace>
  <inkml:trace contextRef="#ctx0" brushRef="#br1" timeOffset="-35321.91">10669 16196 993 0,'0'0'161'0,"0"0"-161"15,0 0-32-15,0 0 32 16,0 0 56-16,0 0 41 16,0 0 3-16,94-45 11 15,-66 35-8-15,8 0-20 0,6-5 6 16,7-3-32-16,6-4 7 15,21-8 5-15,23-10-23 16,26-12-6-16,11-6 0 16,-3-5-25-16,-7 3 1 15,-8 2-11-15,6-7-4 16,5 1 21-16,7-7-22 16,9-3 0-16,4-1 16 15,2 0-7-15,-1 0 4 16,-2 3-13-16,-6 4 2 15,-7 3 1-15,-9 4-3 16,-13 7 0-16,-13 5 0 16,-21 13-12-16,-19 8 12 0,-15 8-1 15,-11 4-7 1,3 1 7-16,-1 1-15 0,-2 0-11 16,-11 3 15-16,-7 6-4 15,-8 2-26-15,-4 2-59 16,-2 1-145-16,-2 0-365 0</inkml:trace>
  <inkml:trace contextRef="#ctx0" brushRef="#br1" timeOffset="-24269.89">6761 13148 606 0,'0'0'114'0,"0"0"-73"16,0 0-23-16,0 0-17 16,0 0 41-16,-60 37-19 15,50-26-7-15,4-2 10 16,0 3-19-16,1 0 9 15,-2 3-5-15,0 4-11 16,-1 1 11-16,-1 2-9 16,0 2-2-16,0 2 10 15,0 2-9-15,0 0-1 16,-1 3 0-16,4 2 1 16,-2 3 1-16,2 4-2 0,-1 4 0 15,1-1 17-15,2 1 12 16,2 1 1-16,1-3-10 15,1 2-19-15,0-2 18 16,0 0-11-16,0 2-1 16,4-3 25-16,4 2-21 15,3-2 25-15,3 1 2 16,1 0-13-16,1 0 17 16,2 0-10-16,3-1-14 15,-3 0 24-15,7-2-26 16,2 0 16-16,0 0 2 15,3-2-33-15,1 2 24 0,0-3-5 16,4 1-7-16,-1-1 11 16,2-3-23-1,0-2 7-15,2-1 7 0,1-3-14 16,2-2 21-16,0 1-11 16,4-2-10-16,1-1 25 15,7 1-25-15,2-2 18 16,3-1 1-16,3-2-19 15,3-1 19-15,3-4-10 16,3-3 8-16,-1-1 14 16,-2-3-25-16,3-2 8 15,0 1-2-15,0-2-12 16,3 2 20-16,-1-2-20 16,0-4 5-16,-1 0 7 0,-2 0-12 15,-2 0-1-15,-1 0 0 16,-4-7 6-16,-2 0-2 15,-2-1-4-15,-3 1 1 16,-3-3 4-16,-2 0 1 16,-1-4-6-16,-4 2 28 15,-2-5-28-15,-4 0 11 16,-3-3-11-16,-2-1 0 16,0 0 7-16,-4-2-6 15,-3-1-1-15,1-2 1 16,-2-1 5-16,-1-2-3 15,-3 3-3-15,-2-6 0 0,-4 2 1 16,3-1-1-16,-7-1-1 16,-1 1-20-16,1-2-7 15,-6-2 27-15,-2-1-14 16,-2 0-26-16,-1 0 29 16,-1-3-14-16,0 0 1 15,0-1 24-15,-6 1-14 16,-3-3 15-16,-3 3 0 15,-1-2 0-15,-5 0 7 16,0 0-6-16,-4 0-1 16,-4-1 18-16,-2 0-17 15,-3-2 4-15,-2 0-5 16,-3-2 1-16,5 3 9 16,-2-1-10-16,0 4 0 15,-1 1 7-15,-2 3-7 0,0 2 13 16,-1 2 1-16,-2 3-8 15,5-2 14-15,-5 4-19 16,3-2 10-16,0 2 11 16,-1 1-21-16,3-3 9 15,-5 2-10-15,5 0 1 16,-2 2 5-16,2-1-6 16,-1 2 0-16,-1 5 0 15,-4-1 1-15,0 5-1 16,-6 1 0-16,-2 1 1 15,-4 2 7-15,-2 1-8 16,2 3 0-16,-5 3 19 16,2-1 0-16,-2 4 22 0,-1-1-22 15,-1 2-17-15,-4 0 19 16,-3 0-21-16,-1 6 0 16,1 3 5-16,1-1-4 15,4 1-2-15,5 3 1 16,3 2-5-16,5-2-6 15,5 3 11-15,5 1-17 16,3 1-10-16,9 1-55 16,-1 16-67-16,7-6-118 15,6 0-455-15</inkml:trace>
  <inkml:trace contextRef="#ctx0" brushRef="#br1" timeOffset="-22737.92">7247 14722 967 0,'0'0'188'0,"0"0"-164"15,0 0-23-15,0 0 55 16,0 0 28-16,-97-40 0 0,76 30-23 15,1 3-27 1,-3 1-8-16,1 1-15 0,-4 2-11 16,-2 2 9-16,1 1-9 15,-4 0 0-15,-2 0 18 16,2 0-17-16,-2 7 8 16,0 3-9-16,5-1-1 15,-2 3 0-15,3-1 2 16,0 2-1-16,2 1 0 15,7 1-2-15,-3 2 1 16,0 3 1-16,3 2-27 16,-3 3 26-16,-1 2-15 15,-2 3-7-15,0 4 7 16,-3 0-32-16,-1 3 29 16,-2 1 11-16,2 0 3 0,1-1 5 15,2 1 0-15,4-1 0 16,1 0 5-16,6-2-3 15,3 1-4-15,2 0 2 16,6 0-5-16,3 1 4 16,0 1 1-16,0 0 0 15,3 3 0-15,9 0 1 16,3 3-1-16,0-1 0 16,7 4-2-16,5 0 2 15,3 2 0-15,3 1 2 0,6 0 20 16,4 0-21-1,3 1 9-15,6-3-2 0,6-2-6 16,5-3 33-16,7-6 7 16,15 3-6-16,14 0-1 15,14-4-20-15,-13-5 2 16,-15-9-11-16,-5-5 3 16,1-6-8-16,12 0 0 15,14-2 9-15,-12-6 4 16,-10-3-8-16,-11 0 6 15,-15 0-12-15,-7 0 1 16,-1 0 2-16,6 0-2 16,11-2 0-16,7-4 10 15,-5-3-10-15,0-4-2 16,-6-2 1-16,-1-3-3 0,-2 0 3 16,-4-3 0-1,-2 0 1-15,-6-1 13 0,0 3-14 16,-4-1 0-16,-2 0 0 15,-2 0 0-15,-4 0 2 16,-1 0-1-16,-1-4 0 16,0-2 27-16,-4-3-28 15,2-1 12-15,-3-3-12 16,-3-5 6-16,-1-2-6 16,-3 1 13-16,-2 0-4 15,-3-1-9-15,-6 1-65 16,-5 0 49-16,-2 0 15 15,-5-1-2-15,0 0-6 0,-5-3 6 16,-8-3 3 0,-7-3-1-16,-3 0-3 0,-3-2 4 15,-8-1-1-15,3 2-4 16,-5-2 4-16,-2 5 2 16,-2-2-1-16,-3 3 18 15,-2 1-17-15,-6 0-2 16,-4 2 1-16,-3 3 0 15,-1 1 6-15,-3 4-5 16,-3 3-2-16,-4 2-8 16,-16 1-15-16,-15 0 10 15,-15 2 5-15,-6 8 9 0,8 6 13 16,13 10-3 0,11 3-1-16,1 0 27 0,14 3 28 15,12 4-7-15,14 2-32 16,5 1-18-1,-9 0 14-15,-5 3-11 0,-6 4 9 16,4 2-4-16,1 2-15 16,5 0 0-16,7 2-7 15,6 1-2-15,5 2 9 16,-3 20-96-16,11-7-63 16,9-2-554-16</inkml:trace>
  <inkml:trace contextRef="#ctx0" brushRef="#br1" timeOffset="-20036.21">16374 11463 651 0,'0'0'114'0,"0"0"-52"16,0 0-29-16,0 0 61 16,-85 1 94-16,66 2-27 15,0-1-57-15,2 1-27 0,-1 0-30 16,1 2-21 0,-2-2 3-16,0 3-28 0,-1-1 12 15,-3 4-13-15,-6 2 0 16,-1 4 1-16,-2 3-1 15,-3 3 0-15,-2 3 3 16,-3 2-1-16,1 3-2 16,0 0 0-16,3 3-2 15,-1-1 2-15,4 1 0 16,4-1 1-16,-1 1 3 16,1 3-3-16,5 2-2 15,0 4 1-15,4-1-1 16,3 4 0-16,1 1 1 15,5 2 0-15,0 2 0 16,5 0 1-16,-1 2-2 0,6-1 1 16,1-3 0-16,0 3 0 15,1-1 0-15,12 1 0 16,4 3 3-16,6 3-1 16,1 2-2-16,6 3 0 15,1-3-2-15,6 2 2 16,2 1 0-16,0-3 1 15,4 2 2-15,-3-2-2 16,4-2-2-16,0-1 1 16,3-3 0-16,3-2 6 15,4-4-6-15,4-2 6 16,3-1 4-16,2-4-4 0,4 0-3 16,0-3 10-16,4-1 25 15,3-2 13-15,0-2-29 16,4-2-3-16,1-5 6 15,-1-4-24-15,0-3 0 16,-1-2 16-16,-1-4-2 16,-5-5 8-16,1-3-22 15,-4-3 6-15,0 0 1 16,-3 0-7-16,-1-9-1 16,-2-3 0-16,-4-4-2 15,-3 1 2-15,-3-4 0 16,-6-1 2-16,-1-1 2 15,-3-1-4-15,-5 0 0 16,-1-4-14-16,0-1-13 16,-2 0 27-16,-1-2 0 0,0-2 0 15,-2-2-3-15,2-2-4 16,-3 0 7-16,1-4-2 16,-1 0-4-16,-2 2 5 15,0-5 1-15,-1 2 0 16,-2-2 1-16,-2-1-1 15,-1-4-1-15,-2-1-24 16,-5-3-7-16,-2-2 25 16,-4-2 7-16,-3-1 0 15,-4-3 7-15,-2-2 2 16,0 0-9-16,0-1 0 16,-9 2 0-16,-6-1 4 15,-2 0 5-15,-5 4 11 0,-3-1-2 16,-5 2-12-16,-3 1-6 15,-3 4 1-15,-4 0 6 16,-3 1 24-16,-1 2-6 16,-2 2 1-16,3 0-4 15,1 2-7-15,-1 0 2 16,2 2-4-16,-3 0-12 16,-1 0 18-16,-3 3-6 15,0 3 19-15,-2 0 11 16,-2 4-30-16,-2 2 9 15,-3 1-14-15,-3 1-7 16,-1 1 16-16,0 3-17 0,-2 3 11 16,-2 4 12-1,0 4-21-15,-3 5 8 0,1 4-10 16,-5 4 1-16,-10 0 4 16,-15 17-5-16,-14 12 0 15,-6 10 0-15,4 5-11 16,7 3-7-16,6 5-34 15,-1 9-21-15,2 9-6 16,4 8-119-16,24-17-96 16,13-8-583-16</inkml:trace>
  <inkml:trace contextRef="#ctx0" brushRef="#br1" timeOffset="-14578.55">17290 13776 829 0,'0'0'281'16,"0"0"-187"-16,0 0-64 16,0 0 22-16,0 0 48 15,0 0 6-15,0 4-29 0,0-2-33 16,0 2 10-1,0 3-13-15,0 5 10 0,0 3 12 16,1 4-27-16,-1 8 2 16,0 3-11-16,0 7-26 15,0 5 21-15,0 6-10 16,0 5-12-16,-5 1 15 16,-10 4-15-16,-9 2 0 15,-8 2 0-15,-5 2 2 16,-9-1 3-16,-7 3-5 15,-6-2 0-15,-17 6-1 16,6-12-2-16,-5-6 3 0,1-8 0 16,9-19 8-1,-3 0-8-15,4-11 1 16,8-5 0-16,9-4-2 0,10-5-15 16,7 0 15-16,9 0 1 15,7 0-20-15,6 0-7 16,3 0-2-16,4 0 14 15,-1 0 9-15,2 0-2 16,0 0-1-16,0 0 0 16,0 0-38-16,0 0 1 15,0 0 11-15,0 0 7 16,0 0 18-16,0 0-36 16,0 1-26-16,0 1-66 15,0-2-123-15,0 3 5 16,0-3-5-16,0 0-384 0</inkml:trace>
  <inkml:trace contextRef="#ctx0" brushRef="#br1" timeOffset="-14028.4">16267 14786 489 0,'0'0'274'16,"0"0"-143"-16,0 0-76 15,0 0-6-15,0 0 19 16,0 0 22-16,0 0 24 15,-12-6-48-15,19 26-39 16,4 4-2-16,5 5-19 16,-2 4 17-16,0-3-22 15,-3-1-1-15,-2-8 12 0,-3-5-12 16,-3-7 1 0,0-5 9-16,-3-4-8 0,0 0 7 15,0-2-9-15,0-14-5 16,-6-5 4-16,-2-7-10 15,-2-3 11-15,-3 0-1 16,2-1-8-16,0 6 8 16,3 4 1-16,0 4 0 15,2 7 10-15,2 5-9 16,-2 6 1-16,-3 0-2 16,-2 3-19-16,-5 14-12 15,0 5-9-15,-7 1-20 16,0 4 5-16,-4 0-55 15,-1-1 52-15,3-6 51 16,1-3 7-16,4-5 0 0,6-2 2 16,4-6-1-16,8-4 35 15,2 0 0-15,0 0-21 16,12-12 7-16,6 1 8 16,8-2 48-16,3 3-18 15,9 6-17-15,2 4 6 16,3 0-22-16,0 10-1 15,-4 7-3-15,-3 3-23 16,-6 1 1-16,6 10-1 16,-8-10-99-16,-6 1-295 0</inkml:trace>
  <inkml:trace contextRef="#ctx0" brushRef="#br1" timeOffset="-10229.05">2902 16946 1160 0,'0'0'279'0,"0"0"-210"15,0 0-13-15,0 0 47 16,0 0-17-16,0 0 25 16,-38-46-7-16,27 37-44 15,-3 1-1-15,-2-1-22 16,-3 1-14-16,-1-1 8 16,-5 4-18-16,0-5 23 15,-5 5-26-15,0 3-10 16,0 0 15-16,-1 2-15 15,-2 0 0-15,3 8 0 16,-4 5-14-16,-2 5 14 16,3 4-9-16,-2 4-4 0,2 5 11 15,3 5-14-15,7-1 8 16,4 3 7-16,3 0-7 16,5 1 7-16,5 3-4 15,5-2 5-15,1 4-2 16,1 0 7-16,16 2-5 15,10 0 3-15,4-1-3 16,9-1-6-16,5-3 0 16,4-2 6-16,-1-3 1 15,4-9 0-15,-3-4-1 16,-2-3 15-16,-1-9-13 16,-6-2 8-16,-1-7-9 15,1-2 13-15,-4 0 11 16,-3 0 0-16,-5-2-9 0,0-5 11 15,-4-1-27-15,0 3 9 16,-3 2-9-16,1 0 0 16,-2 3-1-16,1 0 1 15,-2 0 0-15,1 0 0 16,0 0-46-16,9 6-64 16,-7-1-221-16,-7 1-372 0</inkml:trace>
  <inkml:trace contextRef="#ctx0" brushRef="#br1" timeOffset="-9335.18">3469 17408 45 0,'0'0'970'0,"0"0"-786"16,0 0-125 0,0 0 44-16,0 0 0 0,0 0-16 15,0 0-25-15,-36-8-26 16,32 8 5-16,-1 0-6 16,-1 3-9-16,-1 2-2 15,1 7-23-15,3 2 4 16,-2 3-5-16,4 2 1 15,-1 3-1-15,2 1 1 16,0 4 0-16,3-1 21 16,8 1-22-16,4-5 1 15,0-1-1-15,1-4-3 16,5-2-3-16,3-6 6 16,1-1-102-16,2-7-22 15,15-1-142-15,-5-9-94 0,-6-2-250 16</inkml:trace>
  <inkml:trace contextRef="#ctx0" brushRef="#br1" timeOffset="-8853.33">3785 17458 927 0,'0'0'363'0,"0"0"-348"16,0 0 1-16,0 0-16 15,-83 0 72-15,62 8-4 16,6-1-18-16,-1 6-49 0,2-1 7 16,2 2-8-16,5 3-2 15,1-1 1-15,4 0 2 16,2-2-1-16,0-2 11 16,0-1-10-16,5-3-2 15,2-2 1-15,2-4-2 16,3-2 2-16,-1 0 0 15,0-5 1-15,0-8 7 16,-2 1-7-16,1-4 7 16,-2 1-8-16,-1 1 0 15,-2-2-1-15,2 5 2 16,-4 5 6-16,0 5-7 16,0 1-8-16,3 0-24 15,2 10 26-15,3 14 6 16,3 2 21-16,2 10-19 0,-1 4 6 15,0 6 4-15,0 0-10 16,-3-2-2-16,-3-1 0 16,-2-5 8-16,-2-5-9 15,-2-8 1-15,-3-6-2 16,0-9-47-16,0-10-221 16,0 0-78-16,0 0-541 0</inkml:trace>
  <inkml:trace contextRef="#ctx0" brushRef="#br1" timeOffset="-8128.16">3884 17532 1182 0,'0'0'164'15,"0"0"-164"-15,0 0-12 16,0 0 12-16,0 0 0 16,28 74 24-16,-19-51-22 15,0-2 9-15,-2-1-3 16,-2-6-7-16,-2-4-1 16,-2-3 0-16,-1-4 0 15,0-3 16-15,0 0 13 0,0-10 53 16,-1-3-60-16,-5-3-15 15,-4-8-7-15,2 0 0 16,2 1-2-16,3-1-4 16,3-1 10-16,0 6-4 15,0-1 0-15,3 4 6 16,9 5-6-16,0 1 6 16,1 7-5-16,-1 1 12 15,3 2-13-15,0 0 1 16,-3 8 24-16,2 6-24 15,-3 3 3-15,1 3-4 16,-4 1 0-16,5 0 0 16,-4-1 0-16,3-1 0 0,0-4 0 15,3 0-1-15,1-8 1 16,2 0-1-16,-1-7-7 16,2 0 7-16,-4 0 2 15,3-8 0-15,-6-6 12 16,-2 0-12-16,-4-2 12 15,-1-1-2-15,-5-1 8 16,0-1 31-16,-8 1-21 16,-7 3 35-16,-3-4-13 15,-4 5-43-15,1 2 15 16,-1 3-14-16,5 5-9 16,1 2 14-16,1 2-14 15,3 0-6-15,3 15 5 16,5 2-16-16,2 4 16 0,2 1-1 15,0-2-11-15,8-3 7 16,6-3 6-16,3-4-1 16,8-3-28-16,1-3-84 15,11-4-12-15,-6 0-151 16,-2-2-294-16</inkml:trace>
  <inkml:trace contextRef="#ctx0" brushRef="#br1" timeOffset="-7803.54">4446 17377 641 0,'0'0'938'15,"0"0"-812"-15,0 0-99 16,0 0 12-16,0 0 6 15,0 0 45-15,0 0-26 16,0-3-26-16,0 3-23 16,0 9-15-16,0 7-6 15,0 10 6-15,4 10-3 16,4 5 3-16,1 6 0 16,4 3-6-16,1-1 0 15,-2 1-64-15,1-5-33 16,1-7-12-16,-4-6-9 0,-6-1-117 15,-1-9-120-15,-3-10 6 16</inkml:trace>
  <inkml:trace contextRef="#ctx0" brushRef="#br1" timeOffset="-7413.5">4373 17540 811 0,'0'0'153'0,"0"0"-114"16,0 0 96-16,0 0-4 15,80-14-44-15,-51 11 28 0,2-1-52 16,0-5-34-16,-1 1-8 16,-3-2-20-16,-4 1 5 15,-6 1-6-15,-6-1-19 16,-1 2-16-16,-7-1-53 15,-3-3-25-15,0-1 0 16,0 1-35-16,-3 0 84 16,-4 4 64-16,4 4 74 15,0 3 59-15,3 0 12 16,0 4-69-16,0 12-31 16,15 6 0-16,0 6-6 15,4 4-6-15,1-1-32 16,-1-7 8-16,-3-4-9 15,1-9 0-15,-8-8-1 16,-8-8-58-16,-1-13-157 0,0-6-387 16</inkml:trace>
  <inkml:trace contextRef="#ctx0" brushRef="#br1" timeOffset="-7284.36">4527 17156 1422 0,'0'0'186'0,"0"0"-186"16,0 0-735-16</inkml:trace>
  <inkml:trace contextRef="#ctx0" brushRef="#br1" timeOffset="-7044.92">4804 17073 1564 0,'0'0'227'16,"0"0"-208"-16,16 110-17 16,-5-55 7-16,8-3-8 15,1 3 4-15,2-1-5 16,0-4-9-16,-1-4-1 15,-1-9-171-15,-6-1-117 16,-6-10-79-16,-5-9-465 0</inkml:trace>
  <inkml:trace contextRef="#ctx0" brushRef="#br1" timeOffset="-6633.37">4898 17545 1568 0,'0'0'66'0,"0"0"-66"16,0 0-29-16,0 0 29 16,82-21-7-16,-55 12 7 15,-2-1 9-15,0 0-9 16,-8 1 0-16,-1 1 0 16,-7 3-1-16,-6 4 1 0,-3 1 6 15,0 0 11-15,0 6 21 16,0 11-33-16,0 7-4 15,0 1 1-15,0 1-1 16,3-1-2-16,9-5 0 16,0-6-14-16,2-7 14 15,2-7-6-15,5 0 7 16,-3-8 5-16,1-13 30 16,-4-2 19-16,-6-5-54 15,-6 1 2-15,-3-2 15 16,-5 5 1-16,-12 4 48 15,-4 6 27-15,1 5-2 16,-5 4-28-16,6 5-47 16,2 5-16-16,2 9-53 0,6 14-97 15,5-5-97-15,2-1-459 16</inkml:trace>
  <inkml:trace contextRef="#ctx0" brushRef="#br1" timeOffset="-6337.55">5369 17123 871 0,'0'0'536'16,"0"0"-536"-16,30 72-55 15,-8-33 55-15,1 4 40 16,4 1 34-16,-2 2 19 16,-1 6 8-16,-3-2-21 15,-5-4-32-15,-5 0-41 16,-4-5 0-16,-4-5-7 16,-3-6-11-16,0-7-7 15,0-10-153-15,0-9-570 0</inkml:trace>
  <inkml:trace contextRef="#ctx0" brushRef="#br1" timeOffset="-6068.24">5878 17302 1458 0,'0'0'160'16,"0"0"-160"-16,0 0-7 16,0 0 7-16,0 0 32 15,106 12 33-15,-73-12-12 16,3 0-12-16,-1 0-30 16,2-3 10-16,-2-4-21 15,-5 0-6-15,-7-2-73 16,-4 3-53-16,-6 1-190 0,-9-2-327 15</inkml:trace>
  <inkml:trace contextRef="#ctx0" brushRef="#br1" timeOffset="-5813.23">6000 17099 1691 0,'0'0'553'0,"0"0"-498"0,0 0-50 15,18 113-5-15,0-67 0 16,4 1 29-16,-2 5 2 16,1-6-10-16,-1-2-2 15,-6-8-19-15,4-7-2 16,-2-7-86-16,-1-8-212 15,-4-8-765-15</inkml:trace>
  <inkml:trace contextRef="#ctx0" brushRef="#br1" timeOffset="-4944.19">7007 17043 1510 0,'0'0'284'16,"0"0"-255"-16,0 0-28 16,0 0 18-16,0 0 79 15,0 0-4-15,0 0-69 16,-46-28-3-16,46 19-6 15,0 1-4-15,0 0 4 0,13-1-16 16,7 5 12-16,7 4-3 16,7 0-2-16,12 13 5 15,-1 8-5-15,-2 5-6 16,-4 4 6-16,-11 2-7 16,-7 4-2-16,-12 3 2 15,-9 5-11-15,0 1 11 16,-22 3-18-16,-10-1 0 15,-8-2 11-15,-6-1 6 16,-2-8-7-16,-1-4 2 16,4-8-8-16,5-10 14 15,9-8-1-15,5-4-3 0,5-2 2 16,8 0-4 0,4-3-20-16,6-4-27 0,3-3 9 15,0-2 34-15,1 2 1 16,10 0-1-16,11-1 10 15,2 5 22-15,10 6 9 16,4 0-6-16,3 1-18 16,1 15 18-16,0-2 7 15,1 3-11-15,-4 1 15 16,-3-3-19-16,-2-3-10 16,-2-2 2-16,-6-6-9 15,1-4 0-15,-3 0-54 16,9-15-79-16,-6-7-137 15,-7 0-349-15</inkml:trace>
  <inkml:trace contextRef="#ctx0" brushRef="#br1" timeOffset="-4710.37">7571 17076 1585 0,'0'0'556'0,"0"0"-517"15,0 0-39-15,0 0-39 16,0 0 8-16,0 0 31 16,30 80 33-16,-17-31-26 15,2 7 8-15,0 2-15 16,-3-3 2-16,3-1 5 16,-3-1-7-16,-5-8-82 0,-1-1-148 15,-3-10-136-15,-3-14-378 16</inkml:trace>
  <inkml:trace contextRef="#ctx0" brushRef="#br1" timeOffset="-4499.52">7568 17369 1470 0,'0'0'391'15,"0"0"-306"-15,0 0-50 16,0 0-29-16,110-6 19 15,-66 6 4-15,0 0-28 0,1 0 14 16,0 0-15 0,-5 0-12-16,-4-6-11 0,-9-3-127 15,-8-8-108-15,-7 2-252 16,-7-2-181-16</inkml:trace>
  <inkml:trace contextRef="#ctx0" brushRef="#br1" timeOffset="-4288.4">7901 17034 1273 0,'0'0'390'0,"0"0"-272"16,0 0-117-16,0 0 12 16,17 99 1-16,-6-56 9 15,4 5 5-15,-3 0-5 0,1 1-4 16,-4-1-19-16,-3-4-38 15,0-6-162-15,-6-1-33 16,0-10-106-16,0-13-9 0</inkml:trace>
  <inkml:trace contextRef="#ctx0" brushRef="#br1" timeOffset="-3920.97">8033 17427 530 0,'0'0'611'16,"0"0"-506"-16,0 0-80 15,0 0-5-15,0 0 112 16,96-16-21-16,-73 28 81 16,-1 3-12-16,0 2-111 0,-6 4-30 15,-5 1-37-15,-7 3 13 16,-4 0-10-16,0 0-4 16,-12 0 15-16,-4-4-15 15,-6-6 10-15,0-4-7 16,0-5-4-16,3-6-1 15,2 0-21-15,4-3 13 16,7-11 8-16,3 1 2 16,3 3-1-16,3-2 9 15,12 5-8-15,3 2 9 16,3 3 17-16,4 2-2 16,2 0 7-16,1 0-18 15,1 10-7-15,-1-1-7 0,0 1-12 16,1-4-62-1,-4-3-92-15,8-3-129 0,-8-4-57 16,-4-8-312-16</inkml:trace>
  <inkml:trace contextRef="#ctx0" brushRef="#br1" timeOffset="-3733.3">8579 17423 1378 0,'0'0'645'15,"0"0"-560"-15,0 0-78 16,0 0-7-16,0 0 0 0,0 0 8 16,0 0-8-16,-49 92 3 15,49-68-3-15,0-5-37 16,6 5-44-16,10-5-222 16,-1-6-407-16</inkml:trace>
  <inkml:trace contextRef="#ctx0" brushRef="#br1" timeOffset="-3201.07">8846 17449 654 0,'0'0'1166'0,"0"0"-989"15,0 0-177-15,0 0-37 16,-79-4 16-16,58 11 21 0,3 7 32 15,2 1-27 1,2-1-3-16,3 0-4 0,5-1-17 16,4-3-67-16,2-1-70 15,0-2 96-15,9-2 51 16,9-2-51-16,4-1-4 16,2-2 34-16,2 4-15 15,0 2 38-15,1 4-2 16,0 2 9-16,0 5 3 15,-6 7 35-15,4 5 46 16,-4 5-1-16,-6 2-18 16,-2 3 5-16,-7 2-18 15,-4-1-14-15,-2-2 26 0,0-1-36 16,-11-4-15-16,-3-5 2 16,-5-3-9-16,-3-5-7 15,-2-6 1-15,1-7 0 16,0-5 1-16,5-2 8 15,5-6 15-15,1-8 38 16,3-6-54-16,3-4 2 16,1-6-3-16,1-1-6 15,4-3 9-15,0 0-10 16,4 2 0-16,10 3 1 16,4 3-1-16,1 4-22 15,2 0-43-15,10 0-115 16,-7 4-190-16,-4 2-586 0</inkml:trace>
  <inkml:trace contextRef="#ctx0" brushRef="#br1" timeOffset="-2937.92">9006 17442 1594 0,'0'0'261'16,"0"0"-195"-16,0 0-66 16,0 0 0-16,0 0 19 15,0 0 17-15,82 87-10 16,-64-54 4-16,-3 6-15 0,-5 1 4 16,-4 4-6-1,-6-3-11-15,0-1-4 0,0-6-11 16,0-5-47-16,-8-9-95 15,2-11-417-15</inkml:trace>
  <inkml:trace contextRef="#ctx0" brushRef="#br1" timeOffset="-2275.84">9374 17379 1224 0,'0'0'211'0,"0"0"-185"0,0 0-15 16,0 0-6-16,0 0 58 15,113-24 30-15,-71 13-51 16,2-3-40-16,3 3-2 16,-3 0 0-16,-1 5-31 15,-6 3 24-15,-4 3-5 16,-2 0 12-16,-2 9-1 15,-6 2-2-15,-3 0-28 16,-1 0-33-16,-1 5-103 16,-7-6-192-16,-4 0-220 0</inkml:trace>
  <inkml:trace contextRef="#ctx0" brushRef="#br1" timeOffset="-1982.89">9614 17152 1335 0,'0'0'263'15,"0"0"-190"-15,0 0-18 16,0 75-11-16,9-41 67 15,3 7 40-15,2 2-63 16,-4 6-36-16,2-3-9 0,-5 0-23 16,-2-3-4-1,-2-4 1-15,0-9-17 0,-3-9-6 16,3-11-81-16,-1-8-238 16,-2-2-757-16</inkml:trace>
  <inkml:trace contextRef="#ctx0" brushRef="#br1" timeOffset="2985.25">10703 17323 1107 0,'0'0'270'0,"0"0"-193"16,0 0-60-16,0 0 44 15,0 0 16-15,-12-82 57 16,5 59-50-16,1 0-29 16,0-3-5-16,-3 2-2 15,1-1-24-15,2-1 6 0,-1 2-15 16,0 2 4-16,1 5 11 15,1 1-22-15,1 5 6 16,-1 4-3-16,5 2-11 16,-3 5 1-16,3 0-1 15,0 0 12-15,0 17-1 16,0 10-11-16,6 11-1 16,5 11 0-16,3 2 1 15,0 4 0-15,1 1 0 16,0-5 0-16,-3-7 0 15,0-4 1-15,-5-9-2 16,-1-10 1-16,-1-5-61 16,-1-9-68-16,-4-7-125 0,0 0-46 15,-3 0-370-15</inkml:trace>
  <inkml:trace contextRef="#ctx0" brushRef="#br1" timeOffset="3264.23">10575 17502 1228 0,'0'0'257'15,"0"0"-199"-15,0 0-30 16,0 0 48-16,0 0 56 0,0 0-9 15,107-21-55-15,-77 13-39 16,0 1 6-16,-3 2-29 16,-2 2-5-16,-2 0-1 15,-1 3-1-15,-1 0-65 16,-2 0-159-16,-2 3-32 16,-7 5-326-16</inkml:trace>
  <inkml:trace contextRef="#ctx0" brushRef="#br1" timeOffset="3782.99">10706 17658 1249 0,'0'0'240'0,"0"0"-165"15,0 0-52-15,0 0-14 16,0 0 24-16,0 0 55 15,0 0-39-15,37-13 11 16,-10 8-10-16,3 1-6 16,0 2-13-16,-2-1-18 15,-5 3-3-15,-4 0-10 16,-7 10 2-16,-6 9 11 16,-6 6-12-16,0 8-1 15,-18 5 0-15,-9 3-28 16,-6 1 27-16,-4-3-8 15,1-2-1-15,2-4 9 0,4-5 2 16,5-4-1-16,7-6 1 16,7-2-1-16,5-6 0 15,2-6-1-15,4-1-12 16,0-3 2-16,15 0 11 16,7 0 29-16,5-7 15 15,4 0-14-15,4 1 1 16,1 2-7-16,-1 0 0 15,1 4 17-15,-1 0-22 16,-1 0 0-16,-6 8 2 16,1-2-21-16,-1 1 7 15,-1-4-6-15,-2-3 0 16,2 0-2-16,-3-10 1 0,1-7-23 16,6-26-57-1,-8 5-207-15,1 1-262 0</inkml:trace>
  <inkml:trace contextRef="#ctx0" brushRef="#br1" timeOffset="4268.01">11370 17210 1360 0,'0'0'260'0,"0"0"-229"15,0 0-30-15,0 0 6 0,0 0 25 16,0 0 58 0,0 0 4-16,-72 103-46 0,72-66-20 15,0 7 4-15,2-1-17 16,17 1 9-16,5-2 10 16,6-4-26-16,7-5 0 15,4-8-8-15,5-8 0 16,2-8 8-16,2-9-8 15,1 0-7-15,-5-22-17 16,-1-7-2-16,-6-11 26 16,-10-8 0-16,-9-7-6 15,-11-7 6-15,-9-4 1 16,-5-2 19-16,-19 1 9 0,-7 4-7 16,-8 8 11-1,-4 8 6-15,-2 11 7 0,-2 10 37 16,0 11-22-16,1 10-11 15,1 5-6-15,1 3-43 16,0 20-2-16,3 7 1 16,5 6-7-16,5 4 6 15,5 3-34-15,11 1-28 16,9-2-24-16,8 10-81 16,14-15-194-16,5-5-461 0</inkml:trace>
  <inkml:trace contextRef="#ctx0" brushRef="#br1" timeOffset="4810.1">12080 17456 1468 0,'0'0'482'16,"0"0"-454"-16,0 0-28 16,0 0-13-16,0 0 13 0,0 0 14 15,0 0 0 1,94-62-1-16,-69 62-1 0,0 6-11 15,-2 17 8-15,-4 8-9 16,-5 7 0-16,-8 9 6 16,-6-1-5-16,0 3 9 15,-12 2-10-15,-5-6 9 16,-5-6-9-16,0-6 0 16,2-11 0-16,-1-7 8 15,2-14-2-15,4-1 2 16,2-7 6-16,4-11-5 15,6-4 1-15,3-2-10 16,0 2 1-16,10 4 12 16,10 5 6-16,3 5 9 15,6 6 22-15,2 2-35 0,5 2-6 16,1 10 0-16,1 1-8 16,0 0 12-16,-4-5-12 15,1-2-1-15,-2-5-41 16,6-1-143-16,-8-12-333 15,-6-1-757-15</inkml:trace>
  <inkml:trace contextRef="#ctx0" brushRef="#br1" timeOffset="5044.76">12759 17481 1766 0,'0'0'305'0,"0"0"-266"15,0 0-39-15,0 0 0 16,0 0 12-16,-77 73 47 16,66-46-7-16,3-1-35 15,7 1-10-15,1-4-7 16,1-3-28-16,14-3-5 16,3-5-70-16,6-3-33 15,16-9-136-15,-3 0-258 16,-4 0-135-16</inkml:trace>
  <inkml:trace contextRef="#ctx0" brushRef="#br1" timeOffset="5417.86">12966 17541 1397 0,'0'0'501'0,"0"0"-429"16,0 0-51-16,0 0-20 15,0 0 13-15,0 0 68 16,0 0-54-16,-66 0-27 15,53 18 7-15,-2 1-8 16,4 1 0-16,3-2-1 16,2-3-16-16,4-6-30 15,2-1 9-15,0-8-2 16,12 0-48-16,6 0-23 16,7-3 44-16,2-4 39 15,3 3-7-15,1 4 24 16,-1 0-4-16,0 6 15 15,-3 12 29-15,-5 8 43 0,-2 3-1 16,-7 7 5-16,-4 6-36 16,-5 2-3-16,-4-1-4 15,0 0-8-15,0-4 25 16,0-5-33-16,-1-5-15 16,-2-5-2-16,1-7-10 15,2-11-71-15,0-6-204 16,0 0-484-16</inkml:trace>
  <inkml:trace contextRef="#ctx0" brushRef="#br1" timeOffset="5660.35">13170 17558 666 0,'0'0'1138'0,"0"0"-982"15,0 0-116-15,0 0-26 16,0 0-13-16,45 76 34 16,-24-40 25-16,-2 3-11 15,-1 4-8-15,-2 0-22 16,-5 1-8-16,-5-5-1 16,0-2-10-16,-6 6-25 15,0-11-103-15,0-8-352 0</inkml:trace>
  <inkml:trace contextRef="#ctx0" brushRef="#br1" timeOffset="6438.64">13976 17219 1152 0,'0'0'262'0,"0"0"-185"0,0 0-65 16,0 0 8-1,0 0 15-15,0 0 82 0,0 0 30 16,91-12-62-16,-61 10-29 15,5 2-22-15,6 0 2 16,2 0 12-16,6 2-33 16,0 3 10-16,1 0-12 15,-3-1-12-15,-5-3 14 16,-5-1-11-16,-5 0-1 16,-5 0-6-16,-8 0 2 15,-7 0 1-15,-3 0-33 16,-6 0-69-16,-3-3-108 15,0 1-58-15,-8 2-395 0</inkml:trace>
  <inkml:trace contextRef="#ctx0" brushRef="#br1" timeOffset="7236.93">14095 17434 1234 0,'0'0'317'16,"0"0"-247"-16,0 0-38 16,0 0-30-16,0 0 37 15,0 0 90-15,101 0-59 16,-62-1-23-16,5 1-25 16,5-3-21-16,1 1 12 15,-2 1 14-15,-2-1 13 16,-7 0 0-16,-7 2-39 15,-9 0 5-15,-6 0-6 16,-7 0 1-16,-4 0 3 0,-3 0-4 16,-3 0-15-1,0 0-140-15,0 0-451 0</inkml:trace>
  <inkml:trace contextRef="#ctx0" brushRef="#br1" timeOffset="8398.37">15622 16845 133 0,'0'0'919'16,"0"0"-682"-16,0 0-121 15,0 0-36-15,0 0 50 16,0 0 83-16,0 0-85 15,-21-26-44-15,4 23-20 0,-4 2-49 16,-8 1 0 0,-4 0-15-16,-5 0 0 0,-4 12 5 15,-3 6-4-15,1 3-1 16,2 4 3-16,3 3-2 16,8 1-2-16,7 6 1 15,7 1-5-15,10 7-2 16,7 4 7-16,13 9 0 15,26 3 11-15,13 4-4 16,13-6-3-16,7-7-4 16,0-10 0-16,-3-12 8 15,-2-11-7-15,-6-13-1 0,-7-4 0 16,-4-19-78 0,0-42-99-16,-18 2-210 0,-10 0-317 0</inkml:trace>
  <inkml:trace contextRef="#ctx0" brushRef="#br1" timeOffset="8603.23">15887 16844 1285 0,'0'0'284'0,"0"0"-174"16,0 0-97-16,0 0 9 16,-5 80 2-16,5-20 6 15,5 21 11-15,9 19-5 16,0-7 8-16,-2-20 9 0,-3-21-44 15,-3-15 2 1,0 4-11-16,1 1-52 0,-1 9-168 16,-5-15-185-16,-1-10-375 15</inkml:trace>
  <inkml:trace contextRef="#ctx0" brushRef="#br1" timeOffset="8815.13">15832 17363 1285 0,'0'0'215'0,"0"0"-157"16,0 0-57-16,0 0 19 15,0 0 175-15,0 0-70 16,107-5-65-16,-63 5-40 16,3-5-18-16,2 1 23 0,-3-2-19 15,-1-4-6-15,-8 0-28 16,0-9-214-16,-10 2-95 15,-8 0-487-15</inkml:trace>
  <inkml:trace contextRef="#ctx0" brushRef="#br1" timeOffset="9037.77">16179 16981 1377 0,'0'0'293'15,"0"0"-218"-15,0 0-65 0,-5 91 9 16,5-40 25-16,8 4 14 16,2 1-17-16,5 0-35 15,0-3 2-15,3-5-8 16,0-9-8-16,0-7-42 16,1-6-147-16,6-9-75 15,-5-10-264-15,-4-4-194 0</inkml:trace>
  <inkml:trace contextRef="#ctx0" brushRef="#br1" timeOffset="9503.87">16391 17386 1073 0,'0'0'314'0,"0"0"-223"16,0 0-69-16,0 0 39 16,0 0 98-16,0 0-22 15,94-50-62-15,-69 57-43 0,-1 11-5 16,-5 5-14-16,-3 6 19 15,-8-2 22-15,-6 2-38 16,-2 0-7-16,0-5-3 16,-10-4-6-16,-4-4-6 15,-1-9-11-15,0-4-10 16,1-3-7-16,4-3-56 16,3-13-93-16,5-4 73 15,2 1 46-15,7 1 34 16,11 5 17-16,6 4 0 15,6 8 13-15,4 1 0 16,1 6 20-16,-1 14 41 16,-3 4 6-16,-4 1 47 15,-6 4-16-15,-9 2-45 16,-7 1-3-16,-5-3-4 0,-2 0-6 16,-16-3 0-16,-9-5-40 15,-7-5 24-15,-4-7-8 16,-5-4-16-16,3-5 28 15,3 0-8-15,5-7-4 16,7-5-16-16,9 0-12 16,8-1-28-16,7 2-26 15,1 1-40-15,18-2-103 16,7-1-120-16,2 0-763 0</inkml:trace>
  <inkml:trace contextRef="#ctx0" brushRef="#br1" timeOffset="9976.67">16883 17072 975 0,'0'0'137'0,"0"0"-59"16,0 0 87-16,0 0-6 15,0 0-28-15,0 0-35 16,-42 84-74-16,42-41 1 16,0 7 8-16,1 0-3 0,16-1 10 15,5-3-18-15,5-4-7 16,6-8-7-16,1-6 0 16,4-11-6-16,0-8 0 15,1-9 0-15,-1-2-2 16,-3-22-11-16,-3-8 13 15,-5-11 15-15,-8-6-6 16,-7-9 7-16,-7 0 9 16,-5-5 26-16,0 5 28 15,-13 0-15-15,-7 7 11 16,-5 10 12-16,-6 4-33 16,-6 11 2-16,-3 7-31 15,-4 9-19-15,-3 9 7 16,-1 1-13-16,0 14-1 0,2 11-10 15,7 9-44 1,5 1-8-16,9 6-29 0,12 12-94 16,9-9-164-16,4-10-563 0</inkml:trace>
  <inkml:trace contextRef="#ctx0" brushRef="#br1" timeOffset="10233.35">17484 16927 770 0,'0'0'89'16,"0"0"-53"-16,0 0 97 0,0 0 173 15,-18 88-115-15,15-38-63 16,3 8-33-16,0 5-20 15,2 0-7-15,9 1-35 16,0-7-27-16,0-4-6 16,-3-1-22-16,-3-15-166 15,-4-10-181-15</inkml:trace>
  <inkml:trace contextRef="#ctx0" brushRef="#br1" timeOffset="10435.95">17363 17333 1433 0,'0'0'230'0,"0"0"-214"15,0 0-14-15,80 0 12 16,-41 0 135-16,6 0-71 16,3 0-39-16,2-5-25 15,-3-4-13-15,-3-2-1 16,0-6-44-16,-13 3-190 15,-10-2-331-15</inkml:trace>
  <inkml:trace contextRef="#ctx0" brushRef="#br1" timeOffset="10645.51">17755 16968 1453 0,'0'0'271'0,"0"0"-189"16,12 109-59-16,-4-49 40 16,-1 4 95-16,-1 3-77 15,-1-4-40-15,-1 0-41 16,1-13 0-16,3 1-73 16,-2-12-239-16,1-11-504 0</inkml:trace>
  <inkml:trace contextRef="#ctx0" brushRef="#br1" timeOffset="10895.32">18119 17387 1071 0,'0'0'493'15,"0"0"-429"-15,0 0-51 16,0 0-5-16,-16 99 111 16,15-59 31-16,1 2-50 15,0-1-67-15,0-2-33 16,7-3-7-16,5-2-94 16,-3-9-166-16,1-9-530 0</inkml:trace>
  <inkml:trace contextRef="#ctx0" brushRef="#br1" timeOffset="11492.1">18276 17715 970 0,'0'0'291'0,"0"0"-201"16,0 0-47-16,0 0 4 0,54 78 19 15,-35-76-9 1,3-2-9-16,2-5-48 0,-3-12-3 16,-3-7-22-16,-3-2-15 15,-6-3-2-15,-6-4 5 16,-3 3 37-16,0 3 32 16,0 2 5-16,-9 5 43 15,1 6 35-15,0 3-39 16,0 6-13-16,1 0-33 15,-1 3-9-15,-2 2-6 16,2 0-15-16,1 0 0 16,-2 0-2-16,3 2-20 15,1 5 9-15,2 2-21 16,0-1-7-16,2-3 35 16,1 0-5-16,0-2 10 0,0-2 0 15,0 1-2 1,0-1 2-16,0 2 2 0,0-3-1 15,0 2 8-15,0-2-8 16,0 0 0-16,0 3 0 16,0-1 0-16,0 2 6 15,0 2-6-15,0 3 8 16,0 1 6-16,3 6-13 16,1 2 14-16,1 5-8 15,4 3-5-15,1 0 14 16,2 1 3-16,1-3 3 15,3-2 6-15,0-5-22 16,-1-4 5-16,3-5-11 0,-2-8 0 16,4 0-22-1,2-9-63-15,-4-6-181 0,-2 1-670 16</inkml:trace>
  <inkml:trace contextRef="#ctx0" brushRef="#br1" timeOffset="11839.11">18615 17380 7 0,'0'0'795'0,"0"0"-617"16,0 0-90-16,0 0 22 16,0 0 62-16,0 0-25 15,0 0-2-15,44 78-37 16,-29-47-22-16,4 4-18 16,-2 9-8-16,1 2 14 15,-4 0-15-15,-4 0-15 16,-4-3-8-16,-6-2-35 15,0-9 9-15,0-4-10 16,-11 4-31-16,-2-9-143 16,1-3-497-16</inkml:trace>
  <inkml:trace contextRef="#ctx0" brushRef="#br1" timeOffset="12348.79">18049 17294 789 0,'0'0'537'16,"0"0"-419"-1,0 0-54-15,0 0-21 0,0 0 0 16,-22 100 8-16,22-61-3 15,0 6 4-15,10 8-27 16,10 6-10-16,15 35-15 16,-2-18-44-16,0-7-454 0</inkml:trace>
  <inkml:trace contextRef="#ctx0" brushRef="#br1" timeOffset="23450.21">20655 16838 1061 0,'0'0'284'0,"0"0"-184"0,0 0-61 16,0 0 25-16,0 0 50 15,0 0-25-15,-36-1-28 16,30 1-39-16,0 7-6 16,0 10 8-16,-4 8-23 15,1 6 10-15,-2 13 2 16,-2 2-13-16,3 9 25 16,-1 6-19-16,-1-1 4 15,5-2-1-15,-1 0-2 16,4-10-7-16,1-9 0 15,2-8-3-15,1-10 2 16,0-8 2-16,0-8 5 16,0-3-6-16,0-2-12 0,0 0 12 15,0-7-27 1,0-10 27-16,1-6 19 0,2-9-11 16,-2-7 8-16,-1-4 5 15,2-6-20-15,-1-8-2 16,1 1-1-16,1-2 2 15,1 1 6-15,1 4-6 16,-1 5 6-16,-1 7-4 16,3 5-1-16,-5 9-2 15,2 6 1-15,-1 8 0 16,-2 4 6-16,2 6-6 16,-2 2 0-16,0 1 10 15,0 0-10-15,1 3 0 16,4 12-12-16,2 10 12 15,6 9 0-15,2 9 2 0,8 8-2 16,0 4 5-16,4 5-5 16,1 2 0-16,-2 1 0 15,3-4-2-15,-4-7 1 16,-3-6 2-16,-4-8-1 16,-1-4 6-16,-5-6-6 15,-2-8 0-15,-6-4 0 16,-1-7 2-16,-3-1 12 15,0-4 49-15,-3-2 11 16,-16-2-25-16,-8 0-42 16,-6 0 0-16,-4 0-7 15,-2-5 1-15,3 1 3 0,5 4-3 16,4-3 5-16,8 3 0 16,7 0-6-16,5 0 0 15,4 0-10-15,3 0-1 16,0 0-17-16,1 0-60 15,20 0-40-15,0 0-148 16,-3 0-369-16</inkml:trace>
  <inkml:trace contextRef="#ctx0" brushRef="#br1" timeOffset="23715.31">20894 16854 411 0,'0'0'1079'16,"0"0"-939"-16,0 0-97 15,0 0-42-15,-6 73 14 16,6-30 99-16,0 9-51 16,3 5-22-16,7 6-24 15,1-4-4-15,-1-2 12 16,0-4-24-16,-2-4 12 15,-2-6-13-15,-2-4-25 16,-4 0-158-16,0-11-140 16,-1-8-362-16</inkml:trace>
  <inkml:trace contextRef="#ctx0" brushRef="#br1" timeOffset="23911.1">20814 17319 1007 0,'0'0'308'15,"0"0"-220"-15,0 0-43 16,0 0 47-16,0 0 62 16,104-42-8-16,-67 34-65 15,4 0-42-15,0 5-16 16,-4-3-23-16,-2 3 0 16,-7-2-32-16,-4 2-116 15,-7-3-119-15,-8 2-422 0</inkml:trace>
  <inkml:trace contextRef="#ctx0" brushRef="#br1" timeOffset="24151.02">21101 16909 532 0,'0'0'995'16,"0"0"-845"-16,0 0-115 15,0 106-18-15,9-56 66 16,4 8 48-16,4 0-19 16,1 0-67-16,-1-4-22 15,-1-7-13-15,-2-10-8 16,-2-11-4-16,-3-9-29 16,0-14-149-16,-4-3-320 15,-4-7-366-15</inkml:trace>
  <inkml:trace contextRef="#ctx0" brushRef="#br1" timeOffset="24479.92">21271 17028 1239 0,'0'0'252'15,"0"0"-181"-15,0 0-43 16,0 76-28-16,7-57 60 15,7-10-16-15,2-1-12 16,2-6 22-16,-1-2-38 16,-1-5 3-16,-3-14 0 0,-3-5-3 15,-2-5 18-15,-6-3 11 16,-2 0-8-16,0-1 20 16,-3 6-18-16,-9 2 4 15,1 7-3-15,-2 6-9 16,3 7 11-16,-4 5-25 15,1 0-5-15,-1 10-12 16,0 12-31-16,3 6-61 16,3 21-90-16,4-8-107 15,1-5-531-15</inkml:trace>
  <inkml:trace contextRef="#ctx0" brushRef="#br1" timeOffset="24991.85">21614 17241 1292 0,'0'0'335'16,"0"0"-255"-16,0 0-74 15,0 0-3-15,0 0 82 16,0 0 22-16,0 0-19 0,67-3-59 15,-44 3-16-15,-3 0-6 16,-1 0 3-16,-5 0-11 16,-3 0 1-16,-5 0-97 15,-3 0-172-15,-3 0-417 0</inkml:trace>
  <inkml:trace contextRef="#ctx0" brushRef="#br1" timeOffset="25193.99">21619 17353 1324 0,'0'0'350'15,"0"0"-250"-15,0 0-99 0,0 0 28 16,0 0 82 0,0 0-28-16,0 0-22 0,91 4-35 15,-66-4-15-15,0 0 0 16,-3 0-11-16,10 0-23 15,-9 0-175-15,-1 0-526 0</inkml:trace>
  <inkml:trace contextRef="#ctx0" brushRef="#br1" timeOffset="26027.73">22184 17186 960 0,'0'0'241'16,"0"0"-167"-16,0 0-22 15,0 0 54-15,0 0 8 0,0 0-36 16,0 0 5-16,37 0-13 15,-19 0-14-15,2 0 5 16,3 0-39-16,1 0-1 16,-2 0-14-16,0 0-5 15,-2 0 13-15,-5 0-15 16,0 0-1-16,-6-3-18 16,-4-4-175-16,-4-2-125 15,-1-1-239-15</inkml:trace>
  <inkml:trace contextRef="#ctx0" brushRef="#br1" timeOffset="26287.46">22281 16981 1008 0,'0'0'298'0,"0"0"-220"15,0 0-76-15,0 0 18 16,0 0 22-16,0 0 32 15,-12 73-18-15,12-41-21 16,6 5 45-16,1-3 13 16,1 4-8-16,-1-6-6 15,-1-1-29-15,0-2-21 16,-1-6-14-16,-1-5-14 16,1-5-2-16,-2-5-30 0,2-8-108 15,-2 0-131 1,0 0-376-16</inkml:trace>
  <inkml:trace contextRef="#ctx0" brushRef="#br1" timeOffset="26694">22460 16956 1355 0,'0'0'259'0,"0"0"-206"16,0 0-42-16,0 0-1 16,0 0 149-16,92 51-92 15,-59-44-34-15,2-3-5 0,-3-2-27 16,-3-2 6-16,-7 0-7 16,-5 0 0-16,-6 0 0 15,-5 0 0-15,-4 0 1 16,-2-4 44-16,0 0-39 15,-3-1 12-15,-6 4-18 16,-4 1 0-16,2 0 6 16,0 5-6-16,1 15 0 15,4 8 0-15,0 8 1 16,5 11-1-16,1-1 0 16,0 4 1-16,0-6 3 15,0-5-4-15,4-7 1 0,1-8-1 16,1-5-16-16,-5-9-120 15,1-5-161-15,-2-3-422 0</inkml:trace>
  <inkml:trace contextRef="#ctx0" brushRef="#br1" timeOffset="26883.83">22543 17316 1515 0,'0'0'308'0,"0"0"-237"15,0 0-71-15,0 0 0 16,0 0 58-16,0 0-13 16,86-26-20-16,-51 19-12 0,1-2-13 15,-2 0-16-15,5-8-166 16,-11 3-300-16,-4-1-465 0</inkml:trace>
  <inkml:trace contextRef="#ctx0" brushRef="#br1" timeOffset="27355.93">22836 17079 1358 0,'0'0'160'16,"0"0"-160"-16,0 0-42 15,0 0 42-15,0 0 57 0,0 0-18 16,0 0-25-16,102-27-13 15,-72 27 37-15,-1 8 14 16,-5 8 33-16,-3 4-2 16,-5 7-18-16,-9 2 21 15,-4 7-6-15,-3 0-56 16,0 5 17-16,-16-4-33 16,-2-1 5-16,-3-5-4 15,-1-6-8-15,2-6-2 16,1-9-6-16,2-5-3 15,3-5 10-15,3 0-16 16,5-5-22-16,1-4 14 0,5-2-3 16,0-1 14-1,1 4 4-15,11-1 4 16,1 5 5-16,5 3 1 0,2 1 38 16,5 0 12-16,2 5-26 15,1 1 3-15,0 1-26 16,1 0 5-16,-1-4 4 15,-1-3-9-15,-2 0-4 16,-4-6-3-16,2-11-88 16,0-26-132-16,-6 9-258 15,-2-5-395-15</inkml:trace>
  <inkml:trace contextRef="#ctx0" brushRef="#br1" timeOffset="27724.33">23308 16997 1242 0,'0'0'560'0,"0"0"-424"15,0 0-51-15,0 0-9 16,0 0-48-16,0 0 12 16,0 0-25-16,-29 73-14 15,23-37 19-15,3 4-20 16,3 2 22-16,0 4 16 16,0-3-38-16,6-1 11 15,7-4-11-15,3-8 0 16,4-6 1-16,4-10-1 15,1-5-5-15,2-9 3 16,-2 0-4-16,1-6 5 16,-5-11 1-16,-5-7-3 15,-4-2 3-15,-6-2 0 0,-4 0 1 16,-2 3 36 0,0 3-31-16,-9 5 24 0,-7 7 1 15,-4 3-6-15,-3 7 20 16,-3 0-39-16,-1 7-1 15,3 11-5-15,1 6-50 16,4 2-4-16,7 11-42 16,3-7-152-16,5-5-419 0</inkml:trace>
  <inkml:trace contextRef="#ctx0" brushRef="#br1" timeOffset="27905.12">23623 17394 1729 0,'0'0'284'15,"0"0"-225"-15,0 0-49 16,0 0-9-16,0 0-1 16,0 0 0-16,0 0-180 15,0 12-338-15</inkml:trace>
  <inkml:trace contextRef="#ctx0" brushRef="#br1" timeOffset="28264.81">23688 16958 1264 0,'0'0'198'16,"0"0"-134"-16,0 0-52 15,0 0 212-15,0 0-61 16,0 0-108-16,14 94-15 16,-12-67-26-16,-2-2 2 15,0 0 8-15,0-2-24 16,0 1 12-16,0-5-12 16,0-2 1-16,0-2 12 15,6-3-13-15,0-2 7 16,4-1 9-16,2-6-15 15,2 1 29-15,5-1-7 0,2-3-23 16,0 0 18-16,1 0-17 16,0 0 4-16,-1-10-5 15,-4 4-9-15,-1-5-47 16,-2-3-98-16,-5-1-142 16,-2 1-315-16</inkml:trace>
  <inkml:trace contextRef="#ctx0" brushRef="#br1" timeOffset="28504.93">23884 17012 660 0,'0'0'855'16,"0"0"-698"-16,0 0-126 0,0 0-9 16,0 0 54-1,0 0 69-15,-1 72-24 0,1-33-58 16,4 7 16-16,1 4-20 15,-1 1-16-15,-1-2 10 16,0-3-38-16,-1-7 0 16,0-5-5-16,0-6-10 15,-1-8-15-15,3-8-69 16,0-5-139-16,-1-6-571 0</inkml:trace>
  <inkml:trace contextRef="#ctx0" brushRef="#br1" timeOffset="29562.18">24074 17506 954 0,'0'0'524'16,"0"0"-466"-16,0 0-20 15,0 0-36-15,0 0 76 16,0 0 65-16,0 0-61 0,62-83-32 16,-54 47-26-16,-2-2-24 15,-3-4 20-15,-3-4-19 16,0 0 1-16,0-3 8 16,0 6-4-16,-6 1-7 15,2 11 1-15,-3 9 0 16,4 6 0-16,-1 6 0 15,2 5 9-15,1 5 14 16,-1 0-19-16,2 0 0 16,0 0-4-16,0 9-29 15,0 9 22-15,0 8 7 16,0 3 0-16,6 7 7 16,2 1-6-16,1 6-1 15,1 0 0-15,-1-1-4 16,-1-3 3-16,0-3 2 0,-3-5-1 15,-2-4 6-15,-1-7-5 16,-2-8-2-16,0-3 0 16,0-7 1-16,0-2 2 15,0 0-2-15,0-7-19 16,-4-9-21-16,3-4-43 16,-1-7 37-16,2 2 8 15,0 0-13-15,2 2 50 16,7 4-14-16,6 5 15 15,-2 4 14-15,5 8-13 16,0 2 38-16,0 0 11 16,-3 6-22-16,0 14 30 15,-8 5-27-15,-4 5-5 0,-3 4 2 16,0-3-26-16,-10 2 2 16,-3-5-4-16,-1-8-6 15,3-5 4-15,4-6 3 16,4-8-1-16,3-1 2 15,0 0-2-15,0-10-15 16,12-2 6-16,3 3 5 16,4 1 4-16,1 6 0 15,2 1 15-15,2 1 22 16,-3 0-30-16,-2 0 18 16,1 0-25-16,-4 0 1 15,0-2-10-15,-5-2 3 16,-1-2-93-16,-2-2-143 15,-5 1-389-15,-2 3-344 0</inkml:trace>
  <inkml:trace contextRef="#ctx0" brushRef="#br1" timeOffset="29918.22">24475 17039 755 0,'0'0'487'15,"0"0"-393"-15,0 0 53 16,0 0 52-16,84 0-24 16,-52 0-57-16,4 1-38 15,0 1-64-15,0 1 8 16,-8 0-24-16,-7-3 8 16,-6 2-18-16,-11 0 1 15,-4 2-93-15,-7-1-150 16,-9 0-415-16</inkml:trace>
  <inkml:trace contextRef="#ctx0" brushRef="#br1" timeOffset="30181.03">24614 17106 576 0,'0'0'624'16,"0"0"-529"-16,0 0-55 15,0 0 54-15,22 78 79 16,-5-52 26-16,3 2-73 15,-2-3-37-15,2 3-13 16,-8 0-38-16,-4-2 10 16,-5 3 9-16,-3-9-42 15,-3 2 18-15,-11-4-9 16,-3-3-23-16,-2-5 17 16,-2-3-18-16,1-4 8 0,3-3-8 15,3 0-52-15,5-8-50 16,6-4-250-16,3-3-540 0</inkml:trace>
  <inkml:trace contextRef="#ctx0" brushRef="#br1" timeOffset="30856.21">25024 17283 1249 0,'0'0'245'0,"0"0"-212"16,0 0-18-16,0 0-5 16,0 0 39-16,0 0 46 15,0 0-42-15,2 0-31 16,8 0 26-16,2 0-15 16,2 0 32-16,5 0-15 15,1 0 1-15,3 0 3 16,-1 0-36-16,2 0-11 15,-2 0 3-15,-2 0-10 16,-7-1 0-16,-2-4-66 16,-4 0-187-16,-6 1-46 15,-1-3-431-15</inkml:trace>
  <inkml:trace contextRef="#ctx0" brushRef="#br1" timeOffset="31132.95">25128 17176 208 0,'0'0'1185'0,"0"0"-1000"16,0 0-175-16,0 0-3 16,0 0 34-16,0 0 26 15,0 0-7-15,-11 48-28 16,11-17 50-16,0 4 22 15,0 5-43-15,4 0 10 16,0-2-40-16,2-4-30 16,-1-7 22-16,1-7-23 0,0-9 0 15,2-6-20-15,8-5-143 16,-2-7-198-16,-2-5-943 16</inkml:trace>
  <inkml:trace contextRef="#ctx0" brushRef="#br1" timeOffset="31950.85">25530 17251 1092 0,'0'0'371'0,"0"0"-259"15,0 0-56-15,0 0 8 16,0 0 70-16,0 0-43 16,0 0-50-16,10-2 10 15,2 2-19-15,3 0 3 16,6 0-10-16,1 0-4 15,1 5 20-15,2-4-35 16,-1 2 2-16,-1-3 8 16,-6 3-16-16,-2-3 0 15,-6 0 0-15,-6 0 3 0,-2 0-3 16,-1 0 13 0,0 2 28-16,0-2 26 0,0 2-26 15,0-2-14-15,0 3-27 16,0-3-4-16,0 0-24 15,0 0-58-15,2 0-127 16,1-3-330-16</inkml:trace>
  <inkml:trace contextRef="#ctx0" brushRef="#br1" timeOffset="32672.08">25938 17120 18 0,'0'0'1549'0,"0"0"-1435"0,0 0-114 16,0 0-71-16,0 0 71 15,0 0 42-15,0 0 20 16,34-8-38-16,-14 8-5 15,2 0 25-15,2 0 18 16,-3 11-4-16,2 3-14 16,-6 5-29-16,-5 3-2 15,-6 1-4-15,-6 0 0 16,0 2 31-16,-9-2-28 16,-6-5-3-16,-1-3 0 15,1-4-3-15,2-6-6 16,2-5 0-16,5 0-27 15,2 0-34-15,4-10-56 16,0-2-3-16,7 0 29 16,8 2 39-16,4 2 40 0,4 7 6 15,-2 1 6-15,3 0 2 16,-2 12 21-16,-1 7 41 16,-3 1 47-16,-8 1-45 15,-3 0-4-15,-7 1 26 16,0-2-26-16,-8 0-20 15,-9-5-26-15,-4-1-6 16,-4-5 21-16,-2-4-30 16,2-5 14-16,-2 0-9 15,2 0-5-15,4-11 9 16,6 1-10-16,5 2-8 0,8 1-11 16,2 0-71-1,0 4-46-15,21-4-98 0,-1 0-59 16,0 4-606-16</inkml:trace>
  <inkml:trace contextRef="#ctx0" brushRef="#br1" timeOffset="33212.67">26354 17143 1252 0,'0'0'425'0,"0"0"-425"0,0 0-44 15,0 0 35 1,0 0 9-16,0 0 66 0,0 0-47 16,20 41-18-16,-5-34 29 15,4-3-6-15,2-4-2 16,-2 0 1-16,1 0-23 16,-5-14 13-16,-4-4-11 15,-4-2 6-15,-6 0 20 16,-1-7-18-16,0 5 2 15,-4 2 22-15,-7 3 16 16,-5 6 12-16,1 5-1 16,-5 5-35-16,0 1-6 15,0 7-19-15,-1 10 4 16,0 5-5-16,6 4 0 16,1 1-1-16,6 1 0 0,4-5 1 15,4-1-1-15,0-6 1 16,6-5-8-16,11-5-33 15,3-6-10-15,2 0 29 16,3 0-25-16,-2-6-22 16,-2-4 37-16,0 3 24 15,-6 4 8-15,0 3 38 16,-3 0-13-16,-1 17 23 16,-2 6 40-16,-3 8-15 15,-1 2-11-15,-2-2-20 16,0 2-13-16,-2-5-8 15,1-5-21-15,1-6-16 16,0-11-89-16,-2-6-208 0,2 0-534 16</inkml:trace>
  <inkml:trace contextRef="#ctx0" brushRef="#br1" timeOffset="33699.87">26595 17129 1672 0,'0'0'159'16,"0"0"-159"-16,0 0-27 15,0 0 27-15,0 0 85 16,0 0-43-16,0 0-35 0,59-53-1 16,-40 53-1-1,0 0-5-15,-2 3 17 0,-3 12 29 16,-1 4-29-16,-7 5 14 15,-3 4 16-15,-3 0-19 16,0-2 4-16,-13-1-24 16,-2-4 2-16,0-4-6 15,2-6 5-15,2-5-16 16,3-6 7-16,3 0-13 16,3 0-23-16,2-12-84 15,0-2 28-15,10-1-71 16,7 1 20-16,5 4-7 15,4 7 36-15,-1 3 85 16,-1 3 29-16,1 11 100 16,-2 6 73-16,-4 3 49 0,-7 2-41 15,-3 4-40-15,-6 0-45 16,-3 0-28-16,0-5 3 16,-12-2-28-16,-3-2-12 15,-4-8-17-15,-1-4-14 16,4-4-45-16,0-4-57 15,3-1-108-15,6-10-340 16,1-1-910-16</inkml:trace>
  <inkml:trace contextRef="#ctx0" brushRef="#br1" timeOffset="33873.62">26932 17404 1796 0,'0'0'315'0,"0"0"-234"16,0 0-53-16,0 0-17 16,0 0-11-16,0 0-1 15,0 0-61-15,36-10-151 16,-25-7-369-16</inkml:trace>
  <inkml:trace contextRef="#ctx0" brushRef="#br1" timeOffset="34413.92">27188 17009 1311 0,'0'0'620'0,"0"0"-620"15,0 0-204-15,0 0 204 0,0 0 63 16,0 0 70-16,0 0-58 15,50-7-56-15,-27 6-3 16,0-1-4-16,-1 1-4 16,-4 0-8-16,-5 1 0 15,-4 0 0-15,-6 0-6 16,-3 0 6-16,0 0-9 16,-10 0-15-16,-10 0-45 15,-6 9-21-15,-3 1 42 16,-2 5 48-16,1-1 10 0,2 3 15 15,4-3 7-15,6-1 4 16,6-3-28-16,6-3 3 16,6 0-11-16,0 0-3 15,6-2 1-15,12 2 2 16,6 3 0-16,4 0 0 16,5 5 0-16,3 4-1 15,0 2 1-15,-2 1-3 16,-4 4 2-16,-6 1 2 15,-8-1 0-15,-7-1 16 16,-8 2 13-16,-1-4 24 16,-4 0-3-16,-15-6-24 15,-7-2-2-15,-2-6-15 16,-2-7-1-16,0-2-9 0,3 0-5 16,3-9-54-16,7-12-93 15,6 5-184-15,7-1-524 16</inkml:trace>
  <inkml:trace contextRef="#ctx0" brushRef="#br1" timeOffset="35247.22">27543 17444 1232 0,'0'0'312'16,"0"0"-301"-16,0 0-10 16,0 0 0-16,0 0 40 15,62-95 20-15,-49 62-47 16,-4-1-1-16,-3-4 4 15,-2-2-17-15,-4-2 0 16,0 0 0-16,-3-1 0 16,-7 0 35-16,-4 3 36 15,-1 4 5-15,2 5-27 16,0 6-7-16,4 9 22 0,1 4-32 16,2 7-17-16,5 2 13 15,1 3-21-15,0 6-6 16,0 14 15-16,1 8-14 15,8 8-3-15,2 7 1 16,-1 6 0-16,3 2 6 16,-1 2-6-16,-1 2 1 15,-5-4 13-15,-3-4-12 16,-3-5-2-16,0-9 0 16,0-7 0-16,-5-9-1 15,-1-7 2-15,-1-9-1 16,2-1 6-16,1-7-6 15,2-14-1-15,1-2-12 0,1-8 13 16,0-2-9-16,9 1 9 16,4 0-28-16,2 4 0 15,3 11-21-15,-1 5 29 16,0 9 7-16,-2 3 10 16,2 10 3-16,-4 12 1 15,-1 6 9-15,-4 5 25 16,-5 3-7-16,-3 0 0 15,0-2-18-15,-14-1-10 16,-5-6 22-16,-2-6-9 16,1-6 0-16,0-7 8 15,3-8-21-15,4 0 8 16,4-12-8-16,6-8-14 16,3 1 13-16,0-1-7 15,9 6 8-15,6 4 3 0,6 3 3 16,-1 5-12-16,2 2 6 15,1 0-3-15,0 0 1 16,-1 0 2-16,-1 0 0 16,1 0 0-16,-1-8-62 15,4-8-87-15,-7 1-98 16,-3 1-615-16</inkml:trace>
  <inkml:trace contextRef="#ctx0" brushRef="#br1" timeOffset="35542.72">27879 16977 1272 0,'0'0'619'15,"0"0"-572"-15,0 0-47 16,0 0 0-16,0 0 49 16,0 0 2-16,103-7-22 15,-71 7-29-15,1 0 6 16,-3 0-2-16,-3 0-4 16,-9 0-45-16,-5 0-119 0,-13 0-106 15,0 0-312-15,0 3 3 16</inkml:trace>
  <inkml:trace contextRef="#ctx0" brushRef="#br1" timeOffset="35787.42">28031 17039 818 0,'0'0'584'0,"0"0"-480"15,0 0-77-15,0 0 2 16,0 0 3-16,-3 74 16 16,21-50-10-16,2 4-38 15,3 5 34-15,1 0 21 16,0 4-8-16,-5-1 14 15,-5 1-9-15,-7-1 14 16,-7 0 23-16,0-5-35 16,-10-3 10-16,-13-5-14 0,-5-6-34 15,-5-7 27-15,-1-6-31 16,-1-4 9-16,4 0-21 16,6-7-24-16,6-17-72 15,8 4-271-15,8 0-836 0</inkml:trace>
  <inkml:trace contextRef="#ctx0" brushRef="#br1" timeOffset="36898.99">28748 17314 1365 0,'0'0'285'0,"0"0"-209"15,0 0-59-15,0 0 65 16,0 0 40-16,81 2-46 16,-56 1-37-16,-1-3-31 15,3 0-1-15,-3 0 6 0,-3 0-13 16,-8 0-44 0,-4 0-117-16,-5 0-172 0,-4-3-429 0</inkml:trace>
  <inkml:trace contextRef="#ctx0" brushRef="#br1" timeOffset="37109.07">28796 17198 1672 0,'0'0'382'16,"0"0"-269"-16,1 74-88 15,10-30 11-15,3 6 48 16,0 1-34-16,0-2-23 0,-1-5-27 16,-2-1-5-16,-2-14-74 15,-2-10-401-15</inkml:trace>
  <inkml:trace contextRef="#ctx0" brushRef="#br1" timeOffset="37972.1">29448 16944 1317 0,'0'0'268'0,"0"0"-180"16,0 0 80-16,0 0 19 16,0 0-63-16,0 0-64 0,-3-10-16 15,-3 10 5-15,-2 12-37 16,-5 9-3-16,-1 10-9 16,-2 11 6-16,1 21-14 15,2 14 8-15,4-2 0 16,6-7 3-16,3-14-3 15,0-12 1-15,4 0-1 16,10-1-22-16,13-7-64 16,-2-12-171-16,-3-12-368 0</inkml:trace>
  <inkml:trace contextRef="#ctx0" brushRef="#br1" timeOffset="38467.86">29575 17163 1177 0,'0'0'329'0,"0"0"-272"16,0 0-55-16,0 0 28 15,0 0 15-15,0 0-8 16,0 0-27-16,85-3 34 15,-52 3 89-15,1 0-59 16,-1 9-22-16,-2 9-29 0,-4 5-22 16,-6 5 20-16,-6 2-9 15,-8 4 32-15,-7 0 6 16,0 4-29-16,-18-6 8 16,-6 0-23-16,-4-4 2 15,-2-5-3-15,1-6-4 16,1-4-2-16,6-12-10 15,3-1-38-15,7 0 2 16,6-11-54-16,4-3 3 16,2 0 29-16,0 2 38 15,11 5 31-15,2 4 12 16,5 3 17-16,3 0 65 16,0 2-4-16,3 9-15 15,0 5 1-15,1 1-42 16,-4 0-8-16,0 0-7 0,-2-7-13 15,-2-1-12-15,0-6-3 16,6-3-100-16,-7-3-238 16,-1-11-733-16</inkml:trace>
  <inkml:trace contextRef="#ctx0" brushRef="#br1" timeOffset="38769.31">30095 17307 1007 0,'0'0'505'0,"0"0"-438"15,0 0-35-15,0 0 59 16,0 0 23-16,0 0 30 15,0 0-24-15,46 36-48 16,-25-14 3-16,2 0-45 16,-1 2-9-16,-3-2-2 15,-2-6-19-15,-4-1 0 16,-2-4 0-16,-4-5-89 16,-2-6-144-16,-3 0-415 0</inkml:trace>
  <inkml:trace contextRef="#ctx0" brushRef="#br1" timeOffset="38993.54">30237 17273 1066 0,'0'0'363'0,"0"0"-249"15,0 0-78-15,0 0 88 16,-57 92 51-16,44-61-79 15,-3-2-58-15,0 0 17 16,0-5-27-16,4-4-13 16,0-6-11-16,3-2-4 0,6-7-96 15,2-2-202 1,1-3-567-16</inkml:trace>
  <inkml:trace contextRef="#ctx0" brushRef="#br1" timeOffset="40105.13">30368 17137 793 0,'0'0'623'15,"0"0"-518"-15,0 0-64 0,0 0 55 16,0 0 88-16,0 0-47 16,0 0-74-16,0-4-23 15,4 4-25-15,6 0 7 16,2 0 19-16,2 2-22 15,0 0-3-15,2 3 1 16,-2-4-17-16,0 2 0 16,2 0-32-16,-3 0-190 15,-4-3-415-15</inkml:trace>
  <inkml:trace contextRef="#ctx0" brushRef="#br1" timeOffset="40698.02">30655 17053 882 0,'0'0'837'0,"0"0"-711"15,0 0-97-15,0 0 14 16,0 0 18-16,0 0-16 16,0 0-28-16,43 3-17 15,-22 3 21-15,2 4-21 16,3 2 11-16,-2 7-3 15,0-2-6-15,-5 5-2 16,-4 2 0-16,-3 1 0 16,-8 5 4-16,-4 0-4 15,0 1 2-15,-13 0 4 16,-7-1 0-16,-3-3-12 16,-3-1 6-16,3-5 0 15,1-4 2-15,5-4-2 16,3-5 0-16,6-4 12 0,3-2-11 15,5-2-1-15,0 0 0 16,0 0 0-16,0 0 4 16,8-5-4-16,3 3 0 15,3-1 6-15,4 3 0 16,0 0 9-16,2 0-3 16,3 0 7-16,-3 7 15 15,0 1-21-15,-1-5-12 16,-2 1 2-16,-1-4-3 15,-1 0-41-15,0-7-200 16,-6-5-618-16</inkml:trace>
  <inkml:trace contextRef="#ctx0" brushRef="#br1" timeOffset="41097.03">31057 17120 909 0,'0'0'348'16,"0"0"-268"-16,0 0-58 16,0 0 101-16,0 0-12 15,-3 82-49-15,9-62-30 16,9-3 8-16,3-4 37 0,3-4-45 15,3-5-31-15,1-4 18 16,-2 0-13-16,1-10 7 16,-5-7 4-16,-4-4-15 15,-5-1 18-15,-5-4 5 16,-5 5 15-16,0 1 48 16,0 1-3-16,-12 4-14 15,-2 3-6-15,-2 4-19 16,-1 4-3-16,-5 4-43 15,0 0-28-15,-1 9-14 16,-1 10-23-16,-4 12-71 16,6-4-161-16,5-2-401 0</inkml:trace>
  <inkml:trace contextRef="#ctx0" brushRef="#br1" timeOffset="41500.1">31109 17313 932 0,'0'0'383'0,"0"0"-268"16,0 0-35-16,0 0 97 15,-23 84-12-15,23-58-91 16,7-4-39-16,9 2 24 0,4-7-28 16,5-5-1-16,4-1-22 15,-1-10-7-15,-1-1 19 16,-2-4-11-16,-4-13 13 16,-6-6 13-16,-6-1-17 15,-3-4 10-15,-6 1 6 16,0 3 1-16,-4 4 10 15,-12 4-7-15,-3 3 23 16,-3 7-18-16,-7 6-34 16,1 0-9-16,1 8-32 0,2 9-60 15,1 17-26 1,7-5-120-16,6-2-636 0</inkml:trace>
  <inkml:trace contextRef="#ctx0" brushRef="#br1" timeOffset="42382.06">31421 17087 803 0,'0'0'215'0,"0"0"-199"16,0 0 17-16,0 0 121 0,0 0 14 15,0 0-87-15,90 3-40 16,-66-3 36-16,-2 0-31 16,-4 0-19-16,-3 0-27 15,-6 0-12-15,-9 0-94 16,0 0-403-16,-6 0-525 0</inkml:trace>
  <inkml:trace contextRef="#ctx0" brushRef="#br1" timeOffset="42753.07">31417 17157 1092 0,'0'0'283'0,"0"0"-189"15,0 0-81-15,0 0 101 0,0 0 17 16,0 0-89-16,-5 75-7 16,14-63-22-16,4-4 22 15,1 1 18-15,4-2-53 16,-1-2 16-16,5 0-16 15,0 2 0-15,-1 1 14 16,3 1-12-16,-3 3 14 16,-3 4 22-16,-2 2-10 15,-7 1 29-15,-4 3-16 16,-5 2-8-16,0-1 15 16,-6-3-12-16,-10 0 1 0,-3-3-2 15,-3-4-27 1,-2-4 6-16,3-4-14 0,-3-3 0 15,4-2 10-15,1 0-9 16,3-7-2-16,4-5 1 16,6-1-54-16,2 2-6 15,4 1-53-15,0 2-139 16,13 2-127-16,-2 5-723 0</inkml:trace>
  <inkml:trace contextRef="#ctx0" brushRef="#br1" timeOffset="43230.22">31869 17433 1629 0,'0'0'709'0,"0"0"-670"15,0 0-39-15,0 0 0 16,0 0 32-16,0 0-19 15,0 0-13-15,-12 0-6 16,12 4-33-16,3 3-32 16,6-2-118-16,-2 0-335 0,-1-4-501 15</inkml:trace>
  <inkml:trace contextRef="#ctx0" brushRef="#br1" timeOffset="43617.54">31996 17070 980 0,'0'0'729'0,"0"0"-700"16,0 0-28-16,0 0-1 15,-11 75 114-15,11-55-48 0,12-2-25 16,7-3 21-16,4-5-29 16,4-3-4-16,4-7-17 15,1 0 13-15,-3-8 6 16,0-6-21-16,-9-3 5 16,-3 0 7-16,-10 0 8 15,-5 0 16-15,-2 1-18 16,-2 1-2-16,-14 3 29 15,-4 4-40-15,-4 6 4 16,-4 2-19-16,-3 2-24 16,-1 15-1-16,4 5-45 15,-2 17-36-15,7-4-126 0,7-5-476 16</inkml:trace>
  <inkml:trace contextRef="#ctx0" brushRef="#br1" timeOffset="43964.55">32057 17299 1340 0,'0'0'429'0,"0"0"-429"16,0 0 0-16,-21 87 44 16,21-53 88-16,0 1-56 15,3-1-50-15,15-4-23 16,4-8 15-16,5-5 8 15,1-10-11-15,2-7-4 16,0 0-10-16,-3-9 16 0,-5-11-8 16,-4-4 2-16,-9 0 13 15,-7-3-5-15,-2 0 5 16,-5 1 11-16,-13 4 4 16,-3 2-1-16,-4 4 1 15,-2 7-32-15,0 6-7 16,2 3-15-16,1 5-30 15,4 13-34-15,4 4-45 16,3 18-23-16,4-9-129 16,5-4-460-16</inkml:trace>
  <inkml:trace contextRef="#ctx0" brushRef="#br1" timeOffset="45098.1">32548 17333 819 0,'0'0'357'0,"0"0"-184"16,7-114 4-16,-3 64 2 16,-4 4 11-16,0 2-60 15,0 10-42-15,0 9-11 16,-4 7-24-16,0 6-16 15,2 9-9-15,-1 3-20 16,2 0-8-16,1 0-6 16,-2 12 0-16,2 12 4 0,0 7 3 15,0 6-2 1,0 5 1-16,0 3-5 0,6-4 5 16,4 1 1-16,1-4 5 15,-1-1-1-15,2-8-4 16,-3 0-1-16,-1-10 0 15,-2-2-5-15,-2-5 5 16,-4-5 0-16,0-1 1 16,0-3 11-16,0 0-10 15,-4-2-2-15,1-1 0 16,1 0-14-16,1 0-2 16,1-3-39-16,0-5 14 15,0-3 11-15,6-1-2 0,5 1 16 16,0 0 7-16,2 2 0 15,-2 3 2-15,-2 1 7 16,-3 3 0-16,-1 2 0 16,-3 0 9-16,-2 0-9 15,0 12 36-15,-2 3-21 16,-14 1 6-16,-3 1-21 16,-2 1-24-16,-1-4-12 15,1-2-23-15,4-5-5 16,4-4-16-16,4-3 34 15,6 0 40-15,3-6-39 16,0-7 26-16,5 0 17 0,8-1-11 16,2 4 13-1,2 1 1-15,2 6 30 0,0 3 27 16,-1 0-4-16,1 4 9 16,2 7 13-16,-1-1-37 15,2 1 9-15,-1-4-11 16,1-2-22-16,-1-5 19 15,1 0-24-15,-1-2-3 16,-3-13-7-16,2-19-126 16,-7 4-194-16,-4 3-576 0</inkml:trace>
  <inkml:trace contextRef="#ctx0" brushRef="#br1" timeOffset="45363">32882 17062 1610 0,'0'0'333'16,"0"0"-302"-16,0 0 51 16,0 0 36-16,0 0-25 15,0 0-50-15,0 0-24 16,86-12 31-16,-62 12-19 15,1 0-17-15,-1 2-7 16,-1-1-7-16,-6-1-16 16,-6 1-91-16,-11-1-80 15,0 0-194-15,-2 0-370 0</inkml:trace>
  <inkml:trace contextRef="#ctx0" brushRef="#br1" timeOffset="45609">32940 17076 591 0,'0'0'810'15,"0"0"-699"-15,0 0-92 16,0 0 5-16,0 0 61 16,7 80-23-16,5-52-15 15,3 3 35-15,4 2 40 16,1-3-32-16,-2 3-40 16,-1-4 15-16,-6-3-9 15,-6-5-28-15,-5-2 5 0,0-2-14 16,-14-4 10-16,-8-2-5 15,-2-4-24-15,-3-2 0 16,3-3-42-16,2-2-52 16,4 0-94-16,7 0-324 15,7-2-866-15</inkml:trace>
  <inkml:trace contextRef="#ctx0" brushRef="#br1" timeOffset="45924.37">33125 16621 1787 0,'0'0'310'16,"0"0"-310"-16,0 0-8 15,0 0 8-15,0 0 0 16,0 0 49-16,67 120-48 15,-40-50 23-15,4 21-6 16,2 18 10-16,-8 3 44 16,-10-8-5-16,-15-17 4 15,0-24 8-15,-13-13-32 16,-1-11-7-16,-4-7-26 16,-1 9-13-16,-7-2-2 15,0-1-2-15,-15 0-86 16,7-13-64-16,6-10-425 0</inkml:trace>
  <inkml:trace contextRef="#ctx0" brushRef="#br1" timeOffset="47358.62">21174 17786 1000 0,'0'0'340'0,"0"0"-241"0,0 0-28 16,0 0-9-1,0 0 59-15,0 0 27 0,0-5-65 16,0 5-17-16,0 0-9 16,0 0-48-16,0 0 3 15,0 12-12-15,-7 8 0 16,-1 11 0-16,-1 12 1 15,-4 6-1-15,1 6 3 16,0 1-2-16,-3-3-2 16,4-2 0-16,1-5-21 15,3-5 15-15,2-5-12 16,2-5 10-16,3-11 9 16,0-3-26-16,0-7 17 15,0-5-10-15,0-5-24 0,2 0 2 16,2-9 41-16,5-11 3 15,1-6 16-15,3-10-10 16,-3-4-6-16,3-9-3 16,-2-2 0-16,1-5 0 15,-2 0 10-15,1-2-7 16,-1 4 13-16,-1 5-9 16,0 8-7-16,-3 9 0 15,0 9 1-15,-3 7 20 16,-3 10-4-16,0 4 19 15,0 2-6-15,1 0-24 16,2 4-7-16,3 13 1 16,6 9 0-16,5 6-1 0,5 11 2 15,5 4-1-15,3 6 4 16,2 2-3-16,0 0-2 16,-1 0 1-16,-1-6-6 15,-5-6 4-15,-5-7 3 16,-5-7-1-16,-9-7 6 15,-6-5-4-15,0-8-2 16,-11 1 0-16,-13-8 0 16,-7-1 10-16,-9-1-9 15,-2 0 12-15,-6-6 19 16,-1-4-31-16,0 3 21 16,4 0 0-16,2 7-10 15,7 0 13-15,8 0-18 16,6 3-6-16,6 4 12 15,9-1-13-15,2 5-1 0,5-1-33 16,0 2-62-16,15 0-77 16,24-9-58-16,-2-3-178 15,-1 0-332-15</inkml:trace>
  <inkml:trace contextRef="#ctx0" brushRef="#br1" timeOffset="47628.16">21610 17794 104 0,'0'0'1052'16,"0"0"-906"-16,0 0-122 15,0 0-15-15,0 0 8 16,0 0-16-16,0 98 34 15,7-55-2-15,4 6 1 16,-1 7 11-16,-1-1-15 16,-1 1-8-16,-3-1-10 15,-2-6-12-15,-3 7-32 16,0-15-188-16,0-12-363 0</inkml:trace>
  <inkml:trace contextRef="#ctx0" brushRef="#br1" timeOffset="47832.06">21528 18252 947 0,'0'0'308'15,"0"0"-189"-15,0 0-79 16,0 0 8-16,0 0 51 16,0 0 3-16,104-42-32 15,-62 38-26-15,3-5-38 16,1 2 5-16,-1 0-11 15,-4-3-12-15,0-4-95 16,-10 4-297-16,-12-2-413 0</inkml:trace>
  <inkml:trace contextRef="#ctx0" brushRef="#br1" timeOffset="48071.79">21845 17829 1152 0,'0'0'316'16,"0"0"-197"-16,0 0-97 16,0 0-9-16,0 0 15 15,3 70 49-15,6-27-42 16,2 5 5-16,0 2-24 16,-3 3 20-16,0-4-1 15,0-4-33-15,-2-5 0 16,3-7-2-16,1-8-81 0,1-11-105 15,-2-5-296-15,-3-9-186 16</inkml:trace>
  <inkml:trace contextRef="#ctx0" brushRef="#br1" timeOffset="48427.95">22074 17852 778 0,'0'0'225'16,"0"0"-168"-16,0 0-27 0,-2 77 9 16,11-54 9-16,7-3-12 15,4-6-16-15,-1-5-8 16,0-6 49-16,0-3 43 15,-3 0-37-15,-6-11 17 16,-2-2-7-16,-7-6 34 16,-1-1-10-16,0-4-16 15,-9 3-4-15,-3 4-54 16,-2 5 0-16,-1 4-8 16,0 5-19-16,3 3-1 15,1 8-55-15,3 24-134 16,4-3-51-16,3 0-435 0</inkml:trace>
  <inkml:trace contextRef="#ctx0" brushRef="#br1" timeOffset="48628.66">22530 17976 925 0,'0'0'140'0,"0"0"-102"16,0 0-26-16,83 0 6 15,-59 0-17-15,-3 0-1 16,-4 3-133-16,-8 2-589 0</inkml:trace>
  <inkml:trace contextRef="#ctx0" brushRef="#br1" timeOffset="48814.79">22532 18238 1035 0,'0'0'767'16,"0"0"-655"-16,0 0 23 16,0 0-66-16,99 9-39 15,-60-9 27-15,-2 0-42 16,-1 1-15-16,0 11-2 15,-9 2-263-15,-9 0-747 0</inkml:trace>
  <inkml:trace contextRef="#ctx0" brushRef="#br1" timeOffset="71367.87">23259 18107 636 0,'0'0'202'16,"0"0"-105"-16,0 0-54 16,0 0 42-16,0 0 17 15,0 0-28-15,-1 3-15 16,1-3-45-16,0 0 49 16,0 0 5-16,0 0-16 15,0 0 41-15,0 0-26 16,0 0 34-16,0 0 3 15,0 0-41-15,0 0 1 16,0 0-8-16,0 0-14 0,0 0 25 16,0 0-36-16,0 0 0 15,0 0 13-15,0 0-37 16,0 0 15-16,0 0-22 16,0 0 2-16,0 0 16 15,0 0-18-15,0 0 6 16,0 0 8-16,1 0 1 15,6 0-13-15,1 2 1 16,1 1 3-16,2 2 17 16,0-1-22-16,2-1 9 15,0-1 11-15,0-2-11 16,4 0-10-16,-2 0 0 16,1 0 6-16,-1 0 14 15,3 0-20-15,-2 0 13 16,2 0 11-16,-4-2-18 0,0-1 10 15,-3 2-16-15,-2-1 12 16,-2 2 6-16,-2 0-17 16,-1 0 16-16,-2 0 9 15,-2 0-17-15,1 0-1 16,-1 0-5-16,0 0 3 16,0 0 14-16,0 0-20 15,0 0 8-15,0 0-1 16,0 0 1-16,0 0-10 15,0 0 2-15,0 0-16 16,0 0 6-16,0 0-29 16,0 0-33-16,3 0-3 15,8-6-184-15,2-2-344 16,-1 1-716-16</inkml:trace>
  <inkml:trace contextRef="#ctx0" brushRef="#br1" timeOffset="72352.92">23890 18028 416 0,'0'0'1015'16,"0"0"-786"-16,0 0-165 15,0 0-58-15,0 0 86 16,0 0 35-16,0 0-55 16,-3-11-21-16,3 9-51 15,0 1 27-15,0-2 5 16,6 0-25-16,2-1 29 15,5 0-29-15,1 1 5 0,2 0-3 16,4 3 1-16,0 0-10 16,3 0 0-16,-1 0 1 15,-4 0-1-15,0 0 0 16,-3 3 0-16,-5 4 1 16,-2 0 0-16,-5 2-2 15,-3 2-7-15,0 3 8 16,0 2 4-16,-13 4-4 15,-3-1 0-15,-3 2 3 16,-1 2-2-16,0 2-1 16,-1-2 0-16,3 1 1 15,1-5 0-15,5 1-1 16,2-4 0-16,4-1-2 16,3 0 2-16,3-1 0 0,0-1 0 15,0 1 1-15,3 1 6 16,9 0-7-16,-2-6 0 15,3 2 5-15,1-2-4 16,3-5-1-16,1-2 3 16,1-2 6-16,1 0 2 15,0 0-5-15,2-6 0 16,-3 0 3-16,-2-1-3 16,-1 4-6-16,-2-1 0 15,0 4 6-15,-3 0-7 16,2 0 1-16,0 0 0 0,-1 0-1 15,0 0 1 1,1 0-30-16,1 0-81 0,10-12-109 16,-5-5-145-16,-4-3-440 15</inkml:trace>
  <inkml:trace contextRef="#ctx0" brushRef="#br1" timeOffset="72982.3">24381 18035 1046 0,'0'0'482'0,"0"0"-373"0,0 0-107 16,0 0 9 0,0 0 14-16,0 0-1 0,0 0 19 15,49-4-5 1,-29 1 16-16,2 2 23 0,2 1-25 15,1 0-8-15,-1 0-15 16,-3 0-27-16,0 10 29 16,-6 0-11-16,-2 4-1 15,-5 3 20-15,-7 0-11 16,-1 3-8-16,-4 2-2 16,-12 0-16-16,-6-5 2 15,-1 0-4-15,-1-3 0 16,3-5-16-16,1-3 14 15,4-5-14-15,6-1 1 16,2 0-36-16,6-7 9 0,2-3 1 16,0 0 5-16,10-1 35 15,6 2-16-15,2-1 17 16,4 6 0-16,5 2 11 16,0 2 11-16,3 0 21 15,-2 9-9-15,-4 5 22 16,-2 2-31-16,-4 4 18 15,-7 2 10-15,-7 2-20 16,-4-1 5-16,0 0-37 16,-4 3 5-16,-14-2 19 15,-3-2-25-15,-6-2 0 16,-3-3 3-16,-1-6 8 16,-1-2-9-16,3-2-2 15,2-7 0-15,5 0 5 0,5 0-5 16,4 0 0-16,5 0 0 15,5-3-16-15,3-1-21 16,0-2-48-16,3-1-64 16,21-4-19-16,-3 0-158 15,1 0-435-15</inkml:trace>
  <inkml:trace contextRef="#ctx0" brushRef="#br1" timeOffset="73410.7">24870 18064 1069 0,'0'0'254'0,"0"0"-188"16,0 0-38-16,0 0 11 15,0 0 47-15,0 0-32 16,0 0-43-16,-15 87 52 16,21-69-12-16,5-4 4 15,4-1-14-15,1-3-29 16,5-10 10-16,1 0-13 16,2 0-3-16,-1-16 38 15,-1-5-20-15,-1-6-6 0,-8 0 4 16,-4-1-22-16,-3 3 30 15,-6 0 18-15,0 6 14 16,-3 5 12-16,-12 1-28 16,-1 6 25-16,-7 4-25 15,-3 3-46-15,-1 0 0 16,-2 13 0-16,3 4-58 16,2 6-24-16,3 13-79 15,5-6-152-15,6-4-450 0</inkml:trace>
  <inkml:trace contextRef="#ctx0" brushRef="#br1" timeOffset="73822.91">24973 18179 1106 0,'0'0'566'0,"0"0"-504"16,0 0-39-16,0 0 11 15,0 0 96-15,-91 90-21 16,84-65-84-16,4 3-11 16,3-2-6-16,0 1 0 15,7-1-14-15,7-3 6 16,3-3-6-16,3-4-7 16,2-6 13-16,2-3 0 15,3-7-1-15,-3 0-14 16,3-17 15-16,-3-3 0 0,-5-5 0 15,-4-2 26-15,-3 0 12 16,-6-2 29-16,-5-1 18 16,-1 2-39-16,0 5 12 15,-7 2-14-15,-8 4-17 16,-3 3 28-16,-4 5-34 16,-4 6-21-16,-2 3 0 15,0 3-23-15,1 13-22 16,2 4-25-16,3 1-53 15,2 11-46-15,7-5-179 16,5-5-295-16</inkml:trace>
  <inkml:trace contextRef="#ctx0" brushRef="#br1" timeOffset="74079.99">25283 18413 1679 0,'0'0'297'16,"0"0"-202"-16,0 0-57 15,0 0 43-15,0 0-19 0,0 0-48 16,0 0-14-1,9 4-6-15,11-8-74 0,-4-6-98 16,-1-2-384-16</inkml:trace>
  <inkml:trace contextRef="#ctx0" brushRef="#br1" timeOffset="74528.75">25486 17925 1438 0,'0'0'405'0,"0"0"-389"16,0 0-8-16,0 0-8 0,0 0 14 16,0 0 57-16,0 0-39 15,34 25-16-15,-8-15 28 16,4-5-25-16,2 0 6 15,4-5-5-15,0 0-11 16,-1-3-9-16,-3-8 0 16,-5-4-3-16,-6-1 2 15,-6-3 2-15,-5 3 4 16,-5-1-2-16,-5 2 6 16,0 1-9-16,0 6 0 15,-2 1 18-15,-5 7 22 16,0 0-39-16,-4 3 8 15,-1 17-1-15,0 13-2 0,0 8-12 16,0 12 6-16,5 8 0 16,2 3 1-16,2 1-1 15,3-8 0-15,0-6 3 16,0-6-2-16,0-15-2 16,5-5-67-16,-2-11-167 15,-2-7-443-15</inkml:trace>
  <inkml:trace contextRef="#ctx0" brushRef="#br1" timeOffset="74740.36">25517 18265 1407 0,'0'0'651'15,"0"0"-570"-15,0 0-67 0,0 0-14 16,0 0 88-16,0 0 5 15,91-34-44-15,-53 22-49 16,1-1 9-16,0 3-6 16,-1-4-3-16,4 2-56 15,-11 2-142-15,-5 6-489 0</inkml:trace>
  <inkml:trace contextRef="#ctx0" brushRef="#br1" timeOffset="75571.99">26107 18398 1512 0,'0'0'268'0,"0"0"-258"15,0 0 34-15,0 0 105 16,0 0-12-16,0 0-65 15,80-82-66-15,-63 47 1 16,-1-1 6-16,-4-7 1 16,0 1 2-16,-5-3 0 15,-2 0-7-15,-4-2-10 16,-1 1 1-16,0 0 0 16,0 2 2-16,-4 3-1 15,-4 2-1-15,-2 3 0 16,4 8-4-16,0 8 3 0,1 8-10 15,2 7-7-15,2 5 12 16,-2 5 3-16,3 14 3 16,0 8 5-16,0 10-4 15,0 5-2-15,4 9 0 16,6 3-2-16,2 3-9 16,1 2 23-16,-3-1-11 15,0-4 0-15,-2-7 6 16,-3-8-12-16,-4-8 6 15,-1-6-3-15,0-12-3 16,0-4 12-16,0-9 0 0,0 0 10 16,0-15-10-16,0-12-3 15,5-4-3-15,4-3-6 16,6-5-4-16,0 5 1 16,4 2-8-16,2 6 10 15,-3 9-19-15,1 9 3 16,-1 8 4-16,0 1 13 15,-3 21 6-15,-3 9 9 16,-3 7 15-16,-5 2 7 16,-4 3-24-16,0-2 9 15,-3-4-13-15,-10-3 3 16,-8-8 12-16,-1-2-17 16,-3-11-1-16,-1-6 0 15,0-7-10-15,3 0 10 0,6-12-9 16,4-6 6-16,7-2 3 15,4-2 0 1,2 4 12-16,3 3-6 0,11 1 3 16,5 8-9-16,2 2 0 15,0 4 0-15,3 0 24 16,3 1-11-16,-1 6 9 16,4 2 3-16,-1-6-23 15,-1-3-4-15,0 0-2 16,0-2-54-16,2-12-38 15,12-17-132-15,-7 3-33 16,-6-2-641-16</inkml:trace>
  <inkml:trace contextRef="#ctx0" brushRef="#br1" timeOffset="75807.02">26823 17897 1679 0,'0'0'475'15,"0"0"-424"-15,0 0-51 16,0 0 16-16,0 0 41 16,0 0-12-16,0 0-43 15,101-22 25-15,-63 19-27 16,-1-3 11-16,0 1-2 16,-4-1-9-16,-5 1-6 15,-7 4-53-15,-5-2-63 0,-11 3-94 16,-5 0-294-1,0 0-325-15</inkml:trace>
  <inkml:trace contextRef="#ctx0" brushRef="#br1" timeOffset="76180.26">26966 17909 1324 0,'0'0'396'15,"0"0"-283"-15,0 0 10 16,0 0-2-16,0 0-17 15,0 0-34-15,0 0-69 16,-15 75 11-16,27-51 0 16,4 5-12-16,-1 4 24 0,3 0-23 15,-1 1 16 1,-3-1 22-16,0-1-39 0,-2-1 22 16,-5-4-22-1,-4-5 0-15,-3-3 15 0,0-2-15 16,-10-7 11-16,-13 0-11 15,-3-6-12-15,-9-1 11 16,-1-3-8-16,-4 0 9 16,3 0 6-16,3 2 13 15,2 3 31-15,7-5 7 16,7 5-51-16,3 0 9 16,5 2-15-16,5-1-26 15,4 0 20-15,1 4-62 16,6 0-37-16,7-4-216 0,3-3-722 15</inkml:trace>
  <inkml:trace contextRef="#ctx0" brushRef="#br1" timeOffset="82946.22">20824 17794 464 0,'0'0'153'15,"0"0"9"-15,0 0-48 0,0 0 3 16,0 0 4-1,0 0-66-15,-7-8 0 16,7 8-1-16,0 0-19 0,0 0 32 16,0 0-20-16,0 0-20 15,0 0 15-15,-1 0-25 16,-1 0 8-16,-1 0-9 16,-1 5-15-16,0 6 12 15,-1 6-13-15,1 4 1 16,-1 5 5-16,2 3-5 15,0 4-1-15,0 4 0 16,1 2 0-16,0 2 2 16,2 1-2-16,0 2 1 15,0-2 6-15,0 1 0 16,2-1-8-16,5-2 1 0,-1-3 0 16,-2 0-6-1,2-2 12-15,-1-6-4 0,-1-4 2 16,-1-2-4-16,0-5 0 15,-2-3-1-15,1-1-2 16,0-3 2-16,-1-2 1 16,-1-1 0-16,2-2 1 15,-2 5 0-15,0-5-1 16,0 2 0-16,1 0-1 16,-1 0 0-16,2-5 1 15,1 1 0-15,0-1-1 16,0 0-3-16,2 1 3 15,0-4 1-15,1 0-1 0,1 0 0 16,5 3 1-16,0-3 0 16,3 0 3-16,3 0-3 15,3 0 0-15,-2 0-1 16,5 0 1-16,2 0 2 16,0-3-2-16,4-2 1 15,3 0 3-15,3 1-3 16,3 1-1-16,4-4 0 15,0 0 0-15,3 1 3 16,-1-3-3-16,1 1 0 16,1 1 7-16,-3 2-7 15,0 4 0-15,-1-2 0 16,-6 2 6-16,-1 1-6 16,-2 0 0-16,-2 0 0 15,1 0 6-15,-2 0-5 0,2 0-1 16,4 1 0-16,2 3 0 15,1-1-7-15,3-1 7 16,2 3 0-16,1-2 3 16,2-1 4-16,1 2-9 15,-3-4 2-15,2 1-3 16,-5 1 3-16,-1 1 0 16,-2-3 1-16,-2 4-1 15,0-4-1-15,-3 0 1 16,-1 0 0-16,0 0-4 0,-1 0 4 15,2 0 1 1,-1 0 0-16,0 0 2 0,0 0-2 16,-3 0-1-16,1 0 0 15,-4 0-1-15,-1 0 1 16,0 0 0-16,1 0 2 16,1 0 15-16,1 0-15 15,1 0 4-15,0 0 5 16,1 0-11-16,2 1 36 15,1 2-27-15,3-1 6 16,-1 1-5-16,2 1 4 16,1 3-14-16,-1-5 1 15,0 3 11-15,0 0 42 16,1 0-39-16,0-2 17 16,1 3 19-16,0-5-38 0,1 1 4 15,3 3-17-15,-4-3 8 16,3-2 9-16,0 1-15 15,-2-1 6-15,3 0-3 16,-5 0-4-16,2 0-1 16,-2 0 0-16,1 0 0 15,-1 0 3-15,0-1-2 16,0-6-1-16,1 4 13 16,0-1-13-16,1 2 0 15,1-1-6-15,-1-1 6 16,0 3 3-16,0 1-3 15,-2 0 0-15,-1 0-1 16,1 0 1-16,-3 0 0 0,2 0 0 16,0 0-3-1,1 0 0-15,-3 0 3 0,2 0 0 16,0 0 5-16,0 0-4 16,-2 0-1-16,1 0 0 15,-3-2-3-15,2 1 1 16,-1-1 4-16,2 2-2 15,-1-1 10-15,3 1-10 16,0 0 0-16,-1 0-2 16,3 0 2-16,0 0-10 15,1 0 12-15,2 0-2 16,1 4 14-16,2 3-13 16,1-4-2-16,-3 3 1 15,3-3-6-15,-2 2 5 16,0-2 1-16,0 0 0 15,0 0 1-15,1 0 0 0,0-3-1 16,-2 0 0-16,0 3 0 16,0-3 0-16,-1 0 0 15,1 1 0-15,-1-1-1 16,0 0 2-16,0 0-1 16,-1 0 0-16,1 0 0 15,1 0-4-15,-2 0 5 16,-1 0-1-16,2 0 12 15,-3 0-11-15,2 0-2 16,0 0 0-16,2-1-5 16,-1-2 6-16,1 0 0 0,-1-1 0 15,-1 1 2-15,0-6 5 16,-3 4-14-16,2 0 5 16,-1 1-1-16,-2 1 2 15,-1 2 1-15,-3 1 0 16,-3 0 6-16,0 0-5 15,-2 0-2-15,-3 0-4 16,-1 0 5-16,-3 0-1 16,-2 0 2-16,-4 0 5 15,0 1-6-15,-4 2 0 16,-3 1 0-16,-5-4 0 16,-1 0-2-16,-2 0 2 15,-3 3 0-15,2-3 23 0,-2 0 27 16,0 0-38-1,0 0 21-15,0 0-26 0,0 0-6 16,0 0 41-16,0 0-28 16,0-7-5-16,0-3 2 15,0-4 0-15,0-2-12 16,0-1 1-16,0-5 0 16,0-2 1-16,-2-2-1 15,-1 0 0-15,-2-4 8 16,2-1-7-16,0 0-1 15,-2 0 0-15,0-4 0 16,1 1 0-16,-1-2 0 16,2-1 1-16,-1 3 4 15,-1-4 1-15,-2 1-8 16,2-2 2-16,-1-2-3 0,2 3 3 16,-2 1 1-16,0 4 6 15,2 1-7-15,1 3 10 16,0 3-19-16,1 4 9 15,1 2-1-15,-1 7-8 16,2 2 10-16,-1 6-1 16,1 1 19-16,0 4-7 15,0 0-11-15,0 0-1 16,0 0 0-16,0 0-4 16,0 0 10-16,0 0-6 0,0 0 0 15,0 0 0 1,0 0 0-16,0 0-18 0,0 0-50 15,0 3-33-15,-3 3-275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04T20:28:00.1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8619 2934 504 0,'0'0'138'0,"0"0"-35"16,0 0-1-16,0 0 25 15,0 0 16-15,0 0-41 0,-1-3-10 16,1 3-22-16,0 0-34 15,0 0 17-15,0 0-13 16,0 0 2-16,0 0 9 16,-2-2-32-16,2 2 19 15,-1-1-11-15,-1-2-26 16,1-1 17-16,-1 0-8 16,-1-2 3-16,-1-3 0 15,3 1-7-15,-2-2-7 16,1 0 1-16,1 4-1 15,1 0 1-15,0-1 0 16,0 1 1-16,0-1-1 16,0 0-1-16,0-1 1 0,0 3 0 15,0-1 1 1,0 0-7-16,0-1 6 0,0 0 0 16,0-4-1-16,6 0 1 15,2 0 0-15,0-2-1 16,-2 1-7-16,5-2 7 15,-3 3 1-15,1-1 0 16,0 0 0-16,3 0-3 16,-3 2 2-16,3-3-1 15,0 0-17-15,0 1 19 16,1 0-12-16,-1 1 1 16,-1 2 11-16,-1 0-21 15,1 3 20-15,-2 0-5 0,2 1-9 16,0 1 14-1,0-1-16-15,2 2 17 0,0 0 0 16,2 1-9-16,2-1 9 16,-1 1 0-16,-1 1 0 15,6 0-11-15,-2 1 12 16,1-2-1-16,-1 1 0 16,0-1 3-16,-2 2-3 15,-3 0 0-15,2 0 0 16,0 0 3-16,-3-3-3 15,2 3 0-15,-3 0-1 16,0-2-1-16,0 0 2 16,2 1 0-16,0-2 0 15,0 2 5-15,2-2-5 16,-1 1 0-16,0-1 0 0,0-1-4 16,3 1 4-16,-2 0 0 15,7 0 1-15,-1 0 9 16,2-2-10-16,0 2 0 15,1 1 0-15,-1-1-3 16,0 2 2-16,-3-2 1 16,1 2 0-16,0-3 5 15,-2 4-4-15,-2-3-1 16,-2 3 0-16,2-2-6 16,0 1 6-16,0 1 0 15,1 0 1-15,-1 0 4 16,2 0-3-16,0-2-2 0,3 1 0 15,2-2 0-15,5-2 29 16,3 0-12-16,4-1-5 16,0 0 11-16,6-3-15 15,-1 2-7-15,2-1-1 16,2 1 1-16,-1-1 1 16,-1 1-2-16,0 0 2 15,-3 2 11-15,0-1-12 16,-4 0-1-16,-1 2 0 15,-2 0 0-15,0-1 1 16,1 2-1-16,-1-1 0 16,2 0 7-16,0-1-6 15,1-1-1-15,5 2 0 0,-2-3-4 16,1 1 3 0,1-1 1-16,-1-1 0 0,0 0 10 15,1-1-9-15,-1 1-2 16,2-3 0-16,-1 0 0 15,4 0 0-15,-1 0 1 16,2-1 0-16,1 1 5 16,0 0-4-16,-2 2-2 15,2-1 1-15,-2 0-1 16,-1 0 0-16,-2 1 1 16,-1-1 0-16,-2 0 4 15,-3-1-4-15,2-1 0 16,-5 2 0-16,1-4-3 0,-4 1 2 15,-1 1 2 1,-2-1-1-16,-3-1 6 0,-3 2-6 16,-2-2 0-16,-5 0 0 15,0 3 0-15,-6 0 0 16,0 1 0-16,-5 2 1 16,-1 1 15-16,-1 4-9 15,-2 0-2-15,0 3-4 16,0 0 5-16,0 0 6 15,0 0-12-15,0 0-6 16,0 0-26-16,0 0-54 16,-2 6-12-16,-1 5 73 0,-1 3 25 15,-2 3 2 1,3 2-2-16,0 1 8 0,2 0 0 16,1 0-6-16,0 1-2 15,0 0 0-15,0 0 1 16,0 1 0-16,6-2 0 15,4-1-1-15,0-1 7 16,3-2 0-16,1 0-7 16,1-4 0-16,3 1 2 15,0-1 4-15,0-2-5 16,4 2 8-16,2-3 13 16,-1 0-15-16,2 1-3 15,2-2-4-15,1 2 0 16,0-2 5-16,2 3-5 15,2-3 0-15,-1 1 7 16,2-2-6-16,0 0-1 16,1 0 0-16,6-3 1 0,2-1 6 15,4-2-7-15,2-1 16 16,4 0 74-16,0 0-78 16,4-5 2-16,-1-2-13 15,1-2 0-15,2-2 5 16,1 2-5-16,3-1-1 15,-1 3 0-15,4-3 10 16,-3 3-10-16,1 0 0 16,1-1 1-16,-1-1 3 15,2 1-4-15,-2-1 0 16,1 0-1-16,0 1-1 16,0 0 2-16,-1-1 0 15,0 2 0-15,-2-1 5 0,-3-1-5 16,-1 0 0-16,-2-2 0 15,0 2-1-15,-3 1 1 16,2-1 0-16,-2 1 0 16,-4-1 4-16,6 4-2 15,-4-2-2-15,0 2 0 16,0 2-4-16,1 1 4 16,0-1 0-16,-1 1 0 15,2 0 4-15,-1 2-2 16,3 0-2-16,0 0 0 15,-1 0-2-15,2 0 1 16,1 0 1-16,-1 0 0 16,0 0 1-16,0 0 1 0,0 0-2 15,-1 0 0-15,1 0-2 16,1 0 2-16,-1 4 0 16,-2-3 0-16,1 1 11 15,3-1-10-15,0 0-1 16,1-1 0-16,0 0-8 15,0 0 8-15,0 0 0 16,0 0 0-16,2 0 7 16,1-4-7-16,2-1 0 15,1 1 0-15,-3 1 0 16,0-2-1-16,-1 2 1 16,-1-2 0-16,1 2 4 15,1-1-3-15,-1 2-1 16,-2-3 0-16,-4 5-1 0,1-2 0 15,-3 2 2-15,2 0 4 16,-1 0-3-16,0 2-2 16,2 3 0-16,-1 4 0 15,1-1-3-15,-3 1-3 16,3 1 6-16,1 0 0 16,-3 2 6-16,-2 0-5 15,1 2-1-15,-3 0 0 16,-4 0-4-16,0-1 4 15,-5-1 0-15,1 1 0 16,0-1 4-16,-3 2 6 16,-3 3-10-16,-2 0 0 15,0 5-7-15,-3 0-2 0,0 2 9 16,1 2 0-16,-1 0 14 16,-2 2-14-16,1 2-1 15,-3 1-6-15,1 2 7 16,0 1-5-16,1 0 5 15,1 5 0-15,-1-3 2 16,0 3-1-16,-1-1-1 16,0-1 0-16,-2-2 1 15,-1-5-7-15,-2 1 6 16,-3-4 0-16,-2-4 7 16,-1 0-5-16,-2-2-2 15,-2-3 0-15,0-1 1 16,-3-3 7-16,0-1-8 0,0-4 11 15,-3-1 24-15,-2-2-34 16,-1-3 17-16,0 1-18 16,-1-4 1-16,-2 1 8 15,1-1-9-15,-1 0 0 16,0 0 0-16,0 0-44 16,0 0-95-16,-1-1-104 15,-7-6-935-15</inkml:trace>
  <inkml:trace contextRef="#ctx0" brushRef="#br0" timeOffset="1906.91">12363 1773 803 0,'0'0'214'16,"0"0"-135"-16,0 0 36 16,0 0 3-16,0 0-23 15,0 0-34-15,0 0-35 16,0 0 16-16,2 0-25 15,8-2 1-15,1-3 21 16,5-1-27-16,1 2 7 16,3-1-4-16,0 0-14 0,4 0 17 15,1 0-18-15,0 0 6 16,-1 0 4-16,-1 0-8 16,-4 1-3-16,-1 3 1 15,-6 1-39-15,-5 0-62 16,-5 0-76-16,-2 11-170 15,-9 3-23-15</inkml:trace>
  <inkml:trace contextRef="#ctx0" brushRef="#br0" timeOffset="2185.67">12475 1791 573 0,'0'0'166'0,"0"0"-129"16,0 0 17-16,0 0 134 15,0 0-6-15,0 0-40 16,22 73-84-16,-17-46-20 16,-2-1-16-16,3 1-21 15,-1-3 20-15,-1-3-20 16,2-3 0-16,-2-3-1 15,2-3-1-15,0-6-86 16,6-4-113-16,-1-2-185 16,-2 0-339-16</inkml:trace>
  <inkml:trace contextRef="#ctx0" brushRef="#br0" timeOffset="2410.96">12695 1950 606 0,'0'0'137'16,"0"0"-76"-16,0 0-16 16,0 0-19-16,0 0 13 15,0 0-12-15,49 75-26 16,-34-74 22-16,2-1-14 16,0 0-9-16,-1-9 3 15,-2-3-3-15,-2-5-38 16,-6 0-80-16,-6-6-48 0,0 6-26 15,0 2-51-15</inkml:trace>
  <inkml:trace contextRef="#ctx0" brushRef="#br0" timeOffset="2732.09">12729 1906 228 0,'0'0'205'16,"0"0"-140"-16,0 0-49 15,0 0-15-15,0 0 31 16,0 0 36-16,0 0-25 15,-5 70-24-15,20-63-19 16,-1-6 15-16,2-1-14 16,-1 0 5-16,3 0 6 15,-3-4-6-15,1-6-6 0,-4-1 0 16,0 0-10 0,-5 2 10-16,-1 0 1 0,-1 4-1 15,0 2 3-15,-1 1-2 16,2 2-1-16,0 0 1 15,3 7 12-15,0 5 18 16,3-1-2-16,0 2 7 16,1-3-9-16,-1-3-26 15,3-2 10-15,-2-3-11 16,6-2-5-16,-5 0-65 16,-3-3-225-16</inkml:trace>
  <inkml:trace contextRef="#ctx0" brushRef="#br0" timeOffset="3310.53">12993 1634 324 0,'0'0'349'0,"0"0"-258"16,0 0-77-16,0 0 15 16,0 0-9-16,0 0 56 0,0 0-14 15,22 61-33 1,-11-37 56-16,3 1-13 0,0 2-1 16,1-1-9-16,-3 1-25 15,0-3 19-15,1-1-24 16,-4-3-19-16,0-3 9 15,-2-7-22-15,-1 0 1 16,-1-5-1-16,-2-2 1 16,-2-3 15-16,2 0-16 15,-1 0 9-15,4-9 30 16,0-9-38-16,1-3 1 16,2 0-2-16,3 1-5 15,2 4 4-15,-1 4-14 16,3 3-1-16,1 7 15 15,-4 2-8-15,1 0 9 0,-1 6-1 16,-1 7 1 0,-3 1 3-16,-5 0 12 0,-2 0-1 15,-2 1 44-15,0-1-17 16,-10-2-2-16,-7 1 4 16,-4-2-42-16,-1-3 35 15,1-2-21-15,0-3-2 16,2-3-13-16,4 0-86 15,3 0 23-15,3-3-44 16,9-3 2-16,0-2-212 16,9 2-219-16</inkml:trace>
  <inkml:trace contextRef="#ctx0" brushRef="#br0" timeOffset="3737.75">13399 1828 692 0,'0'0'143'0,"0"0"-49"15,0 0 23-15,0 0-24 16,23 77-40-16,-9-62-28 16,-2-4 10-16,4 0-17 15,-4-7-3-15,6-3 5 16,-5-1-20-16,-1 0 1 15,0-11-1-15,-4-7 1 16,-4 1 10-16,-1-3-10 0,-3-1 0 16,0-1 8-16,0 3-8 15,0 2-1-15,0 3 0 16,-3 6 1-16,2 1-2 16,-1 7 1-16,2 0-19 15,0 4 12-15,0 13 7 16,2 3 0-16,7 4 13 15,5 2-1-15,6-2 23 16,1-3-11-16,3-3-6 16,-1-8 8-16,1-3-25 15,-3-5 0-15,-1-2-1 16,-5-4 6-16,-1-30-17 16,-3 3-54-16,-6-4-565 0</inkml:trace>
  <inkml:trace contextRef="#ctx0" brushRef="#br0" timeOffset="4302.93">13689 1494 1039 0,'0'0'209'16,"0"0"-106"-16,0 0-103 16,0 0 13-16,0 0 53 15,0 0-10-15,18 112-3 16,-3-69-6-16,3 1-5 15,-1-4 27-15,2-5-43 16,-4-6-19-16,0-5 9 16,-3-7-14-16,-2-3-4 0,-1-6-5 15,-2-6-59-15,1-2-75 16,-1-1-16-16,-1-13-44 16,0-5-32-16,-1 2 89 15,-2 0 60-15,0 5 59 16,-2 5 25-16,2 5 27 15,0 2 3-15,0 2 89 16,3 14 128-16,0 2-91 16,5 3-59-16,2 1-52 15,2-5-22-15,1-2 12 16,2-4-9-16,0-8-5 0,1-3 19 16,-2 0-22-1,-1-7 12-15,-4-12-11 0,0-3-18 16,-8-2 18-16,-2-1-8 15,-2 1 13-15,0 5 56 16,-9 4-45-16,-4 2-17 16,-5 5 2-16,3 5-7 15,-3 3 19-15,5 0-32 16,-1 10 0-16,4 5 0 16,4 4-17-16,3 0 3 15,3 1 6-15,0-1 5 16,1-2 3-16,13 0-76 15,5-5-12-15,18-7 14 0,-4-2-241 16,-3-3-475-16</inkml:trace>
  <inkml:trace contextRef="#ctx0" brushRef="#br0" timeOffset="5382.85">14435 1695 948 0,'0'0'352'0,"0"0"-232"16,0 0-11-16,0 0-13 15,0 0-14-15,-87 7-27 16,73-4-17-16,3 2-37 16,2 2-2-16,0 5-4 15,5 3-27-15,2 4 25 0,2 1 6 16,0 5 1-1,3-3-9-15,11 0 9 0,1-5 0 16,5-5-29-16,0-5 10 16,1-7 17-16,-2 0-18 15,-2-19-5-15,-3-6 0 16,-4-9-24-16,-6-4-7 16,-4-7 13-16,0-2-7 15,0-3 37-15,-11 6-14 16,1 5 27-16,0 7 19 15,1 11 4-15,3 8 18 16,1 12 37-16,1 1-23 16,2 15-26-16,1 16-20 15,1 5 33-15,0 6-5 16,1 1-27-16,13-2 21 0,1-5-9 16,4-7-21-16,3-5 9 15,-2-9-10-15,2-5 0 16,-1-9 0-16,-1-1 1 15,-3-4-11-15,1-15 4 16,-4-5-54-16,-2 1-10 16,-1-1 21-16,-3 5 36 15,1 8-6-15,1 9-9 16,-1 2-23-16,3 16 19 16,2 8 32-16,-1 3 12 15,5 0-11-15,-1-4-1 16,3-6 0-16,1-5 10 0,0-9-10 15,2-3 0-15,-4-3 0 16,-4-15 10-16,-3-7-10 16,-9-6 0-16,-3-1-1 15,0 0 2-15,-15 1 0 16,-3 4 0-16,-5 8 7 16,0 9 28-16,0 8 3 15,2 2-21-15,-1 12-18 16,4 10 1-16,3 8 10 15,3 3-10-15,5 0 12 16,5-3 5-16,2-1-11 16,0-5-5-16,14-5-2 15,4-3 0-15,4-5 16 0,0-6-16 16,-1-5 0 0,0 0 7-16,0-5-7 0,-4-9 0 15,-3 0-1-15,-2 1-7 16,0 4 7-16,-3 1 1 15,0 5 0-15,3 3-1 16,-2 0-9-16,3 2 10 16,1 7-3-16,-2-1 2 15,3 0-5-15,-3-5 6 16,3-1 0-16,0-2 7 16,3 0 2-16,-2-13-9 15,2-8 0-15,0-5-15 16,0-2 14-16,-2-3-20 0,-1 3 11 15,0 7 4 1,-4 7-3-16,1 9 9 0,-1 5 14 16,0 10 40-16,-2 14 83 15,0 3 5-15,-5 6-54 16,-4 0-31-16,0 2-51 16,-10-3-6-16,-20 4-79 15,4-7-189-15,-3-10-617 0</inkml:trace>
  <inkml:trace contextRef="#ctx0" brushRef="#br0" timeOffset="6015.07">12803 1848 776 0,'0'0'288'16,"0"0"-171"-16,0 0-13 16,0 0 1-16,0 0-1 15,0 0-44-15,0 0 45 16,-64-8-67-16,54 26-38 16,1 5 0-16,4 10-6 15,5 29-42-15,0-9-58 16,3 0-512-16</inkml:trace>
  <inkml:trace contextRef="#ctx0" brushRef="#br0" timeOffset="63876.13">4197 6394 522 0,'0'0'209'16,"0"0"-96"-16,0 0 72 16,0 0-17-16,0 0-19 15,0 0-77-15,6 0 11 16,-3 0 17-16,-2 0-11 15,-1 0 37-15,0 0-44 16,2 0-24-16,-2 0 27 16,0 0-58-16,0 0 8 0,0 0-9 15,0 0-17 1,0 0 37-16,0-5-24 0,0 0-3 16,0-1 32-16,0-2-50 15,-7 1 18 1,-4-1-19-16,0 0-39 0,-3 2 39 15,-3-2 8-15,-2 3 7 16,-5 1-4-16,0 1-2 16,-3 3-9-16,-1 0 0 15,-2 0-18-15,0 0 6 16,0 6 11-16,2 3 1 16,1 3-14-16,2 3 14 15,3 0 0-15,2 3-7 16,2 0 7-16,-1 4-8 15,7-1 8-15,-2 0 0 0,3 1-7 16,0 1 7 0,2 1 0-16,0 0 0 0,2 2 0 15,2-2-6-15,2 3 7 16,0-1-1-16,3-1 12 16,0 0-11-16,0-2-2 15,0 1 1-15,0-1-6 16,0 0 0-16,0-4 12 15,6 1-5-15,2-1 1 16,1-2-2-16,1 0 0 16,5-2-6-16,1-1 4 15,1-3-4-15,2 1 6 16,2-3 0-16,3 2 3 0,0-3 4 16,7-1-14-1,-1-1 7-15,3-2 0 0,0-1 10 16,2-1-9-16,-5 0 5 15,1-1 8-15,-2 0-6 16,-5-1-10-16,-2 2 2 16,-1-2-1-16,-6 1-1 15,3-1 3-15,-6 2-1 16,-2-2 10-16,1 0-2 16,-5 0-9-16,0 0 1 15,-2 0 0-15,0 0 14 16,-2 0-13-16,-1 0 20 15,1 0 6-15,-2 0-14 16,0 0-13-16,1 0 0 16,-1 0 1-16,0 0 3 0,0 0-1 15,0 0-3-15,0 0 6 16,0 0-6-16,2 0-13 16,4-6-60-16,0-4-139 15,6 0-320-15</inkml:trace>
  <inkml:trace contextRef="#ctx0" brushRef="#br0" timeOffset="65040.04">4989 6467 795 0,'0'0'263'16,"0"0"-98"-16,0 0 3 16,0 0-33-16,0 0 25 15,0 0-65-15,0 0-6 16,-37-44-33-16,26 38-33 16,-5 2 23-16,1 2-45 0,-6 0 12 15,0 2-6 1,-3 0-7-16,0 2-6 0,-4 7 0 15,3 3 5-15,-2 1-8 16,5 3 9-16,-1-1 0 16,4 2 0-16,1 1 0 15,6-1-1-15,3-3 1 16,3 0-19-16,0-3 4 16,3 0 15-16,2-2 0 15,-1-1 0-15,2 1 0 16,0-2-1-16,0 0-5 15,0-4-3-15,6 4 1 16,1-1 9-16,2-2-1 16,2 1 0-16,1 0 0 0,0-3 0 15,0 1-1-15,4-2 1 16,-1 1 3-16,1-2-3 16,2 0 7-16,2 0 3 15,-1 0-2-15,5 0-9 16,-3 0 1-16,1 0-6 15,2 0-2-15,1 1 16 16,-2 4-8-16,1 0 8 16,-2 2 4-16,0 3-13 15,-5 1 1-15,4 2-2 16,-6 0 2-16,1 3 2 16,-2-1 9-16,-1 2 0 15,-3 0-1-15,-2 0-17 0,-4 0 7 16,-1-1 0-1,-3 1-3-15,0-1 10 0,0-2-6 16,-7 0 10-16,-2-2 3 16,-5 1-22-16,-2-1 8 15,-6-2 0-15,-1-1-6 16,-2-3 12-16,-5 2-5 16,5-5 10-16,-4-1-2 15,1 0-15-15,0-2 6 16,1 0 0-16,0 0 6 15,1-7-6-15,3-2 28 16,0-2 22-16,3 0-48 16,3-1 49-16,2-1-33 15,5 2-11-15,1 1 21 16,0 2-20-16,3 1 1 0,6 4 4 16,-3 1 0-16,3 2-23 15,0 0 10-15,0 0-59 16,3 0-47-16,18 0-75 15,-2 5-151-15,1 2-687 0</inkml:trace>
  <inkml:trace contextRef="#ctx0" brushRef="#br0" timeOffset="65798.12">5222 6835 1114 0,'0'0'203'0,"0"0"-142"16,0 0-51-16,0 0 94 15,0 0 8-15,0 0-21 16,0 0-15-16,64 1-44 16,-48 2 26-16,-1 0-26 0,3 1-31 15,-6 2 40-15,4 0-31 16,-2-1 15-16,-5 2 12 15,1 1-28-15,-1-1-14 16,-4 0 5-16,-2 0 0 16,-3 0 19-16,0 1-19 15,0 2 10-15,-6 0 6 16,-5 1-4-16,-1 2-18 16,-3-1 6-16,1 0 0 15,-2 1-9-15,0 0 10 16,3 0-1-16,-2 0 8 15,4 0 1-15,1-3-15 16,0 1 6-16,2-2-3 0,2-1-6 16,3-1 10-16,1-1-1 15,2-1 5-15,0-1-4 16,0-1-2-16,0-1-8 16,0-2-20-16,5 0 29 15,4 0 1-15,4 0 15 16,-1 0 7-16,3-5-8 15,-1 1-5-15,2 0-10 16,-1 3 1-16,0 1 34 16,-2 0-2-16,1 0 11 15,-1 5 10-15,-2 1-52 16,0 0 36-16,0 1-26 16,-5-2-4-16,3 0 13 15,0 0-21-15,-5-1 0 16,2 1-1-16,0-2-15 0,-1 0-30 15,8-3-121-15,-4 0-355 16,-1 0-680-16</inkml:trace>
  <inkml:trace contextRef="#ctx0" brushRef="#br0" timeOffset="66308.92">5771 6861 834 0,'0'0'379'0,"0"0"-273"15,0 0-9-15,0 0-17 16,0 0 20-16,0 0-17 16,0 0-76-16,-5 31 12 15,2-17 21-15,-3 4 23 16,-1 5 13-16,1 2-34 16,-2 5 2-16,1 1 25 15,-2 0-43-15,3 0 29 16,0-3-49-16,3-5 10 15,3-3-6-15,0-5-10 16,0-6-22-16,3-4-158 16,6-5-458-16</inkml:trace>
  <inkml:trace contextRef="#ctx0" brushRef="#br0" timeOffset="66819.71">5887 7136 1030 0,'0'0'223'0,"0"0"-147"16,0 0 36-16,0 0 20 15,0 0 52-15,0 0-79 16,0 0-67-16,86-27 18 15,-75 11-31-15,-2 0 15 0,1-7 19 16,-4 2-58-16,-3-3 15 16,-3-1-16-16,0 0 1 15,0 4 5-15,0 3-5 16,0 1 8-16,-4 3 13 16,-1 3-11-16,-1 1-19 15,-1 3 8-15,2 2-33 16,1 2 33-16,-1 3 5 15,1 0-5-15,-2 0-14 16,-1 8 14-16,-1 9 19 16,2 0-19-16,3 7 0 15,0 2 4-15,3 3-2 0,0 0 5 16,0 2 33-16,3-1-40 16,9-2 25-16,3-3-19 15,0-3 6-15,6-4 9 16,-2-4-21-16,2-4 0 15,0-4-11-15,-3-3-12 16,4-3-91-16,-1-2-67 16,-3-9-212-16,-5-3-653 0</inkml:trace>
  <inkml:trace contextRef="#ctx0" brushRef="#br0" timeOffset="67163.72">6163 6924 214 0,'0'0'826'0,"0"0"-694"16,0 0-65-16,0 0 34 15,0 0 38-15,0 0-53 16,0 0-6-16,46 12 32 15,-31-1-31-15,7 4 10 16,-2 5-25-16,1 4-24 16,-1 1 33-16,-6 1-47 15,1 3 1-15,-9-2 10 0,-3 0-29 16,-3-2-3-16,0 0-7 16,-8-3 0-16,-3-1-1 15,-3-4 1-15,2-2-1 16,-3-3-28-16,-4-4-54 15,5-2-110-15,2-3-297 0</inkml:trace>
  <inkml:trace contextRef="#ctx0" brushRef="#br0" timeOffset="72435.52">7098 6656 561 0,'0'0'192'0,"0"0"-63"0,0 0 7 15,0 0-18-15,0 0 7 16,0 0-46-16,0 0-19 16,0 0 26-16,0 0-11 15,0 0 21-15,0 0 25 16,0 0-64-16,0 0 11 15,0 0-33-15,0 0-26 16,0 0 26-16,0 0-29 16,3 0 8-16,5 1 24 15,2 2-37-15,0-1 36 0,2 1-37 16,3-3 10-16,-1 3 17 16,2 0-15-16,1 0 18 15,0 0-7-15,0 2-12 16,4-1-8-16,-1 0-3 15,4 1 0-15,-1 2 44 16,2-4-28-16,-1 2 1 16,-2-4 2-16,-2-1-9 15,-1 0-11-15,-1 0 1 16,-3 0 0-16,-3 0-1 16,1 0 2-16,-4 0 4 15,-1 0 8-15,-1 0 0 16,1 0-13-16,-2 0 0 0,-2 2 1 15,-1 1 2 1,3-1 4-16,-2 1 11 0,-1-1-3 16,0-1-3-16,0-1-20 15,-1 1 8-15,1-1-9 16,-3 0 9-16,3 0 1 16,-3 0 7-16,3 0 5 15,4 0-2-15,-2-4-22 16,-2-1 5-16,-2 0-53 15,-1 1 26-15,0 0-61 16,0-4-91-16,0 4-175 16,-6 0-438-16</inkml:trace>
  <inkml:trace contextRef="#ctx0" brushRef="#br0" timeOffset="73155.41">7369 6453 403 0,'0'0'188'16,"0"0"-41"-16,0 0-36 15,0 0-7-15,0 0 38 16,0 0-60-16,0 0-8 16,0 6 10-16,0-1-14 15,0 2 23-15,0 1-26 16,0 2 1-16,0 1 22 0,0 2-25 16,0 5 8-16,0-2-34 15,0 5-14-15,0 3 34 16,0 5-31-16,0 0 17 15,3 3 34-15,-1 2-64 16,1-1 23-16,-3-2-25 16,3-1-12-16,-3-1 38 15,3-2-21-15,0-1 0 16,-1-4 17-16,-1-3-29 16,-1-4 15-16,0-4-21 15,2-3 7-15,-2-3 18 16,2-2-16-16,-2-3 9 15,2 0 35-15,-2 0-52 16,0 0 35-16,0 0-29 16,0 0 6-16,1 0 11 0,-1 0-24 15,0 0 1-15,2 0 8 16,-2 0 5-16,0 0-28 16,0 0 11-16,0 0-57 15,0 0 22-15,0 0-62 16,1 0-45-16,4 0-252 15,-1 0-574-15</inkml:trace>
  <inkml:trace contextRef="#ctx0" brushRef="#br0" timeOffset="76189.6">8516 6428 468 0,'0'0'228'16,"0"0"-83"-16,0 0-39 16,0 0-56-16,0 0 33 15,0 0-12-15,0 0-6 16,0 0 7-16,0 0-22 15,0 4 22-15,-4 1-24 16,3 0-16-16,-4 3 22 16,1 1-24-16,-1 2-1 0,-1 2 9 15,0 0-37 1,0 3 31-16,2 1-12 0,-2 1 6 16,1 0 21-16,2 4-26 15,0-2 12-15,2 4 20 16,1-1-40-16,0 0 24 15,0 2-4-15,0-3-15 16,3 1 43-16,6 0-34 16,1 0 4-16,5-2 23 15,0 0-39-15,3-1 22 16,1-2-21-16,1-1-16 16,2-1 32-16,2-3-30 15,1-4-2-15,2-1 30 16,3-3-28-16,2-2 23 15,3-2-25-15,-1-1 1 0,1 0 22 16,-4-1-22-16,2-9 4 16,-3-2 6-16,-5-1-2 15,0-4-10-15,-5 0 1 16,-1 0 0-16,-2-5-6 16,-4 1 12-16,-1-1-4 15,0-4-2-15,-6-1 0 16,-2 0 0-16,-2-4-1 15,-2-1 1-15,0 1-8 16,0 0 10-16,-8 1-2 16,-1 0 7-16,-4 0 3 15,1 3-10-15,-4 1 0 16,-1 3 6-16,-2 0 33 0,-5 2-23 16,0 1-2-16,0 0-1 15,-1 3-7-15,-2 5-12 16,5 2 6-16,-5 3-8 15,4 3 1-15,-5 4 7 16,1 0 0-16,-3 0-1 16,-1 8 6-16,4 3-11 15,0 6 3-15,1-3-11 16,0 5 4-16,3 1 4 16,0 0-21-16,1 2 26 0,2 1-34 15,5 1 35 1,2 1-12-16,4 4 4 0,3 0-8 15,4 1-13-15,2 3-63 16,0 9-44-16,8-6-193 16,7-8-350-16</inkml:trace>
  <inkml:trace contextRef="#ctx0" brushRef="#br0" timeOffset="77353.5">9188 6815 785 0,'0'0'412'0,"0"0"-178"15,0 0-81-15,0 0 22 16,0 0 18-16,0 0-99 16,0 0-18-16,-2 0-49 15,2 0-19-15,0 0 35 16,0 0-42-16,3 0 21 15,5-2 16-15,2 1-36 16,5-3 14-16,0 1-16 16,6 1 7-16,0 1-2 15,0-1-5-15,-2 2 1 16,3 0 13-16,-4 0-5 16,0 0-18-16,-4 3 9 0,-3 1-3 15,-3 2-11 1,1-1 14-16,-2-1 0 0,-4 1 6 15,0 0 5-15,-1-2-13 16,-2 1 2-16,0 1-6 16,0-3-1-16,0 2 7 15,0 2-2-15,-3-1-9 16,-7 3 11-16,-4 1 0 16,-1 3 0-16,0 1 0 15,-3 1 6-15,0 0-4 16,-1 2-2-16,5-1 12 15,-3 2-4-15,3 0-10 0,-1 0 2 16,2 1-6-16,0 1 5 16,2-2 1-16,2-2 0 15,0 1 4-15,3-2 4 16,0-3-14-16,3-2 6 16,0 0-5-16,0-1-4 15,3-1 17-15,0-2-8 16,0-1 0-16,0-1-3 15,0-1 3-15,0-2-23 16,3 0-13-16,3 0 36 16,2 0 6-16,-1 0 6 15,2 0 7-15,-3-5-7 16,3 1-12-16,-1 2 0 16,-1 0-5-16,-1 2 4 15,1 0 2-15,1 0 6 0,4 0 5 16,-2 2-10-16,1 5-2 15,2 2 0-15,-1-2 0 16,3 1 9-16,-3-3-7 16,1-2 5-16,2-1 8 15,1 1-6-15,-2-2-9 16,-1-1 0-16,-1 0 1 16,0 0 22-16,0-2-12 15,-3-10 11-15,0 1 6 16,-2 0-14-16,-1 2-13 15,-3 2-1-15,-1-1 1 0,-1 1 0 16,-1 2-1 0,0-1 0-16,2 3 0 0,-2 2-72 15,0 1-11-15,3 0-134 16,3 0-483-16,-3 0-308 0</inkml:trace>
  <inkml:trace contextRef="#ctx0" brushRef="#br0" timeOffset="77893.91">9962 6906 732 0,'0'0'487'16,"0"0"-364"-16,0 0-16 0,0 0 23 16,0 0 74-16,0 0-84 15,0 0-47-15,-57-16 16 16,48 16-33-16,0 0-13 16,-4 0-2-16,2 2-33 15,-1 8 2-15,-2-1-10 16,0 4 0-16,1 4-1 15,2 0 2-15,0 4 7 16,3 2 9-16,2 3 0 16,4-1-17-16,2 3 0 15,0-2 2-15,0-1 29 16,8 0-30-16,8-4 19 16,1-3-20-16,4-2-2 15,2-7-11-15,15-9-58 16,-7 0-219-16,-1-5-497 0</inkml:trace>
  <inkml:trace contextRef="#ctx0" brushRef="#br0" timeOffset="78651.09">10204 6996 983 0,'0'0'244'0,"0"0"-144"16,0 0-37-16,0 0 75 16,0 0-32-16,0 0-62 15,0 0 33-15,-51-1-43 0,40 1 18 16,-2 5 20 0,-3 4-49-16,2 0 23 0,-2 4-46 15,2-4 12-15,-1 4 10 16,5-1-21-16,2 1 28 15,1-2-13-15,4 3-2 16,3-5-22-16,0 1 8 16,0-3-8-16,9 0-11 15,1-3 19-15,4-1-3 16,4-3-12-16,-1 0 13 16,0 0 1-16,2-3 1 15,-2-8 0-15,-1 2 3 0,-2-2-1 16,-3 1 23-1,0 1 36-15,-3 3-46 0,-2 1 29 16,-1 3-44-16,0 2 12 16,-1 0-11-16,2 0-1 15,2 8 0-15,5 10 30 16,1 3-19-16,0 7-11 16,3 3 0-16,1 5-5 15,0 2-6-15,1 4 11 16,-1 4 0-16,-3 0-1 15,-2 2-88-15,-5 0 60 16,-4 1-58-16,-4-3 5 16,0 1 57-16,0-2-23 15,-9-4 48-15,-4-2-6 16,-2-5 16-16,-4-6-10 0,2-5 11 16,-4-9 18-16,1-7 47 15,-2-7-39-15,0 0-4 16,-2-7 11-16,2-10-33 15,4-3 18-15,2-3-5 16,4-2-24-16,0-2 52 16,9-1-29-16,1 0 14 15,2 0 9-15,0-1-34 16,2 3-12-16,10 0 0 16,1 0 0-16,2 4-17 15,0-2 17-15,3-2-60 16,3-8-72-16,0 4-264 15,-5 2-484-15</inkml:trace>
  <inkml:trace contextRef="#ctx0" brushRef="#br0" timeOffset="79043.71">10373 7093 740 0,'0'0'231'0,"0"0"-94"16,0 0 31-16,0 0-29 16,0 0 14-16,0 0-45 0,0 0-15 15,47 27 9-15,-34-21-58 16,-1 5 33-16,4 1-12 15,-2 5-50-15,4 7 38 16,-2 1-28-16,-1 3 3 16,-1 1 26-16,-5 3-53 15,-1-1 17-15,-3-2-14 16,-4 1 10-16,-1-2-6 16,0-1-8-16,0-2 0 15,-4-2 3-15,-1-5-3 16,-2-2-15-16,3-5-39 15,-1-8-129-15,4-3-161 16,-2 0-579-16</inkml:trace>
  <inkml:trace contextRef="#ctx0" brushRef="#br0" timeOffset="81574.37">12232 6561 329 0,'0'0'1014'16,"0"0"-837"-16,0 0-57 15,0 0 56-15,0 0-29 16,0 0-15-16,0 0-17 16,-3 0-90-16,3 0 19 15,0 0-20-15,0 0-23 16,0 0 30-16,0 0-29 16,6 0 14-16,6 0 15 0,7 0-17 15,5 0-14-15,4 0 0 16,5 0 1-16,6 0-5 15,6 0 14-15,3 0-6 16,2 0 48-16,1 0-40 16,-6 3-9-16,-5-2-3 15,-4 2-9-15,-9-3 3 16,-3 0 12-16,-7 0-4 16,-3 0 4-16,-4 0 1 15,-2-4-7-15,-4 1 0 16,-2 2-8-16,-2 1-2 15,0 0 10-15,0 0-19 16,0 0-5-16,0 0-93 0,-2 0-65 16,-5 5-297-16,-3 3-315 15</inkml:trace>
  <inkml:trace contextRef="#ctx0" brushRef="#br0" timeOffset="82219.41">12305 6783 1091 0,'0'0'301'0,"0"0"-156"15,0 0 43-15,0 0-37 16,0 0-13-16,0 0-56 0,0 0-75 16,0 0 22-16,6 0-9 15,3 0 22-15,5 1 29 16,3 1-71-16,0 2 28 16,7 0-5-16,3-1-16 15,4 0 24-15,3 0-18 16,8-1-2-16,0 1 72 15,4-1-71-15,-3 0 9 16,-1-1-20-16,-5 1 18 16,-6 0-11-16,-5 1-7 15,-5-1-1-15,-7 0 35 16,-4 1-34-16,-4-3 22 16,-5 0 10-16,1 0-25 15,-2 0 45-15,0 0-25 16,0 0-12-16,1 0 32 0,-1 0-46 15,0 0 5-15,0 0-7 16,0 0 6-16,0 0-22 16,0 0 7-16,0 0-64 15,0 0-14-15,-3 0-122 16,-4 0-492-16</inkml:trace>
  <inkml:trace contextRef="#ctx0" brushRef="#br0" timeOffset="144607.32">14783 6513 970 0,'0'0'236'0,"0"0"-149"16,0 0 7-16,0 0 45 16,0 0-8-16,0 0-58 15,-60-17-20-15,51 14-40 16,-4-1 29-16,-1 1-2 16,-2 1-26-16,-2 1 16 15,-3 1-24-15,-3 0 2 16,-1 0 0-16,1 3-1 15,-2 7-7-15,3 2 0 16,2 2-4-16,1 5-2 0,4 3 7 16,2 5-1-16,4 4 9 15,6 4-7-15,4 3-2 16,0 3 0-16,3 1 0 16,14 2 17-16,4 0 10 15,5-2 15-15,5-2 21 16,5-5-39-16,0-3 14 15,1-6-37-15,2-7 11 16,2-6-12-16,0-6 0 16,-1-5 0-16,2-2 15 15,-5-7-15-15,-3-10-1 16,5-22-120-16,-9 5-188 0,-8-3-411 16</inkml:trace>
  <inkml:trace contextRef="#ctx0" brushRef="#br0" timeOffset="145055.42">15004 6612 880 0,'0'0'178'16,"0"0"-129"-16,0 0 37 15,-22 76 96-15,22-46-55 16,0 4-7-16,0 4-12 15,15 4-41-15,6-4 11 16,6 1-34-16,3-1-8 16,3-7 16-16,3-5-45 0,-1-5 12 15,1-6-10-15,2-7-8 16,-1-8 24-16,-5 0-7 16,0-8 14-16,-5-12 29 15,-5-5-47-15,-4-8 19 16,-6-4-14-16,-5-3-19 15,-7-4 23-15,0-3-15 16,-3 2 8-16,-13 1 21 16,-5 2-36-16,-3 3 21 15,-4 3-9-15,-4 6-5 16,-1 1 5-16,-3 8-5 16,0 5-7-16,0 7-1 15,-3 7-7-15,-1 2-16 0,1 3-27 16,0 16-34-16,6 7-8 15,2 6-82-15,9 22-119 16,6-6-197-16,8-6-424 0</inkml:trace>
  <inkml:trace contextRef="#ctx0" brushRef="#br0" timeOffset="145907.44">15621 6903 1300 0,'0'0'203'0,"0"0"-159"16,0 0-21-16,0 0 54 16,0 0-4-16,0 0 7 15,0 0-42-15,55-11-14 16,-32 9 24-16,0 2-23 16,3 0 12-16,-3 0-22 15,2 7-14-15,-3 5 24 16,-1 3-13-16,-5 2 5 15,-1 1 29-15,-6 4-27 16,-4 0-3-16,-5 3-16 16,0 1 1-16,-3 1 7 15,-11 1-8-15,-5 2 0 0,-2-3 5 16,1-1-3-16,-2-3-2 16,3-3 0-16,2-6-2 15,2-5 1-15,5-2 1 16,4-5 0-16,1-1 9 15,4-1-7-15,1 0-4 16,0 0-8-16,0-1-46 16,0-6 43-16,0 0-4 15,0 2 17-15,6-3-2 16,3 1 1-16,1 1 0 16,5-1 0-16,-1 3-5 15,2 1 0-15,1 3 7 16,0 0-1-16,3 2 7 15,-1 11 8-15,3 5-14 16,1 1 26-16,-2 1-2 0,1-3 9 16,-3-4-28-16,0-4 7 15,-2-5 18-15,1-4-31 16,-1 0 39-16,0-6-1 16,0-10-26-16,-1-5 25 15,1-6-35-15,-1-3-2 16,-1-11-33-16,-2 7-185 15,-5 5-564-15</inkml:trace>
  <inkml:trace contextRef="#ctx0" brushRef="#br0" timeOffset="146708.79">16532 6977 916 0,'0'0'271'15,"0"0"-120"-15,0 0-12 16,0 0-21-16,0 0 34 0,0 0-59 16,0 0-9-16,-28-16-36 15,16 16-35-15,2 0 12 16,-3 9-24-16,-1 5 6 16,-1 10 6-16,-2 5-7 15,4 6-6-15,0 5 5 16,7 4-4-16,6-2 35 15,0 0-35-15,4-5 5 16,15-6-6-16,3-7-3 16,3-7-52-16,18-14-111 15,-9-3-176-15,-3 0-295 0</inkml:trace>
  <inkml:trace contextRef="#ctx0" brushRef="#br0" timeOffset="147310.62">16714 7110 1438 0,'0'0'207'0,"0"0"-99"16,0 0-22-16,0 0-14 15,0 0-21-15,0 0-42 16,0 0 1-16,-54-24-1 16,41 24-3-16,3 2-8 15,-1 8 2-15,-1 1-9 16,5 2 8-16,2 1 2 15,4-1-1-15,1-1 1 16,0 0 0-16,0-4-2 0,7-2 0 16,7-3-10-16,-2-1 5 15,3-2 6-15,-1 0 0 16,0 0-2-16,1-2 0 16,-2-3 1-16,2 2 1 15,0 2-7-15,3 1 4 16,-1 1 3-16,3 12 0 15,1 8 2-15,-1 8 4 16,1 4-7-16,1 7 1 16,-2 2-3-16,-1 5 2 15,-2 0 1-15,-4 3 0 16,-4 2 5-16,-4 0 1 16,-5 0-7-16,0-5 1 15,-8-2-6-15,-8-9 6 16,-4-7 0-16,-4-6 0 0,-3-10 8 15,1-6-1-15,-3-7-7 16,-3-3 0-16,2-15 1 16,2-7 18-16,4-4-4 15,5-2 25-15,8-3 12 16,8 0-21-16,3 2-5 16,2 3-26-16,15 3 6 15,5 2 1-15,3 2-7 16,5 0 0-16,4-1 8 15,1 1-8-15,1-3-6 0,10-11-125 16,-10 6-232 0,-8 2-445-16</inkml:trace>
  <inkml:trace contextRef="#ctx0" brushRef="#br0" timeOffset="147544.21">17029 7013 901 0,'0'0'143'15,"0"0"-17"-15,0 0 1 16,11 85 107-16,2-51-35 16,2 0-45-16,1 3-31 15,-4 0-37-15,-4-2-36 16,-4 1-16-16,-4-4-26 15,-6 8-16-15,-6-6-70 0,-2-6-476 0</inkml:trace>
  <inkml:trace contextRef="#ctx0" brushRef="#br0" timeOffset="148367.76">18103 6828 879 0,'0'0'160'16,"0"0"-74"-16,0 0-52 16,0 0 66-16,0 0 10 15,0 0-59-15,88 0 22 16,-60 0-8-16,4 0-17 16,2 0 16-16,3 6-18 15,0-2 12-15,1 2-24 16,-1-1-27-16,-1-4 35 0,-1 2-24 15,-3-1-1 1,-5-2 5-16,-6 0-16 0,-4 0-6 16,-4 0 0-16,-6 0 0 15,-1 0-1-15,-3 0 1 16,-3 0-10-16,0-2-75 16,0-2-176-16,-5-1-389 0</inkml:trace>
  <inkml:trace contextRef="#ctx0" brushRef="#br0" timeOffset="148757.32">18356 6618 702 0,'0'0'159'0,"0"0"-113"16,0 0 13-16,0 0 60 16,0 0 67-16,0 0-35 15,6 86-39-15,5-47 3 16,2 6-17-16,1 5-3 15,0 4-2-15,-1-2-68 0,-3-4-4 16,0-6-21-16,-2-6 6 16,-2-7 4-16,-1-6-9 15,-2-5-1-15,-2-6 12 16,2-5-12-16,-3-3-1 16,0-2 0-16,1-2-129 15,-1 0-177-15,0-2-632 0</inkml:trace>
  <inkml:trace contextRef="#ctx0" brushRef="#br0" timeOffset="151655.82">20106 6467 889 0,'0'0'208'16,"0"0"-135"-16,0 0-34 15,0 0 32-15,0 0 45 16,0 0-35-16,0 0-11 16,-43-28 5-16,28 22-50 15,0 1 13-15,-6 2-7 16,-1 1 18-16,-2 1 8 15,-2-1-35-15,1 2 0 16,0 0-22-16,0 0 7 16,3 5-7-16,0 4 0 15,0 2 0-15,4 0 3 16,0 0-2-16,3 3-2 16,0 0 1-16,3 0-5 0,0 3 5 15,3-1 0-15,2 1 0 16,-2-1 5-16,3-1-5 15,2 2 0-15,-1-3-1 16,4-1-6-16,1-2 6 16,0-2 1-16,0 0 0 15,3-2-6-15,4-1 5 16,5 0 1-16,-2-4 0 16,4 1 0-16,2-3-1 15,3 0 1-15,1 0 0 16,4 0 8-16,3-3-7 15,-1-2-1-15,3-1 0 16,-1-2 0-16,0 5 0 0,1-2 0 16,-2 4 0-1,1-1 4-15,-1 2-3 0,-3 0-2 16,0 2 1-16,-5 7-7 16,2 0 6-16,-2 4 2 15,-2-1-1-15,1 4 3 16,-5-1 4-16,2 1-8 15,-3 1 1-15,1-3-2 16,-1 2 1-16,-1-2 1 16,-1 1 0-16,-2-1 4 15,-4 2-2-15,-1 1-2 16,-3-1 0-16,0 1 0 0,0-2 1 16,-3 2-1-1,-6-3 1-15,-4 2 6 0,-1-3-7 16,-2 1 0-16,-1-2 0 15,-2-1-22-15,1 0 22 16,-4-1-10-16,0 0 10 16,-1-4-7-16,1 0-5 15,-1-1 12-15,1-3 0 16,1-2 0-16,-1 0-1 16,-1 0 1-16,1-5 0 15,2-3 19-15,0-3-13 16,-3-1-1-16,4-3 2 15,-3-1-6-15,1 0 40 16,0-1-15-16,0-2-4 16,2 1 13-16,3 0-34 0,3 4 11 15,4 2-12 1,3 4 1-16,3 3 9 0,2 3-9 16,1 2-1-16,0 0 0 15,0 0-36-15,0 0-68 16,4 7-65-16,7 3-121 15,2-3-375-15</inkml:trace>
  <inkml:trace contextRef="#ctx0" brushRef="#br0" timeOffset="152430.71">20488 6667 801 0,'0'0'126'16,"0"0"-89"-16,0 0-10 16,0 0-26-16,0 0 117 15,-60 82 13-15,51-60-44 16,5 4 6-16,0 1-20 15,4 4 10-15,0 0-5 16,0 3-31-16,13 2 4 16,5-1-19-16,6-2-23 15,2-3 23-15,6 1-20 16,2-6 2-16,2-6 20 16,2-2-33-16,0-4 23 15,-2-9-16-15,1-2-8 16,-2-2 28-16,-2-8-14 0,-3-12 20 15,-4-5 12-15,-4-5-45 16,-1-7 17-16,-6-2-17 16,-3-3 0-16,-5-3 24 15,-2-2 14-15,-4 0-1 16,-1 2 12-16,0 2-50 16,-9-1 13-16,-7 4-4 15,-2 4-8-15,-4 3 29 16,-4 5-16-16,0 3-3 15,-4 3 16-15,-3 4-20 16,-1 3-2-16,-4 3-5 16,1 2-3-16,-2 5-3 15,2 3 6-15,0 2-7 0,2 0 6 16,1 2-35-16,4 8 8 16,5 3-7-16,2 3-10 15,7 1 45-15,1 3-33 16,3 2-1-16,3 2-11 15,6 3-88-15,3 15-72 16,0-6-135-16,0-4-390 0</inkml:trace>
  <inkml:trace contextRef="#ctx0" brushRef="#br0" timeOffset="153330.6">21046 6880 894 0,'0'0'286'0,"0"0"-215"16,0 0-1-16,0 0-18 16,0 0 58-16,0 0 20 15,0 0-62-15,25 0 11 16,-12-2-50-16,4-1-28 16,2 3 57-16,-1-2-32 15,3 2-8-15,1 0 5 16,-2 0-14-16,-1 0-6 15,-1 7 12-15,-4 5-14 0,-1-1 43 16,-3 3-22-16,-2 2-6 16,-3 0-3-16,-2 5-7 15,-3-4-6-15,0 5 0 16,-2 0-1-16,-10-3 1 16,-6 1 0-16,0-2 0 15,-1-2 2-15,-3 0-1 16,3-7-1-16,0 3 0 15,4-4 0-15,0 0 0 16,3-2 0-16,2 1 0 16,3 0 6-16,1 1-6 15,1 0 0-15,2 2 0 16,1 0 0-16,2 1 3 16,0-3-2-16,0 0-1 15,0 0 25-15,6-3-17 0,2 0-1 16,4-1-7-16,1-4 10 15,3 0 1-15,3 0-11 16,1-6 1-16,-1-4 8 16,1-3-9-16,-2 4 0 15,-3-2 0-15,-2 5 2 16,-4 6 13-16,1 0 12 16,-1 0 23-16,2 5 16 15,3 7-48-15,2 0 16 16,-1 1-11-16,4-2-22 0,2-1 35 15,0-3-21 1,2-2-8-16,-1-2 5 0,-2-3-12 16,5-6-31-1,-4-8-102-15,-8-1-428 0</inkml:trace>
  <inkml:trace contextRef="#ctx0" brushRef="#br0" timeOffset="154389.42">21873 6982 705 0,'0'0'523'0,"0"0"-440"16,0 0-73-16,0 0 9 15,0 0 11-15,0 0 72 16,0 0-9-16,-77 17-39 0,68-5-18 15,-1 1 2-15,2 3-16 16,2 9 42-16,2 2 11 16,4 4-37-16,0 2 2 15,0-1-24-15,1-2-3 16,11-3-4-16,6-7-8 16,4-3-2-16,4-8-72 15,15-9-144-15,-5 0-264 16,-3-9-335-16</inkml:trace>
  <inkml:trace contextRef="#ctx0" brushRef="#br0" timeOffset="155050.13">22215 7031 462 0,'0'0'1031'15,"0"0"-926"-15,0 0-83 16,0 0-9-16,0 0 48 15,0 0 6-15,0 0-14 16,-80-20-44-16,58 20-3 16,0 4 4-16,0 9-10 15,0-1 1-15,4 2 9 16,0 4-8-16,4 0-2 16,4 1 0-16,6-2-4 0,4-2 3 15,0-2 1 1,3-1 0-16,11-3 0 0,3-2-3 15,4-4 2-15,1-3 1 16,-1 0-6-16,1-2 0 16,1-7 6-16,-5-2 0 15,0 0 5-15,-4-1 3 16,-3 1-8-16,-2 5 0 16,-3 3 1-16,3 3 0 15,-2 0 1-15,2 9-2 16,6 14 35-16,2 8-34 15,3 13 17-15,3 4-18 16,-1 8 2-16,1 3 7 16,-4 3-8-16,-4-2 0 15,-3 0 6-15,-8-5-5 16,-4-4-2-16,0-5 0 16,-12-4 0-16,-6-5-1 0,-4-7 2 15,-5-5 4-15,-3-6 2 16,-1-10 0-16,-3-6-7 15,1-3 2-15,0-10-2 16,2-11 35-16,4-8-17 16,5-5 6-16,8-4 21 15,4-4-38-15,10 1 8 16,0 2-15-16,7 0 7 16,11 5-5-16,6 3-2 15,4 3 0-15,5 3 0 16,4 1-14-16,3 5-24 0,1-1-32 15,11-9-101 1,-13 6-92-16,-6-1-426 0</inkml:trace>
  <inkml:trace contextRef="#ctx0" brushRef="#br0" timeOffset="155351.44">22491 6875 916 0,'0'0'164'0,"0"0"-9"16,0 0-10-16,55 87-3 15,-34-47 43-15,2 3-56 16,-1 1-25-16,-5 1-14 16,-6 2-75-16,-5-4 3 15,-6 1-18-15,-10 12-51 16,-11-11-218-16,-4-8-822 0</inkml:trace>
  <inkml:trace contextRef="#ctx0" brushRef="#br0" timeOffset="188571.74">25234 6432 637 0,'0'0'198'0,"0"0"-104"15,0 0-3-15,0 0 55 16,5-4 34-16,-5 4-102 16,0 0-26-16,1 0 8 15,-1 0-15-15,0-3 37 16,0 3-4-16,0 0-41 15,0 0 17-15,0 0-22 16,0 0-3-16,0 0 8 16,0 0-36-16,0 0 13 0,0 0-14 15,0 0 8-15,0 0 5 16,0 0-13-16,0 3 1 16,-3 14 1-16,-6 5 4 15,-1 9-6-15,-3 8 0 16,-1 8 1-16,-2 7-2 15,-1 4 2-15,-1 3-1 16,0-3 8-16,0-5-6 16,2-10-2-16,4-5 0 15,3-8-8-15,0-5 8 16,3-6 6-16,3-7-6 16,0-2 3-16,3-8-2 0,0-1-1 15,0-1 0-15,0 0 0 16,0 0 1-16,0 0-1 15,0 0-20-15,0-13 19 16,3-5-150-16,9-21-75 16,-4 3-295-16,1 3-60 0</inkml:trace>
  <inkml:trace contextRef="#ctx0" brushRef="#br0" timeOffset="189180.69">25240 6439 1079 0,'0'0'213'0,"0"0"-164"16,0 0-21-16,0 0 0 16,0 0 64-16,0 0-39 15,0 0-43-15,36-14 3 16,-30 14 2-16,0 0-8 15,1 3 16-15,2 9 0 16,0 5 4-16,0 5 30 16,0 8-14-16,3 6 0 15,-1 4-2-15,2 4-27 16,-1 3 17-16,4 1-22 16,-1-2 0-16,3-1 1 0,-1-2 44 15,2-4-20 1,-4-3-28-16,1-8 0 0,-4-5 6 15,0-3-12 1,-5-6 0-16,0-4 3 0,-3-3-2 16,-2-2-1-16,-2-5 0 15,0 2 2-15,0-2 14 16,0 0-6-16,0 0 59 16,-3 0-17-16,-10 0-19 15,-7 0-26-15,-10 0-7 16,-6-5-46-16,-7 1 40 15,-3-1-1-15,-2 0 7 16,3 0 13-16,5 0-11 16,1 0 12-16,8 0 10 15,8 1-6-15,5 1-5 16,8 1 3-16,3 0-10 16,5 1 0-16,2-1-6 0,0 2-1 15,0 0-6-15,0 0-23 16,0 0 15-16,2 0-32 15,8 0-24-15,14 0-57 16,-5-2-150-16,2-1-420 0</inkml:trace>
  <inkml:trace contextRef="#ctx0" brushRef="#br0" timeOffset="189585.5">25759 6372 1107 0,'0'0'242'16,"0"0"-192"-16,0 0-49 16,0 0 6-16,0 0 49 0,0 0-32 15,0 0 35 1,18 67 7-16,-10-27 11 0,0 10-1 16,0 8 7-16,0 5-4 15,-2 2-13-15,-2-1-41 16,-1-8-5-16,-2-5-2 15,-1-8-18-15,0-5 0 16,0-9-1-16,0-7-45 16,0-5-76-16,-10-7-174 15,-1-7-373-15,-1-3 18 0</inkml:trace>
  <inkml:trace contextRef="#ctx0" brushRef="#br0" timeOffset="189842.05">25698 6814 895 0,'0'0'217'15,"0"0"-140"-15,0 0 14 16,0 0 69-16,84 0-47 16,-50 0-11-16,8-1 29 15,4 0-20-15,3-3-52 16,2-1-12-16,-3 1-40 15,-2-5 2-15,-6 1-9 16,-7-3 1-16,-5 0-10 16,-9 1-7-16,-5 0-122 15,-11-7-94-15,-3 2-252 0,0 2-138 0</inkml:trace>
  <inkml:trace contextRef="#ctx0" brushRef="#br0" timeOffset="190169.79">26035 6408 975 0,'0'0'162'15,"0"0"-96"-15,0 0-6 16,0 0-8-16,0 0 15 0,0 0-34 15,0 0 37 1,15 51 47-16,-3-12 51 0,-2 10-27 16,1 8-30-16,1 4-54 15,-3-2-16-15,-2-6-31 16,1-9 2-16,-3-7-10 16,-2-7-2-16,2-9 2 15,-2-1 7-15,-1-4-9 16,1-4 0-16,-3-2-37 15,0-7-92-15,0 1-192 16,0-4-518-16</inkml:trace>
  <inkml:trace contextRef="#ctx0" brushRef="#br0" timeOffset="192723.9">26574 6708 527 0,'0'0'407'16,"0"0"-222"-16,0 0-43 15,0 0-2-15,0 0-21 16,0 0 14-16,0 0-47 16,0 0-29-16,0 0-10 15,0 0-24-15,0 0 15 16,0 0-11-16,0 0-26 15,0 0 20-15,0 0-19 16,0 0 4-16,5 0 0 0,6 0 0 16,4 3-6-16,4-1 0 15,5-2 1-15,1 2 8 16,5-2-8-16,0 1 18 16,0-1 8-16,-2 2-19 15,-2 0-7-15,-2-1-1 16,-5-1 1-16,-4 0-1 15,-2 2 0-15,-5-2 0 16,-2 0 6-16,-3 0-5 16,-2 0-2-16,-1 0-7 15,0 1-56-15,0-1-106 16,0 0-216-16,-4 0-507 0</inkml:trace>
  <inkml:trace contextRef="#ctx0" brushRef="#br0" timeOffset="193047.69">26524 6878 894 0,'0'0'192'16,"0"0"-143"-16,0 0 9 15,0 0 90-15,0 0 26 16,0 0-63-16,85 12 21 0,-56-10-10 16,-2 1-74-16,1 1 20 15,-1-1-28-15,-3-1 0 16,-4 3 0-16,-4-5-39 16,-3 3 13-16,-6-1-14 15,-2 0 1-15,-4-2 1 16,1 1-2-16,2-1 0 15,10 0 0-15,-1 0-137 16,3 0-505-16</inkml:trace>
  <inkml:trace contextRef="#ctx0" brushRef="#br0" timeOffset="193789.99">27382 6803 1270 0,'0'0'281'0,"0"0"-126"16,0 0-6-1,0 0 17-15,0 0-54 0,0 0-72 16,0 0-9-16,0 0-29 16,0 2 4-16,0 0 2 15,6 1 1-15,6 1-9 16,3 2 8-16,4-2-7 16,2 1 18-16,6-2-2 15,0 0 3-15,1-3 12 16,-1 0-31-16,0 0 4 15,-5 0-5-15,-4 0 6 16,-3 0 1-16,-6 0 4 16,-4 0-1-16,-4 0 21 0,1 0-12 15,-2 0 23 1,0 0-11-16,0 0-31 0,0 0 16 16,0 0-15-16,0 0-1 15,1 0 0-15,2 0-30 16,6 0-78-16,4-11-99 15,2 0-382-15,-3-2-699 0</inkml:trace>
  <inkml:trace contextRef="#ctx0" brushRef="#br0" timeOffset="194172.61">27995 6517 1252 0,'0'0'180'0,"0"0"-144"16,0 0-29-16,0 0 40 15,0 0 26-15,0 0-37 16,0 0-27-16,13-21-3 15,-11 21-6-15,1 12 35 16,0 6 55-16,2 9 43 16,-2 8-51-16,3 8 16 15,-1 5-39-15,3 2-26 16,-1 1 15-16,1-3-31 16,0-6-17-16,-1-6 15 0,-1-8-15 15,0-6 0-15,-3-8-1 16,0-6-8-16,-3-5-22 15,0-3-115-15,0-11-132 16,0-3-343-16</inkml:trace>
  <inkml:trace contextRef="#ctx0" brushRef="#br0" timeOffset="194594.69">28220 6632 1152 0,'0'0'323'0,"0"0"-259"16,0 0-48-16,0 0 51 16,0 0 91-16,0 0-75 15,-18 100-39-15,17-63-6 16,1 2 2-16,0 2 11 16,6-2-26-16,9-3-6 15,1-3-2-15,5-6-17 16,4-2 0-16,2-6 0 15,4-9-4-15,2-8 4 16,3-2 7-16,2-6 5 16,-1-15 11-16,-2-8-17 15,-7-7 10-15,-5-3 13 16,-8-4 6-16,-7-1 11 16,-8 1-9-16,0-1-12 0,-6 3-2 15,-14 3-22 1,-5 6 8-16,-6 5-1 0,-2 5-1 15,-3 7 9-15,0 6-16 16,2 9-7-16,-1 0-5 16,2 16-50-16,0 12-30 15,-5 18-117-15,9-5-193 16,5-3-581-16</inkml:trace>
  <inkml:trace contextRef="#ctx0" brushRef="#br0" timeOffset="195097.31">28692 6492 360 0,'0'0'1135'0,"0"0"-1013"0,0 0-122 16,0 0-13-16,0 0 13 15,0 0 48-15,0 0-29 16,80 40 21-16,-52-30 2 15,4-5-4-15,-1-1 7 16,-1-4-29-16,-3 0 9 16,-6 0-9-16,-3 0-8 15,-6-8 20-15,-2-1 11 16,-6 0 10-16,-1-1 3 16,-1 4-30-16,-2 0 2 15,0 6-10-15,0 0-14 16,0 5-35-16,-8 18 3 15,0 11 32-15,2 13 4 16,1 8 2-16,4 5-6 16,1-1 0-16,0 0-5 0,1-9-2 15,5 8-106 1,-3-16-134-16,-1-9-283 0</inkml:trace>
  <inkml:trace contextRef="#ctx0" brushRef="#br0" timeOffset="195306.76">28781 6888 1482 0,'0'0'228'0,"0"0"-185"15,0 0 5-15,0 0 75 16,0 0-37-16,109-8-35 15,-70 6-51-15,13-4 0 16,-10 0-86-16,-8-1-510 0</inkml:trace>
  <inkml:trace contextRef="#ctx0" brushRef="#br0" timeOffset="195848.64">29312 6542 1347 0,'0'0'215'0,"0"0"-173"15,0 0 7-15,0 0 64 16,0 0-29-16,0 0-60 15,0 0-14-15,33-16-10 16,-10 16 1-16,5 0 1 16,2 0-2-16,3 6 1 15,0 7 4-15,0 1-4 16,-3 2-2-16,-4 1 1 16,-4 2-5-16,-6-1 4 15,-4 2 1-15,-7-1-2 16,-5 6-51-16,-5 0-4 0,-18 6 47 15,-10 4-4-15,-8 3-93 16,-3 1 84-16,2-1 10 16,5-3 13-16,4-5 3 15,10-5 8-15,8-8-6 16,7-5 19-16,8-5-15 16,0-4 51-16,3 0-6 15,14-3-20-15,4 0 5 16,3 0-11-16,2 0-5 15,-1-3-4-15,-1 3-4 16,-1 0 51-16,0 0-24 16,-1 3-17-16,2 1-9 15,-2-1-16-15,7-3-20 0,-8 0-298 16,-2 0-688-16</inkml:trace>
  <inkml:trace contextRef="#ctx0" brushRef="#br0" timeOffset="196770.45">30050 7002 225 0,'0'0'1607'0,"0"0"-1469"16,0 0-120-16,0 0-2 15,36-93 57-15,-27 59-35 16,3-2-16-16,0-4-22 15,0-5 2-15,-2-2 2 0,0-4-4 16,-4-1 1-16,-1 4 2 16,-3 0-3-16,-2 6-1 15,0 4-13-15,0 5 4 16,0 8 9-16,-2 3 1 16,-3 7 0-16,0 3 5 15,2 5-5-15,0 4-2 16,2 3-26-16,-3 0-38 15,1 6 6-15,0 13 38 16,0 6 22-16,2 8 3 16,1 7-2-16,0 10-1 0,0 5 0 15,6 4 0-15,3 1 4 16,0 2-4-16,1-5 12 16,-2-5 23-16,-4-3-35 15,-2-7 12-15,-2-5-12 16,0-5 0-16,-11-8 3 15,-3-6-2-15,1-4 26 16,3-11 4-16,-2-3-24 16,5 0 36-16,1-13-9 15,1-8-33-15,5-4 48 16,0-5-24-16,5-1-16 16,11 0-4-16,7 0-5 15,5 0 0-15,3 3-14 16,4 1-15-16,0 6 28 15,0 7-10-15,-4 6 5 0,-3 6-1 16,-5 2-8 0,-6 5 9-16,-4 14 4 0,-6 5-6 15,-4 1 8-15,-3 5 0 16,-1 0 0-16,-15-1 14 16,-6 1-13-16,-3 0-1 15,-3-5 0-15,2-3 0 16,1-3-9-16,4-7-11 15,3-5 20-15,4-4 1 16,4-3 5-16,1 0-6 16,3-8 0-16,3-5-6 15,3 0 6-15,0-2-6 0,0 3 6 16,3 0-7 0,5 5 1-16,2 4 0 15,1 3-3-15,2 0-6 0,2 10 15 16,1 9 0-16,4 1 1 15,2 4 19-15,2-2-19 16,1 0 7-16,1-6 6 16,2-5-13-16,2-4 26 15,0-7-20-15,1 0 4 16,-1-7 20-16,-2-11-25 16,1-5 5-16,-4-2-11 15,-1-2-17-15,-1-8-81 16,-6 6-265-16,-4 5-787 0</inkml:trace>
  <inkml:trace contextRef="#ctx0" brushRef="#br0" timeOffset="197508.21">30905 6425 895 0,'0'0'164'16,"0"0"-89"-16,0 0 80 16,0 0-6-16,96 14-60 15,-66-11-49-15,-1-3-15 16,1 0-25-16,-1 0 8 16,-6 0-8-16,0 0-15 15,-8 0-88-15,-8 0-478 0</inkml:trace>
  <inkml:trace contextRef="#ctx0" brushRef="#br0" timeOffset="197904.35">31001 6442 1260 0,'0'0'221'16,"0"0"-156"-16,0 0-63 15,0 0 72-15,0 0 34 16,0 0-48-16,-6 78-11 16,15-51-21-16,4 4 13 15,1 5 10-15,3 0-45 16,0 4 12-16,1 0-14 16,-2 4-2-16,1-5 4 15,-4-3 1-15,-3-2-6 0,-2-3 1 16,-4-6 4-16,-4-2-6 15,0-4 0-15,0-4 0 16,-12 0 7-16,-5-6-5 16,-6-1 12-16,-1-1 11 15,-4-2-25-15,-4-5 10 16,3 0-9-16,-1 0-1 16,1 0 14-16,4-2-14 15,1-3 1-15,5 0-1 16,-5 0-63-16,5 2-164 15,5 0-336-15</inkml:trace>
  <inkml:trace contextRef="#ctx0" brushRef="#br1" timeOffset="-205882.24">7683 6436 780 0,'0'0'215'16,"0"0"-120"-16,0 0-40 16,0 0-7-16,0 0 12 15,0 0 42-15,0 0-29 16,0 0-29-16,0 0-8 15,0 0-30-15,0 0 7 16,0 0 0-16,0 0-12 16,0-3 28-16,3-5-14 15,7-1 7-15,2-1 10 0,2-2-32 16,2-1 10 0,-1-1-10-16,3 2 1 0,-1 3 2 15,3-1-3-15,4 5 2 16,0 2 20-16,1 3-22 15,1 0 11-15,-1 3 1 16,-1 9-12-16,-2 2 16 16,-4 1-15-16,-2 2 12 15,-8 3 15-15,-2-1-27 16,-2 0 29-16,-4 1-13 16,0-1-7-16,0-2-2 15,-13 0-8-15,-1 2-6 16,-5-2 0-16,0-2-25 0,1-4 12 15,0-3 18-15,6-1 1 16,0-3 0-16,5-1 8 16,-1-3 2-16,5 3-10 15,-2-3 6-15,1 0-7 16,1 2 1-16,3-2-1 16,0 0 0-16,0 0 1 15,0 0-1-15,0 0-7 16,0 0-15-16,0 0 6 15,0 0-7-15,6-5-8 16,0-2 32-16,5-3 0 16,2 1 0-16,2-2 3 15,4 2-2-15,-1 0-1 16,3 5 0-16,1 2-1 0,-2 2 0 16,1 0 1-16,-2 6 0 15,-2 5 3-15,2 4 4 16,-4 2-7-16,6 3 31 15,-4 2-21-15,-1 0 16 16,-2 1-18-16,-3 0 8 16,-2-1 8-16,-2 0-23 15,1 1 7-15,-7-1-8 16,1 0 1-16,-2-1 22 16,0 0-14-16,-2-1 4 15,-7-3-4-15,-4 2-9 16,-1-1-20-16,-5 0-21 15,-2-4 4-15,-3-1 37 0,-3-3 7 16,-3-5-7-16,-1-2 13 16,0-3 9-16,-2 0-21 15,3 0 12-15,2-3 2 16,1-4 27-16,8-1 2 16,-2-2-12-16,6 2 23 15,2-1-37-15,2 1 3 16,2 2-5-16,3 0-7 15,3 1 17-15,-1 2-17 16,2 1-1-16,2 1 3 16,0 1-10-16,0 0-1 15,0 0 0-15,0 0-25 16,0 0-28-16,0 0-125 0,9 8-146 16,0-1-848-16</inkml:trace>
  <inkml:trace contextRef="#ctx0" brushRef="#br1" timeOffset="-200799.81">19026 6532 939 0,'0'0'138'0,"0"0"-87"0,0 0 66 16,0 0 37-16,0 0-45 16,0 0-50-16,-10-32-18 15,10 25 3-15,0 0-12 16,0 2 9-16,0-2 16 15,0-1-41-15,0-1 4 16,1-1-11-16,7 0-8 16,-1-2 10-16,4 3-10 15,0-3-1-15,2 3 0 16,1 0 3-16,1 1-3 16,3 0 0-16,0 4 1 15,1-1-1-15,4 2 0 16,-2 2 0-16,3 1 0 15,-1 0-2-15,3 3 2 16,-4 7 0-16,2 1 0 0,-2 3-3 16,-2 2 3-16,-5-2 0 15,-1 3-2-15,-4 0-4 16,-3 0 6-16,-2 0 0 16,-4 1 0-16,-1 0 0 15,0 0 1-15,0 0-1 16,-4 1 0-16,-5-2 2 15,-2 0-3-15,-2 0 1 16,-1-3-20-16,-2 0 13 16,-1 0-4-16,0-1 3 15,-3-1-33-15,1-1 41 16,-1 0 30-16,1 0 1 16,1 0-15-16,-1 0-32 0,1-2 9 15,0 2 7 1,3 0 23-16,0 1-21 0,3 2-1 15,0 1 1-15,3 5-2 16,0 1 16-16,-1 4-16 16,1 2-5-16,1 1 4 15,4 1 2-15,1 0-1 16,-1-3 0-16,4 1 0 16,0-3 3-16,0-2-3 15,0-2 0-15,0-3-2 16,7-2-3-16,-3-4 5 15,2-4 0-15,-1-2 0 16,0-4-9-16,2-1 6 16,-1 0 3-16,3 0 5 15,3-5 2-15,3-7-3 0,0-1-4 16,1-3 1-16,-1 2 7 16,1 1-8-16,-1 3 0 15,0 3-1-15,-3 3 1 16,3 3-1-16,-3 1 1 15,3 0 0-15,-2 7-1 16,2 2 1-16,0 4 0 16,1-1 0-16,-2 0-2 15,1-1 2-15,-2-4 0 16,2-3 0-16,-3-2 4 16,2-2-4-16,-1 0 0 15,1 0 7-15,0-8-1 0,1-6 2 16,3 0 9-16,-3-2-15 15,1 1 21-15,-3-2-23 16,0 0 0-16,-1-10 0 16,-3 5-139-16,-2 3-263 0</inkml:trace>
  <inkml:trace contextRef="#ctx0" brushRef="#br1" timeOffset="-147194.61">2928 8403 821 0,'0'0'244'15,"0"0"-164"-15,0 0 8 16,0 0 24-16,0 0 4 16,0 0-35-16,0-8-41 0,0 8 13 15,0 0-18 1,0 0 30-16,0 0 15 0,0 0-42 16,0 0 7-16,-2 2-17 15,-1 12-26-15,-3 8 10 16,-3 10-11-16,-4 10-1 15,-4 8 11-15,-5 8-10 16,0 6-2-16,-5 1 1 16,3-1-25-16,-3-5 25 15,2-7 0-15,1-5 0 16,6-7 4-16,0-7-4 16,6-4 0-16,5-10 0 0,1-5-16 15,4-6 15 1,2-6-42-16,0-2-14 0,0 0-54 15,0-10 39-15,8-9 35 16,2-5-12-16,-1-8-2 16,2-4 22-16,0-7-8 15,0-3 12-15,1-5 24 16,6 0-10-16,-2-2 11 16,2 0 0-16,1 0 2 15,-2 3-1-15,2 5 0 16,-3 1-1-16,-2 8 23 15,-3 3-17-15,-3 9 19 16,-3 8 5-16,-1 5-2 0,-2 6 13 16,-2 2-11-16,1 3-14 15,-1 0 0-15,2 0-15 16,1 10 7-16,6 9 4 16,4 6-9-16,4 9-3 15,5 8 4-15,5 8-2 16,3 3 9-16,1 5-10 15,3-1 7-15,1-4 5 16,-2-3-12-16,-2-7-1 16,0-4 0-16,-4-6 0 15,-3-5 2-15,-8-5-1 16,-2-3-1-16,-5-6 0 16,-5-2 1-16,-4-3-1 15,0 2 9-15,-9-4 46 16,-12 2-20-16,-4-2-26 15,-8-1-8-15,-9 1 5 16,-4-3-6-16,-3-3 0 0,-3-1 0 16,1 0-4-16,0 0 4 15,2 0 0-15,6-1 10 16,4-3 11-16,6-3-20 16,9 4 7-16,8-1 3 15,7 1-10-15,7 1 11 16,2-1-12-16,0 2-83 15,0 0-58-15,24-7-59 16,0 1-166-16,-1-1-613 0</inkml:trace>
  <inkml:trace contextRef="#ctx0" brushRef="#br1" timeOffset="-146855.3">3326 8411 719 0,'0'0'274'16,"0"0"-233"-16,0 0-23 0,0 0-18 15,4 84 19-15,8-28 46 16,-1 2-2-16,2 7 23 16,1 2-8-16,-4-7-23 15,-1 2 9-15,-6-7-36 16,0-7-11-16,0-8-17 16,-3-10 5-16,0-4-16 15,0-8-31-15,-9-5-167 16,1-9-316-16</inkml:trace>
  <inkml:trace contextRef="#ctx0" brushRef="#br1" timeOffset="-146615.16">3259 8900 1024 0,'0'0'293'16,"0"0"-276"-16,0 0-10 15,0 0 22-15,0 0 29 16,104-16 28-16,-59 12-29 16,4-1-8-16,-1-1-12 15,1 1-36-15,-3-1-1 16,-7-2 0-16,-3 1-8 16,-9-3-18-16,-8-7-157 15,-7 3-226-15,-9 0-295 0</inkml:trace>
  <inkml:trace contextRef="#ctx0" brushRef="#br1" timeOffset="-146386.85">3551 8540 550 0,'0'0'715'15,"0"0"-595"-15,0 0-102 16,0 0 14-16,19 104 42 15,4-41 67-15,7 22 18 16,-3-5-49-16,-2-8-53 16,-9-12-14-16,-4-18-43 15,-3 2 8-15,0-2-8 16,-3-2-54-16,-3-11-167 16,0-12-728-16</inkml:trace>
  <inkml:trace contextRef="#ctx0" brushRef="#br1" timeOffset="-144911.92">26301 6991 365 0,'0'0'638'16,"0"0"-528"-16,0 0-51 0,0 0 15 16,0 0 44-1,0 0-23-15,1 0-44 0,-1 0-6 16,0 1-30 0,0 2-6-16,0 2 1 0,0 6-9 15,0 6 10-15,0 5 1 16,0 2-5-16,0 5 16 15,0-3-22-15,0-1 6 16,0-4-7-16,0-3 0 16,-1-7-61-16,-1-5-94 15,-1-3-121-15,0-3-81 0</inkml:trace>
  <inkml:trace contextRef="#ctx0" brushRef="#br1" timeOffset="-144460.04">26241 6979 855 0,'0'0'168'0,"0"0"-110"16,0 0-32-16,0 0 0 16,0 0 17-16,0 0 9 15,0 0-21-15,67 7-7 16,-47 2 17-16,0-1-16 15,-2 0 4-15,-6 1-2 16,-3-1-21-16,-4-1 11 16,-5 3-5-16,0-2 4 15,-6 1 12-15,-11 3-21 16,-5-1-1-16,-2 0-6 16,0-3-12-16,6 0 11 0,2-3-8 15,7-2 3-15,4 0 6 16,4-3 0-16,1 1-22 15,0-1-49-15,3 2-27 16,7-1 82-16,5 4 14 16,2 0 2-16,1 2 0 15,-2 2 18-15,2-1 28 16,-3 1 9-16,0-2-4 16,-3-1 8-16,-2 1-25 15,-4-5-34-15,-1 1 17 16,-4-3-17-16,2 0-13 15,-3 0-67-15,2-3-330 0</inkml:trace>
  <inkml:trace contextRef="#ctx0" brushRef="#br1" timeOffset="-144265.15">26487 7057 876 0,'0'0'164'15,"0"0"-45"-15,0 0 14 16,0 0-20-16,0 0-52 16,60 84-11-16,-47-66-36 15,1-4-2-15,-3-4-12 16,-1-1-21-16,-4-5-277 0,-3-2-373 16</inkml:trace>
  <inkml:trace contextRef="#ctx0" brushRef="#br1" timeOffset="-144099.4">26575 7115 1101 0,'0'0'223'0,"0"0"-156"16,-71 75-19-16,39-44 45 15,4 0-53-15,0-1-40 16,5-6-1-16,7-8-589 0</inkml:trace>
  <inkml:trace contextRef="#ctx0" brushRef="#br1" timeOffset="-142823.85">4051 9121 947 0,'0'0'230'15,"0"0"-175"-15,0 0-18 16,0 0 49-16,0 0-3 15,0 0 13-15,0 0-27 16,-17-15-3-16,16 15 5 16,1 0-50-16,0 9-7 0,0 10-14 15,0 9 1-15,1 6 9 16,5 2-10-16,-1 3 0 16,1-3 7-16,-2-4-6 15,2-4-2-15,-3-9 1 16,-1-5-82-16,-2-8-33 15,0-6-43-15,0-1-92 16,-5-10-383-16</inkml:trace>
  <inkml:trace contextRef="#ctx0" brushRef="#br1" timeOffset="-142275.64">3978 9096 697 0,'0'0'293'0,"0"0"-192"15,0 0-70-15,0 0 30 0,0 0 37 16,0 0-18-16,0 0-15 16,28-37-13-16,-7 31-31 15,-3 4 19-15,4 0-18 16,0 2-3-16,-2 0 9 16,-1 2-28-16,-1 9 19 15,-4 5 7-15,-2 2-7 16,-2 1 7-16,-7 4-14 15,0 3-11-15,-3-1 19 16,0 4-20-16,-15 0-41 16,0 0 39-16,-4 0-13 0,1-4 14 15,-3-2-14 1,3-7-7-16,3-3 22 0,3-5-23 16,2-4 3-16,5-4 12 15,2 0-22-15,2-4-17 16,1-6 2-16,0-2 19 15,0 0 25-15,0 0 0 16,4 2 1-16,4 5-1 16,2 0 1-16,-1 3 0 15,0 2 8-15,1 0 0 16,1 4 37-16,3 9 5 16,0 1-7-16,0 3 8 15,5 1-32-15,-4-3 2 16,0 1-13-16,3-4-8 0,-3-1 17 15,-3-5-11 1,1-1 2-16,-2-2-4 0,0-3-3 16,-3 0-1-16,1-3 0 15,6-14-64-15,-5 1-177 16,-2 2-462-16</inkml:trace>
  <inkml:trace contextRef="#ctx0" brushRef="#br1" timeOffset="-141900.33">4309 9110 849 0,'0'0'285'0,"0"0"-210"16,0 0-75-16,0 0 90 15,0 0 49-15,0 0-76 16,0 0-7-16,70 96-19 15,-48-64-13-15,2-1 1 16,-3 0-10-16,0-4 4 0,-3-4-19 16,-5-6 0-16,-1-6 0 15,-9-6-95-15,0-3-207 16,-3-2-334-16</inkml:trace>
  <inkml:trace contextRef="#ctx0" brushRef="#br1" timeOffset="-141698">4464 9152 1209 0,'0'0'229'16,"0"0"-157"-16,0 0-60 16,-21 102-3-16,12-63 31 0,0-2-13 15,3-2 12 1,2-3-32-16,-1-6 2 0,4-7-9 15,1-11-63-15,0-5-205 16,1-3-379-16</inkml:trace>
  <inkml:trace contextRef="#ctx0" brushRef="#br1" timeOffset="-141367.79">4889 8944 821 0,'0'0'503'0,"0"0"-469"15,0 0-33-15,0 0-1 16,0 0 20-16,0 0 34 15,0 0 46-15,42 0-32 16,-21 0-49-16,4 0 10 16,3 0-11-16,2 0 10 15,0 0 8-15,-2 0-36 16,-4 0 2-16,0 0-2 0,-6 0-8 16,-4 0-65-1,-4 0-124-15,-9 0-384 0</inkml:trace>
  <inkml:trace contextRef="#ctx0" brushRef="#br1" timeOffset="-141155.33">4977 9094 1064 0,'0'0'297'0,"0"0"-220"16,0 0-57-16,0 0 27 15,0 0 74-15,0 0 14 16,100 23-48-16,-67-22-55 16,1 0-26-16,2-1 1 0,-2 0-7 15,-4 0-229 1,-9 0-533-16</inkml:trace>
  <inkml:trace contextRef="#ctx0" brushRef="#br1" timeOffset="-139685.72">6221 8531 776 0,'0'0'197'0,"0"0"-144"16,0 0-11-16,0 0 45 0,0 0 43 15,0 0-1-15,0 0-53 16,103-11-22-16,-70 7-31 16,5-1 34-16,3 0 52 15,-1-1-77-15,-1 3-11 16,-8 0-21-16,-1-1 1 15,-12 3-2-15,0 1-65 16,-11 0-56-16,-2 0-99 16,-5 0-338-16</inkml:trace>
  <inkml:trace contextRef="#ctx0" brushRef="#br1" timeOffset="-139033.29">6224 8582 557 0,'0'0'550'15,"0"0"-485"-15,0 0-41 16,0 0-23-16,0 0 6 16,0 0 13-16,0 0 34 15,-6 25 17-15,15-17-25 16,6 1-18-16,0-1 11 0,4 0 10 15,6-4 8 1,4 1 11-16,5-3-41 0,5 1 25 16,3-1-21-16,2 1-25 15,0-2 11-15,-3 3-17 16,-3 0 1-16,-7 2 6 16,-1 1-6-16,-6 2-2 15,-6-1 0-15,-7 4-18 16,-6 0 0-16,-5 2-61 15,0 3 22-15,-21 1 55 16,-4 2-10-16,-9 3 3 16,-5-1 1-16,-7 2 8 15,-4 0 0-15,-3 0 2 16,-1 0-1-16,2 0 4 16,7 1 5-16,6-4-9 0,9-1 0 15,5 0 0 1,10-3 7-16,5-1-7 0,4-2 0 15,4-2 0-15,2-2-2 16,0-3 2-16,14-2 0 16,8-2 0-16,8-3 45 15,9 0 30-15,7 0-31 16,5-5 0-16,4-5-35 16,0 1 5-16,0 4-12 15,-1 1 4-15,-5 3 4 16,-1 1-10-16,-6 0 8 15,-5 1-1-15,-6 7-6 16,-4 0-1-16,-6 0 0 16,-2-2-25-16,-4-1-45 15,6-5-108-15,-4 0-182 0,-1 0-274 16</inkml:trace>
  <inkml:trace contextRef="#ctx0" brushRef="#br1" timeOffset="-138138.7">7391 8543 1335 0,'0'0'414'0,"0"0"-414"16,0 0-32-16,0 0-6 15,0 0 32-15,0 0 6 16,-17 99 9-16,1-34 16 15,-4 22-2-15,-1 19-22 16,2-8 15-16,4-21-16 16,7-24 1-16,4-21 6 15,-2-2-7-15,2-2 1 16,1-5 2-16,3-12 4 16,0-11-7-16,0-1 56 15,0-22-27-15,3-12-10 16,4-10-18-16,2-7 7 15,0-8-2-15,-1-2-5 0,2-1-1 16,-1-1 0-16,0 6-1 16,4 8 1-16,-1 9 0 15,3 9 0-15,-3 12 2 16,-3 9-2-16,4 6 0 16,1 5-6-16,2 6-13 15,7 17 18-15,2 11 1 16,9 6 0-16,3 9 2 15,-1 0-1-15,0 3-1 16,0-4 0-16,-5-5 0 0,-4-5 0 16,-8-4 0-1,-7-5 0-15,-7-5 1 0,-5-5-1 16,-5-2-36-16,-17-3 25 16,-12-3 11-16,-8-3 0 15,-12-5 1-15,-2-2 5 16,-1-1 16-16,3 0 16 15,11 0 11-15,9 0-15 16,10 0-33-16,10 0 20 16,8 0-21-16,6 0-14 15,0 0-61-15,9 0-112 16,30-8-55-16,-3-5-97 16,1-4-384-16</inkml:trace>
  <inkml:trace contextRef="#ctx0" brushRef="#br1" timeOffset="-137912.59">7879 8615 1478 0,'0'0'362'16,"0"0"-307"-16,0 0-55 16,0 0-32-16,0 0 32 15,0 0 0-15,8 107 63 16,1-30-26-16,0-2-6 15,0-5-31-15,-2-10 10 16,-4-16-7-16,-1 4-3 16,-2-1-47-16,0-6-104 15,-3-14-146-15,-6-10-384 0</inkml:trace>
  <inkml:trace contextRef="#ctx0" brushRef="#br1" timeOffset="-137716.59">7781 8997 472 0,'0'0'1012'16,"0"0"-915"-16,0 0-82 15,0 0 15-15,117 22-5 16,-68-13 14-16,0-3 30 16,3-6-15-16,-1 0-29 15,-5 0-25-15,-4-12-16 16,-6-17-143-16,-13 0-154 15,-9 0-584-15</inkml:trace>
  <inkml:trace contextRef="#ctx0" brushRef="#br1" timeOffset="-137527.9">8132 8637 1382 0,'0'0'229'0,"0"0"-147"16,10 102-11-16,6-44 13 15,3 5 53-15,0 0-36 16,0 0-40-16,-4-7-16 16,0-4-45-16,-6-8 0 15,3-6-95-15,-5-10-252 16,-4-12-699-16</inkml:trace>
  <inkml:trace contextRef="#ctx0" brushRef="#br1" timeOffset="-136830.64">8418 9059 1106 0,'0'0'242'0,"0"0"-193"16,0 0-17-16,0 88 54 15,3-46 56-15,3 7 6 16,0 6-71-16,0-1-34 16,3-1-1-16,0-5-41 15,-5-7 1-15,1-12-2 16,-2-5-3-16,-3-10 3 16,0-9-58-16,0-5-32 15,0 0-35-15,-2-11-99 0,-7-13 18 16,-4-6 20-16,-2-6 123 15,0-4 63-15,0-3 24 16,0-4 63-16,3-1 38 16,3-2-41-16,2 4 24 15,7 4-19-15,0 5-51 16,2 6-5-16,14 8-25 16,3 6 5-16,2 7 33 15,3 10 17-15,0 0 64 16,1 10-45-16,-4 10-55 0,-3-1 18 15,-6 3-1 1,-7-1 16-16,-5 1-13 0,0-5-46 16,-11 0 9-16,-10-2-10 15,-6-6 0-15,0-4-5 16,-1-4 5-16,3-1-10 16,4 0-5-16,7-1-54 15,8-6-10-15,6-1-75 16,0-1-66-16,21-5-55 15,6 3-121-15,0 0-135 0</inkml:trace>
  <inkml:trace contextRef="#ctx0" brushRef="#br1" timeOffset="-136195.37">8646 9062 1043 0,'0'0'339'0,"0"0"-181"0,0 0 33 15,0 0-63-15,0 0-52 16,0 0 4-16,0 0-46 15,5 52-13-15,-2-28-2 16,0-2-17-16,1-3-2 16,1-5 0-16,-5-4 0 15,4-6 0-15,-4-1 0 16,0-3 1-16,0 0-1 16,0-9-10-16,-7-7-37 15,-2-5 22-15,0-3 15 16,1-2 10-16,1 5 0 15,4 1 0-15,3 6-2 16,0 3-2-16,0 2 3 16,5 6-8-16,3-1-5 15,1 4 6-15,2 0 8 0,-1 0 0 16,5 4 5-16,0 6-5 16,-2 2 0-16,4 0 0 15,-5 3-3-15,0-1 2 16,-2 1 2-16,-7 0-1 15,2 0 6-15,-4-2-6 16,-1-2 0-16,0-2 0 16,2 0 0-16,-1-1 0 15,1 1 0-15,1-2 0 16,0-2 3-16,2 0-3 16,1-4 0-16,2 1 0 15,1-2 0-15,4 0 25 16,2 0-18-16,0-5-1 0,0-5 11 15,0 0-11 1,-5-4-6-16,-2-2 13 0,-1-1-11 16,-4-2 25-16,-3 4-6 15,0-1 17-15,0 4 17 16,-13 2-23-16,-4 0 16 16,-5 4-1-16,1 2-46 15,-4 4 15-15,2 0-16 16,-2 0-22-16,6 3-14 15,4 4-70-15,0 2-64 16,7-2-203-16,4-2-538 0</inkml:trace>
  <inkml:trace contextRef="#ctx0" brushRef="#br1" timeOffset="-135735.1">9024 9085 1562 0,'0'0'250'0,"0"0"-206"16,0 0-44-16,0 0 1 15,0 0 63-15,0 0 5 16,0 0-36-16,-47-39-25 16,37 52-7-16,3 6-1 15,-1 4 0-15,8 5 0 0,0 3 6 16,0-3-6-1,8-1 1-15,6-7 1 16,3-6-2-16,2-6-12 0,-1-8-24 16,3 0-35-16,-2-13 58 15,-4-11-12-15,-1-6 13 16,-7-5 11-16,-2-5-10 16,-4-2 11-16,-1-3 0 15,0 3 1-15,-7 3 9 16,-5 5 25-16,3 10 28 15,1 9 32-15,4 8-42 16,1 7 11-16,1 2-45 16,2 20-13-16,0 9 13 15,0 8-18-15,0 2 14 16,6-3 9-16,5 0-23 0,-2-6 0 16,7-5-1-16,2-2-73 15,-3-6-176-15,-2-9-536 0</inkml:trace>
  <inkml:trace contextRef="#ctx0" brushRef="#br1" timeOffset="-135471.96">9587 9004 1196 0,'0'0'532'0,"0"0"-450"16,0 0-65-16,0 0 8 15,0 0 111-15,80 18-35 16,-45-14-36-16,1 2-43 16,1-2-22-16,-2-1 17 15,-5-2-17-15,-4-1-1 16,-6 0-96-16,-8 0-424 0</inkml:trace>
  <inkml:trace contextRef="#ctx0" brushRef="#br1" timeOffset="-134667.87">10517 8572 1337 0,'0'0'337'16,"0"0"-276"-16,0 0-46 16,0 0-15-16,0 0 43 15,0 0 19-15,103 10 33 16,-63-8-49-16,9-2-17 15,-2 0-29-15,-3 0 2 16,-7 0-4-16,-5 0-37 16,-10 0-105-16,-8-2-105 15,-11 2-486-15</inkml:trace>
  <inkml:trace contextRef="#ctx0" brushRef="#br1" timeOffset="-134070.87">10466 8622 462 0,'0'0'747'0,"0"0"-642"16,0 0-86-16,0 0 9 16,0 0 63-16,0 0-30 15,0 0 13-15,14 22 34 16,12-7-35-16,9-3-39 15,6 2-21-15,6 0 16 16,3-1-17-16,4-1-5 16,-2 0 2-16,2 0-8 15,-5-4-1-15,-4 1 0 16,-8-2-2-16,-7 1 1 0,-8-3 1 16,-5 2 0-16,-10 0 0 15,-4-1 5-15,-3 0-5 16,-1 5 7-16,-17 2-5 15,-5 0 31-15,-7 2-24 16,-6 2 3-16,-6 1 10 16,-2 2-22-16,-5 1 0 15,-1 1 0-15,0 0-2 16,-1-2 2-16,4 1 0 16,2-3 2-16,6 2-2 0,5-3 6 15,5-2-12 1,9 0 6-16,5-3 0 0,12-2-10 15,3-1 10-15,0 2 0 16,21-2-1-16,7-1 1 16,9 0 0-16,11-2 0 15,7 0 0-15,5-3 3 16,2 0-3-16,1-3 1 16,-3 0 13-16,-8 0-6 15,-3 0 5-15,-10 0 22 16,-9-1-25-16,-5-2 10 15,-7 2-20-15,-3-2-40 16,-6 3-134-16,0-1-528 0</inkml:trace>
  <inkml:trace contextRef="#ctx0" brushRef="#br1" timeOffset="-133154.72">11741 8661 798 0,'0'0'139'16,"0"0"-103"-16,0 0-19 16,0 0 144-16,0 0-25 15,0 0 0-15,0 0-60 0,11 107-36 16,-16-64-31 0,-5 4 4-16,-5 3 8 0,6-1-19 15,0 0 6-15,0-6-8 16,3-7 1-16,2-6 7 15,1-7-7-15,1-9-1 16,2-6 16-16,0-8-10 16,0 0-4-16,0-3 110 15,2-14-64-15,4-8-14 16,1-8-25-16,-1-6-1 16,1-4 19-16,-4-7-26 15,0-2 23-15,-1 0-11 16,1-2-12-16,0 6 17 0,2 3-16 15,-1 9 11-15,3 5-6 16,-1 9-6-16,-1 10-1 16,-1 3 0-16,1 8-5 15,-1 1-2-15,5 2 13 16,5 17-6-16,5 8 7 16,8 8-5-16,4 7-2 15,3 3 0-15,5 5 0 16,0-1 0-16,1-5 1 15,-2-1 0-15,-6-6 2 16,-6-6-2-16,-7-4-1 16,-13-4 0-16,-6-3-17 15,0-3-9-15,-16-3 15 16,-11-1 11-16,-9-4 9 0,-7-1-2 16,-5-6 2-1,-4-2 11-15,1 0 2 0,2 0 53 16,12 0-27-16,5 0-21 15,10-2-7-15,10-1-18 16,7 1-4-16,5-1-18 16,0-1-121-16,14-1-8 15,29-14-66-15,-3 2-293 16,-1-1-512-16</inkml:trace>
  <inkml:trace contextRef="#ctx0" brushRef="#br1" timeOffset="-132942.9">12292 8620 1425 0,'0'0'247'16,"0"0"-232"-16,0 0-15 16,0 0 0-16,0 81 0 15,0-33 51-15,4 5-4 16,11 3-25-16,-3 1 4 15,0-3-26-15,-5 2-60 16,-4-13-139-16,-3-14-383 0</inkml:trace>
  <inkml:trace contextRef="#ctx0" brushRef="#br1" timeOffset="-132746.16">12174 8857 1313 0,'0'0'209'16,"0"0"-171"-16,0 0-3 16,116 27-7-16,-62-14 1 15,4-4 31-15,-1-4-22 16,4-2-19-16,-6-3-19 16,0-6-57-16,-13-7-188 15,-15-2-387-15</inkml:trace>
  <inkml:trace contextRef="#ctx0" brushRef="#br1" timeOffset="-132574.95">12626 8632 1137 0,'0'0'300'0,"0"0"-173"16,0 0 7-16,4 114-44 15,5-66 17-15,3 6 15 16,-6-1-49-16,-1-2-44 15,-5 11-29-15,0-14-41 16,0-9-341-16</inkml:trace>
  <inkml:trace contextRef="#ctx0" brushRef="#br1" timeOffset="-130886.89">12899 8984 859 0,'0'0'331'0,"0"0"-197"16,0 0-62-16,0 0-50 16,0 0 8-16,0 0-9 15,0 0 40-15,0 44 33 16,0-16-31-16,0 3 11 15,0 0-36-15,0-1-23 16,0-6 8-16,0-7-14 16,-2-5-7-16,1-7 15 0,-1-4-17 15,-2-1 0 1,-2 0-40-16,-3-9-113 0,1-7 71 16,-1-2 31-16,-1-3 51 15,3-1-8-15,1 0 15 16,1 1-7-16,5-1 0 15,0 0 3-15,0 2-4 16,12 1 1-16,4 5 0 16,4 5-1-16,2 3-6 15,4 6 7-15,0 0 14 16,0 6 15-16,-2 8 29 16,-5 4-20-16,-7 2-4 15,-6-1 1-15,-6 3-23 0,0-2 11 16,-16 1-7-16,-7-4-16 15,2-2 7-15,-3-4-7 16,2-3 0-16,3-5 8 16,5-3-8-16,7 0 0 15,2 0-6-15,4 0-4 16,1-3 1-16,0 0-16 16,3 0 1-16,6 0 24 15,4 2 0-15,4 1 1 16,-2 0 29-16,4 0 10 15,2 0 14-15,0 1-3 16,3 3-30-16,1-1 12 16,-3-1-17-16,-2-2-8 15,-1 3 1-15,-4-3-8 0,-5 0-1 16,-2 0 0-16,0 0 2 16,-1 0-3-1,2-5 1-15,-2-5-12 0,5-1 0 16,-3-2-19-16,3 1 21 15,1-1 3-15,-2-1-13 16,-2 0 19-16,-2-1-9 16,-2 1 10-16,-4 1 2 15,-1 1 6-15,0 2-8 16,-3 1 0-16,-7 4 0 16,-1 2 20-16,-1 3-19 15,-4 0 0-15,2 0 4 16,-2 6-5-16,4 5 0 15,-1 4-11-15,7 2 7 0,3 0-5 16,3 0 10-16,0 3-1 16,7-1 17-16,11-2-15 15,6-3-2-15,2-2 0 16,2-4 0-16,3-3-12 16,-2-5-20-16,-4 0-3 15,-3-5-1-15,-5-11-80 16,-4-2-2-16,-5-4-31 15,-2 0 49-15,-5 0 79 16,-1 2 21-16,0 5 21 16,0 4 84-16,0 5-12 15,0 6 26-15,0 0-46 16,0 7-63-16,-1 10 11 16,1 7-10-16,0-1 24 0,0 2 12 15,10-3-32-15,5-3 7 16,4-4-22-16,2-4 1 15,5-6-1-15,-3-5 1 16,0 0-1-16,-5-8 6 16,-5-9-5-16,-4-5-2 15,-7 2 0-15,-2-4-2 16,-3 4 3-16,-13 3 12 16,-3 3 17-16,-3 4 28 15,-2 5 3-15,1 5-33 16,1 0-27-16,1 5 1 0,3 10 6 15,4-1-7 1,6 1 0-16,3-1 0 0,5 1-7 16,0-1 6-16,2-1-33 15,12-2-60-15,3-1-33 16,13-1-95-16,-5-3-109 16,-3-4-240-16</inkml:trace>
  <inkml:trace contextRef="#ctx0" brushRef="#br1" timeOffset="-130531.29">13929 9022 466 0,'0'0'658'16,"0"0"-549"-16,0 0-43 15,0 0-19-15,0 0 37 16,-83-3-3-16,61 6-5 16,1 7-53-16,1 3-5 15,7 0-13-15,1 1 3 16,4 1-2-16,7 0 8 15,1 2 4-15,0-1 11 16,12 1-29-16,7-3 9 16,7-1-5-16,3-3-4 0,12-5-13 15,-8-1-157-15,-5-4-365 16</inkml:trace>
  <inkml:trace contextRef="#ctx0" brushRef="#br1" timeOffset="-130357.65">14143 9118 1536 0,'0'0'315'15,"0"0"-219"-15,0 0-36 16,0 0-22-16,0 0-13 16,0 0-5-16,0 0-12 15,3 22-8-15,-3-15-128 0,-3 1-477 0</inkml:trace>
  <inkml:trace contextRef="#ctx0" brushRef="#br1" timeOffset="-120530.95">2149 9148 552 0,'0'0'275'16,"0"0"-126"-16,0 0 41 0,0 0-30 15,0 0-28-15,0 0-34 16,3 0-37-16,-3 0 10 15,0 0 8-15,0 0-19 16,0 0-3-16,0 0-16 16,0 0-25-16,0 0 14 15,0 1-16-15,0 7-12 16,0 3 5-16,0 5-5 16,0 1-2-16,0 3 0 15,3 3-2-15,-3-1 2 16,6 2 0-16,-3 0 1 15,6 1 3-15,0-1-3 16,0-1-1-16,0 2 0 16,4 0 0-16,-2 0 2 15,3 0-1-15,-3-2-1 0,5-1 3 16,-1-2-2-16,0-1-1 16,2-2 0-16,-1 0-2 15,-1-2 1-15,3-2 1 16,-5-1 0-16,2 0 2 15,0-3-1-15,-2-1-2 16,-2-1 1-16,1-2-4 16,0 1 2-16,-3-1 2 15,0-2 0-15,1-1 0 16,-1 1-3-16,-1-1 3 16,-2-1 0-16,2-1 0 15,0 2 6-15,-2-2-5 16,3 0 5-16,4 0 0 0,-2 0-5 15,2 0-1-15,2 0 0 16,1 0 1-16,1-5-2 16,1 2 1-16,2 1 0 15,0-3 3-15,2 2-2 16,4-1-1-16,5-1 0 16,2-1 0-16,3-2 1 15,1 1-1-15,-4 2 0 16,2 0 8-16,-3 2-8 15,-1-1 0-15,-1 3 0 16,0-1-7-16,-3 2 7 16,0 0 0-16,-5 0 2 0,-1 0 5 15,-5 0-7 1,2 7 0-16,-4-1 0 0,-1 3-3 16,-1 2 2-16,1 2 1 15,-2 2 0-15,-2 1 5 16,1 1-4-16,-1 0-2 15,-3-2 1-15,-1-2 0 16,-2-4-1-16,-2-1 1 16,1-4 0-16,-1-1 6 15,2-1-5-15,-3-2-1 16,0 0 0-16,1 0 0 16,-1 0-9-16,0 0 9 15,2 0-8-15,-1 0 2 0,2-6-2 16,2-1 7-1,4-1 1-15,4-5-4 0,1 4 3 16,2-2 1-16,-1-1 0 16,4 3 0-16,1-1-5 15,2 1 4-15,2 1 1 16,1 1-6-16,1-1 5 16,-2 1 1-16,3-1 0 15,-2 2 3-15,3 1-2 16,-1 1-2-16,-2 1 1 15,-1 1-3-15,-1 1-3 16,-1 1 6-16,2 0 0 16,-2 0 6-16,-1 0-5 15,3 0-2-15,1 0 1 0,2 0-4 16,0 1 3-16,3 2 1 16,-2 0 0-16,3 2 4 15,-1 1-4-15,-4 2 0 16,2 0-1-16,-4 1-5 15,1-1 4-15,-4-1 2 16,0 0 0-16,0-1 3 16,0 1-2-16,0-2-1 15,0 2 0-15,1-1-2 16,-1 2 1-16,1-2 1 16,4 0 0-16,-1 1 3 15,6-3-2-15,1-2-2 16,-1-2 1-16,3 0-1 15,-4 0 0-15,0 0 1 0,-3-6 0 16,-5-4 2-16,-1-3-2 16,0-4-1-16,-3-4-11 15,-2-3-1-15,-1-2 13 16,-3-3 0-16,0 0 0 16,-5 0 17-16,-1 2-15 15,-1 2 25-15,-2 2-1 16,-3 2-15-16,3 3 30 15,-3 4-25-15,0 4-4 16,0 5 16-16,0 1-28 16,0 4 0-16,0 0-2 15,0 7-93-15,0 3-66 16,0 3-526-16</inkml:trace>
  <inkml:trace contextRef="#ctx0" brushRef="#br1" timeOffset="-117977.96">26478 5479 9 0,'0'0'803'15,"0"0"-676"-15,0 0-43 16,0 0-22-16,-86-12-14 16,62 12 20-16,-5 0-16 15,-1 0-17-15,-2 0 17 16,-4 0-16-16,0 5 21 15,-4 2-9-15,-2 0-34 0,-1 2 4 16,1-3-11-16,-1 4-7 16,4-3 22-16,2 3-15 15,1-3 2-15,3 5 5 16,-1 0-6-16,4 3-9 16,0 2 1-16,-1 5-1 15,0 1 0-15,-1 1 1 16,-2 3 0-16,0-1 5 15,-2 4-3-15,0 1-2 16,-4 1 0-16,1 3-3 16,-1-1 2-16,-2 5 1 15,-1 0 0-15,1 0-1 16,-1 5 16-16,2-3-15 16,4 5 14-16,3-3-4 15,0 3 22-15,5-1-14 0,7 0 11 16,2 1 18-16,5 2-38 15,4 1 20-15,6 6-12 16,4-1-8-16,1 1 25 16,1 1-24-16,11-5 3 15,4 0 2-15,5-1-8 16,2-2-7-16,4-1 0 16,4 2 1-16,2-1 14 15,5 0-15-15,3-2 6 16,2 3 17-16,3-3-16 15,2 1-1-15,0-4-6 16,2-3 1-16,0 1 10 0,2-3-11 16,1-1 0-16,1-3 6 15,0 0-5-15,3 0-1 16,1-3 0-16,2 2 0 16,2-3-1-16,1 1 2 15,4 1-1-15,-2 0 7 16,1-1-5-16,0-1-2 15,1 1 0-15,-1-2-3 16,2-3 2-16,-1-1 2 16,2 0-1-16,0-3 6 15,0 1-4-15,3-2-2 16,13 1 0-16,15 1 0 16,19 4 57-16,7-2-35 15,-10-2-14-15,-7-2 1 16,-14-6-2-16,1-1-7 0,-1 0 0 15,-1-2 0-15,2-2 0 16,-1 0 1-16,4-5-1 16,-2 2 3-16,3-4-3 15,0 1 0-15,-1 1 0 16,-3 0-1-16,-1-3 1 16,-2-1 0-16,-1 0 1 15,2-1 3-15,0 0-4 16,3 0 0-16,0-1 0 15,2-5 0-15,1-5 0 16,4 1 0-16,-1 1 0 16,3-2-1-16,-3-2 1 15,1 0 0-15,2-3 0 0,-1 2 2 16,0-1-2-16,-2-1 0 16,-2 1 0-16,-4-1-3 15,-1-4 3-15,-2 1-1 16,-4-3-5-16,-16 0-14 15,-14 2 19-15,-11 2-11 16,-4 0 0-16,7-7 11 16,6-6 1-16,6-5-1 15,-5-1 0-15,-4-2-11 16,-6-3 11-16,-4-1 0 16,-5 0-12-16,-3 0 11 15,-4-1-3-15,-3 0 5 16,-5 0-2-16,1 1 1 0,-1-2 1 15,0 1 0-15,-3-3-3 16,-3-4 2-16,-2 0 2 16,-4-7-1-16,-2 0 1 15,-5-2 0-15,-4-1-2 16,-2 0 1-16,0 1-7 16,0-1 7-16,-8 5 0 15,-5 1 0-15,-4 2 0 16,-5-1-4-16,-6 1 4 15,-7 2-32-15,-5-2 19 16,-9 3 6-16,-6 0 7 16,-6 0 0-16,-5 2-1 0,-6-4 0 15,-13-1 1 1,-12-4-1-16,-13-4-2 0,-2 6 2 16,21 12 1-16,21 11 0 15,23 12 4-15,0-1-3 16,-7-4-1-16,-8-1 0 15,-8-6 0-15,0 2 6 16,0-1-6-16,1 0 0 16,-2 4 0-16,2-1-5 15,-2 5 5-15,3 0-1 16,-4 4-3-16,1-1-5 16,-13-2 9-16,9 5-21 15,0-4 20-15,0 1-7 16,12 6 7-16,-10-6 1 0,2 6-6 15,-14-1 5-15,-12 3 1 16,-15 0 0-16,0 4 0 16,19 2-25-16,23 3 9 15,22 2 3-15,2 0 8 16,-7-2-3-16,-10 3 10 16,-9 0-2-16,-1 0 0 15,-13 0-23-15,-17 0 2 16,-18 8-24-16,-3 2-99 15,8-3 42-15,16-1 66 16,27-2 36-16,13-1 2 16,11 1-2-16,3 0 0 15,-11 2-2-15,-7 3-11 16,-14 0-4-16,5 1-28 0,0 2-58 16,5-2 46-1,6-1-18-15,-11 3-42 0,15-6-96 16,9 1-39-16</inkml:trace>
  <inkml:trace contextRef="#ctx0" brushRef="#br1" timeOffset="-106550.2">1916 10992 768 0,'0'0'317'16,"0"0"-232"-16,0 0-4 15,0 0 81-15,0 0-18 16,0 0 8-16,-3 0-59 16,3 0-36-16,0 0 12 15,0 0-18-15,0 0 3 16,0 0-4-16,0 0-26 0,0 0 13 15,0 0-14 1,0 0-9-16,0 0 14 0,0 0-27 16,0 0 0-16,0 0 4 15,0 0-3-15,0 0-4 16,3 0 2-16,5 0-3 16,11 0 3-16,2 0 0 15,4 0 0-15,1 0-1 16,4 0 1-16,1 0 0 15,-1-3 0-15,3 0 1 16,2 2 6-16,-5 0-7 16,1 1 1-16,-8 0 2 15,1 0-1-15,-8 0-2 16,-5 0 0-16,-5 0 0 16,-2 0 1-16,-2 0-1 0,0 0 0 15,-2 0 10 1,0 0-8-16,0 0-2 0,0 0 0 15,0 0 0-15,0-2-10 16,0-2-8-16,0-7-128 16,0 1-241-16,0-1-417 0</inkml:trace>
  <inkml:trace contextRef="#ctx0" brushRef="#br1" timeOffset="-106196.6">2514 10782 1068 0,'0'0'297'15,"0"0"-203"-15,0 0-69 16,0 0 15-16,14 71 40 16,-8-36 11-16,6 5-1 15,-5 7-36-15,2-1-22 16,-3-3 20-16,0-3-26 0,-3-7-7 16,0-6-1-1,0-6-17-15,-1-8-1 0,-1-5 0 16,1-5-34-16,-2-3-94 15,0-3-108-15,0-10-270 16,0-3-199-16</inkml:trace>
  <inkml:trace contextRef="#ctx0" brushRef="#br1" timeOffset="-105756.05">2713 10911 449 0,'0'0'900'0,"0"0"-794"16,0 0-69-16,0 0-6 0,0 0 43 15,0 0 5-15,0 94-40 16,3-70-23-16,7 0 19 16,1-1-35-16,2-1 0 15,2-1-1-15,6-4 10 16,-3-2-10-16,7-4 1 15,-1-5 0-15,1-6 16 16,-1 0-14-16,0-4-2 16,0-14 10-16,-2-5-9 15,-1-3 50-15,-6-3-12 16,-2-2 19-16,-7 2 0 16,-4 0-27-16,-2 2 36 15,-2 0-25-15,-12 1-4 16,-6 2 21-16,-4 2-29 0,-1 5-11 15,-3 3 2-15,-2 5-7 16,0 3-5-16,2 6-9 16,-2 0 0-16,5 3-1 15,2 9-21-15,1 5-42 16,4 5-57-16,6 14-98 16,3-7-71-16,5-2-380 0</inkml:trace>
  <inkml:trace contextRef="#ctx0" brushRef="#br1" timeOffset="-105297.2">3115 10775 1200 0,'0'0'244'15,"0"0"-196"-15,0 0-47 16,0 0 7-16,0 0 2 16,0 0 0-16,0 0-10 0,66 10 21 15,-36-6-8 1,-2-3-12-16,-1 2 18 0,-1-3-19 15,-4 0 9-15,-1-3 1 16,-8-2-10-16,-1-2 20 16,-6 3 8-16,-1 1 4 15,-4 1 35-15,-1 2 15 16,0 0 11-16,0 0 1 16,0 11-68-16,-3 11-5 15,0 8-11-15,0 7-10 16,3 5 12-16,0 4-11 15,0-4-1-15,0-1 0 16,0-5 3-16,0-5-9 16,0-2-80-16,0-8-195 15,0-7-384-15</inkml:trace>
  <inkml:trace contextRef="#ctx0" brushRef="#br1" timeOffset="-105099.77">3159 10999 1532 0,'0'0'255'0,"0"0"-223"16,0 0-7-16,0 0-25 16,82 0 27-16,-45 0 6 15,2 0-32-15,16-5-1 0,-13-3-114 16,-8 0-584-16</inkml:trace>
  <inkml:trace contextRef="#ctx0" brushRef="#br1" timeOffset="-104643.2">3611 10822 446 0,'0'0'1235'0,"0"0"-1235"16,0 0-59-16,0 0 42 16,0 0 17-16,0 0 0 0,73-76 6 15,-46 68 4 1,-2 7-8-16,5 1-2 0,-2 6 0 16,-1 13 15-16,-5 8 72 15,-5 6 33-15,-8 6-10 16,-5 5-37-16,-4 3-63 15,-7 0 5-15,-8 1-15 16,-9-5 1-16,0-7 7 16,-1-5-8-16,1-6-4 15,-3-11-2-15,3-8-4 16,-1-6-16-16,3 0-27 16,2-12-38-16,7-5 54 15,5-2-28-15,7 4 47 16,1 1 17-16,0 3-8 15,10 2 9-15,5 5 1 0,3 3 12 16,3 1 40-16,4 0-14 16,-1 4-17-16,3 4-10 15,-3-1-12-15,10 3 0 16,-7-4-132-16,-3-1-490 0</inkml:trace>
  <inkml:trace contextRef="#ctx0" brushRef="#br1" timeOffset="-103833.83">4328 11125 1776 0,'0'0'330'16,"0"0"-330"-16,0 0-19 15,9-107 8-15,-9 64 11 16,0-6 0-16,0-2 2 16,0-2 5-16,0 4-7 15,-3-1 0-15,0 3-18 16,0 6-6-16,-4 7 23 16,5 8-18-16,1 6 19 15,-2 7-9-15,1 7 9 16,2 6 0-16,0 0-27 0,0 10-80 15,0 14 88-15,8 10 13 16,5 9 6-16,1 6 11 16,0 7-4-16,-3 2-8 15,-2 1 1-15,-2 0 0 16,-7-8 0-16,0-3 0 16,0-11 1-16,-1-8 11 15,-8-8-5-15,3-10-2 16,1-10 81-16,-1-1-36 15,2-12-15-15,-3-14-34 16,5-6-1-16,2-9 0 16,0-2-8-16,10-1 1 15,7 1-11-15,5 9-8 16,5 7 25-16,0 13 0 16,3 9 1-16,1 5-1 0,0 17 10 15,-1 14-5-15,-6 8 16 16,-4 7-7-16,-7 2 26 15,-10 5-28-15,-3-2-10 16,-6-2-1-16,-12-3-17 16,-6-10-16-16,-4-7 7 15,-2-10-18-15,0-8 33 16,2-11 9-16,3 0 1 16,5-11-20-16,4-5-18 15,7-1 30-15,4-1 8 16,5 2-13-16,0 1 14 15,8 4-2-15,4 3 2 16,7 3-6-16,2 5 12 0,4 0 4 16,1 9 24-1,5 4-6-15,-1-1 13 0,1 0 4 16,2-3-17-16,-6-1 7 16,0-5-29-16,-3-2 6 15,-2-1 6-15,-4 0-17 16,-2-8-2-16,-2-22 1 15,-4 0-179-15,-1 2-604 0</inkml:trace>
  <inkml:trace contextRef="#ctx0" brushRef="#br1" timeOffset="-103537.08">4883 10723 1676 0,'0'0'166'16,"0"0"-160"-16,0 0 17 15,0 0 7-15,97 0 25 16,-58-2 0-16,4 1-29 15,-3-1 2-15,-2 2-22 16,-7-3-5-16,-7 3-1 16,-8 0-14-16,-16 0-157 0,0 0-466 15,-3 3-270-15</inkml:trace>
  <inkml:trace contextRef="#ctx0" brushRef="#br1" timeOffset="-103230.64">5068 10824 1415 0,'0'0'189'16,"0"0"-133"-16,0 0-30 15,15 81 44-15,4-48 72 16,4 1-34-16,2 3-36 16,-1 1-19-16,-3-5-47 15,-5-1 4-15,-7-2-8 0,-7-1-1 16,-2-6 38-16,-8-2-19 15,-11-3-4-15,-6-5 9 16,-2-4-18-16,-3-7 30 16,3-2-35-16,-2 0 7 15,4-11-4-15,4 0-5 16,8-1 0-16,4 3-1 16,6-1-37-16,3 3-22 15,6-5-105-15,10 3-189 16,2-2-400-16</inkml:trace>
  <inkml:trace contextRef="#ctx0" brushRef="#br1" timeOffset="-102868.96">5611 10847 1370 0,'0'0'601'15,"0"0"-578"-15,0 0-23 16,0 0 0-16,0 0 6 0,0 0 58 15,82 14-37-15,-51-10 12 16,2 0-15-16,0 0-24 16,-2-2 18-16,-4 1-18 15,-3-3 6-15,-5 2-6 16,-4-2-19-16,-7 3-89 16,-8 2-181-16,0 0-360 15,-12 1-186-15</inkml:trace>
  <inkml:trace contextRef="#ctx0" brushRef="#br1" timeOffset="-102605.83">5620 11080 947 0,'0'0'236'0,"0"0"-142"16,0 0 61-16,0 0-17 16,116 4-14-16,-75-3-12 15,2 2-15-15,-3-1-53 16,-1 1-8-16,-6 1-22 16,-6-1-3-16,-7 1-17 15,-12-1 6-15,-2 0-149 16,-6-1-358-16</inkml:trace>
  <inkml:trace contextRef="#ctx0" brushRef="#br1" timeOffset="-100182.59">6033 9311 392 0,'0'0'269'15,"0"0"-159"-15,0 0-33 16,0 0 34-16,0 0 29 16,0 0-15-16,0 0-20 15,0 0-41-15,0 0-28 0,0 0 14 16,0 0-14-16,0 0 0 16,0 0 2-16,0 0-37 15,0 0 5-15,0 0-6 16,0 2-1-16,3 4 0 15,3 4 2-15,0-3-1 16,-1 3 3-16,2-3 4 16,-1 3-8-16,0-3 1 15,0 4 0-15,4-3 0 16,2 2 0-16,0-1 2 16,3-1 5-16,2-1-5 0,5-2-2 15,6 0 64 1,2-3 1-16,6-1-22 0,0-1-30 15,1 0-6-15,-3 0 6 16,2 0-12-16,-2 0-1 16,-1-1 0-16,-3-1 0 15,0 0 1-15,-3 2-1 16,-2 0 0-16,0 0 6 16,-1-3-6-16,2 3 0 15,-1-2 0-15,6 1-1 16,-1 1 1-16,0 0 0 15,-2 0 0-15,-1 0 1 16,1 0-1-16,-4 0 0 16,-4 3-1-16,-4 0-8 0,-1-1 9 15,-5 3 0-15,-2-1 0 16,-4 1-6-16,-1 3 1 16,-1-1 5-16,-2 0 0 15,0 2 1-15,0-3-1 16,3-1 0-16,-3-3 0 15,0-1 11-15,0-1-10 16,0 0 4-16,0 0 15 16,0 0-5-16,0 0 17 15,0 0-7-15,3 0-16 16,1 0 10-16,2-3-19 16,2-7 0-16,4 0 0 15,1-2 1-15,5 0 3 16,3 2-4-16,0 0 0 0,1 1 0 15,1 1 0-15,0 0 0 16,1 2-1-16,-2 1 1 16,0 1 0-16,-2 1 0 15,-2 1-3-15,3-1 3 16,0 1 0-16,6-1 0 16,1 0 6-16,5 1-5 15,1 0-1-15,4 0 0 16,1 0 2-16,-1 1-2 15,-1-1 0-15,-2 2 0 16,-4 0 0-16,-1 0 4 16,-3 0-4-16,-5 3 0 15,-1 4-10-15,-2 0 10 16,-1 3 0-16,-1-1 1 0,-1 0 8 16,4-1-8-16,0 3-2 15,3-2 1-15,0-2-1 16,2 0 0-16,3 1 2 15,0-1-1-15,4 0 3 16,-1-2-3-16,2-1 0 16,2-1 0-16,-2 0-2 15,3-1 2-15,-2 0 0 16,4-2 1-16,-1 0 2 16,0 0-2-16,0 0-1 15,-1 3 0-15,0-1-2 16,0 1 2-16,1 1 0 15,0 1 0-15,2-2 2 0,-1 0-2 16,2 0 0-16,-1-3 0 16,1 0-2-16,-2 0 1 15,1 0 1-15,-1 0 0 16,-4-6 0-16,-1-2 1 16,-2-1-2-16,-2-2-4 15,-4-3 5-15,-3-3-1 16,-2-2 2-16,-1-3 0 15,0-3 3-15,-4-3 2 16,3 1-6-16,-3-2 2 16,0 3-2-16,2-1 16 15,-3 4-16-15,0 5 6 0,1 3 13 16,-5 3-19 0,-2 5 0-16,-3 3-1 0,-2 3 1 15,-1-1 3-15,-2 2-3 16,0 0 0-16,1 0 0 15,-1 0-8-15,0 4-53 16,0 15-112-16,0-3-60 16,-3-2-492-16</inkml:trace>
  <inkml:trace contextRef="#ctx0" brushRef="#br1" timeOffset="-93051.17">6852 10344 867 0,'0'0'346'0,"0"0"-156"16,0 0-81-16,0 0 52 15,0 0-45-15,0 0 15 16,-24-1-40-16,18 1-52 0,1 0-11 15,-5 0-27 1,-3 12-2-16,-8 9 1 0,0 6-8 16,-3 6 8-16,-1 7 0 15,-2 8 0-15,2 1-1 16,-1 4 1-16,5 5 0 16,0 2 0-16,1 15-6 15,0 20 6-15,7 21 0 16,7 10 0-16,6 1 6 15,4-3-6-15,17-8-1 16,6 1 0-16,4-6 1 16,2-9 6-16,-3-22-6 15,-9-17 0-15,0-18 1 16,-7-8 9-16,5 2 9 16,0 2-5-16,-1-2-13 0,0-9 24 15,-6-10-18-15,-5-6 0 16,-1-8-2-16,-3-2-5 15,0-4-16-15,0 0-11 16,-1-6-38-16,4-24-40 16,1 1-164-16,-1-2-403 0</inkml:trace>
  <inkml:trace contextRef="#ctx0" brushRef="#br1" timeOffset="-92237.1">7095 10751 705 0,'0'0'595'15,"0"0"-499"-15,0 0-63 0,0 0-14 16,0 0 8-1,0 0 8-15,0 0-13 0,28-2 33 16,-8 2 52-16,2 0-39 16,2 0-18-16,4 0-21 15,-4 0-28-15,0 0 18 16,-6-2-18-16,-1-4-1 16,-6 2 0-16,-9-1-190 15,-2 3-118-15,0 0-327 0</inkml:trace>
  <inkml:trace contextRef="#ctx0" brushRef="#br1" timeOffset="-91803.48">7104 10786 1086 0,'0'0'303'0,"0"0"-234"16,0 0-38-16,0 0-8 15,0 0 14-15,0 0-1 16,0 0-4-16,0 81-13 16,0-49 9-16,0 5-4 15,0 4 17-15,0 4 28 16,0 3-31-16,0-1 6 16,0-1-38-16,0-2-5 15,0-5 0-15,0-8-1 16,0-4-1-16,0-6 0 0,0-5-20 15,0-5 20-15,0-4-43 16,5-2-10-16,2-2 23 16,5-2 24-16,1-1 7 15,5 1 1-15,3-1 1 16,3 0 18-16,3 0-8 16,3 0 46-16,-2 0-1 15,2 0-29-15,-2 0 0 16,-3 0-19-16,-4-1-8 15,-6 1 5-15,-4-1-6 16,-1-2-22-16,-2-6-177 16,-5-2-283-16,0 2-230 0</inkml:trace>
  <inkml:trace contextRef="#ctx0" brushRef="#br1" timeOffset="-91280.4">7487 10946 948 0,'0'0'300'16,"0"0"-242"-16,0 0-58 16,9-73 57-16,-3 50-2 15,0-3-1-15,3 5-36 0,-3 1-18 16,0 6 11-1,-3 5-11-15,-1 5 2 16,-1 2 19-16,-1 2-20 0,0 0 15 16,2 14 14-16,1 8 4 15,1 7 23-15,0 8-28 16,2 1-15-16,-1 3 5 16,1-4-19-16,2 0 9 15,-1-3 5-15,-3-4-14 16,-2-3 18-16,-2-4-12 15,0-3 1-15,0-4 10 16,0-3-17-16,-2-3 12 16,-4-5-5-16,-4 0 61 0,-1-3-27 15,1-2-24 1,-5 0-2-16,3 0 1 0,2-4 3 16,2-1 5-16,2 0 9 15,5 2-9-15,-1 2 4 16,2-1-21-16,0 2-7 15,0-1 0-15,8-1-12 16,8-1 11-16,4-3 0 16,2 0-109-16,6-2-128 15,7-4-14-15,-7 1-356 16,-3 1-261-16</inkml:trace>
  <inkml:trace contextRef="#ctx0" brushRef="#br1" timeOffset="-90121.36">7757 11027 1124 0,'0'0'270'0,"0"0"-186"16,0 0-16-16,0 0 44 16,0 0-20-16,0 0-7 15,0 0-3-15,67 38-10 16,-56-13-2-16,2 4-22 16,-5 0-26-16,-2 0-21 15,-3-4 17-15,-2-4-18 16,-1-5 2-16,0-6 8 15,0-4-10-15,0-6 0 16,0 0-1-16,0 0-25 16,-3-12-61-16,-1-5 32 15,-1-7 17-15,1-1 14 16,4-1-29-16,0 4 11 0,0 3 23 16,1 5-2-16,10 3 21 15,1 9-7-15,1 2 7 16,5 1 11-16,0 16 1 15,1 3 29-15,1 3-18 16,-4 1-17-16,2 1 21 16,-3-4-14-16,-6-3-7 15,1-4 0-15,-4-5-6 16,-3-4 0-16,-1-5-13 16,-1 0-34-16,-1-8 16 15,0-15-62-15,0-5-33 16,0-5 11-16,2 2-43 15,2 4 80-15,1 5 53 16,2 7 17-16,-1 7 8 0,0 7 0 16,0 1 25-16,2 3 72 15,-1 11 22-15,0 2-49 16,1 2-27-16,-2-2-21 16,6-3 23-16,-2-3-23 15,1-2-7-15,2-6 9 16,-1-2-24-16,0 0 8 15,-2-8-8-15,-1-6 0 16,0-2 13-16,-6 2-12 16,2 5 0-16,-2 2 8 15,-2 4-8-15,1 3-2 16,1 3-7-16,0 11 8 16,1 5 21-16,3 3-5 0,1-5-7 15,1 0 4-15,2-6-12 16,0-5-1-16,0-2 0 15,-1-4 0-15,-4 0 1 16,-1-9 0-16,-4-8 6 16,-1-4-7-16,0-4-19 15,-12-2-13-15,-3 0-8 16,-5 3 0-16,-2 1 32 16,0 7-6-16,3 4 14 15,2 6-2-15,4 6-1 16,4 0-3-16,3 12 6 15,6 9 0-15,0 3 47 16,0 1 23-16,3 1 22 0,8-1-10 16,5-4-63-16,2-3-2 15,3-7-17-15,1-1 7 16,0-8-1-16,2-2-5 16,3 0 8-16,-3-4 7 15,3-10-10-15,-5-5-6 16,-1-3 0-16,-3-3 1 15,-4-5 12-15,-3-1-12 16,-3-1 5-16,-5-4 19 16,-2 1-14-16,-1-1 9 15,0-1-10-15,-3 3-9 16,-4 0 14-16,-3 7-14 16,2 6 0-16,2 4 14 0,3 7-14 15,1 6-1 1,-1 4 0-16,2 0-8 0,1 9 1 15,-2 13 7-15,2 11 0 16,0 13 7-16,0 4 3 16,8 6-10-16,6 0 15 15,0-3-14-15,1-4 11 16,3-9-12-16,-3-6 0 16,3-7-41-16,-2-10-258 15,-5-6-676-15</inkml:trace>
  <inkml:trace contextRef="#ctx0" brushRef="#br1" timeOffset="-89160.14">8822 11023 743 0,'0'0'256'0,"0"0"-171"16,0 0-41-16,0 0 66 0,0 0-16 15,0 0-42-15,0 0-6 16,23 61-2-16,-16-49-2 15,2-4 3-15,-3 0-36 16,0-1-3-16,-1-1-6 16,0-4-7-16,0-2-16 15,-1 0-360-15,-2 0-462 0</inkml:trace>
  <inkml:trace contextRef="#ctx0" brushRef="#br1" timeOffset="-88875.41">8822 11023 1001 0,'81'-1'261'0,"-84"1"-174"16,-3 0-67-16,0 3 37 15,-4 2 4-15,2 4-40 16,-4 1-9-16,4 1 14 15,-2 0-10-15,0 1 15 16,2-2-20-16,-2 0-5 16,7-3 9-16,-2-3-14 0,4 0 0 15,-1-1 0 1,2-3-1-16,0 0-61 16,0 0-202-16,2 0-107 0,1-4 55 15</inkml:trace>
  <inkml:trace contextRef="#ctx0" brushRef="#br1" timeOffset="-88011.87">9200 10843 722 0,'0'0'165'0,"0"0"-106"15,0 0 81-15,0 0 116 16,0 0-118-16,0 0-96 16,0 0 1-16,0 1-4 15,0 6 18-15,0 5 32 16,-5 0-50-16,-1 5 8 15,-1 2-12-15,-1 6-22 16,1 3 14-16,-1 3-8 16,2 3-8-16,-1 2 0 15,3 2-10-15,-1-4-1 16,5-3 0-16,-3-5 0 0,3-5 0 16,0-7 0-16,0-4 0 15,0-3 0-15,0-5-3 16,0-2-5-16,0 0-30 15,0 0-16-15,0-12 52 16,0-5 1-16,0-6 1 16,0-8-1-16,3 0-21 15,2-5-12-15,-1-2 2 16,3 0 5-16,-1 1 26 16,2 2 1-16,1 3 0 15,1 3 14-15,-2 7-14 16,1 4 11-16,-2 3-4 15,0 5-6-15,-2 3 11 16,-2 4-12-16,-3 3 0 16,3 0 5-16,0 0 2 0,2 8-5 15,3 9 14-15,1 4 0 16,3 4 7-16,5 4-16 16,1 7-1-16,4 3 7 15,2 2-13-15,1 5 0 16,-2-3 0-16,1 0 0 15,-7-8-4-15,-2-3 4 16,-6-9 0-16,-3-3 13 16,-6-5-11-16,0-4 14 15,-1-1 25-15,-14-4-12 16,-5-2-1-16,-8-4-19 16,-5 0 1-16,-5 0 22 0,-3 0-19 15,2-4 39-15,1 0 1 16,2 2-21-16,11 1 13 15,3 1-35-15,6 0-4 16,6 0-3-16,4 0-3 16,4 1-13-16,2 2-30 15,0 0-74-15,5-2-20 16,20-1-125-16,-4-7-22 16,3-5-463-16</inkml:trace>
  <inkml:trace contextRef="#ctx0" brushRef="#br1" timeOffset="-87725.79">9543 10850 717 0,'0'0'333'15,"0"0"-237"-15,0 0-79 16,0 0 12-16,0 0 38 15,0 0 79-15,0 0-34 16,10 83-60-16,-5-44 7 16,-2 7 0-16,0 0-8 15,-2 0 8-15,1-2-40 16,-1-5-7-16,-1-9-7 16,0-4-5-16,0-6-1 15,0-6-102-15,-1-8-119 16,-5-2-344-16,-2-4-368 0</inkml:trace>
  <inkml:trace contextRef="#ctx0" brushRef="#br1" timeOffset="-87515.87">9482 11176 1175 0,'0'0'302'16,"0"0"-222"-16,0 0-60 15,0 0 72-15,0 0 60 16,0 0-59-16,94-16-21 15,-56 16-9-15,1 0-54 0,0 0 10 16,-1 0-19 0,-5 0 10-16,-7 0-7 15,-5-3-3-15,-8-1-36 0,-7-10-145 16,-3 0-146-16,-3-1-617 16</inkml:trace>
  <inkml:trace contextRef="#ctx0" brushRef="#br1" timeOffset="-87274.88">9753 10880 1416 0,'0'0'372'0,"0"0"-274"16,0 0-66-16,0 0 15 15,0 101 95-15,5-61-61 0,0 3-32 16,0 0 4-16,-2 1-40 15,-3-6-1-15,1-6-10 16,-1-7 8-16,0-6-20 16,0-8-2-16,0-7-64 15,0-5-87-15,0-15-180 16,0-4-410-16</inkml:trace>
  <inkml:trace contextRef="#ctx0" brushRef="#br1" timeOffset="-86915.87">9883 10855 674 0,'0'0'699'0,"0"0"-593"0,0 0-90 16,0 0 12-16,0 0 64 15,0 0-43-15,0 0-20 16,45 59-27-16,-29-48-1 15,-3-1 9-15,4-5-10 16,-4-2 15-16,-1-3 11 16,0 0 30-16,-1-3 27 15,-2-11-18-15,-2-4-11 16,-3-4-12-16,-4 0-32 16,0 1 15-16,0 0 14 15,-6 6-1-15,-8 4 9 16,-2 4-17-16,-3 6 4 15,0 1-22-15,1 5-12 0,-1 12-12 16,2 3-24-16,1 5-33 16,2 17-98-16,1-9-209 15,8-1-832-15</inkml:trace>
  <inkml:trace contextRef="#ctx0" brushRef="#br1" timeOffset="-86526.7">10132 11127 477 0,'0'0'915'16,"0"0"-792"-16,0 0-71 15,0 0 8-15,0 0 47 16,0 0 21-16,0 0 1 16,-38-20-62-16,34 20-36 15,1 8-3-15,-1 9-28 16,-2 5 6-16,3 6-6 16,0 5 7-16,0 5 27 15,3 5-15-15,0 2 9 16,0 2 5-16,0 0-32 15,0 1 12-15,4-5-13 16,2-2 1-16,-1-7-3 0,-2-6-1 16,-2-6-31-16,-1-8-48 15,0-8-214-15,-4-6-66 16,-7 0-454-16</inkml:trace>
  <inkml:trace contextRef="#ctx0" brushRef="#br1" timeOffset="-86306.12">9935 11503 709 0,'0'0'734'0,"0"0"-641"15,0 0-86-15,0 0 5 16,0 0 110-16,0 0 65 16,0 0-39-16,73 6-61 0,-45-6-24 15,2 0-6-15,1 0-36 16,-2 0-3-16,-5-3-18 15,1-3-7-15,-4-1 0 16,-4-3-114-16,-4 0-270 16,-4 2-724-16</inkml:trace>
  <inkml:trace contextRef="#ctx0" brushRef="#br1" timeOffset="-85541.84">10521 11294 1350 0,'0'0'396'0,"0"0"-272"15,0 0-54-15,0 0-8 16,0 0 33-16,0 0-32 16,0 0-30-16,-67 6-8 0,54 4-24 15,-2 2 6-15,1 3-7 16,4 2 1-16,0 2 12 15,2 4-1-15,5 0-2 16,3 5 18-16,0 1-16 16,8 1 22-16,8-2-28 15,2-2 2-15,4-4-7 16,2-3-1-16,1-7-15 16,-2-7 9-16,2-5-25 15,-4 0 5-15,0-12-13 16,-8-10-14-16,-2-5 10 15,2-7-23-15,-7 3 37 0,0 0 23 16,-3 5 1 0,-1 6 5-16,-1 10 8 0,-1 5-7 15,0 5 19-15,0 1-11 16,0 17 10-16,0 7 6 16,3 4-24-16,0 2 15 15,3-1-16-15,3-4 1 16,6-4 2-16,1-6-3 15,2-9-1-15,-1-6 0 16,0-1-36-16,0-11 18 16,-1-13 6-16,-5-7 5 15,-1-2 8-15,-7-2 0 16,0 2 15-16,-3 1 60 16,0 5 0-16,-9 5-2 15,-4 5-5-15,-2 6-31 0,-5 3 8 16,-2 7-20-16,-1 1-13 15,0 0-12-15,-1 14-42 16,3-2-14-16,3 5-35 16,2 11-89-16,4-7-171 15,3-1-439-15</inkml:trace>
  <inkml:trace contextRef="#ctx0" brushRef="#br1" timeOffset="-85099.14">10808 11487 1232 0,'0'0'251'0,"0"0"-170"16,0 0-66-16,0 0 1 16,0 0 96-16,80 0 16 15,-65 0-18-15,0 3-60 16,-2 8-26-16,-2 5 6 15,-2 3-6-15,-6 2 42 16,-3 1-25-16,0 3-35 16,-3 0 16-16,-12-3-21 15,3 0 6-15,-3-5-7 16,2-3-2-16,2-6 1 16,1-5 0-16,4-3-18 0,1 0 17 15,4-3-43 1,1-5 16-16,0-3 28 15,0 3-19-15,3 2 19 0,7 3-7 16,2 3 8-16,5 0 18 16,3 5 38-16,3 4-16 15,-1 5 14-15,2-3-33 16,0-1 10-16,-3-1-15 16,-3-4-14-16,-4-2 11 15,-1-3-13-15,0-10-21 16,-4-8-130-16,-2-6-654 0</inkml:trace>
  <inkml:trace contextRef="#ctx0" brushRef="#br1" timeOffset="-82515.44">11030 10634 599 0,'0'0'367'0,"0"0"-219"16,0 0-108-16,0 0 27 0,0 0 133 15,0 0-67 1,0 0-32-16,86 0-47 0,-54 4-41 16,1 1 18-16,1-3-7 15,0 1-8-15,-3 0 5 16,-8-3-20-16,-1 1-1 15,-7-1 0-15,-6 0 1 16,-6 0 1-16,-3 0-1 16,0 0 4-16,0 3 14 15,0-1-19-15,0 8 8 16,0 2-8-16,0 8 0 16,0 9 5-16,0 11-4 15,0 19-1-15,11 20 6 16,3 16-5-16,-2-6-1 0,-4-17 0 15,-4-24 0-15,-2-20-3 16,-2 2 3-16,0-1 0 16,0 1 6-16,0-7-5 15,0-9-1-15,0-3 0 16,0-6 2-16,0-5 2 16,-6 0 8-16,-2 0 16 15,-2 0-6-15,-5-1-9 16,3-2 66-16,1 0-11 15,3 2-39-15,2 0-2 16,3 1-17-16,1 0-3 16,2 0-2-16,0 0-5 15,0 0-11-15,0 0-80 0,11 0-101 16,5 0-117-16,1 0-528 16</inkml:trace>
  <inkml:trace contextRef="#ctx0" brushRef="#br1" timeOffset="-82049.78">11758 11027 1073 0,'0'0'198'0,"0"0"-163"16,0 0-18-16,0 0 141 15,0 0-28-15,0 0-24 16,0 0-42-16,82 9 21 16,-55-8 9-16,2 1-62 0,1-1 7 15,2 1-24-15,-4-1-8 16,-1 3 5-16,-6-2-12 15,-2-1 1-15,-4 2-1 16,-8-2-11-16,-5-1-95 16,-2 0-140-16,0 0-329 0</inkml:trace>
  <inkml:trace contextRef="#ctx0" brushRef="#br1" timeOffset="-81756.05">11856 10891 456 0,'0'0'823'16,"0"0"-696"-16,0 0-48 15,1 76 70-15,9-42 81 16,0 5-94-16,2 2-53 15,-2 1-6-15,-2-2-39 16,-2-3 2-16,0-7-13 16,-3-3-26-16,-2-7 13 15,-1-4-13-15,2-6-1 16,-2-5-14-16,3-5-107 16,0-3-357-16,0-6-490 0</inkml:trace>
  <inkml:trace contextRef="#ctx0" brushRef="#br1" timeOffset="-80329.92">12523 10897 12 0,'0'0'1086'0,"0"0"-905"15,0 0-144-15,0 0-36 0,0 0 95 16,0 0-38-16,0 0-33 16,-18-4-12-16,18 4-13 15,0 0 0-15,0 0 0 16,0 0 0-16,0 0 0 16,0 0 0-16,0 0 0 15,0 0 9-15,0 0-9 16,0 0 0-16,0 0 0 15,0 0-2-15,0 0 2 16,0 0 0-16,0 0 1 16,0 0 24-16,0 0-24 0,0 0 15 15,0 0-3 1,0 0 2-16,0 0 24 0,0 0-1 16,0 0 22-16,0 0-6 15,0 0-45-15,0 0-9 16,0 0 0-16,0 0-93 15,0 0-179-15,0 0-971 0</inkml:trace>
  <inkml:trace contextRef="#ctx0" brushRef="#br1" timeOffset="-79736.91">12351 10607 841 0,'0'0'292'0,"0"0"-221"16,0 0-26-16,0 0 66 0,0 0-12 15,0 0-45 1,0 0-30-16,36-11 20 0,-12 9 30 16,4 0-14-16,5-1 0 15,5-1-29-15,0 1-11 16,1 0 17-16,-5 0-37 16,-5 0 0-16,-10 2 0 15,-7 1-186-15,-8 0-354 0</inkml:trace>
  <inkml:trace contextRef="#ctx0" brushRef="#br1" timeOffset="-79304.15">12395 10648 1428 0,'0'0'260'0,"0"0"-226"15,0 0-34-15,0 0 60 16,0 96 26-16,0-55-46 16,0 18 4-16,0 22-15 15,0 19-4-15,0-6 14 16,0-19-32-16,-2-23-5 16,2-18-1-16,0 4 8 15,0-2-9-15,0 0 0 16,0-9 0-16,0-9-6 15,0-5 6-15,3-6-6 16,6-4-6-16,0-3-15 0,3 0 26 16,4 0-7-16,1-5 8 15,5-5 0-15,2 2 0 16,7 1 0-16,2 4 1 16,3 3 0-16,0 0 18 15,1 3-4-15,-3 8-15 16,-4 1 18-16,-5 0-18 15,-2-3 1-15,-2-3 2 16,-4-4-3-16,3-10-48 16,-5-10-244-16,-6-5-626 0</inkml:trace>
  <inkml:trace contextRef="#ctx0" brushRef="#br1" timeOffset="-77552.81">12824 10882 1575 0,'0'0'80'0,"0"0"-80"16,0 0 0-16,0 0 50 15,0 0 29-15,0 0-43 16,0 0-27-16,70-63 9 15,-43 58 36-15,0 4-25 0,3 1-1 16,-2 6-5 0,2 11 5-16,-3 8 16 0,-6 5-23 15,-9 7 8-15,-8 2 12 16,-4 5-35-16,-10 1 4 16,-15-1-10-16,-5-4-42 15,-5-3 23-15,1-8-21 16,4-9 10-16,3-8 12 15,6-7-19-15,2-5 3 16,7 0-84-16,3-13-27 16,6 0 46-16,3-2-4 15,0 3 27-15,12 4 56 16,1 2 19-16,5 4 1 16,2 2 68-16,2 0 19 15,2 8 56-15,0 7 1 0,-2 0-54 16,2 2-1-1,-2 0-17-15,1-6-19 0,-5 0-28 16,1-4-25-16,-1-6 19 16,-2-1-19-16,0 0 6 15,-2-16-3-15,-2-5-3 16,-2-6-18-16,-2-3-23 16,0-5-15-16,-2 3 33 15,-2 1 7-15,2 6 16 16,-3 6 14-16,0 8-13 15,0 7 10-15,0 4-11 16,0 3 0-16,1 16 82 0,1 10-19 16,1 5-23-16,-2 0 0 15,2 1-31-15,0-8 7 16,0-7-16-16,0-6 1 16,-3-5 3-1,0-8-3-15,-2-1-1 0,1-4 6 16,3-19-6-16,-2-6-1 15,0-8-23-15,0-2-26 16,0 4 22-16,1 6 13 16,-1 10 15-16,0 12-1 15,1 7-15-15,2 8 16 16,0 20 8-16,3 8 5 16,0 4 20-16,0 2-13 15,3-7 7-15,0-6 10 16,2-7-37-16,0-10 6 0,0-7-6 15,-1-5 0-15,-1-6 0 16,1-16 0-16,-2-6 3 16,0-7-3-16,-3-3-10 15,-2 1-7-15,-1 6 3 16,-2 8-6-16,0 11 19 16,0 9-9-16,0 3 10 15,0 14-7-15,1 12 10 16,1 5-3-16,1-1 0 15,0-1 0-15,1-8 19 16,3-5-19-16,-2-7 1 16,4-6 3-16,0-3-4 15,-2-6-1-15,1-10-30 0,-2-6-46 16,-2-1-11 0,1 3 9-16,-2 4 20 0,2 11-20 15,0 5-14-15,3 5 64 16,0 16 21-16,1 5 8 15,-1-2 5-15,1-3 3 16,-2-4 14-16,-1-6 13 16,-2-7-33-16,-2-4 14 15,-4 0-6-15,-1-10-1 16,0-11 10-16,-1-4-19 16,-12-5-28-16,-2 0 0 15,-6 0-30-15,0 2 32 16,-2 8 2-16,3 4-22 15,3 8 45-15,4 6 1 0,4 2 11 16,3 7 7-16,4 15-17 16,2 3 32-16,0 5 19 15,6-2-11-15,6-2 0 16,6-7-22-16,-1-5-7 16,3-5-3-16,3-8-9 15,-1-1-43-15,2-9-2 16,0-13-72-16,1-7 46 15,-3-10-70-15,-2-3-77 16,-2-5 97-16,-6 1 102 16,0 2 19-16,-6 3 156 0,-5 7-27 15,-1 8-5 1,0 6-18-16,0 8-4 0,0 9 35 16,-6 3-6-16,-2 10-74 15,-2 17-41-15,1 8-10 16,2 10 7-16,0 2 18 15,5 4-2-15,2 1 20 16,0-4-49-16,0-4 1 16,13-7-1-16,-1-9-6 15,5-9-1-15,-4-6 7 16,2-9-13-16,-3-4 12 16,-1-2-17-16,-1-18 4 15,0-5-22-15,0-6-67 16,1-4 2-16,1 5-47 15,3 3 35-15,0 5 86 0,1 11 10 16,1 7 16-16,-1 4 1 16,-1 1 18-16,-2 16 71 15,-3 3 36-15,-3 4-13 16,-5 1 9-16,-2 1-27 16,0 1-20-16,-11-3-12 15,-5-2-37-15,-4-3 11 16,-1-2-5-16,1-6-21 15,0-5-1-15,4-6-9 16,2 0-34-16,-2-13-78 16,7-8-288-16,1 2-861 0</inkml:trace>
  <inkml:trace contextRef="#ctx0" brushRef="#br1" timeOffset="-76667.09">14358 11064 1832 0,'0'0'333'0,"0"0"-267"15,0 0-55-15,0 0-5 16,0 0 29-16,0 0-2 0,0 0-33 15,0 0-1-15,0 0-13 16,0 0-26-16,3 1 6 16,3-1-143-16,2 0-304 15,-2 0-494-15</inkml:trace>
  <inkml:trace contextRef="#ctx0" brushRef="#br1" timeOffset="-75892.89">14789 10764 664 0,'0'0'237'16,"0"0"-96"-16,0 0 24 15,0 0 18-15,-20 79-83 16,11-45-38-16,-1 3-19 16,-1 9 32-16,0 2 29 15,0 4-43-15,-1-2-17 16,5-3-21-16,1-6-22 16,1-9 17-16,2-9-17 15,3-7 5-15,-1-9 11 0,1-6-16 16,0-1 33-1,0-1-15-15,0-15-18 0,6-6 24 16,1-7-25-16,-1-6 2 16,1-3 7-16,1-2-8 15,-4-5-1-15,3 0 0 16,-3 1 0-16,1 4 0 16,-1 1 0-16,-3 6 0 15,1 2 6-15,-1 6-5 16,1 6-1-16,-1 5 0 15,1 5-3-15,-1 4 3 16,1 4 0-16,-2 1 0 16,3 0-1-16,0 0-10 0,4 10 11 15,5 8 0 1,3 7 2-16,6 8-1 0,3 4-1 16,4 8 0-16,0 1 0 15,1 0 1-15,-1-2-1 16,-4-4 0-16,0-4-2 15,-6-6 2-15,-3-6 0 16,-5-4 1-16,-4-6-2 16,-4-2-14-16,-2-6-13 15,0 0-3-15,-14-4-19 16,-5 1 21-16,-7 0 19 16,-3-3 10-16,-4 2 30 15,0-2 4-15,0 0 19 16,3 0 20-16,5 0-7 0,4 0-19 15,6 0-33-15,3 0-13 16,5 0 6-16,4 0-7 16,1 0-7-16,2 0-37 15,0 0-94-15,5 0-124 16,5 0 14-16,1-2-404 0</inkml:trace>
  <inkml:trace contextRef="#ctx0" brushRef="#br1" timeOffset="-75568.78">15172 10817 580 0,'0'0'252'0,"0"0"-159"16,0 0 54-16,0 0 28 15,7 75 17-15,-4-42-51 16,0 6-53-16,1 5 9 16,-1 1-26-16,-1 2-24 15,0-4-13-15,-1-4-33 16,1-9 0-16,-2-6-1 15,0-8-17-15,0-8-109 16,0-6-187-16,0-2-526 0</inkml:trace>
  <inkml:trace contextRef="#ctx0" brushRef="#br1" timeOffset="-75329.2">15133 11076 1365 0,'0'0'189'16,"0"0"-157"-16,0 0-32 16,0 0 6-16,0 0 16 15,0 0 37-15,81-3-11 16,-50 3-5-16,5 0-29 16,2-2-3-16,-3 1-3 0,-2-2-6 15,-7 0-4-15,-4-4-2 16,-6 1-110-16,-7-3-52 15,-6-1-371-15,-3 0-309 0</inkml:trace>
  <inkml:trace contextRef="#ctx0" brushRef="#br1" timeOffset="-75065.72">15379 10858 770 0,'0'0'668'16,"0"0"-591"-16,0 0-48 16,0 0 89-16,0 85 79 15,0-49-18-15,2 6-69 16,1 1-29-16,0-2-10 16,-2-2-43-16,-1-6 5 15,0-4-29-15,0-9 4 16,0-6-2-16,0-2-6 15,0-7-43-15,0-5-60 16,2 0-276-16,-2 0-515 0</inkml:trace>
  <inkml:trace contextRef="#ctx0" brushRef="#br1" timeOffset="-73747.69">15675 11129 962 0,'0'0'249'0,"0"0"-73"16,0 0-81-16,0 0-17 16,0 0 15-16,0 0 15 15,0 0-16-15,-5-26-52 16,1 24-2-16,-1 2-7 16,1 0-5-16,-1 0 15 15,-2 6-35-15,2 9 0 0,2 6 2 16,2 8 1-1,1 8-6-15,0 7 21 0,0 8 1 16,7 4 6-16,4 0-24 16,-4-2 2-16,2-8 0 15,-3-8-8-15,0-9-1 16,-3-9 0-16,-2-9-36 16,-1-11-93-16,-1 0-185 15,-9 0-473-15</inkml:trace>
  <inkml:trace contextRef="#ctx0" brushRef="#br1" timeOffset="-73540.64">15517 11388 1033 0,'0'0'268'16,"0"0"-207"-16,0 0 11 15,0 0 69-15,0 0 65 16,0 0-66-16,104-7-44 15,-74 4-42-15,-3-3-9 16,-2-2-32-16,-6-1-13 16,-7-8-64-16,-3 0-289 15,-7 0-760-15</inkml:trace>
  <inkml:trace contextRef="#ctx0" brushRef="#br1" timeOffset="-73115.91">15564 10789 1046 0,'0'0'356'15,"0"0"-244"-15,0 0-81 16,0 0-17-16,0 0 68 16,0 0-28-16,0 0-15 15,-6 60-2-15,9-45-8 0,5-2 6 16,1-4-23 0,0-3 2-16,4-6 24 15,-1 0-36-15,1-3 11 0,-2-11 1 16,-2-6-13-16,0-2 12 15,-6-1-7-15,-3-2-5 16,0 4 18-16,0 4-11 16,-2 5 44-16,-8 3 14 15,1 7-13-15,-2 2 18 16,-2 3-47-16,1 16-24 16,-1 6 0-16,2 21-34 15,2-7-110-15,5-2-383 0</inkml:trace>
  <inkml:trace contextRef="#ctx0" brushRef="#br1" timeOffset="-71945.89">16085 11136 1066 0,'0'0'353'0,"0"0"-177"16,0 0 18-16,0 0-68 16,0 0-34-16,0 0 5 15,0 0-44-15,-6-10-13 16,-1 10-2-16,-3 0-37 16,3 0 10-16,-4 0-11 15,1 1 1-15,0 6 11 16,0-1-12-16,2 2 0 15,2 0 4-15,3-1-4 16,1 2-6-16,2 1-11 16,0 0-1-16,9 0 8 15,6 2 10-15,2 0 0 16,3 0 3-16,4 0 0 16,-1 1-3-16,1 1 0 15,-2-2-3-15,-4 2 3 0,-5-3 0 16,-5-1 2-1,-2-2 8-15,-6-1-4 0,0 1 0 16,0-1 1-16,-6-2-6 16,-8 0 22-16,-2-2-22 15,-2-3 6-15,0 0 15 16,1 0-20-16,3-3-2 16,2-5 0-16,2-1 0 15,3 3-9-15,4-5 3 16,3 3-39-16,0-1-48 15,0-3-83-15,18-3-88 16,-1 1-247-16,-1 2-183 0</inkml:trace>
  <inkml:trace contextRef="#ctx0" brushRef="#br1" timeOffset="-71607.14">16255 11182 215 0,'0'0'986'16,"0"0"-788"-16,0 0-138 15,0 0-12-15,0 0 19 16,9 75-15-16,-2-56 15 16,5-3-32-16,5-5-19 15,-2-6 5-15,1-3-20 16,-1-2-1-16,0-3 1 16,-3-11 0-16,-1-4 28 0,-3-4-18 15,-3-2 5 1,-5 1 48-16,0 2 11 0,0-1 11 15,-5 5 8 1,-4 5-23-16,-4 1 4 0,2 6-21 16,-2 4-16-16,1 1-7 15,-2 0-31-15,0 10-13 16,0 6-12-16,1 3-34 16,4-1-24-16,1 0-104 15,4 1-161-15,1-6-345 16,3-3-129-16</inkml:trace>
  <inkml:trace contextRef="#ctx0" brushRef="#br1" timeOffset="-71281.31">16370 11246 662 0,'8'0'583'0,"3"-3"-512"0,4 3 5 16,4 0 11-16,4 0 1 15,-4 3 55-15,2 8-20 16,-5 1-65-16,-2 4-24 15,-7 0-25-15,-3 2-2 16,-4 2-5-16,0 0-2 16,-10 0 14-16,-6-1-14 15,-3-2-8-15,1-2 6 16,4-3 4-16,4-4-1 16,2-4-1-16,7-2 7 15,1-2-5-15,0 0-2 16,5 0 0-16,11 0 10 15,3 0-9-15,2 0 14 16,1 0-14-16,1 0-1 0,-5 0 11 16,-2 0-11-16,-7-5-23 15,-4-3-220-15,-5-1-535 16</inkml:trace>
  <inkml:trace contextRef="#ctx0" brushRef="#br1" timeOffset="-70967.41">16036 11043 1650 0,'0'0'294'0,"0"0"-239"16,0 0-55-16,0 0 0 15,0 0 18-15,0 0 23 16,0 0 13-16,-74 30-29 16,63-10-10-16,2 2 7 15,0 2-7-15,3 1 12 16,2 3-14-16,4-3-12 16,0 1 11-16,2 0-12 15,13 1-2-15,6-4-20 16,21 2-77-16,-5-5-153 15,2-8-412-15</inkml:trace>
  <inkml:trace contextRef="#ctx0" brushRef="#br1" timeOffset="-70673.57">16596 11065 477 0,'0'0'501'16,"0"0"-379"-16,0 0 69 0,0 0-30 16,91 78-25-16,-68-41 57 15,-1 4-53-15,-6 3-18 16,-8 2-40-16,-8-1-44 15,0-1-2-15,-5-5-29 16,-9-5-7-16,-4-6-62 16,3-8-424-16,1-10-573 0</inkml:trace>
  <inkml:trace contextRef="#ctx0" brushRef="#br1" timeOffset="-69887.57">16654 10435 1205 0,'0'0'225'15,"0"0"-177"-15,0 0-47 16,0 0 36-16,0 0 16 15,0 0-31-15,80 7 6 16,-53-5-8-16,1-2 28 0,0 0 2 16,-1 0-24-16,-2 3 24 15,-4 0-22-15,-3 4-17 16,-2 5 23-16,-4 5-9 16,-2 4 9-16,-3 7-3 15,-1 5-20-15,-5 9 5 16,1 5-11-16,-2 7-4 15,3 17 8-15,1 19-9 16,2 16 0-16,4 3 0 16,-2-22 0-16,0-23 0 15,-4-23 0-15,1-9-4 16,-2 4 2-16,1-3 2 16,-4 1 0-16,0-6 1 15,0-12 8-15,-4-3-4 16,-10-6 8-16,-8-5-12 0,-6-2 17 15,-7 0-18 1,-1 0 36-16,2 0 37 0,3 0-33 16,5 0-9-16,7 0-22 15,5 0-2-15,7 0-14 16,7 0-11-16,0 0-109 16,0 0-373-16</inkml:trace>
  <inkml:trace contextRef="#ctx0" brushRef="#br1" timeOffset="-69135.13">17004 9989 1077 0,'0'0'289'0,"0"0"-204"0,0 0-70 15,0 0-5-15,0 0 31 16,0 0-5-16,0 0 8 16,53 62 9-16,-38-44 3 15,5 3 18-15,2 4-21 16,2 4-15-16,1 6-1 15,5 7-29-15,2 5 3 16,1 10-11-16,6 15 1 16,3 18 7-16,4 16-7 15,-7 7 0-15,-10-5 12 16,-16-8-12-16,-13-3-1 16,-1-1 0-16,-18 4-20 15,-9-2 12-15,-2 0-37 16,-3-8-14-16,4-5 52 15,3-16 7-15,9-15 10 0,5-15 41 16,2-8-26-16,0 2 0 16,3-1-24-16,-1-4 9 15,2-9-10-15,5-13-8 16,-2-6-102-16,3-12-291 16,0-5-648-16</inkml:trace>
  <inkml:trace contextRef="#ctx0" brushRef="#br1" timeOffset="-68257.97">17703 11006 1337 0,'0'0'351'0,"0"0"-208"16,0 0-43-16,0 0-15 16,0 0 29-16,0 0-49 15,0 0-23-15,12 9-5 16,-9-6-15-16,1-3 21 16,3 4 3-16,-1-3-14 0,1 3 20 15,2-3-31-15,-2 0 1 16,2-1 1-16,2 0-13 15,-1 0 15-15,1 0-8 16,2 0-17-16,-1 0 16 16,1 0-16-16,-1 0 1 15,2 0 17-15,1 1-17 16,0-1-1-16,1 0 0 16,2 0 1-16,-2 0 5 15,4 0-6-15,1 0 1 16,1 0 5-16,2 0-5 15,3 0-1-15,-1 0 0 0,4 0-2 16,0 0 2-16,1 0 0 16,-1 0 0-16,0 3-1 15,-2-1-3-15,-2-1 4 16,-2-1-1-16,-2 0-5 16,-3 0 5-16,-4 0 1 15,-1 0 0-15,-5 0 5 16,-3 0-5-16,-2 0 0 15,-1 0 0-15,-1 0-6 16,-2 0-1-16,1 0 7 16,-1 1-1-16,0 4-5 15,0-3-64-15,0 4-9 16,0 0-43-16,0 2-76 16,-7-1-168-16,-1-2-422 0</inkml:trace>
  <inkml:trace contextRef="#ctx0" brushRef="#br1" timeOffset="-65346.1">19092 10045 370 0,'0'0'817'16,"0"0"-573"-16,0 0-129 15,0 0 0-15,0 0 72 16,0 0-51-16,0 0-47 16,-2 0-11-16,-1 0-47 15,0 0-18-15,-7 0-13 16,-4 12 0-16,-6 12 0 15,-9 8-10-15,-3 6 7 16,-3 7 3-16,1 7 7 16,1 2-6-16,-4 16-1 0,-5 17-4 15,3 22 4-15,5 10-9 16,13 4 9-16,15-5 1 16,6-3 11-16,19 2 9 15,11 2 8-15,6-4-23 16,3-5 4-16,1-8-10 15,-4-20 1-15,-6-22 1 16,-8-16-1-16,2-7-1 16,1 1 1-16,4 0 1 15,0-3-2-15,-3-9 0 16,-7-9 1-16,-1-9 0 16,-6-5-1-16,-2-3 0 15,-4 0-5-15,0-4-63 16,2-11-101-16,-2 0-156 15,0 2-498-15</inkml:trace>
  <inkml:trace contextRef="#ctx0" brushRef="#br1" timeOffset="-63879.84">19226 10400 613 0,'0'0'273'16,"0"0"-174"-16,0 0-73 16,0 0 115-16,0 0-12 15,0 0-57-15,82 0-5 0,-57-2-18 16,2 0-4-16,2 0 10 15,-1 1-23-15,2-1-4 16,-5 2 27-16,1 0-18 16,-6 0-12-16,-6 0-24 15,-2 0 0-15,-6 0-1 16,-5 0-104-16,-1 0-69 16,0 0-195-16,-6 0-325 0</inkml:trace>
  <inkml:trace contextRef="#ctx0" brushRef="#br1" timeOffset="-63257.83">19308 10436 803 0,'0'0'199'16,"0"0"-137"-16,0 0-14 16,0 0 33-16,0 0 39 15,0 0-30-15,0 0-55 16,-27 53-7-16,24-34 2 16,2 5 11-16,1 5-2 0,0 3-7 15,0 7 9-15,0 6-10 16,0 6-31-16,0 7 10 15,0 3-10-15,0 1 0 16,0-2-1-16,0-1 1 16,0-6 0-16,0-5 4 15,0-3-4-15,0-4 0 16,0-6-1-16,0-3-7 16,0-7 8-16,0-4 0 15,0-5 0-15,0-5 6 16,0-5-6-16,0 0-1 15,0-5-45-15,0-1 21 16,4 0 25-16,2 0 0 0,5 0 0 16,1-4 4-1,2-4-3-15,5 3-1 0,3 1 0 16,3 1 0-16,3 1 5 16,2 2 6-16,3 0 10 15,0 0 28-15,1 0-24 16,-2 5 10-16,-3-1 9 15,-3 0-5-15,-3 2 26 16,-4 0-11-16,-5-2 0 16,-2 1 8-16,-2-1-43 15,-2-1-4-15,-2 0-15 16,0-3 1-16,6 0-3 16,-2-1-82-16,1-11-423 0</inkml:trace>
  <inkml:trace contextRef="#ctx0" brushRef="#br1" timeOffset="-62122.67">19562 10771 849 0,'0'0'275'16,"0"0"-171"-16,0 0 9 0,0 0-16 16,0 0 27-16,0 0-14 15,0 0-44-15,10-36-6 16,-7 19-35-16,0 0-5 15,-1-2 12-15,1-1-30 16,-2 1 4-16,1 0-6 16,-1 2 1-16,1 2 3 15,-2 2-4-15,1 4 0 16,-1 4 7-16,0 2-7 16,0 3 0-16,0 0 0 0,0 0-39 15,0 3-27 1,0 11 37-16,0 8 29 15,0 8 4-15,0 7-4 0,0 6-1 16,0 4-14-16,0 5-13 16,0-2 28-16,7 1-15 15,1 0 11-15,-2-4-6 16,2-7 10-16,-4-9 0 16,3-7-1-16,-4-9 1 15,0-5 0-15,-1-4 0 16,-2-4 0-16,0-2 12 15,0 0-12-15,0 0 9 16,-5-2-9-16,-8-7 7 16,-2 0-7-16,-1-1 0 15,-1-1 0-15,-1 0 1 16,5 4-1-16,0 2 0 0,5 0 0 16,2 2 6-16,1 2-6 15,4-2 0-15,-1 3 0 16,2 0-6-16,0 0-2 15,0 0 6-15,6 0 2 16,3 0 0-16,6 0 5 16,2 0-4-16,2 0 2 15,2 0 17-15,3 0-19 16,1 0-1-16,1-4-16 16,2-6-85-16,-6-1-417 15,-5 2-407-15</inkml:trace>
  <inkml:trace contextRef="#ctx0" brushRef="#br1" timeOffset="-60966.91">19782 10888 918 0,'0'0'534'0,"0"0"-463"15,0 0-65-15,0 0 4 16,0 0-10-16,0 0 9 15,0 0 34-15,33 51-22 16,-27-25-4-16,0 4-4 16,-3 2 0-16,0-5 18 15,0-3-21-15,-3-4-3 16,3-8 2-16,-3-3-8 16,0-6-1-16,0-3 0 0,0 0 1 15,0-4 18 1,0-11-19-16,1-7-1 0,2-2 0 15,2-3-16-15,0 2 16 16,1-1-13-16,4 7-4 16,-1 2 17-16,1 7 0 15,4 5 1-15,-2 5-1 16,0 0 2-16,1 15-1 16,-1 7 14-16,1 7 5 15,-4 2 31-15,0 0-12 16,2-4-5-16,-5-6-6 15,0-6-27-15,-2-3 2 0,1-7-2 16,-4-4 1-16,2-1 11 16,1-1-11-16,-1-14 7 15,0-5 2-15,2-5-10 16,-2-2-1-16,0 1-9 16,0 4-9-16,-1 6 19 15,-1 6-1-15,1 10-10 16,2 0 3-16,-1 4-14 15,0 15 22-15,0 5 0 16,0 1 0-16,0-2 5 16,1-3-5-16,2-6 1 15,2-6 9-15,-1-3-9 16,2-5-1-16,0 0 0 0,3-5 1 16,-3-10-10-16,0-2 6 15,0-2-22-15,-3 2-13 16,1 5-14-16,-1 7 28 15,2 5-3-15,-2 0-1 16,1 9 28-16,1 9 0 16,2 4 0-16,-1-2 19 15,0-4-13-15,3-3 13 16,-2-4-7-16,-2-7-11 16,-2-2 20-16,0 0 0 15,-5-11 8-15,-1-9-5 16,0-2-24-16,-3-2-2 15,-10-2-31-15,-2 2-10 0,-3 4 33 16,0 3 1 0,2 5 9-16,-1 7-7 0,5 5-31 15,2 0 4 1,1 17 17-16,5 3 8 0,1 5 9 16,3 0 6-16,0-2 10 15,4-3 4-15,8-4-20 16,3-5 7-16,3-6-7 15,-2-5-10-15,5 0 9 16,-2-10 1-16,-1-10 0 16,2-3-1-16,-5-8-8 15,-1-1 9-15,-3-4 0 16,-2-1 0-16,-3-2 7 16,-5 0 1-16,-1 1 9 15,0 1 31-15,-3 2 0 16,-5 3-8-16,-2 9 2 0,4 5-17 15,2 8 26-15,2 8-10 16,2 2-17-16,0 13-5 16,0 18 9-16,11 13 65 15,3 10-23-15,3 9-32 16,4 2 17-16,-1-4-27 16,2-7-10-16,0-7 4 15,-1-12-22-15,0-10 0 16,6-13-1-16,-6-9-107 15,-6-3-461-15</inkml:trace>
  <inkml:trace contextRef="#ctx0" brushRef="#br1" timeOffset="-59643.74">20726 10822 1373 0,'0'0'386'0,"0"0"-218"15,0 0-84-15,0 0-36 16,0 0-17-16,0 0-22 16,0 0 5-16,0 0-14 15,0 0-67-15,8 0-106 16,1 0-125-16,0 0-504 0</inkml:trace>
  <inkml:trace contextRef="#ctx0" brushRef="#br1" timeOffset="-58865.48">21168 10546 1013 0,'0'0'201'0,"0"0"-120"16,-26 72-52-16,13-30 77 15,-2 5 28-15,-4 17-16 16,1-2-34-16,0 4-53 16,0-1-30-16,3-15 11 0,-1-3-12 15,5-11 9-15,4-15-1 16,1-10-7-16,5-6 8 15,1-5 32-15,0 0-4 16,0-12-9-16,7-9-21 16,3-7 0-16,1-5 1 15,1-6-7-15,-2-5-1 16,1-4 0-16,-1-3 1 16,-1-2 7-16,0 2-8 15,0 3 1-15,-3 2 11 16,0 7-12-16,-1 3 0 15,-1 4 0-15,-1 5 1 16,-1 6 5-16,-1 6 1 16,2 3-5-16,-2 6 7 15,1 4-8-15,-1 2-2 0,2 0 0 16,5 0-12-16,4 14 13 16,6 9 0-16,4 9 0 15,5 7-1-15,3 6 0 16,-1 4 1-16,1 3 0 15,0 0-7-15,-4-1 1 16,-4-1 4-16,-4-7 1 16,-6-6 1-16,-5-5-11 15,-1-6 11-15,-6-4 0 16,0-3 0-16,0-5 2 0,-13-1-1 16,-2-3 12-1,-6 0 16-15,-6-3-12 0,-4 0 20 16,-7-5 3-16,-3 0-20 15,-3-2 17-15,4 0-4 16,2 0 2-16,5 0-3 16,10 0-31-16,5 0-1 15,9 0 0-15,5 0-23 16,4 0-20-16,0 0-122 16,0-3-26-16,22-12-4 15,-1 0-211-15,1 0-261 0</inkml:trace>
  <inkml:trace contextRef="#ctx0" brushRef="#br1" timeOffset="-58594.98">21505 10575 1033 0,'0'0'146'16,"0"0"-118"-16,0 0-12 15,0 0-15-15,0 0 99 16,0 0 37-16,0 0-70 16,9 60-4-16,-9-13 7 15,0 6-6-15,0 8-19 16,0 3-7-16,0-2-10 16,5-5-7-16,-2-7-20 15,0-9-2-15,-3-11-17 16,0-8-99-16,0-8-98 15,-3-8-423-15</inkml:trace>
  <inkml:trace contextRef="#ctx0" brushRef="#br1" timeOffset="-58413.01">21453 10931 1069 0,'0'0'210'15,"0"0"-149"-15,0 0-48 16,0 0 102-16,86-3 10 15,-50 3-19-15,3 5-26 16,3 1-55-16,-4-2-9 16,-3-3-16-16,-5-1-82 0,-8 0-104 15,-10-5-447-15</inkml:trace>
  <inkml:trace contextRef="#ctx0" brushRef="#br1" timeOffset="-58170.32">21736 10660 1265 0,'0'0'226'0,"0"0"-166"16,0 0-27-16,0 0 99 16,0 107 47-16,3-60-61 0,4 6-54 15,0 0-5 1,-4 2-24-16,-3-8-16 0,0-5 9 15,0-6-27-15,0-10-2 16,0-5-14-16,-2-12-111 16,1-6-206-16,-3-3-558 0</inkml:trace>
  <inkml:trace contextRef="#ctx0" brushRef="#br1" timeOffset="-57664.02">21812 10507 1145 0,'0'0'293'15,"0"0"-255"-15,0 0-38 16,0 0 17-16,0 0 62 15,17 86 39-15,1-68-44 0,3-3-33 16,1-9 10-16,2-3-20 16,-2-3-16-16,-2-1 21 15,-1-14-8-15,-4-4-7 16,-2-5 1-16,-5-1-21 16,-5-4 16-16,-3 4-1 15,0 2 5-15,-8 4 17 16,-6 3-6-16,-4 7 2 15,-3 4 5-15,-1 5-38 16,0 0 0-16,-1 15-1 16,0 6-52-16,0 20-43 0,4-8-151 15,5 0-298-15</inkml:trace>
  <inkml:trace contextRef="#ctx0" brushRef="#br1" timeOffset="-57205.05">22078 10822 1335 0,'0'0'388'15,"0"0"-318"-15,0 0-69 16,0 0-1-16,0 0 8 15,0 0 33-15,0 0-31 16,-81 5-4-16,73 15-3 16,2 10-3-16,1 10 24 15,5 20 39-15,0 22-8 16,2-5 4-16,7-3-24 0,1-15-28 16,-1-10 8-1,0 0-14-15,1 1 0 0,-5-6-1 16,-2-8-83-1,-3-10-155-15,0-6-142 0,-6-9-456 0</inkml:trace>
  <inkml:trace contextRef="#ctx0" brushRef="#br1" timeOffset="-57008.15">21842 11318 1245 0,'0'0'254'0,"0"0"-207"0,0 0-21 16,0 0-17 0,0 0 113-16,103-33 11 0,-65 28-92 15,3 1-21-15,1 0-20 16,7-3-26-16,-12-1-171 16,-8 3-494-16</inkml:trace>
  <inkml:trace contextRef="#ctx0" brushRef="#br1" timeOffset="-56268.48">22464 11085 136 0,'0'0'646'0,"0"0"-513"16,0 0 47-16,0 0-18 15,0 0 31-15,0 0-23 16,0 0-52-16,-9-12-43 16,-1 12 1-16,0 0-39 15,-6 0-8-15,-3 3-23 16,-2 8-5-16,-2 3 10 16,-2 4-11-16,5 3 0 15,0 3 0-15,8 2 1 16,6 1 21-16,6 2 14 15,0 1-1-15,5-1 20 16,10-2-38-16,7-3-3 16,5-5-14-16,3-6 7 0,3-7-20 15,-2-4-24 1,6-4-171-16,-7-12-145 0,-6-2-580 0</inkml:trace>
  <inkml:trace contextRef="#ctx0" brushRef="#br1" timeOffset="-55539.82">22665 11154 707 0,'0'0'316'0,"0"0"-152"16,0 0-106-16,0 0 30 16,0 0 62-16,0 0-43 0,0 0-40 15,-42 3-14 1,34 3-36-16,0-1 4 0,0 0 5 16,0 1-20-16,4 0 7 15,-2-1-8-15,1-1-4 16,2 2 5-16,-1 0-6 15,1-2 0-15,1 0 0 16,2 0-6-16,0 1 6 16,0 1-1-16,0 0-9 15,0-2 8-15,3 3 2 16,3-4 0-16,2 1 0 16,1 0-1-16,2 1 1 15,3-1 0-15,4-1 0 16,-2 3 5-16,4-2-4 15,-1 2 1-15,2-2 22 0,-2 4-12 16,-2 0 23-16,-4 1-6 16,-2-1-13-16,-5 0 24 15,-5 3 2-15,-1-2 25 16,0-1 5-16,-6 1-41 16,-8-1-14-16,-5-2-17 15,-1-1 6-15,-3-2-4 16,-2-2 0-16,1-1-2 15,5 0 5-15,3 0-5 16,5 0-18-16,5 0-39 16,4-1-66-16,2-8-144 15,0 2-293-15,0 1-324 0</inkml:trace>
  <inkml:trace contextRef="#ctx0" brushRef="#br1" timeOffset="-55215.01">22755 11318 1247 0,'0'0'242'0,"0"0"-185"16,0 0-8-16,0 0 34 15,0 0 70-15,94 0-44 16,-80 0-68-16,-5 0-1 16,-4 6-4-16,-3 5 4 15,-2 1 51-15,0 2-38 16,-13 4-32-16,-4 0-13 15,1 2-7-15,1-3 6 16,0-1-7-16,6-3-2 0,4-4 1 16,4-3 1-16,1-1-12 15,0-2 6-15,13 0 12 16,10-2-5-16,4-1-1 16,4 0-1-16,0 0-7 15,1 0 1-15,-6-5-42 16,1-5-133-16,-7 2-182 15,-6 1-646-15</inkml:trace>
  <inkml:trace contextRef="#ctx0" brushRef="#br1" timeOffset="-54733.91">22998 11090 766 0,'0'0'312'0,"0"0"-155"16,0 0 69-16,53 97-103 15,-36-55 26-15,-1 1-36 16,-5 3-58-16,-5-3-8 16,-6-1-32-16,0-3-15 0,-12 2-19 15,-7-13-217-15,-2-5-307 16</inkml:trace>
  <inkml:trace contextRef="#ctx0" brushRef="#br1" timeOffset="-54349.1">22279 10986 1245 0,'0'0'216'16,"0"0"-146"-16,0 0-61 16,0 0 30-16,0 0 56 15,0 0-34-15,0 0 0 16,-65 98-7-16,63-56 2 16,2 9-2-16,0 4-45 15,8 5 4-15,25 17-13 0,-2-13-66 16,3-14-260-16</inkml:trace>
  <inkml:trace contextRef="#ctx0" brushRef="#br1" timeOffset="-53464.16">23399 10810 1270 0,'0'0'228'0,"0"0"-180"0,0 0-27 16,0 0-15-1,0 0 38-15,0 0 29 0,96 0-24 16,-60 2 54-16,7-1-32 16,0 0-13-16,1 1-2 15,0-2-31-15,-3 1-11 16,-4-1 5-16,-5 0-18 16,-7 0-2-16,-6 0 1 15,-8 0-13-15,-4 0-31 16,-7 0-124-16,0 0-67 15,0-3-419-15</inkml:trace>
  <inkml:trace contextRef="#ctx0" brushRef="#br1" timeOffset="-53201.53">23669 10624 1517 0,'0'0'316'0,"0"0"-241"16,0 0-42-16,0 0 1 15,0 0 89-15,-6 102-39 16,6-53-59-16,6 5 0 16,3 2-1-16,1-2-24 15,-2-8 19-15,-2-8-18 16,-1-8 1-16,-2-10-2 15,1-12-45-15,-1-5-235 0,0-3-540 16</inkml:trace>
  <inkml:trace contextRef="#ctx0" brushRef="#br1" timeOffset="-51009.61">24215 10460 833 0,'0'0'614'16,"0"0"-523"-16,0 0-57 15,0 0-5-15,0 0 82 16,0 0 41-16,0 0-76 0,0-13-41 15,2 6-6-15,7-3-29 16,3-1 7-16,7 0-6 16,7 0 0-16,3 3 8 15,4 2-9-15,5 4 1 16,-1 2 5-16,-2 10-5 16,-3 13-1-16,-8 5 0 15,-6 6-1-15,-11 4-8 16,-7 3 6-16,0 1-16 15,-15-4-9-15,-10-2-16 16,-5-8-15-16,-1-4 59 16,2-9 0-16,3-4 25 15,5-6-24-15,7-5-1 16,5 0 0-16,6-5-13 16,3-9-48-16,0-6-21 0,15-2-1 15,9 1 58-15,6 1 5 16,6 5 14-16,3 6-1 15,2 9 6-15,1 0 1 16,-3 12 16-16,-1 13-15 16,-8 4 22-16,-7 7-2 15,-7 1 53-15,-10 1 18 16,-6-1-35-16,0-2-13 16,-17-2 2-16,-8-4 2 15,-5-4-9-15,-6-5-25 16,-5-6-4-16,-1-6-9 15,-2-8 7-15,2 0-8 16,3-7 6-16,6-11 1 0,6-3-7 16,8-3-13-16,5-1-21 15,9 3-27-15,5 2-67 16,5 4-40-16,12 2-149 16,2 7-329-16</inkml:trace>
  <inkml:trace contextRef="#ctx0" brushRef="#br1" timeOffset="-49689.17">24982 10718 770 0,'0'0'182'0,"0"0"-48"16,14 72 27-16,-9-33 16 15,-3 3-31-15,-1 1-20 16,-1 1-26-16,0-4-34 15,0-5-43-15,0-7-22 0,-1-8 14 16,-2-5-15 0,0-8 6-16,2-6 18 0,1-1-24 15,0-4 30-15,0-15-30 16,0-6-14-16,0-6 14 16,0-5-7-16,7-5-55 15,2 2-68-15,3 2 22 16,4 7 65-16,1 5 9 15,4 11 15-15,-2 10 18 16,-1 4 2-16,0 11 4 16,-2 15 37-16,-1 7 12 15,-4 6-7-15,-3 1-8 16,-2 1-23-16,-3-8 8 16,-1-5-11-16,-1-8-13 15,-1-7 6-15,0-9 3 0,0-4-9 16,2 0 0-16,-1-14-2 15,4-10 2-15,4-10-59 16,1-6-8-16,2 0 34 16,3 2-59-16,0 5 28 15,1 12 45-15,1 11 1 16,-2 10 18-16,-3 6 1 16,-1 19 68-16,-3 12 38 15,-2 4-50-15,-1 1-7 16,2-4-9-16,3-6-21 15,2-6 30-15,5-9-20 16,-1-10-18-16,5-7 2 16,1-6-14-16,-1-16-1 0,3-11-69 15,-2-7-73-15,-2-1 99 16,-5 1-2-16,-5 4-52 16,-1 10-12-16,-4 10-2 15,-4 14-15-15,-1 2-29 16,0 18 151-16,0 13 5 15,0 6 203-15,-1 0-48 16,1-1-22-16,0-4-63 16,0-8-29-16,10-8-19 15,5-6-21-15,-1-8 11 16,2-2 2-16,-1-7-6 16,-2-11 6-16,-4-7-14 0,-4-4-19 15,-5-2 12 1,0 2-10-16,-9 0 15 0,-8 4-12 15,-2 5-53-15,-4 8-70 16,-2 7-47-16,0 5 58 16,0 6 61-16,5 15 65 15,2 7 6-15,9 5 78 16,8 1 68-16,1 0 13 16,4-5-40-16,13-4-68 15,8-5-14-15,3-8-25 16,4-8-6-16,2-4-12 15,3-5 1-15,-1-18-2 16,-2-10 1-16,-1-8 0 0,-3-8-1 16,-5-8 0-16,-5-3 1 15,-7-15 0-15,-10-12 0 16,-3 8 14-16,-4 9 39 16,-14 12 33-16,0 16-4 15,-2 3-20-15,0 2 5 16,5 12-1-16,3 12-26 15,3 7 20-15,4 6-13 16,1 8-33-16,1 17-14 16,3 12 0-16,0 9 0 15,0 12 0-15,7 5 0 16,7 4 18-16,4 1-8 16,-1-1 1-16,0-3 2 15,-1-1-13-15,-2-8 0 16,1-6 0-16,-2-9-3 0,3-9-5 15,1-10-50-15,8-12-135 16,-2-6-142-16,-7-3-666 0</inkml:trace>
  <inkml:trace contextRef="#ctx0" brushRef="#br1" timeOffset="-48870.95">26083 10964 1109 0,'0'0'264'16,"0"0"-179"-16,0 0-64 15,0 0 12-15,0 0 133 16,0 0-42-16,0 0-70 16,85-45-26-16,-79 27-21 15,-1-1 13-15,-5 2-13 16,0 2 2-16,-3 1 13 15,-11 7-22-15,-1 4 25 0,-1 3-25 16,-1 4-21 0,2 17 21-16,4 8 7 0,3 8 0 15,8 1 17-15,0-1-24 16,8-6 0-16,12-4-1 16,19-13-59-16,-3-8-151 15,-4-6-193-15</inkml:trace>
  <inkml:trace contextRef="#ctx0" brushRef="#br1" timeOffset="-48548.1">26342 10780 1463 0,'0'0'248'0,"0"0"-248"15,0 0 0-15,0 0 0 16,-40 73 17-16,40-54 1 15,18 0-18-15,7-2-16 16,8 1 16-16,3-1-1 16,0 0 1-16,-3 0-8 15,-8 0 8-15,-10-2 0 16,-12 1 0-16,-3 1 79 16,-13 0 35-16,-16-3-62 15,-3 3-10-15,-6-4 49 16,1-4-10-16,2 0-20 15,7-5-32-15,6-3-29 16,8-1 0-16,7 0-13 0,7 0-135 16,0-8-219-16,10 0-638 15</inkml:trace>
  <inkml:trace contextRef="#ctx0" brushRef="#br1" timeOffset="-47802.92">26744 10850 1343 0,'0'0'778'0,"0"0"-657"15,0 0-69-15,0 0-40 16,0 0 34-16,0 0-32 15,0 0-14-15,-2 1-16 16,2 1-48-16,14-2-37 16,-1 2-231-16,-1-2-726 0</inkml:trace>
  <inkml:trace contextRef="#ctx0" brushRef="#br1" timeOffset="-47129.95">27249 10473 1351 0,'0'0'209'15,"0"0"-187"-15,0 0-15 0,0 0 6 16,0 0 38-16,-7 95 21 15,-5-44-28-15,-7 19 20 16,2-5-1-16,-1 3-28 16,5-2-7-16,1-15-27 15,3-1 5-15,1-12-2 16,5-14-3-16,0-8 7 16,3-10-5-16,0-6 4 15,0 0-2-15,0-9 5 16,6-16-9-16,5-9 9 15,1-7-10-15,-2-6 1 16,2-6-1-16,-1-4-6 0,-2-3-1 16,-2 0-2-16,2-1 5 15,-5 5 3-15,1 8 1 16,-1 6 0-16,-1 14 4 16,-1 11-3-16,1 10-1 15,-3 6 0-15,2 1-15 16,1 5 14-16,2 18-8 15,3 8 9-15,7 8 3 16,6 8-3-16,5 4 0 16,7 2 0-16,3 1-3 15,0-2 2-15,-2 0 1 16,-4-1 0-16,-3-3 3 16,-6-4-1-16,-8-4-2 15,-6-7 0-15,-7-2 0 16,0-5 3-16,-14-4-1 0,-10-4 32 15,-6-3-3-15,-4-5-30 16,-7-6 22-16,-1-3 9 16,-2-1 2-16,2-1 1 15,6-7-27-15,6-3-7 16,11 1-1-16,15-5-116 16,4 4-158-16,0-3-413 0</inkml:trace>
  <inkml:trace contextRef="#ctx0" brushRef="#br1" timeOffset="-46858.5">27790 10526 1525 0,'0'0'166'0,"0"0"-166"15,0 0 0-15,0 0 1 16,0 0 122-16,0 0-65 16,-2 106 13-16,2-51-39 15,0 5-19-15,0 3 11 16,7-1-24-16,2-4 0 16,-4-6-26-16,-4-7-96 15,-1-7-69-15,-6-10-122 0,-6-11-295 0</inkml:trace>
  <inkml:trace contextRef="#ctx0" brushRef="#br1" timeOffset="-46677.15">27615 10930 1273 0,'0'0'270'16,"0"0"-232"-16,0 0-26 15,0 0-1-15,94-10 21 16,-51 10 3-16,8 0-29 15,1 2-4-15,-1-1 9 16,-4-1-11-16,1-4-32 16,-12-7-203-16,-14-3-589 0</inkml:trace>
  <inkml:trace contextRef="#ctx0" brushRef="#br1" timeOffset="-46468.03">28025 10655 1405 0,'0'0'279'16,"0"0"-162"-16,0 0-68 16,0 0-38-16,0 0 102 15,0 0 8-15,5 101-68 16,2-52-16-16,-3 1-34 16,1 0 9-16,-1-8-12 15,-1-7-10-15,2-8-6 16,-1-15-176-16,2-8-200 15,-3-4-384-15</inkml:trace>
  <inkml:trace contextRef="#ctx0" brushRef="#br1" timeOffset="-46107.8">28165 10553 846 0,'0'0'192'16,"0"0"-131"-16,0 0-34 15,0 0 95-15,-1 73 47 16,7-56-84-16,4-3-33 0,5 0-19 16,0-4-12-16,3-5 28 15,-2-4 1-15,2-1-12 16,-3-1 11-16,-2-13-12 15,-3-4 20-15,-2-4 10 16,-6-1-24-16,-2-1 2 16,0 1-8-16,-4 4 7 15,-7 5 21-15,-3 7-36 16,-3 7-17-16,-3 0-12 16,2 10-41-16,-2 14-8 15,-4 20-51-15,9-6-106 16,1-2-202-16</inkml:trace>
  <inkml:trace contextRef="#ctx0" brushRef="#br1" timeOffset="-45808.25">28469 10864 1805 0,'0'0'272'0,"0"0"-270"16,0 0 10-16,0 0 22 16,0 0 10-16,0 0-22 15,-82-38-22-15,70 38 0 16,2 8-1-16,3 13-21 16,1 7 22-16,4 12 1 0,2 9-1 15,0 8 6-15,9 7-6 16,7-1 0-16,0 0-64 15,0-5-62-15,-4-7-85 16,-8-1-52-16,-2-15-231 16,-2-12-113-16</inkml:trace>
  <inkml:trace contextRef="#ctx0" brushRef="#br1" timeOffset="-45626.55">28150 11243 1300 0,'0'0'357'0,"0"0"-259"16,0 0-92-16,0 0-5 16,0 0 59-16,0 0-2 15,0 0-27-15,111-28-16 0,-74 28-14 16,4 0 4-16,14 0-5 16,-9 0-154-16,-9-4-418 0</inkml:trace>
  <inkml:trace contextRef="#ctx0" brushRef="#br1" timeOffset="-45184.87">28668 11039 1213 0,'0'0'254'16,"0"0"-244"-16,0 0-9 16,0 0 54-16,-17 100 94 15,17-66-36-15,0 0-23 16,6-3-38-16,11-3-13 15,1-5-28-15,6-7-9 16,2-6 12-16,3-10-13 16,-3 0-1-16,-1-11 0 0,-3-13 1 15,-6-7 2-15,-5-4-2 16,-8-3 0-16,-3-1 16 16,-2 3-17-16,-13 5 30 15,-7 5 45-15,-2 9-22 16,-3 8-9-16,0 8-42 15,3 1-2-15,0 10-50 16,2 19-93-16,7-1-199 16,5-2-565-16</inkml:trace>
  <inkml:trace contextRef="#ctx0" brushRef="#br1" timeOffset="-44891.38">29002 11198 1470 0,'0'0'304'16,"0"0"-280"-16,0 0 5 15,0 0 75-15,7 74 23 16,-15-49-65-16,-6 3-46 16,-2 1-8-16,1-2 5 15,1-1-12-15,5-5-1 16,5-5 0-16,4-6 0 15,0-4 30-15,12-3 1 16,10-3-9-16,10 0 2 16,5 0-23-16,3-5 4 15,-3-2-5-15,-2-1-35 16,-4-5-70-16,-9 2-255 0,-10 2-540 0</inkml:trace>
  <inkml:trace contextRef="#ctx0" brushRef="#br1" timeOffset="-43990.15">29033 10125 1320 0,'0'0'97'0,"0"0"-97"16,0 0 0-16,0 0 38 0,0 0 20 16,0 0-23-16,0 0-23 15,3 0 17-15,6 10 71 16,6 4-11-16,4 5-16 16,7 6-33-16,4 3-24 15,2 2 15-15,7 7-24 16,4 3-1-16,1 8 4 15,3 4-8-15,-2 6-4 16,3 4-4-16,-5 2-21 16,-1 3 16-16,-3 1-27 15,-3 11-7-15,-7 15-6 16,-3 19-2-16,-13 5 25 0,-10-1-8 16,-3-13-69-16,-13-15-123 15,-10-4-151-15,-2-10 61 16,5-17-61-16,3-14 232 15,5-13 147-15,0-8 408 16,3 1-24-16,-2-2-72 16,1 1-77-16,4-9-50 15,2-5-20-15,1-3-102 16,3-4-38-16,0-2-25 16,0 0-12-16,0 0-73 15,0-5-99-15,0-3-516 0</inkml:trace>
  <inkml:trace contextRef="#ctx0" brushRef="#br0" timeOffset="-19333.81">20847 11269 485 0,'0'0'236'16,"0"0"-83"-16,0 0-20 16,0 0-5-16,0 0-18 15,0 0-10-15,2 0-26 16,-2 0-39-16,0 0 10 15,0 0-16-15,0 0 0 16,0 0 9-16,0 0-28 16,0 0 8-16,0 0-18 15,0 0 10-15,0 0-6 0,0 0-4 16,0 0 0-16,0 0 0 16,0 0 0-16,0 0 0 15,0 8 0-15,0 0-11 16,0-1 11-16,0 2 0 15,0 3 10-15,0 2-3 16,0 1-6-16,0 1-1 16,0 1 0-16,0 1 1 15,0-1 0-15,0 0-1 16,0-2 1-16,1-2 6 16,2-1-7-16,-1-1-1 15,1 0 1-15,0 0 0 16,0-2-2-16,0 1 2 0,1-3 0 15,-2 4 5-15,1 0-5 16,0-1 0-16,0 1 0 16,1-1-3-16,-1 0 3 15,2-1 1-15,-2-2-1 16,2 1 5-16,0 0-5 16,-2-3 0-16,2-1 0 15,-1 1 0-15,1-1 0 16,-2-1 0-16,2-1 0 15,-2 1 1-15,2 0-1 16,-1-1 0-16,1 3 0 16,-1-2-1-16,1-1 1 15,-1 1 0-15,1 0 1 16,1 1 3-16,0 0-4 16,0-1 0-16,1 0-1 0,-1-1 2 15,2 0-1 1,-2 0 0-16,0-1 0 0,2 0 5 15,-2-1-4-15,0 3-1 16,0-3 0-16,-1 0 2 16,2 0-1-16,-1 0-1 15,0 0 1-15,0 0 3 16,3 0-3-16,0 0-1 16,0 0 12-16,3-4-11 15,-2 1 6-15,1 1-7 16,1-1 0-16,-2 1 10 15,1-4-10-15,0 4-1 16,0-2 0-16,1 1 1 16,0 0 0-16,0 1 0 15,0 0 1-15,-3-1-1 0,0 1 0 16,1 1 0-16,-1 0 3 16,0 1-2-16,0-2-1 15,1 2 0-15,1 0 0 16,-2 0 1-16,1 0 0 15,1 0-1-15,2 0 0 16,-3 0 1-16,3 2-1 16,-2 2 0-16,1 1 0 15,-1-2-1-15,1 0 1 16,-3 1 0-16,0 3 2 16,1-2-2-16,-1 0 0 15,0 2 0-15,1 1 1 0,-1 1-2 16,0-1 1-16,1 0 0 15,0 2 3-15,-3 0-2 16,1-2-1-16,-1 1 0 16,-3-1 0-16,1-2 0 15,-4-3 0-15,2 2 1 16,-1-2 8-16,-2-1-9 16,0-2 0-16,0 1 0 15,0-1 0-15,0 0 27 16,0 0 10-16,0 1-6 15,0-1 1-15,0 0-31 16,0 0 12-16,0 0-7 16,0 0-4-16,0 0 14 0,0 0 0 15,0 0 13 1,0 0 15-16,0 0-23 0,0 0-8 16,0 0-13-16,0 0-1 15,0 0-5-15,0-4 6 16,3-1 0-16,2-1-1 15,3 0-4-15,0-2 5 16,-1 2 0-16,1 3-2 16,-1-3 1-16,1 2 1 15,-1 2 0-15,1-3 2 16,0 3-2-16,0 1 0 16,1-3 0-16,3 3-4 15,0-2 4-15,1 0 0 0,2 1 0 16,0-1 6-16,3 1-6 15,0 0 0-15,-2 0-1 16,2 0 1-16,-1 2 0 16,-1 0 0-16,-3 0 0 15,1 0 2-15,-4 0-2 16,2 0 0-16,2 0 0 16,-2 0-3-16,2 0 3 15,0 0 0-15,1 0 0 16,-2 4 2-16,2 0-2 15,-3 0 0-15,2 1 0 16,-1 2-3-16,-1-2 3 0,1 2 0 16,-1 1 0-1,3-2 3-15,-1 2-2 0,3-2-1 16,0 0 0-16,4 1 1 16,-1-2 6-16,2 0-6 15,1 0 0-15,1 1 13 16,0 0-13-16,-1-1-1 15,0 1 0-15,0-1 0 16,-1 1 4-16,-2-1-4 16,0 0 0-16,1-1 6 15,-1-1-6-15,-1 2 0 16,0-2 0-16,1 0-1 16,-1 2 1-16,1-2 0 15,1 2 0-15,1-1 9 16,0-1-8-16,-2 0-2 0,2 1 1 15,-3-1-4-15,1 0 3 16,-2-2 1-16,0 2 0 16,-1-1 4-16,0-1-3 15,-1 0-1-15,0-1 0 16,0 0 0-16,1 0 0 16,0 0 0-16,2 0 0 15,0 0 5-15,0 0-4 16,1 0-1-16,3 0 0 15,-4-1-3-15,4-2 2 16,-4 2 1-16,-1-1 0 16,1 1 3-16,-2-2-2 15,-1 0-1-15,-1 1 0 0,0-3-1 16,-3 0 0 0,3 1 1-16,-5-2 0 0,3 0 8 15,-2-2-7-15,-2 3-1 16,1-2 7-16,1 0-7 15,-2 0 23-15,0 0-14 16,3-1 6-16,-3 1 11 16,0-3-25-16,1 1 9 15,-1-1-7-15,0 0 3 16,1-3 7-16,-1 2-7 16,0-1-4-16,0-1 27 15,0-1-29-15,0 2 12 16,-1-2-12-16,0 0 1 15,-2 0 6-15,1 2-7 16,-3 1 2-16,1-2 17 0,-1 3-19 16,0-2 0-16,-1 1-1 15,0 0 3-15,0 0 1 16,0-1-3-16,-1 1 6 16,1 0 12-16,-2-1-16 15,1 1-2-15,-1 0 15 16,1 2-14-16,-2-3 14 15,0 1-13-15,3-1-2 16,-3-1 10-16,1 3-9 16,1-4-1-16,-1 1 0 15,1 1 1-15,-1-2 1 16,-1 0-2-16,0-2 0 0,2-1 3 16,-2 2-2-16,0-2-1 15,0 0 0-15,0-2 3 16,0 0-3-16,0-1 0 15,0-1 0-15,0 1 2 16,0 0-2-16,0 0 0 16,0 4 0-16,0-1 2 15,0 3-2-15,0 0 6 16,-2-1-6-16,-1 4 20 16,0 0-20-16,2 1 0 15,-4-1 15-15,2 5-15 16,2-1 0-16,-1 1 0 15,1 2 2-15,1 3 2 16,0-1-4-16,0 2 1 0,0 0 8 16,0 0-2-16,0 0-7 15,0 0 0-15,0 0 0 16,0 0 1-16,0 0-1 16,0 0 0-16,0 0 1 15,0 0-1-15,0 0 0 16,0 0-42-16,-3 0-61 15,1 0-104-15,-2 0-615 0</inkml:trace>
  <inkml:trace contextRef="#ctx0" brushRef="#br0" timeOffset="2107.9">8861 11450 196 0,'0'0'117'0,"0"0"-65"16,0 0 4-16,0 0-18 15,0 0-1-15,0 0-28 16,21-22 16-16,-17 19-1 0,1 3-24 15,-2-3 8-15,1 3-8 16,-2 0 1-16,1 0-8 16,0 0-1-16,-3 0 8 15,6 0-1-15,-2 0-41 16,1 0-85-16,-1 0-115 0</inkml:trace>
  <inkml:trace contextRef="#ctx0" brushRef="#br0" timeOffset="4523.69">8936 11223 183 0,'0'0'191'16,"0"0"-112"-16,0 0-38 16,0 0 13-16,0 0 21 15,0 0 34-15,0 0 9 16,0-13-8-16,0 12-5 15,0 1-41-15,0 0-18 16,0 0 27-16,0 0-30 16,0 0-1-16,0 0-10 15,0 0-32-15,0 0 20 16,0 0-20-16,0 0 0 0,0 0-8 16,0 0 7-1,0 6 1-15,0 5 0 0,0-2 1 16,0 2 0-16,0-2-1 15,5 4 0-15,0-2 2 16,-2-1-2-16,0 2 0 16,3 1 0-16,-3 1 4 15,2 2-6-15,2-1 2 16,-1 4 0-16,3 0 2 16,-3 1-2-16,7 2 0 15,-4-3 0-15,2 1 6 16,-1-1-6-16,2 1 0 15,-1-4 0-15,0 1 32 16,0-2-25-16,-2 0 7 16,3 1-5-16,-3 0-2 0,0 0 1 15,-1-1-7-15,-3 2 6 16,4-1 16-16,-3 1-22 16,1-2-1-16,1-1 22 15,-1 1-22-15,1-1 19 16,4-1-18-16,-3 0 0 15,1 0 24-15,2-1-24 16,0 0-1-16,1 2 11 16,-1-2-10-16,2 1 8 15,1 0-8-15,0 0 0 16,1 1 28-16,3-1-28 16,-1 2 18-16,5-1 41 0,-1 1-40 15,-1 1 5-15,3-1-10 16,0 0-8-16,1-1 20 15,-1-2-26-15,0 1 6 16,0 0 12-16,1 0-18 16,-1-2 31-16,-3 0-23 15,1 0-9-15,-1-1 16 16,0-2-10-16,-2 1-5 16,2 0 12-16,1-2-7 15,1-1 4-15,2 1 1 16,2 0-11-16,0-2 25 15,0 1-25-15,1-1 0 16,0 1 4-16,1-1 4 0,-1-2-7 16,-1 1-1-1,0-1 1-15,3-1 15 0,-2-1-15 16,0 0 0-16,-1-1 15 16,-3 0-13-16,4 0 7 15,-4 0-2-15,0 0-7 16,0-1 19-16,-2-3-20 15,-1 1 1-15,-3 0 6 16,1 0 1-16,-2-1-5 16,1 1-3-16,-3 1 0 15,3-1 1-15,-2 1 1 16,-1-3-2-16,1 2 1 16,-1-1 11-16,3 0-14 15,-1 0 2-15,0-3 0 16,0 4 7-16,-1-2-7 0,-1 0 0 15,0-2 0-15,-1 4 5 16,-1-3-5-16,-1 1 0 16,1 0 0-16,-1-1 6 15,-1 1-6-15,-1 0 0 16,4 0 0-16,-4-2 8 16,3 2-9-16,-2-2 1 15,2-2 0-15,-2 2-4 16,1 1 4-16,-2-1 0 15,2 0 4-15,0 1 3 16,-2-2-8-16,1 1 1 16,-1 0-1-16,1-2 0 15,-2 1 1-15,2 0 0 0,-1-3 3 16,0 2-2 0,0-3-1-16,-1 2 0 0,2-1 1 15,-1 0-2-15,-1 1 1 16,0 0 0-16,-1 0 2 15,2 1-1-15,-2 1-2 16,-1-1 1-16,3 1-3 16,-1-1 3-16,-1-1 0 15,5-1 1-15,-5-1-1 16,1 1 0-16,-2-3 0 16,2 2-8-16,-3-2-36 15,3 0 43-15,-1 0-6 0,0 0 7 16,0 0 0-1,-2 0-2-15,0-1 2 0,3 1-10 16,-3 1-7-16,1 0 17 16,-1-1-13-16,-1 3 10 15,2-1-6-15,-4-1 2 16,3 2 7-16,-1-2-6 16,-2 1 6-16,1-2-1 15,2 2 1-15,-3-4 0 16,1 4 0-16,1 1-1 15,-2-2-1-15,0 2 2 16,0 0-2-16,0-2-5 16,3 1 7-16,-3 2 0 15,1 0-1-15,-2 4-12 16,1-1 12-16,-2 2 1 0,1 3 0 16,-1-1-1-16,1 1 1 15,-2 1 0-15,0 0 1 16,1 1 0-16,-1-2-2 15,2 2 1-15,-1-1 0 16,1 0-1-16,-1-2 1 16,1 0 0-16,2 3-1 15,-3-3 2-15,1 0-1 16,-1 2 0-16,1-2-6 16,-1-1-2-16,1 4-62 15,-2-3-70-15,0 3 22 16,0 0-197-16,0 0-338 0</inkml:trace>
  <inkml:trace contextRef="#ctx0" brushRef="#br0" timeOffset="7615.91">14543 11101 546 0,'0'0'142'16,"0"0"-71"-16,0 0 1 0,0 0-3 16,0 0-2-16,0 0 29 15,0 0-17-15,-5-3-22 16,5 3 27-16,0 0-15 16,0 0-4-16,0 0-1 15,0 0-45-15,0 0 2 16,0 0-21-16,-2 0 8 15,1 0-8-15,-2 0 0 16,1 7 7-16,-1 3-4 16,2 1-2-16,-2 2-1 15,2-1 0-15,-1 2 0 0,2 1 0 16,0 1 0-16,0-1 0 16,0 3 1-16,0-1 1 15,0 0-3-15,2 2 1 16,5 2-1-16,0 1 0 15,1 4 1-15,3 2 0 16,0 1 3-16,1 2-1 16,2 1-3-16,-1-3 1 15,3 0-1-15,-2-3 0 16,1-2 1-16,-2 1 0 16,2-3 4-16,0 2-2 15,1-1-3-15,-2 2 1 16,5-1-3-16,-2 0 2 15,1-2 1-15,0 2 0 16,1-2 6-16,2-2-4 0,-2-1-2 16,4 0 0-16,-1-4-2 15,0 1 2-15,1-3 0 16,1 1 2-16,-1-2 7 16,3-1-7-16,-4 0-2 15,2-2 0-15,0 1 0 16,0 1 10-16,-2 0-1 15,1-2 6-15,0-1 12 16,1 2-27-16,1-1 13 16,2-2-13-16,-2 3 1 15,1-3 8-15,0 1-8 16,-1-1-1-16,0 0 12 0,-2 0-5 16,1 0-7-16,-1-1 0 15,1 1 6-15,0-1-1 16,-1 0-4-16,0 2 7 15,3-2 2-15,-3 0-8 16,1-1-2-16,-1-2 0 16,-1 1 0-16,2-2-1 15,-4 0 2-15,2-2 5 16,-1 0-6-16,-3 0 6 16,3 0-6-16,-1 0 0 15,0 0 0-15,1 0 4 16,-1 0-3-16,-1 0 0 15,-2 0 12-15,1 0-5 16,-3 0-6-16,3 0-2 0,0 0 0 16,0 0 10-16,2-2-9 15,-1-3 8-15,1 0 18 16,1-2-26-16,-1 1 6 16,1-2-7-16,-1-1 1 15,-2-1 5-15,2 0-6 16,-2-2 8-16,1 3-4 15,-1-4 2-15,0 2-7 16,0-2 1-16,-2-1 0 16,4 0 0-16,-3 1 0 15,1-2 0-15,0 1 8 16,-1-2-7-16,1 0-1 16,-2 2 0-16,2-1-2 15,-3 0 1-15,1-1 2 0,0 0-1 16,-2 1 4-16,0-3-2 15,-1 4-2-15,0-3 0 16,1 0-3-16,-2 2 3 16,2-2 0-16,-1 2 1 15,1 0 8-15,0-1-8 16,-1-1-1-16,4-2 0 16,0 0-3-16,-1-1 2 15,0-1 2-15,0 1 4 16,-1 0-5-16,0 2 1 15,-2 0-1-15,-1 2 0 0,1-1-4 16,-2 0 4 0,0-1 0-16,-2 1 2 0,0 2 8 15,-2-1-9-15,-1 2-1 16,2-1 0-16,-1 0 0 16,-3 1 0-16,2 2 0 15,-1 0 0-15,0 4 4 16,-2 2-4-16,0 3-1 15,1 0-1-15,-3 2-9 16,1 1 5-16,-2-1 6 16,1 1 0-16,-1 0-1 15,2 0-38-15,-2 0-41 16,1 0-27-16,-1 0-150 16,0 0-147-16,0 2-543 0</inkml:trace>
  <inkml:trace contextRef="#ctx0" brushRef="#br0" timeOffset="10583.01">27091 11105 671 0,'0'0'115'0,"0"0"-85"16,0 0 40-16,0 0 70 16,0 0-11-16,0 0-48 15,0 0-44-15,-13-15 30 16,10 13-31-16,-2 1-24 16,1 1 2-16,-2-2-13 15,0 2-1-15,0 0 0 16,0 0 5-16,1 0-6 15,1 3 1-15,-2 2 0 16,5 5-4-16,-1-1 5 16,2 4-1-16,0 4 0 15,0 0 1-15,0 3 2 16,0 1-3-16,5 1 0 0,3 2 7 16,0 2-7-1,1-2 0-15,0-2 0 0,0 2 8 16,0-2-5-16,0 2-1 15,3-2-2-15,0 2 25 16,2-2-23-16,0 2 11 16,4-1-3-16,-2 0-9 15,4 1 13-15,-1-2-14 16,0 2 0-16,4-2 17 16,0 2-16-16,0-2 6 15,3 0 9-15,-1 0-14 16,0-4 13-16,0 0-9 15,2-2 6-15,0-2 14 16,0 0-17-16,3 0 0 16,0-2-2-16,-2 2-1 0,0-2 1 15,1 1-6 1,-2-2-1-16,-2 1 18 0,2-1-12 16,-2 0 10-16,2 0 7 15,-2-1-22-15,4 1 10 16,-1-4-11-16,0 3 6 15,2-4 8-15,2 0-13 16,-1-1-1-16,2 0 2 16,0-1 6-16,-1-1-8 15,2 2 0-15,-1-2 1 16,0 0 5-16,-2 0-6 16,1-2 0-16,-1 1 2 15,-1-2 5-15,0 0-7 0,-2 0 0 16,0 0 0-1,1-3 18-15,-1-3-18 0,1 1 8 16,1-1-2-16,2 0-5 16,-1 3-1-16,-1-1 0 15,0 0 0-15,-1-2 2 16,-2 3 0-16,1-5-2 16,0 2 12-16,-1-2-12 15,1-1-1-15,1 1 0 16,-1-2 1-16,0-1-1 15,2-1 2-15,-2-2-1 16,1 0 4-16,-1 0 5 0,2-1-9 16,-5-1 0-16,4 1 0 15,-2-1 3-15,-1 0-2 16,1 0 6-16,-2-1-7 16,1-1 4-16,-5-1-4 15,3-1 0-15,-4-1 0 16,3-1 2-16,-2-2-1 15,0-1-1-15,-1-1 1 16,0-2 1-16,1-1-2 16,-2 0 0-16,1-1-1 15,-3 2-8-15,0 1 10 16,-1 2-1-16,-2 2 1 16,-1 2 1-16,-4 3-2 15,0 5 0-15,0 2 0 16,-3 1 0-16,-2 3 0 0,1 2 0 15,-2 1 0-15,0 1-8 16,-1 0-62-16,-2 3-14 16,0 0-39-16,0 0-185 15,-5 0-333-15</inkml:trace>
  <inkml:trace contextRef="#ctx0" brushRef="#br0" timeOffset="23391.82">27880 10024 629 0,'0'0'181'0,"0"0"-116"0,0 0-45 16,0 0 68 0,0 0 65-16,0 0-69 0,-51-32 42 15,44 26-56-15,-3 0-22 16,-1-1 0-16,-4 2-21 16,0 1-8-16,-5 0 13 15,-4 2-24-15,-2 2-6 16,-4 0-2-16,-1 0-2 15,-1 0 1-15,0 7 1 16,1 3 0-16,1 0 6 16,4 2-5-16,1-2-1 15,1 2 0-15,-1 0-1 16,1 0-1-16,0 2 3 16,-3 1-1-16,0 2 3 15,-2 1 3-15,-1 2-12 0,-3 4 6 16,-2 1-2-1,-1 2 1-15,0 1 1 0,1 1 0 16,1 1 3-16,3-2-2 16,2 1-1-16,4-2 0 15,3 2-3-15,4-2 1 16,0 3 3-16,4 2-1 16,1 1 5-16,1 3-4 15,1 0-1-15,1 2 0 16,3 1-3-16,-1 1 2 15,2 0 1-15,0 0 0 16,3 2 5-16,2 2-4 0,1 1-1 16,0-5 0-1,0 1-2-15,7 0 1 0,5-4 1 16,-1 0 0-16,2-1 5 16,1 1 5-16,2-1-10 15,0 3 0-15,5-1 0 16,0 2 16-16,2-1-7 15,-1 2 6-15,2-1 12 16,-1-1-26-16,0-2 21 16,2-2-22-16,-1-1 0 15,0-2 30-15,0 0-15 16,0 0 10-16,1-3 22 16,3 2-45-16,1-2 20 15,2-1-22-15,0 0 7 16,2 0 1-16,0-1 0 0,2 1 13 15,0-2 21-15,1-2-34 16,0 0 27-16,0-3-20 16,-4-1-14-16,1-3 22 15,-1 0-22-15,-3 0 10 16,1-1 2-16,2-2 0 16,-1 0-14-16,0-2 1 15,1-2 0-15,0-2 5 16,2 0-4-16,-1-3 11 15,2-1-3-15,-4 0-2 16,0-3-8-16,-1 2 1 16,0-3 0-16,0 0 0 15,0 0 0-15,1 0 12 0,2 0-2 16,1-7-2-16,2 0-10 16,0-1 2-16,2 0 0 15,-2-3 3-15,2 2-3 16,-2-1 1-16,-1 1 9 15,1 0-9-15,-5 1-2 16,0-2 1-16,1 2 0 16,-1-2 2-16,-1 1-1 15,0-1-1-15,0-2 12 16,-1 0 1-16,1-1-13 16,-1 0 0-16,0-2 1 15,-1 1 14-15,0 0-14 0,0-2 15 16,-1 0 5-1,0 1-11-15,-2 0-11 0,0-1 1 16,1 2-2-16,-4-2 2 16,4 0 0-16,-3 1 1 15,3-2 7-15,-1-1-7 16,-2 0-1-16,-1-2 0 16,0-1-1-16,-4-2 0 15,2 0 1-15,-1-2 0 16,-2-2 8-16,0-2-7 15,0-1-1-15,-1-2 0 16,1-2-1-16,-1-2 1 16,-2 1 0-16,2-2 1 15,-4-1 5-15,0 0-5 16,-2 0-1-16,-1-2 0 0,-2 1 0 16,-1-2 0-16,-3 0 0 15,0-2 0-15,-1 1 4 16,-2 0-3-16,0 1-1 15,0 1 0-15,0 1-7 16,0 3 7-16,-5 0 0 16,-1 4 0-16,-2-1 8 15,-1 4-8-15,0-1 0 16,-1 2 0-16,-1-2 0 16,0 2-1-16,0-1 1 15,0-3 0-15,-1 1 4 16,0-1-3-16,-1-1-1 15,-1 2 0-15,1 1-1 0,-3 1 0 16,-1 0 1-16,-2 5 0 16,-3-2 13-16,-1 1-7 15,-3 2-6-15,0 0 0 16,0 3 6-16,1 1 4 16,4 0-10-16,-1 2 0 15,1 0 15-15,3 0-9 16,-3-2-6-16,0 1 0 15,0-1 0-15,-1 0-1 16,-2 0 1-16,-1 1 0 16,-1 1 1-16,1-2 1 15,-2 2-2-15,2 3 0 16,-2-2-6-16,2 3 6 16,1 1 0-16,0 2 6 15,-2 0-5-15,-1 1-1 0,1 1 0 16,-3 2 0-16,0 3 0 15,-1-2-1-15,-2 0 1 16,-2 2 0-16,0 2-6 16,-1-2 7-16,1 0-1 15,2 3 0-15,0-4 3 16,2-1-4-16,3 3 1 16,-1-2 0-16,0 0 0 15,-1-1 0-15,-2 0 0 16,0 4 0-16,-2-2-6 15,-4 1-2-15,-2 1 8 0,-3 1 0 16,0 0-6-16,0 0 7 16,5 0-1-16,1 0 0 15,2 0 0-15,5 0-1 16,1 0 1-16,1 1 0 16,4 4-3-16,2-1 4 15,1 1-1-15,-1 2 0 16,1 0-13-16,-4 3 13 15,-2 2-11-15,-4 0-1 16,-1 1 1-16,-4 1 3 16,2-2 8-16,-2 1-1 15,3 0-7-15,-4-1 8 16,1 1 0-16,-1 2 0 16,4-2-2-16,2-3 3 0,1 2-1 15,4 0 1-15,-2 0 1 16,2 2-2-16,-2 0 0 15,2 3 0-15,1-1-4 16,-1-1 4-16,1 2 0 16,-3-1 3-16,2 4-2 15,-2-1-1-15,3 1 0 16,-2-1 0-16,1 1-6 16,-2 2 7-16,1-1-1 15,2-2 2-15,3 0 4 16,3 1-8-16,6-3 2 15,0 4-10-15,3-1 3 16,4 2 7-16,2-1 0 0,3 1 7 16,0 1-5-1,0 1-2-15,0 3 0 0,0 4-4 16,0-1-2-16,0 2 6 16,2 2 0-16,-2 0 2 15,1 2-1-15,1 0-1 16,-1-1 0-16,-1 0-1 15,2 1 0-15,0-1 1 16,-1-1 0-16,2 2 5 16,0-2-4-16,0 0-2 15,3 0 1-15,-2-1 0 16,1 2 0-16,-1-1 0 16,4 1 0-16,1 0 0 15,0-1 0-15,1 0 0 0,3-1 0 16,-1 1-5-16,2-1 5 15,1-2 0-15,1 1 0 16,4-3 2-16,0 1-2 16,3-1 0-16,1-1-2 15,1 2-1-15,4-1 2 16,0 1 1-16,3 1 0 16,-1-4 4-16,2 1-3 15,1-1-1-15,2-1 0 16,-2-2-3-16,2-2 1 15,0 0 3-15,-2 2-1 0,1-4 1 16,-4 1 0 0,0 1-1-16,-1-2 0 0,0-1-2 15,0 0 1-15,1-4 1 16,-1 1 0-16,1-3 5 16,2-2-5-16,1-1 0 15,2-2-1-15,-2-1-2 16,1 1 2-16,-1 1 2 15,0-1-1-15,-2 1 4 16,-1 0-3-16,0-2-1 16,-1 0 0-16,-2-1 0 15,1 1-1-15,-2-3 1 16,1 0 0-16,-1 0 0 16,1 1 1-16,-1-2-1 15,-1-1 0-15,0 0-3 0,1 0 2 16,0-2 1-16,0 0 0 15,1 0 5-15,-1 0-4 16,0 0-1-16,1-3 0 16,-1 0-1-16,-2-4-5 15,1 0 6-15,0 2 0 16,0-1 8-16,-1-1-7 16,0 2-2-16,2-2 1 15,-1-2-3-15,2-2 2 16,-1 2 1-16,1 0 0 15,-1 1 4-15,-2-1-2 16,1 1-3-16,-4 0 1 16,4 0-1-16,-3-2-1 15,3 1 3-15,-1-1-1 16,-2 0 7-16,2 2-5 0,0-2-3 16,0 0 1-16,1-1-1 15,1-2 1-15,-1 0 0 16,0 0 9-16,2-1 6 15,-1-1-6-15,0 1-9 16,1-1 0-16,-1-2 0 16,0 0 17-16,-2 2-16 15,-1-2 9-15,0 1 2 16,0-1-6-16,0-2-7 16,-1-1 1-16,-1-1 0 0,1-1 0 15,-2-2 0 1,-1 0 1-16,1-1 5 0,-2 0-5 15,1 0-1-15,-3 0 0 16,2-2-2-16,-2 0 2 16,1-1 0-16,-3-2 0 15,1 1 7-15,1 0-5 16,-3 0-3-16,2 0 1 16,-3 2-3-16,-1 1 2 15,-1-1 2-15,0 1-1 16,0-3 5-16,-2-3-4 15,1 2-2-15,-1-2 1 16,-1-3-12-16,0 3 4 16,-2-3 8-16,-1 3 0 15,-2 1-7-15,-2-1-7 16,1 1 13-16,-2 2-7 16,0-1-19-16,0 0 26 0,0 2-14 15,-5 0 15-15,-1-1-9 16,-1 2 3-16,-2 1 5 15,2-3 1-15,-3 2-5 16,-1-3 4-16,0 0 1 16,-1 0 0-16,-3-2 5 15,0 1-4-15,-1 2-1 16,1-1 0-16,-1 2-1 16,1 1-5-16,0-1 7 15,0 3-1-15,0 1 15 16,3-2-13-16,-3 3-2 15,0 0 0-15,-1-1 0 0,-1 4 4 16,-2-3-4-16,0 1 9 16,1 3 0-16,-3-1-9 15,-1 3 0-15,0 0-1 16,-3 0-7-16,0 1 7 16,0-1 1-16,-2 1 0 15,0 0 6-15,-1 1 2 16,-1 1-10-16,-3-1 2 15,2-1-6-15,-2 2-1 16,1 0 7-16,1 0 0 16,0-1 8-16,1 3-7 0,-1-2-2 15,3 4 1 1,-3-2-3-16,1 2-3 0,-2 0 7 16,-2 3-1-16,-1-2 4 15,-2 1-2-15,1-1-3 16,-3 2 1-16,-3-1-3 15,0 2 2-15,-2-2 1 16,-2 2 0-16,0 0-1 16,-1 1 7-16,3 0-7 15,1 1 1-15,5-1-5 16,3 2 4-16,-1 0 1 16,1-1 0-16,1 3 4 15,-3-1-3-15,-1 2-2 16,0 0 1-16,-4 0-4 15,-3 0-4-15,-1 0 8 0,-3 5 0 16,3 0 8-16,1-2-7 16,4 3-2-16,2-1 1 15,2 0-5-15,5 1-2 16,3 0 9-16,1-1-2 16,0 2 7-16,2 1-6 15,-4 1-1-15,-2 1 0 16,0 1-4-16,-2 0-3 15,2-1 7-15,-1 2 0 16,2 0 6-16,-1 0-5 16,1 2-2-16,0 0 1 15,2 1-6-15,0 0 5 16,1-1 2-16,2 3-1 0,-2-2 7 16,3 3-6-16,-5 1-2 15,1 2 1-15,0-2-7 16,-1 1 1-16,3 1 7 15,-1-1-1-15,2 0 10 16,2 0-4-16,-2-1-12 16,1 1 3-16,2 0 0 15,2-1-3-15,1 1 12 16,1 1-6-16,1 4 2 16,3-1-1-16,0 2-1 15,2-1 0-15,3 3-12 16,0-2 11-16,2 4 1 15,-4-1 0-15,4 1 4 0,1 1-3 16,0 2-1 0,0 1 0-16,2 0-2 0,2 1-4 15,2-3 12 1,0 1-6-16,0-2 3 0,0 1-3 16,0 1 0-16,5-1-1 15,0 2-5-15,1 3-1 16,-1 0 7-16,1 0 0 15,0 0-13-15,1 2 6 16,1-3 6-16,1 2 1 16,1-3-8-16,3 1 7 15,1-1 1-15,1-3 0 16,0 2 2-16,3-2-1 16,-2-2-2-16,2 3 1 0,-2-2-6 15,-1 0-1-15,-3 2 8 16,2-3-1-16,-1 4 0 15,2-2 5-15,2 0-6 16,3 0 1-16,1 1-8 16,3-3 7-16,0-1 1 15,4-2 0-15,2-2 1 16,0-4 0-16,1 1-2 16,1-1 1-16,1 1-6 15,-2 1 4-15,3 1 3 16,-1 0-1-16,-1-2 6 15,1 1-6-15,0-3 0 16,-1 0 0-16,-1-4-3 0,0 1 1 16,-2-2 2-16,-1 0 0 15,0-2 4-15,0 0-3 16,1 2-1-16,1-1 0 16,-1 1-3-16,3-1 2 15,1 3 1-15,1-2 0 16,2-1 6-16,1-2 1 15,-1 1-7-15,4 0 0 16,-1-2-3-16,0-2-3 16,1 1 7-16,-1-3-1 15,-2 0 0-15,1-2 0 16,2-3 0-16,-3-1-1 16,2-1-1-16,-2 0 1 15,3 0 1-15,1 0 0 16,-2-3 2-16,2-1-2 0,-1 1 0 15,-1 0 0 1,1 2-4-16,-4 0 4 0,-1-1 0 16,-3 0 1-16,1-1 4 15,0-2-5-15,1 0 0 16,1-2-1-16,0 0 3 16,1 0-1-16,0-1-1 15,0 0 1-15,0-1 27 16,-1 1-28-16,-2 0 0 15,1-4 0-15,-1 1 10 0,0-1-7 16,-2-3-2 0,1 0 0-16,-2-3 9 0,-2 1-9 15,0-2-1-15,-1-2 15 16,1 1-14-16,2-5 14 16,0 0-9-16,1-3-6 15,1 2 9-15,1-2-8 16,-1-1-1-16,1 3 0 15,-1 0 7-15,-1-1-5 16,-1 2-2-16,0-1 0 16,-4-3 0-16,-2 3 1 15,-1-2-1-15,-2 0 0 16,-2 1 4-16,-3-2-4 16,2 1 0-16,-3-2 0 15,1-1 2-15,-2 1-2 0,-1 1 0 16,1 2 0-16,-1-4 4 15,-1 2-4-15,0 0 0 16,3-5 0-16,-3 4 0 16,0-2 0-16,0-2-1 15,-2 1 1-15,1 0-17 16,-4 2 17-16,1 2 0 16,-4-1 1-16,-2-2-4 15,0 2 3-15,-2 0 0 16,0-1-1-16,0 1-12 15,0-2 13-15,-5-1-11 16,-1 1 8-16,0 0 2 16,-3 1 1-16,-2 1 0 0,2-1 0 15,0 0 1 1,-2 1-1-16,2-1 0 0,-2 2 0 16,-1 0 12-16,2 0-11 15,-1 2 6-15,-1 0 5 16,0 0-11-16,-1-1-1 15,3-1 0-15,-4 2 1 16,1 0 6-16,-1 1-6 16,-2-1-1-16,1 1 8 15,-1-1-7-15,-3 4-1 16,-1 0 0-16,-1 1 0 16,-3-1 2-16,0 2-1 15,0 1-1-15,-1 0 4 16,0 0 3-16,-1 3-8 15,0 0 1-15,0-1-3 0,-3 0 2 16,3 1 2 0,-1 0-1-16,2 1 5 0,-1-2 2 15,1 3-8-15,1-2 1 16,-1 1-3-16,-2 1 2 16,-2 1 2-16,0-2-1 15,-3 2 3-15,1 0-1 16,-2 0-2-16,-1 0 0 15,-1 0-5-15,1 0 5 16,0 0 0-16,1 2 0 16,2 0 3-16,0 2-2 15,-1-2-1-15,2 3 0 0,-1-1-5 16,0 0-1-16,-1 3 7 16,-2-2-1-16,0 2 6 15,-1 1-5-15,-3-2-2 16,-3 1 1-16,1 1-4 15,-4 1-3-15,0 1 14 16,-3-1-7-16,0 2 0 16,-5 0 1-16,-2 1-1 15,2 2 0-15,1 0 0 16,8 0 0-16,6 0 0 16,1 0 1-16,0 0-2 15,-3 0 3-15,-1 0-3 16,1 0 1-16,3 0-6 0,4 4 3 15,0 0 3 1,-1 1 0-16,0 3 5 0,0 0-4 16,-2 4-2-16,1 0 1 15,0 1-8-15,-1 3 2 16,-2 2 6-16,-5 0 0 16,-1 3-1-16,-2 1-18 15,3-2 17-15,3 0-5 16,1 1-2-16,2-1 8 15,-1 3 2-15,1 0-1 16,2 1 3-16,4 0-2 16,1-2-2-16,6 4 1 15,-1-1-4-15,3 4-2 16,-2 0 7-16,3 0-1 16,3 2 5-16,1-1-4 0,2 1-2 15,1-2 1-15,-2 1-3 16,-3 3-3-16,-1 1 7 15,-1-1-1-15,-2 1 8 16,1 2-7-16,2 1-2 16,-1 2 0-16,4 3-3 15,0 0 2-15,2 5 2 16,1-4 0-16,2-2 3 16,1 1-1-16,1-3-4 15,0 0-5-15,1-2 7 0,1-1-9 16,1 3 11-1,0 0-2-15,3 0 0 0,0 0-11 16,1 1 10-16,2 1 0 16,0 1-10-16,0 0-2 15,0 0 6-15,3-1-15 16,2 1 21-16,0-2-27 16,-1-1 18-16,2 3-8 15,1-1-20-15,1 0 37 16,4 0-12-16,3 0 13 15,3-1 3-15,4 2-2 16,0-3-2-16,4 0 1 16,-1-5-5-16,-1 2 4 15,4-4 1-15,2 0 0 16,0-1 1-16,1-2 1 16,2-3-3-16,0 0 1 15,4-2-4-15,0-1 3 0,4-1 1 16,3-1 0-16,1 1 4 15,3 0-2-15,-3 0-3 16,2 0 1-16,-2-1-1 16,1-3-1-16,1-2 2 15,0-4 0-15,0-2 8 16,3-3-8-16,-1-1 0 16,1-2-1-16,-1 1-24 15,15 2-108-15,-12-1-375 16,-8-1-856-16</inkml:trace>
  <inkml:trace contextRef="#ctx0" brushRef="#br0" timeOffset="29991.38">26651 11585 848 0,'0'0'104'16,"0"0"-104"-16,0 0-58 15,0 0 36-15,0 0 14 16,0 0 16-16,-72 38 5 15,67-38 62-15,2 0-14 16,1 0 14-16,-1-1-36 16,2 0-18-16,-1 1-8 15,1 0-13-15,-2 0-1 16,-2 0-8-16,-1 1-4 16,-1 7 13-16,-1 1 0 15,2 2 6-15,0-1 49 16,-1-2 21-16,4 0 7 15,2-5-18-15,-1 0-25 0,2-3 28 16,0 0-27-16,0 0-2 16,0 0 31-16,13 0 17 15,7-3 20-15,10-9-41 16,11-9-42-16,22-16 32 16,28-22-26-16,40-28 1 15,29-18 18-15,16-7-48 16,12-8 12-16,6 5-13 15,13-8 1-15,12 2 4 16,2-3-5-16,-5 5 8 16,-7 3-8-16,-11 7 0 15,-13 13 0-15,-17 15 0 0,-21 12 0 16,-21 10 3 0,-32 16-3-16,-30 14 0 0,-23 9-2 15,-14 8 2-15,-7 0-1 16,-2 5 1-16,-8 0 0 15,-5 4-1-15,-5 3 1 16,0 0 0-16,0 0 0 16,0 0-1-16,-5 0 0 15,2 0 1-15,2 0-9 16,1 0 0-16,0 0 9 16,0 0-16-16,0 0 16 15,0 0-40-15,0 0 33 16,4 0 6-16,1-2-1 0,-2-1 2 15,1-1 0 1,-1 1 2-16,-2 1 18 0,1-1-14 16,-2 0-6-16,0 0 0 15,1 3-3-15,-1-2 2 16,0 2 1-16,0 0 0 16,0 0-7-16,2 0-20 15,1 8 8-15,1 9 7 16,-1 10 11-16,2 4 0 15,-2 3 1-15,3 2 0 16,-3-5 5-16,0-8 2 16,0-6-9-16,0-6 2 15,0-6-6-15,-3-4 6 16,1-1 1-16,-1 0 39 16,2-17 28-16,-2-6-68 0,0-8 10 15,0-7-10-15,0-3 6 16,-9-1-5-16,-3 1-1 15,-2 0 0-15,-1 4 4 16,-1 4-4-16,1 6 0 16,0 6 0-16,3 4 0 15,2 8-1-15,4 1 2 16,3 6-1-16,3 1 0 16,0 1 0-16,0 0-1 15,0 0-7-15,3 0-15 16,13 0 22-16,7 3 1 15,9 5 0-15,7 1 1 0,5 2-1 16,5-1 0 0,-3 0 0-16,0 0 0 0,-4-3-1 15,-6 3 1-15,-8-3 0 16,-8 0-1-16,-10 2 1 16,-10 2-13-16,0 3 12 15,-21 6-5-15,-18 5 5 16,-7 5 1-16,-11 4 0 15,-2 0 4-15,1 0-4 16,10-5 0-16,8-6 0 16,13-6 3-16,13-6-12 15,11-4 9-15,3-2-101 16,12-5-75-16,37-3-28 16,-2-11-68-16,0-3-566 0</inkml:trace>
  <inkml:trace contextRef="#ctx0" brushRef="#br0" timeOffset="30539.91">30544 9637 751 0,'0'0'362'0,"0"0"-238"16,0 0-12-16,0 0-21 15,0 0-33-15,0 0-27 16,0 0 17-16,-61-6-32 15,51 12-5-15,-2 5 10 16,4 2-20-16,2 6 78 16,5 0-40-16,1 5-27 15,0 0 8-15,12-2-20 16,9 0 1-16,5-3 18 16,6-7-19-16,5-2 12 15,2-7 1-15,4-3-7 0,-3-7 17 16,2-10-14-16,-6-8 8 15,-6-4 8-15,-5-4 19 16,-10-2 33-16,-7 0 15 16,-8 2-23-16,0 2-11 15,-22 5-44-15,-7 2 0 16,-11 9 5-16,-5 5-18 16,-7 10-2-16,0 0 1 15,4 11-10-15,2 10 8 16,5 6-51-16,-1 25-112 15,9-7-122-15,7-1-572 0</inkml:trace>
  <inkml:trace contextRef="#ctx0" brushRef="#br0" timeOffset="31862.01">30771 9565 405 0,'0'0'154'16,"0"0"-72"-16,0 0 25 16,0 0 27-16,0 0-4 15,0 0-43-15,0 0-39 16,0-4-31-16,0 4 28 15,0-2 6-15,0 2 1 16,0 0 15-16,0 0-21 16,0 0 14-16,0 0-30 15,0 0-28-15,0 0 21 16,0 0-9-16,0 0 5 0,0 0-11 16,0 2 0-16,-3 10 13 15,-7 2 25-15,-2 3-27 16,-5 3 2-16,-1-3-14 15,-1 3-1-15,0 1-5 16,1-2 0-16,-2 3-1 16,7-5 0-16,0 3-8 15,3-4 7-15,4-1-40 16,3 4-72-16,0-4-192 16,3-4-354-16</inkml:trace>
  <inkml:trace contextRef="#ctx0" brushRef="#br1" timeOffset="60143.99">2039 13355 857 0,'0'0'621'0,"0"0"-497"16,0 0-56-16,0 0-9 15,0 0 50-15,0 0-11 16,0 0-45-16,-3 0-2 15,3 0-50-15,3 5 12 16,13 1 20-16,5 0-17 0,9 1 19 16,3 0-35-16,2-2 11 15,1-2 3-15,0-1-12 16,-2-2 4-16,-4 0 0 16,-6 0-6-16,0 0-18 15,-2 0-121-15,-4 0-221 16,-4 0-366-16</inkml:trace>
  <inkml:trace contextRef="#ctx0" brushRef="#br1" timeOffset="60588.2">2729 13386 1472 0,'0'0'304'0,"0"0"-237"16,0 0-30-16,0 0-28 15,0 0 17-15,0-86 47 16,0 60-28-16,0 1-9 15,0 3 0-15,3 3-34 16,-1 4 11-16,-1 6-13 16,1 4 1-16,-1 0 4 0,1 5-4 15,1 0-1-15,4 14 0 16,-1 16 13-16,9 23 7 16,-3 4-9-16,-5 9-5 15,-1 2 28-15,-6-10-33 16,0 4 7-16,0-7 3 15,0-8-11-15,0-10-1 16,-3-12-9-16,2-12-61 16,1-11-28-16,0-19-136 15,0-11-257-15,0-8-411 0</inkml:trace>
  <inkml:trace contextRef="#ctx0" brushRef="#br1" timeOffset="60978.14">2916 13369 1098 0,'0'0'483'16,"0"0"-435"-16,0 0-35 15,0 78 16-15,0-46-22 16,0 0 91-16,0-2-37 16,0 0-39-16,9-3 26 15,4-1-47-15,5-4-1 16,3-6 20-16,3-3-11 15,2-4-11-15,1-9 2 16,-4 0 0-16,4 0 4 16,-5-16-3-16,-1-9 4 0,-8-3 20 15,-2-7-24 1,-7-3 20-16,-4-3-5 0,0 2-1 16,-9 0 49-16,-7 3-36 15,-8 2 19-15,0 3-16 16,-4 6-19-16,3 5-3 15,0 7-9-15,0 9-10 16,0 4 8-16,1 3-22 16,4 14 23-16,3 11-21 15,2 5-152-15,12 22-61 16,3-9-258-16,0-7-519 0</inkml:trace>
  <inkml:trace contextRef="#ctx0" brushRef="#br1" timeOffset="61450.66">3269 13217 1453 0,'0'0'341'0,"0"0"-341"15,0 0-4-15,0 0-13 0,0 0 17 16,0 0 11-16,0 0 5 16,109 73 1-16,-67-63 1 15,-2-2-9-15,-4-7-3 16,-2-1-6-16,-5 0 0 15,-7-2 7-15,-7-8-6 16,-3 0 15-16,-9 0 14 16,-3-1-29-16,0 0 33 15,-11 3-4-15,-5 5-8 16,-2 3 26-16,0 7-35 16,3 17 13-16,3 25-8 15,5 23-16-15,4-1 24 16,3-4-11-16,0-6-15 0,0-19 23 15,6 1-23-15,3 3-1 16,-2-11-38-16,2-8-117 16,-6-10-135-16,0-9-474 0</inkml:trace>
  <inkml:trace contextRef="#ctx0" brushRef="#br1" timeOffset="61788.46">3317 13551 225 0,'0'0'114'0,"0"0"-60"0,0 0 5 16,0 0-19-16,0 0-4 15,0 0-34-15,0 0-1 16,0 0 18-16,0 0 33 15,9 0 99-15,-2 0 20 16,5 0 22-16,3 0 35 16,6 0-92-16,3 0-44 15,7 0 13-15,1-2-38 16,-1-3-9-16,2 0-4 16,-3 0-52-16,-5 2 27 15,0 1-20-15,-4 2-8 16,-3 0-2-16,1 0-144 15,-8 0-222-15,-1 0-991 0</inkml:trace>
  <inkml:trace contextRef="#ctx0" brushRef="#br1" timeOffset="62613.91">3866 13339 1373 0,'0'0'239'0,"0"0"-209"16,0 0-2-16,0 0-21 0,0 0-7 15,0 0 35-15,0 0-23 16,24-45 32-16,-8 34-25 16,5 2-9-16,3 3 6 15,4 4-15-15,2 2-1 16,1 0 0-16,-1 9 2 15,-3 9-3-15,-2 3 1 16,-8 9 0-16,-7 7-1 16,-7 4 7-16,-3 4-25 15,-10 3-19-15,-13 1-53 16,-5-4 45-16,-8-1 5 16,2-7 41-16,0-6-6 0,1-8 13 15,3-8-7-15,6-6 0 16,8-8 1-16,1-1-17 15,9 0 12-15,3-10-77 16,3-5 30-16,0 1 0 16,9 0 44-16,9 5 5 15,1 3 2-15,4 6 6 16,2 0 51-16,8 3 12 16,0 6 43-16,-2 4-33 15,6-1 25-15,-6-2-6 16,-1-1-37-16,-2-2 24 15,-3-3-61-15,-2-3 1 16,-2-1 28-16,-3 0-53 0,0 0 28 16,-3 0-28-1,-5 0 2-15,-1-1-4 0,-4-3 2 16,2-5-59-16,-4 2-112 16,0 0-478-16</inkml:trace>
  <inkml:trace contextRef="#ctx0" brushRef="#br1" timeOffset="64622.02">4637 13690 669 0,'0'0'204'16,"0"0"-152"-16,0 0-6 15,0 0-17-15,0 0 139 16,0 0-6-16,0 0-53 0,0 3 0 15,0-3-57-15,0 0-5 16,0 1 20-16,1-1-51 16,4 0 51-16,-2 0-22 15,3 0-21-15,7 0 27 16,-1-5-32-16,3-8 16 16,0-5 8-16,0-6-29 15,0-7-13-15,-3-6-1 16,0-4 0-16,-5-5-8 15,-2-3 8-15,-2-1 0 16,-3-2-6-16,0 4-57 16,-3 4 4-16,-8 6-21 15,-2 5-18-15,-1 8 32 16,2 6 26-16,-1 7 40 16,1 4-1-16,2 8-20 0,4 0 20 15,0 9-15 1,3 14 7-16,3 8 8 0,0 9 2 15,0 7-1-15,6 2 8 16,7 6 1-16,-1 3-15 16,0-2 6-16,1 0 0 15,-2-8-8-15,-5-4 16 16,1-7-8-16,-2-9 3 16,-4-9 6-16,-1-9-12 15,0-7 3-15,0-3 0 16,0-5 46-16,0-17-46 15,0-5 0-15,2-7-6 0,2-5 9 16,4 0-12 0,3-1 3-16,3 1-11 0,2 6 9 15,4 10 5-15,2 6 3 16,2 10 10-16,1 7 3 16,-2 7-4-16,2 15 7 15,-4 7 2-15,-6 5 40 16,-8 5-49-16,-7 0 11 15,0 0 11-15,-13-2-21 16,-8-2-6-16,-3-9-4 16,-4-6 0-16,-2-6 11 15,3-7-11-15,0-7 23 16,4 0-23-16,4-16-4 0,5-1 3 16,5-5 1-16,7 2-6 15,2 4-7-15,2 3 13 16,11 6 0-16,8 7 10 15,9 0-1-15,1 11 15 16,7 5 14-16,-1 1-7 16,3-3 23-16,-3-1-46 15,-1-6 4-15,-3-5-1 16,-3-2-11-16,6-19-104 16,-11-8-236-16,-6 0-470 0</inkml:trace>
  <inkml:trace contextRef="#ctx0" brushRef="#br1" timeOffset="64912.85">5290 13148 561 0,'0'0'389'0,"0"0"-266"16,0 0-48-16,0 0 57 15,0 0 14-15,96 2-54 16,-66-1 11-16,1 0-36 16,-1-1-58-16,-2 0 25 15,-4 0-33-15,-3 0 8 0,-6 0-9 16,-8 3-89-16,-1-1-163 15,-6 0-401-15</inkml:trace>
  <inkml:trace contextRef="#ctx0" brushRef="#br1" timeOffset="65340.11">5380 13174 1056 0,'0'0'412'0,"0"0"-327"16,0 0-34-16,0 0-51 0,0 0 21 16,0 0 68-16,0 0 10 15,19 80 11-15,-1-44-52 16,3 4-36-16,1 5 41 16,-1-2-38-16,-3 1 8 15,-2-5 6-15,-5-3-37 16,-2-2 1-16,-3-4-3 15,-6-5 0-15,0 0 6 16,-3-4-5-16,-9-4 12 16,-6-2 0-16,0-3-1 15,-7-5-18-15,-2-1 6 16,-1-5 0-16,-2-1 2 16,0 0 11-16,5 0-12 15,-1-3-1-15,5-1-7 16,2-3-5-16,7 4 11 0,6 0-5 15,3 0-7-15,0 2 10 16,3 1-12-16,0-2-16 16,0 2-95-16,0 0-37 15,10-3-79-15,-2 3-306 0</inkml:trace>
  <inkml:trace contextRef="#ctx0" brushRef="#br1" timeOffset="68076.63">5954 13476 1388 0,'0'0'349'0,"0"0"-239"15,0 0-98-15,0 0 11 0,0 0 21 16,0 0 16-16,0 0-9 16,54 0 38-16,-17 0-60 15,6 0-2-15,5 0-27 16,-2 0 17-16,-1-1-18 15,-2-4 1-15,-6 2-34 16,-7 2-66-16,-13 1-227 16,-7 0-278-16,-10 0-495 0</inkml:trace>
  <inkml:trace contextRef="#ctx0" brushRef="#br1" timeOffset="68270.64">6097 13612 1420 0,'0'0'247'0,"0"0"-247"16,0 0 0-16,0 0 62 15,0 0 75-15,0 0-56 16,112 0-48-16,-73 0-2 16,3 0-23-16,-1 0-16 15,16 0-17-15,-11 0-264 16,-7-3-421-16</inkml:trace>
  <inkml:trace contextRef="#ctx0" brushRef="#br1" timeOffset="70621.8">7035 13317 622 0,'0'0'171'15,"0"0"-109"-15,0 0-53 16,0 0 60-16,0 0 2 16,0 0-41-16,0 0 26 15,6-3-27-15,-6 3 16 16,0 0 2-16,0 0-47 16,0 0-252-16,0 0-675 0</inkml:trace>
  <inkml:trace contextRef="#ctx0" brushRef="#br1" timeOffset="71212.5">7255 13346 170 0,'0'0'1051'0,"0"0"-885"16,0 0-103-16,0 0-43 15,0 0 86-15,28-95-7 16,-22 67-75-16,-1 1 0 16,-2 0-24-16,0 4 1 15,1 3 36-15,-3 3-30 16,-1 6 9-16,2 3 15 0,-2 7-30 15,0 1 17-15,0 0-18 16,0 4 7-16,0 16-7 16,0 14 2-16,0 21 11 15,1 3 6-15,4 8-10 16,1 2-4-16,-2-9-5 16,1 3 0-16,2-9 10 15,-4-9-9-15,0-10 8 16,-3-9 7-16,0-9-6 15,0-6-10-15,0-6 0 0,0-1 0 16,0-3 18-16,-6 0-18 16,-6 0-29-16,-1-10 16 15,-3 0 13-15,0-1 0 16,0 3 0-16,4 0 0 16,-1 1 5-16,8 0-5 15,-1 4 11-15,5 0-4 16,1 1 0-16,0 1-14 15,0-2 1-15,9 1 5 16,7-1-5-16,6-3 7 16,3-2-2-16,13-6 1 15,-5 0-250-15,-6 1-155 0</inkml:trace>
  <inkml:trace contextRef="#ctx0" brushRef="#br1" timeOffset="72158.23">7487 13435 1416 0,'0'0'291'16,"0"0"-190"-16,0 0-59 15,0 0 52-15,47 85-23 16,-34-60-25-16,-3 1 18 16,-2-2-51-16,2-5 7 15,-5-4-9-15,-2-4-5 16,-2-8-12-16,-1 0 0 15,0-3-43-15,0-3 24 0,0-14 9 16,0-4-14 0,0-5 29-16,0-4-26 0,0 3 26 15,5 2-33-15,1 7-2 16,1 6 28-16,2 9 0 16,3 3 8-16,1 12 43 15,-1 13 1-15,2 6 20 16,-1 3-33-16,-1-2-10 15,0-1 34-15,2-9-38 16,-2-5-5-16,1-8-12 16,-4-6 9-16,3-3-18 15,-3-1 9-15,0-18-24 16,-2-6 23-16,-1-5-48 16,0 0 11-16,-3 1 26 15,0 8-24-15,-1 4 35 0,-2 6-12 16,1 11-10-1,2 0 11-15,2 11-10 0,0 10 22 16,1 4-2-16,2 0 10 16,-2-4-8-16,6-6 0 15,-3-4-5-15,0-8 4 16,1-3 2-16,-1 0 4 16,0-6-5-16,-3-10-26 15,-1-4-20-15,-5 1-20 16,0-1-61-16,0 3 19 15,-3 4 20-15,-6 6 8 16,-2 5 54-16,1 2-47 0,-1 8 73 16,1 7-6-1,-2 4 6-15,4 1 4 0,4 1 5 16,4-4 18-16,0 0 10 16,0-6-36-16,6-2 0 15,12-5-1-15,-2-4 1 16,5 0-12-16,3-9 4 15,-3-11 7-15,6-3-6 16,-2-4 9-16,0-5-11 16,-2-2 8-16,-5-2 0 15,-2-3 68-15,-2-2 20 16,-6 1 27-16,-2 0 20 16,-6-1-80-16,0 0 14 15,0 3-16-15,-1 3-41 16,-8 4 30-16,0 7-36 0,0 9 16 15,4 6 28-15,-2 9-22 16,3 0-22-16,-1 26-6 16,1 23 1-16,4 27 19 15,0 24-20-15,1-4 13 16,10-18 5-16,-1-27-6 16,-4-18-18-16,6 1 6 15,1-1-5-15,1-2-9 16,4-9-42-16,-6-10-183 15,-3-7-394-15</inkml:trace>
  <inkml:trace contextRef="#ctx0" brushRef="#br1" timeOffset="83937.32">8414 13464 755 0,'0'0'258'16,"0"0"-75"-16,0 0 5 15,0 0-27-15,0 0 27 0,0 0 15 16,0 0-62-16,-26-39-22 16,26 39-46-16,0 0-33 15,0 0 14-15,0 0-53 16,6 11 0-16,9 11 11 16,6 3-4-16,2 4 7 15,0 1-15-15,3-4-13 16,-4-6 0-16,-4-3-80 15,0-5-24-15,-6-6-59 16,-5-6-166-16,-1-2-66 16,-4-10-3-16</inkml:trace>
  <inkml:trace contextRef="#ctx0" brushRef="#br1" timeOffset="84120">8549 13445 1091 0,'0'0'481'16,"0"0"-372"-16,0 0-7 15,0 0-52-15,0 0-50 16,0 0 21-16,0 0-15 16,-46 53-6-16,34-29 14 15,3-2-14-15,2-1 0 16,2-6-14-16,4-3-151 16,1-7-46-16,0-5-368 0</inkml:trace>
  <inkml:trace contextRef="#ctx0" brushRef="#br1" timeOffset="84503.95">8784 13394 1401 0,'0'0'307'16,"0"0"-219"-16,0 0-43 0,0 0-7 15,0 0-20-15,0 0 55 16,0 0 35-16,59 5-65 15,-35-4 12-15,1 0-29 16,2-1-1-16,-2 1 17 16,-3-1-42-16,-3 0 0 15,-7 0 0-15,3 0 9 16,-6 0-27-16,-2 0 18 16,-1 0-66-16,-3 0-159 15,0-3-380-15</inkml:trace>
  <inkml:trace contextRef="#ctx0" brushRef="#br1" timeOffset="85089.11">9197 13213 1420 0,'0'0'104'0,"0"0"-104"16,0 0-167-16,0 0 167 16,0 0 9-16,0 0 64 15,0 0 8-15,43-5 12 16,-18 2-49-16,5 0-19 16,2 3 31-16,-3 0-31 15,-2 2 10-15,-5 12 15 0,-5 4-12 16,-7 3 24-16,-7 2-48 15,-3 4-2-15,-6-2-12 16,-13 1-8-16,-5-4 7 16,2-3 1-16,1-7-3 15,0-7-10-15,7-5 13 16,3 0-50-16,6-5-81 16,5-7 7-16,0-4 74 15,9 3 11-15,12 5 17 16,6 4 21-16,3 4 2 15,1 0 5-15,3 8 70 16,-2 9 17-16,-4 2 31 16,-4 4-46-16,-6 2-40 0,-5-3 18 15,-7 2-43 1,-6-2 12-16,0-1 29 0,-4-4-44 16,-14-2 14-16,-3-7-24 15,-6-4 1-15,-3-4 14 16,0 0-15-16,2-1 19 15,3-10 2-15,4 1-21 16,9 0-1-16,6 4-41 16,6 0-67-16,0 1-142 15,10 2-380-15,5 0-50 0</inkml:trace>
  <inkml:trace contextRef="#ctx0" brushRef="#br1" timeOffset="85628.97">9662 13360 1582 0,'0'0'317'15,"0"0"-303"-15,0 0-14 16,0 0-43-16,0 0 43 16,0 0 0-16,0 0 0 15,73 15 30-15,-55-15 15 16,3 0-5-16,-2-9-17 15,-2-5-14-15,-4-2-9 16,-7-1 0-16,-1 2 3 16,-5-2-3-16,0 1 2 15,-8 0 6-15,-8 5-1 0,-1 3-7 16,-2 2-20-16,-2 6-6 16,0 0-7-16,0 11 25 15,-1 11 2-15,5 3-17 16,0 3 22-16,3 0-21 15,5-3 22-15,5-3-7 16,4-5-5-16,0-4-1 16,4-6 13-16,11-5-6 15,5-2-8-15,2 0-8 16,5-14 16-16,1-3-9 16,-1-3-26-16,-2-1 40 15,-4 4-15-15,0 2 16 16,-5 8 4-16,-4 5 4 0,-1 2-8 15,1 13 66 1,-2 12-12-16,-1 7 14 0,0 4-51 16,-3 3 10-16,-1-3 28 15,-1-2-37-15,-1-7 10 16,0-7-28-16,-1-6-12 16,2-14-35-16,-3 0-243 15,1-14-277-15</inkml:trace>
  <inkml:trace contextRef="#ctx0" brushRef="#br1" timeOffset="86108.1">10031 13297 783 0,'0'0'1198'0,"0"0"-1198"0,0 0-53 15,0 0 18-15,0 0 35 16,0 0 7-16,0 0 58 15,83-17-27-15,-59 17 6 16,1 0-34-16,-1 3-1 16,-6 7 22-16,-2 4-18 15,-7 3 37-15,-6 2-35 16,-3 4-14-16,0 0 9 16,-7-3-8-16,-8-3 6 15,0-3-1-15,0-4-6 16,2-8-2-16,2-2-11 15,4 0-54-15,4-13 7 16,3-1 14-16,3-3 23 0,13 3 21 16,5 3-27-16,2 3 27 15,2 8 0-15,2 0 1 16,-2 11 13-16,-1 7 55 16,-5 6-6-16,-4 1 2 15,-6 3-45-15,-6 2 22 16,-3-2 7-16,0-1-47 15,-16-5 23-15,-5-3-13 16,-3-9-10-16,-1-6 18 16,2-4-19-16,1 0-11 0,4-12-58 15,6-4-27 1,7-2-51-16,5 2-217 0,0 3-558 0</inkml:trace>
  <inkml:trace contextRef="#ctx0" brushRef="#br1" timeOffset="86285.71">10460 13648 1852 0,'0'0'332'16,"0"0"-253"-16,0 0-79 16,0 0-26-16,0 0-2 15,0 0 28-15,0 0-49 16,1-39-146-16,4 20-176 15,-1 0-595-15</inkml:trace>
  <inkml:trace contextRef="#ctx0" brushRef="#br1" timeOffset="86854.02">10652 13239 887 0,'0'0'402'0,"0"0"-219"16,0 0-64-16,0 0-21 15,0 0-11-15,0 0-30 16,0 0 17-16,59-12-8 15,-37 7-52-15,2-2 10 16,0 0-20-16,0 3 6 16,-4-1-20-16,-3 4 9 15,-5 1-108-15,-11 0-120 16,-1 0-328-16,0 6-39 0</inkml:trace>
  <inkml:trace contextRef="#ctx0" brushRef="#br1" timeOffset="87258.18">10701 13268 965 0,'0'0'385'0,"0"0"-283"15,0 0-63-15,0 0-33 16,0 0 104-16,0 0-33 16,-14 75-62-16,14-63 29 15,0-4-31-15,6-2 13 16,4-3 28-16,4-3-14 15,2 0-14-15,2 0-26 16,4 0 8-16,2 0-3 0,0 3 7 16,0 6 34-1,0 1 10-15,-7 2-28 0,-4 4 22 16,-6 0-17-16,-4 1-14 16,-3 1 44-16,0 0-46 15,-4-1-1-15,-10 0 13 16,1-5-27-16,-2-3 20 15,-6-4-13-15,6-2-2 16,-4-3 24-16,-1 0-21 16,4-12-1-16,1-1-6 15,6 1-3-15,4 0-9 16,4 3-20-16,1 2-51 16,0 2 0-16,0 0-115 0,9 5-104 15,0-2-307-15</inkml:trace>
  <inkml:trace contextRef="#ctx0" brushRef="#br1" timeOffset="88030.85">11103 13562 1311 0,'0'0'324'15,"0"0"-245"-15,0 0-37 16,0 0-36-16,64-93 2 16,-53 57 9-16,-5-8-2 0,-1-1 33 15,-3-2-41 1,-2 1-1-16,0 0 11 0,0 3-17 16,-2 7 0-16,-3 6 8 15,0 6 0-15,2 9-8 16,0 4 0-16,2 8 1 15,-1 3 10-15,2 0-11 16,0 7 0-16,0 11 21 16,0 4-14-16,6 6-7 15,2 5 0-15,0 4 7 16,0 4 9-16,-2 1-16 16,-3 1 1-16,0-2-1 15,-3-4 5-15,0-4-6 16,0-6 1-16,-3-6-15 15,-5-6 8-15,2-6-8 0,0-3 15 16,1-6 0-16,2 0-16 16,3-12-6-16,0-7-3 15,0-6-1-15,11-3 11 16,4-2-40-16,3 4-37 16,0 4 44-16,3 5 14 15,0 5 34-15,-3 9 1 16,3 3 68-16,-2 3 87 15,-2 14-32-15,-1 7-24 16,-7 4-49-16,-8 4-41 16,-1 2 18-16,-3-2-28 15,-13-2 9-15,-4-2-10 16,0-6 2-16,-1-6-1 0,3-8 0 16,2-6 6-16,2-2-18 15,5 0 12-15,2-12 0 16,2-2-12-16,5 0 11 15,0 1-5-15,0 3 4 16,9 0-20-16,6 6 22 16,0 4 0-16,6 0 0 15,0 0 0-15,1 0 0 16,1 4 0-16,0 1 0 16,0 0-7-16,-4-2-3 15,-1-3-15-15,-3 0-117 16,-2 0-70-16,-4 0-177 0,0 0-332 0</inkml:trace>
  <inkml:trace contextRef="#ctx0" brushRef="#br1" timeOffset="88332.08">11516 13096 1164 0,'0'0'227'0,"0"0"-179"0,0 0 83 16,0 0 77-16,100-6-60 15,-70 5-40-15,-2 1-62 16,2-2-2-16,-9-1-28 15,-3 3-4-15,-9 0-24 16,-6 0 8-16,-3 0-99 16,-12 0-62-16,-9 0-151 15,3 3-366-15</inkml:trace>
  <inkml:trace contextRef="#ctx0" brushRef="#br1" timeOffset="88603.05">11639 13121 3 0,'0'0'922'15,"0"0"-549"-15,0 0-222 16,0 0-94-16,0 0 19 0,0 0 39 15,25 75 10 1,-4-52-53-16,1 2-13 0,1 4 24 16,0-2-42-16,-3 1 19 15,-5-1-1-15,-5-3-26 16,-6-4 29-16,-4-3-27 16,0-3-11-16,-4-2 13 15,-14-4-28-15,-4-3-10 16,-1-4 1-16,-2-1 0 15,0 0 16-15,4 0-7 16,6 0-8-16,3-4-1 16,6 2-10-16,3-1-42 15,0 3-41-15,-2 0-87 16,1 5-164-16,-2 5-384 0</inkml:trace>
  <inkml:trace contextRef="#ctx0" brushRef="#br1" timeOffset="88969.34">11179 13671 1365 0,'0'0'314'16,"0"0"-250"-16,0 0-36 16,0 0-12-16,0 0 100 15,0 0 46-15,0 0-54 16,100 6-26-16,-58-3-14 16,7 1-53-16,2-1 13 15,2-3-28-15,-1 2 8 16,-1-1 0-16,-2 2-7 15,-1 0-1-15,-8 2 6 16,-4-2-6-16,-6-1-8 16,-8 1-39-16,-8-2-67 15,-12-1-56-15,-2 0-217 16,0 1-464-16</inkml:trace>
  <inkml:trace contextRef="#ctx0" brushRef="#br1" timeOffset="90133.35">11121 13929 1285 0,'0'0'277'0,"0"0"-192"16,0 0-33 0,0 0 31-16,0 0 46 0,0 0-50 15,86 39 12-15,-74-18 14 16,-4 6-88-16,-4 3 4 16,-4 3-21-16,0-3 1 15,0-2 4-15,-3-2-4 16,-3-6 4-16,2-8 3 15,-2-5-7-15,3-5-1 16,3-2 0-16,0-6-30 16,0-13 29-16,0-6-19 15,0-2-14-15,3 0 32 16,10 0-58-16,-1 5 25 16,3 5 17-16,-3 8 9 0,3 5 9 15,-3 4 0-15,0 4 16 16,3 14 69-16,-5 6-55 15,-1 5-8-15,1 0-22 16,-2-3 6-16,-2-2 1 16,3-7-7-16,-3-7 1 15,0-3-1-15,1-7-19 16,1-2-5-16,2-17-11 16,-1-6-37-16,0-4-39 15,1 0-55-15,-2 3 54 16,1 4 99-16,-3 8 13 15,1 5 104-15,-2 9-27 16,1 0-39-16,0 3 62 0,0 11-30 16,3 4-23-1,-2-1-19-15,-1-3-22 0,2-2-6 16,0-4 0-16,0-5-15 16,1-3 8-16,1 0-30 15,-1-3 37-15,0-8-8 16,-1 0-5-16,4 3 13 15,-5 2-1-15,1 5-5 16,0 1 6-16,3 0 1 16,0 10 48-16,2 5-10 15,-1-1-38-15,1-2 4 16,2-3-5-16,0-2 0 16,-3-3 1-16,0-4 0 15,0 0-1-15,-5-8 7 16,-1-8-1-16,-6-2-6 0,0-3 0 15,0-1 0-15,-12-1 6 16,-7 2-6-16,1 4 8 16,-3 6 0-16,0 6-8 15,5 5-1-15,-2 0-12 16,9 12 4-16,0 5 8 16,5 5 1-16,4 2 0 15,0 0 4-15,8-3 2 16,6-1-8-16,10-7 2 15,1-4-16-15,3-9 9 16,2 0-17-16,-4-7 0 16,1-11 4-16,-5-6-24 15,-3-5 35-15,-4 0 2 16,-3-4 6-16,-4 0 0 16,-4-1 2-16,-4 4 5 0,0 4 12 15,0 4-10-15,-6 7 24 16,-3 7-2-16,2 6-7 15,-1 2 22-15,2 10-44 16,0 11-1-16,1 9 3 16,3 4 5-16,2 4 21 15,0-1-7-15,0-1-14 16,6-3 5-16,3-6-13 16,-2-3-19-16,4-11-111 15,-1-6-227-15,-4-7-440 0</inkml:trace>
  <inkml:trace contextRef="#ctx0" brushRef="#br1" timeOffset="90584.03">12089 13709 1129 0,'0'0'255'16,"0"0"-191"-16,0 0-10 15,0 0-25-15,0 0 81 16,0 0 64-16,0 0-61 15,-67 96-43-15,40-64-26 16,-4 3-25-16,-11 7 46 16,-10 2-27-16,-23 10-10 15,-23 10-12-15,-23 14-3 16,-4-1-14-16,8-7 2 16,26-16 13-16,29-15 59 15,17-8-27-15,6-5 8 16,-3 3 21-16,3 0-63 15,2-1 13-15,15-8-25 16,10-10-9-16,8-7 3 0,4-3-92 16,0-12-87-16,0-7-96 15,4-4-667-15</inkml:trace>
  <inkml:trace contextRef="#ctx0" brushRef="#br1" timeOffset="91282.78">8075 13106 211 0,'0'0'109'16,"0"0"-55"-16,0 0 28 16,0 0 42-16,0 0-10 15,0 0-27-15,85-25 64 16,-74 25 21-16,-4-2-15 15,0 1-12-15,-2-1-22 16,-2 1 27-16,-2-1 3 16,-1 2-40-16,0 0 29 15,0 0-16-15,0 0-41 16,0 0 22-16,-6 8-49 16,-11 12-37-16,-12 12-12 0,-14 23-8 15,-20 23-1 1,-16 19 0-16,-6 6 7 0,1-7-6 15,15-21-1-15,19-23 0 16,10-14 1-16,9-6 1 16,1-2-2-16,6 1 0 15,0-4-3-15,9-8 2 16,9-9 1-16,6-6-29 16,0-1-13-16,2-3-75 15,14 0 14-15,5 0 30 16,16 0-82-16,-7-3-200 15,0-1-797-15</inkml:trace>
  <inkml:trace contextRef="#ctx0" brushRef="#br1" timeOffset="92730.07">12199 13498 1358 0,'0'0'557'0,"0"0"-491"15,0 0-56-15,0 0 3 16,0 0 60-16,0 0-30 15,0 0-30-15,12 0-11 16,4 0-2-16,3 0 0 16,3 0 6-16,3 0 3 15,0 0-8-15,1 0 11 16,-5 0-2-16,6 0-9 16,-5 0-1-16,0 3 0 15,-4 1 9-15,0-1-9 16,-3 0 0-16,0-2 7 15,-4 1 4-15,0-2-4 16,-2 0-13-16,-3 0 6 0,0 0-11 16,-1 0 10-16,-1 0-79 15,-1 0-112-15,-3-3-47 16,0-5-303-16,0-1-398 0</inkml:trace>
  <inkml:trace contextRef="#ctx0" brushRef="#br1" timeOffset="93047.08">12344 13344 834 0,'0'0'604'0,"0"0"-508"16,0 0-51-16,0 0-11 15,0 0 139-15,0 0-44 16,0 72-62-16,7-41 33 16,1 1-28-16,-2 6-4 15,3-4 18-15,-5 2-52 16,1-5 6-16,-4-3-27 16,1-7-4-16,-2-6 6 15,0-6-14-15,1-1 0 16,-1-3-1-16,0-5-29 15,3 0-60-15,-1 0-164 0,1-3-502 0</inkml:trace>
  <inkml:trace contextRef="#ctx0" brushRef="#br1" timeOffset="94968.04">13069 12992 1015 0,'0'0'166'16,"0"0"-109"-16,0 0-11 15,0 0 58-15,0 0-1 16,0 0-1-16,0 0 45 16,-30 8-52-16,30-8-27 15,0 0-43-15,0 0-12 0,0 0 25 16,0 0-19 0,0-3-7-16,0-5-11 0,4-1-1 15,5-5-6-15,2 2-4 16,2 2-7-16,1 3 15 15,2 4-3-15,2 3 5 16,1 0-1-16,2 16-5 16,-1 6 6-16,-4 10-21 15,-2 7-14-15,-6 2 34 16,-6 7 1-16,-2-1 0 16,-7-1 6-16,-10-3-6 15,-4-4 0-15,-1-7 0 16,-2-7 0-16,0-8-2 15,0-7 2-15,2-7-11 16,4-3 11-16,2 0-25 0,5-11-7 16,3-5 15-1,4-1-5-15,4 0 21 0,0 3-6 16,4 2 7-16,10 2-10 16,4 7 5-16,3 3 5 15,6 0 6-15,4 6 1 16,2 10 62-16,0 2-24 15,1 1-8-15,-7-2-8 16,0-3-27-16,-6-6-4 16,-4-3 2-16,-3-5 0 15,-5 0 2-15,1-6 0 16,-5-10-1-16,-1-7-1 16,-2-4-38-16,-2-1-38 15,1 2-3-15,-1 1 13 16,2 6 56-16,1 10-5 0,1 8 9 15,5 1 5-15,0 13 2 16,2 11 59-16,3 7 5 16,0 1-41-16,4 0 18 15,-2-6-14-15,2-7-2 16,4-7-2-16,-4-5-23 16,3-7-2-16,-2 0-2 15,-2-17-29-15,-1-7 3 16,-4-7-43-16,-3-2-11 15,-3 0 19-15,-1 7 29 16,-4 6 34-16,1 9-5 16,-2 8 6-16,1 3 9 0,2 10 5 15,2 12 62-15,-1 5-3 16,5 1-42-16,1-2-2 16,3-5-16-16,3-7-4 15,0-7 9-15,2-7-18 16,1 0 0-16,-2-7 0 15,1-12-31-15,-6-1-8 16,-3-2-11-16,-2 0 25 16,-5 6 24-16,-1 6-9 15,-1 2 10-15,0 8-1 16,0 0 14-16,3 8-10 16,3 13 7-16,2 4 9 15,2 0 24-15,2-4-36 0,3-3 9 16,0-7-16-16,1-5 9 15,-4-4-4-15,-1-2-5 16,-3-3 0-16,-6-13-1 16,-2-4-3-16,0-2-14 15,-10-3-13-15,-5 2-33 16,-8 3 57-16,0 0 1 16,0 9 6-16,1 6-1 15,4 5 11-15,6 0 9 16,6 11-19-16,6 6 7 15,0 5-7-15,3 1 1 16,13 0 15-16,8-5 41 16,4-6-35-16,4-4-8 0,1-8-14 15,-2 0-21 1,2-14 19-16,-3-10-2 0,-5-7-8 16,-4-8-3-16,-8-3-30 15,-4-3 44-15,-6 0-6 16,-3 0 7-16,0 4 20 15,-10 8 39-15,-1 9 7 16,0 8 11-16,1 10-20 16,3 6 43-16,1 6-60 15,1 19-32-15,1 13 0 16,3 11-7-16,1 7-1 16,0 2 4-16,4 0 2 15,6-5-7-15,4-11 1 16,2-10-13-16,1-12 3 0,-1-10-26 15,-1-10 30-15,1 0-1 16,0-19-8-16,-2-12-1 16,1-5-25-16,3-1-12 15,3 2 34-15,-1 7 6 16,3 9 13-16,1 12 0 16,0 7 16-16,-1 14-10 15,-4 16 86-15,-3 5-45 16,-10 4 9-16,-6 2-7 15,0-5 20-15,-13-2 22 16,-7-9-85-16,-4-6 10 16,-1-10-16-16,0-9-65 15,-7-11-55-15,7-12-278 0,10-5-675 16</inkml:trace>
  <inkml:trace contextRef="#ctx0" brushRef="#br1" timeOffset="102055.95">14578 13266 1094 0,'0'0'232'15,"0"0"-180"-15,0 0-27 16,0 0-14-16,0 0-11 15,0 0 26-15,-1 46-10 16,5-41-13-16,2-1 17 16,-3-4-19-16,-1 0 12 15,-1 0 61-15,-1-2-3 16,0-5 8-16,0 0 6 16,0 2-6-16,-1 2 13 0,-2 3-57 15,-3 0-16 1,4 0-19-16,1 3-10 0,1 8 9 15,3 0-122-15,10-4-188 16,1-3-566-16</inkml:trace>
  <inkml:trace contextRef="#ctx0" brushRef="#br1" timeOffset="102389.77">14786 13079 1249 0,'0'0'284'15,"0"0"-186"-15,0 0-8 16,0 0 25-16,0 0-63 15,0 0-20-15,0 0 79 16,37 3-45-16,-15-3-13 16,1 2-4-16,0-2-42 15,-1 0 23-15,-2 0-29 16,-2 0 8-16,-3 0 9 16,-1 0-18-16,2 0-1 15,8 0-89-15,-2 0-132 16,-4 0-423-16</inkml:trace>
  <inkml:trace contextRef="#ctx0" brushRef="#br1" timeOffset="102849">15130 12963 1416 0,'0'0'210'0,"0"0"-187"16,0 0-23-16,0 0-13 16,0 0 13-16,0 0 6 15,94-2 4-15,-63 6 0 16,2 9 15-16,-3 2-24 16,-2 4 19-16,-7 2 3 0,-1 1-1 15,-10 4 35-15,-7 2-28 16,-3 0-2-16,-7 2 1 15,-14 1-27-15,-5 0 7 16,-4-3-7-16,-1-2-1 16,-1-1 24-16,4-5-24 15,3-4 19-15,6-2 16 16,7-6-33-16,3-2 13 16,9-3-15-16,0-3-1 15,4 0 1-15,14 0 0 16,8 0 2-16,4 0 32 15,4 0-10-15,3 0 35 0,2-3-21 16,-5 1-38-16,-1-1 18 16,-5-1-18-16,-2-4-1 15,-1-14-80-15,-4 3-209 16,-5-5-361-16</inkml:trace>
  <inkml:trace contextRef="#ctx0" brushRef="#br1" timeOffset="103344.88">15589 13089 1362 0,'0'0'187'0,"0"0"-145"16,0 0-31-16,0 0-11 16,0 0 0-16,83 51 31 0,-55-51 32 15,3-8-20-15,-1-11-8 16,-5-4-33-16,-4 0 7 15,-9-4-9-15,-6 1 0 16,-6 1 4-16,0 4-3 16,-3 4 34-16,-12 3 80 15,-4 5-50-15,-3 6-16 16,-2 3-25-16,-3 0-24 16,-2 11 19-16,1 9-19 15,4 4 1-15,4 3-1 16,7 0 7-16,7-2-8 15,6-3 1-15,0-7-25 16,11-3 7-16,11-8 2 16,5-4 9-16,4 0-35 0,1 0-46 15,-1-8 22 1,-1 3 38-16,-3 1 13 0,-3 4 15 16,0 0 35-16,-2 6 15 15,-3 11 6-15,-2 3-36 16,-4 7 32-16,-7 4-3 15,-3 2-27-15,-3 1 0 16,0-2-16-16,0-3 0 16,-1-6-6-16,-1-8-17 15,2-15-79-15,0 0-155 16,0-7-388-16</inkml:trace>
  <inkml:trace contextRef="#ctx0" brushRef="#br1" timeOffset="103728.02">16273 12958 1625 0,'0'0'218'0,"0"0"-170"16,0 0-30-16,0 0-18 16,-81 103 7-16,62-66 41 15,1 0 24-15,7 4-19 16,8-2-44-16,3-3-2 15,0-4 0-15,16-6 5 16,4-5 9-16,7-5 1 0,1-7-22 16,4-9 0-16,1 0 0 15,-1-8 0-15,-2-11 6 16,-8-7-6-16,-5-3 0 16,-9-3 7-16,-8 1-1 15,0 3 7-15,-6 5 17 16,-11 4-12-16,-5 8 39 15,-5 5-42-15,-4 6 4 16,-1 5-17-16,1 14-2 16,3 8-18-16,4 3-23 15,9 2-36-15,9 12-25 16,6-8-214-16,0-6-463 0</inkml:trace>
  <inkml:trace contextRef="#ctx0" brushRef="#br1" timeOffset="104022.95">16547 13333 563 0,'0'0'1342'16,"0"0"-1183"-16,0 0-115 15,0 0-10-15,0 0-26 0,0 0 37 16,0 0 11 0,-10 10-56-16,10-10 0 0,1 0-31 15,10 0-144-15,-2 0-208 16,-1 0-548-16</inkml:trace>
  <inkml:trace contextRef="#ctx0" brushRef="#br1" timeOffset="104388">16707 13164 88 0,'0'0'1379'0,"0"0"-1248"15,0 0-95-15,9-83-34 0,-6 55 4 16,0 1 10-16,0 4 58 16,-2 3 69-16,1 3-59 15,-1 5-40-15,1 3 4 16,-2 5-16-16,1 2 17 16,-1 2-27-16,0 0-10 15,2 0-12-15,1 11-7 16,2 8 7-16,0 9 26 15,1 9-19-15,2 7 33 16,-2 6-8-16,1 1-4 16,-3 0 11-16,1-4-39 0,-2-7 1 15,-2-5-1 1,1-8 3-16,-2-7-13 0,1-8-6 16,1-7-70-16,1-5-106 15,1 0-347-15,2-11-725 0</inkml:trace>
  <inkml:trace contextRef="#ctx0" brushRef="#br1" timeOffset="105200.63">17108 13295 1551 0,'0'0'212'0,"0"0"-184"16,0 0-12-16,0 0 0 15,0 0 44-15,0 0 104 16,0 0-45-16,72-63-65 16,-62 36-18-16,0-2-30 15,-2-2-6-15,-2-2 0 16,-5-1-1-16,-1-1 1 15,0 4 1-15,0-1-1 16,0 6 0-16,0 3-22 16,-4 6 10-16,1 8 11 15,1 2-28-15,-1 7 20 0,2 0-54 16,-1 0 33-16,2 13 29 16,0 4-12-1,0 8 12-15,0 5 1 0,5 4 0 16,4 8 10-16,2 3-4 15,2 1 4-15,-1 0-1 16,-1-5-3-16,-3-3-3 16,-5-4-3-16,-3-4-2 15,0-7 2-15,0-6 0 16,-6-7 0-16,-2-7 20 16,-2-3-20-16,3 0 8 15,1-15-8-15,3-7-41 16,3-3 19-16,0-3-88 15,10 0-45-15,8 3 29 16,2 3 46-16,-1 7 55 0,2 7 14 16,-3 8 11-16,-2 0 5 15,-4 6 33-15,-3 14 86 16,-3 4 5-16,-6 2-62 16,0 3-20-16,-15-2-19 15,-6-1-15-15,0-7 15 16,-1-3-18-16,3-8 6 15,2-8 27-15,4 0-42 16,5-9 16-16,5-12-17 16,3-1 13-16,2 1-20 15,14 1 8-15,4 8-1 16,2 5 22-16,5 7-16 16,-1 0 10-16,3 1 16 0,1 9-24 15,-1-2 17-15,1-3-12 16,-4 0-7-16,-1-5 4 15,-2 0-10-15,-4-8-34 16,-4-9-75-16,-2-19-130 16,-5 4-75-16,-5 1-807 0</inkml:trace>
  <inkml:trace contextRef="#ctx0" brushRef="#br1" timeOffset="105387.3">17573 12958 1505 0,'0'0'264'0,"0"0"-187"16,0 0-65-16,0 0-11 0,0 0 75 16,0 0 14-16,0 0-8 15,75-22-22-15,-50 22-58 16,1-2-1-16,-4 2-1 16,-4 0-116-16,-6 0-161 15,-5 0-203-15,-7 2-456 0</inkml:trace>
  <inkml:trace contextRef="#ctx0" brushRef="#br1" timeOffset="105658.16">17670 13046 1211 0,'0'0'284'0,"0"0"-214"0,0 0-47 16,0 0 9-16,0 0 109 15,29 86-27-15,-12-59-54 16,2 2-23-16,1 2-2 15,0 1 9-15,-5-3 0 16,-3-1 14-16,-4-3-20 16,-5-3-4-16,-3-2 0 15,0-6-24-15,-17-2 14 16,-4-4-24-16,-6-3 0 16,-5-5 14-16,0 0-13 15,-1 0-2-15,6 0-3 16,-4 0-89-16,7 2-200 15,3 7-525-15</inkml:trace>
  <inkml:trace contextRef="#ctx0" brushRef="#br1" timeOffset="105973.01">17081 13623 538 0,'0'0'1104'0,"0"0"-1043"15,0 0-43-15,0 0-6 16,93 1 100-16,-45-1 49 16,7 0-67-16,4 0-22 15,5 0-17-15,1-4-55 0,-3-2 9 16,-7 1-9-16,-7 1 3 15,-9 3-3-15,-6 1 1 16,-6 0 1-16,-7 0-2 16,-6 1-37-16,-5 6-111 15,-9 7-130-15,0-3-102 16,-11 0-752-16</inkml:trace>
  <inkml:trace contextRef="#ctx0" brushRef="#br1" timeOffset="107038.66">17128 13971 1166 0,'0'0'240'16,"0"0"-121"-16,0 0-65 16,0 0-31-16,61 95-5 15,-55-65 15-15,-5 3 75 16,-1-3-26-16,0-6-29 16,0-5-15-16,0-7-38 15,0-7 9-15,0-5-8 16,0 0-1-16,0-15 25 0,6-9-24 15,4-7-1-15,3-1 0 16,1-1-19-16,1 6 18 16,2 9 0-16,-4 7 0 15,0 8 1-15,-2 3 7 16,-2 5 8-16,0 15 36 16,-5 1 4-16,1 4-18 15,-1-1-21-15,-1-5-8 16,4-4 23-16,-1-4-21 15,2-6 0-15,3-5-2 16,0 0 1-16,3-10-6 16,4-8-3-16,-2-4-12 15,1-2 2-15,-2 4-3 0,-1 3 13 16,-3 8-1 0,-2 4-1-16,0 5 1 0,-3 0-8 15,-2 12 9-15,2 7 3 16,1 1 3-16,-1 1 5 15,2-4-1-15,1-4-9 16,3-3-1-16,0-5 0 16,3-4 0-16,0-1 5 15,1 0-5-15,-1 0-6 16,1-3 6-16,-1-1-28 16,0 2 20-16,-1-2-3 15,-2 4-8-15,2-3 18 16,-1 1 2-16,0-4-1 0,-1-3 5 15,-3-3-3 1,1-3-2-16,-4-4 0 0,-1-1 0 16,-4 1 6-16,-1 0 0 15,0 4 6-15,-3 5 23 16,-10 3-34-16,-4 4-1 16,-3 3 0-16,0 0-25 15,-1 9 24-15,6 6-10 16,5 2 11-16,5 4-1 15,5 0-3-15,0 1 3 16,15-1-5-16,6-4-19 16,8-5 24-16,2-4-19 15,3-8 2-15,5 0 11 16,-3-12-19-16,-2-10-17 0,-1-7 26 16,-6-5 17-16,-5-4 0 15,-5-3 15-15,-6-4 28 16,-9-5 6-16,-2 0-21 15,-7-3-2-15,-12 6-4 16,-3 8-14-16,1 16 21 16,5 15-2-16,3 8-11 15,1 27-13-15,2 29 10 16,3 23-8-16,7 23 29 16,0-8-2-16,6-22 23 15,1-25-28-15,1-21-17 16,1 3-10-16,4-6-80 15,-1-2-121-15,-3-14-496 0</inkml:trace>
  <inkml:trace contextRef="#ctx0" brushRef="#br1" timeOffset="107639.95">18131 13690 995 0,'0'0'634'0,"0"0"-513"16,0 0-27-16,0 0-58 15,0 0 2-15,-79 86 98 16,42-54-38-16,-5 9-22 15,-10 4-6-15,-8 5-30 16,-16 15-8-16,-18 12-17 16,-18 7-7-16,12-5 5 15,18-20-3-15,26-20-8 16,18-11 25-16,-2-2-27 16,-1 0-21-16,0-6-22 0,2-16-80 15,11-4-151 1,4-3-572-16</inkml:trace>
  <inkml:trace contextRef="#ctx0" brushRef="#br1" timeOffset="108248.69">14627 12739 1107 0,'0'0'297'0,"0"0"-188"0,0 0-10 15,0 0 47-15,0 0-7 16,0 0-25-16,-80 0-29 16,47 19-38-16,-7 10 0 15,-12 11-47-15,-20 21 1 16,-29 23-1-16,-26 26 8 16,-9 10-9-16,4-8 2 15,19-13 0-15,31-31 65 16,23-15-26-16,18-14 9 15,10-9-23-15,3 1-25 16,2-5 14-16,6-2-14 16,9-9 0-16,10-10-1 0,1-5-15 15,6 0 3-15,14 0 1 16,7 0-73-16,14-7-55 16,-7 0-340-16,-4 1-569 0</inkml:trace>
  <inkml:trace contextRef="#ctx0" brushRef="#br1" timeOffset="109554.23">18746 13254 973 0,'0'0'624'16,"0"0"-496"-16,0 0-40 15,0 0-6-15,0 0 51 16,0 0-11-16,0 0-60 16,-12-5-29-16,12 5-25 15,0 0 1-15,4 0 0 16,11 0-1-16,5 0 9 16,5 5 4-16,8-2 4 0,5 0 5 15,4 1-11-15,7 0 2 16,1-1 46-16,0 0-32 15,-5 0-8-15,-5 0-27 16,-10-3 8-16,-10 3 9 16,-7-3-9-16,-7 2-8 15,-4 0 37-15,-2-1-15 16,0-1 32-16,0 2-5 16,0-2-37-16,0 0 22 15,0 0-33-15,0 0 5 16,0 0-6-16,0 0-11 15,0 0-54-15,10 0-70 0,2 0-106 16,0 0-527-16</inkml:trace>
  <inkml:trace contextRef="#ctx0" brushRef="#br1" timeOffset="112880.05">20307 13154 887 0,'0'0'301'16,"0"0"-161"-16,0 0-48 15,0 0-33-15,0 0 17 0,0 0-21 16,10-72-23 0,-7 55 5-16,1 0-7 0,-1-2-1 15,0-1 17-15,-2 1-24 16,1 1 7-16,-1 4-19 16,-1 3 6-16,2 3 9 15,-2 3-18-15,0 2 1 16,0 3 9-16,0 0-16 15,0 0-2-15,1 10-8 16,1 13 4-16,1 10 5 16,3 7 0-16,1 7 0 15,-1 1 5-15,3-1-4 16,-1-4-1-16,-1-4 0 16,-1-5-2-16,-2-5 1 15,-1-7 1-15,-1-5 0 0,-2-8 3 16,1-1 0-16,-1-7-3 15,0 1 0-15,0-2-4 16,0 0 4-16,0 0 7 16,-3 0-6-16,-6-2 6 15,-1-4-5-15,-2 1-3 16,3-1 1-16,-1 2-1 16,2-1 0-16,4 3 2 15,-1-1 4-15,4 2-4 16,-1 1-1-16,2 0 0 15,0 0-6-15,0 0-7 16,0 0 7-16,0 0 11 16,0 0-5-16,0 0 5 15,5 0-5-15,4 0-1 16,0 0-12-16,4 1-98 0,-1 2-12 16,6-1-89-16,-4-2-197 15,-3 0-156-15</inkml:trace>
  <inkml:trace contextRef="#ctx0" brushRef="#br1" timeOffset="113872.83">20500 13215 1377 0,'0'0'180'0,"0"0"-180"16,0 0-31-16,0 0 27 16,0 0 4-16,0 0 24 15,0 0-23-15,10 29 24 16,-1-5-19-16,0 3 4 15,0 0-8-15,-3-2-1 16,-1-5 6-16,-2-4 24 16,0-8-31-16,-2-3 0 15,-1-5-1-15,0 0 1 0,0-4 95 16,0-9-45-16,0-8-27 16,2-3-17-16,1-2-5 15,1 1-2-15,5 5-4 16,-2 4-15-16,3 8 19 15,0 6-22-15,-1 2 23 16,0 9-10-16,1 9 10 16,1 6 0-16,-1 0 0 15,0-3 0-15,-1-2 3 16,0-5-3-16,-1-5 1 16,1-4 10-16,-2-5-11 15,1 0 0-15,-2-1-9 16,1-11-14-16,-1-2-11 15,0 0-24-15,-1 3 6 16,-1 2 28-16,2 6-19 0,-2 3 3 16,2 0 11-16,2 6 19 15,0 5 10-15,2 0 0 16,-1 0 1-16,0-4 11 16,1-3-6-16,-2-3-6 15,-1-1 0-15,-2 0 1 16,-4-3 19-16,-1-6-14 15,0-3 4-15,-4-1-4 16,-9 0-5-16,-3 0-1 16,-2 0 0-16,-1 2 0 15,0 2-1-15,2 4 2 16,4 5-1-16,5 0 7 0,5 0-7 16,3 11 0-16,0 5 0 15,8-1 0-15,11 2 2 16,5-4-1-16,6-5 4 15,1-5 2-15,3-3-5 16,2 0-2-16,-3-15 0 16,-2-5 6-16,-5-3-6 15,-6-7 0-15,-6-2 8 16,-8-1 17-16,-4-1 0 16,-2 0 21-16,-2 1 20 15,-10 5-25-15,-3 4 51 16,2 7-26-16,4 8 1 15,0 9 2-15,6 0-57 0,0 22 10 16,3 11-16 0,0 10 1-16,0 4 27 0,4 3-27 15,11-4 11-15,3-4-12 16,5-6-6-16,12-5-95 16,-5-11-218-16,-3-8-552 0</inkml:trace>
  <inkml:trace contextRef="#ctx0" brushRef="#br1" timeOffset="114638.99">21441 12968 727 0,'0'0'695'0,"0"0"-676"15,0 0-19-15,0 0-122 16,0 0 122-16,0 0 1 16,0 0 69-16,-24 52 5 0,15-21-11 15,2 7-16-15,-1 8 21 16,4 7-17-16,0 3-18 16,2 0 5-16,2-7-29 15,0-9-8-15,0-11 11 16,0-12-6-16,6-10-7 15,-2-7 6-15,1-2 13 16,1-17 23-16,0-13-30 16,2-7-2-16,-1-11-4 15,-1-3 6-15,-2-6-12 16,2 0 0-16,1 3 0 16,1 9 35-16,-1 8-5 0,1 13-10 15,-1 9-8-15,-2 10-12 16,1 7-13-16,1 4 11 15,6 20 2-15,3 8 40 16,6 10-22-16,3 3-8 16,3 0-1-16,2-2-7 15,-2-5-2-15,-5-4 0 16,-2-5 0-16,-6-7 0 16,-5-3 0-16,-7-3 0 15,-3 0 5-15,0-2-3 16,-6 1-2-16,-11-3 0 15,-6 0 0-15,-5-3 5 16,-5-1-4-16,-1-5-1 0,-2 0 26 16,3-3-15-1,5 1 6-15,6-1-17 0,8 0 6 16,9 0-19-16,5 0-6 16,0 0-192-16,23-10-68 15,4-3-269-15,1-3-148 0</inkml:trace>
  <inkml:trace contextRef="#ctx0" brushRef="#br1" timeOffset="114855.92">21959 12964 1787 0,'0'0'307'0,"0"0"-267"16,0 0-40-16,0 0-119 0,0 0 119 15,0 91 38-15,0-37 2 16,0 6 2-16,0 1-41 16,8-1 10-1,3-6-11-15,-3-7-78 0,-5-5-98 16,-2-13-115-16,-1-8-382 0</inkml:trace>
  <inkml:trace contextRef="#ctx0" brushRef="#br1" timeOffset="115036.62">21869 13280 1639 0,'0'0'250'0,"0"0"-218"15,0 0-25-15,0 0-6 16,120-5-1-16,-74 5 7 16,0 0-1-16,2 0-7 15,-5 0 1-15,-4-9-39 16,-5-14-144-16,-9 2-128 15,-11-2-422-15</inkml:trace>
  <inkml:trace contextRef="#ctx0" brushRef="#br1" timeOffset="115224.18">22196 13000 1662 0,'0'0'279'15,"0"0"-222"-15,0 0-56 0,8 79 31 16,5-32 41-16,0 6-12 15,3 2-7-15,-2-2-45 16,1-4 2-16,-3-8-11 16,1-9-45-16,-4-11-39 15,2-16-147-15,-3-5-121 16,-2-5-448-16</inkml:trace>
  <inkml:trace contextRef="#ctx0" brushRef="#br1" timeOffset="115517.21">22399 12975 1166 0,'0'0'249'16,"0"0"-172"-16,0 0-64 0,0 0-4 16,20 87 18-16,-4-71 21 15,3-7 12-15,0-6-6 16,5-3-16-16,-2-1 10 15,-3-15-16-15,-5-4-3 16,-6-4 8-16,-7-1-19 16,-1 4 45-16,-1 1-9 15,-14 4-3-15,-3 6 12 16,-3 7-42-16,2 3-12 16,-4 2-9-16,3 15-115 15,3 16-68-15,4-2-110 16,7-2-460-16</inkml:trace>
  <inkml:trace contextRef="#ctx0" brushRef="#br1" timeOffset="115801.75">22756 13219 1659 0,'0'0'233'15,"0"0"-233"-15,0 0-21 16,0 0 1-16,0 0 20 16,-91-21 76-16,72 31-27 15,6 11-16-15,1 10-24 0,7 11 13 16,5 19 12-16,4 19-8 16,12-1 15-16,2-11-27 15,1-7-14-15,-5-18-6 16,2 6-69-16,-1-1-18 15,-3-6-115-15,-6-11-174 16,-6-12-868-16</inkml:trace>
  <inkml:trace contextRef="#ctx0" brushRef="#br1" timeOffset="115990.3">22505 13631 1498 0,'0'0'397'0,"0"0"-333"0,0 0-64 16,0 0-10-16,0 0 10 16,0 0 47-16,105-7-47 15,-70 6 14-15,4-2-14 16,14-3-195-16,-11-1-182 16,-5 0-607-16</inkml:trace>
  <inkml:trace contextRef="#ctx0" brushRef="#br1" timeOffset="116267.26">23139 13362 1564 0,'0'0'217'16,"0"0"-170"-16,0 0-46 15,0 0 28-15,-85 5 23 16,63 12-11-16,2 5 26 16,2 7-23-16,6 2-9 15,6 3-28-15,4 0 1 16,2 3 6-16,3-4-14 16,14-2-26-16,7-4-23 15,12-2-149-15,-5-8-124 16,-4-7-339-16</inkml:trace>
  <inkml:trace contextRef="#ctx0" brushRef="#br1" timeOffset="116800.2">23365 13466 892 0,'0'0'322'15,"0"0"-158"-15,0 0-88 16,0 0-18-16,0 0 32 16,0 0-45-16,0 0 28 15,-44-16-16-15,36 16-34 16,-1 0 17-16,-1 3-30 15,-1 3 21-15,-1 5 26 0,0 2-29 16,0 0-6 0,3 2-7-16,-1 2-14 0,4 1 28 15,3 4-7-15,3 2 17 16,0 1 17-16,5 1-24 16,7-1-10-16,5-3-22 15,4-2 0-15,0-6-8 16,3-5-11-16,0-4-97 15,6-5-140-15,-7-5-246 16,-4-4-498-16</inkml:trace>
  <inkml:trace contextRef="#ctx0" brushRef="#br1" timeOffset="117361.61">23568 13486 398 0,'0'0'753'0,"0"0"-585"15,0 0-51-15,0 0-50 0,0 0-26 16,0 0 26-16,-87 3-25 16,73 4-1-16,0 2 20 15,2-2-38-15,3 3-2 16,2-3-12-16,1 1-9 15,5 0-1-15,1-2 0 16,0-1-27-16,4 1-10 16,9-2 26-16,7 1 12 15,2-1 0-15,5 3-26 16,3 1 17-16,-2 2 0 16,-1 2 9-16,-5 2 5 15,-7-3 18-15,-4 2 49 16,-10-3 45-16,-1 2-22 0,0 0 19 15,-16-3-47 1,-2-1-50-16,-6 0 19 0,2-4-30 16,-1-4 1-16,5 0-7 15,4 0-60-15,8 0-83 16,6-4-140-16,0-4-211 16,0 1-81-16</inkml:trace>
  <inkml:trace contextRef="#ctx0" brushRef="#br1" timeOffset="117618.61">23658 13657 1377 0,'0'0'286'0,"0"0"-147"15,0 0-57-15,0 0 29 0,0 0-11 16,0 0-55-16,0 0 14 16,73 42-20-16,-73-31-11 15,-7 2 10-15,-7 1-37 16,-4-1 21-16,4-1-22 15,2-3 8-15,2-1-7 16,6-4-1-16,4-1 0 16,0 2 0-16,6-5-25 15,13 2 25-15,5-2-29 16,4 0-63-16,9-14-61 16,-5-3-182-16,-7-1-461 0</inkml:trace>
  <inkml:trace contextRef="#ctx0" brushRef="#br1" timeOffset="117861.95">23835 13430 1631 0,'0'0'336'0,"0"0"-252"16,0 0-82-16,0 0-2 15,0 0 0-15,0 0 26 16,0 0 4-16,35 20-10 15,-16 3 10-15,0 7-21 16,-5 4 20-16,-4 4 22 16,-7-1-38-16,-3 4 3 0,0-4-16 15,-9-1-17-15,-6-1-35 16,0-10-177 0,6-8-435-16</inkml:trace>
  <inkml:trace contextRef="#ctx0" brushRef="#br1" timeOffset="132368.23">4045 15194 1152 0,'0'0'233'0,"0"0"-175"16,0 0-37-16,0 0 2 15,0 0-13-15,0 0 8 16,-39 26-18-16,28-8 1 15,-2 7 7-15,-2 8-8 16,-3 5 9-16,-1 6 5 0,-2 5-13 16,2 5 8-1,-2-1-3-15,4 3-5 0,0-4 13 16,3-4-14-16,2-6 1 16,3-5 9-16,2-7-10 15,2-9 0-15,4-5-2 16,-1-8 1-16,2-5 1 15,0-3 12-15,0 0 1 16,0-14-3-16,3-6-3 16,6-10 8-16,2-7-15 15,2-7 7-15,-1-6-2 16,3-7-4-16,0-5 6 16,0-3 1-16,0 1-6 0,-2 1-3 15,2 5 1-15,-2 11 0 16,-1 7 9-16,-1 12-9 15,-4 8 1-15,-1 10-1 16,-3 6 0-16,0 4-1 16,0 1 1-16,6 19 0 15,6 12 0-15,13 25 7 16,13 24 0-16,11 20-2 16,1 3-3-16,-8-16-2 15,-10-23 0-15,-13-26 0 16,-3-3 2-16,1 5-2 15,-1-2 0-15,-1 2 0 16,-5-9 1-16,-8-7-1 16,-2-7 0-16,-3-6 12 0,0-2 98 15,-15-3-23-15,-9-1-18 16,-7-5-37-16,-8-1-31 16,-7 0 18-16,-2 0-12 15,0-1 28-15,-1-2 11 16,4 0-45-16,4 3 11 15,5 0-12-15,8 0 6 16,2 0-4-16,10 0-2 16,1 0-9-16,6 3-5 15,9-3-76-15,0 0-115 16,0 0-27-16,18-11-96 16,1-3 13-16,5-3-287 0</inkml:trace>
  <inkml:trace contextRef="#ctx0" brushRef="#br1" timeOffset="132647.62">4467 15299 1373 0,'0'0'349'0,"0"0"-294"15,0 0-54-15,0 0 10 16,0 0 13-16,-15 106 23 16,22-33 3-16,16 19-31 0,-2-4 2 15,0-17-21 1,-9-22-2-16,-4-14 1 0,0 4-15 16,-2-3-68-16,-3 1-63 15,-3-13-14-15,-3-11-168 16,-9-9-189-16</inkml:trace>
  <inkml:trace contextRef="#ctx0" brushRef="#br1" timeOffset="132842.83">4343 15708 1309 0,'0'0'267'0,"0"0"-222"0,0 0-45 15,0 0 0 1,94 0 21-16,-46 0 52 0,8-1 38 15,4-4-48-15,3-2-28 16,-2-2-21-16,-6-4-14 16,-4 0-60-16,-5-7-128 15,-13 3-147-15,-15 1-349 0</inkml:trace>
  <inkml:trace contextRef="#ctx0" brushRef="#br1" timeOffset="133069.2">4798 15351 1377 0,'0'0'334'0,"0"0"-233"0,-3 75-89 16,0-26-2-16,3 9 15 16,0 4 35-16,0 3 61 15,3-3-78-15,8-4-23 16,-1-8-12-16,-1-10-8 15,3-10-74-15,0-13-112 16,1-17-14-16,-1-1-189 16,-3-18-539-16</inkml:trace>
  <inkml:trace contextRef="#ctx0" brushRef="#br1" timeOffset="133388.98">4946 15391 1341 0,'0'0'223'16,"0"0"-162"-16,0 0-35 15,6 84-25-15,4-61-1 16,8-8 35-16,6-4-29 16,1-6 12-16,2-5-17 15,-1 0 11-15,-4-14 10 16,-3-6 36-16,-7-2 43 15,-6-6-28-15,-4 2-20 16,-2-1 10-16,-2 1-8 16,-10 0-10-16,-4 6 1 0,1 5-28 15,-1 6-18 1,-1 9-2-16,4 0-46 0,1 20 2 16,1 11-51-16,8 27-73 15,3-5-70-15,0-3-586 16</inkml:trace>
  <inkml:trace contextRef="#ctx0" brushRef="#br1" timeOffset="133703.95">5520 15509 1661 0,'0'0'70'0,"0"0"-70"0,0 0 0 15,-96 0 74-15,71 10 15 16,6 4-3-16,4 5-49 16,3 8-15-16,6 7-22 15,3 12 7-15,3 7-7 16,3 19 0-16,16 16 0 15,-2-6-7-15,-1-9 7 16,-2-15-17-16,-3-17-57 16,-3 10-128-16,1-8 24 15,-6-11-432-15</inkml:trace>
  <inkml:trace contextRef="#ctx0" brushRef="#br1" timeOffset="133923.95">5156 16020 1868 0,'0'0'274'15,"0"0"-254"-15,0 0-6 16,83 6-5-16,-41-3 14 16,6 0 8-16,0-3-9 15,1 0 30-15,-3 0-34 16,-1-3-18-16,-6-7-6 15,7-11-114-15,-13 2-232 16,-8-1-648-16</inkml:trace>
  <inkml:trace contextRef="#ctx0" brushRef="#br1" timeOffset="134936.32">6009 15746 1438 0,'0'0'591'0,"0"0"-481"16,0 0-68-16,0 0-10 16,0 0 27-16,0 0-16 15,-86-2-15-15,65 13 3 16,1 6-31-16,-2 5-1 16,4 7-7-16,5 0-1 15,4 3 8-15,7 3-8 0,2-3-21 16,2 0 2-1,14-3-55-15,8-4-2 0,22-4-37 16,-7-6-168-16,-2-9-366 16</inkml:trace>
  <inkml:trace contextRef="#ctx0" brushRef="#br1" timeOffset="135559.21">6230 15830 954 0,'0'0'308'0,"0"0"-221"16,0 0-54-16,0 0 50 16,0 0 45-16,0 0-28 15,0 0-25-15,-60-3-36 16,53 3-38-16,-1 3 12 15,1 4-12-15,-5 1 0 16,6 0 5-16,-2 0-6 16,4-2 0-16,-2 1 0 15,3-4-3-15,2-1 2 16,1-2 1-16,0 0-16 16,0 0-67-16,0 0 4 15,0 0 62-15,0 0 2 16,0 0 2-16,0 0 12 15,0 0 1-15,0 0 0 0,0 0 6 16,0 0-5-16,0 0-1 16,0 0 0-16,0 0 1 15,0 0-1-15,0 0 0 16,0 0 0-16,0 0 6 16,0 0-4-16,0 0-2 15,0 0 0-15,0 0-3 16,0 0 3-16,0 0 0 15,0 0 0-15,0 0 6 16,0 0-5-16,0 0-2 16,0 0 1-16,0 0 0 15,0 0 6-15,0 0 1 0,0 0 12 16,0 0 3-16,0 0-20 16,0 0-3-16,0 0 1 15,0 0-20-15,0 0 5 16,0 0-5-16,0 0 18 15,0 0-5-15,0 0-34 16,0 0-236-16,0 0-493 0</inkml:trace>
  <inkml:trace contextRef="#ctx0" brushRef="#br1" timeOffset="136130.73">6206 15783 859 0,'0'0'295'16,"0"0"-221"-16,0 0-31 16,0 0 52-16,0 0-8 15,0 0-23-15,0 0-28 16,-42 17-10-16,32-10-7 15,-3 2-19-15,2-1 17 16,0 1 8-16,0 1-9 16,3-3 13-16,-1 2-17 15,6 1-2-15,3-2-10 16,0 1 7-16,0 1-7 16,3 2 38-16,12-3-26 0,3 1 4 15,2 0-16-15,2-2 0 16,3 1 0-16,0-1 2 15,1 2 2-15,-2 1-4 16,-2 1 1-16,-3 0 3 16,-5 3-2-16,1 0-2 15,-8-1 1-15,-2 0 8 16,-5-1 45-16,0-1 17 16,0-3 44-16,-11-1-40 15,-8 0-60-15,1-4-2 16,-6-3 5-16,-3-1 1 15,-4 0 39-15,4-2-24 0,2-9 4 16,3 0 7-16,3 2-44 16,6 0 11-1,6 1-12-15,4 4-22 0,3 3 7 16,0 0-68-16,1-2-80 16,21 0-51-16,-2-1-79 15,1 1-520-15</inkml:trace>
  <inkml:trace contextRef="#ctx0" brushRef="#br1" timeOffset="136542.04">6406 15983 1415 0,'0'0'139'0,"0"0"-139"16,0 0-8-16,0 0 8 15,0 0 26-15,0 0-4 16,0 0-21-16,42 0 5 16,-23 0-4-16,0 3-1 15,-5 3 31-15,1 2-4 16,-5 2 7-16,-4 3 10 16,-3 4-23-16,-3 2 25 15,0 4-15-15,0-1-10 16,-10 2 13-16,-5-4-14 15,0 0 1-15,4-3 9 16,0-4 1-16,3-3 10 16,5-5-28-16,3-2-13 0,0-3 18 15,0 0-13-15,9 0 2 16,9 0 9-16,6 0-6 16,1 0 6-16,5 0-9 15,0 0-7-15,0 0 11 16,-3 0-12-16,4 0-40 15,-3 0-164-15,-7 0-382 0</inkml:trace>
  <inkml:trace contextRef="#ctx0" brushRef="#br1" timeOffset="136941.34">7070 15586 1813 0,'0'0'373'0,"0"0"-320"16,0 0-29-16,0 0-24 16,80 23 9-16,-43-16 20 15,2 0-28-15,2-1-1 16,-4-1 0-16,-6 1-11 15,-4-3 0-15,-12 0-75 16,-9 3-112-16,-6-2-127 16,0 0-583-16</inkml:trace>
  <inkml:trace contextRef="#ctx0" brushRef="#br1" timeOffset="137137.81">7167 15748 1657 0,'0'0'335'16,"0"0"-235"-16,0 0-83 16,0 0 33-16,95 30 46 15,-55-24-22-15,1 0 3 16,-4-1-53-16,-4 2-15 16,-6-4-9-16,-8 8-21 15,-7-3-87-15,-9 1-361 0</inkml:trace>
  <inkml:trace contextRef="#ctx0" brushRef="#br1" timeOffset="168381.09">8334 15468 955 0,'0'0'263'16,"0"0"-182"-16,0 0-7 16,0 0 59-16,0 0 17 15,0 0-51-15,-7 2-14 16,6 3 15-16,-1-2-72 16,-1 3 10-16,2 2-22 15,1 4-13-15,0 2 44 0,0 2-21 16,0 3-1-1,10 1 6-15,5-3-21 0,0-2-10 16,6 0 0-16,0-6 0 16,2-4 2-16,0-2-1 15,-1-3 13-15,-1 0 5 16,-1-7-8-16,-3-5-11 16,-4-5 1-16,-6-1 8 15,-4-3 23-15,-3-1-8 16,0 1 3-16,-5 2 24 15,-11-1-50-15,2 3 20 16,-6 2-21-16,-3 3 6 16,-2 2-6-16,0 4 11 0,-1 2-1 15,2 4-10 1,-1 0-31-16,4 1-54 0,5 14-56 16,4 14-106-16,6-3-120 15,3-2-623-15</inkml:trace>
  <inkml:trace contextRef="#ctx0" brushRef="#br1" timeOffset="168832.2">8320 15665 1243 0,'0'0'270'0,"0"0"-196"0,0 0-74 16,-54 83 59-16,45-56 19 16,9 0-44-16,0 2-9 15,0 2-24-15,12 1-1 16,6-3 0-16,1-2 12 16,2-5 1-16,3-5-3 15,3-6 14-15,-2-6 15 16,2-5-26-16,0 0 24 15,-2-16 14-15,-1-7-4 16,-5-2 19-16,-3-5-19 16,-8 2-5-16,-5 0 11 15,-3 1-47-15,-1 4 22 16,-17 2 7-16,-3 2-33 0,-6 3 44 16,-3 3-35-16,-4 4 10 15,0 1 18-15,1 5-39 16,3 3 0-16,5 0-6 15,8 8-57-15,3 6 3 16,6 6-18-16,8 5-64 16,5 8-128-16,11-2-262 15,2-8-527-15</inkml:trace>
  <inkml:trace contextRef="#ctx0" brushRef="#br1" timeOffset="169402.71">8764 15494 1053 0,'0'0'376'0,"0"0"-280"16,0 0-75-16,0 0 34 16,0 0 0-16,-61 89 5 15,54-64-28-15,2 4 2 16,4 4 30-16,1 2-19 16,0 5-18-16,0 2 29 0,3 2-45 15,10 0 29-15,2-2-6 16,6-3-33-16,1-2 17 15,1-7-18-15,2-7 0 16,5-5 1-16,-2-7 10 16,0-8-11-16,-1-3 21 15,-3 0-20-15,0-13 32 16,-8-4-7-16,-1-4 1 16,-6-3 29-16,-3 0-38 15,-4-1 17-15,-2 1 7 16,0 0-35-16,-9 2 21 15,-6 3 3-15,0 4-14 16,-3 3 12-16,0 4-20 0,-1 3-9 16,-2 5 0-1,3 0-4-15,-3 3 4 0,2 10-27 16,1 1-4-16,3 5 18 16,6-2-60-16,3 5-4 15,6 1-56-15,0 10-120 16,12-9-22-16,3-1-384 0</inkml:trace>
  <inkml:trace contextRef="#ctx0" brushRef="#br1" timeOffset="169802">9368 15973 1497 0,'0'0'588'0,"0"0"-501"16,0 0-86-16,0 0 18 0,0 0-18 15,0 0 0-15,0 0 24 16,-37 71-24-16,37-70-1 16,0-1 0-16,0 0-4 15,0 0-2-15,0 0 6 16,0 0-9-16,0-5-29 15,4-10-89-15,2 0-231 16,0 0-642-16</inkml:trace>
  <inkml:trace contextRef="#ctx0" brushRef="#br1" timeOffset="170679.26">9535 15537 1468 0,'0'0'255'0,"0"0"-249"16,0 0-2-16,0 0 59 16,0 0 38-16,0 0-32 0,0 0-37 15,52-72 19 1,-26 60-22-16,-2 0-1 0,8 5 17 15,1 5-25-15,0 2 11 16,1 0-6-16,-1 13-24 16,-1 9 27-16,-6 3-22 15,-6 6 7-15,-5 3 3 16,-9 3-7-16,-6-2-10 16,0 1 1-16,-9-3 0 15,-9-6-4-15,0-3 10 16,-1-7-5-16,1-6 21 15,3-6-20-15,0-5-4 16,3-7-6-16,6-12-40 16,1-5 42-16,4-3-14 15,1 1 20-15,3 1-6 16,12 4-34-16,9 8 25 0,4 6 9 16,5 7 6-16,6 0 9 15,2 15 16-15,1 6 2 16,-4 4 23-16,-7 5-49 15,-7 2 12-15,-11 5-5 16,-9 1-7-16,-4 1 32 16,-10-1-31-16,-12-1 15 15,-10-6 32-15,-5-4-34 16,-3-7 28-16,-2-7-4 16,-4-7-15-16,4-6 37 15,2 0-36-15,6-7-4 16,7-8-21-16,6 3-51 0,8-1-20 15,11-4-27 1,2 3-75-16,0 3-414 0</inkml:trace>
  <inkml:trace contextRef="#ctx0" brushRef="#br1" timeOffset="171791.58">10497 16099 1126 0,'0'0'689'0,"0"0"-576"16,0 0-62-16,0 0 13 15,0 0-2-15,0 0 25 16,0 0-40-16,-11-23-26 15,18 6 23-15,5-5-25 16,4-5 1-16,1-5-8 16,0-4-1-16,-1-2-12 15,0-4 1-15,-4-1-4 16,-3-6-5-16,1 0 10 0,-5-2-1 16,-4 1 0-16,-1 0-16 15,0 3 8-15,0 4-15 16,-6 4 9-16,-4 7 13 15,-1 6 1-15,1 5 0 16,0 8-1-16,2 5-7 16,2 7 0-16,4 1 7 15,-1 4-33-15,3 18 26 16,0 12 10-16,2 21-2 16,16 24 10-16,7 20-3 15,1 4-14-15,-4-16 7 16,-10-23-4-16,-6-21-5 15,0-7 10-15,-3 3-1 0,-3 0 8 16,0 1-2 0,0-12-6-16,0-7 0 0,-10-9 0 15,-1-9 1-15,-1-3 12 16,-3-3 5-16,0-14-18 16,3-10-19-16,3-8 18 15,6-2 1-15,3-2-9 16,0 1 2-16,11 6 13 15,10 6-6-15,4 4 1 16,6 9 12-16,4 7-13 16,2 6 0-16,-1 5-3 15,-3 16-5-15,-8 8 16 16,-6 3-7-16,-10 4 8 16,-7 4-3-16,-2 0-12 0,-12-1-4 15,-11-5 4 1,-2-8 4-16,-2-6 4 0,2-10 4 15,1-7 13-15,5-3-10 16,5 0 4-16,5-11-13 16,8-4 1-16,1 1 28 15,10-1-28-15,17 2 18 16,7 4 19-16,5-1-37 16,5 3 8-16,0 0-9 15,-2-1-28-15,1-1-2 16,-6-5-64-16,4-13-120 15,-10 3-320-15,-9-2-520 0</inkml:trace>
  <inkml:trace contextRef="#ctx0" brushRef="#br1" timeOffset="172045.76">11068 15436 1515 0,'0'0'316'0,"0"0"-254"15,0 0-9-15,0 0 28 16,96 0-16-16,-54-2 7 16,4 0-33-16,0-3-38 0,-1 3 25 15,-6 1-26 1,-5-1-22-16,-9 2-86 0,-8 0-167 15,-8 5-74-15,-8 4-401 0</inkml:trace>
  <inkml:trace contextRef="#ctx0" brushRef="#br1" timeOffset="172451.83">11272 15518 1461 0,'0'0'315'0,"0"0"-235"0,0 0-52 16,0 0 53 0,0 0-21-16,0 0 31 0,23 89 0 15,3-63-64-15,2 6 13 16,5 1-21-16,0 0-18 16,-2 2 51-16,-3-1-43 15,-1-3 16-15,-5 0 6 16,-8-5-22-16,1 2-13 15,-11-3 4-15,-4 0 0 16,0-2 6-16,-10 0-5 16,-10-1 11-16,-6-2-1 15,-6-1 0-15,-5-5-12 16,-3 0 1-16,-2-3 0 16,6-3 30-16,2 0 3 15,1-3 17-15,9-2 35 16,5-1-74-16,4 1 13 15,2-1-24-15,2 0-15 0,6-2 6 16,-3 0-43-16,-6 0-49 16,-2-5-67-16,1-2-592 0</inkml:trace>
  <inkml:trace contextRef="#ctx0" brushRef="#br1" timeOffset="174470.05">10648 16537 882 0,'0'0'542'0,"0"0"-428"16,0 0-19-16,0 0 27 16,0 0 25-16,0 0 14 15,0 0-57-15,-9-13-28 16,9 13-11-16,0 0-59 15,3 0 7-15,12 0-13 16,16 0 0-16,26 0 50 0,31 1-16 16,31 2-7-1,14-3-9-15,-3 0-8 0,-11 0-17 16,-18-5 7-16,-5-4-5 16,-18 3 4-16,-17-4 1 15,-14 5 0-15,-9-1-1 16,3 0-7-16,-2 1 8 15,-3 1-20-15,-9 2-15 16,-9 1 33-16,-9 1-32 16,-5 0-24-16,-4 0-57 15,-1 11-177-15,-14 2-52 16,-2 0-544-16</inkml:trace>
  <inkml:trace contextRef="#ctx0" brushRef="#br1" timeOffset="175707.87">10748 16883 1317 0,'0'0'502'16,"0"0"-476"-16,0 0-26 15,0 0-36-15,0 0 36 0,0 0 25 16,0 0 59-16,63-50-14 16,-41 49-19-16,2 1-14 15,0 3-24-15,3 17-13 16,-4 11 5-16,-2 5 9 15,-6 5-14-15,-3 0 2 16,-9 0-2-16,0-4 7 16,-3-6-6-16,0-4-1 15,0-11 0-15,0-7-12 16,0-7 12-16,0-2 0 16,0-2-15-16,0-18-7 15,0-9-15-15,0-6 1 0,0-7 10 16,8 1-2-1,5 1 15-15,0 9 5 0,4 6 8 16,1 12-6-16,1 10 6 16,1 3 0-16,-1 19-26 15,0 10 26-15,-2 7 14 16,-3 5-14-16,-3-4 0 16,-2-3 18-16,-2-7-3 15,-1-8-3-15,-1-10-12 16,-1-4-3-16,1-5-18 15,5-10-27-15,-1-13 16 16,2-9-15-16,0-9-77 16,0-1 26-16,1 1 43 15,1 7 28-15,-1 10 27 16,2 10 0-16,-2 11 0 0,0 3 6 16,1 19 9-16,-1 8 22 15,0 7 16-15,0-2-44 16,0-3 11-16,1-5-16 15,1-8-2-15,0-8 2 16,2-8-4-16,0 0-26 16,0-14-6-16,1-6-89 15,-4-7-22-15,0 5-11 16,-2 5 96-16,-3 3 26 16,0 11 6-16,-2 3 6 15,0 8 20-15,2 15 42 16,2 3 71-16,1 1-42 15,1-1-19-15,2-5 35 0,2-7-49 16,0-6-14-16,0-8-5 16,-1 0-13-16,-1-7 9 15,-3-10-15-15,-5-6 0 16,-4-2-1-16,-2-5-3 16,-5-1 4-16,-15 2-1 15,-6 4-10-15,-3 4 11 16,-4 5 1-16,-2 6 9 15,4 10 14-15,4 0-24 16,6 9 12-16,5 13 2 16,8 7-5-16,7 3 32 15,1 1-19-15,12-1-22 16,13-2 21-16,5-5-20 0,7-10 0 16,5-7-1-1,1-8-10-15,1-1-12 0,-3-23-16 16,-2-2-13-16,-6-8 28 15,-2-2 23-15,-7-6 14 16,-9 1 94-16,-6-1-92 16,-8 0-5-16,-1 5-10 15,-6 5 51-15,-7 8 79 16,-2 10-12-16,5 11-1 16,1 3-37-16,4 18-54 15,5 18 14-15,0 12-19 16,6 23-13-16,12-2 41 0,3 2-35 15,3-1 4 1,0-19-11-16,1-3-8 0,0-12-21 16,10-11-105-16,-6-13-267 15,-7-5-814-15</inkml:trace>
  <inkml:trace contextRef="#ctx0" brushRef="#br1" timeOffset="176827.75">3317 14671 1079 0,'0'0'258'0,"0"0"-164"16,0 0-30-16,0 0 37 15,0 0-21-15,0 83-64 16,-3-49 17-16,0 5-11 16,-3 6 2-16,0 6 37 15,-3 19-45-15,0 23 18 16,-3 31-2-16,2 17-20 16,5 6 46-16,4 0-4 15,1-6-33-15,0 4 17 0,0 3-23 16,4-1 10-1,5-6 12-15,0-4-31 0,0-4 26 16,3-5-13-16,-3-5 9 16,0-5 6-16,6-6-32 15,-5-6-2-15,1-5 22 16,2-3-22-16,-2-6 22 16,-2-15-20-16,-2-18 5 15,-3-16 4-15,1-8-11 16,1 2 0-16,0 0 0 15,1 0-1-15,-2-12-7 16,1-15-19-16,0-10-123 16,7-36-132-16,-4-12 28 15,0-8-246-15</inkml:trace>
  <inkml:trace contextRef="#ctx0" brushRef="#br1" timeOffset="178065.51">3539 14919 84 0,'0'0'641'0,"0"0"-569"16,0 0-72-16,0 0 0 15,0 0 8-15,0 0 11 16,0 0 50-16,3-31 30 16,3 29 16-16,0-1 14 15,0 0-42-15,4 2 6 0,-1-1-58 16,2 0-22-16,5-1 26 16,1 3-3-16,5-2 5 15,5 1 25-15,6 1-40 16,3 0 7-16,5 0-6 15,4 0-19-15,7 0 27 16,3 3-34-16,1 4 9 16,2 1 21-16,3 1-30 15,0 0 21-15,6 2-1 16,12-1 24-16,20 2 74 16,17-3-92-16,5-1 1 15,-3-5-13-15,-11-3 1 16,-7 0-10-16,2 0-6 0,-1 0 8 15,-7 0 9 1,-5 0-11-16,-5 0-4 0,-11 0 18 16,-15 0-8-16,-7 0-12 15,-2 4 0-15,11 3 9 16,7 3-3-16,12-1-5 16,-3 3-1-16,0-1 12 15,-1 0-11-15,-1-1-1 16,-5-1 0-16,-5-1-9 15,-1 1 3-15,-5-1 12 16,-3 2-6-16,0-3 34 16,2 0-25-16,-2-2 35 0,5-2-25 15,1 0-4 1,7-3-5-16,1 0 1 0,14 0-7 16,13 0 5-16,17 0 3 15,-1-1-20-15,-6-2 8 16,-7 1-10-16,-13-3 1 15,2 1 11-15,0 0-2 16,-4 0 15-16,1-1-8 16,0 2-14-16,1 2 7 15,2-2 0-15,0 0-5 16,6 1 14-16,0-2-8 16,3-2-1-16,3 2 3 15,4-1-9-15,1 0 2 0,1 0 4 16,-2 0-9-1,0 0 18-15,1 1-5 16,4-3 5-16,-2 0 2 0,2-2-19 16,2 0 8-16,2 2-3 15,2 0-10-15,-1 1 14 16,0 2-1-16,1 0 6 16,-2 1 0-16,2-2-6 15,0 5 0-15,3-5 0 16,3 5-3-16,-2-2 9 15,5 0-6-15,0-1 0 16,-2 1-4-16,4-1 2 16,-2-1-2-16,0 4 4 15,0 0-4-15,-2-1 4 16,-1 1 0-16,-2 0 4 0,-1 0-4 16,0 0 0-16,-4 0-11 15,-7 0-22-15,-7 2 32 16,-20 1-38-16,-17 0 21 15,-15-1 9-15,-7 1-89 16,16 1-49-16,-9-2-187 16,-5 1-486-16</inkml:trace>
  <inkml:trace contextRef="#ctx0" brushRef="#br1" timeOffset="178561.87">13043 14947 1196 0,'0'0'244'16,"0"0"-244"-16,0 0-90 15,0 0 59-15,0 0 31 16,0 0 37-16,0 0 58 15,0 53-15-15,0-31 13 16,0 5-10-16,0 4-45 16,0 5-2-16,2 5-21 15,1 3-14-15,0 7 18 16,0 2-18-16,1 8 4 16,1 10 1-16,5 16 3 0,-1 19-10 15,3 10 1-15,0 0 0 16,-1-2 4-16,-2-3-4 15,1 6 6-15,0 4-6 16,0 2-19-16,0 3 4 16,-3-1-42-16,-1-2 7 15,-1-6 7-15,-1-8-4 16,3-8 40-16,3-9 6 16,2-3 2-16,1-8 24 15,-1-17-25-15,0-10-4 16,-3-18-7-16,0-3-15 15,4 3-6-15,-2 0-42 16,2 2-45-16,-4-11-168 0,-5-13-793 16</inkml:trace>
  <inkml:trace contextRef="#ctx0" brushRef="#br1" timeOffset="180394.02">3675 17878 1393 0,'0'0'193'16,"0"0"-156"-16,0 0-37 15,92-26-12-15,-54 14 6 0,5 1 4 16,5 1 2-16,2-2 9 16,7 2-8-16,1 3 10 15,3-3 4-15,2 4-5 16,6 1-3-16,-2-1-7 15,19 2 10-15,13-3 11 16,16 1-21-16,4 0 18 16,-3-1 33-16,-6 0-51 15,-8 4 57-15,7-4-5 16,-6 4-52-16,0-4 31 16,-2 2-30-16,-1-2 8 15,0 4 16-15,1 2-17 16,1-1-8-16,-2 2 0 15,-3 0 8-15,1 0 12 0,2 0-12 16,-1-1-7-16,-2-2 27 16,-1-4-18-16,-3 1-5 15,-5 2-5-15,-1 2 9 16,1 2-3-16,1 0-6 16,1 0 6-16,-1 9 19 15,-1-2-19-15,0 3-5 16,3 0-1-16,0 0 0 15,1-3 0-15,-2-1 0 16,-4 3 0-16,-3 1 2 16,-1-1-2-16,-2 0 0 15,5-1 0-15,-3 3 5 0,3-5-5 16,3 1 0 0,0-1 0-16,0 0-1 0,-3-1 1 15,0-4 0-15,-3-1 0 16,-9 0 6-16,-16 0-8 15,-8 0 2-15,0 0 0 16,7 0-4-16,12 0 4 16,16-1 0-16,-5-2 2 15,0-1 5-15,-3 1-7 16,-5 0 0-16,7 0 0 16,1 2-11-16,-1-2 12 15,-1 3-1-15,11 0 1 16,-10 0 1-16,-1 0-4 0,-2 0 2 15,-12 0 0-15,10 0-11 16,-6 0 12-16,0 0-1 16,0 0 6-16,0 0 2 15,0 0-8-15,-1 0 0 16,1 0-3-16,0 0-7 16,3 0 10-16,-1 0-2 15,0 0 1-15,-2 0-43 16,3-7 25-16,-5 4-6 15,1-4 7-15,-2 0 10 16,-1 1 9-16,0-2-1 16,-2 3 2-16,-2-2 6 15,1 2-16-15,1-1 3 0,-3 1-51 16,0 1 37 0,1 0 1-16,-3 1 18 0,1 3-1 15,-2-2-13 1,-4 0 12-16,3 1-24 0,-5-1 7 15,-1 0 10-15,-1 2 12 16,0-6-3-16,0 2 0 16,-2 1-4-16,1-1 4 15,-1-2-16-15,1 2-34 16,-4-2 15-16,1 0-10 16,-3 6 30-16,-1-5 8 15,1 2 1-15,-2 1 0 16,1 1-2-16,-2-2-13 15,0 0 20-15,0 0-19 16,-1 3-5-16,0 0 24 16,0 0-14-16,1-4 9 15,-1 3 6-15,0-1 0 0,-3 1-7 16,-4 1 14-16,-2 0-7 16,-6 0 0-16,-6 0-55 15,-6 0-103-15,-3 0-152 16,-6 0-589-16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04T20:41:09.65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4188 6629 870 0,'0'0'124'0,"0"0"-1"15,0 0-41-15,0 0 56 16,0 0 6-16,0 0-76 0,-12 0-7 16,9 0 21-1,3 0-33-15,0 0 19 0,0 0-29 16,0 0-26-16,0 0 36 16,0-3-29-16,0 1 9 15,0-3-5-15,0-2-18 16,0-3-8-16,3-2 2 15,4 0-6-15,1-3-5 16,4-1 11-16,3 0 0 16,-3 0-6-16,6 1-12 15,-2 3 17-15,2 3-21 16,0 2-19-16,-2 5 40 16,2 2-20-16,2 0 21 15,-1 0-1-15,2 8-21 16,-2 5 22-16,2 4-13 0,-2 3 7 15,-5-1 5-15,4 2 2 16,-8 1-1-16,-1-3 0 16,-3 3 6-16,-3-3-8 15,-3 2 2-15,0 1-1 16,0 1 0-16,-15 3 2 16,-3 1-1-16,-4 0 13 15,-5 1-4-15,-1-2-10 16,-2-1 1-16,2 2-3 15,-1-5-3-15,6-2 12 0,3-2-6 16,2-2 4 0,3-2-2-16,5-3-4 0,4 0 2 15,3-2-10-15,1-4-5 16,2 0 15-16,0-1 0 16,0-3 5-16,5 1 3 15,4-2-8-15,4 0 0 16,1 0 1-16,2-6 8 15,1 0-9-15,0-4 11 16,-3 5-5-16,4 0-4 16,-5 3-4-16,0 2-2 15,-2 0-5-15,1 0 3 16,-2 3 7-16,1 3-1 16,-1 2 8-16,2 0 0 15,-1-4-8-15,2 1 0 16,-4-3 2-16,4 1 17 15,-1-3-18-15,0 0 13 0,3 0 1 16,-1-3-13-16,2-4-4 16,-1 0-8-16,7-4-72 15,-4 3-202-15,-1 2-399 0</inkml:trace>
  <inkml:trace contextRef="#ctx0" brushRef="#br0" timeOffset="1944.7">4946 6849 709 0,'0'0'288'0,"0"0"-259"15,0 0-21-15,0 0 15 16,0 0-2-16,0 0 33 16,0 0-18-16,31-52-8 15,-19 49 19-15,3 2-29 16,-3 1 28-16,7 0 22 15,-1 9-7-15,0 7 6 16,3 7-25-16,-6 4-33 16,-2 4 27-16,-4-1-23 15,-4 0-1-15,-4 0 4 0,-1-5-6 16,0-4-11-16,0-5 1 16,0-6 0-16,-3-6 12 15,0-4 16-15,0 0 62 16,2-8-33-16,-1-9-55 15,-1-9-4-15,3-4-5 16,0-6-25-16,3 0 14 16,9 4-21-16,1 5 39 15,4 6-8-15,1 9 5 16,3 5 3-16,1 7-14 16,2 0 14-16,4 16 7 15,-1 8 15-15,-2 6 13 16,-5 3 9-16,1 1-34 15,-6 0 19-15,-5-4-18 0,-2-4-10 16,-5-4 17-16,-2-7-18 16,1-7 10-16,-2-7 5 15,0-1-13-15,0-1 25 16,0-16-27-16,-2-6-46 16,1-7 33-16,-1-1-7 15,2-3-2-15,0 6-10 16,6 6-2-16,6 7 34 15,0 5-6-15,7 8-5 16,-1 2 3-16,5 5 16 16,-1 14-1-16,2 6 16 15,-2 6-13-15,1 3 21 16,-3 2-21-16,-3-2-8 16,-1-5 4-16,-4-3-6 0,0-9 0 15,-3-6-1 1,2-5-16-16,-5-6 6 0,1-2-15 15,-1-15-18-15,-2-7 31 16,1-7-51-16,-2-1 22 16,0 1 27-16,0 3-17 15,-3 5 31-15,6 6 1 16,-2 9-9-16,1 8 7 16,1 0-52-16,3 11 34 15,1 12 18-15,1 4-6 16,2 0 8-16,2 0 0 15,4-4 10-15,1-5 9 16,2-7-18-16,5-5-1 0,-3-6 0 16,-2 0 9-16,-1-13 7 15,-3-8-15-15,-6-6-1 16,-6-1 6-16,-6-3-4 16,0 2-4-16,-3 0 2 15,-11 4-19-15,-8 4 12 16,-5 5 7-16,-1 5-10 15,-2 8 10-15,2 3-40 16,1 1 3-16,6 16-2 16,2 5 15-16,5 6 23 15,8 2 2-15,6 2-1 16,0-1 46-16,6-2-11 16,12-1 3-16,6-6-38 15,6-7 14-15,1-7-2 0,2-8-12 16,3 0 9-16,-3-17 1 15,-2-10-3-15,-1-7-7 16,-5-6 0-16,-3-7 0 16,-4-1 51-16,-3-5-30 15,-7 1-7-15,-7 1 1 16,-1 4-9-16,0 6-7 16,-6 7 1-16,-6 9 0 15,-1 11 25-15,2 11 45 16,1 3 0-16,-2 13-55 15,3 13-14-15,3 13-2 16,4 6 1-16,2 4 0 16,0 4 10-16,11-1 16 0,8-2 5 15,1-6 9-15,8-3-29 16,2-10-14-16,3-6 3 16,5-10 0-16,0-9 9 15,1-6-8-15,-2 0 12 16,-4-14-1-16,-5-3 1 15,-4-6-13-15,-8-2 0 16,-5-3 0-16,-8 0 0 16,-3-2 1-16,0 4-1 15,-5 5 12-15,-4 7-2 0,-1 7-10 16,1 5 0 0,6 2-2-16,0 13-10 0,1 11 19 15,2 6-7 1,0 5 3-16,0 2 3 0,11-1-12 15,5-2 6-15,1-5 0 16,-1-5-7-16,4-7 14 16,-4-6-7-16,2-8 9 15,-3-3 5-15,-2 0-22 16,-1-12 8-16,2-9 0 16,0-7-6-16,0-5 16 15,4-2-10-15,-2 2 4 16,5 2-3-16,1 7-2 15,-2 11-7-15,5 9-1 16,1 4-3-16,-3 8 24 16,1 13-12-16,-6 5 30 15,-3 3-23-15,-3 3 10 0,-9 2-17 16,-3-2 1-16,0-2 8 16,-9 0-3-16,-3-7-5 15,-4-5-1-15,2-8-34 16,-2-10-97-16,5-5-243 15,1-8-707-15</inkml:trace>
  <inkml:trace contextRef="#ctx0" brushRef="#br0" timeOffset="2221.89">7168 6665 129 0,'0'0'1136'0,"0"0"-1004"0,0 0-74 16,0 0-57-16,0 0 83 15,0 0 44-15,0 0-2 16,0 89-27-16,-1-49-63 16,-1 7 3-16,1 1-1 15,-1 2-30-15,1 0 0 16,-1-6-8-16,2-5-3 15,0-5-12-15,0-8 15 16,0-6-132-16,0-9-186 16,-1-9-461-16</inkml:trace>
  <inkml:trace contextRef="#ctx0" brushRef="#br0" timeOffset="2484.96">7234 6676 1071 0,'0'0'288'0,"0"0"-204"15,0 0-59-15,0 0 59 16,43 104 56-16,-25-64 21 16,6 3-19-16,0 3-82 15,2-2-12-15,0 0-48 0,-4-4 11 16,2-6-11-1,-3-7 7-15,-3-5-14 0,-2-13 7 16,-2-4-148-16,-1-13-162 16,-4-14 103-16,-3-5-650 0</inkml:trace>
  <inkml:trace contextRef="#ctx0" brushRef="#br0" timeOffset="2720.35">7531 6570 1147 0,'0'0'395'16,"0"0"-327"-16,0 0-58 0,0 0 33 15,0 95 15 1,4-49 63-16,2 9 23 0,4 4-76 16,-2 2-19-16,1-2-49 15,0-5 6-15,-3-8 0 16,1-13-6-16,-2-8-15 15,1-13-26-15,4-12-186 16,-4-3-146-16,0-16-139 0</inkml:trace>
  <inkml:trace contextRef="#ctx0" brushRef="#br0" timeOffset="2915.05">7753 6665 1121 0,'0'0'268'0,"0"0"-190"16,0 0-8-16,10 85 1 16,-7-39 100-16,2 3-39 15,-1 3-33-15,2 0-32 16,3-2-66-16,-3-4-1 16,3-2-35-16,-4-10-202 15,-2-11-290-15</inkml:trace>
  <inkml:trace contextRef="#ctx0" brushRef="#br0" timeOffset="3132.91">7805 6938 1275 0,'0'0'368'15,"0"0"-297"-15,0 0-30 16,0 0 12-16,112 6-11 15,-78-1 83-15,-1-1-42 16,3 0-39-16,-2-3-9 16,-1-1-35-16,-3 0-22 15,-3-20-107-15,-8 1-401 16,-10-5-823-16</inkml:trace>
  <inkml:trace contextRef="#ctx0" brushRef="#br0" timeOffset="3400.81">8114 6561 1410 0,'0'0'408'16,"0"0"-350"-16,0 0-39 16,0 0 17-16,0 0-35 15,0 112 64-15,0-65 18 16,0 3-49-16,0 0 23 15,3-2-51-15,4-7 3 16,-4-3-2-16,2-8-7 16,-1-7-32-16,2-5-68 15,0-5-95-15,3-7-28 16,0-3-33-16,3-3-5 16,0-9-3-16,-2-5-58 0</inkml:trace>
  <inkml:trace contextRef="#ctx0" brushRef="#br0" timeOffset="3790.69">8251 6925 439 0,'0'0'383'15,"0"0"-115"-15,0 0-24 16,0 0-101-16,0 0-19 16,85-42 23-16,-67 42-43 15,0 7 53-15,-2 7-44 16,-1 4-31-16,-4 2 10 16,-5 2-77-16,-5-2 19 15,-1 0-34-15,0-1 7 16,-4-4-2-16,-4-5 2 15,2-4-6-15,0-3 14 16,3-3-15-16,-1-3 0 0,4-13-39 16,0-4-15-16,0-1 53 15,16 1-32-15,1 1 20 16,5 6 7-16,5 6-25 16,0 7 30-16,1 0 1 15,-1 10 0-15,-2 12 13 16,-4 3 22-16,-5 4 26 15,-8 4 16-15,-5 0-76 16,-3 3 42-16,-11-2-19 16,-12-4-24-16,-6-1 51 15,-2-7-42-15,0-5 7 16,1-7 1-16,3-6-17 0,5-4-9 16,4-7-78-16,3-10-99 15,9-3-388-15</inkml:trace>
  <inkml:trace contextRef="#ctx0" brushRef="#br0" timeOffset="4520.39">9386 6970 1121 0,'0'0'351'0,"0"0"-232"16,0 0-68-16,0 0-50 16,0 0 75-16,0 0 22 15,0 0 23-15,27 0 5 16,-11 2-67-16,4 3 2 15,7-1-25-15,4-1-12 16,3-1 44-16,1 1-37 0,2-3-1 16,-3 0 8-16,-3 0-37 15,-1 0 35-15,-3 0-17 16,-6-5-18-16,0 3 43 16,-3-1-23-16,-6 2 10 15,-3 0 4-15,-2 1-29 16,-1-2 6-16,-1 2-12 15,-4 0 7-15,1 0 17 16,-2 0-24-16,0 0 6 16,0 0-6-16,0 0 0 15,0 0 0-15,0 0-46 16,0 0-73-16,0 0-34 16,0 0-543-16</inkml:trace>
  <inkml:trace contextRef="#ctx0" brushRef="#br0" timeOffset="5983.57">10748 6713 798 0,'0'0'509'0,"0"0"-396"16,0 0 37-16,0 0-16 15,0 0-25-15,0 0 33 16,0 0-67-16,0-3-21 16,3 3-17-16,10 0-24 15,4 0-5-15,7 1-2 16,2 6 4-16,3-1 12 0,-1-2-21 16,3-3 18-1,-5-1 2-15,-7 0-12 0,-4 0-11 16,-4 0 2-16,-7 0-3 15,-4 0 3-15,0 0 1 16,0 0 24-16,-15 0 2 16,-7 0-15-16,-8 0-19 15,-3 0 7-15,-3 0 0 16,3 0 6-16,2 0-5 16,6 0 24-16,4 0 12 15,9 0-27-15,2 0-1 16,5 0-9-16,2 0 0 15,3 0 4-15,0 0-4 0,0 0 0 16,0 0 0-16,15 0 6 16,3 3-7-16,12 5 1 15,1 2 0-15,2 0 9 16,-2 0-8-16,-4-1 8 16,-6-2-1-16,-9-2 1 15,-2-2-18-15,-7 0 9 16,-3-1 0-16,0-2 18 15,-7 0-1-15,-11 0-1 16,-10 0-9-16,-5-8 1 16,-5-3-9-16,3 0 1 15,4-1-5-15,6 5 5 0,8 2 1 16,6 2 24 0,4 1 24-16,5 2-48 0,2 0-1 15,0 0 0-15,0 0-20 16,14 0 14-16,2 6 8 15,5 2-2-15,9-3 0 16,1-1-22-16,21-4-53 16,-8 0-133-16,-7 0-604 0</inkml:trace>
  <inkml:trace contextRef="#ctx0" brushRef="#br0" timeOffset="7026.46">11464 6762 819 0,'0'0'130'0,"0"0"-55"15,0 0-41-15,0 0 52 16,84 17 23-16,-56-22-22 15,0-10-10-15,-1-4-47 16,-2-3-9-16,-7-2 16 16,-3 0-25-16,-9 0 45 15,-4 2 42-15,-2 5-1 16,0 0 30-16,-14 1-53 16,-5 3 14-16,-5 1-3 15,-2 6-63-15,-5 2 29 0,0 4-43 16,-2 0 3-1,2 2 7-15,1 10-18 0,4 5 0 16,3 3 3-16,2 2 5 16,7 2-18-16,6 3 6 15,6 0-7-15,2-1 4 16,9 3 7-16,10-4-1 16,8-2 3-16,0-4 5 15,6-7-16-15,-2-7 4 16,-1-2-17-16,-3-3 11 15,-3-7 14-15,-6-8-4 16,-2-5 6-16,-4-4 5 16,-3-2-17-16,-5-1 6 15,-2-2-2-15,-2 3 1 16,0 4 2-16,0 5 5 0,0 5 2 16,0 9 0-16,0 3-16 15,0 0 5-15,0 17 3 16,0 11 3-16,6 9-3 15,1 6 18-15,-1 5 8 16,0 0-14-16,2-1-10 16,-4-3-2-16,1-7-4 15,-1-6-7-15,-2-9 11 16,2-8-19-16,-1-10-55 16,-2-4-194-16,2 0-380 0</inkml:trace>
  <inkml:trace contextRef="#ctx0" brushRef="#br0" timeOffset="7513.89">11829 6723 1573 0,'0'0'267'0,"0"0"-204"15,0 0-63-15,0 0 36 16,0 0 29-16,0 0 11 15,83-71 2-15,-58 60-77 16,2 4 25-16,2 4-26 16,0 3 0-16,-1 0 28 15,-1 9-11-15,-3 11 19 0,-5 4-2 16,-4 5-27 0,-6 4 8-16,-6 3-15 0,-3 2 0 15,-6 1 12-15,-13-1-12 16,-5 1 0-16,-5-3 0 15,-2-5-11-15,0-3 3 16,2-9-16-16,4-7-3 16,7-6 18-16,5-6-8 15,3 0-8-15,5-3 2 16,5-9-41-16,0-3 36 16,3 2 4-16,10 2 18 15,1 5 5-15,5 1 2 16,2 5 33-16,0 0 53 15,6 10-43-15,0 2 14 0,-2 3-23 16,-1-1-35-16,-3-3 29 16,1-2-29-16,-1-4 0 15,0-5-49-15,13 0-148 16,-8-7-293-16,-1-6-18 0</inkml:trace>
  <inkml:trace contextRef="#ctx0" brushRef="#br0" timeOffset="7667.86">12390 6987 1152 0,'0'0'1034'16,"0"0"-902"-16,0 0-78 15,0 0-27-15,0 0-20 0,0 0-8 16,0 0 1 0,24 70-24-16,-10-73-65 0,-1-11-161 15,-3-5-658-15</inkml:trace>
  <inkml:trace contextRef="#ctx0" brushRef="#br0" timeOffset="8107.87">12711 6595 1475 0,'0'0'341'15,"0"0"-310"-15,0 0-30 0,0 0 19 16,0 0 1-16,0 0 39 16,0 0 21-16,-48 68-28 15,39-36 8-15,3 8-23 16,3 7 5-16,3 3 46 16,0 1-67-16,8 0 3 15,10-4-25-15,6-8 15 16,4-8-16-16,0-8 1 15,2-8 0-15,-2-9-9 16,1-6 9-16,-4-5-1 16,-4-15 0-16,-3-8-8 15,-6-3 8-15,-7-5 1 16,-5-3 0-16,0 3 9 0,-11 4 0 16,-9 2-9-1,-4 9 0-15,-1 7 10 0,0 10 8 16,1 4-18-16,4 4 0 15,3 15-6-15,3 9-37 16,7 5-9-16,7 18-86 16,0-10-359-16,7-5-519 0</inkml:trace>
  <inkml:trace contextRef="#ctx0" brushRef="#br0" timeOffset="8896.74">13178 7018 1487 0,'0'0'295'15,"0"0"-258"-15,0 0-15 16,58-89-3-16,-42 59 42 16,-2 0 109-16,-5 0-46 15,-2-1-7-15,-3 0-90 16,-1-4-5-16,-3-2 3 15,0 0-18-15,0 0-14 16,-7-2 5-16,-5 1-9 16,2 4-9-16,-5 2 20 15,7 8 0-15,1 7-10 16,1 6-4-16,3 7 13 16,-1 4-24-16,1 0-19 0,0 4 35 15,0 14 11-15,1 7-2 16,2 11 4-16,0 8 4 15,5 4-16-15,8 10 8 16,0 0-4-16,2-1-5 16,-4-2 10-16,-4-4-1 15,-2-8 0-15,-4-5-6 16,-1-8 0-16,0-7-13 16,0-8 13-16,0-5 0 15,0-8 12-15,0-2-1 16,0-7 10-16,2-12-5 15,3-7-11-15,3-8 1 16,6-5-6-16,2 2-4 0,-1 1 16 16,6 4-6-16,-4 6 5 15,2 9 4-15,-3 9-18 16,-1 8 4-16,0 4 5 16,-3 19 44-16,-3 6-22 15,-2 8 14-15,-6 4-10 16,-1 0-12-16,-3-1-20 15,-13-4 6-15,-3-6 0 16,-1-6-5-16,-2-6 7 16,0-9-2-16,2-8 3 15,1-1 4-15,4-10-14 16,2-12 2-16,5-5-1 16,5 1-1-16,3 3 13 15,0 2-6-15,6 9 0 16,6 4 10-16,6 8-10 0,3 0 2 15,1 0-2-15,5 11 51 16,1-2-42-16,2 2 4 16,2-6-6-16,0-2-7 15,1-3-10-15,3 0-49 16,9-15-146-16,-8-2-196 16,-6-1-613-16</inkml:trace>
  <inkml:trace contextRef="#ctx0" brushRef="#br0" timeOffset="9162.11">13785 6496 1495 0,'0'0'204'0,"0"0"-136"15,0 0 33-15,80 0-22 16,-47 0 13-16,1 0-14 16,2 0-59-16,-1 0 3 15,-2-1-22-15,-5-2-3 16,-4 0-13-16,-7 2-2 16,-6-3-50-16,-5-1-170 15,-6 2-349-15</inkml:trace>
  <inkml:trace contextRef="#ctx0" brushRef="#br0" timeOffset="9579.85">13968 6513 1435 0,'0'0'241'0,"0"0"-178"15,0 0-9-15,0 0 15 16,0 0 42-16,0 0 30 15,26 75-78-15,-13-56-17 16,5 3-14-16,1 1-24 16,1 4-1-16,-1-1 2 0,0 4-7 15,-2 1 32-15,-1 0-33 16,-2 1 11-16,-5 0 7 16,-2-1-10-16,-4 2 3 15,-3 0-12-15,0 0 9 16,0-4-2-16,-6-1-1 15,-9-4-1-15,-4-4-1 16,-2-6 11-16,-6-8-15 16,-4-6 12-16,-1 0-12 15,-2-12 34-15,7-2-34 16,5 0 29-16,7 4 18 16,5 2-33-16,4 5 23 15,3 2-37-15,1 1-15 16,2 0 14-16,-1 0-74 15,-4 0-24-15,-1 0-134 0,2 0-602 0</inkml:trace>
  <inkml:trace contextRef="#ctx0" brushRef="#br0" timeOffset="34913.92">2913 6934 620 0,'0'0'161'15,"0"0"-97"-15,0 0 102 16,0 0-7-16,0 0-1 16,0 0 7-16,-33 0-60 0,30 0 17 15,0 0-34-15,1 0-18 16,2 0 8-16,0 0-40 15,0 0-10-15,0 0-12 16,0 0-16-16,0 0 13 16,0 0-13-16,0 0-1 15,0 0 0-15,8 0-57 16,4 2 42-16,10 1 4 16,2 0 0-16,6-1 12 15,4-2 56-15,-1 0 4 16,4-2-23-16,-2-4-36 15,-4-3 6-15,-4 2-7 0,-5 1 0 16,-4 1-5-16,-6 3 5 16,-6 1-1-16,0 1-9 15,-3 0-49-15,-3 0-52 16,0 0-60-16,0 0-26 16,0-7-64-16,0 0-82 15,0 3-488-15</inkml:trace>
  <inkml:trace contextRef="#ctx0" brushRef="#br0" timeOffset="35663.61">3235 6820 696 0,'0'0'293'0,"0"0"-175"0,0 0 27 16,0 0 3-16,0 0-51 15,0 0-36-15,0 0-43 16,0 2 17-16,0 11-27 15,1 4-8-15,2 6 15 16,-1 2-15-16,-1 2 0 16,2 2 0-16,-1-4 8 15,-1-2-8-15,-1 1 0 16,2-5 0-16,-2-2 3 16,0-4-3-16,0-5 0 15,0-3-1-15,0-2 0 16,0-3 1-16,0 0 1 15,0 0-1-15,0-3 16 16,0-8-16-16,0-4 0 16,0-4-1-16,-6-3-4 0,0-2 4 15,0-3 1-15,-3 2 0 16,3-2-2-16,1-1-2 16,-1 5 4-16,-1 0-1 15,4 4-8-15,0 2 9 16,2 4 0-16,-1 2 0 15,2 5 1-15,0 3 0 16,0 0-2-16,0 3 1 16,0-3-1-16,0 3 0 15,0 0 1-15,0 0 0 16,2 0-2-16,8 6 8 16,5 3 7-16,3 4-13 15,1 0 2-15,2 0-3 0,3 1 2 16,-3 0-1-16,3-1 6 15,-5 1-4-15,1-2-2 16,-4-1 0-16,-4-3 0 16,0 0-1-16,-6-3 1 15,-3-1 0-15,-3 1 10 16,0-2 2-16,0 0 4 16,0 2-9-16,-2 0-1 15,-7 3 12-15,-4-1-17 16,-2 1 11-16,-3-1 7 15,0 1-13-15,0 0-6 16,2-1 1-16,1 0 0 0,7-3 72 16,-2 0-49-1,4-1-13-15,3 0 4 0,0-2-8 16,3-1-8-16,0 1 1 16,0 5-88-16,0-4-103 15,0 3-638-15</inkml:trace>
  <inkml:trace contextRef="#ctx0" brushRef="#br0" timeOffset="35936.04">2881 9824 872 0,'0'0'0'0,"0"0"-24"0</inkml:trace>
  <inkml:trace contextRef="#ctx0" brushRef="#br0" timeOffset="39560.24">467 6769 491 0,'0'0'197'16,"0"0"-110"-16,0 0-41 15,0 0 29-15,0 0 67 16,0 0-8-16,0-7-54 16,0 5-35-16,0 1-38 15,0-1 6-15,0 2-13 16,0-3 1-16,0 1 8 16,0 0-9-16,5-1 0 15,0 1 1-15,1 2 0 16,3 0-2-16,1 0 1 0,2 1-2 15,2 12 0-15,2 7 2 16,-1 4 0-16,3 5 10 16,-2 4-10-16,-2 2-61 15,-2 1 43-15,-2 0 16 16,-1 0 2-16,-3-4 0 16,-3-2 0-16,2-7 4 15,-3-3 2-15,-2-4-6 16,2-5 0-16,-2-5 0 15,0 1 7-15,0-6-7 16,1-1 15-16,-1 0 24 16,0 0 23-16,0-5 1 15,0-5-50-15,0-5-13 16,-5-2 5-16,-1-4-5 0,-2-4-2 16,2-3 2-16,3-2-31 15,0-1-1-15,3 0 6 16,0-1-3-16,0 3 15 15,0-1-8-15,0 5 16 16,6 2 5-16,3 3-8 16,0 2 8-16,0 8 1 15,-3 1 0-15,0 6-1 16,0 1-2-16,1 2-7 16,2 0 9-16,2 10 1 15,0 9 2-15,3 3 9 16,2 8 2-16,-2 4-4 15,-2 3-9-15,3 5 0 0,-3-2 0 16,-2-3 1 0,-4-8-1-16,0-4 0 0,-3-6 0 15,0-8 5-15,0-3-5 16,-1-7 0-16,-1 1-1 16,-1-2 2-16,0 0 6 15,0-3-7-15,0-11 1 16,0-5-1-16,0-9 0 15,0-3-9-15,0-3 2 16,0-5-16-16,0-2 22 16,0-1-12-16,0 0 13 15,9 0 0-15,1 4-3 16,1 1 2-16,2 6 0 0,1 4-5 16,-1 6 6-16,-4 6 0 15,0 8 0-15,-2 4-1 16,-2 3-35-16,-1 5 6 15,1 15 30-15,-2 6 2 16,0 10 27-16,-3 8-28 16,0 2 5-16,0 5 8 15,0 2-13-15,0 5-1 16,0 13 0-16,0 13-2 16,3 15 1-16,0 2 1 15,1-6 0-15,2-20 0 16,-3-23 0-16,3-12 0 15,0-6 0-15,4-1-3 0,1 3 3 16,4-1 1 0,3-8 1-16,-2-8 25 0,4-10-26 15,-1-5 17-15,5-4 92 16,-3 0-58-16,3-7-17 16,-2-9-28-16,0-3-2 15,-2-5-5-15,2-12-118 16,-7 4-209-16,-2 3-356 0</inkml:trace>
  <inkml:trace contextRef="#ctx0" brushRef="#br0" timeOffset="40254.93">1196 6941 861 0,'0'0'183'16,"0"0"-121"-16,0 0-44 15,0 0-4-15,0 0 9 0,0 0-23 16,88-2 1 0,-73-1-1-16,-3-4-7 0,-2 0-71 15,-4 2-101-15,-6 2-330 0</inkml:trace>
  <inkml:trace contextRef="#ctx0" brushRef="#br0" timeOffset="40506.1">1242 7085 751 0,'0'0'269'0,"0"0"-188"0,0 0 3 16,0 0 64-16,0 0-18 15,0 0-66-15,0 0-26 16,67 0-22-16,-52 0-16 16,-3-1 13-16,0-1-13 15,3 2-9-15,-6-1-107 16,1 1-482-16</inkml:trace>
  <inkml:trace contextRef="#ctx0" brushRef="#br0" timeOffset="41429.83">1518 6986 856 0,'0'0'269'16,"0"0"-200"-16,0 0-30 16,0 0-39-16,0 0 23 15,0-91 2-15,0 69-25 16,0-1 14-16,3 1-12 0,-3 1-1 15,0 2 21-15,0 2-21 16,0 3-1-16,0 3 3 16,0 5 4-16,0 1 2 15,0 3 1-15,0 2 19 16,0 0 23-16,0 0-30 16,0 0-12-16,0 7-10 15,0 7-4-15,6 6 4 16,3 6 0-16,-2 6 1 15,1 2 21-15,1 4-20 16,1 3 15-16,-2 0-8 16,-4-2-2-16,-1-3 5 15,0-5-12-15,-1-3 1 16,-1-9 5-16,-1-5-5 16,2-4-2-16,-2-7 1 0,0-3-39 15,2 0-117-15,0-7-116 16,-2-6-24-16</inkml:trace>
  <inkml:trace contextRef="#ctx0" brushRef="#br0" timeOffset="41918.17">1633 6754 182 0,'0'0'706'0,"0"0"-637"0,0 0-63 16,0 0 1-16,0 0 3 16,0 0 26-16,0 0 42 15,42 20-8-15,-29-17-15 16,-1-1 1-16,7-2-4 15,-2 0 37-15,4 0-12 16,-1 0-58-16,-3 0 1 16,2-5-19-16,-7 0 0 15,-1-1 3-15,-4 2-4 16,-7-1-1-16,0 5-10 0,0-4 6 16,0 3-5-16,0-1-23 15,-7 2-25-15,1 0-9 16,-5 2-82-16,2 13 104 15,1 7 33-15,0 10 12 16,5 5 52-16,3 5 18 16,0 2-6-16,0-1 5 15,3-7-31-15,5-5-6 16,-1-8-13-16,-1-5-19 16,0-7 0-16,-2-4-23 15,-2-2-206-15,-2-5-280 0</inkml:trace>
  <inkml:trace contextRef="#ctx0" brushRef="#br0" timeOffset="42144.88">1718 7033 992 0,'0'0'143'0,"0"0"-106"16,0 0 0-16,0 0 47 16,0 0-8-16,0 0-45 15,0 0-11-15,73-38-20 16,-49 29-35-16,-6 2-214 16,-2 2-85-16</inkml:trace>
  <inkml:trace contextRef="#ctx0" brushRef="#br0" timeOffset="42315.22">1962 7156 1377 0,'0'0'286'0,"0"0"-286"15,0 0-1-15,0 0-1 16,0 0-49-16,0 0-75 15,0 0-280-15</inkml:trace>
  <inkml:trace contextRef="#ctx0" brushRef="#br0" timeOffset="43224.56">2018 6790 578 0,'0'0'358'15,"0"0"-199"-15,0 0-52 0,0 0-53 16,0 0 13-16,0 0-34 15,0 0-33-15,0 35 22 16,0-18-22-16,0 4 28 16,0 2 31-16,0 3-31 15,0 1 13-15,7 1-17 16,4-3-18-16,-1-3 22 16,2-2-28-16,3-3 1 15,0-7 15-15,-2-3-16 16,-1-4 0-16,2-3 42 15,-4 0-4-15,0-1-8 16,-2-12 10-16,-2-4-8 16,-3-3 9-16,-3-4-28 15,0-2 13-15,0 0-14 16,-6-1-10-16,-6 2 28 0,-4 5-21 16,2 1 4-16,-2 5 26 15,1 4-26-15,0 3 3 16,3 3-16-16,0 4-18 15,3 0-11-15,0 0-58 16,6 14-81-16,0-1-67 16,3 1-416-16</inkml:trace>
  <inkml:trace contextRef="#ctx0" brushRef="#br0" timeOffset="43474.18">2173 6793 993 0,'0'0'287'15,"0"0"-241"-15,0 0-17 16,0 0-28-16,0 0 20 16,0 79 22-16,6-65-37 15,1-3 3-15,4-1-5 16,5-3-2-16,3-1 5 15,1-4-7-15,5 0 0 16,5-2-17-16,-5 0-280 16,-8-7-89-16</inkml:trace>
  <inkml:trace contextRef="#ctx0" brushRef="#br0" timeOffset="43697.92">2309 6708 1079 0,'0'0'361'16,"0"0"-268"-16,0 0-83 15,0 0 5-15,0 0-1 16,-2 97 33-16,2-64-5 16,5-1-27-16,2 1 1 15,2-2-16-15,-3-3-4 16,6-4 3-16,3-2-82 0,-3-7-245 15,-3-7-422-15</inkml:trace>
  <inkml:trace contextRef="#ctx0" brushRef="#br0" timeOffset="44156.74">2568 6849 1320 0,'0'0'285'0,"0"0"-249"16,0 0-8-16,0 0-8 16,0 0 17-16,0 0-3 15,0 0-34-15,-67-14-13 0,52 14-26 16,2 1 5 0,5 9 18-16,1 5 9 0,2 4-10 15,4 1 16-15,1 0-4 16,0-2 5-16,4 0 0 15,8-7-15-15,3-3 15 16,0-4 0-16,0-4-12 16,-3 0 0-16,3-2-4 15,-5-11 16-15,-2-4 0 16,-4-2 3-16,-2 0-4 16,-2 2 1-16,0 0 0 15,0 3 4-15,-2 5-3 16,-1 3-1-16,0 6 25 15,3 0-5-15,0 6 8 16,0 15-27-16,0 8 0 0,10 8 32 16,1 8-21-1,6-1 4-15,-1 2-9 0,-1 0 2 16,4-9-16-16,-6 2 7 16,-5-8-112-16,-8-10-466 0</inkml:trace>
  <inkml:trace contextRef="#ctx0" brushRef="#br0" timeOffset="44443.95">2213 7228 1015 0,'0'0'363'15,"0"0"-289"-15,0 0-48 16,0 0 86-16,0 0-24 16,103-18-14-16,-57 4-23 15,2-1-16-15,4-3 18 16,-3 1-44-16,-5 0 4 16,-8 5-7-16,-5 2-6 15,-7 3-24-15,-8 5-81 16,-10 2-105-16,-6 0-176 15,0 8-321-15</inkml:trace>
  <inkml:trace contextRef="#ctx0" brushRef="#br0" timeOffset="45124.74">2258 7461 1337 0,'0'0'271'0,"0"0"-271"15,0 0 0-15,0 0-5 16,0 0 5-16,0 0 33 16,0 0-14-16,30-39-6 15,-17 37-11-15,-2 2 5 0,2 0 57 16,-4 11-15-16,3 10-4 15,-3 5-17-15,-3 7-27 16,-5 2-1-16,-1 1 0 16,0-4 12-16,0-1-13 15,0-7 1-15,-4-5-12 16,-2-8 11-16,3-4-17 16,0-7 8-16,0 0-22 15,3-7-43-15,0-11 10 16,0-6 25-16,0-4 40 15,0 2-16-15,0 0 15 16,13 5 0-16,-2 4 1 16,1 7 0-16,1 6 11 0,-1 4 0 15,1 0 91-15,-2 7-39 16,1 9-45-16,0-1 8 16,-5-1-26-16,-1-2 7 15,-3-5-3-15,0-1-4 16,-1-6-28-16,2 0-88 15,-1-9 10-15,0-9 38 16,3-7-131-16,-1 0-60 16,-1 0 100-16,3 6 101 15,1 2 55-15,-2 9 3 16,0 5 1-16,3 3 28 16,0 3 136-16,-2 11-31 0,2 6-60 15,0 0 10 1,-3-1-19-16,0-2 1 0,3-4-49 15,1-2-5-15,-1-8-12 16,-1-3-19-16,1 0-62 16,1-6 4-16,-1-15-79 15,-3 3-106-15,-3 1-148 0</inkml:trace>
  <inkml:trace contextRef="#ctx0" brushRef="#br0" timeOffset="45478.76">2696 7511 654 0,'0'0'251'15,"0"0"-175"-15,0 0-49 16,0 0-20-16,0 0 11 16,94 28 8-16,-80-45 13 15,2-4-12-15,-5-5-25 0,-5-4 24 16,-6-2-13-16,0-3 23 16,-3 2-9-16,-9 1-14 15,-6 4 24-15,4 6 58 16,-2 7 27-16,1 5-13 15,4 10 49-15,1 0-62 16,3 8-55-16,2 14-39 16,4 6-2-16,1 8 9 15,0 6 0-15,6-2-9 16,11 2 28-16,6-3 10 16,4-2 58-16,4-6-38 15,-1-7-24-15,3-5-2 16,-3-5-31-16,-5-7-1 0,0-3 0 15,-4-3-11-15,-6-1 11 16,0 0-103-16,-6-4-105 16,-6-4-195-16</inkml:trace>
  <inkml:trace contextRef="#ctx0" brushRef="#br0" timeOffset="53115.98">4789 7853 851 0,'0'0'149'0,"0"0"-81"16,0 0 42-16,0 0 45 16,0 0-20-16,0 0-86 0,0-7-40 15,0 1 7 1,6-3-6-16,2 2 3 0,2-4 8 16,0 1-20-16,4 0 6 15,4 0-7-15,4 1 0 16,5 1 15-16,-3 6-14 15,7 2-1-15,-2 0 0 16,-3 0 0-16,-3 11 0 16,-7 4 0-16,-4 2 1 15,-6 5 0-15,-6-1-1 16,0 4 0-16,-6 0 2 16,-9-2-1-16,-3-1-2 15,-4-5 1-15,0-1-1 16,3-5 0-16,2-5 2 15,3-3-1-15,4-3 4 0,4 0-3 16,4 0-2-16,2-2-24 16,0-5-15-16,2 0 39 15,14 0-11-15,2 2 6 16,6 2 5-16,3 3-17 16,1 0 11-16,2 5-9 15,-2 12 6-15,-4 2 9 16,-3 4 1-16,-5 2 0 15,-5 1 6-15,-8 3-6 16,-3 0 0-16,0 1 0 16,-14-1-1-16,-5-4 1 15,-3-4 1-15,-2-4 12 16,-3-5 19-16,0-10 5 0,0-2 3 16,2 0 19-1,3-10 13-15,2-4 40 0,4-2-28 16,4 1-34-16,0 1-18 15,6 1-31-15,0 1-1 16,6 3-28-16,0 1-25 16,0-6-105-16,12 4-29 15,1 2-327-15</inkml:trace>
  <inkml:trace contextRef="#ctx0" brushRef="#br0" timeOffset="53550.81">5302 7804 1311 0,'0'0'202'0,"0"0"-152"16,0 0-37-16,0 0-7 15,0 0-4-15,0 0 9 16,0 0-10-16,0 88 18 16,0-58-12-16,-3 2 9 15,-6 0 14-15,3 0-29 16,0-4 8-16,2-4-9 16,1-4 0-16,3-8 3 0,0-4-3 15,0-4-2-15,3-1 1 16,7-3-8-16,1 0 8 15,8 0 0-15,-1 0 1 16,0-6 4-16,4-1-4 16,-1 4 6-16,3-1-6 15,0 2 1-15,0 2-1 16,-2 0 0-16,-1 0 0 16,-3 0 1-16,-3 0-1 15,-5 0-30-15,-4 0-106 16,-3 0-462-16</inkml:trace>
  <inkml:trace contextRef="#ctx0" brushRef="#br0" timeOffset="53787.03">5444 7816 474 0,'0'0'850'0,"0"0"-755"15,0 0-77-15,0 0 11 16,7 90 20-16,1-51 3 16,1 7-8-16,-3 3-37 15,-3 4 5-15,4-2-12 16,-7-4 1-16,3-6-8 16,0-3 7-16,2-11-111 0,-5-9-473 15</inkml:trace>
  <inkml:trace contextRef="#ctx0" brushRef="#br0" timeOffset="54009.92">5648 8345 1455 0,'0'0'271'16,"0"0"-200"-16,0 0-41 16,0 0-30-16,0 0 0 0,0 0-78 15,0 0-52-15,6-13-233 16,-4 2-629-16</inkml:trace>
  <inkml:trace contextRef="#ctx0" brushRef="#br0" timeOffset="54453.31">5781 7887 1400 0,'0'0'179'0,"0"0"-146"15,0 0-24-15,0 0 0 16,0 0-2-16,-15 91-4 16,15-54-3-16,0 5 1 15,12 2 4-15,6-1 3 16,4-5-2-16,5-5 4 16,0-10-4-16,3-9-4 15,-2-9 20-15,-1-5 42 16,-3 0-4-16,-3-19-44 15,-5-6-5-15,-3-6 14 16,-8-7-24-16,-2-2 24 16,-3 1 15-16,-6 0-27 15,-10 4 22-15,-8 5-10 16,1 5 10-16,-5 6-1 0,-2 7-33 16,2 7 16-16,1 5-17 15,5 3-2-15,4 14 0 16,3 8-47-16,13 13-85 15,2-3-97-15,0-6-617 0</inkml:trace>
  <inkml:trace contextRef="#ctx0" brushRef="#br0" timeOffset="54811.85">6136 7945 1252 0,'0'0'229'16,"0"0"-156"-16,0 0-57 15,18 94-10-15,-5-70 21 16,10-6-19-16,3-6 15 16,3-10-11-16,2-2-12 15,-1-5 24-15,-3-15-18 16,-8-5 3-16,-4-5 8 15,-6-4-17-15,-9 0 26 16,0 2 81-16,-3 3-40 16,-13 6 24-16,-4 4-30 15,-2 6-12-15,-3 9 7 0,-2 4-10 16,-1 0-18-16,3 17-28 16,2 11-15-16,3 6 6 15,7 5-75-15,7 12-156 16,3-10-144-16,3-7-574 0</inkml:trace>
  <inkml:trace contextRef="#ctx0" brushRef="#br0" timeOffset="55166.37">6232 8143 1054 0,'0'0'402'0,"0"0"-305"0,-11 75-55 15,11-39 37 1,0 3-18-16,18-4 11 0,4-5-37 16,10-3-15-16,2-10 15 15,3-12-29-15,2-5 25 16,-2-5 25-16,-5-21-49 16,-7-6 18-16,-7-9-9 15,-11-5 6-15,-7 2 26 16,0-1-5-16,-9 6 3 15,-12 5-5-15,-4 9-32 16,-2 6 35-16,-4 10-15 16,4 6 21-16,-1 3-12 15,1 7-38-15,4 15 0 16,4 7-8-16,7 5-16 16,5 3-22-16,7 8-75 0,7-11-136 15,7-5-345-15</inkml:trace>
  <inkml:trace contextRef="#ctx0" brushRef="#br0" timeOffset="55819.06">6825 8064 1337 0,'0'0'487'0,"0"0"-420"0,0 0-26 16,0 0 13-16,0 0 58 16,0 0-25-16,-88-8-20 15,76 8-56-15,0 0-5 16,0 8-2-16,-1 9-4 16,4 6 0-16,0 8-6 15,3 2-4-15,2 0 9 16,4-2-23-16,0-3-17 15,1-9 19-15,12-8-28 16,1-8-31-16,5-3-22 16,2-10 29-16,-1-13 53 15,-1-8-34-15,-4-1 4 16,-2-4 50-16,-4 3 1 16,-3 2 6-16,1 5 16 15,-5 6-21-15,1 9 35 0,3 10-21 16,-1 1-8-16,5 17 27 15,5 15 52-15,10 26-56 16,8 25-4-16,12 27-25 16,4 10-1-16,-7-4 0 15,-9-12 0-15,-14-18-7 16,-8-16 7-16,-6-15-28 16,-5-13 7-16,0-7-84 15,-8 5 19-15,-9-1 33 16,-10 0 20-16,-6-10 32 15,-7-12 2-15,-3-11 26 0,-5-6 50 16,0-14-20 0,2-15 19-16,6-6-17 0,7-5 1 15,14-7 16-15,11-3-13 16,8 0-42-16,5-3-6 16,17 2-14-16,14-4-2 15,7 3 1-15,5 1-16 16,25-14 15-16,-15 10-135 15,-7 10-360-15</inkml:trace>
  <inkml:trace contextRef="#ctx0" brushRef="#br0" timeOffset="56119.32">7568 7752 1356 0,'0'0'178'0,"0"0"-148"16,0 81-14-16,3-29-3 15,1 17 40-15,-1-3 75 16,0 4-49-16,3-3-32 15,-1-14-25-15,1-1-21 16,-2-14-2-16,-1-11 1 0,-3-15-133 16,0-12-35-1,0-14-214-15,0-10-657 0</inkml:trace>
  <inkml:trace contextRef="#ctx0" brushRef="#br0" timeOffset="56307.76">7540 7945 1347 0,'0'0'273'16,"0"0"-212"-16,0 0-38 16,0 0 129-16,0 0-52 15,83 77-9-15,-47-43 6 16,4 0-50-16,-1-2-23 16,-2-5-24-16,-2-6-6 0,-7-9-21 15,2-12-148 1,-8 0-126-16,-8-6-419 0</inkml:trace>
  <inkml:trace contextRef="#ctx0" brushRef="#br0" timeOffset="56517.93">7875 7788 1542 0,'0'0'286'0,"0"0"-204"16,7 72-46-16,1-26-24 15,3 10 95-15,2 5-13 16,-3 4-38-16,-2-2-12 16,4-4-38-16,-6-9 2 15,1-14-8-15,-1-12-45 0,3-24-96 16,-3 0-227-16,-3-20-548 16</inkml:trace>
  <inkml:trace contextRef="#ctx0" brushRef="#br0" timeOffset="56705.68">8038 7745 1588 0,'0'0'245'0,"0"0"-186"16,10 105-28-16,-2-50 2 15,-1 0 45-15,-1 0 1 0,0-3-65 16,0-5-14-16,-4 0-40 15,-2-11-287-15,0-12-452 0</inkml:trace>
  <inkml:trace contextRef="#ctx0" brushRef="#br0" timeOffset="56886.94">8053 8093 1483 0,'0'0'299'0,"0"0"-298"15,0 0 10-15,0 0 15 16,99 4-14-16,-66-3 17 16,0-1 46-16,0 0-63 15,-2-5-12-15,4-17-11 0,-10 4-231 16,-5-3-396-16</inkml:trace>
  <inkml:trace contextRef="#ctx0" brushRef="#br0" timeOffset="57095.87">8360 7682 876 0,'0'0'1037'0,"0"0"-930"16,-3 78-74-16,3-31-2 15,0 4-22-15,0 6 56 16,2 0-3-16,5-3-52 15,-3-2 15-15,1-9-25 0,1-4-35 16,-2-11-127-16,-1-12-375 16</inkml:trace>
  <inkml:trace contextRef="#ctx0" brushRef="#br0" timeOffset="57575.79">8605 7992 1521 0,'0'0'156'16,"0"0"-149"-16,0 0 65 15,0 0-9-15,80 30 104 0,-61-15-12 16,-5 2-48 0,1 0-41-16,-8 0-64 0,-4 2 8 15,-3-2-10-15,0 0 6 16,-13-2 0-16,-4-3-6 15,-2-4 0-15,4-6 0 16,-1-2-10-16,5 0-12 16,4-5-11-16,5-8-44 15,2 1 30-15,2-1-22 16,14 2 16-16,7 5 39 16,5 6-7-16,2 0 21 15,3 6 0-15,-2 10 1 16,-1 7 73-16,-5 2 3 0,-4 3-2 15,-9 1-26-15,-8 0-37 16,-4 3 8-16,-3-3 0 16,-19 1-18-16,-8-5 13 15,-7-4-7-15,-5-4-7 16,-1-6 18-16,3-3-18 16,1-6-1-16,7 0 18 15,9 0-17-15,6-2 8 16,10 0-9-16,7 0-41 15,0 0-119-15,6 0-818 0</inkml:trace>
  <inkml:trace contextRef="#ctx0" brushRef="#br0" timeOffset="61239.88">9637 8078 986 0,'0'0'271'16,"0"0"-178"-16,0 0-80 16,0 0 16-16,0 0 39 15,0 0-30-15,0 0 2 16,0 0-22-16,4 0-5 16,-1 0 4-16,6 0-6 15,0 0 21-15,6 0 24 0,2 3-2 16,3-3 24-16,4 1-31 15,3 1-5-15,3-1 1 16,-2 1-32-16,3-2 14 16,-1 1-4-16,-2-1-14 15,0 0 57-15,-3 0-21 16,-1 0 1-16,-5 0-2 16,-4 0-41-16,-3 2 6 15,-3-2 4-15,0 5-10 16,-3-3 18-16,1 1-19 15,-1-1 12-15,-3 0 11 16,0 1-22-16,0-3 7 16,-3 0-8-16,2 3 1 0,-2-3 8 15,0 0-9 1,0 0 1-16,0 0 17 0,0 0-17 16,0 0-1-16,0 0 0 15,0 0 0-15,0 0 10 16,0 0-9-16,0 0 0 15,0 0 10-15,0 0-11 16,0 0 0-16,0 0-1 16,0 0-75-16,0 1-148 15,0 0-359-15</inkml:trace>
  <inkml:trace contextRef="#ctx0" brushRef="#br0" timeOffset="62404.56">10924 8022 378 0,'0'0'339'0,"0"0"-90"16,0 0-40-16,0 0-42 15,0 0-16-15,0 0-46 16,0 0 55-16,-2-2-36 16,2 2-27-16,0 0-26 15,0 0-53-15,0 0 1 16,0 0-19-16,0 0 1 15,0 0 14-15,11 0 11 16,2 5 2-16,2-1 6 16,6-1-26-16,-1 2 15 15,5-2-2-15,0 2-20 16,-1-3 18-16,4 0-9 0,-1-2 29 16,-4 0 4-1,-2 0-42-15,-5 0 17 0,-7 0-7 16,-3 0-10-16,-3 0 13 15,-3 0-13-15,0 0 8 16,0 0 1-16,0 0-4 16,0 0-7-16,0 0 1 15,0 0-12-15,0 0-1 16,0 0-63-16,0-9-102 16,0 1-300-16,0-1-373 0</inkml:trace>
  <inkml:trace contextRef="#ctx0" brushRef="#br0" timeOffset="63154.08">11586 7897 1101 0,'0'0'272'16,"0"0"-129"-16,0 0-50 15,0 0-34-15,0 0-16 16,0 0 12-16,0 0-5 16,-16 64-18-16,25-50 15 15,9 0-24-15,1-4-4 16,1-3 5-16,2-5-24 16,2-2 25-16,-1-2 19 15,0-15-19-15,-2-3 1 16,-2-6-18-16,-5-3 1 15,-7 0 7-15,-5 1-15 16,-2 2 4-16,0 5 9 0,-14 4-14 16,-5 5 34-1,-8 5 6-15,-3 7-24 0,-3 0-7 16,-1 9-9-16,3 11-1 16,1 6 1-16,5 2-9 15,6 1 7-15,5 0 2 16,6-1 0-16,5-4 0 15,3-2 0-15,0-8 0 16,15-4-13-16,6-5-12 16,3-5 24-16,3 0-28 15,-1-10-32-15,3-4 55 16,-5-3-9-16,0 1 15 16,-2 2 0-16,-4 4 0 15,-3 5 1-15,-2 5-1 16,2 0 0-16,-1 18 35 0,-1 9-7 15,-4 9 8-15,0 7-12 16,-3 5-23-16,-5-1 10 16,1 1-9-16,-2-9-1 15,0-8-1-15,1-10 0 16,2-8-24-16,5-13-101 16,-2 0-216-16,2-6-337 0</inkml:trace>
  <inkml:trace contextRef="#ctx0" brushRef="#br0" timeOffset="63641.78">11970 7940 1607 0,'0'0'261'0,"0"0"-185"0,0 0-60 15,0 0-14-15,0 0 4 16,0 0-5-16,0 0 5 15,38-59-6-15,-20 48 3 16,6 4 1-16,1 4-4 16,1 3 0-16,2 0 14 15,-1 15-14-15,0 7 8 16,0 6-7-16,-8 4 9 16,-4 5 51-16,-9 1-10 15,-6 4-28-15,0 1-8 0,-15-2-9 16,-4 0-4-16,-2-7-2 15,-3-2 0-15,0-11 2 16,3-6-2-16,3-6 1 16,2-9 16-16,2 0-15 15,5-2-2-15,2-9 0 16,4-1-16-16,3-1 16 16,0 3 0-16,9 2 0 15,4 6 12-15,5 2-3 16,2 0 33-16,5 5-7 15,0 10-7-15,2-1 8 16,-3 1-30-16,-3-2 1 16,-2-2-2-16,-5-1-5 15,2-6-30-15,-4-1-71 16,4-3-178-16,-3-7-255 0,0-5-238 0</inkml:trace>
  <inkml:trace contextRef="#ctx0" brushRef="#br0" timeOffset="63779.94">12414 8280 1309 0,'0'0'589'16,"0"0"-446"-16,0 0-49 16,0 0-69-16,0 0-13 15,0 0-12-15,0 0-4 16,43 20-7-16,-16-31-185 16,-1-9-121-16,-1-6-381 0</inkml:trace>
  <inkml:trace contextRef="#ctx0" brushRef="#br0" timeOffset="64175.94">12809 7821 1692 0,'0'0'315'0,"0"0"-254"16,0 0-61-16,0 0-49 15,0 0 40-15,0 0 9 16,0 0 20-16,-46 96 39 15,36-56-31-15,4 6-21 16,3 1 12-16,3 3-19 16,0 1 8-16,3-3-8 15,12-7 0-15,4-4 6 0,8-11-6 16,0-8 0 0,1-10 0-16,2-8 0 0,-2 0-16 15,-4-19 10-15,0-6 2 16,-6-6 3-16,-8 1 1 15,-4-1 0-15,-6 3 11 16,0 6 13-16,-13 3 14 16,-8 6 30-16,-6 4-43 15,-3 5-8-15,1 4-17 16,3 0 0-16,-1 14 0 16,9 6-27-16,6 2-20 15,9 12-67-15,3-6-210 16,0-4-549-16</inkml:trace>
  <inkml:trace contextRef="#ctx0" brushRef="#br0" timeOffset="64942.97">13288 8282 1262 0,'0'0'709'16,"0"0"-709"-16,0 0-13 15,51-108-56-15,-35 66 68 16,-5-3 1-16,-3 1 111 16,-5-3-10-16,-1 3-30 15,-2-2-49-15,0 1-12 16,-3 4 6-16,-10 4-15 16,1 6 15-16,-3 4-7 0,3 8-7 15,1 4 2-15,4 9 3 16,4 4-5-16,0 2-2 15,3 0-15-15,0 15 15 16,0 7 0-16,0 10 0 16,0 4-6-16,3 6 6 15,9 6-6-15,1 6 6 16,2 5-17-16,-1 1 2 16,-1 1-10-16,-1-5-5 15,0-3 18-15,-3-11-30 16,-3-9 20-16,-2-11 22 15,-1-11-6-15,-1-8 6 16,-1-3 14-16,2-12 45 0,0-15-19 16,2-9-25-16,4-8-3 15,1-4-9-15,2 1 4 16,3 3-6-16,4 7-1 16,-2 9 0-16,1 11-3 15,-5 11 3-15,2 6 0 16,-1 3 0-16,0 19 12 15,-3 7 26-15,-4 5-20 16,-2 4-16-16,-5 1 12 16,0-3-13-16,-3-2-1 15,-12-5 0-15,-4-3-9 16,-4-6 8-16,2-9-19 16,-3-7-8-16,2-4 27 0,1-3-24 15,5-14 16-15,5-4-2 16,2-3-15-16,9 2 18 15,0 4 8-15,0 5 0 16,12 6 3-16,2 6 6 16,5 1-3-16,2 2 22 15,1 10-8-15,4 0 17 16,-3 1-26-16,3-4-1 16,-4-2-1-16,4-4-9 15,-3-3 0-15,3 0-26 16,8-19-104-16,-4-2-212 15,-6 0-249-15</inkml:trace>
  <inkml:trace contextRef="#ctx0" brushRef="#br0" timeOffset="65213.42">13882 7707 684 0,'0'0'891'0,"0"0"-814"15,0 0-27-15,0 0-3 16,0 0 67-16,83 17 13 16,-53-12-54-16,1 1-23 15,1-1-39-15,-4-3-1 0,-4 1-5 16,-6 1-5-16,-3-4-47 15,-9 3-66-15,-3-3-184 16,-3 2-445-16</inkml:trace>
  <inkml:trace contextRef="#ctx0" brushRef="#br0" timeOffset="65586.27">14006 7804 801 0,'0'0'667'15,"0"0"-575"-15,0 0-81 16,0 0 13-16,0 0 67 0,0 0 42 16,0 0-4-16,25 77-55 15,-4-52-44 1,-2 4 2-16,1 0-31 0,-3 3 27 16,0 0-8-16,-4-2-20 15,-2 2 16-15,-5-4-15 16,-3-3 0-16,-3 0 10 15,0-6-10-15,-9-2-1 16,-8-5 0-16,-5-2 0 16,-8-7 8-16,-3-3-8 15,-1 0 21-15,-2-6 34 16,7-6-10-16,4 2 32 16,6 2-14-16,7 2-26 0,3 4 6 15,5-1-34-15,1 3-8 16,1 0-1-16,1 0-94 15,-5 9-48-15,-2 6-330 16,0 0-766-16</inkml:trace>
  <inkml:trace contextRef="#ctx0" brushRef="#br0" timeOffset="70279.99">4497 7517 700 0,'0'0'162'15,"0"0"-78"-15,0 0 26 16,0 0 0-16,0 0 21 15,0 0-6-15,0 0-19 16,-15-7-59-16,15 7-25 16,0 0-5-16,-2 0-10 15,1 1-6-15,-5 12-1 16,3 8 0-16,0 9-1 16,3 9 1-16,-3 9 0 15,3 18 6-15,0 20 6 0,6 19-13 16,7 4 1-16,-4-11-12 15,-1-21 11-15,-5-23 1 16,-2-15 0-16,1-6 2 16,-2 4 5-16,0 2-14 15,0-5 7-15,0-5-12 16,0-10 11-16,0-7-103 16,0-8-254-16,0-4-47 0</inkml:trace>
  <inkml:trace contextRef="#ctx0" brushRef="#br0" timeOffset="74544.09">4555 7606 811 0,'0'0'95'0,"0"0"-57"16,0 0-21-16,0 0 73 16,91-21 73-16,-58 15-84 15,4 3 25-15,6 0-7 16,4 0-37-16,6 3 13 15,5-5-33-15,2 3 1 0,4-1 10 16,2-1-32-16,4 1 6 16,-2-2-4-16,1 2-13 15,-2 0 23-15,-1 3-15 16,2 0 8-16,-2 0 15 16,4 0-30-16,-1 0 12 15,4 0-5-15,-3 0-15 16,0 0 20-16,0 0-21 15,-1 0 0-15,1 0 9 16,1 0 4-16,1 0-13 16,-2 0 0-16,0-3 0 15,-4 0-1-15,-5-1 1 16,-3 1 0-16,-1 1 11 0,-3-1-10 16,1 0-1-16,2-3 0 15,-2 2-5-15,0-3 5 16,0 2 0-16,-4-4 1 15,1 3 14-15,-3 0-14 16,5-1-2-16,0 0-6 16,2 0 7-16,4 0 17 15,3 1-9-15,2-2 2 16,4 3 0-16,1-1-8 16,-3 1-2-16,-1 2 0 15,-2 3 0-15,-3-2 0 16,0 0 1-16,-1-1-1 15,1-1 10-15,0-2-1 16,0 0-8-16,-1 1-1 0,-2-1 0 16,-3 4 1-16,-1 1-1 15,-3-1 0-15,1 1 0 16,0-1-2-16,2 1 1 16,-3 1 1-16,2-3 0 15,-1 3-2-15,-1 0 2 16,0 0 0-16,-2-1 1 15,2 1 0-15,-5-1-1 16,2 1 0-16,-2-2 5 16,-1 2-11-16,1 0 6 15,-1 0 0-15,1 0 10 16,-1 0-10-16,1 0 0 16,-1 0-1-16,-1 0 1 0,-2 0-4 15,-2 0 4 1,-2 0 0-16,-4 0 3 0,-1 3-2 15,0 1-1-15,-2-1 0 16,-1 3-3-16,0 0 3 16,0-1 0-16,-2 1 6 15,0 0 15-15,2-1-20 16,0 1 4-16,0 1-5 16,1 0 1-16,0-1 5 15,1 2-5-15,1 0-1 16,-1 0 6-16,0-2-6 15,1 1 0-15,-2-3 0 16,7-1 0-16,0-3 9 0,2 0 0 16,5 0-1-16,0 0-6 15,4 0 5-15,-1 0-7 16,2 0 0-16,2-3 0 16,1 3 0-16,2-4 0 15,0 3 1-15,2-1 9 16,-2 1-9-16,1 1-1 15,-3 0 0-15,5 0 1 16,-1 0 1-16,1 0-1 16,0 0-1-16,2 0 10 15,-1 0-9-15,1 0-1 16,-2 0 0-16,-1 0 0 16,-2 0 3-16,2 0-3 15,-5 0 0-15,3 0 6 0,-1 0-5 16,-3 0-1-16,-1 0 0 15,2 0 6-15,-1 0 1 16,1 0-6-16,2 0-1 16,-2 3 6-16,1-1-5 15,-1 1-1-15,1 0 0 16,1-3-4-16,-3 0 4 16,1 0 0-16,2 0 0 15,-3 0 6-15,2 0-5 16,-1 0-1-16,0-3 0 15,-1-4 0-15,0 3 0 16,-1-2 1-16,0 2-1 16,2 0 3-16,-1 1 6 0,-2 0-9 15,3 2 0-15,-1 0-2 16,-2 1 1-16,0-1 1 16,-2 1 0-16,-1-2-4 15,-1 2 5-15,1 0-2 16,-4-1 1-16,2 1-3 15,-3-2 2-15,-2 0 2 16,-4 1-1-16,-2 0 3 16,-3-1-2-16,-5 0-2 15,-1 0 1-15,0 1-1 16,-3 0 1-16,-3-1 1 16,1 1-1-16,-1 1 7 15,-2 0-7-15,2-2 0 16,-1 2-1-16,1 0 1 0,-2-2-6 15,0 2 6-15,0 0 0 16,0 0 11-16,-3 0-11 16,2-3 0-16,-3 3 0 15,0 0-3-15,-2 0-3 16,-2 0 12-16,2 0-6 16,-4 0 0-16,0 0-2 15,-1 0 1-15,-2 0 1 16,1 0-2-16,-1 0 2 15,4 0 1-15,-2 5-1 16,3 2 10-16,-1 1-9 16,3 4-1-16,1 0 0 0,-2-2-9 15,4 3 9 1,-2 2 1-16,3 1-1 0,0 5 12 16,2 3-11-16,1 6-2 15,1 3 1-15,-2 4 0 16,-1 2 0-16,-1 3 0 15,-1 2 0-15,-1 1 0 16,-2 2 1-16,2 1-1 16,-1-1 0-16,-1 3-3 15,0-2-4-15,0-1 7 16,0-3 0-16,0 1 3 16,-1-6-3-16,0-1 0 0,0-1 0 15,0-4 0 1,-1-1-2-16,-2-5 2 0,1 0 0 15,-3-4 1-15,1-2 0 16,0-1-1-16,-2-3 0 16,-2-1 0-16,-1-4-1 15,0-3 1-15,0 1-1 16,0-3 1-16,0 0-28 16,0 0 26-16,-3 1 1 15,-3-1 1-15,-3 3 0 16,-3 0 1-16,0-1-1 15,-3 2 0-15,0-3 0 16,-2 2 0-16,-2-2 0 16,-1-1 0-16,-4 0 3 15,-1 0-3-15,-1-4 0 0,-2 2-1 16,-4-4 6-16,1 2-5 16,-1-2 0-16,-1 1 1 15,0 0 2-15,-2 1-3 16,0-3 0-16,-3 3 0 15,2-1 3-15,-1-2-3 16,3 0 0-16,-2 0 0 16,0 0 10-16,-1 0-10 15,-2 0 0-15,2 0-2 16,-2-2 8-16,3 2-6 16,-1 0 5-16,1 0-4 15,2 0 7-15,0 0-1 16,-1 0-5-16,1 0-2 15,0 0-4-15,1 0 4 16,-3 0 4-16,3-3-2 0,1 3 4 16,-1-3-6-16,0 1-5 15,0 2 4-15,0-2 2 16,0 2-1-16,2 0 0 16,-2 0 0-16,0 0 3 15,-2 0-3-15,2 0 0 16,-3 0 0-16,2 2 0 15,-2 0 0-15,-2-2 0 16,-1 0 1-16,0 0-1 16,-2 0 1-16,-3 0-1 0,0 0 0 15,-2 0 4 1,0-4-4-16,-5 3 0 0,1 1 0 16,0 0 7-16,0 0-7 15,2 0-1-15,0 0 1 16,-1 1 0-16,4 3 2 15,-4 1-2-15,4-2 0 16,-1 1 0-16,1 1-3 16,-4-2 2-16,7 0 1 15,-2 2-3-15,2-1 3 16,0-2 0-16,0 1 0 16,3-1 0-16,-4 0 1 15,1 0-1-15,-1-1 0 16,-3 2-5-16,-2-1 5 15,-1 0 0-15,0 1 0 0,2-1 5 16,1 0-5-16,4-2-2 16,-1 0 2-16,1 0-12 15,0 0 6-15,-5 0 4 16,0 0-9-16,-5 0 3 16,-1 3-5-16,-2-3 12 15,-2 4 1-15,0 1-8 16,0 0 8-16,1 1 0 15,1 0 0-15,1-1 3 16,3 0-3-16,-1-4 0 16,4 1 0-16,-1-2-3 15,-2 0 3-15,-1 0 0 16,1 0 0-16,-4 0 4 16,2 0-3-16,-1 0-1 0,3 0 0 15,0 0 1-15,4 0 5 16,0 0 0-16,3 0-5 15,0 0 24-15,0 1-25 16,-1 2 0-16,3 1 0 16,-4-1 0-16,1 0 0 15,-1 1 0-15,1-1 6 16,-4 0 4-16,3 2-8 16,-2-1-2-16,-1 2 0 15,2 0-2-15,0 0 2 16,-3 0 1-16,1 2 0 15,-3-3 10-15,1 1-9 0,-1 0-2 16,0-2 0 0,2-2 6-16,0 3 1 0,4-2-7 15,1 2 1-15,2-2 17 16,3 0-17-16,2-2-1 16,2 1 0-16,2-2 0 15,0 0-1-15,1 0 2 16,0 0-1-16,-1 0 11 15,0 0-10-15,-1 0-1 16,-1-2 0-16,-2 2 1 16,2 0 6-16,-3 0-6 15,2 0-1-15,1 0 7 16,-4 0-5-16,6 0-3 16,-1 0 1-16,-1 0 0 15,2 0-1-15,-3 2 2 0,1-2-1 16,0 0 7-16,0 0 1 15,-1 0-9-15,2 0 1 16,-1 0-5-16,0-4 5 16,0-1 0-16,0 0 1 15,0 0 7-15,-1 0-7 16,4-2-1-16,-1 2 0 16,4-2-4-16,0-1 3 15,-1 0 2-15,-2 0-1 16,-1 0 9-16,-2 1-9 15,-4 0 0-15,4 1-1 16,-1 0 0-16,-1 1-6 0,4 1 9 16,-3-1-2-16,4 2 6 15,0 1-6-15,-1-1 0 16,6-2-6-16,-4 3 6 16,1-3 0-16,1-2 1 15,-1 0-1-15,-2 0 3 16,3 2-1-16,-3-1-3 15,2 0 1-15,-2 2-3 16,2 0-6-16,-2 0 10 16,0-1-1-16,0 2 6 15,-1-2-5-15,0 1-1 16,-2-1 0-16,5 0-3 16,-2-1 2-16,0 2 1 0,2-1 0 15,-1 3 5 1,1 0-3-16,3 1-3 0,-1-1 1 15,-2 1-6-15,3 0 5 16,-4-2 1-16,-2 1 0 16,3 0 0-16,-4-1 1 15,1 0-2-15,-3 0 1 16,3 1-4-16,-4-1 2 16,2-1 2-16,2-1 0 15,0 1 6-15,-2 0-5 16,3 0-2-16,-1 0 1 15,1 1-6-15,2 1 4 0,1 1 2 16,0 1 0 0,2 0 1-16,-5 0-1 0,3 0-1 15,-3 0-9-15,-1 0 1 16,4 0 3-16,0 0 6 16,2-5 0-16,0 1 3 15,1-1-1-15,0 2-3 16,0-2 1-16,-1 1-3 15,-2-1 2-15,0 0 2 16,3 2 4-16,-1 2-5 16,-2 0 7-16,6 1-14 15,0 0 7-15,1 0-5 16,0 0 4-16,5 0 2 16,-1 0-1-16,2 0 4 15,3 0-2-15,0 0-3 0,1 0 1 16,2 0-4-1,2 0 3-15,-1 0 1 0,4 0 0 16,0 0 2-16,3 0-1 16,0 0-2-16,1 0-6 15,1 0-24-15,1 0 21 16,0 0-54-16,0 0-64 16,0 1-114-16,12 13 13 15,3-2-85-15,1 0-212 0</inkml:trace>
  <inkml:trace contextRef="#ctx0" brushRef="#br0" timeOffset="76894.05">3936 9956 1048 0,'0'0'279'0,"0"0"-173"0,0 0-7 16,0 0 23-16,0 0 56 16,0 0-85-16,-12-37-67 15,9 21 17-15,3-4-4 16,0-2-13-16,0 0 13 16,0-4-29-16,0-2-4 15,0-4 1-15,0 0-6 16,5-2-2-16,-1 0 1 15,0 0-11-15,-1 2 11 16,-1 1 0-16,-1 1 0 16,-1 7-10-16,2 1-7 15,-2 8 11-15,0 4 5 0,0 6-6 16,0 4-2 0,0 0 9-16,0 0-24 0,0 9 9 15,1 13-11-15,2 9 25 16,3 8-4-16,-1 7 1 15,5 2 3-15,-2-2 2 16,-1-2-1-16,-1-3 12 16,0-5-12-16,-3-4 0 15,0-7-7-15,0-4-147 16,0-6-10-16,-3-4-182 16,3-6-254-16</inkml:trace>
  <inkml:trace contextRef="#ctx0" brushRef="#br0" timeOffset="77434.09">4124 9637 1113 0,'0'0'224'0,"0"0"-131"16,0 0 3-16,0 0 13 15,0 0-20-15,0 0-29 16,0 0-31-16,1-47-29 16,5 35 0-16,2-2-1 0,5 0-10 15,1-1 10 1,0 5 1-16,3 0 0 0,1 4-1 16,-3 5-4-16,6 1-2 15,-4 4-3-15,-3 15 10 16,1 7 4-16,-8 7-4 15,-5 9 8-15,-2 3 3 16,-3 4-10-16,-15 1-1 16,1-2 0-16,-3-4 1 15,-1-7 1-15,4-10-2 16,1-8 0-16,7-5 4 16,4-9 8-16,1-5-12 15,0 0 0-15,4-5-35 0,0-9-5 16,0-5-2-1,0-1 36-15,1 2-1 0,6 5-3 16,1 3 8-16,1 5-2 16,7 5-6-16,-2 0 9 15,5 9 2-15,2 8 9 16,-3 2 15-16,3 1-22 16,-3 0 10-16,1-2-13 15,-1-4-12-15,0 0-15 16,1-8-309-16,-7-3-563 0</inkml:trace>
  <inkml:trace contextRef="#ctx0" brushRef="#br0" timeOffset="77767.81">4537 9941 1393 0,'0'0'311'0,"0"0"-226"15,0 0 22-15,0 0-32 16,0 0-34-16,0 0-4 16,0 0-29-16,4 3-8 15,-2-3-36-15,2 0-198 16,-1 0-119-16,0-5-713 0</inkml:trace>
  <inkml:trace contextRef="#ctx0" brushRef="#br0" timeOffset="78374.83">4746 9464 849 0,'0'0'350'0,"0"0"-236"15,0 0-35-15,0 0-20 16,0 0-25-16,0 0-23 16,0 0 11-16,-12 25-12 15,7-8-9-15,-1 2 7 16,-1 5-6-16,1 0-2 15,0 1 1-15,0 3 5 16,3 0 9-16,0 3-15 0,3 0 10 16,0 0-5-16,3-1-4 15,6-1-1-15,6-3 0 16,3-3 1-16,3-2-1 16,0-3 0-16,4-4 1 15,0-3 8-15,2-5-8 16,0-4-1-16,0-2 2 15,-2 0-1-15,-2-12 85 16,-1-6-7-16,-1-3-29 16,-8-4-9-16,-1-2-22 15,-4 0 7-15,-8-1-17 16,0 5-9-16,0 1 30 0,-12 4-10 16,-5 3 15-16,-2 4-1 15,-5 5-11-15,2 5-5 16,-4 1-8-16,1 3-8 15,3 14 8-15,-1 5-10 16,5 6 0-16,2 1-2 16,4 2-87-16,0 7-95 15,6-7-22-15,5-8-479 0</inkml:trace>
  <inkml:trace contextRef="#ctx0" brushRef="#br0" timeOffset="78984.91">5323 9626 489 0,'0'0'696'0,"0"0"-625"16,0 0-71-16,0 0-7 15,0 0 7-15,0 0 38 0,0 0 97 16,40 25-16-16,-19-3-52 16,5 4-24-16,2 4 3 15,2 1-6-15,-2-2 10 16,0 0-35-16,-2-6-5 15,-4-5-10-15,-5-3 1 16,-3-8-2-16,-5-5-131 16,-4-2-370-16,-5 0-229 0</inkml:trace>
  <inkml:trace contextRef="#ctx0" brushRef="#br0" timeOffset="79231.75">5550 9641 1275 0,'0'0'187'15,"0"0"-136"-15,0 0-35 16,-21 88-16-16,13-54 48 16,1 3 3-16,-5 1 0 15,0-2 4-15,3-3-54 16,-3-4 8-16,5-9-9 15,-1-4-1-15,4-6-10 16,1-7-1-16,3-3-73 16,0-5-147-16,0-10-282 0</inkml:trace>
  <inkml:trace contextRef="#ctx0" brushRef="#br0" timeOffset="79502.77">5763 9515 874 0,'0'0'385'16,"0"0"-275"-16,0 0-87 16,0 0 54-16,0 0 42 15,48 86 17-15,-36-50-37 16,-3 4-34-16,-2 2-35 15,2-1 8-15,-6-4-37 0,0-4 13 16,0-8-11-16,0-6-3 16,-3-7-21-16,8-10-143 15,-4-2-239-15,2 0-254 0</inkml:trace>
  <inkml:trace contextRef="#ctx0" brushRef="#br0" timeOffset="79889.16">5957 9610 1320 0,'0'0'291'0,"0"0"-240"15,0 0-22 1,0 0-28-16,0 0 9 0,12 89 38 16,-5-55 2-16,4 5-8 15,8-3-42-15,3-2 2 16,1-5 1-16,2-7-2 15,1-5-1-15,-1-8 7 16,2-6-7-16,-2-3 0 16,-2-8-76-16,-4-13 31 15,0-8 45-15,-5-5 1 16,-5-7 13-16,-6-2 15 16,-3-1-17-16,0 2 49 15,-11 4 10-15,-5 4-1 16,-5 7 30-16,-3 5-34 15,-3 8-16-15,-4 4-5 0,-2 10-44 16,-1 0 6-16,1 16-7 16,3 6-19-16,6 6 17 15,8 5-39-15,10 14-77 16,5-6-147-16,1-7-270 0</inkml:trace>
  <inkml:trace contextRef="#ctx0" brushRef="#br0" timeOffset="80520.78">6409 9409 386 0,'0'0'697'0,"0"0"-626"16,0 0-5-16,0 0 104 15,0 0-76-15,0 0-20 0,85-27-21 16,-67 27-23-16,-3 0 24 16,-2 12-32-16,-4 2 3 15,-1 4 32-15,-8 3 20 16,0 1-34-16,-2 0-43 16,-7-2 7-16,-4-6 4 15,2-4-10-15,2-1 5 16,-1-7 7-16,7-2-13 15,0 0 0-15,0-2-20 16,3-7-57-16,0-1 11 16,9 0 24-16,6 3 27 15,3 5 6-15,4 2-11 16,2 0 18-16,1 5 2 16,-2 7 0-16,-1 4 13 0,-6-1 56 15,-5 2 20-15,-8 0-4 16,-3 2-41-16,0-2-1 15,-5-1-16-15,-12-2-26 16,-6 0 13-16,2-6-3 16,-4-2-9-16,7-3 14 15,2-3-16-15,5 0-10 16,4 0-73-16,5 0-142 16,2 0-123-16</inkml:trace>
  <inkml:trace contextRef="#ctx0" brushRef="#br0" timeOffset="81332.48">7090 9617 818 0,'0'0'684'0,"0"0"-614"15,0 0-28-15,0 0 37 16,0 0 23-16,0 0 9 16,-86-50-68-16,71 44-8 0,2 4-1 15,-5 2-34 1,3 0 5-16,-3 2-5 0,0 11-5 15,0 3-4-15,2 4 9 16,2 2 0-16,4-1 0 16,1 2-1-16,6 0-1 15,3-3 2-15,0 4-3 16,2-5-8-16,12-1 8 16,3-2-10-16,7-4-2 15,-2-5-19-15,6-3 33 16,-4-4-25-16,2 0-9 15,-2-9-15-15,-2-7 2 0,-3-4 10 16,-4-2 32 0,0-1-10-16,-6 1 16 0,2 2 1 15,-5 3 14 1,-1 4 27-16,0 7-4 0,-4 1-19 16,1 5-19-16,1 0-6 15,3 5-1-15,3 14 7 16,7 7 0-16,3 9 9 15,3 8-9-15,6 18 0 16,5 16 0-16,-2 18-18 16,-4 4 17-16,-11-19-41 15,-10-17-5-15,-6-22 34 16,0-3-13-16,0 6 14 16,-9 6 12-16,-4 2-6 15,-4-4 5-15,-5-7 2 16,-3-8-1-16,-5-11 9 15,-3-9 1-15,0-9 12 0,-1-4 83 16,1-1-53-16,5-14 35 16,5-4-9-16,7-6 20 15,4-5-22-15,6-3-74 16,3-1 4-16,3 0-6 16,0-2 1-16,15 2 5 15,4 2-6-15,8 0 0 16,3-1 0-16,6 2-65 15,16-16-130-15,-10 10-160 16,-5 4-684-16</inkml:trace>
  <inkml:trace contextRef="#ctx0" brushRef="#br0" timeOffset="81663.72">7781 9523 527 0,'0'0'489'16,"0"0"-451"-16,0 0-22 15,-18 75-16-15,15-39 0 0,0 6 162 16,3 6 22-16,-2 4-77 16,2 4-32-16,0 0-64 15,0-5 1-15,0-7-12 16,0-8 0-16,0-12-11 16,0-13-1-16,0-8-173 15,0-3-325-15</inkml:trace>
  <inkml:trace contextRef="#ctx0" brushRef="#br0" timeOffset="81895.69">7717 9629 1069 0,'0'0'220'0,"0"0"-157"15,0 0 63-15,0 0-43 16,0 0-29-16,109 94 55 15,-75-55 19-15,2 3-34 16,-3-2-31-16,3 1-20 16,-5-9-42-16,-7-5 4 15,0-7-5-15,-7-7-21 16,-6-13-80-16,0 0-144 16,-7-10-378-16</inkml:trace>
  <inkml:trace contextRef="#ctx0" brushRef="#br0" timeOffset="82129.46">8089 9526 1202 0,'0'0'365'0,"0"0"-261"16,0 0-69-16,0 0-29 15,0 0 103-15,13 93 26 16,-10-47-58-16,1 7 12 15,1 3-50-15,-2 2-8 16,4-5-14-16,-1-10-16 16,-1-7-2-16,2-14-16 15,8-14-138-15,-6-5-152 16,5-3-492-16</inkml:trace>
  <inkml:trace contextRef="#ctx0" brushRef="#br0" timeOffset="82330.98">8402 9574 801 0,'0'0'851'15,"0"0"-737"-15,0 0-85 16,0 0-23-16,0 91 29 16,0-45 59-16,0 3 15 15,0-1-54-15,0-2-44 16,0-6-11-16,0-4-11 15,0-4-159-15,0-11-74 0,-5-7-402 0</inkml:trace>
  <inkml:trace contextRef="#ctx0" brushRef="#br0" timeOffset="82511.91">8366 9864 1602 0,'0'0'308'16,"0"0"-245"-16,0 0-23 15,0 0 0-15,113 0-38 16,-73 0 24-16,-1 2-5 16,0-2-20-16,-4 0 17 15,-4 0-18-15,-3-19-71 16,-9 2-189-16,-8-3-353 0</inkml:trace>
  <inkml:trace contextRef="#ctx0" brushRef="#br0" timeOffset="82729.67">8621 9515 1324 0,'0'0'584'0,"0"0"-509"16,0 0-74-16,0 0 12 16,3 72 21-16,6-35 44 15,0 7 21-15,-3-1-72 16,-2 1-7-16,1-2-20 15,-4-4-7-15,-1-9-20 16,0-3-86-16,0-8-91 16,0-7-97-16,2-3-418 0</inkml:trace>
  <inkml:trace contextRef="#ctx0" brushRef="#br0" timeOffset="83155.89">8770 9835 532 0,'0'0'536'16,"0"0"-410"-16,0 0 49 15,0 0-21-15,88-11-38 16,-64 17-15-16,-6 6 26 16,0 4-35-16,-6 1-4 15,-5 2-26-15,-5-1-33 16,-2 0 11-16,0-4-16 16,-2-2 1-16,-4-6 9 15,0-3-33-15,-1-3-2 0,2 0-6 16,-2-5-37-1,7-8-8-15,0-4-65 0,0-1 33 16,13 4 24-16,4 5-48 16,4 5 57-16,4 4 26 15,2 1 25-15,1 18 42 16,0 4 7-16,-5 7 44 16,1 2 4-16,-8 4-6 15,-10-2-1-15,-3-1-33 16,-3 0-29-16,-3-5 24 15,-12-3-25-15,-4-3-8 16,-5-8 14-16,-4-5-32 0,-2-6 28 16,-2-3-8-1,4 0-6-15,4 0 8 0,5-6-23 16,2-5-38-16,5-4-32 16,2 1-171-16,3 2-414 0</inkml:trace>
  <inkml:trace contextRef="#ctx0" brushRef="#br0" timeOffset="85717.22">9898 9752 1260 0,'0'0'301'0,"0"0"-208"16,0 0-76-16,0 0-1 15,0 0-14-15,0 0 37 16,0 0 75-16,10 0-24 16,10 0 7-16,8 5-35 15,6 4-18-15,11 1 5 0,4 0-42 16,3 3 8-16,0-4-7 16,-5-2 0-16,-6-3 3 15,-6-1-11-15,-11-3 0 16,-5 0 13-16,-8 0-13 15,-1 0-1-15,-1-7-48 16,-1-7-268-16,0-1-370 0</inkml:trace>
  <inkml:trace contextRef="#ctx0" brushRef="#br0" timeOffset="86144.87">11097 9557 1175 0,'0'0'340'0,"0"0"-211"15,0 0-120-15,0 0-9 0,0 0-1 16,0 0 1 0,0 0 51-16,55 31 101 0,-25-7-37 15,9 5-28-15,1 7-56 16,9 1-12-16,-1-2-4 15,0-1-13-15,-8-4 21 16,-4-5-7-16,-6-7-2 16,-8-3-7-16,-4-8 2 15,-8 0-18-15,-2-6-3 16,-8-1-165-16,0-5-150 16,0-4-580-16</inkml:trace>
  <inkml:trace contextRef="#ctx0" brushRef="#br0" timeOffset="86471.02">11385 9576 831 0,'0'0'185'16,"0"0"-97"-16,-45 77 12 15,20-39 20-15,-2 0 31 0,0-1-16 16,2-4 15-16,1-4-31 16,6-5-40-16,2-5-59 15,5-7-5-15,6-5-15 16,2-4 1-16,3-3-11 15,0 0 5-15,5-1-236 16,9-8-44-16,0-2-447 0</inkml:trace>
  <inkml:trace contextRef="#ctx0" brushRef="#br0" timeOffset="86927.97">11867 9581 1768 0,'0'0'334'15,"0"0"-247"-15,0 0-87 0,0 0-13 16,0 0-4-16,0 0 17 15,0 0 54-15,68 17-26 16,-36-11-6-16,2 0-22 16,4-4 7-16,-3 1 0 15,-5-3-6-15,-4 0-1 16,-3 0 0-16,-4 0-3 16,-5 0-51-16,-4 0-105 15,-8 0-152-15,-2-1-97 16,0-1-509-16</inkml:trace>
  <inkml:trace contextRef="#ctx0" brushRef="#br0" timeOffset="87197.17">11950 9785 808 0,'0'0'313'16,"0"0"-23"-16,0 0-86 15,0 0-16-15,111 21-20 16,-67-16-68-16,4-1-25 16,1 0-35-16,-1 1-26 0,-5 1 4 15,-5-1-18 1,-6 2 0-16,0 7-53 0,-10-1-270 15,-10 1-658-15</inkml:trace>
  <inkml:trace contextRef="#ctx0" brushRef="#br0" timeOffset="94149.19">6722 10130 212 0,'0'0'323'16,"0"0"-184"-16,0 0-54 16,0 0 29-16,0 0 32 15,0 0 39-15,0 0-31 16,0-3-38-16,0 3-20 16,0 0-57-16,0 0 9 15,0 0-19-15,0-1-23 16,0 1 5-16,0 0-11 15,0 0 0-15,6 0-12 16,9 0 13-16,4 0-1 16,7 0 0-16,3 0 1 15,9-1 1-15,5-6-1 16,9-1-1-16,2-4 46 16,4-4-46-16,-4-1 1 0,-3 3-1 15,-7 1-3-15,-6 3 2 16,-9 3 1-16,-7 2 0 15,-6 3 2-15,-6 2-2 16,-4 0 0-16,-3 0 0 16,-3 0 0-16,0 0 20 15,0 0 10-15,-12 2-14 16,-4 6-2-16,-8 4-13 16,-4 2-1-16,-4 0 0 15,-5-1-1-15,-3 0-1 16,-5 3 2-16,-1-7 0 0,1 2 7 15,-4-2-5 1,4-4-3-16,-1-1 1 0,9-2 0 16,1-2 6-16,4 0-6 15,7 0 8-15,4 0 46 16,6 0-35-16,2 0 13 16,7 0-30-16,3 0 11 15,0 0-6-15,3 0-7 16,0 0 1-16,0-2-2 15,0 2-11-15,6 0 11 16,13-1-1-16,8 0-6 16,10-2 7-16,11-1 1 0,6-2 0 15,6-1 15 1,4-2-14-16,1 2-1 0,-2-3 0 16,-5 4-8-16,-6 2 7 15,-7 2 1-15,-11 2 0 16,-7 0 2-16,-10 0-2 15,-6 0 0-15,-6 2-1 16,-5 2 1-16,0 4 1 16,-8 1 2-16,-11 2 9 15,-8 0-2-15,-7-1-9 16,-8 0-1-16,-10-3 0 16,-3-1-3-16,-5-2 2 15,-1-1 2-15,-2 2-1 16,5-3 7-16,5 1-7 15,9 0 0-15,10 0 0 0,7-2-1 16,12 1 1-16,8-2 0 16,4 0 1-16,3 2-1 15,3-2-22-15,16 0 21 16,14 3-11-16,9 2 9 16,11-1 2-16,7-1 1 15,6-1 0-15,1-2 7 16,1 0 8-16,-4 0-21 15,-4 0 6-15,-9-4-3 16,-8 3 1-16,-7 1 3 16,-9 0-1-16,-11 0 3 15,-7 0 4-15,-6 0-7 16,-3 0 13-16,-3 4 11 0,-18 2 8 16,-10 1-31-1,-8 1 6-15,-13-2 5 0,-3-2-6 16,-9-1-6-16,-5-2 0 15,-1 1-7-15,3-1 6 16,10 3 1-16,11-1 0 16,10-1 8-16,14-1-7 15,7 1-1-15,9-2 0 16,6 0-25-16,0 0 17 16,16 0-13-16,11 0 21 15,12 0-3-15,11 0 4 16,6-3-1-16,11-2 0 15,-2-3 0-15,0 3 2 16,-6-1-2-16,-5 1 0 0,-11 2 4 16,-7 1-3-16,-12 1-1 15,-8 1 0-15,-10 0 0 16,-6 0 0-16,0 0 19 16,-19 4-4-16,-9 6-4 15,-11 1-9-15,-12-1-2 16,-5-2 0-16,-7-4-3 15,0-1 2-15,1-3 2 16,2 0-1-16,10 0 6 16,12 0-5-16,11-3-2 15,12-1 1-15,9 3-16 16,6-1 16-16,11 2-37 16,18 0 37-16,17 0-3 0,23 0 14 15,1 0-12 1,6 0 1-16,-1 0-3 0,-14 0-6 15,2-2 10-15,-11-5-1 16,-10 1 5-16,-12 2-4 16,-11 0-2-16,-13 2 1 15,-6 2 0-15,0 0 24 16,-24 0-16-16,-13 0 2 16,-14 0-6-16,-8 0-3 15,-9 0-1-15,-3 0 0 16,2 0 0-16,5 0-3 15,12-1 9-15,14 1-6 16,13 0 28-16,19 0-18 0,6 0-10 16,1 7-13-1,21 5 4-15,6-2-4 0,5-1 13 16,20-9-126-16,-7-5-214 16,-8-14-1107-16</inkml:trace>
  <inkml:trace contextRef="#ctx0" brushRef="#br0" timeOffset="95426.73">6552 8674 1367 0,'0'0'172'0,"0"0"-99"16,0 0 47-16,0 0-56 15,0 0 15-15,0 0-29 16,0 0-33-16,30-22 17 16,1 19-19-16,11 1-4 15,10 2-2-15,6 0 2 16,5 0-10-16,3 4-1 16,1 4-2-16,4-3 2 15,-5 0 0-15,-5 2 1 16,-9-5 4-16,-8 1-5 15,-10-3-2-15,-10 0-5 16,-9 0 3-16,-8 0 4 16,-7 0 0-16,0 1 20 15,-12 0 6-15,-11 2-25 16,-9 1-2-16,-10-1 1 0,-8 2-3 16,-6-1 3-16,-9-1 1 15,-1 2-1-15,-4 0 1 16,-2 2 0-16,1-2-1 15,5 3 0-15,7-2 0 16,5 2-1-16,14-3 1 16,4-1 0-16,9 1 4 15,11-3-4-15,8-2 0 16,7 0-1-16,1 0-26 16,6 0 26-16,16 0-13 15,14 0 14-15,10-2 2 16,9-3-1-16,11 3-1 15,1-1 0-15,2 0 2 16,-2-1 0-16,-2 1-2 0,-2 0 0 16,-8 1 6-16,-6-1-5 15,-10 1-2-15,-12 1 1 16,-9 1-13-16,-12 0 13 16,-6 0 0-16,-3 0 15 15,-21 6-13-15,-10 5-2 16,-14 1 0-16,-9 2-10 15,-10-1 0-15,-3-2 9 16,3-3 1-16,0-4 0 16,7 1 7-16,9-2-5 15,14-1-4-15,13-1 2 0,12-1 0 16,8 2-7-16,4-2 7 16,10 1-19-16,17 2 19 15,18 0-12-15,13 4 11 16,8-2 1-16,5-2 0 15,-2-2 0-15,-2-1 1 16,-7 0 5-16,-8-8-6 16,-13 0-4-16,-14-1 3 15,-10 3 1-15,-15 1 0 16,0 3 23-16,-18 2-23 16,-18 0-35-16,-5 2-123 15,-22 22-32-15,9-2-161 16,11 2-179-16</inkml:trace>
  <inkml:trace contextRef="#ctx0" brushRef="#br0" timeOffset="116053.54">12930 9571 1326 0,'0'0'252'16,"0"0"-137"-16,0 0-74 15,0 0 24-15,0 0 67 0,-3 3-21 16,12 1-20-16,9-1-24 15,6 3-27-15,0-3 8 16,1 4-19-16,0-3-4 16,-2-1 3-16,-4 0-19 15,-2 0-4-15,-7-1-5 16,0 1 0-16,-5-3-1 16,-1 2 1-16,-1-2-26 15,3 0-87-15,1-2-383 16,0-6-504-16</inkml:trace>
  <inkml:trace contextRef="#ctx0" brushRef="#br0" timeOffset="116652.74">13390 9367 1277 0,'0'0'233'16,"0"0"-176"-16,0 0-24 15,0 0-21-15,0 0 7 16,0 0 17-16,0 0-27 16,68-36 0-16,-41 31 3 15,4 3-11-15,2 2 5 16,3 0 83-16,-2 2-21 15,-4 11-11-15,-6 4-29 16,-8 2 16-16,-8 6-9 0,-8 6-16 16,0 2 10-16,-18 6-14 15,-9-3-15-15,-4-2 17 16,-2-5-16-16,4-7-1 16,6-9 13-16,6-7-13 15,7-6 0-15,5 0-4 16,5-8-86-16,0-10-6 15,8-2-77-15,11 1 87 16,2 2 63-16,6 9 11 16,3 6 10-16,1 2-5 15,2 10 7-15,-3 7 59 0,-3 5 54 16,-8 2 5 0,-7 3-31-16,-9 4-26 0,-3 2 13 15,-12 1-37-15,-16 2-18 16,-7-6-3-16,-5-1-7 15,-3-9 12-15,4-6 1 16,3-9-22-16,5-5 13 16,5-2-13-16,6-11 2 15,8-8-10-15,6-1-39 16,6-2-73-16,0-12-162 16,12 4-13-16,4 5-285 0</inkml:trace>
  <inkml:trace contextRef="#ctx0" brushRef="#br0" timeOffset="116907.98">13900 9365 1249 0,'0'0'204'0,"0"0"-130"16,0 0 101-16,0 0 55 15,0 0-62-15,1 88-54 16,-1-55-69-16,0-1 3 15,0-4-10-15,0-3-30 16,14-3 11-16,5-5-19 16,5-5 0-16,1-3 6 15,5-5-6-15,-2-4-14 16,-2 0-31-16,-1-11-77 16,2-18-145-16,-8 4-233 0,-5-1-332 0</inkml:trace>
  <inkml:trace contextRef="#ctx0" brushRef="#br0" timeOffset="117106.91">14122 9293 1164 0,'0'0'333'0,"0"0"-225"16,0 0-38-16,-9 79 109 16,7-29 20-16,2 6-72 15,0 6-25-15,0 2-50 16,3 0-18-16,3-6-24 15,1-8-4-15,0-7-9 16,0-7 3-16,5-8-71 0,-2-9-155 16,-2-11-541-16</inkml:trace>
  <inkml:trace contextRef="#ctx0" brushRef="#br0" timeOffset="119491.74">14522 9440 322 0,'0'0'130'0,"0"0"-67"16,0 0 8-16,0 0-9 0,0 0-29 15,0 0-3-15,0 0-17 16,0 0 8-16,0 0 2 15,0 0-23-15,0 0 9 16,0 0-9-16,0 0-8 16,0 0-8-16,0-1-61 15,0 1-116-15</inkml:trace>
  <inkml:trace contextRef="#ctx0" brushRef="#br0" timeOffset="120256.01">14522 9440 41 0,'0'-7'525'0,"0"7"-403"16,0 0-49-16,0 0 10 16,0 0 40-16,0 0 22 15,0 0-50-15,0 0-5 16,0 0 23-16,0 0-42 15,0 0-13-15,0-2-11 16,0 2-21-16,0 0 32 16,0 0-21-16,0 0-1 15,0-3 14-15,0 0-38 16,0-2-2-16,0-1-10 16,1 1-3-16,5-2 3 0,0-1 0 15,2-1 0 1,-1 1 3-16,5-2-2 0,-3 1-1 15,1 2 0-15,2 0-4 16,0 2 2-16,1 2 2 16,-1 3 0-16,1 0-1 15,1 0 0-15,-2 7 1 16,2 3 0-16,-4 5 1 16,1 2 27-16,-4 1-28 15,-3 4 9-15,-1 1 7 16,-3 3-15-16,0-1 14 15,-1 2-15-15,-11-2 0 16,0 0 11-16,-3-3-4 16,2-1-1-16,-4-1-4 0,-2-2 5 15,0-2-7-15,-1 0 0 16,-1-6 2-16,1 2-1 16,1-4-1-16,2-1 1 15,3-1 1-15,2-3 4 16,5 0-12-16,2-1 4 15,2-2 1-15,3 3 1 16,0 0 0-16,0 1 0 16,0 3 4-16,2-1-4 15,7 3 0-15,0-2 0 16,7 0 9-16,2 1 45 16,-1-3-6-16,3-1-17 15,-2-1 16-15,2-3-24 16,-3 0 4-16,0 0-15 15,-2 0-11-15,-3 0 10 0,-2 2-11 16,1-2 1-16,-4 0 6 16,2 0-7-16,3 0-13 15,3-9-105-15,0-4-195 16,-3-1-394-16</inkml:trace>
  <inkml:trace contextRef="#ctx0" brushRef="#br0" timeOffset="120864.03">14877 9378 1139 0,'0'0'267'16,"0"0"-232"-16,0 0-25 16,0 0 9-16,0 0 31 15,0 0-36-15,0 0 6 16,97-51-1-16,-72 50-5 16,0 1 11-16,1 0-23 0,-3 10 15 15,-3 7-7-15,-5 0 5 16,-6 5 31-16,-8 4 27 15,-1 0-21-15,-6 2-17 16,-15 1-35-16,-2-2 9 16,-3-6-9-16,1-5-3 15,1-3 3-15,5-8 2 16,4-4-1-16,3-1-1 16,7-1-43-16,5-12-79 15,0-3 16-15,9-3 19 16,11 4 14-16,5 1 6 15,5 6 40-15,3 6 27 16,-1 2 0-16,1 7 41 16,-3 10 30-16,-5 3 14 15,-5 4 22-15,-10-1 38 0,-5 2-47 16,-5 3 3 0,-2 3-28-16,-18 0-26 0,-6 0-28 15,-10-4-19-15,-3-2 15 16,-1-9-5-16,-1-4-1 15,2-10 4-15,6-2-12 16,8 0 4-16,8-12-5 16,12-22-157-16,5 5-123 15,0-1-545-15</inkml:trace>
  <inkml:trace contextRef="#ctx0" brushRef="#br0" timeOffset="121114.91">15372 9243 1149 0,'0'0'184'16,"0"0"-135"-16,0 0 3 15,0 0 47-15,110 18-28 16,-74-15-14-16,-3-3 6 15,-2 2-43-15,-2-2 1 16,-9 0-21-16,-5 0-2 16,-9 2-24-16,-6-1-184 15,0 3-545-15</inkml:trace>
  <inkml:trace contextRef="#ctx0" brushRef="#br0" timeOffset="121533.98">15467 9288 204 0,'0'0'1148'0,"0"0"-1000"16,0 0-68-16,0 0 54 16,-86 81 37-16,68-60-62 15,6 0-47-15,3-1-45 16,6-4-3-16,3-1-14 16,0-2 1-16,2-2 1 15,11-6-1-15,3-1 10 16,5-4-2-16,4 0-3 15,4 0-6-15,1-3 0 0,2 0 0 16,1 3 0-16,0 0 0 16,-1 12 1-16,-4 5 27 15,-6 4-6-15,-5 4 11 16,-7-1 5-16,-7 3-14 16,-3-1 19-16,-7 3 1 15,-11 0-22-15,-6-4 1 16,-6-3-22-16,-3-5 9 15,-3-6-2-15,-3-5-2 16,-1-6 18-16,3 0-16 16,1-11 3-16,6-5-7 15,4-4-4-15,5 2-12 16,7 2-32-16,7 2-41 16,7 3-33-16,0 5-225 0,4 3-510 15</inkml:trace>
  <inkml:trace contextRef="#ctx0" brushRef="#br0" timeOffset="121759.65">15888 9844 1938 0,'0'0'241'0,"0"0"-241"0,0 0 3 16,0 0-3 0,0 0 86-16,0 0-86 0,0 0-31 15,10-8-171-15,-5-6-161 16,-2-2-642-16</inkml:trace>
  <inkml:trace contextRef="#ctx0" brushRef="#br0" timeOffset="122374.06">16033 9489 1196 0,'0'0'171'15,"0"0"-131"-15,0 0 1 16,0 0 81-16,91 26-71 16,-55-26-25-16,2-7-19 15,-2-10-7-15,-5-2 7 16,-7-5-6-16,-7 1 8 16,-10-3 8-16,-7 2-16 15,0 2 26-15,-9 2 34 16,-12 1 32-16,-7 5-3 15,-5 4-14-15,-1 5-34 16,-2 5-5-16,2 0-35 0,2 11 6 16,4 7-8-16,6 7 0 15,5 3 0-15,5 2 0 16,8-1 1-16,4 0 0 16,0-5-1-16,13-4-1 15,8-4-16-15,6-3-70 16,6-8-22-16,1-5 47 15,3 0-38-15,-4-5 35 16,-2-11 13-16,-4 0 27 16,-6-1 18-16,-3 3 7 15,-6 4 22-15,-2 3 59 16,-2 7 30-16,-1 0 12 16,1 19 27-16,2 12-15 0,-1 10-43 15,2 8-25 1,-1 6-9-16,-2 3-11 0,-4-2-14 15,1-5-5-15,-2-7-28 16,0-7 11-16,-1-9-11 16,1-6-26-16,2-10-68 15,-1-3-180-15,-2-8-964 0</inkml:trace>
  <inkml:trace contextRef="#ctx0" brushRef="#br0" timeOffset="123883.86">16936 10014 962 0,'0'0'486'0,"0"0"-433"16,0 0-32 0,0 0-13-16,0 0 44 0,0 0 72 15,88-58-18-15,-65 26-12 16,-2-6-34-16,1-6-41 15,-3-4 3-15,-7-3-22 16,-2-3 1-16,-7-3 6 16,-3-4-1-16,0 1-2 15,0-4-4-15,-10 3 0 16,1 5 3-16,-1 7-3 16,3 11 0-16,1 10 0 15,3 9 8-15,0 9-8 16,1 8 0-16,2 2-13 15,0 9 12-15,0 19-27 0,0 27 28 16,11 27-1-16,8 22 0 16,-1-2 1-16,-2-25 0 15,-5-22 1-15,-3-22-3 16,-1 4 8-16,-3-3-6 16,1-2 0-16,-4-10 1 15,1-12 3-15,-2-6-3 16,0-4 0-16,0-7 59 15,0-15-32-15,0-9-13 16,4-8-15-16,6 1-13 16,5-3 13-16,3 5-15 15,3 6-3-15,3 8 17 0,0 10-12 16,0 9 12 0,1 3 0-16,-4 14 1 0,0 11 0 15,-7 9 15-15,-6 5-6 16,-8 0 20-16,0 0-13 15,-10-3-4-15,-7-7-9 16,-2-7 6-16,1-5-8 16,-1-9 0-16,0-8 0 15,2 0 15-15,4-8-16 16,4-9-7-16,4-3 0 16,5 1-3-16,0 2 10 15,11 6 0-15,8 5 7 16,6 4 20-16,5 2-2 15,4 2 3-15,5 7 10 16,2-1-20-16,2-1-3 0,-3-7-10 16,-4 0-5-1,-3-2 0-15,2-32-114 0,-9 2-229 16,-7-3-508-16</inkml:trace>
  <inkml:trace contextRef="#ctx0" brushRef="#br0" timeOffset="124088.06">17702 9204 1605 0,'0'0'348'0,"0"0"-247"16,0 0-67-16,0 0-33 16,0 0 29-16,0 0 8 0,89 4-26 15,-51-1 7-15,-1-3-19 16,-2 0 0-16,-3 0-2 15,-5 0-88-15,-9 0-168 16,-8 0-311-16</inkml:trace>
  <inkml:trace contextRef="#ctx0" brushRef="#br0" timeOffset="124402.19">17827 9258 1365 0,'0'0'177'15,"0"0"-142"-15,0 0-4 0,-4 75 66 16,11-43 61 0,12 5-38-16,5 1-67 0,3 1-12 15,0-3-12-15,-3 0 7 16,-3-4 33-16,-4-5-16 16,-5 0-20-16,-4-3 4 15,-5 0-36-15,-3-3 13 16,0-3-13-16,-15-2-1 15,-6-4 19-15,-6-2-12 16,-2-6 2-16,-4-3-1 16,0-1-1-16,3 0-7 15,3 0 0-15,8-1-8 16,1 1 7-16,-1 0-74 16,5 3-160-16,-1 7-590 0</inkml:trace>
  <inkml:trace contextRef="#ctx0" brushRef="#br0" timeOffset="126376.87">11243 10796 1262 0,'0'0'206'16,"0"0"-166"-16,0 0-24 16,0 0-15-16,0 0 13 15,0 0 37-15,0 0 6 16,49 64 20-16,-19-36 52 16,5 4-62-16,2 5-2 15,3 0-40-15,-4 1-25 16,-3-3 29-16,-5-1-28 15,-4-3 0-15,-5-3 9 16,-2-3-10-16,-5-1 0 0,-1-7-43 16,-3 0-79-1,-2-10-75-15,0-2-156 0,-3-5-410 0</inkml:trace>
  <inkml:trace contextRef="#ctx0" brushRef="#br0" timeOffset="126686.88">11570 10805 1332 0,'0'0'175'0,"0"0"-118"0,0 0-48 16,0 0 0-16,0 0 65 15,-72 78-44-15,51-43 7 16,1 2-9-16,-3 0-21 16,-1 1 34-16,0-1-15 15,2-3 0-15,5-4-12 16,3-7-14-16,3-3 0 16,5-5 0-16,5-7-19 15,1-5-47-15,1-3-122 16,11-6-19-16,3-6-284 0</inkml:trace>
  <inkml:trace contextRef="#ctx0" brushRef="#br0" timeOffset="126994.35">11898 10878 1407 0,'0'0'264'0,"0"0"-192"15,0 0-72-15,0 0 40 0,0 0 109 16,0 0-95-16,112-10-23 15,-75 0-31-15,2-2 6 16,-2 0-6-16,-1 2 0 16,-2 5-54-16,-7 2-192 15,-12 3-505-15</inkml:trace>
  <inkml:trace contextRef="#ctx0" brushRef="#br0" timeOffset="127226.83">12007 11093 1694 0,'0'0'202'0,"0"0"-170"15,0 0 0-15,0 0 5 16,107 3 17-16,-68-3-47 15,4-6-1-15,-2 1-7 16,8 1 1-16,-12 3-224 16,-7 1-317-16</inkml:trace>
  <inkml:trace contextRef="#ctx0" brushRef="#br0" timeOffset="136700.2">15956 9827 980 0,'0'0'236'15,"0"0"-175"-15,0 0-38 16,0 0 23-16,0 0 41 16,0 0-33-16,-28-2-32 15,25 12 0-15,1-1 18 0,0 5-3 16,2 2-2-16,0 2 16 16,0-2-2-16,0 1 13 15,7-3-27-15,1-2-19 16,1-5 7-16,-1-4 8 15,0-3-15-15,-2 0-4 16,0 0-11-16,-1-8 19 16,-2-4-12-16,-3-4-7 15,0 2 15-15,0 0-16 16,-2 3 9-16,-7 3-9 16,-2 2 1-16,0 5 13 15,0 1 9-15,1 0 14 0,-1 7-31 16,4 9 4-1,1 2-7-15,3 4-3 0,3 0 0 16,0-3-1-16,0-4 1 16,4-4-8-16,7-3 7 15,1-6-27-15,-2-2 18 16,2 0 9-16,-2-11 1 16,-2-3-1-16,-2-4-5 15,-6 0-4-15,0-1-3 16,0 3-28-16,-3 4 30 15,-5 3 10-15,1 5 1 16,-2 4 13-16,2 0-3 16,1 3-8-16,1 11-2 15,4 4 6-15,1 2-6 16,0 0 0-16,0-3 0 0,6-5 7 16,3-2-7-16,4-5 6 15,-3-3 4-15,1-2-4 16,-2 0-3-16,-2-14-3 15,-2 0 1-15,-5-2-2 16,0-1 0-16,0-1 1 16,-5 5 0-16,-2 1 1 15,-3 5-1-15,2 2 2 16,2 5-2-16,1 0 30 16,2 2-30-16,-1 11 0 15,4 2 0-15,0 1 1 16,0-4-5-16,0-1 4 15,6-7 0-15,0-3-1 0,0-1 2 16,0 0-1-16,-1-4 0 16,-2-8 9-16,-3-2-3 15,0-1-5-15,-2 2-1 16,-7 2 27-16,-3 3-27 16,0 4 19-16,3 4 46 15,2 0-16-15,2 9-27 16,-1 13-21-16,6 20-1 15,0-3-31-15,0-2-486 0</inkml:trace>
  <inkml:trace contextRef="#ctx0" brushRef="#br0" timeOffset="140709.9">13117 11097 700 0,'0'0'194'16,"0"0"-120"-16,0 0-41 15,0 0 94-15,0 0 69 16,0 0-101-16,0 0-38 15,-2 0-22-15,2 0-2 16,0 0 21-16,0 0-9 0,0 0 3 16,0 0 28-1,0 0-28-15,0 0 12 0,0 0-19 16,0 0-22-16,0 0 24 16,0 0-30-16,0 0 11 15,0 0 19-15,0 0-32 16,0 0 2-16,8 0-13 15,3 0 6-15,3 0 11 16,1-4-17-16,1 1 15 16,2-2 19-16,0 0-27 15,3 1 10-15,-3-2-17 16,-3 1 1-16,-1 1 8 16,-3 2-8-16,-3 0-1 15,-4 2 12-15,-1 0-3 16,-3 0-11-16,3 0 2 0,-3 0-3 15,0 0 3-15,0 0 0 16,0 0 2-16,0 0 29 16,-3 0-18-16,-6 7 0 15,-3 0-13-15,-4 2 1 16,-2-2-1-16,-3 2 1 16,-1-4 6-16,-1 1-1 15,2-3-5-15,0-3-1 16,2 2 0-16,4-2 0 15,0 0 1-15,5 0 0 16,4 0-1-16,1 0 11 16,2 0-5-16,3 0-6 0,-1 0 0 15,1 0 0-15,0 0 7 16,0 0-7-16,0 0 8 16,0 0 14-16,9 0-21 15,6 0 17-15,9 0-18 16,4-2 7-16,5-1 6 15,0 0-12-15,-2 0 5 16,0 2 1-16,-5-1-5 16,-6 2-2-16,-6 0 0 15,-4 0-4-15,-5 0 2 16,-4 0 3-16,-1 0-1 16,0 0 19-16,0 0-13 15,0 0-3-15,-10 3-3 0,-7 3 11 16,-3 2-6-1,-3 0-4-15,-4-2-1 0,0-1 7 16,2-2-6-16,3 0-1 16,2 0 0-16,4 0-3 15,5-3 3-15,1 0 0 16,6 0 1-16,2 0 4 16,1 0-5-16,1 0 0 15,0 0-8-15,0 0-4 16,0 0 11-16,10 0 2 15,9-3-1-15,5-1 9 16,3 0 0-16,0 0-9 16,-3 2 0-16,-3 2 1 0,-4 0-1 15,-6 0 0 1,-3 0 0-16,-4 0 3 0,-1 0-1 16,-2 0-2-16,-1 0 0 15,0 0 0-15,0 0-1 16,0 0 1-16,0 0-30 15,3 0-86-15,2 0-357 16,-1 0-565-16</inkml:trace>
  <inkml:trace contextRef="#ctx0" brushRef="#br0" timeOffset="141999.88">13601 10957 690 0,'0'0'179'16,"0"0"-117"-16,0 0-36 16,0 0 94-16,0 0 22 15,0 0-66-15,0 0-23 0,52-49-5 16,-38 38 12 0,4-1 9-16,-2 4-13 0,4 0-23 15,-3 6-4-15,2 2-11 16,-2 0 9-16,-2 4-5 15,-1 8-16-15,-5 2 47 16,-3 3-15-16,-2 0 8 16,-2 0 3-16,-2 2-30 15,0-2 0-15,0 0-18 16,-9-1 5-16,-3-1 0 16,-2 0-6-16,1-5 2 15,-2-2 6-15,1-2-7 0,1-1-1 16,3-5 0-1,-1 0 0-15,2 0 3 0,5 0-2 16,-1 0 7-16,4 0-8 16,-1-3-8-16,2-2 7 15,0 1-11-15,0-3-1 16,0 1 13-16,8 2-1 16,4-3 1-16,1 3-6 15,5 1 11-15,2 2-5 16,2-1 0-16,2 2 6 15,-1 0 15-15,-1 0-20 16,-2 9 1-16,-4 2 12 16,-2 3-14-16,-2 3 12 15,-3 3 20-15,-3 1 2 16,-3 3 16-16,-3 2-15 0,0-1 9 16,0 4-13-1,-11-3-31-15,-3 1 0 0,-3-2 0 16,1-2 1-16,-2-3 2 15,-3-6-3-15,0-3 7 16,-1-5 33-16,1-4-18 16,-3-2 15-16,-1 0-13 15,1-8-5-15,3-5 21 16,0 1-22-16,5 0 3 16,2-1 7-16,2 2-27 15,3 1 2-15,3 3-3 16,3 2 0-16,0 3 2 15,3 1-2-15,0 1-1 0,0 0-16 16,0 0-55 0,8 0-7-16,8 0-33 0,14 0-157 15,-3 0-311-15,-3 0-519 0</inkml:trace>
  <inkml:trace contextRef="#ctx0" brushRef="#br0" timeOffset="142476.15">14077 11297 153 0,'0'0'780'0,"0"0"-679"16,0 0-50-16,0 0 95 15,0 0 26-15,0 79-79 16,8-69-77-16,-4-2 0 15,2-4-16-15,0-2 6 16,-2-2 38-16,-1 0-25 0,-1-2-9 16,-1-6 12-16,-1-3-22 15,0 0 8-15,0 1 13 16,0 2 6-16,-3 2 55 16,-1 3 19-16,-2 3-13 15,3 0 44-15,-1 0-107 16,-1 3-13-16,2 7-12 15,0 0-16-15,0-1 10 16,3 6-136-16,0-6-178 16,0-1-845-16</inkml:trace>
  <inkml:trace contextRef="#ctx0" brushRef="#br0" timeOffset="143547.92">14280 10836 765 0,'0'0'228'0,"0"0"-160"16,0 0-42-16,0 0 100 0,0 0 36 15,0 0-96 1,0 0-30-16,0 20 7 0,0-11-15 16,0 1 13-16,0 4-15 15,0 5-10-15,0 1 44 16,0 4 0-16,0 1-9 15,0 1-15-15,0 1-35 16,0-1 12-16,3-2-13 16,-2-4 1-16,-1-6 4 15,2-2-4-15,-1-4-1 16,-1-3 5-16,0-2-4 16,2-3-2-16,-2 0 1 15,0 0-1-15,1 0 0 16,1 0 2-16,1 0-1 15,0 0 13-15,3-6-12 0,-3-1-2 16,7 0 1-16,-2-1 0 16,-1 1 3-16,2 0-3 15,1 0 0-15,3 2 9 16,0 0-9-16,-1 2 0 16,4-1 10-16,1 4-10 15,2 0 45-15,-1 0-2 16,3 0-23-16,0 0 17 15,-3 0-37-15,1 0 18 16,-2 4-18-16,-1-1 1 16,-4-1 6-16,0 1-7 15,-3-1 1-15,-3 1 3 16,1-3-4-16,-3 3 0 0,-1-2-38 16,0-1-92-16,-3 0-69 15,0 0-117-15,0-4-264 0</inkml:trace>
  <inkml:trace contextRef="#ctx0" brushRef="#br0" timeOffset="143900.79">14492 10826 613 0,'0'0'153'16,"0"0"-110"-16,0 0-24 15,0 0 37-15,0 0 138 16,0 0-68-16,0 0-19 16,0 66 6-16,0-38-36 15,6 7-30-15,-2 4 27 16,2 3-20-16,0 3-8 15,0-1-11-15,0-4-24 16,0-4 7-16,-2-8-17 16,1-8 5-16,-2-7-6 15,0-6-4-15,-1-1 4 0,1-6-57 16,4 0-112 0,-3-6 14-16,2-3-441 0</inkml:trace>
  <inkml:trace contextRef="#ctx0" brushRef="#br0" timeOffset="144682.16">14774 10919 1106 0,'0'0'294'0,"0"0"-224"16,0 0-70-16,0 0 26 15,0 0 2-15,0 0-12 16,0 0-10-16,18-10 2 15,-8 3 27-15,0-1-11 16,1 2 5-16,4-2 4 16,0 3-20-16,4-1 3 15,0 2-16-15,3 2 1 16,0 0 8-16,2 2-7 0,-1 0 11 16,0 10 17-16,-2 5 5 15,-1 4 14-15,-4 2-20 16,-5 3-16-16,-5 1 37 15,-6 1-18-15,0 3-11 16,-4 1 1-16,-14 0-21 16,-3 3-1-16,-3 0 0 15,-3-4-1-15,-1 0 0 16,0-5 1-16,2-2 0 16,4-7 5-16,4-4-5 15,5-3 0-15,4-4-1 16,3-2 1-16,3-2-13 15,1 0 10-15,2 0-34 0,0-2 15 16,0-7 0 0,6-1 20-16,3-3-8 0,6 2 9 15,0-1 0-15,3 1 1 16,2 5 0-16,3-1 18 16,1 6-18-16,1 1 9 15,0 0-1-15,-2 5 16 16,3 10 5-16,-4 2-4 15,0 3 17-15,-4-1 7 16,0 0-30-16,-1-5 3 16,-1-3-10-16,-4-5-11 15,1 0 23-15,-4-5-13 16,2-1 0-16,-1 0-1 16,1 0-10-16,-1 0 0 15,3-9 0-15,4-5-116 16,-1 1-214-16,-4 1-645 0</inkml:trace>
  <inkml:trace contextRef="#ctx0" brushRef="#br0" timeOffset="145119.6">15605 11001 687 0,'0'0'688'16,"0"0"-685"-16,0 0 4 15,0 0 26-15,0 0 108 16,0 0-13-16,75 79-6 16,-47-52-30-16,3 2-17 0,3 0 17 15,-4-1-19 1,-3-3-37-16,-2 0-4 0,-3-5-32 15,-2 0 0-15,-5-3 0 16,-4-4-10-16,-4-2-24 16,-4-5-118-16,-3-4-156 15,0-2-487-15</inkml:trace>
  <inkml:trace contextRef="#ctx0" brushRef="#br0" timeOffset="145479.64">15888 11059 1362 0,'0'0'197'0,"0"0"-166"16,0 0-25-16,0 0 39 16,0 0 35-16,0 0-61 15,0 0-12-15,-49 34 9 16,31-13-6-16,0 2 65 15,-3 5-8-15,0 1-17 16,2-1 14-16,-1-2-5 16,4-5-10-16,6-4-17 15,2-3-30-15,3-6-1 16,2-2 0-16,3-2-1 16,0-3 6-16,0 1-6 15,0-1 0-15,0-1-1 16,0 0-14-16,0 0-40 15,0 0 29-15,3 0-17 0,3 0-6 16,10-14-112-16,-2-1-92 16,0 1-546-16</inkml:trace>
  <inkml:trace contextRef="#ctx0" brushRef="#br0" timeOffset="145860.85">16255 10865 1375 0,'0'0'352'0,"0"0"-253"15,0 0-73-15,0 0-8 16,9 82 141-16,-3-45-63 16,0 8-43-16,0 2-1 15,1 2-26-15,-1-2 13 16,0-8-21-16,-1-4-18 15,-1-9 18-15,-1-9-18 0,-1-6-8 16,2-7-42-16,0-5-212 16,-1-13-140-16,0-6-965 0</inkml:trace>
  <inkml:trace contextRef="#ctx0" brushRef="#br0" timeOffset="146370.26">16426 10953 1028 0,'0'0'165'16,"0"0"-130"-16,0 0 17 0,0 0 118 16,0 0-82-16,5 90-24 15,0-62-26-15,2 2 9 16,2 1 21-16,3 0-49 15,2 0-10-15,5-3-9 16,0-2 10-16,5-5-10 16,1-1 0-16,2-8 0 15,-2-3 0-15,4-5-4 16,-2-4 4-16,-2 0 0 16,-1-4 1-16,-2-12 31 15,-2-1 12-15,-4-5-4 16,-3-1 39-16,-1-2-2 15,-6-2-2-15,-1-5-26 0,-4 1-34 16,-1-2 22 0,0-1-6-16,0 1 3 0,-3 1 7 15,-7 2-26-15,-4 3 21 16,-2 1 8-16,-5 4-20 16,-4 6 23-16,-5 3-12 15,-3 5 2-15,-3 4 12 16,0 4-48-16,-1 0 7 15,3 17-8-15,1 7-12 16,3 5 4-16,3 4-15 16,6 2-38-16,2 13-23 15,7-9-124-15,5-6-368 0</inkml:trace>
  <inkml:trace contextRef="#ctx0" brushRef="#br0" timeOffset="149088.04">16949 10515 438 0,'0'0'236'15,"0"0"-143"-15,0 0-7 16,0 0 18-16,0 0 19 16,0 0 6-16,0 0-14 15,0-10-47-15,0 10-16 16,0 0-14-16,0 0 1 15,0 10 12-15,0 7-13 16,0 4-11-16,0 5-10 16,0 1-16-16,0-1 8 15,0-1 0-15,-2 0-2 16,1-4 2-16,1-3-8 16,0-4-2-16,0-3 1 15,0-5 0-15,1-2 4 0,9-3 2 16,-1-1 14-16,0 0 5 15,3-1-19-15,-1-6 22 16,-1 2 4-16,3-1 0 16,0 0 18-16,1 2-15 15,3 3 14-15,1 1 9 16,1 0-27-16,3 0 0 16,-1 0-12-16,1 3-18 15,-3-1 19-15,-2 1-19 16,-3-3-1-16,-1 0 0 15,-4 0-117-15,-6-9-144 16,-1-3-253-16,-2-1-608 0</inkml:trace>
  <inkml:trace contextRef="#ctx0" brushRef="#br0" timeOffset="149316.65">17126 10493 977 0,'0'0'510'16,"0"0"-452"-16,0 0-21 16,0 0 37-16,-9 72 98 15,9-35 5-15,0 4-77 16,0 3-20-16,6 1-21 16,0-2-40-16,-1-2 2 15,0-4-21-15,-2-4 0 16,3 3-40-16,-1-10-216 0,-4-5-491 0</inkml:trace>
  <inkml:trace contextRef="#ctx0" brushRef="#br0" timeOffset="150366.79">17576 11255 1298 0,'0'0'231'16,"0"0"-181"-16,0 0-29 16,0 0 33-16,0 0 91 15,0 0-16-15,0 0-62 16,62-79-26-16,-50 50-3 16,1-4-29-16,-1-8 10 15,0 0-12-15,-5-7-1 0,1-3-9 16,-5 0 3-16,-3-1-3 15,0 2 3-15,0 5 2 16,-3-3 4-16,-6 6-2 16,0 3-4-16,-5 3 0 15,4 8 0-15,-3 5 0 16,2 6 0-16,2 7 0 16,0 4 0-16,2 4 0 15,1 2-1-15,1 0 0 16,1 5 1-16,1 9-15 15,0 5 14-15,3 4 1 16,0 7 0-16,0 4-1 16,4 4-1-16,7 4 2 15,2 4 0-15,5 2-3 0,0 2 3 16,-2 0 0-16,1 0 0 16,-4-2 6-16,-4-2-6 15,0-8 0-15,-6-2-1 16,-2-6-1-16,-1-8 0 15,0-7 3-15,0-4-1 16,0-8 8-16,-3-3-6 16,-1 0-4-16,-2-8-37 15,2-7 2-15,2-7 36 16,2-1-13-16,0-3 8 16,0 2-13-16,8-1-27 15,5 4 18-15,1 2-1 16,3 5 3-16,3 4 25 15,-2 7-10-15,1 3 11 0,1 3 11 16,-1 16-10-16,0 5 14 16,-7 8 10-16,-3 3-3 15,-6 2 27-15,-3-2-20 16,0 1-2-16,-9-7 0 16,-4-2-26-16,-4-7-1 15,1-3 0-15,0-9 0 16,0-6 10-16,2-2-8 15,0-7-2-15,-1-10-15 16,6-2-32-16,3-1 31 16,5 2 4-16,1 5 12 15,0 4-1-15,0 6 2 16,9 3-1-16,4 0 49 0,5 3 9 16,3 8 7-16,2 3-12 15,2-2-27-15,3 1 10 16,1-3-30-16,0-3 8 15,1-4-6-15,-2-3-8 16,-1 0-28-16,-3-10-58 16,6-17-94-16,-9 1-103 15,-2-1-557-15</inkml:trace>
  <inkml:trace contextRef="#ctx0" brushRef="#br0" timeOffset="150682.07">18157 10649 1356 0,'0'0'322'0,"0"0"-226"15,0 0-83-15,0 0 28 16,0 0 70-16,100-9-11 16,-63 9-9-16,0-1-53 15,2 0-16-15,-2 0-2 16,-1 1-20-16,-3 0 0 16,-4 0 0-16,-6 0-12 0,-2 0-16 15,-9 6-157-15,-5 2-176 16,-7-2-677-16</inkml:trace>
  <inkml:trace contextRef="#ctx0" brushRef="#br0" timeOffset="151086.82">18392 10718 1267 0,'0'0'286'16,"0"0"-202"-16,0 0-71 15,0 0-11-15,0 0 93 16,0 0 36-16,0 0-38 0,-4 68-29 16,13-41-16-1,4 6 2-15,4 3-13 0,0 5 2 16,1 3-25-16,0 0-12 16,-6-2 8-16,-3-2-9 15,-3-1 5-15,-6-3-3 16,0-4-3-16,-10-3 0 15,-8-3-1-15,-8-2-15 16,-6-6 15-16,-6-5 2 16,-3-5-1-16,-3-8 17 15,1 0-16-15,3 0 18 16,5-10 40-16,7 3 16 0,9 0 12 16,7 2-41-16,6 5-21 15,4-2-19-15,2 2-6 16,0-1-23-16,0 0-34 15,30-7-79-15,-2 0-151 16,4 1-798-16</inkml:trace>
  <inkml:trace contextRef="#ctx0" brushRef="#br0" timeOffset="154510">18690 10218 869 0,'0'0'235'16,"0"0"-177"-1,0 0-16-15,0 0 16 0,0 0 109 16,0 0-44-16,0 87-69 16,0-59 7-16,0 8 11 15,3 3-27-15,1 6 41 16,-1 6-28-16,1 6-17 16,-1 3-8-16,0 5-32 15,-1 11 14-15,-1 13-15 16,2 13 1-16,-3 1-1 15,1-19 0-15,1-20 1 16,-2-20-1-16,1-3-12 16,1 5-7-16,-1 5-12 0,1 5 1 15,-1-6 29 1,2-3 0-16,-1-7 1 0,-1-1-1 16,1-7 1-1,-2-6-1-15,0-4-6 0,0-6 5 16,0-5-5-16,0-6 6 15,-8-3-5-15,-2-2 0 16,-3 0-19-16,-3-2 23 16,-1-5 1-16,-4 0 1 15,-2 1 37-15,-5-2-9 16,-2 2-5-16,-7 0-8 16,-2 1-14-16,-3 1-1 15,-4-1 10-15,0-3-9 16,-2 0 27-16,2 0 0 0,-2 0 7 15,2 1 9-15,-2 0-23 16,1 0 5-16,-1 2 2 16,-4 0-22-16,-5 1 21 15,-4 3-26-15,-2 1 5 16,-2 0 0-16,-4 0-5 16,-13 0-2-16,9 0 1 15,-5 5-3-15,0 0 3 16,10 0 0-16,-8 0 0 15,-1 0 6-15,3-1-5 16,3-1-1-16,2-1 0 16,5-2 1-16,0 0 0 15,1 0-1-15,2 0 0 0,0-5-1 16,-2 0 5-16,2 1-4 16,-3 1 0-16,0 0-3 15,-6-1-5-15,0 4 14 16,-4-3-6-16,-3 3 0 15,0 0-1-15,2 0 1 16,1 0 0-16,2 0 0 16,3 0-1-16,2 0 1 15,3 0 0-15,-2 0 2 16,4 0-2-16,0 0-1 16,4 0 0-16,1 0-5 15,-1 0 6-15,0-2 0 16,0 1 0-16,-3 1 7 15,0 0-6-15,-2 0-2 16,0 0-4-16,2 1-9 0,0 4 13 16,1 3-5-16,1 1 6 15,0-2-1-15,1-1 0 16,0-2 0-16,2 1 1 16,0-2-14-16,4-1 14 15,-3 0 0-15,1 1 0 16,-1-2-1-16,2 2-7 15,-2-1 7-15,-3 4-1 16,-1-1-7-16,-2 0 9 16,-2 2 1-16,0 1 5 15,2-2-2-15,0 3 2 16,3-2-7-16,0-1 1 0,4 1-7 16,0-3 7-16,6 1 0 15,-1 1 3-15,2-3-3 16,2 1 0-16,0 3 0 15,2-4 0-15,-1 3-8 16,0-3 7-16,-3 2 2 16,0-2-1-16,-1 1 3 15,2 1-3-15,-2-1 0 16,0 3 0-16,-2-1 0 16,-4 1-5-16,0-2 14 15,1 0-9-15,-1 2 1 16,0-4 5-16,5 2-7 15,-2-1 1-15,1 1-3 0,2 1 2 16,-3 0 2-16,-1-1-1 16,1 2 3-16,-4 0-2 15,-3 0-2-15,-2 0-8 16,-1 1 4-16,1 0 5 16,2-2 0-16,3 2 1 15,4-1 3-15,4-1-3 16,3 1-2-16,1-4 1 15,3-1 0-15,1-2 0 16,5 0 0-16,3 0 0 16,6 0 5-16,3-2-4 15,1-1-1-15,2 0 0 16,-2-1-7-16,2 0 7 0,1 1 0 16,-2 0 1-16,3-2 5 15,0 0-5-15,4 1-2 16,2 1-6-16,2 1 7 15,-1-1 1-15,1 0-1 16,1 0 0-16,1 1 4 16,1-1-4-16,2 0-1 15,2-1-6-15,1-2-24 16,1-1 18-16,0-4 13 16,0-7 1-16,0 0-1 15,1-5 1-15,8-4-1 16,-3-2 0-16,0-6 0 15,0-2 0-15,-3-2 1 16,-3 0-1-16,0-3 0 16,0 0 1-16,0-2-2 0,-5-2 1 15,-2-3-25-15,-2-2 17 16,0-2-20-16,3-2-1 16,2 1 7-16,-1 1-26 15,5 2 16-15,-3 4-6 16,3 2-6-16,0 3 29 15,0 4-19-15,0 1 34 16,0 4-10-16,0 4 3 16,0 4 5-16,0 4-11 15,0 4 4-15,0 7 8 16,0 4 1-16,0 3 0 16,0 2 2-16,3 1-2 0,-3 0 0 15,0 0-10 1,5 0-11-16,1 0 20 0,4 0 1 15,6 0 0-15,5 0 7 16,2 1-4-16,5 2-3 16,2-2 5-16,8 2-4 15,3-3 26-15,2 0-1 16,3 2 2-16,2-2 11 16,1 0-9-16,-1 0-6 15,-2 0-18-15,2 1-4 16,-2-1 23-16,5 2-19 15,1-1 7-15,6 1 18 16,2 0-31-16,2-2 17 0,3 0-15 16,2 0-2-16,0 0 39 15,-1-5-19-15,1-4 9 16,-2-1 4-16,-1 0-33 16,-1 2 0-16,0 1 0 15,-2 2-3-15,-4 2 2 16,-4 0 1-16,-5 3 0 15,-5 0 4-15,-4 0 2 16,-5 0-7-16,1 4 1 16,-1 1-2-16,1 0 1 15,0-1 2-15,1-1-1 16,1-2 6-16,-1-1-6 16,0 0 0-16,1 0 0 0,-1 0-2 15,1 0 2 1,2 0 0-16,3 0 0 0,0 0 6 15,1 3-5-15,0 0-2 16,2 2 1-16,1-3-6 16,-1-1 5-16,1 1 1 15,-3-2 0-15,2 0-1 16,-2 1 0-16,0 2 1 16,-1-2 0-16,0 2-1 15,3-3 1-15,0 0 0 16,1 0 1-16,-1 0 8 15,4-4-9-15,3-3 0 16,-1 0-1-16,2 0 1 16,1 2 2-16,-2 0-1 0,1 0-1 15,-1 0 6 1,0 1-6-16,-3-1 0 0,2 0 0 16,-2-1-5-16,-3 0 5 15,3-2 0-15,-2 2 0 16,2 0 0-16,1-2 3 15,-3 0-4-15,5 0 1 16,-2-1-1-16,0-1 0 16,-2 2 1-16,-2-1 0 15,0 1 5-15,-2 1-5 16,2-2 0-16,-1 1 0 16,1-1-3-16,-1 2 2 15,-1-1 1-15,0 1 0 0,2 0 6 16,-1 1-5-16,1 0-1 15,0 1 0-15,2 1-5 16,0-1 4-16,1 2 1 16,1-2 0-16,0 2 0 15,2-1 0-15,1-1 0 16,0 2 0-16,0-1-6 16,3 0 6-16,-3 0 0 15,0 0 1-15,-3-2 5 16,1 2-5-16,-5-3-1 15,2 1 0-15,-2-1-3 16,0-2-5-16,1 3 9 16,-1-3-1-16,1 1 2 0,-2 0-2 15,3 3 0 1,-3-1-6-16,-1 2 0 0,0 1 3 16,-1-1 3-16,0 1 0 15,1-2 3-15,0 3-3 16,0-2 0-16,2 0 0 15,-1 0-9-15,1 1 8 16,-1 0 2-16,-1 2-1 16,0-1 1-16,-2 1 1 15,-3-1-3-15,-3 2 1 16,-1-1-1-16,-4 1-1 16,0 0 2-16,1 0 0 15,-1 0 6-15,0 0-5 16,2 0-1-16,0 0 0 15,0 0-5-15,1 0 4 0,2 0 2 16,0 0-1-16,3 1 4 16,-1 1-3-16,1-1-1 15,-2 1 0-15,-1-1-4 16,-3 1 3-16,-3-1 1 16,-2-1 0-16,-1 3 0 15,-3-3 7-15,-2 2-7 16,-2 0 1-16,-1-1 0 15,-1 1 42-15,1-1-27 16,-1 1-4-16,-3 0-5 16,-2 0-6-16,-4 1-2 15,-4 2-10-15,-5 9-53 0,-6-3-226 16,-10 4-790-16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E5BA-3E97-4C85-8DE6-8B0C71DAB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Seminario N°6</a:t>
            </a:r>
            <a:br>
              <a:rPr lang="es-CL" dirty="0"/>
            </a:br>
            <a:r>
              <a:rPr lang="es-CL" dirty="0"/>
              <a:t>531.140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F3DEC-69A4-48F5-B82C-D19AC4629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4977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54937D-15FF-441E-B1D5-939EA41F2C87}"/>
              </a:ext>
            </a:extLst>
          </p:cNvPr>
          <p:cNvSpPr txBox="1"/>
          <p:nvPr/>
        </p:nvSpPr>
        <p:spPr>
          <a:xfrm>
            <a:off x="253218" y="688933"/>
            <a:ext cx="116797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b="0" i="0" dirty="0">
                <a:effectLst/>
                <a:latin typeface="Arial" panose="020B0604020202020204" pitchFamily="34" charset="0"/>
              </a:rPr>
              <a:t>14.- Una de las más importantes fuentes de energía en las células viva es la transformación de glucosa en ácido láctico.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C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6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H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12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O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6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</a:rPr>
              <a:t>= 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2C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3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H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6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O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3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Glucosa     </a:t>
            </a:r>
            <a:r>
              <a:rPr lang="es-CL" sz="2400" b="0" i="0" dirty="0" err="1">
                <a:effectLst/>
                <a:latin typeface="Arial" panose="020B0604020202020204" pitchFamily="34" charset="0"/>
              </a:rPr>
              <a:t>ác.Láctico</a:t>
            </a:r>
            <a:endParaRPr lang="es-CL" sz="2400" b="0" i="0" dirty="0">
              <a:effectLst/>
              <a:latin typeface="Arial" panose="020B0604020202020204" pitchFamily="34" charset="0"/>
            </a:endParaRP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Se llevaron a cabo los siguientes experimentos para determinar la entalpía estándar de esta reacción: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a)Una muestra de ácido benzoico (C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6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H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5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COOH) de 0.7521 g se quemó en una bomba calorimétrica que contenía 1.00 L de agua. Se obtuvo una elevación de temperatura de 3.60°C. Calcule la capacidad calorífica del calorímetro. El calor de combustión del ácido es -26.43kJ/g.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b)Calcule el calor de combustión y la entalpía estándar de formación en los siguientes procesos en el mismo calorímetro:</a:t>
            </a:r>
            <a:endParaRPr lang="es-CL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C3E26-1711-4F1F-B037-35B2F52FDAD8}"/>
              </a:ext>
            </a:extLst>
          </p:cNvPr>
          <p:cNvSpPr txBox="1"/>
          <p:nvPr/>
        </p:nvSpPr>
        <p:spPr>
          <a:xfrm>
            <a:off x="121919" y="5019653"/>
            <a:ext cx="116797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b="0" i="0" dirty="0">
                <a:effectLst/>
                <a:latin typeface="Arial" panose="020B0604020202020204" pitchFamily="34" charset="0"/>
              </a:rPr>
              <a:t>i)Se quemó una muestra de 1.2510 g de glucosa, y la elevación de temperatura fue de 3.52ºC.</a:t>
            </a:r>
          </a:p>
          <a:p>
            <a:r>
              <a:rPr lang="es-CL" sz="2400" b="0" i="0" dirty="0" err="1">
                <a:effectLst/>
                <a:latin typeface="Arial" panose="020B0604020202020204" pitchFamily="34" charset="0"/>
              </a:rPr>
              <a:t>ii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)Se quemó una muestra de ácido láctico de 0.94850 g la elevación de temperatura fue de 2.57 °C 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378226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14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6590BE-5B4B-4E59-8D37-D8BA0B955988}"/>
              </a:ext>
            </a:extLst>
          </p:cNvPr>
          <p:cNvSpPr txBox="1"/>
          <p:nvPr/>
        </p:nvSpPr>
        <p:spPr>
          <a:xfrm>
            <a:off x="432581" y="743300"/>
            <a:ext cx="113139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b="0" i="0" dirty="0">
                <a:effectLst/>
                <a:latin typeface="Arial" panose="020B0604020202020204" pitchFamily="34" charset="0"/>
              </a:rPr>
              <a:t>2.Una hoja de oro que pesa 10.0 g, se encuentra a 18.0°C se coloca en una hoja delgada de hierro que pesa 20.0 g y esta a 55.6 °C. Determine la temperatura final de la combinación de los metales .</a:t>
            </a:r>
            <a:endParaRPr lang="es-CL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340565-F95D-49CA-8CD1-DE027A971297}"/>
                  </a:ext>
                </a:extLst>
              </p14:cNvPr>
              <p14:cNvContentPartPr/>
              <p14:nvPr/>
            </p14:nvContentPartPr>
            <p14:xfrm>
              <a:off x="120600" y="1994400"/>
              <a:ext cx="11507760" cy="483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340565-F95D-49CA-8CD1-DE027A9712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240" y="1985040"/>
                <a:ext cx="11526480" cy="48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13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362F32-F6DF-4184-A486-E89F22F40C58}"/>
              </a:ext>
            </a:extLst>
          </p:cNvPr>
          <p:cNvSpPr txBox="1"/>
          <p:nvPr/>
        </p:nvSpPr>
        <p:spPr>
          <a:xfrm>
            <a:off x="390377" y="806104"/>
            <a:ext cx="112858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b="0" i="0" dirty="0">
                <a:effectLst/>
                <a:latin typeface="Arial" panose="020B0604020202020204" pitchFamily="34" charset="0"/>
              </a:rPr>
              <a:t>3.- 200 </a:t>
            </a:r>
            <a:r>
              <a:rPr lang="es-CL" sz="2400" b="0" i="0" dirty="0" err="1">
                <a:effectLst/>
                <a:latin typeface="Arial" panose="020B0604020202020204" pitchFamily="34" charset="0"/>
              </a:rPr>
              <a:t>mL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 de HCl 0.862 mol/L se mezcla con 200 </a:t>
            </a:r>
            <a:r>
              <a:rPr lang="es-CL" sz="2400" b="0" i="0" dirty="0" err="1">
                <a:effectLst/>
                <a:latin typeface="Arial" panose="020B0604020202020204" pitchFamily="34" charset="0"/>
              </a:rPr>
              <a:t>mL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 hidróxido de bario 0.862 mol/L en un calorímetro a presión constante cuya capacidad calorífica es de 453 J/°C. La temperatura inicial es de 20.48°C para ambas disoluciones. Sabiendo que el calor de neutralización para el proceso es de –56.2 kJ. Determine la temperatura final de la mezcla: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H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+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(ac) + OH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–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(ac) </a:t>
            </a:r>
            <a:r>
              <a:rPr lang="es-CL" sz="2400" dirty="0">
                <a:latin typeface="Arial" panose="020B0604020202020204" pitchFamily="34" charset="0"/>
              </a:rPr>
              <a:t>= 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H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O(l)</a:t>
            </a:r>
            <a:endParaRPr lang="es-CL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702DF5-4560-41D1-AFBF-959D2BD9A814}"/>
                  </a:ext>
                </a:extLst>
              </p14:cNvPr>
              <p14:cNvContentPartPr/>
              <p14:nvPr/>
            </p14:nvContentPartPr>
            <p14:xfrm>
              <a:off x="48240" y="1423080"/>
              <a:ext cx="12110040" cy="5279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702DF5-4560-41D1-AFBF-959D2BD9A8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80" y="1413720"/>
                <a:ext cx="12128760" cy="529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980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0F801E-A922-4839-8F40-670DA634847B}"/>
              </a:ext>
            </a:extLst>
          </p:cNvPr>
          <p:cNvSpPr txBox="1"/>
          <p:nvPr/>
        </p:nvSpPr>
        <p:spPr>
          <a:xfrm>
            <a:off x="291903" y="492259"/>
            <a:ext cx="11257671" cy="2796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400" b="0" i="0" dirty="0">
                <a:effectLst/>
                <a:latin typeface="Arial" panose="020B0604020202020204" pitchFamily="34" charset="0"/>
              </a:rPr>
              <a:t>4.- A partir los siguientes calores de combustión:</a:t>
            </a:r>
          </a:p>
          <a:p>
            <a:pPr>
              <a:lnSpc>
                <a:spcPct val="150000"/>
              </a:lnSpc>
            </a:pPr>
            <a:r>
              <a:rPr lang="es-CL" sz="2400" b="0" i="0" dirty="0">
                <a:effectLst/>
                <a:latin typeface="Arial" panose="020B0604020202020204" pitchFamily="34" charset="0"/>
              </a:rPr>
              <a:t>a) CH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3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OH(l) + 3/2 O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(g) </a:t>
            </a:r>
            <a:r>
              <a:rPr lang="es-CL" sz="2400" dirty="0">
                <a:latin typeface="Arial" panose="020B0604020202020204" pitchFamily="34" charset="0"/>
              </a:rPr>
              <a:t> =   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CO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(g) + 2H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O(l)       </a:t>
            </a:r>
            <a:r>
              <a:rPr lang="el-G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s-CL" sz="2400" b="0" i="0" dirty="0" err="1">
                <a:effectLst/>
                <a:latin typeface="Arial" panose="020B0604020202020204" pitchFamily="34" charset="0"/>
              </a:rPr>
              <a:t>H°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= -726.4kJ</a:t>
            </a:r>
          </a:p>
          <a:p>
            <a:pPr>
              <a:lnSpc>
                <a:spcPct val="150000"/>
              </a:lnSpc>
            </a:pPr>
            <a:r>
              <a:rPr lang="es-CL" sz="2400" b="0" i="0" dirty="0">
                <a:effectLst/>
                <a:latin typeface="Arial" panose="020B0604020202020204" pitchFamily="34" charset="0"/>
              </a:rPr>
              <a:t>b) C(grafito) + O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(g) </a:t>
            </a:r>
            <a:r>
              <a:rPr lang="es-CL" sz="2400" dirty="0">
                <a:latin typeface="Arial" panose="020B0604020202020204" pitchFamily="34" charset="0"/>
              </a:rPr>
              <a:t>  =  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CO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(g)            </a:t>
            </a:r>
            <a:r>
              <a:rPr lang="el-G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s-CL" sz="2400" b="0" i="0" dirty="0" err="1">
                <a:effectLst/>
                <a:latin typeface="Arial" panose="020B0604020202020204" pitchFamily="34" charset="0"/>
              </a:rPr>
              <a:t>H°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= -393.5kJ</a:t>
            </a:r>
          </a:p>
          <a:p>
            <a:pPr>
              <a:lnSpc>
                <a:spcPct val="150000"/>
              </a:lnSpc>
            </a:pPr>
            <a:r>
              <a:rPr lang="es-CL" sz="2400" b="0" i="0" dirty="0">
                <a:effectLst/>
                <a:latin typeface="Arial" panose="020B0604020202020204" pitchFamily="34" charset="0"/>
              </a:rPr>
              <a:t>c) H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(g) + 1/2 O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(g) </a:t>
            </a:r>
            <a:r>
              <a:rPr lang="es-CL" sz="2400" dirty="0">
                <a:latin typeface="Arial" panose="020B0604020202020204" pitchFamily="34" charset="0"/>
              </a:rPr>
              <a:t> =   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H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O(l)              </a:t>
            </a:r>
            <a:r>
              <a:rPr lang="el-G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s-CL" sz="2400" b="0" i="0" dirty="0" err="1">
                <a:effectLst/>
                <a:latin typeface="Arial" panose="020B0604020202020204" pitchFamily="34" charset="0"/>
              </a:rPr>
              <a:t>H°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= -285.8 kJ</a:t>
            </a:r>
          </a:p>
          <a:p>
            <a:pPr>
              <a:lnSpc>
                <a:spcPct val="150000"/>
              </a:lnSpc>
            </a:pPr>
            <a:r>
              <a:rPr lang="es-CL" sz="2400" b="0" i="0" dirty="0">
                <a:effectLst/>
                <a:latin typeface="Arial" panose="020B0604020202020204" pitchFamily="34" charset="0"/>
              </a:rPr>
              <a:t>Calcule la entalpía de formación del metanol.</a:t>
            </a:r>
            <a:endParaRPr lang="es-CL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E54238-7536-4A4A-8D19-E8D2C2C1C769}"/>
                  </a:ext>
                </a:extLst>
              </p14:cNvPr>
              <p14:cNvContentPartPr/>
              <p14:nvPr/>
            </p14:nvContentPartPr>
            <p14:xfrm>
              <a:off x="64800" y="1293120"/>
              <a:ext cx="11931840" cy="5423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E54238-7536-4A4A-8D19-E8D2C2C1C7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" y="1283760"/>
                <a:ext cx="11950560" cy="54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56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27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A830B0-E7DC-4D17-9973-C56E5DD87B03}"/>
              </a:ext>
            </a:extLst>
          </p:cNvPr>
          <p:cNvSpPr txBox="1"/>
          <p:nvPr/>
        </p:nvSpPr>
        <p:spPr>
          <a:xfrm>
            <a:off x="291904" y="799571"/>
            <a:ext cx="116093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800" b="0" i="0" dirty="0">
                <a:effectLst/>
                <a:latin typeface="Arial" panose="020B0604020202020204" pitchFamily="34" charset="0"/>
              </a:rPr>
              <a:t>5.- A partir de las entalpías de formación correspondientes y la entalpía de combustión del disulfuro de carbono (-1072 kJ), calcule la entalpía estándar de formación del CS</a:t>
            </a:r>
            <a:r>
              <a:rPr lang="es-CL" sz="28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800" b="0" i="0" dirty="0">
                <a:effectLst/>
                <a:latin typeface="Arial" panose="020B0604020202020204" pitchFamily="34" charset="0"/>
              </a:rPr>
              <a:t>(l)</a:t>
            </a:r>
            <a:endParaRPr lang="es-CL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3E26CD-188C-4B88-AAA6-7CF1F1424378}"/>
                  </a:ext>
                </a:extLst>
              </p14:cNvPr>
              <p14:cNvContentPartPr/>
              <p14:nvPr/>
            </p14:nvContentPartPr>
            <p14:xfrm>
              <a:off x="688680" y="532800"/>
              <a:ext cx="10785600" cy="5903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3E26CD-188C-4B88-AAA6-7CF1F14243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9320" y="523440"/>
                <a:ext cx="10804320" cy="592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385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33C7DB-06BC-4F73-811C-BD0EFBD7F78E}"/>
              </a:ext>
            </a:extLst>
          </p:cNvPr>
          <p:cNvSpPr txBox="1"/>
          <p:nvPr/>
        </p:nvSpPr>
        <p:spPr>
          <a:xfrm>
            <a:off x="418514" y="691385"/>
            <a:ext cx="1075123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b="0" i="0" dirty="0">
                <a:effectLst/>
                <a:latin typeface="Arial" panose="020B0604020202020204" pitchFamily="34" charset="0"/>
              </a:rPr>
              <a:t>DATOS: Entalpías estándar de formación en kJ/mol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NH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3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(g) = -46.3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H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O(l) = -285.8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CO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(g) = -393.5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C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H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4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(g) = 52,3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H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S(g) = -20.15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SO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(g) = -296.1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HF(ac) = -320.1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OH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–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(ac) = -229.6 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F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–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(ac) = -329.1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N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H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4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(l) = 50.42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AgNO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3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(s) = -123.02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C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H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(g) = 226.6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C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H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6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(g) = -84.7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42964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340658-C81B-4FBE-9215-20244E264092}"/>
              </a:ext>
            </a:extLst>
          </p:cNvPr>
          <p:cNvSpPr txBox="1"/>
          <p:nvPr/>
        </p:nvSpPr>
        <p:spPr>
          <a:xfrm>
            <a:off x="193429" y="584201"/>
            <a:ext cx="114686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b="0" i="0" dirty="0">
                <a:effectLst/>
                <a:latin typeface="Arial" panose="020B0604020202020204" pitchFamily="34" charset="0"/>
              </a:rPr>
              <a:t>7.- Calcule el calor liberado cuando se producen 12.6 kg de amoniaco de acuerdo con la ecuación:</a:t>
            </a:r>
            <a:endParaRPr lang="es-CL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BC1FE-E3EA-4D94-9264-6369D5D5B505}"/>
              </a:ext>
            </a:extLst>
          </p:cNvPr>
          <p:cNvSpPr txBox="1"/>
          <p:nvPr/>
        </p:nvSpPr>
        <p:spPr>
          <a:xfrm>
            <a:off x="193429" y="1415198"/>
            <a:ext cx="111591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b="0" i="0" dirty="0">
                <a:effectLst/>
                <a:latin typeface="Arial" panose="020B0604020202020204" pitchFamily="34" charset="0"/>
              </a:rPr>
              <a:t>N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(g) + 3H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(g) </a:t>
            </a:r>
            <a:r>
              <a:rPr lang="es-CL" sz="2400" dirty="0">
                <a:latin typeface="Arial" panose="020B0604020202020204" pitchFamily="34" charset="0"/>
              </a:rPr>
              <a:t>= 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2NH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3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(g) </a:t>
            </a:r>
            <a:r>
              <a:rPr lang="el-G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s-CL" sz="2400" b="0" i="0" dirty="0" err="1">
                <a:effectLst/>
                <a:latin typeface="Arial" panose="020B0604020202020204" pitchFamily="34" charset="0"/>
              </a:rPr>
              <a:t>H°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 = -92.6kJ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Suponga que la reacción se efectúa en condiciones estándar y 25°C</a:t>
            </a:r>
            <a:endParaRPr lang="es-CL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499649-989C-46F1-A382-F2EA578A0F86}"/>
                  </a:ext>
                </a:extLst>
              </p14:cNvPr>
              <p14:cNvContentPartPr/>
              <p14:nvPr/>
            </p14:nvContentPartPr>
            <p14:xfrm>
              <a:off x="168120" y="2315520"/>
              <a:ext cx="6576480" cy="1988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499649-989C-46F1-A382-F2EA578A0F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760" y="2306160"/>
                <a:ext cx="6595200" cy="200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79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1387F6-9634-4785-B5E9-A92D75869643}"/>
              </a:ext>
            </a:extLst>
          </p:cNvPr>
          <p:cNvSpPr txBox="1"/>
          <p:nvPr/>
        </p:nvSpPr>
        <p:spPr>
          <a:xfrm>
            <a:off x="348174" y="755191"/>
            <a:ext cx="113561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b="0" i="0" dirty="0">
                <a:effectLst/>
                <a:latin typeface="Arial" panose="020B0604020202020204" pitchFamily="34" charset="0"/>
              </a:rPr>
              <a:t>12.- A partir de las entalpías estándar de formación, calcule los calores de combustión de: a) C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H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(g), b) C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H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4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(g), c) H</a:t>
            </a:r>
            <a:r>
              <a:rPr lang="es-CL" sz="2400" b="0" i="0" baseline="-25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S(g)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6817934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319</TotalTime>
  <Words>616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 2</vt:lpstr>
      <vt:lpstr>Dividend</vt:lpstr>
      <vt:lpstr>Seminario N°6 531.140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N°6 531.140</dc:title>
  <dc:creator>Carla Beatriz Muñoz Vega</dc:creator>
  <cp:lastModifiedBy>Carla Beatriz Muñoz Vega</cp:lastModifiedBy>
  <cp:revision>3</cp:revision>
  <dcterms:created xsi:type="dcterms:W3CDTF">2021-06-01T21:00:20Z</dcterms:created>
  <dcterms:modified xsi:type="dcterms:W3CDTF">2021-06-04T20:49:00Z</dcterms:modified>
</cp:coreProperties>
</file>