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56" r:id="rId2"/>
    <p:sldId id="304" r:id="rId3"/>
    <p:sldId id="260" r:id="rId4"/>
    <p:sldId id="302" r:id="rId5"/>
    <p:sldId id="261" r:id="rId6"/>
    <p:sldId id="262" r:id="rId7"/>
    <p:sldId id="301" r:id="rId8"/>
    <p:sldId id="268" r:id="rId9"/>
    <p:sldId id="264" r:id="rId10"/>
    <p:sldId id="265" r:id="rId11"/>
    <p:sldId id="303" r:id="rId12"/>
    <p:sldId id="30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6" r:id="rId22"/>
    <p:sldId id="267" r:id="rId23"/>
    <p:sldId id="279" r:id="rId24"/>
    <p:sldId id="269" r:id="rId25"/>
    <p:sldId id="270" r:id="rId26"/>
    <p:sldId id="306" r:id="rId27"/>
    <p:sldId id="300" r:id="rId28"/>
    <p:sldId id="307" r:id="rId29"/>
    <p:sldId id="308" r:id="rId30"/>
    <p:sldId id="280" r:id="rId31"/>
    <p:sldId id="281" r:id="rId32"/>
    <p:sldId id="282" r:id="rId33"/>
    <p:sldId id="283" r:id="rId34"/>
    <p:sldId id="309" r:id="rId35"/>
    <p:sldId id="310" r:id="rId36"/>
    <p:sldId id="284" r:id="rId37"/>
    <p:sldId id="285" r:id="rId38"/>
    <p:sldId id="287" r:id="rId39"/>
    <p:sldId id="288" r:id="rId40"/>
    <p:sldId id="311" r:id="rId41"/>
    <p:sldId id="313" r:id="rId42"/>
    <p:sldId id="316" r:id="rId43"/>
    <p:sldId id="315" r:id="rId44"/>
    <p:sldId id="331" r:id="rId45"/>
    <p:sldId id="289" r:id="rId46"/>
    <p:sldId id="290" r:id="rId47"/>
    <p:sldId id="291" r:id="rId48"/>
    <p:sldId id="292" r:id="rId49"/>
    <p:sldId id="293" r:id="rId50"/>
    <p:sldId id="317" r:id="rId51"/>
    <p:sldId id="294" r:id="rId52"/>
    <p:sldId id="295" r:id="rId53"/>
    <p:sldId id="318" r:id="rId54"/>
    <p:sldId id="319" r:id="rId55"/>
    <p:sldId id="320" r:id="rId56"/>
    <p:sldId id="332" r:id="rId57"/>
    <p:sldId id="321" r:id="rId58"/>
    <p:sldId id="322" r:id="rId59"/>
    <p:sldId id="323" r:id="rId60"/>
    <p:sldId id="296" r:id="rId61"/>
    <p:sldId id="297" r:id="rId62"/>
    <p:sldId id="298" r:id="rId63"/>
    <p:sldId id="324" r:id="rId64"/>
    <p:sldId id="299" r:id="rId65"/>
    <p:sldId id="325" r:id="rId66"/>
    <p:sldId id="326" r:id="rId67"/>
    <p:sldId id="328" r:id="rId68"/>
    <p:sldId id="327" r:id="rId69"/>
    <p:sldId id="329" r:id="rId70"/>
    <p:sldId id="33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5-28T13:09:48.9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2801 11202 140 0,'0'0'332'0,"0"0"-176"0,0 0-71 16,0 0-3-16,0 0 57 15,0 0 8-15,0 0-21 16,0 0-42-16,0 0-3 16,0-1 2-16,0 1-35 15,0 0 17-15,0 0-21 16,0 0-6-16,0 0 23 16,0 0-16-16,0 0 4 15,0 0-7-15,0 0-41 16,0 0 12-16,0 0-13 15,0 0 0-15,0 0-7 16,0 0 8-16,0 0-1 0,3 0 0 16,4 0 9-16,2 0-10 15,2 0 1-15,0 0 0 16,3 0 4-16,-2 0-4 16,3 0 7-16,-3 1 10 15,6 3-15-15,-3-1 4 16,1-1-6-16,2-1 0 15,0 1 33-15,4-2-17 16,0 1 14-16,1-1 1 16,2 0-31-16,1 0 21 15,-4 0-21-15,5 0 1 16,-3 0 20-16,1 0-20 0,-1 0 8 16,1 0-1-1,-1 0 3-15,-1 0-12 0,-1 2 1 16,5-1 0-16,-2 0 12 15,0 1-11-15,1-1 4 16,-1 3-1-16,4-4 5 16,-4 0-16-16,5 3 7 15,-2-3 0-15,2 0 6 16,0 0-5-16,-2 0 7 16,5 0-8-16,-3 0 0 15,-2 0 0-15,3 0-1 16,-2 0 1-16,-1-3-3 15,2 0 9-15,0 1-3 16,1 0-3-16,2 2 7 16,1 0-15-16,2-1 5 0,0 1 3 15,-1-3 12 1,-2 0-12-16,0 0 0 0,-2-4 11 16,-1 2-1-16,0 0-8 15,0-2-2-15,-2 2 0 16,-1 1 14-16,3 0-14 15,-3-3 7-15,1 2-2 16,1-2-5-16,-4 0-1 16,0-2 0-16,-1 1-16 15,0 0 10-15,-3-1 14 16,4 0 5-16,-4-1-12 16,0-2 0-16,-3 2-1 0,1 0-5 15,-5 0 6-15,-4 1 3 16,-1 2-3-16,-3 1 0 15,-3 2 0-15,-3 1 1 16,0-1-9-16,0 3 8 16,-6-4 0-16,-9 1-3 15,-1-1 3-15,-5 1-7 16,-3 2-19-16,0 0 24 16,-3 2-4-16,-1 0 9 15,-5 0-3-15,0 0 7 16,-2 4-5-16,0 3-2 15,1-1 0-15,4 0 0 16,-1-1 7-16,1 0-7 16,2-3 6-16,-2 1 4 15,0 0-3-15,3 0-7 0,-4-2 0 16,3 1 0-16,-5 0 0 16,-3 1 1-16,-3-1 5 15,0 0-6-15,-4 3 8 16,1-1-16-16,1 0 4 15,0 0 4-15,2 1-3 16,2-2 9-16,0-1-3 16,4 1-2-16,0-1 8 15,5-1-18-15,0-1 6 16,1 0 3-16,4 0-4 16,-1 0 5-16,2 0-1 15,-2 0 0-15,2-4-7 16,-4 0 6-16,1 1-7 0,0 1 1 15,-2 2-2-15,-1-1 15 16,-2 1-6-16,2 0 3 16,-2 0-2-16,0 0-2 15,7 0-4-15,-2 0-11 16,4 3 4-16,3 2 13 16,-3 1-1-16,2 0 0 15,1-3 0-15,-1 2-8 16,-2 0 8-16,4-3 0 15,-2 3-16-15,1-1-6 0,0 0-17 16,-1 0 27 0,5-1 21-16,-2 1-18 0,1 2 8 15,0-2-4-15,3 0 5 16,3-1 0-16,2 2 7 16,4-3-7-16,0 1 5 15,0 1-11-15,3-2 6 16,0 0-2-16,0-1-4 15,0 2 7-15,0-3-1 16,0 0 0-16,0 0-98 16,3 0-66-16,7 0-73 15,2 0-490-15</inkml:trace>
  <inkml:trace contextRef="#ctx0" brushRef="#br0" timeOffset="1299.16">2831 11210 29 0,'0'0'575'15,"0"0"-408"-15,0 0 6 16,0 0 15-16,0 0-21 15,0 0-55-15,0 0-9 16,-3-1-41-16,3 1-15 16,0 0-6-16,0 0-41 15,0 0 0-15,0 0 0 0,0 6 0 16,0 5 52 0,3-1-18-16,0 7-2 0,2 2 28 15,0 3-52-15,-2 2 13 16,3 2-21-16,-3-1 6 15,3 2 10-15,-3-1-16 16,0 3 12-16,1 0 10 16,-2 0-12-16,1-1-9 15,0 3-1-15,-2-1 1 16,2 7 15-16,-1-3-10 16,1 5 9-16,-3 0-3 15,3 1-5-15,0 2-14 16,0 1 7-16,4 1 0 15,-1 2 9-15,-1-1-8 16,1-1 7-16,-2 1-4 0,3-3 4 16,-2-1-16-1,-2-2 4-15,0-5 4 0,0 2 1 16,-3-2 5-16,3 2 0 16,-3 3-3-16,3 3 0 15,-3 1-6-15,2 5-3 16,-2 2 6-16,0 4 2 15,1 2-1-15,-1 0-1 16,0 1 3-16,0-3 7 16,0-3-20-16,0 0 7 15,2-1 3-15,2-1-3 16,0 1 9-16,1-3-3 16,1 2 2-16,0-2 3 0,0-1-16 15,1-2 5 1,2-4 3-16,-1 0-5 0,-2-2 13 15,1-1-6-15,-4-1-1 16,0 0 5-16,-3-3-12 16,3 0 2-16,-3-2 4 15,0-2-8-15,0 0 19 16,3-4-10-16,-3-1 1 16,0-5-1-16,3-2-2 15,-3-5 0-15,0-5 0 16,3-2-5-16,-3-3 12 15,0-2-6-15,0 0 0 0,0 0-19 16,0 0 0-16,3 0-25 16,-3 0-12-16,0 0 17 15,0 0-9-15,2-1-9 16,-2-3-5-16,1-3-45 16,2 1-71-16,-2 0-165 15,1 1-69-15</inkml:trace>
  <inkml:trace contextRef="#ctx0" brushRef="#br0" timeOffset="1959.35">3068 13803 481 0,'0'0'352'0,"0"0"-138"15,0 0-39-15,0 0-51 16,0 0-24-16,0 0-17 15,0 0-54-15,4-1-13 16,1 1-14-16,5 0-1 16,2 0 25-16,4 0-2 15,1 0 21-15,5 0 16 16,2 0-1-16,3 0 0 16,3 0-26-16,1 1-2 15,3 1 19-15,1-2-29 16,2 3 2-16,-1-3 9 15,7 0-33-15,-1 0 24 0,4 0-7 16,2 0-11 0,1 0 18-16,-1 0-24 0,1 0 13 15,3 0-4-15,-1 0-3 16,1 0-7-16,2 0 1 16,-2 0 0-16,-1 0 20 15,-2-5-19-15,-4 0 9 16,-1 0-6-16,-2 0 3 15,1 0-4-15,-1 1-3 16,0 1 0-16,3-2 5 16,-2 0-4-16,3 1 6 15,1 1-7-15,0-2 7 16,0-1-14-16,0 1 7 16,-2-1 0-16,0-1 8 15,-2 0-7-15,-1 0 0 16,-2 2-1-16,-1 1 7 15,-1 1-14-15,0 0 7 0,-2-1 0 16,-2 3 1-16,-1-1 6 16,1 2-7-16,-4 0 2 15,-5 0 4-15,-2 0 4 16,-7 0-10-16,-4 0 1 16,-6 0-2-16,0 0-5 15,-6 0 0-15,0 0 0 16,0 0-13-16,0-5-44 15,-12-5-187-15,0-2-765 0</inkml:trace>
  <inkml:trace contextRef="#ctx0" brushRef="#br0" timeOffset="3220.87">4779 11137 591 0,'0'0'358'0,"0"0"-119"16,0 0-61-16,0 0-63 15,0 0-2-15,0 0-46 16,0 0-36-16,0-16 14 16,0 14-13-16,0 1 21 15,0 1 4-15,0 0-35 16,0 0 0-16,0 0-16 16,0 7 7-16,0 5 15 15,5 7-27-15,3 4 25 16,1 4 12-16,3 5-37 15,-3 2 28-15,0 5-20 16,4 5-7-16,-4 2 26 16,2 6-18-16,-1 2 12 0,-1 4-8 15,0 3-7-15,3 1 3 16,0 1-10-16,0 0 1 16,3 0 6-16,-2 0-6 15,0 2-1-15,1 1 13 16,1-2-11-16,-3 2 1 15,0-3-3-15,0-1-2 16,-2-2-5-16,2 1 14 16,0-2-5-16,-1 1-2 15,0-4-2-15,0-2-6 16,-2-1 8-16,1-5 0 16,1-1 7-16,-2-4-1 15,1-2-5-15,-4-1-1 16,0-2 8-16,2 0-16 15,-4-1 8-15,3 0 0 0,-2-1 8 16,-1 1-7-16,2 0 4 16,-1-1-5-16,2 3 2 15,-1-3-8-15,0 0 6 16,0 0 0-16,-1-2 2 16,2-3-2-16,-3-3 0 15,1-1 2-15,-2-4 6 16,0-1-8-16,0 0 0 15,0-5 0-15,-3-3 16 16,3-2-10-16,-1-4 15 16,-2-4 2-16,1-3-23 15,-1-1 11-15,3 0-11 16,-3 0-21-16,0 0 20 0,1 0-10 16,-1 0 11-16,2 0 0 15,-2 0-18-15,1 0 9 16,2 1-21-16,0 1-5 15,3 1-60-15,-1 0-237 16,-2-3-494-16</inkml:trace>
  <inkml:trace contextRef="#ctx0" brushRef="#br0" timeOffset="7725.52">2968 12356 392 0,'0'0'268'0,"0"0"-177"16,0 0 63 0,0 0 20-16,0 0-50 0,0 0-12 15,0 0-28-15,-5 2-13 16,5-2 16-16,0 0-17 16,0 0 22-16,0 0-18 15,0 0-47-15,0 0 6 16,0 0-9-16,0 0-12 15,0 0 8-15,0 0-19 16,5 0 16-16,4 0 29 16,0 1-23-16,4 1 15 15,1 1-16-15,2-1-10 16,-1-2 23-16,3 2-25 16,0-1 14-16,1 1-4 15,2-1-20-15,0 2 16 0,3-2-16 16,0 1 1-16,1-2 16 15,0 2-6-15,2-2 18 16,-3 0-1-16,0 0-22 16,3 0 9-16,-2 0-8 15,-1 0-7-15,0 0 19 16,0 0-18-16,-2 0 8 16,3 0 12-16,-1 0-21 15,-1 0 13-15,-1 0-12 16,0 0-1-16,-2 0 6 15,1 0 2-15,-2 0-8 16,1 0 0-16,-1 0 5 16,2 0-7-16,-2 0 2 0,2 0 0 15,1 0-10 1,-2 0 19-16,2 0-9 0,-1 0 0 16,0 0 3-16,-3 0-4 15,4 0 1-15,0 3 0 16,-5-3-3-16,5 0 4 15,-5 0-1-15,4 0 0 16,-2 0 6-16,1 0-15 16,0 0 10-16,1 0-1 15,-3 0 6-15,0 0 0 16,4 0-6-16,-4 0 0 16,5 0 0-16,-1 0 1 15,2 0-1-15,-2 0 0 16,2 0 1-16,0 0-1 15,0-3 0-15,-3 3-1 0,4 0 2 16,-3-2-4-16,1 2 9 16,-4 0-6-16,-1 0 2 15,0 0-1-15,-3 0-2 16,3 0 1-16,-5 0 0 16,1 0 0-16,-1 0 0 15,2 0 0-15,0 0 4 16,0 0-4-16,1 0 0 15,-1 0-2-15,0 0 2 16,0 2-1-16,1-2 2 16,-2 0 0-16,2 0-1 15,-1 0 4-15,0 0-11 0,-1 0 7 16,-1 0-8 0,-3 0 7-16,-2 0 1 0,5 0 0 15,-4 0-1-15,0 0 2 16,0 0-2-16,-3 0-6 15,0 0 7-15,2 0 0 16,-1 0 6-16,0 0 0 16,-2 0-4-16,1 3-2 15,-3-3 0-15,3 0-1 16,-2 0-7-16,-1 0 7 16,2 0 2-16,-2 0-1 15,0 0 6-15,0 0 0 16,-2 0-7-16,2 0 1 0,0 0-6 15,0 0-3 1,1 0 10-16,-2 0-1 0,1 0 0 16,0 0-52-16,0-3 22 15,0 1-12-15,-3-3-19 16,5 1 17-16,-2-1-73 16,0 0 23-16,1 1-47 15,0 0-24-15,-1 1 24 16,0 2-39-16,2 1-25 15,-4 0 96-15,1 0-45 16,1 0-38-16,-3 0-110 0</inkml:trace>
  <inkml:trace contextRef="#ctx0" brushRef="#br0" timeOffset="9654.9">3014 12299 695 0,'0'0'117'16,"0"0"17"-16,0 0 15 15,0 0-7-15,0 0-24 16,0 0-35-16,0 0-25 16,-1-8 9-16,1 6-26 15,0 1-6-15,0-2 4 16,0 1-23-16,0-2 9 16,3 1-15-16,5-4-1 15,3 0 16-15,1 0-12 0,1-1 7 16,1 1 4-16,-1 0-24 15,4 0 21-15,-1 2-20 16,-1-2-1-16,6 3 26 16,-2 0-14-16,2-1 1 15,3 0 29-15,0 0-11 16,-2-1 10-16,4 0-32 16,-4-1-8-16,3 0 23 15,-1 0-15-15,3-1 6 16,-3-1-4-16,1 2-5 15,-1-1-5-15,0 3-1 16,-2-1 0-16,-1 3-5 0,0-2 11 16,-2 2-3-1,-2 0-3-15,2 0 9 0,-1 1-18 16,0-1 9-16,4 2 0 16,-2-3 10-16,1 1-9 15,-2 1 11-15,2-1-12 16,-2 2 1-16,-1 1 3 15,-1 0-4-15,-1-1-5 16,1 1 5-16,0 0 1 16,0 0 0-16,2 0 9 15,2 0-8-15,-3 0-4 16,3 0 2-16,-2 0 0 16,1 0 8-16,-1 0-6 15,-1 0 2-15,0 0-4 16,-2 0 9-16,1 0-9 0,0 2 0 15,-3 0 0-15,7-2 8 16,-6 1 28-16,7-1-16 16,-3 0-4-16,1 0-15 15,1 0-2-15,-2 0 1 16,-1 0 0-16,0 0 9 16,-3 2-9-16,3-2 0 15,-3 2 12-15,-2-1-10 16,4 3 6-16,-1-3-8 15,-1 0 0-15,1 1 10 16,2-2-9-16,0 1 6 16,0 0-6-16,0 1 11 15,1-1-13-15,2 0 1 0,-3 1 0 16,1-1 0-16,-2 1 1 16,1 3-1-16,-2-3 6 15,-1 2-5-15,0 0-1 16,-2 0 0-16,-2 1 1 15,4-1-2-15,-6 2 6 16,1 0-5-16,-1-1 0 16,0 1 9-16,2-2-8 15,-1 1-1-15,0 0 0 16,1-1 14-16,2 0-14 16,-4 1 0-16,0-1 0 15,0-2 11-15,-3 3-16 0,2 0 5 16,-2-2 0-1,1 2-1-15,-1 0-17 0,0 2 8 16,0-2 8-16,0 4 4 16,4-3 7-16,-2 3-9 15,-2 1 0-15,1-3 6 16,-1 2 5-16,0 0-18 16,0-1 7-16,-3-1 0 15,0-2-4-15,-1 2 4 16,-1-2 0-16,-1 0 3 15,2-1 4-15,-2-1-7 16,0 1 0-16,0-1 0 16,0 0-1-16,-8-1 2 0,-4 3-1 15,0-1 15 1,-3 1-15-16,-1 1 0 0,2-1 0 16,-2 2 1-16,1 0-9 15,0-2 9-15,-1 1-1 16,-5 0 15-16,3-1-15 15,-6 1 0-15,0-2-1 16,-1 1-2-16,4 1 2 16,0-1 2-16,2-2-1 15,-2 0 0-15,6-3-22 16,-12-3-95-16,3-7-373 16,2-6-460-16</inkml:trace>
  <inkml:trace contextRef="#ctx0" brushRef="#br0" timeOffset="10405.74">3660 11605 789 0,'0'0'281'0,"0"0"-168"16,0 0 10-16,0 0 3 16,0 0-49-16,0 0-2 15,0 0-22-15,13 32-5 16,-11-21 80-16,4 5-41 16,-3 1-14-16,4 3 15 15,1 2-40-15,1 6 14 16,1 6-32-16,5 4-1 15,-1 8 14-15,2 3-16 16,-4 0-8-16,3 1-1 16,-6-6-9-16,-2-7-2 15,0-6-7-15,-5-10 0 16,1-6 30-16,0-4-21 16,-3-2 16-16,3-3-7 0,-3 1-11 15,0 1 6 1,0-3-13-16,0-2 1 0,0 1 5 15,0-4-5-15,0 0 7 16,0 0-2-16,0 0 5 16,0 0-22-16,0 0-20 15,0-8-46-15,0-6 16 16,-6-20-87-16,0 3-198 16,-3-2-326-16</inkml:trace>
  <inkml:trace contextRef="#ctx0" brushRef="#br0" timeOffset="11748.76">3618 11539 705 0,'0'0'562'0,"0"0"-420"16,0 0-82-16,0 0-11 15,0 0 35-15,0 0-8 16,0 0 56-16,43 37-70 16,-26-28-19-16,4-1 69 15,4 0-31-15,2 1-17 16,4-4 2-16,2 1-39 16,1-4 7-16,1-2-25 15,-1 0 5-15,2 0 9 16,-2 0-23-16,-2 0 9 15,-7 0-2-15,0 0-1 16,-7-2-8-16,-6-1 2 16,0 3 0-16,-2 0-1 0,-4 0 1 15,-1 0 0-15,-2 0 0 16,-2 0 3-16,-1 0-9 16,0 0 6-16,0 0 0 15,0 0 9-15,0 0-9 16,0 0 9-16,0 0-8 15,0 0 8-15,0 0-15 16,0 0 6-16,0 0 0 16,0 0 2-16,0 0-1 15,0 0 0-15,0 0 6 16,0 0 1-16,0 0-8 16,0 0 0-16,0 0 0 15,0 0-2-15,0 0 3 0,0 0-1 16,0 0 0-16,0 0 3 15,0 0-6-15,0 0 3 16,0 0-4-16,0 0-4 16,0 0 9-16,0 0-1 15,0 0 0-15,-1 3-12 16,1 1 2-16,-2 4-20 16,1 6 23-16,-1 6 6 15,2 6 2-15,0 4 5 16,0 2-3-16,0 4-2 15,5 1-2-15,1-1 1 16,7 1 0-16,1-2 1 16,0 1 0-16,0-3-1 15,-1-7 3-15,-2-6 5 16,-2-3-8-16,-2-5 10 0,-1-4-4 16,2 1 15-16,-4-1-20 15,1 1 15-15,-1-2-8 16,0-2 1-16,-2 1-15 15,-1-3 6-15,1 0 0 16,-2-1 8-16,0-1-7 16,0-1 4-16,0 0-1 15,0 0 2-15,0 0-10 16,0 0 4-16,0 0 0 16,0 0 1-16,0 0 8 15,0 2-5-15,0-2 2 16,0 0 2-16,0 3-16 0,-3-2 4 15,-3 0 4-15,3 1 3 16,-1-1-2-16,-1 2-1 16,-1 0 4-16,-3 0-2 15,2 2-4-15,-2 1-2 16,-3-1 4-16,-3 1 0 16,1 1 1-16,-3-2 0 15,-4-1-1-15,3 2 4 16,-6-4-4-16,3 1 0 15,0-2 0-15,0 0 0 16,1-1 8-16,3 2-7 16,-1-1 7-16,3 1-7 15,-1 0 3-15,2 1-3 0,-2-3 4 16,7 3 15 0,1-1-20-16,0-1 12 0,3-1 5 15,2 0-16-15,2 1 15 16,1-1-10-16,0 0-4 15,0 0-2-15,0 0-13 16,0 2 1-16,4 1-23 16,14-3-54-16,-1 0-93 15,-4-9-818-15</inkml:trace>
  <inkml:trace contextRef="#ctx0" brushRef="#br0" timeOffset="12808.68">4000 11673 740 0,'0'0'550'0,"0"0"-461"16,0 0-43-16,0 0 46 15,0 0-11-15,0 0 6 16,0 0 13-16,-9 0-51 16,9 0 10-16,-1 0 16 15,1 0-44-15,0 0 6 16,0 0-24-16,0 0-13 0,0 0 22 16,0 0-22-16,0 0-6 15,0 0 4-15,8 0 4 16,3 0-2-16,1 0 0 15,4 0 0-15,-2 0 7 16,2 0-6-16,2 0 12 16,-3 0 8-16,1-5-15 15,-2-2-5-15,-2 1-1 16,-2-1 0-16,1 2 7 16,-5-3-6-16,-3 3 8 15,1 0 6-15,-4-5-6 16,0 3-7-16,0-3-2 15,0 1 0-15,0-4 3 16,-6 4-2-16,0 0 7 16,-3 1-8-16,0-2-3 0,-1 3 2 15,-1 0-9-15,1 0 7 16,-5 2-7-16,3 1 4 16,-4 3 6-16,-1 1 9 15,-5 0 0-15,-2 0-18 16,-3 5 9-16,-1 4 0 15,0 1 4-15,-1 0-4 16,1-2 9-16,4-1 4 16,0 0-4-16,5-1-1 15,2-1-8-15,1-1 0 16,5 1 18-16,0-1-17 16,3-1 4-16,2 3-5 0,3 6-50 15,3 3-255-15,-3-3-465 16</inkml:trace>
  <inkml:trace contextRef="#ctx0" brushRef="#br0" timeOffset="14316.96">3053 12688 578 0,'0'0'227'0,"0"0"-39"16,0 0-54-16,0 0-2 16,0 0-34-16,0 0-12 15,0 0-9-15,6-11-20 16,-2 10 27-16,2-2 18 15,2 1-33-15,2 2-9 16,1 0-16-16,3-3-9 16,0 3 11-16,8 0-19 15,-2-2 5-15,2-1 2 16,0 2-33-16,2-2 18 16,-1-2 9-16,1 2-19 15,-2 1 19-15,0-1-21 16,1 0 9-16,-1-1 2 0,3 2-17 15,1-3 15-15,-5 2-16 16,4 0 6-16,-1 0 4 16,-2 1-9-16,-2-1 17 15,2 0 1-15,-1 0-17 16,-3 1 9-16,3-1-11 16,-2 0 0-16,1 0 16 15,-3 0-16-15,1 1 0 16,2-1 8-16,-1 0 0 15,-1 0-16-15,3 0 8 16,1 2-1-16,2 1 1 16,-1 0 0-16,-1 0 7 15,3 0-1-15,-4 0 1 16,0 0-8-16,0 0 1 0,-2 0 0 16,-1 0 6-16,0 0 0 15,0 0-2-15,1-2 1 16,-1 2-4-16,2-1-2 15,-1 1 1-15,0-1 0 16,1-2 0-16,1 3 2 16,1-2-2-16,-4-1 4 15,4 2 8-15,-1-1-13 16,-3 1 1-16,3-2 0 16,-2 3 2-16,1 0 0 15,-1-2-2-15,2 2 3 16,-3 0 3-16,1 0-7 15,1 0 1-15,1 0 0 0,-1 0 1 16,-3-2 0-16,1 2-1 16,-3-1 1-16,4 1 5 15,-1-2-7-15,-3 1 1 16,1-1-2-16,1 1 1 16,-1-1 2-16,-1 2 4 15,1-1-5-15,-2-1 0 16,5 1-6-16,-2 1 4 15,-1-2 2-15,-1 0-7 16,0 1 7-16,-3-1 0 16,3-1 2-16,-3 2 4 15,1-2-12-15,2 2 3 0,0 1 3 16,-3 0-2-16,0-2 1 16,0 2 1-16,-2-1 1 15,-1 1 5-15,0-1-12 16,-3 1 5-16,0 0 1 15,-3-2-3-15,0 2 4 16,-1-1-1-16,-1 1 0 16,-1 0 6-16,3 0-13 15,-2 0 7-15,1 0 0 16,-1 0-2-16,1-2-2 16,-1 2-13-16,1 0-24 15,1 0-60-15,0 0-77 16,0 0-300-16,-3-2-245 0</inkml:trace>
  <inkml:trace contextRef="#ctx0" brushRef="#br0" timeOffset="17036.14">4922 12446 390 0,'0'0'489'15,"0"0"-405"-15,0 0-52 16,0 0-2-16,0 0-14 16,0 0 21-16,0 0-24 15,0-30-12-15,0 30 15 0,0 0-10 16,0-2 40 0,0 2 27-16,3 0-27 0,-3-2-1 15,3-1-35-15,0 2-9 16,-3-1 12-16,4 2-6 15,-1 0-7-15,-1-1 25 16,-1 1-10-16,1-2 15 16,-2 1-7-16,1 0 5 15,-1 1-5-15,0 0-16 16,0 0-5-16,0 0 12 16,0 0-13-16,0 0 8 15,0 1-7-15,0 2 6 16,2 0-6-16,-1 0-2 15,1 0 0-15,-1-1 0 0,2 3 1 16,0 2 6-16,0 4 10 16,3 1 14-16,-2 1 16 15,1 0-26-15,-2-1 7 16,0-4-28-16,0-4 9 16,-3 0 11-16,3-3 5 15,-3-1 9-15,0 0 10 16,0 0-25-16,0 0 16 15,0 0-21-15,0 0-2 16,0-2 41-16,0-4-31 16,0-3-6-16,-6-2-7 15,0 0-9-15,-2-1 0 16,-2 0-1-16,1 0 1 0,2 3-7 16,-2 1 17-1,3 5-9-15,3 1 28 0,1 2-20 16,-2 0-2-16,-1 8-6 15,-1 6 9-15,-2 6 18 16,-3 1-21-16,0-4 7 16,0 0-10-16,0-2 6 15,2-7-18-15,2-1 8 16,4-3 0-16,0-2 4 16,-2-2-4-16,2 0-5 15,-1-2-28-15,-1-8-40 16,0 1 63-16,0-3-21 15,2 1 25-15,0 2 0 16,-3-3 12-16,3 3 4 16,-2 1 4-16,-3 1-8 0,-1 4-6 15,-2 1 0-15,-5 2 0 16,1 0-6-16,-6 2 12 16,3 6 5-16,-1 4 17 15,-2-2-19-15,7-1 12 16,1 0-21-16,1-3 0 15,6-2 0-15,3-4 0 16,3 0-11-16,0 0-34 16,0-11-37-16,0-4-1 15,0 0 53-15,0 1 20 16,0 2 9-16,0 0 2 16,0 5 8-16,0 1 8 15,-3 4-16-15,-3 0 76 0,-1 2-41 16,-4 0-15-1,-5 0 5-15,2 2-25 0,-5 6 18 16,0-1 20-16,2 0-33 16,-2-2-3-16,7 0-3 15,0-3 0-15,3-2-3 16,0 0 5-16,3 0-4 16,2-2-43-16,-1-6 1 15,1-1 43-15,1 1-6 16,-2 1 7-16,-1 1-10 15,-1 3 20-15,-2 3 2 16,-2 0 2-16,-2 0-12 0,-2 0 1 16,-3 0-3-16,2 6 0 15,-5 0 40-15,6 0-26 16,-1 0 12-16,2-1-7 16,1 2-13-16,1-4-12 15,0 1 5-15,0 1 1 16,4-3-6-16,0 3 12 15,0-4-6-15,2 2 4 16,0-2 5-16,6-1-16 16,-3 0 7-16,3 0-14 15,0 0 13-15,0-1-34 16,0-5 35-16,0-5-1 16,0 0-9-16,0 0 8 0,6 0-13 15,-3 0 15 1,0 3 9-16,-3 2-9 0,0 3 7 15,0 3 11-15,0 0-11 16,-9 0 8-16,-6 6-15 16,-4 8 10-16,-5 2-3 15,-3 3-6-15,2 0 22 16,-2-2 0-16,3 0-23 16,5-3 1-16,-1-1-1 15,7-2 0-15,1-3 0 16,3-1 0-16,6-7 2 15,3 0-2-15,0 0-39 16,0 0 14-16,0-4-13 16,0-7 29-16,0-3 1 15,0 2 16-15,0 0-8 0,0 2 2 16,0 1 5-16,0 4-7 16,-6 0 0-16,-3 4 0 15,-4 1 7-15,-8 0-6 16,0 1 6-16,-6 9 1 15,0 2-2-15,2 2-5 16,1 0-1-16,3 0 0 16,2 2 3-16,-2-2-1 15,6 0-2-15,-1-3 0 16,2-2-11-16,5-4-12 16,3-3 8-16,3-2 2 15,2 0-21-15,1-4-56 0,0-8 49 16,0-2 29-1,0-3-17-15,0-1 11 0,0 1 5 16,0 5 11-16,0 3 2 16,-3 3 0-16,-3 4 15 15,-2 2-4-15,-5 0-3 16,-1 0-2-16,-3 0-6 16,-4 11 0-16,3-2 9 15,-3 3 13-15,3-1-5 16,-3 2-8-16,3-1-9 15,2 1-2-15,-2-3 1 16,4 0-30-16,1-4 30 16,4-4-77-16,0-2 42 15,6 0 27-15,-1 0-56 16,4-12 18-16,0-3 2 0,0-3 11 16,0-3 23-16,7-2-14 15,-1 1 22-15,0 2 2 16,-1 1 1-16,-4 7 0 15,-1 4 10-15,0 5 27 16,-1 3 66-16,-10 0-46 16,-5 5-34-16,-4 9-14 15,-2 2-8-15,0 2-2 16,-2-2 0-16,7-1 1 16,-2-3-2-16,7-3 4 15,6-3 4-15,-1-4-6 16,5 0 1-16,1-2-2 15,1 0-2-15,0 0-13 0,0 0 6 16,0 0-40 0,0-3 44-16,0-4-5 0,0-2-15 15,0 0 25-15,0-2-5 16,0 2 6-16,0 4-1 16,0 0 8-16,0 4-4 15,-2 1 27-15,-5 0-22 16,-4 1 1-16,-2 11-9 15,-1 2 0-15,1 3-2 16,1 0 4-16,3-3 4 16,-1 0 7-16,4-1-12 15,0-3 6-15,-2 2-7 16,5-2 0-16,-4-2-1 0,4-2 2 16,3-3-1-1,0-3 0-15,0 0-24 0,0 0 23 16,3-2-25-16,10-6 26 15,-1-2 11-15,3 1-9 16,-3-3-2-16,-1 1 0 16,-3 2 6-16,-3 4 2 15,-2 3-7-15,-3 2 12 16,0 0 73-16,0 0-48 16,-5 3 1-16,-5 6-39 15,-2 1-5-15,3 0-4 16,-1 3 9-16,2-1 0 0,4-1-9 15,-1-3-16 1,2-2 11-16,3-3-5 0,0-3-12 16,0 0-11-16,0 0-38 15,0-2 8-15,6-8 72 16,3-4-23-16,3-2 23 16,0-4-1-16,0 0 1 15,0 0 4-15,-3-2 3 16,0 2 19-16,-2 4 0 15,-4 2-24-15,0 7 12 16,-3 6-7-16,0 1 44 16,0 5 15-16,-13 10-44 15,1 4-9-15,-2 4-7 16,1-2-5-16,7 2-2 16,6-8-17-16,0-5-305 0</inkml:trace>
  <inkml:trace contextRef="#ctx0" brushRef="#br0" timeOffset="17959.59">3653 13075 662 0,'0'0'165'0,"0"0"-73"0,0 0 44 16,0 0 39-16,0 0 25 16,0 0-46-16,0 0-100 15,-17-46 57-15,11 43-42 16,0 0 4-16,0 2 2 16,-1 1-30-16,-2 0-6 15,-6 0 9-15,3 0-47 16,-4 4 8-16,-4 7-9 15,2 2-2-15,-1-1-8 0,4 4 4 16,0-2-7 0,3 2 10-16,3-1-26 0,2 0 14 15,2 2-5-15,4 0 8 16,1 0 5-16,0 1 8 16,0 0-1-16,3 0 3 15,7 2 4-15,2 0-14 16,4-1 7-16,1 0 0 15,7-1 1-15,1-2-1 16,2 1 0-16,-3-5 2 16,6-2 5-16,-5-3-7 15,-1-3 0-15,3-3 0 16,-5-1 11-16,2 0-10 16,-3-4 5-16,-3-6 7 15,-5-1-12-15,-4-1 4 0,-3-2-5 16,-3 0 0-1,-3-1 7-15,0 1-1 0,-3 2-6 16,-7-1 5-16,-2 1 1 16,-6 5-12-16,3-3 6 15,-3 6-9-15,3 1 7 16,-1 3-37-16,2 0 32 16,1 0-5-16,1 10-39 15,1 2-52-15,1 2-44 16,4-1 4-16,6 3-40 15,0-2-137-15,0-3-54 0</inkml:trace>
  <inkml:trace contextRef="#ctx0" brushRef="#br0" timeOffset="18861.59">3921 13273 763 0,'0'0'413'15,"0"0"-374"-15,0 0-27 16,0 0-3-16,0 0 8 16,0 0 18-16,0 0 14 15,36 49 18-15,-18-37 0 0,-2 1-5 16,2-2-7-16,1-5-8 15,-2-3-12-15,1-3-26 16,-5 0 11-16,0-7-19 16,-2-7 2-16,-5-4 16 15,-3-2-19-15,-3 0-1 16,0 0 1-16,0 3 0 16,-12 2 5-16,-3 2-4 15,-1 5 24-15,-2 1 9 16,0 4-34-16,0 3-6 15,6 0 6-15,0 0-24 16,3 8 23-16,5 5-22 16,4 4 11-16,0 3 12 15,0 0-14-15,7 1 14 0,6-1 0 16,1-6-7-16,2-5-2 16,-2-4 9-16,-2-5 0 15,1 0 0-15,-2-9 1 16,-4-5-7-16,0-1 2 15,-5 1 4-15,-2-1 3 16,0 5-2-16,0 3-1 16,0 3 3-16,0 3 6 15,0 1-10-15,3 0 1 16,0 0-6-16,3 5 6 16,3 7 19-16,6 3 12 15,-3 1 2-15,7-2-27 16,-4-1 0-16,0-5-6 15,-6-4 9-15,1-1-3 0,-4-3-5 16,0 0 11-16,-3 0-3 16,2 0-3-16,-2-10-7 15,4-3 1-15,-4-5-30 16,5-4-12-16,-2-5-63 16,1 0 10-16,3 1 14 15,1 4 39-15,1 5 40 16,1 8-11-16,1 4 13 15,-1 5 69-15,2 0 37 16,0 8-12-16,-6 8 9 16,3 1-8-16,-2 2 13 15,-4-2-23-15,-1 0-41 16,-4-4 27-16,-1 1-34 0,0-2-3 16,0-2 6-16,-1-2-30 15,-7 0 9 1,-1-2-19-16,-1-2 8 0,-1 0-17 15,2-1 9-15,1 0-19 16,-1 2-35-16,1-2-167 16,2 2-654-16</inkml:trace>
  <inkml:trace contextRef="#ctx0" brushRef="#br0" timeOffset="21256.38">3572 14318 1135 0,'0'0'265'0,"0"0"-155"16,0 0-18-16,0 0 33 15,0 0-15-15,0 0-41 16,0 0-47-16,0-8-5 16,0 2 10-16,0-1-19 15,0 0 3-15,0-1-11 16,0-2 1-16,0 1-4 15,1-1 5-15,7 0-2 16,1 2 1-16,1 2-1 16,-1-1 0-16,2 6-6 15,2 1-16-15,1 0 21 0,0 8-18 16,0 4 19-16,-2 2 14 16,3 6-13-16,-5 1-2 15,-4 4 1-15,-3 4 0 16,-3 3 15-16,0-1-15 15,0 0 14-15,-9-6-12 16,0-2 5-16,-3-8-14 16,2-2 7-16,-1-4 0 15,-2-5 7-15,3-1-7 16,-1-3 0-16,1 0-43 16,1 0-16-16,1-3 18 15,1-1-32-15,-2-2 13 16,6 2 43-16,-3-1-6 0,4 0-12 15,1 1-51-15,-1-1-38 16,2-2 84-16,0 1 18 16,0 2 19-16,3-3 3 15,5 3 1-15,4 0 32 16,0 4 4-16,1 0 8 16,2 0 8-16,3 1 10 15,-3 6 20-15,1 0-28 16,1 2-39-16,-1-1 15 15,-4-3 3-15,4-1-33 16,-2-4-1-16,2 0-22 16,1 0-79-16,5 0-81 15,2-6-214-15,-9-2-100 0</inkml:trace>
  <inkml:trace contextRef="#ctx0" brushRef="#br0" timeOffset="21765.77">4017 14243 704 0,'0'0'159'16,"0"0"-120"-16,0 0 57 16,0 0 84-16,0 0 30 15,0 0-45-15,0 0-41 16,1-2 21-16,-10 9-46 15,0 0-78-15,-1 4-1 0,-2 2-12 16,-2 0-7-16,-1 5 18 16,3 2-18-16,1 0 4 15,0 2-5-15,5-1 2 16,3 0-8-16,3-1 1 16,0 1 4-16,6-3-7 15,11 1 8-15,5-2 0 16,2-1 0-16,1-4-5 15,2-4 4-15,-3-2-10 16,1-4 11-16,-4-2 10 16,-2 0-9-16,-5-2 9 15,-5-9-2-15,-2-3-2 16,-4-3 1-16,-3 0-7 16,0-2 0-16,-3 1-5 15,-9 4 5-15,0 3 0 0,-4 3-1 16,1 6-5-16,-1 2-10 15,-1 0-1-15,2 5-13 16,2 7-6-16,3 5-18 16,2 1 0-16,8 2-36 15,0 2-134-15,0-2-186 16,0-6-323-16</inkml:trace>
  <inkml:trace contextRef="#ctx0" brushRef="#br0" timeOffset="22193.18">4233 14284 1083 0,'0'0'211'16,"0"0"-146"-16,0 0-21 15,0 0 60-15,0 0-8 16,0 0-71-16,0 0 3 16,28 53 2-16,-26-40-5 15,-1 3 58-15,3-2-24 16,-2-1-21-16,-1-2-20 16,2-1-17-16,-1-2-1 15,1-2 0-15,0 0 0 0,3-3 0 16,-1 1 1-16,2-1 6 15,0-1 0-15,2-1 5 16,3 0-21-16,2 1 9 16,-1-1 0-16,2 0 10 15,-3 1-9-15,6-2 8 16,-5 0-6-16,-1 0-3 16,2 0 0-16,-4 0-19 15,-1 0-98-15,-3-4-57 16,0-5-179-16,-6 1-275 0</inkml:trace>
  <inkml:trace contextRef="#ctx0" brushRef="#br0" timeOffset="22481.83">4434 14265 978 0,'0'0'567'15,"0"0"-516"-15,0 0-25 16,0 0-20-16,0 0 33 16,0 0 88-16,-3 85-14 15,3-49-20-15,3 5 3 16,2 0-24-16,-1 0 4 16,2-5-39-16,-2-3-21 0,1-7 10 15,-2-9-25 1,0-4 6-16,0-7-7 0,-3-3 0 15,0-3-48-15,0 0-90 16,3 0-200-16,-3 0-360 0</inkml:trace>
  <inkml:trace contextRef="#ctx0" brushRef="#br0" timeOffset="23312.79">4680 14457 525 0,'0'0'628'16,"0"0"-465"-16,0 0-68 15,0 0-53-15,0 0 29 16,0 0 13-16,0 0-30 16,0-27-1-16,3 24-15 15,3 1-3-15,3 2-3 0,-3 0 10 16,3 2 45-16,3 8-27 15,-3 7-24-15,0 1 13 16,1 3-41-16,-2 2 7 16,-4-2-12-16,-2-1 6 15,-1-5-4-15,-1-3-5 16,0-3 0-16,0-6 9 16,0-1-3-16,0-2-6 15,0 0 0-15,0-2-8 16,0-10-6-16,0-2-23 15,0-3-21-15,-1-4 34 16,1-2-45-16,0 3 28 16,0 0 20-16,1 2 14 0,7 3 5 15,2 1 2 1,-1 3 0-16,0 4 26 0,1 6-18 16,1 1-2-16,-2 5 58 15,7 15-21-15,-1 6 37 16,0 3-45-16,-1 2-7 15,-3-4 16-15,-2-7-43 16,-3-5 3-16,-4-4-4 16,1-7 0-16,0-4 11 15,-3 0-11-15,0 0 6 16,0-9-6-16,0-8-10 16,0-5-47-16,-3-4-10 15,0-2-43-15,3 3 40 16,0 3 33-16,0 7 35 15,0 4-6-15,0 5-1 0,9 6 9 16,1 0 22-16,1 6 39 16,2 8 4-16,-1 6-30 15,3 0 21-15,-2 5-15 16,-2-1-35-16,-1-3-9 16,1-4 3-16,-4-4-44 15,-1-8-104-15,0-4-136 16,-5-1-358-16</inkml:trace>
  <inkml:trace contextRef="#ctx0" brushRef="#br0" timeOffset="23725.3">5154 14216 1315 0,'0'0'242'15,"0"0"-176"-15,0 0-55 16,0 0 23-16,0 0 75 16,0 0-18-16,0 0-28 15,38 92-13-15,-31-60-41 16,-2 4 39-16,5 4 5 16,-5 1-30-16,-1-1 4 15,1-3-27-15,-1-4 9 16,2-9-9-16,0-8 7 0,0-7-14 15,0-5 7-15,2-4-6 16,3 0 6-16,1 0 2 16,3-7-1-16,3 1 12 15,3 0-12-15,4 1-2 16,-1 5 2-16,0 0-1 16,-3 0 31-16,1 2-7 15,-5 4 7-15,-1-1-2 16,1 1-29-16,-1-3 0 15,2 4-21-15,4 0-100 16,1-1-244-16,-6 3-718 0</inkml:trace>
  <inkml:trace contextRef="#ctx0" brushRef="#br0" timeOffset="25175.17">6084 12688 1055 0,'0'0'252'0,"0"0"-145"0,0 0-22 16,0 0-8-16,0 0-10 16,0 0-2-16,0 0 54 15,49-17-40-15,-30 17-38 16,8-3 6-16,9 3-24 16,7 0 31-16,23 0 20 15,-2 3-34-15,6 3 19 16,-1 1-40-16,-13 1-3 15,4-3-4-15,-8 0-5 16,-10-2-13-16,-3 1 6 16,-9-1 0-16,-8 1-6 15,-1 1 12-15,-9 0-6 0,-3-2 0 16,-2-1-68 0,-4 0-66-16,2-2-167 0,-2 0-224 15,-2 0-184-15</inkml:trace>
  <inkml:trace contextRef="#ctx0" brushRef="#br0" timeOffset="25737.77">6916 12603 1265 0,'0'0'280'0,"0"0"-204"16,0 0-47-16,0 0-4 15,0 0-18-15,0 0 63 16,0 0-13-16,22 79-6 0,-17-43 6 16,-2 5-26-16,0 0 7 15,-2-4-14-15,-1-5-18 16,0-5-3-16,0-6-3 16,0-5 0-16,0-7 9 15,0-3-8-15,0-6 10 16,0 0 13-16,0-4-23 15,0-10-1-15,0-8-6 16,0-5-36-16,0-2 41 16,0-5-16-16,0-1 16 0,-1-2 1 15,1 0-28 1,0 5 13-16,0 4-8 16,0 5 17-16,0 6 5 0,0 8 1 15,1 2 0-15,1 7 0 16,1 0-17-16,3 0 2 15,1 15 15-15,7 4 20 16,3 8 16-16,0 2-13 16,4 4 12-16,-3 2-3 15,-2-3-7-15,-4-1 36 16,-6-4-36-16,-6-4-11 16,0 1 17-16,-7-4-22 15,-11-3 6-15,-5-1-12 16,-5-1 4-16,4-2-13 15,-1-2 6-15,7-4 0 0,3 1-8 16,6-6 8-16,6 1-96 16,3-3-634-16</inkml:trace>
  <inkml:trace contextRef="#ctx0" brushRef="#br0" timeOffset="27157.1">9012 11192 856 0,'0'0'259'0,"0"0"-165"0,0 0-44 16,0 0 20-16,0 0 24 15,0 0-8-15,0 0-6 16,20 5-25-16,-9-1-2 16,6 1 14-16,2 1-13 15,3 1 42-15,3 3-16 16,2-3-38-16,2 3 20 15,5-4-27-15,0-1-29 16,2 0 16-16,3-1-13 16,0-1 10-16,2 4-13 15,1 0 0-15,1-1-4 16,2 2-2-16,3-2 0 16,0-2 42-16,2-1-33 0,-3-2-8 15,2-1-1 1,-3 0 12-16,-1 0-13 0,-3-4 1 15,-2-3 0-15,-6-1 3 16,-1 1 3-16,-3-2-6 16,-2-1 0-16,-3-1 0 15,-2 2-2-15,-2-2 2 16,-3-1 0-16,-3 0 6 16,-2 1 1-16,-1-2-14 15,-1-1 7-15,-1-2 0 16,-3 1-1-16,1-1 1 15,-5 0 0-15,0 2 5 0,-3-2-4 16,0 1-2 0,0 1-12-16,-6 0-11 15,-3 2 23-15,-7 1-19 0,-1 0 3 16,-7 3 17-16,-3 2-38 16,-2-1 36-16,-7 6 2 15,-5 1 0-15,-5 0 8 16,-2 0-7-16,-5 5 8 15,-1 4 9-15,-1-1-11 16,4 0 11-16,2-4-18 16,-2-1 1-16,3-3 29 15,-1 0-30-15,3 0 12 16,0 0 20-16,1 0-32 16,0 0 4-16,3 0-4 15,1 0 0-15,5 3-6 0,2 5 14 16,4 2-5-1,3-2-3-15,2 2-2 0,4 1 1 16,0-1-22-16,2 0-22 16,2-1 18-16,4-2-44 15,5-1-23-15,4-4-85 16,2 3-56-16,2-3-276 16,0 1-128-16</inkml:trace>
  <inkml:trace contextRef="#ctx0" brushRef="#br0" timeOffset="27975.14">9015 11263 823 0,'0'0'362'15,"0"0"-201"-15,0 0-23 16,0 0-40-16,0 0-23 16,0 0 30-16,0 0-45 15,-2 0 9-15,2 0-15 16,-1 0-23-16,1 0 26 15,0 2-29-15,0 5-3 16,-2 7-3-16,2 0-16 16,0 4-6-16,0 2 0 15,0 3 0-15,0 8 16 0,0 2-16 16,-1 9 9 0,1 5-6-16,-2 1-1 0,1 5-4 15,-1 1-4-15,1 3 6 16,-2-3 1-16,0 0 0 15,0 1 7-15,0-2-8 16,1 1 0-16,-2-2-2 16,-1 4 2-16,1 2-3 15,-1 1-3-15,0 0 7 16,0 3-1-16,1 12 0 16,-4 11-11-16,2-3 11 15,-1-9-25-15,1-11-8 16,1-11 27-16,1 4 9 0,1 7-3 15,0-4 2 1,3-2 4-16,0-2-12 0,0-4 3 16,0-3 3-16,0-5 2 15,0-6-1-15,1-8 10 16,2-7-11-16,-1-8-7 16,-1-4 7-16,1-4-19 15,-1-3-26-15,1-1-4 16,1-1-93-16,-2 0-76 15,1 0-95-15,-1 0 40 16,-1 0 14-16,0 0-28 0</inkml:trace>
  <inkml:trace contextRef="#ctx0" brushRef="#br0" timeOffset="28614.17">8930 13317 238 0,'0'0'140'16,"0"0"-71"-16,0 0 21 16,0 0-9-16,0 0-8 15,0 0-16-15,0 0 23 16,11 38 7-16,-9-38 92 16,1 3-27-16,0-3-36 15,3 0-11-15,0 2-36 16,2 0-5-16,2-1 8 15,0-1-30-15,1 1 19 16,4-1 27-16,0 0-29 0,4 0-12 16,3 0 3-16,4 0-11 15,2 0-11-15,2 0-11 16,4 0 7-16,2-2-8 16,1-2 2-16,2 1 4 15,3 1-22-15,0 1 15 16,2-1-1-16,1 2-13 15,1 0 18-15,1 0-19 16,-1 0 0-16,-1 0 5 16,1 0 1-16,0 0-6 15,2 0 0-15,0 0-1 16,2 0-5-16,2 0 12 0,-1-3-6 16,4-1 6-16,1 0-4 15,-1-3-4-15,0 0 1 16,-3-2-2-16,0 0 2 15,0-3 2-15,-5 0 0 16,0 0 4-16,-2 1 1 16,-3 2-12-16,-5-1-5 15,-4 5 11-15,-5 1-5 16,-5 2 11-16,-7 2 2 16,-4 0-8-16,0 0-2 15,-4 0 1-15,0 0-10 16,-2 2 11-16,0 0-18 15,-1 1 9-15,3 0-19 0,-1-2-26 16,0 1-124 0,-1-2-188-16,-3 0-414 0</inkml:trace>
  <inkml:trace contextRef="#ctx0" brushRef="#br0" timeOffset="29665.67">10353 11260 705 0,'0'0'215'15,"0"0"-161"-15,0 0 22 16,0 0 42-16,0 0-5 15,25 84 42-15,-16-60-30 16,-1 4-19-16,0 4 11 16,0 5-57-16,-2 7-5 15,0 4-28-15,1 4-13 16,-2 4 26-16,1 4-21 0,0 0 7 16,0 5 20-16,-2 1-32 15,3 4 23-15,-1 0-30 16,-1 9 1-16,3 10 7 15,0 9-15-15,0 1 9 16,-2-19-8-16,-3-17 7 16,-2-22-16-16,1 0 8 15,-1 6 0-15,2 6 6 16,-1 2 0-16,-2-4 16 16,4-5 1-16,-4-3-22 15,3-4 6-15,-1-7-7 16,-2-3 0-16,0-7 1 15,1-4 1-15,-1-6 5 16,0-1-7-16,0-2 11 0,0 3-7 16,2-2-3-16,-2 1 5 15,1-5 15-15,1-3-21 16,-2-3 0-16,0-17-30 16,0-8-122-16,0-4-499 0</inkml:trace>
  <inkml:trace contextRef="#ctx0" brushRef="#br0" timeOffset="31601.85">9091 11682 425 0,'0'0'145'0,"0"0"-39"15,0 0 37-15,0 0-47 16,0 0 120-16,0 0-29 15,0 0-87-15,0-9 5 16,0 9-22-16,0-1-38 16,0 1 7-16,4 0-18 15,1 0-5-15,1 0 27 16,1 0 5-16,1 4 4 16,2 1-5-16,1 2-47 0,0 1 10 15,0 0-22-15,-1-2 0 16,2 2 16-16,-3-1-17 15,2-2 9-15,-1 2 7 16,-1-1-16-16,3 2 12 16,0-4-10-16,0 2 4 15,0 1 9-15,4-1-8 16,0 0-7-16,1-1 16 16,2 0-15-16,1-1 3 15,4-1-3-15,1 1 8 16,0-1 9-16,4-2-6 15,-3 1 7-15,3-1-3 16,-2-1-8-16,3 0-9 0,-3 2 1 16,-1-2 0-1,1 0 4-15,-3 0-2 0,0 0-2 16,-2 0 0-16,2 0 4 16,0 0-5-16,-2 0 1 15,-1 0 0-15,2 0 5 16,-1 0-4-16,-1 0-1 15,0 0 0-15,0 0 0 16,-2 0 0-16,-1 0 2 16,3 0-2-16,-1 0 3 15,0-2 3-15,1-4-12 16,1 1 4-16,-2-1 2 16,-1 2-1-16,-2 0 2 15,2 1 0-15,-1 0 0 16,0 0 7-16,1 2-16 0,-1-1 5 15,0 2 3-15,-2-3 1 16,1-1 0-16,-1 1 5 16,-1 0-6-16,1-1 5 15,-2 1-11-15,1-2 0 16,-5 1 6-16,-2-1-7 16,-2 3 17-16,1-3-9 15,-4 2 1-15,0-1 7 16,-3 0-18-16,0 0 6 15,0-1 3-15,0 0-6 0,0 1 13 16,0-4-4 0,-2 0-3-16,-4-1-32 0,-4 1 19 15,1 1-28-15,-3 1 10 16,0 2 31-16,-1 1-20 16,-2 2 20-16,1 0 2 15,0-1 9-15,-1 1-9 16,0 0-1-16,0-1 0 15,-1 1 21-15,-1-3-15 16,1 4 4-16,-2-2-5 16,-3 2 1-16,-1 0-14 15,0 0-1-15,-1 0 8 16,-3 0-1-16,0 4 2 16,-1-1 11-16,-3 0 0 15,2-2-11-15,-2 1 36 0,0-2-25 16,0 0-11-1,2 0 18-15,-2-2-13 0,2-2 13 16,-2-1 4-16,3 2-10 16,-2 0 14-16,1 2-20 15,1 1-7-15,-3 0 14 16,1 0-13-16,-3 0 12 16,-1 0-13-16,4 0 6 15,-1 0-12-15,0 0 4 16,0 0 2-16,0 0-6 15,-1 0 3-15,0 2 3 16,-2 5 0-16,1 2-20 16,3-4 19-16,2-1 1 0,3 0 0 15,3-4 2-15,5 0-2 16,1 0 0-16,6 0 0 16,3 0-5-16,3 0 4 15,1 0-24-15,2 0 1 16,0 0 15-16,0 0-57 15,0 0-29-15,2 0-25 16,5 2-146-16,1 2-337 0</inkml:trace>
  <inkml:trace contextRef="#ctx0" brushRef="#br0" timeOffset="31964.25">9083 11763 316 0,'0'0'129'0,"0"0"-101"16,0 0-12-16,0 0-16 15,0 0-1-15,0 0 0 0</inkml:trace>
  <inkml:trace contextRef="#ctx0" brushRef="#br0" timeOffset="32819.42">9073 11952 487 0,'0'0'276'0,"0"0"-158"16,0 0-15-16,0 0 76 15,0 0-14-15,0 0-34 16,0 0-26-16,28 10-22 15,-20-8 26-15,1-2-20 16,2 3 17-16,3 0-32 16,2 0-39-16,1 0 18 15,2-3-20-15,2 4-17 0,0-3 15 16,1 2-22 0,2-1 16-16,0-2-7 0,0 1-18 15,1-1 13 1,2 0-12-16,0 0 0 0,0 0 15 15,-2 0-15-15,0 0 18 16,-5 0-8-16,4 0-11 16,-2 0 4-16,-1 0-3 15,0 3-1-15,1 1 3 16,-2 0 4-16,2 1-7 16,-3-3 0-16,0 1 6 15,0-1-9-15,0-1 3 16,-2-1 0-16,0 1 2 15,0-1 6-15,1 0-8 0,-3 0 0 16,3 0-3-16,-1 0 1 16,0 0 3-16,1 0-1 15,-2 0 3-15,-1 0-2 16,3 0-2-16,0 0-4 16,0 0 5-16,-2 0-3 15,0 0 9-15,0 0-6 16,1 0 4-16,0 0-3 15,1 0-2-15,0 0-7 16,3 0 8-16,1 0 2 16,2 0-1-16,-2-1 7 15,-1 0-8-15,0 1-1 16,-6-2-1-16,4 2-4 0,-2 0 6 16,-1 0-4-16,2 0 11 15,-2 0-1-15,1 0-6 16,-2 0 5-16,1 0-11 15,-4 0 0-15,4 0 6 16,-4 0-5-16,-3 0 13 16,0 0-2-16,-3 0-6 15,-1 0 1-15,-2 0-2 16,-3 0-7-16,1 0-24 16,-1 0 5-16,0 0-81 15,0 0-35-15,0 0-117 16,0 0-82-16,0-1-296 0</inkml:trace>
  <inkml:trace contextRef="#ctx0" brushRef="#br0" timeOffset="33127.1">10415 11853 980 0,'0'0'307'16,"0"0"-188"-16,0 0-73 15,0 0 47-15,0 0 22 0,-86 47-16 16,59-29 10 0,1 0-49-16,1 1-21 0,1-4-4 15,4-2-34-15,4-3 11 16,6-5-12-16,4 0-10 15,3-5 3-15,3 0-111 16,0 0-83-16,0-7-63 16,8-10-99-16,5 0 48 15,-1 2 8-15</inkml:trace>
  <inkml:trace contextRef="#ctx0" brushRef="#br0" timeOffset="33329.75">10257 11886 205 0,'0'0'372'15,"0"0"-165"-15,0 0-33 16,0 0 17-16,0 0 8 15,0 0-13-15,0 0-7 16,9-42 12-16,-24 42-81 0,-6 9-62 16,-4 4-4-16,-5 4-20 15,-3 1-17-15,1 2 5 16,-1-2-10-16,4-2 9 16,6-5-11-16,6-4-28 15,4-5-38-15,7-2-114 16,6-5-117-16,0-9-191 15,0-2-340-15</inkml:trace>
  <inkml:trace contextRef="#ctx0" brushRef="#br0" timeOffset="33524.46">9971 11849 795 0,'0'0'505'0,"0"0"-371"16,0 0-21-16,-97 37-1 0,67-26-16 15,2-2 11-15,1 3-70 16,3-2-37-16,0-3-15 16,6-2-95-16,6-2 7 15,5-3-114-15,5 0-298 16,2 0 208-16,0-4-197 0</inkml:trace>
  <inkml:trace contextRef="#ctx0" brushRef="#br0" timeOffset="34078.94">9598 11930 945 0,'0'0'315'0,"0"0"-109"15,0 0 5-15,-103 34-68 0,76-28 2 16,3-3-87-16,6-3-41 16,5 0-14-16,4 0-3 15,4-3-26-15,4-5-83 16,1-4-91-16,0-1 82 15,0 1-4-15,1-2 16 16,4 0-20-16,-2 1 11 16,0 1 81-16,-3 4 15 15,0 2 14-15,0 3 5 16,-12 3 203-16,-6 0-43 16,-4 3-75-16,1 6 33 15,-3 3 32-15,0-2 35 16,3 2-89-16,5-4-41 0,1-1-37 15,3-2-17-15,6-1 13 16,1-3-14-16,1-1 0 16,3 0-12-16,1 0-47 15,0 0-33-15,-2 0-74 16,2 0 0-16,0-5-64 16,0-2-122-16,0-3 91 15,0-7 12-15,0-3-22 16,0 3-19-16,0 5 290 15,0 7 183-15,-3 5 194 16,-6 0-26-16,-4 0 16 16,-4 1-100-16,-3 11-99 0,0 2 3 15,-1 1-35 1,0-1-45-16,6 0-25 0,2-3-48 16,4-3-5-16,3-4-13 15,3 0-29-15,3-4-85 16,3 0-224-16,8 0-152 15,2-8-50-15</inkml:trace>
  <inkml:trace contextRef="#ctx0" brushRef="#br0" timeOffset="34606.18">9644 11434 789 0,'0'0'236'0,"0"0"-126"16,0 0-9-16,0 0-23 15,0 0 41-15,0 0-14 16,0 0-41-16,0 42 19 16,5-21 13-16,-4 8 27 15,2 7-14-15,0 3-44 16,-1 4-1-16,-1-1-36 16,1-5-28-16,1-9 23 15,-2-8-22-15,1-8 7 16,-2-8-8-16,2-4-25 0,1 0-55 15,0-2-52-15,0-19-92 16,-1 0-109-16,-2 1-368 0</inkml:trace>
  <inkml:trace contextRef="#ctx0" brushRef="#br0" timeOffset="35243.3">9652 11388 717 0,'0'0'225'0,"0"0"-121"0,0 0 36 15,0 0 27-15,0 0-44 16,0 0-31-16,0 0-41 15,34-17 0-15,-25 14 36 16,3 2-18-16,-2-2 0 16,5 3-15-16,0 0-30 15,1 0 15-15,-2 0-26 16,4 0-11-16,-5 0 17 16,2 0-19-16,-4 0 9 15,-4 3-9-15,1 1 9 16,-1 1-9-16,-3 4 0 15,-1 2 19-15,0 3 13 16,0 4-24-16,-1 5 8 0,-2 1-13 16,0 2 4-16,3 2-7 15,2-2 0-15,-1-2 0 16,0-2 6-16,-1-2-4 16,0-6-2-16,0-2 0 15,0-4 6-15,-3-1-7 16,2-2 1-16,-2-3 0 15,0 2-10-15,0-1 10 16,0 2 0-16,-8 2 0 16,-2 1 8-16,-2 0-2 15,-2 0-5-15,-2 1 0 16,1-1 33-16,0 0-33 0,0-2 27 16,-1-1 3-16,5 1-18 15,2-3 39-15,2 0-33 16,3-2-3-16,1-1-16 15,3 0 0-15,0 0-19 16,0 3-59-16,0 8-157 16,4 2-149-16,2 1-546 0</inkml:trace>
  <inkml:trace contextRef="#ctx0" brushRef="#br0" timeOffset="36294.81">9495 12497 1046 0,'0'0'391'16,"0"0"-272"-16,0 0-20 16,0 0-21-16,0 0 65 15,0 0-17-15,-85-10-69 16,67 18-18-16,0 8-38 16,0 5-1-16,0 7 0 15,-1 8-2-15,7 2 2 16,2 5 0-16,4 2 0 15,6-1-5-15,0-5 7 16,1-3-2-16,15-6 14 16,3-8-8-16,4-5 6 15,3-9-11-15,0-4 1 0,1-4 10 16,-4-2-11-16,-1-10-2 16,-4-5-7-16,-6-3 0 15,-4-1 0-15,-5 4 9 16,-3-2-1-16,0 4 6 15,-11 2 6-15,-4 6-14 16,-3 3 3-16,-3 4-1 16,3 0 45-16,-1 12-45 15,5 6 12-15,3 5-12 16,5 1-25-16,4 0-81 16,2 1-166-16,12-4-97 15,3-9-431-15</inkml:trace>
  <inkml:trace contextRef="#ctx0" brushRef="#br0" timeOffset="36820.82">9610 12800 628 0,'0'0'992'16,"0"0"-878"-16,0 0-73 15,0 0-40-15,0 0-1 16,9 88 9-16,4-68-3 15,5-3-12-15,1-5-19 16,-2-8-60-16,2-4 43 16,-5 0 11-16,-1-16 24 0,-2-4-25 15,-5-5-35-15,-3 2 35 16,-3 0 18-16,0 3 14 16,-8 5 42-16,-4 5 68 15,-4 5 74-15,1 5-11 16,-3 0-87-16,2 8-48 15,1 8-37-15,0 1-1 16,7 0 10-16,4-2-9 16,2-6-1-16,2-1 0 15,0-7-32-15,6-1-35 16,9 0 24-16,5-11 14 16,2-3 5-16,3-2-59 15,2 0 42-15,6 3 41 0,0 7 0 16,1 3 3-1,-3 3 23-15,-5 0 72 0,-7 13 29 16,-8 5-16-16,-5 2-5 16,-6 0-4-16,0 4-59 15,-3-4 5-15,-11 2-26 16,-1-5-21-16,-1-2 19 16,-2-5-19-16,2-5-2 15,2-2-37-15,-2-3-58 16,7-3-101-16,1-5-448 0</inkml:trace>
  <inkml:trace contextRef="#ctx0" brushRef="#br0" timeOffset="38164.83">9236 13746 696 0,'0'0'167'0,"0"0"-122"16,0 0 10-16,0 0 10 15,0 0 185-15,0 0-38 16,0 0-126-16,-30 59-24 0,30-48-22 15,0 2-14-15,0 2 31 16,0 4 6-16,6-2 33 16,4 3-25-16,5 1-17 15,1-4-13-15,1-4-19 16,1-3-16-16,-3-6 19 16,1-4-24-16,2 0 21 15,-3-5 6-15,-3-11-18 16,1-2-1-16,-7-4-3 15,-1-4-5-15,-5 0 15 0,0 1-15 16,0 3-1 0,-11 2 0-16,-2 3 6 0,-2 6-13 15,-1 4 2-15,-1 4-8 16,2 3 0-16,2 0-15 16,-2 10-8-16,4 9-21 15,2 3 5-15,3 2 28 16,5 3-10-16,1-2 28 15,0-3-5-15,1-4 3 16,10-5 7-16,1-6-27 16,7-5-97-16,2-2 68 15,0 0 0-15,3-6 10 16,1 1 46-16,-1 4-13 16,-2 1 14-16,-2 3 7 15,-4 17 58-15,-4 8 119 16,-4 8-96-16,-1 4-22 15,-6 5 3-15,1 1-34 0,-2-1 26 16,0-3-18-16,0-6-31 16,0-7 30-16,0-7-40 15,1-8 11-15,-1-9-13 16,2-5-59-16,-1-17-153 16,1-9-339-16,-1-4-683 0</inkml:trace>
  <inkml:trace contextRef="#ctx0" brushRef="#br0" timeOffset="38428.18">9595 13762 1280 0,'0'0'237'15,"0"0"-181"-15,0 0 71 16,0 0 62-16,0 0-72 15,97 97 9-15,-78-59-43 16,-2 6-30-16,-2 2-7 16,-5 6-29-16,-3 0 22 15,-4-3-24-15,-1-4-5 16,-2-5-20-16,0-7 2 16,0-11-57-16,0-13-75 0,-7-7-247 15,-2-2-581-15</inkml:trace>
  <inkml:trace contextRef="#ctx0" brushRef="#br0" timeOffset="38608.21">9641 14130 1425 0,'0'0'247'15,"0"0"-178"-15,0 0-24 16,0 0 33-16,0 0 45 15,79-32-88-15,-52 24-35 16,9-1-36-16,-6 2-212 16,-5 3-440-16</inkml:trace>
  <inkml:trace contextRef="#ctx0" brushRef="#br0" timeOffset="38937.21">9944 13914 924 0,'0'0'389'16,"0"0"-282"-16,0 0-91 15,9-89-4-15,-3 62-11 16,-3 5 51-16,3 5 26 16,0 8-50-16,-3 5-5 15,-3 4 15-15,1 0 3 16,-1 4 65-16,2 12 14 0,1 9-45 15,0 9-2-15,1 7-36 16,1 7 19-16,1 5 11 16,-1 3-33-16,0 2 11 15,-2-2-10-15,2-5-16 16,-2-5-6-16,-2-10-13 16,1-7 0-16,-2-12-35 15,1-8-75-15,1-6-184 16,-2-3-643-16</inkml:trace>
  <inkml:trace contextRef="#ctx0" brushRef="#br0" timeOffset="39763.83">10233 14042 658 0,'0'0'118'15,"0"0"-82"-15,0 0 52 16,0 0 68-16,0 0-15 16,0 0-40-16,0 0-13 15,63-28 8-15,-54 42-20 16,0 4 5-16,-3 6-24 0,0 4 6 16,-3 3 1-16,-2 2-10 15,-1 0-4-15,0-3-3 16,0-2-23-16,0-4 3 15,0-5-27-15,0-7 2 16,0-4 8-16,0-6-9 16,0 0 12-16,0-2 12 15,0 0-25-15,0-4 3 16,0-4-3-16,-1-3-18 16,-1-3 17-16,2-4-8 15,0-1 9-15,0-3 0 16,0-4-13-16,0 1 13 15,5-2-13-15,7 1-13 16,-2 4 25-16,2 3 0 16,0 7 1-16,-3 4 0 0,0 6-2 15,1 2 2-15,-1 0 1 16,2 13 20-16,2 6 33 16,-1 2-29-16,1 6 25 15,-2 2-6-15,-2 0-26 16,-2 0 8-16,-2-2-20 15,-4-3-5-15,1-5 18 16,-2-5-19-16,0-6 1 16,0-6-1-16,0-2-56 15,0-8-82-15,0-10-240 16,0 1-437-16</inkml:trace>
  <inkml:trace contextRef="#ctx0" brushRef="#br0" timeOffset="40350.18">10508 14185 918 0,'0'0'545'15,"0"0"-452"-15,0 0-30 16,0 0-63-16,0 0 53 16,0 0 30-16,9-84-38 0,0 69 6 15,-2 2-36 1,1 2 10-16,-1 3-2 0,2 4-15 15,-3-1 6-15,2 3-14 16,-1 2 8-16,2 0 8 16,1 8-10-16,1 14 59 15,4 9 53-15,-3 5-66 16,-1 7-14-16,-3 0-25 16,-2-1 1-16,-1-8 26 15,-2-3-33-15,1-10 11 16,-3-9-18-16,1-4 0 15,-2-7-31-15,1-2-89 16,1-12-121-16,-1-4-478 0</inkml:trace>
  <inkml:trace contextRef="#ctx0" brushRef="#br0" timeOffset="40853.44">10736 13679 1200 0,'0'0'161'0,"0"0"-130"16,0 0 1-16,0 0 49 15,0 0 80-15,36 85 9 0,-26-50-68 16,-1 5-24-1,0 7-18-15,-1 3 8 0,-2 1 19 16,-3 1-44-16,0-2-11 16,1-5-11-16,-3-4-12 15,4-7-15-15,-2-8 6 16,3-6 0-16,0-5-5 16,0-3 5-16,0-7 0 15,0-2-7-15,-2-2-20 16,2-1 11-16,0 0-19 15,3 0 4-15,0-1 25 16,3-5-19-16,6 1 24 16,1 1 1-16,4 4-6 15,2 0 0-15,3 0 4 16,-1 0 2-16,-3 0 1 0,0 0 0 16,-3 2 26-16,3 3 11 15,-2 0-36-15,-1-1 11 16,-2-1-13-16,-2 0-7 15,-7 0 7-15,-4-2-95 16,-3-1-386-16,-3 0-607 0</inkml:trace>
  <inkml:trace contextRef="#ctx0" brushRef="#br0" timeOffset="43540.65">5355 12807 456 0,'0'0'292'0,"0"0"-141"15,0 0 54-15,0 0 47 16,0 0-90-16,0 0-5 16,0 0 5-16,1 0-33 0,2 0 3 15,-3-2-66-15,0-4 9 16,0-7 1-16,0-7-26 16,0-7 2-16,0-8-24 15,0-5-6-15,-3-3-2 16,-3-4-14-16,0-1-6 15,-2-1 0-15,1 1 0 16,-2-1 3-16,0 6-2 16,0 2-1-16,-1 5 1 15,2 4 0-15,2 5-2 16,0 5-4-16,2 5 5 16,-2 5 2-16,3 2-2 15,0 2 0-15,0 5 3 16,3 0-3-16,-3 3 0 15,3 0-16-15,0 0-20 0,0 0 30 16,0 0 3-16,0 0 3 16,0 0 0-16,0 3 1 15,0-1-2-15,0 2-31 16,0 1-33-16,0 3-40 16,0-1-226-16,0-2-282 0</inkml:trace>
  <inkml:trace contextRef="#ctx0" brushRef="#br0" timeOffset="45109.16">5229 12132 768 0,'0'0'343'0,"0"0"-151"16,0 0-50-16,0 0-27 15,0 0-4-15,0 0-32 16,0 0-22-16,-21 39-5 16,14-17-12-16,1 3 24 15,0-3-15-15,0 0-4 16,0-1 12-16,0-2-29 16,3-5-3-16,0-4-8 15,3-3-7-15,0-5-9 16,0-2 1-16,0 0 11 0,0 0 33 15,0 0-24 1,0-5 14-16,0-5-8 0,0-5-22 16,0-4-2-16,0-3-4 15,6-5 0-15,0-3 5 16,0 0-4-16,0 3 8 16,0 0-2-16,-2 6 1 15,-2 4-4-15,1 7-4 16,1 3 0-16,-1 4 28 15,-3 2-27-15,0 1 9 16,3 0-10-16,0 0-1 16,3 0-1-16,3 0 2 15,3 1 0-15,3 6 12 16,1 3-12-16,1 1 16 16,2 1-11-16,-1 4-4 0,0 4-2 15,1 6 1-15,-1 4 0 16,0 3 5-16,-3 3-5 15,0-2 12-15,-6-4 3 16,0-7-14-16,-5-5 2 16,1-6-3-16,-4-7 0 15,1-2 16-15,-2-3-16 16,1 0 11-16,-1 0 16 16,0 0-26-16,0 0 13 15,0 0-12-15,0 0-1 16,0 0 30-16,0-5-29 15,0-1 16-15,-6-2-17 16,0 0 11-16,-1-1-21 0,1 1 9 16,0-2 0-16,-2 0 3 15,1 0 3-15,-2-2-6 16,0 3 0-16,0-2 1 16,0-1-2-16,2 3-9 15,-1 0 10-15,1 1-11 16,-2 2 12-16,6 0-1 15,-3 1 0-15,3 3-10 16,-2 0 10-16,1-1-15 16,-3-2 6-16,2 3 1 15,-1-1-2-15,0 0 10 16,3 0 0-16,0 2-4 16,-1-1-2-16,1 2 6 0,0 0 0 15,0-3-6 1,-2 3 1-16,1-4-4 0,-1 1-1 15,-2 0-23-15,1-1 33 16,3 1-12-16,-3-2 12 16,3 2 1-16,0 0 0 15,0 2-1-15,0 0 0 16,0 0 0-16,-1 1-6 16,1 0 6-16,-2-2 0 15,-1 2-1-15,0 0-3 16,3 0 4-16,-1 0-21 15,-1 0-17-15,1 0 36 0,-2 8 3 16,1 3-1 0,-1 3 1-16,1-1-1 0,0 1 0 15,-1 2-7-15,3 1-4 16,0 0 5-16,0 2 12 16,1 0-6-16,-1-2 0 15,2-3 5-15,-2-3-13 16,3-3 7-16,0-3-7 15,0-4 1-15,0-1 7 16,0 0 0-16,0 0-1 16,0 0 4-16,0 0-13 15,0 0 10-15,7 0 0 16,-2 0 2-16,7 0 0 16,3 0 5-16,1 0 11 15,4 0-9-15,2-1-9 0,-1 1 0 16,1 0 0-16,-1 0 3 15,0 0 4-15,-3 0-3 16,1 2 1-16,-4 5 2 16,-3-4-14-16,2 0 7 15,-7 0 0-15,-1-1 1 16,0-1 1-16,-3 0-2 16,-3-1 7-16,0 0 2 15,0 0-18-15,0 0 8 16,0 0 1-16,0 0 13 15,0 0-13-15,0 0 9 16,-3 0 7-16,-10 0-16 16,-1 0 0-16,-4 0-6 0,0 0 6 15,-1 0 7-15,4 0-1 16,3 0 0-16,3 0-4 16,3 0-1-16,-1 0-2 15,7 0-7-15,0 0-11 16,0 0 18-16,0 0-15 15,0 0 6-15,3 0-15 16,19 0-63-16,-1 4-152 16,-3 2-420-16</inkml:trace>
  <inkml:trace contextRef="#ctx0" brushRef="#br0" timeOffset="55486.11">4804 9276 573 0,'0'0'813'0,"0"0"-676"15,0 0-32-15,0 0 20 16,0 0 10-16,-6-19-14 15,0 14-34-15,3 2 13 16,-6 3-37-16,0-2-8 0,-4 2 4 16,-7 0-50-16,-5 8 11 15,-5 11 0-15,-7 4-14 16,-5 11-12-16,-4 8 3 16,-9 20 3-16,-6 18-6 15,-5 20 8-15,8 9-2 16,13-1 3-16,12-8-2 15,17-12-1-15,5-16 0 16,7-15 1-16,2-21-3 16,1-6 4-16,1-2-2 15,0 0 3-15,0-2 4 16,0-9-14-16,0-5 2 16,0-5-1-16,1-4 5 0,1-3-10 15,-2 0 11-15,1 0 0 16,-1 0 0-16,0 0-1 15,0 0-47-15,0 0-53 16,0 0-45-16,2-5-225 16,-2-2-298-16</inkml:trace>
  <inkml:trace contextRef="#ctx0" brushRef="#br0" timeOffset="57422.85">4055 10014 970 0,'0'0'297'16,"0"0"-222"-16,0 0-42 16,0 0-21-16,0 0 44 15,0 0 97-15,0 0-49 16,36 65 71-16,-21-29-77 15,3 3-9-15,-3 0 0 16,-2 1-50-16,2-3-6 16,0-5-9-16,-3-4-16 15,1-5 26-15,-4-7-33 16,0-2 8-16,-4-8-9 0,2 1 1 16,-4-6-1-1,-3-1 0-15,0 0 2 0,0 0 10 16,0 0-12-16,0 0 8 15,0 0 10-15,0 0-9 16,0-6-9-16,0-4 0 16,0-4 0-16,-10-3-2 15,4-3 4-15,-3-3 4 16,0-4-6-16,-3-2 4 16,0 0-10-16,-1 2 5 15,1-2 1-15,-3 3-6 16,7-1 12-16,-1 4-6 15,2 4 1-15,0 5 8 16,2 2-18-16,2 4 9 0,0 4 0 16,3 2-6-16,-3-1 12 15,3 3-6 1,0 0 0-16,0 0-12 0,0 15-4 16,0 7-9-16,9 9 25 15,6 8 6-15,0 4 0 16,1 1 7-16,1-1-4 15,-1-6-2-15,-1-4-13 16,-2-7 6-16,-2-7-4 16,-5-8-5-16,-3-6 16 15,1-4-7-15,-1-1 3 16,0 0 3-16,5 0-12 16,-1-8 6-16,3-7 0 0,1-6 6 15,4-6-6-15,1-5 1 16,-2-2 5-16,4-4 3 15,-1-1-16-15,-3 3 7 16,5 4-2-16,-4 3 1 16,-3 7 2-16,0 3-1 15,-3 8 5-15,-4 3 1 16,-4 5-12-16,-1 3 6 16,0 0 0-16,0 1 11 15,-9 13-5-15,-6 8 9 16,-4 7-10-16,-5 8 2 15,-1 3-14-15,-1 4 1 16,1-3 4-16,1-4-5 16,6-4 8-16,3-10-1 15,6-4 0-15,2-10 0 0,7-3-2 16,0-4-5 0,0-2-40-16,0 0 24 0,7-8 12 15,5-7 11-15,3-4 7 16,3-5-1-16,0-5-7 15,0 0 1-15,-2-3 0 16,2 4 6-16,-3 3-6 16,-6 3 1-16,3 10 4 15,-8 4 2-15,-2 6-7 16,-2 2 1-16,0 0 20 16,0 10-3-16,-12 12-2 15,-2 5-4-15,-3 6-8 16,-3 2-3-16,2-1-1 15,-1-3 0-15,4-4-1 16,-1-6-5-16,5-4 3 0,2-5 3 16,-1-5-1-16,5-2-2 15,1-3-3-15,-1-2 4 16,1 0-22-16,-2-5 23 16,-3-7-9-16,0-5 10 15,-3-6 0-15,-1-2 1 16,-1-6 0-16,-1-1 0 15,2-2 0-15,-5-4 4 16,3 1-5-16,0-1 0 16,0 2 0-16,-1 4 0 15,5 3 0-15,1 7 0 16,1 5 8-16,3 5 8 0,3 7-3 16,0 2-11-16,3 3-2 15,0 0 1-15,0 0 1 16,0 0-2-16,0 11 0 15,9 10-3-15,10 11 13 16,1 6-20-16,5 5 10 16,-1 2 0-16,-3-4 7 15,-5-3-5-15,-4-12-2 16,-1-6 1-16,-7-7 1 16,-1-6-4-16,-1-5-2 15,-2-2 4-15,0 0-6 16,0 0 6-16,0-2 0 15,0-7 5-15,-5-5-4 0,-4-6-2 16,-4-5-4-16,2-3 2 16,-1-2 1-16,-1 2 3 15,4 5-1-15,3 4 6 16,3 8-5-16,1 7-2 16,1 4-8-16,1 0-22 15,0 1 30-15,0 13-25 16,0 3 26-16,0 0-8 15,0-3 16-15,0-3-16 16,3-7 7-16,-2-3-2 16,-1-1-6-16,2 0 15 15,-2-3-6-15,0-10 3 16,0-6 3-16,0-4-12 0,0-2 6 16,0 0 0-1,0 4 0-15,-2 2 0 0,1 6 0 16,1 3 1-16,0 6 5 15,0 1-12-15,0 2 0 16,0 1 0-16,6 0 5 16,9 1 2-16,7 9-1 15,5 0 21-15,6 3-20 16,4 0 11-16,5-3-12 16,0 0 0-16,-2-3 8 15,2 0-7-15,-5-2 0 16,-4-1 6-16,-5-1 4 0,-4 0-5 15,-9 1-6-15,-6-4 0 16,-5 1 17 0,-4 1 6-16,0-1 12 0,0 2-2 15,0-1-9-15,-3 1 2 16,-4-2-26-16,3 1-7 16,-1 6-9-16,-1 1-84 15,3 3-237-15</inkml:trace>
  <inkml:trace contextRef="#ctx0" brushRef="#br0" timeOffset="68402.31">13160 9765 829 0,'0'0'272'0,"0"0"-136"0,0 0-50 16,0 0-10-16,0 0 23 16,0 0-7-16,-9 0 14 15,6 0-45-15,0 2-11 16,0 3-6-16,-2 3-44 15,2 3 26-15,0 4-20 16,2 3-6-16,1 2 40 16,0 5-33-16,0 0 19 15,6 3 8-15,6-3-33 16,4-4 23-16,2-3-24 16,3-4 1-16,0-5 25 15,0-4-26-15,0-5 13 16,-2 0-4-16,-1-10-8 15,-2-7-2-15,-2-5-4 0,-1-4 5 16,-5-6-5-16,-4 0 13 16,-2-4-8-16,-2 3 3 15,0 1-2-15,-3 3-2 16,-6 3 1-16,-5 3 0 16,1 3 1-16,-3 4-1 15,-1 5 13-15,-4 2-8 16,-1 5 1-16,1 4-12 15,-6 0 6-15,5 3-5 16,-4 9-5-16,3 8 17 16,1 3-7-16,5 4 0 15,3 2-7-15,4 1 6 16,5 3-6-16,5-2 7 0,0 6-4 16,7-3 10-16,9 1 0 15,3-4 4-15,1-6-4 16,0-5-12-16,1-6 3 15,-1-9 3-15,-1-5 5 16,-2 0-4-16,0-11 8 16,0-7 17-16,-5-4-25 15,-2-2-2-15,0 1-2 16,-2 0 3-16,-3 5-6 16,-1 5 7-16,-1 8-1 15,2 5 0-15,2 1-9 16,3 17 9-16,4 7 12 0,5 5 3 15,3 2 11 1,2-5-19-16,2-3 1 0,-1-9-8 16,-4-7 0-16,1-7-1 15,-4-1-40-15,2-21-78 16,-7-4-226-16,-3-4-450 0</inkml:trace>
  <inkml:trace contextRef="#ctx0" brushRef="#br0" timeOffset="68919.33">13330 9110 637 0,'0'0'101'0,"0"0"-28"16,0 0 159-16,0 0-61 15,0 0-6-15,0 0 4 16,91 25-11-16,-60-12 18 16,5 5-46-16,4 7-55 15,-1 8 3-15,13 21-49 16,5 24 13-16,1 27-13 15,-6 12-20-15,-14-6-4 16,-19-14-5-16,-16-17 0 0,-3-12 0 16,0-15 2-16,-8-9 18 15,-8-7 16-15,-2 4-35 16,-6 2 32-16,-6 4-8 16,2-9-12-16,0-7 38 15,3-5-50-15,5-6 29 16,1-6-7-16,5-4-17 15,4-5-1-15,1-1-5 16,4-1 0-16,1-1-5 16,1-1 6-16,0-1-1 15,3 2 0-15,0-2-34 16,0 3-29-16,0 0-39 0,0 5-109 16,4-3-145-1,1-1-523-15</inkml:trace>
  <inkml:trace contextRef="#ctx0" brushRef="#br0" timeOffset="70616.14">14808 9668 10 0,'0'0'903'0,"0"0"-739"16,0 0-59-16,0 0 12 16,0 0-30-16,0 0-3 15,0 0-17-15,-12-34-48 16,12 27 14-16,0 2 4 16,0 1 43-16,0 0 28 15,0 0-26-15,0 1 0 16,0 3-3-16,0-2-53 15,0 1 7-15,0 1-23 16,0 0-9-16,0 0 18 16,0 0-18-16,0 0-1 15,0 1 0-15,3 11 10 0,4 3-4 16,4 7-6-16,0 6 1 16,2 6 17-16,-3 7-10 15,4-1 12-15,-2 4-12 16,0-2 1-16,1-1-9 15,-1-4 0-15,1-6 14 16,-4-6 12-16,0-6-26 16,-2-5 11-16,-2-7-8 15,0-4 10-15,-4-1-14 16,2-2 1-16,2 0-2 16,-1 0 1-16,3-9 2 15,1-4 10-15,-1-6-11 16,1-2-1-16,1-2 0 15,-2-4 1-15,-1-4 0 16,0 1-6-16,-3-3 7 0,0 1-1 16,0-3 0-16,-3 1-3 15,1 2 1-15,-1 0-8 16,2 6-6-16,-1 4 16 16,3 5-10-16,-3 5 1 15,1 5 8-15,-2 4-10 16,1 3 11-16,-1 0-15 15,3 0-8-15,0 10 22 16,2 5-16-16,3 7 17 16,1 6 3-16,4 4 3 15,0 6 9-15,3 4-6 16,4 2 17-16,0-4 11 0,0-3-37 16,1-4 11-16,-2-8 5 15,-2-5-15-15,-3-6 8 16,-2-4-7-16,-3-4 4 15,0-5 14-15,-3-1-12 16,-1 0-8-16,-1 0 0 16,1-2 6-16,-2-11 1 15,1-6-5-15,3-4 6 16,-2-9-2-16,1-3-6 16,0-6-2-16,0 0-5 15,1-5 7-15,-1 3 1 16,-1-1-1-16,1 1 0 15,-2 4 7-15,0 3-7 0,0 3 0 16,-3 5-7-16,1 7 7 16,-2 6-3-16,1 6 12 15,-1 6-9-15,0 1 10 16,0 2 7-16,0-1-10 16,0 1-7-16,0 0 0 15,0 0-7-15,0 0 15 16,0 0-6-16,2 0-2 15,-2 0-10-15,1 0-8 16,1 0-40-16,2 6-81 16,1 5-190-16,-2-1-642 0</inkml:trace>
  <inkml:trace contextRef="#ctx0" brushRef="#br0" timeOffset="72403.32">15927 9723 205 0,'0'0'721'0,"0"0"-578"15,0 0-64-15,0 0 2 0,0 0 60 16,0 0-26-16,0 0-27 16,38-4-21-16,-24 0 37 15,2 0-9-15,1 0-21 16,2-1-3-16,0 2-28 16,0 1 0-16,0-1-3 15,0 0-39-15,-1 2 30 16,1-2-6-16,0 1-3 15,0-1 4-15,-2-2-25 16,-1 1 13-16,-5 1-14 16,-3 1 1-16,-4 2-14 15,-2 0-11-15,-2 0-55 0,0 0-116 16,-9 5-204-16,-3 4-238 16</inkml:trace>
  <inkml:trace contextRef="#ctx0" brushRef="#br0" timeOffset="72779.06">15961 9871 743 0,'0'0'185'15,"0"0"57"1,0 0-21-16,0 0-39 0,81 7 25 16,-57-4-62-16,1 1-14 15,2-3-25-15,1 2-36 16,-3-3 5-16,-2 0-51 16,-2 0-15-16,-7 0 32 15,-3 0-35-15,-4 0 21 16,-2 0-11-16,-3 0-5 15,-1 0-10-15,-1 0-1 16,0 0 0-16,0 0 10 16,0 0-9-16,0 0 8 15,0 0-9-15,0 0-55 0,4 0-56 16,1 0-275 0,1-1-701-16</inkml:trace>
  <inkml:trace contextRef="#ctx0" brushRef="#br0" timeOffset="73500.35">16901 9721 1179 0,'0'0'367'16,"0"0"-120"-16,0 0-50 16,0 0-70-16,0 0-13 15,0 0-61-15,0 0-35 16,1 0 14-16,10 0-30 16,5 2 29-16,2 1-3 15,4-1-22-15,4 1 21 16,3-1-11-16,1 1-4 15,3-1 47-15,0-2-36 16,-2 0 12-16,-2 0-12 16,-6 0-23-16,-3-3 33 0,-5 0-21 15,-6 2 4-15,-5-1 17 16,-2 2-30-16,-2 0 16 16,0 0-2-16,0 0-11 15,0 0-12-15,0 0 9 16,0 0-3-16,0 0 31 15,0 0-31-15,0 0-6 16,0 0-24-16,0 0-52 16,5-6-25-16,0-2-124 15,0 0-660-15</inkml:trace>
  <inkml:trace contextRef="#ctx0" brushRef="#br0" timeOffset="73814.16">17615 9428 902 0,'0'0'518'16,"0"0"-454"-16,0 0-25 15,0 0-6-15,0 0 85 16,5 84 126-16,3-37-102 15,5 18-22-15,3 21-45 16,0 15-48-16,-2-6 10 0,-5-23-11 16,-6-24 17-16,-2-17-12 15,1-2-20-15,-2 0-2 16,1-5-9-16,-1-12 1 16,2-7-13-16,-2-5-28 15,0-27-50-15,0-6-167 16,0-3-462-16</inkml:trace>
  <inkml:trace contextRef="#ctx0" brushRef="#br0" timeOffset="74226.61">17426 9317 1101 0,'0'0'229'0,"0"0"-160"16,0 0-12-16,0 0 39 15,98-18 47-15,-59 16-2 16,4 2-28-16,5 0-3 16,1 13-63-16,3 4 12 15,-1 5-12-15,-3 2-25 16,-2 6 14-16,-6 5-5 15,-7 1-21-15,-6 4 32 16,-8 0-34-16,-10-1 7 16,-9 3 2-16,0-4-16 15,-16 1 1-15,-11-2-2 0,-7-1 0 16,-6-4 8-16,-5-5-7 16,-1-3-1-16,1-4 15 15,5-5-8-15,5-4 30 16,8-3-28-16,8-3-8 15,4-4-1-15,9-1-34 16,3 0-55-16,3-1-249 0</inkml:trace>
  <inkml:trace contextRef="#ctx0" brushRef="#br0" timeOffset="74822.61">18544 9806 1416 0,'0'0'622'0,"0"0"-488"16,0 0 12-16,0 0-57 16,0 0 7-16,0 0 7 15,0 0-79-15,-3 0-6 16,3 0-18-16,0 0-12 16,0 0-3-16,0 0-22 15,0 0-78-15,8 0-71 16,1 0-357-16,1-6-506 0</inkml:trace>
  <inkml:trace contextRef="#ctx0" brushRef="#br0" timeOffset="75563.75">18985 9372 398 0,'0'0'902'0,"0"0"-767"16,0 0-105-16,0 0 18 16,0 0 106-16,0 0 3 15,0 0-64-15,1 11-52 16,-1 11-8-16,0 9 49 16,0 8-34-16,0 21 4 15,0 22 23-15,-3 22-45 16,-4 5-8-16,-1-20-22 15,2-22 6-15,0-32-8 16,2-9 11-16,-1-2-9 0,1-6 5 16,2-1 5-16,1-11-19 15,1-6 9-15,0 0 0 16,0-11 22-16,0-8-21 16,0-7 9-16,0-9-8 15,1-3-2-15,2-9 0 16,-1-4-14-16,-2-7 3 15,1-6 10-15,-1-2-24 16,0 0-2-16,0-1 5 16,2 4-21-16,-1 5 42 15,2 7-12-15,3 10 4 16,-3 9 2-16,0 13 8 16,0 9-1-16,-2 8 2 0,3 2-2 15,-1 6 0 1,3 16 0-16,7 9 2 0,3 8 36 15,8 6-38-15,8 6 7 16,3 2 5-16,4-1-10 16,0 0-4-16,-2-4 2 15,-4-3 0-15,-3-5 5 16,-5-2-3-16,-7-4 3 16,-6-3-2-16,-9-4 8 15,-3-4-7-15,0 2 11 16,-18-5-14-16,-4 2 20 15,-8 0-21-15,-6-5 13 16,-6 2 4-16,0-4-2 0,-1-3 22 16,6-3-18-1,7-2-7-15,5-4 20 0,10-1-32 16,3-2-5-16,6 0-4 16,6 0-37-16,0-5-10 15,6-9-122-15,9 0-310 16,0 0-421-16</inkml:trace>
  <inkml:trace contextRef="#ctx0" brushRef="#br0" timeOffset="76103.59">19471 9324 1572 0,'0'0'175'15,"0"0"-115"-15,0 0-28 16,0 0 15-16,0 0 94 16,0 0-64-16,0 0-36 15,-6 15 17-15,6 9-26 16,7 10 32-16,8 9-1 15,6 20-20-15,9 18 36 16,1-5-28-16,-1-7-4 16,-3-12 5-16,-8-15-46 15,5 1 8-15,0-2-14 16,-6-8 6-16,0-8 12 16,-8-8-11-16,-1-5 2 15,-5-7-9-15,-1-2-9 16,-1-3-34-16,-2 0-33 15,2-7-12-15,-1-11 10 0,2-28-118 16,0 3-179-16,0-1-453 0</inkml:trace>
  <inkml:trace contextRef="#ctx0" brushRef="#br0" timeOffset="76405.72">19875 9307 1326 0,'0'0'268'16,"0"0"-190"-16,0 0-51 16,0 0-17-16,0 0 96 15,0 0 6-15,0 0-74 0,-13 51 19 16,8 7 25-16,-1 24 8 16,0 21 22-16,-3 5-47 15,2-18 4-15,2-25-17 16,1-24-15-16,2-10 28 15,-1 0-28-15,0-1-8 16,2-1-11-16,1-10-5 16,0-8-26-16,0-7 10 15,0-4-41-15,0 0-15 16,0 0-91-16,0-10-218 16,-6 0-1148-16</inkml:trace>
  <inkml:trace contextRef="#ctx0" brushRef="#br0" timeOffset="78417.42">20767 9671 1086 0,'0'0'242'15,"0"0"-129"-15,0 0-14 16,0 0 13-16,0 0 34 0,0 0-16 15,0 0-67-15,-2 2-25 16,2-2-3-16,0 0-5 16,0 0-1-16,3 0 11 15,7 0-5-15,4 0 8 16,4 0-22-16,2 0-11 16,5-5 15-16,2-3-13 15,1-1 7-15,0 1-5 16,1 1-8-16,-4 0-8 15,-2 2 2-15,-4 2 0 16,-2 0 9-16,-6 3-9 16,-3-1 0-16,-4 1 0 0,-1 0-15 15,-3 0-2-15,0 0-28 16,0 0-50-16,0 0-72 16,-4 5-323-16,-7 5-386 0</inkml:trace>
  <inkml:trace contextRef="#ctx0" brushRef="#br0" timeOffset="78815.82">20825 9804 1005 0,'0'0'362'0,"0"0"-232"16,0 0-66-16,0 0-1 15,0 0 94-15,0 0-31 16,0 0-29-16,51-3-42 16,-33 3-6-16,4 0 35 15,3 0-35-15,5 0-8 16,1 0 27-16,2 0-22 16,0 0-1-16,-1 0-28 15,-6 2-17-15,-3-1 36 16,-8 1-29-16,-4-2 9 15,-6 2 18-15,-2-2-33 16,-3 2 28-16,0-2-6 16,0 0-22-16,0 1 37 15,0-1-28-15,0 0 11 16,0 0-2-16,0 0-19 0,0 0-8 16,0 2-62-16,0 0-58 15,-5 0-15-15,-2 2-430 16,0-1-664-16</inkml:trace>
  <inkml:trace contextRef="#ctx0" brushRef="#br0" timeOffset="93848.7">22058 9469 1147 0,'0'0'212'0,"0"0"-140"15,0 0 11-15,0 0 13 16,0 0 67-16,0 0-15 0,-34 17-82 16,27-14-21-16,1 2-17 15,-2 2-3-15,-1 1 19 16,-1 3-27-16,1 4 2 16,0 3 4-16,-3 3-23 15,3 6 21-15,2 3-5 16,2 4-15-16,5 2 24 15,0 6-25-15,6-2 12 16,14 2-10-16,7-3 8 16,4-3-19-16,9-6 9 15,0-9 0-15,5-7 0 16,4-9 2-16,0-5 2 0,-1-3-4 16,0-19 8-1,-6-8-10-15,-3-9 2 16,-7-5 0-16,-8-8-1 0,-6 0 7 15,-10 0-5-15,-8 2 2 16,0 2 6-16,-11 2 3 16,-13 3 14-16,-7 4-2 15,-6 3 34-15,-5 7-34 16,0 7 2-16,3 6-9 16,3 8-8-16,-1 8-15 15,5 2 6-15,-1 18-7 16,0 7 6-16,0 5-69 15,2 5-40-15,-4 14-76 16,10-9-383-16,4-4-396 0</inkml:trace>
  <inkml:trace contextRef="#ctx0" brushRef="#br0" timeOffset="94808.53">21517 9750 1264 0,'0'0'395'16,"0"0"-223"-16,0 0-37 0,0 0-39 15,0 0 53 1,0 0-50-16,0 0-68 0,-19 2 9 15,19-2-39-15,0 0 9 16,6 0 5-16,9 0-6 16,4 0-2-16,2 0-7 15,4 0 8-15,2 0 6 16,-3 0-13-16,-4 0 11 16,-4 0-6-16,-4 0 3 15,-5 0-18-15,-4 0 9 16,-3 0 0-16,0 0 5 15,-3 0-4-15,-13 5 23 16,-6 3-10-16,-5-1-6 16,-3 0-14-16,2-4 6 15,3-2 0-15,3-1-2 0,4 0 10 16,6 0-5-16,3 0 6 16,4 0-2-16,5 0-14 15,0 0 7-15,0 0-9 16,8 0 7-16,12 0 4 15,8 0 8-15,4 0 11 16,0 0-14-16,0 0 5 16,-4-3-12-16,-6 0 1 15,-6 0 14-15,-5 1-14 16,-5 2 6-16,0-3-7 16,0 3 0-16,4-2-35 15,22-5-92-15,-2-3-234 16,1 0-1329-16</inkml:trace>
  <inkml:trace contextRef="#ctx0" brushRef="#br0" timeOffset="96236.7">22880 9766 1169 0,'0'0'238'0,"0"0"-179"0,0 0 2 16,0 0 19 0,0 0 24-16,0 0-47 0,0 0-40 15,-23 56 23-15,23-34 9 16,0 2-13-16,13-3 6 16,6-4-35-16,5-6 4 15,1-6-1-15,4-5-3 16,-3 0 2-16,0-15-8 15,0-9 0-15,-6-4 9 16,-8-5-9-16,-5 2-1 16,-7 0 0-16,0 3 12 15,-16 5-6-15,-7 4-5 16,-6 6 31-16,1 9 41 16,-3 4-40-16,2 1-7 0,1 16-23 15,4 6 8-15,3 3-4 16,6 3-7-16,6-1 1 15,6-4 0-15,3-4-1 16,2-3 0-16,12-4 0 16,6-3 0-16,4-5-1 15,3-3 1-15,1-2 0 16,0 0 1-16,-2 0 0 16,-4-3-1-16,1-4 0 15,-4 5 2-15,-4 2-1 16,3 0-1-16,-3 5 0 15,2 7 6-15,2 2-5 16,0 1-1-16,0-5 0 0,1-1 0 16,1-5-1-16,1-4 2 15,-2 0-1-15,-1-9 7 16,-2-10-6-16,-4-6-1 16,-3-6 0-16,-4-5 0 15,-5-4-1-15,-1-7 1 16,0-6 0-16,-8-5 0 15,-8-2 0-15,-1-1 0 16,-3 0-1-16,-1 10 1 16,5 7-1-16,4 13 2 15,4 11-1-15,4 14 18 16,4 6-17-16,0 12-1 16,0 32 0-16,7 29 6 15,7 3 46-15,4-4-19 16,0-7-1-16,4-18-11 0,2 2-15 15,4-1-12-15,-2-10-15 16,-8-11-99-16,-5-10-90 16,-10-7-359-16</inkml:trace>
  <inkml:trace contextRef="#ctx0" brushRef="#br0" timeOffset="96852.59">23149 9659 1560 0,'0'0'403'0,"0"0"-315"16,0 0-49 0,0 0-38-16,0 0 23 15,0 0 45-15,81-2-57 0,-44-1 7 16,6-2-19-16,-1 0 0 16,1 1-4-16,-4 3 14 15,-5 1-10-15,-1 0 3 16,-5 12 3-16,-4 7-12 15,-3 7 4-15,-6 4 2 16,-3 4 8-16,-3-1-8 16,-5-5 18-16,-1-5 7 15,-1-6-15-15,-2-4-11 16,0-9 1-16,0-1 0 16,0-3 16-16,0 0 15 15,0-17 3-15,0-3-24 0,0-9-2 16,0-3-16-1,0-1 4-15,3 4-21 0,4 5 19 16,5 9-3-16,0 7 9 16,1 8 0-16,1 3-2 15,1 17-5-15,-3 6 7 16,-2 1 0-16,1 2 0 16,-4-7 3-16,-1-4 1 15,-1-5-1-15,-2-7 3 16,-2-5-7-16,3-1 1 15,-1-1 0-15,3-16 11 16,3-8-10-16,2-6 0 16,4-3-1-16,0 2-15 0,1 9 13 15,-1 6-14 1,1 9 9-16,-2 8 1 0,-1 5 12 16,-1 15 13-16,2 5 34 15,-5 3-47-15,0 0 18 16,-1-2-24-16,0-5-5 15,-1-4-5-15,3-8-60 16,0-7-178-16,-3-2-709 0</inkml:trace>
  <inkml:trace contextRef="#ctx0" brushRef="#br0" timeOffset="97117.75">24253 9661 1872 0,'0'0'378'0,"0"0"-270"16,0 0-6-16,0 0-42 15,0 0 51-15,0 0-47 16,0 0-52-16,0 0 16 15,0 0-27-15,0 0 4 16,0 0-5-16,4 0-62 16,1 0-84-16,-4 0-247 0</inkml:trace>
  <inkml:trace contextRef="#ctx0" brushRef="#br0" timeOffset="99037.4">24863 9069 704 0,'0'0'273'0,"0"0"-139"16,0 0 49-16,0 0 17 16,0 0-21-16,0 0-10 15,0 0-65-15,0-6-12 16,0 6 19-16,-8 0-58 15,-3 0-16-15,-3 6-36 16,-4 10 7-16,-3 5 11 16,-3 8-19-16,1 10 10 15,-1 17 0-15,6 27 5 0,7 24-15 16,11 8 0-16,6-7 11 16,14-25 0-16,2-29-10 15,-1-15 20-15,1-9 38 16,5 2-58-16,5-2 37 15,0 0-18-15,-2-9-20 16,-4-5 37-16,-6-5-22 16,-6-3 0-16,-2-4 0 15,-6-1-6-15,-2-1-18 16,-2-1 8-16,2-1-65 16,1-4-35-16,0-7-386 0</inkml:trace>
  <inkml:trace contextRef="#ctx0" brushRef="#br0" timeOffset="123782.76">25236 9522 508 0,'0'0'200'16,"0"0"-111"-16,0 0 4 16,0 0 21-16,0 0 35 15,0 0-2-15,0 0-57 16,0-4-13-16,0 4 9 16,0 0-48-16,0 0 14 15,0 0-17-15,0 0-6 0,0 0 40 16,0 0-31-16,0 0-6 15,0 0 11-15,0 0-41 16,0 0 13-16,0 0-15 16,0 0-6-16,0 0-5 15,0 0-17-15,0 10 28 16,-3 1 0-16,0 3 6 16,0 3-12-16,0 3 4 15,3 0-14-15,0 2 6 16,0 2 10-16,0 0 0 15,9-2 8-15,4 0-8 16,-1-3-75-16,4-5 46 0,-2-5 20 16,-2-3 2-1,3-2 7-15,-5-1 0 0,2-2 6 16,-1-1 2-16,-1 0-9 16,3 0 1-16,-1-1 0 15,0-9 24-15,0 1-24 16,-3-5 9-16,1-3 23 15,0-1-26-15,-4-4 10 16,0-4-15-16,-2-1 10 16,0-2 58-16,-1 0-20 15,-1 1-8-15,-2 1 14 16,0 3-20-16,0 1 14 16,-5 3-30-16,-6 0 8 15,-2 2 12-15,-1 0-37 16,-1 3 10-16,-2 0 13 0,2 6-24 15,-1 1 3-15,2 2-4 16,0 3-19-16,2 3 0 16,-3 0-50-16,-2 9-32 15,0 6 17-15,3 5-60 16,1 11-43-16,7-5-190 16,3-2-882-16</inkml:trace>
  <inkml:trace contextRef="#ctx0" brushRef="#br0" timeOffset="124000.53">25522 9794 1280 0,'0'0'215'16,"0"0"-173"-16,0 0-14 15,0 0 2-15,0 0 59 16,0 0-47-16,0 0-42 16,31 12-65-16,-23-15-159 15,-2-6-532-15</inkml:trace>
  <inkml:trace contextRef="#ctx0" brushRef="#br0" timeOffset="125133.71">25719 9549 393 0,'0'0'117'0,"0"0"-62"16,0 0-19-16,0 0 46 15,0 0-4-15,0 0-4 16,82-5 70-16,-70-8-2 15,0-3 52-15,-3 0-48 16,-3-1-69-16,-2 0-20 16,-2-1-38-16,-2 2 1 15,0-1 37-15,0 2-45 16,-5 1 26-16,-5 2-10 16,-2 2-8-16,-5 0 47 15,4 3-1-15,-3 2-54 16,-1 3-12-16,1 2-31 0,-3 0-39 15,0 4 45 1,2 9-38-16,2 3 30 0,0 6-15 16,4 0 36-16,5 4 2 15,2 1-44-15,4-4 6 16,0-3 23-16,3-3-42 16,9-4 21-16,1-6-85 15,4-2 65-15,2-5 60 16,1 0 12-16,2 0-5 15,0-7 41-15,-1-5-35 16,2-5 31-16,-4 2-22 16,-3-2 4-16,-1 3 18 15,-3 2-26-15,-3 5 2 0,-2 4-14 16,-4 3 0 0,2 7 3-16,0 18 135 0,2 8-33 15,2 13-16-15,0 0-43 16,0 6 13-16,1-5-22 15,-2-6-36-15,-2-6 24 16,0-11-24-16,-2-6 0 16,-1-10-1-16,-3-8-74 15,0-14-113-15,0-8-889 0</inkml:trace>
  <inkml:trace contextRef="#ctx0" brushRef="#br0" timeOffset="125419">26074 9276 796 0,'0'0'408'15,"0"0"-336"-15,0 0-46 16,0 0 29-16,0 0 19 15,0 0 21-15,94 35 5 16,-75-12-36-16,-1 7 94 16,0 5-76-16,-6 8 31 15,0 6-27-15,-6 4-66 16,-2 0 25-16,-4 1-39 0,0 6-6 16,-4-11-108-16,-9-12-387 15</inkml:trace>
  <inkml:trace contextRef="#ctx0" brushRef="#br0" timeOffset="125622.09">26110 9699 1536 0,'0'0'364'15,"0"0"-259"-15,0 0-82 16,0 0 16-16,0 0 76 15,0 0-71-15,105-17-23 0,-72 12-8 16,0-1-7 0,6-2-12-16,-9 1-117 0,-8-1-501 0</inkml:trace>
  <inkml:trace contextRef="#ctx0" brushRef="#br0" timeOffset="125891.36">26442 9383 1420 0,'0'0'270'16,"0"0"-192"-16,14-76-43 15,-7 44 76-15,2 1-14 16,2 5-49-16,0 2-25 16,-1 7-11-16,-4 9-12 15,-2 7 0-15,2 1 0 0,-3 20 8 16,-2 16 62-1,2 14-13-15,-1 9-3 0,-1 7-40 16,1-4 13-16,1-3-26 16,0-6 8-16,-2-11-18 15,4-4-19-15,-1-11-256 16,-1-13-724-16</inkml:trace>
  <inkml:trace contextRef="#ctx0" brushRef="#br0" timeOffset="126297.11">26780 9261 1534 0,'0'0'246'15,"0"0"-190"-15,0 0-55 16,0 0 20-16,0 0 61 15,0 0-52-15,0 0 90 16,28 65-26-16,-27-27-50 16,-1 9 30-16,0 6-46 15,0 5 1-15,-12 1 9 16,-1 0-36-16,2-5 9 16,4-8-11-16,4-10 0 15,3-9-5-15,0-9 13 16,0-7-5-16,9-7-3 0,0-2 4 15,6-2-4-15,0 0 0 16,3-3 1-16,-2-5-9 16,2 2 14-16,-3 3-6 15,1 2 2-15,-1 1 4 16,2 0-7-16,-1-2 1 16,4-3-62-16,-4-1-129 15,-3-1-556-15</inkml:trace>
  <inkml:trace contextRef="#ctx0" brushRef="#br0" timeOffset="126615.9">27354 9601 808 0,'0'0'1034'16,"0"0"-887"-16,0 0-107 16,0 0 19-16,0 0 39 15,0 0-69-15,0 0 2 16,34-1 13-16,-13 1 11 16,1 0 18-16,-1 0-35 15,3 0 14-15,-3 2-4 16,-3 0-47-16,0-2 18 0,-6 0-19 15,1 0 1-15,-5 0-13 16,-2-2-74-16,-3-5-246 16,-3 2-1539-16</inkml:trace>
  <inkml:trace contextRef="#ctx0" brushRef="#br0" timeOffset="127618.76">28096 9492 750 0,'0'0'713'0,"0"0"-599"15,0 0-103-15,0 0 4 16,0 0 20-16,0 0-34 15,0 0 4-15,-11 41-5 0,8-27 0 16,0 3 33 0,3 2-2-16,0 2-5 0,0 2-4 15,4 3-9-15,11-2-4 16,3 0 11-16,4-4 24 16,5-3 2-16,3-6-45 15,1-7 18-15,-1-4 29 16,0 0-12-16,-2-17 41 15,-3-8 1-15,-6-4-28 16,-6-5 40-16,-7-4-42 16,-6-2-10-16,0-1 34 15,-13 1-47-15,-7-2 9 16,-4 4-13-16,-3 6-12 16,2 6 40-16,0 8-22 0,4 7 2 15,0 6-14-15,-1 5-15 16,2 5-6-16,-4 14-35 15,2 8-29-15,1 7 21 16,5 3-60-16,2 10-92 16,8-8-176-16,5-8-577 0</inkml:trace>
  <inkml:trace contextRef="#ctx0" brushRef="#br0" timeOffset="127794.03">28560 9774 1942 0,'0'0'334'15,"0"0"-299"-15,0 0-35 0,0 0 6 16,0 0-24-16,0 0-42 16,0 0-442-16,9-5-60 0</inkml:trace>
  <inkml:trace contextRef="#ctx0" brushRef="#br0" timeOffset="128219.61">28651 9453 958 0,'0'0'360'0,"0"0"-359"16,0 0 8-16,0 0 51 16,0 0 33-16,0 0-54 15,103-63-32-15,-76 59 57 16,0 3 5-16,-3 1-7 16,-4 1 35-16,-3 12-42 15,-3 6 8-15,-6 5-5 16,-6 3 6-16,-2 2-5 15,-6 6-27-15,-15 2-13 16,-3 0 3-16,-1 4-14 16,0-4-6-16,5-3-2 0,5-4 0 15,9-7-1-15,6-6 2 16,0-2 4 0,12-6 27-16,9-4-13 0,9-2 11 15,4-3-30-15,5 0 1 16,1-11-10-16,1-8-29 15,15-15-189-15,-8 1-153 16,-9 0-448-16</inkml:trace>
  <inkml:trace contextRef="#ctx0" brushRef="#br0" timeOffset="128587.86">29208 9406 1704 0,'0'0'324'0,"0"0"-293"0,0 0-20 16,0 0-10-16,-45 78 36 16,36-42-30-16,3 5 29 15,3-1-11-15,3 0-2 16,0-1-12-16,5-4-3 16,12-7-8-16,4-6 0 15,0-10-4-15,5-7-5 16,-1-5 18-16,-1-3-8 15,-2-16 21-15,-1-6-14 16,-5-3-1-16,-5-3-7 16,-7 1 0-16,-4 5 34 15,0 4-14-15,-16 6 40 0,-5 8 5 16,-4 7-64-16,-3 6 4 16,-1 15-5-16,2 8 0 15,8 2-13-15,4 3-7 16,12-5-54-16,8-7-91 15,14-7-360-15,3-11-181 0</inkml:trace>
  <inkml:trace contextRef="#ctx0" brushRef="#br0" timeOffset="128908.99">29506 9364 1375 0,'0'0'226'16,"0"0"-186"-16,0 0 53 15,0 0 69-15,0 0-77 16,0 0-16-16,6 76-10 16,-6-52 9-16,0 1 13 15,0 1-66-15,0-4 8 16,3-2 1-16,4-3-24 15,2-3 48-15,7-1-12 16,4-4-5-16,4-2 5 16,4-5-29-16,2-2-8 15,1 0 1-15,-4-1-63 0,-2-13-8 16,-3-16-137-16,-6 3-380 16,-7 0-795-16</inkml:trace>
  <inkml:trace contextRef="#ctx0" brushRef="#br0" timeOffset="129128.82">29732 9356 1378 0,'0'0'371'0,"0"0"-256"16,0 0-114-16,0 0 25 16,0 0 138-16,-11 92-93 15,9-45 13-15,-1 4-1 16,0 3-28-16,0-5 11 0,3-4-54 15,0-8-4-15,0-8-1 16,0-10-7-16,0-9-47 16,9-10-171-16,-1 0-173 15,1-15-328-15</inkml:trace>
  <inkml:trace contextRef="#ctx0" brushRef="#br0" timeOffset="129571.31">30000 9353 1345 0,'0'0'691'0,"0"0"-590"15,0 0-36-15,0 0-37 16,0 0 39-16,0 0-36 16,0 0-18-16,1 69 39 15,-1-34-13-15,0 4 20 16,-6 0 8-16,0 2-61 16,0-5 16-16,2-4-22 15,2-5 0-15,2-5-4 16,0-6 10-16,0-9-6 15,12 0 0-15,5-7 9 0,5 0-11 16,4 0 2-16,0-5 0 16,1-2-4-16,-2 2 11 15,1 3-7-15,1 2 5 16,1 0-4-16,2 0-2 16,-2 7 1-16,-1-3-25 15,-5-3-11-15,-2-2-111 16,-7-12-168-16,-7-2-775 0</inkml:trace>
  <inkml:trace contextRef="#ctx0" brushRef="#br0" timeOffset="129840.9">30201 9082 1204 0,'0'0'319'16,"0"0"-297"-16,0 0-5 16,0 0 57-16,0 0 132 15,27 124-42-15,-6-36-76 16,0 29 48-16,-8 7-5 16,-10-6-49-16,-3-28 4 15,-7-30-46-15,-4-19-14 16,-4-4-19-16,-4 1-7 15,-15 12-53-15,4-8-66 16,1-15-384-16</inkml:trace>
  <inkml:trace contextRef="#ctx0" brushRef="#br0" timeOffset="131816.01">15460 10964 512 0,'0'0'368'0,"0"0"-219"16,0 0 11-16,0 0-41 15,0 0 20-15,0 0-8 16,0 0-74-16,0-12-37 16,0 10 4-16,0 2-13 15,0-2 1-15,0 2 26 16,0-1 9-16,0 0 29 16,0 1-24-16,0-2-2 15,0 1 17-15,0 0-43 16,0 1 24-16,0 0-11 15,0 0-18-15,0 0 20 0,0 0-33 16,0 0 4-16,0 0-4 16,0 0-6-16,0 0 0 15,5 4-25-15,5 14-3 16,5 12 27-16,7 11 2 16,5 7 11-16,1 3-2 15,2-6-2-15,-2-5-10 16,-1-7 2-16,-6-6 0 15,-2-6-6-15,-5-3 14 16,-2-6-7-16,-6-3-1 16,-3-4 0-16,-2-5-1 15,1 0 1-15,-2 0 0 16,1 0 8-16,-1 0-7 16,2-12 6-16,-1-6 1 15,2-4 0-15,-1-7-10 0,1-2 2 16,-3 0-4-16,0-2-6 15,0 2 5-15,1 4-2 16,-1 5 7-16,2 4-34 16,-1 2 34-16,1 6-9 15,-1 2 2-15,2 2-2 16,-1 4 9-16,1 1-1 16,1 1 0-16,4 0-32 15,3 12 24-15,3 8-1 16,4 8 5-16,6 4 4 15,2 3 2-15,0 3-1 0,2-4 3 16,-1-5 3-16,-2-5-7 16,-4-7 1-16,-6-6-2 15,-2-5 1-15,-3-6 2 16,-4 0 12-16,-2-20 49 16,-1-8-34-16,-1-8 12 15,-2-8 2-15,0-7-13 16,0-3 19-16,-2-1-41 15,-2 2 12-15,-1 3 8 16,2 5-26-16,0 7 35 16,2 9-19-16,1 5-16 15,0 9 28-15,0 6-28 0,0 5 7 16,0 4-8 0,0 0-6-16,0 0 6 0,0 0-52 15,3 13-110-15,6 1-103 16,1-2-799-16</inkml:trace>
  <inkml:trace contextRef="#ctx0" brushRef="#br0" timeOffset="132680.29">16483 11206 1382 0,'0'0'280'15,"0"0"-176"-15,0 0-93 0,0 0 3 16,0 0-3-16,0 0-11 15,0 0 19-15,69-13 33 16,-36 7-30-16,5 1 59 16,-1 0-45-16,1 1-35 15,-4-1 24-15,-2 5-25 16,-7-3 7-16,-4 3-7 16,-9 0-6-16,-8 0-131 15,-2 0-234-15,-2 3-522 0</inkml:trace>
  <inkml:trace contextRef="#ctx0" brushRef="#br0" timeOffset="132937">16547 11310 1397 0,'0'0'218'15,"0"0"-144"-15,0 0-51 16,0 0 43-16,0 0-9 16,0 0 29-16,85 0 2 15,-52 0-29-15,-2 0-9 16,-1-3-3-16,-5-1-41 16,-1-2 0-16,-3 1-6 15,6-7-9-15,-3 1-47 16,-6 2-478-16</inkml:trace>
  <inkml:trace contextRef="#ctx0" brushRef="#br0" timeOffset="134368.87">17641 10964 456 0,'0'0'781'0,"0"0"-648"16,0 0-11-16,0 0-23 15,0 0-48-15,0 0-1 16,0 0 4-16,-35-3-43 0,29 3 0 16,0 0-11-16,-1 0 13 15,-1 7 20-15,-1 2-32 16,-2 3-1-16,0 0 16 15,0 5-15-15,1 1-2 16,3 2-1-16,-1 2 2 16,4 4 16-16,-1 1 44 15,5 1-29-15,0 0-5 16,0-1-20-16,8 2-12 16,8 0 3-16,7 2 3 15,3 1 56-15,6-6 16 16,1 2-24-16,1-4-9 15,3-4-38-15,2-5 10 16,1-5-11-16,1-5 2 16,0-5 32-16,1 0-19 0,-1-13 10 15,-2-9 9-15,-3-5-34 16,-1-5 18-16,-7-7-18 16,-3-4 1-16,-4-5 10 15,-7-1-11-15,-5-2 11 16,-6 2-8-16,-3 6 13 15,0-1-13-15,-5 6 18 16,-10 4-3-16,-3 4 41 16,-4 1-26-16,-2 6 7 15,-6 0 21-15,-3 2-49 16,-5 6 22-16,-3 3-5 16,-1 2-28-16,-2 3 35 0,2 3-35 15,0 3 10 1,5 1-10-16,3 0 1 0,2 6-4 15,3 11-20-15,0 9-44 16,2 5 5-16,-7 34-47 16,6-11-60-16,4 2-376 0</inkml:trace>
  <inkml:trace contextRef="#ctx0" brushRef="#br0" timeOffset="150767.7">13376 12654 1114 0,'0'0'249'0,"0"0"-134"16,0 0-41-16,0 0 21 15,0 0 37-15,0 0-28 16,0 0-3-16,-9 0-45 16,9 0-39-16,0 0 20 15,0 3-35-15,-1 8 11 0,1 6 12 16,0 10-16-16,0 7-5 15,0 10-4-15,0 7 8 16,0 6 8-16,1 4-16 16,5 2 6-16,-2-4 0 15,1-7 6-15,-2-9-13 16,-3-11 1-16,0-13-3 16,3-7 2-16,-3-10 2 15,2-2 0-15,-2 0 21 16,1-7-15-16,-1-9 10 15,2-9-17-15,-1-4 0 16,2-5 0-16,4-1 1 16,-1-1-1-16,2 3 0 0,1 4 6 15,4 1-12-15,1 6 3 16,5 3-5-16,2 8-5 16,1 7 13-16,8 4 0 15,6 1 3-15,3 16 7 16,1 5-16-16,-4 1 6 15,-3 3 0-15,-8-2 5 16,-7 4-5-16,-9-3 0 16,-9 4 9-16,0-2 3 15,-19 2-12-15,-11 0 0 16,-9-3 0-16,-6-2 15 16,-3-4-15-16,2-6 0 15,3-6 16-15,5-3-3 16,10-5-8-16,6 0 13 15,5 0-17-15,4 0 23 0,4 0-23 16,3 0 4-16,3 0-5 16,1 0-7-16,2 0-20 15,0 1-63-15,8 3-147 16,1-2-389-16</inkml:trace>
  <inkml:trace contextRef="#ctx0" brushRef="#br0" timeOffset="151361.7">13521 12359 738 0,'0'0'227'0,"0"0"-155"16,0 0 22-16,0 0 27 15,0 0 28-15,86 21-42 16,-53-4-38-16,6 7 107 0,1 2-65 15,4 5-30-15,2 5-11 16,-3 4-32-16,2 10 0 16,0 14-16-16,2 20-10 15,-8 18 22-15,-9 5-33 16,-16-9 6-16,-14-20-7 16,0-22 7-16,-8-12-7 15,-7-1 0-15,-6 3 0 16,-4 8 23-16,-7 1-17 15,1-6 11-15,-2-7 9 16,2-6-16-16,1-8 30 16,5-9-11-16,3-2 4 15,6-9 20-15,6-4-36 0,1-1 21 16,6-3-9 0,2 0-29-16,1 0 33 0,0 0-32 15,0 0 8-15,0 0-6 16,0 0-2-16,0 0-2 15,0 0-7-15,0 0-50 16,0 2-17-16,0-2-110 16,0 0-394-16</inkml:trace>
  <inkml:trace contextRef="#ctx0" brushRef="#br0" timeOffset="153244.81">15409 12726 1270 0,'0'0'251'0,"0"0"-200"15,0 0-13-15,0 0 20 0,0 0 95 16,0 0 0-16,0 0-83 16,-2-39-35-16,2 37-4 15,0 2-30-15,2 0 20 16,2 5-20-16,6 12 16 15,2 9 25-15,2 9-33 16,2 4 5-16,3 1 0 16,1 4-8-16,4-7-6 15,-3-1 0-15,2-5 0 16,-4-6 7-16,-2-5-5 16,-3-5-2-16,-3-3 17 15,-4-6-16-15,-1-3-1 16,-1-1 9-16,-5-2 0 15,0 0 38-15,0 0-8 0,0 0 1 16,1-10 4-16,1-5-44 16,-1-7 5-16,1-3-5 15,-1-3 0-15,2-2 0 16,0-2 1-16,0-1-1 16,0 0 5-16,2 1-4 15,0 0-2-15,1 5-4 16,-1 6 5-16,0 4-3 15,-1 5 9-15,-1 5-6 16,2 5 0-16,-1 2-15 16,2 0 6-16,3 2-10 0,7 15 16 15,4 7-3-15,3 5 7 16,6 4-1 0,1 3 2-16,1-5 5 0,0-2-8 15,-1-5 1-15,-3-8 0 16,-3-3-9-16,-6-6 10 15,-2-5-1-15,-4-2 0 16,-2-4 6-16,-2-13 2 16,-1-7-8-16,-2-8 1 15,0-7 18-15,-2-7-9 16,-1-4-10-16,0-1 0 16,-2 2 12-16,0 5 5 15,0 5-11-15,0 11 11 16,0 9 31-16,0 9-48 15,0 4 15-15,0 5-15 0,0 1-30 16,0 0 23-16,0 11-75 16,7 7-65-16,-1 2-353 0</inkml:trace>
  <inkml:trace contextRef="#ctx0" brushRef="#br0" timeOffset="153540.62">16453 12789 1724 0,'0'0'245'15,"0"0"-204"-15,0 0-2 16,0 0-33-16,0 0 53 16,87-2-11-16,-56-5-46 15,0-2-4-15,-1 0-1 16,-5 2-58-16,-8 7-46 16,-5 0-203-16,-11 0-548 0</inkml:trace>
  <inkml:trace contextRef="#ctx0" brushRef="#br0" timeOffset="153718.94">16491 12978 1607 0,'0'0'238'16,"0"0"-167"-16,0 0-28 15,0 0 27-15,80 0 40 16,-47 0-79-16,-2 0-30 15,10 0-1-15,-9 0-105 16,-6 0-282-16</inkml:trace>
  <inkml:trace contextRef="#ctx0" brushRef="#br0" timeOffset="153998.04">17277 12789 1679 0,'0'0'309'15,"0"0"-220"-15,0 0-68 16,0 0-11-16,86 0 78 15,-56 0-54-15,0-3-7 16,-2-3-21-16,-3 1-6 0,4 1-53 16,-11-1-226-16,-2 1-692 15</inkml:trace>
  <inkml:trace contextRef="#ctx0" brushRef="#br0" timeOffset="154289.74">17900 12475 1713 0,'0'0'294'15,"0"0"-243"-15,0 0-50 0,0 0 36 16,6 72 26-16,5-26 15 15,3 12-33-15,1 5-35 16,5 2 24-16,-4-5-34 16,-1-6 1-16,-1-10 10 15,-4-12-11-15,-3-9 0 16,-4-11-55-16,-3-12-94 16,0 0-156-16,0-7-486 0</inkml:trace>
  <inkml:trace contextRef="#ctx0" brushRef="#br0" timeOffset="154597.49">17803 12487 1422 0,'0'0'245'0,"0"0"-188"0,0 0-25 15,0 0 59-15,75-76 13 16,-33 65-33-16,7 4-44 15,4 7-20-15,1 0 15 16,-2 8-22-16,-3 10 2 16,-5 6 38-16,-7 5-11 15,-7 3 14-15,-8 0-17 16,-9 3 22-16,-13 1-2 16,-4 2-35-16,-21 0 6 15,-12-2-5-15,-4 0-6 0,-1-2-8 16,2-7 2-16,5-6-13 15,-1-8 4-15,10-4-99 16,10-7-390-16</inkml:trace>
  <inkml:trace contextRef="#ctx0" brushRef="#br0" timeOffset="154988.29">18656 12841 1803 0,'0'0'483'0,"0"0"-401"15,0 0 19-15,0 0-66 16,0 0 28-16,0 0 17 15,0 0-80-15,-5 0 0 0,5 0-43 16,11 0-77-16,1 0-46 16,1 0-404-16</inkml:trace>
  <inkml:trace contextRef="#ctx0" brushRef="#br0" timeOffset="155641.79">19080 12336 1046 0,'0'0'643'0,"0"0"-582"16,0 0-20-16,0 0-41 15,0 107 56-15,3-42 99 16,0 20-88-16,-3 19-20 15,0-10-39-15,0-21 0 16,-2-29 5-16,-5-19-12 16,0-4-1-16,0 1 7 15,1-5 6-15,2-10-13 16,2-7 46-16,2-13-6 16,0-13-15-16,0-10-24 15,8-10-1-15,3-8 0 16,2-3-4-16,0-7 3 15,-2-3-11-15,2 0 9 16,-2 2 2-16,2 4 2 0,-1 8 0 16,0 6-1-16,0 13-2 15,-2 9 1-15,2 12-8 16,-3 12 6-16,3 1-7 16,4 18 14-16,4 18-4 15,8 22 0-15,12 20 0 16,-4-2-1-16,-1-5 1 15,-3-8-2-15,-2-15 1 16,3 4 2-16,0 1-1 16,-5-6 9-16,-8-10 0 15,-8-6-10-15,-8-7 1 0,-4-4 0 16,0-6 10 0,-13-5-10-16,-8-3 6 0,-6-4 25 15,-4-2-25-15,-5 0 21 16,-2 0 0-16,-1 0-5 15,3-5 1-15,4 5-22 16,4 0 1-16,7 0-2 16,3 0-52-16,7 0-13 15,7 0-95-15,2-3-236 16,2-1-639-16</inkml:trace>
  <inkml:trace contextRef="#ctx0" brushRef="#br0" timeOffset="156199.64">19700 12378 1428 0,'0'0'317'0,"0"0"-229"0,0 0-79 16,0 0 32-16,0 0 89 16,30 90 7-16,-3-21-58 15,9 23-71-15,0-5 9 16,-6-17-17-16,-8-26 8 16,-7-17-11-16,1-4 3 15,-1-2-13-15,5-8-55 16,-6-7-202-16,-5-6-386 0</inkml:trace>
  <inkml:trace contextRef="#ctx0" brushRef="#br0" timeOffset="156422.5">20051 12366 1729 0,'0'0'262'15,"0"0"-158"-15,-21 77-36 16,8-15-8-16,1 21 42 16,1-5-8-16,1-9-51 15,4-12-15-15,1-19-28 16,2 1-1-16,0-3 1 16,3-5-85-16,0-13-111 15,0-7-643-15</inkml:trace>
  <inkml:trace contextRef="#ctx0" brushRef="#br0" timeOffset="156686.97">20470 12607 1307 0,'0'0'265'16,"0"0"-96"-16,0 0-18 15,91 0-48-15,-59 0-8 16,-1 0-27-16,-4 0-67 16,-5 0-2-16,-6 0-24 0,-10 0-98 15,-4 0-174 1,-2 1-496-16</inkml:trace>
  <inkml:trace contextRef="#ctx0" brushRef="#br0" timeOffset="156925.59">20439 12852 1386 0,'0'0'351'16,"0"0"-189"-16,0 0 18 15,0 0-90-15,109 7 12 16,-72-7-38-16,0 0-42 0,0 0 9 16,-5 0-23-1,-3 0 6-15,-4 0 6 0,-6 0-20 16,-3 0-1-16,-7 2-41 16,-7 3-67-16,-2 1-113 15,0-2-768-15</inkml:trace>
  <inkml:trace contextRef="#ctx0" brushRef="#br0" timeOffset="158193.66">21586 12300 1300 0,'0'0'194'0,"0"0"-131"15,0 0-56-15,0 0 24 16,0 0 82-16,0 0-54 15,0 72-18-15,0-38-12 16,-5 1-13-16,-1 2 35 16,3-3-26-16,0-3 1 15,1-4 7-15,2-4-32 0,0-6 5 16,0-2-6 0,0-6 0-16,4-4-3 0,3-2 9 15,2-3 12-15,4 0 19 16,3-3-37-16,3-7 38 15,2-1-17-15,3-2 5 16,4 1 29-16,3 3-42 16,4-1 9-16,3 3-17 15,1 4 14-15,-1-1-16 16,-3 4-3-16,-2 0 0 16,-6 0 2-16,-5 0-2 15,-8 0-41-15,-7 0-103 16,-5 0-205-16,-2-3-319 0</inkml:trace>
  <inkml:trace contextRef="#ctx0" brushRef="#br0" timeOffset="158457.01">21812 12288 1572 0,'0'0'271'0,"0"0"-164"16,0 0-98-16,0 0 14 16,0 0 55-16,0 0-27 15,14 78 16-15,-7-33-33 16,0 4 1-16,-2 3 6 16,-2 0-35-16,0-4-10 15,-1-3 4-15,1-5-22 0,0-6-6 16,3 0-112-16,-2-9-164 15,2-10-249-15</inkml:trace>
  <inkml:trace contextRef="#ctx0" brushRef="#br0" timeOffset="159005.54">22196 12825 1980 0,'0'0'324'16,"0"0"-246"-16,0 0-77 15,0 0 29-15,0 0-13 16,0 0-16-16,0 0-1 16,0 5-34-16,12-5-46 0,-3 3-113 15,0-3-502-15</inkml:trace>
  <inkml:trace contextRef="#ctx0" brushRef="#br0" timeOffset="159438.78">22411 12417 1527 0,'0'0'223'15,"0"0"-165"-15,0 0-58 0,0 0 1 16,-14 83 72-16,14-41-23 15,0 7-3-15,2 2 17 16,11-1-36-16,8-7-1 16,4-6-27-16,2-10 7 15,0-10-10-15,1-12 3 16,-2-5 0-16,1-10 29 16,-2-18-27-16,-3-9 5 15,-4-11-7-15,-6-4 0 16,-6-3 9-16,-6 1-8 15,0 4 24-15,-16 4 18 16,-5 5-42-16,-5 7 53 0,-3 7-11 16,-1 8-8-1,0 9-6-15,3 5-28 0,0 5 4 16,4 10-5-16,0 12-1 16,4 7 0-16,5 8-37 15,11 20-54-15,3-9-139 16,0-8-436-16</inkml:trace>
  <inkml:trace contextRef="#ctx0" brushRef="#br0" timeOffset="159861.28">22813 12465 808 0,'0'0'403'0,"0"0"-287"0,0 0-55 16,0 0 38-16,-16 108 20 15,16-63-4-15,0 0-38 16,8 1-65-16,15-7 19 16,7-5-21-16,7-11-3 15,5-9 87-15,1-9-28 16,1-5-28-16,-4-11-29 15,-4-18 2-15,-6-6 7 16,-8-7-9-16,-10-5 26 16,-8-1 41-16,-4 2-37 15,-6 1 15-15,-16 4 12 0,-8 5-35 16,-6 6 44 0,-4 7-22-16,-3 5-13 0,0 11-17 15,4 7-22-15,2 0-2 16,4 14-7-16,9 7-50 15,4 3 15-15,8 4-66 16,8 14-37-16,4-7-123 16,0-5-471-16</inkml:trace>
  <inkml:trace contextRef="#ctx0" brushRef="#br0" timeOffset="160625.72">23325 12651 849 0,'0'0'272'0,"0"0"-148"16,4 78-47-16,5-42 0 16,5-2 39-16,10-9-59 15,6-5-12-15,5-9 63 16,7-9-40-16,-2-2-18 15,1-7-37-15,-4-15 6 16,-5-5 12-16,-7-2-22 16,-6-5 47-16,-10 0 24 15,-7 1-23-15,-2 1 39 16,-13 5-38-16,-13 5-8 0,-7 5-23 16,-6 10-18-16,-4 7-11 15,1 2 2-15,3 18-3 16,5 5-4-16,8 5 8 15,7 3-1-15,9-2 0 16,8-3-3-16,2-4 3 16,8-4-16-16,12-5-27 15,5-6 12-15,4-5-46 16,1-4 14-16,-1 0 29 16,-3 0 8-16,-5-7 26 15,-3 1 0-15,-2 4 0 16,-3 2 23-16,0 0-22 15,-3 5 15-15,1 6-9 0,1 3 1 16,1 1 1 0,3-5-9-16,4 0 0 0,4-6 6 15,3-4-6-15,1 0 0 16,0-16-7-16,-2-7-49 16,-1-8 37-16,-5-5 5 15,-4-5 14-15,-4-7 0 16,-6-17 11-16,-6-20-11 15,-8-26 28-15,-15-6-13 16,-2 18 42-16,3 27-32 16,11 35 19-16,3 15 27 15,2 5-47-15,1 2 13 16,-1 11-33-16,2 4 7 16,-3 20 9-16,2 31-20 0,5 31 8 15,2 32 24-15,20 9-30 16,8-9 20-16,-2-27-22 15,-6-32 9-15,-4-18-24 16,-1-7 15-16,1 0-58 16,1 2-70-16,-4-5-263 15,-5-12-476-15</inkml:trace>
  <inkml:trace contextRef="#ctx0" brushRef="#br0" timeOffset="161226.72">23774 12646 1793 0,'0'0'241'0,"0"0"-192"16,0 0-39-16,0 0-10 15,0 0 10-15,0 0-9 16,76-80-2-16,-39 62-23 16,1 3 5-16,-1 5 10 15,1 5 7-15,-3 5 2 16,-2 3 8-16,-2 19 23 15,-4 8 17-15,-6 6-12 16,-3 6 4-16,-6 0 20 16,-4-3-41-16,-3-5 7 15,-3-9-26-15,-1-8 1 16,-1-7 13-16,0-6-13 16,0-4 4-16,0-4 20 0,3-15-25 15,0-9 14 1,3-8-14-16,1-5 0 0,1-2-13 15,-1 0 13-15,3 6 0 16,0 13-2-16,0 9-20 16,1 13 21-16,0 4-9 15,0 23 10-15,-2 14 7 16,1 7-7-16,-1 2 2 16,1-5 5-16,0-5 5 15,-1-10-13-15,1-9 1 16,0-10 0-16,1-9-3 15,0 0 12-15,2-14-5 16,2-13-4-16,3-10 12 16,-2-5-12-16,4-5 0 15,-3-1 1-15,0 4 3 0,-1 8-2 16,-2 12-2 0,-3 13 0-16,0 11 7 0,-2 9-7 15,3 22 25-15,-3 11 18 16,0 0 14-16,3 0-57 15,-3-7 11-15,1-7-11 16,-1-8-108-16,-5-11-371 0</inkml:trace>
  <inkml:trace contextRef="#ctx0" brushRef="#br0" timeOffset="162196.62">25498 11983 500 0,'0'0'707'0,"0"0"-565"0,0 0-32 16,0 0-43-16,0 0 34 16,0 0-17-16,0 0-53 15,-21-8 10-15,15 8-25 16,-1 0 23-16,-5 6 29 15,2 3-54-15,-4 4 29 16,-2 2-4-16,-1 4-28 16,-2 3 37-16,0 4-35 15,0 9 18-15,2 5 13 16,0 9-38-16,1 20 28 16,5 28-15-16,11 29-9 15,5 7 36-15,19-19-31 16,4-32 24-16,-4-36 24 15,4-12-48-15,5 1 28 16,4-2-12-16,2-2-17 0,-6-9 38 16,-8-10-33-16,-7-2 6 15,-4-6 27-15,-7-2-40 16,-4 0 27-16,0-2-37 16,0 0 11-16,-1 0-26 15,3 0 11-15,4 0-77 16,1-8-96-16,0-4-678 0</inkml:trace>
  <inkml:trace contextRef="#ctx0" brushRef="#br0" timeOffset="163283.09">25650 12516 905 0,'0'0'268'0,"0"0"-155"16,0 0 6-16,0 0 41 16,0 0 17-16,0 0-88 15,0 0-26-15,0-8-44 16,0 8 3-16,0 0 11 15,0 4-27-15,0 10 8 16,0 3 23-16,0 6-11 16,2 4 30-16,4 1-34 15,7 2-4-15,4-1 16 16,5 0-33-16,5-7 8 16,4-2-9-16,3-8 0 15,2-4 6-15,2-8-6 0,0 0 12 16,0-13 6-1,-4-10-9-15,-3-7-10 0,-2-4 1 16,-7-5 0-16,-7-3 6 16,-5-1-5-16,-7 0 4 15,-3 1 20-15,-1 3-25 16,-17 1 24-16,-4 4-6 16,-5 2-10-16,-4 6 40 15,-4 4-32-15,1 5 2 16,1 9 1-16,2 8-11 15,1 0-4-15,0 8-4 16,3 14 0-16,2 2-16 0,4 6 16 16,3 3-22-16,4 4-17 15,3 1-39-15,5 1-13 16,6 17-99-16,0-10-208 16,7-7-548-16</inkml:trace>
  <inkml:trace contextRef="#ctx0" brushRef="#br0" timeOffset="163497.54">26293 12888 1094 0,'0'0'895'16,"0"0"-797"-16,0 0-46 0,0 0-42 15,0 0 33-15,0 0-22 16,0 0-21-16,18-2-68 16,-9-5-271-16,-1-1-743 0</inkml:trace>
  <inkml:trace contextRef="#ctx0" brushRef="#br0" timeOffset="164139.04">26463 12364 1083 0,'0'0'195'0,"0"0"-156"15,0 0-20-15,0 0 110 16,0 0-40-16,0 0-43 15,35 86-6-15,-12-71-26 16,4-5 29-16,-1-4-31 16,1-6-11-16,-4 0 18 15,0-16-7-15,-8-6-12 16,-2-7-26-16,-5-2-27 16,-5-4 21-16,-3 3 25 15,0 2 7-15,-8 2 0 16,-7 5 19-16,-1 6 74 15,-4 3 72-15,1 8-99 0,-4 6-25 16,0 0-41-16,-3 16 2 16,0 7-1-16,-1 5-1 15,6 3 0-15,1 0 1 16,10-2 5-16,4-2-12 16,6-1 3-16,0-5-7 15,10-3 0-15,11-4-27 16,3-4-35-16,5-7-37 15,-1-3 1-15,2 0 70 16,-3-5-18-16,-2-10 4 16,-1 1 51-16,-3-4 2 0,-2 4 9 15,-3 2 37-15,-4 7-12 16,-3 5 16-16,0 0-22 16,-3 20 12-16,2 9 76 15,-2 11-34-15,0 5-24 16,-1 0-10-16,1-1-33 15,-3-5 23-15,2-10-7 16,-2-7-22-16,0-6 8 16,-1-8-18-16,1-5-1 15,2-3-108-15,-2-1-194 16,-1-11-446-16</inkml:trace>
  <inkml:trace contextRef="#ctx0" brushRef="#br0" timeOffset="164695.23">26952 12132 1262 0,'0'0'219'0,"0"0"-136"15,0 0-50-15,0 0 17 16,0 0 63-16,0 0-70 0,0 0-2 15,90 28 20-15,-65-8-27 16,-1 10 29-16,2 7-25 16,-4 12-12-16,-4 5 30 15,-9 4-32-15,-5 1-8 16,-4-3-1-16,0-5-9 16,0-10-8-16,0-10 2 15,-1-9-12-15,-1-13 5 16,1-4-169-16,-2-5-460 0</inkml:trace>
  <inkml:trace contextRef="#ctx0" brushRef="#br0" timeOffset="164900.94">27009 12467 1527 0,'0'0'360'0,"0"0"-348"15,0 0 5-15,0 0 1 16,0 0 89-16,86-31-60 16,-50 24-22-16,3 0-25 15,0 1 9-15,9 2-9 16,-12 1-190-16,-7 2-525 0</inkml:trace>
  <inkml:trace contextRef="#ctx0" brushRef="#br0" timeOffset="165521.81">27482 12218 1228 0,'0'0'279'15,"0"0"-171"-15,0 0 67 16,35-77 2-16,-24 54-7 16,-2 2-132-16,-1 4-11 15,-1 5-4-15,-4 5-23 16,-2 4 37-16,-1 1-25 16,0 2-5-16,0 0-7 15,0 2 0-15,0 8 0 16,-3 9 0-16,0 6 1 0,-1 9-1 15,3 7 0 1,1 9 0-16,0 6 7 0,0 5-6 16,7 2-2-16,2 1 1 15,2-5-1-15,0-3 0 16,1-7 1-16,-1-6 0 16,-1-7 4-16,-2-8 2 15,-4-8-6-15,-2-5 0 16,-2-6-2-16,0-6 2 15,0-3 9-15,-6 0 13 16,-8 0-2-16,-4 0-10 16,-1-2-10-16,-1-3 0 0,1 3 0 15,2-2-2-15,1 1 4 16,6-1 5-16,1 2-4 16,5 0 6-16,2-1-9 15,2 3 0-15,0-1 9 16,5-1-8-16,8 1 1 15,5-2 20-15,4 0 3 16,5-1-19-16,0-1-6 16,-2 0 0-16,2 0-19 15,-4-2-20-15,6-5-75 16,-3 2-190-16,-6 0-683 0</inkml:trace>
  <inkml:trace contextRef="#ctx0" brushRef="#br0" timeOffset="166033.47">27904 12122 735 0,'0'0'585'32,"0"0"-514"-32,0 0 15 0,0 0 13 0,0 0 45 0,0 0-39 15,0 0-67-15,12 9 27 0,-9 8 1 16,1 7-5-16,1 8 7 16,0 5-29-16,1 10-19 15,1 4 22-15,-1 7-31 16,-3 0 2-16,0 3-4 15,0-4 3-15,0-5-12 16,0-6 0-16,4-12 0 16,-2-7 23-16,2-8-21 15,-1-7 11-15,2-6 8 16,0-4-15-16,3-2 35 16,1 0-24-16,6-9-8 0,1-1 19 15,-1 1-19-15,3-1-9 16,-2 6 4-16,-1 1 5 15,2 3 16-15,-2 0-10 16,1 0-7-16,0 3 5 16,-4 1-12-16,2-1-2 15,-5 0-9-15,-3-1-93 16,5-2-26-16,-3 0-217 16,-1 0-697-16</inkml:trace>
  <inkml:trace contextRef="#ctx0" brushRef="#br0" timeOffset="166340.51">28490 12406 1515 0,'0'0'496'0,"0"0"-434"16,0 0-24-16,0 0-13 16,0 0 68-16,0 0-52 15,105 0-39-15,-74 0 29 16,-1 0-2-16,0 0 13 16,-4 3 17-16,-3 2-41 15,-5-5 19-15,-2 2-28 16,-7-1 4-16,-1-1-26 0,-5 2 10 15,-2 0-96 1,-1-1-234-16</inkml:trace>
  <inkml:trace contextRef="#ctx0" brushRef="#br0" timeOffset="167533.87">29215 12197 671 0,'0'0'747'15,"0"0"-649"-15,0 0-55 16,0 0 71-16,0 0-21 16,0 0-31-16,0 0-52 15,-35 30 6-15,27-10 50 0,0 9-15 16,5 0 24 0,3 7-5-16,0 3-46 0,11 4 20 15,11-2-6-15,7-4-38 16,2-6 37-16,5-7-35 15,1-9 13-15,1-7 22 16,0-8-31-16,-2-6 23 16,-2-16-15-16,-2-8-13 15,-7-6 24-15,-7-6-24 16,-6-4 14-16,-9-1 15 16,-3 0-28-16,0 4 20 15,-18 1-4-15,-7 4-18 16,-5 5 39-16,-4 6-14 15,-2 4 5-15,-2 6-11 16,1 8-11-16,0 6-16 0,4 3 7 16,2 8-13-16,5 12 8 15,2 4-35-15,7 4-47 16,12 15-13-16,5-4-157 16,0-7-453-16</inkml:trace>
  <inkml:trace contextRef="#ctx0" brushRef="#br0" timeOffset="167760">29852 12637 1592 0,'0'0'480'0,"0"0"-450"16,0 0-30-16,0 0 0 15,0 0-69-15,0 0-306 0</inkml:trace>
  <inkml:trace contextRef="#ctx0" brushRef="#br0" timeOffset="168240.39">29995 12129 773 0,'0'0'739'0,"0"0"-665"16,0 0-62-16,0 0 50 16,0 0 87-16,0 0-48 15,0 0-47-15,100-15-35 16,-70 15 41-16,2 3-26 16,-4 6 1-16,-1 2 22 15,-5 3-56-15,-4 2 7 0,-9 4-8 16,-6 0 1-16,-3 3 13 15,0 7-2-15,-16 1 9 16,-6 4-2-16,-1 2-9 16,-3 1-10-16,3-3 0 15,3-3 1-15,4-3 7 16,7-5-8-16,7-7 9 16,2-2 7-16,5-4-1 15,17-5-12-15,8-3 19 16,6-3-14-16,3 0-1 15,-1 0-7-15,-1-9-38 16,-4-5-26-16,3-18-145 16,-8 5-354-16,-4-2-864 0</inkml:trace>
  <inkml:trace contextRef="#ctx0" brushRef="#br0" timeOffset="168599.95">30579 12079 1371 0,'0'0'223'16,"0"0"-168"-16,0 0 70 15,-58 106 75-15,42-61-92 16,7 7-58-16,8-2-29 16,1-2-14-16,6-6-8 15,12-6 1-15,7-9 0 16,4-6-5-16,-3-9 12 15,1-5 3-15,-3-7 67 0,-1 0-59 16,0-17 11-16,0-6 5 16,-4-4-34-16,-5-3 25 15,-4-1-24-15,-7 0-1 16,-3 4 1-16,0 3 21 16,-10 6-13-16,-11 10-9 15,-5 7 2-15,-5 1-14 16,-5 12 12-16,2 10-6 15,3 7-33-15,5 11-80 16,11-6-128-16,8-8-762 0</inkml:trace>
  <inkml:trace contextRef="#ctx0" brushRef="#br0" timeOffset="168923.65">30920 11976 1798 0,'0'0'163'16,"0"0"-163"-16,0 0 0 16,0 0 77-16,0 0-30 15,0 79-10-15,1-49-36 16,1 2 11-16,1-1 3 0,3 0-7 15,2-4 0-15,5-3 2 16,3-4-1-16,4-5 40 16,0-2-29-16,3-6-5 15,2-3 7-15,1-4-21 16,0 0-2-16,3-4-57 16,1-19-107-16,-5 2-203 15,-10 1-1025-15</inkml:trace>
  <inkml:trace contextRef="#ctx0" brushRef="#br0" timeOffset="169143.18">31210 12000 1595 0,'0'0'238'0,"0"0"-143"0,0 0 13 15,-30 107 32-15,21-54-25 16,3 1-54-16,3 3 6 15,0-3-44-15,3-7-22 16,0-5 5-16,0-9-6 16,6-8 0-16,0-3-70 15,1-10-101-15,-1-4-202 16,0-6-602-16</inkml:trace>
  <inkml:trace contextRef="#ctx0" brushRef="#br0" timeOffset="169728.18">31408 11950 1506 0,'0'0'552'0,"0"0"-545"16,0 0 2-16,0 0 23 15,0 0 42-15,0 0 0 16,0 0-65-16,10 9-2 15,-5 12 39-15,1 9-24 16,1 6 21-16,-2 8-35 16,-1 4-7-16,-1 3 44 15,-1-2-39-15,-2-1 2 16,0-4-3-16,0-8 2 16,0-5-7-16,3-7 0 15,1-7-2-15,1-7 1 16,2-3 2-16,0-2 4 15,4-4 33-15,5-1-30 0,1 0 26 16,7 0-12 0,2-6-20-16,4-3 35 0,0 1-25 15,1 1-2-15,1 5-8 16,-2 1 8-16,-2 1-10 16,-4 0 0-16,-5 0-2 15,-2 0 1-15,-5 0 1 16,-5 0-2-16,-4 0-20 15,-3 0-78-15,0 0-17 16,-13 0-118-16,-3-2-839 0</inkml:trace>
  <inkml:trace contextRef="#ctx0" brushRef="#br0" timeOffset="170492.76">29836 12484 1257 0,'0'0'226'16,"0"0"-142"-16,0 0-65 15,0 0 25-15,0 0 89 16,0 0-79-16,0 0-12 0,-17 61-18 16,17-55-24-1,8-1 68-15,-1-4-43 0,-1-1 24 16,0 0 6-16,0-6-54 16,0-5 16-16,-5 0-17 15,-1 0 0-15,0 4 9 16,0 2 3-16,0 4 10 15,0 1-6-15,0 0-16 16,0 9-3-16,3 9-40 16,7-2-279-16,6 0-664 0</inkml:trace>
  <inkml:trace contextRef="#ctx0" brushRef="#br0" timeOffset="171197.31">31672 11598 973 0,'0'0'177'15,"0"0"-118"-15,0 0 80 0,0 0 27 16,76 78-18-16,-46-44-63 16,1 7 10-16,2 5 1 15,1 6-31-15,-2 4 9 16,0 15-32-16,-2 15-20 16,-3 15 26-16,-8-7-25 15,-10-18-7-15,-9-21 13 16,0-14-29-16,-3 5 17 15,-13 4-17-15,-2 1 1 16,-3-5 13-16,1-6-12 16,0-8 23-16,2-5 18 15,3-5-33-15,2-6 30 16,2-4-8-16,5-8-18 0,3 0 10 16,2-3-16-16,1-1-1 15,0 0-7-15,-3 0-67 16,2-8-82-16,-1-2-395 0</inkml:trace>
  <inkml:trace contextRef="#ctx0" brushRef="#br0" timeOffset="172827.92">15803 13769 1113 0,'0'0'318'15,"0"0"-229"-15,0 0-40 16,0 0-38-16,0 0 61 16,0 0 35-16,0 0-31 15,15 39-1-15,-1-8 11 16,6 8-4-16,7 9 20 0,4 8-60 16,7 5-6-1,2 0-17-15,-3-2-10 0,0-8-5 16,-2-7-4-16,-7-11 0 15,-4-8 0-15,-5-6 1 16,-8-7-1-16,-4-9 2 16,-4-1 14-16,0-2 2 15,-3 0 10-15,0-8-9 16,0-9 12-16,0-6-31 16,0-4 8-16,0-5-5 15,0-1-2-15,0-6-1 16,0 0 0-16,0-2-24 15,0-1 24-15,0 3-32 16,0 2 21-16,0 1 5 16,2 5-21-16,2 6 21 0,0 5-7 15,1 7 13-15,-2 5-12 16,-1 7 12-16,1 1-2 16,1 0 1-16,5 17-6 15,0 5 7-15,6 10 0 16,4 3 0-16,3 7 3 15,5 3-3-15,2 2 0 16,-2-1 0-16,1-3 2 16,-1-8-3-16,-3-6 1 15,-4-10 0-15,-1-7 7 16,-5-9-6-16,-3-3-1 16,1-10 0-16,-5-12 1 0,2-9 10 15,-3-8-10 1,1-4 0-16,-4-6 19 0,-1-4-11 15,-2-3-9-15,0-1 2 16,0-1 7-16,-2 1 17 16,-1 7-14-16,-1 8-6 15,4 9 6-15,0 11 0 16,0 10-12-16,0 4 0 16,0 6 6-16,0 1-14 15,0 1 8-15,0 0-44 16,0 10-26-16,7 3-214 15,-1 3-671-15</inkml:trace>
  <inkml:trace contextRef="#ctx0" brushRef="#br0" timeOffset="173406.02">17142 14050 1679 0,'0'0'395'16,"0"0"-286"-16,0 0-71 15,0 0-7-15,0 0-30 16,0 0 27-16,96-29 3 16,-56 23-25-16,5 2-10 15,-2 1 4-15,-4-1-26 16,-4 4-39-16,-10 0-164 16,-12 0-394-16</inkml:trace>
  <inkml:trace contextRef="#ctx0" brushRef="#br0" timeOffset="173608.97">17296 14229 1557 0,'0'0'387'16,"0"0"-257"-16,0 0-55 15,0 0-13-15,115-3 13 16,-73-1-35-16,-2 0 3 15,-4 1-42-15,-5 2-1 16,-7 1-32-16,-9 0-146 16,-9 2-520-16</inkml:trace>
  <inkml:trace contextRef="#ctx0" brushRef="#br0" timeOffset="186670.26">18309 14037 1144 0,'0'0'219'0,"0"0"-93"16,0 0-60-16,0 0 69 15,0 0 10-15,0 0-65 16,-5 0 16-16,4-1-39 16,1-1-3-16,0 1 5 15,0 0-32-15,0-1 24 16,-2 0-28-16,2 0-12 0,0-1 20 16,0-1-30-16,0 1-1 15,0-1 0-15,0-2 14 16,0 0-13-16,0-2-1 15,5 0 0-15,4 1 3 16,1-2-3-16,1 1-6 16,2-1 6-16,3 2-10 15,2 1-5-15,0 1 15 16,3 1 0-16,1 2 0 16,0 1 1-16,-2 1-2 15,2 0 1-15,-3 1-16 16,-2 8 10-16,-1-1 6 15,-3 3 0-15,-4-2 6 16,-3 2-6-16,-3 1 0 16,-3 1-19-16,0-1-51 0,-2 4 64 15,-11 1-4-15,-5 0 10 16,0 5 0-16,-6 2 0 16,0 0 0-16,1 1-7 15,0 2-13-15,1 1 10 16,2-4 10-16,4 0 0 15,1 0 4-15,4-1-2 16,5-3-2-16,3-3 0 16,2-4-7-16,1-4-1 15,0-4 9-15,0-4-1 16,9-1 0-16,5 0-56 0,2-11 55 16,2-5-8-1,3-1 3-15,-1 0 5 0,0 3 1 16,-1 6 0-16,-3 3 9 15,-2 4 1-15,-3 1-10 16,0 0 19-16,-2 6-5 16,1 4 34-16,1-1-36 15,1 1 4-15,4 0-5 16,3-5-11-16,4-3 0 16,15-2-57-16,-4-13-464 15,-4-2-524-15</inkml:trace>
  <inkml:trace contextRef="#ctx0" brushRef="#br0" timeOffset="186898.44">18932 14229 1438 0,'0'0'274'15,"0"0"-195"-15,0 0-33 16,0 0 45-16,0 0-60 15,0 0 0-15,0 0-31 16,14 26 9-16,-13-26 7 16,-1 0-4-16,0 0 19 15,0 0-12-15,0 0-19 16,0 0-115-16,3-4-434 0</inkml:trace>
  <inkml:trace contextRef="#ctx0" brushRef="#br0" timeOffset="187303.45">19202 13863 1333 0,'0'0'238'16,"0"0"-150"-16,0 0-88 16,0 0 10-16,0 0 34 15,0 0-43-15,34 80 37 0,-11-68-26 16,4-7 43-16,0-4 24 16,-1-1-33-16,0 0 21 15,-4-14-33-15,-4-4-27 16,-2-5 39-16,-5-3-26 15,-5 1-2-15,-6 2 36 16,0-1-43-16,-3 7 20 16,-14 2 10-16,-3 4-16 15,-7 7 10-15,-3 4-34 16,-1 4-1-16,-2 16 0 16,3 8-58-16,0 17-92 15,6-7-353-15,9-4-598 0</inkml:trace>
  <inkml:trace contextRef="#ctx0" brushRef="#br0" timeOffset="187662.77">19283 14047 1196 0,'0'0'259'16,"0"0"-143"-16,0 0 15 15,-63 78 59-15,57-49-91 16,6 2-47-16,5 0-52 16,15 1 13-16,9-5-9 0,4-5-3 15,4-8-1-15,-1-7 3 16,-2-7 4-16,-2 0-7 16,-6-10 1-16,-5-9 7 15,-7-7 37-15,-6-2 0 16,-8-3 0-16,0-2 17 15,-3 4-49-15,-14 2 30 16,-6 5-5-16,-3 5-20 16,-4 5 18-16,-3 10-36 15,0 2 2-15,2 5-2 16,2 15-42-16,8 13-50 16,5-6-122-16,8-3-471 0</inkml:trace>
  <inkml:trace contextRef="#ctx0" brushRef="#br0" timeOffset="188263.17">19639 13889 1249 0,'0'0'198'16,"0"0"-134"-16,0 0-42 0,0 0 17 16,0 0 65-16,87-21-94 15,-51 19-1-15,1 2 15 16,-3 0-15-16,-2 12 58 15,-7 4-11-15,-7 2 0 16,-9 3 54-16,-8 1-84 16,-1 0-1-16,-12 1-15 15,-9-2 0-15,-4-2 12 16,1-5-16-16,3-2 7 16,3-5 8-16,8-4-9 15,5-3-11-15,5 0-1 16,0-2 14-16,3-10-32 15,14 0 11-15,8-2-21 16,5 3 8-16,4 4-24 16,5 7 43-16,-2 0-12 0,1 7 7 15,-5 10 6-15,-7 5 14 16,-6 4 78-16,-10 1-35 16,-8 1-51-16,-2 2 38 15,-12-1 5-15,-14-1-38 16,-5-2 26-16,-3-2-36 15,-5-7 18-15,3-5 7 16,3-3-12-16,5-7-15 16,7-2 1-16,8 0-42 15,10-8-20-15,3-6-229 16,0-2-914-16</inkml:trace>
  <inkml:trace contextRef="#ctx0" brushRef="#br0" timeOffset="189563.48">20674 14157 955 0,'0'0'193'0,"0"0"-88"15,0 0-32-15,0 0 64 16,8 75-62-16,13-62-28 16,2-5 24-16,6-6-27 15,1-2 19-15,-1 0 10 16,1-14-53-16,-5-5 39 15,-3-5-27-15,-5-3-14 16,-4-1 10-16,-9 0-15 16,-4 2-13-16,0-1 0 15,-13 5 9-15,-7 3-3 16,-5 4-6-16,-1 6 0 16,-2 6 22-16,0 3-21 15,1 7-2-15,3 15-4 0,2 8 4 16,5 4-7-16,4 5 10 15,7 0-2-15,6-2 15 16,0-4-5-16,16-6-11 16,5-7 1-16,6-11 0 15,1-9 14-15,4 0 2 16,-1-14-1-16,-3-10-1 16,-1-4-6-16,-5-2-16 15,-6-2 7-15,-3 3 1 16,-7 5-5-16,-3 7 7 15,-3 3-2-15,0 9 36 16,0 5-35-16,0 0 19 16,0 9-20-16,0 13 0 0,3 7 8 15,6 3-7 1,4 2 9-16,5-3 3 0,6-4-11 16,6-10-2-16,4-5 0 15,3-10 0-15,-1-2 2 16,-2-9-1-16,-4-13-1 15,-4-5 11-15,-7-7-1 16,-3-3-10-16,-5-3 0 16,-3-1 0-16,-6-4 1 15,-2 0-1-15,0-3 1 16,-16-7 8-16,-5-2 0 16,-3-4-15-16,-4 3 6 15,1 6 0-15,3 9 2 0,5 13-1 16,5 13-1-1,7 13 23-15,1 4-15 0,6 19-5 16,0 32-3-16,10 29 0 16,20 25 22-16,1-7-21 15,-1-17 18-15,-6-28-12 16,-7-15 4-16,3-2-12 16,4 1 1-16,-1-2-22 15,-2-10-33-15,-8-9-174 16,-6-11-410-16</inkml:trace>
  <inkml:trace contextRef="#ctx0" brushRef="#br0" timeOffset="189780.62">21065 14037 1647 0,'0'0'253'0,"0"0"-178"16,0 0-36-16,0 0 27 15,0 0 56-15,0 0-85 16,0 0-18-16,100-33 32 16,-57 24-45-16,-1-2-3 15,0 4-3-15,-2-3-61 16,7-2-87-16,-13 1-447 16,-6 5-706-16</inkml:trace>
  <inkml:trace contextRef="#ctx0" brushRef="#br0" timeOffset="190305.01">21561 13987 1235 0,'0'0'225'0,"0"0"-56"16,0 0-25-16,26 103 11 16,-13-73-11-16,-2-3-99 15,-2-1 2-15,-1-4-47 16,-3-5 14-16,-2-7-10 15,-1-6-4-15,-2-4 1 16,0 0 29-16,0-7-20 16,0-11-17-16,0-8 7 15,0-7-6-15,0-4-6 0,0-2 12 16,1 1-27 0,7 5 18-16,1 8-32 0,3 13 19 15,0 9 3-15,2 3 19 16,-1 20 7-16,1 9 43 15,0 9-26-15,-2 1-6 16,1 0-7-16,-4-5-3 16,-1-6-8-16,-1-9 0 15,-2-6 3-15,-2-6-2 16,0-7-1-16,0 0 34 16,-2-7-6-16,4-12-11 15,-2-6-17-15,4-5-27 16,-1-2 26-16,1 0-50 15,3 3 8-15,0 7 42 0,-1 6-31 16,1 8 30 0,2 8-10-16,-1 0 12 0,1 15 47 15,1 6 33-15,-3 4-43 16,2 0-19-16,-1-2-9 16,-5-3-18-16,1 0-4 15,-1-5-147-15,-5-7-459 0</inkml:trace>
  <inkml:trace contextRef="#ctx0" brushRef="#br0" timeOffset="190653.03">22326 14001 1196 0,'0'0'335'16,"0"0"-222"-16,0 0-5 15,0 0 2-15,0 0-15 16,0 0-44-16,0 0-39 15,5 70 4-15,0-70 21 16,-2 0-1-16,-3-7 6 0,0 2 28 16,0 2-50-16,0 1-1 15,0 2-19-15,0 0-74 16,0 0-112-16,0 0-547 0</inkml:trace>
  <inkml:trace contextRef="#ctx0" brushRef="#br0" timeOffset="191228.17">22610 13626 760 0,'0'0'988'0,"0"0"-883"0,0 0-71 16,0 0 4-16,0 0 31 16,0 0 3-16,0 0-72 15,11 17 7-15,-5 8 15 16,3 4 8-16,0 9 14 16,-2 6 18-16,-1 2-47 15,-2 5 11-15,-1 0-21 16,-1 0 5-16,0-1 12 15,-2-5-22-15,1-3 2 16,1-7 9-16,1-6-3 16,0-7-10-16,1-4 2 0,1-6-1 15,2-4-8-15,0-4 11 16,4-4-2-16,2 0 4 16,1-2-4-16,2-8-1 15,1-3-12-15,2 2 7 16,-1 1-1-16,4 1 7 15,2 5 0-15,1 2 2 16,1 2-1-16,-1 0-1 16,2 0 0-16,1 1 0 15,-1 3 13-15,0 1 0 16,-2-2 32-16,-1-1 39 16,-3-1-38-16,-1-1 17 0,-5 0-26 15,-4 0-29-15,-3 0 26 16,-2 0-34-16,-3 0 0 15,-3 0-28-15,0 0-135 16,0-5-181-16,0-3-1448 0</inkml:trace>
  <inkml:trace contextRef="#ctx0" brushRef="#br0" timeOffset="195374.41">15465 13568 993 0,'0'0'288'0,"0"0"-191"16,0 0-11-16,0 0 30 15,0 0 37-15,0 0-23 16,-17-17-64-16,17 17-13 15,0-2 17-15,-2 2-48 0,2 0 9 16,-1 0-27-16,1 0 5 16,-2 0-1-16,1 2-7 15,-2 3 5-15,-1 1 6 16,1 0-11-16,0 1-1 16,1-3 0-16,1-1 0 15,1-2 11-15,-2 0-11 16,2-1 0-16,0 1 10 15,-1-1-9-15,1 0-1 16,0 0 0-16,0 0-11 0,0 0 9 16,0 0-251-1,0 0-1055-15</inkml:trace>
  <inkml:trace contextRef="#ctx0" brushRef="#br0" timeOffset="196956.29">17972 14168 166 0,'0'0'517'0,"0"0"-351"15,0 0-8-15,0 0 21 16,0 0-2-16,0 0-44 16,0 0 1-16,-6 0 2 15,6 0 9-15,-2 0 7 16,2 0-68-16,0 0-3 16,0 0-28-16,0 0-35 15,0 0 16-15,0 0-33 16,0 0 8-16,0 0-3 15,5 0 6-15,7 0-12 16,5 0 0-16,4 0 0 0,0 0 4 16,2 0-4-16,-3-2 1 15,-4-1 8-15,-3 2-8 16,-4-1-1-16,-5 2 0 16,-2 0-1-16,-2 0 0 15,0 0 2-15,0 0 4 16,0 0 4-16,-5 0-8 15,-11 0-1-15,-4 0 0 16,-3 6 0-16,-4-1-10 16,2 4 10-16,3-2 0 15,2 1 2-15,3-3 4 16,5-1-7-16,3-1 1 16,2-1 0-16,6-2 4 15,-1 0-4-15,2 0 0 0,0 0 0 16,0 0-4-16,0 0 4 15,7 0-1-15,5 0 2 16,6 0 1-16,2 0-1 16,5-5-1-16,0 1 16 15,-1-1-8-15,-6 2 10 16,-3-1-18-16,-6 1 0 16,-6 3 0-16,-1 0 1 15,-2 0-1-15,0 0 5 16,0 0 9-16,-8 0 0 15,-10 0-14-15,-3 5 0 16,-7 0 8-16,-1-2-8 16,0 1 0-16,0 1-1 0,6-3-3 15,3 1 4-15,8-3 0 16,5 2 0-16,5-2 7 16,2 0-7-16,0 0 0 15,0 0-2-15,14 0-10 16,5 0 12-16,3 0 0 15,4 0 7-15,-1 0 19 16,1 0-18-16,-6 0 6 16,-6 0-14-16,-4-2 15 15,-7 2 3-15,-3 0-2 16,0 0 30-16,-3 0 23 16,-9 0-68-16,2 0 0 15,2 0-1-15,1 0-21 0,7-5 7 16,2-10-93-16,14 0-95 15,5-6-748-15</inkml:trace>
  <inkml:trace contextRef="#ctx0" brushRef="#br0" timeOffset="198284.86">21256 12690 67 0,'0'0'696'0,"0"0"-456"16,0 0 44-16,0 0-75 15,0 0 0-15,0 0-30 16,0 0-2-16,-9 0-76 16,8 0-9-16,1 0-9 15,0 0-52-15,0 0 15 16,0 0-37-16,0 0-8 16,3 0-1-16,10 0 6 15,8 0-6-15,3 0 0 16,1 0 11-16,0-5-13 15,-3-1 3-15,-5 0-1 0,-6 1 12 16,-5 5-6 0,-5-2-6-16,-1 2 0 0,0 0 3 15,-13 0-3-15,-8 0 0 16,-6 0 0-16,0 0 9 16,-3 0-3-16,2 2-7 15,3 1 1-15,5-3 0 16,7 0-9-16,4 0 9 15,5 0 0-15,4 0 24 16,0 0-24-16,0 0 0 16,6 0 0-16,10 0 1 15,3 0 5-15,2 0 7 16,3 0-2-16,0-3 20 0,-3-1-21 16,-6 3-1-16,-5 0-9 15,-3 1 15-15,-5 0-7 16,-2 0-7-16,0 0-1 15,-3 0 40-15,-13 0-39 16,-5 2 6-16,-2 2-7 16,-2 2-10-16,1-1 4 15,2-1 6-15,7-2 0 16,2 0 10-16,7 1-8 16,1-3-3-16,5 0 1 15,0 2-20-15,2-1 11 16,14 0 9-16,3 1 0 15,7-1 15-15,0-1-3 16,1 0-12-16,-1 0 0 16,-7 0-6-16,-4-1 5 0,-6-2 2 15,-4 3 4-15,-4 0 10 16,-1 0-3-16,0 0-12 16,-1 0 4-16,-10 0 4 15,-5 3-1-15,-1 2-6 16,-2-1-1-16,4 0 6 15,2-1 1-15,3-3-7 16,3 0 0-16,2 0 0 16,4 0 0-16,1 0 0 15,0 0-7-15,0-8 6 16,7 1-94-16,10 3-55 16,-2 3-99-16,-6 1-873 0</inkml:trace>
  <inkml:trace contextRef="#ctx0" brushRef="#br0" timeOffset="198979.06">15355 13609 332 0,'0'0'0'0</inkml:trace>
  <inkml:trace contextRef="#ctx0" brushRef="#br0" timeOffset="200740.97">15355 13609 601 0,'93'-78'516'16,"-93"79"-387"-16,0 1-48 15,0 1-57-15,0 5 115 16,1 3-31-16,-1 4-46 16,0 6 80-16,2 5-52 15,-1 7-37-15,1 7 4 16,1 9-40-16,0 7 16 0,2 4-20 16,0 17-11-16,3 13 30 15,2 10-19-15,2-7 46 16,-1-18 0-16,-2-22-58 15,1-11 22-15,2 8-6 16,0 3-10-16,6 6 29 16,-3-3-20-16,1-6-6 15,-4-6 14-15,1-5-18 16,-4-10 0-16,0-4-6 16,-1-7 0-16,-2-3 0 15,-3-7 0-15,0-3 0 16,-2-1 0-16,1-2 0 15,-2-2 0-15,1 1 0 16,1 1 8-16,-1 1-7 0,2 1-1 16,1 1 0-16,1 0-6 15,-1 2 12-15,3 0-6 16,-3 0 0-16,1-3 1 16,-2 2 4-16,1-3-5 15,0 0 0-15,-1-2-6 16,0 0 9-16,2 1-3 15,-2-1 0-15,0 2 0 16,0-2 1-16,3-1 0 16,-2 2-1-16,4-2 0 15,-1 0 0-15,6 0 1 0,1 0-1 16,5 0 0-16,4 0-2 16,2-2 8-16,5-3-7 15,1 0 1-15,4-2-7 16,3 1 6-16,1-3 1 15,3 2 0-15,1-1 7 16,1 0-6-16,0 1-1 16,-1 1 0-16,2 1 6 15,-2 1-7-15,3 1 1 16,1-2 0-16,2 0 8 16,2-2-2-16,6-1-6 15,1-1 0-15,3 0-2 16,0 0 2-16,0-2 0 15,2 2 0-15,0 1 10 16,-1-1 1-16,3 2-11 0,0 0 0 16,0-1 1-16,1 1-3 15,0-2 10-15,-2 2-8 16,2-1 10-16,-1 0-9 16,-1 3-2-16,-1-1 1 15,1 0 0-15,-1 2 1 16,-2 1-1-16,-2 0 0 15,0 2 2-15,-4 1 5 16,-4-1-13-16,-2 1 6 16,0 0 0-16,-4-2 0 15,2 1 0-15,-2-1 0 16,1 2 1-16,-1-2 5 16,1-1-7-16,1 0 1 0,0 0-6 15,1-1 5-15,6-1 1 16,1-2 0-16,3-2-2 15,5-1 16-15,3 0-4 16,2-1-4-16,4 0 6 16,-1 2-10-16,3 1-2 15,0-1 1-15,-1 4 3 16,-2-2 6-16,-5 4-10 16,-3 0 0-16,-2 2-3 15,-4 1 2-15,-1-2 1 16,0 2 0-16,-1-1 1 15,2-1 1-15,-2-1-4 0,-2 1 2 16,0-1 0-16,-1-3 0 16,0 0 0-16,2 1 0 15,0-2 3-15,4 0 5 16,0-2-9-16,2 3 1 16,1-2 0-16,0 3-7 15,0-3 8-15,3 3-1 16,0-2 0-16,5-3-5 15,-1 1 4-15,1 1 1 16,4 1 0-16,-1 0-7 16,-1 2 7-16,1 1 0 15,-2 0 0-15,-1 2 9 16,0-1-9-16,2-1 0 0,-1 1 1 16,1 1 1-1,0-1-1-15,-1 1-1 0,3 0 0 16,-2-1 0-16,1 1 0 15,2 2 0-15,1-3 0 16,1 0-6-16,-1-3 6 16,2 1 0-16,-2-4-1 15,2 1 3-15,-2-1-3 16,1 1 1-16,0 0 0 16,3 1 9-16,-1 0-8 15,1 2-1-15,-2-2 0 16,-2 0-8-16,-3 2 8 15,-4-2 0-15,-5-1 1 16,-5-1-3-16,-7 1 4 16,-4-1-2-16,-6 1 0 0,-8 2-3 15,-8 1 3-15,-4 0 1 16,-8 1-1-16,-3 3 5 16,-3 0-4-16,-4 1-1 15,-2 0 0-15,-1 0-1 16,2 0-18-16,-2 0 19 15,0 0-55-15,1 0 9 16,4 0-86-16,4-3-66 16,-1-1-156-16,0-3-547 0</inkml:trace>
  <inkml:trace contextRef="#ctx0" brushRef="#br0" timeOffset="201318.71">23555 13366 932 0,'0'0'224'16,"0"0"-162"-16,0 0-53 15,0 0 121-15,0 0-8 16,0 0-37-16,0 0 3 15,-2 50-9-15,2-27 12 16,0 10-6-16,0 10-9 16,0 18 4-16,9 22-39 15,6 19-2-15,-1-9 14 16,-4-17-44-16,0-25 17 16,-2-17-26-16,-1 4 11 15,5 0 0-15,-1 1-5 16,1-4 5-16,-2-5 15 15,-3 0-24-15,0-3 17 0,-4-4-9 16,0 1-9-16,-2-7 42 16,-1 0-31-16,0-8 3 15,0-1-5-15,0-6 1 16,0 0-11-16,0-2 0 16,0 0-17-16,0 0 16 15,3 0-63-15,-3 0-55 16,0 0-205-16,-4 1-596 0</inkml:trace>
  <inkml:trace contextRef="#ctx0" brushRef="#br0" timeOffset="-196449.15">1215 15643 1164 0,'0'0'269'0,"0"0"-174"16,0 0-82-16,0 0-6 16,0 0 40-16,0 0 21 15,-3 0-26-15,3 0-26 16,2 0-5-16,8 0-11 16,5 0 1-16,5 2 6 15,2 3 16-15,2 1-15 16,-2 1-6-16,-2 0 8 15,-4 1 0-15,-7 0-10 16,-3 1 0-16,-2 8 1 0,-4 3 64 16,-4 9-7-1,-11 3-25-15,-3 5-10 0,-3 0-13 16,3-1-11-16,-1-2 1 16,10-5 0-16,1 0-10 15,5-4 11-15,3-2-1 16,0-2 0-16,8-3-14 15,13-1 13-15,0 0-1 16,7-2-2-16,2 4-3 16,3-1 8-16,-5 2-1 15,-4 3 13-15,-3 1-1 16,-11 5-11-16,-7 4 1 16,-3 5 45-16,-3 4 26 15,-15 0-34-15,-1 1-2 16,-3-5 8-16,1-4-45 0,6-6 19 15,1-4-19-15,4-7 0 16,4-5-7-16,6-1 5 16,0-5 1-16,3 2 1 15,16-2-27-15,8 4 26 16,4-3 0-16,7 5 1 16,-1 3 6-16,2 2 0 15,-8 6-6-15,-7 7 0 16,-8 4 8-16,-10 7-7 15,-6 3 1-15,0 4 6 16,-9-2 20-16,-7 0-22 16,-3-3 9-16,2 1-9 15,-2-2 2-15,5-4 7 16,3-5-15-16,3-4 0 0,2-5-1 16,6-3-2-16,0-3 3 15,0-2-6-15,6 0-9 16,9-1 6-16,0 1 9 15,6-3 0-15,1 0-6 16,-1 0-23-16,3-1 28 16,3 3-7-16,-2 1 5 15,-1 6 2-15,-3 3 1 16,1 4 0-16,-1 9 6 16,-1 4 6-16,-1 6-14 15,0 7 2-15,2 4 0 16,0 6-10-16,1-2 10 15,-2 2 0-15,1-2 3 0,-2-10-3 16,-4-5 0-16,3-9-1 16,-3-3-8-16,1-9 8 15,-2-5 2-15,-1-3 5 16,-1-2-3-16,6-3-1 16,10-4-4-16,0-3-144 15,-8-5-705-15</inkml:trace>
  <inkml:trace contextRef="#ctx0" brushRef="#br0" timeOffset="-195353.73">2380 16081 1069 0,'0'0'264'0,"0"0"-195"16,0 0-22-16,0 0 27 15,2-79 31-15,-2 50-47 16,0-2-58-16,0 0 43 15,0-3-13-15,-2 2-9 16,-1 0 9-16,-1 2-28 0,-1 5 7 16,1 2-9-16,-1 7 2 15,2 4 4-15,-1 6-6 16,1 3 13-16,3 3-13 16,0 0-18-16,0 4-49 15,0 18 52-15,0 10 15 16,10 25 3-16,7 24-2 15,5 23-1-15,2 5 13 16,-6-17-4-16,-2-25-9 16,-7-25 0-16,-3-9-2 15,0 1 1-15,0-3 2 16,-3-1-1-16,-3-11 13 16,0-9-4-16,0-5-9 0,0-3 10 15,0-2-4-15,-13 0 37 16,-1 0-24-16,-5-10-6 15,-2 0 16-15,-3-1-27 16,6-1 14-16,3 2-8 16,2 3-6-16,4 0 29 15,3 4-30-15,6 0 30 16,-2 1 24-16,2 0-54 16,0 2 9-16,0-1-10 15,5-2 0-15,14-1 3 16,5-1 7-16,5-2 21 15,2-2-7-15,2 1-18 16,4-1-7-16,-4 1 1 16,1-1-21-16,2 2 1 0,0 1-171 15,10-3-81-15,-10 1-262 16,-8 0-152-16</inkml:trace>
  <inkml:trace contextRef="#ctx0" brushRef="#br0" timeOffset="-194586.95">2832 16223 933 0,'0'0'378'16,"0"0"-307"-16,0 0-54 16,0 0 18-16,18 74 15 15,-4-42 6-15,2 0-12 16,2-6-44-16,9-4 7 16,-2-6-7-16,2-8 1 15,1-8 7-15,-4 0-7 0,-3-14 4 16,-5-10 7-16,-8-5-6 15,-5-4 17-15,-3 0 0 16,-5-1-2-16,-14 1 25 16,-7 4-2-16,-5 6 31 15,3 7-31-15,-2 5-21 16,2 9 39-16,2 2-34 16,1 13-11-16,5 10-7 15,3 9-9-15,6 4-1 16,4-1 0-16,7-1-19 15,0-6 18-15,7-4 1 16,10-9 0-16,5-5-1 16,3-7-4-16,2-3 5 0,-1-3 0 15,-1-14 6 1,-3-7-5-16,-4-4 0 0,-4-2 1 16,-4 3 23-16,-3 3-16 15,-4 5-9-15,-1 9 0 16,1 7-3-16,-3 3-16 15,6 6 14-15,5 17 5 16,3 7 11-16,7 6-10 16,2 2-1-16,5-3 0 15,5-7 0-15,1-8-2 16,3-11 2-16,-4-6 0 16,0-3 5-16,0-15 5 15,-8-12-11-15,-1-7 1 16,-9-11 0-16,-6-2 8 0,-3-8-8 15,-6-5 9-15,0-4 1 16,-6-3 1-16,-11 2-12 16,-3 0 1-16,-4 8-6 15,0 4-3-15,0 10 9 16,3 7 0-16,6 12 11 16,5 11-2-16,2 8-18 15,5 5-7-15,2 11-21 16,1 20 31-16,0 23 7 15,7 29-1-15,20 26 14 16,9 5-6-16,-2-22-9 16,-4-26 1-16,-9-30-5 15,0-10-1-15,0 1 6 0,1-2-12 16,3 3-106-16,-8-12-164 16,-7-5-361-16</inkml:trace>
  <inkml:trace contextRef="#ctx0" brushRef="#br0" timeOffset="-194307.58">3178 16174 973 0,'0'0'220'0,"0"0"-155"16,0 0 50-16,81-12 39 16,-44 10 48-16,3 0-59 15,4-1-16-15,3 2-9 16,-3-2-72-16,0 2-17 16,-5 1-29-16,-3 0 9 15,7 0-19-15,-10 0-98 16,-8 0-413-16</inkml:trace>
  <inkml:trace contextRef="#ctx0" brushRef="#br0" timeOffset="-193792.41">3712 16062 1707 0,'0'0'0'0,"0"0"-30"15,0 0 30-15,0 0 33 16,0 0 1-16,0 0-8 16,0 0-17-16,93-22 7 15,-71 50 45-15,2 8 5 16,-6 5 24-16,1 2-53 16,-7-1-1-16,-3-3 11 15,-3-8-41-15,-3-11 6 16,0-5-12-16,-3-9 7 15,3-6 0-15,-3 0 8 0,0-2-3 16,0-17 17-16,-3-7-28 16,-3-8-2-16,0-8-14 15,3-5-44-15,3-1-1 16,0 0-66-16,9 7 67 16,15 10 59-16,4 14-27 15,2 14 26-15,4 3 1 16,1 26 7-16,-1 8 52 15,-3 7-11-15,-4 3 21 16,-6-1 4-16,-9-3-43 16,-1-7 1-16,-4-7-18 15,-4-10-13-15,-3-5 23 16,1-6-11-16,-1-4 1 0,0-1 1 16,0 0 2-16,0 0-32 15,0 0 16-15,0-8-142 16,-1-4-228-16,-2 0-32 15,0 1-516-15</inkml:trace>
  <inkml:trace contextRef="#ctx0" brushRef="#br0" timeOffset="-193244.19">4224 16211 985 0,'0'0'756'0,"0"0"-693"15,0 0-31-15,0 0-30 16,0 0 31-16,0 0 39 15,0 0-63-15,-17-75 1 16,17 58-10-16,0-1 0 16,3 1 7-16,5 1-7 15,2 4 0-15,2 2 0 16,6 9 10-16,3 1-17 16,7 11 8-16,2 17-1 15,3 6 61-15,1 5-31 16,-4 3 29-16,-6 0-22 15,-9-3-36-15,-2-7 33 16,-7-5-25-16,-3-8 7 0,-1-8-16 16,-1-11 0-16,1 0-137 15,-2-8-633-15</inkml:trace>
  <inkml:trace contextRef="#ctx0" brushRef="#br0" timeOffset="-193023.19">4852 16208 1743 0,'0'0'280'16,"0"0"-176"-16,0 0-81 16,0 0 15-16,0 0 67 15,0 0-79-15,0 0-4 16,0 12-22-16,0-12 9 0,0 0-23 15,7-2-17-15,-1 2-215 16,4-2-792-16</inkml:trace>
  <inkml:trace contextRef="#ctx0" brushRef="#br0" timeOffset="-192575.4">5390 15662 1612 0,'0'0'382'0,"0"0"-376"16,0 0 11-16,0 0 22 16,0 0-22-16,0 0 24 15,0 0 0-15,17 108-16 16,-8-45 24-16,2 21-18 15,-3-3 4-15,1-9 13 16,-3-8-47-16,-3-17 6 16,0-1-7-16,1 1-3 15,1-11-3-15,-1-11 6 16,2-11 0-16,0-7 0 0,0-5-7 16,6-2 7-1,4-5 0-15,4-7 0 0,4-4 13 16,3 1-12-1,1 2 8-15,5 4 7 0,1 4-10 16,2 5 11-16,1 0 26 16,-3 0-18-16,-2 0 0 15,-4 0-19-15,0 0 4 16,-5 0-10-16,4 0-66 16,4-6-50-16,-4-5-372 15,-5 2-779-15</inkml:trace>
  <inkml:trace contextRef="#ctx0" brushRef="#br0" timeOffset="-192048.12">6437 15995 1305 0,'0'0'374'15,"0"0"-249"-15,0 0-103 16,0 0-3-16,0 0 98 0,0 0 0 16,0 0-18-1,93 0-47-15,-59 0-34 0,-1-3 33 16,1 0-37-16,-1 2-1 16,-6-1-4-16,-3-1-9 15,-5 3-1-15,-7 0-61 16,-3 0-177-16,-9 0-339 0</inkml:trace>
  <inkml:trace contextRef="#ctx0" brushRef="#br0" timeOffset="-191852.35">6515 16181 136 0,'0'0'1622'0,"0"0"-1421"15,0 0-145-15,0 0 40 16,85-2-3-16,-51-2-7 16,-1 1-58-16,-3 1-19 15,1 2-18-15,-10 0-69 16,-5 0-482-16</inkml:trace>
  <inkml:trace contextRef="#ctx0" brushRef="#br0" timeOffset="-191262.4">7186 16150 49 0,'0'0'1312'0,"0"0"-1113"16,0 0-123-16,0 0 14 0,0 0 61 16,0 0 1-16,-2-77-93 15,2 45-22-15,0 0 14 16,2-4-33-16,-2 0 29 16,0 0-32-16,0 4-15 15,0 1 20-15,0 6-13 16,0 5-7-16,0 5 0 15,0 6 13-15,0 5-7 16,0 4-6-16,1 0 1 16,4 10-3-16,4 19-1 15,4 14 3-15,1 10 0 16,-1 9 12-16,2 3-4 0,-4-2-7 16,-3-8 17-1,-3-9 7-15,1-10-15 0,-6-7-10 16,3-11 0-16,-3-6-28 15,0-5 27-15,3-6-67 16,5-1-143-16,0-8-133 16,0-7-617-16</inkml:trace>
  <inkml:trace contextRef="#ctx0" brushRef="#br0" timeOffset="-190885.4">7484 16023 1790 0,'0'0'328'16,"0"0"-300"-16,0 81-6 0,0-42 11 15,5 2 21-15,10-3 6 16,6-3-53-16,4-4 0 16,5-7-1-16,1-9 2 15,5-6-10-15,1-9 2 16,1 0 0-16,0-16 5 15,-2-7-5-15,-6-10 19 16,-8-4 27-16,-8-2-26 16,-8-4 30-16,-6 0-13 15,0 2-19-15,-8 3 28 16,-11 4-25-16,-4 4 25 16,-8 4-32-16,-9 4-7 15,-2 7-14-15,-4 5-4 0,1 7-19 16,2 3 7-1,4 11-34-15,3 14-56 0,5 5 58 16,7 16-85-16,9-7-208 16,5-5-782-16</inkml:trace>
  <inkml:trace contextRef="#ctx0" brushRef="#br0" timeOffset="-190501.82">8051 16120 1375 0,'0'0'479'16,"0"0"-410"-16,0 0-47 16,6-98 70-16,-2 59 24 15,-4-2-70-15,0 2-11 16,0 1-35-16,0 6 35 15,0 3 27-15,0 5-42 16,-1 6 21-16,-3 2-19 16,1 6-20-16,1 3 2 15,2 5-4-15,0 2-7 16,0 8-6-16,2 20-7 16,9 25 20-16,5 25 0 0,-2 1 0 15,-3-6 15 1,-2-8-2-16,-6-19-12 0,6 3-1 15,-3 1 6-15,-2-9-20 16,1-11 14-16,1-2-85 16,1-11-186-16,-3-9-686 0</inkml:trace>
  <inkml:trace contextRef="#ctx0" brushRef="#br0" timeOffset="-190320.16">8436 16274 1744 0,'0'0'540'16,"0"0"-423"-16,0 0-45 0,0 0 17 15,0 0-21-15,0 0-67 16,0 0-2-16,0 0-58 16,6 0-112-16,-3 0-215 15,0-8-1421-15</inkml:trace>
  <inkml:trace contextRef="#ctx0" brushRef="#br0" timeOffset="-189399.85">8681 15855 1365 0,'0'0'145'15,"0"0"-143"-15,0 0-2 0,0 0 27 16,0 0 75-16,0 0-61 16,0 0-21-16,98-72 55 15,-68 69-33-15,3 3 18 16,0 0 9-16,-2 19-38 16,0 3 27-16,-4 7-11 15,-8 2-11-15,-8 4 23 16,-8-2-37-16,-3 1 15 15,-3-5-27-15,-12 2 2 16,-4-6 4-16,-2-6-10 16,1-4-4-16,1-8 17 15,7-5-12-15,2-2-14 16,4-7-21-16,4-10-46 0,2-4-4 16,8-1-70-16,14 0-22 15,6 3 92-15,5 8 18 16,3 8 59-16,4 3 1 15,-1 16 41-15,-2 8 89 16,-5 9 19-16,-6 3-17 16,-8 0-11-16,-9-2-76 15,-9 2 23-15,0-3-31 16,-19-4-31-16,-9 0 20 16,-5-5-24-16,-3-7 24 15,0-8-11-15,-1-9-6 16,2 0-18-16,5-15-23 0,8-10-69 15,18-21-28 1,4 7-393-16,1 0-596 0</inkml:trace>
  <inkml:trace contextRef="#ctx0" brushRef="#br0" timeOffset="-189126.36">9368 15754 1152 0,'0'0'628'15,"0"0"-567"-15,0 0-52 0,0 0 0 16,0 0 57 0,0 0 4-16,105-39-10 0,-71 36-41 15,5 0 30-15,-1 2-22 16,-3 0-26-16,-4 1 17 15,-3 0-17-15,-5 0-1 16,-8 0-57-16,-11 0-236 16,-4 5-308-16,0 1-466 0</inkml:trace>
  <inkml:trace contextRef="#ctx0" brushRef="#br0" timeOffset="-188694.31">9553 15756 1363 0,'0'0'484'0,"0"0"-428"0,0 0-18 16,0 0 31-16,0 0 42 15,15 77-12-15,1-33-72 16,3 9 10-16,3 5 11 16,-3 2-36-16,2 1 30 15,-3-5-27-15,-6-5-14 16,0-4 25-16,-3-7-24 15,-3-2-2-15,-3-4 0 16,-2-7 1-16,-1-1-1 16,0-5 0-16,-3-5 1 15,-10-4-8-15,-8-5-7 16,-1-4 13-16,-4-3 0 16,-1 0-4-16,0 0 5 0,4 0 18 15,5 0 15 1,4 0 32-16,7 0-64 0,2 0 20 15,4 0-21-15,1 0-2 16,0 0-8-16,0 0 16 16,0 0-6-16,0 0 0 15,0 0-20-15,0 0 19 16,0 0-12-16,0 0-24 16,1 0 35-16,8-1-60 15,-1-5-56-15,-2 0-368 0</inkml:trace>
  <inkml:trace contextRef="#ctx0" brushRef="#br0" timeOffset="-185607.35">2009 17883 1318 0,'0'0'278'16,"0"0"-222"-16,0 0-9 15,0 0 11-15,0 0-6 16,0 0 2-16,0 0-37 15,73-59 27-15,-33 45-4 16,9-6-31-16,8 1 20 16,19 0-19-16,23 0 3 15,23-8 0-15,15-2-5 0,-3 0-8 16,-2-4 0-16,-11 2 0 16,5-2-1-16,4 2 1 15,3 3 0-15,2 2 6 16,-5 7-5-16,-3 6-1 15,-6 2 0-15,-6 8 0 16,-8 0-6-16,-1 0 7 16,-6 2-1-16,4-6 7 15,4 4-6-15,2-6-1 16,11-2 0-16,6-2 0 16,4-2-2-16,3-4 3 15,5-1-1-15,1-2 0 16,2-2 9-16,0 2-9 0,2-2 0 15,-2 2-4 1,-5 4 2-16,0 1 3 0,-5 2-1 16,-7 6 3-16,2 3-2 15,-6 4-1-15,-2 2 0 16,3 0 0-16,-2 0-6 16,2 0 7-16,0 0-1 15,4 0 2-15,0 0-2 16,-1 0 0-16,1 0 0 15,-1 0 0-15,2-3 0 16,1-6 1-16,3 1-1 16,-2 2 0-16,-1 3 6 15,-3 1-6-15,-2 2 0 16,-7 0 0-16,-6 4-9 16,-5 11 10-16,-6 4-1 0,-5 4 0 15,-17-1 5-15,-15-2-7 16,-13-5 2-16,-4-3 0 15,4-2 3-15,5 1-3 16,6-3 0-16,-9-3-1 16,-4-5-4-16,-5 0 4 15,0 0 1-15,-5-3 0 16,3-7 8-16,-2-1-7 16,0-4-2-16,-2-2 1 15,-3-2 0-15,1 0-1 0,-1-1 1 16,-1 1 0-1,-1-3 3-15,0 3-2 0,-2-3-1 16,-3-2 0-16,-3-2-1 16,-7-4 1-16,-3-1 0 15,-5-6 0-15,-2 1 13 16,-4-3-4-16,-2-2-9 16,0-2 0-16,0-6-4 15,-5-5-9-15,-7-17 13 16,-4-16-27-16,-8-20 12 15,4-4-81-15,1 2-49 16,5 10 9-16,6 14 11 16,2 3 66-16,3 7 37 15,0 9 22-15,3 12 20 16,0 11-19-16,-2-1 11 0,1-8-11 16,-2-9 0-1,1-7 26-15,-1 3-27 0,0 4 0 16,3 2 8-16,-4 9 1 15,1 7 11-15,-3 7 3 16,0 5-15-16,-2 1 34 16,-2 4 10-16,1-1 18 15,1-3-5-15,-2 1-64 16,1-3 18-16,0 0-18 16,2 2 8-16,-4 4 11 15,2 2-8-15,0 4 25 16,-2 6-2-16,-3 4-10 15,-4 3 29-15,-3 2-31 0,-4 4-1 16,-5 1-3 0,-6 0-17-16,-5 0 2 0,-4 0-4 15,-6 0-10-15,-4 0-28 16,-3 0 27-16,-5 0 19 16,-1 0-24-16,-2 0 13 15,-1 0-23-15,1-6 5 16,-2-1 21-16,2 0 28 15,-1 1-28-15,0-1-15 16,1 2 15-16,-2 1 5 16,2-1-3-16,-4 3-2 15,-12 2 6-15,-13 0-6 16,5 8 0-16,10 6 0 16,11 0-8-16,12 2-30 0,-8 1 22 15,-9 3 16-15,2 4 0 16,1-4 25-1,4 3-25-15,3-2 1 0,1 0-4 16,5-4 3-16,3-2 0 16,6-6 30-16,7-6-29 15,0-1-2-15,2-2-26 16,0 0 27-16,-1 0 0 16,-3-2-25-16,-1-4 24 15,-4 4-6-15,-2 2-41 16,-1 0-72-16,-8 0 120 15,-1 14 89-15,-7 2-89 16,-3 0-99-16,-5 2 46 0,2 0 47 16,-3-1 6-16,0-3 72 15,7-1-56-15,-3 0-16 16,7-2 1-16,1 1-19 16,0-4 12-16,1-3-27 15,0-4-9-15,3-1 36 16,1 0-25-16,2 0 31 15,6-4-10-15,0 2 24 16,5-1-16-16,0 3 4 16,-1 0 3-16,-1 5-5 15,-3 4-70-15,-1 2 70 16,0 0 61-16,-4 2-43 16,2-1 38-16,3-1-25 0,2 1-30 15,1-1-1-15,3-5-25 16,1 0 25-16,3-2 42 15,1-3-17-15,-1-1-31 16,3 0 6-16,-4-1-25 16,1-9-4-16,-1 1 29 15,-3-3 37-15,1 0-37 16,-4 4 4-16,0 1-4 16,-4 1 20-16,-2 4-20 15,-3-1-7-15,-3 3-21 16,-5-1 28-16,-2 1 28 15,-1 0-19-15,-3 0-9 16,-2 0 7-16,-1 0-1 16,-11 0 13-16,-13 0-15 15,-14 0 2-15,11-2-12 0,19-1-10 16,22 1 16-16,13-1 0 16,-10-2-22-16,-5-1 22 15,-7-2 2-15,0-1 14 16,-3-3-16-16,6 2-10 15,-2-1 10-15,3 2 10 16,-2 4 5-16,1 2 25 16,-2 3-39-16,-11 0-1 15,5 0 0-15,-2 4 0 16,-1 5-12-16,12-3 31 16,-8 1-19-16,2-1 0 15,8 0 23-15,1-1-15 0,5-1-8 16,3 0 8-1,3-2-5-15,4 1 3 0,2-1-4 16,5-2-2-16,3 0 7 16,5 0-7-16,2 0 0 15,1-5 6-15,2 2-15 16,-2-4 11-16,0 3-2 16,3 0 10-16,-3 1-10 15,-3 3-22-15,3 0-2 16,-4 0 4-16,0 7 8 15,-2 7-156-15,0 1 168 16,2 0 101-16,1-1-101 16,3 1-54-16,3 0 1 15,5-3 53-15,7-4 114 16,0-1-51-16,6-3-34 0,0 2-29 16,-1 1-56-16,1 0 56 15,3 1-8-15,-3 3-15 16,2-1 22-16,-4 1-10 15,2 4-18-15,-1-1-25 16,-2 1-25-16,-3 0 26 16,3 2-264-16,-4-1 178 15,-4 6-68-15,5-7 18 16,2-1-85-16</inkml:trace>
  <inkml:trace contextRef="#ctx0" brushRef="#br0" timeOffset="-182521.2">17336 15559 1283 0,'0'0'238'16,"0"0"-147"-16,0 0-83 16,0 0 43-16,0 0 84 15,3-86-75-15,-1 58-3 16,1-1-48-16,-2-4-1 15,-1 1 11-15,2 1-10 0,-2 2-9 16,0 3 0-16,0 5 1 16,0 3-1-16,0 4 0 15,0 3 0-15,0 4 7 16,0 3 2-16,0 4-9 16,0-3 0-16,0 3-10 15,0 0-2-15,0 6-2 16,2 14 14-16,6 24-12 15,7 26 21-15,9 29-10 16,-2-3 1-16,-2-15 0 16,-5-26-5-16,-6-22 5 15,-2 0 0-15,2-2 3 16,-2-3-2-16,-2-9-2 0,-1-8 1 16,-2-8 0-16,-2 0-1 15,2-3 2-15,-2 0 7 16,0 0 8-16,0 0-7 15,0 0-9-15,0 0 0 16,-2 0-7-16,-6 0-2 16,-1 0 9-16,-2-3-47 15,-1 0-63-15,-1 3 18 16,0-3 72-16,3 0-15 16,2 0 29-16,1 1 6 15,6-1 0-15,-1-1 1 16,2 0 1-16,0-1 5 0,0 1-14 15,0 0 5 1,5 1 2-16,3 3-7 16,1 0 8-16,5 0-1 0,5 0 0 15,3 0 8-15,5 0-8 16,3 0 0-16,1-3 1 16,4-1 32-16,-2-2 4 15,-4-1-4-15,-3 0-24 16,-8 3 6-16,-7 1-23 15,-5 3 8-15,-6 0-102 16,0 0-101-16,0 3-443 0</inkml:trace>
  <inkml:trace contextRef="#ctx0" brushRef="#br0" timeOffset="-182084.92">17766 15632 664 0,'0'0'731'0,"0"0"-633"16,0 0-97-16,0 0 12 15,0 0-12-15,0 0 0 16,16 73 26-16,-1-66-26 15,4-4 14-15,1-3 36 16,-4 0 4-16,2-6 21 0,-3-5-41 16,-3-6-23-16,-5-1 26 15,-4-3-31-15,-3-1 3 16,0 1 8-16,-4 4-11 16,-9 1-14-16,-2 4-19 15,-5 8-103-15,1 4 88 16,-2 0-14-16,0 17-141 15,5 4 170-15,1 4 26 16,7 2 50-16,8-4-26 16,0 0-24-16,11-7 35 15,11-2-22-15,8-5 2 16,4-5-1-16,18-4-14 16,-10 0-64-16,-4-10-433 0</inkml:trace>
  <inkml:trace contextRef="#ctx0" brushRef="#br0" timeOffset="-181634.41">18057 15170 1410 0,'0'0'179'15,"0"0"-179"-15,0 0 0 16,0 0 7-16,-5 95 104 0,10-13-13 16,17 24-22-1,1-6-66-15,-3-20 6 0,-2-29-16 16,-6-20 6-16,0-5-13 15,0 1 7-15,-5-4-18 16,-7-10-77-16,0-6-137 16,-6-7-621-16</inkml:trace>
  <inkml:trace contextRef="#ctx0" brushRef="#br0" timeOffset="-181048.82">17981 15652 1128 0,'0'0'256'15,"0"0"-197"-15,0 0-43 16,0 0 56-16,0 0 2 16,89-29 16-16,-47 17-17 0,4-3-19 15,2-2-3-15,-3 0-42 16,-4 0-9-16,-10 0 0 16,-6 4-31-16,-9 2 2 15,-9 7 7-15,-3 4 15 16,-4 0-6-16,0 8 3 15,0 17 10-15,0 7 35 16,0 4-34-16,3 0 18 16,7-3-19-16,0-8 0 15,2-5 0-15,2-10 1 16,-2-6-1-16,-1-4 12 16,-2 0-3-16,-3-8-4 15,1-9-5-15,-2-7 8 0,0-4 2 16,-1-4-10-1,1-1 0-15,1 5-2 0,0 8-30 16,1 10 30-16,-1 10-17 16,0 7 11-16,2 19-4 15,-1 8 21-15,-1 3-9 16,-2-1 0-16,2-5 10 16,1-7 3-16,1-7-11 15,0-7 0-15,-1-10 24 16,1 0-18-16,2-13 0 15,-1-13-8-15,0-3-6 16,0-4 5-16,0 3-9 0,-2 6 10 16,1 7 9-1,-1 11-7-15,1 6-2 0,1 0 0 16,0 15 0-16,-1 5 18 16,0 4-10-16,0-2-6 15,-1-3 1-15,8-6-3 16,-5-6-192-16,1-5-859 0</inkml:trace>
  <inkml:trace contextRef="#ctx0" brushRef="#br0" timeOffset="-180875.44">19025 15596 1795 0,'0'0'303'0,"0"0"-182"0,0 0-94 16,0 0-14-16,0 0-13 16,0 0-89-16,0 0-484 15</inkml:trace>
  <inkml:trace contextRef="#ctx0" brushRef="#br0" timeOffset="-180532.25">19236 15137 1279 0,'0'0'270'16,"0"0"-195"-16,0 0-56 0,0 0 98 16,0 100 44-16,0-49-73 15,3 5-15-15,2 2-39 16,3-2-27-16,-1-7 21 15,5-8-27-15,1-10 15 16,4-11-16-16,-1-6 9 16,5-7-9-16,1-7 0 15,-1 0 0-15,5 0 34 16,-1-5-33-16,0 1 12 16,-1 4 15-16,1 0-20 15,-3 0 2-15,-2 2-10 16,-1 5 1-16,-3 1-9 15,1-2-1-15,-2 0-143 0,-3-6-423 0</inkml:trace>
  <inkml:trace contextRef="#ctx0" brushRef="#br0" timeOffset="-180288.77">20103 15336 603 0,'0'0'1039'0,"0"0"-938"16,0 0-63-16,0 0-28 0,81 5 54 16,-52-4 29-16,4 1-70 15,2-2-11-15,-4 1-12 16,0 1-51-16,-8 0-319 15,-11-2-746-15</inkml:trace>
  <inkml:trace contextRef="#ctx0" brushRef="#br0" timeOffset="-180084.81">20179 15495 1371 0,'0'0'183'0,"0"0"-148"0,0 0 61 16,0 0 102-16,103 0-74 16,-65 0-42-16,0 0-64 15,-1 0 4-15,-2-1-22 16,2-6-33-16,-8 1-195 16,-6 0-815-16</inkml:trace>
  <inkml:trace contextRef="#ctx0" brushRef="#br0" timeOffset="-179397.94">21116 15392 1247 0,'0'0'242'16,"0"0"-175"-16,0 0-22 15,3-96 89-15,3 59 17 0,0-1-78 16,-2 0 6-16,1 5-47 15,-1 3 15-15,-2 8-25 16,-1 7-22-16,-1 8 28 16,0 6-27-16,0 1 7 15,0 12-8-15,2 18 7 16,-1 15-7-16,5 9 0 16,2 10 7-16,2 0 0 15,2-4-6-15,2-6-1 16,-1-11 4-16,0-8-3 15,1-9-2-15,4-14-75 16,-2-7-224-16,-4-5-241 0</inkml:trace>
  <inkml:trace contextRef="#ctx0" brushRef="#br0" timeOffset="-179059.78">21456 15282 789 0,'0'0'691'15,"0"0"-594"-15,0 0-69 16,0 89 24-16,3-48 106 16,9-2-25-16,10 0-42 15,8-7-65-15,6-6 2 16,1-9-28-16,5-11 9 0,-5-6 3 16,-2-5-2-1,-6-18-8-15,-3-8-2 0,-9-6 14 16,-4-6-14-16,-10 0 2 15,-3 3-2-15,-2 3 40 16,-13 5-21-16,-7 6 36 16,-5 5 19-16,-1 7-47 15,-4 5 10-15,-2 6-37 16,-1 3-9-16,1 6-18 16,0 13-11-16,7 1-38 15,5 16-104-15,7-6-161 16,7-4-747-16</inkml:trace>
  <inkml:trace contextRef="#ctx0" brushRef="#br0" timeOffset="-178639.87">22080 15325 1079 0,'0'0'297'0,"0"0"-127"0,-6-84-21 16,4 50 16-1,1 2-16-15,-1 5-71 0,2 8-16 16,0 5-45-16,0 6-11 16,0 7 16-16,0 1-22 15,0 0 1-15,0 14-1 16,0 14 4-16,5 11-4 16,6 14 0-16,3 5 1 15,2 1 5-15,-1-3-6 16,1-4 1-16,-2-8 7 15,-5-8-7-15,0-7-2 16,-5-7-63-16,-2-7-436 0,-1-10-768 16</inkml:trace>
  <inkml:trace contextRef="#ctx0" brushRef="#br0" timeOffset="-178473.01">22422 15565 1798 0,'0'0'324'0,"0"0"-231"16,0 0-90-16,0 0 7 15,0 0-10-15,0 0-23 16,0 0-299-16,20-15-860 0</inkml:trace>
  <inkml:trace contextRef="#ctx0" brushRef="#br0" timeOffset="-177971.83">22673 15137 1910 0,'0'0'133'0,"0"0"-133"16,0 0-234-16,0 0 234 15,0 0 57-15,0 0-31 16,100-42-4-16,-62 42-13 16,2 2 0-16,-5 13 45 15,-3 6-11-15,-7 0 21 0,-10 2-38 16,-6 1-4 0,-9 2 28-16,-2-2-23 0,-20 0 31 15,-5-1-58-15,-3-3 3 16,2-6-3-16,4-5 7 15,8-1-7-15,7-7-19 16,8-1-39-16,1 0-20 16,8-1-85-16,10-8-115 15,9 2 144-15,3 1 59 16,4 6 66-16,1 0 9 16,-2 7 10-16,0 10 92 15,-7 3 44-15,-4 1-3 16,-7 0 55-16,-10 0-76 15,-5-1-51-15,-2 1 24 16,-19-4-55-16,-5-1 1 0,-4-2-41 16,0-3-3-16,3-5 2 15,7-2-78-15,6-4 6 16,5 0-119 0,7-10-492-16</inkml:trace>
  <inkml:trace contextRef="#ctx0" brushRef="#br0" timeOffset="-177760.26">23474 15012 1572 0,'0'0'265'15,"0"0"-215"-15,0 0-9 0,0 0-6 16,88-18 71-16,-53 12-42 15,3 1-62-15,-1 1 2 16,-1-4-4-16,-9 2-158 16,-13 2-363-16</inkml:trace>
  <inkml:trace contextRef="#ctx0" brushRef="#br0" timeOffset="-177459.92">23549 15011 1332 0,'0'0'247'16,"0"0"-214"-16,0 0-26 0,0 0 36 16,25 86 27-16,-2-49 4 15,5 5-21-15,3 3-25 16,-1 0 73-16,-5 1-2 16,-2-6 4-16,-10-3-11 15,-4-2-79-15,-9-6 23 16,0-2-14-16,-18-5-13 15,-10-2 16-15,-7-5-23 16,-5-2-2-16,-4-9 46 16,0-2-45-16,4-2 23 15,7 0-19-15,6 0-5 16,8 0-1-16,-2-3-30 16,7 0-98-16,0 1-410 0</inkml:trace>
  <inkml:trace contextRef="#ctx0" brushRef="#br0" timeOffset="-176243.15">17278 16554 474 0,'0'0'166'16,"0"0"-90"-16,0 0-40 0,0 0-20 16,0 0-16-16,0 0-13 15,73-81-9-15,-61 70 16 16,-1 5 6-16,2 0 1 16,-1 4 25-16,4-1 100 15,-1 1 0-15,5 2 28 16,-1 0-20-16,2 0-58 15,1 12 10-15,2 3-34 16,-3 6 2-16,0 5 9 16,-5 5-20-16,-7 2 6 15,-6-2-28-15,-3 3-7 16,-4-3 40-16,-14-1-18 0,-7-4-36 16,-3 1-6-16,-4-8-103 15,1-2 85-15,3-5-22 16,5-2 38-16,3-6-5 15,8-4-1-15,5 0 14 16,6 0-48-16,1 0 36 16,0-2 12-16,1-2 0 15,11 3 0-15,0 1 10 16,3 0 13-16,0 0 41 16,1 5 35-16,1 0-18 15,0 2 11-15,0-3-33 16,2 1-24-16,-3-5-16 15,1 0-9-15,-1 0-10 0,1 0 0 16,2-5-40-16,2-8-32 16,6-9-181-16,-5 3-96 15,-4 3-291-15</inkml:trace>
  <inkml:trace contextRef="#ctx0" brushRef="#br0" timeOffset="-175318.45">17866 16874 1510 0,'0'0'533'16,"0"0"-401"-16,0 0-52 16,0 0 16-16,0 0-34 15,0 0-36-15,0 0-22 16,7 0-4-16,-5 0-13 16,1 0-47-16,7-8-98 0,0-3-368 15,-1-3-1092-15</inkml:trace>
  <inkml:trace contextRef="#ctx0" brushRef="#br0" timeOffset="-174870.1">17988 16542 909 0,'0'0'272'15,"0"0"-133"-15,0 0-54 16,0 0-9-16,52 79-8 16,-23-73-5-16,2-6 4 15,0 0-41-15,-1-12 26 16,-3-5 13-16,-8-7-29 0,-7 2 42 16,-6-2-41-1,-6 2 30-15,0 3 18 0,-3 4-33 16,-12 4 39-16,-6 3-61 15,-2 8-24-15,-6 0 3 16,1 12-9-16,-3 14-102 16,-8 17-110-16,8-4-129 15,4-2-421-15</inkml:trace>
  <inkml:trace contextRef="#ctx0" brushRef="#br0" timeOffset="-174313.87">16693 16841 1437 0,'0'0'348'0,"0"0"-262"16,0 0-57-1,0 0-2-15,0 0-11 0,0 0 10 16,0 0-8-16,100-25 31 16,-60 17 54-16,-1 2-50 15,-7-2-17-15,-7 5-5 16,-10 0-30-16,-9 1-2 16,-6 2 1-16,0 0-11 15,-4 0 3-15,-16 2-4 16,-5 6 11-16,-8 2-46 15,-2 0 44-15,3-2 3 16,8 0 54-16,6-4-37 0,9-3 12 16,6-1-20-1,3 0-9-15,0 0 9 0,9 0-9 16,12-1 0-16,10-8-1 16,8 2-18-16,28-2-27 15,-10 6-208-15,-5-2-535 0</inkml:trace>
  <inkml:trace contextRef="#ctx0" brushRef="#br0" timeOffset="-173569.88">18069 16693 618 0,'0'0'717'0,"0"0"-621"16,0 0-79-16,0 0 4 15,0 0 40-15,0 0-9 0,0 0-5 16,-39 36-37-1,39-18 25-15,0 6 51 0,4 4-45 16,14 1 6-16,6 4-36 16,9-5-3-16,4-4 5 15,2-6-13-15,0-5 1 16,-2-10 11-16,-6-3-5 16,-5-3-7-16,-2-14 0 15,-7-10 1-15,-6-2 17 16,-5-6-12-16,-6-2 27 15,0 0 74-15,-11 2-48 16,-6 4 31-16,-3 5-32 16,1 4-26-16,2 10 41 15,-1 7-59-15,5 5-13 16,-3 7-2-16,-1 16-24 0,2 6-27 16,2 14-54-16,4-5-292 15,3-7-515-15</inkml:trace>
  <inkml:trace contextRef="#ctx0" brushRef="#br0" timeOffset="-172978.02">18530 16467 1590 0,'0'0'298'16,"0"0"-275"-16,0 0-21 16,0 0 9-16,0 0 85 15,0 0-85-15,0 0-10 16,55-5 0-16,-25 4 7 15,1 1 46-15,2 0-26 16,-2 0 3-16,-3 4 9 16,-7 8-33-16,-7 2-2 15,-6 3-5-15,-8 2 1 16,0 1 32-16,-13 1-21 16,-6-3-11-16,-4-1 39 15,1-5-40-15,4-1-7 0,3-5 5 16,8-1-25-16,5-5 26 15,2 0-51-15,0 0-73 16,12-1 15-16,9-6-66 16,6 1 92-16,6 6 50 15,3 0 17-15,1 6 17 16,0 13 0-16,-1 3 10 16,-8 4 39-16,-10 1 3 15,-9-1 77-15,-9-1 8 16,0 0-38-16,-18-2-19 15,-10-4-52-15,-8-2-22 16,-6-6-6-16,1-8-34 0,0-3 34 16,4 0-28-16,7-8-194 15,14-9-17-15,8 3-371 16,8 1-116-16</inkml:trace>
  <inkml:trace contextRef="#ctx0" brushRef="#br0" timeOffset="-171872.84">19210 16621 869 0,'0'0'160'0,"0"0"-159"15,0 0 157-15,0 0 69 16,0 0-97-16,-24 91-37 16,24-65-54-16,3-1 12 15,12-3-11-15,0-5-27 16,4-6 15-16,1-5-15 16,2-5 3-16,-1-1 17 15,-2-1-31-15,-1-12 21 16,-3-4 5-16,-5-1-28 15,-4-1 35-15,-6 0-29 16,0 2 0-16,-3 0 1 16,-14 5-7-16,-3 1 0 0,-4 5 1 15,0 6 6-15,2 0-14 16,4 3 0-16,3 9 7 16,6 2 3-16,5 6 4 15,4-1 24-15,0 3-8 16,4-3-23-16,12 0 29 15,3-4-28-15,4-4 0 16,4 0 5-16,1-8-6 16,2 0 0-16,-1-3-10 15,-3 0-22-15,-3-9 31 16,-2-7-17-16,-2-2 18 16,-4-6-9-16,0-2 17 15,-5-3-10-15,-2-5 2 16,-3-6 0-16,-4-4-7 15,-1-3 7-15,0-4 0 0,-11-2 18 16,-2 3-16-16,-3 6 57 16,3 8-4-16,2 13-11 15,5 9 21-15,3 10-47 16,0 4-7-16,3 9-11 16,0 30-1-16,0 31 1 15,7 24 13-15,9-2-7 16,3-16 15-16,-2-22-15 15,-1-19-12-15,0 0 6 16,-1 0-27-16,0-6 15 16,-9-10-94-16,-3-7-166 15,-3-7-443-15</inkml:trace>
  <inkml:trace contextRef="#ctx0" brushRef="#br0" timeOffset="-171334.28">19389 16682 1443 0,'0'0'253'0,"0"0"-215"16,0 0-4-16,0 0-17 16,0 0 74-16,94-58-26 15,-54 46-64-15,4-2 14 16,1 2-15-16,1 0 11 16,-7 6 1-16,-4 3-11 15,-7 3-1-15,-7 3 9 16,-5 15 0-16,-4 8-9 0,-3 2 14 15,-3 2-14 1,-1-4 36-16,-2-6-30 0,0-9 9 16,-2-2 1-16,2-9-8 15,-2 0-8-15,2 0 0 16,2-15 1-16,1-7 19 16,2-4-19-16,0-3-1 15,0 2 0-15,1 5 0 16,0 10 0-16,1 8-7 15,1 4-8-15,-4 7 14 16,3 14 2-16,-2 3 0 16,0 1 12-16,-2-2-7 15,1-3-6-15,-3-7 0 16,1-6 0-16,-2-3 0 16,0-4 1-16,0-2 7 0,3-13 11 15,1-8-19-15,1-2-6 16,-1-1-16-16,1 6-1 15,-1 6 14-15,0 11 6 16,1 3 3-16,1 9-6 16,1 13 7-16,1 5-1 15,-1 0 0-15,5-1-11 16,0-9 3-16,8-10-134 16,-6-6-263-16,-2-1-552 0</inkml:trace>
  <inkml:trace contextRef="#ctx0" brushRef="#br0" timeOffset="-171196.49">20270 16458 1495 0,'0'0'380'0,"0"0"-281"0,0 0-77 16,0 0-22-16,0 0 0 16,0 0 0-16,0 0-271 15,0 65-367-15</inkml:trace>
  <inkml:trace contextRef="#ctx0" brushRef="#br0" timeOffset="-170837.82">20512 16124 1597 0,'0'0'399'0,"0"0"-295"0,0 0-75 16,0 0 44-16,0 105-10 15,0-43 4-15,4 22-24 16,2 14-36-16,0-7 33 16,0-18-38-16,0-25 8 15,-1-17-7-15,2 0 5 16,2-1-9-16,1-6 1 16,2-10-15-16,2-11 4 15,2-3 11-15,3-7 0 16,1-10-1-16,1-3 0 15,0 3 1-15,-3 3 0 16,-2 2 0-16,-1 7 6 0,-2 0-6 16,-1 5 1-16,3 0 6 15,0 0-5-15,3 0-4 16,15-5-32-16,-6-2-142 16,-1-3-504-16</inkml:trace>
  <inkml:trace contextRef="#ctx0" brushRef="#br0" timeOffset="-170528.84">21189 16493 1068 0,'0'0'872'0,"0"0"-775"0,0 0-55 16,0 0-40-16,83-11 48 16,-47 8 22-16,3-2-64 15,6 3 26-15,0 0 34 16,-1 2-33-16,-3 0 17 16,-7 0-30-16,-6 0 23 15,-5 0-26-15,-7 0-4 16,-3 0-30-16,-2 2-3 15,5-2-96-15,-4 0-238 16,3 0-1043-16</inkml:trace>
  <inkml:trace contextRef="#ctx0" brushRef="#br0" timeOffset="-170229.78">22379 16281 1776 0,'0'0'501'16,"0"0"-467"-16,0 0-8 15,0 0-14-15,0 0 1 16,0 0 41-16,0 0-41 16,15 43 4-16,5-11-4 15,5 4-7-15,5 5 21 0,4-1-17 16,1 1 5-16,2-4 6 15,-2-2-8-15,0-6-13 16,-4-1 0-16,-3-8-16 16,-5-3 15-16,-7-7-78 15,-11-10-72-15,-4 0-412 16,-1 0-643-16</inkml:trace>
  <inkml:trace contextRef="#ctx0" brushRef="#br0" timeOffset="-169979.83">22651 16295 1859 0,'0'0'343'0,"0"0"-270"16,0 0-42-16,0 0-31 16,0 0 30-16,-66 92 25 15,42-46-35-15,-1 5 13 16,1 2 26-16,0-4-44 15,3-6 3-15,5-6-18 16,1-7 8-16,6-10-17 16,4-6-11-16,4-8-47 15,1-6-79-15,7-5-228 16,6-10-589-16</inkml:trace>
  <inkml:trace contextRef="#ctx0" brushRef="#br0" timeOffset="-169778.66">22943 16380 1642 0,'0'0'256'16,"0"0"-256"-16,96-28 13 16,-54 17 18-16,-1 5 64 15,-4 1-39-15,-4 2-42 16,-4 3-3-16,-7 0-22 15,-16 2-49-15,-5 8-256 16,-1 1-513-16</inkml:trace>
  <inkml:trace contextRef="#ctx0" brushRef="#br0" timeOffset="-169596.8">22968 16661 1868 0,'0'0'342'15,"0"0"-200"-15,91 4 7 16,-44-4-77-16,0 0 4 16,-5 0-51-16,-6 0-13 15,-5-2-24-15,-2-5-52 16,-9-1-101-16,-9 1-530 0</inkml:trace>
  <inkml:trace contextRef="#ctx0" brushRef="#br0" timeOffset="-160862.28">23692 16421 916 0,'0'0'529'15,"0"0"-445"-15,0 0-55 0,0 0 83 16,0 0 59-16,0 0-54 16,0 0-52-16,-3 0-63 15,3 0 23-15,0 0 1 16,0 0-15-16,0 0 24 15,0 0-13-15,0 0 3 16,-1 0 30-16,1 0-46 16,-2 0 17-16,2 0-9 15,0 0-16-15,0 0 24 16,0 0-23-16,0 0 8 16,0 0 6-16,0 0-14 15,0 0-2-15,0 0 0 16,0 0 1-16,0 0 3 0,0 0-4 15,0 0 0-15,0 0 20 16,0 0-13-16,0 0 0 16,0 0-7-16,0 0 8 15,0 0-5-15,0 0-3 16,0 0 0-16,0 0 0 16,0 0-3-16,0 0 3 15,0 0-8-15,0 1 8 16,3 2-3-16,4 0 3 15,1 0 0-15,1-1 0 16,2-2-1-16,2 0-8 16,-1 0 6-16,2 0 3 15,0 0 0-15,-2-4 1 0,-2 1 0 16,-2 2 0 0,-4 1 14-16,0 0-16 0,-2 0 1 15,-2 0 0-15,0 0 8 16,0 0-2-16,0 0-6 15,0 0 0-15,0 0 12 16,0 0-2-16,0 0-10 16,0-3-26-16,5 0-17 15,-1-2-127-15,2-3-394 0</inkml:trace>
  <inkml:trace contextRef="#ctx0" brushRef="#br0" timeOffset="-160196.25">24215 16196 798 0,'0'0'500'0,"0"0"-405"15,0 0-5-15,0 0-5 16,0 0 3-16,0 0 12 0,0 0-57 16,2-5 2-16,7 1-2 15,2-1-42-15,3 2 17 16,1-4-5-16,3 3-11 15,1 1 20-15,1 0-15 16,2-1 25-16,2 3-5 16,-3 1-20-16,0 0-3 15,-3 0-4-15,-2 8 0 16,0 2 0-16,-2 5 0 16,-4-1 8-16,-4 2 3 15,-4 1-10-15,-2 3-2 16,-2 4 1-16,-15 3 0 15,-3 2 17-15,-4 4-16 16,-3-1-1-16,2-1 6 0,0-2 5 16,5-4-13-16,4-4 2 15,5-4-6-15,4-5 5 16,3-4 1-16,4-2 0 16,0-5 0-16,0-1-4 15,0 0 3-15,8 0 1 16,4 0 0-16,5 0 34 15,-1 0-24-15,3-1 20 16,4-3 8-16,2-3-29 16,5 4 21-16,-1-2-13 15,-1 1-17-15,-1 3 18 16,-5-1-17-16,-4 2-1 16,0 0 0-16,6-1-13 15,-5 0-82-15,-3-4-387 0</inkml:trace>
  <inkml:trace contextRef="#ctx0" brushRef="#br0" timeOffset="-159692.18">24764 16034 1008 0,'0'0'326'15,"0"0"-236"-15,0 0-13 16,0 0-24-16,0 0 68 15,0 0-23-15,0 0-44 16,111 44 18-16,-74-35-46 16,-1-2-5-16,-2-5-1 15,-4-2-19-15,-5 0-1 16,-7 0 0-16,-4-4 6 16,-5-6 7-16,-5-4-13 15,-2 0 0-15,-2-2-5 0,0 3 7 16,0 3-2-16,0 4 0 15,0 6 1-15,0 1 0 16,-2 25-1-16,-1 13 0 16,2 10 32-16,-1 9-31 15,2 6 30-15,0-3-29 16,0-3 8-16,2-7-5 16,1-9-5-16,-3-2-45 15,0-11-201-15,-2-11-518 0</inkml:trace>
  <inkml:trace contextRef="#ctx0" brushRef="#br0" timeOffset="-159504.06">24861 16399 1332 0,'0'0'571'0,"0"0"-464"15,0 0-98-15,0 0 39 16,0 0 46-16,0 0-43 15,118-36-10-15,-74 25-34 16,3 0-7-16,14-6-9 16,-14 3-211-16,-6-1-520 0</inkml:trace>
  <inkml:trace contextRef="#ctx0" brushRef="#br0" timeOffset="-159121.79">25418 16091 1480 0,'0'0'297'16,"0"0"-139"-16,0 0-83 15,0 0-23-15,0 0 23 16,0 0-50-16,-35 74-4 16,23-35 10-16,1 7-31 15,6 4 19-15,5 0-19 16,0 0 1-16,12-8 7 15,6-5-8-15,7-8 0 16,4-12 0-16,-1-8 0 16,2-9-2-16,1-2 2 0,-3-19 0 15,-1-9 5-15,-3-3-4 16,-7-4-1-16,-4 3 0 16,-9 4 9-16,-4 7 18 15,-1 4 17-15,-18 7-1 16,-8 7 16-16,-8 5-37 15,-4 5 2-15,-2 15-24 16,4 8 2-16,4 4-14 16,9 23-34-16,10-9-138 15,8-2-894-15</inkml:trace>
  <inkml:trace contextRef="#ctx0" brushRef="#br0" timeOffset="-158571.68">25861 15995 1162 0,'0'0'254'0,"0"0"-141"0,0 0 56 15,92-9 30-15,-53 6-60 16,2-2-70-16,0-1-19 16,-2 0-40-16,-3-1 11 15,-8 2-21-15,-6 1 9 16,-7-1-19-16,-9 4-11 16,-6 1-141-16,-3 0-228 15,-12 0-348-15</inkml:trace>
  <inkml:trace contextRef="#ctx0" brushRef="#br0" timeOffset="-158272.18">26052 15978 1119 0,'0'0'326'0,"0"0"-242"0,0 0 28 16,0 0 37-16,-6 73 6 16,10-40-42-16,15 4-79 15,7 4 17-15,3 2-11 16,6 1-9-16,-2-2 25 15,0-3-50-15,-5 0 9 16,-6-6-15-16,-8-2 9 16,-10-2-4-16,-4-4-4 15,-6-1-1-15,-18-5 19 16,-7-2-19-16,-5-3 0 16,-4-5-1-16,-3 0 2 15,-1-5 32-15,3-1 3 16,0-2-11-16,6-1-6 15,0 0-19-15,-17 1-6 16,10-1-109-16,1 0-422 0</inkml:trace>
  <inkml:trace contextRef="#ctx0" brushRef="#br0" timeOffset="-157350.18">22106 16038 692 0,'0'0'233'0,"0"0"-12"15,0 0-7-15,0 0-47 16,0 0 1-16,0 0-59 16,0 0-11-16,-10-11-14 15,10 11-42-15,0 0 15 16,0 0-32-16,0 0-13 15,0 2 1-15,0 17 2 16,0 15-15-16,0 25 25 16,6 35-16-16,9 32 63 0,-2 14-45 15,1-1-15-15,-4-17 13 16,-1-22-23-16,-3-21-2 16,1-22 0-16,-2-15 1 15,1-9 5-15,0 3 6 16,3 0 4-16,0-2 11 15,-2-9-20-15,-2-10-7 16,-1-7 0-16,-2-6-6 16,-2-2-9-16,1 0 15 15,-1-12-63-15,0-29-13 16,0 2-191-16,0-2-484 0</inkml:trace>
  <inkml:trace contextRef="#ctx0" brushRef="#br0" timeOffset="-155658.79">22094 15969 555 0,'0'0'303'16,"0"0"-160"-16,0 0 28 15,0 0 23-15,0 0-62 0,110-46-52 16,-75 34 12-16,2-2-10 16,4 1 18-16,3 6-41 15,3-3 1-15,2 4 4 16,4-3-45-16,19-2 14 15,22-5 18-15,25-5 11 16,8 0-16-16,-4 3-34 16,-12 1-6-16,-12 4 12 15,-2 0-18-15,0 3-1 16,1-2 0-16,-4 2 1 16,-3 1-2-16,0-1 2 15,-3 1 0-15,1-1 3 16,-1-2 4-16,-1-3-7 15,1-1 0-15,5-3 6 0,8-4-9 16,8-2 3-16,10-4 0 16,4 0 0-16,1 3 4 15,-1 0-4-15,1 1 0 16,-3 1 0-16,-5 4 0 16,-9 6 0-16,-8 1 0 15,-19 4-1-15,-15 4 3 16,-17 1-2-16,-4 2 0 15,4 2 0-15,6 0-3 16,-2 0 3-16,-9 0 0 16,-7 0-1-16,-14 2-2 15,-4 2 2-15,-6-1 1 0,-2 2 0 16,-2-1 1 0,-2 0 0-16,2-1-1 0,-4 0 0 15,3 0-3-15,-2-1 2 16,-2 0 1-16,1 1 0 15,1 0 1-15,-1-1-1 16,3 1 0-16,-2 1 0 16,-2-1-5-16,0 2 5 15,-1-1 0-15,-1 1 0 16,1 0 4-16,-2 1-3 16,1 0-1-16,-1 1 0 15,2 2-1-15,-1 2 1 16,2 3 0-16,3 3 1 15,-2 2 11-15,2 2-6 0,2 1-6 16,4 6 0-16,0 3-2 16,1 6 1-16,7 9 2 15,3 16 0-15,9 19 28 16,7 25-27-16,1 5-2 16,0-7 0-16,-3-10 1 15,-2-17 1-15,-1-1-2 16,0-1 0-16,-2-12 8 15,-7-10-7-15,-4-14-1 16,-3-2 0-16,0 5 1 16,1 3 7-16,1 2-7 15,-4-5 7-15,-4-6 7 16,-2-11-13-16,-5-7-2 16,-2-5 0-16,0-6 1 0,-3-5-1 15,0 0 0-15,0-1 0 16,0-1 10-16,0 0-9 15,0 0-1-15,0 0 0 16,0 0-5-16,0 0-1 16,-5 0 6-16,-7 0-15 15,-3 2 15-15,-4 0-25 16,-4 1 25-16,-6 1-12 16,-8 2 3-16,-4 1 9 15,-9 0 0-15,-6 3 0 16,-20-1-2-16,-16 8 4 15,-21 0-2-15,-8 1 0 16,1-1-3-16,5-2 2 0,6-2 1 16,-4-1 0-16,-8 2 4 15,-2-1 7-15,-6-1-11 16,1-1 0-16,-3 0-7 16,1-3 6-16,2-2 1 15,1 3 0-15,3-3 0 16,2-2 1-16,-1-1-1 15,1-1 0-15,0-1 8 16,-5 0-11-16,2 3 3 16,-4 0 0-16,4 3-1 15,1 3 11-15,6 0-8 16,10-1 10-16,9 5-11 16,19-8 31-16,16 4-31 0,14-3 0 15,4 1 1-15,-7 1 11 16,-9 3-13-16,-3 0 0 15,4 0 0-15,5-3 7 16,8-4-7-16,7 0 0 16,5-2 0-16,6-3 3 15,2 0-4-15,4 0 1 16,1 0 0-16,4 0 11 16,4 0-9-16,2 0-2 15,1 0 0-15,-3 0 4 16,1 0-4-16,-5 0 0 15,-3 7 0-15,-4-2 2 16,-2 4-2-16,0-3 0 0,1 5-1 16,5-6 7-16,3-1 8 15,8 0 3-15,3-2-1 16,5 0 8-16,2-2-23 16,1 0-1-16,0 0 0 15,0 0-30-15,0 0-20 16,4 0-53-16,15-4-41 15,-3 0-203-15,1-2-654 0</inkml:trace>
  <inkml:trace contextRef="#ctx0" brushRef="#br0" timeOffset="-154495.81">23734 16436 1202 0,'0'0'387'16,"0"0"-244"-16,0 0 8 15,0 0 2-15,0 0-35 16,0 0-38-16,0 0-70 16,15 0 6-16,4 0 12 15,5 0-26-15,2 0 20 16,6-3 5-16,1 3-12 16,-2-4 19-16,0 3-34 15,-4-1 0-15,-7 2 0 16,-7 0 6-16,-5 0-7 15,-7 0 1-15,-1 0 0 16,0 0 11-16,-15 0-9 16,-10 7-2-16,-8 3 0 0,-9 0 7 15,-1-1-5-15,-2 2-2 16,2-3 0-16,6 0 9 16,4-4-1-16,9-2-8 15,8 0 0-15,7-2 0 16,6 0 27-16,1 0-15 15,2 0-11-15,0 0-1 16,2 0-7-16,8 0 7 16,8 0 0-16,0 0 1 15,7-3 5-15,4-2-6 16,1-3 1-16,4 3 19 16,-1-2-12-16,-5 0-8 15,-3 3 0-15,-8-1-2 16,-8 4 1-16,-5 1 1 0,-4 0 0 15,0 0 27-15,-7 0-27 16,-14 0 11-16,-7 0-11 16,-5 6-2-16,-2 1 2 15,2-2 1-15,4-1-1 16,5 1 9-16,7-3-8 16,6-2-1-16,5 0 0 15,4 0-2-15,2 0-11 16,0 0 11-16,5 0-19 15,12 0 8-15,5 0 10 16,6 0 3-16,3 3 0 16,3-1 2-16,2-1 8 15,-3-1-10-15,-2 0 0 0,-7 0 11 16,-9 0-10-16,-7 0-1 16,-8 0 0-1,0 0 0-15,-16 0 25 0,-13 4-24 16,-9 5 1-16,-6-1 12 15,3 1-13-15,5-1-1 16,8-2 0-16,7-3-17 16,8-3-4-16,3-11-141 15,5-6-1008-15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2T13:18:01.40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2969 12995 827 0,'0'0'160'16,"0"0"-115"-16,0 0-16 15,0 0 52-15,0 0 28 16,0 0-31-16,0 0-33 15,2 0-5-15,1 0 21 16,3 2-5-16,0 1-5 16,1-3-22-16,4 3 10 15,1-2-4-15,4 2-6 16,1-1-10-16,5 1-4 0,2-1 1 16,1-2 17-16,5 0 11 15,-2 0-23-15,3 0-1 16,1 0-11-16,-1 0 7 15,2 0-4-15,3-5-6 16,0 2 0-16,-2-1-6 16,6 2 1-16,-3-1 1 15,1-2-2-15,-1 2-9 16,2 0 9-16,-2 1 1 16,2 1 0-16,4 1 0 15,-4 0 0-15,1 0-1 16,3 0 1-16,1 0 0 15,5-3-1-15,-1-1 0 16,2-1 1-16,-2-2 1 16,0-1-2-16,-5 0 0 0,-1-1-2 15,0-2 2-15,-2 1 2 16,-3 0-2-16,-1-4 1 16,-2 1-1-16,-1-1 0 15,-3 1 0-15,1-2 0 16,-1 1 0-16,-3 0 7 15,1 2-7-15,-1 0 0 16,-3 0-1-16,-3 2 1 16,1 0-1-16,-4-2-12 15,-3 2 7-15,-2 3 5 16,-4-3 1-16,-1 3-16 16,-5 0 15-16,0 1 1 0,0 0 2 15,-3-1-2-15,0-2 12 16,0 1-2-1,-6-2 2-15,-5 0-2 0,-3 1-1 16,-3-2-9-16,-2 3 7 16,-5-2 1-16,1 0-7 15,-5 2 1-15,0-1 0 16,-4 2 6-16,-2 0-8 16,1 0 0-16,-4 1 0 15,0 0 1-15,1 3 0 16,0 0-1-16,0-1 0 15,1 3 1-15,2 0 1 16,0 1 9-16,3 0-2 16,2 0 0-16,0 0-7 15,-1 0 6-15,-2 0-1 0,4 0-6 16,-6 0 0 0,2 0 0-16,0 0 0 0,1 1 0 15,-3 4 0-15,2 0 0 16,-4-2-1-16,1 3 0 15,-2 0 0-15,-3-1 0 16,2 1 0-16,0 1 0 16,-2 1 0-16,0 0 0 15,2 1 0-15,1-1 0 16,0 2 1-16,2 1-1 16,1-3 0-16,2 1 0 15,1 2 0-15,0-2 0 16,5 0 0-16,-2 1 0 0,5 0 0 15,2-1 0-15,-1-2 0 16,2 3 0-16,4-1 0 16,0-1 0-16,3-2-2 15,3 0 2-15,2 1-1 16,4-3-7-16,-2 2 1 16,2 1 5-16,0-2-5 15,0 1 5-15,2-4-5 16,1 2 6-16,-2-3 0 15,2 1 1-15,-1-2 1 16,1 1-1-16,0-1-1 16,0 0 1-16,0 1-1 15,0-1 0-15,0 0 1 0,0 0 0 16,0 0 0-16,0 0-1 16,0 0 0-16,-2 0-10 15,2 2-13-15,-1-1-14 16,-1 2-16-16,1-1-56 15,-2 2 15-15,2-3 20 16,-1 3 27-16,-1-4 33 16,0 0 14-16,0 0 0 15,-3 0 0-15,3 0 0 16,-3 0 1-16,0 0-1 16,-1 0 1-16,1 0-1 15,-2 0 1-15,-2 0 0 16,2 0 0-16,1 1 0 0,-1 2 0 15,0 0 0-15,0 0 0 16,2 2 1-16,0-3-1 16,4 1 0-16,-3 0 1 15,3-2-1-15,1 1 0 16,1-1 0-16,0 1-1 16,0-2-19-16,0 3-95 15,0-3-199-15,3 2 54 16,2-2-297-16</inkml:trace>
  <inkml:trace contextRef="#ctx0" brushRef="#br0" timeOffset="749.4">2975 12830 494 0,'0'0'147'16,"0"0"-88"-16,0 0 35 15,0 0 2-15,0 0-5 16,0 0-22-16,0 0-16 16,0 3 4-16,2 1-11 15,-1 1 21-15,1 3 23 16,-1 1-13-16,1 1-21 16,1 2-25-16,0 3 2 15,1 3 2-15,-4 2-1 16,3 0-1-16,-3 4 1 15,0 1-8-15,0 3-7 0,0 0 6 16,0 5 0-16,0 0-8 16,0 1-4-16,0 3 0 15,0 3-11-15,0 2 7 16,0 2-8-16,0 1 6 16,-3-1-6-16,3 1-1 15,-4-3 0-15,1 2 0 16,3-2 0-16,-3 3 1 15,1 1-1-15,1 0 0 16,-2 2 1-16,0 2 0 16,1-1-1-16,2 2 1 15,0 2 0-15,0 5 0 0,0 1 0 16,0 2 0 0,0 1 1-16,3 1-1 0,2 2-1 15,-2-5 1-15,3 3 7 16,1-1-8-16,1 0-1 15,-2 2 1-15,1 3-1 16,0 1 1-16,1 0 0 16,-2 1 0-16,0-1 0 15,0 0-1-15,1-3 1 16,-2-2 0-16,1-3 1 16,-2-5-1-16,1-6 1 15,-2-3-1-15,1-7 21 16,2-5 2-16,-1 0 4 15,-1-5-7-15,1-8-8 16,-1-1 1-16,0-3-12 0,-1-4-1 16,2-1 0-16,-2 1 0 15,0-2 1-15,3 1-1 16,-3-2 0-16,0-3-8 16,3-2-46-16,-3 0-52 15,3-5-65-15,0 0-128 16,-2-10-357-16</inkml:trace>
  <inkml:trace contextRef="#ctx0" brushRef="#br0" timeOffset="2611.17">4729 12746 517 0,'0'0'214'0,"0"0"-118"16,0 0 19-16,0 0 38 15,0 0-23-15,0 0-18 16,0 0-38-16,0 0-27 15,0 0-20-15,0 0-13 16,0 0 4-16,0 7 5 16,0 8 10-16,0 1 15 0,0 7 8 15,0 4-26-15,3 3-11 16,0 6-1-16,2 3-2 16,1 8 3-16,1 6-5 15,-1 3 1-15,0 3-3 16,-1 4-1-16,1 0 3 15,-2 4-1-15,2 9 3 16,3 12-15-16,-1 10 5 16,-2-6-5-16,1-21 5 15,-4-18-5-15,0-10 1 16,0 6-1-16,0 9 0 16,0 9 7-16,0 0-7 15,0 0 8-15,4-2-6 16,1 4 7-16,-1 9-8 15,1-8-1-15,-1 1 0 0,-1-2 1 16,0-10-2-16,2 6 1 16,-4-4 0-16,2-3 1 15,-2-2-1-15,-1-8-1 16,0-2 1-16,0-6 0 16,0-6-1-16,2-4 0 15,1-4 0-15,3-1 0 16,-2 1 1-16,4 1 0 15,-1 0-1-15,-1-2 1 16,3 3-1-16,-2-5 2 0,-1 0-2 16,-1 1 0-16,-2-4 0 15,1-2 1 1,-1-1-1-16,-1-1 0 0,-1 0 0 16,-1-2 0-16,0-1 0 15,0-3 0-15,1-2 1 16,-1-2-1-16,2 2 0 15,-5 1 1-15,3-1-1 16,0 2-1-16,0-2 1 16,-3 1 1-16,3-3-1 15,-1 1 0-15,-2-2 0 16,0 0 0-16,0-1 6 16,0-1-6-16,0-3 0 0,0 1 7 15,0-1 5 1,0 0 10-16,0 0 13 0,0 0-7 15,0 1-12-15,-5-1-7 16,-1 2-2-16,0-2-1 16,-4 1 3-16,-2 1-2 15,-2-1-6-15,-4 1 0 16,1-2 1-16,-3 3 4 16,2-1 41-16,-4 0-9 15,-2 0-30-15,-6 1-7 16,0 0 10-16,-1-1-2 15,-2 3-3-15,-1-2 9 16,0 1 0-16,1 0 8 0,0-1-9 16,3 0 9-1,0-1-3-15,-1 1-6 0,1-3-6 16,0 0 1-16,-1 0-3 16,0 2-5-16,-2-1 5 15,0 2-6-15,0 2 0 16,0 1 1-16,0 0 0 15,2 2 0-15,0 0 0 16,-1 0 0-16,-3 1 0 16,-4-1-1-16,2 0 1 15,-5 2 0-15,-3 0-1 16,0-3 1-16,1 2-1 16,2-2 7-16,0-1-7 15,2-2 0-15,1-1 0 16,-1 0 1-16,4-1-1 0,0 0 0 15,0-2 1 1,-1 0-1-16,4 3 1 0,-2-2-1 16,2 2-1-16,0-2 1 15,5 2 1-15,1 0-1 16,1 0 0-16,2 0 0 16,2 1 0-16,0-2 1 15,8 1-1-15,0-3 1 16,3 1 0-16,0-1-1 15,1 0 2-15,1 0-2 16,0 0 1-16,6 0 0 16,-4 0 6-16,7 0 1 15,-3 0-7-15,3 0 4 16,0 0-5-16,0 0-11 0,0 0-44 16,10-8-97-16,2-6-203 15,3-6-741-15</inkml:trace>
  <inkml:trace contextRef="#ctx0" brushRef="#br0" timeOffset="4382.6">3080 14113 599 0,'0'0'208'0,"0"0"-82"16,0 0 29-16,0 0 5 16,0 0-51-16,0 0-50 15,0 0-22-15,0 0-23 16,0 0-2-16,0 0-6 16,0 0 1-16,0 0 3 15,0 0-1-15,0 0 4 16,0-3 10-16,0 1-5 15,4-1 2-15,-1-1-10 16,0-1-8-16,0-1 5 0,2 0-6 16,-1-2 0-16,2 2 0 15,1-2 5-15,1-1 3 16,1 1 8-16,0 0-9 16,1 3-6-16,-1 3 8 15,2 0 5-15,4 2-5 16,0 0-9-16,4 2 0 15,0 8 10-15,1 1-11 16,-1 0 0-16,0 3 0 16,-2-3 1-16,4-2 6 15,-5 2-7-15,2-3 0 16,-3-1 6-16,0 0-6 16,-3-2-1-16,1-2 1 0,-2 0 0 15,-4-3 1 1,2 0-1-16,-3 0 0 0,2 0 12 15,-1-6 27-15,3-5-20 16,-2 1-10-16,1 1-6 16,3 1-3-16,0 3-3 15,0 3-8-15,4 2 11 16,3 0 1-16,1 0 5 16,4 9-5-16,-2 2 0 15,-1 0 7-15,-3-2-7 16,1-1 5-16,-5-6 0 15,-1-1 1-15,-1-1-1 16,3 0 7-16,-2-8 22 16,1-6-1-16,1-3-16 0,-2-3-17 15,-1 1 5-15,0 3-5 16,3 2-1-16,-6 5 0 16,0 5-10-16,0 3 9 15,6 1-7-15,-3 0 8 16,1 0 0-16,5 3 2 15,-2 6 4-15,-2-3 0 16,5 0-6-16,-4-1 1 16,3-1-1-16,0-1 1 15,-2-1-1-15,-1-2 2 16,0 0-1-16,0 0 8 16,-6 0-8-16,3-3 0 15,0-4 0-15,-2 1 8 0,1 0-9 16,5 4 0-16,-2 2 0 15,2 0 0-15,5 0-1 16,-2 10 1-16,4 2 1 16,-3 1-1-16,0-1 1 15,-1-1 0-15,-1-3-1 16,0-1 2-16,-2-2-1 16,-2 0 0-16,2-2 5 15,-2-1-6-15,-5-2-1 16,1 0 1-16,2-2-1 15,-3-9 0-15,3 0-18 16,-3-1 18-16,4 4 0 16,-1 5-6-16,2 3-3 15,5 0 10-15,3 13 19 16,5 4 6-16,0 0-3 0,3 2-3 16,-3-2 4-16,0-7-13 15,-2 0-8-15,0-10-2 16,-7-6-23-16,-4-10-289 0</inkml:trace>
  <inkml:trace contextRef="#ctx0" brushRef="#br0" timeOffset="5885.66">5684 11598 641 0,'0'0'258'15,"0"0"-61"-15,0 0-45 16,0 0-9-16,0 0-19 16,0 0-17-16,0 0-21 15,-36 12-17-15,24-7-22 16,-4 3 1-16,-1 1-11 15,-5 2-1-15,-6 5-12 0,-5 1 2 16,-6 3-10 0,-4 0-5-16,-2 4 6 0,-7 0 9 15,-2 0 11-15,-4 2-12 16,-6 1-10-16,1 1-14 16,-1 1 5-16,0-1 0 15,9-1-3-15,6-1 10 16,7-2-4-16,6-2-3 15,5-3-4-15,4 1-2 16,3-2 1-16,3-2 0 16,3 0-1-16,2-1 1 15,7-4-1-15,4-3 0 0,2-1 0 16,2-2-10 0,1-3-20-16,0 1-51 15,0-1-68-15,0-2-84 0,0 0-40 16,0 0-232-16,3-7 101 15</inkml:trace>
  <inkml:trace contextRef="#ctx0" brushRef="#br0" timeOffset="6847.91">4619 12031 599 0,'0'0'191'15,"0"0"-107"-15,0 0-25 16,0 0 38-16,0 0 29 15,0 0-6-15,0 0-25 16,-6-20-34-16,6 20-17 0,0 0-22 16,0 0-22-1,0 6 1-15,0 5-1 0,0 7 12 16,0 4 1-16,0 6-4 16,5 2-2-16,-1-4-6 15,2-2 0-15,0-4 0 16,0-5 0-16,-2-2-1 15,1-4 1-15,-2-2-1 16,0-3 1-16,4-1-1 16,-2-3 1-16,-1 3 0 15,-1-3-1-15,0 0 7 16,0 0-5-16,0 0 4 16,2 0-5-16,2 0 2 0,2 4-3 15,2 3 1 1,2 3 0-16,-1-1-1 0,1 2 1 15,-2-2-1-15,-4-1 1 16,-2-4-1-16,-2 0 1 16,-3-3 0-16,1-1-1 15,-1 0 1-15,0 0 9 16,0 0-4-16,0 0 9 16,-4 0-6-16,-5-7 1 15,-5-6 0-15,1-2 7 16,-1-3-8-16,-3-2-8 15,0-1 1-15,-1 2-1 16,2 2 6-16,4 2-5 16,4 3-2-16,1 3 0 15,-2 1 2-15,3 0 9 0,0 3-10 16,3 1 1 0,0-1-1-16,0 4 8 0,3 1 11 15,0 0 0-15,-3 0 4 16,0 0-5-16,0 0-10 15,-3 6-9-15,0 3 0 16,-1 6 0-16,-5 0-1 16,6 2 1-16,-2-1 0 15,1 2-1-15,0-1 0 16,1-3 0-16,1-3 0 16,2-4 0-16,0-1-8 15,3-4 0-15,0-2 0 0,0 0-27 16,0 0-9-1,0 0 23-15,0 0 10 0,0 0 11 16,0 0 0-16,0 0 1 16,6 3-1-16,2-3 0 15,3 6 1-15,3 0-1 16,5 3 1-16,1 4 1 16,-1-3-1-16,0 0 0 15,-5-1 0-15,-2-1 1 16,-2-2 14-16,-4-4 4 15,-3-1 14-15,-3 1 8 16,2-2 7-16,-2 1-11 16,0-1-22-16,1 0-13 0,2 2 4 15,2 1-5 1,2-1-1-16,2 3-4 0,2-1-128 16,-3-3-576-16</inkml:trace>
  <inkml:trace contextRef="#ctx0" brushRef="#br0" timeOffset="24604.86">6172 11486 983 0,'0'0'343'16,"0"0"-211"-16,0 0-20 16,0 0-6-16,0 0 23 15,0 0-18-15,0 0-39 16,0 0-10-16,0 0-16 16,0 0-12-16,0 0-22 15,0 6-6-15,0 6 4 16,0 10-3-16,0 10-6 15,0 11 13-15,0 6-6 16,0 2-2-16,0 2-6 16,0-6 6-16,0-2-5 0,0-5 0 15,0-5-1 1,0-6 0-16,3-7-84 0,-3-5-130 16,0-8-153-16,0-6-358 0</inkml:trace>
  <inkml:trace contextRef="#ctx0" brushRef="#br0" timeOffset="24882.69">6114 11851 1051 0,'0'0'318'15,"0"0"-229"-15,0 0-66 16,0 0 18-16,0 0 64 15,0 0 19-15,0 0-19 0,92-43-20 16,-58 37-47-16,2 1-19 16,3-1 23-16,3 0 17 15,-1 1-31-15,-5-2-16 16,-6 2-12-16,-5 0-16 16,-8 0-50-16,-7 4-50 15,-5-1-129-15,-5-2-29 16,0 0-16-16,-9 0-330 0</inkml:trace>
  <inkml:trace contextRef="#ctx0" brushRef="#br0" timeOffset="25139.02">6372 11548 675 0,'0'0'567'0,"0"0"-460"16,0 0-46-16,0 0 10 15,0 0-1-15,0 0 48 16,0 0 41-16,6 96-70 16,1-56-23-16,0 3 3 15,-1 1-23-15,-3-1-10 16,2-4-19-16,-2-3-16 16,0-9 7-16,3-4-8 15,-2-7-43-15,1-7-59 16,-1-9-150-16,1-5-89 0,-1-10-309 15</inkml:trace>
  <inkml:trace contextRef="#ctx0" brushRef="#br0" timeOffset="25767.01">6761 11569 814 0,'0'0'233'0,"0"0"-152"15,0 0 54-15,0 0 17 16,0 0 21-16,0 0-39 16,0 0-38-16,-10-19-9 0,2 19-36 15,-4 0-10-15,2 5-23 16,-4 9-12-16,-2 6 3 15,1 3-1-15,0 4 1 16,5 1 4-16,-1 1-6 16,8-3 9-16,0 3 1 15,3-3-7-15,0 1 2 16,9-2 7-16,6-1 1 16,4-1-9-16,5-5-3 15,3-3-8-15,6-5 0 16,1-6 9-16,-1-4 2 15,3 0-10-15,0-7 0 16,-3-11-1-16,-5-3 0 0,-1-5-25 16,-5-3-1-1,-4-3-4-15,-8-4-4 0,-2-3 8 16,-7 0-4-16,-1-2-7 16,0 7 18-16,-6 1 18 15,-7 5 1-15,-2 9 1 16,0 7 8-16,-1 7 10 15,2 5-4-15,1 3-14 16,2 19 12-16,1 9 4 16,6 7-2-16,4 10 21 15,0 5-11-15,8 5 8 16,10 2 12-16,6-5-20 0,0-2-13 16,4-9-11-16,-1-10-1 15,-4-12 0-15,-1-8-17 16,-1-14-63-16,-8-2-140 15,-5-13-491-15</inkml:trace>
  <inkml:trace contextRef="#ctx0" brushRef="#br0" timeOffset="26772.36">1852 11926 1200 0,'0'0'245'0,"0"0"-176"15,0 0-52-15,0 0-7 16,0 0 24-16,0 0 27 0,0 0 12 15,12-4-15-15,-3 0 46 16,3 0-16-16,6-4-38 16,0 2-8-16,7-1-2 15,2-3 2-15,7 2-18 16,5-1-17-16,7 3 1 16,5 1 4-16,3 5-12 15,4 0 0-15,6 14-11 16,-1 11 11-16,7 9 1 15,-5 7 8-15,1 7-8 16,-5 7 0-16,-3 2 9 16,-7-2-9-16,-9-4 1 15,-8-6 8-15,-7-5-10 0,-6-7 2 16,-6-6 8-16,-5-7-4 16,-4-6-5-16,-1-6-1 15,-2-2 0-15,-3-5 0 16,0-1-42-16,0 0-79 15,-5-3-146-15,-8-6-664 0</inkml:trace>
  <inkml:trace contextRef="#ctx0" brushRef="#br0" timeOffset="27126.86">2568 12386 1031 0,'0'0'275'16,"0"0"-240"-16,0 0-35 16,0 0 0-16,0 0 14 15,0 0 64-15,0 0 37 16,51 0-12-16,-24 0-14 15,4 2-17-15,2 1 7 16,5-1-9-16,-3 2-23 16,-1 0 0-16,-4-2-18 0,-3 3-15 15,-6-1-7-15,-2-2-6 16,-5 1-1-16,-1-1-23 16,-4-2-44-16,4 0-74 15,-1-5-77-15,-4-8-81 16,2-3-318-16</inkml:trace>
  <inkml:trace contextRef="#ctx0" brushRef="#br0" timeOffset="27317.34">3027 12201 416 0,'0'0'1014'15,"0"0"-873"-15,0 0-86 16,0 0 43-16,0 104 29 15,0-70-17-15,-1-4-37 0,-1 1-44 16,-1-6-14-16,1-4-15 16,0-5-26-16,1-6-158 15,-2-4-535-15</inkml:trace>
  <inkml:trace contextRef="#ctx0" brushRef="#br0" timeOffset="28124.3">150 11715 872 0,'0'0'375'0,"0"0"-269"16,0 0-75-16,0 0 25 15,0 0 32-15,0 0-14 16,0 0 9-16,-1 60 15 15,1-33-14-15,0 7-23 16,0 6-5-16,0 5-10 0,0 4-15 16,-2 0-10-16,-2 0-12 15,-1-5 0-15,-2-8-7 16,4-8-2-16,0-7 0 16,0-8-11-16,3-7-52 15,0-6-121-15,0-6-64 16,0-8-239-16</inkml:trace>
  <inkml:trace contextRef="#ctx0" brushRef="#br0" timeOffset="28389.22">134 11855 591 0,'0'0'367'0,"0"0"-262"16,0 0-80-16,0 0 18 0,0 0 83 15,0 0 25-15,0 0-29 16,49 28-43-16,-27-5-8 16,5 10 24-16,3 4-37 15,3 6-3-15,-2 3-23 16,-4-2-15-16,1-5-8 16,-8-5-3-16,-5-7-6 15,-5-9-5-15,-5-7-43 16,-1-11-72-16,-1 0-102 15,-3-5-165-15</inkml:trace>
  <inkml:trace contextRef="#ctx0" brushRef="#br0" timeOffset="28638.6">411 11754 1347 0,'0'0'209'0,"0"0"-158"16,0 0-25-16,5 84 22 15,-1-45 38-15,2 5-13 16,-1 2-26-16,-1 4-13 16,2-2-20-16,0-8-8 15,0-5-6-15,0-12-60 0,10-14-124 16,-5-6-213-16,1-3-323 15</inkml:trace>
  <inkml:trace contextRef="#ctx0" brushRef="#br0" timeOffset="29515.22">601 12076 1122 0,'0'0'239'0,"0"0"-172"15,25 87-13-15,-5-56 1 16,0-9-23-16,1-8-12 16,2-9 4-16,-1-5 6 0,-3-11-30 15,-5-12 18 1,-1-7-20-16,-7-7 2 0,-6-1-64 16,0 1 28-16,-6 3-40 15,-10 5 21-15,-1 8 23 16,-2 5 32-16,1 10 21 15,3 6 43-15,-1 6-44 16,5 14-7-16,2 6 5 16,2 8 8-16,6-2 25 15,1-1-27-15,0-3-12 16,0-7-3-16,7-7-9 16,2-7-1-16,0-7-38 0,4 0-67 15,-2-4 26 1,-2-10-93-16,1-3 27 0,-4 1 15 15,3 5 90-15,-6 3 41 16,3 8 12-16,1 0 54 16,-1 8 95-16,2 11-28 15,1 4 30-15,4 4-44 16,1 0-67-16,2-3-31 16,2-4-11-16,1-8-10 15,-1-8-5-15,0-4-72 16,-3-5 56-16,0-19-72 15,0-7-42-15,-5-8-85 16,-5-6-31-16,-2-1-107 16,-3-1 4-16,0 4 354 15,-5 1 87-15,-2 7 34 0,-1 10 113 16,-2 8 88-16,4 10-39 16,3 5-58-16,0 2-105 15,0 9-96-15,3 13 11 16,0 10 20-16,0 6 0 15,9 6-21-15,7 1-24 16,1 0 2-16,5-4-12 16,5-4 0-16,0-10 0 15,1-7 0-15,0-8-13 16,-2-9 13-16,-2-3 2 16,-5-9 14-16,1-14 20 15,-4-11-2-15,-7-7-8 16,1-3 2-16,-7-3-7 0,-3-1 30 15,0 4 10-15,-4 4 7 16,-11 6-3-16,3 8 7 16,-6 8-2-16,-4 7-26 15,-2 5-17-15,-5 6-27 16,1 0-14-16,0 6 6 16,1 13 1-16,8 3-21 15,5 7-28-15,8 3-21 16,6 14-88-16,0-7-145 15,6-8-381-15</inkml:trace>
  <inkml:trace contextRef="#ctx0" brushRef="#br0" timeOffset="29765.53">1278 11722 967 0,'0'0'348'16,"0"0"-252"-16,0 0-22 15,21 88 26-15,-14-48 34 16,2 7-9-16,0 3-49 16,0 0-34-16,-1-2-26 15,-2-6-10-15,-3-6-6 16,-3-8-101-16,0-11-204 15,0-9-687-15</inkml:trace>
  <inkml:trace contextRef="#ctx0" brushRef="#br0" timeOffset="29988.01">1256 11981 948 0,'0'0'832'15,"0"0"-746"-15,0 0-73 16,0 0 0-16,0 0 20 16,0 0 9-16,96 9 4 15,-66-9-6-15,-1 0-28 16,-1-4-4-16,-4-2-8 0,-2 1-50 16,-1-6-77-16,-6 2-117 15,-2 1-335-15</inkml:trace>
  <inkml:trace contextRef="#ctx0" brushRef="#br0" timeOffset="30258.79">1478 11635 1213 0,'0'0'189'0,"0"0"-166"0,0 0-22 16,0 0 12-16,0 0 73 16,10 92 45-16,-1-42-60 15,3 7-2-15,0 6-3 16,-1 0-21-16,0-4-20 16,-3-6-10-16,1-10-14 15,-5-8-1-15,-1-5-32 16,0-9-292-16,-3-6-781 0</inkml:trace>
  <inkml:trace contextRef="#ctx0" brushRef="#br0" timeOffset="46019.03">3050 12993 418 0,'0'0'167'16,"0"0"-83"-16,0 0-2 15,0 0 25-15,0 0 19 16,0 0 45-16,0 0-31 16,0 0-60-16,0 0-27 15,0 0-19-15,0 0-9 16,0 0 2-16,0 0-8 15,0 0-4-15,0 0-7 0,0 0 1 16,0 0 1-16,0 0-4 16,0 0-6-16,0 0 6 15,0 0-5-15,0 0 4 16,0 2-4-16,0 3-1 16,0 4-1-16,0 5 1 15,0 3-1-15,0 0 1 16,0-1 0-16,-1 1 1 15,1-3 0-15,0 0-1 16,0-2 0-16,0 0 0 16,0-2 0-16,0 0 1 15,0-4 0-15,0 0 0 16,1-1 0-16,2-2-1 0,0 0 2 16,0-1-1-1,0 0-1-15,0 0 1 0,1 0 1 16,-1-2-1-16,2 0 0 15,-2 0 13-15,4 3 8 16,2-3 13-16,-1 0-7 16,5 0-2-16,-1 0 6 15,0 0 3-15,3 0 5 16,-3 0-8-16,4 0-13 16,-2 0-3-16,2 0-7 15,-1 0 9-15,1-3-2 16,-2 3-6-16,5-2-1 15,0-1-3-15,-2 2 10 16,4-2-2-16,-3 0-6 16,3 1-2-16,-2-1-5 0,-1 3 6 15,3-2 2-15,1-1 3 16,-1 1 16-16,0 0-12 16,1-1 3-16,-1 1-9 15,2-3 3-15,-1 0 2 16,0 1 0-16,2 1 0 15,-1 0-14-15,2-1 15 16,-1 1-9-16,-2 2-1 16,1 0 3-16,-1 0-2 15,0-1-6-15,0 1 1 16,0 1 7-16,-2-1-9 16,3-1 0-16,-2 1 0 15,1-1 0-15,2 0 1 0,-2 2 1 16,2-3-1-1,0 0-1-15,0 1 9 0,-2-1-9 16,-1 1-1-16,-3 0 1 16,4 0 1-16,-5-1-1 15,4 3 9-15,-2-3-9 16,-1 1-2-16,3-1 1 16,-2 0 1-16,1 2 0 15,-1 1 1-15,3-5-1 16,-2 5 0-16,-1-3 0 15,3 0 0-15,-5 1 0 16,5 2 0-16,-5 0 0 0,4 0 0 16,-2 0 0-16,-4 0 1 15,1 0-1-15,-2 0 0 16,-1 0-1-16,1 0 1 16,0 0 6-16,-2 0-5 15,-1 0-2-15,2 0 2 16,-1 0-1-16,-3 0 0 15,0 0 0-15,-3 0-1 16,2 0 1-16,-2 0 0 16,1 0 0-16,-1 0 0 15,0 2 0-15,0-1 0 16,0-1 0-16,-2 0 0 16,-1 0 0-16,-1 0 0 15,-1 0 0-15,-1 0-9 16,0 0-25-16,0 0-55 0,0 0-177 15,0-6-295-15</inkml:trace>
  <inkml:trace contextRef="#ctx0" brushRef="#br0" timeOffset="46477.17">4610 12688 405 0,'0'0'524'0,"0"0"-419"16,0 0-33-16,0 0 31 16,0 0 14-16,0 0-56 15,0 0-40-15,0 0-10 16,0 6 24-16,0 7 6 16,8 4-5-16,1 5 21 15,1 7-12-15,-1 4-14 0,3 3 9 16,1 1 0-16,-2-1-29 15,-1-3-3-15,-4-7 0 16,-3-2-8-16,3-7 0 16,-4-3 9-16,1-2-9 15,-2-2-1-15,-1-4 0 16,0-2 1-16,0-2-41 16,0-2-77-16,0 0-270 0</inkml:trace>
  <inkml:trace contextRef="#ctx0" brushRef="#br0" timeOffset="46967.42">4476 12687 1154 0,'0'0'296'0,"0"0"-216"16,0 0-54-16,-64 84 4 15,37-51 1-15,0 2-14 16,-7 4-6-16,-2 0-10 15,-1 0 6-15,1 0-7 16,3-8-1-16,6-4 1 16,8-8 0-16,7-7-6 15,6-6-60-15,4-6-8 16,2-1-28-16,0-15-176 0,6-2-270 0</inkml:trace>
  <inkml:trace contextRef="#ctx0" brushRef="#br0" timeOffset="47199.25">4370 12702 1222 0,'0'0'242'15,"0"0"-178"-15,0 0-39 16,0 0-18-16,-79 84 15 0,49-52-15 15,-4 4 0 1,-5 1-7-16,0-3-10 0,5-5-9 16,4-7 3-16,8-11-28 15,4-6-182-15,12-5-258 0</inkml:trace>
  <inkml:trace contextRef="#ctx0" brushRef="#br0" timeOffset="47455.68">4210 12645 948 0,'0'0'543'0,"0"0"-471"16,0 0-49-16,0 0 2 16,-113 81 31-16,67-47-6 0,-5 3-25 15,-7 1-18-15,1 2-5 16,2-4-2-16,7-3 0 15,8-6-6-15,9-8 5 16,11-5-48-16,7-6-8 16,8-8 4-16,5 0-92 15,8-25-211-15,13 1 13 16,-2-5-366-16</inkml:trace>
  <inkml:trace contextRef="#ctx0" brushRef="#br0" timeOffset="47634.97">3909 12712 568 0,'0'0'228'0,"0"0"-83"0,0 0 6 16,0 0-22-16,-82 70-55 15,45-36-42-15,-6 2-2 16,-1 1-5-16,2-1 0 16,2-7-12-16,6-3-13 15,9-9-18-15,8-14-129 16,11-3-175-16,2-3-469 0</inkml:trace>
  <inkml:trace contextRef="#ctx0" brushRef="#br0" timeOffset="47837.32">3775 12640 684 0,'0'0'277'15,"0"0"-193"1,0 0 19-16,-88 74 21 0,46-36-25 15,-3 2-35-15,-1 1-24 16,1-3-21-16,2-4-13 16,7-5-4-16,5-7-2 15,7-5-10-15,9-10-93 16,6-4-251-16,6-3-8 0</inkml:trace>
  <inkml:trace contextRef="#ctx0" brushRef="#br0" timeOffset="48025.8">3383 12790 742 0,'0'0'159'0,"0"0"-109"16,0 0 72-16,-111 93-8 16,77-63-8-16,-2-1-21 15,5-2-53-15,5-4-25 16,7-6-7-16,10-9-58 15,7-5-205-15,2-3-356 0</inkml:trace>
  <inkml:trace contextRef="#ctx0" brushRef="#br0" timeOffset="49336.8">3639 11504 401 0,'0'0'199'0,"0"0"-102"16,0 0-6-16,0 0 85 16,0 0-7-16,0 0-53 15,0 0 2-15,0 89-21 16,6-64-29-16,-1 5-16 15,5 7-15-15,0 7-5 16,4 17 0-16,7 21-6 16,1 27-5-16,2 11-1 15,-6 0 5-15,0-9-3 16,-6-14-9-16,-3-3-1 16,1-2-11-16,-1 0 11 15,0-3 46-15,3-1-12 16,-2 1-14-16,1-1-16 0,4 1 5 15,0 0-8 1,1-3-5-16,2-2 0 0,0-2-7 16,-2-2 0-16,1-1-1 15,-1-2-2-15,-1-11-4 16,-2-10 6-16,-2-14-2 16,-2-3-21-16,1 6 9 15,4 3 5-15,-1 8 9 16,-4-3-1-16,3 0 1 15,-2 1-1-15,1-1 1 16,-2 2-12-16,1-6-8 16,-4-3 3-16,0-5 15 15,-1-7-4-15,-2-6 5 0,0-5 0 16,-3-8-6 0,1-3 7-16,-1-6 1 0,2 1-1 15,-2-3-25-15,1 0-3 16,-1 1 5-16,0 3-12 15,3-3-9-15,-3 1 4 16,0-3 8-16,0 1 15 16,0-1-21-16,0-1-3 15,0 3 18-15,0 0 21 16,0 1-6-16,0-2 8 16,0 0-2-16,1 2 1 15,-1-4 1-15,2 2 2 16,-1-1-2-16,-1-3 1 15,0 4-1-15,0-4 0 0,0 0-76 16,0 0-133-16,0 0-70 16,0-8 0-16,0-3 57 15,0 2 33-15,0-6 49 16,0 5 131-16,0-2-47 0</inkml:trace>
  <inkml:trace contextRef="#ctx0" brushRef="#br0" timeOffset="49840.11">4176 14587 9 0,'0'0'309'15,"0"0"-87"-15,0 0-49 16,0 0-71-16,0 0-29 16,0 0 5-16,0 0-52 15,-13 9-18-15,13-1-6 16,0 0 12-16,0 1 34 0,0 2 11 16,0-1 14-16,1 0-17 15,4 0-11-15,-1 0-20 16,5 0 1-16,-3-1-5 15,3-1 4-15,1 1-3 16,-1-4-9-16,2 1 6 16,-1-3-2-16,-1-2 14 15,0 1-2-15,-1-2-15 16,0 0-2-16,0 0-3 16,-2-3-1-16,3-6 4 15,-2-2-10-15,-2 0 14 16,-1-4-8-16,-2 1 4 15,-2-1-11-15,0-3 0 0,0 0 1 16,0-2-1-16,-6-1 12 16,-2 2-12-16,-2 0 0 15,4-1 0-15,0 0-1 16,-2-2 0-16,1 0 1 16,0-1 0-16,1 1-1 15,-2 2 1-15,5 1 0 16,-4 5-1-16,7 5 1 15,-3 3 0-15,0 4-1 16,1 2-42-16,-1 0-12 16,2 0-49-16,-2 7-32 15,1-2-72-15,2-3 16 0,0 1 51 16,0-3-16 0,0 0-80-16</inkml:trace>
  <inkml:trace contextRef="#ctx0" brushRef="#br0" timeOffset="50771.11">4212 14290 436 0,'0'0'288'16,"0"0"-166"-16,0 0-30 16,-24-100 38-16,15 60 109 15,-1-2-116-15,-1-2-53 16,2-2-26-16,-3-2-24 16,3 0 8-16,0-3-5 15,-1 2-7-15,1-2 7 16,-3 1 30-16,-1-3 11 15,-1 2-23-15,-2-1-9 16,5-2-14-16,1 1-17 16,-2-1 0-16,6 0 0 0,-2 4 6 15,1 4-6-15,3 0-1 16,-1 5 1-16,1-1-1 16,-2-1 1-16,1 0 5 15,-2-1-6-15,1-1 0 16,3 0-1-16,-3-1-13 15,1 1 14-15,-1 2-12 16,-1-2 5-16,1 1 7 16,0-1 0-16,-3 4 1 15,3 1-1-15,-1 0 3 16,-1 2 3-16,-4-1-5 16,2 0 0-16,-2 0 0 0,-1 0 0 15,-1 0-1 1,3 2 0-16,-2-2 0 0,3 3 0 15,-2-1-1-15,0 1 0 16,1 0 1-16,1 0-1 16,1 0 1-16,0-1 1 15,3 2-1-15,0 1 0 16,2 3-1-16,1 1-6 16,-2 4 6-16,2 4-12 15,-1 1 4-15,-1 2-6 16,-2 2 15-16,1 0-1 15,1 0 1-15,-1 0-2 0,0 1 2 16,1 0-2 0,2 2 2-16,-2 1-6 15,2 1 6-15,0 5 0 0,0-2 0 16,0 4 1-16,0-1-1 16,0 2-6-16,-1-1 4 15,1 2-6-15,0-1 7 16,0-1-10-16,0 3 10 15,0-4-2-15,1 3 2 16,-1-1-10-16,2 1 10 16,1 2-6-16,-2-2 7 15,2 3 0-15,0 0-2 16,-1 0-18-16,1 0 8 16,-2 0 6-16,2 0-1 15,-4 0-9-15,4 0 3 0,0-3 5 16,0 3 7-16,0-2-1 15,0 2 1-15,0-1 1 16,0 1-1-16,0-3 1 16,0 3-1-16,0-3 1 15,0 0 1-15,0 3-1 16,0 0-16-16,0 0-34 16,6 8 39-16,-3 2 11 15,0 1 2-15,0 0 4 16,0-2-6-16,1 0-109 15,-1-3-443-15,0-1-309 0</inkml:trace>
  <inkml:trace contextRef="#ctx0" brushRef="#br0" timeOffset="53458.37">3168 11987 459 0,'0'0'156'15,"0"0"-6"-15,0 0 30 16,0 0-44-16,18 85-21 16,-14-56-8-16,-1 7-41 15,2 3-15-15,2 6 3 16,-1 7-21-16,3 14-11 16,3 18-7-16,3 18-10 15,-3 7-3-15,4-8-2 16,-2-9 1-16,-1-11 0 15,-1 0 5-15,7 3 4 16,-2 7 25-16,4 6 6 16,1 4-5-16,3 3-5 0,1 5-17 15,1 0-8-15,1-2-4 16,-1-3-1-16,-2-7-1 16,-3-8 0-16,-8-19 0 15,-1-14-1-15,-7-15 1 16,-3-6 0-16,2 4 0 15,-1 3 0-15,-1 2 1 16,2-6 9-16,-1-6-9 16,-1-4-1-16,3-5-1 15,0-1-1-15,2-1 1 16,0-1-6-16,0 1 1 16,1-2-1-16,-3-3 0 15,-3-2 5-15,1-5 1 0,-4-1 1 16,3-5-1-16,-3 0 1 15,0 0-1-15,0 0 1 16,2-1-13-16,-1 1-11 16,1 2-3-16,1-1 8 15,0 3 7-15,0 1 11 16,0 2 0-16,0 3-1 16,1 1-8-16,2-1 0 15,-3 0-6-15,3 1 1 16,-3 3 2-16,3-1 7 15,-1 0 5-15,-1 0-11 16,0-1-7-16,1 0 11 0,1 1 8 16,-3-1 0-16,6-2-2 15,0 1 1-15,-2-3-5 16,2-3 6-16,3 0 0 16,0-1 0-16,3-1 0 15,0-2 1-15,1 0-1 16,4 1 1-16,-1 0 0 15,5-4 5-15,-3 4 13 16,3-2-9-16,-2 0-3 16,6 2-1-16,-1-2-4 15,3 1 11-15,0-2 9 16,1 4 1-16,3-5 7 16,1 2 7-16,-1-3 10 0,2 0 4 15,0 0-18 1,1 0-9-16,-1 0-13 0,1-7-5 15,-1 1-4-15,0-3 5 16,-1-1-6-16,-2 1 0 16,-3-3 0-16,-2 0 0 15,-2 2 0-15,1-1 0 16,-2-2 5-16,-1 1-6 16,-2-2 2-16,-1-1-1 15,-3-1 0-15,0 0 2 16,-5-2-2-16,-2 1 5 15,1-3-6-15,-5 0 0 16,1 1 6-16,-4-2-6 16,2-2-6-16,-5 2-3 15,-1-1-13-15,0-1-39 0,0 0 36 16,-7 1 18-16,-3 0-33 16,-4 0 7-16,1 2 22 15,-1 2 11-15,0 3 0 16,-3 1 0-16,1 4 1 15,-5 0 6-15,-2 1 2 16,-5-2 10-16,3 3 0 16,-4-1-2-16,1 1-2 15,1-2 7-15,-1 3-10 16,4-1 5-16,0 3 17 16,-1-1-5-16,1 3-3 15,0 0-4-15,-1 2 9 16,2 1-12-16,-1 0-11 0,-2 0 2 15,0 0-1 1,-2 0 2-16,3 4 1 0,-1 2-10 16,1 0 6-16,-2-1-8 15,3 4 1-15,-3-1 0 16,2 2-1-16,-2 2 1 16,0-1-1-16,0 1 1 15,-1 1-1-15,-2 1 0 16,0 1 1-16,2-1-1 15,0 0 1-15,1 1-1 16,3 0 0-16,4 2 0 16,0-3 0-16,2 1 0 0,3 2-1 15,-3 0 1 1,3 0-1-16,0 1-1 0,2 0 1 16,-2 3 0-16,1 2 0 15,-2 3-7-15,1 0 7 16,-1 4-1-16,2-1 1 15,-2-4 1-15,7-3-1 16,0-3-5-16,3-7 5 16,2-4 0-16,4-3 1 15,0-2-151-15,8 3-26 16,9-2 32-16,1 0-429 0</inkml:trace>
  <inkml:trace contextRef="#ctx0" brushRef="#br0" timeOffset="64167.14">3894 16656 202 0,'0'0'880'0,"0"0"-682"15,0 0-123 1,0 0 39-16,0 0-1 0,0 0-33 15,0 0-16-15,0 0 5 16,0 0-28-16,0 0-12 16,0-7 6-16,0 2 8 15,0-5 14-15,0-4-19 16,0-6-16-16,0-7-2 16,0-6-19-16,0-4 1 15,0-8 10-15,0-5-12 16,0-5 0-16,0-4 0 15,0-3 0-15,0 0 0 16,0 1 0-16,0 0-5 16,0 3-23-16,0 5-1 15,0 3-2-15,0 6-8 0,0 5 20 16,-4 4-3-16,-1 4 4 16,1 8 9-16,1 3 8 15,-2 6 1-15,1 4-1 16,1 4 1-16,3 1-1 15,0 1 1-15,0 2 0 16,0 2 0-16,0-2 0 16,0 0 0-16,0 2 0 15,0 0 0-15,0 0-1 16,0 0-2-16,0 0-2 16,0 0 4-16,0 0-11 15,0 0-23-15,0 0 25 0,0 0-24 16,0 0-30-16,0 0-16 15,0 0-53-15,0 0-76 16,0-1-27-16,0 0-102 0</inkml:trace>
  <inkml:trace contextRef="#ctx0" brushRef="#br0" timeOffset="64865.34">3842 15640 555 0,'0'0'296'0,"0"0"-205"16,0 0-65-16,0 0-7 16,0 0 36-16,-52 75-32 0,37-52-14 15,1-3 22 1,0 0 29-16,0-1-7 0,5-5 14 16,0-2-9-16,5-4-29 15,-1-2-13-15,4-3 0 16,-1-2-10-16,2-1-6 15,0 0 3-15,0 0 23 16,0-3 6-16,8-8-17 16,2-3 1-16,-1-6 18 15,3-4 30-15,-2-7-10 16,1 1-23-16,-5-4-6 16,3 0-9-16,1-1-7 15,-4 4-2-15,0 5-7 0,-1 4 1 16,-2 5 4-1,1 6-5-15,-3 4 0 0,1 3 0 16,-2 4 0-16,3 0 11 16,0 0-5-16,3 4-6 15,9 12 18-15,-2 5-2 16,5 7-9-16,2 4-7 16,-1 0 1-16,-2 0-1 15,-1-5 0-15,-4-4 0 16,1-1 0-16,-4-5 0 15,-1-4 0-15,-4-4-2 16,0-2-10-16,-1-4 4 16,-3-1-11-16,0-2 8 15,0 0 3-15,0 0 7 0,0 2 1 16,0-1-1-16,-10 3 0 16,0-2-9-16,-1 2 10 15,-4 2 5-15,0 2-5 16,-1 0 0-16,1-2 34 15,0 2 0-15,2-2-19 16,-2 0-14-16,6-2 1 16,0 0 24-16,0 0-15 15,3-2-11-15,0 1 0 16,3-1 8-16,0 1-8 16,3 0-9-16,0 10-14 15,0-3-158-15,0 3-583 0</inkml:trace>
  <inkml:trace contextRef="#ctx0" brushRef="#br0" timeOffset="76380.28">8910 11834 157 0,'0'0'370'15,"0"0"-233"-15,0 0-71 16,0 0-2-16,0 0-17 0,0 0 24 16,0-6 61-16,0 6-6 15,0-2 1-15,0 2-17 16,0-1-23-16,0-1-13 15,0 1 5-15,0 0 29 16,0 1-6-16,0-2 1 16,0 2-14-16,0-1-4 15,-4 1-11-15,4 0-12 16,0 0-3-16,0-1-16 16,0 1-14-16,0 0-16 15,0 0 3-15,0 0-5 16,0 0-3-16,0 0-8 15,0 0 0-15,0 0-1 16,6 0-13-16,7-3 5 0,11 3 9 16,9-3 2-16,7-1 4 15,8-2-6-15,1-1 0 16,2 0 1-16,-2 0 1 16,-6 1-1-16,-4 0 5 15,-5 2-6-15,-11 1 1 16,-7 2-1-16,-7 1 0 15,-7 0-1-15,-2 0 1 16,0 0 7-16,-9 1 5 16,-11 9-6-16,-5-3-5 15,-5 2 0-15,-6-2-1 16,-4-4 0-16,1 1-7 0,-5-1-1 16,2-2-5-16,-3 1 4 15,3-1 8-15,3 2 0 16,2-2 1-16,6 1 0 15,7 1 0-15,3-3 0 16,6 0 1-16,6 0 0 16,3 0-1-16,5 0 0 15,-1 0 0-15,2 0-10 16,0 0-20-16,11 0 29 16,8 0-5-16,14 0 6 15,4 0 0-15,4 0 0 16,3 0 0-16,-2 0 1 15,1-3 0-15,-1 0 0 16,-3 0 1-16,1 3-2 16,-7 0 1-16,-8 0 0 0,-7 0-1 15,-5 0-1-15,-5 0 0 16,-8 6 1-16,0 1 0 16,0 0 1-16,-5-1-1 15,-14 3 1-15,-5-3-1 16,-7-2-1-16,-5-2-14 15,-6 1-7-15,-4-3 4 16,0 0 0-16,-3 0 6 16,2 0 5-16,3 0 6 15,6 0 0-15,4 0 1 16,12 0-1-16,8 0 1 16,4-3 0-16,7 3 1 15,3-2 0-15,0 0 5 0,0 1-6 16,19-2-1-1,8 2 1-15,9-1 1 0,9 1 0 16,2 1 7-16,3 0 0 16,-3-2 1-16,1 1 2 15,-5 0-4-15,-4-2 5 16,-4 1-3-16,-9 1-9 16,-8-1 0-16,-7 2-1 15,-7 0 1-15,-4 0 1 16,0 0 5-16,-10 0 12 15,-14 0-8-15,-7 0-10 16,-8 0-13-16,-5-6 4 0,0-1 7 16,-1-1-14-1,3-1-12-15,3 2 9 0,5 5 11 16,7 1 8-16,5 1-1 16,10 0 1-16,4 0-1 15,3 0-1-15,3 0-4 16,2 3-3-16,5 5 8 15,15 0-6-15,9 0 5 16,7-3-4-16,7 0 6 16,2-4 0-16,4-1 18 15,-1 0-9-15,1 0-8 16,-2 0 7-16,-5-1-7 16,-6-2 7-16,-11 1-8 0,-8 2-1 15,-7 0 0 1,-10 0 0-16,0 0 1 0,-10 0 2 15,-13 7 5-15,-11 2-6 16,-9-4-1-16,-4 1 1 16,-2-3 0-16,2-3 0 15,6 0 0-15,7 0-1 16,10 0 0-16,9 0 5 16,5 0-5-16,10 0-11 15,0 2-36-15,21 10-53 16,1 0-97-16,3 0-452 0</inkml:trace>
  <inkml:trace contextRef="#ctx0" brushRef="#br0" timeOffset="84377.24">10025 11833 456 0,'0'0'183'0,"0"0"-108"16,0 0-4-16,0 0 78 15,0 0 21-15,0 0 0 16,34 11-47-16,-31-11-49 15,0 0-19-15,-3 0-10 0,0 2 9 16,0-2 3-16,0 0 1 16,0 0 11-16,0 1 41 15,-12 1-49-15,-5 2-39 16,-5 1-14-16,-5 0-2 16,0 1-5-16,-1 2-1 15,3 2 0-15,4 3-1 16,1 1-8-16,5 2-1 15,5 4 10-15,7 0-1 16,3 3-4-16,0 2 5 16,15 1-1-16,3-2 1 15,7-5-1-15,2-5-5 16,-2-6 4-16,-2-8 2 0,-1-2 6 16,-1-18 21-1,-3-9-9-15,-3-10-7 0,-6-8-1 16,-3-7-10-16,-3-4 2 15,-3-8-2-15,0 2-9 16,0-1-15-16,-3 6-6 16,-3 8 21-16,1 13-1 15,2 13 10-15,2 13 0 16,1 12-5-16,0 5-10 16,0 33 14-16,12 34 1 15,7 32 1-15,2 14 13 16,-1-5-12-16,-3-29 4 15,-6-33-6-15,2-19 1 16,-4-12 2-16,2-3-3 0,0-4 1 16,0-5-1-16,-3-8 9 15,2-3 32-15,-3-19-19 16,1-10-12-16,-2-7-10 16,-3-6 0-16,3-2-8 15,-5 2 7-15,1 6-9 16,1 7-17-16,-2 11 16 15,4 12 3-15,1 9-7 16,2 4 2-16,3 22 12 16,7 12 1-16,3 8 6 15,3 3 13-15,1-2-6 16,2-10-7-16,1-11 1 16,-4-11-7-16,-3-15-6 0,0-4 5 15,-12-43-77-15,-5-1-198 16,-4-2-510-16</inkml:trace>
  <inkml:trace contextRef="#ctx0" brushRef="#br0" timeOffset="84514.82">10260 11626 1670 0,'0'0'246'0,"0"0"-182"15,0 0-52-15,0 0-12 16,0 0-47-16,0 0-177 15,0 0-437-15</inkml:trace>
  <inkml:trace contextRef="#ctx0" brushRef="#br0" timeOffset="84948.25">10682 11814 1320 0,'0'0'382'0,"0"0"-271"15,0 0-84-15,0 0-17 16,0 0-1-16,0 0 4 16,0 0 28-16,-62 4-7 15,39-3-18-15,1 1-15 16,4 2 0-16,2 1 0 16,7 3 0-16,4 0-1 0,5-1-6 15,0 1-4 1,3 0-2-16,12-1 2 0,6-2 2 15,7 3 7-15,4-1-6 16,-1 2 7-16,3 2 1 16,-4 3 16-16,-3 0 16 15,-6 2 10-15,-8 0 24 16,-7 4-8-16,-6-1-3 16,0 3 10-16,-19 0-17 15,-10-1-13-15,-8-4-20 16,-3-4-4-16,0-8-3 15,1-5-3-15,6 0-6 0,8-3-6 16,8-9-44 0,11 0-49-16,6-1-80 0,12-11-138 15,12 7-209-15,3-2-12 16</inkml:trace>
  <inkml:trace contextRef="#ctx0" brushRef="#br0" timeOffset="87094.27">10800 11947 854 0,'0'0'247'15,"0"0"-30"-15,0 0-27 16,0 0-46-16,0 0-34 16,48 98-46-16,-36-67-14 15,0-3-27-15,4-3-11 16,1-11-12-16,2-5 2 16,2-9 4-16,0 0 19 15,-2-20 3-15,-1-8-13 0,-5-4-14 16,-7-5-1-16,-6-2-22 15,0 2 4-15,-15 1 8 16,-10 6-22-16,0 4 2 16,-5 9 10-16,0 7 8 15,2 10-4-15,1 0 15 16,5 11-7-16,5 13 8 16,5 5 0-16,6 3 7 15,6 2 12-15,0-3 13 16,12-3 0-16,11-9-11 15,7-6 5-15,2-10 2 16,7-3-2-16,-2-13-4 16,1-13 4-16,-4-10-14 0,-4-6-12 15,-6-7-7 1,-7-5-31-16,-8 0 0 0,-4-2 26 16,-5 1 12-16,0 6 0 15,-2 8 0-15,-4 12 16 16,2 12 4-16,1 14 30 15,1 3-19-15,1 24-3 16,1 27-6-16,0 24 13 16,4 3 2-16,7-8-9 15,5-11-1-15,1-17-12 16,5 0-5-16,3-4 0 16,1-11-8-16,-1-12-1 15,2-12-1-15,0-3 0 16,-3-13-14-16,-1-16 13 0,-4-6-9 15,-5-8-22-15,-5 0-18 16,-4 2-25-16,-4 4 29 16,-1 11 35-16,0 12 11 15,0 11 13-15,0 3 16 16,-1 27-18-16,1 13 11 16,0 11 41-16,0 4-11 15,10 0-14-15,5-8-1 16,3-9-23-16,2-13-5 15,0-9-8-15,1-10 5 16,0-6-6-16,0-10-10 16,-2-18 9-16,-4-6-29 15,0-9-38-15,-7-6-22 16,-4 3 19-16,-2 5 52 16,-2 5 18-16,0 11 1 0,0 9 1 15,-2 14 40-15,-1 2-9 16,0 21-22-16,3 15 2 15,0 10 33-15,0 1-6 16,2 1-10-16,10-8-7 16,5-6-2-16,4-12 0 15,2-9-19-15,4-10 22 16,1-3-15-16,2-18-8 16,-3-11-14-16,-2-9-17 15,-7-6-24-15,-5-3-26 16,-8 1 16-16,-5 8 22 0,0 4 33 15,0 12 10 1,-2 10 25-16,-1 12 30 0,2 2-39 16,1 22-10-16,0 11 0 15,0 6 15-15,1 4 14 16,11-3-11-16,5-4-6 16,1-6-10-16,4-8-7 15,3-12 1-15,-1-7 5 16,6-5 1-16,-3-13-8 15,-5-15-21-15,1-6-35 16,-7-7-22-16,-6 1-19 16,-2 1-14-16,-8 6-42 15,3 9 88-15,-3 13 46 16,0 11 10-16,0 5 8 16,3 24 1-16,3 6 48 0,-2 6 45 15,5 0-9-15,2-3-20 16,2-8-16-16,5-6-29 15,3-11-8-15,3-6-1 16,-1-7-10-16,0-7-7 16,2-14-63-16,-2-9-46 15,-4-4-30-15,-2-2 35 16,-6 2-10-16,-2 2-76 16,-3 11 120-16,-3 8 57 15,2 12 20-15,-2 2 36 16,3 21 99-16,0 8-32 15,1 7 4-15,4 0-3 0,5-2 1 16,2-6-41-16,4-8-32 16,2-9 8-16,1-7-18 15,1-5-7-15,-5-10 5 16,1-14-4-16,-6-6-8 16,-5-2-7-16,-8-4 0 15,-3 4 0-15,0 1 9 16,-15 3-9-16,-6 8 11 15,-6 7 32-15,-4 7-23 16,-2 6-15-16,-1 0-6 16,1 17 1-16,3 2-1 15,8-1 1-15,7-1-1 16,6-5 0-16,9-7 0 0,0-5-19 16,12 0-37-16,9-5-1 15,12-12 13-15,2-2 22 16,3 2-41-16,1 1-3 15,1 6 66-15,1 9 6 16,0 1 111-16,-2 8 10 16,-2 12-36-16,-6 6-30 15,-4 3-18-15,-9 2-9 16,-2-3-12-16,-5-5-10 16,-5-2-6-16,-2-6-6 15,-2-5 1-15,-1-9-1 16,2-1-1-16,-2-4-32 15,4-15-70-15,1-10-47 16,3-4-45-16,4 1 71 16,-1 4 63-16,3 5 45 0,-1 9 16 15,-1 11 18-15,2 3 48 16,-1 12 90-16,2 16-47 16,-1 5-38-16,1 6-24 15,2-3-20-15,-1-5-1 16,0-5-10-16,0-11-10 15,4-10 0-15,-5-5 0 16,2-6 4-16,0-17 1 16,-5-8-11-16,-2-10 0 15,-4-3-12-15,-7 1 2 0,0 1 9 16,0 6 1 0,-8 8 2-16,1 10-1 0,3 10 12 15,1 8-12-15,3 13 0 16,0 19 0-16,0 7 0 15,0 5 0-15,0-2 8 16,9-4 5-16,6-6-6 16,0-11-7-16,1-8 5 15,4-8-4-15,2-5-1 16,3-7-1-16,2-15 0 16,1-4-29-16,2-4-5 15,3-1 20-15,0 4 7 16,3 7 5-16,3 8 2 15,-2 12 2-15,-5 0 11 16,-3 12 6-16,-11 11 32 0,-5 3-11 16,-10-1-9-16,-3 1-6 15,-6-2-18-15,-13-1-7 16,-27-6-83-16,5-7-172 16,1-6-731-16</inkml:trace>
  <inkml:trace contextRef="#ctx0" brushRef="#br0" timeOffset="87300.55">12260 11661 2234 0,'0'0'351'0,"0"0"-255"16,0 0-96-16,0 0-11 15,0 0-26-15,0 0-11 16,0 0-1-16,91-35-160 16,-55 19-1450-16</inkml:trace>
  <inkml:trace contextRef="#ctx0" brushRef="#br0" timeOffset="88079.11">14410 11761 1196 0,'0'0'192'0,"0"0"-115"16,0 0-17-16,0 0-8 16,-96-6 12-16,72 6 0 0,-1 0-20 15,4 8-25-15,2 2-9 16,1 0-4-16,3 1-5 16,3-3 0-16,6 0 1 15,3-4-2-15,3 3 0 16,2-2-11-16,14 0 0 15,11 4 3-15,10 1 8 16,3 0 0-16,5 2 0 16,1 2 0-16,-5 0 9 15,-7 0-8-15,-7 0 1 16,-11 1 5-16,-10 1 5 16,-6 0 49-16,-4 2 39 15,-19 0-1-15,-6 0-43 16,-6-2-16-16,-4-5-2 15,-1-3 9-15,1-6-8 0,5-2-20 16,4 0-10-16,8-8-9 16,8-4-5-16,8 0-57 15,6-8-127-15,11 3-121 16,4 1-398-16</inkml:trace>
  <inkml:trace contextRef="#ctx0" brushRef="#br0" timeOffset="88724.37">14640 11911 1340 0,'0'0'197'0,"0"0"-144"0,0 0-37 16,14 86-15-16,-5-65 5 16,2-4-5-16,5-8-1 15,2-7 0-15,0-2-19 16,4-7-90-16,-1-13 5 15,-4-5-23-15,-7-5-33 16,-4-1 54-16,-6-1 33 16,-3 3 73-16,-16 1 2 15,-8 7 68-15,-6 8 142 16,-3 5-45-16,0 7-67 16,-1 1-42-16,6 4-8 15,4 12-24-15,7 3-14 16,6 2-4-16,8-1-6 0,4 0-1 15,2-5 0-15,3-5 0 16,15-3-1-16,7-7 0 16,7 0 0-16,3-12-30 15,6-5-27-15,2-1 16 16,-1 1 19-16,-3 3 12 16,-3 6 9-16,-4 8 1 15,-5 0 10-15,-3 20 27 16,-5 7 33-16,-7 5-1 15,0 1 20-15,-6-1 6 16,-3-5-26-16,0-6-28 16,0-9-23-16,-1-5-11 15,-1-6-6-15,1-1 4 0,-1-1-5 16,1-15-34 0,2-7-61-16,0-5-38 0,2-6-25 15,0-1-62-15,5 2-44 16,2 7 114-16,2 9 150 15,5 10 97-15,-2 7 112 16,2 5 32-16,1 18 39 16,1 7-105-16,-2 3-59 15,1 3-40-15,-4-5-24 16,-1-3-30-16,0-9-22 16,-5-7-119-16,-5-9-831 0</inkml:trace>
  <inkml:trace contextRef="#ctx0" brushRef="#br0" timeOffset="90624.69">15567 11905 973 0,'0'0'319'0,"0"0"-206"16,0 0-33-16,0 0-31 15,0 0-20-15,0 0 25 16,0 0 13-16,15-62-23 0,-6 53-24 15,0 1 1-15,3 3-1 16,1 3 17-16,1 2-5 16,4 0-12-16,0 14 1 15,3 6 2-15,-1 4-5 16,-3 3-11-16,-1 2-1 16,-4 0-3-16,-4-2 6 15,-4-5-8-15,-3-5 1 16,-1-6 8-16,0-5-9 15,0-5-1-15,0-1 1 16,0 0-1-16,0-12-4 16,-3-10-49-16,-2-7-35 15,3-4 5-15,2-3 26 16,0 1 6-16,2 5-3 0,11 7 35 16,1 9 18-16,2 12 1 15,0 2 6-15,2 16 33 16,1 13 41-16,-2 12 27 15,-2 0-9-15,-5 3-43 16,1-6-27-16,-3-6 12 16,-1-11 2-16,-1-8-23 15,-3-10-8-15,0-3 2 16,0-1 24-16,0-18-6 16,0-8-31-16,1-9-21 15,-1-5-38-15,1-1-24 16,1 3-36-16,1 3 6 15,2 10 39-15,0 10 40 0,1 11 20 16,0 5 9-16,1 11 5 16,1 16 67-16,-2 4 9 15,1 6-16-15,-1-1-3 16,1-6 3-16,1-6-19 16,0-10-21-16,1-6-20 15,4-8-17-15,-2-6-226 16,-4-8-280-16</inkml:trace>
  <inkml:trace contextRef="#ctx0" brushRef="#br0" timeOffset="91315.47">16165 11860 1207 0,'0'0'213'16,"0"0"-130"-16,0 0-34 15,11 80 7-15,-1-60 34 16,8-4-33-16,0-3-34 16,4-5-11-16,1-5-12 15,-1-3-16-15,-5 0-12 16,-1-3-37-16,-6-10 50 16,-2-4-5-16,-3 0-14 15,-4-7-10-15,-1 2 17 16,0-1 2-16,0 2 24 0,-4 1 1 15,-1 5 6 1,-1 4-4-16,3 4 4 0,0 4 11 16,1 3 14-16,2 0-30 15,0 6 1-15,0 9-1 16,0 4 22-16,0 4-1 16,6-1-9-16,2-2-3 15,4-3-4-15,1-1-5 16,3-3 0-16,3-4 8 15,1-3-8-15,3-1-1 16,-1-5 0-16,-1 0 0 16,-2-6 0-16,-4-10-44 15,-1-4-10-15,-5-4 18 16,-3-2 13-16,-3-2 4 16,-3 1 9-16,0 1 10 0,0 4 0 15,0 3 22-15,-5 9 24 16,1 2-5-16,-1 8 18 15,2 0-16-15,-2 11-32 16,1 13-3-16,1 12 28 16,2 19 21-16,1 29 19 15,1 34-19-15,11 9-18 16,-1 0-26-16,-4-27-7 16,-2-36-6-16,0-20 0 15,-2-9 0-15,0 2 0 16,0-2 0-16,1-2 0 15,-3-10 0-15,1-10 0 16,-1-7-1-16,1-5-52 0,-2-1-88 16,0 0-3-16,0-4-60 15,0-3-443-15</inkml:trace>
  <inkml:trace contextRef="#ctx0" brushRef="#br0" timeOffset="95782.29">9883 12609 1385 0,'0'0'240'0,"0"0"-173"16,0 0-44-16,0 0-11 15,0 0-5-15,0 0 5 16,0 0 27-16,-3 75 15 16,3-30-22-16,3 22 4 15,12 20-1-15,12 20-9 16,2 4-5-16,0-23 1 16,-7-23-12-16,-10-31-8 15,-3-10 0-15,0-3 1 16,-3-4 5-16,0-3-8 15,-5-8 0-15,-1-6 0 16,0-3 9-16,-10-17-9 16,-9-10-38-16,-5-10 22 0,-6-10 15 15,-3-18 1-15,-3-16 0 16,6 4 2-16,8 10-1 16,10 9 0-16,12 15-1 15,0 0 0-15,0-2 0 16,15 11-6-16,6 12 5 15,4 8 0-15,2 9 0 16,3 8 1-16,1 5 5 16,-1 17 14-16,-3 8 1 15,-9 5 2-15,-3 4-2 16,-12 1-3-16,-3 2-2 0,-8-4-8 16,-14-4 1-16,-8-2-7 15,0-8 1-15,-1-9-1 16,3-6-1-16,2-8-40 15,4-4-74-15,7-13-200 16,6-3-621-16</inkml:trace>
  <inkml:trace contextRef="#ctx0" brushRef="#br0" timeOffset="96141.9">10172 12791 1114 0,'0'0'280'0,"0"0"-202"0,0 0-53 16,0 0 18 0,15 80 36-16,-6-58-2 0,5 1-10 15,5 0-35-15,2-4-20 16,1-4-5-16,4-4-5 16,-1-6-2-16,-1-5 0 15,-5 0-27-15,-4-13 0 16,-3-7 27-16,-6-3 0 15,-6-5 6-15,0 1 10 16,-10-4 7-16,-9 5 63 16,-3 1-5-16,-5 4 5 15,-4 6-9-15,1 7-43 16,-1 7-11-16,-2 1-9 16,6 7-13-16,3 10-1 15,6 4-5-15,7 1-29 0,6-2-66 16,5 3-152-16,11-5-94 15,6-6-523-15</inkml:trace>
  <inkml:trace contextRef="#ctx0" brushRef="#br0" timeOffset="96691.26">10542 12777 64 0,'0'0'1472'15,"0"0"-1294"-15,0 0-135 16,0 0-5-16,0 0 15 0,0 0-12 16,0 0-9-1,-49 19-21-15,46 4-9 16,0 5 4-16,3 1 0 0,0 0 1 16,13-1-5-16,4-3 6 15,4-3-7-15,4-7 1 16,0-7-1-16,2-7 14 15,-3-1-15-15,0-7-4 16,-3-14 2-16,-6-4 2 16,-3-4-10-16,-9-2-1 15,-3 2 4-15,0 2 7 16,0 8 0-16,-8 6 1 16,3 7-1-16,0 6 0 0,3 2-8 15,1 17-2-15,1 5 9 16,0 8 1-16,10-1-1 15,8-2 0 1,4-4 1-16,5-6 1 0,0-8 0 16,0-7 7-16,-3-4-8 15,-2-6 1-15,-6-13 0 16,-5-7 0-16,-8-5 7 16,-3 0 0-16,0 1 0 15,-15 1 8-15,-4 4 18 16,-5 6 27-16,0 5 10 15,0 6-23-15,0 8-21 16,0 0-22-16,4 14-5 16,3 8-44-16,4 15-49 15,5-6-112-15,7-2-277 0</inkml:trace>
  <inkml:trace contextRef="#ctx0" brushRef="#br0" timeOffset="97720.73">11424 12780 1046 0,'0'0'382'16,"0"0"-274"-16,0 0-75 15,0 0-11-15,0 0 15 16,0 0 30-16,-90 9-9 15,78 5-26-15,3 4-17 16,2 2-8-16,4 3 6 16,3 1-12-16,3 1 39 0,13 1-1 15,6-1-8 1,5-3-16-16,5-6-8 0,-1-6-5 16,0-8-1-16,-1-2-1 15,-3-5 0-15,-4-15-34 16,-4-5 25-16,-6-2-4 15,-4-2-9-15,-4 2 11 16,-4 8 11-16,-1 4 0 16,0 9 1-16,0 6-1 15,0 1-72-15,3 16 56 16,3 7 16-16,3 4 17 16,6-2-1-16,3-4-8 15,1-6-7-15,4-8 5 16,2-7 7-16,-4-1 50 15,0-8-25-15,-5-10-32 0,-5-6-5 16,-7-5-1-16,-4 0-8 16,0 0 1-16,-12 3 5 15,-7 5 0-15,-3 7-8 16,-1 5-14-16,-1 9 13 16,0 0 0-16,4 10 1 15,3 7 9-15,4 0 0 16,5-1 0-16,7-6 0 15,1-2-1-15,0-5-5 16,10-3-8-16,8 0-8 16,4-8-59-16,2-3 49 15,3-1-8-15,2 3 25 16,-1 4 16-16,2 5 0 0,1 0 36 16,2 17 56-1,1 5 22-15,-3 5-7 0,-4 2-51 16,-3-4-23-16,-5-4-8 15,-5-3 5-15,-4-7-15 16,-4-5-7-16,-1-6-7 16,-4 0-1-16,1-6-14 15,-1-13 5-15,1-8-37 16,-1-5-39-16,4-2-11 16,0 1-21-16,5 6 68 15,2 8 36-15,2 11 13 16,3 8 1-16,2 6 44 0,0 18 37 15,-2 6 20 1,1 2-40-16,-3 0-27 16,3-4-19-16,-3-10-3 0,1-3-13 15,-2-8-1-15,2-7-137 16,5-12-110-16,-6-11-123 16,-3-2-249-16</inkml:trace>
  <inkml:trace contextRef="#ctx0" brushRef="#br0" timeOffset="99274.62">12337 12721 1277 0,'0'0'392'0,"0"0"-229"16,0 0-104-16,0 0-46 15,0 0-1-15,-3 79 17 16,3-45 39-16,0-2 2 16,11-2-22-16,4-8-27 0,5-6-9 15,2-6 1-15,1-7-1 16,0-3-12-16,1-8-3 15,1-13-6-15,-5-6 0 16,-2-3-50-16,-8-4 6 16,-5-1 20-16,-5 6 21 15,0 5 11-15,0 9 1 16,0 9 0-16,-5 6 5 16,2 8-3-16,2 18-2 15,1 8 39-15,0 4 27 16,0 0-11-16,13-3-14 15,1-7-16-15,3-6-9 16,0-6-7-16,-1-10-7 0,1-6 10 16,1 0-2-1,-2-11-9-15,0-11-1 0,0-6-13 16,0-5-15-16,-3-1 10 16,2 6 9-16,-1 5-8 15,2 10 5-15,1 11 0 16,-1 2-3-16,-1 17 15 15,1 10 6-15,-4 4 15 16,0-2 5-16,-2-3 14 16,-2-6-10-16,-1-6-14 15,-2-6-5-15,-1-7-11 16,1-1 7-16,1-6-5 16,1-14-1-16,4-6-1 15,-1-4-29-15,2 1-1 16,-2 5 20-16,1 8 8 15,2 8 1-15,1 8-12 0,3 3 2 16,0 19 11-16,-1 5 14 16,1 1 1-16,-2-1-3 15,-3-6-5-15,-1-5 0 16,-1-8-7-16,-1-7 0 16,-3-1-22-16,1-11-21 15,-1-12-55-15,-3-11-64 16,-2-6-62-16,-1-8 19 15,0-5 61-15,0-1 95 16,0-2 42-16,-4 6 7 16,2 7 48-16,1 10 38 0,1 11-31 15,0 12-9-15,0 10-5 16,0 7 6-16,4 21 122 16,5 12-19-16,3 11-44 15,0 7-38-15,0 2-21 16,3-1-22-16,0-6-14 15,0-7-11-15,-3-5 0 16,-2-10-5-16,-5-7-35 16,-4-7-38-16,-1-8-10 15,0-5-35-15,-7-4-12 16,-8 0 55-16,-3-6 54 16,3-8 26-16,-1-3 36 15,4 0 127-15,3-5-53 0,0 1-40 16,6-4-12-16,3-1-41 15,0-1-17-15,2 0 0 16,11 4-9-16,3 3 2 16,4 4 6-16,3 6-1 15,3 4 1-15,3 6-11 16,4 0 12-16,2 6 9 16,-1 8 4-16,-3 5-5 15,-2 5-7-15,-6 1 0 16,-6 5 0-16,-4-2 5 15,-5 1 0-15,-5-2-4 16,-2-1-2-16,-1-5 2 16,0-3-2-16,0-4-2 0,0-5 2 15,0-6-1 1,2 0-1-16,1-3-7 0,1-3-3 16,-2-9 12-16,4-7 0 15,-6-5-13-15,0 0-3 16,0-3 15-16,-2 0 1 15,-4 1-1-15,3 0 1 16,2 3-1-16,-1 4 1 16,2 3-1-16,0 3 1 15,0 3-1-15,5 3-5 16,7 4 5-16,0 2-8 16,5 1 2-16,2 0 7 0,3 7 0 15,3 9 14 1,0 4 7-16,1 6 1 15,-2 3-3-15,1-1 3 0,-3-2-11 16,1-2-4-16,-2-4-6 16,0-6 0-16,-2-2 5 15,-1-7 1-15,-2-3 1 16,-2-2-1-16,-3 0-7 16,-1-11 0-16,-4-6 1 15,-3-2-1-15,-2-4-1 16,-1 1 0-16,0 0 1 15,-7 0 0-15,-7 5 0 16,-2 3 11-16,-3 6-10 16,-3 4 1-16,0 4-1 15,-2 0-1-15,2 9-1 0,5 8 0 16,4 5 1-16,7 5 4 16,5-3-4-16,1 0-1 15,0-2 1-15,14-4-1 16,5-5-56-16,20-5-61 15,-4-5-169-15,-2-3-378 0</inkml:trace>
  <inkml:trace contextRef="#ctx0" brushRef="#br0" timeOffset="100241.98">14243 12775 1722 0,'0'0'368'16,"0"0"-262"-16,0 0-65 0,0 0-28 15,0 0-7-15,0 0 17 16,0 0-7-16,-35-42-6 16,13 48-10-16,1 14-4 15,2 5-4-15,3 7 7 16,5 2 1-16,8-1 1 16,3-2 0-16,1-4-1 15,19-7 0-15,5-8-6 16,5-7-40-16,3-5-10 15,1-5-3-15,-1-14-19 16,-3-8 2-16,-4-6-25 16,-6-4 63-16,-5-7 38 15,-6-3 39-15,-8-3 38 16,-1 0-10-16,-4 1-20 16,-8 5-12-16,-1 11-8 0,2 11 8 15,3 16-17-15,3 6-17 16,3 18 1-16,2 20 9 15,0 12 0-15,2 8 14 16,11 1 9-16,2-3-3 16,6-8-15-16,1-8-10 15,3-9-5-15,1-11 8 16,2-9-9-16,-1-10-1 16,0-1-38-16,-2-15 13 15,-1-7-29-15,-6-4-16 16,-2 2 10-16,-3 7 22 15,-2 9 7-15,-2 8-22 0,3 4 23 16,3 20 31-16,0 6 55 16,4 2 8-16,2-2-6 15,0-4-23-15,5-5-16 16,-1-11-11-16,3-3-5 16,1-7-2-16,-3 0 0 15,-2-10-14-15,-4-5-3 16,-7-5-3-16,-5-2-2 15,-8-3 8-15,0-3 13 16,-20 1 1-16,-6 2 21 16,-6 5 8-16,-4 5 20 15,3 8-9-15,4 7-14 16,3 0-14-16,7 8 7 16,6 9 6-16,3 3-14 0,7 1 2 15,3 2-7-15,0-4 4 16,11 1-9-16,5-3 1 15,2-6-2-15,3-3-29 16,3-6-31-16,-1-2-30 16,2 0-9-16,-1-12-14 15,1-5-70-15,3-2 54 16,2 2 63-16,6 2 49 16,1 4 17-16,3 5 27 15,-1 4 16-15,-1 2 47 16,-4 4-4-16,-3 9-11 15,-2 6 23-15,-7 3 16 16,-5 1-57-16,-6 4-15 16,-6-2 3-16,-5-1-15 0,0-2-6 15,-12-6 1 1,-6-5-13-16,-1-3 4 0,0-8-16 16,2 0-25-16,-1-3-64 15,3-7-112-15,4 0-460 0</inkml:trace>
  <inkml:trace contextRef="#ctx0" brushRef="#br0" timeOffset="107511.58">8964 13771 162 0,'0'0'1155'0,"0"0"-965"0,0 0-138 16,0 0-31-16,0 0 85 15,0 0 43-15,0 0-55 16,0 0-47-16,0 0-12 15,0 0 7-15,0 0 4 16,0 0 4-16,0 0-9 16,0 1-10-16,0-1-15 15,0 2-3-15,0-2 2 16,0 0-3-16,0 0-10 16,0 0-1-16,0 0 0 15,0 0-1-15,13 2 0 16,4 1 7-16,11-2-1 15,4 4 4-15,2-2-4 16,4-2-5-16,1-1-1 16,2 0 1-16,-1 0 4 0,-3 0-5 15,-4 0 0-15,-5-3 0 16,-4 0 1-16,-9 2 0 16,-4 1 0-16,-4 0 6 15,-6 0-7-15,-1 0 0 16,0 0 6-16,0 0 3 15,0 0 0-15,-10 0-1 16,-6 0-8-16,-8-2 2 16,-6 1-2-16,-4-2-2 15,-4-2 1-15,0 2-11 16,-1 0-1-16,3 2 5 16,3-1 1-16,2 2 7 15,4 0-8-15,3 0 7 0,2 2-5 16,2 2 4-16,4 2 1 15,1-4 1-15,5 1-1 16,2 0 1-16,4-3-1 16,2 1 1-16,2-1 0 15,0 0-1-15,0 0-8 16,2 0-2-16,12 2 2 16,9-1 7-16,7 1 1 15,10-2 0-15,0 0 1 16,5 0-1-16,0 0 1 15,-2 0 0-15,-1 0 0 16,-8 0 0-16,-6 0 1 0,-8 0-1 16,-5 0 0-1,-8 3 0-15,-4-3 1 0,-3 2 0 16,0 1 1-16,-1 1 4 16,-14 1-5-16,-9 3 0 15,-7-2 1-15,-8 0-1 16,-4-2 0-16,-2-4-1 15,-3 0 0-15,6 0 0 16,2 0 0-16,9 0 0 16,8 0 0-16,9 0 0 15,6 0 1-15,5 0-1 16,3 0-1-16,0 0-9 16,3 0-2-16,19 0-3 0,4 0-25 15,9 1-76 1,18 6-100-16,-7-2-109 0,-7 3-495 0</inkml:trace>
  <inkml:trace contextRef="#ctx0" brushRef="#br0" timeOffset="118940.64">9887 13430 963 0,'0'0'282'16,"0"0"-177"-16,0 0-10 15,0 0 48-15,0 0 20 0,0 0-50 16,-7-34-37-16,7 34-31 16,0 0-8-16,-1 0-4 15,1 0-12-15,0 4 0 16,0 14-8-16,0 11-4 16,0 14-3-16,0 11-5 15,5 6 2-15,3 6-3 16,-1-3 0-16,2-5 0 15,0-5 1-15,2-9-1 16,-2-10-32-16,1-12-48 16,-3-8-85-16,1-14-77 15,-2 0-114-15,3-8-197 0</inkml:trace>
  <inkml:trace contextRef="#ctx0" brushRef="#br0" timeOffset="119437.22">10022 13776 801 0,'0'0'207'16,"0"0"-150"-16,0 0-41 16,0 0 32-16,25 80 30 15,-13-53-34-15,4-5-7 16,1-5 2-16,2-6-15 16,0-6 2-16,-2-5 3 15,2-2-2-15,-5-15-5 16,-1-7-7-16,-7-5-15 0,-6-5 1 15,0 0 0 1,-3 0 1-16,-13 3 4 0,-2 7-5 16,-2 2 20-16,1 10 13 15,1 7-19-15,2 5 27 16,1 5 18-16,0 21-44 16,4 6-15-16,2 11 0 15,5-2 0-15,4 0 0 16,0-7 0-16,0-10 5 15,9-7-4-15,3-9 0 16,7-8-1-16,0-2 17 16,3-16-9-16,0-11 2 15,-3-5-11-15,-4-2-10 16,-2 3-4-16,-5 5 12 16,-5 10 1-16,0 8 1 0,2 10 1 15,1 2 0-15,4 22 15 16,2 10 54-16,6 7-15 15,1 5-30-15,5-5-13 16,1-9-6-16,4-7-6 16,5-14-66-16,-1-6-135 15,-9-5-491-15</inkml:trace>
  <inkml:trace contextRef="#ctx0" brushRef="#br0" timeOffset="120300.45">10530 13718 992 0,'0'0'214'0,"0"0"-153"15,0 0 20-15,0 0 22 16,100 41-39-16,-73-20-3 16,3 7 4-16,-5 1-1 15,-4 3-13-15,-6 3-8 16,-6-3 15-16,-3-3-14 15,-6-5-1-15,0-5-18 16,0-8-12-16,0-7-6 16,-6-4 9-16,0-4-16 15,0-17-52-15,1-9-92 16,2-5 26-16,3-3 14 0,0 1 19 16,5 8 9-1,7 5 51-15,6 15 25 0,1 6 29 16,5 3 54-16,1 17-1 15,1 12 11-15,-1 4 27 16,-5 4-24-16,-1-2-9 16,-3-2-13-16,-5-6-19 15,-2-10-27-15,-3-4-15 16,-1-10-7-16,0-3 0 16,-2-5-6-16,0-18 0 15,2-8-40-15,-4-6-50 16,2-2 4-16,0 5 32 15,3 8 43-15,-2 14 11 16,4 11-7-16,1 1 6 16,6 21 1-16,-3 9 45 0,4 4 2 15,-2-4-10-15,0-3 5 16,3-7-17-16,1-10-10 16,1-5-5-16,5-5-1 15,0-9-5-15,0-13-4 16,-2-9-31-16,-1-1-14 15,-3 3-83-15,-6 5 79 16,-3 15 35-16,0 9-37 16,-2 8 26-16,2 20 25 15,4 10 35-15,1 0 0 16,2 0 14-16,1-6 13 16,1-10-21-16,-2-6-22 15,0-10-5-15,0-6-2 0,-3-6-7 16,-4-14-5-1,-3-9-54-15,-6-3 1 0,0 1 2 16,-8 0 26-16,-11 4 25 16,-2 5-1-16,-4 7 1 15,-2 4 34-15,0 9-9 16,2 2 9-16,5 4-21 16,5 11-11-16,6 5 2 15,8 2-4-15,1 1-1 16,6 1 1-16,13-5 0 15,5-2 15-15,6-7-1 16,0-5-14-16,16-5-54 16,-10-3-174-16,-6-8-357 0</inkml:trace>
  <inkml:trace contextRef="#ctx0" brushRef="#br0" timeOffset="120720.26">11661 13769 702 0,'0'0'361'0,"0"0"-169"16,0 0 20-16,4 95-46 16,14-73 9-16,6-6-70 15,7-6-40-15,5-8-25 16,6-2-14-16,1-9-10 0,-4-11-15 15,-5-4-1-15,-7-3-28 16,-9-2-43-16,-11 0-52 16,-7 0 15-16,0 3 62 15,-14 4 36-15,-6 7 10 16,-1 3 42-16,2 8 30 16,4 4 7-16,6 5-25 15,3 18-38-15,6 11-3 16,0 12 16-16,3 19 30 15,16 21 8-15,5 17-8 16,-2-7-23-16,-3-20-21 16,-8-25-5-16,-3-18-1 15,-1-3 1-15,3 1-9 0,0-9-1 16,-3-22-57 0,-1 0-282-16,-1-19-397 0</inkml:trace>
  <inkml:trace contextRef="#ctx0" brushRef="#br0" timeOffset="121075.08">12149 13839 1650 0,'0'0'261'16,"0"0"-194"-16,11 105-45 15,-2-62-19-15,2-4-2 0,7-9 24 16,0-10 23-16,4-10-8 15,5-10-18-15,3-10-13 16,-2-16-9-16,0-13-1 16,-5-8-8-16,-10-3-20 15,-8 0 8-15,-5 3 15 16,-2 9 6-16,-13 9 1 16,-6 9 18-16,-2 14 44 15,-1 6-29-15,0 11-22 16,1 19-10-16,4 8-2 15,5 6-1-15,7 0-5 16,4-5-3-16,3-7-17 16,7-7-58-16,12-11-129 0,15-14-77 15,-4 0-262 1,-3-14-1-16</inkml:trace>
  <inkml:trace contextRef="#ctx0" brushRef="#br0" timeOffset="121329.14">12480 13783 1086 0,'0'0'635'15,"0"0"-577"-15,0 0-28 16,0 0 3-16,40 83-4 16,-28-49 29-16,-3-1-1 15,-3-5 10-15,1-8-26 16,-4-7-25-16,-3-10-8 16,0-3 6-16,0-10-14 15,-7-15-45-15,-2-10-14 16,-2-7 11-16,1-4 36 15,6 0 11-15,4 3 1 0,0 7 0 16,11 9 0-16,10 10 0 16,9 7-40-16,9 10-64 15,16 0-116-15,-7 12-293 16,-6 0-420-16</inkml:trace>
  <inkml:trace contextRef="#ctx0" brushRef="#br0" timeOffset="121772.73">13002 13667 788 0,'0'0'1002'16,"0"0"-844"-16,0 0-98 15,0 0-45-15,0 0 30 16,77 146 21-16,-44-37-18 0,-2 9-23 16,-5-2-5-1,-8-17-12-15,-8-32-8 0,-1-15 2 16,-3-16-1-16,-3-10 6 15,0-1-6-15,1-6 0 16,-2-6 0-16,-2-13 1 16,0-4 16-16,-7-26-9 15,-10-21-3-15,-4-27-6 16,-1-20-1-16,7 5-8 16,7 18-3-16,8 23 6 15,0 20 6-15,11-1 0 16,10 3 0-16,7 4 1 0,5 10 6 15,3 12 18 1,1 4 11-16,-1 7-8 0,-5 15-6 16,-4 3-10-16,-9 5 6 15,-11 2-2-15,-7 2-8 16,-7-2-2-16,-17-2-5 16,-3-5-1-16,-3-7 0 15,4-7-27-15,4-11-32 16,3 0-55-16,10-32-133 15,2 1-321-15,7-1-397 0</inkml:trace>
  <inkml:trace contextRef="#ctx0" brushRef="#br0" timeOffset="122103.22">13430 13926 1540 0,'0'0'401'0,"0"0"-275"15,41 85-85-15,-21-51-24 16,2-6 2-16,1-8 18 15,-1-8-3-15,2-10-8 16,1-2-13-16,1-16-13 16,-3-16-7-16,-3-6-25 15,-8-5-23-15,-6-4-11 16,-6 4-12-16,0 5 33 16,-14 8 34-16,-5 13 11 15,-3 13 22-15,-4 4 15 16,1 16-13-16,-2 13-2 15,5 10-6-15,4 5 1 16,7 0 15-16,10-1 12 0,1-4-11 16,3-6-14-16,16-9-9 15,5-7-10-15,3-10-17 16,4-7-53-16,11-11-77 16,-9-12-134-16,-8-4-445 0</inkml:trace>
  <inkml:trace contextRef="#ctx0" brushRef="#br0" timeOffset="122441.46">13774 13813 1476 0,'0'0'357'15,"0"0"-256"-15,0 0-67 16,15 81-19-16,-6-41 14 0,-1 4 65 16,1-4-9-1,0-7-26-15,2-8-29 0,-2-8-28 16,1-9-1-16,-3-8 5 15,-3-3-6-15,1-19-13 16,-2-11 2-16,0-6-2 16,1-7-17-16,2 0 7 15,5 2 14-15,2 6 8 16,6 10 1-16,5 8 0 16,3 14 13-16,3 6-5 15,1 3 27-15,-1 18-1 16,-3 4 0-16,-3 4-7 15,-3-3-8-15,-5-2-1 16,-1-6-18-16,-6-7-10 16,1-8-59-16,-1-5-100 0,-1-13-151 15,-2-7-537-15</inkml:trace>
  <inkml:trace contextRef="#ctx0" brushRef="#br0" timeOffset="122672.02">14292 13397 1423 0,'0'0'298'0,"0"0"-195"15,0 0-35-15,0 0-51 16,0 0 9-16,0 0 44 16,-15 108 12-16,15-47-4 15,0 23-29-15,12 16-9 0,-2-8-18 16,-2-17-16-16,2-24 0 15,-4-18-6-15,3 3-22 16,-1 6-74-16,0-3-229 16,-5-15-756-16</inkml:trace>
  <inkml:trace contextRef="#ctx0" brushRef="#br0" timeOffset="123018.39">14247 13883 436 0,'0'0'1054'0,"0"0"-939"15,0 0-83 1,103 56-23-16,-64-51 18 0,0-5 109 16,1-3-38-16,-3-14-64 15,-4-7-34-15,-3-7-2 16,-9-1-49-16,-11 0-22 15,-8 3 10-15,-2 7 43 16,-8 8 20-16,-11 11 71 16,2 3 43-16,1 22 2 15,5 12-7-15,7 12-41 16,4 7 0-16,3 1 9 16,17-5 0-16,5-5-19 15,6-10-29-15,4-7-29 16,-1-9-23-16,13-11-104 0,-8-5-169 15,-6-2-705-15</inkml:trace>
  <inkml:trace contextRef="#ctx0" brushRef="#br0" timeOffset="123679.24">15185 13796 1355 0,'0'0'275'15,"0"0"-173"-15,0 0-53 0,0 0-34 16,0 0 32-16,0 0-2 16,0 0-2-16,-73-56-14 15,54 64 8-15,2 15-26 16,3 8-11-16,3 6 47 15,8 7 12-15,3-1-14 16,0 1-6-16,11-6-10 16,8-7-12-16,4-8 2 15,0-12-19-15,4-10-6 16,-2-1-9-16,-2-17-11 16,-5-14-50-16,-4-8-28 15,-3-10 7-15,-5-9 24 16,-6-12 73-16,0 4 15 15,0-2 4-15,-13 4-13 16,-1 20 20-16,4 5 52 0,4 19-2 16,4 20-8-16,2 22-40 15,2 43 8-15,13 30-3 16,6 12 0-16,-2-16 18 16,-4-25-8-16,-2-29-6 15,-1-10-4-15,4-3 0 16,1-5-17-16,4-2-16 15,-1-17-7-15,-1 0-20 16,0-25-18-16,-2-10-15 16,-3-9-26-16,-6-10-10 0,-7-1 16 15,-1 1-2 1,0 10 33-16,-1 14 49 0,-2 19 62 16,1 11 22-16,2 23-23 15,0 18-2-15,5 14 6 16,9 4 6-16,6 0-40 15,4-4-18-15,4-10-8 16,4-11-5-16,18-15-108 16,-8-13-83-16,-6-6-387 0</inkml:trace>
  <inkml:trace contextRef="#ctx0" brushRef="#br0" timeOffset="123918.7">15986 13450 1662 0,'0'0'341'16,"0"0"-246"-16,0 87-73 15,0-12-13-15,0 17 1 16,0-3 108-16,3-18-13 16,6-24-48-16,0-19-36 15,6-3-21-15,2-5-6 16,2-4-42-16,2-15-41 15,-3-1-26-15,1-20-93 16,2-30-111-16,-6 4-297 16,-4 5-64-16</inkml:trace>
  <inkml:trace contextRef="#ctx0" brushRef="#br0" timeOffset="124362.5">16189 13836 510 0,'0'0'376'16,"0"0"-81"-16,24 102-72 15,-8-58-42-15,-1-5 16 0,6-6-50 16,-1-8-56-16,1-14-43 15,1-10-19-15,-1-1-29 16,-3-21-3-16,-1-10-48 16,-3-8 0-16,-4-6 32 15,-7-4 19-15,-3 1 0 16,-7 5-1-16,-11 7 2 16,-4 12 15-16,-4 13 56 15,1 11-28-15,1 4-19 16,-1 17-12-16,1 3-7 15,6 2 3-15,8-4 15 16,7-5-7-16,3-6-17 16,1-6-16-16,18-5-56 0,7-8 10 15,12-11 5-15,6-3 6 16,7-3-100-16,4 4 21 16,4 7 130-16,4 8 38 15,0 4 161-15,-2 2 50 16,-6 14-117-16,-7 11-52 15,-11 8-37-15,-8 4-6 16,-15 1-8-16,-11-1-5 16,-3-3 0-16,-7-5 3 15,-13-5-4-15,-2-9-23 16,0-7-4-16,-1-8-35 0,3 0-39 16,-7-17-43-16,7-2-214 15,1-1-871-15</inkml:trace>
  <inkml:trace contextRef="#ctx0" brushRef="#br0" timeOffset="125400.05">10229 14727 1257 0,'0'0'300'16,"0"0"-217"-16,0 0-48 16,0 0 19-16,-106 2 43 0,75 3-24 15,-5 4-26-15,5 5-18 16,-1 2-13-16,4 6-10 16,7 4-4-16,5 3 8 15,5 4 11-15,9 0 1 16,2 1 2-16,2 0 22 15,13-7-21-15,4-4-5 16,4-10-8-16,-1-9-3 16,2-4-3-16,1-7-1 15,-2-19-5-15,-7-10-31 16,-3-10 17-16,-5-7-28 16,-8-4-62-16,0 1 54 15,0 3 36-15,-11 3 14 0,3 11-8 16,0 9 8-1,5 14 6-15,3 15-6 0,0 3-23 16,6 40 23-16,15 29 4 16,9 24 18-16,0-3-7 15,-4-19-8-15,-6-28 9 16,-4-21 11-16,1-4-4 16,2-4-10-16,2-8-3 15,-3-8-1-15,-2-15-9 16,-4-21-16-16,-4-11-66 15,-1-12-1-15,-7-3-71 16,0 2 68-16,0 3 62 16,-10 12 24-16,1 14 8 15,3 17 8-15,4 14 32 0,2 12-16 16,0 37-16-16,17 23 38 16,5-1-3-16,0-5-3 15,1-12-21-15,-4-20-17 16,4-3-10-16,2-12-22 15,-7-9-187-15,-5-10-341 0</inkml:trace>
  <inkml:trace contextRef="#ctx0" brushRef="#br0" timeOffset="125544.3">10293 14664 1644 0,'0'0'400'0,"0"0"-289"16,0 0-89-1,0 0-22-15,0 0-52 0,0 0-81 16,0 0-198-16,51 38-1078 16</inkml:trace>
  <inkml:trace contextRef="#ctx0" brushRef="#br0" timeOffset="125908.04">10657 14740 1652 0,'0'0'184'16,"0"0"-155"-16,0 0-19 15,0 0 4-15,-82 18 31 16,68-5-20-16,4-1-15 16,4 5-10-16,6-2-10 0,0 0-6 15,13 4-9-15,13-1-9 16,5 3 17-16,11 0 3 15,0 3 13-15,1-4-9 16,-6 2 10-16,-5-3 10 16,-9-2 27-16,-12 0 20 15,-6-3 15-15,-5 1 24 16,-16-3-22-16,-18-1-16 16,-7-3-26-16,-9-1 4 15,-2-7-5-15,3 0-15 16,12 0-16-16,10 0 0 15,10 0-38-15,17-5-82 16,0-1-195-16,14 1-421 0</inkml:trace>
  <inkml:trace contextRef="#ctx0" brushRef="#br0" timeOffset="126787.72">10873 15012 1302 0,'0'0'245'0,"0"0"-179"16,33 83-40-16,-12-53-25 16,3-5 6-16,1-10 19 15,2-10 15-15,0-5 38 16,3-12-15-16,-6-17-61 16,-7-10-3-16,-9-7-83 0,-8-3 16 15,-3 1 33-15,-19 5 34 16,-10 5 6-16,-2 9 51 15,-5 13 47-15,6 10-37 16,2 6 8-16,4 14-21 16,9 15-34-16,5 10-19 15,4 5 7-15,9 1-2 16,0-3 29-16,10-7 5 16,10-8-9-16,5-9-12 15,5-10-6-15,4-8-11 16,1-9-2-16,-1-18-3 15,-6-11-31-15,-4-9-33 0,-6-6 3 16,-9-6-8-16,-8-2 9 16,-1 0 51-16,0 7 12 15,-6 9 49-15,-1 9-23 16,2 17 9-16,4 13 16 16,1 6-15-16,0 28-35 15,1 25 7-15,17 25 0 16,12 20 15-16,0-6 14 15,-2-20 2-15,-4-25-5 16,-2-19-2-16,4-1-10 16,4-5-10-16,8-5-11 15,-3-15-1-15,-2-4-20 16,-7-24-12-16,-6-16-21 16,-5-8-45-16,-9-5-16 15,-6 1 35-15,0 4 47 0,0 13 32 16,-6 15 9-16,1 17 38 15,4 5 0-15,1 30-41 16,0 12 2-16,0 11 27 16,4 5 37-16,8-2-8 15,6-8-10-15,0-7-9 16,5-14-20-16,-1-10-18 16,0-14-6-16,-1-3-1 15,-2-20 0-15,-1-12-8 16,-7-9-54-16,-5-6-13 15,-6-2 37-15,0 2 10 16,-5 8 19-16,-2 11 9 16,1 16 32-16,2 12 5 0,2 5-19 15,2 26-5-15,0 12-13 16,9 5 21-16,6 2 24 16,4-3-3-16,2-8-18 15,6-8-13-15,3-11-11 16,3-9-19-16,-2-11-30 15,-1-10-42-15,0-34-96 16,-8 0-213-16,-6 1-543 0</inkml:trace>
  <inkml:trace contextRef="#ctx0" brushRef="#br0" timeOffset="128019.06">11907 14841 1113 0,'0'0'704'0,"0"0"-553"15,0 0-92-15,0 0-32 0,10 100-11 16,5-51 34-16,6 1 24 15,6-4-5-15,3-7-23 16,1-9-21-16,3-9-24 16,1-13-1-16,-2-8-15 15,-1-8-4-15,-5-20-24 16,-3-8-37-16,-9-10-36 16,-5-5-16-16,-5 1 59 15,-5 4 21-15,0 10 52 16,0 11 63-16,0 20-23 15,0 5-39-15,1 27 16 16,10 16 27-16,2 10 0 0,4 2 29 16,3-2-8-16,4-5-7 15,2-12-16-15,1-10-16 16,0-13-16-16,-1-11-10 16,-3-2-17-16,-4-22-20 15,-1-11-75-15,-7-9-55 16,-6-2-20-16,-3-2 45 15,-2 3 74-15,0 11 24 16,0 13 17-16,0 13 26 16,1 6-11-16,10 28 12 15,5 8 25-15,5 6 2 16,3 1 69-16,7-2 28 16,1-7-11-16,1-10-52 15,-1-10-36-15,-2-11-17 16,-3-3-8-16,-3-19-19 0,-9-11-41 15,-8-10-79-15,-7-4 17 16,0-2 52-16,-19-1 68 16,-11 4 2-16,-4 8 22 15,-4 10 26-15,0 14 51 16,3 11-54-16,4 8-30 16,7 19-14-16,6 4 2 15,5 1 26-15,10-1 44 16,3-9-29-16,0-8-22 15,13-8-17-15,5-6-5 16,3-4-21-16,6-15-65 16,0-5-78-16,-1-4-64 15,1 1 13-15,-3 8 111 0,2 5 104 16,-1 13 177-16,5 1 29 16,0 19 52-16,-1 13-150 15,1 10-39-15,-3 1-14 16,-3 2-18-16,-6-4 7 15,0-7-7-15,-6-9-17 16,-2-9-11-16,-4-11-3 16,2-5-6-16,-4-12-39 15,1-16 23-15,-2-12-31 16,1-7 23-16,-1-6 12 16,0 1-3-16,1 5 15 15,4 11 8-15,1 11 16 0,7 15-8 16,3 10 1-1,1 16 2-15,5 17 10 0,2 7-4 16,0 3-6-16,1-4-2 16,1-7 12-16,-3-7-2 15,0-11-18-15,1-8-9 16,-3-6-18-16,-4-6-26 16,-1-16-12-16,-5-7-26 15,-5-6-7-15,-4-5-13 16,-5-1 29-16,0 1 12 15,-12 0 19-15,-9 8-24 16,1 11 66-16,1 13 48 16,3 8 24-16,8 22-30 0,4 15 15 15,4 11-10 1,0 3 0-16,15 2 31 0,4-7-17 16,5-9-24-16,4-11-20 15,1-8-11-15,-1-12-6 16,-3-6-10-16,-2-4-23 15,-2-18-63-15,-4-7-73 16,-1-8 18-16,0 3 59 16,0 3 92-16,7 9 151 15,3 11 67-15,6 11-24 16,2 1-63-16,-1 21-83 16,-3 6-19-16,-9 3-11 15,-11-1-6-15,-8-1-12 16,-2-5-5-16,-30-3-109 15,-3-8-380-15,-4-5-1028 0</inkml:trace>
  <inkml:trace contextRef="#ctx0" brushRef="#br0" timeOffset="128194.75">12645 14732 1993 0,'0'0'377'0,"0"0"-303"16,0 0-74-16,0 0-172 15,0 0-323-15,0 0-356 0</inkml:trace>
  <inkml:trace contextRef="#ctx0" brushRef="#br0" timeOffset="128853.24">14444 14509 1315 0,'0'0'311'15,"0"0"-217"-15,0 0-53 0,0 0-4 16,-83 25 21 0,59-14 46-16,1 1 3 0,2 3-48 15,2 4-34-15,2 1-16 16,1 2-8-16,3 2 5 15,3-2-6-15,5-3 1 16,5-4-1-16,0-3-9 16,15-3-15-16,13 0 16 15,11 2 7-15,10 1 1 16,3 2 0-16,4 3 0 16,-4 2 1-16,-10 2-1 15,-11 0 0-15,-10 1 13 16,-15-1 21-16,-6-1 27 15,-11 1-2-15,-20-2-16 16,-11-3-28-16,-9-3-2 16,-5-6-6-16,-1-7 10 15,5 0-12-15,10-3-5 0,14-9-12 16,12-4-56-16,16-14-46 16,3 3-216-16,16 4-417 0</inkml:trace>
  <inkml:trace contextRef="#ctx0" brushRef="#br0" timeOffset="129452.4">14723 14773 804 0,'0'0'1172'0,"0"0"-1011"0,18 99-115 16,-5-52-33-16,2-4-12 15,5-8 11-15,2-12 11 16,2-12-8-16,2-11-12 15,2-9-3-15,-1-19-19 16,-2-11-21-16,-7-9-17 16,-9-1-15-16,-9 0 30 15,0 6 26-15,-21 6 16 16,-7 7 0-16,-7 10 32 16,-1 11 30-16,-1 9 5 15,4 0-21-15,5 15-24 16,6 11-15-16,8 3-6 15,5 4 4-15,9-4-5 16,0-4 7-16,10-6-6 16,14-10 0-16,6-6-1 0,4-3-11 15,5-11-13-15,3-7-23 16,1 0-3-16,1 2 25 16,0 8 20-16,0 8 5 15,-2 6 31-15,-4 18 38 16,-1 9-4-16,-8 7-31 15,-9 0-23-15,-7-1-10 16,-6-7 5-16,-4-6 1 16,-1-12-7-16,-2-8 0 15,0-6-30-15,0-10-71 16,0-15-71-16,0-10-58 16,0-4 17-16,0 0-73 15,0 3 127-15,0 14 159 16,3 13 282-16,8 9 18 0,5 17-24 15,1 17-101-15,4 5-89 16,0 5-55-16,1-2-18 16,2-5-1-16,0-9-12 15,9-10-26-15,-5-8-135 16,-5-10-553-16</inkml:trace>
  <inkml:trace contextRef="#ctx0" brushRef="#br0" timeOffset="130503.89">15774 14751 1390 0,'0'0'537'0,"0"0"-468"0,0 0-44 16,0 0-17-16,-5 98 21 15,5-59 89-15,0 1-28 16,13-2-44-16,8-6-30 15,0-5-11-15,6-10-5 16,-1-5-10-16,1-9 7 16,2-3-7-16,-3-6-10 15,1-16 1-15,-4-6-15 16,-4-6-54-16,-7-5 5 16,-5-2 37-16,-7-2 32 15,-1 4 8-15,-21 4 5 16,-7 5 2-16,-4 10 4 0,-1 12 67 15,1 8-35-15,3 8-21 16,8 21-6-16,6 9 9 16,8 4 17-16,7 4-5 15,1-5 7-15,7-5-2 16,11-9-17-16,6-9-19 16,1-11-11-16,1-7-26 15,2-1-12-15,-3-19-65 16,-4-8-129-16,-3-5-49 15,-6-2-95-15,-4-2 167 16,-5 4 220-16,-3 7 85 16,0 8 121-16,0 11 11 15,0 7-70-15,3 14-56 0,7 21-1 16,5 5-39-16,9 7 24 16,4-4 1-16,5-2-11 15,3-12-21-15,0-10-15 16,1-8-4-16,-2-11-25 15,-3 0-17-15,-2-20-67 16,-9-11-81-16,-2-4 4 16,-8-5 47-16,-4 1 76 15,-4 6 35-15,-3 10 3 16,0 10 21-16,0 13 2 16,0 3 9-16,0 19 60 15,6 9 12-15,3 1-6 16,6-5-9-16,1-3-27 0,5-8-27 15,3-7-19 1,0-7-7-16,3-2 0 0,-2-4-9 16,-3-11-28-16,-2-5-27 15,-8-5-22-15,-5 0 56 16,-5-1 21-16,-2-4 1 16,-11-2 1-16,-14 5 9 15,-6 0 4-15,-5 7 32 16,-3 11-11-16,0 7-33 15,3 2-3-15,5 19-51 16,7 8 27-16,6 5 24 16,8-1 28-16,7-3 12 0,3-5-21 15,2-8-19 1,15-8-4-16,7-7-23 0,6 0-32 16,3-11-53-16,-1-5-75 15,0 1 42-15,-2 9 74 16,-4 6 71-16,0 4 71 15,-5 23 148-15,0 11 9 16,-4 10-82-16,-5 6-47 16,-2 2-44-16,-3 1-20 15,0-3-9-15,1-4-1 16,-1-7-15-16,1-5-9 16,1-12-1-16,-3-9-34 15,1-9-46-15,3-8-103 16,-2-17-296-16,-2-1-130 0</inkml:trace>
  <inkml:trace contextRef="#ctx0" brushRef="#br0" timeOffset="131382.07">16826 14783 1270 0,'0'0'724'0,"0"0"-565"16,0 0-112-16,0 0-47 15,0 0 0-15,0 0 25 16,-3 75 37-16,3-39-9 16,0-1-11-16,6-3-33 15,7-7 2-15,1-7-11 16,2-8-11-16,1-6 10 0,2-4-4 16,-1-4-41-16,-1-16-31 15,-1-5 17-15,-4-6-49 16,-3-6-10-16,-2-1 53 15,-4-1 50-15,-1 3 15 16,-2 9 1-16,0 12 1 16,0 12 53-16,1 3-16 15,5 23 32-15,5 11-3 16,3 7-13-16,3 2 7 16,5-4-5-16,2-6-7 15,1-10-14-15,2-9-24 16,-3-10-11-16,3-4-9 15,0-9-31-15,-2-14-1 0,1-9 10 16,-4-5-36 0,-3-5-39-16,-1 4 40 0,-4 5-8 15,-1 11 52-15,-4 11 14 16,2 11 4-16,0 7 4 16,3 14 38-16,1 8 45 15,1-3-3-15,2-1-15 16,2-4-20-16,3-10-14 15,1-5-19-15,1-6-12 16,1-2-14-16,-3-15-21 16,-3-6 16-16,-2-5 0 15,-4-3-8-15,-5-4 12 16,-8 0-4-16,-1-2-22 16,-13 3-9-16,-14 5 2 0,-6 8 13 15,-3 9 27-15,-1 12 8 16,1 0 0-16,5 23-6 15,5 5 6-15,7 8 32 16,4-2 41-16,11 2 2 16,4-7-11-16,0-3-32 15,8-8-14-15,10-7-17 16,5-8-1-16,0-3-2 16,4-3-48-16,-4-13-50 15,-2-1 15-15,-2-3-23 16,-5 6-9-16,0 5 96 15,-3 3 21-15,1 6 66 16,4 3 1-16,1 13-4 0,7 5-11 16,1 0-4-1,5 0 2-15,1-2 16 0,0-4-32 16,2-5-6-16,-1-4-18 16,-3-2-8-16,-3-4-2 15,-6 0-74-15,2 0-76 16,-6-4-147-16,-6-4-839 0</inkml:trace>
  <inkml:trace contextRef="#ctx0" brushRef="#br0" timeOffset="198829.43">9051 16104 1054 0,'0'0'284'16,"0"0"-198"-16,0 0-34 15,0 0 10-15,0 0 42 16,0 0 12-16,-2-2-15 0,2 2-22 16,0 0-13-16,0 0-13 15,0 0-12-15,0 0-7 16,0 0-16-16,0 0 1 16,0 0-19-16,0 0 0 15,6 0 1-15,13 0 7 16,5 4-7-16,7 2 0 15,5-2 1-15,5-1-2 16,2-2 10-16,0-1-9 16,0 0 7-16,-2 0-3 15,-7-2-4-15,-1-4-1 16,-6 1 6-16,-7 2-5 16,-6 1 0-16,-5 1 0 15,-2 1-1-15,-5 0 2 16,-2 0-1-16,0 0 17 0,0 0 29 15,0 0 0-15,0 0 2 16,-7 0-21-16,-9 0-2 16,-6 0-9-16,-6 1-10 15,-2 1-6-15,-1-2-1 16,-1 0 0-16,1 0 11 16,0 0-11-16,1 0-1 15,2 0 1-15,1 0 0 16,4 0 1-16,2 0 0 15,4 0 0-15,3 0 1 16,3 0 10-16,3 0-12 16,2 0 0-16,3 0 0 0,0 0 0 15,3 0 6-15,0 0-6 16,0 0 0-16,0 0-7 16,0 0 6-16,0 0-12 15,0 0 3-15,1 0-9 16,13 0 2-16,8 0 17 15,6 0 2-15,7 0-1 16,-1 0 1-16,2 0-1 16,-1 0 0-16,-2 0-1 15,-1 0 0-15,-4 0 0 16,-3 0 5-16,-5 0-4 16,-4 3-1-16,-5 1 1 15,-5-3-1-15,-2 0 1 0,-2 1-1 16,-2-2 1-16,0 0 0 15,0 0 17-15,0 0-8 16,-3 0-1-16,-14 0 5 16,-10 0-13-16,-6 0 0 15,-8 0 0-15,-1 0 8 16,0-4-3-16,-2 0-6 16,0 3 0-16,7 1-1 15,1 0 2-15,8 0-1 16,8 0 0-16,3 0 0 15,3 0 1-15,4 0 6 16,4 0-1-16,1 0-6 16,2 0 1-16,3 0-1 15,0 0 0-15,0 0-7 16,0 0 1-16,0 0 5 0,0 0-13 16,2 0-9-16,15 0 1 15,13 0 22-15,12 0 0 16,9 1 0-16,3 4 0 15,2-2 8-15,-2 0-8 16,1-2 1-16,-8-1 1 16,-7 1-2-16,-8-1 1 15,-6 1 0-15,-10 2-1 16,-4-1 0-16,-4 0 1 16,-5-1-1-16,-3-1 0 15,1 2 6-15,-1-2 12 16,0 0-2-16,0 0-10 15,0 0 1-15,0 0-1 0,0 0-5 16,0 0-1-16,0 0 0 16,0 0-9-16,0 3-58 15,-9 8-78-15,-1-1-177 16,-2 3-987-16</inkml:trace>
  <inkml:trace contextRef="#ctx0" brushRef="#br0" timeOffset="204100.76">9895 15833 958 0,'0'0'343'0,"0"0"-234"16,0 0-29-16,0 0 25 15,0 0 32-15,0 0-12 16,0-3-37-16,0 3-41 15,0 0-16-15,0 0-5 16,0 0-16-16,0 0 4 16,0 0-6-16,0 0-6 15,0 13-2-15,9 9 2 16,7 14 8-16,11 15 5 16,3 9-6-16,4 7-3 0,0-1-5 15,-1-2 0-15,-3-7 1 16,-5-10-1-16,-5-5 0 15,-4-10-1-15,-4-8 1 16,-3-7 0-16,-6-6-1 16,0-5 0-16,0-3 0 15,-3-3-1-15,0 0-59 16,0 0-61-16,0-19-118 16,0-1-351-16,-6-1-394 0</inkml:trace>
  <inkml:trace contextRef="#ctx0" brushRef="#br0" timeOffset="204384.29">10232 15693 758 0,'0'0'540'15,"0"0"-460"-15,0 0-36 16,0 0-33-16,0 0-10 16,-8 75 26-16,8-15 10 15,0 26 3-15,0-2 13 16,0-7-14-16,0-12 2 16,0-18-16-16,0 3-24 0,0-1-1 15,0-5-4-15,0-1-117 16,0-12-123-16,2-10-349 0</inkml:trace>
  <inkml:trace contextRef="#ctx0" brushRef="#br0" timeOffset="205377.15">10375 16320 823 0,'0'0'238'15,"0"0"-129"-15,24 84-15 16,-11-52 0-16,1-6-13 0,4-6-30 16,-1-5-34-16,2-9-9 15,0-6 0-15,-3 0 0 16,-1-21 2-16,-7-5-9 16,-5-5 8-16,-3-8-8 15,-3-2 11-15,-14 1-11 16,-4 1 1-16,-4 6 4 15,-3 5-6-15,1 7-1 16,2 8 1-16,2 9-29 16,2 4 20-16,5 1-29 15,4 18 28-15,4 5 0 16,4 6 10-16,4 5 20 16,0-1 5-16,10-3-19 0,11-3-6 15,3-5 0 1,6-7 6-16,0-8-5 0,7-8 1 15,-4-7 13-15,0-17 11 16,-5-9 9-16,-3-9-13 16,-5-5-10-16,-7-7-5 15,-4-3-1-15,-9-3 2 16,0-1-7-16,-1 3 0 16,-14 5-1-16,3 13 0 15,0 10 1-15,2 10 11 16,2 10-2-16,2 9 33 15,4 1-26-15,2 17-17 0,0 27 8 16,5 28-7 0,14 25 23-16,5 12 6 0,6-7-6 15,-1-23 15-15,-7-26-1 16,-3-16-13-16,-1-11-14 16,6-4-10-16,4-5-1 15,5-5 0-15,0-12 0 16,0-9 0-16,-5-21-1 15,-4-11-5-15,-6-8-31 16,-9-8-84-16,-8 0-6 16,-1 2 29-16,-4 5 57 15,-11 11 34-15,4 12 7 16,1 11 29-16,1 16 85 16,5 2-63-16,2 24-12 15,2 15 4-15,0 10 24 0,8 7-4 16,9-1-24-16,4-3 5 15,5-10-32-15,1-10-12 16,4-12 0-16,-1-13 4 16,1-9-5-16,-1-9 1 15,-3-18-43-15,-8-12-19 16,-4-10-125-16,-12-4-4 16,-3-1-7-16,-1 2 70 15,-13 6 124-15,-2 8 4 16,2 12 59-16,4 13 28 15,1 13 89-15,9 7-127 16,0 24-11-16,0 15 49 16,12 10-38-16,3 2-11 0,4-2-14 15,6-6-18 1,4-13-6-16,0-10 0 0,3-15-1 16,-1-12-96-16,0-7 17 15,5-46-59-15,-7 4-221 16,-6-2-340-16</inkml:trace>
  <inkml:trace contextRef="#ctx0" brushRef="#br0" timeOffset="206704.68">11495 16085 54 0,'0'0'641'16,"0"0"-337"-16,0 0-139 15,0 0 34-15,82 9-83 16,-55 30 96-16,-3 9-91 16,3 4-36-16,-5 1 25 15,-5 0-34-15,-1-9-33 0,-4-8-22 16,0-10-10-1,-5-12-9-15,-4-8 4 0,-3-6-5 16,0-10-1-16,0-20 2 16,0-10-2-16,0-10-31 15,-1-2-15-15,-1-1-27 16,2 7-8-16,0 10-18 16,5 9 68-16,8 17 22 15,7 10 8-15,2 7 1 16,3 20 27-16,-1 13 19 15,2 7 15-15,-3 2 3 16,0 0-16-16,-5-4-20 16,1-9-9-16,-4-8-10 15,1-11-7-15,-3-11-1 0,1-6 1 16,-3-13-2-16,2-17-39 16,-2-14-35-16,-2-2-82 15,1 0-44-15,-1 3 132 16,0 8 45-16,1 12-43 15,1 15-41-15,1 8 72 16,1 14 35-16,5 18 89 16,1 4 27-16,5 5 28 15,1-2-59-15,5-5-17 16,3-9-37-16,3-9-15 16,1-11-15-16,2-5 6 15,-2-12 2-15,-2-17-9 16,-6-7-45-16,-7-6-93 0,-9-5 20 15,-10-2 49 1,-3 2 45-16,-8 5 24 0,-14 6 0 16,-2 13 40-16,0 10 34 15,5 13 77-15,3 9-63 16,5 24-51-16,6 11 7 16,5 5 10-16,0 5 37 15,16-3-28-15,6-6-44 16,3-5-1-16,2-13-17 15,1-7 0-15,2-10-1 16,0-7-6-16,-3-3 5 16,0-19-5-16,-3-9-21 15,-2-6 4-15,-4-10 6 16,-2 0 10-16,2-1-5 16,-3 5 0-16,3 7 12 0,0 14-8 15,3 13 6-15,-1 6-6 16,2 24 8-16,0 11 10 15,-1 9 17-15,-5 1-11 16,1 1 12-16,-2-8 0 16,-1-8-9-16,-3-6-9 15,2-11-10-15,-4-9 6 16,0-4-5-16,0-14-1 16,3-15-9-16,-3-7-12 15,0-4-14-15,1-1 2 16,-1 5 19-16,2 7 2 15,1 15 11-15,1 9-24 0,5 5-9 16,0 22 22-16,4 9 12 16,2 5 8-16,0 1 13 15,4-3 6-15,1-5-11 16,-1-10-10-16,2-8-5 16,-3-8 5-16,0-3-5 15,-2-12 0-15,-1-15-1 16,-5-8-9-16,-4-5-19 15,-4-5 20-15,-4 0 0 16,-7 0 7-16,0 6 1 16,0 8 0-16,-6 12 1 15,-1 16 8-15,1 3 17 16,0 22-25-16,3 10 5 0,1 9 12 16,2 2 19-1,0 1 10-15,6-8-31 0,6-4-10 16,4-6-4-16,3-5-2 15,3-6 0-15,2-5-17 16,1-5-8-16,-1-5-8 16,-2 0-17-16,1-13-14 15,-3-9-6-15,-1-6-162 16,0-3 149-16,0 1 83 16,2 3 6-16,3 7 61 15,1 10 62-15,2 10-44 16,-2 3 32-16,-2 21-5 15,-5 9-40-15,-8 5 0 16,-8 4-17-16,-2 2 0 16,-9-2-22-16,-12-6-33 0,0-10-6 15,-11-16-88-15,6-9-79 16,3-1-803-16</inkml:trace>
  <inkml:trace contextRef="#ctx0" brushRef="#br0" timeOffset="207470.43">14705 16121 795 0,'0'0'319'15,"0"0"-145"-15,0 0-41 16,0 0 37-16,0 0 2 15,0 0-37-15,0 0-63 16,-48 36-36-16,44-21-14 16,1 7-4-16,1 4-13 15,2 4 12-15,0 3-3 16,6 1 15-16,6-1-29 16,5-5-11-16,-2-7 11 0,4-9 17 15,1-9-16 1,0-3-1-16,1-10 0 0,-4-11-7 15,-3-7-31-15,-6-7-36 16,-6 1-34-16,-2-3 10 16,-8 1 44-16,-11 5 6 15,-4 6 16-15,-1 6 32 16,-1 10 9-16,3 6 38 16,2 3-21-16,2 11-10 15,4 12-6-15,3 7 0 16,6 5 27-16,5 3-18 15,0-1 9-15,7-1-11 16,10-6-2-16,4-9 1 16,6-8-9-16,5-11-7 15,0-2-41-15,2-19-77 0,-2-11-82 16,-3-23-71 0,-9 9-123-16,-7 3-17 0</inkml:trace>
  <inkml:trace contextRef="#ctx0" brushRef="#br0" timeOffset="208312.9">14889 16119 120 0,'0'0'202'15,"0"0"10"-15,0 0-14 16,0 0 50-16,-14 92 41 16,17-49-110-16,15 0-80 15,3-4-15-15,6-8-34 16,4-8-27-16,4-11-7 16,1-12-15-16,-1 0-1 15,-1-22-46-15,-5-9-91 0,-7-8-116 16,-7-5-97-16,-7 0 8 15,-7 4 297-15,-1 6 45 16,0 12 166-16,-1 11-47 16,-3 11 90-16,1 6-128 15,3 23 58-15,0 9 16 16,0 7-69-16,12 3-7 16,6-2-18-16,5-6 6 15,3-7-15-15,4-12-33 16,0-9-7-16,-2-12-2 15,1 0-10-15,-8-17-1 16,-5-9-23-16,-10-6-37 16,-6-2 14-16,-1-2 31 15,-19 2 9-15,-4 5 7 16,-6 5-19-16,-4 8-18 0,5 10-1 16,1 6 27-16,6 9 11 15,3 16 14-15,7 8 7 16,6 7 14-16,6 1 17 15,0-1 17-15,4-2-24 16,11-5-22-16,6-10-5 16,3-10-4-16,4-10-2 15,3-3-5-15,1-16-6 16,-1-16-1-16,-4-9-10 16,-7-6 9-16,-4-11 1 15,-9-12 0-15,-7-17 0 16,0 5 0-16,-10 8-7 15,-6 15 1-15,0 20 6 0,2 4 0 16,0 5 10-16,4 17 6 16,5 13 39-16,5 16-22 15,0 35-14-15,2 32 28 16,17 24 4-16,3-3-8 16,1-22-22-16,-2-26-5 15,0-22 3-15,4-3-9 16,6 1-10-16,4-6 1 15,0-14-1-15,1-12 2 16,-3-6-2-16,-3-21-19 16,-8-10 5-16,-7-9 7 15,-6-3-3-15,-7-1 9 16,-2 8-1-16,0 8 1 16,0 15 1-16,0 14-1 0,0 8-28 15,0 26 29-15,10 14 0 16,5 9 10-16,3-1 0 15,4-3-3-15,4-9-6 16,-1-12 0-16,-1-13-1 16,1-17-31-16,-5-16-224 15,-11-8-652-15</inkml:trace>
  <inkml:trace contextRef="#ctx0" brushRef="#br0" timeOffset="208427.14">15636 15823 1068 0,'0'0'0'16,"0"0"-668"-16</inkml:trace>
  <inkml:trace contextRef="#ctx0" brushRef="#br0" timeOffset="208650.41">15991 15640 1437 0,'0'0'478'0,"0"0"-422"15,0 82-24-15,6 0-22 0,14 28 43 16,7 10 29 0,5-6-42-16,-3-25-22 0,-9-32-11 15,-2-16-7 1,-4-11-28-16,0 0-48 0,-5 4-135 15,-3-5-278-15,-6-14-418 0</inkml:trace>
  <inkml:trace contextRef="#ctx0" brushRef="#br0" timeOffset="208912.42">15978 16303 1637 0,'0'0'352'15,"0"0"-258"-15,0 0-94 16,0 0 0-16,0 0 0 15,98-10 1-15,-56 3 0 16,0-2 5-16,2-4-5 0,-2-2 0 16,-6-2 0-16,-5 1 0 15,-7 4 0-15,-6 6-1 16,-6 6 1-16,1 3 0 16,-1 19 6-16,2 12-6 15,2 6 13-15,-1 0 3 16,0-2-14-16,-2-8-3 15,-1-10 0-15,-4-19-68 16,-4-1-311-16,-4-7-778 0</inkml:trace>
  <inkml:trace contextRef="#ctx0" brushRef="#br0" timeOffset="209049.75">16246 15940 1839 0,'0'0'281'15,"0"0"-281"-15,0 0-12 16,0 0-232-16,0 0 38 16,0 0-448-16</inkml:trace>
  <inkml:trace contextRef="#ctx0" brushRef="#br0" timeOffset="209235.89">16525 16044 1633 0,'0'0'268'0,"0"0"-191"16,41 104-43-16,-19-56-33 0,0-1 15 15,0-7 7-15,-1-3 4 16,-1-8-15-16,-3-8-12 16,1-14-84-16,-3-7-191 15,-4 0-336-15</inkml:trace>
  <inkml:trace contextRef="#ctx0" brushRef="#br0" timeOffset="209432.71">16717 16087 1607 0,'0'0'343'15,"0"0"-239"-15,0 97-70 0,0-48-12 16,0-1 31-16,6-2-9 15,2-8-22-15,3-8-22 16,1-6-13-16,9-18-101 16,-4-6-193-16,-1 0-432 0</inkml:trace>
  <inkml:trace contextRef="#ctx0" brushRef="#br0" timeOffset="209760.05">16930 16162 1482 0,'0'0'256'16,"0"0"-186"-16,0 97-45 0,2-53-8 15,10-2 77-15,9-5-26 16,4-8-39-16,6-7-29 16,4-10-12-16,1-12-29 15,-2 0 0-15,-3-14 3 16,-4-13-18-16,-6-7 18 15,-6-6 22-15,-9-2 16 16,-6-2 51-16,0 1 12 16,-17 2-2-16,-8 4 12 15,-6 6 6-15,-2 9 4 16,0 14-46-16,0 8-14 16,3 8-20-16,5 20-3 15,4 5-25-15,9 6-18 16,12 11-17-16,0-11-162 0,0-7-542 0</inkml:trace>
  <inkml:trace contextRef="#ctx0" brushRef="#br0" timeOffset="210166.53">17539 15962 1386 0,'0'0'383'0,"0"0"-259"15,0 0-62-15,-91 33-36 0,69-16-11 16,8 2 42-16,6-2-36 16,8-1-7-16,0-1-14 15,10 1-17-15,12 0 17 16,10-1-12-16,8-1-42 15,2 1-1-15,2 1 28 16,-2 0 17-16,-3 2 8 16,-5 0 2-16,-5 2 26 15,-7 1 45-15,-10-2 14 16,-6 1 33-16,-6 1-15 16,-3-1-36-16,-20-3-18 15,-8-3-24-15,-6-4-15 16,-5-4-4-16,2-5-6 0,4-1-17 15,6 0-32 1,0 0-54-16,11 0-92 0,4 0-536 16</inkml:trace>
  <inkml:trace contextRef="#ctx0" brushRef="#br0" timeOffset="-190375.69">9783 17171 1086 0,'0'0'296'0,"0"0"-188"15,0 0-60-15,0 0 40 16,0 0 52-16,0 0-28 16,-3 0-41-16,3 0-2 15,-3 0-7-15,3 0 2 16,-3-2-8-16,1-7-19 15,-1-2-23-15,2-5-8 16,1-5-5-16,0-4 1 16,0-2-2-16,0-2 1 15,0 0-1-15,0 4-1 16,3-4-8-16,0 8-1 16,0 2 4-16,0 6 6 0,-3 4-1 15,0 6 1-15,0 3-1 16,0 3-16-16,3 19 9 15,-3 11-1-15,5 13 9 16,-1 7 1-16,-1 6 4 16,0-1-4-16,1-3 4 15,-1-9-4-15,0-5 0 16,0-7-1-16,-1-10 0 16,1-7-24-16,-2-8-76 15,5-9-127-15,-3 0-261 16,0-6-476-16</inkml:trace>
  <inkml:trace contextRef="#ctx0" brushRef="#br0" timeOffset="-189924.5">9951 17149 1051 0,'0'0'343'15,"0"0"-235"-15,0 0-76 16,0 0-2-16,0 0 97 15,0 78-13-15,0-53-65 16,5-3-22-16,1 1 2 16,7-7-11-16,-1-2-17 15,0-3 6-15,3-5 0 16,-1-3-5-16,2-3 4 0,-1 0-6 16,1-14 7-16,-1-3 23 15,0-9 1-15,-4-6-8 16,-5-2-12-16,-6-6-3 15,0 1-7-15,-2-2 8 16,-13 2-8-16,-1 7 0 16,-1 5 6-16,-2 8-1 15,1 5-5-15,2 8 0 16,-2 6 0-16,4 3 0 16,-2 17-1-16,4 9-9 15,1 6 8-15,4 6 1 16,6 1-7-16,1-3 5 15,1-7-24-15,15-5-31 0,5-8-47 16,4-10-82-16,3-7 11 16,3-2-105-16,12-27-29 15,-9-3 3-15,-5 0-267 0</inkml:trace>
  <inkml:trace contextRef="#ctx0" brushRef="#br0" timeOffset="-189579.17">10210 17020 894 0,'0'0'556'0,"0"0"-355"15,0 0-54-15,0 0-60 16,0 0-48-16,0 0-7 16,-14 88-1-16,14-48 16 15,0 0-3-15,9-1-18 16,6-3-9-16,3-5-16 0,4-6 6 16,2-8-6-1,1-6 0-15,-2-10 0 0,2-1 5 16,-1-12 3-16,-5-10 2 15,-4-5-11-15,-7-9-8 16,-5-3 8-16,-3-4 1 16,-5 2 8-16,-13 0-8 15,-7 4 0-15,-2 6 8 16,-1 9 0-16,-2 3 4 16,3 9 27-16,2 9-1 15,2 1-20-15,1 10-4 16,1 10-15-16,5 3-5 15,1 5-22-15,9 3-26 16,6 16-87-16,1-8-191 16,10-6-245-16</inkml:trace>
  <inkml:trace contextRef="#ctx0" brushRef="#br0" timeOffset="-188609.52">10623 17180 1227 0,'0'0'213'0,"0"0"-153"16,0 0-28-16,0 0 14 16,0 0 11-16,0 0-35 15,0 0-3-15,9-32 24 16,-2 32-9-16,5 4 0 16,-3 13 15-16,4 9 32 15,-2 3-30-15,-2 2 1 16,-1-3-15-16,-3-1-18 0,-5-4-10 15,3-7-3-15,-1-2-4 16,-2-8-1-16,0-1 0 16,0-5 0-16,0 0-1 15,0-5-10-15,0-14-55 16,0-4-9-16,-2-5 26 16,2-3 27-16,0 1-11 15,0 4 6-15,3 7 1 16,6 7 16-16,3 11 8 15,0 1 1-15,0 13 8 16,4 12 34-16,-4 5 17 16,3 0-14-16,-4 2-1 0,-4-6 3 15,2-5-18-15,-5-4-15 16,1-8-3-16,-4-5-10 16,1-4 1-16,1 0-2 15,-3-4-11-15,6-16-12 16,0-5 13-16,-2-3-34 15,2-2 9-15,-1 5 8 16,-1 8 16-16,1 6 10 16,2 8-1-16,-1 3 2 15,3 14 17-15,2 6 46 16,0 7-5-16,-2 1-24 16,1 0-7-16,-3-4-16 15,0-5-9-15,-1 0-2 0,3-9-43 16,0-3-182-16,-3-4-536 15</inkml:trace>
  <inkml:trace contextRef="#ctx0" brushRef="#br0" timeOffset="-188228.06">11027 16946 1743 0,'0'0'311'15,"0"0"-233"-15,0 0-61 16,0 0-11-16,0 0 14 16,0 0 5-16,0 0-13 15,46 90-5-15,-32-52-7 0,-4 3 15 16,-3 4-9-16,-1 0 7 16,-3 1-7-16,0-6-5 15,-1-4 5-15,1-8-5 16,3-6-1-16,-2-8 0 15,-1-6 0-15,2-4 0 16,-1-4-6-16,2 0 6 16,4 0 1-16,3 0 0 15,0 0 0-15,5-4 1 16,1 2 4-16,1-1-5 16,2 3 6-16,3 0-7 15,2-5 0-15,3 2-1 16,1 0-41-16,8-10-164 15,-9 4-305-15,-2-3-465 0</inkml:trace>
  <inkml:trace contextRef="#ctx0" brushRef="#br0" timeOffset="-188008.2">11589 17187 1523 0,'0'0'390'0,"0"0"-284"16,0 0-36-16,0 0-32 15,0 0 3-15,0 0-8 16,0 0-13-16,103 11 10 16,-60-8 23-16,1 0-26 15,-1-2-14-15,-1 1-7 0,-5-2-6 16,-6 0-7-16,-5 0-58 16,-11 0-55-16,-5 0-187 15,-7 0-550-15</inkml:trace>
  <inkml:trace contextRef="#ctx0" brushRef="#br0" timeOffset="-187776.6">11808 17079 544 0,'0'0'1354'0,"0"0"-1153"15,0 0-138-15,0 0-20 16,0 0 23-16,0 0-14 0,0 0-37 15,-7 50-3 1,11-17 11-16,-1 0 3 0,-1 3-12 16,1-4-5-16,3-2-9 15,0-4-47-15,1-4-48 16,8 0-48-16,0-8-185 16,-3-4-440-16</inkml:trace>
  <inkml:trace contextRef="#ctx0" brushRef="#br0" timeOffset="-187355.39">12190 17103 9 0,'0'0'1393'16,"0"0"-1173"-16,0 0-139 16,0 0 4-16,0 0 67 15,6-91-38-15,-3 76-61 16,2-1-16-16,-2 5 2 16,0 4 2-16,-2 2-9 15,1 3-15-15,-1 2-12 16,1 0-4-16,-1 2-2 15,6 13 2-15,-2 14 19 0,6 9 14 16,-1 11-2 0,-3 4-12-16,1 0-10 0,-2 1-1 15,0-6-9-15,0-9 1 16,-2-10-1-16,-1-11-25 16,0-7-44-16,0-9-33 15,2-2-88-15,-1-13-126 16,6-30-37-16,-2 2-239 15,-2 0-1-15</inkml:trace>
  <inkml:trace contextRef="#ctx0" brushRef="#br0" timeOffset="-187034.46">12348 17126 182 0,'0'0'621'0,"0"0"-230"15,0 0-178-15,0 0-106 16,0 0 4-16,0 0 14 0,0 0-46 16,11 19 40-16,-7 22-20 15,1 2-49-15,8 0-7 16,2-4-5-16,3-6-14 15,7-10-12-15,2-7-4 16,3-5-2-16,1-11-5 16,1-3-1-16,-1-18-15 15,-4-6 3-15,-5-8 11 16,-5-4 1-16,-10-3 1 16,-5-1 9-16,-2 2 14 15,-6 4 14-15,-12 4 11 16,-2 8 7-16,-2 6 1 15,-3 10-5-15,-4 9-33 16,0 0-19-16,-1 13-11 16,1 13-13-16,7 5-13 0,4 2-26 15,9 3-28-15,9 3-47 16,3-10-190-16,9-7-463 0</inkml:trace>
  <inkml:trace contextRef="#ctx0" brushRef="#br0" timeOffset="-186658.19">12724 17020 1345 0,'0'0'400'16,"0"0"-346"-16,0 0-32 16,0 0 14-16,0 0 52 15,-13 83-14-15,13-41-38 0,0 4-14 16,15 1 24-16,6-8-11 15,2-3-13-15,6-9-13 16,0-9-8-16,4-10-1 16,-1-8 0-16,1-3 0 15,-4-17-11-15,-3-12 9 16,-8-6 2-16,-8-6 0 16,-7-5 1-16,-3 1 9 15,-6 2 4-15,-10 5 23 16,-8 11 19-16,-1 9-6 15,-4 10-10-15,0 9-25 16,-3 2-14-16,2 16-1 0,2 9-7 16,5 6-23-1,4 3-37-15,7 2-41 0,12 7-107 16,0-8-304-16,0-9-571 16</inkml:trace>
  <inkml:trace contextRef="#ctx0" brushRef="#br0" timeOffset="-186050.44">13200 17098 453 0,'0'0'1182'0,"0"0"-1005"0,0 0-121 15,0 0-37-15,0 0 35 16,0 0 57-16,0 0-40 16,31 78-33-16,-20-47-19 15,-2 0 6-15,-3-6 6 16,-2-3-16-16,1-8-9 16,-4-3-6-16,1-7-1 15,-1-4-13-15,1 0 5 16,-2-7-28-16,1-13-15 15,2-6 14-15,0-6 25 16,4 1 7-16,-2 2 4 16,6 9 1-16,-1 8-5 15,-1 7 6-15,0 5 9 0,3 10 2 16,0 11 28 0,-2 6 38-16,2 2-46 0,-3 0 0 15,-1-7 6-15,-2-5-10 16,1-5-15-16,-4-6-12 15,0-4 7-15,0-2-7 16,0 0-8-16,3-16-16 16,0-6-4-16,7-9-12 15,-1-5-13-15,3 0 10 16,-1 3-7-16,0 8 28 16,-2 10 13-16,-1 13 7 15,-1 4 2-15,-2 21 24 0,-1 13 42 16,-1 5-13-16,1 1-26 15,-1-4-2-15,1-9 0 16,-1-4-15-16,1-11-10 16,-1-8-48-16,4-6-46 15,-1-16-203-15,0-4-453 0</inkml:trace>
  <inkml:trace contextRef="#ctx0" brushRef="#br0" timeOffset="-185711.91">13653 16907 1542 0,'0'0'280'0,"0"0"-192"15,0 0-58-15,0 0 106 16,0 0-3-16,11 108-60 0,-5-64-47 16,0 1-1-16,0 3-5 15,-2-5-7-15,1 0-12 16,-2-7 5-16,1-6-5 15,-1-9 0-15,3-5-1 16,-1-8-2-16,-1-5-18 16,4-3 0-16,5 0 19 15,2-2 1-15,6-7 1 16,4 1 7-16,-1 3 0 16,5 4-7-16,0 1 10 15,1 0-1-15,3 0-2 16,-3 4-7-16,0-2-1 15,-2 1-26-15,6-3-108 0,-7 0-353 16,-6 0-881-16</inkml:trace>
  <inkml:trace contextRef="#ctx0" brushRef="#br0" timeOffset="-185276.43">14304 17160 1083 0,'0'0'487'15,"0"0"-421"-15,0 0-41 16,0 0 37-16,0 0 108 0,86-8-50 15,-57 1-78 1,4 4-28-16,2-4 0 0,1 1 0 16,0 0-1-16,-3 3-4 15,-7-1-9-15,-4 1-32 16,-9 3-156-16,-6 0-190 16,-7 0-700-16</inkml:trace>
  <inkml:trace contextRef="#ctx0" brushRef="#br0" timeOffset="-185089.18">14377 17319 1706 0,'0'0'345'16,"0"0"-249"-16,0 0-62 0,0 0 1 15,0 0 54-15,97-3-42 16,-63-2-35-16,-1-2-12 15,7-4-92-15,-8 1-173 16,-8 0-1003-16</inkml:trace>
  <inkml:trace contextRef="#ctx0" brushRef="#br0" timeOffset="-184398.34">15098 17156 1300 0,'0'0'218'0,"0"0"-160"0,0 0-36 15,0 0 75-15,0 0 39 16,-3-72-88-16,11 48-30 15,4-2-8-15,6 1 12 16,0 3 16-16,4 2-3 16,2 4 3-16,0 6-5 15,2 10-7-15,-3 0-4 16,3 15-9-16,-4 16 4 16,-5 11 5-16,-6 10-10 15,-9 4-11-15,-2 5 9 16,-12-5-4-16,-13-3 0 15,-5-7-4-15,-1-5-2 16,-1-10-1-16,4-7-8 16,4-14 3-16,5-8 5 0,2-2 1 15,8-14-28-15,5-10-6 16,4-5 15-16,0 2 19 16,4 5 5-16,9 8 4 15,1 6-2-15,4 8 17 16,0 0 19-16,3 15 3 15,2 8-1-15,4 2-5 16,-2 2-20-16,1-4-13 16,3-7-6-16,-3-6-1 15,3-6-1-15,-1-4-67 16,2-8-65-16,4-27-133 16,-5-1-228-16,-7 1-359 0</inkml:trace>
  <inkml:trace contextRef="#ctx0" brushRef="#br0" timeOffset="-184067.29">15569 17098 18 0,'0'0'1518'0,"0"0"-1206"16,0 0-215-16,0 0-52 15,-20 81 28-15,16-36 8 16,4 8-22-16,0-3-23 16,0-3-8-16,18-8-5 15,1-10-21-15,10-12-2 16,2-7-8-16,7-10 8 15,1 0 0-15,0-24-29 16,-3-7-3-16,-6-9 20 16,-8-4 12-16,-11-4 0 0,-8-3 1 15,-3 1 6 1,-11 6 5-16,-13 3 34 0,-2 10 6 16,-7 11 10-16,0 12-14 15,-1 8-31-15,-1 6-16 16,4 20-1-16,3 8-14 15,4 6 0-15,9 4-8 16,10 1-36-16,7 6-51 16,14-10-157-16,8-12-332 0</inkml:trace>
  <inkml:trace contextRef="#ctx0" brushRef="#br0" timeOffset="-183715.75">15991 17062 1532 0,'0'0'394'0,"0"0"-292"16,0 0-73-16,0 0-10 15,-33 104 42-15,26-49-8 16,7 1-24-16,0-3-3 16,13-9 0-16,9-5-1 15,4-14-17-15,6-9-8 16,1-12-1-16,3-4 1 15,0-16 0-15,-3-15 2 16,-6-11 4-16,-8-8 3 16,-9-6-7-16,-8 0 7 15,-2 1 10-15,-14 6 32 0,-10 8 14 16,-5 15 0-16,-4 12-2 16,-2 14-48-16,-4 4-15 15,0 24-11-15,1 9-22 16,5 7-10-16,8 1-27 15,12 13-47-15,8-14-144 16,5-10-484-16</inkml:trace>
  <inkml:trace contextRef="#ctx0" brushRef="#br0" timeOffset="-183173.13">16325 17159 168 0,'0'0'1596'16,"0"0"-1394"-16,0 0-126 0,0 0 0 16,0 0 35-16,0 0-6 15,0 0-46-15,0 92-32 16,0-55-9-16,1 0 10 16,4-5-6-16,-1-9-13 15,-1-4-9-15,1-10 0 16,0-4-9-16,0-5 0 15,1-7-28-15,1-15 4 16,1-7 5-16,1-7 6 16,0-1 3-16,-1 3 11 15,0 7 8-15,-1 11-2 0,1 10 1 16,-1 6-14-16,0 16 15 16,-1 13 11-16,-1 7 8 15,0 3-4-15,-3 0 4 16,2-8-2-16,-2-7 0 15,1-12-6-15,-1-4-7 16,2-8-4-16,3 0-7 16,0-20-15-16,4-9 8 15,1-6 1-15,0-4-15 16,-1 1 21-16,-1 4 7 16,-2 11 1-16,-1 7 11 15,-1 15-4-15,-1 1 6 16,1 24 12-16,-4 9 14 15,2 5-6-15,-1 2-21 0,1-7 2 16,0-5-15-16,1-8 0 16,1-9-63-16,6-11-75 15,-1-2-156-15,-3-15-439 0</inkml:trace>
  <inkml:trace contextRef="#ctx0" brushRef="#br0" timeOffset="-182813.49">16795 16911 1347 0,'0'0'635'0,"0"0"-506"15,0 0-31-15,0 0-51 16,0 0 49-16,-5 81-8 0,2-40-50 16,2 5-20-16,-1 4-6 15,2 0-6-15,0-2 0 16,0-1-6-16,0-7 2 15,0-6-1-15,0-8 0 16,0-6 0-16,5-10-1 16,1-6-5-16,3-4 5 15,3 0 0-15,3-5-6 16,6-7 5-16,2 0 0 16,4 7-5-16,0 1 6 15,0 4 0-15,-3 0 1 16,0 9 14-16,-2 1 11 15,-5-3 2-15,-3 0-7 16,-2-6-14-16,2-1-7 16,1-4-56-16,-1-10-116 0,-3-3-438 0</inkml:trace>
  <inkml:trace contextRef="#ctx0" brushRef="#br0" timeOffset="-181680.12">14800 18081 1091 0,'0'0'281'0,"0"0"-164"15,0 0 7-15,0 0 39 16,0 0-43-16,0 0-58 16,0 0-36-16,-17-15 7 15,3 15 1-15,1 0-9 16,-4 0-19-16,-2 12-4 16,-2 3-1-16,0 4 7 15,3 9-3-15,2-2-4 16,4 5-1-16,6 3 7 15,4 0 2-15,2-5 0 16,0-1 17-16,8-12 5 16,6-2-18-16,3-11-11 0,4-3-2 15,-1-3 0-15,2-21 0 16,-3-5-26-16,-2-8-11 16,-5-6-25-16,-6-6-11 15,-5-1-11-15,-1-3 30 16,0 6 26-16,-4 4 20 15,-4 11 8-15,-1 12 7 16,5 6 21-16,1 12 20 16,1 2-16-16,2 19-18 15,-1 15-6-15,1 10 14 16,0 11-1-16,0-1 11 16,0-3 16-16,4-5-6 15,5-11-13-15,5-10-14 0,-2-9-14 16,4-10-1-1,1-6-2-15,0-5-21 0,0-15-33 16,-2-8-9-16,-3-7 1 16,-4-2 5-16,-3-5 28 15,-4 5 18-15,-1 3 13 16,0 12 0-16,0 8 6 16,0 14 24-16,0 3-9 15,0 26 7-15,0 14 41 16,5 13-11-16,7 3-18 15,4 0-21-15,2-6-7 16,5-14-7-16,0-12-5 16,1-12-37-16,0-15-111 15,-7-2-198-15,-5-18-804 0</inkml:trace>
  <inkml:trace contextRef="#ctx0" brushRef="#br0" timeOffset="-181527.7">14951 18001 1850 0,'0'0'348'0,"0"0"-262"15,0 0-82-15,0 0-4 16,0 0-7-16,0 0-121 16,0 0-453-16</inkml:trace>
  <inkml:trace contextRef="#ctx0" brushRef="#br0" timeOffset="-181079.49">15352 18123 1181 0,'0'0'358'0,"0"0"-252"16,0 0-71-16,0 0 26 15,0 0 45-15,0 0-51 16,0 0-36-16,-86 33-11 16,71-24-7-16,5 2 17 15,-1-2-5-15,2 2-12 0,5-5 0 16,1 1 5-16,3 0-6 16,0-4-18-16,1 4-65 15,15 0 53-15,4 1 13 16,7 3 2-16,3 2 6 15,1 1 8-15,-4 1 1 16,-3-1-1-16,-7 0 1 16,-8-4 22-16,-4-1 54 15,-5 2 1-15,0-5 12 16,-11 2-44-16,-11-2-20 16,-6-1-4-16,-3-5-3 15,1 0-3-15,1 0-8 16,7 0-7-16,9 0-31 15,5-5-35-15,8-1-105 16,0-5-104-16,12 1-130 0,2 0-204 0</inkml:trace>
  <inkml:trace contextRef="#ctx0" brushRef="#br0" timeOffset="-179308.27">15481 18281 738 0,'0'0'113'0,"0"0"-103"15,0 0 25-15,0 0 144 16,0 0 11-16,58 74-112 16,-46-72-52-16,3-2-9 15,-2-3 40-15,2-16 26 16,-3-5-47-16,-3-2-27 16,-3-7-3-16,-6 0 4 0,0-1-10 15,-6 8 9-15,-11-1 38 16,-3 10 33-16,-4 3-20 15,3 8-28-15,0 6-25 16,0 3-7-16,8 16-1 16,2 6 0-16,4 6 1 15,5 2 1-15,2-1 20 16,0-2 31-16,12-7-12 16,3-6-12-16,3-6-12 15,2-8-15-15,0-3-1 16,1-7-10-16,-1-17-46 15,-4-5-25-15,-2-7-57 0,-6-7 42 16,-2-3 5 0,-4-4 1-16,-2 3-4 0,0 1 94 15,0 11 52-15,0 11 31 16,0 10-29-16,-2 14-11 16,1 8-19-16,1 25 11 15,0 15 84-15,0 12-18 16,0 6-3-16,0-3 13 15,6-2-8-15,4-10-36 16,5-10-39-16,0-12-15 16,4-12-3-16,2-10-8 15,-3-7-2-15,3-7-2 16,-2-17-26-16,-2-9 16 16,-1-6-23-16,-7-5 5 15,-3-1-14-15,-3 8 7 0,-3 6 18 16,0 15 2-16,0 14-2 15,0 4-16-15,0 25 35 16,0 13 16-16,0 5 11 16,0 2 22-16,0-3 5 15,0-12-5-15,3-8-14 16,6-10-15-16,0-8-10 16,2-6-10-16,3-3-8 15,0-19-23-15,4-7-15 16,-3-7 2-16,-2-5-36 15,-5-1 0-15,-4 3 7 16,-1 6 42-16,-3 11 22 16,0 12 9-16,0 10 9 0,0 10 1 15,0 19 8-15,0 13 40 16,-1 3-12-16,1 0 9 16,0-5 11-16,0-5-5 15,1-11-29-15,9-10-10 16,-1-9-5-16,2-5-16 15,1 0-1-15,1-19-10 16,1-10-10-16,2-6-14 16,-2-5-19-16,-1-5 8 15,-2 3 10-15,-1 5 19 16,-3 6-28-16,-1 16 28 16,-3 12-10-16,-1 5-58 15,-1 23 84-15,-1 11 50 0,0 7 25 16,0 1-1-16,2-2 1 15,4-6-11-15,3-11-24 16,1-8-23-16,3-9-6 16,1-8-10-16,2 0-1 15,1-14-35-15,2-12-18 16,-1-4 9-16,0-8-12 16,-3-1-13-16,0 0 11 15,-3 8 9-15,-2 11 4 16,-2 14-31-16,-2 6-48 15,-2 17 118-15,-2 19 6 16,-1 9 92-16,1 3-12 0,1-5 12 16,5-5-23-1,3-9-24-15,1-11-28 0,6-10-1 16,1-8-16-16,2-5-24 16,1-19-52-16,1-7 0 15,-3-8-22-15,-3-1 15 16,-4-2 39-16,-4 5 25 15,-4 6 18-15,-4 8 0 16,-1 10-11-16,0 13-14 16,0 4 7-16,0 21 19 15,0 6 45-15,0 2 2 16,0 3 1-16,2-10 3 16,7-2-16-16,3-7-16 15,1-5-1-15,2-7 11 16,-1-5-22-16,2 0-1 0,-4-8-4 15,-2-8-2-15,-2 3 0 16,-7-4 2-16,-1-1 4 16,0 2-4-16,-13 1 8 15,-4 6 44-15,-2 1-8 16,-3 6-30-16,2 2-16 16,2 0 0-16,5 0 2 15,3 0-1-15,7 0-1 16,3 0-55-16,0 0-77 15,10-2-16-15,6-8 27 16,8-2-99-16,1-2-108 16,4 1 84-16,1 2 129 15,-2 5 115-15,-1 4 125 0,0 2 169 16,-5 10-32-16,-4 15-55 16,-6 4-26-16,-4 4-74 15,-5 1-19-15,-2-5-6 16,-1-5-22-16,0-8-25 15,0-10-26-15,3-6-9 16,3 0-34-16,1-18-51 16,5-6 13-16,5-9-13 15,0-3 21-15,2 0 45 16,0 6 19-16,-3 1 29 16,2 14 22-16,-3 9 26 15,0 6-5-15,-1 13-27 0,-3 10 39 16,-3 4-1-1,-1-1-33-15,-2-2-25 0,-2-5-20 16,-1-6-5-16,-2-8-48 16,0-5-132-16,-11 0-138 15,-3-8-653-15</inkml:trace>
  <inkml:trace contextRef="#ctx0" brushRef="#br0" timeOffset="-179148.16">16714 17894 1908 0,'0'0'289'16,"0"0"-227"-16,0 0-54 0,9-97-7 15,2 74-1-15,2 3 0 16,-2 6-128-16,-4 4-266 16,-2 6-495-16</inkml:trace>
  <inkml:trace contextRef="#ctx0" brushRef="#br0" timeOffset="-178984.01">16317 17931 2006 0,'0'0'374'15,"0"0"-267"-15,0 0-107 16,0 0-59-16,0 0-42 15,0 0-282-15</inkml:trace>
  <inkml:trace contextRef="#ctx0" brushRef="#br0" timeOffset="-176325.33">18579 12088 892 0,'0'0'272'0,"0"0"-120"0,0 0-54 16,0 0 4-16,-102 14 77 16,65-11-17-16,-5 2-55 15,-8-1-31-15,-4 0-13 16,-6 0-7-16,-3 0-11 16,2 1-25-16,2-2-8 15,3-2-10-15,9 2-1 16,8 0-1-16,9-1-10 15,11-2-27-15,10 0-40 16,9 0-211-16,1 0-513 16,8 0-70-16</inkml:trace>
  <inkml:trace contextRef="#ctx0" brushRef="#br0" timeOffset="-175816.3">17921 12005 1237 0,'0'0'257'15,"0"0"-173"-15,0 0-40 16,0 0-21-16,0 0 47 16,0 0 12-16,0 0-43 15,0 0-30-15,7 27 56 16,2 13 5-16,-1 6-25 16,-2 8-19-16,1-2-18 15,-4-5 0-15,0-10-8 16,0-12 0-16,-3-12 0 15,0-12 1-15,0-1 12 16,0-14-13-16,-9-14-12 16,-1-8-7-16,2-6 3 0,2-6 7 15,2-2 1 1,1 1 2-16,0 4 5 0,2 8 1 16,-1 9 0-16,2 8 0 15,-1 10 1-15,1 6 15 16,-3 4-10-16,-2 0-5 15,-6 16-1-15,-8 8 2 16,-8 10-1-16,-8 4 0 16,-7 2 0-16,-4 1 0 15,4-8-1-15,3-6 0 16,9-7 1-16,9-8 0 16,8-5 1-16,7-5-1 0,6-2 6 15,0 0-7-15,6 0-1 16,13 3 0-16,8-1 0 15,3 1-6-15,3 6 5 16,3 5-58-16,16 21-165 16,-9-2 11-16,-3 4-520 0</inkml:trace>
  <inkml:trace contextRef="#ctx0" brushRef="#br0" timeOffset="-175327.86">18750 13750 768 0,'0'0'496'16,"0"0"-412"-16,0 0-28 0,0 0 26 15,0 0 114-15,-110 46 10 16,71-40-78-16,-9 0-46 16,-7-2-22-16,-4-3-11 15,-4 1-8-15,-3-2-8 16,4 0-20-16,2 2-12 16,5 1 11-16,8 2-12 15,10 2 0-15,6-2 0 16,10-1 0-16,6 1-11 15,9-4-35-15,6-1-64 16,0 0-227-16,8 0-412 16,2 0-305-16</inkml:trace>
  <inkml:trace contextRef="#ctx0" brushRef="#br0" timeOffset="-174786.99">18033 13623 1513 0,'0'0'265'16,"0"0"-238"-16,0 0-27 16,0 0 0-16,0 0 69 15,-3 104-8-15,3-55-31 16,0 4-17-16,3-4-3 16,4-5-2-16,-1-8-7 15,0-10-1-15,-1-10-1 0,-4-8-21 16,1-7 0-16,-1-1 7 15,-1-8 7-15,0-12-20 16,0-10-19-16,0-5 26 16,-4-6 20-16,-4-1-6 15,-1 2 7-15,3 6 1 16,2 5 27-16,1 13-2 16,1 6 8-16,2 10-3 15,-1 0-6-15,-2 0-12 16,-3 14-6-16,-1 8 9 15,-6 4-7-15,-4 4-3 16,-5-1-5-16,-4-2 0 16,-3-1-1-16,0-7 0 0,0-2 0 15,4-4-2 1,3-6 1-16,7-2 1 0,3-5 0 16,6 0 1-16,4 0 13 15,2 0-7-15,0-3-7 16,6 0-1-16,14 0 1 15,5 3 5-15,9 0 14 16,8 3 19-16,3 5 4 16,1 1-22-16,-1-1-11 15,-3 1-9-15,8 2-13 16,-11-2-115-16,-9 1-265 0</inkml:trace>
  <inkml:trace contextRef="#ctx0" brushRef="#br0" timeOffset="-173700.13">17420 17146 1152 0,'0'0'278'0,"0"0"-195"16,0 0-57-16,0 0 28 15,0 0 101-15,0 0-53 16,0 0-70-16,0-1-20 16,0 1-5-16,0 0 6 15,7 0 18-15,6 0 7 16,4 0-7-16,4 0-2 0,0 0-7 16,4-3-10-1,1-2-11-15,-1 0 0 0,0-2-1 16,-5 5-5-16,-1-3-37 15,-4 5-39-15,-5 0-69 16,-7 0-39-16,-3 8-142 16,0 3-402-16</inkml:trace>
  <inkml:trace contextRef="#ctx0" brushRef="#br0" timeOffset="-173382.39">17399 17377 882 0,'0'0'198'16,"0"0"-63"-16,0 0 71 15,0 0 47-15,91 10-40 16,-54-8-82-16,3 0-58 15,-2-2-17-15,-5 3-30 16,-8-3-11-16,-10 0-6 16,-5 2-3-16,-5 1-5 15,-4 1 0-15,-1-4 10 16,0 1-3-16,0-1-8 16,0 2-1-16,0-2-31 15,3 0-120-15,-1 0-370 0</inkml:trace>
  <inkml:trace contextRef="#ctx0" brushRef="#br0" timeOffset="-168368.58">18316 17070 639 0,'0'0'322'0,"0"0"-183"0,0 0-14 16,0 0 24-16,0 0-3 16,0 0-4-16,-35-10-20 15,28 6-63-15,0 0 18 16,1 0 17-16,-3-1-47 15,3 1-27-15,-1-2 1 16,2 2-9-16,-2-2 10 16,4 1-7-16,0-1 1 15,1 0 3-15,1-2-9 16,1-3-10-16,0 2-1 16,0-2-15-16,3 2-5 15,8-1 2-15,2 3 6 16,4 0 7-16,2 3 5 0,4 1-1 15,1 3 1-15,1 0 1 16,0 7-9-16,-2 10 9 16,-2 2 0-16,-4 8-8 15,-6-4 8-15,-5 7 0 16,-6 1 0-16,0 0-1 16,-4 3 1-16,-14 0 1 15,-2 1 2-15,-5-2-2 16,-2-4 0-16,-1-4-1 15,1 0 0-15,2-7-2 16,4-3-6-16,3-8 6 16,6 0-4-16,3-7 6 0,5 0-12 15,2-7-55-15,2-3 5 16,0-6 20-16,0 0-10 16,9 2 20-16,5 2 22 15,-2 1 10-15,2 8 0 16,0 3 1-16,2 0 15 15,2 5 35-15,3 10 31 16,1 4-26-16,1 1-27 16,-1-1 16-16,1-5-23 15,-4-2-8-15,-1-4-6 16,1-2 0-16,-2-5-7 16,-1-1-1-16,1 0-11 15,-1-10-74-15,5-23-96 0,-5 3-175 16,-3-2-459-16</inkml:trace>
  <inkml:trace contextRef="#ctx0" brushRef="#br0" timeOffset="-167978.07">18616 17045 38 0,'0'0'1359'16,"0"0"-1130"-16,0 0-168 15,0 0-49-15,0 0 4 16,0 0 101-16,-10 107-9 15,10-68-4-15,0 4-41 16,9 0-8-16,8-6-27 16,6-4-3-16,2-6-12 15,4-7-7-15,-1-11-6 16,0-8 0-16,-2-1 0 0,-4-10 1 16,-4-10 0-16,-3-10 5 15,-6-6-6-15,-6-4 6 16,-3-7-4-16,0-3-1 15,-11 2 8-15,-5-2-9 16,-2 5 1-16,-3 7 11 16,-1 9 3-16,2 9-6 15,1 10-2-15,1 9 11 16,0 1-8-16,-3 9-10 16,3 13-9-16,-1 4-4 15,3 2-15-15,5 2-26 16,7 4-43-16,4 10-105 15,3-11-107-15,9-5-460 0</inkml:trace>
  <inkml:trace contextRef="#ctx0" brushRef="#br0" timeOffset="-167532.6">18976 17006 927 0,'0'0'292'0,"0"0"-203"15,0 0-62-15,0 0 17 0,0 0 53 16,0 0-30-16,0 0-29 16,-39 97 33-16,39-60 28 15,0 2-10-15,7-1-49 16,11-1-23-16,3-6-8 15,3-6-9-15,3-8-10 16,-2-8 8-16,-1-9 2 16,-5 0 1-16,-1-6 5 15,-4-14 3-15,-4-7 4 16,-6-5 1-16,-4-7 10 16,0-4 17-16,-1 0-9 15,-15 1 6-15,-2 3-1 16,-5 6 19-16,1 8 4 0,-2 8-21 15,5 5-4 1,-4 8-21-16,3 4-14 0,-2 0-9 16,2 16-26-16,-1 8-35 15,6 4-73-15,0 12-117 16,8-6-241-16,2-4-734 0</inkml:trace>
  <inkml:trace contextRef="#ctx0" brushRef="#br0" timeOffset="-166706.46">19298 17067 1132 0,'0'0'292'15,"0"0"-214"-15,0 0-40 16,0 0 36-16,0 0 27 0,0 0-65 16,0 0-24-16,10 12 1 15,-5 8 69-15,-1 7 26 16,2 6-29-16,0 3-35 16,0 0-19-16,0-2-7 15,-1-5-17-15,2-7 7 16,-3-7-7-16,-2-6 0 15,1-5-1-15,-3-3-1 16,0-1-5-16,0 0 6 16,0-7-1-16,0-10-19 15,0-5-27-15,0-7-3 16,0 0 5-16,0-2-4 0,0 1-2 16,3 4 20-1,3 9 18-15,1 5 7 0,2 10 0 16,0 2-1-16,0 0 1 15,1 9 6-15,1 8 15 16,0 7 24-16,0 2 1 16,0 2-6-16,-2-3-7 15,-1-4-10-15,-1-3-10 16,-4-5-6-16,0-3 5 16,0-5-5-16,-2-3-1 15,-1-2 6-15,0 0 13 16,0-2 1-16,0-12-20 15,0-4-4-15,0-8-34 16,0-3-15-16,0 1-20 16,3 2 19-16,2 2 23 0,2 10 14 15,-1 6-2-15,1 8 6 16,1 0 13-16,2 11 23 16,1 11 59-16,-2 1 1 15,2 4-23-15,0-4-15 16,0-3-28-16,0-8-9 15,-2-4-8-15,5-8-66 16,-5 0-187-16,-2 0-488 0</inkml:trace>
  <inkml:trace contextRef="#ctx0" brushRef="#br0" timeOffset="-166347.6">19738 16847 1213 0,'0'0'309'0,"0"0"-226"16,0 0-54-16,0 0 18 15,0 0 111-15,7 82-45 16,0-47-61-16,0 5-14 16,0 1-3-16,-1 1-18 15,0-3-6-15,-3-3-5 16,1-7-5-16,1-3 1 15,-1-8-1-15,4-5-1 16,1-6 0-16,1-4 0 0,4-3 0 16,4 0 0-16,2 0 2 15,3 0-2-15,4-6 2 16,1 5-2-16,2 1 1 16,-2 0 5-16,-1 0 7 15,-3 0-7-15,-5 1-6 16,1 2 0-16,-1 0-10 15,-5 0-159-15,-4-3-511 0</inkml:trace>
  <inkml:trace contextRef="#ctx0" brushRef="#br0" timeOffset="-165057.29">18404 17874 317 0,'0'0'1026'0,"0"0"-866"16,0 0-109-16,0 0-37 15,0 0 37-15,0 0 0 16,0 0-23-16,-7 23-3 16,7-11 22-16,4 4 48 15,8-5 9-15,0-2-45 16,2-2-38-16,5-4-12 16,3-3-8-16,2-5 10 15,-1-10-4-15,0-11-7 0,-3 2-3 16,-5-6-29-16,-5-1-12 15,-6 2 9 1,-4 3 10-16,0 1 6 0,-11 5 3 16,-4 9 7-16,-5 4 8 15,1 7-18-15,-5 0 0 16,0 17-2-16,2 3 12 16,2 6 8-16,3 4 1 15,4 0-1-15,6-1 1 16,7-2 12-16,0-7-5 15,7-3 27-15,10-4 4 16,7-7-26-16,3-6-6 16,-1 0 4-16,3-2-4 0,-5-12-5 15,-5-3 0 1,-3-1 6-16,-5-2-7 0,-5 2-1 16,-1 1 0-16,-5 6 1 15,1 6-2-15,-1 2 2 16,0 3-6-16,2 3-42 15,2 13 26-15,0 5 21 16,2 3 1-16,3-2 1 16,5-2 0-16,1-6 6 15,2-5 0-15,5-9-5 16,0 0 4-16,2 0-5 16,-4-19-1-16,-1-5-26 15,-3 0-44-15,-6-4-38 16,-1 7 18-16,-1 5-37 15,-2 13-102-15,-2 3-37 0,1 9 197 16,1 11 69-16,1 6 21 16,3-1 18-16,3-3-21 15,3-6 18-15,0-6 9 16,5-9-15-16,-2-1-8 16,1-4-11-16,-2-16 7 15,-3-5-5-15,-3-4 1 16,-6-3-2-16,-6 0 18 15,0-1 60-15,-3 4 13 16,-11 3-29-16,-2 8-36 16,-5 6-17-16,-3 7 16 15,0 5-31-15,-1 3 0 16,1 11-5-16,3 4-1 16,6 3 1-16,5-2 26 15,2 3 38-15,8-3-8 0,0-4-23 16,0-1-17-16,11-9 8 15,2 1-6-15,3-4-6 16,3-2-11-16,1 0 4 16,1 0 5-16,-3 0-11 15,0 0 15-15,-3 7-2 16,-2 10 65-16,-1 12 8 16,-1 7-2-16,-1 8-35 15,-4 5-18-15,0 1-8 16,-3-2-9-16,2-1-4 15,0-7-8-15,0-4-2 16,-1-11 0-16,3-4-22 0,-4-11-49 16,3-10-114-16,-1 0-140 15,-2-14-326-15</inkml:trace>
  <inkml:trace contextRef="#ctx0" brushRef="#br0" timeOffset="-164170.28">19183 17773 955 0,'0'0'336'0,"0"0"-219"16,0 0-46-16,-3 88 28 0,3-58 92 15,3-2-80-15,9-2-67 16,3-6-7-16,0-4-2 15,2-3-22-15,0-10-5 16,4-3-2-16,0 0 6 16,2-18-11-16,-1-6-1 15,-2-10-61-15,-2-4-79 16,-3-4-44-16,-4 3 112 16,-3 3 44-16,-3 7 19 15,-4 12 9-15,-1 8 13 16,0 9 16-16,0 7 1 15,0 18 50-15,0 9 72 16,-1 8-43-16,1-3-57 0,0 0 2 16,4-8-10-16,13-7-12 15,1-7-10-15,4-7-16 16,2-10-5-16,-1 0-1 16,-1-10-21-16,-1-11-27 15,-3-6-36-15,-2-3 12 16,-5 0-19-16,-3 8-18 15,-3 3 24-15,-4 14 26 16,-1 5-4-16,0 5 43 16,0 19 20-16,0 2 59 15,2 6 37-15,2-3-23 16,7-4-17-16,3-5 10 0,3-9 10 16,5-7-47-1,1-4-14-15,0-5-7 16,-3-16-8-16,-2-5-35 0,-6-7-34 15,-7-1 22-15,-5-3 15 16,0 1 23-16,-7 3 9 16,-8 4 1-16,-4 10 14 15,-3 6 30-15,1 12-24 16,0 1-15-16,0 9-6 16,3 15 1-16,3 8 14 15,6 1 40-15,3 1 11 16,6-1 3-16,0-7-28 15,0-2-10-15,9-7-11 16,3-5-10-16,6-5-1 16,1-7-8-16,-1 0-1 0,3-7-24 15,-3-10-17-15,0-5 2 16,0-2 7-16,-5 0 4 16,-2 2 21-16,1 3 6 15,-5 11 1-15,-1 8-2 16,3 0 2-16,2 17 8 15,2 6 59-15,6 7-8 16,4 0-17-16,3-1-16 16,3-5-17-16,2-9-9 15,8-5-45-15,-8-6-313 16,-5-4-1218-16</inkml:trace>
  <inkml:trace contextRef="#ctx0" brushRef="#br0" timeOffset="-149687.58">20646 17019 1068 0,'0'0'255'0,"0"0"-186"16,0 0-40-16,0 0 12 0,0 0 55 15,0 0-12-15,0 0-28 16,0 0-39-16,0 0 11 16,5 0 39-16,5 1 18 15,5 3 7-15,4 3-26 16,2-5-32-16,6 1 0 16,1-3-11-16,2 0-10 15,0 0-7-15,0 0-5 16,-3-2-1-16,-2-1 0 15,-6-2-19-15,-7 1-53 16,-4 2-99-16,-7 2-63 16,-1 0 32-16,-10 0-280 15,-6 6-204-15</inkml:trace>
  <inkml:trace contextRef="#ctx0" brushRef="#br0" timeOffset="-149429.28">20701 17195 872 0,'0'0'323'0,"0"0"-212"16,0 0-22-16,0 0 43 15,0 0 44-15,82-24-65 16,-59 18-63-16,1-2-23 15,-5 3-15-15,-2 2-4 0,-4 2-6 16,-3 1 0-16,2 0-49 16,3 0-129-16,0 0-208 15,-3 0-543-15</inkml:trace>
  <inkml:trace contextRef="#ctx0" brushRef="#br0" timeOffset="-148786">21353 16990 773 0,'0'0'597'0,"0"0"-490"16,0 0-69-16,0 0 0 15,0 0 59-15,-7-74-22 16,7 55-45-16,6-3-19 16,7 1-3-16,1 2 1 15,3-1-7-15,4 1-1 16,0 4 1-16,3 0-1 15,-2 7 1-15,-1 2 0 16,-3 5 5-16,-2 1-7 16,-5 4 0-16,-3 15 7 15,-5 12 15-15,-3 8 0 0,-2 8-10 16,-15 6-12-16,-8 2 10 16,-5 0-9-16,-4-1 0 15,-2-5 0-15,-1-7 0 16,3-7 0-16,4-8 0 15,6-11 0-15,9-6 0 16,6-9 0-16,3-1-1 16,5-3-4-16,1-14-90 15,0-3 5-15,7-7 50 16,5 4 26-16,4 3 13 16,-1 4 15-16,0 8 17 0,-1 6 12 15,2 2 5-15,-3 7 18 16,5 10 7-16,2 5 9 15,2-1-43-15,2 1-14 16,3-5-8-16,1-2-12 16,2-6-6-16,1-6-15 15,-1-3-84-15,6-12-102 16,-8-7-67-16,-7-3-345 0</inkml:trace>
  <inkml:trace contextRef="#ctx0" brushRef="#br0" timeOffset="-148404.08">21726 16947 392 0,'0'0'840'0,"0"0"-648"0,0 0-72 16,0 0-28-1,0 0 20-15,0 0-39 0,0 0-1 16,-19 79-9-16,19-36 2 16,0 0-7-16,0-1-21 15,16-3-11-15,7-8-17 16,5-7-8-16,2-11-1 15,3-5-1-15,-1-8-17 16,-2 0-9-16,0-18 5 16,-5-9 15-16,-1-4 7 15,-8-5 1-15,-5 2 5 16,-8 0 0-16,-3-1 6 16,0 4 12-16,-16 2 1 0,-7-1 0 15,-5 5 7 1,-5 2-2-16,-3 4 2 0,-1 5-13 15,0 9-1-15,1 5-3 16,3 3-14-16,3 16-1 16,3 8-7-16,5 4-13 15,8 3-17-15,6 2-44 16,8 10-80-16,4-8-218 16,8-8-403-16</inkml:trace>
  <inkml:trace contextRef="#ctx0" brushRef="#br0" timeOffset="-147945.28">22038 16930 1307 0,'0'0'293'16,"0"0"-238"-16,0 0-37 15,0 0-2-15,0 0 42 16,0 0-27-16,0 0-19 16,-23 98-1-16,23-61 29 15,2 1 8-15,13-1-13 16,3-4-13-16,7-4-13 16,3-4-9-16,4-11 0 15,1-4-2-15,-1-9 2 0,3-1 0 16,-3-11 0-1,-5-9 2-15,-3-8 4 0,-5-6-5 16,-5-2 17-16,-4-3 27 16,-7 0 20-16,-3 1 10 15,-1 4-4-15,-14 5 0 16,-7 0-22-16,-4 6 1 16,-7 2 2-16,-4 4-24 15,0 4-19-15,-1 4 0 16,3 4-9-16,2 5-8 15,4 0-19-15,4 14-30 16,6 6-21-16,5 21-45 16,4-6-113-16,6-2-358 0</inkml:trace>
  <inkml:trace contextRef="#ctx0" brushRef="#br0" timeOffset="-147321.72">22728 17024 1126 0,'0'0'304'15,"0"0"-218"-15,0 0-50 0,0 0 98 16,0 0 22-16,0 0-56 16,0 0-53-16,-43-47-4 15,31 47-25-15,-3 0-17 16,-3 13-1-16,-1 3 1 16,1 6-1-16,0 3 0 15,6 4 0-15,5 1-1 16,4 0 0-16,3-6 1 15,1-3 0-15,16-6 0 16,5-5-30-16,1-5 25 16,3-5 5-16,0 0 1 15,-4-10 1-15,-2-6-1 0,-6-6 0 16,-2 1 0-16,-3-4 12 16,-4-2-7-16,-2 3 10 15,-2 2 12-15,-1 6 1 16,0 6-8-16,2 6 2 15,-2 4-5-15,0 2-11 16,1 19-6-16,2 23 17 16,6 23 34-16,7 27-24 15,4 5-13-15,-4-13-9 16,-1-24-5-16,-7-18 0 16,-1-13 0-16,1 3 0 15,-1 0 0-15,0-1-1 16,-2-10 8-16,-1-8-8 0,-2-6 1 15,-1-7-1 1,-1 1-24-16,0-3-79 0,0 0-292 16,-6-5-1198-16</inkml:trace>
  <inkml:trace contextRef="#ctx0" brushRef="#br0" timeOffset="-146736.29">21249 17790 697 0,'0'0'621'16,"0"0"-548"-16,0 0-44 15,0 0 17-15,0 0 110 16,0 0 3-16,0 0-101 15,-12-46-42-15,12 46-1 16,0 15 1-16,0 9 43 16,0 12 7-16,1 6-26 15,4 3-20-15,-1 4-4 16,2-6-7-16,-1-4-8 16,-1-3-1-16,0-8-19 15,-2-5-66-15,-2-6-159 0,0-5-40 16,-7-6-252-16,-2-6-5 15</inkml:trace>
  <inkml:trace contextRef="#ctx0" brushRef="#br0" timeOffset="-146569.03">21211 18020 1104 0,'0'0'269'0,"0"0"-182"16,0 0-30-16,0 0 122 15,0 0 26-15,100-36-72 16,-61 29-54-16,6-1-33 15,-2-2-25-15,-1-1-13 0,-6 4-8 16,-7-8-150 0,-9 4-239-16,-10 1-544 0</inkml:trace>
  <inkml:trace contextRef="#ctx0" brushRef="#br0" timeOffset="-146030.52">21490 17740 751 0,'0'0'664'16,"0"0"-571"-16,-3 75-60 15,3-37 24-15,0 3 95 16,0 0-62-16,0-6-90 0,0-1-11 16,5-4-125-1,2-8 22-15,-1-5-30 0,2-6-43 16,-4-5-34-16,1-6 91 15,-2 0 130-15,3-7 16 16,1-9 26-16,3 0-27 16,3-3 71-16,3 2 27 15,0 6-48-15,5 4 14 16,4 5 39-16,1 2 49 16,0 13 9-16,0 11-97 15,-5 8-43-15,-8 4-3 16,-8 4 42-16,-5-3-14 15,-5 2-28-15,-14-3-4 16,-5-6-13-16,0-6-10 0,2-7 0 16,1-7-4-1,2-8-1-15,5-2 5 0,5-8-6 16,3-11-28-16,5-3 11 16,1 1-2-16,1 3 13 15,11 6 5-15,3 4 1 16,1 7 6-16,4 1 25 15,4 0 8-15,1 7-5 16,3 5-6-16,2-5-13 16,3 1-9-16,-2-6-6 15,1-2 0-15,1-2-69 16,8-23-113-16,-7 0-328 16,-7-2-577-16</inkml:trace>
  <inkml:trace contextRef="#ctx0" brushRef="#br0" timeOffset="-145617.16">22017 17774 97 0,'0'0'1347'0,"0"0"-1182"16,0 0-136-16,0 0-16 15,0 0 80-15,0 0-4 16,0 0-58-16,-43 76-3 15,43-36 23-15,0 5 26 16,4 0-28-16,14-2-27 16,4-2-17-16,5-10-5 15,5-6-1-15,2-13-12 0,4-4-9 16,0-8-5-16,-1-11 4 16,-1-8 6-16,-6-10 6 15,-6-8 11-15,-7-1 9 16,-4-1 10-16,-7 0 23 15,-6 2 14-15,0 1 8 16,-10 3 8-16,-13 1-10 16,-7 3-1-16,-8 4-9 15,-3 5-18-15,-7 8-24 16,3 6-10-16,-1 6-20 16,6 13-9-16,1 13-28 15,8 8-37-15,0 22-81 16,11-9-222-16,5-5-851 0</inkml:trace>
  <inkml:trace contextRef="#ctx0" brushRef="#br0" timeOffset="-145328.89">22639 18212 2063 0,'0'0'336'0,"0"0"-243"15,0 0-63-15,0 0-23 16,0 0 2-16,0 0-9 15,0 0-53-15,21 19-62 16,-16-5-103-16,-5 1-1133 0</inkml:trace>
  <inkml:trace contextRef="#ctx0" brushRef="#br0" timeOffset="-82361.36">20412 10430 810 0,'0'0'179'15,"0"0"-121"-15,0 0-32 16,0 0 16-16,0 0 60 15,0 0 46-15,0 37-61 16,10-28-16-16,1 2-12 16,2-1 2-16,1 3-16 15,2 2 4-15,0 3-19 16,4 4 3-16,-4 5-15 16,2 2-17-16,-4 7 9 15,-4 1-3-15,-4 7-5 16,-6 6 5-16,0 5 0 15,-12 4-5-15,-12 6-1 16,-9 1 1-16,-7 4-1 16,-3-5 7-16,0-1-8 0,4-7 1 15,9-5 0-15,8-12 1 16,11-4-1-16,10-8 0 16,1-4 0-16,10 0-1 15,17 0 0-15,7 2 1 16,8 3 0-16,1 4 0 15,2 5 0-15,-2 4 0 16,-4 9-1-16,-7 4 1 16,-7 7 0-16,-9 15-1 15,-13 15 2-15,-3 15 4 16,-21 4-6-16,-5-7 7 0,0-7-6 16,10-17-1-1,5-8 12-15,7-14-11 0,4-13 6 16,0-5 1-16,15 7-7 15,7 5 0-15,6 4-1 16,5-5 1-16,1-1 1 16,2-1-1-16,0 2-1 15,-6 3 1-15,-5 1-1 16,-7 5 1-16,-11 13 1 16,-7 18-2-16,-11 18 1 15,-15 12 0-15,-9-4 0 16,-3-9-1-16,7-10 6 15,1-5-4-15,5-5-1 16,8-6 21-16,4-12-3 16,7-15 0-16,4-13-10 0,2-3-8 15,0 3 0-15,5 5 1 16,8 4-1-16,2-4 0 16,1 1 0-16,0 0 0 15,0 2-1-15,-3 6-1 16,-1 12 0-16,-6 15 1 15,-6 16 1-15,0 5 0 16,0-3 1-16,-13-4 0 16,1-2 5-16,0 1-6 15,-1 9 8-15,4-1 42 16,4-1-1-16,5-8-23 16,0-23 5-16,11-21-13 15,2-15-13-15,8-13-6 0,19 3-44 16,-1-7-194-1,-2-5-846-15</inkml:trace>
  <inkml:trace contextRef="#ctx0" brushRef="#br0" timeOffset="-81091.34">22272 10868 1071 0,'0'0'242'16,"0"0"-154"-16,0 0-6 15,0 0 47-15,0 0 5 16,0 0-39-16,0 0-52 15,-75-42-27-15,54 38-6 16,-4 1-1-16,-3 3-2 16,-4 0-5-16,1 0-2 15,0 14 1-15,2 2 1 16,4 4-2-16,4 8 1 0,6 3-1 16,7 2 0-16,5 3-1 15,3-4 1-15,0-2 1 16,13-6-1-16,0-6 0 15,3-7-1-15,0-5 1 16,0-6-6-16,-1 0 6 16,0-8 1-16,-2-9-1 15,0-8 6-15,0-3-4 16,-4-3-1-16,-1-3-1 16,0-2 0-16,-4 0-1 15,2 4 2-15,-1 4-1 16,1 4 6-16,-3 10-6 15,0 6 1-15,-2 8-1 0,2 6-6 16,0 23 6-16,2 30 6 16,2 35 3-16,5 36 10 15,-1 10 6-15,0-3-11 16,-2-23 0-16,-1-36-12 16,-4-22-2-16,1-17 2 15,1-10-1-15,-2 0-1 16,1-1 0-16,-1-2-43 15,-4-10-120-15,0-9-236 16,0-7-532-16</inkml:trace>
  <inkml:trace contextRef="#ctx0" brushRef="#br0" timeOffset="-80837.64">21931 11569 1285 0,'0'0'319'16,"0"0"-225"-16,0 0-67 16,0 0-8-16,0 0 57 15,0 0 22-15,0 0-42 16,84-48-15-16,-46 37 7 16,3 1 1-16,0-3-11 15,0 4-17-15,-2 2-14 16,-3 0-7-16,-2 1 0 0,-1 1-16 15,5-5-100 1,-9 1-183-16,-5 0-590 0</inkml:trace>
  <inkml:trace contextRef="#ctx0" brushRef="#br0" timeOffset="-79642.39">22557 11314 886 0,'0'0'300'0,"0"0"-208"0,0 0-34 16,0 0 8-16,0 0 30 16,0 0-14-16,0 0-55 15,0 14-14-15,0 5 2 16,0 6 10-16,0 6 18 16,4 5-3-16,2 0-5 15,2 0 4-15,-4-4-15 16,1-6-14-16,-2-6-9 15,-3-8 8-15,1-4-7 16,-1-4 5-16,0-4 3 16,0 0 5-16,0-1 30 15,0-13-18-15,0-5-16 16,0-6-3-16,-1-6-7 16,-2-2 1-16,-2-3-1 15,2-1 0-15,2 3 0 0,-1 3 0 16,2 4 0-16,0 3-1 15,0 5-1-15,6 0 0 16,2 4 0-16,1 0 0 16,2 3 0-16,3 0-1 15,1 1 2-15,1 3 0 16,5 3-1-16,1 5 1 16,1 0 0-16,2 9-1 15,2 12 1-15,3 4 8 16,0 7 8-16,1 1 17 15,0 3-3-15,2-2 2 16,-1-4-13-16,-3-2-9 16,-2-6-8-16,-3-5-1 0,-5-6-1 15,-5-2-21 1,-5-7-71-16,-4-2-104 0,-5 0-129 16,0-7-210-16,-2-4-350 15</inkml:trace>
  <inkml:trace contextRef="#ctx0" brushRef="#br0" timeOffset="-79393.9">23009 11255 217 0,'0'0'1135'0,"0"0"-923"16,0 0-116-16,0 0-10 16,0 0 53-16,0 0-26 0,0 0-50 15,-19-5-37 1,8 30-10-16,-3 7-7 0,-3 8 10 15,-3 5-8-15,2-2-4 16,-1-2-1-16,4-3-3 16,0-9-3-16,6-8 1 15,4-9-1-15,5-6-19 16,0-6-87-16,13-14-74 16,7-8-153-16,2-5-483 0</inkml:trace>
  <inkml:trace contextRef="#ctx0" brushRef="#br0" timeOffset="-79138.33">23379 11064 697 0,'0'0'1001'15,"0"0"-842"-15,0 0-128 16,0 0-31-16,0 0 16 16,0 0 49-16,88 6-23 15,-54-6-31-15,2 0-10 16,-3 0-1-16,-5-3-9 16,-6 0-113-16,-5 3-180 15,-11 0-485-15</inkml:trace>
  <inkml:trace contextRef="#ctx0" brushRef="#br0" timeOffset="-78958.61">23358 11260 1413 0,'0'0'365'0,"0"0"-264"15,0 0-70-15,0 0 14 16,88 0 52-16,-48-10-37 15,0 3-54-15,14-4-6 16,-11 1-168-16,-7 0-453 0</inkml:trace>
  <inkml:trace contextRef="#ctx0" brushRef="#br0" timeOffset="-78336.41">24259 10928 1279 0,'0'0'377'16,"0"0"-223"-16,0 0-59 0,0 0-18 16,0 0 17-16,0 0-34 15,0 0-26-15,39 0 5 16,-9 0 17-16,5 0-19 15,4 0-2-15,3 2-18 16,1-2-6-16,-1 0 7 16,-5 0-1-16,-4 0-9 15,-6 0-7-15,-10-2 1 16,-6 2-1-16,-6-2 1 16,-4 2 5-16,-1 0 2 15,0 0 9-15,0 0-17 16,0-1-1-16,0 1-25 15,0-3-34-15,3-9-73 16,4 3-337-16,4-1-670 0</inkml:trace>
  <inkml:trace contextRef="#ctx0" brushRef="#br0" timeOffset="-77803.55">25419 10764 1083 0,'0'0'401'0,"0"0"-293"0,0 0-78 16,0 0 46 0,-98-20 82-16,68 17-73 0,-1 3-43 15,-2 0-21-15,-2 0-11 16,3 8-8-16,-1 10-1 15,1 4 15-15,6 5-10 16,2 6 11-16,6 1 0 16,9 3-3-16,6-2 2 15,3-1-9-15,5-8-6 16,14-6 0-16,6-8 0 16,5-8 1-16,1-4 5 15,2 0-6-15,0-14 0 16,-3-6 0-16,-4-5 0 15,-3-6-1-15,-2-2 1 16,-6-2-1-16,-5 2 2 0,-2 5 4 16,-4 6-5-1,-1 8 5-15,-3 11 12 0,0 3-8 16,0 29-8-16,4 38 18 16,4 36 23-16,4 20-1 15,6 8-13-15,0-9-17 16,1-18 0-16,0-8-3 15,-5-21-8-15,-1-22-1 16,-5-15 0-16,-2-14-31 16,-3 3-44-16,-3-4-65 15,0-5-130-15,-8-11-401 0</inkml:trace>
  <inkml:trace contextRef="#ctx0" brushRef="#br0" timeOffset="-77583.88">25055 11435 1400 0,'0'0'356'15,"0"0"-258"-15,0 0-74 16,0 0-4-16,0 0 138 16,88-17-28-16,-39 7-64 15,8-1-36-15,3-1-15 16,-1-2-11-16,-2-2-4 15,-8 0-66-15,11-8-91 16,-14 5-204-16,-12 0-507 0</inkml:trace>
  <inkml:trace contextRef="#ctx0" brushRef="#br0" timeOffset="-77365.76">25795 11014 1572 0,'0'0'242'16,"0"0"-173"-16,0 0-58 16,0 0 22-16,0 90 87 15,0-17-41-15,0 0-35 16,7-4-19-16,3-8-15 16,0-14-10-16,0 2-2 15,2 1-55-15,0-4-69 0,-4-13-170 16,-5-12-389-16</inkml:trace>
  <inkml:trace contextRef="#ctx0" brushRef="#br0" timeOffset="-77164.36">25747 11439 1438 0,'0'0'363'0,"0"0"-302"16,0 0-61-16,0 0 1 15,0 0 72-15,0 0 13 16,103 0-44-16,-63-3-22 16,4-2-14-16,0-4-6 15,-5 0-16-15,0-12-134 0,-10 2-327 16,-10 1-366-16</inkml:trace>
  <inkml:trace contextRef="#ctx0" brushRef="#br0" timeOffset="-76959.02">25987 11151 1333 0,'0'0'352'15,"0"0"-256"-15,0 0-72 16,0 0 6-16,0 0 93 16,-3 87-19-16,6-43-54 15,7 4-32-15,3 1-17 16,0-1-1-16,2-4-32 15,-3-5-103-15,4-1-193 0,-4-10-239 16,-4-8 74-16</inkml:trace>
  <inkml:trace contextRef="#ctx0" brushRef="#br0" timeOffset="-76594.11">26146 11517 1322 0,'0'0'190'16,"0"0"-151"-16,0 0-28 15,0 0 104-15,95-37 67 16,-66 37-85-16,0 17-26 16,1 6-3-16,-2 5-9 15,-5 3-19-15,-10 2-18 0,-6-1-9 16,-7 0-7-16,-7-3 0 16,-11-4-6-16,-7-4-1 15,-2-9-7-15,0-4 2 16,2-8 5-16,5 0-9 15,6-8-2-15,5-9 1 16,9-2-2-16,0 0 1 16,6 1-7-16,11 7 13 15,3 5 6-15,4 6 16 16,1 0 0-16,2 12 2 16,3 4 8-16,0-2-9 15,1 0-1-15,-1-4-10 16,-2-6-6-16,0-4-47 15,5-17-106-15,-6-8-320 0,-6-5-508 16</inkml:trace>
  <inkml:trace contextRef="#ctx0" brushRef="#br0" timeOffset="-76250.25">26670 11215 1408 0,'0'0'243'0,"0"0"-179"16,-29 74-35-16,20-28 79 16,7 0 8-16,2 4-34 15,9-1-58-15,9-3-11 16,9-8-4-16,4-9-2 16,5-7-6-16,4-11 0 0,1-7 0 15,-1-4-1-15,0-9 6 16,-6-16-5-16,-4-7-1 15,-10-6 10-15,-5-3 9 16,-11-1 15-16,-4-1 15 16,-9 4 9-16,-16 5-16 15,-8 5-6-15,-9 10-8 16,-4 9 9-16,-5 10-19 16,-2 0-18-16,0 25-34 15,-20 31-54-15,15-6-143 16,9 1-709-16</inkml:trace>
  <inkml:trace contextRef="#ctx0" brushRef="#br0" timeOffset="-65316.15">23906 10369 335 0,'0'0'150'16,"0"0"-57"-16,0 0-47 15,0 0 0-15,0 0 57 16,0 0 8-16,2 0-25 15,-2 0-22-15,0 0-5 16,0 0-11-16,0 0-10 16,0 0-15-16,0 0-12 15,0 3-5-15,0 2-6 16,0 7 6-16,0 7 19 16,1 9 5-16,1 10 31 0,4 22-22 15,3 21-6 1,6 31-8-16,1 14-13 0,2 6-2 15,-4-3-10-15,-4-13 1 16,-4 1 5-16,-4-3-6 16,-2-4 0-16,0-8 0 15,0-7 0-15,0-23 1 16,0-16-1-16,0-17 0 16,0-5 0-16,0 2 0 15,0 1 1-15,0 1-1 16,0-6 1-16,0-3-1 15,4-5 0-15,1-2 0 16,-1-3 0-16,-1-4 0 16,0-6 0-16,1 1 0 15,-1-6 0-15,0-1 0 0,0-3 0 16,0 3 0 0,2-3 0-16,1 0 1 0,3 0-1 15,0 0 0-15,1 0 1 16,2-3-1-16,3 0 3 15,3 0-2-15,2 0 0 16,5 2-1-16,3-1 1 16,5 2-1-16,3 0 1 15,5 0 0-15,3 0 0 16,3 0-1-16,3 5 0 16,3-1 0-16,6-1 1 15,5-3 0-15,16 0 11 16,16 0 2-16,12 0-6 0,5-7-1 15,-9-3 6 1,-9 6-12-16,-7-1 0 0,3 2 0 16,5-5 5-16,4 2-6 15,4-5 1-15,2 0-2 16,4-4 1-16,1-2 0 16,1-1 0-16,-4 1-1 15,-2 6 1-15,-4 1 0 16,-7 6 0-16,-2-1 1 15,-5 5 0-15,-5-3-1 16,-11 1 1-16,-14-2 2 16,-13 1-3-16,-5-2 0 15,8 1 0-15,2-2-17 16,3-1 5-16,-4 0 11 16,-7 2-6-16,-4-2 1 0,-8 4 4 15,-6 2-9 1,-4 1 11-16,-7 0-21 0,-3 0 8 15,-2 0-10-15,0 0-9 16,-1 0-26-16,3-6-77 16,-2-2-129-16,-1-1-310 0</inkml:trace>
  <inkml:trace contextRef="#ctx0" brushRef="#br0" timeOffset="-64835.34">27498 10381 658 0,'0'0'167'15,"0"0"-128"-15,0 0-36 0,0 0 43 16,0 0 2-16,0 0 21 15,0 0 43-15,14 117 24 16,-9-33-32-16,2 40-53 16,2 19-24-16,1 3-6 15,3-5-8-15,0-20-12 16,0-6 14-16,-1-12-5 16,-1-23 7-16,-1-20 4 15,-4-15 6-15,0-12-6 16,0 3-8-16,2 0-12 15,-2 0-1-15,-6-8-14 16,0-10-89-16,0-7-258 0</inkml:trace>
  <inkml:trace contextRef="#ctx0" brushRef="#br0" timeOffset="-64017.61">24182 10343 1058 0,'0'0'220'0,"0"0"-142"16,0 0-61-16,0 0-15 15,0 0 34-15,0 0 64 16,0 0-14-16,48-13-41 15,-19 11-5-15,7 2 15 16,8 0 24-16,11 0-34 16,20 0-17-16,27 0 0 15,29 0-22-15,8 0 7 16,1 0-13-16,-9 0 1 16,-9 0 8-16,9 0-7 0,2-4 5 15,3 2-6 1,3 1 1-16,1 1 2 0,-3-2-4 15,-1-3-1-15,-2 2 1 16,-4-4 1-16,-1 0 1 16,-6 1-1-16,-10 0 5 15,-5 3-6-15,-22 1 0 16,-19 0 0-16,-18 1-1 16,-5-1 0-16,2-1 0 15,2 2-5-15,1-2 6 16,-10 3 0-16,-9 0 1 15,-7-3 0-15,-6 3 0 0,-4 0 0 16,-2 0-1 0,-5 0 1-16,1 0-1 15,-4 0 0-15,0 0 0 0,0 0 0 16,0 0-48-16,-1 0-84 16,-1 0-158-16,-1 0-385 0</inkml:trace>
  <inkml:trace contextRef="#ctx0" brushRef="#br0" timeOffset="-58761.56">22558 13283 654 0,'0'0'195'16,"0"0"-126"-16,0 0-15 15,0 0 77-15,0 0 24 16,0 0-23-16,0 0-30 16,-23-15-18-16,17 13-10 15,-1 0-9-15,1 2-16 16,-4 0-18-16,0 0-30 16,-2 0 11-16,-3 4-10 15,-2 5 0-15,-4 2 0 16,-1 1-1-16,-2 2 0 0,2 2 0 15,-4 1 1-15,1 3-1 16,0 2 0-16,1 0-1 16,3 0 0-16,0 3-1 15,4-2 0-15,4 4 1 16,6-1-1-16,4 1 0 16,3 0 0-16,0 0-5 15,7 1 6-15,9-4 0 16,4-4 2-16,2-3-1 15,5-5-1-15,0-7 0 16,3-5 1-16,-2 0 1 16,-4-5-1-16,2-12 5 15,-6-3-4-15,-3-4-1 0,-1-5 6 16,-5 0-7 0,-3-4 0-16,-3-3 1 0,-2 1-1 15,0 0 1-15,-3 0 0 16,0 4-1-16,2 6 0 15,-2 4 1-15,0 5 0 16,0 7-1-16,1 2 1 16,-1 5 0-16,0 2 0 15,0 0-1-15,0 5-7 16,0 14 7-16,2 11 0 16,1 10 2-16,3 24-1 15,5 30 0-15,6 29 12 16,4 12-3-16,-2-6-4 15,-4-18-5-15,-4-34 9 16,-1-18-9-16,-4-16 5 0,2-7-6 16,0 3 1-16,1 0 0 15,0 0 0-15,-1-8-1 16,-1-9 0-16,-4-8-32 16,-1-11-117-16,-2-3-138 15,0 0-308-15</inkml:trace>
  <inkml:trace contextRef="#ctx0" brushRef="#br0" timeOffset="-58340.97">22333 14134 755 0,'0'0'202'0,"0"0"-146"16,0 0-40-16,0 0 6 15,0 0 110-15,0 0-25 16,0 0-45-16,42 0-8 16,-24 0 42-16,3 0 23 15,4 0-33-15,5 0-28 16,3 0-14-16,3 0 3 15,4 0-5-15,0-4-4 0,-1-3-13 16,-2 1-7 0,-6-1-9-16,-7 2-8 0,-3 1 1 15,-8 3-1-15,-5-1 5 16,-5 2 1-16,-2 0 2 16,-1 0 4-16,0 0-7 15,0 0-5-15,0 0-1 16,0 0-44-16,0 0-88 15,6-7-161-15,-1 0-75 16,0-1-191-16</inkml:trace>
  <inkml:trace contextRef="#ctx0" brushRef="#br0" timeOffset="-57960.45">22941 13766 796 0,'0'0'262'16,"0"0"-180"-16,0 0-62 15,0 0-7-15,0 0 53 16,0 0 29-16,0 0-38 15,13 25-22-15,-9-4 23 16,-1 6 17-16,4 10 11 16,-1 6-25-16,0 3-23 0,2 5-17 15,1-1-7-15,-3-1-8 16,1-4-4-16,-2-4 5 16,1-7-6-16,-1-7 0 15,-2-6-1-15,-1-7 0 16,-1-6-22-16,1-3-77 15,-2-5-61-15,0 0-136 16,0-3-82-16,0-5-188 0</inkml:trace>
  <inkml:trace contextRef="#ctx0" brushRef="#br0" timeOffset="-57644.03">22967 14146 811 0,'0'0'330'0,"0"0"-261"16,0 0-69-16,0 0-9 16,0 0 9-16,0 0 50 15,0 0-26-15,33-23-5 16,-17 20 19-16,7-4 23 16,0 2-3-16,3 0 4 15,-1-5-8-15,5 3-25 16,0-3-6-16,1 3-4 15,1-3-6-15,2 2-4 16,-2 2 17-16,-2-2 37 0,-6 3-42 16,-3 1-13-1,-5 1-8-15,-7 1 0 0,-5 2-23 16,-4 0-62-16,0 0-41 16,-7 0-17-16,-6 0-256 0</inkml:trace>
  <inkml:trace contextRef="#ctx0" brushRef="#br0" timeOffset="-57297.34">23224 13752 864 0,'0'0'179'16,"0"0"-139"-16,0 0-40 16,0 0 0-16,0 0 22 15,0 0 25-15,0 0 31 16,0 53 23-16,7-22 12 16,3 7-21-16,-1 7-28 15,3 4-29-15,0 4 6 16,0-1 0-16,-1 0-20 15,-1-2-12-15,-1-6-7 16,0-5-2-16,0-7-10 16,-3-6-35-16,0-9-35 15,-2-3-60-15,-1-7-189 0,-1-4-349 16</inkml:trace>
  <inkml:trace contextRef="#ctx0" brushRef="#br0" timeOffset="-56771.78">23404 14212 2 0,'0'0'931'16,"0"0"-792"-16,0 0-139 16,0 0 0-16,0 0 21 15,0 0 55-15,0 0-34 0,88-39-8 16,-64 36 18-1,0 3 89-15,1 0-54 0,-1 9-42 16,-3 7-11-16,-5 5-20 16,-2 4-2-16,-7 3 1 15,-7 2-6-15,0-2 1 16,-3 0-7-16,-13-1 6 16,-4-1-6-16,-4-3 0 15,-1-4 1-15,1-3 4 16,5-6-6-16,1-3 1 15,4-7 1-15,4 0-2 16,4 0-7-16,3-8-26 16,3-3 12-16,0-2 10 15,0-1 9-15,11 4 1 16,2-1 0-16,1 3 0 0,2 0 0 16,-1 5 1-16,3 3 14 15,-2 0 12-15,3 0 3 16,1 7 15-16,1 5 13 15,1-1 26-15,0-1-48 16,2-1-19-16,-3-3-10 16,2-1-3-16,-1-3-3 15,-4 0-1-15,1-2-45 16,-1 0-82-16,0-14-105 16,-5-3-293-16,-4-2-213 0</inkml:trace>
  <inkml:trace contextRef="#ctx0" brushRef="#br0" timeOffset="-56243.16">23896 13939 1317 0,'0'0'29'15,"0"0"-29"-15,0 0-184 16,0 0 184-16,0 0 187 15,0 0-93-15,0 0-66 16,-37 69-17-16,37-44-2 16,0 4 16-16,0 2 12 15,0 2 1-15,9 1-7 0,6 1-15 16,0-1-7-16,6-1 4 16,2-4 22-16,4-2-9 15,3-5-14-15,3-5 2 16,0-7-8-16,1-3 6 15,-1-7 18-15,0 0 3 16,-3 0 10-16,-5-15 3 16,-3-2 15-16,-7-4 12 15,-6-3-43-15,-2-5-5 16,-5-3-4-16,-2-3 5 16,0 0 1-16,-7-2 4 15,-4 1 13-15,-1 2-3 16,-3 5-24-16,2 0 0 0,-3 5-16 15,-1 2 11 1,-4 6-12-16,-6 2-10 0,-2 1 3 16,-6 6-8-16,2 6 0 15,1 1 5-15,2 10-20 16,3 15-12-16,2 6-9 16,2 7-22-16,5 5-39 15,1 24-97-15,6-12-108 16,5-4-278-16</inkml:trace>
  <inkml:trace contextRef="#ctx0" brushRef="#br0" timeOffset="-54385.55">24441 13236 1194 0,'0'0'236'15,"0"0"-175"-15,0 0-31 16,0 0 64-16,0 0 44 16,0 0-58-16,0 0-34 15,23 0-1-15,-7 0 15 16,1 0-12-16,4 0-17 15,2 0-16-15,2 0 7 16,3-4 10-16,1-1-18 16,-1 0-14-16,-1 0 7 15,-3 0-6-15,-3 0-1 16,-4 0-43-16,-3 1-48 0,-4 2-70 16,-8 2-111-16,-2 0-262 15,0 0-77-15</inkml:trace>
  <inkml:trace contextRef="#ctx0" brushRef="#br0" timeOffset="-54029.43">24532 13409 778 0,'0'0'221'0,"0"0"-162"0,0 0-39 16,0 0-2 0,0 0 138-16,0 0 8 0,0 0-54 15,46 21-24-15,-30-18 7 16,4-3-2-16,-1 0-12 16,2 0-18-16,1 0-17 15,-1 0-13-15,-3-3-19 16,0 1 7-16,-6 0-8 15,-4 1-6-15,-1 1-4 16,-4 0 4-16,-2 0-4 16,-1 0 0-16,0 0 0 15,0 0-1-15,0 5-32 16,0 5-95-16,-6 0-163 0,-2-1-512 16</inkml:trace>
  <inkml:trace contextRef="#ctx0" brushRef="#br0" timeOffset="-40052.03">25309 13189 801 0,'0'0'182'16,"0"0"-155"-16,0 0-19 16,0 0 9-16,0 0 32 15,0-1-21-15,0 1-18 16,0 0 1-16,0 0 39 15,0 0 25-15,0 0-10 16,0 0-24-16,0 0-4 0,0 0-13 16,0-1-8-16,0-2-5 15,0 0-2-15,3 1-8 16,3-3 0-16,0 2 1 16,1-1-1-16,3-1 0 15,1 0 1-15,2 0-1 16,1 3 6-16,2-1-6 15,-2 2-1-15,-1 1 1 16,2 0 0-16,-1 0 0 16,-1 11 0-16,-1 4 1 15,1 6-1-15,-2 7 0 16,-2 2 6-16,1 4-1 16,-1 2-5-16,-1 1 0 0,-2 1 9 15,1-4-3-15,-1-5 2 16,-2 1-9-16,1-5 2 15,-2-2 5-15,0-6-6 16,0 0-1-16,0-6 0 16,-2-5 5-16,-1 1-4 15,2-6 0-15,-2 0 16 16,0-1 14-16,0 0 12 16,0 0 27-16,0-1 2 15,0-10-28-15,0-3-19 16,0-6-8-16,0 1 1 15,0-4-8-15,-2 0-9 16,2-1 0-16,0-2 0 16,0 1 0-16,0 1 1 15,0-1-2-15,0 1 0 0,0 0 0 16,0 1-1-16,0 3-4 16,2 0 3-16,1 3-5 15,1 1 7-15,1 3 0 16,-1 4 0-16,2-2-1 15,3 2 1-15,0 1-1 16,2-1-5-16,3 1 5 16,1 2-1-16,2-2 1 15,-1 3-6-15,2 2 0 16,-3 2-9-16,0 1-2 16,-3 0-2-16,3 10 5 15,-3 7 14-15,1 4-7 0,-1 2 8 16,0 4 0-16,0 2 0 15,-3 3 0-15,-2 2 0 16,1 0 1-16,-2 2 0 16,-3-4-1-16,0 0 1 15,0-4-1-15,-2-3 0 16,2-7 0-16,-1-2 0 16,-1-7 1-16,1 1-1 15,-1-6 0-15,-1-3 1 16,0-1-1-16,0 0 10 15,0-2 14-15,0-13 1 16,0-3-15-16,0-5-9 16,0-4 5-16,0 2-5 0,0-1-1 15,0-3 1-15,0 0-1 16,0 1-6-16,4 0-10 16,1 3-13-16,2 2 2 15,1 2-3-15,2 4-20 16,1 2 8-16,-1 2 17 15,5 2 10-15,0 1 7 16,3 0 0-16,0 1 8 16,4 6-1-16,1-1 0 15,-1 4 0-15,1 0 0 16,2 17 0-16,-1 7 1 16,-2 9 0-16,-1 6 0 15,-3 5 1-15,-2 4 15 0,-4-3 7 16,-1-3 22-1,-3-10 2-15,0-3-16 0,-4-9-5 16,-1-7-13-16,0-5-11 16,-3-3-2-16,0-5-34 15,0 0-116-15,0 0-424 0</inkml:trace>
  <inkml:trace contextRef="#ctx0" brushRef="#br0" timeOffset="-39244.32">26653 13229 725 0,'0'0'111'16,"0"0"-111"-16,0 0 0 15,0 0 36-15,0 0 57 0,0 0-33 16,0 0-29-16,-5 56 27 16,10-44 21-16,-1 0-22 15,2-4-17-15,0 0-2 16,-2-5-9-16,2-2-6 15,1-1 8-15,-3 0 9 16,2 0-8-16,0-7-10 16,-3-3-10-16,-2 0-4 15,-1-1 0-15,0 0-1 16,0 2-6-16,-4-1 0 16,-5 4 8-16,2 5-2 15,-1 1-1-15,0 0-5 16,1 3-1-16,3 8 0 15,2 1-1-15,2 1 0 16,0-4 1-16,0-3 0 0,0-2 0 16,6-4 0-16,1 0 0 15,-1 0 0-15,-1 0 0 16,-2-3-1-16,-1-1 0 16,-2-1 0-16,0 2-14 15,0 3-46-15,0 0-201 16,0 0-363-16</inkml:trace>
  <inkml:trace contextRef="#ctx0" brushRef="#br0" timeOffset="-37947.96">27643 13067 838 0,'0'0'310'16,"0"0"-217"-16,0 0-57 16,0 0 103-16,0 0-21 15,0 0-19-15,0 0-36 16,-43-13 1-16,34 10 0 15,0 2-16-15,-4-1-15 16,-1 2-19-16,-4 0-5 16,0 0-7-16,-4 0-1 0,0 6 6 15,-1 2-7-15,2 2 1 16,-1 0 0-16,1 0 0 16,1 2-1-16,1 0 1 15,2 1-1-15,1 0 1 16,0-1-1-16,4 1 0 15,1 1-1-15,1-2 0 16,4 2 0-16,0-2-7 16,3-1 2-16,3-1 5 15,0 1-1-15,0-4 1 0,6 1 0 16,6-1 1 0,2-2-1-16,1-3 1 0,2 1-1 15,3-3 0-15,-4 0 1 16,3 0 0-16,1-3 0 15,1-4 0-15,1-2-7 16,-1-1-5-16,5 0 11 16,-1 0-5-16,-1 2 5 15,1 3-1-15,-1 1 1 16,-2 4-1-16,1 0 1 16,-3 0 0-16,-1 5-5 15,-2 7 6-15,0 1-1 16,-1 4 1-16,-1 2-1 15,2 2 1-15,-4 0 0 16,0 0 0-16,-2 0 0 0,-3 1 0 16,-1-2 0-1,-4 1 1-15,-2-4 0 0,-1 2 0 16,0-2 0-16,-9 0 0 16,-9-3 5-16,-2 0-5 15,-3-3 0-15,-4-1 6 16,-1-5 0-16,-5-1 24 15,0-4 0-15,-2 0-8 16,0 0-7-16,2 0 13 16,4-4 15-16,2-1 1 15,4 0-19-15,2-2-5 16,4 1-8-16,3-3 0 16,1 1 4-16,1-1-4 15,3-2-7-15,0 3-6 16,3 1 0-16,3 1 0 0,1 3-19 15,1 0-15-15,1 2-28 16,0-3-62-16,4 1-163 16,8 2-290-16</inkml:trace>
  <inkml:trace contextRef="#ctx0" brushRef="#br0" timeOffset="-37466.42">28201 13239 3 0,'0'0'1176'16,"0"0"-1176"-16,0 0-31 15,0 0 31-15,0 0 67 0,0 0 27 16,0 0-56-1,-15 46-27-15,15-40-5 0,0-3-4 16,0-2 5-16,4-1 7 16,1 0 2-16,-1 0 3 15,-1-2 9-15,-1-4-4 16,-2-1 3-16,0 4 32 16,0 0 85-16,-3 3-22 15,-9 0-51-15,-4 0-43 16,0 1-21-16,2 9-7 15,6 2-56-15,4-1-179 16,4-5-748-16</inkml:trace>
  <inkml:trace contextRef="#ctx0" brushRef="#br0" timeOffset="-36110.61">28938 12749 527 0,'0'0'542'0,"0"0"-443"0,0 0-73 15,0 0-10-15,0 0 97 16,0 0-19-16,0 0-58 16,0 0-23-16,0 6-1 15,-2 11 5-15,-4 5 2 16,0 9-3-16,-1 10 7 16,-2 21 5-16,0 24-9 15,-3 18-2-15,-3 3 4 16,2-18-7-16,1-24-5 15,4-26 4-15,2-7-7 16,-1 4 12-16,-3 0 3 16,2-4-2-16,3-4-8 15,1-10-1-15,2-6-4 16,2-7-5-16,0-5 6 16,0 0 6-16,0 0 35 0,0-13-7 15,0-8-17-15,0-8-23 16,0-8 8-16,0-7-8 15,0-6 0-15,0-3 1 16,3-5-2-16,4 0 1 16,-1 0 0-16,0 4-1 15,1 1 1-15,0 5-1 16,1 7 0-16,-2 5 0 16,3 3 1-16,-2 7 0 15,-1 2 0-15,0 7-1 16,0 5 0-16,-2 2 0 15,-1 6 0-15,-1 1-1 0,1 3 0 16,0 0-11-16,3 0 11 16,3 7 0-16,6 9 1 15,0 4-1-15,7 5 1 16,2 6 0-16,3 4 0 16,3 5 1-16,-1 4-1 15,3 2-2-15,1 1 2 16,-1-2 1-16,1 0 0 15,-1-3-1-15,-4-4-1 16,0-2 1-16,-4-5-1 16,-4-3 1-16,-4-3 0 15,-7-2 0-15,-3-3 0 16,-4-3 0-16,-2-2 0 0,0-1 0 16,-8-5 0-1,-7 3 1-15,-4-2 5 0,-5 0-4 16,-6-3-1-16,-3-2 30 15,-3-3 8-15,-1-2 1 16,0 0 4-16,1 0-2 16,5 0-9-16,5 0-14 15,4-2-12-15,4-1-5 16,6 1-1-16,4 2 0 16,3 0-1-16,2 0-13 15,3 0-37-15,0-2-83 16,0-3-127-16,11 0-8 15,2-2-312-15</inkml:trace>
  <inkml:trace contextRef="#ctx0" brushRef="#br0" timeOffset="-35686.53">29542 12879 810 0,'0'0'229'0,"0"0"-159"16,0 0-1-16,0 0 120 16,91 0-54-16,-54 0-64 15,6 0-22-15,2-3-2 16,3 2-16-16,-2 0-8 16,-1 1-3-16,-6 0-12 15,-2-2 0-15,-6 2-6 16,-2-1-1-16,-4-1 0 15,-6 0 5-15,-7 2-6 16,-1 0-39-16,-7 0-58 0,-4 0-83 16,-3 0-195-1,-9 4-201-15</inkml:trace>
  <inkml:trace contextRef="#ctx0" brushRef="#br0" timeOffset="-35317.36">29773 12922 582 0,'0'0'267'15,"0"0"-178"-15,0 0-34 16,0 0 113-16,-3 98 32 16,3-56-84-16,5 8-54 15,4 6-12-15,0 3 8 16,2-3 24-16,1-1 1 16,2-7-10-16,-4-8-7 15,2-7-20-15,-2-4-12 16,1-9-12-16,-3-3-13 15,0-8-7-15,0 1-1 16,-4-8-1-16,5-2-50 16,-1 0-212-16,-2 0-401 0</inkml:trace>
  <inkml:trace contextRef="#ctx0" brushRef="#br0" timeOffset="-33128.04">22795 15226 1054 0,'0'0'277'0,"0"0"-199"0,0 0-49 16,0 0-11 0,0 0 66-16,0 0 10 0,0 0-54 15,-61-33-24-15,49 32-10 16,-3 1 7-16,0 0 4 16,-1 0-4-16,-3 1-12 15,1 7 0-15,-3 4 0 16,2 4 0-16,1 0 0 15,1 1-1-15,5 1 1 16,2 2-1-16,3 0 0 16,5 1-1-16,2 1 0 15,0 2-1-15,9-2-5 16,6 1 7-16,6-4 0 16,0-2 0-16,3-4 1 15,1-4-1-15,-1-5 2 0,-2-4 0 16,-2 0 4-1,-1-4-5-15,-4-11 8 0,-2-2 0 16,-2-8-3-16,-4-3 4 16,-1-5 0-16,-3-2 6 15,-2-2-1-15,-1 0-1 16,0 4-2-16,0 4 0 16,0 10-11-16,0 7 5 15,0 7-5-15,0 5 0 16,0 5-1-16,0 18 0 15,3 27 0-15,8 26 10 16,5 24 3-16,2 9-7 16,3-9-5-16,-5-23 8 15,-4-24-9-15,-1-11 0 16,-1-5 0-16,-1 3 0 16,0 2-63-16,-1 0-117 0,-6-5-122 15,-2-13-250-15,0-9-170 0</inkml:trace>
  <inkml:trace contextRef="#ctx0" brushRef="#br0" timeOffset="-32877.74">22682 15741 677 0,'0'0'560'0,"0"0"-460"15,0 0-80-15,0 0-5 16,0 0 94-16,0 0 22 16,0 0-22-16,106-17 2 15,-69 11-38-15,4-3-30 16,2 2-20-16,-3 0-23 16,-3-2-20-16,5-3-178 15,-12 1-115-15,-7 2-423 0</inkml:trace>
  <inkml:trace contextRef="#ctx0" brushRef="#br0" timeOffset="-32668.84">23180 15461 948 0,'0'0'366'15,"0"0"-247"-15,0 0-82 16,5 87-14-16,1-48 98 15,3 4 13-15,2 0-74 16,0 0-36-16,1-3-15 16,-2-5-9-16,-1-5-98 15,-3-4-99-15,-1-11-424 16,-5-5-191-16</inkml:trace>
  <inkml:trace contextRef="#ctx0" brushRef="#br0" timeOffset="-32473.42">23192 15676 1270 0,'0'0'222'15,"0"0"-222"-15,0 0 9 16,0 0-4-16,0 0 93 16,81 0-11-16,-49-3-44 15,6-2-20-15,-2-3-11 16,-2 2-12-16,0-8-97 15,-7 4-138-15,-9 3-411 0</inkml:trace>
  <inkml:trace contextRef="#ctx0" brushRef="#br0" timeOffset="-32226.19">23393 15451 1260 0,'0'0'232'16,"0"0"-171"-16,0 0-50 16,-1 97-10-16,4-58 42 15,8 0 18-15,-1 0-40 16,2-4-14-16,-2-6-7 16,-1-3-9-16,-1-6-58 15,-4-7-55-15,-1-4-176 16,-1-6-18-16,-1-3 56 15,-1-5 30-15,2-4-74 0</inkml:trace>
  <inkml:trace contextRef="#ctx0" brushRef="#br0" timeOffset="-31880.5">23490 15729 23 0,'0'0'207'0,"0"0"-132"15,0 0-62-15,0 0-2 16,0 0 139-16,99-42 82 16,-74 45 40-16,1 12-103 15,-7 7-70-15,-1 5-46 16,-7 2-27-16,-7 4-13 15,-4-1 15-15,0-1 24 16,-3-2-26-16,-11-3-13 16,0-6 0-16,-1-8 14 15,-2-6 10-15,4-6-8 16,1-2-15-16,0-14-9 0,7-7-5 16,4-4-1-16,1 2-1 15,0 1 0-15,9 7 1 16,6 6-5-16,1 7 6 15,4 4 13-15,2 0 38 16,1 14 41-16,0 4-25 16,4-1-34-16,-3-2-14 15,0-3-5-15,-3-5-6 16,0-5-6-16,-1-2-2 16,0-2-19-16,5-27-113 15,-4 4 14-15,-4-4-456 0</inkml:trace>
  <inkml:trace contextRef="#ctx0" brushRef="#br0" timeOffset="-31497.54">23935 15487 772 0,'0'0'365'16,"0"0"-261"-16,0 0-75 15,0 0-20-15,-18 82 116 16,18-48-32-16,5 0-54 15,11-1-27-15,2-2-4 16,6-1-7-16,1-6 0 16,3-6 1-16,2-7-1 15,1-5 0-15,1-6 23 16,-1 0 10-16,-3-13 5 16,-1-6 28-16,-6-5 50 0,-4-3-14 15,-7-2 3-15,-8-3-26 16,-2-1-18-16,0 2-10 15,-14-1-4-15,-5 4 1 16,-5 4 5-16,-2 6 2 16,-2 3-28-16,0 8-28 15,-2 7-10-15,0 0-35 16,2 7-13-16,3 12-10 16,-1 6-4-16,6 5-52 15,-3 14-106-15,4-7-107 16,3-3-485-16</inkml:trace>
  <inkml:trace contextRef="#ctx0" brushRef="#br0" timeOffset="-30341.86">24718 17899 95 0,'0'0'1016'0,"0"0"-841"0,0 0-132 15,0 0-35-15,0 0 47 16,-48 78 93-16,27-61-39 16,-4 3-51-16,-6 1-31 15,-8 5-3-15,-9-3 20 16,-8 3-12-16,-20 4-5 16,-23-4-10-16,-20-2 8 15,-2-7-9-15,20-8 2 16,26-9 41-16,26 0 17 15,5-4-22-15,-3-6-26 0,-4 0-12 16,0-3-2 0,9 3 2-16,9 0-10 0,8 0 0 15,8 5-6-15,3 1 0 16,5-2 0-16,3 3 1 16,5 3 0-16,1-2 5 15,0 2-6-15,0 0-11 16,0 0-17-16,0 0-42 15,0 0-88-15,0 0-146 16,3 0-410-16</inkml:trace>
  <inkml:trace contextRef="#ctx0" brushRef="#br0" timeOffset="-27827.87">23578 17979 1397 0,'0'0'359'16,"0"0"-359"-16,0 0 0 16,0 0 0-16,0 0 109 15,0 0-29-15,0 0-58 16,-4 95-3-16,4-59 17 16,0 5 7-16,0 1-9 15,0 0-10-15,0-5-14 16,0-4-3-16,0-5-6 0,0-6 8 15,0-5-8 1,-2-8 0-16,2-7 0 0,0 0 6 16,0-2-5-16,0 0 8 15,0-4 2-15,0-12 31 16,0-8-25-16,0-2-17 16,0-12 14-16,0 1-15 15,0-4 0-15,0 1 5 16,0-2-4-16,0 6 0 15,0 2 0-15,-2 7 4 16,0 8-4-16,2 5-1 16,-1 7 1-16,1 4-1 15,-3 2 0-15,0 1 4 0,-3 0-2 16,-5 3 6 0,-4 8-8-16,-4 3-10 0,-4 2 9 15,-2 1-1-15,-3 0 1 16,0-4 0-16,-2 1 1 15,3-5 0-15,3-5 0 16,4 2 0-16,3-6-1 16,3 0-5-16,2 0 0 15,5 0-9-15,4 0 2 16,0 0 11-16,3 0 1 16,0 0-5-16,0 0 6 15,0 0-1-15,0 0 1 0,0 0-1 16,0 0-6-1,0 0 6-15,0 0 0 0,0 0-6 16,0 10 6-16,9 4 1 16,6 4 6-16,3 3 4 15,6 6-1-15,4-1-8 16,5 3 10-16,3 0 5 16,-1-1-3-16,2-5-1 15,-2 0 1-15,-7-5-7 16,-7-3-4-16,-3-4 8 15,-9-2-9-15,-3-7 0 16,-3 0-1-16,-3 0 10 16,0-2 14-16,0 0 27 15,0 0-4-15,0 0-14 16,-3 0-7-16,-9 0-17 0,-5-6-9 16,-5-4 0-1,-5 0 0-15,-3-6 0 0,-2-1-7 16,-1-3 6-16,0 0 0 15,2-3-1-15,4 0-23 16,3 1 12-16,6 4 1 16,8 3 6-16,4 7-1 15,1 1 6-15,4 5 1 16,-2-3-2-16,0 3 2 16,2-1 0-16,1 0 1 15,-2 2-1-15,0 1-5 16,2 0 5-16,0 0 0 15,0-3 1-15,0 3 0 16,0 0 4-16,0 0-5 16,0 0 0-16,0 0 0 0,0 0 0 15,0 0 1-15,-1 0 1 16,1 0 5-16,0 0 0 16,0 0 2-16,0 0-7 15,0 0 4-15,0 0-6 16,0 0 1-16,0 0-1 15,0-3-5-15,0-2-1 16,0-4 6-16,0-3-28 16,10-3 19-16,4 1 8 15,5-3 0-15,4 0 1 16,3-3 0-16,6 1-1 16,-1 0 2-16,0 2-1 15,-1 5 1-15,-4-1 1 16,-7 6-2-16,-7 3 0 0,-4 1 0 15,-4 3 0-15,-3 0-1 16,-1 0 0-16,0 0 0 16,0 0 0-16,0 0-1 15,0 0 1-15,0 0 0 16,0 0-5-16,0 0-2 16,0 7-1-16,2 5 9 15,-2 6 1-15,1 9-1 16,1 8 3-16,2 9-2 15,2 5 0-15,0 8-1 16,3-2 1-16,-3-3-1 0,0-3-1 16,-3-11 1-16,0-8 4 15,-1-9-3-15,-1-5-1 16,-1-9 0 0,0-4 0-16,0-3 0 0,2 0 9 15,-2 0-9-15,0-3 1 16,0-11 11-16,0-9-7 15,0-8-5-15,-3-4 0 16,0-8 7-16,0-1-7 16,1 1-8-16,0 2 8 15,2 4 0-15,-1 4 1 16,1 8 0-16,0 5 0 16,0 8-1-16,0 3 0 0,0 5 1 15,0 1-1 1,0 3-15-16,0 0 3 0,0 9 3 15,0 15 1-15,0 8 7 16,0 9 1-16,0 5-1 16,0 0 1-16,1-3 0 15,-1-4 0-15,0-5 0 16,0-3 6-16,0-9-6 16,0-6 0-16,0-6 0 15,0-3 0-15,0-6 1 16,0-1-1-16,0 0-1 15,0 0 1-15,0 0 1 16,0 0 14-16,0 0-15 16,-1 0 8-16,-7-4-8 15,-2-4 1-15,0 3 1 0,-4-2-1 16,-2 0-1 0,-2 0 1-16,0-3 4 0,-4 0-5 15,-1-2 0-15,1-3-1 16,-2 1 1-16,-1-3 0 15,-1-2 1-15,5 2-1 16,-1 0 0-16,3 3-7 16,4-2 7-16,1 5-1 15,4 2 0-15,4 3-1 16,3 3 1-16,1 1-10 16,2 0 11-16,0 1-1 15,0 1 0-15,0 0-1 0,0 0 1 16,0 0 0-16,0 0 1 15,0 0-1-15,0 0 1 16,0 0-8-16,0 0 0 16,0 0-1-16,3 0 8 15,8 0-1-15,3 0 2 16,2-5 1-16,1-2-1 16,0-6 1-16,4-1-1 15,0-6 0-15,4-3 0 16,-1-4 0-16,1 1 0 15,1-1 0-15,-5 6 0 16,-2 4 0-16,-4 5-1 16,-8 6 1-16,-1 3 0 15,-3 0-1-15,-3 2-1 16,0 1 2-16,0 0 0 0,2-2-1 16,1 2 0-16,1-2 1 15,2 2 0-15,0-2 0 16,0 2 0-16,-1 0 0 15,-1 0-1-15,-1 0 1 16,1 0 0-16,-4 0 0 16,0 0-1-16,0 0 1 15,0 0 0-15,0 0 0 16,0 0 1-16,0 0 0 16,0 0-1-16,2 0-1 15,-2 0 0-15,0 0-5 16,0 2 5-16,0 12 0 15,1 6 0-15,2 10 0 0,2 10-1 16,3 3 2-16,-1 6 0 16,0 1 0-16,1 0-1 15,-4-4 0-15,-1-6 1 16,-1-8 1-16,-1-5 0 16,1-13 1-16,-2-5-1 15,0-2-1-15,1-7 0 16,-1 1 1-16,0-1-1 15,0 0 0-15,0 0-22 16,0-11-77-16,0-9-160 16,0 0-405-16</inkml:trace>
  <inkml:trace contextRef="#ctx0" brushRef="#br0" timeOffset="-25718.36">23616 18197 791 0,'0'0'276'15,"0"0"-198"-15,0 0-57 16,0 0 29-16,0 0 97 16,0 0-62-16,0 0-59 15,-11-5-18-15,11 5-7 16,0 0 9-16,0 0 23 15,0 0 8-15,0 0-2 0,0 0 15 16,0 0 9-16,0 0-18 16,0 0-19-16,0 0-18 15,0 0 8-15,0 0 3 16,0 0 19-16,5 0 4 16,2 0-9-16,2 4-14 15,3-3-2-15,0 1 7 16,3 5 0-16,0-4-3 15,3 4 8-15,0-4-10 16,1 4-4-16,2-3-3 16,0 1 0-16,3-4 5 15,1 3-5-15,2-1-4 16,1-1-7-16,0-2 9 16,2 3-9-16,-1 0-1 0,-2 1 11 15,0-1-10-15,-2-1 5 16,0-2 0-16,1 0 1 15,-1 0 0-15,2 0 5 16,0 0-2-16,4-5 2 16,3 1 21-16,2 0 11 15,1 0-27-15,-1-1-12 16,2 2-3-16,-3-2 2 16,-1 1-3-16,1-3-1 15,-2-3-1-15,-2-2 1 16,2-2 0-16,-2-3 1 15,1 0-1-15,-1-1 1 16,0-3-1-16,1 4 1 16,-4-2 0-16,-1-1-1 15,-2 3 1-15,-1-2-1 0,-3-1-6 16,1 1 0-16,-1 0-10 16,-3 1 4-16,0 1-9 15,-5 3 12-15,2 2-17 16,-6 1 2-16,-1 5-7 15,-3-1 12-15,-2 6 8 16,-1 0 1-16,-2 1 9 16,0 0-5-16,0 0 5 15,0 0-8-15,0 0 8 16,0 0 0-16,0 0 0 0,0 0-6 16,0 0 1-16,0 0 5 15,0 5 0-15,-9 5-1 16,2 4 1-16,-4-1 0 15,-2 3 0 1,-1 3 1-16,-3 1 0 0,-3 4-1 16,-4 0 2-16,-4 2-2 15,-4 0 2-15,-5-1-2 16,-6 1 1-16,-3 0 0 16,-8-3 0-16,-6 0 1 15,-4-3-1-15,-3-2 1 16,-3-4 9-16,1-1-3 15,2-5-1-15,6-2-5 16,4-4 6-16,7-2 1 16,9 0-7-16,7 0 11 0,7-5-11 15,7 2 1-15,6-1 4 16,5 2-6-16,2 2 0 16,2-2 6-16,4 2-6 15,1 0-1-15,0 0 1 16,0 0-1-16,0 0 0 15,0 0 0-15,0 0 0 16,0 0 0-16,0 0-5 16,1 0 5-16,9 7 1 15,4 2 1-15,5-1-1 16,6-1 0-16,7-2 0 16,7-2 8-16,6-3-7 15,8 0 8-15,10-9-2 0,16-10-7 16,16-10 6-16,16-12-6 15,-10 1 1-15,-21 2-1 16,-22 11 0-16,-14 6 0 16,4-1 0-16,4-6-1 15,0 3 1-15,-11 3 5 16,-10 5-4-16,-12 3-1 16,-7 8-6-16,-7 2 6 15,-4 4 6-15,-1 0 13 16,0 0 0-16,0 0-13 15,0 0-5-15,-7 0-1 16,-2 6 1-16,-3 3-1 16,-5 6-1-16,-3-1-6 0,-6 2-4 15,-2 3-1 1,-11-1 5-16,-4 4-2 0,-9-2 2 16,-19 6-1-16,-18 1-6 15,-21 2 0-15,-5-2 14 16,7-4 1-16,20-10 0 15,26-3-1-15,13-6 1 16,7-2 0-16,-4-1 6 16,-2-1 2-16,0 0 6 15,11 0-5-15,8 0 5 16,10 0-8-16,7 0-5 16,6 0-1-16,2-1 5 15,2 1-5-15,2 0-1 16,0 0 1-16,0 0-1 0,0 0 0 15,0 0 0-15,0 0-11 16,0 0 1-16,0 0 9 16,0 0-6-16,8 0 7 15,5 0 2-15,6 0-2 16,8 3 1-16,5 0-1 16,8-3 1-16,9 0 0 15,8 0-1-15,17-8 0 16,20-12 1-16,18-8-1 15,-9-1 0-15,-18 5-1 16,-25 7-12-16,-16 2 1 16,4-2 3-16,4-1 9 15,1-2-1-15,-10 2 2 0,-9 1-2 16,-8 2 2-16,-6 4-2 16,-8 1 2-16,-4 3-1 15,-2 5 0-15,-5-3 0 16,-1 5-1-16,0 0-1 15,0 0 1-15,0 0 1 16,-10 5-6-16,-5 4 4 16,-7 3-4-16,-7 0 6 15,-4 4 0-15,-7 1 0 16,-9 4 5-16,-8 5-5 16,-19 6 0-16,-22 7 0 15,-17 2 0-15,-5 0 1 16,10-7 0-16,24-11 0 0,26-9-1 15,15-5 10 1,5-2 5-16,0-1-6 16,-2 2-3-16,2-5 1 0,10 0 3 15,10 0-1-15,9-3 5 16,6 0-14-16,4 0 2 16,1 0 8-16,0 0-9 15,0 0-1-15,0 0-10 16,0 0-8-16,0 0-26 15,0 0-68-15,4 1-200 16,5 1-491-16</inkml:trace>
  <inkml:trace contextRef="#ctx0" brushRef="#br0" timeOffset="-22492.54">24717 15400 1283 0,'0'0'292'16,"0"0"-218"-16,0 0-74 15,0 0 0-15,0 0 33 16,0 0 69-16,44 8-42 15,-23-7-25-15,5-1 7 16,-1 0 17-16,0 0-7 16,-1 0-22-16,-4 0-13 0,0 0-9 15,-2-2-2-15,-6 0-5 16,-3 1 0-16,-3 1-1 16,-2 0-1-16,-4 0-62 15,0 0-165-15,0 4-115 16,0 4-340-16</inkml:trace>
  <inkml:trace contextRef="#ctx0" brushRef="#br0" timeOffset="-22211.39">24799 15571 842 0,'0'0'339'0,"0"0"-234"0,0 0-42 15,0 0 72-15,0 0 19 16,0 0-40-16,0 0-59 16,-2 5-21-16,13-2 49 15,3-3 2-15,2 3-23 16,4-2-30-16,1-1-17 16,0 0-4-16,1 0-3 15,2 0-2-15,1-4-6 16,0-2 0-16,2 2-22 15,-1-3-94-15,10-1-142 16,-6 2-224-16,-6-3-645 0</inkml:trace>
  <inkml:trace contextRef="#ctx0" brushRef="#br0" timeOffset="-21451.16">25470 15216 1270 0,'0'0'254'16,"0"0"-189"-16,0 0-44 16,0 0 53-16,0 0 35 15,0 0-65-15,0 0-31 16,9-59-7-16,3 48-5 15,0 3 0-15,4-1 0 16,2 1 0-16,6 2 0 16,1-2 0-16,5 4 9 15,0 2-4-15,1 2-6 0,0 0 2 16,-1 14-1 0,-4 6 0-16,-8 8 0 0,-5 6 0 15,-12 5 1-15,-1 4-1 16,-11 0 6-16,-15 4-1 15,-9-3-5-15,-4-2-1 16,-5 0 1-16,0-6 5 16,0-4-6-16,4-7 0 15,6-7 0-15,6-6 0 16,6-6 0-16,6-6 1 16,7 0-1-16,3 0-17 15,3-11-67-15,3-3 6 0,0-1 39 16,3-1 24-16,9 2 9 15,3 3 6 1,0 2 1-16,3 6 15 0,0 3 24 16,3 0 2-16,2 4 21 15,0 11-12-15,4 3-4 16,3 0-1-16,0 1 1 16,-1-3-17-16,1-5-20 15,0 1-4-15,-2-4-5 16,-2-4-1-16,-3-4 0 15,0 0-53-15,-5-6-86 16,4-26-96-16,-5 0-321 16,-4 0-217-16</inkml:trace>
  <inkml:trace contextRef="#ctx0" brushRef="#br0" timeOffset="-21023.42">25967 15213 1224 0,'0'0'229'15,"0"0"-174"-15,0 0-46 16,0 0 11-16,0 0 48 16,-5 78-11-16,5-42 20 15,0 3 5-15,0-3-20 16,12 0-20-16,3-4-21 16,6-2-15-16,2-8 2 15,0-7-7-15,4-4 5 16,-2-7-5-16,4-4 1 15,-3-2 9-15,1-14 10 0,0-6 11 16,-3-3-4 0,-2-7-3-16,-1 1 22 0,-7-4-7 15,-4 1-15-15,-7 2-12 16,-3 0 5-16,0 3 17 16,-13 0-8-16,-7 3-17 15,-7 6-1-15,-4 3-7 16,-3 6-1-16,-3 6 8 15,-1 5-9-15,2 0 0 16,2 12 0-16,4 6-13 16,3 7-7-16,7 2-6 15,6 2-11-15,6 4-21 16,8 2-82-16,7 15-98 0,12-7-151 16,4-8-477-16</inkml:trace>
  <inkml:trace contextRef="#ctx0" brushRef="#br0" timeOffset="-20559.43">26423 15200 851 0,'0'0'296'0,"0"0"-202"16,0 0-23-16,0 0 27 0,0 0-8 15,0 0-31 1,-34 98-3-16,32-60 9 0,2 1 1 16,0 1-12-16,10-2-25 15,7-4-7-15,4-3-9 16,4-7-4-16,5-7-8 16,3-7 14-16,4-9 36 15,2-1-10-15,1-11 16 16,-1-14 14-16,-3-7-18 15,-6-6-12-15,-8-4-11 16,-8-3-13-16,-8 0 19 16,-6-1 7-16,-3 5 16 15,-16 3 12-15,-6 4-10 16,-3 5-16-16,-4 3-24 16,1 8-12-16,-2 2-9 0,2 7 1 15,0 4-1-15,1 5-1 16,0 0-13-16,5 6-10 15,1 11-38-15,3 5-15 16,5 6-18-16,2 2-47 16,13 20-121-16,1-8-134 15,0-5-627-15</inkml:trace>
  <inkml:trace contextRef="#ctx0" brushRef="#br0" timeOffset="-19974">27040 15337 1273 0,'0'0'122'16,"0"0"-74"-16,0 0-48 16,0 0 217-16,0 0 8 15,0 0-108-15,0 0-75 16,-59-54 8-16,46 53 0 15,0 1-25-15,-3 0-17 16,0 0-8-16,-1 12 2 16,1 2-1-16,0 5-1 15,2 5 1-15,1 3-1 16,5 2 1-16,4 0-1 0,4-2 0 16,0-3-1-16,10-2 0 15,8-3 0 1,4-7-10-16,2-2-11 0,2-6 0 15,-1-4 7-15,-1 0 5 16,-2-6 9-16,-4-9 0 16,-3 0 0-16,-3-3 1 15,-4 1 2-15,-1-1 11 16,-4 4 0-16,-2 4 3 16,1 3-5-16,-2 5 2 15,0 2-4-15,0 0-4 16,0 6-5-16,0 19-1 15,0 10 1-15,3 24 1 16,3 24 7-16,0 22-8 16,1 2 0-16,-2-18 2 0,-2-24-2 15,-3-27 1-15,0-4 0 16,1 0 5-16,-1-1-4 16,0 1 11-16,0-11 5 15,0-5-11-15,0-11-5 16,0-5-2-16,5-8-70 15,-1-13-302-15,2-4-801 0</inkml:trace>
  <inkml:trace contextRef="#ctx0" brushRef="#br0" timeOffset="-19363.8">27442 15129 1053 0,'0'0'279'15,"0"0"-205"-15,0 0-45 16,0 0 60-16,0 0-22 16,0 0-40-16,0 0-18 15,-11 29 9-15,10-12 47 16,-1 0-14-16,2-2-24 16,0-2-13-16,0-3-6 0,0-4-6 15,0-5 8 1,6-1-1-16,2 0 1 0,-1 0 2 15,-1-8-6-15,0-2 0 16,-5 0 1-16,-1 1-1 16,0 3 0-16,0 2 11 15,0 1 58-15,-7 3 11 16,-2 0-28-16,2 0-38 16,-2 9-14-16,0 2-6 15,1-2-51-15,1 2-162 16,1-2-408-16,0-5-576 0</inkml:trace>
  <inkml:trace contextRef="#ctx0" brushRef="#br0" timeOffset="-15618.27">5697 10164 1099 0,'0'0'251'15,"0"0"-177"-15,0 0-47 16,0 0 15-16,0 0 16 16,0 0 15-16,0 0-22 15,3 0-29-15,-3 0-15 16,2 4-7-16,-2 11 1 15,1 9 7-15,2 12 0 16,-1 9-2-16,7 22 10 16,1 30 19-16,1 19-17 15,1 5-18-15,-2-13 6 16,-4-27-5-16,-1-29 0 16,-4-14 0-16,-1-5 1 0,0-1-1 15,0 3 0-15,2 0 0 16,-2-9 1-16,1-7-1 15,2-2-1-15,0-3 1 16,1-6-1-16,-1-1-1 16,0-3-2-16,2 0-9 15,1 0 4-15,0-1 6 16,3-1 1-16,0 1 0 16,0-2 1-16,4 1 0 15,-1-1-1-15,7-1 1 16,1 1 0-16,5-1 0 15,2 0 0-15,4 0 0 16,1 0 1-16,2 0-1 0,-1-4 1 16,5 1-1-1,-2 1 0-15,0 1 0 0,0-1 0 16,0 2 0-16,2-1 0 16,0 1-1-16,1 0 1 15,1 0 1-15,3 0 43 16,-1 0-18-16,4 0-15 15,-1 0-9-15,1 0 16 16,2 0-2-16,1 0-1 16,3 0-8-16,-1 0-5 15,0-2 8-15,-2 2-3 16,-3 0 1-16,0 0 5 16,-2 0 0-16,-1 0-4 15,-1 0 0-15,-2 0-2 0,0 5-6 16,2-3 5-16,-5 1-5 15,2 0-1-15,0-2 1 16,-2 0 0-16,-1 2 0 16,3 1 0-16,1-1 0 15,-3 0 0-15,2 1 0 16,-1-1 0-16,0 1-1 16,2-1 1-16,-2 0 1 15,0-2 0-15,0 2 1 16,1-1-2-16,-2-2 0 15,3 0 1-15,0 2-1 16,1-2 5-16,2 3-5 16,-3-3-1-16,1 2 1 0,2-1 1 15,-6 1-1-15,5-1 0 16,-4 1 6 0,0-1-7-16,-2 2 1 0,-2 1-1 15,0-1 1-15,1 0-1 16,-1 0 0-16,0-1 0 15,0 0 0-15,1 1 0 16,-1-2 0-16,2 0 0 16,2-1 0-16,-2 0 1 15,0 0-1-15,0 0 0 16,0 0 1-16,-2 0-1 16,2 0 1-16,-5 0-1 15,2 0 0-15,-2 0 0 0,2 0 1 16,0 2-1-16,0 0 0 15,1 1 1-15,1 0-1 16,-1 0 0-16,6 1 0 16,-3 0 0-16,1 0 0 15,-1 2 0-15,3-1 1 16,-1 2-1-16,0-2 0 16,2 0 0-16,1 0 0 15,2-2 1-15,0 0 0 16,1-2-1-16,3 1-1 15,1 1 1-15,2-3 0 16,4 3 0-16,0-2 0 16,2 0 0-16,-1-1 0 0,0 2 1 15,-1-2-1 1,2 0 1-16,-4 0-1 0,1 0 0 16,-2 0 0-16,-1 0 0 15,-1 0 1-15,-3-3-1 16,-1-1 1-16,-4 1-1 15,-2 1 0-15,-3 1 0 16,-4-1 0-16,0 1 0 16,-3 1 0-16,-2 0 0 15,-3 0 0-15,-5 0 1 16,-1 0-1-16,-5 0 0 16,-4 0 1-16,-7 0-1 15,0 0 0-15,-1 0 0 16,-2 0 1-16,0 0 9 15,0-5 1-15,0-7 8 0,0-4-18 16,-2-3 0-16,-1-8 0 16,0-3-1-16,0-7 0 15,0-4 0-15,2-5 1 16,-2-3-1-16,0 3 1 16,1-4-1-16,-2-2 2 15,1-1 8-15,-2 0 9 16,1-2-3-16,1 1-4 15,-1 1-3-15,-1-3-7 16,2 3-1-16,1 0 6 16,-1 5-6-16,0 1 0 15,2 5 5-15,-1 6-5 0,1 5 0 16,1 3-1 0,0 5 1-16,-2 4 0 0,2 1 0 15,0 5-1-15,-1 4 1 16,1 2-1-16,0 2 1 15,-2 4-1-15,2 1 1 16,0 0 0-16,0 0 1 16,0 0-1-16,0 0 6 15,-1 0-7-15,-2 0-2 16,2 0-4-16,-5 0 4 16,-2 0-7-16,-1 0-10 15,-4 0 10-15,-1 1 8 16,-5 6-1-16,4-2 2 15,-6-1 0-15,0 1 0 16,-1 0-1-16,-2-2 0 0,-1 0 1 16,-4-1 0-16,-1 0 0 15,1-2-1-15,-4 0 0 16,0 0 1-16,-3 0-4 16,-2 0 3-16,0 0 2 15,1 0-1-15,-2 0 1 16,-3-4 0-16,2-2-1 15,0 1 2-15,-5 0-1 16,2-1-1-16,-5 1 1 16,3 0 0-16,-4 0 0 15,3 0 0-15,-3 0-1 16,-2 0 1-16,0-1 0 16,0 0 0-16,-2 1 0 0,-1 0 0 15,-1 3-1 1,-2-1 0-16,0-1 0 0,-1 1 2 15,2 1-2-15,1-1 1 16,-2 0-1-16,7 2 0 16,-2-4 1-16,2 2 11 15,2-2-2-15,-1-1-4 16,-1 1 0-16,0-2 3 16,-2 1-8-16,-2 1 5 15,3-2-5-15,0 4 5 16,-1-1-4-16,4 1 4 15,-1-1-6-15,3 1 1 16,0 3 1-16,-1-3-1 16,1 0 0-16,-1 2 1 15,0-1 4-15,1-1 12 0,1 1-12 16,-2 2-5-16,-1 0-1 16,-3 0-1-16,-1 0 1 15,3 0 0-15,0 0 1 16,1 0 0-16,-3 0 0 15,-1 0-1-15,-2 0 3 16,2 0-2-16,0 0 0 16,-2-3 1-16,1 1-2 15,0 1 1-15,1 1-1 16,-2 0 0-16,5 0 1 16,-2 0-1-16,1 0 1 0,3 0-1 15,0 0 0-15,2 0 1 16,-1 0-1-16,2 0 0 15,0 0 0-15,0 0-5 16,0 0 4-16,2 0 1 16,0 0 0-16,-1 0 0 15,4 0 1-15,0 1 0 16,-2-1 0-16,0 0-1 16,-1 0 0-16,-1 2 1 15,1-1-1-15,-1 1 0 16,3 3 1-16,1-2-1 15,5 1 0-15,2 1 0 16,4-1 1-16,7-1 0 16,4 0-1-16,3-3 1 0,3 1 0 15,1-1-1-15,3 0 0 16,-1 0 0-16,-2 0 0 16,4 0-1-16,0 0-5 15,-2 0-5-15,1 0 0 16,-5 2-1-16,0-2 2 15,-3 1-3-15,-1-1-17 16,-2 0 23-16,-4 3 5 16,0-1-11-16,-3 3 3 15,0-1-15-15,3 1-65 16,2 1 65-16,7-2 17 16,4 0 7-16,1-1-30 15,5-1-52-15,3-2-21 0,0 0-217 16,2 0-510-16</inkml:trace>
  <inkml:trace contextRef="#ctx0" brushRef="#br0" timeOffset="-9835.87">27913 14816 1053 0,'0'0'281'16,"0"0"-206"-16,0 0-44 15,0 0 69-15,0 0 21 16,0 0-67-16,3-1-38 16,-3 3-6-16,0 11 25 15,0 6 22-15,-2 4-25 16,-5 7-14-16,0 4 2 16,-1-1 27-16,2-1-13 15,0-2-19-15,5-4-14 16,1-7 8-16,0-2-8 0,0-3 1 15,0-4-1-15,1-3 5 16,7-2-5-16,-1 0 0 16,4-4 0-16,2-1 10 15,4 0-9-15,2 0 5 16,3 0 3-16,2 0-4 16,0-2-5-16,1-2 0 15,-2 1 0-15,-5 1-1 16,-2 1 0-16,-5-2-44 15,-1 1-81-15,-6-1-116 16,-1-3-159-16,-3 3-329 0</inkml:trace>
  <inkml:trace contextRef="#ctx0" brushRef="#br0" timeOffset="-9572.22">28076 14864 386 0,'0'0'1161'16,"0"0"-978"-16,0 0-146 15,0 0-30-15,0 0 24 16,0 0 4-16,0 0-24 16,3 52 4-16,0-15 33 15,0 7-4-15,-3 3-20 0,1-1-12 16,-1-1-4-16,2-1-8 15,-1-4 0 1,5-5-60-16,1-3-137 0,1-7-73 16,-2-11-357-16</inkml:trace>
  <inkml:trace contextRef="#ctx0" brushRef="#br0" timeOffset="-9420.08">28222 15302 1385 0,'0'0'513'16,"0"0"-472"-16,0 0-41 16,0 0-8-16,0 0 7 15,0 0-86-15,0 0-176 16,28 3-379-16</inkml:trace>
  <inkml:trace contextRef="#ctx0" brushRef="#br0" timeOffset="-9142.66">28408 14896 1487 0,'0'0'371'16,"0"0"-267"-16,0 0-80 15,0 0-7-15,0 0 24 16,0 0-28-16,0 0 1 15,5 71 42-15,-2-30-12 0,-2 5-15 16,1-3-8-16,1-2-12 16,0-3-3-16,1-4-6 15,-1-6 0-15,0-4-20 16,0-7-86-16,0-8-139 16,2-2-98-16,-2-7-313 0</inkml:trace>
  <inkml:trace contextRef="#ctx0" brushRef="#br0" timeOffset="-8799.38">28644 14945 1300 0,'0'0'206'15,"0"0"-206"-15,0 0 0 0,0 0 12 16,0 0 31-16,0 0-20 15,45 84-22-15,-26-68 0 16,1-7 0-16,2-4 8 16,-1-5-8-16,-2 0 7 15,1-8 91-15,-4-9-8 16,-3-5-40-16,-2-6-13 16,-4-3 0-16,-4 0-3 15,-3 1-8-15,0 4 5 16,-3 6 19-16,-10 7 8 0,-4 6-19 15,-3 7-30 1,-4 0-10-16,0 15 0 0,1 7-6 16,3 6-50-1,6 17-149-15,4-8-80 0,7-5-411 0</inkml:trace>
  <inkml:trace contextRef="#ctx0" brushRef="#br0" timeOffset="-8440.37">28811 15042 1390 0,'0'0'197'15,"0"0"-169"-15,0 0-19 0,0 0 91 16,0 0-2 0,-75 98-57-16,72-63-25 0,3 0-10 15,2-2-5-15,14-6 1 16,5-2 5-16,4-8-7 15,2-6 2-15,1-7-1 16,1-4 7-16,0 0-7 16,-3-15 9-16,-3-6-1 15,-8-2 20-15,-4-4-6 16,-4-1 14-16,-7-1 7 16,0 3-9-16,-8 3 28 15,-11 6-11-15,-5 6-31 16,-4 8-20-16,-2 3 0 15,-1 8-1-15,-1 12-1 16,8 6-30-16,2 3-53 16,9 8-84-16,6-9-141 15,6-5-485-15</inkml:trace>
  <inkml:trace contextRef="#ctx0" brushRef="#br0" timeOffset="-8086.43">29150 14815 1564 0,'0'0'290'0,"0"0"-239"16,0 0-33-16,0 0 33 15,0 0-2 1,0 0-35-16,0 0-7 0,17 26 6 15,-11-1 12-15,-2 3-7 16,-3 1-5-16,2 3 1 16,0-4-1-16,3-3-6 15,1-5 6-15,4-3 7 16,2-1-6-16,4-6-2 16,0 1 0-16,3-5-5 15,4-3 1-15,0-1-2 16,-1-2-5-16,-1 0-1 15,-2-5-9-15,-2-12-120 16,-6 0-245-16,-4 0-578 0</inkml:trace>
  <inkml:trace contextRef="#ctx0" brushRef="#br0" timeOffset="-7823.31">29363 14771 1607 0,'0'0'232'16,"0"0"-219"-16,0 0-12 16,0 0 45-16,0 0 58 15,0 0-41-15,-15 106-23 16,13-61 35-16,1 5-3 16,-1 3-8-16,2-5-28 15,-1 0-17-15,1-6-9 0,0-5-8 16,0-4 4-16,-2-7-6 15,0-3 0-15,2-6-31 16,0-4-86-16,0-5-247 16,2-3-622-16</inkml:trace>
  <inkml:trace contextRef="#ctx0" brushRef="#br0" timeOffset="-6717.37">29710 14916 1363 0,'0'0'535'0,"0"0"-459"0,0 0-51 15,0 0 7-15,0 0 74 16,0 0-22-16,0 0-47 16,58-54-21-16,-38 46 5 15,5 1-5-15,1 3-3 16,-1-2-12-16,3 2 1 16,-2 0-2-16,-4 1 0 15,-2 1-40-15,-7-1-57 16,-6 1-97-16,-5 0-97 15,-4 1-26-15,-12 0-250 0,-3 1 76 0</inkml:trace>
  <inkml:trace contextRef="#ctx0" brushRef="#br0" timeOffset="-6455.44">29882 14815 340 0,'0'0'391'15,"0"0"-27"-15,0 0-119 16,0 0-107-16,0 0-71 16,0 0-28-16,-46 81 10 15,46-41 43-15,0 3-3 16,4 6-56-16,8-2-10 15,3-4-7-15,-1-3 19 16,0-5 34-16,-2-5-25 16,-1-5-18-16,-7-4 4 15,-4-4-16-15,0-3-8 16,-10-6 6-16,-13 0 1 0,-7-5-4 16,-5-3-7-1,-1 0 4-15,5 0 4 0,3-1 11 16,8-4-2-16,5 0-18 15,6 5-1-15,4-3-55 16,4 3-246-16,-1 0-626 0</inkml:trace>
  <inkml:trace contextRef="#ctx0" brushRef="#br0" timeOffset="-6146.7">29336 15504 1318 0,'0'0'736'0,"0"0"-627"15,0 0-109-15,0 0 1 16,0 0 36-16,0 0 0 16,0 0-25-16,40 7-11 15,5 4 22-15,22 3-1 16,26 4-10-16,20-1-11 15,3-1 1-15,-19-8 4 16,-24-4-6-16,-26-2 1 16,-3-2 0-16,3 0-1 15,6 0 3-15,1 0-3 16,-12 0-2-16,-8-10-86 16,-12 2-245-16,-12 1-609 0</inkml:trace>
  <inkml:trace contextRef="#ctx0" brushRef="#br0" timeOffset="-5449.38">29370 15794 1560 0,'0'0'493'0,"0"0"-493"15,0 0 3-15,0 0-3 16,0 0 38-16,-104-19-20 16,68 19-18-16,-1 8 0 15,-3 13 1-15,4 2-1 16,3 7 0-16,8 1-1 15,7 4 1-15,9-2-1 16,9-1-5-16,1-5-1 16,22-6 6-16,7-6-7 15,7-8-11-15,3-6-21 16,0-1-6-16,-4-8 12 16,-6-11 22-16,-6-1 12 0,-5-6 5 15,-5 1 25 1,-4 0 9-16,-1 2 21 0,-5 6-14 15,-1 5-20-15,-1 7-7 16,-2 5-1-16,1 0-10 16,1 15-8-16,1 16 0 15,5 13 1-15,3 13 0 16,4 7 5-16,8 11-5 16,-4-3 0-16,-2-2 0 15,-4 1-1-15,-9-10 0 16,-1 8-7-16,-3-4-12 15,-1-4-3-15,-14-3-12 16,-3-7 4-16,-1-11 14 16,-2-7 15-16,3-11 1 15,0-11 17-15,4-8 31 16,1-3 14-16,1-25-14 0,3-8-25 16,0-12 10-16,8-5 7 15,1-1-18-15,1-2-7 16,14 6-15-16,4 3 0 15,4 5-25-15,2 3-29 16,14-6-54-16,-3 10-187 16,-7 4-365-16</inkml:trace>
  <inkml:trace contextRef="#ctx0" brushRef="#br0" timeOffset="-5087.43">29699 15956 1461 0,'0'0'232'0,"0"0"-232"0,0 0 0 16,0 0 6-16,0 0 115 15,0 0-76-15,0 0-32 16,-2 2-11-16,5-2-2 15,-1-2-21-15,2 2-186 16,-3 0-457-16</inkml:trace>
  <inkml:trace contextRef="#ctx0" brushRef="#br0" timeOffset="-4562.23">30074 15791 892 0,'0'0'331'15,"0"0"-270"-15,0 0-51 0,0 0 45 16,0 0 45-16,0 0-63 16,0 0-21-16,-41-5-9 15,33 13 39-15,1 2-3 16,1 5-20-16,3-1-3 15,0 3 1-15,3-1-5 16,0-1-8-16,4 0-8 16,8-5 2-16,4-3 10 15,1-6-12-15,2-1 3 16,-2 0 9-16,-1-6-12 16,-4-5 9-16,-4-2 1 15,-6 1 8-15,-2-1 52 16,0 1 12-16,-8 2-10 0,-9 1-23 15,-2 6-49 1,0 3-22-16,-1 0-61 0,-1 15-100 16,6 2-121-16,5-2-694 0</inkml:trace>
  <inkml:trace contextRef="#ctx0" brushRef="#br0" timeOffset="-4249.33">30376 15931 1637 0,'0'0'377'0,"0"0"-369"16,0 0 7-16,0 0 51 16,0 0 20-16,0 0-67 0,0 0-19 15,-90-12-1-15,65 35 1 16,-1 8 0-16,4 6-1 15,7 4 1-15,9 2-1 16,6 0 1-16,3-3 0 16,18-6 0-16,9-2 0 15,3-9 0-15,4-6 0 16,0-5-9-16,1-7-7 16,-2-5-16-16,-4-5-14 15,8-26-76-15,-10 0-240 16,-7 0-933-16</inkml:trace>
  <inkml:trace contextRef="#ctx0" brushRef="#br0" timeOffset="14558.48">30761 14676 363 0,'0'0'661'0,"0"0"-549"15,0 0-72-15,0 0 36 0,0 0 103 16,0 0-74 0,0 0-60-16,-8 0-13 15,7 0 39-15,1 0 10 0,-3 0-33 16,-2 0-22-16,-1 3-4 16,-3 0 15-16,0 0-11 15,-3 1 30-15,-1 5-31 16,-2 1-10-16,-1 5-14 15,-1 6 8-15,-2 11-1 16,-3 19 8-16,-2 29-1 16,3 22-4-16,4 10 13 15,11-9-5-15,6-24-17 16,0-24-1-16,11-13 8 0,4-6-8 16,3 5 8-1,6 2 4-15,4 3-3 0,-1-9-1 16,-1-7 0-16,0-5-2 15,-5-7-1-15,-2-6-5 16,-1-2-1-16,2-10-9 16,-4 0-318-16,-6-7-977 0</inkml:trace>
  <inkml:trace contextRef="#ctx0" brushRef="#br0" timeOffset="16668.66">30769 15086 884 0,'0'0'290'15,"0"0"-207"-15,0 0 7 16,0 0 58-16,0 0-26 0,0 0-68 16,0 0-34-16,-1-4-5 15,1 2 13-15,0 1 4 16,3-2-16-16,6 0-5 15,2-1 3-15,5 0-6 16,0 0 6-16,4 1-14 16,2-1 15-16,2 4-1 15,-2 0-6-15,1 0 3 16,-3 0-11-16,-5 0-1 16,-1 3 1-16,-5 3 0 15,-6 2 0-15,-3 4 1 16,0 3 9-16,0 3-8 15,-12 3 4-15,-5 1-5 16,-2 1 0-16,-1 2 5 0,-2 0-6 16,-2-2-1-16,3 1-4 15,1-4 4-15,0-1 1 16,7-5-1-16,1-4 1 16,6-2 0-16,1-3-1 15,4-2 0-15,1-2-9 16,0-1-15-16,0 2 10 15,8-2 14-15,3 0 0 16,1 0 1-16,4 0-4 16,0 0 4-16,0 0 1 15,2 0-1-15,0 1 0 16,0 3 0-16,0-1 8 16,-1 2 0-16,-2-1 6 0,0-2-12 15,-1 1 12-15,-4 1-14 16,2-3 7-16,-3-1-6 15,-1 0-1-15,5-8-40 16,-4-3-279-16,-2-6-916 0</inkml:trace>
  <inkml:trace contextRef="#ctx0" brushRef="#br0" timeOffset="17237.82">31129 15029 954 0,'0'0'218'0,"0"0"-182"16,0 0-11-16,0 0 72 16,0 0-16-16,0 0-52 15,88-1 6-15,-63 0 4 16,-1-1-16-16,-5 2-15 15,-5-3-7-15,-6 3-1 16,-7 0-19-16,-1 0-46 16,0 0-38-16,-11 0-162 15,-5 0 152-15,-2 0 113 16,-3 0 100-16,2 3-52 0,-2 0-24 16,2 3 88-16,-1 0-88 15,2 1 43 1,1 0-15-16,3 1-7 0,3 0-23 15,3 1-2-15,2-1-7 16,6 0-5-16,0 3-7 16,0-1 2-16,9-1-2 15,10 4 1-15,3 0-1 16,7 1 1-16,0 1 4 16,4 2-5-16,-3-1 0 15,-2 4 8-15,-6-3 7 16,-6 1-8-16,-7-1-2 15,-5-2 0-15,-4 0 7 16,0-1 12-16,-13-2 14 16,-11 1 53-16,-4-1-87 0,-4-4-5 15,0-2-22-15,0 0-6 16,4-5 27-16,3-1-46 16,6 0-63-16,6-4-269 15,7-4-389-15</inkml:trace>
  <inkml:trace contextRef="#ctx0" brushRef="#br0" timeOffset="17421.39">31434 15351 1468 0,'0'0'303'0,"0"0"-234"0,0 0-47 16,0 0 30-1,0 0-6-15,0 0-46 0,0 0-90 16,0 11-120-16,2-11-530 0</inkml:trace>
  <inkml:trace contextRef="#ctx0" brushRef="#br0" timeOffset="17765.84">31557 15022 1119 0,'0'0'268'0,"0"0"-236"16,0 0-26-16,0 0 27 16,0 0-4-16,0 0-13 15,13 78-6-15,7-66 0 16,1-6 3-16,1-3-5 15,0-3-7-15,-3 0 0 16,-3-4 15-16,-6-10 32 16,-4-2 48-16,-2-2 4 15,-4-2-49-15,0 2-10 16,0 1-2-16,-8 3-2 16,0 4-12-16,-2 6 22 15,-3 4-47-15,-1 0-123 16,-10 17-145-16,3 2-135 0,6 1-414 15</inkml:trace>
  <inkml:trace contextRef="#ctx0" brushRef="#br0" timeOffset="18123.64">31566 15213 1205 0,'0'0'213'16,"0"0"-149"-16,0 0-16 16,-46 99 22-16,44-67-13 15,2-2-30-15,6-2-13 0,12-5-6 16,4-7 3-16,4-6-9 16,2-6 9-16,-2-4-3 15,-1-4 1-15,-3-13 3 16,-7-5 5-16,-1-3 10 15,-8-5 14-15,-6 2-18 16,0-1 3-16,0 4 5 16,-9 5 16-16,-6 6 33 15,0 9-80-15,-4 5-10 16,-4 0-10-16,1 15 19 16,-1 8-32-16,4 3-17 15,10 11-143-15,4-5-34 16,5-7-383-16</inkml:trace>
  <inkml:trace contextRef="#ctx0" brushRef="#br0" timeOffset="18546.18">31937 14987 1247 0,'0'0'238'0,"0"0"-195"0,0 0-9 15,-45 82 15-15,32-48 40 16,3 4-39 0,2 4-33-16,4 4 2 0,4 0-10 15,0-2-8-15,4-5-1 16,10-6 1-16,3-7-1 15,2-7-1-15,4-10 0 16,1-7 1-16,0-2 0 16,-1-10 0-16,-3-11 1 15,-2-7-1-15,-7-2 9 16,-5-3 15-16,-6 3 34 16,0 0 33-16,-3 5-8 15,-9 6-18-15,-6 7-25 16,-3 7-3-16,-2 5-37 15,-2 0-28-15,0 15-43 16,0 11-42-16,5-2-136 0,10-2-235 16</inkml:trace>
  <inkml:trace contextRef="#ctx0" brushRef="#br0" timeOffset="18948.02">32204 14882 451 0,'0'0'686'0,"0"0"-686"0,0 0 38 16,0 0 73-16,0 0-6 15,0 0-56-15,-17 84-30 16,17-67-6-16,11-5-4 16,3-3 11-16,4-5 15 15,-2-4 0-15,0 0 7 16,0-4 51-16,-2-10 1 16,-5-3-37-16,-3 0 10 15,-3-1 7-15,-3 2 25 16,0 1-39-16,-3 4-2 15,-10 1-11-15,-3 4-47 0,-4 5-9 16,-2 1-30 0,-2 5-44-16,-3 24-124 0,7-1-194 15,3-2-240-15</inkml:trace>
  <inkml:trace contextRef="#ctx0" brushRef="#br0" timeOffset="19258.94">32473 15058 1174 0,'0'0'493'0,"0"0"-451"0,0 0 11 15,0 0 74-15,0 0-52 16,0 0-53-16,0 0-13 15,-97 15-9-15,73 7 7 16,0 6 22-16,2 3 9 16,4 2 20-16,2 4-38 15,8-3-10-15,5-1-3 16,3-1-7-16,0-5 0 16,11-3-7-16,5-6-8 15,2-5-48-15,10-10-120 16,-4-3-154-16,-3 0-1050 0</inkml:trace>
  <inkml:trace contextRef="#ctx0" brushRef="#br0" timeOffset="19636.92">32516 15254 1234 0,'0'0'291'0,"0"0"-231"16,0 0-35-16,0 0 113 16,0 0-53-16,103 0-56 15,-77 0-17-15,3 0-12 16,-5 0-45-16,-5 0-283 0</inkml:trace>
  <inkml:trace contextRef="#ctx0" brushRef="#br0" timeOffset="20896.64">32838 15101 1202 0,'0'0'227'16,"0"0"-184"-16,0 0-22 15,0 0 19-15,0 0 0 16,0 0-16-16,0 0-10 16,73-10 24-16,-53 10 6 15,-4 0 2-15,-1 4-11 16,-6 2-18-16,-1 5-17 15,-7 1 15-15,-1 4-2 16,0 3-4-16,-10 2 4 16,-10 3 19-16,1 2-16 15,-2-2-3-15,4 1-4 16,4-4-9-16,6-1-1 16,4-2 1-16,3-2-6 0,0-4 6 15,10-4-1-15,9-5-58 16,17-3-94-16,-4-6-124 15,-6-6-538-15</inkml:trace>
  <inkml:trace contextRef="#ctx0" brushRef="#br0" timeOffset="21196.8">33071 15118 1475 0,'0'0'0'15,"0"0"-80"-15,0 0 80 16,0 0 61-16,0 0-23 0,91-18-22 16,-72 18 17-1,1 3 47-15,-5 6-4 0,-2 3-13 16,-6 2-22-16,-7 5-16 16,0 1 8-16,-4 3 5 15,-12 3 24-15,-2-2-5 16,0 0-4-16,4-2-37 15,4 0 0-15,4-4-15 16,5-3 7-16,1 0-8 16,0-6 0-16,1-1-106 15,7-4-261-15,0-4-1146 0</inkml:trace>
  <inkml:trace contextRef="#ctx0" brushRef="#br0" timeOffset="21339.37">33230 15424 740 0,'0'0'1251'16,"0"0"-1251"-16,0 0-66 15,0 0 66-15,0 0-12 16,0 0-63-16,0 0-473 0</inkml:trace>
  <inkml:trace contextRef="#ctx0" brushRef="#br0" timeOffset="21804.62">33405 15104 1527 0,'0'0'81'0,"0"0"-50"15,0 0-31-15,0 0 77 16,0 0-51-16,0 0-20 15,0 0 3-15,42 3 14 16,-30 2 11-16,-2-1-6 16,-4-2 7-16,-1 1-19 15,-5 0-9-15,0-1 6 16,0 4 1-16,-17 0 37 16,-4 1-10-16,-3 3-9 15,-1 0-31-15,1 0 9 0,6-1-9 16,5 0-1-16,4-1-1 15,6 0-41-15,3-1-42 16,0 3 22-16,5 0-15 16,11-1-9-16,3 3 26 15,2-1 32-15,0 0 15 16,-4 1 7-16,-3-1 6 16,-3-1 0-16,-7-2 29 15,-4-1 5-15,0-1 27 16,-4 1 72-16,-14-2-48 15,-5 1-41-15,-2 0-44 16,0-4-26-16,1-2-64 0,9 0-271 16,5 0-674-16</inkml:trace>
  <inkml:trace contextRef="#ctx0" brushRef="#br0" timeOffset="22129.58">33490 15280 329 0,'0'0'402'15,"0"0"-292"-15,0 0-23 16,0 0 40-16,-16 82-32 16,20-67-56-16,11-4-17 0,3-4-5 15,3-2 40 1,-3-5 50-16,0 0 18 0,-3 0 3 15,-2-12 31-15,-1-2-37 16,-3-3-36-16,0-2-5 16,-6 1-17-16,-3 0-13 15,0 1-6-15,-2 4-15 16,-14 4-30-16,-2 8-37 16,-7 1-13-16,-1 0-65 15,-4 14-14-15,8 1-134 16,7-4-433-16</inkml:trace>
  <inkml:trace contextRef="#ctx0" brushRef="#br0" timeOffset="22450.92">33624 15054 631 0,'0'0'222'0,"0"0"-151"15,0 0-4-15,0 0 1 16,0 0 11-16,0 0 20 16,0 0-15-16,11 50 10 15,-1-50-23-15,2 0-14 16,-3-4-31-16,-3-5-13 0,-3 1-1 15,-1 1-4 1,-2 1 81-16,0 4-49 0,0 2-40 16,-9 0-47-16,-3 0-93 15,0 3-212-15,4 5-312 0</inkml:trace>
  <inkml:trace contextRef="#ctx0" brushRef="#br0" timeOffset="22714.09">33802 15109 702 0,'0'0'950'0,"0"0"-880"0,0 0-61 16,0 0 118-16,0 0-72 15,0 0-55-15,0 0-14 16,-73 23 4-16,46-5 9 15,2 5 0-15,4 4 1 16,1 2-1-16,10 1-9 16,5-1-3-16,5-1-40 15,3-4-77-15,21-3-37 16,-1-7-239-16,-3-6-576 0</inkml:trace>
  <inkml:trace contextRef="#ctx0" brushRef="#br0" timeOffset="23044.89">33817 14933 474 0,'0'0'209'16,"0"0"-95"-16,0 0 68 15,31 76 63-15,-20-43-66 16,-3 3-61-16,-2 4 7 0,-3 5-4 16,-3 5-26-16,0 3-20 15,-7 1-27-15,-14 1-17 16,-9 2-14-16,-6-2-6 15,-3-2-11-15,-22 18-11 16,11-14-93-16,4-10-406 0</inkml:trace>
  <inkml:trace contextRef="#ctx0" brushRef="#br0" timeOffset="24665.12">25346 16378 1119 0,'0'0'156'16,"0"0"-140"-16,0 0-14 0,0 0 70 15,0 0 28-15,-61 80-49 16,61-58-19-16,0 2-17 15,10 0 1-15,10-3 1 16,2-2 1-16,2-6-8 16,5-7 1-16,-1-6-3 15,2 0-7-15,-2-6 6 16,0-13-1-16,-2-6-6 16,-3-1 0-16,-3-5 0 0,-2-1 2 15,-6 0-2 1,-4 1 0-16,-2 4 1 0,-4 5 0 15,0 8 50-15,-2 5 37 16,0 9-25-16,0 0-37 16,0 12-8-16,0 18 5 15,0 23 55-15,6 26-15 16,10 24-22-16,3 4-21 16,2-16-3-16,-3-25-17 15,-8-23 0-15,1-7 0 16,2 4 1-16,2 5-1 15,0 2-6-15,-4 3-136 16,-5-13-176-16,-5-9-434 0</inkml:trace>
  <inkml:trace contextRef="#ctx0" brushRef="#br0" timeOffset="24952.89">25458 16886 1303 0,'0'0'231'16,"0"0"-171"-16,0 0-47 16,0 0 60-16,0 0 83 15,97-22-73-15,-51 15-31 16,9-1-14-16,5-4 8 0,3 0-22 15,-1 2-12 1,1-3-11-16,-2 0 12 0,-6 1-13 16,-4-2-22-16,1-1-120 15,-15 3-159-15,-8 2-472 0</inkml:trace>
  <inkml:trace contextRef="#ctx0" brushRef="#br0" timeOffset="25222.6">26411 16581 1450 0,'0'0'383'0,"0"0"-305"16,0 0-76-16,0 0 7 16,0 0 33-16,107-25-27 15,-75 20-15-15,-1 1-31 16,2-1-73-16,-9 3-102 16,-9 2-199-16</inkml:trace>
  <inkml:trace contextRef="#ctx0" brushRef="#br0" timeOffset="25422.33">26468 16751 1377 0,'0'0'215'0,"0"0"-169"15,0 0-28-15,86-2 103 16,-55-3-17-16,2-3-66 15,-1 2-26-15,-6 0-12 16,-3 1-56-16,-10 2-188 16,-7 3-448-16</inkml:trace>
  <inkml:trace contextRef="#ctx0" brushRef="#br0" timeOffset="26055.64">26107 16936 1420 0,'0'0'485'16,"0"0"-450"-16,0 0-35 16,0 0 0-16,0 0 64 15,0 0 30-15,13 97-59 16,-7-58-33-16,0-2 11 15,2 3-11-15,1-5-2 16,1-4-14-16,-1-5-187 0,0-6-334 16,-3-9-663-16</inkml:trace>
  <inkml:trace contextRef="#ctx0" brushRef="#br0" timeOffset="26235.87">26078 17123 1679 0,'0'0'232'0,"0"0"-232"15,0 0 0-15,0 0 39 16,0 0-24-16,108-50-15 16,-68 34-214-16,-9 2-61 0,-5 2-371 15</inkml:trace>
  <inkml:trace contextRef="#ctx0" brushRef="#br0" timeOffset="26646.54">26278 16953 1348 0,'0'0'276'16,"0"0"-216"-16,0 0-44 16,0 0 15-16,-1 95 18 15,10-69-27-15,4 3-15 16,4-7-7-16,-1 1-1 15,0-4 0-15,-3 0-15 16,-3-3-17-16,-4 1 10 16,-3-2 17-16,-2-1 6 15,-1-1 1-15,0 0 52 0,-1 1 27 16,-8 0 32-16,-3-2-7 16,0 1-40-16,0-2-28 15,0 0-14-15,2 0-5 16,3-5-6-16,2 2-6 15,3-8-5-15,2 0 0 16,0 0-1-16,7 0 0 16,7 0 1-16,2 0 6 15,2 0-6-15,3 0 11 16,1 0 0-16,0 0 0 16,1 0-3-16,0 0-9 15,0-4 0-15,-1-3-5 0,-2-7-66 16,6-11-150-16,-10 0-145 15,-3 3-387-15</inkml:trace>
  <inkml:trace contextRef="#ctx0" brushRef="#br0" timeOffset="26918.83">26584 17076 117 0,'0'0'1301'16,"0"0"-1072"-16,0 0-229 15,0 0-8-15,0 0 8 16,0 0 70-16,-6 107-30 15,10-71-24-15,12-1-10 16,4-6-4-16,6-8-1 16,3-6 0-16,6-10 1 0,2-5 4 15,4-8-5-15,0-14 9 16,-5-9 69-16,-5-5 28 16,-10-5-51-16,-7 0-31 15,-11 0 7-15,-3 2 29 16,-8 8-16-16,-17 9-15 15,-11 8-30-15,-33 14 0 16,7 0-156-16,0 6-458 0</inkml:trace>
  <inkml:trace contextRef="#ctx0" brushRef="#br0" timeOffset="27450.56">25559 16297 127 0,'0'0'1303'0,"0"0"-1081"16,0 0-159-16,0 0 35 15,0 0 88-15,0 0-69 16,0 0-76-16,-47-27-33 0,33 33-8 15,-5 13-1 1,-1 8 1-16,1 9-1 0,1 6-15 16,8 1-65-16,5 22-158 15,5-16-286-15,0-5-575 0</inkml:trace>
  <inkml:trace contextRef="#ctx0" brushRef="#br0" timeOffset="45458.81">27543 16819 624 0,'0'0'635'0,"0"0"-506"0,0 0-87 15,0 0 31-15,0 0 92 16,0 0-33-16,-4-4-59 16,4 2-41-16,0 2 14 15,0 0 32-15,0 0-23 16,0 0-14-16,0-2-3 16,0 2-24-16,0 0 3 15,0-3 1-15,0-2 3 16,0 0-21-16,0-4 1 15,0 1 0-15,1-4 5 16,5 1-6-16,4-3 0 0,3 0-6 16,1-3 6-1,4 1 1-15,5 1-1 0,0-1 0 16,4 6 0-16,3-1 0 16,1 6 0-16,1 2-1 15,1 3 1-15,-2 0-2 16,-1 7 1-16,-2 7 0 15,-7 4-9-15,-1 3-11 16,-8 1 2-16,-5 4 3 16,-7 0 3-16,0 1 13 15,-7-2-2-15,-10 4 1 16,-5-4 1-16,-4 3-1 16,-3-2-5-16,-1 1 4 15,-2-1 1-15,3-3-1 16,3-1 1-16,1-3 0 0,2-5-5 15,6-2 4-15,3-5 2 16,5-1-6-16,3-4 4 16,3-1 2-16,3-1 4 15,0 0-4-15,0 0-25 16,0 0-19-16,10-1 34 16,4-1 10-16,2 1 8 15,4 1 23-15,1 0-1 16,1 5-13-16,-1 7 13 15,0-3-6-15,1 2-4 16,-1-2-4-16,-1 1-7 16,-1-6-8-16,-1 2-1 0,3-6-17 15,2 0-87-15,-2 0-231 16,-4-3-511-16</inkml:trace>
  <inkml:trace contextRef="#ctx0" brushRef="#br0" timeOffset="45708.16">28128 17159 1468 0,'0'0'299'0,"0"0"-244"16,0 0-37-16,0 0 12 15,0 0 10-15,0 0-18 0,0 0-15 16,31-10-6-16,-26 3 0 15,-5 2 6-15,0 5 0 16,0 0 18-16,0 0-7 16,-7 0-16-16,2 9-2 15,3-1-35-15,2 0-165 16,0-5-409-16</inkml:trace>
  <inkml:trace contextRef="#ctx0" brushRef="#br0" timeOffset="46096.17">28490 16738 1502 0,'0'0'231'0,"0"0"-230"16,0 0 6-16,0 0 26 16,0 0 51-16,-16 87-43 15,37-67-35-15,4-3-5 16,2-7 9-16,3-4-8 16,0-6 7-16,-3 0 1 0,-4-9 0 15,-5-8 3 1,-6-8 31-16,-4-1 19 0,-5-1-13 15,-3 0 5-15,0 3-14 16,-5 5-8-16,-8 2-1 16,-7 6-2-16,-2 8-30 15,-1 3 0-15,-3 2-57 16,-9 27-89-16,8-3-239 16,5-1-438-16</inkml:trace>
  <inkml:trace contextRef="#ctx0" brushRef="#br0" timeOffset="46434.53">28499 16958 1215 0,'0'0'365'0,"0"0"-253"0,0 0-74 15,-22 95 105-15,22-64 7 16,11-3-91-16,12-5-47 15,7-6-3-15,3-4 1 16,0-11-2-16,0-2-2 16,-1-2-4-16,-8-15 5 15,-3-8 1-15,-5-2-7 16,-8-4 0-16,-7-1 1 16,-1 1 4-16,-3 2 1 15,-14 4 15-15,-3 6 27 16,-4 6-17-16,-1 8-24 0,0 5-8 15,-1 2-1-15,5 16-35 16,5 7-55-16,7 11-88 16,6-4-134-16,3-3-463 15</inkml:trace>
  <inkml:trace contextRef="#ctx0" brushRef="#br0" timeOffset="46758.43">28956 16763 1685 0,'0'0'364'16,"0"0"-274"-16,-2-71-28 16,-1 44 3-16,2 3-9 0,1 7-14 15,0 5-24-15,0 7-11 16,0 5-7-16,0 0-8 15,0 11-12-15,3 15 20 16,3 12 21-16,3 9-6 16,-1 5 0-16,0 3 0 15,0-2-2-15,-2-3-11 16,0-5-1-16,-2-7-1 16,-4-7 0-16,0-8-27 15,0-6-50-15,0-12-62 16,0-4-251-16,0-1-571 0</inkml:trace>
  <inkml:trace contextRef="#ctx0" brushRef="#br0" timeOffset="47067.73">29449 16832 1551 0,'0'0'367'0,"0"0"-291"16,0 0-48-1,0 0 95-15,0 0-8 0,66 92-39 16,-41-58-24-16,1 2-32 15,-1-4-11-15,0-2-2 16,-3-5-7-16,-3-3-61 16,0-9-112-16,-5-3-322 15,-5-8-494-15</inkml:trace>
  <inkml:trace contextRef="#ctx0" brushRef="#br0" timeOffset="47292.17">29710 16857 1709 0,'0'0'357'0,"0"0"-261"15,0 0-62-15,-76 110 20 16,50-65 52-16,-3 3-35 16,5 0-40-16,0-4-13 15,4-5-12-15,6-8-6 16,4-9 0-16,5-5-44 15,5-10-69-15,2-7-123 16,13-14-140-16,0-6-582 0</inkml:trace>
  <inkml:trace contextRef="#ctx0" brushRef="#br0" timeOffset="47503.78">29884 16779 1410 0,'0'0'527'0,"0"0"-464"16,0 0-22-16,0 0 76 16,0 107-12-16,0-60-25 15,0 0-28-15,0-1-24 16,0-3-19-16,5-8 0 16,6-6-9-16,-1-6-15 15,11-10-85-15,-5-8-99 16,0-5-354-16</inkml:trace>
  <inkml:trace contextRef="#ctx0" brushRef="#br0" timeOffset="47876.51">30124 16822 1458 0,'0'0'284'16,"0"0"-207"-16,-14 72-14 15,8-35 113-15,5 5-39 16,1 4-59-16,0 0-32 16,13-3-25-16,8 1-14 15,6-10 1-15,1-5-7 16,3-6 6-16,-1-9-6 16,0-8 0-16,-4-6 5 0,-1-9-5 15,-3-16 10 1,-2-9-10-16,-8-8 5 0,-3-3-6 15,-8-5 2-15,-1 3 14 16,-1 2 6-16,-16 1 14 16,-5 10-3-16,-5 5 4 15,-3 10-9-15,-4 8-15 16,-2 9-13-16,-3 2 0 16,-1 10-31-16,3 10-44 15,-4 19-39-15,10-3-57 16,7-5-355-16</inkml:trace>
  <inkml:trace contextRef="#ctx0" brushRef="#br0" timeOffset="49205.81">30613 16583 1392 0,'0'0'642'15,"0"0"-549"-15,0 0-56 16,0 0 66-16,0 0-5 16,0 0-46-16,0 0-38 15,0-4-14-15,0 3-1 16,9-1 1-16,3 0 1 16,4 1-1-16,-1 1 1 15,4 0 0-15,0 0 2 16,0 1-3-16,-2 6 0 0,-3 2 6 15,-3-1-5 1,-4 2-2-16,-6 2-5 0,-1 0 6 16,0 4 4-16,-10-1-3 15,-5 1 0-15,-3-2 11 16,3-1-12-16,1-7 0 16,4-2 7-16,4-1-7 15,3-3 1-15,2 0-2 16,1 0 1-16,0 0-34 15,0 0-22-15,4 0 29 16,7 0-7-16,4 0 16 16,1 2 18-16,5 10-9 15,1 2 8-15,0 4 0 16,-2 2 1-16,-1 3 25 16,-5-4 18-16,-5 1-9 0,-7-3-4 15,-2-2 3-15,-8 1 1 16,-12-3-3-16,-9-2-9 15,-5-3-11-15,-1-4-11 16,2-2 1-16,5-2 13 16,5 0-14-16,6 0-10 15,6-3-52-15,4-3-76 16,6 1-207-16</inkml:trace>
  <inkml:trace contextRef="#ctx0" brushRef="#br0" timeOffset="49832.18">31287 16615 1773 0,'0'0'493'0,"0"0"-484"16,0 0 6-16,0 0 4 15,0 0 39-15,82-9-9 16,-45 6-33-16,2 1 0 15,2 2 10-15,-3 0-25 16,1 0 11-16,-6 3-12 16,-6 1-14-16,-8 3-76 15,-10-1-52-15,-8 0-201 16,-1-2-508-16</inkml:trace>
  <inkml:trace contextRef="#ctx0" brushRef="#br0" timeOffset="50219.58">31406 16641 1335 0,'0'0'346'0,"0"0"-253"15,0 0-53-15,0 0 98 16,0 0 1-16,12 97-60 16,8-52-55-16,4 8-2 15,3 2 16-15,2 2 1 16,-2 1 22-16,-3-2-8 15,-2-6-17-15,-7-3-7 16,-2-8-11-16,-8-8-7 0,-5-2-10 16,0-9 9-1,-15 1 0-15,-10-4 8 0,-8-2-2 16,-7-1-8-16,-8-4-8 16,-1-4 12-16,-3-4-11 15,1-2 14-15,3 0 4 16,5-6 14-16,6-4 17 15,8-1 7-15,7 2-17 16,6 1-17-16,6 3-13 16,3 1-8-16,4-1-2 15,3 2-25-15,0-2-58 16,-3-4-63-16,0 1-101 16,-4 0-1021-16</inkml:trace>
  <inkml:trace contextRef="#ctx0" brushRef="#br0" timeOffset="51735.84">25000 15947 1121 0,'0'0'340'16,"0"0"-229"-16,0 0-38 0,0 0 55 16,0 0-5-16,0 0-48 15,0 0-49-15,4 9 19 16,1-2 55-16,-1 3-39 15,3 5-14-15,-1 3-6 16,1 8 17-16,-1 8-7 16,1 9-20-16,-1 8-5 15,3 18-8-15,-1 27-6 16,-2 27-1-16,-2 15-4 16,-1 5-6-16,-1-6 5 15,1-11-6-15,5-3-1 0,3-9 1 16,4-7 0-1,1-9 0-15,2-10 1 0,0-6 14 16,-2-18 1 0,-2-12-3-16,-1-13-1 0,-2-7-10 15,1 6 5-15,3-4-6 16,-2 2-1-16,0-13 1 16,-4-7-7-16,-1-6 12 15,-2-8-6-15,-2 3 2 16,-1-5 4-16,-1 0-5 15,2 0 0-15,1 0 0 16,1 0 6-16,2 0-6 16,5 0-1-16,0 0 1 15,6 0-1-15,4 0 0 16,3 0 5-16,7 0-5 16,3 0-1-16,6 0 1 15,6 0 0-15,1 0 0 0,3 0 1 16,5 0 0-1,1 4 0-15,3 2-1 0,2-2 1 16,1 1-1-16,2 1 1 16,3 0 0-16,0-2-1 15,3 0 1-15,13 2 0 16,14-2-1-16,12 2 1 16,4-2-2-16,-9 0 3 15,-6 1-2-15,-11 0 1 16,2 1-1-16,3-3-7 15,2 2 0-15,1 0 6 16,1 0 0-16,2-1-7 0,0 2-1 16,3-3 3-16,9-1 5 15,7 2 1-15,6-1 5 16,5 4-3-16,1-5-2 16,-1-2 0-16,2 0 0 15,2 0 0-15,0 0 0 16,8-2-1-16,-5-3 1 15,2 0 0-15,-7 4 6 16,-3-2-6-16,-5 3-7 16,-2 0 6-16,-4-1-1 15,0 1-5-15,-5-2-1 16,-1-1-3-16,-8-4-1 16,-5 5-6-16,-17 1 6 0,-18 1 3 15,-12-3-1-15,-9 3 8 16,9 0-5-16,4 0 7 15,3 0-1-15,-4 0-9 16,-7 4 9-16,-2-2 1 16,-5 1-17-16,-4 1-12 15,-4-4-10-15,-6 0-8 16,-7 0-36-16,-4 0-78 16,-3-7-145-16,-6-5-96 15,-2 1-469-15</inkml:trace>
  <inkml:trace contextRef="#ctx0" brushRef="#br0" timeOffset="52269.15">31655 16204 1423 0,'0'0'335'0,"0"0"-335"15,0 0-77-15,0 0 77 16,0 0 0-16,0 0 77 16,0 0-33-16,17 21 5 15,-8 0-6-15,0 10 1 16,0 11-15-16,4 22 2 16,-1 29 24-16,-1 34 4 15,-1 15-3-15,-7 8-19 16,-3-6-4-16,0-16-4 15,-5-8 19-15,-3-10 5 16,3-12-20-16,2-11-13 16,0-15-5-16,2-15 18 0,1-16-12 15,0-3 4-15,0 1-24 16,0 1 5-16,0-1-4 16,0-8-2-16,1-11 0 15,1-9-43-15,-1-7-58 16,-1-4-56-16,-6-15-235 15,-9-3-672-15</inkml:trace>
  <inkml:trace contextRef="#ctx0" brushRef="#br0" timeOffset="53388.92">25585 16140 1179 0,'0'0'298'0,"0"0"-215"16,0 0-58-16,0 0-3 0,0 0 48 15,0 0 14-15,0 0-25 16,29-3 17-16,-5 3 2 16,8 0 3-16,3 0-22 15,9 4-12-15,5 3-13 16,8 2-10-16,14 1-12 16,23 2-3-16,26-3 1 15,11-2 31-15,5-3 1 16,-5-2-20-16,-4-1-12 15,1 1 4-15,0 0-8 16,0 3-6-16,-2-1-1 16,-4 1 1-16,-4 1-1 15,-3 0 0-15,-2 2 1 0,-2-2 0 16,-1 2 0 0,-3-3 1-16,1 2-1 0,-4-3 6 15,-1 2-6-15,-6-2-1 16,-2 2 0-16,-4 2 1 15,-3-2-1-15,-3 5 1 16,2-5 0-16,4 2 0 16,6-4 0-16,7-1 1 15,10-2-1-15,3-1 9 16,4 0-9-16,-3 2-5 16,0-2 4-16,-6 2 0 15,-2 2 0-15,-1-1 1 16,-3-1 0-16,-3-2 0 0,-3 0 0 15,-3 0 0 1,-5 0 7-16,-2 0-7 0,-15-2-5 16,-14-3 4-16,-14 2 0 15,-5 2 0-15,4-1 0 16,6 2 1-16,1 0 0 16,-3 0 0-16,-5 0 0 15,-2 0 4-15,-4 0-4 16,-4 0 0-16,-4 0-1 15,-6 0 1-15,-4 0 0 16,-6 0 0-16,0 2 0 16,-5-2 5-16,2 1-3 15,-3-1-2-15,-1 0 1 16,2 0-1-16,2 0 0 16,2 0 1-16,2 0-1 0,0-1-8 15,1-2-23-15,-10-2-71 16,-4 2-236-16,-3-2-936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2T13:26:30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2819 1637 947 0,'0'0'320'0,"0"0"-226"16,0 0-61-16,0 0 18 16,0 0 4-16,0 0-16 15,0 0-15-15,-2 1-13 16,2 6 8-16,0 4 10 15,11 1 0-15,3 0-27 16,0 0 5-16,8-4-1 16,-2-3-6-16,1-5-2 0,1 0-1 15,-1-3 3-15,-2-14 10 16,1-3 34-16,-5-6-6 16,-5-5-16-16,-4-1-9 15,-6-4 5-15,0 0 9 16,0 0-5-16,-9 4-16 15,-4 4 6-15,-1 5-12 16,-1 7 1-16,0 3 31 16,-4 6-32-16,2 4-3 15,-3 1 3-15,-3 2 0 16,1 0-15-16,4 2-17 16,2 7 17-16,4-1-27 15,0 3 8-15,3 2-20 0,1-2 9 16,2 2 6-16,2-3 5 15,1-3-12-15,2-4-2 16,1-3 17-16,0 3-15 16,0-3 9-16,0 0-15 15,0 0-100-15,7 0 12 16,-1-5 66-16,-2 1-242 0</inkml:trace>
  <inkml:trace contextRef="#ctx0" brushRef="#br1" timeOffset="3499.68">2690 1451 573 0,'0'0'323'0,"0"0"-196"16,0 0-79-16,0 0 61 15,0 0 12-15,-35 88-12 16,35-65-52-16,0 2-1 16,10 1-22-16,8 3-14 15,3-3-10-15,3-4-1 0,1-5-7 16,5-5 0 0,-2-5 12-16,2-7 28 0,-4 0 18 15,-1-12 11-15,0-12 15 16,-7-7-30-16,-3-8-19 15,-2-7-18-15,-8 0-4 16,-5-1 7-16,0 5 26 16,-12 5-26-16,-6 4-9 15,-6 6 13-15,-4 7-6 16,-5 6-20-16,0 5-8 16,-3 9 8-16,2 0 1 15,0 4-1-15,5 13 0 16,4 7-1-16,6 8-11 15,5 4-1-15,10 7 6 16,4 2-18-16,9-2-57 0,12-2 28 16,6-4-11-16,4-11-26 15,4-7 27-15,1-12 20 16,-1-7 4-16,-4-5 12 16,0-17-48-16,-7-7 76 15,-6-7 1-15,-3-5 10 16,-9-4-2-16,0 1 3 15,-6 5 21-15,0 7 39 16,0 8 11-16,0 10-34 16,0 9 4-16,0 5-47 15,0 9 7-15,0 30-13 16,13 32 57-16,4 40-10 16,5 18-14-16,2 10 10 0,-3-6-3 15,0-17-22-15,-2-7-8 16,-4-12 3-16,0-10 3 15,-6-17 1-15,-3-19-1 16,2-17-9-16,-1-7-6 16,0 1 0-16,1-3-1 15,-2-3-28-15,-6-13-163 16,0-6-405-16,0-3-582 0</inkml:trace>
  <inkml:trace contextRef="#ctx0" brushRef="#br1" timeOffset="3717.95">2783 2149 1309 0,'0'0'306'0,"0"0"-264"15,0 0-42-15,0 0 32 16,0 0 48-16,94-21 11 15,-51 11 19-15,6-4-34 16,3-3-45-16,11-7-31 16,-9 4-178-16,-14 2-505 0</inkml:trace>
  <inkml:trace contextRef="#ctx0" brushRef="#br1" timeOffset="3936.9">3405 1844 1303 0,'0'0'337'16,"9"72"-238"-16,0-20-58 16,1 9 27-16,5-1-8 15,-3-3-37-15,3-5-13 16,-2-6-10-16,-2-5-65 15,-5-9-252-15,-2-13-587 0</inkml:trace>
  <inkml:trace contextRef="#ctx0" brushRef="#br1" timeOffset="4124.39">3360 2129 1517 0,'0'0'269'15,"0"0"-215"-15,0 0-33 16,0 0-4-16,97-1-9 16,-61-6 21-16,-2-5-7 15,2-2-22-15,6-18-132 16,-11 6-403-16,-10-1-306 0</inkml:trace>
  <inkml:trace contextRef="#ctx0" brushRef="#br1" timeOffset="4303.42">3590 1819 1005 0,'0'0'828'15,"0"0"-703"-15,0 79-97 16,6-38-6-16,9 4 4 16,1 0-7-16,2-2-4 15,1-3-15-15,-2-1-78 16,4-1-181-16,-6-6-278 15,-5-11-176-15</inkml:trace>
  <inkml:trace contextRef="#ctx0" brushRef="#br1" timeOffset="4662.18">3788 2135 390 0,'0'0'769'0,"0"0"-650"15,0 0 20-15,0 0-7 16,112 29-11-16,-76-6 79 15,-5 5-71-15,-1 1-40 16,-10 5-27-16,-7 4-37 16,-10-2-23-16,-3 1-2 15,-6-5 14-15,-15-5-2 16,0-8-10-16,-4-7-2 16,2-10-7-16,-2-2-9 0,1-9-33 15,2-12 4 1,11-4-55-16,5 2 81 0,6 3 14 15,0 6 5-15,11 5 1 16,11 9 49-16,2 0 14 16,6 7-9-16,1 8-11 15,2 0-16-15,0-3-7 16,-2-1-15-16,-1-8-6 16,3-3-12-16,-5-3-24 15,2-31-91-15,-3 1-167 16,-11-1-267-16</inkml:trace>
  <inkml:trace contextRef="#ctx0" brushRef="#br1" timeOffset="5000.83">4194 1901 1295 0,'0'0'588'0,"0"0"-565"16,0 0-5-16,0 0-5 15,-6 102-3-15,6-45 42 16,9 4 41-16,15-1-18 15,4 0-51-15,5-10-14 16,6-7-4-16,2-13-6 16,1-10-5-16,0-12 3 15,0-8-26-15,-6-5 4 16,-8-19 23-16,-7-13-2 16,-11-11 3-16,-10-5 6 15,-1-3 11-15,-23 0 16 16,-6 6-8-16,-7 4 15 15,-5 13 6-15,-4 8-24 16,2 12-15-16,0 9-6 0,3 4-1 16,7 17-24-16,9 11 12 15,7 7-3-15,18 19-70 16,0-9-77-16,0-7-488 0</inkml:trace>
  <inkml:trace contextRef="#ctx0" brushRef="#br1" timeOffset="5219.76">4962 1601 1603 0,'0'0'250'0,"0"0"-209"15,0 0-25-15,90 12-9 16,-56-10-7-16,6-2-8 16,-7 0-57-16,-8 0-474 0</inkml:trace>
  <inkml:trace contextRef="#ctx0" brushRef="#br1" timeOffset="5383.95">4988 1831 1846 0,'0'0'252'0,"0"0"-192"0,0 0-38 15,0 0-22-15,110 7 9 16,-57-17-19-16,-11 0-64 16,-6-2-494-16</inkml:trace>
  <inkml:trace contextRef="#ctx0" brushRef="#br1" timeOffset="6133.69">5906 1482 1485 0,'0'0'309'15,"0"0"-268"-15,0 0-16 16,-7-74 7-16,7 49 6 16,0-3-9-16,15 0-8 15,0 6-14-15,4 1-6 16,6 9-1-16,-1 9 0 16,3 3-16-16,2 7 16 0,-1 16 9 15,3 11-2-15,-7 7 1 16,-2 7 2-16,-10 5 6 15,-7 2 13-15,-5 1-10 16,-6 0-6-16,-18-2-11 16,-3-6-2-16,-7-6 0 15,0-7-1-15,1-12-5 16,1-7-2-16,4-9 7 16,4-7-5-16,5 0-22 15,4-17 4-15,7-3-25 16,7-2 26-16,1-1 23 15,6 4 7-15,16 8 12 16,2 5 39-16,7 6 1 0,4 0-3 16,2 11-29-1,2 4-14-15,1 1-7 0,-1-1-6 16,13 2-149-16,-10-5-234 16,-5-5-894-16</inkml:trace>
  <inkml:trace contextRef="#ctx0" brushRef="#br1" timeOffset="6285.48">6606 1860 1741 0,'0'0'523'16,"0"0"-446"-16,0 0-66 16,0 0-11-16,0 0-48 15,0 0-30-15,0 0-111 16,0-8-410-16</inkml:trace>
  <inkml:trace contextRef="#ctx0" brushRef="#br1" timeOffset="6675.87">6795 1167 1820 0,'0'0'203'0,"0"0"-203"16,0 0-8-16,0 0 2 0,0 0 6 15,0 0 21-15,-22 100 16 16,43-66-27-16,4-2-10 16,3-6 1-16,4-9-1 15,0-8-13-15,0-7-2 16,-2-2-52-16,-5-11 21 15,-5-10 46-15,-6-4 12 16,-8-4 9-16,-6 2 49 16,0 2 8-16,-3 2-5 15,-13 6-18-15,-4 5-39 16,-3 6-1-16,-3 6 3 16,-2 1-18-16,1 17-31 15,2 11-40-15,7 4-26 0,3 15-103 16,6-9-304-1,6-7-804-15</inkml:trace>
  <inkml:trace contextRef="#ctx0" brushRef="#br1" timeOffset="6997.91">6867 1509 1343 0,'0'0'284'0,"-5"81"-203"15,5-30-49-15,0 0-17 16,17-10-14-16,5-11 84 16,8-13-31-16,7-11-35 0,2-6-19 15,0-4-34 1,-3-18 15-16,-5-7 19 0,-9-6 20 16,-11-5 4-16,-7 1 2 15,-4 1 25-15,-13 4 22 16,-12 7-12-16,-7 9-5 15,-1 7 18-15,-1 11-24 16,3 0-34-16,2 20-6 16,6 5-10-16,4 5-22 15,9 4-34-15,10 12-80 16,0-10-229-16,9-3-727 0</inkml:trace>
  <inkml:trace contextRef="#ctx0" brushRef="#br1" timeOffset="7289.18">7459 1313 1669 0,'0'0'298'0,"0"0"-237"15,0-104-36-15,-5 67-23 16,1 11 39-16,3 9 61 15,1 9-11-15,0 8-48 16,0 2-34-16,0 23-9 16,0 11-6-16,5 15 6 15,1 10 24-15,-3 9-2 0,-1 0-4 16,-2 0-6-16,0-9-12 16,0-7-3-16,0-10-68 15,0-2-80-15,-2-13-239 16,-2-7-802-16</inkml:trace>
  <inkml:trace contextRef="#ctx0" brushRef="#br1" timeOffset="7834.01">8039 1388 1407 0,'0'0'261'0,"47"76"-179"15,-16-25-28-15,6 1 19 16,-4-4-4-16,-2-7-34 15,-3-12-23-15,-8-5-12 0,-5-14-125 16,-9-3-394-16,-6-7-778 16</inkml:trace>
  <inkml:trace contextRef="#ctx0" brushRef="#br1" timeOffset="8021.02">8163 1502 1313 0,'0'0'581'16,"0"0"-466"-16,-28 104-63 16,10-56-21-16,6-2 22 15,-2-5-7-15,3-5-28 16,3-10-18-16,2-8-25 16,6-16-124-16,0-2-246 15,0-2-720-15</inkml:trace>
  <inkml:trace contextRef="#ctx0" brushRef="#br1" timeOffset="8237.54">8551 1211 1768 0,'0'0'297'0,"16"75"-211"15,-8-24-52-15,2 4 14 16,-4-1 1-16,-1-6-16 16,-2-8-21-16,-2-7-12 0,-1-6-85 15,0-11-202-15,0-6-554 16</inkml:trace>
  <inkml:trace contextRef="#ctx0" brushRef="#br1" timeOffset="8597.99">8654 1419 1450 0,'0'0'288'16,"1"87"-206"-16,10-33-52 15,10 3-15-15,4-6 19 16,6-12-6-16,5-12 2 0,6-12 10 15,-2-15-33-15,2-1-7 16,-1-25-13-16,-6-8 13 16,-7-12 1-16,-8-6 10 15,-10-4 0-15,-7-3 7 16,-3 1 28-16,-10 4 25 16,-14 7 4-16,-9 11-31 15,-9 6 14-15,0 13 6 16,-2 13-24-16,0 4-25 15,4 20-8-15,0 15-7 16,9 11-18-16,7 9-26 0,9 19-72 16,7-12-200-1,8-13-916-15</inkml:trace>
  <inkml:trace contextRef="#ctx0" brushRef="#br1" timeOffset="8907.07">9209 934 985 0,'0'0'1025'0,"0"0"-887"16,0 0-91-16,0 0-29 15,0 0-17-15,85-24 9 16,-51 17-8-16,2 1-2 16,4 3-30-16,2 3-151 15,-11 0-387-15,-7 0-256 0</inkml:trace>
  <inkml:trace contextRef="#ctx0" brushRef="#br1" timeOffset="9370.24">9515 926 1137 0,'0'0'707'0,"0"0"-599"15,0 0-99-15,0 0 0 16,0 0 1-16,0 0 5 15,98 0 1-15,-67 5-10 16,2 7-5-16,-3 3 21 16,-9 2 1-16,-3 3 30 15,-9 0 30-15,-9 5-26 16,0-1-27-16,-9 0-2 16,-11-2-3-16,1-3-1 15,-2-4-15-15,6-4 0 0,2-6-9 16,5-2-10-1,5-3-19-15,3 0-38 0,0 0-38 16,5 0-69-16,10-5-103 16,7 0 67-16,3 3 85 15,5 2 65-15,0 0 60 16,-2 6 63-16,-4 7 49 16,-4 2 114-16,-9 4 2 15,-8 0-40-15,-3 4-72 16,-7 3-39-16,-17 1-20 15,-3-1-13-15,-4-4-7 16,-2-5-11-16,3-7-7 16,0-6-19-16,5-4-28 15,3 0-29-15,2-5-35 16,7-7-125-16,4-2-414 0</inkml:trace>
  <inkml:trace contextRef="#ctx0" brushRef="#br1" timeOffset="11946.47">9316 923 811 0,'0'0'340'0,"0"0"-117"0,0 0-42 16,0 0-39-16,0 0-20 16,0 0-35-16,0 0-13 15,6-6-18-15,-1 2-15 16,-1 1-13-16,3-1-9 15,2 1 2-15,2 0-8 16,5-1-4-16,1-2 0 16,5 2 0-16,3-2-8 15,4 3 1-15,0-1-1 16,3 3 0-16,1 1-1 16,-2 0 0-16,3 0-7 15,-2 5 5-15,-1 2-4 16,-1 3-3-16,-3-1 9 0,-4 4 12 15,-3-1-5-15,-2 2-6 16,-4 0 7-16,-6 0-7 16,-3 0 4-16,-5 0-5 15,0 0 14-15,0 1 3 16,-15 3-8-16,-2 1 12 16,-5 2-20-16,-3-3 0 15,-2 0 8-15,0-2-8 16,-3-2-1-16,0-5 0 15,6-1 0-15,-1-4 0 16,7-2 0-16,3-2-7 16,2 0-1-16,7 0-11 15,0 0-4-15,4-6-7 0,1 3 2 16,1 1 1-16,0-1 22 16,0 3 5-16,0 0 0 15,0 0-7-15,0-2 1 16,0-2 6-16,7 1-1 15,5-2 1-15,6 0-9 16,3 4 8-16,4-1-1 16,2 2 1-16,3 0 0 15,1 0 1-15,-1 0 0 16,0 0 2-16,-3 6-2 16,-3 4-6-16,-2 3 6 15,-3 0 14-15,-4 4-3 16,-1 4 2-16,-7-1 2 15,-2 1 7-15,-5 0 13 16,0 0-13-16,0 0-14 0,-12 1 8 16,-6 1-6-16,-1-1-9 15,-4 1 7-15,-1-1 1 16,-4-5-8-16,-5-1 12 16,0-6-6-16,-5-3-1 15,0-6-4-15,-1-1 8 16,2 0 14-16,7 0-4 15,3 0 0-15,5-1 3 16,3-5-8-16,8 1-9 16,1-1-6-16,4 3-10 15,0 1 10-15,5 0 5 16,1 2-5-16,0-1-9 0,0 0-9 16,0 1 14-16,0-2 4 15,0 2 0-15,0-1-8 16,0 1-24-16,5 0-36 15,12 0-27-15,-1 0-257 16,-2 0-1003-16</inkml:trace>
  <inkml:trace contextRef="#ctx0" brushRef="#br1" timeOffset="12690.17">10678 1020 1425 0,'0'0'279'16,"0"0"-197"-16,89 0-42 16,-39 0 37-16,2 0-11 0,0 0 4 15,-4 0-30-15,-2 0-27 16,-9 0-13-16,-8 0-87 15,-12 0-213-15,-11 0-545 0</inkml:trace>
  <inkml:trace contextRef="#ctx0" brushRef="#br1" timeOffset="13011.1">10885 1160 772 0,'0'0'668'15,"0"0"-556"-15,0 90-77 16,14-38 6-16,8 5 53 0,8 6-29 16,6-4-16-16,-1-2 41 15,0-5-21-15,-7-5-33 16,-7-7-16-16,-11-5-6 16,-10-4 34-16,0-5-4 15,-23-3-8-15,-12-1-1 16,-7-5 4-16,-10-4 4 15,-4-5 19-15,-2-5-3 16,2-3-1-16,7 0-10 16,5 0 1-16,11-3-18 15,8-1-31-15,8 1 0 16,6 2-55-16,8 1-85 16,3 0-129-16,0 0-1048 0</inkml:trace>
  <inkml:trace contextRef="#ctx0" brushRef="#br1" timeOffset="14497.38">2981 3618 671 0,'0'0'364'0,"0"0"-270"16,0 0-71 0,0 0-2-16,0 0 58 0,0 0 50 15,-9-13 4-15,9 13-5 16,0 0-14-16,0-1-31 15,0-1-23-15,0 2-13 16,0 0-7-16,0 0 3 16,0 0 13-16,-1 0 5 15,-4 0-24-15,-3 0-20 16,-6-1-17-16,-5 1 0 16,-4 0-19-16,-5 0 0 15,-2 11 6-15,-3 1-7 16,3 5-6-16,-1 4 13 15,4 2 7-15,3 5 4 16,5 4 1-16,7 2 0 0,6 4 0 16,6 3 0-16,0 0 0 15,18-2-10-15,6-5-1 16,7-7 11-16,2-10-8 16,-3-10 2-16,1-7-24 15,-4-2-19-15,-2-20 50 16,-4-7 14-16,-4-10-4 15,-4-5-4-15,-4-1 0 16,-3 0-6-16,-3 3 1 16,-3 5-1-16,0 6 1 15,0 10 12-15,0 7-13 16,0 11 1-16,5 3-1 16,-2 6-28-16,5 24 28 0,3 26 35 15,8 33 3-15,2 29-9 16,3 10-11-16,-2-4-9 15,-8-18 3-15,-1-31 10 16,-4-19 4-16,-3-15-14 16,-1-7-11-16,2 4-1 15,-1 1-50-15,-3 5-176 16,0-12-162-16,-3-12-554 0</inkml:trace>
  <inkml:trace contextRef="#ctx0" brushRef="#br1" timeOffset="14733.46">2822 4395 1646 0,'0'0'240'15,"0"0"-227"-15,0 0 16 16,0 0 27-16,0 0 40 15,89-27 15-15,-45 22-37 16,5-1-37-16,3 2-19 16,-4-2-18-16,8-2-23 15,-11 1-139-15,-11 0-560 0</inkml:trace>
  <inkml:trace contextRef="#ctx0" brushRef="#br1" timeOffset="15533.9">3482 4187 985 0,'0'0'372'0,"0"0"-255"15,0 0-73-15,0 0-19 0,0 0 18 16,0 0 40-16,0 0-1 16,3 79-7-16,2-43 12 15,1 4 6-15,3 7-48 16,3 1-13-16,-5 2-20 16,1-4-11-16,-1-9-1 15,-4-7 1-15,0-10-1 16,0-10 0-16,-3-8 0 15,0-2 0-15,0-7-21 16,0-12 7-16,-6-8 8 0,-3-6-3 16,0-4 9-1,0-1 6-15,-1 1-6 0,1 0 0 16,3 3-1 0,3 4-11-16,3 3 2 0,0 6-10 15,0 4 5-15,3 4 6 16,6 8 3-16,7 5 6 15,4 0 0-15,5 7 0 16,5 13 22-16,10 5 27 16,3 5-10-16,1 2-13 15,2 1 7-15,-4-3-11 16,-5-6-12-16,-6-2-9 16,-8-6-1-16,-7-1-22 15,-2-2-91-15,-6-5-149 16,-6-2-430-16</inkml:trace>
  <inkml:trace contextRef="#ctx0" brushRef="#br1" timeOffset="15814.04">3836 4246 1475 0,'0'0'186'0,"0"0"-186"16,0 0-7-16,0 0 7 16,0 0 22-16,-72 87 45 15,55-53 19-15,0 2-1 0,-1 2-47 16,3-1-3-16,-1-4 9 16,2-2-15-16,1-6-17 15,4-5-12-15,3-6 0 16,3-5-7-16,3-9-88 15,0 0-240-15,3 0-468 0</inkml:trace>
  <inkml:trace contextRef="#ctx0" brushRef="#br1" timeOffset="16077.03">4249 4168 1335 0,'0'0'254'16,"0"0"-182"-16,0 0-45 16,0 0 23-16,106 25 33 15,-69-23 12-15,-1-1-45 16,0-1-23-16,-3 0-27 15,-8 0-86-15,-11 3-135 16,-7 0-186-16,-7 2-825 0</inkml:trace>
  <inkml:trace contextRef="#ctx0" brushRef="#br1" timeOffset="16279.04">4313 4398 1495 0,'0'0'360'16,"0"0"-262"-16,0 0-39 15,85 0 8-15,-49 0-14 16,0-3-19-16,0 0-8 16,-2 2-26-16,-7-1-16 15,-3 2-150-15,-8 0-729 0</inkml:trace>
  <inkml:trace contextRef="#ctx0" brushRef="#br1" timeOffset="20548.82">5487 4054 1818 0,'0'0'302'0,"0"0"-216"16,0 0-49-16,0 0 26 0,0 0-1 16,0 0-14-16,0 0-14 15,8 0-22-15,4 0 10 16,7 0-4-16,6 0-12 15,5 0-5-15,6 0 14 16,6 0-2-16,-1 0-13 16,-3-2 15-16,-4 0-7 15,-4 0-2-15,-8 1-5 16,-7 1 0-16,-6 0-1 16,-3 0-2-16,-6 0 1 15,3 0-29-15,-3 0-38 16,0-2-48-16,0-4-116 15,3 1-602-15</inkml:trace>
  <inkml:trace contextRef="#ctx0" brushRef="#br1" timeOffset="21262.8">6543 3848 1523 0,'0'0'328'16,"0"0"-250"-16,0 0-54 15,0 0 15-15,0 0 55 16,0 0-6-16,0 0-55 16,-43-40-16-16,43 23-17 15,6-3-2-15,10-1-6 16,1-2-4-16,4 1-18 0,1 1 4 15,2 1 12 1,0 5 7-16,3 1 7 0,1 7 1 16,2 5-1-16,1 2-11 15,2 12 11-15,-2 16 6 16,1 10 4-16,-7 7-8 16,-4 8-2-16,-14 5-1 15,-7 2 1-15,0-2 0 16,-22-5 0-16,-4-2-25 15,-9-7-4-15,-4-7-18 16,0-4 8-16,0-11 30 16,2-6 8-16,6-12 0 15,1-4-46-15,10-3-81 16,4-14 17-16,7-4-57 16,6 1 64-16,3 0 51 0,3 3 44 15,14 6 9-15,2 5 32 16,3 4 33-16,2 2 74 15,7 3 68-15,1 11-73 16,-1 2-31-16,5 0-40 16,-3-1-16-16,-2-1-10 15,-1-3-19-15,-3-4-8 16,-5-3-10-16,4-4-80 16,-4 0-215-16,-4-11-625 0</inkml:trace>
  <inkml:trace contextRef="#ctx0" brushRef="#br1" timeOffset="21437.9">7223 4207 2002 0,'0'0'264'15,"0"0"-264"-15,0 0-12 16,0 0-62-16,0 0 15 15,0 0-82-15,0 0-352 0</inkml:trace>
  <inkml:trace contextRef="#ctx0" brushRef="#br1" timeOffset="21841.33">7553 3687 1609 0,'0'0'227'0,"0"0"-227"16,0 0 1-16,0 0 7 16,0 0 43-16,-13 73 35 15,26-48-32-15,9 0-32 16,5-5-13-16,9-4-8 15,1-9-1-15,2-7-18 16,-3 0 2-16,2-11 16 16,-8-10 2-16,-7-6 8 0,-1-3 0 15,-10-2-2-15,-5 1 1 16,-7 2 7-16,0 3 21 16,-8 4 20-16,-10 3-5 15,-8 6-9-15,-5 2-42 16,-2 8 24-16,-3 3-25 15,2 3-9-15,0 14-51 16,8 6-60-16,1 18-86 16,7-4-303-16,8-4-402 0</inkml:trace>
  <inkml:trace contextRef="#ctx0" brushRef="#br1" timeOffset="22187.33">7730 3935 1211 0,'0'0'345'0,"0"0"-245"15,-11 96-62-15,11-53 12 16,3-4 32-16,14-6-30 16,7-6-8-16,3-12-22 15,6-10-22-15,1-5-4 16,-1-2 4-16,-3-16 6 15,-3-6 16-15,-9-5-8 16,-5 0 0-16,-10-3 11 0,-3 1 31 16,-3 2 5-16,-15 2-30 15,-10 5 13-15,-2 6 5 16,-6 7-28-16,-1 9 4 16,-4 0-25-16,3 16 0 15,4 6-27-15,7 7 12 16,7-1-41-16,10 11-116 15,7-7-154-15,3-6-416 0</inkml:trace>
  <inkml:trace contextRef="#ctx0" brushRef="#br1" timeOffset="22555">8257 3813 1756 0,'0'0'328'16,"0"0"-306"-16,0 0-22 15,16-103-6-15,-11 70 6 16,-2 2 33-16,0 3 19 16,0 6-17-16,0 4-18 15,0 6-16-15,0 3 0 16,-2 8 5-16,-1 1-6 15,2 0 1-15,2 19 4 16,2 10 12-16,0 12 5 16,2 21 3-16,-1 22-6 15,2-8-1-15,-5-4 4 0,-2-12 1 16,1-17-12 0,-3 2-3-16,0-2-8 0,0-10-1 15,0-8-40-15,0-9-61 16,0-13-109-16,0-3-277 15,0 0-359-15</inkml:trace>
  <inkml:trace contextRef="#ctx0" brushRef="#br1" timeOffset="22811.89">8698 3802 1257 0,'0'0'249'0,"0"0"-169"15,0 0 46-15,81 101 8 16,-51-69-31-16,1-3 9 16,-1-2-35-16,-3-5-36 15,-3-4-27-15,-6-4-14 16,-5-7-38-16,-4-4-58 15,-6-3-214-15,-3 0-566 0</inkml:trace>
  <inkml:trace contextRef="#ctx0" brushRef="#br1" timeOffset="23051.24">8880 3797 1557 0,'0'0'267'0,"0"0"-193"16,0 0-40-16,-35 73-5 15,23-31 77-15,0 2 10 16,-3 1-18-16,4 1-30 16,0-8-36-16,3-6-30 15,4-9-2-15,2-10-49 16,2-13-44-16,3 0-229 15,8-10-656-15</inkml:trace>
  <inkml:trace contextRef="#ctx0" brushRef="#br1" timeOffset="23284.9">9217 3598 1729 0,'0'0'313'16,"0"0"-222"-16,17 98-23 16,-9-47 0-16,0 2 14 15,-2 2-8-15,0-4-24 16,-1-7-50-16,-2-5-1 16,-3-10-85-16,0-9-45 15,0-13-105-15,0-7-310 0,0 0-584 0</inkml:trace>
  <inkml:trace contextRef="#ctx0" brushRef="#br1" timeOffset="23673.34">9447 3645 1213 0,'0'0'208'0,"0"0"-124"15,5 117-3 1,2-62 91-16,4 3-15 0,6-7-45 16,6-5-53-16,5-10-35 15,4-10-11-15,1-9-13 16,-1-9-12-16,2-8 11 16,-5 0-3-16,1-11 4 15,-5-9 2-15,-4-9 7 16,-7-6 0-16,-4-1 2 15,-10-5 14-15,0 0 2 16,-15-3 10-16,-10 4 9 16,-7 5-3-16,-2 8 25 15,0 9-34-15,1 12 13 16,0 6-14-16,6 6-12 16,0 19-20-16,5 6-1 0,4 2-7 15,5 4-36-15,7 7-51 16,4-9-86-16,2-8-357 0</inkml:trace>
  <inkml:trace contextRef="#ctx0" brushRef="#br1" timeOffset="32863.74">9788 3249 1121 0,'0'0'342'0,"0"0"-217"15,0 0-25-15,0 0 27 16,0 0-37-16,0 0-26 16,0 0-6-16,-2-17-33 15,11 12-11-15,3-1-4 16,7 1-9-16,2-1 7 0,6 3-8 16,6 3 1-1,1 0 0-15,0 2 11 0,-6 8-12 16,-6 1 0-16,-8 3 0 15,-8 0 1-15,-6 3-1 16,0 0-31-16,-6 0 31 16,-13-1 13-16,-2 0-6 15,2-5 2-15,1-1-8 16,4-5 8-16,4-2-8 16,6-3-1-16,2 0-29 15,2 0-35-15,0-9-42 16,5 0 5-16,9 1 12 15,0 5 51-15,7 0 29 16,1 3 9-16,-2 0 0 16,2 10 32-16,0 4 45 0,-2 5-2 15,-4-1-12-15,-5 3 12 16,-7-2 2-16,-4 1-2 16,0 1-51-16,-15-1-1 15,-10-3-12-15,-4-3 3 16,0-2-3-16,-3-7-4 15,1-2 6-15,4-3-7 16,4 0-5-16,3 0-1 16,2-5-29-16,9 2-11 15,4 2-79-15,5 1-228 16,0 0-778-16</inkml:trace>
  <inkml:trace contextRef="#ctx0" brushRef="#br1" timeOffset="33525.94">10539 3459 453 0,'0'0'628'0,"0"0"-431"16,0 0-45-16,0 0-34 16,0 0 10-16,0 0 18 15,0 0-37-15,-1 0-29 16,1-3-32-16,6 3-30 15,8 0 13-15,6 0 1 16,8 0-4-16,9 0-10 16,7-3 16-16,3 0-13 0,0-2-10 15,0-1-2-15,-6-2-9 16,-7 2-15-16,-7-2-97 16,-9 4-130-16,-11 0-134 15,-5 3-324-15</inkml:trace>
  <inkml:trace contextRef="#ctx0" brushRef="#br1" timeOffset="33954.47">10766 3439 950 0,'0'0'300'0,"0"0"-190"16,0 0-65-16,0 0-21 15,0 0 33-15,0 0 30 16,0 0-15-16,15 100 12 16,7-58 21-16,6 9-48 15,4 4-29-15,2 3-6 16,-3-3-10-16,-2 0 0 16,-7-8 1-16,-5-6-3 15,-6-5 1-15,-9-5 0 16,-2-3 9-16,-6-4 5 15,-12-2-10-15,-7-6 0 16,-7-2-9-16,-5-5 8 16,-4-5 1-16,-3-4 19 15,2 0-9-15,2-1 21 16,4-8-2-16,8 1 1 0,6 2-2 16,8 1 4-16,5 2-8 15,6 1-22-15,-1 2-17 16,4 0 0-16,0 0-21 15,0 0-40-15,18 13-44 16,-5-1-140-16,0 2-828 0</inkml:trace>
  <inkml:trace contextRef="#ctx0" brushRef="#br1" timeOffset="59123.52">11495 2917 854 0,'0'0'282'16,"0"0"-162"-16,0 0-48 15,0 0-6-15,0 0-4 0,0 0-4 16,0 0-13-1,0 0-11-15,0-3-12 0,0 3-6 16,0 0-9-16,0 0-1 16,0 0-5-16,0 0 0 15,0 0 0-15,0 0-1 16,0 0 0-16,0 8 0 16,0 4 2-16,0 4-1 15,3 6 5-15,0 6-6 16,3 5 6-16,2 7 1 15,2 8-1-15,-3 7 18 16,4 15-1-16,-1 18-10 16,2 17 5-16,0 2-10 15,2 2 0-15,-5-5-7 16,0-5 25-16,-1 1 7 0,1-3-12 16,1-3-6-16,1-8-8 15,-2-13-6-15,-1-15 1 16,-2-15 7-16,1-4-9 15,-1 2 1-15,2 5 0 16,-1 1 0-16,0-8-1 16,-1-8 0-16,0-5 0 15,-4-6 0-15,1-6 1 16,0-6 0-16,-1-3-1 16,-2-1 0-16,0-4 0 15,0 0 7-15,0 0-6 16,0 0 0-16,0 0 6 0,0 0-5 15,0 0 5-15,0 0 2 16,0 0 32-16,0 0-9 16,-8 0-22-16,-1 0-9 15,-3 1-1-15,-1 1-2 16,-5 0-5-16,-2 2 7 16,-4-1-1-16,-1 2 1 15,-3-2 0-15,-5 3 0 16,0 0 0-16,-6 2 1 15,-4 0 0-15,-3 2 0 16,-3-2 1-16,-3 1-1 16,1-2 5-16,0 1-4 15,-1-2 4-15,4 0 0 16,2 1-6-16,4-1 2 16,-1 0 5-16,4-1 4 0,0 0-10 15,2 0 6-15,-2 0-1 16,2-1-4-16,3 0 7 15,-2 0-8-15,0-2 1 16,-1 1-1-16,1 1 0 16,0-3 0-16,0 1 2 15,0-2-2-15,-2 1-1 16,-4 0 0-16,-7 2 0 16,-4 1-5-16,-8 4-34 15,-10 0 25-15,-11 3 14 16,-21 1 19-16,-13 7-13 15,-7-1-6-15,8 1 0 16,8 0 0-16,13-7 0 0,3 5 1 16,0-2-1-16,0-1 0 15,2 1-1-15,-2-1 1 16,-2 0 0-16,1 2 0 16,-1-2 1-16,2 0 0 15,0-1-1-15,0 2 2 16,2-2-2-16,-1 0 1 15,4-1-1-15,1 1 2 16,13-4-1-16,11 0-1 16,10-4 1-16,-10 5 1 0,-21-1 4 15,-24 4-5 1,-7-1 0-16,10 0 1 0,10-3-1 16,11 0 0-16,0 2 1 15,-1-1-1-15,-4 1 11 16,1 4-12-16,-2 0 2 15,-2 1-1-15,-1-1 1 16,-3 2-1-16,-1 0 0 16,-4-1 1-16,1-1-2 15,-2 0 1-15,0-1 0 16,1-2 0-16,-5-2 9 16,-2 0-10-16,-1 0 0 15,-1-3 0-15,-3 1 0 16,-4-2 0-16,-4-1 1 15,-4 2 0-15,-4-1 0 0,-1 3 0 16,1-1 0-16,-4 1 0 16,1 0-1-16,2-1 0 15,-2 2 0-15,-1-3 0 16,3 1 0-16,-1-2 0 16,7 4 1-16,1-3-1 15,2 3 1-15,3 0-1 16,2 2-1-16,7-3 1 15,1 0 0-15,3-1 1 16,3-1 0-16,3-3 0 16,6-2-1-16,15 0 1 15,13-2 0-15,14 0 11 16,4 0-12-16,-7 0 9 16,-3 0-3-16,-6-2-5 15,9-3 1-15,4-3 5 0,9 3-4 16,9 0 6-16,5 1 3 15,7 1 5-15,6 0-5 16,6 0-3-16,6 1-9 16,0 2-9-16,0 0-31 15,6-1-44-15,16-7-32 16,-2-1-181-16,1-4-438 0</inkml:trace>
  <inkml:trace contextRef="#ctx0" brushRef="#br1" timeOffset="59701.7">2009 3863 788 0,'0'0'224'0,"0"0"-171"15,0 0-45-15,0 0-8 16,0 0 15-16,0 0 50 16,0 0 4-16,9 60-7 15,-2-30-15-15,-1 12-7 16,5 22-9-16,8 34-11 15,8 47-2-15,1 28-2 16,5 11 2-16,-6-5-6 16,-9-29-5-16,-5-17-6 0,-7-16 7 15,-3-17 0-15,-3-10 46 16,0-17 84-16,0-15-28 16,0-17 14-16,0-9-47 15,-3 2-62-15,3-4-14 16,-3 1 5-16,3-9-6 15,0-13-36-15,0-13-124 16,-3-15-100-16,-4-14-264 0</inkml:trace>
  <inkml:trace contextRef="#ctx0" brushRef="#br1" timeOffset="61075.85">1891 3612 1056 0,'0'0'185'0,"0"0"-150"0,0 0-35 15,0 0 2-15,0 0 14 16,0 0 37-16,0 0 21 16,82 6-10-16,-49-6-12 15,4 0-12-15,5 0-14 16,3 0-6-16,5 0-2 15,5-6-4-15,5-4 13 16,19-4 47-16,17-1-29 16,20-2-27-16,2 0-17 15,-3 0 6-15,-17 2-5 16,-13 1 0-16,-15 4-1 16,-10-2 0-16,-14 5 5 15,2-1-6-15,10 1 1 0,6-3 5 16,11 2-5-1,-5 2-1-15,3-2 0 0,-3 4 0 16,2-1 0-16,-2 0 1 16,4 0-1-16,0-1 0 15,9-5 0-15,19 0 20 16,14-7 37-16,5 0-30 16,-8-2-16-16,-7 0-5 15,-8 1-4-15,-1 0-1 16,0 0 0-16,0 1 0 15,4-1 0-15,-2 1 0 16,1 2 2-16,3 1 3 16,-6 1-5-16,-2 0 7 15,4 1 0-15,-2 3-2 16,2-1-4-16,-3 2-1 0,1 0 8 16,-3 0-7-16,3 0-1 15,0-1 1-15,0 1 0 16,0-2-1-16,-5 3 0 15,1-1-1-15,-1 0 0 16,2 0 0-16,2 1 1 16,-4 0 0-16,1-1 0 15,-1 1 0-15,-1-1 5 16,2 1-6-16,-1 1-1 16,-1 1 1-16,0 0-1 15,-3 1 2-15,-1-1-2 16,-4 3 1-16,5-5 0 15,-3 0 0-15,0 2 0 0,2-4 0 16,-1 0 1-16,1-3 0 16,-1 1-1-16,2-1 1 15,3 1-1-15,-3-2 0 16,-10 1-1-16,-14 4 1 16,-12 1 1-16,-3 2-1 15,9-2 0-15,9-1 0 16,10-2 0-16,-1-1 0 15,0 2 1-15,0-1-1 16,-3 1 8-16,3 2-8 16,-4-1-3-16,-1 2 2 15,2 2 0-15,-1-3 0 0,-2 4 0 16,0-4 1 0,0 2 0-16,-1 0 0 0,-1 1 0 15,-2-1 0-15,1 0 0 16,0 1 0-16,1-2 0 15,-2 2 0-15,-3-4 0 16,1 3 1-16,-3 0 6 16,-4-2-7-16,-4 1-1 15,-4 1 1-15,-3 0-2 16,-9 2 1-16,0 1 1 16,-5 0 0-16,-7-1 0 15,-3 3-1-15,-7-1 1 16,-4 1-1-16,-4 1 1 15,-2 0 0-15,-1 0 0 16,-1-1 0-16,0 1 0 0,0 0 1 16,0-2-1-16,0 2 0 15,3-1 1-15,0 0-1 16,2 0 0-16,-1-2 0 16,5 1 1-16,1-1-1 15,4 0 0-15,-1 1 0 16,2-1-15-16,0 0-46 15,-2-2-68-15,-2 0-111 16,-1-1-388-16,-5 2-307 0</inkml:trace>
  <inkml:trace contextRef="#ctx0" brushRef="#br1" timeOffset="61399.25">11407 2464 954 0,'0'0'295'0,"0"0"-211"16,0 0-64-16,0 0-10 15,0 0 13-15,0 0 19 16,0 0-7-16,0-3-9 16,0 3-14-16,0 10-5 15,5 7 28-15,2 8-10 16,1 9-9-16,3 20-10 15,2 25 0-15,3 23-5 16,-1 10 0-16,1-8 1 0,-5-23 0 16,-2-30-1-16,-1-10 0 15,0-7 0-15,1 5-1 16,3 5 8-16,-3 2-8 16,1 8-22-16,-1-15-363 15,-1-7-546-15</inkml:trace>
  <inkml:trace contextRef="#ctx0" brushRef="#br1" timeOffset="65130.02">15032 1939 841 0,'0'0'599'16,"0"0"-403"-16,0 0-105 15,0 0 43-15,0 0-55 16,-103-2 18-16,71-7 3 15,0-2-23-15,-5-3-46 16,1-3 13-16,-2-2-3 16,2 0-30-16,2 1 14 15,4-2-25-15,5 1 0 0,4 0-11 16,6 0 11-16,5 1 0 16,4 2 0-16,6-1-8 15,0-2 7-15,3 1-7 16,16-2 1-16,8-1 1 15,6 1 5-15,6 0 0 16,5 0 0-16,0 3-1 16,0 1 0-16,-3 2-28 15,-4 3-54-15,-6 5-62 16,2-2-92-16,-9 0-118 16,-8 1-326-16</inkml:trace>
  <inkml:trace contextRef="#ctx0" brushRef="#br1" timeOffset="65318.21">14908 1119 1465 0,'0'0'373'0,"0"0"-260"15,0 0-68-15,0 0-21 16,0 0-9-16,0 0-15 15,0 0-40-15,6-12-215 16,6 10-352-16</inkml:trace>
  <inkml:trace contextRef="#ctx0" brushRef="#br1" timeOffset="66384.63">15712 995 1211 0,'0'0'275'15,"0"0"-198"-15,0 0-42 16,-84-2-16-16,54 7 4 15,-1 12 66-15,-2 12-39 0,2 9-40 16,0 21 13-16,5 30-2 16,13 31-2-16,13 12 82 15,6-4-45-15,18-28-24 16,4-38-22-16,-1-21-9 16,3-14-1-16,9-5-9 15,8-3-11-15,7-11-13 16,0-8-6-16,-5-12 12 15,-4-20 5-15,-8-10-28 16,-7-12-78-16,-10-5 16 16,-7-5 30-16,-7 2 30 15,-6 4 52-15,0 11 0 16,0 14 14-16,-6 12 31 16,1 18 21-16,2 3-22 0,2 24-31 15,1 28 58-15,0 4 12 16,0 4-9-16,10 2-42 15,8-19-20-15,6-3-10 16,4-10 7-16,5-13-8 16,4-11 0-16,-1-6 5 15,-2-12-4-15,1-16 6 16,-5-10-8-16,-7-10 0 16,-4-5-1-16,-8 0-13 15,-3 5 13-15,-4 9 1 16,-2 14 0-16,-2 11 1 15,0 14-1-15,0 11-22 16,0 22 21-16,3 12 1 16,5 5 15-16,5 0-6 0,4-8-8 15,5-8 6 1,6-11-6-16,3-10-1 0,5-9 6 16,4-4 14-16,-3-8 1 15,1-18-11-15,-5-6-2 16,-7-11-8-16,-5 2 0 15,-9-1-42-15,-5 6-7 16,-5 10 0-16,-2 16-46 16,0 10 41-16,0 6-10 15,-6 22 45-15,3 8 17 0,3 0 2 16,0-2 9 0,10-5-8-16,12-8 11 0,7-10 67 15,6-7-44-15,5-4-22 16,0-11-4-16,-1-13-2 15,-4-8-7-15,-7-5-22 16,-9-5-16-16,-11-3 19 16,-8 1 2-16,-6 1 16 15,-20 7 1-15,-5 7 45 16,-5 14 36-16,-1 12-45 16,-1 3-9-16,1 23-1 15,4 13-7-15,8 12-1 16,10 7 24-16,7 3 14 15,8-1-8-15,8-7 13 16,19-6-38-16,10-12-11 0,8-8-6 16,4-14-3-1,2-6-3-15,-3-4-16 0,-7-17-73 16,-2-34-109-16,-11 4-65 16,-11 0-926-16</inkml:trace>
  <inkml:trace contextRef="#ctx0" brushRef="#br1" timeOffset="66559.43">16784 1040 1844 0,'0'0'297'16,"0"0"-250"-16,0 0-47 16,-9-88-19-16,9 64 12 15,3 2 5-15,8 6-6 16,4 3-47-16,4 13-124 0,-1 0-382 15,-4 3-358-15</inkml:trace>
  <inkml:trace contextRef="#ctx0" brushRef="#br1" timeOffset="66999.23">17165 1361 1234 0,'0'0'197'16,"0"0"-88"-16,25 77-15 0,-7-33 0 15,0 11 52-15,4 6-7 16,1-1-64-16,-3-1-38 16,-2-7-18-16,-1-10-10 15,-5-12-8-15,-3-10 0 16,-2-9 1-16,-4-9 4 15,0-2 5-15,2-13 36 16,1-17-10-16,0-13-24 16,4-19-5-16,-3-1-8 15,1 1 2-15,2 1 4 16,-1 19-6-16,2 3-1 16,3 14-10-16,0 12 3 15,4 13-5-15,0 10-3 16,3 22 14-16,1 11 1 15,-1 8 1-15,1 0 0 0,-2-3 0 16,-2-5 0-16,-2-12 0 16,-2-10 0-16,-3-9-13 15,-3-12-102-15,1-20-51 16,-2-13-113-16,-2-4-450 0</inkml:trace>
  <inkml:trace contextRef="#ctx0" brushRef="#br1" timeOffset="67225.36">17667 844 1303 0,'0'0'532'15,"0"0"-454"-15,0 0-41 16,0 0-23-16,0 0-12 0,0 0 5 16,0 0 9-16,42 67 79 15,-10 50-12-15,6 22-40 16,-2 2-18-16,-2-15-16 15,-7-29-3-15,-9-24-6 16,-1-19-2-16,-11-17-40 16,-5-3-159-16,-1-8-302 15,0-6-310-15</inkml:trace>
  <inkml:trace contextRef="#ctx0" brushRef="#br1" timeOffset="67646.93">17721 1489 1631 0,'0'0'365'0,"0"0"-365"16,0 0-9-16,0 0-89 15,0 0 81-15,105-26 17 16,-68 14 15-16,3 2 14 16,2-2-13-16,-2 2-8 15,-1 5-7-15,-5 5-1 16,-6 5 2-16,-4 20 4 15,-4 8 1-15,-1 11-1 16,-2 4-5-16,0 0-1 16,3-3 1-16,-1-8-1 15,2-9 0-15,3-11 0 0,1-13 0 16,-1-4 0 0,3-12 1-16,-3-15 0 0,-5-9 0 15,-5-10 0-15,-10-4 0 16,-4-1 15-16,-6 0 28 15,-16 4 24-15,-8 7 19 16,-4 13-17-16,-4 12-43 16,3 13-27-16,0 4 0 15,5 23-10-15,4 12-5 16,6 6-47-16,11 6-48 16,11 11-94-16,14-13-466 15,8-10-210-15</inkml:trace>
  <inkml:trace contextRef="#ctx0" brushRef="#br1" timeOffset="67968.25">18670 1288 1662 0,'0'0'273'15,"0"0"-202"-15,0 0-71 16,0 0-21-16,0 0 21 15,0 0-1-15,-88 49-14 16,85-20 15-16,3 0-23 16,6 2-147-16,19 1 100 15,6 2 33-15,8 0 29 16,3 0 8-16,-5 0 0 16,-2-1 0-16,-12-4 1 0,-9-5 37 15,-11 1 89-15,-3-4 37 16,-20-1-50-16,-14-3-61 15,-11 0-26-15,-1-6-12 16,-3-6-15-16,-8-5-25 16,15-4-285-16,11-6-925 0</inkml:trace>
  <inkml:trace contextRef="#ctx0" brushRef="#br1" timeOffset="69709.37">19161 1489 916 0,'0'0'574'0,"0"0"-504"16,0 0-62-16,0 0-7 16,0 0 5-16,0 0 27 15,0 0 15-15,89-25 19 16,-61 39-13-16,4 10-27 15,-3 9-11-15,1 8-9 0,-4 6 3 16,-4 1-2 0,-7-2 0-16,-6-3-2 0,-3-9-5 15,-6-7 5-15,0-6-5 16,0-8 0-16,0-6 8 16,-3-7 10-16,-3 0 7 15,1-7-26-15,-2-15-23 16,1-10 9-16,1-9 14 15,1-6 1-15,4-4-1 16,0-1-11-16,3 6-40 16,12 8 18-16,4 13 22 15,4 13 10-15,1 12 1 16,1 3 0-16,0 22 5 16,0 9 26-16,-2 8-12 15,-2 2-9-15,-5-4-1 0,-5-5-8 16,-4-8 8-1,-4-8-8-15,0-8 0 0,-3-3 0 16,0-8 8-16,0 0 7 16,0-6 1-16,0-16-17 15,0-8-61-15,0-10-17 16,0-7-36-16,7 1 47 16,0 0-16-16,3 8-73 15,5 12-28-15,0 14 142 16,3 12 42-16,0 11 27 15,1 20 41-15,3 10 38 16,1 3-30-16,-2 0-29 16,3-6-18-16,1-6 3 15,2-11-13-15,-1-9-8 0,0-9-3 16,2-3-7-16,-1-15-1 16,-1-14-19-16,-4-6-109 15,-4-6-57-15,-5 1-86 16,-2 2 118-16,-7 10 28 15,-1 13-47-15,0 12 62 16,-3 3 110-16,0 21 65 16,0 11 119-16,0 2-63 15,6 0 20-15,3-3-31 16,7-7-1-16,4-9-41 16,5-6 24-16,3-9-9 15,2-1-31-15,-1-19-20 16,-4-9-13-16,-4-3-12 0,-8-7-5 15,-7 0-1-15,-6-4 6 16,-1 0-6-16,-20 6 8 16,-3 6-2-16,-6 9 45 15,-1 14-37-15,1 8-7 16,3 11-1-16,3 20-6 16,7 12 22-16,7 6 1 15,7 2 41-15,3-2 21 16,11-9-43-16,14-7-29 15,7-10-12-15,7-11-2 16,5-11-1-16,1-2-44 16,0-23-36-16,-5-13-2 15,-4-11 41-15,-6-20-55 0,-11-19-22 16,-16-17 87 0,-3 7 26-16,-9 20 5 0,-9 25 1 15,5 20 0-15,-4 5 89 16,4 5 24-16,-2 8 43 15,4 14-44-15,2 11-100 16,-1 37-11-16,7 31 1 16,3 32 20-16,15 5 12 15,8-15-16-15,3-31-18 16,-2-31-24-16,3-12-5 16,6 0 4-16,4-4 15 15,8-5-12-15,-6-17-29 0,-4-2 4 16,-6-24-5-1,-7-13-15-15,-7-8-2 0,-8-6 45 16,-5-1 24-16,-2 5 0 16,0 8 15-16,-2 13-4 15,-2 17 26-15,0 10-11 16,1 19-26-16,0 16 16 16,1 8 8-16,2 3-10 15,0-3-8-15,2-7-3 16,8-9-2-16,3-7 5 15,1-11-5-15,2-9 0 16,1 0 0-16,5-19 12 16,3-10-12-16,2-4 6 0,5-3-5 15,-1 3 34 1,0 9 83-16,-1 9-40 0,-2 13-9 16,-4 2-7-16,-6 24 10 15,0 10 8-15,-7 7-25 16,-7 3-22-16,-4-1-10 15,0-6-17-15,0-4-7 16,0-11-50-16,-1-5-137 16,1-14-408-16</inkml:trace>
  <inkml:trace contextRef="#ctx0" brushRef="#br1" timeOffset="70364.08">21666 1405 1345 0,'0'0'587'16,"0"0"-499"-16,0 0-11 0,0 0-42 15,0 0 36-15,0 0-22 16,0 0-30-16,-107-53-1 16,80 57-17-16,0 18-1 15,5 8-30-15,2 10 13 16,7 4 17-16,4 3 12 15,8-2-3-15,1-3-9 16,8-8-6-16,12-6 0 16,5-9 5-16,5-10 0 15,3-9 1-15,1-4 0 16,-1-23 0-16,-1-7 1 0,-1-23-1 16,-4-20-14-1,-10-26 13-15,-11-10-1 0,-6 0-8 16,-6 26-2-16,-5 30-22 15,2 21 19-15,3 16 15 16,0 4 27-16,1 8 2 16,-4 8-2-16,3 9-27 15,-3 41-13-15,0 32 13 16,7 34 18-16,2 10 5 16,7-18-14-16,11-32-2 15,-2-36-6-15,2-8 0 16,8-3 10-16,3-2-1 15,6-6 3-15,-2-13-7 16,0-8 0-16,-3-12 2 0,-4-23-8 16,-1-25-1-16,-4-21-14 15,-9 0-7-15,-3 6 4 16,-9 16 7-16,0 24 11 16,0 8 9-16,0 9-1 15,0 18-8-15,0 19 0 16,0 42 2-16,1 25 17 15,5-1-4-15,3-15-14 16,3-23 5-16,2-19-6 16,5-2-13-16,4-6-61 15,18-11-198-15,-5-9-55 16,-5-7-453-16</inkml:trace>
  <inkml:trace contextRef="#ctx0" brushRef="#br1" timeOffset="70574.39">22414 890 1313 0,'0'0'617'15,"0"0"-530"-15,0 0-87 16,0 0 29-16,-3 80-29 16,1-4 69-16,2 26-12 15,2 5-33-15,12-15-11 16,0-20-8-16,-4-32-5 15,-1-7-49-15,0 12-152 16,-1-9-278-16,-5-3-439 0</inkml:trace>
  <inkml:trace contextRef="#ctx0" brushRef="#br1" timeOffset="70764.13">22367 1346 1352 0,'0'0'657'15,"0"0"-585"-15,0 0-60 16,111-9-5-16,-67 9-5 16,0 0 9-16,0 2 9 15,0 3 8-15,-1-3-16 16,-6-2-12-16,-1-2-40 0,-12-12-188 16,-9-3-385-16</inkml:trace>
  <inkml:trace contextRef="#ctx0" brushRef="#br1" timeOffset="70988.72">22658 817 1207 0,'0'0'831'16,"0"0"-712"-16,0 0-98 15,0 0-21-15,-7 126 7 16,7-32 34-16,0 17 16 15,3-7-16-15,3-19-22 16,1-28-5-16,-2-20-9 16,1-9-5-16,0-2-8 0,4 3-55 15,-3-6-181-15,-1-10-566 16</inkml:trace>
  <inkml:trace contextRef="#ctx0" brushRef="#br1" timeOffset="71511.88">23337 948 1355 0,'0'0'590'0,"0"0"-445"16,0 0-58-16,-91-45-63 15,62 42-17-15,3 3-1 16,2 6 9-16,2 16-15 16,5 14 0-16,4 12 0 15,7 13-9-15,6 17 8 16,0-5 0-16,16 2-8 16,11-5-7-16,4-20-12 15,7-1-47-15,3-11-10 16,5-16 1-16,-1-15-31 15,0-7-39-15,-5-17 41 16,-4-19-12-16,-4-10 44 16,-7-20-128-16,-6-23 109 15,-13-18 100-15,-6 6 26 16,0 21 6-16,-6 29-1 0,-2 25 112 16,0 4 22-16,0 9 4 15,1 12-56-15,-2 8-97 16,-1 41 2-16,5 32 43 15,5 28 40-15,6 4-7 16,16-17 26-16,4-34 10 16,-7-26-34-16,4-10-39 15,5 2-38-15,5-1-6 16,6-7-13-16,14-19-84 16,-10-2-166-16,-7-15-907 0</inkml:trace>
  <inkml:trace contextRef="#ctx0" brushRef="#br1" timeOffset="72309.39">24588 1269 1098 0,'0'0'194'15,"0"0"-120"-15,29 77 4 16,-1-38 15-16,6-3 20 15,7-2-38-15,5-7-18 16,-3-7-18-16,-1-7-17 16,-6-11-10-16,-8-2-6 0,-7-8 0 15,-6-17 4 1,-6-3-1-16,-5-7-4 16,-4-3-5-16,0-3-33 0,-1 1 14 15,-8 7 19-15,-2 8 13 16,1 11 10-16,2 14 30 15,2 10-53-15,-1 44 0 16,1 46 15-16,6 46 27 16,0 19 36-16,0-12-34 15,9-41-26-15,-2-46-7 16,1-22 10-16,1-11 0 16,0 3-5-16,1-1-15 15,3-1 7-15,-2-8-8 16,1-6-7-16,4-8-73 15,-3-8-169-15,-3-4-334 0</inkml:trace>
  <inkml:trace contextRef="#ctx0" brushRef="#br1" timeOffset="76583.06">25822 849 1352 0,'0'0'325'0,"0"0"-231"16,0 0-78-16,0 0-16 15,0 0 0-15,0 0 0 16,0 57 26-16,0 12 39 16,-7 29-18-16,-2 14-21 15,-2-1-8-15,1-12-9 16,4-30-9-16,0-19 0 15,3-17-13-15,-2-16-58 0,1-11-170 16,-4-3-136-16,4-3-337 16</inkml:trace>
  <inkml:trace contextRef="#ctx0" brushRef="#br1" timeOffset="76785.2">25809 923 1264 0,'0'0'165'0,"0"0"-123"16,61 94-23-16,-27-40 6 15,8 2 34-15,-1-1 2 0,1-4-2 16,1-7-30-16,-4-11-17 16,-4-10-12-16,-1-19-56 15,-10-4-178-15,-8-2-454 0</inkml:trace>
  <inkml:trace contextRef="#ctx0" brushRef="#br1" timeOffset="77003.89">26165 761 1386 0,'0'0'236'16,"0"0"-163"-16,6 119-44 0,3-44 20 15,1-5 39 1,2 0-32-16,4-1-11 0,1-14-23 16,4 0-13-16,1-9-9 15,1-10-26-15,8-16-168 16,-7-11-104-16,-3-9-367 0</inkml:trace>
  <inkml:trace contextRef="#ctx0" brushRef="#br1" timeOffset="77850.34">26447 1202 1228 0,'0'0'228'0,"0"72"-158"15,0-23-48-15,0 4-21 16,12-7 8-16,4-8-3 16,8-9 7-16,3-12 22 0,1-11-3 15,2-6-9-15,-2-14-6 16,-2-17-3-16,-7-10-14 15,-4-9-19-15,-11-1-9 16,-4-2-14-16,-4 2 1 16,-18 7-3-16,-5 7 44 15,-4 12 0-15,-1 13 88 16,-1 12-32-16,2 11-47 16,0 21 23-16,4 11 30 15,6 11 12-15,9 1-18 16,7-3-31-16,5-4-11 15,5-12-5-15,16-7-8 0,3-12 8 16,7-13-3 0,2-4-6-16,3-17-13 0,-2-12-74 15,-4-11-66-15,-5-2 68 16,-7 2 55-16,-5 7 22 16,-7 5 8-16,-1 13-1 15,-5 14 1-15,0 1 0 16,0 27 0-16,0 13 18 15,0 10 35-15,0 5-18 16,12-3-13-16,9-6-8 16,6-7 1-16,4-13-14 15,5-11 9-15,3-15 0 16,-1-2 6-16,1-28-3 0,-4-13 2 16,-6-12-12-16,-5-10-3 15,-7-13-1-15,-9-14-14 16,-8 12 5-16,0 12-38 15,0 15 48-15,-8 25 38 16,-1 3 41-16,0 10 4 16,1 15-50-16,-4 9-33 15,-1 37 1-15,-3 29 25 16,6 31 4-16,10 8-6 16,0-19-24-16,16-28-7 15,1-30 6-15,2-11 1 16,6-3-1-16,9-3-5 15,5-7-3-15,4-13 9 16,2-5 1-16,-2-25 0 16,0-15 5-16,-4-8-5 15,-6-6 0-15,-6-3 5 0,-11-1 5 16,-6 4 10-16,-10 6 20 16,-1 3 31-16,-23 5-10 15,-9 8 32-15,-7 4-5 16,0 10-58-16,-2 7-24 15,-1 13-7-15,4 3-14 16,3 22-34-16,3 14-39 16,3 32-52-16,8-9-133 15,12-5-560-15</inkml:trace>
  <inkml:trace contextRef="#ctx0" brushRef="#br1" timeOffset="78091.33">27637 931 1577 0,'0'0'198'16,"0"118"-147"-16,0-19-35 15,0 12-6-15,9-18 36 16,2-24 29-16,-1-28-10 15,2-6-38-15,0-2-27 16,1-3-21-16,-4-9-160 0,-3-11-133 16,-6-10-493-16</inkml:trace>
  <inkml:trace contextRef="#ctx0" brushRef="#br1" timeOffset="78264.78">27540 1286 1607 0,'0'0'317'0,"0"0"-263"16,0 0-39-16,0 0-14 16,87 58 5-16,-51-47-4 15,2-7-1-15,2-4 11 16,1-6-12-16,11-31-128 16,-10 2-166-16,-9 0-376 0</inkml:trace>
  <inkml:trace contextRef="#ctx0" brushRef="#br1" timeOffset="78442.88">27903 880 1733 0,'0'0'238'0,"0"0"-180"16,-5 89-41-16,5-31 19 16,0 10 44-16,0 14-20 15,6-15-27-15,7 6-20 16,3-5-13-16,1-19-54 15,13-1-168-15,-3-13-136 16,-6-15-339-16</inkml:trace>
  <inkml:trace contextRef="#ctx0" brushRef="#br1" timeOffset="79237.78">28350 1411 1543 0,'0'0'299'15,"0"0"-275"-15,0 0-17 16,0 0-6-16,0 0 11 16,97-41 25-16,-73 13 5 15,0-4-21-15,-6-4-11 16,-2 1-10-16,-7 0-13 16,-6 5 1-16,-3 7 0 15,0 7-2-15,-10 12 8 0,-5 4 4 16,-2 17-11-1,0 15-4-15,0 9 15 16,2 10 2-16,6 4 0 0,6-1 22 16,3-4-22-16,3-9 0 15,12-11-1-15,6-9-7 16,1-12-2-16,2-9 9 16,2-1-10-16,2-21 10 15,2-11-24-15,1-7-3 16,3-5 18-16,2 0 10 15,0 1-1-15,1 8-1 16,-1 10-6-16,-3 13 1 16,-5 12 6-16,-4 4-6 15,-5 20 7-15,-8 11 16 16,-8 7 3-16,-3 3 13 0,-6-1 1 16,-16-4-11-16,-5-7-9 15,-1-6-7-15,0-11-5 16,4-9 11-16,5-6-11 15,7 0-1-15,8-1-3 16,4-7-13-16,0 0 15 16,10 2-29-16,12 3-7 15,5 3 23-15,3 0 14 16,4 0 0-16,2-4 0 16,2-6 1-16,-1-5 9 15,0-9 6-15,0-8-1 16,-1-9-9-16,-3-6-6 15,-5-5 7-15,-2-15-6 0,-11-13-1 16,-11-19 0 0,-4 11-1-16,0 18 1 0,-1 26 15 15,-5 18 91-15,-2 2 3 16,1 4-34-16,-2 4-24 16,3 11 0-16,0 5-51 15,-2 13-4-15,-5 29-6 16,0 31 2-16,5 29 8 15,5 10 6-15,3-5 6 16,5-26-12-16,5-26-5 16,-2-15-75-16,-2-7-48 15,2 12-80-15,-2-8-300 16,-4-4-281-16</inkml:trace>
  <inkml:trace contextRef="#ctx0" brushRef="#br1" timeOffset="79659.23">29009 1272 1883 0,'0'0'293'0,"0"0"-293"15,0 0-119-15,0 0 59 16,0 0 60-16,106-5 3 16,-68 5 4-16,3 0-6 15,1 0-1-15,-3 0 0 16,-6-1 1-16,-6 1 10 15,-10 0-10-15,-4 13 0 0,-6 13 11 16,-4 13-3-16,-3 5 0 16,1 4-8-1,2-3 5-15,3-5-5 0,3-10 1 16,6-10 4-16,3-7-5 16,4-11 0-16,4-2 11 15,-1-15-6-15,2-11 0 16,-2-10-1-16,-4-3-5 15,-5-5-1-15,-6-1 1 16,-7 1 11-16,-3 8 24 16,-2 4 43-16,-13 10 20 15,-7 8-54-15,-4 10-42 16,-3 4-2-16,-4 6-12 16,3 14-10-16,2 8-31 0,2 14-77 15,10-6-200 1,6-5-631-16</inkml:trace>
  <inkml:trace contextRef="#ctx0" brushRef="#br1" timeOffset="80070.85">29773 1230 1672 0,'0'0'277'16,"0"0"-277"-16,0 0-14 15,0 0 14-15,12 103 12 16,1-65 20-16,5-1-11 0,8-7-1 16,7-6-3-16,2-10-11 15,5-12-4-15,-2-2-2 16,-2-14-18-16,-5-12-38 16,-3-7-62-16,-4-9-20 15,-7-2 87-15,-6 1 36 16,-5-3 15-16,-6 5 24 15,0 6 105-15,0 12-28 16,-7 9 4-16,-2 14-94 16,2 17-11-16,-4 38-5 15,1 42 5-15,4 42 22 16,0 10 38-16,6-4 15 16,-2-26-14-16,1-41-20 15,1-21-16-15,0-18 0 16,0-9-23-16,0 1 8 0,0-3-10 15,0-3-28-15,0-16-150 16,-6-6-686-16</inkml:trace>
  <inkml:trace contextRef="#ctx0" brushRef="#br1" timeOffset="82165.23">15524 2360 980 0,'0'0'387'0,"0"0"-231"15,0 0-73-15,0 0 11 16,0 0-11-16,0 0 2 15,0 0-6-15,-9-19-21 16,9 19-17-16,-1 0-14 16,1 0-12-16,0 3-15 15,0 16-8-15,0 12 8 0,0 26 1 16,16 29 11-16,3 23-2 16,4-8-2-16,-8-23-8 15,-4-28 0-15,-6-23 1 16,1-3-1-16,-1-2 1 15,-2-3-1-15,-1-8 0 16,0-6 1-16,-2-5 6 16,0 0-1-16,0-2 7 15,0-12 6-15,0-11-12 16,0-8-7-16,0-5-1 16,0-3-11-16,0 2-19 15,0 7 18-15,7 8-18 16,7 13 12-16,4 11 3 15,0 9 10-15,6 21 5 16,-1 12 1-16,0 6 0 0,-2 1 0 16,0-6 1-16,-4-11-1 15,-2-8 0-15,0-10 0 16,-3-6-1-16,-1-8 1 16,0 0 0-16,0-14 0 15,1-12 0-15,-2-6-17 16,-1-5-42-16,-1-2-9 15,-2 3 36-15,-3 6 19 16,-2 10 12-16,1 13 0 16,1 7-7-16,1 14-15 15,2 15 17-15,4 10 6 0,4 4 20 16,4-2-5 0,3-8-14-16,7-8 6 0,4-8-6 15,2-7 0-15,1-10 7 16,-3 0-7-16,-3-18 17 15,-6-8-4-15,-4-5-3 16,-6-5 0-16,-8-3 0 16,-5-2 0-16,0 1 0 15,-16 2 18-15,-6 3 9 16,-7 7 13-16,-3 4-51 16,-3 10 0-16,1 11 0 15,-1 3 1-15,4 15-1 16,1 14-9-16,6 9-15 15,8 5 23-15,6 2 1 0,10 0-22 16,0-3 21 0,17-9 0-16,10-8-19 0,8-8 11 15,3-9 2-15,1-8 6 16,1-5-10-16,-5-15 1 16,-5-7 9-16,-7-7-27 15,-8 0-24-15,-5-4-28 16,-9 2 58-16,-1 4 22 15,0 7 32-15,-9 8 8 16,3 9 24-16,1 8-37 16,4 9-27-16,1 21 0 15,0 12 13-15,10 9 25 16,11 1-23-16,7-5-7 0,5-8-8 16,3-12-10-1,0-13-13-15,-2-12-14 0,-2-2-3 16,-4-20-28-16,-4-13-87 15,-3-6-111-15,-8-8 31 16,-3-4 128-16,-7 0 107 16,-3 2 100-16,0 7 36 15,0 8-17-15,-7 14-16 16,3 15 23-16,2 5-28 16,1 38-86-16,1 28 30 15,0 4 15-15,9-1-11 16,9-10-33-16,4-15 0 15,5-3-4-15,4-5-9 16,3-14 0-16,-1-13 1 16,-2-9 5-16,-2-9-5 0,-5-18 5 15,-6-11-6-15,-5-8-28 16,-7-6-40-16,-6-5 45 16,0-1 14-16,-5 7 9 15,-6 8 0-15,2 12 0 16,3 16 8-16,3 15-8 15,3 12-7-15,0 27 7 16,6 13 14-16,7 5-2 16,8 1-6-16,3-7-6 15,1-12 0-15,0-11-1 16,0-14 0-16,0-14-14 16,-1 0-5-16,-2-20-20 0,-4-15 15 15,-2-28-179-15,-5 7-163 16,-7 3-312-16</inkml:trace>
  <inkml:trace contextRef="#ctx0" brushRef="#br1" timeOffset="82302.88">16813 2402 1714 0,'0'0'366'0,"0"0"-248"16,0 0-65-16,0 0-53 15,0 0-7-15,0 0-69 16,0 0-73-16,-5 31-112 15,13-12-239-15</inkml:trace>
  <inkml:trace contextRef="#ctx0" brushRef="#br1" timeOffset="82986.02">17223 2884 1689 0,'0'0'210'0,"0"0"-154"16,0 0-55-16,0 0-1 16,98-6 0-16,-86-13 0 15,-6-5 10-15,-4-5 17 16,-2-1-10-16,0-6-17 16,-8 2-4-16,-5 2-42 0,-7 4 10 15,3 11-2 1,2 9 37-16,0 8-24 0,4 13-15 15,2 20-11-15,2 10-1 16,6 11 17-16,1 5 35 16,0-1 43-16,16-5 10 15,6-4-17-15,5-11-18 16,6-9-11-16,1-9 1 16,2-10-7-16,0-9-1 15,-3-1 2-15,-4-11 4 16,-2-14-6-16,-3-7 0 15,-6-8-10-15,-2-5-7 16,-5-5-21-16,-4-3 17 16,-4 5-4-16,2 6 11 15,1 14-13-15,4 17 3 0,5 11 2 16,0 17 17 0,4 20 5-16,2 11 38 0,0 6 3 15,2-1-20-15,-3-10-11 16,-3-6 3-16,-1-10 9 15,-4-13-2-15,-2-5-7 16,-4-7-5-16,-3-2 11 16,1-11 36-16,-1-12-21 15,0-12-19-15,0-7-9 16,0-7-6-16,1-5-15 16,0 3-36-16,4 8 11 15,2 11 24-15,5 19 15 0,2 13-6 16,5 10 6-1,2 25 1-15,1 8 2 0,-1 7 9 16,2-2 1-16,-3-6-6 16,1-6-6-16,12-9-5 15,-6-10-180-15,-3-9-422 0</inkml:trace>
  <inkml:trace contextRef="#ctx0" brushRef="#br1" timeOffset="83690.97">18497 2684 1600 0,'0'0'509'0,"0"0"-441"0,0 0-68 15,0 0-18 1,0 0 6-16,0 0 5 0,-106 34-1 16,80 5 1-16,6 10 7 15,6 8 1-15,10-1 0 16,4 0 11-16,7-8-11 15,17-11-1-15,6-8-7 16,3-15 6-16,1-11 0 16,2-3 1-16,-3-22 6 15,-2-14 0-15,-4-14-6 16,-5-20 0-16,-10-25-9 16,-12-24-4-16,-17-7-14 15,-22 10-21-15,-2 27 8 16,11 36 14-16,11 23 26 15,8 15 4-15,4 8 41 0,4 7-43 16,1 22-2 0,2 42-17-16,12 36 17 0,17 12 32 15,7 1-16-15,1-28-10 16,-7-32-6-16,-3-17-1 16,-2-14 0-16,8 0 1 15,3-5-1-15,4-7 0 16,-5-10 1-16,-3 0 0 15,-5-26 1-15,-5-9-1 16,-8-6-5-16,-5-3-17 16,-5 6-32-16,-1 11-15 15,-3 16 32-15,0 11-46 0,3 14-48 16,3 22 97-16,4 10 34 16,8 5 31-16,7-2 7 15,5-6 19-15,5-9-15 16,3-10-24-16,1-12-2 15,0-12 19-15,-2-1 56 16,-5-24-12-16,-6-10-19 16,-9-8-17-16,-12-10 0 15,-5-5-18-15,-11 2-5 16,-17 2 19-16,-10 9 13 16,-2 13 11-16,-3 16-11 15,1 16-44-15,-1 11-8 16,3 26-52-16,1 9-24 15,-1 33-48-15,8-13-231 16,13-10-629-16</inkml:trace>
  <inkml:trace contextRef="#ctx0" brushRef="#br1" timeOffset="85049.95">19905 2614 910 0,'0'0'515'16,"0"0"-423"-16,0 0-66 16,0 0-20-16,0 0-6 15,0 0 7-15,0 0 37 16,28 99 43-16,-14-49 4 16,5 6-37-16,-1 0-26 15,0-3-17-15,-2-9-5 16,-3-12 0-16,-3-10-5 15,-4-9-1-15,-2-5 0 16,-3-7 2-16,-1-1 17 0,0 0 32 16,0-11 26-1,-4-11-56-15,-5-6-21 0,0-9-33 16,0-5 20-16,-1-4 13 16,4-6 0-16,3 4-9 15,3 2-28-15,0 5 10 16,3 9 13-16,13 6 6 15,2 8-3-15,4 6 2 16,4 3-1-16,2 9 9 16,3 0 0-16,4 6 1 15,0 11 0-15,4 3 8 16,1 0-8-16,-1-3 2 16,-1-5-1-16,-5-7-1 15,-4-5 0-15,-6 0-22 16,-3-15-153-16,-6-2-133 0,-5-2-645 0</inkml:trace>
  <inkml:trace contextRef="#ctx0" brushRef="#br1" timeOffset="85508.97">20558 2760 955 0,'0'0'525'0,"0"0"-458"0,0 0-46 15,0 0-9-15,0 0 10 16,0 0 86-16,93 38 28 15,-73-52-37-15,1-7-50 16,-4-4-27-16,-3-6-10 16,-4 1-12-16,-9-3-6 15,-1 3-19-15,0 0 3 16,-9 5-12-16,-7 8-3 16,-4 3-5-16,-4 12 24 15,-1 2-23-15,-2 8 19 16,2 17 11-16,1 9 5 15,8 8 1-15,5 11 5 16,5 3 29-16,6 3 35 0,9-3 11 16,14-6-50-16,11-9-18 15,8-13-7-15,4-9-48 16,28-19-56-16,-14 0-65 16,-6-8-133-16</inkml:trace>
  <inkml:trace contextRef="#ctx0" brushRef="#br1" timeOffset="85891.34">21006 2585 1232 0,'0'0'235'0,"0"0"-176"0,-26 112-37 16,22-54-10-16,4 3 82 15,0-3 89-15,13-7-69 16,11-9-68-16,6-9-26 15,4-12-1-15,3-9-9 16,1-12 0-16,-4 0-1 16,-3-20-3-16,-7-10 1 15,-7-7-7-15,-9-7-19 16,-8-2-6-16,0-2 0 16,-13 3 2-16,-11 5 12 15,-5 8 11-15,-3 8 9 16,-1 11 28-16,1 10-26 15,0 3-11-15,2 19-7 0,5 12-4 16,5 8 11 0,6 5-1-16,6 2 1 0,8-2 0 15,2-4-1-15,18-8-22 16,12-6-100-16,27-11-92 16,-8-7-183-16,-2-8-614 0</inkml:trace>
  <inkml:trace contextRef="#ctx0" brushRef="#br1" timeOffset="86124.07">21572 2597 1367 0,'0'0'381'16,"0"0"-381"-1,0 0-15-15,0 0-83 0,-88 73 98 16,71-33 41-16,6 5 99 15,6 5-20-15,5 1-40 16,0-2-32-16,20-8-23 16,8-6-25-16,8-10-25 15,7-8-14-15,21-17-67 16,-8-3-152-16,-11-14-676 0</inkml:trace>
  <inkml:trace contextRef="#ctx0" brushRef="#br1" timeOffset="86423.1">21884 2564 829 0,'0'0'531'0,"0"0"-444"15,0 0-24-15,0 0-15 16,0 0 113-16,-60 94 3 15,57-61-32-15,3 3-53 16,0 6-24-16,0 2-14 16,14 2-12-16,5-5-14 15,6-2-6-15,5-8-8 16,5-6 0-16,1-7-1 16,-1-8 0-16,1-7-1 0,-2-3-15 15,-2-8-17-15,2-29-54 16,-9 4-201-16,-4-3-539 0</inkml:trace>
  <inkml:trace contextRef="#ctx0" brushRef="#br1" timeOffset="86682.13">22221 2605 646 0,'0'0'274'15,"0"0"43"-15,9 79-94 0,4-33-44 16,1 4-75-16,4 0-49 16,0-7-27-16,1-9-9 15,0-12-19-15,0-10-8 16,0-12-132-16,-6-12-64 15,-4-8-848-15</inkml:trace>
  <inkml:trace contextRef="#ctx0" brushRef="#br1" timeOffset="86839.99">22196 2364 1605 0,'0'0'647'0,"0"0"-599"0,0 0-48 15,0 0-242-15,0 0 44 16,0 0 124-16,0 0-152 16,28 75-383-16</inkml:trace>
  <inkml:trace contextRef="#ctx0" brushRef="#br1" timeOffset="87557.47">22515 2738 1086 0,'0'0'165'15,"0"72"-117"-15,0-29-32 16,6-1 7-16,9-6 109 16,7-9-7-16,4-10-8 15,2-8-62-15,0-9-24 16,2 0-9-16,-5-20 6 15,-3-6-9-15,-8-7 1 16,-5-4-10-16,-9-4 2 16,0 0 4-16,-7 2 2 15,-16 1 13-15,-3 6-1 16,-4 6 20-16,-4 5-35 16,-4 8-15-16,2 5-6 15,3 6-29-15,5 2-13 0,7 0 20 16,8 5 15-1,7 0-59-15,6-2-137 0,0-2-92 16,18-1 175-16,7 0 54 16,5-1-3-16,4-5-22 15,5-1-20-15,1 2 92 16,1 5 25-16,-1 0 114 16,1 3 71-16,0 15 28 15,-2 10-56-15,-2 3 3 16,-1 8-28-16,-7 2-52 15,-6-3-32-15,-5 0-24 16,-8-8-23-16,-3-9 18 16,-3-5-18-16,-3-9 0 0,-1-5 7 15,0-2 9 1,0-2 9-16,0-15-5 0,0-8-15 16,3-7-6-1,2-7-1-15,4-1 1 0,0-3 0 16,6 4-6-16,0 8-9 15,1 9 9-15,3 12-8 16,-1 10 5-16,1 3 9 16,-2 20-1-16,1 11 1 15,-3 6 15-15,0 6 11 16,0-4-15-16,0-5-2 16,0-5-8-16,2-11 1 0,3-6-1 15,-1-11-1 1,4-4-42-16,8-22-130 0,-4-5-164 15,-4-5-323-15</inkml:trace>
  <inkml:trace contextRef="#ctx0" brushRef="#br1" timeOffset="88427.98">23474 2614 887 0,'0'0'655'0,"0"0"-575"16,0 0-41-16,0 0 2 15,3 110 47-15,3-65 14 16,3-1-24-16,6-8 2 15,6-5-36-15,3-9-16 16,5-7-9-16,1-10-8 16,2-5-10-16,-1-1 11 15,-3-20-12-15,-2-6 1 0,-8-7-1 16,-4-3 1-16,-9-3-1 16,-5-3-7-16,-2 1 0 15,-18 0-1-15,-9 5 8 16,-5 7 12-16,0 9-2 15,-2 11-8-15,1 10-2 16,2 11-1-16,5 20-9 16,3 11 9-16,4 8 1 15,6 2 0-15,6-1 0 16,9-3 0-16,0-8-2 16,9-10 1-16,9-8 0 15,6-12-5-15,4-9 5 16,4-1-14-16,-1-17-1 15,0-11-3-15,-1-10-14 16,-2-4 16-16,-4-3 11 0,-6 0 6 16,-1 5 6-16,-5 7-6 15,-4 10 10-15,-2 14-8 16,-1 9-2-16,-2 9 7 16,0 23-7-16,2 10 53 15,1 5 2-15,4 2-27 16,3-6-15-16,7-7-11 15,2-11 5-15,1-8-7 16,0-11 2-16,3-6-2 16,-4-4 0-16,-2-19-11 15,-1-8-10-15,-4-7-13 16,-3-5-6-16,-5-3 15 16,-2 0 9-16,-4 3 14 0,-1 8 0 15,0 6 1-15,0 12 0 16,0 13 1-16,0 4-1 15,0 13-27-15,0 17 28 16,0 10 14-16,0 9 20 16,5 0-21-16,5-1-7 15,3-6-5-15,1-6 0 16,-2-10 5-16,-3-9-6 16,-2-8 1-16,-4-9 0 15,-2 0 15-15,-1-13 18 16,0-15-26-16,0-7-8 15,0-11 0-15,-3-5 8 0,3 0-5 16,0-1 6-16,8 7 14 16,10 7 13-16,4 11-1 15,7 8-11-15,1 9-8 16,2 9-14-16,4 1 8 16,1 6-9-16,-2 11-1 15,-1 0 0-15,-1 0-11 16,7-2-97-16,-8-6-234 15,-7-4-1277-15</inkml:trace>
  <inkml:trace contextRef="#ctx0" brushRef="#br1" timeOffset="89202.15">24822 2068 401 0,'0'0'810'0,"0"0"-692"16,0 0-84-16,0 0 24 15,80-17 68-15,-50 12 36 16,4 5-59-16,4 0-18 16,4 0-23-16,0 8-27 15,1 8-8-15,-5 3-12 16,-7 1-4-16,-6 3-9 15,-10 0 7-15,-6 6-1 16,-9 0 2-16,-2 4 36 16,-18 4 4-16,-9-1-31 15,0 1-9-15,-1-1-9 0,1-5 11 16,4 1 4-16,7-6 6 16,5-4-8-16,4-3-13 15,7-2-1-15,2 3 0 16,0 2 0-16,15 0-8 15,6 2-15-15,17 7-33 16,-6-5-216-16,-3-6-765 0</inkml:trace>
  <inkml:trace contextRef="#ctx0" brushRef="#br1" timeOffset="89474.2">25337 3050 897 0,'0'0'1128'16,"0"0"-984"-16,0 0-103 15,0 0-40-15,0 0 0 16,0 0 15-16,0 0-9 16,15 24-7-16,-10-31-4 15,-2 2-11-15,-2 2 15 16,-1 3 11-16,0 0 20 15,0 0 17-15,-6 0-26 16,0 4-15-16,0 0-7 16,-2 0-35-16,0-1-165 15,0 0-976-15</inkml:trace>
  <inkml:trace contextRef="#ctx0" brushRef="#br1" timeOffset="141754.37">15118 3863 846 0,'0'0'177'0,"0"0"-114"15,0 0-37-15,0 0-2 16,0 0 31-16,0 0 9 0,-3 12-12 16,3-7-14-16,-1 4 2 15,-1 1-2-15,-1 3 3 16,0 1 11-16,2 8 6 16,-3 3-4-16,2 8 9 15,1 6-25-15,1 16-12 16,0 23 0-16,3 16 1 15,5-2 9-15,0-17-10 16,-2-22-17-16,-2-16-3 16,-1 1 4-16,3 4-10 15,-3-2 0-15,0-7-14 16,-3-3-99-16,0-10-175 0,0-9-557 16</inkml:trace>
  <inkml:trace contextRef="#ctx0" brushRef="#br1" timeOffset="142055.65">14977 4523 995 0,'0'0'191'16,"0"0"-103"-16,0 0-24 15,0 0 48-15,113-36 17 16,-73 27-40-16,8-1-37 16,1 3 8-16,2-4-3 0,1 2-17 15,-3-1-24-15,-5 3-10 16,-2 0-5-16,-4 2 0 16,-4 2 6-16,-5 1-7 15,-8 0-11-15,-5 0-44 16,-7-3-112-16,-6 1-129 15,-3-2-415-15</inkml:trace>
  <inkml:trace contextRef="#ctx0" brushRef="#br1" timeOffset="142369.34">15416 3885 1228 0,'0'0'270'0,"0"0"-183"15,0 0-65-15,0 0-12 16,0 0 2-16,0 0 4 16,0 0 38-16,14 74 12 15,-2-25-22-15,-2 5 10 16,1 8 6-16,-2 2-31 15,-5 0-7-15,1-3-4 16,-2-3-17-16,0-5 8 16,1-9-9-16,1-3 8 0,5-7-8 15,7 2-71-15,-1-11-217 16,-3-6-476-16</inkml:trace>
  <inkml:trace contextRef="#ctx0" brushRef="#br1" timeOffset="143008.07">16268 4034 517 0,'0'0'785'16,"0"0"-674"-16,0 0-76 15,0 0-16-15,0 0 20 16,-97-17 57-16,67 25-24 16,-1 9-23-16,1 3-22 15,2 6-14-15,4 9-3 16,3 2 12-16,6 8 28 15,8 5-11-15,5 0-12 16,2 4-11-16,8-2 0 16,17 0-7-16,6-4-2 15,10-3-6-15,4-8-1 0,5-3 0 16,2-10 1 0,-2-7 1-16,-3-10-2 0,-3-7-3 15,-4-7-48-15,-7-16-1 16,-5-12 7-16,-4-12-12 15,-6-15-29-15,-6-19 15 16,-9-18 57-16,-3 5 9 16,0 20 5-16,0 20 10 15,-6 19-9-15,-2-4 14 16,1 3 20-16,1 3 23 16,0 14-4-16,0 8-4 15,3 11 10-15,0 8-41 16,-1 21-18-16,-3 29 26 15,6 26 15-15,1 21 7 16,0 7-15-16,12-22-3 0,1-24-6 16,-2-26-9-16,1-8-1 15,4 2-14-15,3-5-1 16,20-2-17-16,-4-15-268 16,1-9-1172-16</inkml:trace>
  <inkml:trace contextRef="#ctx0" brushRef="#br1" timeOffset="143632.44">17153 4478 1166 0,'0'0'343'0,"0"0"-213"16,0 0-35-16,0 0-30 15,0 0-6-15,0 0-24 16,0 0-15-16,-42 47 4 15,32-17-4-15,1 5 1 16,3 2-5-16,1-1-4 16,5 0-12-16,0-3 6 15,0-6-6-15,3-3-16 16,18-8-122-16,0-6-151 16,-2-9-385-16</inkml:trace>
  <inkml:trace contextRef="#ctx0" brushRef="#br1" timeOffset="143992.94">17375 4628 567 0,'0'0'767'16,"0"0"-666"-16,0 0-70 16,0 0-23-16,0 88 4 15,7-72 26-15,4-5-2 16,4-5 9-16,4-4-8 15,5-2-13-15,-2-10-10 16,-2-11-14-16,-2-6-44 16,-8-4-19-16,-7 0-2 15,-3 0 11-15,-4 4-26 16,-13 7 43-16,-4 5 37 16,1 10 20-16,-2 5 26 0,0 0-4 15,0 17-18-15,3 7 6 16,4 5 18-16,5 3 19 15,9-1-17-15,1 1-23 16,6-6-9-16,15-4-7 16,9-5-9-16,7-8-2 15,20-9-144-15,-9 0-135 16,-8-9-582-16</inkml:trace>
  <inkml:trace contextRef="#ctx0" brushRef="#br1" timeOffset="144235.44">17793 4489 970 0,'0'0'318'16,"0"0"-222"-16,0 0-63 16,0 0-12-16,-81 61 57 15,69-37 27-15,5 2-40 16,5 1-19-16,2 0-23 15,5-1-8-15,15-3-7 16,6-4 0-16,7-4-8 16,-1-6-57-16,9-9-111 15,-8 0-121-15,-8-3-351 0</inkml:trace>
  <inkml:trace contextRef="#ctx0" brushRef="#br1" timeOffset="144443.31">17982 4507 689 0,'0'0'378'0,"0"0"-174"16,0 0-25-16,55 103-11 16,-38-65-22-16,-7 0-30 15,-2-2-24-15,-5 0-37 16,-3-2-28-16,0-5-21 15,0 0-6-15,-8-9-125 0,2-8-277 16</inkml:trace>
  <inkml:trace contextRef="#ctx0" brushRef="#br1" timeOffset="145097.13">18828 4355 806 0,'0'0'210'0,"0"0"-151"16,0 0 19-16,0 0 64 16,0 0 16-16,0 0 4 15,92 8-43-15,-52-8-43 16,5 0-25-16,4-3-11 16,1-1-11-16,2 1-4 15,-3 0 1-15,-6 3-12 16,-5 0-13-16,-8 0 8 0,-8 0-9 15,-6 0 0-15,-8 0-9 16,-4 0-44-16,-4 0-62 16,0 0-129-16,-9-4-429 0</inkml:trace>
  <inkml:trace contextRef="#ctx0" brushRef="#br1" timeOffset="145351.54">19083 4140 1134 0,'0'0'568'16,"0"0"-476"-16,0 0-70 0,0 0-21 16,0 0 33-16,3 84 42 15,6-36 2-15,1 10-29 16,1 1-9-16,-4 0-18 15,1-6-13-15,-2-6 4 16,1-11-13-16,0-9 0 16,10-5-38-16,-1-7-164 15,-1-8-615-15</inkml:trace>
  <inkml:trace contextRef="#ctx0" brushRef="#br1" timeOffset="145914.25">20130 4067 825 0,'0'0'362'15,"0"0"-250"-15,0 0-74 16,0 0-18-16,0 0 47 15,0 0 15-15,-51 79-3 0,48-37 17 16,0 8 8 0,3 8-28-16,0 5-31 0,-1-1-24 15,1-5-11-15,-2-4 0 16,1-10-10-16,-1-7-1 16,-1-9-17-16,0-9-62 15,-1-18-147-15,1 0-136 16,-3-7-606-16</inkml:trace>
  <inkml:trace contextRef="#ctx0" brushRef="#br1" timeOffset="146156.56">20063 4078 1340 0,'0'0'203'0,"0"0"-166"16,0 0-20-16,0 0 65 15,76 93 36-15,-40-43-30 16,2 9-21-16,4 0-24 16,3-3-21-16,-2-3-5 15,2-12-16-15,-5-6-1 16,-2-9-5-16,-5-11-67 16,-5-8-70-16,-4-7-87 15,-8-13-173-15,-7-4-340 0</inkml:trace>
  <inkml:trace contextRef="#ctx0" brushRef="#br1" timeOffset="146380.1">20461 4000 1362 0,'0'0'263'0,"0"0"-199"16,0 0-41-16,2 85 11 15,7-36 56-15,5 8-15 16,2 2-25-16,1 0-15 16,2-1-17-16,1-5-4 15,1-9-14-15,3-5-39 0,7-8-131 16,-6-10-151 0,-3-13-406-16</inkml:trace>
  <inkml:trace contextRef="#ctx0" brushRef="#br1" timeOffset="146873.51">20864 4388 1190 0,'0'0'210'0,"0"0"-146"16,0 95-45-16,2-55-12 15,11-8 40-15,6-7 1 16,7-6 13-16,3-9-7 15,4-9-20-15,0-1-7 16,1-14-25-16,-7-12-2 0,-6-8-79 16,-12-5-4-1,-9-4-3-15,-1 0 24 0,-22 0-5 16,-8 5 39-16,-5 9 28 16,0 10 13-16,3 12 32 15,2 7-13-15,3 10-14 16,3 14-2-16,5 8 14 15,5 1 11-15,9 0-12 16,6-4-9-16,2-4-18 16,18-8 8-16,7-8-3 15,7-4-1-15,4-5-6 16,1-4-16-16,-1-11-58 16,-5-2 6-16,-5 0 10 15,-6 3 14-15,-6 6 34 16,-6 8 10-16,-2 0 7 0,-2 17 15 15,0 10 30-15,1 7-14 16,2 0-22-16,7 0-6 16,3-7-9-16,7-7 1 15,6-9-2-15,21-11-8 16,-5-8-122-16,-6-9-606 0</inkml:trace>
  <inkml:trace contextRef="#ctx0" brushRef="#br1" timeOffset="147271.91">21434 3984 1525 0,'0'0'300'16,"0"0"-230"-16,0 0-55 16,-38 87-6-16,34-37-8 15,4 18 11-15,1-2 0 16,19 2-1-16,8 1-5 15,7-13 5-15,8 2-10 16,7-14 1-16,3-10-1 16,5-17 6-16,-2-12-6 15,0-5 5-15,-6-24-5 16,-6-17-1-16,-6-22-43 16,-11-21-26-16,-14 6 34 15,-11 5 35-15,-4 12 3 0,-21 16 26 16,-9-5 50-16,-8-3-6 15,-2 8-11-15,-4 9-13 16,-3 9-18-16,-3 13-11 16,-2 11-9-16,0 3-10 15,-1 17-1-15,8 13-1 16,6 10-5-16,11 6-19 16,14 19-69-16,10-12-132 15,6-6-420-15</inkml:trace>
  <inkml:trace contextRef="#ctx0" brushRef="#br1" timeOffset="147515.9">22085 3993 576 0,'0'0'859'0,"0"0"-749"15,0 0-63-15,-2 110-17 16,2-50 62-16,0 4 34 16,0 5-22-16,7-5-32 15,5-4-45-15,1-9-10 16,-1-8-17-16,-1-9-92 16,-5-12-192-16,-4-12-377 0</inkml:trace>
  <inkml:trace contextRef="#ctx0" brushRef="#br1" timeOffset="147701.63">22011 4299 1370 0,'0'0'221'0,"0"0"-191"16,0 0-21-16,125 26 3 15,-73-19 39-15,6-6 9 16,2-1-9-16,1-8-28 15,-1-8-23-15,6-22-92 16,-14 5-241-16,-16 2-804 0</inkml:trace>
  <inkml:trace contextRef="#ctx0" brushRef="#br1" timeOffset="147896.22">22452 3821 1553 0,'0'0'291'15,"0"0"-225"-15,0 0-46 16,0 135-10-16,8-39 31 16,7 10 50-16,4-9-23 15,-3-20-33-15,-4-23-17 16,-4-15-13-16,2-5-5 16,10 16-78-16,-2-9-151 15,-2-2-498-15</inkml:trace>
  <inkml:trace contextRef="#ctx0" brushRef="#br1" timeOffset="148145.01">22960 4498 561 0,'0'0'1335'16,"0"0"-1189"-16,0 0-112 15,0 0-28-15,-84 69-5 16,65-43 30-16,4 8-4 16,9-1-17-16,6 2-3 15,0-5-7-15,16-3-14 16,6-7-19-16,4-9-42 16,19-11-105-16,-7 0-146 0,-3-9-393 0</inkml:trace>
  <inkml:trace contextRef="#ctx0" brushRef="#br1" timeOffset="148465.97">23176 4546 1250 0,'0'0'210'16,"0"0"-144"-16,-26 81-52 16,16-43-8-16,7-3-5 15,3-3 25-15,2-5 30 16,15-6-26-16,7-8-8 15,2-7-10-15,2-6 1 16,-1-4-13-16,-2-16-10 0,-6-9-76 16,-6-1 30-1,-9-6 23-15,-4 1 23 0,-1 3 10 16,-15 6 35-16,-3 9 49 16,-3 7-14-16,-1 10-35 15,-2 0-19-15,1 17-7 16,2 6-2-16,5 7 3 15,3-1-4-15,8 3-1 16,6-5-5-16,7 4-146 16,14-11-91-16,3-7-370 0</inkml:trace>
  <inkml:trace contextRef="#ctx0" brushRef="#br1" timeOffset="148686.31">23513 4543 538 0,'0'0'892'16,"0"0"-783"-16,0 0-73 15,0 0-21-15,0 0 24 16,-88 92 69-16,79-59-38 16,9 4-36-16,0-3-20 15,12-2-8-15,7-6-6 16,8-6-49-16,15-13-123 15,-8-4-83-15,-4-3-498 0</inkml:trace>
  <inkml:trace contextRef="#ctx0" brushRef="#br1" timeOffset="148890.44">23754 4488 1039 0,'0'0'239'0,"0"0"-145"16,0 0 44-16,18 111 52 16,-8-68-12-16,0 1-51 15,-3 0-54-15,-2-2-45 16,-5-4-28-16,0 2-14 16,0-9-200-16,-5-13-697 0</inkml:trace>
  <inkml:trace contextRef="#ctx0" brushRef="#br1" timeOffset="149500.94">24035 4361 1363 0,'0'0'259'0,"0"0"-208"0,0 0-31 16,91 5 17-1,-45-3 42-15,19 1-25 16,18 0-18-16,-1-2-1 0,-7 2-14 16,-10-3-12-16,-13 1-8 15,7-1 5-15,5 0-5 16,-6 0 1-16,-6-1-1 15,-6-7 6-15,-6-2-7 16,-8 0 0-16,-7 2 0 16,-10 1 1-16,-4 4-1 15,-6 3 0-15,-2 0-10 16,-3 14 1-16,2 11 9 16,-2 9 1-16,0 4 0 0,3 0 0 15,-2-2 8 1,2-8-7-16,0-6-2 0,1-12-21 15,-4-5-109-15,0-5-67 16,0-10 47-16,0-12-96 16,0-11-57-16,-5-4 142 15,0-4 161-15,2 0 10 16,3 2 141-16,0 5-19 16,0 8-64-16,9 9-16 15,8 9 65-15,2 6-82 16,5 2-3-16,3 10 3 15,1 10 4-15,-3 8 44 16,-5 1 57-16,-7 1 14 16,-8 2-32-16,-5-3-15 15,-9-1-50-15,-16 0-48 0,-23 2-9 16,6-6-214 0,2-5-471-16</inkml:trace>
  <inkml:trace contextRef="#ctx0" brushRef="#br1" timeOffset="150052.84">25831 3955 1377 0,'0'0'330'0,"0"0"-240"16,0 0-60-16,0 99 8 16,0-47 79-16,0 17-4 15,-11 19-62-15,1-9-24 16,-1-7-15-16,1-11-4 16,1-19-8-16,0 1-7 15,3 0-34-15,0-9-65 16,3-9-149-16,3-8-125 15,0-8-384-15</inkml:trace>
  <inkml:trace contextRef="#ctx0" brushRef="#br1" timeOffset="150277.57">25925 4070 1192 0,'0'0'322'15,"0"0"-239"-15,0 0-35 16,0 0 16-16,76 104 15 16,-44-54 19-16,4 6-45 15,5-4-27-15,-1-5-11 16,6-5-3-16,-2-10-5 0,0-10-7 16,7-16-92-1,-14-6-203-15,-7 0-503 0</inkml:trace>
  <inkml:trace contextRef="#ctx0" brushRef="#br1" timeOffset="150511.19">26299 3905 1313 0,'0'0'375'0,"0"0"-270"16,0 0-69-16,-1 101 34 0,1-45 47 15,1 16-13 1,9-4-43-16,3 2-16 16,-3 0-21-16,-1-14-9 0,-3 4-15 15,-3-9-2-15,-2-10-49 16,1-11-85-16,-1-10-183 16,2-11-419-16</inkml:trace>
  <inkml:trace contextRef="#ctx0" brushRef="#br1" timeOffset="150743.29">26599 4293 1453 0,'0'0'227'0,"0"0"-161"0,-24 96-41 15,14-51-8-15,4-1 39 16,6-5 11-16,0-6-29 15,12-7-14-15,10-9-17 16,5-7 9-16,3-10-16 16,-1-7-89-16,0-19-84 15,-2-30-76-15,-9 5-344 16,-7 2 72-16</inkml:trace>
  <inkml:trace contextRef="#ctx0" brushRef="#br1" timeOffset="150878.14">26745 4305 208 0,'0'0'961'0,"0"0"-793"16,0 0-20-16,0 0 9 15,-92 37-53-15,69-5-18 16,5 2-22-16,5 1-5 0,9 0-30 16,4-4-15-16,1-6-4 15,20-6-10-15,25-12-149 16,-3-7-189-16,-1 0-703 16</inkml:trace>
  <inkml:trace contextRef="#ctx0" brushRef="#br1" timeOffset="151357.93">27375 4008 1555 0,'0'0'300'15,"0"0"-238"-15,0 0-27 16,0 0-7-16,-84-13 61 0,59 28-9 15,4 9-39-15,0 10-25 16,2 8-8-16,4 11-7 16,3 5 8-16,4 3-3 15,8-1-6-15,0-2 0 16,9-5 9-16,14-10-8 16,5-8-1-16,5-11-15 15,3-9-19-15,4-15-6 16,2 0-9-16,0-17-1 15,2-16-28-15,6-21 22 16,0-23-4-16,-5-24 38 16,-14-9-85-16,-19 6-14 0,-12 25 102 15,0 29 19-15,-1 21 26 16,-6 15 57-16,0 7 16 16,-3 7-20-16,-4 5-58 15,-8 36-5-15,-3 31 28 16,5 24 6-16,5-1 14 15,14-17-2-15,1-24-24 16,4-17-23-16,11 4-5 16,6-1-10-16,25 6-13 15,-7-13-173-15,4-16-701 0</inkml:trace>
  <inkml:trace contextRef="#ctx0" brushRef="#br1" timeOffset="151878.04">28204 4299 1340 0,'0'0'312'15,"0"0"-224"-15,-30 78-60 0,20-34 11 16,2 3 61 0,4 2-33-16,4-3-38 0,0-3-18 15,12-7-11-15,14-10-68 16,-1-6-215-16,-3-15-460 0</inkml:trace>
  <inkml:trace contextRef="#ctx0" brushRef="#br1" timeOffset="152223.93">28423 4483 1136 0,'0'0'288'16,"0"0"-201"-16,0 0-58 0,-21 101-21 15,21-75 6-15,8-3 36 16,15-5 6-16,7-7-18 15,5-7-20-15,-1-4-17 16,-3-4-1-16,-4-15-78 16,-6-7 2-16,-9-4-3 15,-9-4-57-15,-3 2-38 16,-1 3 174-16,-16 5 3 16,-1 9 172-16,-4 8-48 15,-2 7-27-15,3 3-17 16,0 16-38-16,2 8-17 15,7 3-11-15,4 4 2 16,8-3-12-16,0-3-7 0,33-4-135 16,0-7-51-16,3-10-463 0</inkml:trace>
  <inkml:trace contextRef="#ctx0" brushRef="#br1" timeOffset="152408.6">28866 4427 1200 0,'0'0'561'0,"0"0"-488"16,0 0-62-16,0 0-3 15,0 0 26-15,-91 96 9 16,81-59-16-16,6 2-21 16,4-6-6-16,5-3-11 0,21-9-137 15,-1-6-241 1,-3-13-547-16</inkml:trace>
  <inkml:trace contextRef="#ctx0" brushRef="#br1" timeOffset="152597.22">29112 4445 1181 0,'0'0'256'0,"0"0"-84"16,0 114-24-16,0-60-53 15,0-2 8-15,-6-4-50 0,2-7-27 16,-3-8-26-16,7-13-25 16,0-8-244-16,0-10-537 0</inkml:trace>
  <inkml:trace contextRef="#ctx0" brushRef="#br1" timeOffset="152852.66">29566 4177 1547 0,'0'0'326'16,"0"0"-264"-16,0 0-31 0,22 72 11 16,-13-30 61-1,0 6-38-15,4 4-28 0,2 0-3 16,5 0-18-16,3-6-3 15,2-3-5-15,0-9-8 16,-3-6-5-16,-3-6-37 16,-6-7-89-16,-7-7-250 15,-6-6-400-15</inkml:trace>
  <inkml:trace contextRef="#ctx0" brushRef="#br1" timeOffset="153199.17">29540 4353 899 0,'0'0'736'0,"0"0"-639"16,0 0-61-16,0 0-7 15,106 14 61-15,-68-11 14 0,2 0-52 16,3-2-22-1,0-1-30-15,16 0-39 0,-13-4-287 16,-6-5-701-16</inkml:trace>
  <inkml:trace contextRef="#ctx0" brushRef="#br1" timeOffset="153431.07">30262 4006 1363 0,'0'0'209'0,"0"0"-155"0,0 0-29 16,-1 115 58-16,-2-39 28 16,1 1-30-16,2-6-45 15,0-9-14-15,2-15-13 16,7 14-9-16,1-6-107 15,-2-18-383-15</inkml:trace>
  <inkml:trace contextRef="#ctx0" brushRef="#br1" timeOffset="153640.75">30158 4373 1358 0,'0'0'569'0,"0"0"-537"16,0 0-19-16,0 0 14 16,106 15 37-16,-67-9 2 15,4 0-41-15,-1-1-25 16,0-5-1-16,7-2-97 16,-13-13-188-16,-10-2-608 0</inkml:trace>
  <inkml:trace contextRef="#ctx0" brushRef="#br1" timeOffset="153843.38">30486 4038 582 0,'0'0'997'0,"0"0"-862"0,0 0-74 15,-21 111 23-15,15-56 43 16,5 3-20-16,1 1-46 15,0-3-36-15,0-2-18 16,5-7-7-16,2-1-63 16,-1-15-323-16,0-12-462 0</inkml:trace>
  <inkml:trace contextRef="#ctx0" brushRef="#br1" timeOffset="154187">30714 4483 1438 0,'0'0'274'16,"0"0"-225"-16,0 0 7 16,0 0 79-16,0 0-4 15,73 103-51-15,-73-68-58 16,0 1-7-16,-6-5 0 16,-13-1 2-16,-2-9 4 15,-4-5-21-15,1-5-13 16,2-8-12-16,8-3 15 15,6 0 2-15,8-14-9 16,0-6-23-16,14-2 29 16,14 0 9-16,5 5 2 15,5 3 10-15,0 11 24 16,0 3 4-16,-3 0-10 0,1 9-3 16,-3 4-10-16,-3-1-13 15,-3-1-2-15,-5-8-17 16,0-3-51-16,8-14-123 15,-6-9-193-15,0-3-685 0</inkml:trace>
  <inkml:trace contextRef="#ctx0" brushRef="#br1" timeOffset="154555.6">31265 4088 352 0,'0'0'1389'0,"0"0"-1209"15,0 0-139-15,0 0-24 0,-54 75 23 16,37-31 23-16,3 9-19 16,8 3-20-16,6-1-16 15,0 2-7-15,19-4 8 16,4-6-3-16,6-8 2 16,4-10-7-16,3-5-1 15,1-11 8-15,0-6-6 16,2-7 7-16,0-9 1 15,-5-16 20-15,-1-9-5 16,-5-12-12-16,-6-5 0 16,-3-7 23-16,-9-2 1 15,-3 2 6-15,-7 5 0 0,0 3-3 16,-13 10 8 0,-9 7-13-16,-5 9-11 15,-13 12-24-15,-7 9-20 0,-9 3-21 16,-35 18-29-16,15 3-62 15,6 2-223-15</inkml:trace>
  <inkml:trace contextRef="#ctx0" brushRef="#br1" timeOffset="156403.1">13627 5403 186 0,'0'0'760'0,"0"0"-625"16,0 0-87-16,0 0 17 16,0 0 39-16,0 0-5 15,0 0-33-15,-39 81-29 16,36-61-23-16,-1 8-2 15,1 7-2-15,1 5 2 16,1 9-11-16,1 2 6 16,0 0-5-16,0 2 25 15,1-7-2-15,4-3-10 16,0-9-9-16,0-10-6 0,-2-11 7 16,0-4-6-16,-2-9-1 15,1 0 12-15,-2-5 56 16,1-12-34-16,-1-10-21 15,0-9-12-15,0-5 0 16,0-7 1-16,0-4 8 16,-1 0-10-16,-1-1 0 15,2 6-1-15,0 7 1 16,0 6-1-16,0 9 0 16,2 6 1-16,1 5 1 15,0 6 0-15,-2 2 6 16,1 5 2-16,-1 1-9 0,1 0 2 15,2 7 8-15,2 12 6 16,2 9-4-16,4 8-2 16,1 8-1-16,2 3-2 15,3-1-6-15,1-4 8 16,-1-4-8-16,0-11 5 16,-3-5 0-16,0-10-5 15,-5-7 0-15,-1-5 0 16,3 0 11-16,-3-12 17 15,3-8-5-15,0-11-7 16,-3-8-11-16,3-7-5 16,-3-5-1-16,0-4-2 15,-2-2-13-15,0 5-8 16,-2 6 5-16,0 9 11 16,-2 10 1-16,-2 8-1 0,1 12-2 15,-1 7 3-15,1 0-4 16,-1 17 8-16,4 17 2 15,2 22 33-15,2 24 9 16,2-5-12-16,0-3 12 16,-2-14 3-16,-3-17-21 15,2-1-5-15,2 0-13 16,-4-7-6-16,0-8 2 16,-3-8-2-16,0 0-34 15,-1-7-222-15,-2-4-787 0</inkml:trace>
  <inkml:trace contextRef="#ctx0" brushRef="#br1" timeOffset="160189.07">15402 5538 876 0,'0'0'185'15,"0"0"-119"-15,0 0-1 16,0 0 31-16,0 0-19 16,0 0-16-16,0 0-8 15,-50 68 0-15,49-48-5 0,1 5-2 16,0 3 26-16,0 8-2 15,6 3 9-15,7 6-31 16,7 1-16-16,2 1-4 16,5-3-15-16,-1-7-7 15,3-10-5-15,0-10 7 16,-1-12 0-16,-1-5 5 16,-2-10 22-16,-1-16-9 15,-5-10-7-15,-1-9-5 16,-7-3 0-16,-8-3-3 15,-3 0-4-15,-5 5 14 16,-14 3-5-16,-10 3-10 0,-5 5 0 16,-3 8 10-1,-2 5 13-15,0 8 10 0,2 6-18 16,1 6-11-16,7 2-9 16,4 7-1-16,3 13-1 15,6 6-6-15,5 6-5 16,7 1-35-16,4 13-65 15,15-9-189-15,4-4-391 0</inkml:trace>
  <inkml:trace contextRef="#ctx0" brushRef="#br1" timeOffset="160347.94">15843 6001 1594 0,'0'0'258'0,"0"0"-189"15,0 0-46-15,0 0-18 16,0 0-5-16,0 0-7 16,0 0-75-16,25-38-273 0</inkml:trace>
  <inkml:trace contextRef="#ctx0" brushRef="#br1" timeOffset="160908.24">16061 5450 1553 0,'0'0'310'16,"0"0"-227"0,0 0-83-16,0 0-8 0,0 0 8 15,0 0 15-15,99 0 20 16,-58 0-18-16,2 0-9 15,-4 0-2-15,-5 0-5 16,-9 0-1-16,-8 0 0 16,-8-2 2-16,-6-1 6 15,-3 0 8-15,-1 2-1 16,-16-2-15-16,-7 3-7 16,-5 0-1-16,-4 0-1 15,-3 7 9-15,1 7 0 16,2 3 0-16,3 2-1 15,7 0 0-15,4 1 1 0,7-2 0 16,5 1-1-16,7 1-5 16,0 1-5-16,19-1 11 15,11 2-1-15,7 1-4 16,9-1 5-16,2 3 0 16,0 0 0-16,-5 0 0 15,-5 0 0-15,-11-1 0 16,-10 0 0-16,-10 0 2 15,-7-1 19-15,-6 0 1 16,-17-3 11-16,-10-1-2 16,-6-4-9-16,-3-5-10 15,-3-5 4-15,5-5-7 16,4 0-2-16,6-8-7 0,8-6 0 16,9-1-38-16,13-14-110 15,9 6-230-15,7 0-474 0</inkml:trace>
  <inkml:trace contextRef="#ctx0" brushRef="#br1" timeOffset="161284.69">16550 5591 1162 0,'0'0'305'0,"0"0"-218"16,0 0-59-16,0 0-10 15,-22 87 54-15,22-49 46 0,4 1-24 16,16 2-46-16,7-4-23 16,4-3-16-16,3-9-3 15,5-6-5-15,-3-10 7 16,-2-9 3-16,-3 0 15 16,-4-20 7-16,-5-9-16 15,-8-6-7-15,-6-5 5 16,-8-1 2-16,-2-2 35 15,-18 1-15-15,-6 1 7 16,-7 7 11-16,-3 4-8 16,-1 10 5-16,-2 6-31 15,-1 11-14-15,0 3-7 16,4 17 0-16,3 12-9 16,9 6-31-16,9 7-37 0,15 16-61 15,0-12-346-15,8-5-840 16</inkml:trace>
  <inkml:trace contextRef="#ctx0" brushRef="#br1" timeOffset="161666.31">17054 5649 1083 0,'0'0'224'0,"0"0"-60"16,-28 92-55-16,28-51 21 15,4-5-43-15,22-4-28 16,11-5-23-16,11-10-15 16,6-8-14-16,4-9 4 15,3-3-4-15,-4-16 57 16,-7-10 17-16,-11-7-47 15,-14-6-18-15,-14-2-7 16,-11 1 0-16,-6-1 35 16,-24 4 13-16,-12 7 7 15,-8 8-5-15,-7 8-1 16,-4 12-13-16,-2 5-22 16,2 11-23-16,4 17-7 0,12 10-23 15,11 19-28-15,13-7-109 16,14-5-434-16</inkml:trace>
  <inkml:trace contextRef="#ctx0" brushRef="#br1" timeOffset="162867.1">20358 5416 1222 0,'0'0'193'16,"0"0"-136"-16,0 0-40 16,0 0-11-16,0 0 37 15,-52 80 59-15,52-55-3 16,0 6-14-16,0 5-23 0,15 2-5 16,9-1-12-16,6-1-29 15,4-6-15-15,8-6 7 16,-2-10-7-16,0-7 5 15,0-7-4-15,-4 0 10 16,-6-16-4-16,-3-6-8 16,-9-7 10-16,-3-3-3 15,-9-6 7-15,-6-1-13 16,0-5 15-16,-14 3 7 16,-10 0 5-16,-2 5 5 15,-4 4 8-15,-2 6-3 16,1 9 7-16,-2 5-24 0,-1 12-15 15,-5 0-6-15,2 10-2 16,0 16-5-16,5 6 1 16,7 4-26-16,7 3-36 15,17 17-71-15,1-8-209 16,1-7-512-16</inkml:trace>
  <inkml:trace contextRef="#ctx0" brushRef="#br1" timeOffset="163079.07">20998 5774 1759 0,'0'0'347'0,"0"0"-251"0,0 0-71 15,0 0-23-15,0 0 5 16,0 0-1-16,0 0-6 15,3 22-1-15,8-22-51 16,0 0-178-16,1 0-454 0</inkml:trace>
  <inkml:trace contextRef="#ctx0" brushRef="#br1" timeOffset="163685.29">21307 5327 1551 0,'0'0'264'0,"0"0"-240"15,0 0-24-15,0 0 0 16,0 0 19-16,86 0 44 16,-48 2-16-16,4 0-24 0,1-1-10 15,-5-1-5-15,-6 0-8 16,-10 0-29-16,-11 0-25 16,-7 0 4-16,-4 0 4 15,-3 0 16-15,-15-1-81 16,-9 1 31-16,-6 0 49 15,-5 0 31-15,1 4 6 16,1 7 45-16,1-1 6 16,4 4-31-16,4 2-14 15,6-2-1-15,8 2-3 16,7-1-7-16,6 0 2 16,0 1 3-16,12-2 0 15,13 2-5-15,9 0 8 16,7-1 0-16,3 4-8 15,3 1 0-15,-1 4 0 0,-4 0 0 16,-8 2 1-16,-9-1 15 16,-10-1 15-16,-12-2 6 15,-3 1 19-15,-16-3-16 16,-14-2-6-16,-7-1-10 16,-5-6-12-16,-3-3-7 15,3-7-5-15,2-1-1 16,11 0-18-16,9-14-122 15,8 0-183-15,11 0-745 0</inkml:trace>
  <inkml:trace contextRef="#ctx0" brushRef="#br1" timeOffset="164061.24">21832 5509 980 0,'0'0'502'16,"0"0"-440"-16,0 0-41 16,-28 84-13-16,25-48 33 15,3-2 133-15,9 2-78 16,18-5-49-16,11-4-26 16,7-7-14-16,5-8 0 15,2-7 2-15,0-5-6 16,-6-8 6-16,-9-12 0 15,-7-8-1-15,-13-6 1 16,-9-4 5-16,-8-5-2 16,-12 1 38-16,-14-1 2 0,-10 5-4 15,-5 8 14-15,-5 6-23 16,1 14-7-16,-2 10-21 16,2 0-11-16,3 19-9 15,5 7-10-15,12 4-16 16,10 6-49-16,15 12-135 15,1-11-314-15,17-6-839 0</inkml:trace>
  <inkml:trace contextRef="#ctx0" brushRef="#br1" timeOffset="164398.78">22406 5521 1401 0,'0'0'176'16,"0"0"-134"-16,0 0-27 16,-45 108 30-16,45-62 116 15,0 0-44-15,23-4-67 16,12-4-27-16,7-11-16 16,5-6-6-16,2-11 7 15,1-10-1-15,0 0 0 16,-3-21 2-16,-5-9 1 15,-9-8 8-15,-9-6 26 16,-11-2-4-16,-13 2 18 0,-5-1 5 16,-23 5-1-1,-13 5-11-15,-9 10-10 0,-6 10-15 16,-9 14-21-16,-3 1-5 16,-30 34-55-16,14-1-78 15,9-4-334-15</inkml:trace>
  <inkml:trace contextRef="#ctx0" brushRef="#br1" timeOffset="165173.31">13336 6780 788 0,'0'0'667'0,"0"0"-565"15,82 112-29-15,-40-63-5 16,2-4-14-16,-2-8-13 0,-6-9-29 16,-5-7-4-16,-7-7-6 15,-5-4-2-15,-6-6-104 16,-5-4-191-16,-6 0-453 0</inkml:trace>
  <inkml:trace contextRef="#ctx0" brushRef="#br1" timeOffset="165449.6">13610 6604 1187 0,'0'0'245'0,"0"0"-157"0,0 0 48 16,0 0-12-16,0 0-29 16,0 0-23-16,0 0-15 15,-1 44 22-15,1-1-19 16,0 9-20-16,0 8-9 16,0 2-16-16,0 2-3 15,0-1-6-15,0-4-5 16,0-7 2-16,0-9-3 15,0-10-35-15,10-8-87 16,-1-10-257-16,-1-7-511 0</inkml:trace>
  <inkml:trace contextRef="#ctx0" brushRef="#br1" timeOffset="166105.07">13948 6665 1317 0,'0'0'562'16,"0"0"-462"-16,0 0-71 15,0 0-17-15,0 0-4 16,0 0 14-16,0 0 6 16,-42 21-14-16,28 16-3 15,2 10-2-15,2 21 18 16,4 18 16-16,4-7-12 15,2-8-15-15,0-9-15 0,8-17 6 16,5 1-7 0,4-2-73-16,6-11-167 0,-4-13-324 15,-3-13-553-15</inkml:trace>
  <inkml:trace contextRef="#ctx0" brushRef="#br1" timeOffset="166659.31">14046 7023 1280 0,'0'0'513'15,"0"0"-475"-15,0 0-38 16,0 0 0-16,0 0 19 0,36 76 54 16,-24-41 12-1,2 1-44-15,-3-4-23 0,2-5-7 16,-4-8-5-16,-1-7-5 15,-2-5 0-15,-3-7 1 16,-2 0-2-16,-1-5-7 16,0-14-8-16,0-6-17 15,0-5-22-15,0-4 10 16,0 2 25-16,0-1 10 16,3 6 9-16,0 10 0 15,0 5 0-15,5 12-9 16,-1 0 8-16,5 17 1 15,-3 10 13-15,1 5 22 16,2 2 6-16,-3-3-19 16,0-7 9-16,1-6-18 0,-2-5-7 15,0-7-5-15,-2-6 8 16,-2 0-8-16,2-3 11 16,-2-14-11-16,1-6-1 15,-1-6-28-15,-1 2-30 16,2-2 2-16,-2 7 34 15,3 8 21-15,0 8-6 16,0 6 7-16,0 9 0 16,4 13 11-16,-1 6 11 15,0 2-1-15,0-3-11 16,1-5-1-16,-1-6-9 16,0-7 0-16,-1-7-49 15,-2-2-106-15,-3-11-159 0,-2-4-596 16</inkml:trace>
  <inkml:trace contextRef="#ctx0" brushRef="#br1" timeOffset="167230.09">14455 6832 1303 0,'0'0'588'16,"0"0"-487"-16,0 0-54 15,0 0-33-15,0 0-14 16,0 0 0-16,0 0 16 0,3 74 12 15,1-35 13-15,0 7-20 16,-1 1-6-16,0 0 7 16,0-3-6-16,3-5-7 15,0-8-3-15,3-6-6 16,-1-11 2-16,-2-3-1 16,1-6 0-16,2-5 1 15,0 0 8-15,3 0 15 16,4-5-6-16,2-3-7 15,5 2-7-15,2 1-5 16,3 4-9-16,1 0-18 16,-3 0-10-16,4-8-56 15,-9 1-124-15,-6-3-258 0</inkml:trace>
  <inkml:trace contextRef="#ctx0" brushRef="#br1" timeOffset="167537.75">14578 6559 1297 0,'0'0'151'15,"0"0"-109"-15,0 0-27 0,81 79 33 16,-45-38 63-1,4 8 18-15,3 6 2 0,2 17-30 16,-5 17-38-16,-14 17-26 16,-15 3 2-16,-11-18 12 15,-9-23-1-15,-5-25-10 16,-2-6-21-16,-1 2-12 16,-2 2-6-16,2-2-1 15,-1-8-81-15,6-14-244 16,3-6-824-16</inkml:trace>
  <inkml:trace contextRef="#ctx0" brushRef="#br1" timeOffset="170090.43">16074 6967 985 0,'0'0'341'0,"0"0"-230"16,0 0-27-16,0 0 64 16,0 0 69-16,0-79-85 15,0 56-64-15,0-1-18 16,0 0-2-16,0 3-17 16,0 2-3-16,0 1-18 15,0 6 17-15,0 5-10 16,0 0-5-16,0 3-4 15,0 3-8-15,0 0 2 16,0 1-1-16,0 0 6 16,0 0-7-16,0 0 0 15,0 0-5-15,0 0-5 0,0 0 9 16,0 0-7-16,0 6 7 16,0 6 1-16,0 5 0 15,0 7 1-15,5 7-1 16,2 10 0-16,2 8 0 15,3 6 0-15,0 3 0 16,-1 0 0-16,0-4 0 16,-2-8 0-16,-1-8 0 15,-1-6 0-15,-4-12 0 16,-1-3 0-16,-1-10 0 16,1-3 0-16,-2-1 0 15,0-3 0-15,0 0 1 16,-5 0 5-16,-8 0-5 15,-4 0-1-15,-3-4 1 16,-1-2-1-16,0 2 0 0,-2-4 0 16,6 3 0-16,3 1 0 15,6 1 1-15,4 3-1 16,4-2 0-16,0 2-1 16,2 0-5-16,13 0 6 15,4 0 1-15,4 0 8 16,2 2 1-16,3 0-9 15,-1 1 1-15,3-3-2 16,0 0-2-16,7-2-82 16,-6-8-258-16,-7-2-795 0</inkml:trace>
  <inkml:trace contextRef="#ctx0" brushRef="#br1" timeOffset="170244.39">16426 7204 1547 0,'0'0'504'0,"0"0"-429"16,0 0-54-16,0 0-21 16,0 0-18-16,0 0-31 15,0 0-113-15,23 8-130 16,-13-27-427-16</inkml:trace>
  <inkml:trace contextRef="#ctx0" brushRef="#br1" timeOffset="170623.97">16531 6825 1491 0,'0'0'372'15,"0"0"-266"-15,0 0-90 16,0 0-16-16,0 0 0 16,-17 94 28-16,17-51 37 15,0 6-16-15,5 1-25 16,13-1-13-16,3-6-10 15,7-8 5-15,3-10-5 16,1-9 0-16,2-12 0 16,-1-4 0-16,-2-14 0 15,-3-15 5-15,-7-12 3 16,-4-4 0-16,-11-5-2 16,-6-4-7-16,0 1 6 15,-14 1 7-15,-8 6-2 0,-2 5 9 16,-4 10 11-16,-1 4-5 15,1 10 3-15,0 11-12 16,-1 6-17-16,4 2 0 16,1 21-10-16,2 7-22 15,4 3-29-15,9 18-42 16,4-10-207-16,5-7-633 0</inkml:trace>
  <inkml:trace contextRef="#ctx0" brushRef="#br1" timeOffset="171329.46">16913 6872 1445 0,'0'0'363'0,"0"0"-261"16,0 0-70-1,0 0-23-15,-14 95-2 0,14-58 51 16,5 4 13-16,11 2-27 16,7-4-23-16,2-5-12 15,5-5-3-15,-1-12-5 16,3-6 7-16,-4-11 1 15,-1 0 17-15,-2-18 11 16,-4-11-4-16,-3-10-22 16,-7-5-3-16,-8-4-2 15,-3-3-5-15,-6 1 5 16,-17 3 3-16,-2 5 1 16,-5 7 2-16,0 6-1 15,0 13 2-15,3 8-13 16,2 8-2-16,3 1-17 0,4 18-30 15,3 4-45-15,10 13-82 16,5-7-186-16,0-4-689 0</inkml:trace>
  <inkml:trace contextRef="#ctx0" brushRef="#br1" timeOffset="171526.6">17404 6909 1629 0,'0'0'302'16,"0"0"-215"-16,47 94-53 0,-20-52-20 15,3-2-13-15,1-8 15 16,-3-6-7-16,-1-8-9 16,0-13-22-16,-4-5-194 15,-9 0-385-15</inkml:trace>
  <inkml:trace contextRef="#ctx0" brushRef="#br1" timeOffset="171713.51">17605 6912 1565 0,'0'0'390'0,"0"0"-239"16,0 0-82-16,-39 83-41 15,21-38 22-15,3 7 16 0,-1 0-15 16,2-3-27-1,2-6-12-15,5-9-12 0,4-10-43 16,3-14-81-16,0-9-179 16,1-1-553-16</inkml:trace>
  <inkml:trace contextRef="#ctx0" brushRef="#br1" timeOffset="171930.89">17722 6742 1650 0,'0'0'277'0,"0"0"-191"0,16 100-36 15,-5-47 1 1,0 5 51-16,1-2-16 0,1-4-36 16,-2-9-34-16,0-7-16 15,-3-11-1-15,0-12-58 16,-1-13-86-16,-1-8-341 15,-2-10-402-15</inkml:trace>
  <inkml:trace contextRef="#ctx0" brushRef="#br1" timeOffset="172312.98">17898 6782 869 0,'0'0'581'15,"0"0"-484"-15,0 0 56 0,2 90-54 16,7-46 65-16,5 4-54 16,8 2-45-16,3 0-39 15,3-5-14-15,4-5-10 16,-2-11-1-16,-2-8 5 16,-1-8-5-16,-5-9 8 15,1-4-3-15,-6-4 1 16,-3-18 23-16,-4-7-16 15,-5-8-8-15,-5-5-6 16,0-5 0-16,-10-1 0 16,-9 2 8-16,-4 4 12 15,-6 4-3-15,-2 6-1 0,0 10 11 16,-1 8 7 0,-1 11-18-16,2 3-15 0,0 13-1 15,2 13-24-15,4 6-21 16,4-1-12-16,8 8-35 15,5-11-160-15,7-6-508 0</inkml:trace>
  <inkml:trace contextRef="#ctx0" brushRef="#br1" timeOffset="172695.07">18105 6413 527 0,'0'0'1175'0,"0"0"-1080"16,0 0-65-16,0 0-7 16,0 0 124-16,96-19-13 15,-72 19-45-15,0 9-31 16,-2 7-32-16,-6 4-17 15,-5 5-3-15,-8 3 1 16,-3 6 1-16,0 1-1 16,-10 2 1-16,-4-3-2 15,5-4 10-15,5-8 2 16,4-7-1-16,0-3-8 16,13-5 15-16,11-4 13 0,5-3-6 15,5 0-14-15,2-6-11 16,0-6-6-16,1-4-34 15,8-8-73-15,-10 4-162 16,0 1-1045-16</inkml:trace>
  <inkml:trace contextRef="#ctx0" brushRef="#br1" timeOffset="173521.97">20908 6777 1685 0,'0'0'369'16,"0"0"-266"-16,0 0-41 15,29-98-31-15,-17 60-12 16,3 1 6-16,-2 3-24 15,-1 1 1-15,-2 7-1 16,-2 7 10-16,-3 8-10 16,-4 5 0-16,-1 6-1 0,0 0-14 15,0 11-2-15,0 12 15 16,0 14 0-16,0 21 1 16,3 24 1-16,9-5-1 15,1-5 10-15,4-12-10 16,-4-14-7-16,2 0 7 15,-1 1 0-15,-1-11 0 16,-6-10-1-16,-1-9 0 16,-3-7 0-16,-1-6 1 15,-2-4 0-15,0 0 0 16,-8 0-12-16,-12-4-19 16,-9-4-21-16,-4 2 36 15,-2 0 16-15,0 2 0 0,4 1 9 16,4 2 5-16,8-1 1 15,7 1 6-15,6 1 1 16,4-2 6-16,2 2 2 16,0-1-8-16,11 0-6 15,9-2-5-15,10 0-1 16,6 0-10-16,5-2-17 16,15-1-85-16,-8 0-185 15,-8 3-578-15</inkml:trace>
  <inkml:trace contextRef="#ctx0" brushRef="#br1" timeOffset="173650.39">21340 7074 1530 0,'0'0'548'15,"0"0"-449"-15,0 0-7 0,0 0-55 16,0 0-15-16,0 0-22 16,0 0-18-16,37-23-102 15,-27 6-473-15</inkml:trace>
  <inkml:trace contextRef="#ctx0" brushRef="#br1" timeOffset="174055.11">21569 6607 1562 0,'0'0'212'0,"0"0"-160"15,0 0-44-15,-37 75-7 16,31-37 56-16,5 5 71 16,1 4-36-16,3-1-60 15,16 0-21-15,6-9-9 16,6-4 0-16,7-9 4 16,2-9-5-16,5-12 0 15,-2-3 0-15,2-11 8 16,-8-14-9-16,-5-11-6 15,-10-6-1-15,-12-6 7 16,-10-2 9-16,-1-2 1 16,-24 1 3-16,-8 6 18 15,-6 8 23-15,-4 10 12 0,2 11-18 16,1 15-28 0,2 1-13-16,5 17-7 0,3 14-1 15,10 2-11-15,7 6-27 16,13 11-78-16,8-9-237 15,11-7-739-15</inkml:trace>
  <inkml:trace contextRef="#ctx0" brushRef="#br1" timeOffset="174407.42">22129 6679 1743 0,'0'0'191'0,"0"0"-189"0,0 0-2 16,-30 95 0-16,19-44 34 16,6 4 67-16,5 1-25 15,8-3-42-15,18-8-22 16,8-9-11-16,6-14 7 16,6-11-7-16,1-11 1 15,0-10-2-15,-6-18 0 16,-7-12-12-16,-13-7 12 15,-12-6 6-15,-9-2 7 16,-15-2 28-16,-21 1 2 16,-9 7-12-16,-5 9 17 15,-3 12-16-15,0 14-8 16,5 12-19-16,9 2-5 0,8 21-40 16,7 7-44-16,15 12-57 15,5-6-367-15,4-4-954 0</inkml:trace>
  <inkml:trace contextRef="#ctx0" brushRef="#br1" timeOffset="174619.84">22587 6779 1961 0,'0'0'225'0,"0"0"-159"16,56 89-48-16,-27-46-17 15,2 3 42-15,0-6 2 0,-1-3-29 16,0-7-16-16,-6-10-8 16,-5-11-67-16,-4-9-40 15,-4-11-110-15,-7-14-165 16,-1 1-640-16</inkml:trace>
  <inkml:trace contextRef="#ctx0" brushRef="#br1" timeOffset="174793.46">22828 6832 958 0,'0'0'837'0,"0"0"-616"16,0 0-80-16,0 0-97 16,0 0-19-16,-59 77 23 15,36-36-4-15,2 5 3 16,0-2-23-16,4 0-15 16,3-8 2-16,5-10-11 15,3-9-28-15,6-17-94 0,4 0-372 16,7-6-452-16</inkml:trace>
  <inkml:trace contextRef="#ctx0" brushRef="#br1" timeOffset="175244.01">23071 6498 1347 0,'0'0'266'16,"0"0"-113"-16,3 101-8 0,5-21 13 15,7 18-17-15,1-5-55 16,1-19-40-16,-5-24-24 15,1-16-13-15,-1-1-8 16,3 1 7-16,0-3-8 16,-4-11-40-16,-2-12-62 15,-2-8-135-15,-3-15-163 16,-2-7-718-16</inkml:trace>
  <inkml:trace contextRef="#ctx0" brushRef="#br1" timeOffset="175625.29">23175 6598 339 0,'0'0'958'0,"0"0"-819"16,0 0-17-16,0 79 31 16,1-33 36-16,6 5-39 15,2 0-80-15,9 2-47 16,2-3-14-16,6-8-7 15,4-6-1-15,0-11 8 16,0-9-9-16,0-10-1 16,-2-6 0-16,-3-11 1 15,1-16 7-15,-4-6 4 16,-2-11 0-16,-7-5 12 16,-3-6-6-16,-10-2 5 15,0 0 4-15,-10 4-6 0,-10 7 16 16,-2 12 11-16,-2 10-4 15,-1 12 0-15,-1 12-28 16,-5 5-15-16,-2 18-1 16,-2 9-5-16,5 5-6 15,6-1-14-15,9 10-59 16,7-9-119-16,8-8-455 0</inkml:trace>
  <inkml:trace contextRef="#ctx0" brushRef="#br1" timeOffset="176021">23581 6289 1536 0,'0'0'329'0,"0"0"-255"15,0 0-52-15,0 0-14 16,90-17 91-16,-60 17 3 16,-2 0-54-16,0 6-21 15,-5 4 0-15,-4 2 8 16,-10 2-14-16,-7 3-12 16,-2 5-2-16,-6 3-1 15,-12 5 3-15,-5-1-6 0,0 3 4 16,3-5-1-16,8-3-5 15,5-3 0-15,7-6 5 16,0-4-6-16,7-4-1 16,16-2 1-16,8-3 6 15,5-1-5-15,3-1-1 16,1 0 0-16,-8 0-15 16,-6 0-47-16,-8-3-111 15,-9 2-393-15</inkml:trace>
  <inkml:trace contextRef="#ctx0" brushRef="#br1" timeOffset="177801.44">13612 8197 889 0,'0'0'244'0,"0"0"-157"0,0 0-42 15,0 0-9-15,0 0 53 16,0 0-17-16,0 0-31 15,18-15-8-15,-12 15-11 16,0 0-9-16,2 0 0 16,-2 0 9-16,2 11 85 15,1 2-49-15,1 4-33 16,1 5-16-16,-1 3 5 16,1 4 1-16,-1 1-14 15,-2 2 8-15,0 2-7 16,-2-1-1-16,-3-3 0 15,-1-2 2-15,-2-3-2 16,0-8 1-16,0-5-1 16,0-4-1-16,0-5 1 0,0-1 7 15,0-2-7-15,0 0 9 16,0 0 14-16,0-8-8 16,0-6-10-16,0-3 1 15,0-3 4-15,-2-4-11 16,1-4-2-16,1-2-8 15,0 1-2-15,0-1 1 16,0 0-10-16,1 1 11 16,9 1-9-16,3 0-6 15,0 3 6-15,7 0-1 16,-2 5 5-16,4 3 6 16,0 1 9-16,-1 5-2 0,0 5 1 15,-2 3 1-15,0 3 0 16,-3 3 0-16,1 14 5 15,-1 9 25-15,0 9 16 16,-1 7-5-16,1 5 3 16,-4 1-14-16,-1 1 10 15,-1-4 7-15,-2-7-24 16,-2-8-10-16,-3-9-2 16,0-9 3-16,-2-4-14 15,2-7 0-15,-3-1-1 16,1 0-123-16,-1 0-234 15,0 0-1074-15</inkml:trace>
  <inkml:trace contextRef="#ctx0" brushRef="#br1" timeOffset="179912.8">13551 9838 439 0,'0'0'179'16,"0"0"-76"-16,0 0-21 15,0 0 16-15,0 0 26 0,0 0-28 16,0 0-27-16,0 1-11 15,0-1-22-15,0 0-21 16,0 2-8-16,0-1 2 16,0 1-8-16,0 1 9 15,0-1-10-15,0 0 0 16,1-1 0-16,2 1 0 16,-3-2-2-16,1 0-25 15,2 0-52-15,-1 0-147 16,-1 0-123-16</inkml:trace>
  <inkml:trace contextRef="#ctx0" brushRef="#br1" timeOffset="182479.33">13567 9847 639 0,'0'0'165'0,"0"0"-47"0,83 0-8 16,-39 0 0-16,8-6-23 15,9-3 0-15,15-8-2 16,21-5-35-16,20-5-27 16,9 1-16-16,-2 0-5 15,-5 5 24-15,-11 5 22 16,2 4-28-16,1 7-10 16,0 5-9-16,-5 0-1 15,-22 5 0-15,-20 4 0 16,-16 2 1-16,-9 1 0 15,8 0 0-15,5 2 10 16,9-4-2-16,2-3 16 16,15-7 7-16,19 0 7 15,27-21 91-15,10-7-36 16,0-6-62-16,-3-1-32 0,-14 3-1 16,2 3 0-16,-4 10 0 15,-5 8 1-15,-4 9 2 16,-3 2 4-16,-6 13-5 15,-3 9 9-15,-3 2 13 16,-18 0 53-16,-12-2-39 16,11 1-9-16,9 2 0 15,-1-5-6-15,0-1-10 16,0-9-4-16,2-10-1 16,15 0 0-16,14-12-1 15,-2-10-4-15,-4-7-1 16,2-4 11-16,5-1-5 15,3 1-7-15,2 5-5 0,-3 3 3 16,-5 9 1-16,-5 8 1 16,-5 6 1-16,-4 2-1 15,2 0 2-15,2 9-1 16,3 1 0-16,1 0 8 16,2-2-9-16,-1 1 1 15,3 2-1-15,-2 0 0 16,2 0 0-16,-2 2 0 15,4-1 1-15,3-1 0 16,6-3-1-16,2-3 1 16,4-5 0-16,7 0 4 15,4 0-5-15,3-10-1 16,1-4 0-16,1 2 0 0,-4-1 1 16,1 2-1-1,-3 3 1-15,-1 3 0 0,-5 5 0 16,-4 0 0-16,-2 6-1 15,-1 8 0-15,0 0 0 16,0 1 1-16,1-1 0 16,4 1 0-16,0-3 6 15,3-3-5-15,3-3-1 16,3-4-1-16,3-2 0 16,0 0 0-16,2 0 0 15,-3-3 1-15,2-5-1 16,-6 4 0-16,-2 4 1 0,-8 0-1 15,-6 3-10 1,-7 11 10-16,-4 1 0 0,-3 4 0 16,-1-4 1-16,3-1 0 15,0-2 1-15,5-8-1 16,0-3 0-16,0-1 2 16,1 0-1-16,-3-2-1 15,4-6 0-15,-5-4-1 16,-3 0 1-16,1 0 0 15,-7 1 0-15,-4 3 0 16,-13 5 0-16,-19 3 1 16,-14 0-1-16,-3 0 6 15,6 6-6-15,7 5 0 16,9 3-1-16,1-1 1 16,3-3 0-16,0-1 0 0,4-5-1 15,1-3 1-15,12-1 0 16,11-2 0-16,14-14 0 15,2 0 0-15,-12-4 0 16,-8 2 0-16,-22 6 0 16,-12 2 6-16,-10 5-6 15,-3 0 0-15,11 2-1 16,9-1 0-16,10 3 0 16,-1 1 0-16,-1 0 1 15,-5 0-1-15,1 3 1 16,-4 8 1-16,3 0 0 15,14 2-1-15,22-4 0 16,17-4 0-16,4-5 1 16,-10 0 0-16,-15-5-1 0,-17-6-1 15,2-2-7-15,0-2 1 16,2-4 6-16,1 2 0 16,-3 2-6-16,-15 2-2 15,-12 9 0-15,-13-1 8 16,-6 5 0-16,7 0 1 15,5 0 1-15,4 0 0 16,-2 0 0-16,-1 1 0 16,-1 3-1-16,3-1-1 15,-2 0 0-15,3 0 0 16,2-3 0-16,1 0-1 0,2 0 1 16,4 0 1-1,1 0 0-15,16-3 0 0,16-5 0 16,18-4 0-16,5 0-2 15,-5 2-47-15,-15 3 10 16,-25 3 14-16,-17 4 7 16,-16 0 16-16,-4 0-7 15,4 0 9-15,6 0 0 16,1 4 1-16,-3 0 8 16,-3 0-3-16,-1-2 16 15,-3-1 3-15,-2 1-8 16,-2-2-9-16,-2 1-6 15,-5-1-1-15,-1 0-1 16,-5 0 0-16,-3 0-35 16,-5 0-107-16,-7 0-117 0,-5-3-124 15,-5-1-430-15</inkml:trace>
  <inkml:trace contextRef="#ctx0" brushRef="#br1" timeOffset="188665.95">15739 10573 185 0,'0'0'858'16,"0"0"-606"-16,0 0-118 16,0 0-49-16,0 0-14 0,0 0 10 15,-2-3 1 1,2 3-25-16,0 0-20 0,0 0-8 16,0 0 0-16,0 0-5 15,-1 0-11-15,1 0-12 16,0 5 5-16,-2 12-6 15,2 9 1-15,0 10 0 16,0 8 0-16,0 5 5 16,0 7-4-16,3 2-1 15,5-1 0-15,-2 0 0 16,0-9-1-16,-2-6 8 16,-1-9-8-16,0-10 0 15,-1-10 1-15,-2-8 0 16,0-4 0-16,0-1 0 15,0 0 7-15,0 0 74 0,0-3 10 16,0-9-42-16,0-6-34 16,0-6-7-16,0-6-9 15,-2-5 1-15,-1-5-1 16,-1-3 0-16,1-6-1 16,-2-1-5-16,1-4-7 15,-2 0 1-15,0 0 6 16,0-1-1-16,0 8 0 15,3 3-10-15,0 9 1 16,1 8 10-16,2 10 6 16,0 7-2-16,0 6 1 15,0 4-6-15,0 0-3 16,0 7 1-16,6 15 7 16,6 12 2-16,6 13 15 15,1 8-9-15,3 7-4 0,0 0-1 16,-1-3 0-16,-2-6 1 15,-1-9-2-15,-4-10 1 16,-3-10-1-16,-5-9 0 16,-1-7 0-16,-2-5 1 15,-2-2-1-15,1-1 0 16,-1 0 1-16,2-5 14 16,3-11-5-16,-1-6-8 15,-1-8-1-15,2-9 0 16,-1-2 0-16,3-7 0 15,-2-3-1-15,2-2 0 16,0 0-7-16,0 2-2 0,0 6-4 16,-2 6 5-16,1 7 7 15,-1 10 1-15,0 7-7 16,-1 8 5-16,-1 7-5 16,-1 0-12-16,3 19 19 15,0 16 10-15,6 25 2 16,2 20 4-16,0 1-4 15,-2-9 4-15,-1-12 5 16,-2-14 2-16,0 2-5 16,0-1-2-16,1-7-4 15,-4-9-6-15,0-7 4 16,0-6-10-16,-1-4 0 16,-1-2-1-16,0-2-5 0,1-3-31 15,4-6-69 1,0-1-244-16,-1 0-676 0</inkml:trace>
  <inkml:trace contextRef="#ctx0" brushRef="#br1" timeOffset="192097.94">16569 10789 1092 0,'0'0'355'0,"0"0"-171"0,0 0-93 16,0 0-18-16,0 0 14 15,0 0 11-15,0 0-25 16,-3 1-35-16,3-1-19 16,0 0-4-16,0 0 4 15,11 0 15-15,4 0 6 16,3 0-16-16,4 0-2 16,0-1-21-16,0-6 6 15,0 1-6-15,-3 1 0 16,-4-2 0-16,-2 5-1 15,-4 1-1-15,-2 0-17 16,-4 1-38-16,-2 0-21 16,-1 0-103-16,0 0-133 15,0 0-424-15</inkml:trace>
  <inkml:trace contextRef="#ctx0" brushRef="#br1" timeOffset="192368.66">16562 10942 1060 0,'0'0'253'16,"0"0"-165"-16,0 0-11 16,0 0 73-16,0 0 73 15,0 0-34-15,0 0-98 16,79 4-36-16,-60-7-30 15,0 0-7-15,-3 1-6 0,-4-1-12 16,1-1-1-16,-2 3 0 16,0-1-45-16,5 0-84 15,12-5-192-15,-3 2-391 16,0-3 201-16</inkml:trace>
  <inkml:trace contextRef="#ctx0" brushRef="#br1" timeOffset="193082.15">17323 10632 1232 0,'0'0'201'0,"0"0"-201"16,0 0-13-16,0 0 13 15,0 0 71-15,0 0 43 16,0 0-30-16,3-11-52 0,1 11-21 16,2 0 3-16,3 0 7 15,3 8 43-15,3 11 52 16,1 7-2-16,3 6-70 16,0 5-26-16,-2 2-8 15,0-2-9-15,-4-1 1 16,-4-6 8-16,-4-9-5 15,-2-8-5-15,-2-6 0 16,-1-3 7-16,0-4-1 16,0 0 15-16,0 0 12 15,0 0-3-15,0-12-14 16,-3-5-7-16,-1-7-9 16,1-6-7-16,1-4-2 0,2-1-6 15,0-2-7 1,3 3 3-16,9 3 3 0,6 3-7 15,1 6 9-15,3 5 3 16,0 5 10-16,2 8 0 16,-2 4 1-16,2 6 0 15,1 14 12-15,1 10 19 16,0 6 3-16,0 2-11 16,-4-1-5-16,-2-7-18 15,-7-4 9-15,-3-9-8 16,-5-6 0-16,-3-4 1 15,-2-5-1-15,0-2-1 16,0 0-74-16,-5 0-262 16,-7-2-903-16</inkml:trace>
  <inkml:trace contextRef="#ctx0" brushRef="#br1" timeOffset="193494.51">16947 11344 1551 0,'0'0'307'15,"0"0"-240"-15,0 0-67 0,0 0-58 16,0 0 58-16,0 0 85 15,0 0 55-15,109-12-53 16,-60 7-50-16,9 0-13 16,20 1-4-16,17-3 3 15,20-1 5-15,9-3-15 16,-6-4 2-16,-12 0-6 16,-12-4 7-16,-17 2 0 15,-14 3-5-15,-16 2-1 16,-6 1-9-16,2-1 6 15,2-1-7-15,-3 0 0 16,-12 4 0-16,-11 2-14 16,-9 3-18-16,-7 2-16 0,-3 2-35 15,-12 2-51-15,-7 9-108 16,-5 1-292-16</inkml:trace>
  <inkml:trace contextRef="#ctx0" brushRef="#br1" timeOffset="193931.61">17017 11710 1545 0,'0'0'342'16,"0"0"-247"-16,0 0-95 15,0 0-27-15,0 0 27 16,0 0 68-16,55 77 31 15,-26-36-16-15,5 7-48 16,3 1-11-16,-1 2-11 16,-3-5-4-16,-5-3-2 15,-4-7-6-15,-6-5 1 0,-3-6 10 16,-5-7-11-16,-4-6-1 16,-3-8 0-16,1-2-26 15,-1-2-53-15,-1 0-80 16,1-22-79-16,-1-2-284 15,-1-2-495-15</inkml:trace>
  <inkml:trace contextRef="#ctx0" brushRef="#br1" timeOffset="194194.15">17385 11633 1156 0,'0'0'223'0,"0"0"-157"15,0 0-65-15,0 0 14 16,0 0 94-16,0 0 91 16,2 99-34-16,-1-51-71 15,1 5-34-15,-1 7-7 16,-1-3-7-16,0 1-11 16,0-5-13-16,0-9-14 15,0-6-7-15,0-10-2 16,0-9 0-16,0-8-37 15,0-11-122-15,5 0-217 16,3 0-482-16</inkml:trace>
  <inkml:trace contextRef="#ctx0" brushRef="#br1" timeOffset="194495.17">17794 11651 954 0,'0'0'250'0,"0"0"-150"16,0 0-12-16,0 0-11 16,0 0 28-16,0 0 24 15,-70 96-26-15,62-53-26 16,1 7 14-16,4 7-5 15,2 2-17-15,1-3-35 0,0-2-17 16,6-8-9-16,8-8-8 16,2-9-11-16,3-10-76 15,8-13-93-15,-5-6-110 16,-5 0-337-16</inkml:trace>
  <inkml:trace contextRef="#ctx0" brushRef="#br1" timeOffset="194868.27">17921 11778 1525 0,'0'0'272'16,"0"0"-206"-16,0 0-47 0,0 0-4 16,0 0 104-16,0 101-20 15,0-62-46-15,0 3-36 16,0 3-3-16,0-5-3 15,0-3 2-15,0-5-6 16,0-6-5-16,2-8-1 16,3-5 0-16,1-8 0 15,2-4-1-15,2-1 0 16,5 0 0-16,2-6 1 16,5-5-1-16,2 2 0 15,3 1 0-15,2 0 0 16,3 3 1-16,1 1-1 15,-1 4 6-15,0 0-5 16,-4 0 3-16,-4 0-4 0,-4-3 0 16,-4 1-21-16,-3-4-54 15,-1-12-137-15,-4 1-167 16,-4-1-919-16</inkml:trace>
  <inkml:trace contextRef="#ctx0" brushRef="#br1" timeOffset="195167.37">18200 11473 232 0,'0'0'1268'15,"0"0"-1153"-15,0 0-107 0,0 0 5 16,0 0 141-16,0 0 46 15,107 75-90-15,-66-33-55 16,6 18-30-16,2 22-3 16,-4 19 4-16,-9 8 8 15,-15-5-14-15,-15-9 0 16,-6-25 5-16,0-14-10 16,-5-11-6-16,-5-7-8 15,-3 4-1-15,-13 17-77 16,5-6-260-16,-3-12-1293 0</inkml:trace>
  <inkml:trace contextRef="#ctx0" brushRef="#br1" timeOffset="200248.02">18894 11192 1234 0,'0'0'232'0,"0"0"-164"16,0 0-46-16,83 0 116 15,-38-3 51-15,3-6-84 16,4 1-68-16,-2-1-24 16,-2 2-9-16,-5-1-4 0,-12 6-55 15,-15 2-156-15,-12 5-82 16,-4 7-424-16</inkml:trace>
  <inkml:trace contextRef="#ctx0" brushRef="#br1" timeOffset="200412.07">18869 11454 1298 0,'0'0'279'0,"0"0"-254"15,0 0-25-15,0 0 0 16,83-19 0-16,-40 6 25 16,0-4-22-16,2 2-3 15,1-4-159-15,-11 3-378 16,-10 0-150-16</inkml:trace>
  <inkml:trace contextRef="#ctx0" brushRef="#br1" timeOffset="200949.14">19296 11039 1117 0,'0'0'286'15,"0"0"-183"-15,0 0-58 16,0 0-19-16,0 0 51 15,0 0 81-15,66 83-85 16,-59-7-29-16,-2-2-15 0,-1-2-18 16,2-13-10-16,-1-15 0 15,1-1 0-15,-2 0 0 16,2-11 0-16,-3-12 0 16,0-9 0-16,0-9 1 15,-2-2 10-15,-1-2 27 16,2-16-17-16,-2-13-22 15,0-10-6-15,0-21 0 16,-12-23-6-16,-4-14 1 16,-2 3 2-16,6 22 9 15,6 28-1-15,3 20-9 16,3 5 9-16,0 2 0 16,0 8-6-16,0 9-9 15,10 2-12-15,2 10 19 16,8 12 9-16,3 8 10 0,6 3 19 15,3 5-14-15,6-1-14 16,-1-1 10-16,1-5-9 16,-5-4-4-16,-8-1 2 15,-9-5 0-15,-11 0 2 16,-5 0 11-16,-14-2 1 16,-11 2-5-16,-8-1 3 15,-6-2 0-15,3-3 7 16,2-1-9-16,7-5-8 15,8-4-2-15,10-5-33 16,7 0-175-16,2-4-357 0</inkml:trace>
  <inkml:trace contextRef="#ctx0" brushRef="#br1" timeOffset="201617.81">20143 10885 365 0,'0'0'955'16,"0"0"-820"-16,0 0-99 0,0 0-36 16,0 0 1-16,0 0 5 15,0 0 29-15,17 35 20 16,-1-8 9-16,1 10 15 16,0 8 0-16,0 9-2 15,1 5-30-15,-3 1-28 16,0-2-7-16,-5-5-11 15,-1-8 0-15,-5-9 0 16,-2-8 5-16,-2-11-6 16,0-8 0-16,0-3 13 0,0-6 6 15,0 0 3 1,0 0 3-16,0-6 3 0,0-8-16 16,0-5 1-16,0-3-12 15,-2-2 1-15,2-4-1 16,0-3-1-16,0-3 0 15,0-6-24-15,5 0-1 16,6-3-21-16,0 0 9 16,4 3-3-16,3 3-7 15,0 5-17-15,3 8 6 16,0 5 34-16,-3 11 11 16,0 8 12-16,-3 0 0 15,-1 22 1-15,2 12 63 16,0 14 17-16,-1 12-25 15,0 3-11-15,-3 0 6 0,-1-3 6 16,-3-10-26 0,-4-11-2-16,1-9-27 0,-2-10 6 15,0-9-7-15,0-7-162 16,0-4-797-16</inkml:trace>
  <inkml:trace contextRef="#ctx0" brushRef="#br1" timeOffset="203459.86">21126 11073 909 0,'0'0'204'0,"0"0"-138"16,0 0-35-16,0 0 95 15,0 0 39-15,0 0 7 16,85-8-48-16,-58 3-54 16,1 1-11-16,2-2-21 15,-4 0-3-15,-1 2-19 16,-4 0-6-16,-4 1-10 15,-4 0-22-15,-4 3-64 16,-8 0-129-16,-1 0-83 16,0 0-336-16</inkml:trace>
  <inkml:trace contextRef="#ctx0" brushRef="#br1" timeOffset="203686.61">21162 11239 1149 0,'0'0'259'0,"0"0"-173"16,0 0-47-16,0 0 37 16,96 0 96-16,-69 0-71 15,-1-3-66-15,1 0-35 16,0 2-1-16,7-2-78 15,-5-3-141-15,-7 2-485 0</inkml:trace>
  <inkml:trace contextRef="#ctx0" brushRef="#br1" timeOffset="204733.99">22069 10738 687 0,'0'0'714'0,"0"0"-622"0,0 0-79 15,0 0-6-15,0 0 32 16,0 0 2-16,0 0-9 16,-3 11-10-16,3 19 33 15,0 10 32-15,0 10-16 16,3 9-9-16,2 5-29 15,-2-2-19-15,1-2-13 16,2-10 0-16,-3-8 0 16,0-12 1-16,-2-11-1 15,-1-5-1-15,2-7 0 16,-2-6 1-16,0-1 10 16,0 0-2-16,0-1 69 15,0-13-28-15,0-9-28 0,0-6-16 16,-2-10 2-16,-2-10-7 15,-1-5-1-15,0-6 0 16,0-4 0-16,4 3-1 16,1 5 1-16,0 9-1 15,0 13 0-15,1 11-6 16,5 10 5-16,0 7-5 16,-2 6-14-16,2 0 2 15,3 14 19-15,3 15 4 16,2 10 29-16,5 11-21 15,1 6-2-15,3 2-10 16,3-2 2-16,-1-6-1 16,0-6 6-16,-4-10-6 0,-1-11 0 15,-7-6-1-15,-3-6 1 16,-5-7-1-16,-2-4 0 16,-1 0 9-16,-1 0 20 15,1-13-16-15,-1-9-5 16,2-9-8-16,0-8 1 15,3-6 0-15,-2-2 1 16,1-5-2-16,-1 3 0 16,2 4 0-16,3 6 0 15,-1 10 0-15,1 11-1 16,-2 10-5-16,3 8-3 16,-1 6 4-16,4 19 5 0,0 16 28 15,0 10-6-15,4 9-4 16,-2 2-7-16,1-3-5 15,-1-8-5-15,0-7 0 16,-3-6-1-16,-1-12 0 16,-3-8-20-16,1-11-66 15,-3-4-186-15,-1-3-527 0</inkml:trace>
  <inkml:trace contextRef="#ctx0" brushRef="#br1" timeOffset="204931.41">22797 11085 1928 0,'0'0'307'16,"0"0"-292"-16,0 0-15 15,0 0-71-15,0 0 55 16,0 0 3-16,0 0-213 15,33-9-519-15</inkml:trace>
  <inkml:trace contextRef="#ctx0" brushRef="#br1" timeOffset="205755.73">23073 10720 872 0,'0'0'323'15,"0"0"-199"-15,0 0-66 16,0 0 28-16,0 0 23 16,0 0 34-16,0 0-16 15,-2-2-39-15,2 2-15 16,0 0-27-16,0 0-29 0,0 0-16 16,0 14 1-16,11 12 18 15,7 10 35-15,4 13-23 16,6 5-14-16,2 4-9 15,3-1-8-15,-3-5 0 16,-3-9 6-16,-6-6-5 16,-4-9-2-16,-3-7-8 15,-4-8-34-15,-4-8-62 16,-4-5-139-16,-2-1-33 16,0-11-350-16</inkml:trace>
  <inkml:trace contextRef="#ctx0" brushRef="#br1" timeOffset="205990.22">23361 10752 1527 0,'0'0'306'16,"0"0"-236"-16,0 0-52 15,0 0 1-15,0 90 93 16,0-38-17-16,0 11-48 15,0 1-19-15,0-1-9 16,0-4-7-16,0-9-11 16,0-11-1-16,0-9-1 15,0-10-89-15,0-10-148 0,0-9-453 16</inkml:trace>
  <inkml:trace contextRef="#ctx0" brushRef="#br1" timeOffset="206320.23">23863 10677 1257 0,'0'0'251'0,"0"0"-180"0,0 0-53 16,0 0-7-16,0 0 55 15,-67 98 72-15,50-49-13 16,3 10-21-16,5 6-35 16,3 4-9-16,6-5-26 15,2-2-19-15,17-8-15 16,6-11-21-16,2-11-89 15,12-10-176-15,-8-12-55 16,-5-7-360-16</inkml:trace>
  <inkml:trace contextRef="#ctx0" brushRef="#br1" timeOffset="206708.98">24098 10861 1295 0,'0'0'216'0,"0"0"-163"16,0 0-40-16,0 0 35 15,-5 77 156-15,2-40-69 16,-1 5-52-16,2 1-21 16,2 2-11-16,0-4-5 15,0-2-21-15,0-9-11 16,0-5-6-16,6-5-8 15,-2-8 0-15,4-2 8 16,0-6-8-16,2-4 0 16,2 0 6-16,3 0-5 15,4-10 0-15,0-1 7 0,1-1-7 16,2 2 0-16,1 5 0 16,0 3-1-16,0 2 0 15,1 0 0-15,-2 7 0 16,-1 2-1-16,-3-1 0 15,0-2-5-15,-3-3-37 16,6-3-81-16,-8-1-200 16,0-12-474-16</inkml:trace>
  <inkml:trace contextRef="#ctx0" brushRef="#br1" timeOffset="207017.64">24448 10637 1375 0,'0'0'226'0,"0"0"-190"16,0 0-35-16,0 0 4 15,0 0 123-15,0 0 27 16,63 101-81-16,-38-51-43 15,2 15-9-15,-3 21 14 16,-7 14 33-16,-7-5-6 16,-10-19-27-16,0-21-12 0,-3-15-4 15,-11 7-11-15,-1 4-7 16,-4 4-2-16,-12 10-38 16,5-15-149-16,1-8-499 0</inkml:trace>
  <inkml:trace contextRef="#ctx0" brushRef="#br1" timeOffset="-211021.25">16373 8262 1099 0,'0'0'222'0,"0"0"-156"16,0 0-8-16,0 0 8 15,0 0 25-15,0 0 11 16,-45 17-23-16,37-7-31 15,1 2-15-15,1 5-1 16,0 4 18-16,3 6-3 16,3 4-11-16,0 3-11 15,6 2-12-15,13-2-4 16,8 1-2-16,3-4 5 16,4-6 15-16,1-5-19 15,1-8-6-15,-5-6 11 16,-1-6-5-16,-5 0-1 15,-4-12 3-15,-6-10-8 0,-6-7 11 16,-8-7 3-16,-1-8 3 16,-4-4-1-16,-14-8-6 15,-8 1-5-15,0 1-7 16,-3 6 0-16,3 4 0 16,2 13 2-16,1 8 7 15,4 10-2-15,-2 8 5 16,4 5-12-16,0 2 1 15,2 17-1-15,0 7 0 16,3 11-1-16,4 5-24 16,8 29-56-16,0-12-152 15,12-6-403-15</inkml:trace>
  <inkml:trace contextRef="#ctx0" brushRef="#br1" timeOffset="-210841.43">16868 8615 1842 0,'0'0'262'0,"0"0"-198"16,0 0-44-16,0 0-19 16,0 0-1-16,0 0 0 15,0 0-100-15,-6 24-461 0</inkml:trace>
  <inkml:trace contextRef="#ctx0" brushRef="#br1" timeOffset="-210430.72">16981 8290 1393 0,'0'0'182'0,"0"0"-128"16,-22 83-14-16,20-42 103 16,2 3-15-16,9-2-56 15,12-2-26-15,7 1-19 16,5-7-10-16,5-7-11 16,2-8 0-16,1-6-4 0,1-11 8 15,-3-2-1-15,-4-11-2 16,-4-12 9-16,-7-12 4 15,-7-4 3-15,-9-8-1 16,-8-2 1-16,0-1-3 16,-11 0-2-16,-11 3 1 15,-5 8 5-15,-5 5 6 16,-3 8 5-16,-2 10-8 16,-3 9-14-16,2 7-7 15,3 0-6-15,0 11 0 16,5 10-30-16,7 4-48 15,3 11-88-15,10-7-213 16,5-3-615-16</inkml:trace>
  <inkml:trace contextRef="#ctx0" brushRef="#br1" timeOffset="-210121.07">17702 8124 1122 0,'0'0'328'0,"0"0"-237"16,0 0-3-16,0 0 62 15,0 0-4-15,116 14-20 16,-71-14-48-16,3 0-23 16,-5 0-27-16,-3 0-28 15,-12-2-2-15,-10-1-70 16,-9 3-161-16,-9-1-425 0</inkml:trace>
  <inkml:trace contextRef="#ctx0" brushRef="#br1" timeOffset="-209657.68">17746 8157 392 0,'0'0'1018'0,"0"0"-867"16,0 0-33-16,0 0-49 15,-34 100 65-15,33-71-2 16,1-1-23-16,0 0-36 15,1-4-28-15,11-4-22 16,2-4-15-16,5-8 8 16,5-4 9-16,4-4-6 15,6 0-4-15,5-4-6 16,2-6-2-16,5 0-7 16,-3 6 1-16,0 4 5 15,-1 0-6-15,-5 17 1 0,-1 8 0 16,-6 9 0-1,-8 3 10-15,-7 4 11 0,-10 1-15 16,-5-1 4-16,-10 0-4 16,-16-2-1-16,-9-3 2 15,-11-7-7-15,-7-9 1 16,-5-9 0-16,-4-11 23 16,3 0-10-16,5-14 0 15,6-6 0-15,9-2-3 16,9 3-5-16,8 2-5 15,10 6-2-15,5 5-9 16,7 6-43-16,6 0-89 0,10 0-394 16,5 3-557-16</inkml:trace>
  <inkml:trace contextRef="#ctx0" brushRef="#br1" timeOffset="-208694.44">21258 8146 1358 0,'0'0'237'0,"0"0"-171"15,0 0-50-15,0 0-9 16,0 0 57-16,0 0 36 16,0 0-24-16,-41 53-31 15,38-26 1-15,2 4 11 16,1 6 4-16,0 1-10 15,9 3-19-15,9-3-14 16,3-2-6-16,6-5-2 16,1-6-10-16,3-7 0 15,2-8 5-15,1-5 13 16,2-5-10-16,-2-5 0 0,-4-12 4 16,-2-10 7-16,-6-3-7 15,-6-7-3-15,-7-2-2 16,-6-3 3-16,-3 2 16 15,0 1 2-15,-14 2 12 16,-6 4-9-16,-6 3-6 16,-1 5 2-16,-4 4-18 15,-2 4 4-15,0 5-7 16,1 8-6-16,-1 4 0 16,0 0-21-16,3 9-9 15,3 11-17-15,3 3-24 16,5 14-36-16,6-6-139 15,7-3-512-15</inkml:trace>
  <inkml:trace contextRef="#ctx0" brushRef="#br1" timeOffset="-208460.49">21810 8477 1403 0,'0'0'677'15,"0"0"-585"-15,0 0-58 16,0 0-20-16,0 0 1 16,0 0-6-16,0 0-9 0,-3 39-67 15,16-37-222-15,0 0-452 0</inkml:trace>
  <inkml:trace contextRef="#ctx0" brushRef="#br1" timeOffset="-207990.57">22090 8157 1228 0,'0'0'195'0,"0"0"-147"16,0 0-9-16,-22 74 35 16,22-43 92-16,0 4-15 15,13 3-50-15,11 3-47 16,6-3-28-16,4-1-15 15,8-7-1-15,0-7-4 16,4-4 0-16,0-9 17 16,2-6 7-16,-3-4-8 15,-5-6 22-15,-5-14-13 16,-6-9-6-16,-11-8 1 16,-9-5-12-16,-7-5 4 0,-2-1 3 15,-13 2 12-15,-10 0 5 16,-9 7-11-16,-4 3 8 15,-3 9-8-15,-1 6-15 16,-1 6-6-16,0 10-1 16,2 5-5-16,2 5-28 15,4 14-44-15,5 6-36 16,0 13-71-16,10-4-208 16,3-4-588-16</inkml:trace>
  <inkml:trace contextRef="#ctx0" brushRef="#br1" timeOffset="-207612.62">22874 8012 1691 0,'0'0'207'15,"0"0"-163"-15,0 0-31 16,0 0 59-16,0 0 78 0,0 0-54 15,116 13-34-15,-72-10-26 16,3-2-15-16,-2 1-4 16,-3-2-11-16,-6 0-6 15,-6 0-24-15,-8 0-57 16,-11 0-108-16,-7-5-192 16,-4 1-509-16</inkml:trace>
  <inkml:trace contextRef="#ctx0" brushRef="#br1" timeOffset="-207119.65">23037 8061 624 0,'0'0'868'15,"0"0"-752"-15,0 0-30 16,0 0 8-16,0 0 42 16,0 0 10-16,0 0-53 15,-61 77-40-15,56-59-25 16,2-1-12-16,2 1-8 15,1-2-1-15,0-4 1 16,0 0-7-16,0-3 1 16,10 0-1-16,4-4 0 15,5 1 0-15,5-6 0 16,4 2-1-16,4-2-8 16,2 0-2-16,0 0-1 15,4 0 5-15,-2 3 6 0,1 6-1 16,-5 3 1-16,1 5-1 15,-4 5 1-15,-3 6 0 16,-6 2 1-16,-5 1-1 16,-6 0 1-16,-9 1-1 15,0-3 8-15,-8-1 8 16,-14-2-3-16,-8-4-13 16,-6-5 0-16,-4-4 1 15,-6-7 8-15,-3-6-3 16,1 0-5-16,2-5 20 15,4-9 11-15,8 0 25 16,5 1-2-16,8 1-11 16,8 2-26-16,3 3-13 15,5 4-5-15,2 3-48 16,2 0-54-16,-2 5-79 0,0 6-387 0</inkml:trace>
  <inkml:trace contextRef="#ctx0" brushRef="#br1" timeOffset="-202312.68">12348 1081 639 0,'0'0'191'16,"0"0"-116"-16,0 0-10 16,0 0 29-16,0 0 12 0,0 0 35 15,6 26-48-15,5-14-48 16,2 0-3-16,1 0-11 16,2 5 31-16,2 3-15 15,1 8 26-15,2 3-42 16,0 9-11-16,2 4-5 15,-1 9 4-15,-4 9-3 16,-3 11 3-16,-12 17 0 16,-3 9-5-16,-27 4-1 15,-14-5-11-15,-6-7 13 16,2-10-14-16,5-12 0 16,14-15 18-16,7-12-9 15,7-3-1-15,-1 8-2 0,4 9-5 16,6 3 3-1,3 3-4-15,4-2-1 0,18-2 0 16,7-3 0-16,7-2-1 16,4 0 0-16,2-3 1 15,4 0 1-15,-1-1-1 16,-1 3 0-16,-3 5 0 16,2 15 0-16,-1 20 9 15,-3 27 6-15,-2 9 14 16,-13-2-1-16,-6-5-11 15,-9-10-9-15,1-1-1 16,-1-2 2-16,5 1 0 0,2-2-2 16,3 2 21-1,5 2 4-15,3 2-13 16,3-1-10-16,4-1-7 0,5-2-1 16,3-3 0-1,-2-4 5-15,4-6-6 0,-6-6 1 16,-7-3 0-16,-6 0 0 15,-8 1 0-15,-8-1 0 16,-8 5 0-16,-1-1 0 16,-3 4 1-16,-10 3 0 15,-4 5-1-15,-2-2-1 16,-2 0 1-16,0-3-1 16,-4-4 0-16,4-1-1 15,-4-1 1-15,1 0 0 16,1-5 1-16,3-3-1 0,6-17-9 15,4-12 9-15,7-13 0 16,3-2 0-16,0 5 0 16,0 6 1-1,0 4-1-15,1 0 0 0,4-4 0 16,1-1 0-16,-3 1 0 16,0 2 1-16,0-3-1 15,3 0 1-15,3-7 1 16,4-7-2-16,7-7 0 15,5-5-2-15,3-5 1 16,2 2-5-16,0 0 5 16,1 3 1-16,-2 5 0 15,-3 4 0-15,0 9-1 0,-7 8 0 16,-1 16 1 0,1 19 0-16,-5-6 1 0,-1-7 5 15,-1-10 4-15,2 0-4 16,5 20-5-16,3 19 0 15,-4-8 0-15,-1-20 0 16,-7-18 1-16,3-11 8 16,4 7-8-16,2 7-2 15,2 5 0-15,0 0 0 16,-3-3 0-16,-3-3 0 16,-3-3 0-16,-6-7 0 15,-2-2-11-15,-4-6-23 16,0-8-69-16,-9-4-128 15,-8-8-64-15,-2-12-379 0</inkml:trace>
  <inkml:trace contextRef="#ctx0" brushRef="#br1" timeOffset="-200180.35">9216 6496 1151 0,'0'0'393'15,"0"0"-271"-15,0 0-86 16,0 0 2-16,0 0 78 15,0 0-2-15,-91-12-25 16,63-2-17-16,-4-2-23 0,-5-2-9 16,-2-2-5-1,-1-4 13-15,-3-4-11 0,1-6-8 16,-1-4-3-16,1-8-10 16,5-2 2-16,2-5-11 15,4 0-6-15,7-3 1 16,4 4-1-16,3 2-1 15,2 7 6-15,6 1-4 16,3 9-2-16,0 1 0 16,2 6 0-16,4 6-9 15,0 1 9-15,0 4 6 16,0 6-6-16,0 1 0 16,0 3 0-16,0 2-9 15,0 3 7-15,0 0-7 16,0 0-1-16,0 0-3 0,0 0 7 15,0 0-3-15,-2 0-5 16,2-1 0-16,-1 1-4 16,-2 0-6-16,0 0 12 15,1 0 0-15,-1 0-2 16,0 0 3-16,0 0-4 16,0 1 2-16,-1 10 12 15,-2 1-5-15,3 7 6 16,-3 9-1-16,3 5 0 15,0 4 1-15,-3 4-1 16,1-1 0-16,-2-3 1 16,3-4 0-16,-1-11 0 0,4-7-1 15,-1-5 1-15,2-9 1 16,0-1-1-16,0-2-8 16,0-17 8-16,0-5 6 15,0-8 1-15,2-6 11 16,-2-6-17-16,0-2 16 15,0-5-10-15,0-2 15 16,0 0-21-16,-2 1 0 16,1 7 5-16,-4 2-6 15,5 8 0-15,0 7 0 16,0 4 9-16,0 9 0 16,0 4-8-16,0 5 0 15,0 4 6-15,0-1-7 16,0 3-6-16,0 0 0 15,0 0 3-15,0 0-3 0,0 0 0 16,0 0 5-16,6 3 0 16,5 5 0-16,0 0 1 15,3 4 0-15,4 1 0 16,1-1 1-16,4 2-1 16,3 0 0-16,3 2 1 15,-1 0-1-15,3 1 1 16,-1-2 0-16,-3-1-1 15,-2 2 1-15,-5-5 0 16,-4-1-1-16,-5-1 1 16,-4-3-1-16,-4 0 0 15,-3-1 0-15,0 2 0 16,0 3 6-16,-13 0-5 0,-8 3 11 16,1-2-11-16,-8 1 19 15,0 0-3-15,-5 0 0 16,-4-3-5-16,3 2-1 15,-1-3 15-15,2 1 11 16,-1 3-10-16,6 0-8 16,2-2-4-16,5 1 0 15,2-1 2-15,6-1-6 16,4-1-5-16,3-3-5 16,1-2 0-16,4-1-1 15,-1-2 0-15,2 0 0 16,0 0-21-16,0 0-39 15,0 5-55-15,0-1-94 0,2 2-515 16</inkml:trace>
  <inkml:trace contextRef="#ctx0" brushRef="#br1" timeOffset="-187259.54">792 8358 1091 0,'0'0'387'0,"0"0"-250"16,0 0-30-16,0 0 47 15,0 0-19-15,0 0-27 16,0 0-31-16,0 0-15 16,0 0-1-16,0 0-7 15,0 0-2-15,0 0-10 16,0 0-12-16,0 0-5 16,0-2-9-16,0 2-9 15,3 0-7-15,4 0 0 16,8 0 2-16,6 0-1 0,0 0 0 15,7 0 6-15,-1 0-6 16,3 0 0-16,-5 0 0 16,0 0 1-16,-1 0 5 15,-6 0-1-15,-3 0-5 16,-4 0 1-16,-5 0 5 16,-3 0-1-16,-2 0 0 15,1 0-4-15,-2 0 11 16,0 0-7-16,0 0-5 15,0 0 1-15,0 0-2 16,0 0 0-16,0 0-28 16,0 0-46-16,0 0-64 0,7 0-91 15,-3 0-338-15,1 0-308 16</inkml:trace>
  <inkml:trace contextRef="#ctx0" brushRef="#br1" timeOffset="-186613.55">1196 8132 763 0,'0'0'707'0,"0"0"-589"16,0 0-67-1,0 0 41-15,0 0-34 0,0 0 1 16,0 0-10-16,21-45-19 16,-5 33-11-16,1 4-3 15,3-1-4-15,3 4-11 16,-1 2 14-16,7 3 2 16,-1 0 3-16,2 0 13 15,0 3-20-15,-5 7-1 16,2 5-12-16,-9 2 6 15,1 6-6-15,-8 5 0 16,-6 8 0-16,-5 5 16 16,0 5-15-16,-19 5 1 15,-6 2-1-15,-5 1 10 16,-3-3-4-16,2-6-6 0,1-6-1 16,2-8-1-16,1-9-9 15,6-5-2-15,3-9 2 16,4-6 8-16,3-2-16 15,3-5-52-15,2-9-26 16,3-3 27-16,3-1 49 16,0 1 20-16,0 2 1 15,3 4 30-15,6 2 7 16,2 4 9-16,0 5-22 16,3 0-3-16,4 3 26 15,4 10-20-15,2 1-5 16,3 1 8-16,3-1 13 15,-2 0 1-15,2-3-16 16,0 0-11-16,-2-5-11 16,0-1-1-16,-4-2-5 0,-1-3-1 15,-1 0 0-15,-3 0-43 16,2-8-98-16,-6-4-206 16,-4-2-663-16</inkml:trace>
  <inkml:trace contextRef="#ctx0" brushRef="#br1" timeOffset="-185762.45">1942 8603 613 0,'0'0'192'0,"0"0"-137"15,0 0-9-15,0 0 46 16,0 0 56-16,0 0 13 16,0 0-80-16,9 12-45 15,-8-21 21-15,-1-1-28 16,2 2-13-16,-2 1 29 16,0 3 44-16,0 4 33 15,0 0-59-15,0 0-28 16,0 0-14-16,0 0-15 15,0 0 1-15,0 0-6 0,0 0-1 16,0 0 0 0,0 0-16-16,1 5 16 0,3 1-1 15,1-1 1-15,-2-2-1 16,0-1 0-16,0-2-9 16,-3 0 10-16,0 0 1 15,0 0 15-15,0 0 17 16,0-2-2-16,0 0 36 15,-3 1 7-15,0 1-31 16,0 0-42-16,-4 0-1 16,1 0-35-16,1 0-63 15,4 3-132-15,-1-1-391 0</inkml:trace>
  <inkml:trace contextRef="#ctx0" brushRef="#br1" timeOffset="-185015.85">2219 8090 945 0,'0'0'296'0,"0"0"-207"16,0 0-63-16,0 0 25 15,0 0 106-15,57 73-9 16,-32-66-60-16,3-4-36 15,4-3-21-15,-4 0-7 16,3-13 27-16,-4-6 25 0,-6-2-3 16,-3-4-23-16,-7-6-14 15,-7 2 11-15,-4 0-14 16,0 0-4-16,-12 4 8 16,-7 4 9-16,-2 1-21 15,-3 8-10-15,0 3 0 16,-3 6-2-16,2 3-7 15,2 5-6-15,-2 14-9 16,6 7-21-16,4 9-14 16,0 1-54-16,12 19-80 15,3-11-218-15,0-7-616 0</inkml:trace>
  <inkml:trace contextRef="#ctx0" brushRef="#br1" timeOffset="-184639.39">2406 8149 1292 0,'0'0'264'0,"0"0"-209"16,0 0-39-16,-51 111 3 16,42-68 41-16,9 3 70 15,0 0-53-15,15-5-41 16,6-2-14-16,9-8-3 15,1-9-3-15,6-10 0 16,-3-7-2-16,-1-5-3 16,-3-7 11-16,-6-13-9 15,-9-8 24-15,-9-6 16 0,-6-7 9 16,-3 1-19 0,-14-2-42-16,-8 5 55 0,-6 6-19 15,-4 6-8-15,-3 11-13 16,2 3-9-16,6 9-5 15,2 2-2-15,8 3-1 16,4 14-24-16,10 7-26 16,3 1-38-16,6 8-99 15,12-4-298-15,3-8-610 0</inkml:trace>
  <inkml:trace contextRef="#ctx0" brushRef="#br1" timeOffset="-184301.02">2783 8090 1370 0,'0'0'339'15,"0"0"-328"-15,9-75 0 16,-6 43 13-16,0 3 67 16,3 3 1-16,1 5-33 15,-4 6-29-15,3 5-18 16,-3 6-12-16,0 3-9 15,2 1-5-15,1 4 8 16,1 12 6-16,5 12 28 16,3 9 1-16,0 12-13 15,4 18 9-15,-1 20 12 16,-3-6-9-16,-3-6-3 0,-6-13-10 16,-4-17-6-16,-1 4-8 15,-1-2 1-15,0-9 4 16,0-8-6-16,0-12-12 15,0-13-84-15,0-5-253 16,0 0-426-16</inkml:trace>
  <inkml:trace contextRef="#ctx0" brushRef="#br1" timeOffset="-184043.42">3292 8163 1303 0,'0'0'250'0,"0"0"-148"16,43 94 32-16,-18-48 2 16,3 0-20-16,2-5-21 15,0-1-42-15,-3-9-30 16,-3-5-23-16,-5-6-14 15,-5-6-73-15,-4-7-100 16,-7-4-119-16,0-3-374 0</inkml:trace>
  <inkml:trace contextRef="#ctx0" brushRef="#br1" timeOffset="-183811.09">3490 8197 1356 0,'0'0'521'0,"0"0"-461"16,0 0-42-16,0 0-9 16,-64 102 13-16,40-56 58 15,0 2 6-15,-1-2-19 16,7-3-21-16,-3-8-15 16,9-7-17-16,2-8-13 15,4-9 1-15,6-8-2 16,0-3-40-16,1-15-103 0,12-9-184 15,1-2-380-15</inkml:trace>
  <inkml:trace contextRef="#ctx0" brushRef="#br1" timeOffset="-183563.08">3747 7936 1211 0,'0'0'365'16,"0"0"-257"-16,0 0 7 16,28 75 20-16,-15-25 3 15,2 10 0-15,0 5-49 16,2-1-24-16,-1-3-35 16,-4-7-16-16,-2-12-13 0,-1-10-1 15,-1-13-26-15,-4-9-60 16,-1-13-112-16,0-14-350 15,0-9-503-15</inkml:trace>
  <inkml:trace contextRef="#ctx0" brushRef="#br1" timeOffset="-183183.56">4003 7989 464 0,'0'0'1225'0,"0"0"-1058"15,15 99-120-15,-5-47 11 16,2 7 61-16,3 2-13 16,6-3-28-16,3-3-45 15,7-6-23-15,1-13-4 0,-1-9-1 16,2-12-5-16,0-9-2 16,-5-6 1-16,0-7 0 15,-4-20-39-15,-5-9 40 16,-5-8 15-16,-11-10 15 15,-3-2-5-15,0-2 12 16,-12 2 18-16,-12 6-12 16,-3 6-6-16,-7 9 7 15,1 11-9-15,-1 9-6 16,-2 13-16-16,-1 2-13 16,4 11-1-16,5 12-5 0,5 8-7 15,4 4-6-15,8 2-17 16,4 1-40-16,7 5-71 15,0-7-116-15,9-12-684 0</inkml:trace>
  <inkml:trace contextRef="#ctx0" brushRef="#br1" timeOffset="-182626.36">4300 7533 1475 0,'0'0'402'0,"0"0"-324"16,0 0-50-16,0 0-12 15,0 0 36-15,79-30 7 16,-51 26-28-16,4 0-10 16,-4 4-5-16,3 0-15 15,-7 0 10-15,-5 9 4 16,-8 2 2-16,-8 1-16 16,-3 1 0-16,0 0 0 15,-3-1 0-15,-8-1 6 0,-2-5-7 16,1-1-1-1,2-5 0-15,5 0-16 0,2 0-29 16,3-10-46-16,0 0 14 16,6 1-9-16,9 0 37 15,7 5 24-15,1 4 23 16,4 0 3-16,-2 3 16 16,-3 9 56-16,-5 3 48 15,-1 0-5-15,-10 3-25 16,-6 2-21-16,0 1-13 15,-19 1-4-15,-4 0-9 16,-8-2-10-16,1-1-11 16,0-5-16-16,5-2-6 0,7-5-1 15,3-4-50 1,5-3-72-16,4 0-357 0</inkml:trace>
  <inkml:trace contextRef="#ctx0" brushRef="#br1" timeOffset="-182158.43">5117 7604 1493 0,'0'0'498'0,"0"0"-437"0,0 0-43 16,0 0-9 0,0 0 51-16,79-5 54 0,-34 1-39 15,1-4-29-15,3 0-9 16,-4 4-17-16,-6-1-13 15,-9 0-7-15,-9 2-37 16,-15 1-53-16,-2 1-142 16,-4 1-577-16</inkml:trace>
  <inkml:trace contextRef="#ctx0" brushRef="#br1" timeOffset="-181801.35">5322 7671 1152 0,'0'0'341'0,"0"0"-136"15,56 81 28-15,-24-36-56 16,-1 7-75-16,5-1-24 16,-5 2-32-16,-4-3-12 15,-3-2-13-15,-8-2-12 16,-10-4-2-16,-6-3-6 15,-3-1 0-15,-16-2 1 16,-11-3-1-16,-9-5 0 16,-7-8 6-16,-2-4 1 15,-7-9 11-15,4-7 26 16,2 0-1-16,4-4 26 0,11-6 2 16,9 0-17-1,11 0-25-15,4 3-30 0,7 2-8 16,3 1-49-16,0-2-56 15,19-4-34-15,2 0-196 16,0 0-1412-16</inkml:trace>
  <inkml:trace contextRef="#ctx0" brushRef="#br1" timeOffset="-180683.88">6464 8043 1465 0,'0'0'278'0,"0"0"-224"16,0 0-32-16,0 0 1 16,122 10 62-16,-68-10 26 15,3 0-34-15,4 0-29 16,-3 0-9-16,-4 0-7 16,-5 0 2-16,-7-3 5 15,-4-1 10-15,-9 0-18 16,-8 1 12-16,-3-1-9 15,-9 1-10-15,-3 3-4 16,-3-1-6-16,-3 1 7 16,0 0-14-16,0 0-5 0,0 0-2 15,0 0-12-15,0-2-10 16,0 1-11-16,-3-2 5 16,-2 0-12-16,2-1-14 15,-1-1-21-15,1 1 28 16,0 1 24-16,1-3 16 15,2 5 6-15,0 0 1 16,0 1 0-16,0 0 0 16,3 13 1-16,8 7 6 15,2 6 5-15,-1 7-3 16,3 1-8-16,-3-2 5 16,-2-2-5-16,-2-6 9 0,-4-6 2 15,-1-8-2-15,-3-5 3 16,0-5 10-16,0 0 14 15,0-10 3-15,0-10-21 16,-7-11-12-16,-2-7 7 16,-3-5-4-16,0-2-3 15,-3-3 1-15,3 2 1 16,0 4 1-16,0 5-4 16,-1 7 2-16,5 6-2 15,2 8 16-15,2 7-7 16,2 5-6-16,1 3-8 15,1 1 0-15,0 0-1 16,0 0-7-16,0 11 5 0,12 3 1 16,3 2 0-1,7 4 1-15,2 1-2 0,7 1-4 16,-1 3-3-16,0-1 9 16,1 1-1-16,-2 1 0 15,-3-1 0-15,-2-3 1 16,-6-1 1-16,-3-2-1 15,-7-5 1-15,-7 3 1 16,-1-3 4-16,-12 2 3 16,-10 1-2-16,-11 0 1 15,-7-1 3-15,-2 1 10 16,-3-2 11-16,-1-2 12 16,7-2-5-16,2-2-17 15,7-1-16-15,6-5-6 16,8-1-14-16,7-2-41 0,9 0-75 15,0-3-120-15,9-4-951 16</inkml:trace>
  <inkml:trace contextRef="#ctx0" brushRef="#br1" timeOffset="-179737.3">8023 7821 836 0,'0'0'322'16,"0"0"-222"-16,0 0-68 15,0 0 45-15,-9 93 33 16,10-67-6-16,17 6-14 15,3-1-26-15,9-2 11 0,3 0 1 16,4-8-25-16,0-6 3 16,-1-11-6-16,-3-4-7 15,-3-8-8-15,-6-17 4 16,-9-7 1-16,-7-8 5 16,-8-4-17-16,0-3 14 15,-20 0-17-15,-9 3 6 16,-5 9 10-16,-5 8 4 15,-1 7-6-15,0 9-19 16,1 10 11-16,3 1-6 16,6 9-13-16,3 11-9 15,5 8-1-15,7 2-16 16,8-1-24-16,7 14-94 0,7-7-141 16,11-8-522-16</inkml:trace>
  <inkml:trace contextRef="#ctx0" brushRef="#br1" timeOffset="-179577.97">8509 8068 1876 0,'0'0'286'16,"0"0"-203"-16,0 0-52 16,0 0-21-16,0 0-5 15,0 0-5-15,0 0-40 16,66 10-132-16,-51-35-413 0</inkml:trace>
  <inkml:trace contextRef="#ctx0" brushRef="#br1" timeOffset="-179195.03">8715 7660 1564 0,'0'0'328'0,"0"0"-247"16,0 0-58-16,0 0-8 15,-25 111 53-15,25-65 6 16,0 4-15-16,16-2-10 16,9-2-33-16,8-7-7 15,6-7-8-15,4-7 1 16,3-11 4-16,1-11-6 16,-3-3-1-16,-5-13-5 0,-7-12 6 15,-9-5 0-15,-9-9 1 16,-10 0-1-16,-4-3 12 15,-13 3 26-15,-14-1 4 16,-9 5 10-16,-6 5-9 16,-5 8-5-16,0 9 20 15,0 10-9-15,0 3-23 16,6 14-19-16,3 12-7 16,9 7-5-16,6 1-13 15,13 5-25-15,8 1-41 16,8 9-85-16,15-10-175 15,2-9-747-15</inkml:trace>
  <inkml:trace contextRef="#ctx0" brushRef="#br1" timeOffset="-178557.36">9273 7646 1213 0,'0'0'309'16,"0"0"-230"-16,0 0-40 15,0 0 47-15,110 0 28 16,-64 0-36-16,1-1-39 16,-1-8-18-16,-7 1-6 15,-11 1-10-15,-10 1-5 16,-11 4-1-16,-7 0 1 15,-10 2-1-15,-18 0-16 16,-8 3 7-16,-6 8 10 16,-4 4 15-16,1 2 34 0,6 4-5 15,2-3-23 1,11 1 1-16,9-5 5 0,8-1-11 16,9-3-15-16,0-1 5 15,10-1 0-15,15 0 2 16,10-2-8-16,8 3 2 15,9-1 0-15,0 3 5 16,-2 5-7-16,-4-2 12 16,-7 5 10-16,-12 0 11 15,-13 4-2-15,-12 3 10 16,-2 0 13-16,-22 2-13 16,-11-1-10-16,-6-4-13 15,-4-2-4-15,2-7-13 16,4-6-1-16,10-5-53 15,8-3-73-15,11 0-203 0,8-11-989 0</inkml:trace>
  <inkml:trace contextRef="#ctx0" brushRef="#br1" timeOffset="-177093.04">9871 7742 1181 0,'0'0'291'15,"0"0"-202"-15,0 0-21 0,0 0 91 16,0 0 17-16,36 72-44 16,-20-40-44-16,1 1-29 15,-3 3-15-15,0-2-14 16,-4-4-14-16,-2-1-5 15,-2-8-1-15,-3-4 2 16,-2-9-12-16,-1-5 0 16,0-3-7-16,0-7-14 15,0-17 15-15,0-8-6 16,0-8 6-16,0-3-6 16,0 2 0-16,5 4-8 15,2 8 8-15,7 11 11 16,0 11 0-16,3 7 1 0,2 11 5 15,-1 18 21-15,3 5 7 16,0 8 1-16,-3-1 6 16,0-5-16-16,-5-5 1 15,2-6 0-15,-4-10-10 16,-1-8-9-16,-1-7-6 16,-2 0-1-16,1-18 1 15,1-11-9-15,-3-7-18 16,0-3-13-16,0-3-8 15,0 6 20-15,2 7 15 16,0 12 0-16,1 10 2 16,3 7 4-16,0 16 6 15,0 12 1-15,4 6 31 0,-2 2-19 16,-1-7 15-16,4-5-5 16,-1-7 3-16,-1-9-5 15,1-8-14-15,-2 0-6 16,2-10 0-16,-2-11-6 15,-3-4-4-15,-2-3-9 16,-1 1 11-16,-1 6-5 16,-2 8-1-16,-1 12 0 15,2 1-10-15,0 14 13 16,4 10 11-16,1 1 1 16,4-3 8-16,1-1-9 15,5-10 6-15,-1-7-4 0,0-4-1 16,1 0 0-1,-3-17 0-15,-6-5-1 0,-4-4-3 16,-8-3 2-16,0-5-6 16,-11 2 7-16,-13 3-7 15,-4 3 6-15,-3 4 0 16,-2 10-8-16,4 7 3 16,4 5 5-16,7 8 0 15,9 11-7-15,6 8 8 16,3 4 0-16,3 1 10 15,15-2 6-15,6-5-3 16,9-5-12-16,1-11 0 16,2-5-1-16,1-4-18 0,1-10 5 15,-5-16 7 1,-2-6-16-16,-4-8-5 0,-7-9-11 16,-6-5 32-16,-5-5 6 15,-9-7 0-15,0 2 0 16,-15 3 1-16,-3 10 8 15,-3 8 25-15,0 18-1 16,8 15-14-16,1 10 3 16,6 33-19-16,6 34 3 15,0 25 3-15,13 6 28 16,7-13 9-16,2-24-21 16,-3-22-4-16,1-10-20 15,5 0-1-15,7-4-3 16,2-5 2-16,0-9 0 15,0-11 0-15,-4-9 0 0,-7-19-8 16,-4-10 2 0,-8-11 1-16,-7-3 6 0,-4 0 0 15,0 4 0-15,0 9 1 16,-4 12-1-16,-1 13 0 16,4 14-5-16,1 14-2 15,0 22 7-15,0 16 1 16,7 6 13-16,8 1-6 15,3-6 0-15,3-8-8 16,1-9-1-16,2-11 0 16,-3-9 0-16,1-11-9 15,-1-5-2-15,-1-8 6 16,-1-19 5-16,0-12-11 16,2-5 11-16,3-5-5 15,1 1-1-15,2 9-2 0,1 14 8 16,2 13 1-16,0 12 8 15,1 8 22-15,-1 18-2 16,-3 9 2-16,-6 1 11 16,-6 3 2-16,-11-2-4 15,-4-3-5-15,-6-4-23 16,-16-4-4-16,-9-6-7 16,-7-5-32-16,-23-4-47 15,9-5-90-15,7-1-391 0</inkml:trace>
  <inkml:trace contextRef="#ctx0" brushRef="#br1" timeOffset="-174502.11">6643 9532 789 0,'0'0'408'16,"0"0"-170"-16,0 0-59 15,0 0 15-15,0 0-70 16,0 0-10-16,0 0-12 0,-3 0-29 16,3 0-25-1,0 0-8-15,0 0 3 0,0 0-8 16,0 0-10-16,0 0-11 15,0 0-7-15,0 0-2 16,0 0-5-16,9 0-6 16,9 0 6-16,3 0 1 15,12 0 1-15,5 0 4 16,3 0-5-16,2 0-1 16,0-1 1-16,-2-2 2 15,-7-2 4-15,0 2-7 16,-8-2 0-16,-7 4 0 15,-7-1 0-15,-5 2 0 16,-4 0-11-16,-1 0 5 16,-2 0-3-16,0 0-16 0,0 0-32 15,0 3-74 1,0 5-188-16,-5-3-501 0</inkml:trace>
  <inkml:trace contextRef="#ctx0" brushRef="#br1" timeOffset="-173783.38">7116 9333 1152 0,'0'0'350'0,"0"0"-252"0,0 0-73 16,0 0-10-16,0 0 75 15,18 98 36-15,-9-57-25 16,4 2-22-16,-2 6-42 16,2-6-20-16,-4-1-11 15,-3-6 1-15,0-7-5 16,-3-5 7-16,-1-7 4 16,-2-6-10-16,1-5 7 15,-1-4-2-15,0-2 17 16,0 0 23-16,0-9-15 15,-1-10-30-15,-7-6-3 16,-1-5 0-16,-4-5 0 0,1-2 1 16,-2-1-1-1,-1-6 0-15,2 2-1 0,0 0-9 16,2 3 4-16,3 3 4 16,1 5 1-16,3 8 0 15,2 2 0-15,1 6 0 16,1 3 0-16,0 4 1 15,0 3-2-15,0 3 1 16,0 2-9-16,1 0 1 16,11 2 9-16,0 8 0 15,7 3 0-15,4 4 0 16,2 4 0-16,5-1 0 16,0 3 1-16,1-1 0 15,-1 0-1-15,1 2 0 16,-5-4 1-16,-3-3-1 0,-4 0 0 15,-6-3 0-15,-4-2 0 16,-5-4 0-16,-4 1 3 16,0-4 10-16,-6 4 1 15,-13-1-4-15,-4 2-4 16,-8-1-6-16,0 2 1 16,-6 0 0-16,4 1 5 15,2 0 4-15,2 3 3 16,8-3-1-16,5 1-12 15,5-1-4-15,5 2-8 16,1-2-46-16,5 5-126 16,0-3-326-16,0-2-445 0</inkml:trace>
  <inkml:trace contextRef="#ctx0" brushRef="#br1" timeOffset="-153520.98">8521 9350 484 0,'0'0'546'16,"0"0"-422"-16,0 0-41 0,0 0 50 15,0 0 12-15,0 0 17 16,0 1-19-16,0-1-60 15,1-2-23-15,-1-6-2 16,0-2-21-16,0-2 5 16,0-2-10-16,0-3-13 15,0-3-3-15,0-4-10 16,-3 0-4-16,0-2 4 16,-1-2-5-16,1 0 0 15,2 0-1-15,-2 0-1 16,1 2-1-16,1 6-4 15,1 3 5-15,-2 4 1 16,2 5 0-16,-1 5 1 16,1 2-1-16,-2 1-1 0,1 0-14 15,1 0-8-15,-2 0-18 16,-1 1 39-16,3 10-10 16,0 5 11-16,0 5 1 15,0 5-9-15,0 4 8 16,6 3-6-16,2 7 1 15,3 3 5-15,0 3-8 16,1 3 8-16,1 1-8 16,-1-2-11-16,-1-1-12 15,2-7 7-15,-2-3 12 16,0-5 6-16,-2-6 6 16,-1-4 0-16,0-3 0 15,-3-6-1-15,-2-1 0 0,-3-5-10 16,0-2-16-16,0-2-21 15,0-1-1-15,-4-2 27 16,-8 0-7-16,0 0-13 16,-4-5 16-16,-1 0 26 15,-1-1-1-15,0 0 1 16,-1 1 1-16,1-1-2 16,3 1 2-16,-1-3 2 15,2 2-1-15,1-1 5 16,1 3-5-16,3-2 9 15,-1 3 3-15,2 0 10 16,4 2 5-16,1-1 34 16,3 2-16-16,0-2-15 0,0 2-7 15,0 0-17-15,1 0-7 16,11 0 17-16,6 0 13 16,4 0 8-16,2 0 6 15,5 4-3-15,-1-3-13 16,-1 1-6-16,0 0-7 15,-4-2-1-15,0 2-12 16,-7-1-1-16,-1-1-1 16,8 0-59-16,-6 0-184 15,-1 0-322-15</inkml:trace>
  <inkml:trace contextRef="#ctx0" brushRef="#br1" timeOffset="-152081.05">9027 9334 1106 0,'0'0'181'16,"0"0"-175"-16,0 0-6 16,0 0 98-16,0 0 29 15,0 0-53-15,0 0-25 0,80 71-4 16,-64-41 20 0,-2 4 12-16,0 0-17 0,-4-2-13 15,-3 0-24-15,-2-6-8 16,-4-2-3-16,-1-6-11 15,0-9 11-15,0-2 9 16,0-5 19-16,0-2 0 16,0 0-3-16,0-9-5 15,0-11-32-15,-4-6-17 16,1-8 17-16,3-5-1 16,0-2-20-16,0 0-9 15,6 6-1-15,7 7 7 16,2 8 23-16,3 10-7 15,2 9 8-15,0 1 0 16,6 14 0-16,-1 12 9 0,5 10 2 16,-2 3 34-16,2 5-9 15,-4-2-11-15,-4-2-14 16,-6-6-5-16,-4-5 0 16,-4-9-5-16,-3-6 0 15,-3-7 2-15,-2-7 4 16,0 0 5-16,0-9 19 15,-6-16-31-15,0-6 0 16,0-8 0-16,3-1-15 16,3-2-9-16,0 1-5 15,0 7 8-15,11 9 11 16,3 7 1-16,3 10-1 16,1 8 8-16,0 3 1 0,4 17 1 15,0 10 8-15,2 4 24 16,-1 3-17-16,-2-3 4 15,-1-1-9-15,-3-6-2 16,-1-8 3-16,-2-4-11 16,-1-10 0-16,-4-5-10 15,2 0 10-15,-3-12 16 16,1-10-15-16,-4-7-1 16,3-3-10-16,-4-3 1 15,-1 2 8-15,-2 5-1 16,1 8 1-16,-1 10 0 15,2 8-8-15,2 2-13 0,1 17-8 16,4 8 30 0,1 6 9-16,4-2 6 0,2-3 13 15,6-5-19-15,0-5-8 16,2-9 5-16,0-7-6 16,2 0 1-16,-5-5 11 15,-4-13-3-15,-3-3-8 16,-6-8 8-16,-9-4-9 15,0 1-1-15,-9-2 0 16,-15 1-27-16,-6 3 21 16,-3 7 7-16,1 6 1 15,0 9-1-15,5 8-1 16,5 0-12-16,4 17-1 0,9 8 14 16,5 8 1-1,4 3 0-15,0 1 6 0,16-1-5 16,8-3 5-16,6-6-5 15,4-8-2-15,3-4-11 16,4-11 4-16,3-4 7 16,-2-3 7-16,0-16 3 15,0-4 1-15,-5-7 2 16,-3-3 3-16,-4-2 5 16,-1-1 0-16,-6-3-2 15,-6-1-9-15,1-3-8 16,-8-2-1-16,-4-3 5 15,-6-5-5-15,0-5 5 16,-16 1-6-16,-5-1-7 0,-3 4-4 16,-2 4 2-16,0 9 9 15,0 10 0-15,1 8 1 16,3 9 0-16,4 13-1 16,0 1-5-16,9 22 5 15,4 28 1-15,5 28 8 16,17 31-1-16,20 14 5 15,9-6 0-15,0-23 1 16,-10-32 27-16,-4-18-1 16,2-10-13-16,5 2-9 15,8-1 0-15,3-2-5 16,-1-11-10-16,-7-8-3 16,-4-5-15-16,-8-8 14 0,-7-1-39 15,-7-7-55-15,-8-7-65 16,-5 0-598-16</inkml:trace>
  <inkml:trace contextRef="#ctx0" brushRef="#br1" timeOffset="-151357.62">5796 9238 595 0,'0'0'768'0,"0"0"-660"0,0 0 88 16,75 92 33-16,-37-50-53 15,4 4-57-15,0-2-36 16,4 0-27-16,-7-4-5 15,-2-5-23-15,-4-9-15 16,-9-4-13-16,-2-2 9 16,-4-4-9-16,-6-4 0 15,-3 0-10-15,-3-5-39 16,-3-2-32-16,-3-5-67 16,0 0-158-16,0-5-367 0</inkml:trace>
  <inkml:trace contextRef="#ctx0" brushRef="#br1" timeOffset="-151020.49">6130 9247 1232 0,'0'0'352'0,"0"0"-248"15,0 0-17-15,0 0-22 16,0 0 24-16,0 0 37 16,0 0-67-16,-61 72-12 15,42-33-18-15,-3 6-3 16,-4 5-1-16,-3 3 1 0,-2-2 2 16,4-3 0-16,2-5-10 15,3-6-12-15,5-4-4 16,2-6 4-16,6-7-6 15,3-6 0-15,3-7 0 16,2-4-21-16,1-3-45 16,0-3-70-16,0-9-182 15,-2-2-446-15</inkml:trace>
  <inkml:trace contextRef="#ctx0" brushRef="#br1" timeOffset="-150659.71">5390 9476 856 0,'0'0'758'0,"0"0"-625"16,0 0-65-16,0 0 10 16,0 0 35-16,0 0 13 15,0 0-27-15,81 6-34 16,-47-6-27-16,2 0-5 16,-2 0 7-16,2 0-10 0,-5 0-30 15,-4-3-1-15,-6-1 0 16,-5 1-4-16,-5 0-34 15,-4-1-45-15,-5 4-27 16,-2 0-20-16,-6 0-63 16,-3 0-378-16</inkml:trace>
  <inkml:trace contextRef="#ctx0" brushRef="#br1" timeOffset="-150307.74">5390 9746 588 0,'0'0'274'15,"0"0"-89"-15,0 0 39 16,0 0-12-16,0 0-2 16,79 19-19-16,-50-19-21 15,-1 0-66-15,0 0-33 16,-4 0-13-16,0 0-21 16,-9 0-13-16,-3 0-15 0,-3 0-9 15,-6 0-6-15,-2 0-4 16,1 0-8-16,-2 7-59 15,0 4-179-15,-8 2-868 0</inkml:trace>
  <inkml:trace contextRef="#ctx0" brushRef="#br1" timeOffset="-134119.24">1142 9598 1224 0,'0'0'345'0,"0"0"-256"16,0 0-43-16,0 0 55 15,0 0 19-15,0 0-45 16,0 0-43-16,20 0-17 15,-6 0 10-15,3 0 5 16,7 0 12-16,1 0-8 0,0 0-6 16,1 0-11-1,-2 0-15-15,-2-5 3 0,-3-1-5 16,-2 0-76-16,-7-1-269 16,-5 3-527-16</inkml:trace>
  <inkml:trace contextRef="#ctx0" brushRef="#br1" timeOffset="-133799.52">1130 9634 1232 0,'0'0'389'16,"0"0"-303"-16,0 0-66 0,0 0 12 15,0 0 40-15,0 0 13 16,0 0-15-16,-40 67-42 16,40-59-19-16,0-1 2 15,3 0-10-15,0-4 0 16,3 2 0-16,3-4 7 16,0 0-7-16,3-1-1 15,4 0-1-15,2 0-5 16,3-2 6-16,6-3 0 15,1 0 0-15,2 3 1 16,4 2 0-16,-4 0 0 16,3 5 0-16,-6 7 0 0,-5 4 0 15,-2 1 6 1,-7 7-5-16,-9 0-1 0,-4 1 14 16,0 2 4-16,-6-1 0 15,-10 1-4-15,-6-4 1 16,-1-1-5-16,-2-6-10 15,-5-2 12-15,3-8-1 16,-1-3 4-16,1-3-1 16,0 0 4-16,3-9-7 15,2-5 3-15,4 1-5 16,6 4-4-16,6-1-5 16,3 4 0-16,-1 3 0 15,4 3 0-15,-3 0-1 0,3 0-9 16,0 0-29-1,0 2-33-15,10 12-62 0,4-3-223 16,-4 1-708-16</inkml:trace>
  <inkml:trace contextRef="#ctx0" brushRef="#br1" timeOffset="-132063.21">605 9680 1124 0,'0'0'320'0,"0"0"-227"16,0 0-75-16,0 0-17 0,0 0 7 15,0 0 15 1,0 0 29-16,100 19 28 0,-76-17-4 16,0 1-35-16,-6 0-23 15,-5-1-9-15,-5-1-2 16,-5 0-1-16,-3 0 10 15,0 1-1-15,-6 0-1 16,-12 0-6-16,-2 1-1 16,-5-3 0-16,3 0-5 15,2 0 11-15,4 0 10 16,5 0 1-16,4-2 18 16,4 1-13-16,3-1-11 0,0 1-18 15,0 1-10-15,2 0-75 16,26 0-22-16,0 0-55 15,2 6-218-15</inkml:trace>
  <inkml:trace contextRef="#ctx0" brushRef="#br1" timeOffset="-131307.12">1706 9602 59 0,'0'0'1022'15,"0"0"-799"-15,0 0-141 16,0 0-16-16,0 0 5 16,0 0-1-16,0 0-14 15,0 0-25-15,-3 8-18 16,-3 6-7-16,0 2 1 15,-3 5-6-15,3 5 1 16,3 3 12-16,2 2-13 16,1 4 7-16,0-2-7 15,7 3 1-15,8-4 5 0,3-3-6 16,1-2-1-16,2-8 0 16,-1-5 0-16,-1-5-15 15,0-7 8-15,-4-2-9 16,-4 0 16-16,1-10 21 15,-5-5 14-15,-4-4 19 16,-3 2 2-16,0-2 13 16,0 2 9-16,-6 3-14 15,-3 3-5-15,-4 5-5 16,1 2-18-16,-1 2-16 16,-1 2-11-16,0 0-9 15,0 12-1-15,0 3-10 0,4 3-34 16,4 2-59-16,6 5-103 15,0-6-59-15,0-4-466 0</inkml:trace>
  <inkml:trace contextRef="#ctx0" brushRef="#br1" timeOffset="-130959.25">2116 9956 1280 0,'0'0'634'16,"0"0"-535"-16,0 0-66 16,0 0 19-16,0 0 17 15,0 0-12-15,0 0-26 16,0 0-20-16,0 0-11 16,0 0-12-16,0 0-42 15,3 0-77-15,-3 0-178 16,5 0-509-16</inkml:trace>
  <inkml:trace contextRef="#ctx0" brushRef="#br1" timeOffset="-130421.58">2227 9617 1337 0,'0'0'245'0,"0"0"-198"15,0 0-46-15,0 0 6 16,0 0 0-16,0 0 24 15,0 0-21-15,61-30 5 16,-39 28-8-16,2 2-1 16,3 0-5-16,-2 8 6 15,3 9-1-15,-8 4 38 16,-1 2 6-16,-8 5-30 16,-7 1-10-16,-4 3-9 15,-3-1 0-15,-15 1-1 16,-4 0-20-16,-5-4-17 15,3-2 1-15,-1-8 24 16,5-6 11-16,3-6 1 0,3-6 0 16,4 0-1-16,7-4-19 15,3-9-12-15,0 0 16 16,1 1 16-16,14 1-1 16,5 4 1-16,5 3 19 15,5 4 26-15,3 0 2 16,5 2-16-16,-2 6-21 15,3-1-10-15,10 0-49 16,-9-3-185-16,-8-4-496 0</inkml:trace>
  <inkml:trace contextRef="#ctx0" brushRef="#br1" timeOffset="-130201.13">2819 9639 567 0,'0'0'1012'0,"0"0"-881"16,0 0-95-16,0 0-21 15,0 0-8-15,76 73 22 16,-45-47 20-16,2-2-20 16,1 0-16-16,-1-4-2 15,-5-2-11-15,-2-1-74 16,-7-4-182-16,-8-6-432 0</inkml:trace>
  <inkml:trace contextRef="#ctx0" brushRef="#br1" timeOffset="-129991.09">3065 9659 1322 0,'0'0'535'0,"0"0"-461"16,0 0-26-16,0 0-19 15,0 0 18-15,-79 79 10 16,62-50-23-16,-2 0-19 16,4-3-9-16,0-1-5 15,6-6-1-15,0-4-28 16,5-6-89-16,1-5-204 0,0-4-441 16</inkml:trace>
  <inkml:trace contextRef="#ctx0" brushRef="#br1" timeOffset="-129698.97">3351 9486 1352 0,'0'0'306'16,"0"0"-226"-16,0 0-47 16,0 95 47-16,0-59 43 0,0 0-15 15,0 2-52-15,0-3-35 16,0-1-15-16,0-5-6 16,2-5 0-16,-2-7-40 15,0-6-74-15,0-11-156 16,0 0-250-16,0-2-701 0</inkml:trace>
  <inkml:trace contextRef="#ctx0" brushRef="#br1" timeOffset="-129353.93">3421 9614 1024 0,'0'0'335'0,"0"0"-245"16,0 0-61-1,17 85-18-15,-4-51 14 0,4-1 49 16,5-2-13-16,3-4-39 16,2-4-13-16,6-6 2 15,-2-7-10-15,-1-8 10 16,-3-2 90-16,-6-4-63 16,-3-14-13-16,-8-4-3 15,-5-9 0-15,-5-3 27 16,0-1 23-16,-9-1 12 15,-12 0-24-15,-2 5-14 16,-5 6 29-16,-2 5-24 16,-1 6-31-16,-2 5-5 15,5 9-15-15,-2 0-5 0,0 4-38 16,8 14-30-16,-2 16-51 16,10-5-192-16,3-2-495 0</inkml:trace>
  <inkml:trace contextRef="#ctx0" brushRef="#br1" timeOffset="-128468.72">3648 9237 932 0,'0'0'565'0,"0"0"-465"16,0 0-45-16,0 0 10 16,0 0-22-16,0 0-6 15,0 0-11-15,39-31-11 16,-14 26-14-16,2 0 6 0,0 3-7 15,0 2 1 1,-2 0 2-16,-4 9 3 0,-2 3 1 16,-8 3 5-16,-7-1 13 15,-4 5-16-15,0-4-1 16,-10 0 0-16,-1-1-2 16,1-4-5-16,0-3 7 15,2-5 1-15,5-2 3 16,0 0-2-16,3 0-10 15,0-12-45-15,0-2-42 16,6-1-46-16,9-1 18 16,3 5 32-16,3 2 40 15,-2 9 28-15,5 0 15 16,0 0 0-16,1 8 12 16,-4 8 50-16,-3 1 58 0,0 3-8 15,-11 0 11-15,-4 3-53 16,-3-1-7-16,-3 2-1 15,-13-3-21-15,-4-1-9 16,-3-2-5-16,-4-4 5 16,0-8 2-16,2-3 5 15,2-3-19-15,1 0-11 16,4-5-9-16,6-4-19 16,4-2-46-16,8-6-97 15,0 4-185-15,8 1-627 0</inkml:trace>
  <inkml:trace contextRef="#ctx0" brushRef="#br1" timeOffset="-128002.18">4391 9290 1532 0,'0'0'385'0,"0"0"-273"15,0 0-70-15,0 0-7 16,0 0 27-16,0 0 9 16,0 0-27-16,-6-5-25 15,10 5-18-15,8-2 7 16,6 1-7-16,8-2 0 0,2 2 6 15,2-3 0 1,0 1-6-16,-2-2-1 0,-4 0-14 16,-5 2-47-16,-4 0-67 15,-10 3-73-15,-4 0-114 16,-1 0-408-16</inkml:trace>
  <inkml:trace contextRef="#ctx0" brushRef="#br1" timeOffset="-127612.49">4504 9279 175 0,'0'0'1136'16,"0"0"-967"-16,0 0-121 15,0 0-29-15,0 0 10 16,0 0 17-16,0 0 23 16,12 57 15-16,2-24-19 0,3 6-18 15,0 5-18-15,7 2-3 16,-5 0 15-16,5-2-5 15,-6 0-19-15,0-3-11 16,-5-3-5-16,-1-2 10 16,-9-1-11-16,-3-6 0 15,0-2-2-15,0-4-21 16,-12-6-6-16,-4-3 1 16,-7-6 15-16,-2-5 12 15,-6-3 1-15,-2 0 1 16,-3 0 21-16,3-10 15 15,3 2 21-15,2-1 16 16,7 2-17-16,5 2-5 16,4 5-17-16,6-3-23 0,3 3-12 15,3 0-27-15,0 0-18 16,-2 0-60-16,2 0-223 16,-3 5-546-16</inkml:trace>
  <inkml:trace contextRef="#ctx0" brushRef="#br1" timeOffset="-125952.45">513 9228 867 0,'0'0'497'16,"0"0"-418"-16,0 0-57 15,0 0 6-15,0 0 7 16,0 0-6-16,0 0-12 16,3 13-5-16,1 9 17 15,2 8 44-15,3 10-6 16,0 17-25-16,-3 22 5 16,5 19-19-16,-3 11-13 15,-2-2-14-15,-1-5 8 16,-2-9-3-16,0-3-6 0,-3-14 1 15,0-17 0 1,0-13-1-16,0-4 1 0,0 6-1 16,0 7 0-16,3 3 0 15,1-6 0-15,-1-5-6 16,5-8-1-16,-2-6 5 16,1-7-5-16,2-7-9 15,3-5 0-15,-1-4-5 16,3-4-34-16,3-3 7 15,2-3 11-15,5 0 20 16,4 0 15-16,5 0 1 16,3 0 1-16,3-3-1 15,7-1 1-15,2 3 1 16,7 0-1-16,3 1 1 0,5-2 5 16,1 1-5-16,6-1-1 15,0 0 7-15,5 1 1 16,1-4 5-16,-3 2 0 15,4-1 4-15,-5 1 1 16,2 2 11-16,0 0-5 16,11 1-13-16,15 0-2 15,13 0-2-15,5 1-6 16,-9 2 0-16,-8 0 0 16,-7-3 1-16,3 0-1 15,3 0 0-15,4 0 23 16,-4-2 14-16,-1-3-24 15,2-2-8-15,2-2-5 16,0 1 5-16,0 2-5 0,-5-2 1 16,1 3-1-16,-2-1-1 15,3 0 1-15,-3 4-1 16,-3-1 0-16,-2 3-2 16,-4 0 2-16,0 0 0 15,0 0 0-15,3 0 2 16,0 0-1-16,3 0 0 15,0 0 1-15,0-6-2 16,3-5-5-16,0 0 5 16,1 0-1-16,-1-1 2 15,0 1-1-15,-3 0 0 16,5 1 0-16,2 1 1 16,2 1 0-16,0-1 6 0,0 1-5 15,-3-2-2-15,1-1 0 16,-4-1 0-16,-6 2 0 15,-3-2 1-15,-12 4 0 16,-16 0-1-16,-14 4 1 16,-6 2-1-16,8-3 0 15,0 2 0-15,7 1 0 16,-4-1 0-16,-8 1 0 16,-7 0-1-16,-3 0 0 15,-11 1-53-15,-7-3-111 16,-9-1-68-16,-6-1-395 0</inkml:trace>
  <inkml:trace contextRef="#ctx0" brushRef="#br1" timeOffset="-125405.45">6491 8957 121 0,'0'0'501'16,"0"0"-391"-16,0 0-19 16,28 79 44-16,-17-36-13 15,5 21-5-15,5 28-16 16,6 26-3-16,1 15-17 15,-2-2-48-15,-6-10-14 16,-6-17-4-16,-5-2-5 16,4-6-4-16,-5-1-6 0,-2-8 22 15,-2-5 14 1,2-17-12-16,-3-14-8 0,-3-14-8 16,3-8-6-16,0 0-1 15,2-1 1-15,1-3 4 16,-2-6-6-16,2-9 2 15,-2-6-2-15,-1-4-19 16,2 0-41-16,1 0-49 16,4-5-164-16,-5-2-329 0</inkml:trace>
  <inkml:trace contextRef="#ctx0" brushRef="#br1" timeOffset="-124106.43">2969 10819 1145 0,'0'0'276'15,"0"0"-192"-15,0 0-52 16,0 0-10-16,0 0 33 16,0 0 25-16,0 0-4 15,-7-5-34-15,7 5-34 16,0 0-8-16,0 12 2 15,0 6 5-15,0 7 0 0,0 8-6 16,0 4 0-16,3 1-1 16,1 2 1-16,-1-4 1 15,0-2-2-15,0-4-51 16,0-7-94-16,2-1-44 16,2-10-198-16,-1-4-27 0</inkml:trace>
  <inkml:trace contextRef="#ctx0" brushRef="#br1" timeOffset="-123849.49">3148 10664 715 0,'0'0'265'0,"0"0"-182"15,0 0-20-15,3 79 73 16,0-37 9-16,3 6-39 16,-1 2-54-16,1 3-11 15,1-3-22-15,1 0-5 16,-2-6-14-16,-3-5-11 16,-3 2-91-16,0-9-194 15,0-10-297-15</inkml:trace>
  <inkml:trace contextRef="#ctx0" brushRef="#br1" timeOffset="-123601.22">2847 11114 918 0,'0'0'235'15,"0"0"-185"-15,0 0-35 16,0 0-2-16,0 0 42 16,97 75 26-16,-58-55-3 15,2-6 5-15,0-1-46 16,-5-6-37-16,-5-4-14 16,5-3-129-16,-9-7-153 0,-8-3-230 0</inkml:trace>
  <inkml:trace contextRef="#ctx0" brushRef="#br1" timeOffset="-123442.42">3269 11023 1285 0,'0'0'226'16,"0"0"-165"-16,-21 114-42 15,8-58-9-15,-2-1-8 16,3 15 2-16,2-16-4 15,1-9-273-15</inkml:trace>
  <inkml:trace contextRef="#ctx0" brushRef="#br1" timeOffset="-122519.18">2116 12100 1239 0,'0'0'285'16,"0"0"-285"-16,0 0-37 15,0 0 37-15,0 0 39 16,0 0 25-16,106 0-9 15,-73 0-18-15,3 0-24 16,-2 0-12-16,-3 0-1 16,-5-6-82-16,-4 0-172 15,-9 1-327-15</inkml:trace>
  <inkml:trace contextRef="#ctx0" brushRef="#br1" timeOffset="-122048.39">2158 12101 1476 0,'0'0'166'0,"0"0"-166"16,0 0-35-16,0 0 28 16,0 0 7-16,-6 86 14 15,6-67 14-15,0-1-17 16,6-2-9-16,0-5 7 15,6-4-9-15,-3-4-7 16,3-3-9-16,1 0 16 16,7-7-7-16,-1-7-13 15,8 0-1-15,-2-1 15 0,5 8 6 16,1 4 0 0,2 3 0-16,0 13 0 0,3 13 7 15,-6 7-5-15,-5 6 37 16,-6 2 6-16,-7-2-20 15,-9 0 11-15,-3-3-2 16,0-6-12-16,-19-4-10 16,-1-6 4-16,-8-4 1 15,-3-7 2-15,-5-4 3 16,-1-5-7-16,1 0-6 16,5-2 5-16,4-5 26 15,9 0-20-15,3 1-12 16,6 2-8-16,6 4-5 15,3 0-52-15,0 1-139 0,0 11-36 16,3-1-468-16</inkml:trace>
  <inkml:trace contextRef="#ctx0" brushRef="#br1" timeOffset="-121693.27">1712 12273 988 0,'0'0'381'16,"0"0"-278"-16,0 0-67 15,0 0 53-15,0 0 42 16,98 18-15-16,-72-18-33 16,1 0-42-16,-2 0-28 15,-3 0-6-15,-1-3-7 16,5-6-82-16,-7 2-220 15,0 0-631-15</inkml:trace>
  <inkml:trace contextRef="#ctx0" brushRef="#br1" timeOffset="-121124.72">2859 12100 1016 0,'0'0'541'0,"0"0"-460"16,0 0-44-16,0 0-7 16,0 0 39-16,0 0 23 15,0 0-26-15,-39 35-38 16,30-13-19-16,-1 6-8 16,7 5 1-16,-2 6-1 15,5 4 6-15,0 4 3 16,5 1-1-16,11-2-2 15,7-3-6-15,4-6 1 16,1-8-1-16,2-8 0 0,1-6 5 16,-1-11-6-16,-2-4-2 15,-1-3 2 1,-3-16 0-16,-6-4-9 0,-5-6 9 16,-7-3 0-16,-6-1 23 15,0 4-8-15,-9 4 13 16,-7 6 7-16,-8 5 3 15,-2 5-8-15,-5 8-14 16,3 1-8-16,-2 5-8 16,5 16-15-16,4 1-23 15,6 5-42-15,8 9-112 16,5-6-206-16,2-7-542 0</inkml:trace>
  <inkml:trace contextRef="#ctx0" brushRef="#br1" timeOffset="-120972.73">3305 12485 1746 0,'0'0'376'16,"0"0"-376"-16,0 0-132 16,0 0-243-16,0 0-3 15,0 0 31-15</inkml:trace>
  <inkml:trace contextRef="#ctx0" brushRef="#br1" timeOffset="-120524.54">3411 12123 1255 0,'0'0'625'16,"0"0"-625"-16,0 0-161 15,0 0 121-15,0 0 40 16,0 0 40-16,0 0 31 16,77-33-7-16,-51 33-36 15,2 0-17-15,2 8-5 16,0 8 2-16,-2 7-1 16,-7 5 3-16,-5 8 25 0,-8 6-16 15,-8 6-17 1,0 0-2-16,-9 2-13 0,-12-3 4 15,-4-5 8 1,-2-5 0-16,0-7 1 0,3-9-1 16,2-11 1-16,4-6 0 15,6-4 0-15,3-9-18 16,7-14-16-16,2-4 8 16,3 0 7-16,14 0 17 15,7 4 1-15,1 7 1 16,5 5 1-16,-2 8 8 15,2 3 8-15,0 0-17 16,-2 11-1-16,-1 2-21 16,7 4-107-16,-7-4-252 0,-3-3-429 15</inkml:trace>
  <inkml:trace contextRef="#ctx0" brushRef="#br1" timeOffset="-119810.42">4063 12467 753 0,'0'0'647'0,"0"0"-557"16,0 0-60-16,34-76 11 16,-25 43 45-16,1-5 104 15,-4-3-85-15,-1-3-65 16,-4-1-25-16,-1-2 1 16,0 1 2-16,0 4-3 15,-6 4-6-15,-1 7-8 16,-2 7 5-16,3 9-4 15,3 5-2-15,0 8 0 0,0 2-8 16,3 0-23-16,0 12 2 16,0 13 17-16,6 10 11 15,6 12 0-15,4 8 1 16,1 4-1-16,4-1 1 16,-1-4 6-16,-3-5-6 15,-1-10-5-15,-4-7 5 16,-3-10 0-16,-3-6 1 15,-3-8 0-15,-3-7-1 16,0-1 6-16,0-6 12 16,0-16-11-16,-3-8-7 15,-3-8 0-15,2-5-11 16,4-4-15-16,0 0-9 0,4 6 5 16,11 8-6-16,4 8 4 15,1 12 8-15,5 9 18 16,1 4 6-16,2 12 43 15,-1 10-12-15,-5 8-1 16,-4 4 0-16,-6 3 0 16,-8-1-10-16,-4 0-14 15,-4-2-6-15,-14-2 0 16,-3-6-7-16,-1-7-3 16,-1-6 1-16,1-8-9 0,0-5 2 15,8 0 3 1,1-12 6-16,7-5-15 0,3-2-3 15,3 1 19-15,0 1 5 16,15 3-6 0,3 4-5-16,4 3 12 0,2 7 8 15,3 0 47-15,4 2 17 16,0 12-30-16,5 0-9 16,0-1-5-16,0-3 19 15,-2 0-29-15,-2-8-11 16,-4-2-7-16,6-7-37 15,-8-12-148-15,-4-1-425 0</inkml:trace>
  <inkml:trace contextRef="#ctx0" brushRef="#br1" timeOffset="-119585.27">4726 11792 1054 0,'0'0'886'16,"0"0"-799"-16,0 0-72 16,0 0-6-16,84 9-2 15,-50-5 5-15,8 1 23 16,0-4-14-16,7-1-18 16,-4 0-3-16,-2 0-38 15,-7-4-88-15,-11-2-159 16,-13-1-443-16</inkml:trace>
  <inkml:trace contextRef="#ctx0" brushRef="#br1" timeOffset="-119262.33">4941 11866 1300 0,'0'0'216'15,"0"0"-164"-15,0 0-51 16,30 94-1-16,-3-57 13 15,1 3 50-15,6 2 23 16,-1 0-13-16,-1-1 7 16,-6 1-40-16,-4-6 30 15,-8 0-22-15,-8-2-18 16,-6-5-10-16,0 1-8 16,-20-2-5-16,-10-3-1 0,-6-4 7 15,-6-3 5 1,-4-4 15-16,1-5 8 0,2-4 3 15,6-5 4-15,7 0-16 16,6 0-16-16,10-2-16 16,7-4-31-16,2 0-50 15,5-2-127-15,0 2-450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2T13:44:11.46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893 12894 677 0,'0'0'280'0,"0"0"-170"15,0 0-13-15,0 0 34 16,0 0-30-16,0 0-25 16,-7-1-11-16,5 1-16 15,1 0 14-15,-1 0 3 16,2 0-20-16,0 0-12 15,-1 0-12-15,-1 0-5 0,-1 0-6 16,0 1-11-16,-3 6-1 16,2 3 1-16,-2 1 0 15,4 3 1-15,-1 1-1 16,3 0-1-16,0 2-1 16,0 0 1-16,0 2 1 15,8-2-6-15,5 0 6 16,-1-2 0-16,4-1 0 15,1-3-1-15,1-3-9 16,0 0-2-16,3-5 10 16,-1-3-15-16,0 0 6 15,1-3 10-15,-2-11 1 0,-1-5 1 16,-3-3 7-16,-3-3-7 16,0-4-1-16,-6-2-9 15,-5 1-4-15,-1 1-11 16,0 3-1-16,0 3 24 15,-9 1-1-15,-4 4 2 16,1 2 0-16,-4 3 9 16,-1 5-3-16,-1 3 1 15,-4 1-6-15,2 4 5 16,0 0-6-16,-4 4-1 16,4 8-9-16,-2 5 9 15,1 2-10-15,3 1-3 16,6-3 5-16,3 3 8 0,3 1 1 15,3 1-2 1,3 1 1-16,0-1-8 0,0 1 2 16,11-2 6-16,1-1 1 15,7-2 0-15,-1 0 0 16,-3-6-1-16,6-1 0 16,-3-5-7-16,3-3-3 15,-4-3 9-15,0 0 2 16,-2 0 2-16,-3-6 8 15,-3-5-3-15,-2-3-5 16,-1 2 7-16,-3-3-8 16,2 3-1-16,-5 1 2 15,0 2-1-15,0 4 0 16,0 5-1-16,1 0-15 16,5 5-19-16,4 7 33 0,4 8 1 15,7 2 1-15,4 2 10 16,1-4-10-16,2-4-1 15,3-6 0-15,-1-2-2 16,0-7-11-16,-2-1-14 16,7-5-69-16,-7-11-116 15,-9-1-456-15</inkml:trace>
  <inkml:trace contextRef="#ctx0" brushRef="#br0" timeOffset="509.29">1068 12366 472 0,'0'0'91'16,"0"0"-60"-16,0 0-10 16,0 0 1-16,80 0 15 15,-47 7 20-15,3 3 22 16,3 4-28-16,4 3-28 0,-1 3-12 16,2 8-3-1,-2 10 2-15,4 4 1 0,-1 9-2 16,-3 5-8-16,-2 4 0 15,-6 3 9-15,-7 0-1 16,-7-1 11-16,-7-1 31 16,-10 0-18-16,-3 1-5 15,0 0-27-15,-9-1 12 16,-10-1-6-16,-5-3-6 16,-3-6 8-16,-1-9 1 15,-2-6 41-15,4-11 72 16,1-7-14-16,0-6-50 15,4-5-12-15,4-4 8 16,3-1-6-16,3-2-22 16,5 0-27-16,2 0-37 0,4 0-66 15,0 0-167-15,0 0-385 16</inkml:trace>
  <inkml:trace contextRef="#ctx0" brushRef="#br0" timeOffset="5675.52">23538 9140 720 0,'0'0'277'0,"0"0"-151"16,0 0-29-16,0 0 3 16,0 0 2-16,0 0-18 15,0 0-29-15,0-6-16 16,0 6-5-16,0 0 1 0,0 0 0 16,0 0-7-16,0 0-16 15,0 0-12-15,0 0-7 16,0 0 7-16,0 10 12 15,0 6 7-15,0 1-6 16,0 7 1-16,0 5-5 16,2 2-3-16,2 4-3 15,-1 2-2-15,-1 3 5 16,1 1-5-16,-3 1 0 16,0-3 0-16,0-3 0 15,0-3 0-15,0-2 1 16,0-2 5-16,0-2-7 15,0 2 1-15,-3-3 5 16,1-4 4-16,1-1-8 16,1-4 5-16,0-4-5 0,0-3 6 15,0-2-7-15,0-2 0 16,0-3-1-16,0 1 2 16,0-1-1-16,0-1 0 15,0-2 0-15,0 2 0 16,0-1 1-16,1 0-1 15,5 2 9-15,2-1-9 16,1 1 7-16,2-2-7 16,5 1 1-16,1 0 5 15,6 1 0-15,-1 0 1 16,7 0-7-16,0 0 0 16,3 0 1-16,-1 1-1 0,4 0 0 15,0-1 6-15,-1 0-7 16,1 0 0-16,-1 1 1 15,0-1-1-15,-1-2 1 16,3 2 0-16,-1-2-1 16,1 1 1-16,2-2-1 15,-1 0 0-15,2 0 0 16,-1 0 0-16,3 0 1 16,-2 0 0-16,2 0 0 15,0 0-1-15,-1 0 0 16,2 0 1-16,-2 0 0 15,3 0-1-15,-1 0 1 16,0 0-1-16,2 0 0 0,-2 0 1 16,1 0-1-1,1 0 0-15,2 0 0 0,-1 0 1 16,4 0 0-16,0 0 0 16,3 0-1-16,4 0 1 15,-1 0 1-15,0 0-2 16,5 0 0-16,-2 0-4 15,3 0 4-15,-1 0 1 16,-1 0 0-16,1 0 1 16,-2 0-1-16,0 0-1 15,0 0 1-15,-1 0 1 16,1 0-2-16,0 0 1 16,-4 0 0-16,2 0 0 0,-3 0-1 15,-2 0 0 1,-2 0 0-16,0 0 0 0,0 0 0 15,1 0 0-15,2 0 0 16,1 0 0-16,3 0 0 16,1 0 0-16,1 0-2 15,0 0 2-15,2 0 0 16,1 0 1-16,0 0-1 16,0 0-2-16,2 0-6 15,-1-2 8-15,1 1 1 16,-2 0-1-16,0-1 7 15,-1 1-5-15,-2-1-2 16,-3 1 1-16,-1-3 0 16,-2 4-1-16,-4-3 1 0,-1 0 0 15,-3 1-1-15,-3 0 0 16,-3 0 0 0,-2-1-1-16,-3 1 0 0,-1-1 1 15,0 1 0 1,-4-1 0-16,-1 2 2 0,-5-2-2 15,-5 3-1-15,-1-3 1 16,-5 3 0-16,-5-2-1 16,-1 2 2-16,-3-2-1 15,-2 2 1-15,0 0-1 16,0 0-47-16,0 0-35 16,0 0-16-16,0-3-17 15,0 0-182-15,-2-1-235 0</inkml:trace>
  <inkml:trace contextRef="#ctx0" brushRef="#br0" timeOffset="6270.04">28056 9283 484 0,'0'0'157'0,"0"0"-59"15,0 0 6-15,0 0 47 16,0 0 11-16,0 0-57 16,0 0-37-16,0-1-39 15,0 1-7-15,0 0-10 16,0 0-2-16,0 3 6 16,0 5 17-16,-1 6-7 15,-2 1 5-15,-3 2-1 0,1 4-5 16,-1 4 3-1,1 4-6-15,0 2-2 0,2 5-4 16,2 1-9-16,-1 4-1 16,0-2 3-16,2-1-2 15,0-1 0-15,0-3 1 16,0-3 3-16,0-3 10 16,0-3 2-16,0-1 15 15,0-4-6-15,0-4-11 16,0-1-7-16,0-3 10 15,0-5-5-15,0-2-6 16,0-2-6-16,0-2-6 16,0-1 0-16,0 0 1 15,0 0-2-15,0 0 0 0,0 0-171 16,0 0-184-16</inkml:trace>
  <inkml:trace contextRef="#ctx0" brushRef="#br0" timeOffset="8357.18">3664 13014 916 0,'0'0'289'16,"0"0"-228"-16,0 0-43 0,0 0 24 16,0 0 57-16,0-83-3 15,0 65-52-15,0-2-23 16,0 2-9-16,0-2 14 16,0-1 18-16,0 0-15 15,-1-3-4-15,-2 0-15 16,0 0-1-16,3 2-3 15,0 3-5-15,-1 2 6 16,1 2-7-16,0 3 0 16,0 3 1-16,0 5 0 15,0 1 5-15,-2 2-6 16,2 1-1-16,0 0 1 16,-1 0-1-16,1 0-15 0,0 0 4 15,-2 0-8-15,2 1 7 16,0 6 12-16,0 5 0 15,0 3 1-15,0 8 1 16,0 6 0-16,2 7 1 16,2 6-2-16,3 6 1 15,-1 3 0-15,2 2-1 16,-2 3 0-16,1-3 0 16,1 0 0-16,-2-4 1 15,0-4-1-15,-2-3 0 16,-1-6 1-16,0-7-1 15,-3-7-7-15,0-8 1 16,0-6 5-16,0-4 0 16,0-2 0-16,0-2 1 15,0 0-6-15,-7 0-1 0,-2-7 7 16,-5-2 0-16,1-1 1 16,-2-1 6-16,-1 1-7 15,-1-1 0-15,-1 0 1 16,2 4 0-16,2-3 0 15,1 5 0-15,0 1 0 16,2 1-1-16,1 0 1 16,4 3 0-16,1 0-1 15,4 0 1-15,-1 0-1 16,2 0 1-16,0 0-1 16,0 0 0-16,0 0 0 15,0 0-8-15,0 0 7 0,8 0 1 16,2 0 8-1,2 0 3-15,7 0-5 16,1 0-5-16,2 0 0 0,2 0 8 16,3 0-8-16,-3 0 6 15,1 0 3-15,-1 0 6 16,-3-4-1-16,-6 1 1 16,1 2 0-16,-7-1-3 15,-3 2-1-15,-3 0-5 16,0 0-6-16,1 0 1 15,1 0-2-15,1-1-9 16,8-5-97-16,-1 1-172 16,-1-2-598-16</inkml:trace>
  <inkml:trace contextRef="#ctx0" brushRef="#br0" timeOffset="10023.94">4207 13026 477 0,'0'0'123'16,"0"0"-70"-16,0 0 24 16,0 0-11-16,0 0 2 15,0 0-4-15,81 17 14 16,-63 5 40-16,-3 5-8 15,-2 2-1-15,-1 4-47 16,-3 0-21-16,-2-1-5 16,-4-4-4-16,-3-2-4 15,0-5-12-15,0-3 1 16,0-5 5-16,0-4 19 0,0 0-8 16,0-8 2-1,0 1 24-15,-1-2 12 0,-1 0 3 16,-2-3 21-16,0-12-53 15,-2-5-33-15,1-5-9 16,2-3-10-16,0-4-15 16,3 0-23-16,0 0 7 15,6 1 1-15,9 4-8 16,0 2-40-16,7 4 24 16,2 5 26-16,2 3 23 15,2 4 14-15,-1 6-6 16,1 3 6-16,-1 0-5 0,-3 15 6 15,-2 7-1 1,-4 5 0-16,-2 4 1 0,-5 3 16 16,-5-1-4-16,-3-1 1 15,-3-4 22-15,0-6-20 16,0-5 31-16,0-7 8 16,0-4-11-16,0-3-12 15,0-3-5-15,0 0 6 16,0-1 34-16,0-14-12 15,-3-3-54-15,-3-6-6 16,4-4-8-16,2-1-18 16,0-2-26-16,0 4 10 15,0-1-51-15,8 8 74 16,7 4 12-16,-3 5-6 16,4 8 3-16,-1 3 7 0,3 0-1 15,-3 8 2-15,6 9 8 16,-2 7 18-16,-1 2-6 15,1 7 33-15,-2 1-14 16,2 0-16-16,-4-2-5 16,0-6-9-16,-4-3-1 15,0-9 1-15,-3-3 0 16,-2-7-1-16,0-4-19 16,1 0-39-16,-1-8 42 15,0-13-37-15,2-2-17 16,-2-5 24-16,1-2-2 15,-4 2 32-15,3 2 15 16,0 7 0-16,0 5 0 0,0 7-6 16,-2 5-3-16,1 2-28 15,-1 9 38-15,1 11 7 16,1 7 44-16,9 2-25 16,0 2-4-16,4-2 6 15,8-6-15-15,1-5 0 16,2-6-12-16,0-7 11 15,-2-5-3-15,-1 0-8 16,-6-9-1-16,0-8 1 16,-9-5-1-16,-5-2-1 15,-4-4-16-15,-3 1 10 16,-3 0 7-16,-10 2 6 16,-5 4 9-16,-3 4 4 0,-1 3-9 15,-4 8-10-15,4 1 0 16,-2 5-13-16,2 0 3 15,1 8 3-15,7 6 5 16,4 3-5-16,-2 2 7 16,9-2-1-16,3 3 0 15,0-1 0-15,3 0 1 16,13-2-1-16,1-2 1 16,7-3 1-16,1-2-1 15,5-6 1-15,3-2-1 16,1-2-1-16,5-3 1 15,-1-13 1-15,0-5 9 16,-1-8-9-16,-1-3-1 16,-3-6 1-16,-6-1 5 0,-5-2-5 15,-10-1-1-15,-5 1-1 16,-7-3 1-16,0 1 12 16,-13-1 4-16,-4 0 17 15,-8-1 29-15,1 6-17 16,-1 6-25-16,7 6-14 15,2 8-4-15,5 8-1 16,4 6 11-16,2 5-5 16,2 0-7-16,2 16-16 15,1 9 9-15,0 10 7 16,0 11 1-16,4 19 18 16,17 23 3-16,9 19 23 15,9 3 12-15,-6-18 9 0,-5-24-14 16,-7-29-10-16,1-7 0 15,1 3-11-15,2-3-5 16,6-3-20-16,-4-7 6 16,-3-8-12-16,-2-9-1 15,-4-5-5-15,6-8-35 16,-5-13-156-16,-7-1-756 0</inkml:trace>
  <inkml:trace contextRef="#ctx0" brushRef="#br0" timeOffset="10940.13">6557 12779 842 0,'0'0'340'0,"0"0"-108"16,0 0-72-16,0 0-35 15,0 0 27-15,0 0-48 16,0 0-42-16,-5-7-19 16,5 7-21-16,0 0-10 15,-3 18-3-15,3 10-8 16,0 12 14-16,0 20 4 15,0 2-5-15,0 4 5 16,3 4-2-16,-3-14-5 16,5 4-4-16,-1-9-7 15,-1-10 0-15,2-10 0 16,0-11-1-16,-3-9-15 16,-1-8-47-16,1-3-82 0,-1-2-108 15,-1-30-5-15,0 1-324 16,0-3 195-16</inkml:trace>
  <inkml:trace contextRef="#ctx0" brushRef="#br0" timeOffset="11179.23">6533 12964 365 0,'0'0'555'0,"0"0"-354"16,0 0-56-16,0 0-49 16,0-76 18-16,0 71-38 15,0 5-25-15,4 0-28 0,5 1 25 16,8 18 114-1,5 6-66-15,5 11-20 0,4 6-24 16,5 3-24-16,3 2-7 16,-1-5-11-16,-2-3-9 15,-3-10 4-15,-5-1-5 16,-4-9-23-16,-6-3-58 16,-3-9-43-16,-6-7-83 15,-3 0-46-15,-4-1-252 0</inkml:trace>
  <inkml:trace contextRef="#ctx0" brushRef="#br0" timeOffset="11415.19">6847 12707 1347 0,'0'0'387'0,"0"0"-306"16,0 0-81-16,0 0 14 15,0 0-3-15,-1 89 92 16,8-38-43-16,4 10-38 16,2 2-14-16,1 2 0 15,-1-3 5-15,2-3-12 16,0-4-1-16,6 4-129 16,-3-16-185-16,-6-11-522 0</inkml:trace>
  <inkml:trace contextRef="#ctx0" brushRef="#br0" timeOffset="11878.1">7141 13239 970 0,'0'0'404'0,"0"0"-330"16,0 0-57-16,0 0-11 15,0 0-5-15,100 29 21 16,-74-14-5-16,-4 6 5 16,2 3 6-16,-11 3 34 15,-4 4-27-15,-9-1 66 16,0 4-56-16,-9-5-32 16,-10 1 12-16,-5-5 4 0,2-1 11 15,-2-7 10-15,3-5-2 16,0-6-10-16,7-6-9 15,0 0-12-15,5-5-6 16,1-7-11-16,1-2 0 16,7 0-10-16,0 3-2 15,3 0 6-15,9 5 3 16,3 1 3-16,1 5 12 16,2 0 3-16,4 0 23 15,1 5-10-15,2 1-13 16,-2 2-6-16,2-1-8 15,0-3 0-15,-1-3 0 16,4-1-2-16,-1 0-11 16,1-7-90-16,8-17-135 15,-4 2-26-15,-7-2-344 0</inkml:trace>
  <inkml:trace contextRef="#ctx0" brushRef="#br0" timeOffset="12141.72">7535 12724 1600 0,'0'0'329'0,"0"0"-269"16,0 0-60-16,0 0 0 16,0 0 19-16,2 80 100 0,14-17-62 15,6 23-29-15,-2-5-12 16,-4-7-2-16,-2-11-1 15,-4-15-7-15,-3 4-6 16,1 3-8-16,-5-11-39 16,0-8-51-16,-3-9-82 15,0-17-77-15,0-3-321 16,-3-7-135-16</inkml:trace>
  <inkml:trace contextRef="#ctx0" brushRef="#br0" timeOffset="12331.72">7562 13179 1217 0,'0'0'533'0,"0"0"-459"16,0 0-74-16,0 0 9 15,0 0 22-15,0 0 67 0,0 0-25 16,88-12-35-16,-51 12-23 16,6 0-9-16,5 0-6 15,1 0 2-15,-1-3-2 16,9-13-89-16,-11 2-204 15,-12-2-446-15</inkml:trace>
  <inkml:trace contextRef="#ctx0" brushRef="#br0" timeOffset="12578.17">7881 12680 1560 0,'0'0'481'0,"0"0"-440"16,0 0-41-16,0 0 0 16,0 0 62-16,18 114 36 15,-2-56-47-15,-2 6-21 16,2 0-11-16,-2 2-7 16,-1-3-5-16,-4-7-7 15,3-6-24-15,0-11-56 16,3-8-77-16,3-12-170 15,-5-11-400-15</inkml:trace>
  <inkml:trace contextRef="#ctx0" brushRef="#br0" timeOffset="12937.63">8279 13084 1422 0,'0'0'310'16,"0"0"-204"-16,0 0-22 15,-6 100 21-15,-1-63 23 16,4-3-44-16,0-1-47 16,3-5-22-16,0-3-8 15,0-8-6-15,0-6 0 16,3-5 5-16,2-6-5 16,2 0 10-16,0 0-1 15,4-9-9-15,2-4 10 16,2-1-10-16,0 3 5 15,0 2-5-15,1 4-1 0,-1 5 6 16,5 0 3-16,3 0-2 16,3 8 1-16,2 3 13 15,1 0-11-15,-1 0-10 16,-1-3-12-16,-3-2-1 16,-2-3-58-16,-4-3-76 15,-2 0-180-15,-5-3-9 16,-7-8-875-16</inkml:trace>
  <inkml:trace contextRef="#ctx0" brushRef="#br0" timeOffset="13140.69">8557 13165 1562 0,'0'0'280'0,"0"0"-184"15,-2 78-30-15,2-26 50 16,6 8 20-16,6 3-40 15,3 2-37-15,-3-3-32 16,1-6-15-16,-5-9-12 16,3-11 0-16,-3-9-34 15,4-12-84-15,-3-8-213 16,0-7-1420-16</inkml:trace>
  <inkml:trace contextRef="#ctx0" brushRef="#br0" timeOffset="13501.34">9626 13147 1714 0,'0'0'286'0,"0"0"-206"16,0 0-36-16,0 0 14 0,0 0 48 15,0 0-20-15,106 29-52 16,-75-24-21-16,-2-1-4 15,-5-2 2-15,0-2-3 16,-5 0-7-16,-1 0-1 16,6 0-58-16,-8-3-78 15,-1-2-446-15</inkml:trace>
  <inkml:trace contextRef="#ctx0" brushRef="#br0" timeOffset="14761.05">11333 13079 1659 0,'0'0'474'0,"0"0"-408"15,0 0-47-15,0 0-10 0,0 0-8 16,0 0 24 0,0 0 1-16,43-6-9 0,-15 5 1 15,5 1-17-15,4 0 6 16,5 0-1-16,4 0-5 16,-2 0 5-16,-1 0-5 15,-6 0 0-15,-6 0 0 16,-5 1 0-16,-10 1 0 15,-4-2-1-15,-7 1 1 16,-4-1 6-16,-1 0 17 16,0 0 38-16,-6 0-19 15,-12 0-28-15,-5 0-6 16,-7 0-9-16,-6 0 1 16,-5-4 0-16,-3 2 5 15,2 0-6-15,0 2 0 0,2 0 1 16,4 0-1-16,6 0 0 15,5 0 1-15,7 0 0 16,3 0 5-16,8 0-4 16,4 0 5-16,1 0-2 15,2 0-5-15,0 0 0 16,0 0 14-16,5 0-7 16,12 0-4-16,8 4 4 15,6-3 13-15,10 2-7 16,4 0-4-16,3 0-7 15,0-1 4-15,1-2-5 16,-3 0 6-16,-6 0-6 0,-8 0 0 16,-10 0-1-16,-10 0 1 15,-6 0-1-15,-4 0 1 16,-2-2 6-16,-5 1 8 16,-13-2-3-16,-9 0-11 15,-6 0-1-15,-7 1 0 16,-5 2 1-16,-4 0-1 15,0 0-1-15,-2 0 1 16,4 0 0-16,8 0 0 16,6 2 0-16,12 1 0 15,8-2 0-15,7-1 0 16,6 0 0-16,0 0-13 16,3 0-13-16,15 0 15 15,10 0 10-15,5 0 1 0,11 0 0 16,1 0 0-16,3 2 1 15,-3-1-1-15,-2 1 1 16,-10-1 0-16,-8-1 0 16,-10 2 0-16,-7-2-1 15,-8 0 0-15,0 0 1 16,-5 3 8-16,-16-3-8 16,-6 2 0-16,-7-2-1 15,-6 0-2-15,1 0 2 16,6 0-1-16,3 0 1 15,5 0 0-15,10 0 0 16,3 1 0-16,5-1 0 16,5 0-16-16,2 0-64 15,0 0-78-15,5 0-318 0,2 0-964 0</inkml:trace>
  <inkml:trace contextRef="#ctx0" brushRef="#br0" timeOffset="16577.25">12356 12683 669 0,'0'0'342'0,"0"0"-165"15,0 0-37-15,0 0-44 16,0 0 0-16,0 0-9 16,0 0-20-16,0-4-8 15,0 4-5-15,0 0-12 16,0 0-8-16,0 0-18 16,-2 0-9-16,2 6 2 0,0 7 7 15,0 7 16 1,0 5-2-16,0 4-5 0,0 8-12 15,0 1-7-15,0 3-5 16,0-4 1-16,0-1-2 16,0-4 1-16,0-5 7 15,0-4-7-15,0-5-1 16,0-7 0-16,0-4 0 16,0-2 0-16,3-5 0 15,0 0 0-15,5 0 0 16,4 0 1-16,3-9 0 15,4-1 0-15,9-2 0 16,4 0 0-16,4 0 7 16,4 5 0-16,3-1-2 0,2 3 0 15,-2 0-4-15,-6 4-1 16,-5 0 1-16,-9 1-2 16,-6 0 0-16,-7 0-1 15,-5 0-32-15,-5 0-54 16,0-2-108-16,-9-3-169 15,-6 0-908-15</inkml:trace>
  <inkml:trace contextRef="#ctx0" brushRef="#br0" timeOffset="16843.18">12594 12722 1415 0,'0'0'298'15,"0"0"-216"-15,0 0-70 16,0 0-11-16,0 0 111 16,5 79 5-16,4-33-42 15,3 8-25-15,-2 3-9 16,-1-1 1-16,0-2-10 16,-1-4-17-16,-2-6-8 15,0-8-7-15,-2-8 0 16,3-7-25-16,1-7-36 15,1-7-133-15,1-7-318 16,-2 0-494-16</inkml:trace>
  <inkml:trace contextRef="#ctx0" brushRef="#br0" timeOffset="17360.18">12897 12937 713 0,'0'0'745'16,"0"0"-675"-16,0 0-57 15,0 0-12-15,0 0 15 16,82-83 22-16,-58 70-14 16,5 2-11-16,-1 6-11 15,0 4 7-15,-2 1 14 0,-3 6-8 16,0 14 25-16,-4 5 13 15,-1 5-6-15,-3 4 17 16,-5 5 58-16,-8 2-83 16,-2-2-21-16,-3-1-9 15,-15-1-7-15,-6-3-1 16,-4-5 8-16,0-2-7 16,-2-7-1-16,3-6 0 15,3-7 5-15,5-7-5 16,1 0 8-16,6-6-9 15,4-9-24-15,5-2-18 16,3 3 31-16,0 3 3 0,2 6 1 16,10 2 7-1,4 3 1-15,2 0 52 0,6 3 16 16,3 8 5-16,3-3-12 16,2 0-31-16,1-1-16 15,3-1-8-15,0-3-7 16,2-2 0-16,-3-1-11 15,-2 0-72-15,-2-6-122 16,2-16-117-16,-8 3-341 16,-7 0-220-16</inkml:trace>
  <inkml:trace contextRef="#ctx0" brushRef="#br0" timeOffset="17728.22">13437 12922 1322 0,'0'0'325'16,"0"0"-84"-16,0 0-99 0,0 0-91 15,0 0-40 1,0 0 2-16,-21 75 27 0,21-26 5 16,5 3-5-16,14 0-16 15,9-3-11-15,7-7 18 16,5-9 11-16,5-10-30 16,1-8-11-16,3-13-1 15,-2-2 0-15,-3-17 0 16,-5-12-1-16,-8-9 0 15,-7-5 1-15,-10-4 0 16,-7 0 5-16,-7 0 19 16,-3 1 29-16,-16 2 17 15,-11 2-12-15,-8 3-3 16,-6 3 2-16,-4 6-28 16,2 8-8-16,-2 10-19 0,5 6-2 15,4 6-14-15,3 2-4 16,6 14-35-16,8 6-31 15,7 4-28-15,12 15-32 16,3-6-201-16,0-4-489 0</inkml:trace>
  <inkml:trace contextRef="#ctx0" brushRef="#br0" timeOffset="18628.16">14182 13247 1572 0,'0'0'349'16,"0"0"-263"-16,0 0-17 16,0 0-34-16,0 0 80 15,0 0-11-15,44-73-61 16,-29 37-27-16,0-3-7 15,-1-5-2-15,-4-4 2 16,-1-1 2-16,-6-4-10 16,-3 0 9-16,0 1-9 15,0 4 1-15,-9 5-1 16,-3 8 0-16,3 8 0 0,0 9 0 16,0 6 0-1,5 5-1-15,-1 7 0 0,1 0-9 16,-1 16-3-16,-2 12 3 15,4 12-4-15,0 9 3 16,3 5 4-16,0 7 4 16,10 1 1-16,5 1 1 15,4-3-2-15,1-4-5 16,1-8 1-16,0-7 5 16,-5-10 0-16,-1-7-8 15,-4-9 3-15,-5-5 5 16,-3-7-5-16,-2-3 6 15,2-3 13-15,-3-16-6 16,1-8-5-16,2-8-2 16,2-5 6-16,1-6 6 0,3 0-11 15,4 0-1-15,2 1 0 16,3 6-1-16,0 7-5 16,1 10 5-16,-1 9-5 15,-3 9 4-15,0 4-5 16,-1 8-2-16,-4 14 8 15,2 11 1-15,-3 4 1 16,-6 4 1-16,-3 0-1 16,0-1 8-16,-6-1-9 15,-13-6 0-15,-3-2 0 16,-4-5-10-16,-4-5-8 16,1-7 1-16,1-7 8 0,3-5 8 15,4-2 1-15,3-6 0 16,9-8-2-16,2-2-29 15,7-1-29-15,0 2-4 16,3 2 15-16,10 4 8 16,1 4 22-16,2 5 19 15,0 0 0-15,4 1 13 16,2 11 36-16,3 0 5 16,1 2-8-16,4-2-12 15,0-2-9-15,-4 0 6 16,1-3 0-16,-3-2-20 15,-2-1-10-15,-4-1-1 16,0-1-1-16,-3-2-38 16,0 0-24-16,3-2-142 15,-3-8-86-15,-5-1-849 0</inkml:trace>
  <inkml:trace contextRef="#ctx0" brushRef="#br0" timeOffset="18930.03">14800 12657 1491 0,'0'0'393'0,"0"0"-285"16,0 0-47-16,0 0 0 15,0 0 57-15,83-11-35 16,-47 11-42-16,4 0-20 16,1 0-15-16,2 0-5 15,-2 0 5-15,-4 0-6 16,-2 0 0-16,-7 0-24 16,-6 0-36-16,-11 0-112 15,-4 0-153-15,-7 0-446 0</inkml:trace>
  <inkml:trace contextRef="#ctx0" brushRef="#br0" timeOffset="19326.48">15020 12657 1232 0,'0'0'280'0,"0"0"-184"16,0 0-37-16,0 0 1 15,0 0 92-15,0 0-39 16,0 0-40-16,1 86-26 15,17-54-8-15,6 4-10 16,3 3-11-16,1 4-5 16,-1-2-1-16,0 1 1 15,-3 1 3-15,-5-3 1 16,-3-3 3-16,-5-1-8 16,-5-6 5-16,-6-4-1 15,0-4-1-15,-9-3 2 0,-10-2-2 16,-4-6-1-16,-4-2 0 15,-4-7 10-15,3-2 0 16,-1 0 4-16,3 0 9 16,2-8 6-16,6-1 2 15,3 2-11-15,4 2-20 16,7 0-13-16,0 5-1 16,2-2-1-16,2 2-25 15,0 0-29-15,0 0-37 16,0 0-49-16,0 0-150 15,0 0-518-15</inkml:trace>
  <inkml:trace contextRef="#ctx0" brushRef="#br0" timeOffset="22419.37">20072 8585 546 0,'0'0'99'15,"0"0"-63"-15,0 0-18 16,0 0 21-16,0 0 25 16,0 0-18-16,0 0-20 15,-66 38-11-15,57-31 18 16,-3 0 46-16,2 2-1 0,-4-1-34 16,1 1-12-1,-1 1 14-15,0-1 13 0,0 4-2 16,-2-1-9-16,2 3-19 15,-2 1-5-15,1 0 2 16,-1 2-11-16,2 1-9 16,-2 1-5-16,2 0 0 15,0 6 8-15,0-3 1 16,-1 3 5-16,3 1-1 16,-1 1 5-16,-2 3 4 15,4-2-4-15,0 3-3 16,2 2 0-16,1 2 5 15,3 1-10-15,4 1-5 16,-2 1 1-16,3 0 6 16,0 2 5-16,0-2-11 0,0-1 11 15,7-1-4-15,1-3 11 16,0-1 3-16,3-3-13 16,0-1 1-16,3-1 0 15,0 1-10-15,3-2-4 16,1 2 6-16,2 0 1 15,0-2-7-15,4 0 10 16,0 0-3-16,1-1 4 16,2 0 2-16,1 0 7 15,2-1-3-15,0-1 9 16,-2 0-2-16,6-2 18 16,-2 2 3-16,2-4-28 15,0-1 3-15,1 1-6 0,-1-3-14 16,0-1-1-16,1 1 0 15,0 0 1-15,1-2-1 16,0 2 5-16,1-1-4 16,2-1 4-16,-2 0 1 15,-1-1 1-15,-3-3-2 16,0 1 1-16,0-4 2 16,-2 1-8-16,0-4-1 15,2-1 1-15,-2-2 4 16,1-2-4-16,-1 0-1 15,1 0 1-15,0 0 15 16,2 0-15-16,2 0 7 0,-2-2 1 16,2-2-8-16,-1 0-1 15,1 0 1-15,1-1 1 16,-3 0-1-16,-1 1 1 16,0-2-1-16,-2 0-1 15,-1 1 1-15,0-3 0 16,1 0 0-16,-1-1 0 15,0-3 0-15,1-1-1 16,0 1 1-16,2-1 1 16,2-1-1-16,-3 1 0 15,1 0 0-15,0-1-1 16,-3-1 1-16,0 1-1 16,-2 2 0-16,0-3 1 0,-2-1-1 15,-3 2 0 1,0-2 1-16,-5 2 0 0,-1-3 0 15,0-3-1-15,-1 1 1 16,-2-3 0-16,2 0 0 16,-1 1 5-16,3-6-6 15,-1 2 0-15,-1-1 0 16,0 0 0-16,-1-3 0 16,1 3 0-16,-2-1 0 15,-3-1 4-15,0 0-4 16,-2-1 0-16,-3-3 1 15,1-2 0-15,-2-2-1 16,-2 0 1-16,-1-2 2 16,-1-1-3-16,1 0 1 15,-2 2-1-15,1 1 0 0,1 2 1 16,-1 2 4 0,1 1-4-16,-2 1-1 0,0 2 0 15,0-1 2-15,0 2-1 16,0-1 0-16,-6 2 0 15,0-2 0-15,-3 3-1 16,-2 1 1-16,1 1-1 16,-3 1 0-16,0 0-5 15,-1 5 5-15,2-2 15 16,-4 2-1-16,0 0-13 16,-1 0-1-16,-2 0 0 15,2 0 1-15,-1 3 0 16,0-3-1-16,-1 2 0 0,0 0 1 15,0-1-1 1,-1 1 0-16,0 3 0 0,-2-2-1 16,-1 1 2-16,2 2-2 15,-3 0 1-15,1 0 0 16,0 1-1-16,1 0 1 16,-2 1 0-16,0-1-1 15,-1 3 1-15,1-1-1 16,0 0 1-16,-3 0 0 15,0 0 0-15,0 1 1 16,-1-2 0-16,1 1-1 16,1 0 0-16,-1 0 1 0,3 2-1 15,-3-2 1 1,0 2-1-16,-1-1 1 0,-1 4-1 16,-2-2-1-16,0 3 1 15,-2 0 0-15,0 1 0 16,-3 1-1-16,-1-2 0 15,1 2 1-15,0-1-1 16,0 1 0-16,2 0 1 16,1-1 0-16,2 1 0 15,1 0 0-15,0 0 1 16,2 0-1-16,0 0 0 16,-1 0-1-16,1 0 1 15,0 0-1-15,-2 1 1 0,2 3-1 16,-2 0-5-1,0 1 6-15,2 0 0 0,-1 1 0 16,3-2-1-16,0 1 0 16,4 0 1-16,-2 0 0 15,3 0 0-15,3 1 0 16,0-1 0-16,3 1 0 16,-3 0-1-16,2-1 0 15,-2 2 1-15,-1 0-6 16,1 2 6-16,-5-1 0 15,1 0 0-15,-3 1 0 16,2 1 0-16,-2-2-1 16,-1 1 1-16,3-2 1 15,0 3-1-15,2-3 0 16,2 3-1-16,0-1 1 0,2 1-1 16,1 0 1-16,1 0-1 15,0 2 0-15,2 0-1 16,-2 1-4-16,0 1 5 15,0 2 1-15,0-1 0 16,3-1 0-16,-1 0 0 16,0 0 0-16,3-1-1 15,3 0-22-15,-1-1-10 16,4 0-24-16,-1 2-73 16,0 3-141-16,0 0-290 15,-1-2-566-15</inkml:trace>
  <inkml:trace contextRef="#ctx0" brushRef="#br0" timeOffset="29861.49">3262 13389 186 0,'0'0'364'0,"0"0"-226"16,0 0-93-16,0 0-6 15,0 0 26-15,0 0 30 16,0-2-2-16,0 2-18 16,0 0-20-16,0 0 7 15,0 0 2-15,0 0-5 16,0 0-28-16,0 0-21 16,0 0-7-16,0 0-2 15,0 0 1-15,0 0-1 16,0 9 7-16,4 1-7 15,-1 3-1-15,-3 3 2 0,3-1-1 16,3 2-1-16,-3 4 1 16,2-1 0-16,-1 0-1 15,3 3 0-15,1 1 1 16,-2-2 0-16,3 1-1 16,0-3 1-16,-2-2-1 15,1-3 1-15,-1-1-1 16,2-4 0-16,-3-1 0 15,3-1 0-15,0-1 0 16,1-1 8-16,-2 0 1 16,4-4-7-16,0 3 16 15,0-2-7-15,1 0 47 16,4-1-23-16,2 2-15 0,-4-1-11 16,7 1 17-16,-1 1-7 15,0 0-12-15,0 0-5 16,6 0 5-16,-2-1-7 15,0 1 0-15,2-2 0 16,-1 2 1-16,4-3 1 16,1 0-2-16,0 0 1 15,3-1 1-15,-4 1-1 16,0-2 6-16,0 3 2 16,-3-3-2-16,4 2-7 15,-2 0 1-15,-1-1 0 16,3-1 1-16,-1 0-1 0,3 0 0 15,7 0 82 1,0 0-53-16,5 0-11 0,0 0-12 16,4-8-6-16,0 2 0 15,2-2 8-15,1-3-8 16,-1 2 0-16,1-1 0 16,-3 3 0-16,-2 0-1 15,-1 1 0-15,-3 0 0 16,-4 1 1-16,1 4-1 15,-1-2 0-15,-3 0 0 16,1 1 0-16,0-3 0 16,-1 3 0-16,1-2 1 15,1 1-1-15,-1 0 0 16,-3 0 0-16,0-1 0 16,-1 0 0-16,-1 0 0 0,-1-1 0 15,2 1 0-15,-2-1 2 16,-1 1-2-16,4-2 0 15,-1 0 1-15,0 1-1 16,0 1 0-16,1 0 0 16,-7 1 0-16,4 3 0 15,-1-2 0-15,-3-1 0 16,0 2 0-16,-2-2 0 16,-1 0 1-16,-2 1-1 15,-4 2 0-15,0-3 0 16,-1 3 0-16,-4 0-1 15,-1 0 1-15,-3 0 0 16,0 0-1-16,-3 0 1 0,-3 0 0 16,-2 0 0-16,1 0 0 15,-2 0 1-15,0 0-1 16,0 0 0-16,1 0 1 16,1-2-1-16,1-2 1 15,-2-1 0-15,5-1 1 16,-3-5 4-16,0-2-6 15,3-1 0-15,-3-3-9 16,0 0 2-16,0-3 6 16,0 0 1-16,0-1 0 15,0 1 7-15,-3 0 18 16,0 5 15-16,0 2 32 16,0 4 21-16,0 1-24 0,0 1-41 15,0 0-19-15,0 2-8 16,0 2-1-16,0 0-7 15,0 1-26-15,0 2-40 16,0 0-126-16,0 6-54 16,0 3-404-16</inkml:trace>
  <inkml:trace contextRef="#ctx0" brushRef="#br0" timeOffset="34434.37">26563 5813 690 0,'0'0'224'0,"0"0"-104"16,0 0 54-16,0 0 36 15,0 0-55-15,0 0-2 16,0 0 7-16,-4-29-53 0,4 17-62 15,0 2-10 1,0-2 0-16,0 0-10 0,0-2 2 16,0-1-6-16,0-1-20 15,0 1 9-15,3-2-10 16,1 0 9-16,1 0-9 16,2 0 0-16,0 0 0 15,3 2 0-15,-1 1 0 16,1 1-1-16,2 0-5 15,0 3 0-15,1-1 4 16,-1 3-5-16,0 0-2 16,-1 5-21-16,-1 1 4 15,-1 2 7-15,0 0 1 16,-2 0-13-16,2 7 1 16,-3 8 8-16,0 9 22 0,2 8 0 15,-1 11-1-15,2 6 1 16,2 2-1-16,2 4 0 15,-3 1 0-15,1-4 0 16,-4-4-1-16,2-6 2 16,-4-8-1-16,-2-7 1 15,-2-8-1-15,1-7 1 16,-1-7 0-16,-1-2 1 16,0-3 0-16,0 0 14 15,0 0 24-15,0-13-1 16,0-6-26-16,0-8-11 15,0-4 0-15,0-5 11 16,-1-5-12-16,1 0 1 0,0 1-1 16,0 0 0-1,0 3 0-15,0 1-1 0,6 4-23 16,7 1-5-16,1 5 4 16,2 2-39-16,2 6 7 15,1 2-6-15,-1 5 6 16,0 5 13-16,-2 6 7 15,-1 0 20-15,0 0 8 16,-3 14 8-16,0 8 1 16,0 7 0-16,-3 7 0 15,3 9 1-15,-2 2-1 16,-1 0-1-16,0 1 1 0,2-3-1 16,-4-6 1-1,-2-6 0-15,-2-8 0 0,-2-5 0 16,1-8 0-16,-2-5 0 15,0-5 0-15,0-2 9 16,1 0 43-16,-1-12 19 16,3-8-51-16,-2-6-13 15,2-8-5-15,0-6 4 16,2-2 7-16,3-4-12 16,2-1-1-16,3 2-1 15,1 7 0-15,4 4-31 16,-1 6 4-16,0 8 1 15,1 4 13-15,-2 7-7 16,1 2 6-16,-4 6 5 16,0 1-3-16,-4 0 12 0,-3 17 0 15,-2 8-1-15,-3 9 1 16,-1 7 1-16,0 7-1 16,0 7 0-16,-1 2 0 15,-7 18-1-15,0 12 2 16,1-7 0-16,-2-9 0 15,5-9 11-15,1-14 9 16,3 3-4-16,0 2-6 16,4-8-4-16,14-8-5 15,6-10 12-15,1-7 31 16,7-8 22-16,3-5-43 16,-2-7-14-16,0 0-9 15,7-11-123-15,-7-6-66 16,-8-1-582-16</inkml:trace>
  <inkml:trace contextRef="#ctx0" brushRef="#br0" timeOffset="34879.06">27706 6249 1397 0,'0'0'314'0,"0"0"-235"16,0 0-72-16,0 0-6 15,0 0 16-15,0 0 43 16,0 0-7-16,-27 104-12 16,24-63-16-16,3-2 0 0,0 2 11 15,0-3-20 1,0-4-15-16,0-5 6 0,0-5-6 15,0-6-1-15,-2-6-29 16,1-6-70-16,-2-6-65 16,-4-3 10-16,1-11-433 15,1-5-460-15</inkml:trace>
  <inkml:trace contextRef="#ctx0" brushRef="#br0" timeOffset="35084.08">27630 6334 1114 0,'0'0'214'16,"0"0"-179"-16,0 0-34 16,0 0 147-16,0 0-16 15,0 0-47-15,58 91-14 0,-36-63-21 16,3-3-25-16,-2-5-12 16,-1-3-10-16,-4-6-3 15,-4-5-26-15,-3-6-81 16,0 0 25-16,-2-6-135 15,-3-7-340-15</inkml:trace>
  <inkml:trace contextRef="#ctx0" brushRef="#br0" timeOffset="35695.33">27861 6143 1311 0,'0'0'171'0,"0"0"-123"16,0 0 19-16,-19 106 111 16,19-67-29-16,0-1-53 15,0 2-45-15,6-6-26 16,4 0-15-16,0-6-10 16,1-4-11-16,-2-4-37 15,-3-4-69-15,-2-6-40 16,-1 0 24-16,-3-6-240 15,2-3 46-15,-2-1 141 16,0 0 70-16,0 0 89 16,1-6 27-16,2-3 118 0,3 0-1 15,-2 1 28 1,2 1 31-16,1 2-35 0,0 2-36 16,2 3-10-16,0 0-12 15,0 3 3-15,3 11 35 16,-2 6 34-16,1 4-61 15,-4 2-50-15,-3 2-27 16,-4-2 11-16,0 0-7 16,-4-2-21-16,-8-4 6 15,-1-3-6-15,-2-5-20 16,1-6-2-16,1-6-9 16,2 0-12-16,2-4-23 15,2-11-54-15,4-4 25 16,3 1 50-16,0-1 32 15,0 5 12-15,10 6 1 0,1 4 0 16,0 4 18-16,3 0 45 16,0 0 23-16,4 7-7 15,-2 3-19-15,4-1-22 16,-1-1-28-16,-1-1-8 16,1-6-2-16,-1-1 0 15,-3 0-82-15,1-13-114 16,-4-3-110-16,-3-4-374 0</inkml:trace>
  <inkml:trace contextRef="#ctx0" brushRef="#br0" timeOffset="35937.56">28195 6198 1422 0,'0'0'157'0,"0"0"-150"15,0 0-6-15,0 0 85 16,0 104 54-16,0-58-25 16,0 5-38-16,4-1-21 15,3-4-21-15,0-7-23 16,-1-3-8-16,-2-9-4 16,-2-7-44-16,-2-6-88 15,0-9-71-15,-2-3-163 16,-6-2-268-16</inkml:trace>
  <inkml:trace contextRef="#ctx0" brushRef="#br0" timeOffset="36118.14">28180 6461 1136 0,'0'0'316'16,"0"0"-235"-16,0 0-55 16,0 0 44-16,0 0 20 15,0 0 7-15,90 14-12 16,-65-6-24-16,-1-2-36 15,-2-2-17-15,-4-2-8 16,0-2-11-16,-4-2-168 16,-4-8-80-16,-4-4-465 0</inkml:trace>
  <inkml:trace contextRef="#ctx0" brushRef="#br0" timeOffset="36325.39">28353 6182 1370 0,'0'0'216'16,"0"0"-163"-16,0 0-53 16,0 0 16-16,0 0 186 15,0 0-72-15,0 109-80 16,3-67-22-16,3 2-6 16,-1-2-6-16,2-2-16 15,-3-4-18-15,1-8-59 16,4-4-162-16,1-8 64 15,-2-8-396-15</inkml:trace>
  <inkml:trace contextRef="#ctx0" brushRef="#br0" timeOffset="36618.4">28554 6472 1267 0,'0'0'311'15,"0"0"-217"-15,0 0-21 16,0 0 79-16,-13 93-19 15,7-61-27-15,2-5-36 16,4-2-39-16,0-4-17 16,0-4 1-16,4-5 2 15,7-4 5-15,3-5-10 16,3-3-4-16,5 0 0 16,2-6-2-16,4-5-6 0,1-3 0 15,-3 3 1-15,1 1 0 16,-6 4-1-16,0 0-9 15,-7 5-37-15,-4-1-38 16,-6 2-120-16,-4-2-92 16,0 2-252-16,-1-1-114 0</inkml:trace>
  <inkml:trace contextRef="#ctx0" brushRef="#br0" timeOffset="36846.18">28739 6474 1371 0,'0'0'345'15,"0"0"-243"-15,-11 79-34 16,9-35 73-16,2 2 38 16,0 2-60-16,0-2-61 15,9-6-37-15,0-5-12 16,0-11-9-16,-1-5-18 15,0-13-38-15,-2-4-164 16,-3-2-503-16</inkml:trace>
  <inkml:trace contextRef="#ctx0" brushRef="#br0" timeOffset="37251.17">28896 5729 785 0,'0'0'779'0,"0"0"-680"0,0 0-75 16,0 0-13-16,0 0 40 15,0 0 67-15,0 0-26 16,67 9-40-16,-45-6-16 15,2 1 1-15,-4-3-22 16,-2 0-10-16,-5 1-5 16,-4 2-105-16,-6 0-175 15,-3-1-414-15</inkml:trace>
  <inkml:trace contextRef="#ctx0" brushRef="#br0" timeOffset="37438.11">28883 5924 1145 0,'0'0'341'0,"0"0"-213"15,0 0-46-15,0 0 64 16,0 0-1-16,93 22-72 16,-63-18-44-16,-4 2-23 15,-1-1-6-15,-6 1-174 16,-6 0-421-16</inkml:trace>
  <inkml:trace contextRef="#ctx0" brushRef="#br0" timeOffset="58438.03">29479 5675 940 0,'0'0'294'0,"0"0"-204"16,0 0-34-16,0 0 40 16,0 0 1-16,0 0-46 15,35 0-20-15,-22-4 20 16,0 1-2-16,4 1 10 16,-1-1-8-16,5 1-10 15,1 2 38-15,-2 0-35 16,1 0-28-16,-6 5 0 15,0 6-7-15,-6 2 0 16,-6 1-2-16,-3 3-6 16,0 3 7-16,-11-3-8 15,-8 2 0-15,-4-2-8 0,1-2-11 16,0-2 3 0,1-3 15-16,6-3-1 0,3-4-6 15,3 0 7-15,4-3-6 16,5 0-22-16,0 0-2 15,0-7-64-15,8-6-15 16,8 1 52-16,3 1 34 16,3 1 16-16,3 4 7 15,0 5-1-15,2 1 2 16,-2 4 18-16,-2 12 10 16,-5 7-16-16,-8 2-5 15,-5 5 6-15,-5-1 13 16,-2 1 8-16,-14-2 30 15,-7-3 26-15,-3 0-39 16,-3-6-31-16,1-5 1 0,0-4 1 16,2-3 6-1,4-7-13-15,-1 0-1 0,7-3-3 16,0-8-11-16,5-2 0 16,2 1-15-16,6 1-57 15,3-3-112-15,0 3-94 16,5 0-383-16</inkml:trace>
  <inkml:trace contextRef="#ctx0" brushRef="#br0" timeOffset="58925.45">29859 5697 1385 0,'0'0'250'15,"0"0"-244"-15,0 0-5 16,0 0 26-16,0 0 27 16,0 0-31-16,84-10-4 15,-58 10 21-15,0 0 5 16,0 0-3-16,-4 4-9 15,-4 4-20-15,-3 2-4 0,-5 2-9 16,-4 0 0 0,-4 1 6-16,-2 3-4 0,-3 1 4 15,-14 3-6-15,-5 2-41 16,-5 2-29-16,-3 2 13 16,-1-2 39-16,3 3 17 15,2-3-5-15,7 0 5 16,4-2 1-16,8 0 0 15,3-3-2-15,4-2 2 16,0-5-1-16,11-1 1 16,8-5 31-16,5-3 48 15,4-3-1-15,0 0-8 16,0 0-28-16,-1-3-42 16,-2-3-4-16,6 0-178 15,-7-1-216-15,-3 2-565 0</inkml:trace>
  <inkml:trace contextRef="#ctx0" brushRef="#br0" timeOffset="59078.25">30242 6096 1448 0,'0'0'503'16,"0"0"-458"-16,0 0-33 15,0 0-12-15,0 0-1 16,0 0-161-16,0 0-216 15,43-12-509-15</inkml:trace>
  <inkml:trace contextRef="#ctx0" brushRef="#br0" timeOffset="59497.46">30521 5692 1410 0,'0'0'313'16,"0"0"-303"-16,0 0-10 16,0 0 2-16,0 0 85 15,0 0-50-15,-62 104-26 16,56-62 7-16,3 1 22 16,3 1-1-16,0-2-12 15,13-3-13-15,6-7-6 16,3-8 4-16,3-7 2 0,2-7 2 15,3-10-6-15,1 0 17 16,0-19-10-16,1-10-9 16,-2-8-7-16,-6-6 5 15,-2-3 1-15,-7 0 14 16,-9-1 4-16,-6 4 6 16,0 5 6-16,-6 4-18 15,-12 4 9-15,-4 6-8 16,-2 5-10-16,-5 9-10 15,-2 9 0-15,0 1-7 16,-2 9 5-16,4 12-53 16,0 18-75-16,5-4-204 15,8-4-431-15</inkml:trace>
  <inkml:trace contextRef="#ctx0" brushRef="#br0" timeOffset="59931.38">31147 5609 1689 0,'0'0'354'15,"0"0"-353"-15,0 0 12 16,0 0 7-16,0 0 26 0,0 0-15 15,0 0-4-15,-79 74-14 16,64-40-12-16,0 4 1 16,3 6 4-16,4-1-6 15,7 6 1-15,1-4 0 16,0-3-1-16,9-8 0 16,9-7 1-16,0-9-2 15,6-10 2-15,-1-8 0 16,3-5 46-16,1-16-17 15,-5-9-9-15,1-4 2 16,-7-4 13-16,-9 1 0 16,-5 4-2-16,-2 2-2 15,-2 6-3-15,-14 6-29 16,-2 9-2-16,-3 7-17 0,-3 3-33 16,2 6-19-16,-1 27-51 15,4-4-229-15,7-1-559 0</inkml:trace>
  <inkml:trace contextRef="#ctx0" brushRef="#br0" timeOffset="60388.8">31633 5816 1446 0,'0'0'278'15,"0"0"-148"-15,0 0 55 0,0 0-44 16,0 0-67-16,-92-50-49 16,71 50-16-16,0 8-9 15,-2 14 0-15,3 4-1 16,2 6-9-16,3 0-17 16,7 2-3-16,7-5 11 15,1-5 3-15,3-5 6 16,10-7-18-16,5-7-8 15,3-5 36-15,2 0 6 16,0-9-5-16,1-10 8 16,0-1 6-16,-3-2-5 15,0 0 17-15,-5 5 32 16,-4 3-22-16,-4 9-14 0,-4 5-23 16,-1 10 6-16,-3 28 5 15,0 33 26-15,0 28 3 16,0 7-6-16,0-12 3 15,0-26-15-15,4-27-8 16,2-7-12-16,2 5-1 16,-2 0-1-16,0-1-43 15,-6-6-59-15,0-11-134 16,-4-8-497-16</inkml:trace>
  <inkml:trace contextRef="#ctx0" brushRef="#br0" timeOffset="60749.57">30774 6467 1341 0,'0'0'279'0,"0"0"-204"16,0 0 144-16,94 4-36 16,-44-4-49-16,9 0-55 15,20 0-20-15,18 0-9 16,16-7-7-16,3-3-17 16,-9 1 24-16,-13-2-17 0,-23 2-21 15,-15 4-11-15,-12 1 9 16,-7 1-10-16,2 1-10 15,-3-1-21-15,-5 1-32 16,-14 2-47-16,-13 0-61 16,-13 0-202-16,-18 8-255 15,-4 1-434-15</inkml:trace>
  <inkml:trace contextRef="#ctx0" brushRef="#br0" timeOffset="61757.9">31028 6803 1498 0,'0'0'518'16,"0"0"-489"-16,0 0-28 15,0 0 79-15,0 0 20 16,0 0-60-16,0 0-28 15,88-37-4-15,-62 31 10 16,-2 3 4-16,-4 3-2 16,1 3-10-16,-4 16 6 15,-3 5-5-15,-2 11-2 16,-3 2-8-16,-5 2 0 16,-4-3 0-16,0-2 0 15,0-7 0-15,0-7-1 0,-3-9 0 16,2-3-6-16,1-7 6 15,0-1-1-15,1-4-17 16,10-12-7-16,6-11 9 16,5-2 1-16,1-4 8 15,3 2 6-15,-3 5-32 16,-3 6 20-16,-2 8 5 16,-4 9 8-16,-4 3-14 15,-3 6-3-15,-1 11 17 16,0 5 10-16,1 2 4 15,1-4 0-15,0-2 4 0,2-5-8 16,2-8-10 0,3-3-1-16,3-2-18 0,4-2 19 15,3-14-11-15,-1-2 4 16,2-4-37-16,-4-2 2 16,-1 4 1-16,-6 6-27 15,-5 3-31-15,-1 10-15 16,-6 1 22-16,-1 0 57 15,-2 12 35-15,0 5 37 16,1-3 17-16,2 0-6 16,2-4-8-16,2-4-5 15,3-3 11-15,1-3-13 16,4 0 9-16,-2-6-17 16,2-10-7-16,-3-4-12 15,-4-4-4-15,-4-3 7 0,-4-3 3 16,0-1-11-16,-4 5 1 15,-10 4-2-15,-1 6-18 16,0 12 2-16,-3 4 1 16,2 10 5-16,0 15 9 15,4 7 1-15,4 5 0 16,8 0 1-16,0-3-1 16,20-3 0-16,6-7 0 15,9-8-6-15,4-7-16 16,2-9-4-16,3 0 26 15,-1-16 17-15,-6-9-4 16,-3-7-4-16,-5-8 4 16,-9-5 9-16,-6-5 5 15,-9-4-2-15,-5 1-6 0,0 7-13 16,-8 9 16-16,-1 14 8 16,-3 18-8-1,0 5-15-15,-4 42 5 0,1 32 13 16,6 27 6-16,9 8 12 15,0-18-21-15,13-26-7 16,4-25 1-16,1-6-7 16,2 2-9-16,10 13-35 15,-4-7-116-15,-8-14-421 0</inkml:trace>
  <inkml:trace contextRef="#ctx0" brushRef="#br0" timeOffset="63964.14">3496 14375 738 0,'0'0'657'15,"0"0"-542"-15,0 0-72 16,0 0 26-16,0 0 4 16,0 0 19-16,0 0-21 15,9-31-30-15,0 22-19 16,-3 1 0-16,3 1 6 15,1-2 19-15,2 3-22 16,6 1-11-16,-3 4-3 16,6 1 11-16,0 0-3 15,0 2-9-15,-1 10 2 16,-3 2-5-16,-2 3-5 16,-6 3 7-16,-6-1-8 0,-3 3 1 15,0 1-2-15,-5-1 7 16,-7-2-6-16,-4-1 1 15,4-5-1-15,-1-1 5 16,2-6-5-16,2-1 5 16,6-6-5-16,-1 0-1 15,1 0-9-15,1 0-10 16,1-3-13-16,1-4 4 16,0-3 22-16,0 4 5 15,0-2-9-15,7-1 4 16,8 3 5-16,3 2-8 15,0 3 2-15,7 1-2 16,2 1 3-16,1 13 6 16,2 5 11-16,-3 1-4 15,-6 4 11-15,-3 2-4 0,-6 2-2 16,-9 1 22-16,-3 0 3 16,0 1-3-16,-3-2 4 15,-14-1-10-15,-5-4-13 16,0-5 1-16,-5-4-2 15,-3-5 9-15,-1-8 16 16,-2-1-21-16,3 0-12 16,3-3 10-16,5-5-1 15,1-2 0-15,9 2-15 16,0 2 2-16,3 0-2 16,6 5-1-16,3-1 0 15,0 2 0-15,0 0-44 0,0 0-38 16,14 0-6-16,11 0-79 15,2 0-193-15,-5 0-489 0</inkml:trace>
  <inkml:trace contextRef="#ctx0" brushRef="#br0" timeOffset="64587.33">4009 14483 995 0,'0'0'654'0,"0"0"-552"16,0 0 31-16,0 0 1 15,0 0-41-15,0 0-13 16,0 0-36-16,0-15-26 16,3 13-11-16,9-1-6 15,3-1 1-15,4 3 10 16,8 1-3-16,0 0 4 16,3 1 0-16,5 8-5 15,-3 2-7-15,-4 2 6 16,-4 1-6-16,-3 2 0 15,-3 2 0-15,-9 3 0 0,-6 5-2 16,-3 3-16-16,0 5 8 16,-18 3 9-16,-3-1-8 15,-9 1 8-15,2-3-1 16,-2-4 1-16,2-7 2 16,4-4-1-16,3-6 1 15,9-6 5-15,3-3-6 16,3-3 0-16,3-1 0 15,3 0-1-15,0 0-16 16,0-1-15-16,4-6 31 16,7-1 0-16,7-3 18 15,1 2 17-15,7 1 7 16,-1 4-5-16,2 2-18 16,-2 2-4-16,1 0-15 0,-4 2-2 15,-1 7 2-15,-3 1-35 16,6 0-36-16,4 2-120 15,-4-4-425-15,-5 0-706 0</inkml:trace>
  <inkml:trace contextRef="#ctx0" brushRef="#br0" timeOffset="64754.41">4531 14897 1949 0,'0'0'335'16,"0"0"-225"-16,0 0-42 0,0 0-40 15,0 0 5 1,0 0-33-16,0 0-28 0,9-1-82 16,-2-15-171-16,1 0-321 15,-2-1-370-15</inkml:trace>
  <inkml:trace contextRef="#ctx0" brushRef="#br0" timeOffset="65233.55">4713 14500 1134 0,'0'0'859'0,"0"0"-770"16,0 0-64 0,0 0-19-16,0 0 0 0,0 0 41 15,0 0 3-15,-34 53-29 16,34-31-8-16,0 4-6 15,3 6 11-15,7 0 19 16,2 2 12-16,6 0-34 16,0-1-3-16,3-5-5 15,2-6-6-15,3-5 0 16,1-6-1-16,4-5-5 16,1-6 5-16,-1-3 16 15,-1-15 0-15,-2-9-1 16,-4-5 4-16,-5-5-8 15,-8-5-4-15,-5 2 1 16,-6-2-1-16,0 3 1 0,-12 2 2 16,-9 4 11-1,-4 3-3-15,-5 8 8 0,-3 4 7 16,2 8-6-16,-2 6-26 16,0 4 11-16,0 4-12 15,0 15-3-15,2 8-31 16,4 4-27-16,6 4 0 15,8 1-15-15,8 3-74 16,5 6-119-16,5-8-337 16,7-8-242-16</inkml:trace>
  <inkml:trace contextRef="#ctx0" brushRef="#br0" timeOffset="65697.45">5284 14330 1597 0,'0'0'351'16,"0"0"-265"-16,0 0-49 15,0 0-24-15,0 0 25 16,0 0-7-16,0 0-15 15,-25 46-5-15,25-14-5 0,0 8 1 16,3 4 3 0,10 4 11-16,2 1-5 0,8-2-10 15,2-4-5-15,5-5 0 16,4-9 1-16,-1-9-2 16,4-9 0-16,-2-10 0 15,0-1 0-15,-5-20 8 16,-3-9 7-16,-6-7 5 15,-5-2 11-15,-8 1 9 16,-8 1 0-16,0 5 2 16,-15 6 1-16,-3 5 6 15,-6 7 5-15,-1 9-47 16,-5 4-6-16,5 3-1 16,-1 14-34-16,4 8-27 15,4 3 2-15,9 3-31 0,9 10-98 16,0-8-290-16,3-7-375 15</inkml:trace>
  <inkml:trace contextRef="#ctx0" brushRef="#br0" timeOffset="66314.45">6014 14512 218 0,'0'0'1637'0,"0"0"-1446"15,0 0-134-15,0 0-8 16,0 0 73-16,-33-76 6 16,18 65-56-16,-3 6-29 0,6 2-30 15,-3 3-13-15,0 0-2 16,0 5 1-16,2 12-13 16,-2 7-8-16,3 0-2 15,2 6 14-15,4-2 10 16,4-3-1-16,2-2-11 15,0-7 1-15,0-5-10 16,12-6-22-16,0-5-16 16,9 0 15-16,-3-9-8 15,6-6-4-15,-2-3 16 16,-4 2 28-16,1 3 12 16,-1 4 12-16,0 7 19 0,3 2 12 15,6 10-11-15,6 15-15 16,1 12-3-16,8 10-13 15,4 17 8-15,6 21-8 16,-7 13 0-16,-8 4 7 16,-14-7-8-16,-13-21 1 15,-10-21 1-15,0-11 11 16,0-1-7-16,-9 4 1 16,-10 3 7-16,-4 1 5 15,-5-9 9-15,-5-14-4 16,-1-13 8-16,-5-13 17 15,0-3-7-15,2-23-42 16,4-12 0-16,8-8 0 0,9-6 18 16,8-2-8-1,8-1-4-15,0 2-6 0,12 1-1 16,12 1-14-16,7-2-19 16,9 2-36-16,5-5-72 15,31-21-90-15,-10 14-293 16,-7 6-361-16</inkml:trace>
  <inkml:trace contextRef="#ctx0" brushRef="#br0" timeOffset="66563.39">6713 14258 72 0,'0'0'1800'0,"0"0"-1569"16,0 0-163-16,0 0-32 0,0 0-13 15,0 0 51 1,0 0-1-16,-9 118-51 0,20-36-4 16,2 21 1-16,1 3-4 15,-5-19-8-15,-4-24-5 16,-3-26-2-16,-2-8-31 16,0-3-53-16,0-5-63 15,0-15-165-15,0-6-359 16,0-10-109-16</inkml:trace>
  <inkml:trace contextRef="#ctx0" brushRef="#br0" timeOffset="66773.22">6677 14391 1393 0,'0'0'341'15,"0"0"-265"-15,0 0 88 16,0 0-49-16,91 85 12 15,-52-49-50-15,4-2-28 16,-1 1-24-16,0-3-16 16,-2-5-9-16,-4-5-1 15,-5-5-64-15,-2-7-100 16,-10-6-171-16,-10-4-494 0</inkml:trace>
  <inkml:trace contextRef="#ctx0" brushRef="#br0" timeOffset="66992.35">7013 14216 1722 0,'0'0'472'16,"0"0"-435"-16,0 0-18 16,0 0 1-16,-3 75 48 15,14-26-15-15,5 5-22 16,2 9-11-16,6 0-19 15,-2 0-1-15,0-1-9 16,-2-8-62-16,2 1-143 16,-4-14-286-16,-6-14-265 0</inkml:trace>
  <inkml:trace contextRef="#ctx0" brushRef="#br0" timeOffset="67395.98">7297 14616 952 0,'0'0'516'0,"0"0"-455"16,0 0-17-16,0 0 83 16,89 2 92-16,-56 14-5 15,5 8-78-15,0 6-70 16,-2 7-9-16,-5 4-20 16,-6 2 0-16,-11 2-21 15,-7 1 1-15,-7-4-15 16,-3-5-1-16,-15-4-1 15,-4-11-9-15,-2-5 9 16,0-14 10-16,-3-3-10 0,2-5-22 16,7-16-5-16,3-6-10 15,6-1 26-15,9 2-11 16,0 4 9-16,0 6 4 16,14 7 8-16,3 8 1 15,3 1 11-15,7 1 28 16,1 15-2-16,0 1-10 15,4 0 7-15,-1 0 3 16,-1-1-31-16,0-6-6 16,-2-5 0-16,-1-5-43 15,-2 0-55-15,3-29-68 0,-6-2-310 16,-6-3-453-16</inkml:trace>
  <inkml:trace contextRef="#ctx0" brushRef="#br0" timeOffset="67654">7854 14117 1612 0,'0'0'313'16,"0"0"-196"-16,0 0-14 16,0 0-6-16,0 0-17 15,0 0-33-15,8 78-8 16,2-1-3-16,5 26-14 15,0 9 0-15,0-8 6 16,-6-24-7-16,-6-26-10 0,3-19-11 16,-6-7-46-1,6-1-25-15,-5-3-49 0,-1-11-147 16,0-10-403-16,0-3-228 0</inkml:trace>
  <inkml:trace contextRef="#ctx0" brushRef="#br0" timeOffset="67863.39">7875 14485 1335 0,'0'0'616'0,"0"0"-535"16,0 0-60-16,0 0-14 16,0 0 83-16,0 0 15 0,97 20-50 15,-55-11-24-15,5-1-19 16,1-1-11-16,1-3 0 15,-2-3-1-15,-4-1-31 16,3 0-84-16,-11-2-127 16,-10-8-389-16</inkml:trace>
  <inkml:trace contextRef="#ctx0" brushRef="#br0" timeOffset="68111.98">8223 14069 1687 0,'0'0'375'0,"0"0"-278"15,0 0-47-15,0 0-7 16,-2 74 43-16,2-29-11 16,9 18-12-16,0-3-25 15,3 5-15-15,-3 1-14 16,-1-11-2-16,0 3-7 15,-2-6-25-15,-1-11-48 16,4-7-62-16,-2-11-258 16,-1-13-514-16</inkml:trace>
  <inkml:trace contextRef="#ctx0" brushRef="#br0" timeOffset="68469.39">8467 14431 1077 0,'0'0'697'0,"0"0"-616"16,0 0-58-16,0 0-7 15,6 72 87-15,-3-32 38 16,0 1-50-16,3 4-42 16,0-4-30-16,-1-4-13 15,1-7-6-15,-2-9 0 16,-1-8 12-16,2-6-12 15,0-7-8-15,3 0-2 16,1-8 3-16,7-8 7 16,2-4 9-16,3 1-8 15,3 2 0-15,1 3-1 16,1 4 1-16,2 7 9 0,-1 3 0 16,3 0 4-16,-2 8-2 15,-3 4-12-15,-2 1 0 16,-7-4-5-16,-4-3-30 15,-9-5-126-15,-3-1-376 16,0 0-455-16</inkml:trace>
  <inkml:trace contextRef="#ctx0" brushRef="#br0" timeOffset="68749.32">8707 14439 1741 0,'0'0'347'16,"0"0"-256"-16,0 0-57 15,0 0 18-15,0 94 40 16,5-46-6-16,4 16-30 16,0-1-28-16,-3 5-4 15,0-3-6-15,-3-9-6 16,1 2-2-16,-1-9 3 15,2-8-13-15,2-10-2 16,-1-10-14-16,0-10-47 0,0-11-87 16,-1-4-471-1,-1-12-708-15</inkml:trace>
  <inkml:trace contextRef="#ctx0" brushRef="#br0" timeOffset="73268.28">9652 14454 1162 0,'0'0'340'0,"0"0"-202"15,0 0-74-15,0 0 35 16,0 0 83-16,0 0-78 15,0 0-59-15,0 1-17 16,0-1 2-16,0 0 7 16,0 0 0-16,0 0-11 15,0 0-8-15,1 0-5 0,10 2 1 16,3-1 17-16,3-1-1 16,2 0-10-16,5 0 3 15,1 0-4-15,5 0 6 16,0-6-4-16,7 2 3 15,1 2 1-15,-1-2-16 16,3 3 6-16,-4-1 9 16,-2 2-12-16,-5-2 4 15,-7 2-4-15,-7 0-11 16,-6 0 5-16,-3 0 8 16,-3 0-5-16,-3 0 16 15,0 0 2-15,0 0-2 16,0 0-4-16,0 0-2 0,0 0-4 15,0 0-4 1,0 0-5-16,0 0-6 0,0 0-9 16,0 0-43-16,0 0-52 15,6 0-67-15,1 0-204 16,1 0-1110-16</inkml:trace>
  <inkml:trace contextRef="#ctx0" brushRef="#br0" timeOffset="74912.3">10032 13148 586 0,'0'0'256'16,"0"0"-77"-16,0 0 50 15,0 0-38-15,0 0-50 16,0 0-8-16,0 0 49 15,0-30-67-15,0 30-38 16,0 0-21-16,0 0-6 16,0 0-25-16,0 5-24 15,0 12 14-15,0 5 0 16,0 9-2-16,0 1-4 16,0-2-8-16,0-2 0 15,0-6 0-15,3-6-1 16,-2-7 1-16,1-5-1 0,-1-2 1 15,-1-2 5-15,0 0 10 16,0-11-4-16,0-7-11 16,0-6 0-16,0-5 8 15,0-3-8-15,-1-1-1 16,-1 1 0-16,1 1 0 16,1 3 6-16,-3 3 0 15,3 7 3-15,0 6-3 16,0 5-5-16,0 2 0 15,0 5-1-15,0 0-9 16,0 0-8-16,0 12 16 16,9 3 1-16,6 5 8 15,3 1-8-15,4 1 0 0,-2-1 0 16,0-4 1-16,-6-4 0 16,2-3-1-16,-8-1 0 15,-4-4 1-15,-2-3 0 16,-2 1 6-16,0 1 7 15,-15 3 9-15,-6 0 2 16,-6 1-16-16,0 1 6 16,3-2 6-16,3-1 3 15,5-1-18-15,7-2-6 16,3 3 0-16,6 11-67 16,0-3-180-16,0 4-555 0</inkml:trace>
  <inkml:trace contextRef="#ctx0" brushRef="#br0" timeOffset="76593.2">10147 14401 1129 0,'0'0'346'16,"0"0"-177"-16,0 0-29 16,0 0-15-16,0 0-20 15,0 0-54-15,0 0-30 0,-3 10-20 16,3 12 24-16,0 4 2 16,0 5-15-16,3-1-6 15,0-2-5-15,6-6-1 16,-5-5 0-16,-1-6 0 15,0-5-1-15,0-6 2 16,-1 0-1-16,-1 0 10 16,-1-6 15-16,0-10-23 15,0-5 7-15,0-6-9 16,-3-2 6-16,-3-4-4 16,0 0 5-16,-1 2-1 15,1 2 4-15,3 4 6 16,0 4-5-16,1 4-2 15,1 6 7-15,1 6-15 16,-2 2 13-16,2 3-5 0,0 0-9 16,-1 0-5-16,1 2-8 15,0 7 13-15,0 3 1 16,0 1 6-16,6 1-6 16,-2-3 5-16,-2 0-5 15,4-3-1-15,-6-1 0 16,6 0 1-16,-5-5 0 15,-1-1 0-15,0 1 1 16,0-2-2-16,0 0 10 16,0 0-3-16,0 0 10 15,0 0 5-15,0 0 5 16,0 0 2-16,0 0-18 16,0 0-2-16,0 0 2 0,0 0-5 15,0 0-6-15,0 0 0 16,0 0 0-16,0 0 0 15,0 0-2-15,-1 0 1 16,-1 4-11-16,-2 9 3 16,1 5 8-16,3 8 1 15,0 3 0-15,0 2 0 16,0 2-1-16,0-2 0 16,0-1-5-16,3-4 0 15,-3-4 5-15,0-2-5 16,0-4 0-16,0-4 6 15,0-7-1-15,0-2 1 16,0-3 0-16,0 0 0 0,0-7-22 16,0-8 22-16,0-3 12 15,0-6-2-15,-3-1-9 16,0-3 5-16,3 0-5 16,-3-1 0-16,-2 0 5 15,2 2-5-15,0 1 4 16,0 4-4-16,0 2 4 15,2 4-5-15,-2 4 0 16,2 0-1-16,-1 6 1 16,1-1 0-16,-1 4 1 15,2 0 5-15,0 0-6 16,0 3-1-16,0 0 0 0,0 0-11 16,0 0 11-16,0 3-11 15,10 5 10-15,2 2 2 16,2 3 0-16,4-1 0 15,1 3 1-15,-1-1-1 16,1 0 7-16,2 1-6 16,-3-1-1-16,1 0 2 15,-2-1-1-15,-2-1-1 16,-3-4 0-16,-6-2-1 16,1 2-7-16,-4-2 1 15,-3-3 7-15,0 4 4 16,0-2 4-16,0 2 8 15,-10 3 2-15,-5 1-5 16,-4 2-7-16,-1 2-5 16,-4-3 5-16,0 2 2 0,1-3 1 15,3-1 5-15,2-1-2 16,5-4 6-16,1-2 0 16,9 1-18-16,0-4 7 15,3 0-7-15,0 0-6 16,0 0-52-16,6 0-38 15,21-7-15-15,-2 0-194 16,0-1-520-16</inkml:trace>
  <inkml:trace contextRef="#ctx0" brushRef="#br0" timeOffset="77306.61">11270 14466 1375 0,'0'0'393'15,"0"0"-150"-15,0 0-76 16,0 0-49-16,0 0-8 16,0 0-34-16,0 0-27 15,-3 0-9-15,3 0-28 0,0 0 1 16,5 0 12-16,6 0 2 15,3 4 6-15,4 2-20 16,3-2-1-16,3-1-12 16,2 0 14-16,4-3-1 15,0 0-1-15,4 0 0 16,-1 0 9-16,-3 0 4 16,-5-3-7-16,-5-2-6 15,-8 0-1-15,-6 4-2 16,-3-1 6-16,-3 2 4 15,0 0 11-15,0 0-8 16,0 0 8-16,0 0-7 16,0 0-1-16,0 0-11 15,0 0-5-15,0 0-6 0,0 0-7 16,0 0-45-16,0 0-25 16,0 0-21-16,0 0-38 15,0 0-66-15,8 0-536 0</inkml:trace>
  <inkml:trace contextRef="#ctx0" brushRef="#br0" timeOffset="77855.6">12047 14201 1272 0,'0'0'513'0,"0"0"-419"16,0 0 19-16,0 0-42 15,0 0 21-15,0 0-20 16,0 0-28-16,-3 45 15 15,3-19-11-15,0 9-4 16,0 3-7-16,0 5 12 16,0 3-19-16,0 0 0 0,0-3-23 15,0-4 1-15,0-8-1 16,0-6-1-16,0-6 2 16,0-8-4-16,5-7-4 15,-1-2-31-15,2-2 31 16,6 0 16-16,1-9 17 15,7-4-6-15,-1-1-3 16,5 0-8-16,1 1-4 16,5 0-2-16,3 3 8 15,3 1-9-15,1 4-1 16,0 1-2-16,-2 0-5 16,-7 1 0-16,-3 3-1 15,-7 0 0-15,-3-2-12 16,-4 2-29-16,-7-1-35 15,-1 1-26-15,-3-3-17 0,0-5-75 16,-10 2-195-16,-5-1-475 16</inkml:trace>
  <inkml:trace contextRef="#ctx0" brushRef="#br0" timeOffset="78127.25">12274 14235 1305 0,'0'0'283'0,"0"0"-152"16,0 0-88-16,0 0 18 15,0 0 157-15,0 0-56 16,10 103-57-16,4-50-17 0,2 6-2 16,1 3-9-1,-3-1-28-15,0 0-9 0,-5-6-25 16,3-7-6-16,-5-7-8 15,-2-10-1-15,-1-8 0 16,-1-9-30-16,1-7-63 16,4-7-63-16,-2-1-235 15,2-12-335-15</inkml:trace>
  <inkml:trace contextRef="#ctx0" brushRef="#br0" timeOffset="78627.63">12574 14487 1495 0,'0'0'474'15,"0"0"-443"-15,0 0-31 16,0 0 0-16,0 0 27 16,0 0 16-16,0 0-21 15,77-79-16-15,-53 72 3 16,-1 6-2-16,3 1 18 15,3 3 6-15,2 14 5 16,0 11 17-16,-1 4 6 16,-5 7-25-16,-5 3-9 15,-11 1-19-15,-9 0-5 16,0 1 5-16,-11-3-5 16,-11-2-1-16,-5-5 0 0,-1-5 0 15,1-8-2 1,3-7 2-16,6-11 1 0,3-3 1 15,5-2-2-15,2-15-34 16,4-4-8-16,4-2 15 16,0 4 20-16,1 3 7 15,10 6-1-15,1 4 1 16,4 6 15-16,1 0 26 16,2 0 8-16,6 8-13 15,4 3 2-15,2 0-21 16,3-2-11-16,1 2-6 15,2-4 0-15,0-6-21 16,-1-1-28-16,-3 0-37 16,-2-16-76-16,0-16-158 0,-5 4-202 15,-11-1-101-15</inkml:trace>
  <inkml:trace contextRef="#ctx0" brushRef="#br0" timeOffset="78973.25">13184 14493 168 0,'0'0'1226'16,"0"0"-885"-16,0 0-115 15,0 0-134-15,0 0-61 16,0 0-10-16,0 0 23 16,-41 108 33-16,41-57-31 15,3 1-9-15,17-5-23 16,2-4 0-16,11-8-13 16,0-10 5-16,4-10-5 15,0-12 0-15,1-3 15 16,0-14-10-16,-3-15 0 0,-4-10 0 15,-6-7 8-15,-8-5 21 16,-8 0 16-16,-9-4 2 16,0 1-4-16,-11 1-19 15,-14 4-6-15,-5 9 6 16,-6 7 10-16,-1 10-9 16,0 13-28-16,-2 10-3 15,5 0-6-15,2 20-19 16,6 9-12-16,6 5-18 15,5 4-29-15,15 21-42 16,0-10-99-16,2-5-523 0</inkml:trace>
  <inkml:trace contextRef="#ctx0" brushRef="#br0" timeOffset="79783.12">13928 14797 1495 0,'0'0'355'0,"0"0"-258"15,0 0-12-15,0 0 33 16,0 0 65-16,9-75-75 16,-1 41-74-16,-1-6-14 15,2-4-12-15,-2-6 6 0,1-1-2 16,-4-1-3-16,-4-1-8 15,0 5 0-15,0 6-1 16,-7 6-11-16,-2 13 1 16,1 8-14-16,2 6 0 15,1 9 24-15,0 0 11 16,0 6-10-16,1 14 0 16,-1 6 0-16,2 11 1 15,3 10-1-15,0 6 5 16,8 8-5-16,7 4-1 15,4-1-1-15,2-3 1 16,-3-6-7-16,1-7 5 16,-5-7 1-16,-1-11 1 15,-5-7-1-15,-4-10 1 16,-2-6 1-16,-2-7 7 0,0 0-8 16,0-16-10-16,0-9-3 15,0-9 5-15,0-9-1 16,3-3-19-16,5-4-16 15,5 3-2-15,4 4 10 16,5 8 16-16,0 9 9 16,2 9 11-16,-2 12 0 15,-3 5 0-15,1 5 13 16,-5 17 10-16,-2 9 10 16,-1 3-7-16,-6 7-11 15,-6-1-4-15,0 3 17 16,-7-4-7-16,-12-2-15 0,-4-5-5 15,-3-5 0-15,0-6-1 16,-1-6 0-16,5-11 0 16,2-4-8-16,2-2 2 15,6-13-29-15,4-5-13 16,8-2 14-16,0 3 12 16,2 2 14-16,10 4 8 15,6 5 0-15,-2 4 2 16,5 4 28-16,1 0 20 15,3 0 10-15,3 10-4 16,0-3-2-16,2 3-28 0,-2-3-2 16,-1-3-13-1,-3-3-11-15,0-1-12 0,-6 0-46 16,6-25-49-16,-5 5-159 16,-4-6-809-16</inkml:trace>
  <inkml:trace contextRef="#ctx0" brushRef="#br0" timeOffset="80042.11">14499 14272 1335 0,'0'0'868'15,"0"0"-763"-15,0 0-81 16,0 0-9-16,0 0 20 0,0 0 39 15,97-41-23 1,-61 35-29-16,1-1-10 0,2 1-10 16,-5 1 5-16,-4 0-7 15,-7 3-16-15,-4-1-41 16,-8 1-54-16,-8 2-152 16,-3 0-406-16,0 0-284 0</inkml:trace>
  <inkml:trace contextRef="#ctx0" brushRef="#br0" timeOffset="80416.25">14675 14268 1224 0,'0'0'329'16,"0"0"-176"-16,0 0-16 16,0 0 7-16,-6 90-5 0,20-59-45 15,4 5-43-15,4 5-14 16,2 0-11-16,-2 2 1 15,1 0 4-15,-1 0 5 16,-3-3-14-16,-2 1-3 16,-4-4 7-16,-4-4-4 15,-4-4-4-15,-5-2 0 16,0-3 8-16,0-4 1 16,-12-5-5-16,-5-4-8 15,-5-2 1-15,-2-5-15 16,-6-1 14-16,-1-3-4 15,-1 0 11-15,4 0 12 0,1 0 7 16,5 0 2-16,3 0-21 16,4 0-14-16,1 0-7 15,4 0-22-15,1 0-24 16,1 0-40-16,-3 7-81 16,3-4-136-16,0 1-1048 0</inkml:trace>
  <inkml:trace contextRef="#ctx0" brushRef="#br0" timeOffset="81954.35">4097 15995 864 0,'0'0'771'0,"0"0"-639"16,0 0-62-16,0 0 60 15,0 0-36-15,0 0 0 16,0 0-39-16,6-79-30 16,2 47-15-16,0-2-1 15,0-3-3-15,-1-1-5 0,-2-1 5 16,2 3-6-16,-4 1 0 15,3 2 1-15,-3 5-1 16,-1 3 1-16,-2 2 1 16,0 4-1-16,0 5-1 15,0 4 1-15,0 4 1 16,0 0-2-16,0 5 0 16,1 1-1-16,-1 0-5 15,0 1-2-15,3 14 8 16,0 9 11-16,3 12 13 15,0 8-2-15,-2 9 6 16,1 3-9-16,-5-3-11 16,3-4-7-16,-3-6 5 0,0-6-5 15,0-10-1 1,3-4 0-16,-3-9 0 0,0-3-15 16,0-7-26-16,3-1-26 15,-3-1-65-15,5-2-93 16,0 0 5-16,1-9-341 15,-1-7 167-15</inkml:trace>
  <inkml:trace contextRef="#ctx0" brushRef="#br0" timeOffset="82466.06">4373 15691 697 0,'0'0'234'0,"0"0"-142"15,0 0 62-15,0 0 72 16,0 96-37-16,9-67-33 16,1 0-9-16,2-2-69 15,3 0 7-15,3-6-50 16,6 0 5-16,3-6 1 15,4-5-32-15,2-3 15 16,0-7-4-16,-2 0-8 0,-1 0 10 16,-5-12 3-1,-4-7 2-15,-4-3 12 0,-7-7-14 16,-3-3-4-16,-5-4-4 16,-2-4-6-16,0-2-1 15,-9 2-1-15,-3 2 10 16,-3 3 5-16,-1 5 0 15,-2 5-5-15,0 4 26 16,-3 6-23-16,0 6 6 16,-3 3 2-16,-3 6-15 15,-4 0-15-15,1 8-8 16,0 12 8-16,2 1 0 16,3 6-15-16,4 3-19 15,7 0-8-15,5-1-22 16,5 0-28-16,4-1-18 0,0 5-147 15,15-5-297 1,-3-5-413-16</inkml:trace>
  <inkml:trace contextRef="#ctx0" brushRef="#br0" timeOffset="83434.14">5369 15762 1498 0,'0'0'360'0,"0"0"-242"16,0 0 44-16,0 0-18 0,0 0-53 16,0 0-40-16,0 0-10 15,-50-30-8-15,33 27-3 16,-4 3-11-16,-4 0-16 16,0 3 4-16,-5 13-6 15,6 2-1-15,0 4-2 16,5 3-8-16,5 3 9 15,4-3-7-15,10 0 3 16,0-3 4-16,7-2-7 16,11-6-8-16,3-5-6 15,6-3-17-15,-2-6 32 16,1 0 7-16,-4-3-1 0,-1-11 1 16,-6-1 6-1,-2-4-4-15,-5-1 0 0,-4-1 10 16,-1 1-3-16,-3 1 3 15,0 1 3-15,0 7-1 16,0 2-5-16,0 6-7 16,0 3-2-16,0 0-2 15,5 4-24-15,5 15 8 16,5 9 18-16,10 11 22 16,7 11-15-16,5 15 4 15,0 1-11-15,-1 2 0 16,-5 1 0-16,-13-10 2 15,0 6-1-15,-9-2 5 16,-7-7 0-16,-2-4-6 16,-2-5 1-16,-16-4-1 0,-1-6 0 15,-8-8-13-15,-4-8 13 16,-4-8 2-16,-4-9 5 16,-4-4 5-16,0-8-11 15,0-15-1-15,7-7-19 16,6-5 18-16,9 0 1 15,9-1 9-15,11 0-3 16,1-3-6-16,9-2 1 16,16-2 7-16,5-3-8 15,3 2 1-15,5 5-1 16,0 2 0-16,-1 7-23 16,-1 2-31-16,0 4-51 15,22-5-117-15,-12 4-153 0,-4 4-595 16</inkml:trace>
  <inkml:trace contextRef="#ctx0" brushRef="#br0" timeOffset="83751.66">6194 15584 1230 0,'0'0'591'0,"0"0"-591"16,0 0 0-16,0 0 30 15,0 78 127-15,0-33 33 16,0 10-79-16,0 4-45 16,0 3-30-16,0-1-14 15,0-5-6-15,0-10-15 16,0-8-1-16,0-10-14 15,0-11-36-15,0-8-50 16,0-6-75-16,0-3-127 16,0-15-30-16,0-7-226 15,-4-4 16-15</inkml:trace>
  <inkml:trace contextRef="#ctx0" brushRef="#br0" timeOffset="83965.75">6136 15810 664 0,'0'0'598'16,"0"0"-413"-16,0 0-61 0,0-83 35 15,6 71-9-15,4 5-46 16,2 7-29-16,3 7 29 16,8 14 25-16,2 13-39 15,6 9-41-15,2 7-13 16,0 4-6-16,0-2-4 16,1-5-24-16,-3-7-2 15,-5-5-2-15,-1-10-24 16,-4-10-56-16,-2-6-29 15,-5-9-185-15,-5-9-289 16,-5-7-399-16</inkml:trace>
  <inkml:trace contextRef="#ctx0" brushRef="#br0" timeOffset="84163.58">6452 15633 1217 0,'0'0'485'15,"0"0"-428"-15,0 0 24 16,6 79 61-16,3-36 21 16,3 2-66-16,1 2-47 15,-2-3-27-15,4-2-23 16,-5-5-38-16,1 0-140 16,-4-10-318-16,-1-10-234 0</inkml:trace>
  <inkml:trace contextRef="#ctx0" brushRef="#br0" timeOffset="84551.23">6795 16000 1129 0,'0'0'333'0,"0"0"-149"15,47 76 51-15,-33-41-130 16,-8-5 18-16,-4 1-21 15,-2-2-40-15,-6-3-22 16,-12-1-18-16,0-6-10 16,-4-7 4-16,1-4 2 0,4-6-6 15,1-2-12 1,4-5-15-16,3-9-13 0,5-1-4 16,4 0 31-16,0 1 1 15,4 4-1-15,8 1 1 16,3 6 0-16,3 1 26 15,4 2 20-15,-1 0 15 16,5 2-9-16,-3 5-18 16,3 0-9-16,-4 1-17 15,-1-1-7-15,0-4-1 16,0-3-13-16,-2 0-29 16,2 0-26-16,10-25-51 15,-7 1-219-15,-3-2-337 0</inkml:trace>
  <inkml:trace contextRef="#ctx0" brushRef="#br0" timeOffset="84803.24">7101 15612 45 0,'0'0'843'16,"0"0"-692"-16,0 0-35 15,0 0 167-15,0 0-52 16,0 0-12-16,49 113-61 16,-32-63-46-16,-3 12-34 15,0 1-23-15,-5 3-28 16,0-6-13-16,-5-7-14 0,-2-8-38 16,-2-7-86-1,0-10-209-15,-2-14-571 0</inkml:trace>
  <inkml:trace contextRef="#ctx0" brushRef="#br0" timeOffset="84998.24">7119 15962 1617 0,'0'0'250'0,"0"0"-186"15,0 0 23-15,84 0 59 16,-46 0-38-16,7 0-55 0,7 0-38 15,-1 0-4 1,0-3-11-16,-7-5-24 0,-3-9-75 16,-12 2-142-16,-12-1-521 0</inkml:trace>
  <inkml:trace contextRef="#ctx0" brushRef="#br0" timeOffset="85207.69">7482 15604 1418 0,'0'0'338'16,"0"0"-239"-16,0 0 24 15,5 98 26-15,4-44 1 0,-1 6-51 16,-1 1-42 0,-1 2-31-16,2-5-17 0,-4-8-9 15,1-11-23-15,-1-10-32 16,5-16-73-16,-3-9-233 15,0-4-360-15</inkml:trace>
  <inkml:trace contextRef="#ctx0" brushRef="#br0" timeOffset="85497.8">7653 15976 1635 0,'0'0'376'0,"0"0"-266"15,0 0-66-15,0 0 70 16,0 0 6-16,21 92-44 15,-18-56-41-15,-2-4-14 16,2-1 0-16,0-7-6 0,2-6-6 16,2-5-9-1,-1-8-30-15,8-3 18 0,0-2 12 16,3 0 2-16,5-4 7 16,2-6 1-16,4 1-10 15,2 2 2-15,3 3-2 16,-2 0 1-16,1 3-1 15,-6 1-22-15,-4-2-16 16,-5 2-19-16,-6-1-27 16,-4-5-82-16,-2 0-186 15,-5-1-444-15</inkml:trace>
  <inkml:trace contextRef="#ctx0" brushRef="#br0" timeOffset="85688.34">7981 15973 1558 0,'0'0'665'0,"0"0"-582"16,0 83-38-16,0-35 11 15,0 2 60-15,8 1-17 16,-2-2-55-16,1-8-41 16,0-3-3-16,2-10-69 15,9-7-65-15,-3-12-150 16,0-8-894-16</inkml:trace>
  <inkml:trace contextRef="#ctx0" brushRef="#br0" timeOffset="86279.43">8427 16003 753 0,'0'0'882'0,"0"0"-749"16,0 0-76-16,0 0 123 16,115 24 7-16,-66-15-82 15,6-4-25-15,3-1-34 16,5-1-21-16,1-3-15 16,-1 0-4-16,0 0 5 15,-5-5 30-15,-6-7-26 0,-9 0-15 16,-5-1-1-16,-10 2 0 15,-4 4 0-15,-10 2 0 16,-6 5 1-16,-5 0-14 16,0 10-14-16,-3 13 28 15,3 6 24-15,-1 4-6 16,2 1-5-16,3-5-1 16,-1-3-12-16,3-6 0 15,-1-8-12-15,-2-5-13 16,0-5 11-16,-3-2-15 15,-2-2 15-15,-1-13-6 16,0-8-26-16,0-5 0 16,-6-5 6-16,-4-4 25 15,2 1 13-15,2 2 1 16,5 3 0-16,1 7 0 0,0 7-1 16,0 6-4-16,4 7 5 15,5 4 1-15,3 0 15 16,0 12 48-16,2 5 5 15,-3 4 0-15,-3 5-16 16,-2 1 11-16,-6 1-19 16,0 1-21-16,0-4-14 15,-12-3-9-15,4-5-3 16,0-6-112-16,2-7-86 16,3-4-609-16</inkml:trace>
  <inkml:trace contextRef="#ctx0" brushRef="#br0" timeOffset="86754.31">10025 15936 1315 0,'0'0'871'16,"0"0"-720"-16,0 0-90 15,0 0-30-15,0 0 22 16,0 0 41-16,0 0-14 16,80 91-28-16,-40-48-28 15,3 3 5-15,1-2-9 16,-4-5-6-16,-3-1-8 0,-4-9-5 15,-5-1-1-15,-6-7-22 16,-5-7-54-16,-6-4-55 16,-5-10-62-16,-2 0-361 15,-1-3-464-15</inkml:trace>
  <inkml:trace contextRef="#ctx0" brushRef="#br0" timeOffset="87017.26">10372 15937 398 0,'0'0'1166'16,"0"0"-888"-16,-30 80-144 16,14-35-22-16,-2 5 45 0,-6 3 4 15,-3 0-45-15,-1-1-49 16,1-5-18-16,2-6-7 15,5-8-10-15,4-10-15 16,8-9-16-16,5-6-1 16,3-8-39-16,0 0-104 15,14-28-28-15,4 0-192 16,0 0-804-16</inkml:trace>
  <inkml:trace contextRef="#ctx0" brushRef="#br0" timeOffset="87339.66">10778 16064 1639 0,'0'0'557'15,"0"0"-480"-15,0 0-50 16,0 0 4-16,0 0 37 16,85 0 29-16,-48 0-37 15,4 2-34-15,0 2 2 16,-2-1-13-16,-2-1 12 0,-5 1-17 16,-4 1-9-16,-3-2-1 15,-7 1-25-15,-6-3-29 16,-6 0-51-16,-6 3-36 15,0-3-202-15,0 1-324 0</inkml:trace>
  <inkml:trace contextRef="#ctx0" brushRef="#br0" timeOffset="87676.18">10888 16259 1272 0,'0'0'321'0,"0"0"-211"16,0 0-37-16,0 0 74 0,0 0 30 15,0 0-62-15,91 12-48 16,-54-7-20-16,4-4 8 16,-1 2 14-16,-4-2-8 15,-2 1-13-15,-4 1-9 16,-3-3 7-16,-5 2-4 15,-2 0 7-15,-6-1-6 16,-3-1-3-16,-4 2-2 16,-2-2-13-16,-2 1-24 15,-3-1 1-15,4 0-2 0,-4 0-2 16,2 1-49 0,-2-1-35-16,0 2-81 0,0-2-160 15,-11 3-1066-15</inkml:trace>
  <inkml:trace contextRef="#ctx0" brushRef="#br0" timeOffset="100469.33">12055 16133 1265 0,'0'0'394'15,"0"0"-240"-15,0 0-92 16,0 0 29-16,0 0 63 16,0 0-27-16,-2-2-52 15,2 2-28-15,0 0-24 16,0 0-17-16,6 0 11 15,6 0 26-15,0 0 11 16,6 5-18-16,-2-3-14 16,2 1-6-16,0-1-4 0,-2 0-4 15,-2-2-7 1,2 0-1-16,-5 0 1 0,-4 0 5 16,0 0-6-16,-2 0-2 15,-2 0 1 1,-1 0-14-16,1 0-33 0,1 0-59 15,8 0-78-15,-2 0-336 16,1 0-775-16</inkml:trace>
  <inkml:trace contextRef="#ctx0" brushRef="#br0" timeOffset="100995.17">12866 16095 1433 0,'0'0'375'0,"0"0"-269"15,0 0-54-15,0 0-13 16,4-78 62-16,-1 47-39 0,-1-1-40 16,3-2-14-1,-4 5-8-15,1 1 9 0,-2 5-8 16,0 3-1-16,0 5 6 15,0 7-5-15,0 4 15 16,0 4-4-16,0 0-11 16,0 12 0-16,0 16 0 15,1 25 0-15,8 24 2 16,-2 1 4-16,2-6-1 16,0-11 5-16,-1-15 12 15,1 0-6-15,0 3-9 16,1-12-7-16,-4-11 0 15,0-9 0-15,-3-7-1 16,0-6-9-16,0-4-39 16,3-9-132-16,-2-9-158 0,2-3-670 0</inkml:trace>
  <inkml:trace contextRef="#ctx0" brushRef="#br0" timeOffset="101642.88">13145 15925 1378 0,'0'0'289'16,"0"0"-256"-16,0 0-33 16,0 0 2-16,0 0 58 15,80-29 26-15,-44 24-42 16,2 5 16-16,-1 0 22 16,-3 3-17-16,-5 9-23 15,-7 2-14-15,-7 4-9 16,-9 2 5-16,-6 5 32 15,0-2-34-15,-15 3-10 16,-5-2-6-16,-2-1-5 0,-2-4 0 16,5-4 1-1,2-7-1-15,5-1-1 0,4-6-6 16,5-1-7-16,3 0-26 16,0-6-96-16,4-6 19 15,12 0 48-15,7 4 42 16,1 4 13-16,7 4 4 15,3 0 9-15,0 11 0 16,2 9 41-16,-4 2 13 16,-7 3-1-16,-7 1 20 15,-8 3 22-15,-8-3-32 16,-2 1-32-16,-5-2-19 16,-14-1 0-16,-5-5-5 15,-3-2 8-15,-2-6-3 16,-3-5 12-16,2-6-17 0,1 0 2 15,2 0 0-15,4-9-1 16,2-2-8-16,5 0-19 16,6 0-31-16,5 3-54 15,5-2-108-15,0 3-127 16,0 2-615-16</inkml:trace>
  <inkml:trace contextRef="#ctx0" brushRef="#br0" timeOffset="103060.3">13901 16059 1677 0,'0'0'306'16,"0"0"-224"-16,0 0-59 15,0-76 44-15,2 48 11 16,5 0-44-16,2 0-22 15,0 1-11-15,-3 3 8 16,0 3-8-16,-1 2 14 16,0 6-4-16,-3 4-4 15,-1 3 0-15,1 1-5 16,-2 5 4-16,0 0-6 16,1 0 0-16,1 20 0 0,2 23 5 15,4 23 36 1,2 5-11-16,-2-5-11 0,-2-8-1 15,0-17 6-15,0 1 16 16,1 1-16-16,-3-9-2 16,1-10-7-16,-4-5-6 15,2-4 0-15,-3-5-8 16,0-2-1-16,2-4-1 16,-1-2 0-16,1-2-50 15,8 0-109-15,-2 0-437 16,-1-5-595-16</inkml:trace>
  <inkml:trace contextRef="#ctx0" brushRef="#br0" timeOffset="104240.07">14575 16311 599 0,'0'0'505'15,"0"0"-423"-15,0 0 52 16,0 0 62-16,0 0 10 15,0 0-14-15,0 0-38 16,33-16-11-16,-20-5-55 16,0-7-36-16,-1-7-19 15,-1-4-15-15,-2-7-8 16,-3-5-9-16,-3-9 5 16,-3-1-5-16,0-2 0 15,-3 3-1-15,-7 6-7 0,-1 8-8 16,-2 10 14-16,2 9-8 15,4 11-2-15,0 7 10 16,2 6-4-16,4 3-3 16,-1 0-3-16,2 16-3 15,0 12 13-15,0 13 0 16,3 21 0-16,15 23 1 16,6 16-1-16,-2-6 0 15,-1-20 1-15,-6-27 0 16,-6-14 0-16,2 0-1 15,-2 0 1-15,1-2-1 16,-4-7 1-16,-3-9-1 0,-3-7 1 16,1-6 0-16,-1-3 0 15,0 0 9-15,0-17 3 16,0-8-12-16,0-11 0 16,0-5-1-16,3-7-1 15,6-1-17-15,3 0-27 16,3 1 9-16,6 8 21 15,3 8 10-15,1 14 4 16,-2 12 1-16,2 6 1 16,-1 12 5-16,-3 16 19 15,-6 8-2-15,-5 6 5 16,-9 2-2-16,-1-3-9 16,-5 2-4-16,-15-2-6 15,-5-4-4-15,-7-3-2 16,0-8-2-16,-1-4 2 0,1-10 0 15,4-8 0-15,3-4-6 16,4 0 6-16,7-13 0 16,7-2-18-16,4-1-7 15,3 2 5-15,0 5 7 16,13 1 6-16,8 4 7 16,6 4 6-16,7 0 25 15,4 0 8-15,2 4-1 16,2 2-13-16,-2-1-13 15,-3-5-4-15,-2 0-8 16,-5 0-21-16,4-11-56 16,-7-5-195-16,-6-4-748 0</inkml:trace>
  <inkml:trace contextRef="#ctx0" brushRef="#br0" timeOffset="104489.58">15250 15676 1440 0,'0'0'364'16,"0"0"-283"-16,0 0-61 16,0 0 45-16,101-14 111 15,-61 12-63-15,6 1-58 0,-1 0-27 16,-4-1-6-16,-3 0-13 15,-10 2-9 1,-6 0-37-16,-9 0-121 0,-7 0-314 16,-6 0-259-16</inkml:trace>
  <inkml:trace contextRef="#ctx0" brushRef="#br0" timeOffset="104825.21">15421 15734 620 0,'0'0'910'16,"0"0"-777"-16,0 0-15 16,0 0 8-16,-5 104 54 0,16-61-67 15,8 9-49 1,7 3-23-16,0 3-16 0,2 0-4 16,-2-2 15-16,0-5-4 15,-4-5-9-15,-7-3-13 16,-5-4-9-16,-8-3 5 15,-2-6-5-15,-8-2 0 16,-17-3-1-16,-9-6 1 16,-9-5 0-16,-7-7-1 15,-4-4 1-15,2-3-1 16,2 0 17-16,6 0 27 16,7-4-7-16,7 0-23 15,5 2-14-15,4 0-11 16,-15 2-70-16,5 0-145 15,-3 0-690-15</inkml:trace>
  <inkml:trace contextRef="#ctx0" brushRef="#br0" timeOffset="106295.43">9656 15404 1403 0,'0'0'234'16,"0"0"-178"-16,0 0-40 15,0 0 17-15,3 80 61 16,12-24-22-16,5 29 16 16,6 28-7-16,4 16-45 0,-3 4-19 15,0-7-5-15,-8-12-6 16,-2-7-5-16,-4 1 9 15,-3-9-9-15,-4-7 5 16,-4-19 3-16,1-20-7 16,-3-17 5-16,5-7 3 15,-4-2-2-15,2-2-7 16,-2-3 16-16,1-9-6 16,-2-7-10-16,1-5 0 15,-1-1 5-15,0 0 0 16,2 0-5-16,-2 0 1 15,0 0 0-15,0 0 4 16,0 0-5-16,0 0-1 0,1 0-2 16,1 0 1-16,1 0 0 15,1 0-1-15,4 0 1 16,2 0-1-16,5 0 2 16,4-2-1-16,4-3 1 15,4 0 0-15,8 1 0 16,4-3 0-16,6 1 0 15,4-1 0-15,6 0 0 16,3 0 0-16,4 0 1 16,2-1 1-16,3 3-2 15,2-4 1-15,2 4 6 16,2-1-6-16,2 0 0 0,-4 3-1 16,1-4 0-16,1 6-6 15,3 1 5 1,12 0 1-16,18 0 0 0,16 0 0 15,5 3 0-15,-6 3 0 16,-9-2 0-16,-6 0 0 16,1-4 0-16,2 3 0 15,0 0 7-15,-2 2-6 16,2-2-1-16,-1 0-6 16,0 1 6-16,-3 0-1 15,1-1 1-15,-3-3 0 16,2 0-1-16,2 0 1 15,0 0 0-15,-3 0 6 16,1 0-5-16,-4-3-1 0,-1 1-6 16,-3-1 5-16,-2 0 1 15,-5 0 0-15,-5 2 0 16,0-1 0-16,-1 2 0 16,0 0 0-16,-1 0 5 15,0-3-5-15,-10-1 0 16,-10 3 0-16,8-5 0 15,10 1 0-15,10-3-1 16,10-1 0-16,-8 1 0 16,-10-1 1-16,0 1-1 15,0-1 1-15,1 1 0 16,-1 0-1-16,-1 0 1 16,3-5 6-16,0 1-5 15,-12-2 0-15,-11 5-1 0,-12 1 0 16,-2 2 0-16,6 0 0 15,5-2-1-15,7 1-1 16,-9 2 1-16,-7 1 1 16,-11 3 0-16,-9-1-1 15,-11 2 0-15,-10 0 1 16,-6 0-24-16,-3 0-16 16,0-1-52-16,-12-2-68 15,0-2-340-15</inkml:trace>
  <inkml:trace contextRef="#ctx0" brushRef="#br0" timeOffset="106762.33">15827 15378 1177 0,'0'0'252'0,"0"0"-170"15,0 0-49-15,0 0 34 16,0 0 88-16,0 0-35 16,0 0-68-16,-5 9-27 15,5 16 54-15,12 24 17 16,6 27-39-16,7 35-21 16,2 16-10-16,-1 6 4 15,-7-9-3-15,-6-16-1 16,-2-11-15-16,-5-22-1 15,1-18-9-15,-4-14 7 16,0-7 1-16,0 2-9 16,0 1 0-16,-1 0-28 15,-2-8-46-15,-3-11-143 0,-9-6-430 0</inkml:trace>
  <inkml:trace contextRef="#ctx0" brushRef="#br0" timeOffset="108647.1">9780 15663 52 0,'0'0'583'0,"0"0"-485"0,0 0-52 16,0 0 55-16,0 0 29 16,0 0-1-16,0 0-22 15,34 0 3-15,-25 0-14 16,3 0-23-16,2 0-18 16,3 0-21-16,6 0-7 15,3 0 24-15,7 0 54 16,3 0-34-16,5 0-38 15,5 0-21-15,0 0-5 16,5-1-5-16,1 1 4 16,2 0 4-16,2-2 25 15,4 0-4-15,3 0-1 16,1-2-12-16,4 1-3 16,2-1-5-16,2-1-1 0,15-5-3 15,10 0-5 1,13-1 9-16,3-2 36 0,-7 3-21 15,-9 0-18-15,-9 1-6 16,0 1-1-16,-3-1 2 16,-1 1-2-16,-1 0 7 15,-11 2-6-15,-11 0-1 16,-11 2 6-16,-3-1-6 16,10 3 0-16,5-2 1 15,10 1 0-15,1 1-1 16,-4 1 0-16,1 1 0 15,0 0 1-15,0 0-1 16,-3 0 1-16,-3 0-1 0,-1 0 1 16,-3 3-1-1,-4 0-1-15,1 1 1 0,-1-2 1 16,-2 3-1-16,3-1 0 16,-3-2 1-16,2 3-1 15,1-4 0-15,1 2 0 16,0-2 1-16,2-1-1 15,1 0 0-15,2 0 0 16,-1 0 0-16,1 0 0 16,0 0 0-16,-1 0 0 15,1-1-1-15,0-3 1 16,-2-1 0-16,0 3 1 16,-1-1-1-16,1 0 1 15,2 2-1-15,0-1 1 16,0 1-1-16,0 0 1 0,-2 1 0 15,1 0-1-15,0-2 0 16,-3 0 1-16,1-1-1 16,-2 0 0-16,0-3 0 15,-2 1 1-15,2-1 0 16,-2-3 9-16,1 2-1 16,0-3-1-16,-4 2-2 15,0-1 1-15,-1 1 3 16,-3 0-4-16,-1 2 0 15,-2 0-5-15,-4 1 0 16,-1 2 0-16,-2 0 0 16,-3 1 0-16,-4 2 0 15,-3-2 0-15,-2 1 0 0,-5 1 0 16,-3 0 0-16,-3 0-1 16,-6 0 2-16,-2 0-2 15,-1 0 0-15,-2 0 1 16,-1 0-1-16,2 0 0 15,-1 1 0-15,1 1 0 16,-1-2 0-16,0 0 1 16,-2 2-1-16,0-2 0 15,-2 0 0-15,-1 0-66 16,0 0-169-16,0 2-444 0</inkml:trace>
  <inkml:trace contextRef="#ctx0" brushRef="#br0" timeOffset="129649.69">16839 12402 789 0,'0'0'559'15,"0"0"-441"-15,0 0-66 16,0 0 6-16,0 0 41 15,0 0 47-15,-8 4-56 16,8-4-32-16,0 0-15 16,0 0-11-16,0 0 3 15,0 0-7-15,0 0-9 16,0 0-4-16,0 3-8 16,0 2-5-16,8 2 5 0,5 1-1 15,6 2 4-15,0 2 8 16,7 4-11-16,-1-1-6 15,0 3 5-15,1 0-5 16,-5 1 0-16,0 1-1 16,-2 2 1-16,-6-1-1 15,-1 1 0-15,-6 2 0 16,-6 3 1-16,0 1-1 16,-3 4 0-16,-13 3 0 15,-6 1-9-15,-1 1-2 16,-5 0 1-16,1-1 9 15,0 3 0-15,0-2 0 16,3 2-5-16,3 4 4 16,0-2-12-16,2 1-1 15,6-4-6-15,4-2 2 0,4-5 6 16,5-6 5-16,0-3-14 16,8-4-24-16,5 0 0 15,5-6 26-15,2 5 14 16,2-3 6-16,5 1 0 15,-1 0 0-15,1 2 0 16,0 3-4-16,-1 0 2 16,-1 1 2-16,0 3 0 15,-1 2 0-15,-6 1 0 16,-2 0 2-16,-5 1-2 0,-5 3 0 16,-6-1 1-1,0 4 0-15,-7-1 6 0,-6 2 8 16,-4 3-8-16,-3 1-1 15,-2 1 3-15,-2 1-9 16,0-1 2-16,3 1-1 16,0-2 7-16,2 1-7 15,4-2-1-15,2-3 1 16,5-3-1-16,5-3 0 16,3-5 1-16,0-2-1 15,2-2 0-15,12-2 0 16,3 1 0-16,5-2-1 15,4-1 1-15,-1 1 0 0,1 3 0 16,-1 2 0 0,0 1 0-16,-1 4 0 0,-3-1 0 15,-3 5-1-15,-4 2 1 16,-3 2 1-16,-5 2 22 16,-4 3-9-16,-2 1-12 15,0 3 13-15,-12 2-4 16,-8 2 1-16,-2 1 7 15,-1 0-13-15,-2 1 1 16,-3 0 5-16,-1 1 0 16,1-1-11-16,0 0 1 15,1 2 0-15,6-2-1 16,2-2-1-16,8-5 1 16,2-4 0-16,9-3-1 15,0-1 0-15,0-2 1 0,15-2-1 16,3-2 0-16,3 2 1 15,1 0-1-15,2 2 0 16,0 1-1-16,0 0 1 16,-2 4-1-16,0 1 1 15,-2 3 0-15,-2 2 0 16,-3 4 2-16,-2 0 4 16,-4 5 0-16,-4-2-5 15,-2 5 13-15,-3 0-6 16,0 2 2-16,0 1-3 15,1 0-5-15,5-1 10 16,0 0-11-16,2-2 5 16,1 0-6-16,2-3 0 0,1 0 0 15,2-2-1 1,-1 2 0-16,3-1 1 0,0 2-1 16,-3-1 1-16,3 3 0 15,-3 5 0-15,-2-2 4 16,-2 5-3-16,-3 3-1 15,-4-1 16-15,-2 11 2 16,0 12-2-16,-12 14-7 16,-9-2 0-16,1-4 2 15,-2-10 0-15,4-10-1 16,6-11 6-16,2-10-5 16,4-15-2-16,2-4-3 0,0 7-6 15,1 1 0 1,2 4 0-16,1-4-1 0,0-4-6 15,0-2-7-15,0-3 5 16,4 0-7-16,3-1-7 16,0 0-10-16,0-4-32 15,-2-1-50-15,-2 4-109 16,-2-8-79-16,-1-7-579 0</inkml:trace>
  <inkml:trace contextRef="#ctx0" brushRef="#br0" timeOffset="131187.81">17490 12433 1020 0,'0'0'266'0,"0"0"-185"15,0 0-39-15,0 0-14 16,0 0 30-16,0 0 0 15,0 0-30-15,0 5 4 0,0 5 17 16,0 7 14-16,0 7 13 16,0 3-18-16,0 8-4 15,1 7-8-15,2 7-17 16,5 3 15-16,-4 0-22 16,1 1-10-16,-1-8-6 15,-2-5-5-15,-1-7 0 16,-1-6 6-16,0-6-6 15,0-6 8-15,0-5 4 16,0-3 2-16,0-4-3 16,0-3 7-16,0 0 2 15,0-3 7-15,0-11-18 0,0-4-9 16,0-5 1 0,2-2-2-16,4-1 1 0,5-3 6 15,2 2-7-15,1 1-5 16,1 3 4-16,3 6 1 15,-1 3 0-15,2 11-1 16,-1 3-12-16,4 3 13 16,1 17 3-16,0 2-2 15,-1 6-1-15,-2 1 1 16,-3-2 6-16,-7 0-6 16,-4-1 8-16,-6-2-8 15,0-2 5-15,-6 1 9 16,-13-3 3-16,-8 0-2 15,-4-4 9-15,-4-2-4 16,0-3-14-16,-1-2 10 0,1-3 6 16,7-4-9-16,4-2-4 15,8 0-9-15,2 0 9 16,7 0-1-16,2 0-9 16,2 0-1-16,3 0-37 15,0-6-44-15,0 0-161 16,6-1-428-16</inkml:trace>
  <inkml:trace contextRef="#ctx0" brushRef="#br0" timeOffset="131751.97">17663 12293 1141 0,'0'0'201'0,"0"0"-130"15,0 0-25-15,0 0-15 16,0 0 52-16,0 0 0 15,0 0-7-15,67-14-5 16,-43 14-2-16,3 0-35 16,2 10 20-16,6 6-16 0,-1 4-13 15,2 8-3-15,-2 5-5 16,-1 9-2-16,-3 8 1 16,-2 17-4-16,-2 15-6 15,-7 0-6-15,-8-11 1 16,-10-6 5-16,-1-14-5 15,-3 6 1-15,-16 4 4 16,-5-7 27-16,-8-4 9 16,-6-4-14-16,-1-6 1 15,0-7-1-15,-1-4 5 16,4-7-9-16,3-3-5 16,5-5 3-16,4-5-11 15,4-1 5-15,4-3-4 0,4-2-5 16,3 0 1-16,0-2-8 15,5 1 0-15,1-2-1 16,1 0-15-16,2 1-24 16,-1 1-49-16,-1 3-128 15,-1-1-418-15</inkml:trace>
  <inkml:trace contextRef="#ctx0" brushRef="#br0" timeOffset="162135.57">18813 12351 472 0,'0'0'155'0,"0"0"-79"16,0 0-24-16,0 0 46 15,0 0 60-15,0 0-32 16,0-12-6-16,0 10-19 16,0 2-14-16,0-1-17 15,-2 1 7-15,2 0 15 16,0 0-19-16,0 0-26 15,0 0-17-15,0 0-8 0,0 0-4 16,0 0 1 0,0 0-6-16,0 0 0 15,-1 0-5-15,1 0-1 0,-3 0-6 16,0 12 0-16,-1 6 7 16,1 5-7-16,0 4 0 15,0 3-1-15,-1 4 1 16,1 0-1-16,0 0 2 15,-1 4-2-15,-2-4 0 16,3-5 1-16,0-2-1 16,2-6 2-16,-1-4-1 15,2-5-1-15,0-6 0 16,0-2 0-16,0-2-1 16,0-1-5-16,0-1 5 15,3 0 1-15,5 0 1 16,3 0 0-16,0 0 0 0,4 0 0 15,0-1 0-15,4-2 1 16,2 0-2-16,3 3 1 16,1 0-1-16,1 0 2 15,-1 0-2-15,-1 1 0 16,-2 5 0-16,-1 1 0 16,-2-1 0-16,0 0 0 15,-2-2 0-15,0 0 1 16,-2-1-1-16,-3 0 0 15,-1-3 0-15,0 0 0 16,-3 0 0-16,-2 0 0 16,2 0 0-16,-3 0-51 0,1-14-168 15,-2-1-70 1,-1 1-365-16</inkml:trace>
  <inkml:trace contextRef="#ctx0" brushRef="#br0" timeOffset="162474.62">19114 12252 692 0,'0'0'493'0,"0"0"-417"15,0 0-52-15,0 0-23 0,0 0 12 16,0 0 81-1,0 0-8-15,0 120-37 0,9-39-14 16,5 26 7-16,0 10 15 16,-3-7 23-16,-1-23-20 15,-7-30-26-15,0-16-8 16,0-7-1-16,0 1-12 16,-1 0 5-16,1-2 2 15,-2-9-5-15,-1-9-3 16,2-8-5-16,-1-5-7 15,2-2-5-15,11-12-139 16,-2-8-168-16,-1-1-669 0</inkml:trace>
  <inkml:trace contextRef="#ctx0" brushRef="#br0" timeOffset="164150.28">19542 12732 1016 0,'0'0'204'16,"0"0"-139"-16,0 0-41 15,0 0 26-15,0 0 26 16,0 0-27-16,0 0-20 15,27-45-11-15,-15 35 5 16,3 1 34-16,0 1 10 16,0 2-24-16,0 6-19 15,-2 0-17-15,5 2 3 16,0 16-10-16,-2 9 12 16,4 10-6-16,-5 5 0 15,-1 5-5-15,-3 2 0 16,-3 0 0-16,-4-2 1 15,-4-3 0-15,0-6-1 16,0-3 5-16,-6-8-6 16,-1-6 2-16,1-4-1 0,1-7 5 15,2-6-5-15,0-3 25 16,0-1 8-16,2-1 7 16,-2-15-15-16,1-6-26 15,1-7 0-15,1-7-1 16,0-3-6-16,0-1-19 15,0-1-31-15,10 1 20 16,1 1 22-16,4 3-2 16,4 3 7-16,2 8 8 15,1 6 1-15,1 7-5 16,-1 6-1-16,0 6 6 16,-2 3 0-16,2 18-8 15,-1 7 8-15,-3 9 1 0,0 5 0 16,-5 2 1-16,-1 0 0 15,-4 2 0-15,-2-6 0 16,-5-4-1-16,1-6 0 16,-2-8 1-16,0-7-1 15,0-7 1-15,0-5-1 16,0-3 8-16,0-2 8 16,0-15 4-16,0-8-19 15,4-6-1-15,3-7 0 16,1-1-12-16,4-2-16 15,1 2-14-15,2 3 7 16,3 7 3-16,-1 6 17 0,0 8 14 16,-2 12-5-1,2 3-1-15,-5 6 6 0,2 19-5 16,-1 7 6-16,0 7 0 16,-1 2 0-16,3 0 1 15,0-2 0-15,2-6-1 16,3-7 1-16,1-8-1 15,1-5 1-15,-2-7 0 16,-3-6-1-16,1 0 0 16,-3-9 0-16,0-9 1 15,-3-8 0-15,-1-2 6 16,-1-4-6-16,-3-1-1 16,-2 2 0-16,0 6 0 0,-2 6-1 15,-2 13-53 1,1 6-90-16,-2 12 9 0,1 16 96 15,3 8 31-15,4 4 8 16,4-2 0-16,7-1 0 16,3-8 2-16,3-7-2 15,4-10-144-15,11-12-98 16,-7-5 23-16,-5-10-175 0</inkml:trace>
  <inkml:trace contextRef="#ctx0" brushRef="#br0" timeOffset="165028.46">20703 12824 355 0,'0'0'280'16,"0"0"-251"-16,0 0-29 15,-106-24 0-15,79 27 16 16,3 16 54-16,5 9 8 0,7 2-26 16,6 6 8-16,6 2 38 15,0 1 13-15,6-1-31 16,12-2-48-16,9-5-22 15,4-8-9-15,3-7-1 16,5-8-5-16,-2-8-26 16,4-2 18-16,-1-16 13 15,-3-9 1-15,-1-8 9 16,-3-5 13-16,-3-8-4 16,-4-5-9-16,-5-5-3 15,-7-5-5-15,-7-12-2 16,-7-14 10-16,0 6 38 0,-1 13 6 15,-8 11-17 1,-2 19-16-16,-1 2-5 0,0 6 3 16,2 13-9-16,0 12 3 15,1 7 4-15,-1 16-11 16,2 21-5-16,0 24 6 16,4 25 2-16,4 25-2 15,1 5 1-15,13-18 0 16,4-26 11-16,-1-27-4 15,0-10-9-15,7 3-5 16,5-1 0-16,6-3 0 16,1-13 1-16,1-9-2 15,2-12 7-15,-4 0-6 16,0-16 1-16,-2-9 9 0,-5-9 56 16,-1-4 11-16,-6-7-8 15,-6-4-30-15,-6-5-11 16,-5 1-14-16,-4 2-2 15,0 8 4-15,-7 9 27 16,-4 11-3-16,2 14-3 16,-1 9-8-16,1 3-17 15,0 23-7-15,0 16-6 16,3 12 0-16,5 8 0 16,1 3 1-16,3-1-1 15,13-5 1-15,2-6 1 16,4-9-2-16,0-10 0 15,2-10 0-15,-4-9-2 0,2-9 2 16,-1-6 2-16,2-6-1 16,3-19 17-16,4-11 15 15,3-10-8-15,5-6-12 16,4-4-6-16,0 2-7 16,0 8-1-16,-3 16-6 15,-8 17 7-15,-4 13 1 16,-6 12 6-16,-9 19 3 15,-5 10 8-15,-7 5 9 16,0 3-1-16,-6-3 10 16,-12-3 2-16,-4-6-14 15,-2-6-15-15,-3-7-9 16,-9-16-42-16,7-6-93 0,3-2-439 16</inkml:trace>
  <inkml:trace contextRef="#ctx0" brushRef="#br0" timeOffset="165687.72">22185 12312 947 0,'0'0'259'15,"0"0"-68"-15,19 118-43 16,-3-33 1-16,1 21-15 16,0-9-23-16,-6-19-56 15,-3-27-30-15,-5-15-14 0,2-1-10 16,-2 1 7-16,0 0 0 16,-2-12-8-16,-1-9-56 15,0-10-114-15,0-5-82 16,0 0-355-16</inkml:trace>
  <inkml:trace contextRef="#ctx0" brushRef="#br0" timeOffset="165899.43">22194 12866 1124 0,'0'0'273'16,"0"0"-165"-16,0 0-64 0,0 0 62 15,0 0 48 1,0 0-46-16,90-16-11 0,-44 16-14 15,8 0-23-15,4 0-26 16,2 0-14-16,-2 0-13 16,-6 0-7-16,-9-3-17 15,-6 1-78-15,-7-8-202 16,-10 2-308-16,-9-1-191 0</inkml:trace>
  <inkml:trace contextRef="#ctx0" brushRef="#br0" timeOffset="166134.24">22584 12305 1525 0,'0'0'264'0,"0"92"-187"15,4-5-51-15,11 13 5 16,-2-1 69-16,0-23-20 15,-5-26-38-15,0-12-23 16,-4-6-19-16,5-1 0 16,2-2-27-16,2 1-99 15,0-12-169-15,-2-8-388 0</inkml:trace>
  <inkml:trace contextRef="#ctx0" brushRef="#br0" timeOffset="166633.2">23395 12426 1249 0,'0'0'182'0,"0"0"-124"16,0 0-34-16,0 0 96 15,0 0 50-15,-87-10-72 16,61 30-65-16,0 8-24 15,1 8-3-15,4 7-4 16,3 10 6-16,6 5 7 16,5 6-5-16,7 2-4 0,0 0 0 15,19-6-5 1,6-6 0-16,8-9-1 0,5-11 0 16,1-9 1-16,4-12-1 15,-1-10 1-15,1-3-1 16,-3-17 0-16,-3-14-5 15,-2-8-26-15,-5-11 18 16,-7-16-1-16,-10-18 6 16,-13-20 0-16,-2-6 2 15,-16 16-7-15,0 27 13 16,4 31-1-16,5 16 1 16,-2 7 15-16,-1 13 18 0,-3 13-11 15,-2 51-11 1,10 44 17-16,7 22 39 0,4-1-5 15,17-28-12-15,2-35-14 16,-3-23-14-16,3-7-6 16,9-3-11-16,23 4-5 15,-3-5-129-15,-5-18-536 0</inkml:trace>
  <inkml:trace contextRef="#ctx0" brushRef="#br0" timeOffset="167604.51">24342 12947 1001 0,'0'0'666'15,"0"0"-549"-15,0 0-82 16,0 0-22-16,0 0 62 15,0 0 17-15,115-42-32 16,-67 38-12-16,9 4-2 16,5 0-11-16,7 0-18 15,1 0 2-15,-3 0-7 16,-6 0 0-16,-6 0-10 16,-7 0 0-16,-6 0-1 0,-9-3 4 15,-8-2-5-15,-9-2-51 16,-4 1-60-16,-7 1-38 15,-4 1 30-15,-1-3 24 16,0 4 9-16,0-1 51 16,-3-1 35-16,2 3 23 15,-1 2 58-15,2 0-17 16,0 0-43-16,0 8-20 16,0 12 5-16,0 7 34 15,0 5-4-15,0 2-11 16,0-3-9-16,2-4-3 15,-1-3-4-15,1-9-8 0,-2-7 1 16,0-3 5-16,0-5 6 16,0 0 8-16,0-13 5 15,0-9-20-15,0-10-2 16,0-6-3-16,0-4 1 16,0-1-1-16,0 2 0 15,0 5 1-15,0 8 7 16,0 11-2-16,0 8-7 15,4 9-3-15,4 0-6 16,5 9 8-16,2 11 1 16,4 4 1-16,1 2-1 15,2 1 0-15,-1-2 0 16,-6-2 0-16,-2-1 1 0,-8-4 6 16,-5 1-6-1,0-2 15-15,-16 0 11 0,-4-1-7 16,-4-2-5-16,0-5-14 15,5-1 6-15,7-5-7 16,6-3-92-16,5 0-462 0</inkml:trace>
  <inkml:trace contextRef="#ctx0" brushRef="#br0" timeOffset="168165.87">25858 12864 168 0,'0'0'1098'16,"0"0"-909"-16,0 0-96 0,0 0 71 15,0 0 72-15,0 0-65 16,0 0-79-16,-12 0-41 15,12 0-21-15,0 0-9 16,13 0-2-16,9 2 13 16,11-2 25-16,9 0-5 15,10 0-12-15,5 0-7 16,2-4-10-16,0-1 1 16,-4 0-10-16,-3 3-5 15,-10-1-1-15,-8 1-6 16,-11 2-1-16,-7 0 5 15,-10 0-5-15,-3 0-1 16,-3 0 18-16,0 0 31 0,0 0 0 16,0 0-15-1,0 0-25-15,0 0-9 0,0 0-10 16,0 0-50-16,0-6-68 16,0 0-93-16,0-5-485 0</inkml:trace>
  <inkml:trace contextRef="#ctx0" brushRef="#br0" timeOffset="168893.72">26914 12421 1045 0,'0'0'278'0,"0"0"-196"15,0 0-51-15,0 0 24 16,0 0 18-16,0 0-43 16,0 0-17-16,-9 20 2 15,7 1 18-15,-1 9 49 16,0 8 17-16,0 8-30 16,2 4-13-16,-1 3-21 15,1-3-2-15,-1-4-16 0,2-7-16 16,0-6 20-16,0-8-13 15,0-8 4-15,0-5-11 16,0-5 7-16,0-4-7 16,0-3 7-16,6 0-7 15,5 0 10-15,7-3 18 16,4-7 8-16,6-2-9 16,3 1-12-16,5-2-8 15,3 3 9-15,2 2 6 16,0 2-12-16,-2 3-10 15,-3 2 0-15,-6 1-1 16,-5 0 1-16,-7 0-2 16,-6 0 1-16,-6 0-45 0,-3 0-66 15,-3 0-159 1,-1 0-78-16,-10 0-573 0</inkml:trace>
  <inkml:trace contextRef="#ctx0" brushRef="#br0" timeOffset="169151.26">27222 12494 1355 0,'0'0'365'16,"0"0"-269"-16,0 0-80 15,0 0 5-15,-1 102 64 0,1-27-16 16,0 0-30-1,0-5-5-15,0-10 1 0,0-16 1 16,0 5-19-16,0 2-11 16,0-10-4-16,3-9-2 15,4-9-14-15,8-16-111 16,-3-5-215-16,0-2-533 0</inkml:trace>
  <inkml:trace contextRef="#ctx0" brushRef="#br0" timeOffset="169968.48">27449 12643 1617 0,'0'0'299'0,"0"0"-299"15,0 0-104-15,0 0 104 16,0 0 64-16,88-50-39 15,-52 44-13-15,3 5-11 16,-1 1 11-16,0 7 22 16,-4 12 4-16,-5 11-20 15,-7 8-11-15,-12 8 1 16,-10 0 0-16,0 6-1 16,-19-2-4-16,-11-2 4 15,-7-4-5-15,-5-3-1 16,0-5 8-16,1-7-7 15,5-8 6-15,6-6 3 0,8-7 11 16,10-8-6-16,5 0 5 16,7-4-10-16,0-10-11 15,7-3-1-15,10 1-6 16,4 4 6-16,5 2 1 16,2 10 13-16,2 0-1 15,3 0-2-15,3 7 0 16,5 2-8-16,3 2-1 15,0-6-1-15,-2-4-6 16,-2-1-63-16,-1 0-86 16,-5-15-65-16,-4-6-23 15,-3-5-292-15,-7-5 326 16,-4-5 103-16,-7-6 82 16,-3-1 24-16,-6-3 119 0,0 2 136 15,0 5 9-15,0 10-37 16,-5 12 3-16,1 12-91 15,-1 5-82-15,-1 16-44 16,-1 18-12-16,1 13 8 16,5 4 3-16,1 8 0 15,3-3-5-15,14-4-5 16,10-3 5-16,4-11 14 16,7-4-11-16,4-14-1 15,4-8-7-15,0-12 5 16,0 0 17-16,-2-21 33 15,-6-10-18-15,-5-10-4 16,-10-7 3-16,-7-3-1 0,-12-6-15 16,-4-2-5-16,-3 0 21 15,-19 2 14-15,-5 8-3 16,-7 6 3-16,-2 12-12 16,-3 9-23-16,-1 12-11 15,1 9-6-15,3 1-16 16,4 14-38-16,3 9-23 15,6 17-31-15,6-3-156 16,7-3-678-16</inkml:trace>
  <inkml:trace contextRef="#ctx0" brushRef="#br0" timeOffset="170772.4">28841 13031 1423 0,'0'0'287'16,"0"0"-236"-16,0 0 22 16,0 0 127-16,0 0-66 15,31-87-66-15,-22 51-38 16,3-10-20-16,0-16 0 15,1-20-2-15,-1-14 1 16,-1 6 1-16,-5 18 6 16,-3 24-8-16,-2 19-7 0,-1-1-1 15,0 4 0-15,0 4-1 16,0 13-8-16,0 9 7 16,0 0 1-16,0 16-12 15,-1 27 11-15,-1 30-6 16,2 28 7-16,5 10 0 15,10-13-8-15,1-27-8 16,-5-25 2-16,0-10-22 16,1 1 7-16,0 1 2 15,2-2 14-15,-7-14 2 16,-1-7 4-16,-4-11 8 16,-2-4 2-16,0-2 11 15,0-16 2-15,0-8-8 0,3-8 17 16,5-7-5-16,3-7-19 15,5-2-12-15,2 1-8 16,5 5-4-16,0 9-17 16,2 12-34-16,-2 12 36 15,-2 11 22-15,-2 1 16 16,-2 23 1-16,-1 8 22 16,-4 8 15-16,-6 2-3 15,-6 2-17-15,0-3-5 16,-9-2-5-16,-11-6 1 15,-7-4-2-15,-5-4-6 16,1-8 0-16,0-5-2 16,2-7 2-16,7-5 0 15,2 0 0-15,6-13 1 0,6-4 1 16,7-2-1-16,1-2-1 16,4 3-1-16,12 4 1 15,5 6 0-15,0 5 1 16,3 3 6-16,4 0 2 15,2 3 10-15,5 3 5 16,2 0-3-16,5-1-8 16,-2-5-7-16,0 0-5 15,0 0-1-15,5-17-92 16,-10-2-294-16,-9 0-528 0</inkml:trace>
  <inkml:trace contextRef="#ctx0" brushRef="#br0" timeOffset="171327.53">29621 12329 1280 0,'0'0'678'16,"0"0"-602"-16,0 0-57 15,0 0-11-15,0 0 20 16,112-3 20-16,-70 3-12 15,2 0-17-15,2 0-12 16,-1 4 1-16,-3 2-2 16,-8-3-5-16,-8 4-1 15,-8-5 0-15,-8 1-11 16,-7 0-44-16,-3-1-63 0,-3 3 40 16,-12 0-16-16,-4 2-19 15,-1 3 80-15,0-2 31 16,1 1 2-16,2-1 50 15,1 1 46-15,3 3-9 16,3 2-33-16,1 3-26 16,5 4-17-16,2 6-9 15,2 5 4-15,0 7-5 16,12 4 1-16,4 6 0 16,4 4-1-16,-1 0 0 15,4 0 0-15,-4-4 1 16,-3-3 20-16,-2-7 2 0,-8-6 8 15,-5-4-7 1,-1-7 2-16,-1-3 8 0,-17-5 3 16,-3-5-8-16,-5-1-2 15,-2-5 0-15,-3-3-6 16,-1 0-10-16,3 0 16 16,-1-2-10-16,2-5-18 15,2-1-11-15,1 2-43 16,-8-2-83-16,5 0-420 15,3 4-929-15</inkml:trace>
  <inkml:trace contextRef="#ctx0" brushRef="#br0" timeOffset="172235.92">24460 13687 1378 0,'0'0'301'16,"0"0"-221"-16,0 0-59 0,0 0-20 15,0 0 69-15,0 0-14 16,0 0-19-16,27 3-12 16,-20 0 1-16,-1-2 16 15,2 2 17-15,-1 1-13 16,-1-1-20-16,-1-3 5 16,1 3-4-16,0 0-1 15,1 0 0-15,2 0-6 16,3 2-9-16,6-2-4 15,6 0 3-15,8-1 5 16,9-2-15-16,9 0 0 16,9 0 7-16,6 0-6 15,5-5-1-15,2-1 0 16,1 2 2-16,-3 0-1 16,-2 0 1-16,-7 2-1 0,-6-1-1 15,-11 1 1-15,-9 0-2 16,-12 1 1-16,-7 1-15 15,-10-2-37-15,-6 2-63 16,0 0-82-16,-6 0-128 16,-7 0-551-16</inkml:trace>
  <inkml:trace contextRef="#ctx0" brushRef="#br0" timeOffset="172783.33">25400 13657 1582 0,'0'0'276'0,"0"0"-212"0,0 0-45 15,0 0 61-15,0 95 7 16,0-56-51-16,4-1-23 16,1-3-6-16,-2-5 1 15,0-10-2-15,-2-4 0 16,1-8-5-16,-2-5 0 15,1-3 6-15,-1 0-1 16,0 0 11-16,0-3 37 16,0-11-20-16,0-10-23 15,0-4-10-15,0-7 0 16,0-3 1-16,0-2-1 16,0 2 2-16,0 1-2 15,0 3 1-15,0 8-1 16,0 7-1-16,0 9 0 0,0 3 0 15,0 6-7-15,3 1 1 16,4 0 0-16,4 6 5 16,4 8 1-16,1 5 0 15,5 5 0-15,0 1 0 16,0 1 0-16,-2 2 0 16,-4-3 0-16,-3 0 0 15,-6-4-2-15,-6-1 2 16,0-1 1-16,0-2 5 15,-15 1-6-15,0-3 19 16,-4-2-5-16,-1-1-8 16,0-2 8-16,-3-3-12 15,1 0-2-15,-2-4-22 0,-1 0-70 16,-18-1-144-16,5-2-379 16,2 0-437-16</inkml:trace>
  <inkml:trace contextRef="#ctx0" brushRef="#br0" timeOffset="174179.49">19339 13856 879 0,'0'0'150'16,"0"0"-96"-16,0 0 53 15,0-80 62-15,0 52-25 16,0 1-73-16,0-4-26 0,0 3-26 15,0 1-10-15,0 4 22 16,2 6 17-16,0 1-16 16,-1 5-22-16,1 2-3 15,-1 4-5-15,-1 0 4 16,0 4-6-16,2 1 0 16,-2 0-1-16,0 0-8 15,0 11 7-15,0 10-3 16,0 8 5-16,4 12 1 15,2 15-1-15,3 2 0 16,1 5 0-16,5 5 1 16,-4-8 6-16,2 3-7 15,-3-5 0-15,0-8 5 16,-2-8-5-16,-2-6-3 16,-1-11 3-16,-2-9 1 0,-3-8 1 15,0-3-1-15,0-5 23 16,0 0 52-16,0 0 13 15,-5 0-32-15,-8 0-38 16,-2-3-12-16,-4 0-5 16,-1-3-1-16,-1 3 1 15,-1 1-1-15,2-1-1 16,3 3 0-16,0 0-5 16,5 0 4-16,5 0 2 15,4 0-2-15,1 0-7 16,2 0 2-16,0 0-6 15,0 0-3-15,8 0 15 0,7 0 0 16,4 1 24-16,5-1 20 16,3 0 6-16,1 0-26 15,0 0-12-15,-2 0-11 16,-1 0 1-16,-1-3-2 16,-2 1-15-16,4 0-94 15,-8 1-180-15,-2-1-403 0</inkml:trace>
  <inkml:trace contextRef="#ctx0" brushRef="#br0" timeOffset="174550.4">19829 14291 1670 0,'0'0'318'16,"0"0"-211"-16,0 0-60 16,0 0 50-16,0 0 7 15,0 0-46-15,0 0-38 16,3 0 0-16,-3 0-7 15,0 0 3-15,0 0 2 0,0 0-9 16,0 0 4 0,0 0-7-16,0 0-5 0,0 0-1 15,0 0 0-15,1 0-8 16,2 0-31-16,3 0-63 16,6-2-71-16,0-5-214 15,0-3-612-15</inkml:trace>
  <inkml:trace contextRef="#ctx0" brushRef="#br0" timeOffset="175016.41">20030 13766 1119 0,'0'0'232'0,"0"0"-165"16,0 0-66-16,0 0-1 16,0 0 78-16,0 0-17 15,0 0-29-15,75-2 8 16,-44-3 63-16,0-2-2 15,1 2-51-15,-2-1-33 16,-7 2-17-16,-5 0-22 16,-6 1-82-16,-7 3-68 15,-5 0-180-15,-6 3 36 16,-8 7-52-16</inkml:trace>
  <inkml:trace contextRef="#ctx0" brushRef="#br0" timeOffset="175382.69">20108 13805 649 0,'0'0'300'0,"0"0"-155"0,0 0-38 16,0 0 4-16,0 0 7 16,0 0-51-16,0 0-35 15,-51 54-19-15,51-41-3 16,0 0 3-16,0 2 6 16,4 2 0-16,10 2 14 15,8 3 7-15,6 2 3 16,8 3-21-16,7 1-14 15,-1 1-7-15,2-2 0 16,-4 0 0-16,-6 0 0 16,-7-3 1-16,-9 0-1 15,-6-5 6-15,-9-4-6 0,-3-1 9 16,-6-2 43 0,-14-2 16-16,-5-3-27 0,-5-2-12 15,-4-2 12-15,0-3 21 16,-1 0 5-16,4 0-12 15,4-5-18-15,8 0-23 16,7 1-11-16,6 0-4 16,4 0-45-16,2 4-103 15,11 0-201-15,4 0-371 0</inkml:trace>
  <inkml:trace contextRef="#ctx0" brushRef="#br0" timeOffset="176890.05">20662 14001 307 0,'0'0'1188'0,"0"0"-1065"0,0 0-123 15,0 0 6-15,0 0 29 16,0 0 41-16,0 0-38 16,22-33-25-16,-3 33 5 15,1 0 37-15,2 14-11 16,0 8-9-16,0 6-14 15,-4 6-6-15,-1 1-7 16,-7-2-6-16,-3-2 5 16,-7-4-7-16,0-7 13 15,0-6-7-15,-1-2 3 16,-6-7 7-16,2-3 32 16,2-2 23-16,0 0-22 15,0-11-27-15,1-9-17 0,2-6-5 16,0-5 0-1,2-3-9-15,10 1-23 0,3 2-3 16,3 8 11-16,3 6 5 16,2 6 18-16,1 7-1 15,0 4 1-15,2 2 0 16,-4 13 1-16,-1 7 1 16,-5 1 1-16,1 1 7 15,-7-2-8-15,-2-2 5 16,-1-6-4-16,-6-3 5 15,1-3-6-15,-1-7 0 16,-1 1 1-16,0-2-1 16,2 0 1-16,-1-6-2 15,1-11-65-15,3-6-17 0,2-3-18 16,3-4-59-16,2 1 34 16,2 7-40-16,2 5 71 15,3 10 51-15,-2 7 27 16,1 0 16-16,-3 17 35 15,1 7 1-15,-2 6 16 16,0-1 50-16,0 0-66 16,2-6-5-16,-1-6-15 15,3-6-9-15,-1-5-1 16,0-6-4-16,-1 0 6 16,-2-6-2-16,-2-9-4 15,2-4 8-15,-4-3-10 16,-1 0 0-16,0 0-1 0,-5 4-34 15,-1 8-26 1,0 7-47-16,-1 3 5 0,1 7 71 16,0 13 32-16,3 2 30 15,4 1 9-15,4-3-12 16,4-5-6-16,4-3-11 16,2-6-2-16,3-5-7 15,-2-1 0-15,-3-1 0 16,-3-13 6-16,-6-3-6 15,-6 0 0-15,-4-7 0 16,-3 1 9-16,-3-2-4 16,-14-2 4-16,-5-2-4 15,-4 2-4-15,-1 3 5 16,0 5-7-16,6 11 0 16,5 8 0-16,5 0 1 15,2 20-1-15,6 11 2 16,3 5 11-16,0 3 19 0,18 0-16 15,6-5-10-15,3-5-6 16,4-8 0-16,5-8 0 16,0-10-31-16,-2-3 11 15,0-8 11-15,-2-15 8 16,-4-7-32-16,-1-9-9 16,-3-4 29-16,-6-8 13 15,-5-4 0-15,-5-4 8 16,-7 1 20-16,-1 3 30 15,0 10-23-15,-3 11-12 16,-5 16 2-16,1 14 7 16,0 5 26-16,1 38-36 15,0 29 7-15,6 26 41 0,0 0-10 16,10-16-28-16,6-25-24 16,1-17 1-16,5 1-8 15,5-3 0-15,3 0 0 16,0-13-1-16,-3-11-6 15,-5-10 4-15,1-2-4 16,-3-20-10-16,1-12 3 16,0-7 12-16,3-4-5 15,0-2 6-15,3 3 0 16,-1 7 0-16,0 11 0 16,1 10 0-16,-5 13 6 15,-3 3 20-15,-6 17 17 0,-6 10 56 16,-5 5-35-16,-2 2-26 15,-2 1-13-15,-12-1-9 16,-2-4-3-16,-2-7-5 16,0-3-8-16,5-8-22 15,-2-12-157-15,6 0-196 16,4-13-893-16</inkml:trace>
  <inkml:trace contextRef="#ctx0" brushRef="#br0" timeOffset="177109.24">22560 13646 1650 0,'0'0'261'16,"0"0"-178"-16,9 100 0 16,-2-41 9-16,1 5-2 15,1 3-31-15,4-5-34 16,-1-4-16-16,3-7-9 15,-5-9-16-15,-2-8-53 16,-8-8-114-16,0-11-173 16,-2-8-402-16</inkml:trace>
  <inkml:trace contextRef="#ctx0" brushRef="#br0" timeOffset="177283.45">22551 13955 1219 0,'0'0'290'0,"0"0"-212"15,0 0-43-15,0 0 32 16,0 0 59-16,88 16-53 16,-55-3-39-16,4-5-21 15,2-2-12-15,1-4-1 16,3-2-29-16,-8-13-227 16,-9 1-561-16</inkml:trace>
  <inkml:trace contextRef="#ctx0" brushRef="#br0" timeOffset="177478.37">22854 13660 1428 0,'0'0'393'0,"0"0"-283"0,0 0-79 16,0 86 54-16,0-30 18 16,6 6-43-16,3 1-30 15,2-6-14-15,1-5-15 16,3-9-1-16,0-13 0 15,0-9-83-15,8-17-190 16,-4-4-99-16,-1-7-667 0</inkml:trace>
  <inkml:trace contextRef="#ctx0" brushRef="#br0" timeOffset="177912.15">23316 13638 1373 0,'0'0'276'0,"0"0"-201"0,0 0-52 16,0 0 62-16,-31 80 35 15,22-39-41-15,4 8-45 16,4 6-11-16,1-2-5 16,1-4 3-16,16-5-7 15,6-7-5-15,6-9-2 16,4-6-6-16,3-11 5 15,2-10-5-15,2-1 0 16,-1-15 5-16,2-16-4 16,-3-6-1-16,-3-10 7 15,-6-6-7-15,-7-17 0 0,-11 6 0 16,-8-4 1-16,-3 4 0 16,-9 17-2-16,-7 3 1 15,-1 18 8-15,-2 18 4 16,1 8 6-16,-1 37-17 15,-1 33 21-15,11 26 29 16,6-3-3-16,3-15-12 16,6-26-13-16,8-18-5 15,4 2-13-15,4 0-6 16,4 1-38-16,18-3-94 16,-6-11-425-16,1-6-931 0</inkml:trace>
  <inkml:trace contextRef="#ctx0" brushRef="#br0" timeOffset="178468.79">26568 13541 1322 0,'0'0'481'16,"0"0"-396"-16,0 0-54 15,0 0 7-15,0 0 51 0,0 0-42 16,0 0-14 0,22 56 43-16,5-13-3 0,6 6-11 15,4 3-6-15,5 3-13 16,-4-5-24-16,-2-5-18 16,-4-6 11-16,-6-8-12 15,-5-5-9-15,-6-7-22 16,-6-4-42-16,-1-8-73 15,-8-7-188-15,0 0-198 16,0-2-277-16</inkml:trace>
  <inkml:trace contextRef="#ctx0" brushRef="#br0" timeOffset="178740.44">26893 13571 1538 0,'0'0'261'0,"0"0"-198"16,0 0-47-16,0 0 41 15,-75 89 60-15,53-43-31 16,-4 5-33-16,1 0-3 16,0-1 3-16,4-4-14 15,1-7-24-15,6-7-15 16,3-6 7-16,2-6-6 0,5-7 0 15,-2-2-1 1,6-6-39-16,0-5-109 0,6 0-245 16,6-7-459-16</inkml:trace>
  <inkml:trace contextRef="#ctx0" brushRef="#br0" timeOffset="179039.21">27436 13761 1691 0,'0'0'316'0,"0"0"-237"15,0 0-57-15,92 15 66 16,-56-12-5-16,3 0-28 16,-1 0-39-16,-5-2-10 15,-4-1-6-15,-8 0 0 16,-8 0-49-16,-13 2-117 16,0-1-330-16,-2 1-520 0</inkml:trace>
  <inkml:trace contextRef="#ctx0" brushRef="#br0" timeOffset="179296.09">27478 14037 111 0,'0'0'1473'16,"0"0"-1257"-16,0 0-87 15,89 14 76-15,-53-8-29 16,4-1-62-16,-4 0-50 16,-5-1-21-16,-4 1-25 15,-9 2-11-15,-3-3-7 16,-8 0 0-16,-5 1-17 16,-2 6-44-16,-3-3-74 15,-9 0-383-15</inkml:trace>
  <inkml:trace contextRef="#ctx0" brushRef="#br0" timeOffset="192426.36">28303 14021 428 0,'0'0'905'15,"0"0"-739"-15,0 0-95 16,0 0 28-16,0 0 92 15,0 0-62-15,0-63-57 16,8 38-34-16,-2-2-14 16,2-3 15-16,-2 0-5 15,1-3-10-15,-4 3-11 0,0 2-7 16,0 3-4-16,-1 2 5 16,-2 5-4-16,1 2-2 15,-1 5 0-15,0 4 7 16,0 3-7-16,0 4-1 15,0 0-1-15,0 0-5 16,0 17-1-16,0 9 6 16,0 13 1-16,0 10-6 15,0 5 6-15,0 2 2 16,6-1-1-16,2-2-1 16,0-7 1-16,-2-5 0 15,0-6-1-15,-3-6 0 0,1-5 0 16,-3-7 0-1,-1-5 0-15,0-4 2 0,0-2 0 16,0-3-2-16,-5 0 1 16,-5-3 0-16,-3 0 5 15,-1 0-5-15,-1 0 0 16,2 0 0-16,2 0-1 16,0 0 1-16,4 0 0 15,3 0-1-15,2 0 2 16,2 0-1-16,0 0 1 15,0 0 7-15,0 0-8 16,6 0 5-16,11 0 2 16,2 0 13-16,5 0 3 15,3-3-2-15,0 0-9 16,-2 0-13-16,-1 0-13 0,-3 3-53 16,3 0-98-16,-8 0-311 15,-1 0-341-15</inkml:trace>
  <inkml:trace contextRef="#ctx0" brushRef="#br0" timeOffset="192599.39">28622 14202 1603 0,'0'0'316'0,"0"0"-237"15,0 0-44-15,0 0 43 0,0 0-43 16,0 0-35-1,0 0-73-15,12 0-65 0,-8-1-183 16,3-5-559-16</inkml:trace>
  <inkml:trace contextRef="#ctx0" brushRef="#br0" timeOffset="193092.21">28953 13648 126 0,'0'0'1224'16,"0"0"-1063"-16,0 0-120 16,0 0-13-16,0 0 98 15,0 0-42-15,0 0-70 16,0 2-4-16,0 13 43 15,-8 7 12-15,-2 7-7 16,-2 7-11-16,0 5-2 16,3 5 14-16,1 1-9 15,5 5-22-15,2-6-16 16,1 3 9-16,0-6-9 16,9-7-6-16,5-6-6 15,2-7 9-15,3-8 1 16,1-5-9-16,2-7 13 15,0-3 5-15,-1-1 0 16,2-16-2-16,-3-4 3 0,-4-7-8 16,-3 0-1-16,-6 0 0 15,-4 1 0-15,-3 2-5 16,0 2 4-16,0 3 2 16,-10 7-2-16,-3 6-10 15,-1 5-7-15,-5 2 5 16,1 2-23-16,-2 15-31 15,1 12-83-15,5-4-423 16,5-1-477-16</inkml:trace>
  <inkml:trace contextRef="#ctx0" brushRef="#br0" timeOffset="193462.4">29431 13941 978 0,'0'0'369'15,"0"0"-266"-15,0 0-84 16,0 0 12-16,0 0 94 0,0 0-4 16,0 0-6-16,23 67-36 15,-4-43 21-15,2 0-11 16,0-1-15-16,3-1-31 16,-3-5-22-16,-3-1-15 15,-2-4-6-15,-4-4-39 16,-2-3-64-16,-5-5-183 15,-2 0-271-15,-2-5-715 0</inkml:trace>
  <inkml:trace contextRef="#ctx0" brushRef="#br0" timeOffset="193701.04">29585 13989 189 0,'0'0'1200'0,"0"0"-1036"16,0 0-102-16,0 0 118 16,-51 95 12-16,39-66-89 15,-1 3-55-15,3-2-23 16,-1-1-13-16,4-4-4 16,-1-2-7-16,4-6-1 15,1-6-34-15,1-4-72 16,2-5-140-16,0-2-103 15,0 0-399-15</inkml:trace>
  <inkml:trace contextRef="#ctx0" brushRef="#br0" timeOffset="193995.51">29834 13716 1667 0,'0'0'295'15,"0"0"-239"-15,0 0-33 16,0 0 88-16,14 109-30 16,-8-58-27-16,2 0-17 15,0-3-5-15,0-7-15 0,0-6-9 16,-2-5-8-16,0-6-8 15,-1-6-48-15,-1-4-42 16,-2-9-66-16,-1-5-140 16,3-2-77-16,-3-9-563 0</inkml:trace>
  <inkml:trace contextRef="#ctx0" brushRef="#br0" timeOffset="194369.31">30033 13774 481 0,'0'0'663'15,"0"0"-518"-15,-3 82 17 0,1-36-15 16,2 2 54-16,2 2-87 16,12-5-64-16,6-3-17 15,5-6-8-15,2-5 15 16,2-10-4-16,-1-8-10 15,-1-6 4-15,1-7 14 16,-3-2 21-16,-1-18-12 16,0-6-6-16,-2-6-20 15,-1-4-12-15,-7-1 3 16,-2-1 0-16,-6-1 1 16,-6 1 2-16,0 2 1 15,-8 1-12-15,-11 4-4 0,-7 9 0 16,-3 8-6-16,-4 11-1 15,-3 3-14-15,-3 24-19 16,2 12-35-16,-9 24-42 16,7-6-180-16,8-6-767 15</inkml:trace>
  <inkml:trace contextRef="#ctx0" brushRef="#br0" timeOffset="195136.25">30529 13501 740 0,'0'0'331'16,"0"0"-207"-16,0 0 37 16,0 0-23-16,0 0-35 0,0 0-53 15,0 0-29 1,41-11 25-16,-25 10 34 0,0-2-20 16,4 0-3-16,-2 1-28 15,0 0-10-15,-2 2-5 16,-3 0-4-16,-2 0-10 15,-6 0-3-15,-4 7 3 16,-1 4 10-16,0 1-1 16,-12 5 9-16,-7 3-7 15,-3 0-2-15,0 2 0 16,3 2-2-16,2-3-6 16,4-1 10-16,7-3-11 15,3-3 18-15,3-1 7 0,0-3 22 16,11-4 0-1,8-3-10-15,6-3 15 0,5 0-9 16,1-2-15-16,1-8-25 16,-1-3-3-16,11-5-46 15,-7 4-146-15,-6 1-468 0</inkml:trace>
  <inkml:trace contextRef="#ctx0" brushRef="#br0" timeOffset="196246.28">31159 14126 1245 0,'0'0'357'0,"0"0"-244"16,0 0 46-16,0 0 11 15,0 0-53-15,0 0-49 16,55-75-37-16,-34 43-19 16,1-6-12-16,-4-7 1 15,0-6-2-15,-3-4 1 16,0-4-1-16,-6-5 1 16,-2 0 0-16,-3 4 1 0,-2 3-1 15,-2 8 0-15,0 5-1 16,0 7 1-16,-4 5-14 15,-4 7 8-15,2 7 6 16,0 6-1-16,3 5-1 16,-1 7 1-16,0 0-5 15,-1 9-14-15,1 18 13 16,-3 22 7-16,7 26-1 16,0 28 1-16,2 5 0 15,12-16-1-15,-1-23 1 16,-3-27 0-16,0-7 0 15,1 0 0-15,0-1 1 16,-4-2-1-16,0-10 1 0,-5-6 0 16,-2-9 2-16,0-5-2 15,0-2 0-15,0 0 13 16,-12-5-13-16,2-10 8 16,-2-5-8-16,0-5 0 15,4-4-1-15,7 0 0 16,1-1-1-16,1-1-13 15,15 5-14-15,3 2-18 16,3 4-1-16,3 8 6 16,-2 5 25-16,4 6 4 15,-2 1 3-15,0 8 9 16,-2 14-1-16,-5 5 1 16,-5 6 9-16,-10 4 1 15,-3-2-8-15,-8-1 5 0,-15-3-1 16,-6-4 0-16,-4-7-5 15,1-3 8-15,3-6-3 16,5-8 1-16,5-3 8 16,7 0 8-16,5-14-5 15,4-3 9-15,3-2-11 16,4 0-15-16,13 4 17 16,7 3 7-16,2 5 6 15,6 2-16-15,-1 5 3 16,3 0-6-16,2 0 2 15,0 0-12-15,-5 2-2 16,-4-2-34-16,-1 0-46 16,0-12-115-16,-6-5-389 0,-7-2-641 0</inkml:trace>
  <inkml:trace contextRef="#ctx0" brushRef="#br0" timeOffset="196464.61">31790 13436 1676 0,'0'0'250'0,"0"0"-218"16,0 0 6-16,0 0 81 16,105-8-35-16,-69 8-40 15,3 0-14-15,-1 0-17 0,-3 0-13 16,-8 0-22-16,-7 2-96 15,-11 1-356-15,-8 0-474 0</inkml:trace>
  <inkml:trace contextRef="#ctx0" brushRef="#br0" timeOffset="196794.2">31843 13500 722 0,'0'0'703'16,"0"0"-617"-16,0 0-63 15,0 0 47-15,0 0 71 16,0 0-49-16,-1 96-35 16,19-63-4-16,3 3 29 0,4 3-14 15,3 3-8-15,1 0-7 16,-3 0-16-16,-2-3-16 16,-6-3-5-16,-6-5-7 15,-6-3-8-15,-6-5 0 16,-1 1 6-16,-19-5-7 15,-8-2 1-15,-5-2 1 16,-6-1-1-16,-4-4 7 16,0-3-8-16,-2-2 6 15,5-2 12-15,3-1-3 16,2-1-1-16,5-1-14 16,-7 0-13-16,6 0-100 15,2 0-444-15</inkml:trace>
  <inkml:trace contextRef="#ctx0" brushRef="#br0" timeOffset="198347.68">25991 13459 671 0,'0'0'193'16,"0"0"-132"-16,0 0 4 15,0 0 87-15,0 0 34 16,13-70-39-16,-12 58-44 16,2 5-10-16,-1 3 14 15,-2 1-5-15,1 2-50 16,-1 1-35-16,0 0-10 16,0 4 7-16,0 17 22 15,0 11 43-15,0 26-46 16,3 30-19-16,3 34 11 15,0 13-10-15,1 1-4 16,-2-11-10-16,-2-25 6 16,2-8-6-16,-1-8 8 0,1-15-7 15,2-14-1-15,-3-13 1 16,2-5-1-16,2 8-1 16,4 3 0-16,-2 4 0 15,1-8 0-15,-1-4 0 16,-1-9 0-16,0-7 0 15,-1-7 0-15,0-5 1 16,-2-5 11-16,0-3-11 16,1-3 5-16,-3-1-6 15,0 0 0-15,1 0 0 16,-4 0 1-16,2 0 5 16,-1 0-5-16,-1 0 1 0,-1 0-1 15,2 0 5-15,-2 0-4 16,0 0-1-16,0 0 6 15,0 0-5-15,1 0 16 16,1 0-2-16,1 0-3 16,0 3-5-16,0-2 3 15,1 0-9-15,-1 1-1 16,-2 0 0-16,1-2 0 16,0 0 1-16,1 1-1 15,1-1-1-15,1 2 1 16,2-1 0-16,5-1-1 15,-2 0 0-15,13 0-20 16,-3-1-157-16,-1-8-646 0</inkml:trace>
  <inkml:trace contextRef="#ctx0" brushRef="#br0" timeOffset="199849.41">28091 13912 1343 0,'0'0'529'0,"0"0"-449"16,0 0-23-16,0 0 67 16,0 0-20-16,0 0-51 15,0 0-28-15,-3-4-4 16,3 4-2-16,0 0-3 16,0 0-1-16,0 0-15 15,8 0 8-15,3 0-7 16,3 0 6-16,5 3-5 15,0-2 5-15,1 1-7 16,0-2-1-16,-2 0 1 16,-6 0 0-16,-4 0 6 15,-4 0-6-15,-4 0 1 0,0 0 10 16,0 0-10-16,-4 0 7 16,-10 0-7-16,-5 0 11 15,-2 0-12-15,-3 0 1 16,0 0 0-16,2 0 0 15,4 0 0-15,2 0 1 16,5 0-2-16,2 0 1 16,5 0-1-16,1 0 1 15,1 0-1-15,2 0 1 16,0 0-1-16,0 0 0 16,0 0 0-16,0 0-9 15,0 0 9-15,8 0 3 0,5 0-3 16,2 0 1-1,3 0 8-15,-1 0-2 0,0 0 2 16,-3 0-7-16,-4 0-1 16,-4 0 5-16,-4 0-6 15,-2 0 7-15,0 0-6 16,0 0 5-16,-2 0 0 16,-9 0-5-16,-5 0 1 15,-3 0 8-15,1 0-10 16,-3 0 2-16,3 0 2 15,0 0-3-15,4 0-1 16,2 0 0-16,4 0 0 16,5 0 0-16,0 0 1 15,3 0-1-15,0 0-1 0,0 0-12 16,0 0 2-16,1 2 4 16,10 1 6-16,3-1-5 15,5 1 6-15,2-3 11 16,1 1-11-16,-1-1 0 15,0 0 6-15,-6 0 5 16,-2 0-1-16,-5 0 1 16,-5 0-4-16,-2 0 5 15,-1 0-2-15,0 0 8 16,0 0 8-16,-4 0-18 16,-8 0-7-16,-8 0 0 15,-2 0-1-15,-2 0 7 16,0 0-6-16,2 0-1 15,4 0 1-15,6 0-1 16,4 0 0-16,4 0-1 0,4 0-5 16,0 0-7-16,0 0-8 15,9 0 3-15,10 0 17 16,5 0 2-16,5 0-1 16,2 0 7-16,-4 0 8 15,-3 0-3-15,-7 0-10 16,-8 0-1-16,-3 0-1 15,-6 0-9-15,0 0-55 16,-10 0-92-16,-8 0-505 0</inkml:trace>
  <inkml:trace contextRef="#ctx0" brushRef="#br0" timeOffset="201246.37">26301 14875 1317 0,'0'0'328'16,"0"0"-194"-16,0 0-21 16,0 0 58-16,0 0-60 15,0 0-45-15,102 0-32 16,-61 0 34-16,6 0-13 16,9 0-15-16,5 5-15 15,18-1-16-15,20-1 2 0,21-2 1 16,11-1-4-16,2 0-8 15,-6-8 0-15,-8-3 0 16,1-3 6-16,-1 2-6 16,-3 1 0-16,-1 0 0 15,-1 1-11-15,2 1 3 16,9 1 7-16,9 1 1 16,7 0 10-16,10 4 12 15,1 2-22-15,3 1 0 16,0 0 9-16,-3 0-8 15,0 0-1-15,-4 1 0 16,0 2-6-16,-1 4 6 0,-4-3 0 16,-1 0-1-16,-3-2 1 15,-5 1 2-15,-6-3-2 16,-6 0 0-16,-5 0-2 16,-7 0-5-16,-3 0 5 15,-5 0-5-15,-5-3 6 16,-6-1-7-16,-14 1 8 15,-15 0 0-15,-16-1-2 16,-4 1-10-16,3 1 5 16,5-2 6-16,2 0 1 15,-7 0 0-15,-6-1 0 16,-5 2 5-16,-8 2-4 16,-3-2-1-16,-5 3 2 0,-1-3-1 15,-1 2-1 1,-1 0-4-16,3-1 3 0,3-1 2 15,-2 0 6-15,4 2 1 16,-1-2-7-16,2 3-1 16,-3-4 0-16,3 3-9 15,-1-1 9-15,1 2 5 16,-1-1-5-16,5 1-1 16,0 0-5-16,2 0 6 15,0 0 0-15,0-2-1 16,-3 1-19-16,-4-2 19 15,-3 0-26-15,-4 0 5 16,-5-3-21-16,-2-1-25 16,-2-10-58-16,-2 2-172 15,-2-2-528-15</inkml:trace>
  <inkml:trace contextRef="#ctx0" brushRef="#br0" timeOffset="201704.39">32369 13418 831 0,'0'0'257'0,"0"0"-159"15,0 0-12-15,0 0 50 16,0 0-20-16,0 0-30 16,0 0-39-16,0 10 23 15,0 12 83-15,0 12-50 16,4 27-24-16,5 34 3 15,-2 33-4-15,-2 18-24 16,-2-4-11-16,-3-15-15 16,0-24 0-16,1-12-7 15,1-20-5-15,1-19 8 16,-2-19-1-16,2-7-11 0,-1-1-12 16,-1 2 0-16,1-4 0 15,-1-9-1-15,-1-7-48 16,-1-7-55-16,-13 0-103 15,-1-8-755-15</inkml:trace>
  <inkml:trace contextRef="#ctx0" brushRef="#br0" timeOffset="203162.2">25929 13386 836 0,'0'0'234'15,"0"0"-137"-15,0 0-29 0,0 0 47 16,0 0-25 0,0 0-25-16,0 0-16 0,100-3-9 15,-71 3-4-15,2 0 11 16,6 0 61-16,5 0-22 15,5 0-35-15,6 0-7 16,17-2-22-16,21 1 28 16,18 0 7-16,7-1-29 15,-6 2-19-15,-13 0-8 16,-10 0 7-16,-5 0-8 16,5-2 0-16,1 2-1 15,0 0 0-15,1 0 1 16,2 0 0-16,5 0 1 15,6 0 0-15,9-3 0 16,4 3 18-16,-1 0-2 0,1 0-11 16,-1 0-6-16,1 0 0 15,-1 0 0-15,0 0 0 16,-5-3 0-16,1 1 0 16,-2 2 1-16,3-1-1 15,-2 1 1-15,-3 0 1 16,0 0-2-16,-5 0 1 15,3 0 0-15,-3 0-1 16,-3 1 0-16,-4-1 1 16,0 0-1-16,-1 0 1 15,1 0-1-15,1-4 1 16,3-4 5-16,-4 3-6 16,0-2 1-16,-3 0-1 15,-1 0 0-15,-4-1 0 0,0 1 1 16,-3 0-1-16,1 0 0 15,-14 1 0-15,-11 0 0 16,-8 1 0-16,-5 2 0 16,10-3 0-16,9 0 1 15,8-2 0-15,-3-1-1 16,-1 2 6-16,-6-1-6 16,-4 1-6-16,-5 1 6 15,-5 1 0-15,-6 2-1 16,0 0 1-16,-4-1 0 15,0 4 0-15,-4-1 0 16,-2-1 0-16,-5 1 0 16,-7 1 1-16,-5 0 0 0,-6 0-1 15,-4 0 1-15,-3 0-1 16,-1 0 0-16,1 0 0 16,-1 0 0-16,3 0 0 15,3-2 0-15,2 2 0 16,3-1-6-16,4-1 0 15,2 1 5-15,1-1 0 16,2-1 1-16,0 3-2 16,-2-4-5-16,-5 3 6 15,-5 0-10-15,-4 1-9 16,-4 0-51-16,-2-2-102 16,-8 1-161-16,-2-2-698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2T13:56:57.3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2367 15197 586 0,'0'0'237'16,"0"0"-160"-16,0 0 98 15,0 0 13-15,0 0-46 16,0 0-35-16,0 0-18 16,0-10 0-16,0 6 20 15,0 3-19-15,0-1-8 16,0 1-9-16,0-1-22 15,0 1-2-15,0-2-23 16,0 0-4-16,0-1-7 16,-3 0-3-16,-3 1 6 15,-3-1-18-15,-3 2 0 0,-4 0 2 16,-4 2-2-16,1 0-1 16,-5 0-17-16,-2 0 9 15,-2 6-3-15,-2 3 5 16,3 2-6-16,2 2 5 15,3 4 7-15,5-3-7 16,1 5 7-16,7 3 0 16,3-1 1-16,4 4 0 15,2 3-10-15,0 2 8 16,5 2-2-16,10 2 4 16,4 1 1-16,5 2-1 15,7 2 0-15,2-3 0 16,0-3-1-16,6-5 1 0,-2-6-1 15,2-10 0 1,-2-7 1-16,2-5 0 0,0-5 0 16,-2-13 0-16,0-9 0 15,-7-3 0-15,-3-3 0 16,-9 0 10-16,-3 0-10 16,-9 0 14-16,-6 4-12 15,0 4 5-15,-9 4-1 16,-15 6 4-16,-4 1 11 15,-8 8-20-15,-7 4 13 16,-2 2-3-16,-3 6-2 16,5 12-9-16,4 3 0 15,8 4 0-15,7-2-25 16,9 4-56-16,11-1-75 0,4 9-84 16,7-9-134-16,8-2-533 15</inkml:trace>
  <inkml:trace contextRef="#ctx0" brushRef="#br0" timeOffset="1381.13">2680 15475 1106 0,'0'0'200'0,"0"0"-144"16,7 75-30-16,10-43 29 15,8-6 11-15,5-5-44 16,3-4-14-16,1-7 1 16,-1-7-6-16,-3-3-3 15,-2-5 0-15,-7-15 1 16,-3-5 11-16,-5-5-2 15,-8-4-4-15,-5 2 4 16,0 0 9-16,-3 2 51 16,-10 4 0-16,-4 5-22 15,-4 4-10-15,-7 5 0 16,0 9 34-16,-5 3-44 16,0 2-18-16,3 15-10 15,3 5 0-15,6 6 0 0,8 1-1 16,7 2 1-16,6 1-2 15,0-6-17-15,12 1-11 16,10-8-7-16,5-4 21 16,3-9 6-16,1-6 1 15,-1 0-6-15,0-15-73 16,-8-6 23-16,-1-4 17 16,-6-6 24-16,-6-1-16 15,-3 0 19-15,-4 0 16 16,-2 3 5-16,0 3 40 15,0 6 0-15,-5 7 1 16,-1 4 32-16,3 9 2 16,3 0-37-16,-3 11-31 0,3 14 3 15,0 7-8 1,0 6 5-16,9 5 27 0,6-4 10 16,0-2-16-16,1-7-8 15,2-6 21-15,0-7-23 16,-6-8-10-16,4-5 0 15,-4-4-8-15,0 0 3 16,-3-16 3-16,0-5 4 16,1-5 0-16,-2-5-2 15,1-5-8-15,0 3-10 16,4 1-24-16,2 6-24 16,6 8 18-16,3 7 18 0,6 11 15 15,4 4 7-15,2 16 7 16,6 7 21-16,-2 6 22 15,-6 1-18-15,-7 0-7 16,-7-3-12-16,-7-2-4 16,-12-1-9-16,-1-6 0 15,-3-4 6-15,-16-7-5 16,-6-4 0-16,-5-7 0 16,0 0-1-16,-1-11-9 15,1-5-31-15,7 1-27 16,4 1-8-16,7 4 35 15,5 4 20-15,7 6-11 16,0 0-35-16,10 7 44 16,10 9 22-16,2 1 12 15,5 0-1-15,4-5-3 0,-1-3-1 16,6-9 8-16,-2 0 1 16,-1-9 0-16,4-10-10 15,-6-9 30-15,-1-5-30 16,-6-5-6-16,-6-3-44 15,0-1-71-15,-11 1 74 16,-2 3 25-16,-5 9 16 16,0 4 18-16,0 11 26 15,0 8 34-15,-5 6 15 16,1 4-42-16,1 20-39 16,0 9-2-16,3 9-10 0,0 1 25 15,9 0-6 1,6-2 7-16,7-7-11 0,-1-6 5 15,6-7-5-15,-6-10-6 16,6-6-8-16,-5-5 5 16,-1 0 0-16,-3-11 3 15,1-11 1-15,-2-8-10 16,-1-7 24-16,2-3-23 16,1 2-1-16,4 4-5 15,2 6-2-15,3 11 1 16,2 11 5-16,0 6-6 15,1 9 6-15,-1 13 1 16,-6 8 9-16,-6 2 10 16,-9 1-8-16,-9-4-10 0,0 0 20 15,-9-4 7-15,-10-4-21 16,-4-8-5-16,-1-7-2 16,-10-6-28-16,7-7-169 15,5-5-558-15</inkml:trace>
  <inkml:trace contextRef="#ctx0" brushRef="#br0" timeOffset="2183.62">4413 15337 666 0,'0'0'737'16,"0"0"-639"-16,0 0-46 16,0 0 45-16,0 0 84 15,84 63-28-15,-57-34-55 16,-2 0-41-16,-1 0-18 16,-6 0-22-16,-5 0-8 15,-1-5-8-15,-7-2 0 16,-4-5-1-16,-1-5 0 15,0-4 0-15,0-6 0 16,0-2 0-16,0 0 18 16,-6-15-18-16,0-6-5 15,3-6-17-15,3-4-16 16,0-1-22-16,0 3-18 0,14 5 56 16,2 7 15-16,2 9 1 15,4 8 6-15,2 0 5 16,6 18 43-16,0 8 24 15,-2 4-31-15,0 3-7 16,-5-4-12-16,-1 2-9 16,-7-4-7-16,-3-7-5 15,-1-2-1-15,-3-6 0 16,-5-6 0-16,0-3 0 16,-3-3-12-16,2 0-23 15,-1-14-44-15,2-9-8 16,2-6-35-16,-2-1-5 15,7 1 73-15,-4 8 45 0,2 6 8 16,1 9 1-16,1 6 5 16,-1 3 34-16,7 15 17 15,-1 8 52-15,3 1-51 16,6-1-38-16,2-1-10 16,2-6-2-16,3-5-1 15,1-4 0-15,2-7 2 16,-3-3 3-16,-1-2-2 15,-3-13 2-15,-6-6-8 16,-5-4 3-16,-7-5-3 16,-6-3 5-16,-3 4 9 15,0 2 70-15,-9 4-4 16,-10 6-6-16,-4 1 0 16,-8 5-40-16,-2 4-21 0,-3 5-14 15,-1 2-1-15,4 0-1 16,5 13-1-16,7 7-39 15,7 5-32-15,14 12-25 16,0-3-93-16,0-4-389 0</inkml:trace>
  <inkml:trace contextRef="#ctx0" brushRef="#br0" timeOffset="2724.44">5462 15159 948 0,'0'0'754'16,"0"0"-628"-16,0 0 16 16,0 0-22-16,0 0-34 15,0 0-48-15,0 0-37 16,-5 21-1-16,20 12 18 15,6 12-9-15,0 8 4 16,-3 5-6-16,3 0 2 16,-6-1-7-16,-2-2-1 15,-1-11 0-15,-2-9-1 16,-1-10-1-16,-4-9 1 16,1-9 1-16,-3-7 6 0,0 0 6 15,6-18-2 1,-3-10-4-16,4-8-5 0,2-5-2 15,6-1-23-15,3 2-9 16,3 5-1-16,2 9 11 16,3 13 9-16,-2 9 11 15,7 4-2-15,-4 19 4 16,-3 8 35-16,-3 7 13 16,-8 1-26-16,-7 1 12 15,-9 1-1-15,0-4-13 16,-6-3-11-16,-13-5-8 15,-1-5 0-15,-5-9-1 0,-2-6 0 16,-3-5-1 0,2-7-1-16,3-12-20 0,2-7-37 15,10-5-82-15,4 7-225 16,7 6-482-16</inkml:trace>
  <inkml:trace contextRef="#ctx0" brushRef="#br0" timeOffset="3488.92">6218 15654 1766 0,'0'0'190'0,"0"0"-156"15,0 0-6-15,97-101 17 0,-73 60 110 16,-8-4-87-16,-7-3-44 15,-3-2-24-15,-6-4-1 16,0 1-8-16,-16 3 2 16,-4 8 7-16,-4 6 6 15,2 9 0-15,0 11-5 16,8 9 0-16,2 7-1 16,-1 6-8-16,4 20 7 15,6 9 0-15,1 13 1 16,2 16 1-16,8 2 13 15,14 5 9-15,5-3-21 16,3-13 4-16,6 1 0 16,1-9-6-16,-1-14-18 0,3-11 12 15,-1-8-1 1,-3-14 1-16,-4 0 5 0,-4-21-35 16,-6-10 18-16,-6-8 17 15,-6-9 1-15,-8-4 0 16,-1-1 2-16,0 2 8 15,-9 10 8-15,0 12-11 16,-1 12-1-16,4 16 10 16,3 5-16-16,3 25-2 15,0 15 2-15,0 8 1 16,9 5 7-16,9-5-6 16,1-7 5-16,4-7-7 15,-1-9-1-15,0-11-11 16,-2-10-1-16,2-8 7 0,-3 0 5 15,-2-19-37-15,2-13 29 16,-4-7-26-16,3-6 18 16,-2-1 11-16,1 0-10 15,7 7 16-15,1 11 7 16,6 8 34-16,4 12-26 16,2 8-5-16,2 0 31 15,-2 13-26-15,-4 8 31 16,-8 5-18-16,-8 3 35 15,-10 3-20-15,-7 0-21 16,-1-1-13-16,-19-5-2 0,-2-4-1 16,-5-4-4-1,-1-5-2-15,-2-5-6 0,2-3-46 16,-1-5-58-16,8-5-172 16,3-4-1296-16</inkml:trace>
  <inkml:trace contextRef="#ctx0" brushRef="#br0" timeOffset="4353.45">8020 15516 1322 0,'0'0'485'0,"0"0"-417"16,0 0-44-16,0 0-18 16,0 0 19-16,0 0 78 15,0 0-7-15,77 3-18 16,-38-3-29-16,5 0-9 15,3 0-16-15,2 0-4 16,-4-7-9-16,0-1-10 16,-6 1-1-16,-5 0-6 15,-3 0-47-15,4-3-143 16,-10 1-185-16,-4 0-823 0</inkml:trace>
  <inkml:trace contextRef="#ctx0" brushRef="#br0" timeOffset="4924.2">8640 15358 1401 0,'0'0'338'0,"0"0"-249"16,0 0-51-16,8 87 56 15,-4-54 24-15,1 0-48 16,-1-4-44-16,1-2-15 15,2-6-10-15,-4-6 1 16,0-7-1-16,-1-4-1 16,-2-4 0-16,0 0-9 15,0-4 8-15,0-9-7 16,0-6-15-16,0-4 11 0,-5-5 10 16,-1-2 2-1,0 0-1-15,0 0 1 0,0 4 1 16,2 3 7-16,1 6 1 15,1 6 13-15,1 4-3 16,-1 4-4-16,2 3-1 16,0 0-3-16,0 0-6 15,0 0-5-15,0 0-12 16,12 6 11-16,2 6 0 16,10 2 1-16,1 3 0 15,3 3-1-15,1 1 0 16,-4-1 1-16,-3 0 0 0,-5-1 1 15,-7-1-1 1,-4 0 11-16,-6-1-4 0,0 0 17 16,-7 0 22-16,-8-1-17 15,-6-3-15-15,1 0-3 16,-2-2 7-16,1-1 9 16,3-1 6-16,2-3-8 15,4-1-10-15,3-2-9 16,3 0-6-16,5-1-16 15,1 0-66-15,0 1-123 16,0 0-716-16</inkml:trace>
  <inkml:trace contextRef="#ctx0" brushRef="#br0" timeOffset="13874.95">9892 15108 552 0,'0'0'255'16,"0"0"-155"-16,0 0-21 16,0 0 44-16,0 0 5 15,0 0-10-15,-8-15-48 16,7 13-19-16,1 2 6 16,0 0 2-16,0 0-12 15,0 0-12-15,0 0-13 16,0 0-5-16,0 0-5 15,0 0-5-15,0 0-6 0,-3 0 6 16,3 0-5-16,0 4-1 16,0 10 8-16,0 10 61 15,0 8 6-15,0 7-25 16,0 8-10-16,0 2-3 16,0 2-16-16,4-2-6 15,-2-5 0-15,-1-4-7 16,-1-1-1-16,0-3 12 15,0-7-5-15,0-4-14 16,0-5 7-16,0-5-7 16,0-5 0-16,0-5 0 15,0-2 0-15,0-1 0 16,0-2-1-16,2 0-50 0,-1 0-78 16,1 0-118-1,-1-6-344-15</inkml:trace>
  <inkml:trace contextRef="#ctx0" brushRef="#br0" timeOffset="14333.61">9816 15491 535 0,'0'0'377'0,"0"0"-197"0,0 0-112 15,0 0-4-15,0 0 23 16,0 0 41-16,0 0-41 16,19 0-33-16,-7 0 17 15,3 0 24-15,2-4 16 16,2 1-31-16,3 2-24 15,-1-4-9-15,0 2-13 16,4 1-2-16,-1-1 2 16,-3 1-11-16,0 1-12 15,-2 1 1-15,-4 0 1 16,0 0-1-16,-4 0 2 16,-4 0-5-16,0 1 0 0,-4-1-8 15,0 2 0 1,-1-2 0-16,-1 0 8 0,-1 0-9 15,2 0 0-15,-2 0 0 16,1 0 0-16,1 0-47 16,2-12-119-16,1-2-106 15,-2 0-323-15</inkml:trace>
  <inkml:trace contextRef="#ctx0" brushRef="#br0" timeOffset="14678.41">10108 15103 515 0,'0'0'380'15,"0"0"-250"-15,0 0-97 16,0 0 57-16,0 0 56 15,0 0 21-15,3 73-38 16,5-33-14-16,2 6 5 16,-3 8 21-16,-1 2-49 15,2 1-47-15,-1-2-15 16,-2-6-17-16,-1-6-7 16,-1-10-6-16,0-5 0 15,-1-9 1-15,-2-7 1 16,1-6-2-16,-1-2 0 0,0-4-17 15,3-2-80-15,0-8-151 16,1-2-247-16</inkml:trace>
  <inkml:trace contextRef="#ctx0" brushRef="#br0" timeOffset="15182.43">10290 15534 1324 0,'0'0'216'15,"0"0"-161"-15,0 0-36 16,0 0 25-16,0 0 78 16,0 0-27-16,0 0-61 15,88 3-8-15,-73-4 26 16,0-5-20-16,-3 0-10 15,-2-2-9-15,-2-1-6 16,-2-4 1-16,-2 0-7 16,-2-3 9-16,-2-1-8 15,0-1-2-15,-3 1-9 16,-8 2-19-16,-2 3-20 16,-1 1 17-16,0 5 10 15,0 3 11-15,-1 3 7 0,3 0-4 16,0 0 1-1,-1 8 0-15,4 4 4 0,0 2 2 16,3 3 0-16,2 3 0 16,2 4 14-16,2 2 23 15,0 0-9-15,5 0-3 16,8-3 12-16,0-1 5 16,7-5-17-16,-1-3-5 15,2-6-2-15,3-3 0 16,0-4-4-16,-1-1-8 15,-3 0-6-15,5 0-66 16,-5 0-183-16,-5-1-324 0</inkml:trace>
  <inkml:trace contextRef="#ctx0" brushRef="#br0" timeOffset="15483.63">10839 15658 1277 0,'0'0'206'0,"0"0"-137"15,0 0 23-15,0 0 115 16,0 0-30-16,40 73-68 15,-23-41-53-15,-5 5 2 0,-1 3 16 16,-5-1-25-16,-3-2-12 16,-1-3-19-16,-2-6-11 15,0-6-7-15,0-7-59 16,0-7-148-16,0-6-897 0</inkml:trace>
  <inkml:trace contextRef="#ctx0" brushRef="#br0" timeOffset="26098.84">11558 15216 734 0,'0'0'280'15,"0"0"-130"-15,0 0-37 16,0 0 32-16,0 0-7 16,0 0-46-16,0-26-32 15,0 23-12-15,0 3 23 16,0 0-13-16,0 0-23 0,0 0-18 15,0 0-9-15,-2 3-8 16,-1 14 0-16,-1 8 0 16,0 6 0-16,1 8 1 15,-2 3 6-15,2 2-7 16,-2 1 0-16,1-1 0 16,1-6 0-16,-1-3 0 15,2-11 0-15,1-4 0 16,-1-7 1-16,1-5-1 15,-1-3 0-15,2-2 0 16,0-3 1-16,0 0 8 16,0 0 4-16,0-3 5 0,0-10-2 15,0-6-4-15,0-4-6 16,0-8-5-16,0-2 0 16,5-5 0-16,3-6-1 15,1-1-1-15,-1-2-15 16,1 2 4-16,1 1 1 15,-1 3 11-15,-1 5 0 16,2 4-6-16,-2 10 5 16,-4 6 1-16,1 8-1 15,-4 4 1-15,1 4-9 16,1 0-22-16,2 11 31 16,3 14 12-16,4 6 17 15,3 10-8-15,0 1-12 0,3-2 0 16,-3-1-8-1,-1-3 1-15,-3-6-1 0,1-4-1 16,-5-6 0-16,-2-2 0 16,-2-3-27-16,-3-4-131 15,0 0-58-15,0-6-283 16,0-2-63-16</inkml:trace>
  <inkml:trace contextRef="#ctx0" brushRef="#br0" timeOffset="26333.7">11516 15422 753 0,'0'0'159'15,"0"0"-65"-15,0 0 158 16,0 0-52-16,0 0-84 15,0 0-65-15,107-5-35 16,-75 5-15-16,1 0-1 16,9 0-13-16,-7 0-227 15,-8 0-344-15</inkml:trace>
  <inkml:trace contextRef="#ctx0" brushRef="#br0" timeOffset="26714.31">11922 15352 975 0,'0'0'367'0,"0"0"-245"16,0 0-30-16,10 95-59 15,-4-55 49-15,4-3-12 16,0 1 7-16,-3-6-27 16,-1-6-31-16,1-9-12 15,-4-6-5-15,-1-5-1 16,-1-6 1-16,-1 0 7 15,0 0 13-15,0-9 39 16,0-8-37-16,-3-7-18 16,-4-4-6-16,1-3 0 15,0-1-1-15,3 3-10 16,2 3 5-16,1 4-7 16,0 5 7-16,0 5-2 0,3 3 7 15,3 5 1-15,4 2 0 16,-1 2-1-16,0 0-5 15,7 0 6-15,-2 0 1 16,2 0-1-16,1 3 0 16,-1-1-5-16,2-1-39 15,0 1-189-15,-5-2-491 0</inkml:trace>
  <inkml:trace contextRef="#ctx0" brushRef="#br0" timeOffset="27384.36">12639 15658 1597 0,'0'0'342'16,"0"0"-194"-16,0 0-69 15,0 0-18-15,0 0-2 16,0 0-28-16,0 0 22 16,33 93 11-16,-15-51-22 15,-2 3-20-15,-4 0-4 16,-6-1-11-16,-6-2-4 16,0-1-3-16,0 0-102 15,-1-10-107-15,-2-11-801 0</inkml:trace>
  <inkml:trace contextRef="#ctx0" brushRef="#br0" timeOffset="28275.67">13094 15168 1005 0,'0'0'227'15,"0"0"-87"-15,0 0-18 16,0 0-4-16,0 0-9 15,0 0-18-15,0 0-46 16,-4-7-10-16,4 18-2 16,0 11 15-16,0 11 37 0,4 9-19 15,3 8-13-15,1 3-10 16,-3 0-24-16,-1-5-7 16,-1-8-5-16,-1-8-7 15,-1-8 0-15,-1-10-7 16,2-7-38-16,-2-4-69 15,0-3-89-15,0 0 39 16,0-6 28-16,0-7-16 16,0-2 72-16,0-2 49 15,-3-2 31-15,-2 0 89 16,1-1 20-16,1 0 7 16,1 0-12-16,2-4 35 15,0 1-19-15,0-5-31 16,6 0-33-16,9-2-16 0,1-5-13 15,5 2 9-15,3-3-16 16,2 1-4-16,2 3-15 16,2 4 17-16,-3 2-6 15,-2 6-12-15,-4 5 0 16,-6 4 2-16,-2 3-2 16,-7 5-10-16,0 2-29 15,-4 1-66-15,-2 4-91 16,0 9-57-16,0 0-358 0</inkml:trace>
  <inkml:trace contextRef="#ctx0" brushRef="#br0" timeOffset="28689.91">13097 15400 1207 0,'0'0'316'16,"0"0"-228"-16,0 0-58 15,0 0-12-15,0 0 44 16,0 0 39-16,0 0 22 16,63 45 12-16,-31-20-70 15,6 3-39-15,2-2-24 16,-2 0 5-16,-3-5-5 15,-11-5-2-15,-3-4-58 16,-3-4-78-16,-8-4-119 16,-2-2-483-16</inkml:trace>
  <inkml:trace contextRef="#ctx0" brushRef="#br0" timeOffset="29094.71">13479 15430 1159 0,'0'0'242'15,"0"0"-172"-15,0 0-49 16,0 0 42-16,0 0 53 16,19 93-16-16,-11-68-67 15,1-3-18-15,-3-2-9 16,4-6-5-16,-5-6 0 15,-4-4-1-15,-1-2 1 0,0-2 8 16,0 0 9 0,0-7-13-16,-1-9-5 0,-4-5-6 15,4-5 4-15,1-4 1 16,0-4 0-16,9 1 1 16,7 4 0-16,2 4 10 15,3 6 18-15,1 7-17 16,-1 8-3-16,3 4 31 15,1 0 20-15,-1 7 14 16,-3 7-26-16,-2-3-22 16,-5 0-15-16,-4-4-10 15,-2-4-16-15,-4-2-164 16,-2-1-723-16</inkml:trace>
  <inkml:trace contextRef="#ctx0" brushRef="#br0" timeOffset="30207.47">14338 15554 1003 0,'0'0'520'0,"0"0"-422"16,0 0-66-16,0 0-15 16,0 0 113-16,0 0 62 15,0 0-51-15,37 100-81 16,-28-63-30-16,-1 3-17 15,-2-3-7-15,-1-3-6 16,-3-3 0-16,0-6-46 16,1-3-212-16,0-6-224 15,-2-8-754-15</inkml:trace>
  <inkml:trace contextRef="#ctx0" brushRef="#br0" timeOffset="30537.73">14860 15576 403 0,'0'0'1559'16,"0"0"-1346"-16,0 0-202 16,0 0-11-16,0 0-27 15,0 0 27-15,0 0-37 16,17 0-148-16,-3 0-174 15,0 0-415-15</inkml:trace>
  <inkml:trace contextRef="#ctx0" brushRef="#br0" timeOffset="30715.44">15063 15562 856 0,'0'0'1101'16,"0"0"-916"-16,0 0-135 0,0 0-38 15,0 0-11-15,0 0 4 16,0 0-5-16,15 0-141 16,-6-3-97-16,9-4 49 15,-3 0-135-15,1 2-251 0</inkml:trace>
  <inkml:trace contextRef="#ctx0" brushRef="#br0" timeOffset="30860.85">15194 15530 709 0,'0'0'413'16,"0"0"-92"-16,0 0-123 15,0 0-37-15,0 0-19 16,0 0-59-16,0 0-48 16,21 10-19-16,-16-5-16 15,2-2-12-15,1-1-103 0,8-2-166 16,-1 0-328 0,0 0-304-16</inkml:trace>
  <inkml:trace contextRef="#ctx0" brushRef="#br0" timeOffset="30994.34">15455 15501 1260 0,'0'0'360'16,"0"0"-110"-16,0 0-125 15,0 0-51-15,0 0-19 16,0 0-34-16,0 0-21 16,2 3-118-16,4-3-371 0</inkml:trace>
  <inkml:trace contextRef="#ctx0" brushRef="#br0" timeOffset="31677.4">16010 15461 1549 0,'0'0'255'0,"0"0"-255"16,0 0-46-16,0 0 46 15,0 0 66-15,0 0 6 16,0 0-61-16,100-23-11 0,-80 11-23 16,-3-2-17-16,-4 2-37 15,-6-2-17-15,-6-1 19 16,-1 2-29-16,-1 2 55 15,-16 2 47-15,0 4 2 16,-4 4 86-16,-2 1-61 16,0 0-12-16,-1 6 10 15,1 8 9-15,4 3 12 16,4 1 13-16,5 3 80 16,6 0-25-16,4 1-48 15,2 2-39-15,16-1-15 16,5-5 0-16,7-1-8 15,5-8-1-15,2-6 1 0,4-3-1 16,-2-2-1-16,0-15 0 16,-4-8-27-16,-4-8-37 15,-3-6 7-15,-4-7 17 16,-6-7 17-16,-5-1-2 16,-6-2 10-16,-6-1-4 15,-1 2 9-15,0 5 10 16,-11 1 28-16,0 9 11 15,3 9 11-15,1 11-16 16,2 10-3-16,1 10 8 16,1 3-33-16,2 24 1 15,-3 23 23-15,4 32 51 16,0 28-21-16,17 10 1 16,4-5-11-16,0-28-6 15,-7-32-15-15,-3-16-9 0,-2-10-18 16,3-4-2-16,-5-4-11 15,-1-12-79-15,-4-9-234 16,-2 0-853-16</inkml:trace>
  <inkml:trace contextRef="#ctx0" brushRef="#br0" timeOffset="31920.51">16185 15337 1378 0,'0'0'265'16,"0"0"-192"-16,0 0 62 15,0 0 37-15,80 0-3 16,-42-1-85-16,5-5-48 16,3-1-23-16,2 2-7 15,-3 0-6-15,-2 0-1 16,-2 5-79-16,7 0-81 15,-8 0-187-15,-8 0-455 0</inkml:trace>
  <inkml:trace contextRef="#ctx0" brushRef="#br0" timeOffset="32262.25">16904 15366 1315 0,'0'0'408'0,"0"0"-285"16,0 0-23-16,0 0 12 16,0 0 31-16,0 0-64 15,-81 0-57-15,62 0-13 16,-2 11-8-16,-1 4 0 16,1 6-1-16,3 4 6 15,1 5 5-15,8 3 10 16,5-1 6-16,4-3-18 15,1-1-9-15,16-6 0 16,10-6 0-16,10-7 0 0,3-6-12 16,7-3-17-1,2-8-16-15,-2-9 1 0,-5 0 0 16,-7 2 29-16,-9 3 3 16,-5 7-28-16,-4 5-22 15,-4 3-49-15,-7 7-193 0</inkml:trace>
  <inkml:trace contextRef="#ctx0" brushRef="#br0" timeOffset="36602.24">18121 15467 147 0,'0'0'185'16,"0"0"-65"-16,0 0-41 15,0 0-8-15,0 0-3 16,0 0-1-16,0 0-10 16,-6 10 25-16,6-10 39 15,0 0 36-15,0 0 6 16,0 0-19-16,0 0-35 15,0 0-10-15,0 0-23 16,0 0-2-16,0 0-11 0,0 0-9 16,0 0-4-1,0 0-25-15,0 3-13 0,0 0 35 16,10 1-5-16,6 0 8 16,4-3-4-16,9-1 1 15,3 0-11-15,7 0 2 16,3-5-12-16,-2-4-18 15,-1 1-8-15,-7 2 0 16,-7 3-1-16,-5-3-13 16,-6 5-9-16,-5 0-30 15,-5-1-49-15,1 2-106 16,-2-1-105-16,-2-2-326 0</inkml:trace>
  <inkml:trace contextRef="#ctx0" brushRef="#br0" timeOffset="37097.58">18543 15388 977 0,'0'0'557'0,"0"0"-470"16,0 0-55-16,0 73 39 16,0-43 30-16,0 2-29 15,0 1-28-15,0-3-25 16,3-4-10-16,-2-5-9 15,-1-6 0-15,2-5 0 16,-2-8 7-16,0-2-5 16,0 0-1-16,0-2 8 0,0-14-9 15,0-6-17-15,0-7 6 16,0-5 0-16,-3-1-8 16,-2 0 11-16,-2 1 8 15,-2 5-7-15,3 3 7 16,0 5 1-16,3 7 19 15,0 6-13-15,3 4-7 16,0 4-1-16,0 0-12 16,3 0 2-16,9 8 11 15,6 2 0-15,2 1 1 16,2 3-1-16,0-3 9 16,-1 0 16-16,-5 0-2 15,-1 0-4-15,-7 2 0 0,-5 1-5 16,-3 2 31-16,0 1-6 15,-12 1-6-15,-8-1-14 16,-2 2-10-16,1-4-9 16,5-3 0-16,5-3 0 15,6-2-35-15,5-3-201 16,0-2-507-16</inkml:trace>
  <inkml:trace contextRef="#ctx0" brushRef="#br0" timeOffset="37683.74">19119 15512 1371 0,'0'0'226'15,"0"0"-164"-15,0 0-46 16,0 0-10-16,0 0 57 15,-14 81 20-15,34-69-49 16,3-2-20-16,3-5-2 16,-2-5-2-16,0 0-2 15,-5-5 3-15,-4-9 0 16,-2-4-3-16,-7-6-7 16,-4 1 8-16,-2-2-8 15,0-2 1-15,-6 1 5 16,-9 1-7-16,-2 4-2 0,-2 4-8 15,-2 5-2-15,-1 8 3 16,-4 4-4-16,0 4-3 16,-3 13 5-16,3 8 10 15,2 1 1-15,6 3 0 16,4-2 1-16,10-1 20 16,4-7-14-16,0-2 6 15,15-7-12-15,6-6 9 16,4-4-4-16,5 0-4 15,-2-10 4-15,2-7-6 16,-3-3 2-16,-2 0-1 16,-4 2 1-16,-6 3 0 15,-3 7-1-15,-2 6-1 16,-2 2 1-16,1 4-1 16,4 14 50-16,1 2 1 0,2 2-29 15,1 0-12-15,0-5-8 16,-2-3 4-16,0-6-6 15,-4-5-34-15,-4-3-150 16,-1-3-175-16,-6-8-679 0</inkml:trace>
  <inkml:trace contextRef="#ctx0" brushRef="#br0" timeOffset="37882.28">19214 15062 1952 0,'0'0'239'16,"0"0"-191"-16,0 0-31 15,2-72-16-15,10 55 4 16,2 5-5-16,3 3-120 16,8 9-151-16,-4 0-134 15,-2 0-931-15</inkml:trace>
  <inkml:trace contextRef="#ctx0" brushRef="#br0" timeOffset="38096.44">19492 15032 1637 0,'0'0'332'0,"0"0"-246"15,1 86-49-15,8-24 35 16,7 23 19-16,1-5-42 15,-2-8-25-15,-3-11-17 16,-2-16-6-16,1 2-1 16,-1 1-22-16,-1-7-74 15,-3-7-129-15,-3-12-146 16,-2-8-460-16</inkml:trace>
  <inkml:trace contextRef="#ctx0" brushRef="#br0" timeOffset="39403.92">19515 15567 1324 0,'0'0'229'0,"0"0"-204"15,0 0-12-15,0 0-13 16,0 0 42-16,0 0-20 16,0 0-16-16,90-13 1 15,-59 2-1-15,4-4 23 16,-1-1-20-16,0-1-8 15,-1 0 59-15,-6 4-9 16,-5 2-29-16,-7 7-12 16,-5 4-8-16,-5 0-2 15,-5 14 9-15,0 9 71 16,0 8 27-16,0 3-42 0,0 0-18 16,2-7-24-1,7-3-12-15,7-7-4 0,5-9 6 16,0-5-5-16,3-3-1 15,-1-2 8-15,3-13-15 16,-5-5 11-16,-4-3-10 16,-3 0 1-16,-5-3 5 15,-8 3 2-15,-1 1-2 16,0 1-6-16,-14 4 10 16,-5 2-10-16,-3 1 5 15,-3 6-5-15,-2 4-1 16,0 4 0-16,2 0-6 15,5 0-2-15,6 2-5 16,5 5-3-16,4-4-15 0,5 0 9 16,0-2-9-16,0-1-20 15,5 0 10-15,11 0 31 16,3-7 1-16,7-1 8 16,0 0 0-16,3 0 1 15,1 3 0-15,1 4 0 16,2 1 54-16,1 0 11 15,2 6-28-15,-3 10-16 16,-3 2-4-16,-6 6-2 16,-5 1-3-16,-9 1-6 15,-4 0 0-15,-3-4 1 16,-3-2-7-16,0-5 12 16,0-6-5-16,0-4-7 0,0-3 8 15,0-2-1-15,0 0-5 16,0-10 18-16,0-9-20 15,0-4 0-15,2-7-8 16,10-1-12-16,1 0-21 16,6 4 8-16,5 5 7 15,3 6 14-15,0 9 10 16,2 7 2-16,-4 3 0 16,-1 18 1-16,-5 9 45 15,-7 2 4-15,-1 3-11 16,-4-3-14-16,-3-6-12 15,-1-7-7-15,-1-8-5 16,-1-6 1-16,1-5-1 16,1 0 4-16,0-12 3 15,1-12-8-15,2-7-24 0,2-5-7 16,-1 0-2-16,1 0 8 16,2 10 15-16,-1 8 8 15,0 8-14-15,0 10 6 16,-2 1 8-16,-1 19 2 15,0 6 32-15,3 3 8 16,2 3-10-16,1-5-8 16,5-4-10-16,2-8-12 15,3-6 1-15,2-6 1 16,2-3-1-16,1-3-1 16,-3-16-12-16,2-4-16 15,-3-4-5-15,-2-3-15 16,-4 1-9-16,-3 5-50 0,-1 7 4 15,-6 8 18-15,0 9-6 16,-5 2 28-16,-2 18 63 16,0 8 5-16,0 5 66 15,4-1-3-15,4 0-7 16,5-8-22-16,5-6-11 16,4-9-19-16,2-6 3 15,1-3 12-15,0-4 14 16,-1-15-19-16,-4-5-4 15,-5-5-15-15,-3 0 8 16,-6-1 1-16,-6 2 36 16,0 4 17-16,-6 4-22 0,-10 5-13 15,-2 4-18 1,-6 6-9-16,-3 5-10 0,0 0-11 16,4 11-21-16,3 8-26 15,7 2-41-15,7 8-109 16,3-3-134-16,3-6-818 0</inkml:trace>
  <inkml:trace contextRef="#ctx0" brushRef="#br0" timeOffset="39755.46">21450 15344 1724 0,'0'0'259'15,"0"0"-202"-15,0 0-33 0,0 0 85 16,0 0 0-16,0 0-72 16,-81-31-36-16,64 43 1 15,2 1-2-15,6 3 0 16,3-1-22-16,6 2-38 16,4-3 23-16,16 1 7 15,6-1 5-15,6 1 9 16,4 2-6-16,-2-3-5 15,-3-2 16-15,-5 1 11 16,-9-5 11-16,-7 0 60 16,-9-1-13-16,-1 0 38 15,-11 3 3-15,-12 2-23 16,-6 1-45-16,0-2-31 0,2-1-19 16,10-1-47-16,7 0-73 15,7-5-432-15</inkml:trace>
  <inkml:trace contextRef="#ctx0" brushRef="#br0" timeOffset="40560.75">22020 15448 1128 0,'0'0'233'0,"0"0"-232"0,0 0 124 15,0 0 38-15,0 0 72 16,0 0-107-16,-78 85-30 16,78-59 5-16,0-3-66 15,8-6-30-15,12-3-5 16,6-4-2-16,2-10 0 16,1 0-10-16,1-5-28 15,-5-14-36-15,-1-4-24 16,-7-5 6-16,-4-2 8 15,-7-4 37-15,-6 4 31 16,0 1 16-16,-5 4 16 16,-10 3 8-16,-3 6 11 15,-3 9 6-15,0 7-24 0,-3 0-8 16,1 14-3-16,0 8 10 16,4 6 31-16,4 1 29 15,6 4 5-15,4-3-25 16,5-4-5-16,0-4-29 15,13-5-15-15,7-6-6 16,4-8-1-16,4-3-1 16,0-4-22-16,2-15-17 15,-2-5-12-15,-1-4-25 16,-2-3 46-16,-4 0 20 16,-5 2-3-16,-1 3 1 15,-6 7 12-15,-4 9 0 16,-4 10-5-16,-1 0-14 0,0 22 20 15,0 6 38 1,0 4 33-16,-1 1-1 0,1 1-24 16,0-7-3-16,6-6-25 15,8-8-8-15,4-4-4 16,2-6-5-16,2-3-1 16,2-5 3-16,-3-14 7 15,1-5-10-15,-3-4-7 16,-2-3-4-16,-1-2 3 15,-2 2-8-15,-4 5-2 16,-4 7 0-16,-3 10 5 16,-1 9-3-16,-2 3-6 15,0 17 22-15,0 8 25 16,0 6 34-16,0-1-7 16,0-2 6-16,7-6-12 0,6-3-23 15,3-7-11-15,3-8-4 16,-1-5-8-16,1-2-13 15,0-16-51-15,0-26-84 16,-5 1-229-16,-5 1-495 0</inkml:trace>
  <inkml:trace contextRef="#ctx0" brushRef="#br0" timeOffset="40682.39">22573 15172 1560 0,'0'0'641'15,"0"0"-546"-15,0 0-71 16,0 0-24-16,0 0 0 15,0 0-23-15,0 0-126 0,-19 7-211 16,19 7-540-16</inkml:trace>
  <inkml:trace contextRef="#ctx0" brushRef="#br0" timeOffset="41086.08">22830 15298 1822 0,'0'0'380'0,"0"0"-278"16,0 0-49-16,0 0 20 16,0 0 2-16,0 0-48 15,0 0-18-15,-75 34-9 16,54-22 0-16,5 1 0 16,5-1-11-16,7-2-26 15,4-1-10-15,0 0-1 0,9-1 35 16,10 0-11-16,5 1-6 15,2-1-21-15,2 3 25 16,0-2 15-16,-4 2 11 16,-3-2 0-16,-8 2 50 15,-2-1 0-15,-10 1 21 16,-1 0-5-16,0 2-20 16,-19 1-6-16,-8-1-19 15,-6-1-15-15,-3-3-6 16,2-4 0-16,3 0-1 15,5-2 1-15,10-2-12 16,9-1-25-16,7 0-33 16,0 0-48-16,23-18-79 0,3-2-178 15,2 0-396-15</inkml:trace>
  <inkml:trace contextRef="#ctx0" brushRef="#br0" timeOffset="41669.85">23045 15009 1290 0,'0'0'743'0,"0"0"-583"15,0 0-49-15,0 0-65 16,0 0-24-16,0 0 30 16,-17 84 8-16,15-31-5 0,2 8-5 15,0 4-8-15,8-1-18 16,6-5-12-16,0-9-5 15,1-8-7-15,-1-10-20 16,-2-11-23-16,-3-9-39 16,-1-11-18-16,2-1-18 15,-1-10-113-15,2-13-110 16,1-3-179-16,1-4 190 16,0 2 99-16,-1 5 231 15,-2 7 22-15,-1 7 38 16,-4 8 23-16,-2 1 106 15,0 4 48-15,-3 12-11 16,3 2-76-16,0 1-13 16,4-2-2-16,3-5-43 15,7-5-29-15,2-4-42 0,7-3 17 16,2-2-13-16,2-14-2 16,1-4-6-16,-4-3-10 15,-2-4 3-15,-8 1 11 16,-4-2 6-16,-9 5-2 15,-4 3 1-15,0 4 0 16,-17 6-3-16,-4 6-17 16,-8 4-6-16,-2 0-1 15,-3 14 0-15,3 7-1 16,5 6 2-16,5 2 0 16,7 3 0-16,9-4-1 15,5-3-34-15,5-5-8 16,18-4-10-16,9-6-52 0,26-10-100 15,-8 0-54-15,-2 0-443 16</inkml:trace>
  <inkml:trace contextRef="#ctx0" brushRef="#br0" timeOffset="42400.73">24039 15216 905 0,'0'0'248'0,"0"0"-135"15,0 0 97-15,0 0-75 16,-105-4-39-16,64 8 11 16,-1 9-3-16,4 2-6 15,5 3-14-15,7 5-30 0,7 4-2 16,8 1-27 0,6 1-2-16,5 2-12 0,3-5-4 15,16-4-6-15,5-5-1 16,4-7-12-16,2-4-11 15,0-6-23-15,-2 0 6 16,-1-17 19-16,-4-6-32 16,-1-9 8-16,-3-8-24 15,-7-4-13-15,-3-6 16 16,-5-6 44-16,-4-2 22 16,0 1 25-16,0 10 44 15,-7 8 11-15,3 18-36 0,-2 14-12 16,0 7-23-16,-4 19 9 15,-1 19 57-15,0 10 7 16,3 5-37-16,5 6-8 16,3-4 0-16,3-5-12 15,14-8-15-15,6-5-8 16,5-12-2-16,2-7-9 16,3-11 7-16,0-7-10 15,1 0-14-15,0-17-4 16,-2-9 11-16,-1 0-3 15,-4-1-12-15,-5 7-16 16,-5 6-40-16,-7 8 37 16,-6 6-28-16,-2 10 35 15,-2 12 46-15,0 4 69 16,0 3-5-16,3-4-24 0,7-4 1 16,5-5-20-16,2-6 4 15,2-9-9-15,2-1 3 16,0-4 9-16,0-13-10 15,-2-5 3-15,-7-6-1 16,-4-3 3-16,-8 2-10 16,0 0 17-16,-14 6 10 15,-8 6-24-15,-4 6-15 16,-3 9-1-16,0 2-1 16,1 3-18-16,4 11-26 15,5 3-21-15,6 8-104 16,6-7-186-16,7-3-782 0</inkml:trace>
  <inkml:trace contextRef="#ctx0" brushRef="#br0" timeOffset="42791.3">24940 15221 1936 0,'0'0'290'15,"0"0"-215"-15,0 0-63 16,0 0 6-16,-99-14 9 16,69 14-17-16,1 3-9 15,8 7-1-15,5 3 0 16,7-1 0-16,9 5-1 16,0-3-39-16,8 5 16 0,12 2 23 15,7 0 0-15,4 1-14 16,1 2 9-16,-2 1 6 15,-4-3 1-15,-4 1 26 16,-6-6 16-16,-9 0 28 16,-7-3 19-16,0-3-8 15,-10 1-1-15,-13 0-38 16,-6 0-9-16,-6-1 0 16,-2-3-8-16,-3 1-13 15,3-3-13-15,1-2-8 16,3 0-54-16,-6-4-41 15,9 0-113-15,5 0-576 0</inkml:trace>
  <inkml:trace contextRef="#ctx0" brushRef="#br0" timeOffset="44712.03">2106 16313 129 0,'0'0'912'0,"0"0"-739"16,0 0-32-16,3 89 29 16,7-49-42-16,5 9-11 15,0 7-47-15,3 1-19 16,0 0-25-16,-3-5-14 0,-2-7 4 15,-5-9-8-15,-2-6-1 16,-3-10-6-16,-1-6-1 16,-2-6 1-16,0-5 0 15,0-1 8-15,0-2 3 16,0 0 33-16,0-5 70 16,0-9-46-16,-7-10-53 15,0-5-7-15,-4-7-8 16,1-4-1-16,4-7-6 15,-2 0 4-15,4-4-23 16,1 1-7-16,0 1 15 16,3 3-40-16,0 4 41 15,-2 4 14-15,2 7 1 0,-4 4 0 16,4 9 1-16,0 4 0 16,0 5 1-16,0 5 8 15,0 3 7-15,0 1-2 16,0 0-14-16,0 5-8 15,0 15 7-15,12 9 1 16,6 23 0-16,15 22 0 16,8 22 9-16,-3-4 2 15,-7-16-5-15,-9-25-5 16,-10-21 0-16,3-3-1 16,-6-5 0-16,3-3 1 15,-5-9-1-15,-4-10 0 16,0 0 0-16,-1-8-7 15,-2-13 7-15,0-8 10 16,0-12-10-16,0-3-6 0,0-9-10 16,-2-3-9-16,-2-2 2 15,-1 5-36-15,5 6 15 16,0 11 2-16,0 16 17 16,0 12 6-16,8 8-2 15,4 16 21-15,3 15 79 16,1 13 25-16,5 7-30 15,-2 3-21-15,-2 1-22 16,1-5-14-16,-3-5-11 16,-2-4-6-16,-1-3-59 15,-1-9-306-15,-4-12-854 0</inkml:trace>
  <inkml:trace contextRef="#ctx0" brushRef="#br0" timeOffset="45064.64">2744 16824 1290 0,'0'0'163'0,"0"0"-110"16,0 0 48-16,0 0 37 16,0 0-52-16,90-61-58 15,-77 36-28-15,-10-3-20 16,-3 3-53-16,0 1 38 15,-11 4 26-15,-6 6 3 0,-4 4 6 16,4 5 29-16,-2 5 62 16,4 0-69-16,2 9-15 15,2 11-6-15,5 5 28 16,6 6 22-16,0 5 38 16,0-1-43-16,15 0-23 15,6-2-8-15,9-7-14 16,4-5 10-16,2-10-3 15,6-10-8-15,-2-1-60 16,8-26-163-16,-8-2-282 16,-12-2-659-16</inkml:trace>
  <inkml:trace contextRef="#ctx0" brushRef="#br0" timeOffset="45284.64">3001 16293 1707 0,'0'0'280'16,"0"0"-280"-16,0 0 0 15,0 0 49-15,-2 107 47 16,17-54-61-16,3 9-24 16,7 2-4-16,-2 0-6 15,1-5-1-15,-2-4-25 16,-4 4-120-16,-6-14-215 0,-6-14-1007 15</inkml:trace>
  <inkml:trace contextRef="#ctx0" brushRef="#br0" timeOffset="46514.21">3099 16738 722 0,'0'0'186'15,"0"0"-135"-15,0 0 128 16,82-19 70-16,-49 13-74 16,1-1-84-16,2-2 115 15,-3 5-72-15,-5 1-73 16,-4 3-39-16,-6 0-22 16,-6 6 0-16,-6 14 0 0,3 4 19 15,-3 4 18-15,-2 3-9 16,2-3-12-16,2-3-8 15,2-6-7-15,5-7 0 16,0-7-1-16,0-5 3 16,3 0-3-16,-5-16 0 15,2-4-16-15,-3-10 4 16,-6-1-16-16,-4-3-34 16,-2 0 36-16,-5 1 20 15,-10 2 6-15,-6 6 5 16,-1 6-3-16,4 7 21 15,-3 9 8-15,5 3-31 16,-1 8 0-16,1 15-17 16,7 8 7-16,1 6 9 15,5 2 1-15,3 0 13 0,0-5 6 16,11-4 9-16,8-9-21 16,2-6-6-16,5-11-1 15,2-4-51-15,0-4-31 16,-1-16-84-16,-2-5 45 15,-5-6 90-15,1-4 11 16,-8 2 13-16,-4 6 7 16,-6 0 14-16,0 9 24 15,-3 8-11-15,0 7 11 16,0 3-1-16,0 8-37 16,0 16-1-16,5 8 1 15,4 1 62-15,5 3 35 16,3-6-41-16,10-3-28 0,1-8-10 15,5-7-12-15,4-12 4 16,0 0-8-16,-1-12 8 16,-3-13-10-16,0-11-1 15,-8-7-43-15,-6-3-4 16,-8-5 39-16,-11-2 9 16,0-2 34-16,-9 1-6 15,-15 3 20-15,-4 8-8 16,-2 8-28-16,2 11-11 15,4 8 5-15,10 11 16 16,4 5-22-16,4 12-7 16,5 17-1-16,1 12 7 0,0 7 1 15,10 10 17 1,8 4 0-16,10-3 0 0,2-3-5 16,9-8-4-16,-1-9-8 15,0-12 0-15,-5-8 0 16,-5-13-1-16,-1-6 0 15,-9-1 0-15,1-19 1 16,-5-9 6-16,-3-5 3 16,-3-7-3-16,-8-2-5 15,0-1 11-15,0-2-12 16,-3 8-23-16,-3 8 10 16,0 12 7-16,2 14-8 15,2 4-17-15,2 18 6 16,0 18 20-16,0 7 5 15,13 5 8-15,1 1 2 0,7-3-4 16,1-10-4-16,-2-9-2 16,-1-7 0-16,-1-8 2 15,-5-7 4-15,-4-5 1 16,0-1 29-16,0-16-7 16,2-10-8-16,3-6-21 15,3 1 0-15,5-4-1 16,2 6-24-16,6 7 9 15,0 9 2-15,1 9 8 16,-3 5 6-16,-5 6 8 16,-2 13 8-16,-8 6 19 15,-10 4 26-15,-3 4 28 16,-3 2-7-16,-13 2-33 0,-5-3-30 16,0-5-19-16,-3-2-43 15,8-8-82-15,5-12-342 0</inkml:trace>
  <inkml:trace contextRef="#ctx0" brushRef="#br0" timeOffset="47061.81">5544 16646 1820 0,'0'0'330'16,"0"0"-255"-16,0 0-35 15,0 0-12-15,0 0-2 16,0 0-10-16,0 0 3 16,82 8 49-16,-39-6-16 15,5 1-31-15,7 0-2 16,0-2-10-16,2-1-9 0,-4 0 0 15,-3 0-31 1,5-14-54-16,-9 1-90 0,-12-2-398 16</inkml:trace>
  <inkml:trace contextRef="#ctx0" brushRef="#br0" timeOffset="47595.75">6145 16537 1523 0,'0'0'383'15,"0"0"-287"-15,0 0-67 16,0 0-1-16,0 0 80 16,0 0-24-16,-3 90-38 15,3-58-25-15,6-1 1 16,-3-8-13-16,0-6-9 16,0-7 1-16,-2-5-2 0,-1-5-5 15,2 0 5-15,-2-4-21 16,0-11 10-16,0-5 6 15,0-7 6-15,0-1-1 16,0-2 0-16,-3-1 1 16,0 2 0-16,0 0-1 15,3 5 1-15,0 3-1 16,0 7 2-16,0 6-2 16,0 5 1-16,0 3-6 15,0 3 6-15,6 13 1 16,7 6 5-16,10 3-6 15,2 3 1-15,8 0-1 0,1 0 2 16,2 0-1-16,0-3 0 16,-2-3 0-16,-7-3-1 15,-3-2-1-15,-5-4 1 16,-8-4 0-16,-7-1 0 16,-4-1 1-16,0 1 16 15,-13 1-2-15,-10 2 1 16,-5 2-6-16,-3-3 16 15,-1 3 20-15,4-2 0 16,3-2-12-16,5-1-21 16,7-3-13-16,7-1-13 15,4-4-63-15,2 0-119 16,0 0-786-16</inkml:trace>
  <inkml:trace contextRef="#ctx0" brushRef="#br0" timeOffset="62537.65">7310 16431 929 0,'0'0'358'0,"0"0"-240"15,0 0-54-15,0 0 23 16,0 0 13-16,0 0-1 16,-3-6-46-16,3 6-13 0,-2 0 27 15,2 0 2-15,-1 0-18 16,1 0-26-16,-2 0-15 16,2 0 3-16,0 0-7 15,0 0-6-15,0 11 1 16,0 8-1-16,0 12 1 15,0 10-1-15,0 8 7 16,0 9-6-16,0 1 2 16,0 3-3-16,3-4-2 15,-3-5 2-15,0-8 0 16,0-10 0-16,0-8 0 16,0-10 0-16,0-3 0 15,0-9 0-15,0-2-21 0,0-3-98 16,0-11-65-16,0-7-33 15,0-7-513-15</inkml:trace>
  <inkml:trace contextRef="#ctx0" brushRef="#br0" timeOffset="62853.49">7295 16465 1073 0,'0'0'317'0,"0"0"-229"16,0 0-51-16,0 0 8 16,0 0 32-16,0 0-26 15,0 0-51-15,10 7-13 16,4 10 13-16,8 8 35 0,6 6 22 16,5 5 57-16,5 6-17 15,1-2-31-15,2 3-28 16,-4-6-23-16,-2-3-4 15,-5-6-10-15,-4-6-1 16,-6-4 0-16,-7-5 1 16,-4-5-1-16,-2-5-14 15,-5-3-80-15,-2 0-151 16,0-11-84-16,-10-6-727 0</inkml:trace>
  <inkml:trace contextRef="#ctx0" brushRef="#br0" timeOffset="63155.59">7571 16300 1250 0,'0'0'315'15,"0"0"-216"-15,0 0-96 16,0 0 3-16,0 0 16 15,0 0 77-15,4 106-45 16,7-50 16-16,2 5 5 16,-1 2 10-16,2-3-26 15,-4-2-22-15,-1-9-25 16,-3-4-12-16,0-10 0 0,2-7 2 16,-1-6-2-16,-3-7-34 15,2-5-101-15,2-10-153 16,0 0-230-16,-3-6-81 0</inkml:trace>
  <inkml:trace contextRef="#ctx0" brushRef="#br0" timeOffset="63791.51">7821 16769 342 0,'0'0'408'0,"0"0"-223"16,0 0 0-16,0 0-36 15,12 92 1-15,-4-70-30 16,7-3-47-16,-2 1-15 16,5-3-21-16,-1-5-21 15,2-2 6-15,-1-7 4 16,-2-3 16-16,0 0 1 15,-2-10-12-15,-3-10 7 16,0-3-10-16,-5-7-11 16,-3-2-4-16,-3-2-4 15,0 0 3-15,-4 1-12 16,-10 4 1-16,-2 2 8 16,-2 5-3-16,-1 8 3 0,-2 3-9 15,-1 7-9-15,2 4 0 16,-1 0 1-16,2 15 0 15,5 2 6-15,4 3-4 16,1 3 6-16,5 4-1 16,4-1 1-16,0 1 0 15,3-1 5-15,11-4 10 16,3 0-9-16,2-7 9 16,3-4-7-16,0-5 1 15,-2-4-2-15,0-2 5 16,-4 0 2-16,-1-9-6 15,-6-7 2-15,0-1-1 0,-2 0-2 16,-2-1 1 0,-4 6 5-16,1 3-6 0,-1 6-6 15,1 3-1-15,2 0 0 16,4 12 2-16,4 5 46 16,1 4-18-16,5-1-16 15,-1-3-13-15,3 0 4 16,1-4-5-16,7-2-124 15,-6-2-261-15,-3-4-735 0</inkml:trace>
  <inkml:trace contextRef="#ctx0" brushRef="#br0" timeOffset="64220.48">8294 16798 1358 0,'0'0'393'15,"0"0"-289"-15,0 0-56 16,0 0 78-16,0 0 5 16,0 0-57-16,0 0-55 15,-12 5-12-15,11 14-1 16,-1 11 12-16,2 4 13 15,0 7-6-15,0 0 6 16,0 2-10-16,9-6-13 16,6-3-8-16,2-4 0 15,14-9-63-15,-3-5-121 0,-2-8-445 16</inkml:trace>
  <inkml:trace contextRef="#ctx0" brushRef="#br0" timeOffset="66007.83">8635 16892 64 0,'0'0'669'16,"0"0"-506"-16,0 0-62 15,0 0 46-15,0 0 26 16,0 0-28-16,0 0-49 16,0-13-19-16,0 13-7 15,0-1 31-15,0 0-12 16,0 1-16-16,0 0-9 15,0 0-8-15,-2-2-12 16,-1 2-16-16,0-1-14 16,-3 1-13-16,1-2 0 15,-1 2-1-15,-1 0 0 16,0 0-8-16,-1 0-1 0,-1 0-2 16,3 0 3-16,-1 0 2 15,1 3-5-15,0 0-16 16,0 2 9-16,0-2 2 15,3 0 0-15,0 2 4 16,0-2 1-16,0-2 10 16,3 3-5-16,0-1 0 15,0 1 5-15,0 0 0 16,0 2-1-16,0-1 2 16,0 0-1-16,3-1 1 15,0-1 0-15,2 2-1 16,-2-2 0-16,1 0 1 15,-1 0 0-15,-2 0 0 0,2-2 0 16,-1 1-1-16,-1-2 1 16,1 2 0-16,-1-2 1 15,1 0-1-15,-1 0 1 16,-1 0-1-16,2 3 0 16,-2-3-1-16,0 0 1 15,1 0 0-15,1 2 0 16,-1-1 0-16,2-1 0 15,-1 3 1-15,2-3-1 16,-1 0 0-16,-3 0 0 16,5 1 1-16,-2-1-1 15,0 0 1-15,0 0-1 0,0 2 0 16,1-2 0 0,2 0 0-16,-2 3 0 0,1-3 0 15,-2 0 0-15,0 0 0 16,0 0 1-16,2 4 0 15,-2-4-1-15,2 0 0 16,1 0 1-16,2 1-1 16,-1-1 1-16,2 2 0 15,2 1-1-15,-2-2 1 16,2 2 0-16,3 0-1 16,1 4 1-16,0 0 1 15,1 1 5-15,-2 0-5 16,-2 3 0-16,-2-3-2 0,-3 1 1 15,-2-1-1 1,-2-2 0-16,0-1 0 0,-3 0 0 16,0-1 1-16,0-1 1 15,-3 2 7-15,-8 1 2 16,-9 0-3-16,-7 2-7 16,-1 0 7-16,-4-4-7 15,4 3 9-15,2-7-9 16,4 3 5-16,3-3-5 15,2 0 1-15,7 0-1 16,1 0 7-16,3 0-1 16,1 0-1-16,4 0 6 15,1 0 4-15,0 0-6 16,0 0 0-16,0 0-10 16,0-1-41-16,0-1-40 15,4-1-144-15,2-1-335 0</inkml:trace>
  <inkml:trace contextRef="#ctx0" brushRef="#br0" timeOffset="66525.53">8855 16832 912 0,'0'0'201'15,"0"0"-147"-15,0 0 51 0,0 0 98 16,0 0-9-16,0 0 12 15,89 51-44-15,-62-22-56 16,-4 3-45-16,-2 1-26 16,-8-1 2-16,-4 4-10 15,-9-2-7-15,0 5 0 16,-5-3-20-16,-12 3 0 16,-4-5-15-16,3-6-4 15,-3-6-30-15,-3-8-84 16,8-6-229-16,1-5-786 0</inkml:trace>
  <inkml:trace contextRef="#ctx0" brushRef="#br0" timeOffset="67660.2">9741 16930 1111 0,'0'0'506'15,"0"0"-385"-15,0 0-92 16,0 0-14-16,0 0 64 0,0 0 6 16,0 0-49-16,8 33-2 15,3-2 47-15,1 8-12 16,-1 2-34-16,1 5-17 16,-5-4-8-16,-2 0-4 15,-1-5-6-15,-1-4-1 16,2-2-114-16,-1-6-177 15,2-11-479-15</inkml:trace>
  <inkml:trace contextRef="#ctx0" brushRef="#br0" timeOffset="71654.13">10464 16480 221 0,'0'0'921'0,"0"0"-676"16,0 0-139-16,0 0-10 15,0 0 19-15,0 0 38 16,0 0-43-16,0-8-25 16,0 8-14-16,0 0-5 15,0 0-28-15,0 0-21 16,0 0-1-16,0 1 2 16,0 15-7-16,0 12-4 0,0 9-6 15,0 9 5 1,6 5-6-16,-1 2-1 0,4-2 1 15,-2-1 0-15,-1-3-6 16,-1-10 6-16,-2-6 0 16,0-7 0-16,-2-10 0 15,1-5 1-15,-2-6-1 16,0-3 1-16,0 0 0 16,0 0 4-16,0 0-4 15,0 0-1-15,0-3 1 16,0-13-1-16,0-4-8 15,0-6-2-15,0-7-5 16,0-3 3-16,0-6-10 0,0-1-19 16,-2-6-18-16,-1-4 12 15,-3 2 5-15,2-2 29 16,-2 3 7-16,2 8 5 16,1 8-1-16,1 9 1 15,2 8-1-15,0 9 2 16,0 5 0-16,0 3 0 15,0 0-7-15,0 7-2 16,12 15 9-16,3 12 43 16,7 11-4-16,3 9-14 15,4 5-15-15,-5 2-7 16,4-3-2-16,-4-2 0 16,-2-10-1-16,-5-9 1 15,-2-7-1-15,-6-10 0 16,-3-7 0-16,-2-6 1 0,-3-6-1 15,1-1 34-15,-2-1 59 16,1-16-41-16,-1-9-21 16,2-11-19-16,-1-10 1 15,1-8-11-15,-1-3 4 16,4-2-6-16,-2 1-1 16,5 6 0-16,0 6 0 15,1 10-1-15,0 9 2 16,0 12-7-16,-3 8 6 15,3 8-10-15,0 8 1 16,4 17 10-16,1 13 24 16,4 10 0-16,-2 3-8 15,1 3-6-15,-2-1 4 0,1-7 1 16,-4-6-15 0,1-7 0-16,-2-5 0 0,-2-8-17 15,1-7-45-15,5-4-98 16,0-5-332-16,-3-4-490 0</inkml:trace>
  <inkml:trace contextRef="#ctx0" brushRef="#br0" timeOffset="72305.88">11301 16707 1410 0,'0'0'250'0,"0"0"-186"0,0 0-33 16,0 0 117-16,0 0-20 16,0 0-88-16,0 0-38 15,-7-17 14-15,-5 17 7 16,-6 0-15-16,-6 0-7 16,-1 9-1-16,1 8 0 15,-3 3 0-15,6 2-6 16,5 2 6-16,2 2 1 15,7-1-1-15,5-1-1 16,2-3 0-16,0-4 1 16,9-4-1-16,5-6-1 15,2-5 1-15,3-2 0 16,0 0 1-16,0-10 0 0,0-6 1 16,-4-6 9-16,0 0-4 15,-3-2 4-15,-3 0-8 16,1 4 4-16,-2 3-6 15,-2 7 0-15,-2 9-7 16,4 1-8-16,4 23 15 16,6 25 26-16,9 27-16 15,4 26 0-15,3 9-10 16,-8-6-1-16,-7-25 0 16,-9-25-12-16,-5-13-11 15,-1-7-58-15,-1 2 6 16,-3 3 54-16,0-5 15 15,-3-5 6-15,-12-14 0 0,-4-7-1 16,-4-8 2-16,-2-2 10 16,-3-19 6-16,-2-8 27 15,2-7 6-15,2-3 1 16,7-2-10-16,4-2-27 16,6 6-11-16,6 1 13 15,3 7-2-15,0-1-7 16,12 7-6-16,7-1 0 15,1 2-1-15,20 1-36 16,-9 2-155-16,-1 3-425 0</inkml:trace>
  <inkml:trace contextRef="#ctx0" brushRef="#br0" timeOffset="72556.62">11730 16881 1568 0,'0'0'308'15,"0"0"-236"-15,0 0-47 16,0 0 30-16,0 0 22 16,-22 72-21-16,22-35-25 15,0 2-10-15,0 2-2 16,0-3-12-16,3-3-6 15,8-4-1-15,7-7-103 16,-3-7-237-16,-2-11-423 0</inkml:trace>
  <inkml:trace contextRef="#ctx0" brushRef="#br0" timeOffset="72977.45">12071 16939 1448 0,'0'0'394'16,"0"0"-325"-16,0 0-42 15,0 0 56-15,0 0 49 16,-88 0-75-16,73 2-38 16,5 1-11-16,0 3-8 0,3 0 0 15,4 1 1-15,2 0-1 16,1 1-2-16,0 1-4 15,7 1 5-15,10 0-18 16,2 2-3-16,2 2 3 16,4-2 11-16,2 3 8 15,-3-1 0-15,-3-1 0 16,-6-1 1-16,-3 1 6 16,-5-2 17-16,-4-1-2 15,-3 0-4-15,0 1 11 16,-5 1 4-16,-11-2-17 15,-3 0-7-15,-1-5-7 16,-2-1 6-16,0-4-8 16,4 0-6-16,3 0-35 15,4-9-62-15,5-8-192 0,5 2-235 16,1 1-351-16</inkml:trace>
  <inkml:trace contextRef="#ctx0" brushRef="#br0" timeOffset="73210.34">12144 16913 370 0,'0'0'1097'0,"0"0"-953"16,0 0-112-16,0 0-9 16,0 0 220-16,63 93-75 15,-44-51-99-15,-4 0-8 0,-2 0 7 16,-2-1-20-16,-7-4-28 15,-2-6-13-15,-2 1 1 16,0-6-8-16,-8-2-46 16,-5-4-73-16,1-5-223 15,1-7-679-15</inkml:trace>
  <inkml:trace contextRef="#ctx0" brushRef="#br0" timeOffset="74208.17">12790 17065 1413 0,'0'0'376'0,"0"0"-270"0,0 0-84 16,0 0 0-16,0 0 141 16,0 0-75-16,31 98-49 15,-19-63-23-15,-3-1-1 16,-1-3-3-16,-1-4-11 15,-3-3 1-15,-1-2-2 16,2-5-50-16,-2-1-106 16,0-2-106-16,0-3-217 15,-1-9-646-15</inkml:trace>
  <inkml:trace contextRef="#ctx0" brushRef="#br0" timeOffset="74981.39">13040 17098 1392 0,'0'0'493'0,"0"0"-426"0,0 0-41 16,0 0-12-16,0 0 113 15,0 0-37-15,0 0-57 16,0 0-17-16,0 0-16 16,0 0-10-16,0 0-7 15,0 0-61-15,15-3-21 16,0 2-193-16,-1-2-544 0</inkml:trace>
  <inkml:trace contextRef="#ctx0" brushRef="#br0" timeOffset="75227.8">13394 17006 1373 0,'0'0'364'0,"0"0"-263"16,0 0-75-16,0 0 3 15,0 0 118-15,0 0-63 16,0 0-61-16,2 0-23 16,-1 0-30-16,1 0-5 15,3 0-85-15,6 0-60 16,-1 1-84-16,2 1-397 0</inkml:trace>
  <inkml:trace contextRef="#ctx0" brushRef="#br0" timeOffset="75439.73">13592 17006 1573 0,'0'0'336'0,"0"0"-241"16,0 0-58-16,0 0 29 15,0 0 19-15,0 0-46 16,0 0-30-16,5 0-9 15,-2 0-21-15,3 0-79 16,9 0-76-16,-3 3-93 16,2 0-539-16</inkml:trace>
  <inkml:trace contextRef="#ctx0" brushRef="#br0" timeOffset="75618.58">13895 17015 1422 0,'0'0'588'0,"0"0"-499"16,0 0-49-16,0 0-25 15,0 0 24-15,0 0-30 16,0 0-9-16,9 0-194 16,-3 0-141-16,3 0-347 0</inkml:trace>
  <inkml:trace contextRef="#ctx0" brushRef="#br0" timeOffset="75793.62">14105 16990 1689 0,'0'0'269'0,"0"0"-202"15,0 0-67-15,0 0-16 16,0 0 15-16,0 0-184 15,0 0-179-15,29 17-354 0</inkml:trace>
  <inkml:trace contextRef="#ctx0" brushRef="#br0" timeOffset="75964.23">14298 16980 1242 0,'0'0'599'0,"0"0"-462"15,0 0-87-15,0 0-34 16,0 0-6-16,0 0 12 16,0 0-22-16,6 3-125 15,-3-2-174-15,4 2-662 0</inkml:trace>
  <inkml:trace contextRef="#ctx0" brushRef="#br0" timeOffset="100851.57">13661 16591 227 0,'0'0'220'15,"0"0"-166"-15,0 0 8 16,0 0-45-16,0 0 38 0,0 0-19 15,-76-4 7-15,63 4-28 16,0 0-2-16,0 0 40 16,3 0-44-16,-1 0 11 15,-2 4-40-15,4 0 17 16,1-1-219-16</inkml:trace>
  <inkml:trace contextRef="#ctx0" brushRef="#br0" timeOffset="101780.29">13555 16489 722 0,'0'0'290'0,"0"0"-123"16,0 0-60-16,0 0 25 15,0 0-4-15,0 0-16 16,0 0-20-16,0 0-19 16,0 0-7-16,0 0 1 0,0 0-17 15,0 0-15 1,0 0-12-16,0 0-10 0,0 0-4 16,0 11-3-16,1 14-6 15,5 11 16-15,4 9 5 16,3 8-6-16,5 17-14 15,0-5 6-15,0 2 21 16,1-1-4-16,-5-10-12 16,2 3-5-16,-6-8-7 15,-1-7 1-15,-3-10 0 16,-1-7-1-16,-2-7 1 16,-3-7-1-16,1-5 0 15,-1-3-33-15,0-5-73 0,0 0-141 16,0-5-142-16,0-7-493 15</inkml:trace>
  <inkml:trace contextRef="#ctx0" brushRef="#br0" timeOffset="102066.36">13582 16963 1160 0,'0'0'327'0,"0"0"-220"15,0 0-68-15,0 0-25 16,0 0 56-16,0 0 14 0,0 0 3 16,48-19-23-1,-25 14 4-15,4 3-6 0,3 2-1 16,4 0-11-16,2 0-18 16,2 0-12-16,-4 0-6 15,-1 0-1-15,-5 0-12 16,-4-1 4-16,-5-2-5 15,-5-1-17-15,-4-1-72 16,-10-7-48-16,0 0-141 16,0 0-423-16</inkml:trace>
  <inkml:trace contextRef="#ctx0" brushRef="#br0" timeOffset="102351.95">13719 16449 522 0,'0'0'872'0,"0"0"-704"15,0 0-111-15,0 0-40 16,0 0 72-16,0 0 104 16,0 0-80-16,49 88-56 15,-26-34-13-15,-1 9 18 16,0 2 11-16,-2-3-38 15,-4-5-13-15,-2-6-8 16,-2-7-14-16,-2-7 1 16,-1-9-1-16,1-6-10 15,-1-8-47-15,9-9-119 0,-4-5-215 16,0 0-450-16</inkml:trace>
  <inkml:trace contextRef="#ctx0" brushRef="#br0" timeOffset="103154.61">14277 16980 97 0,'0'0'1354'0,"0"0"-1162"16,0 0-142-16,0 0-23 15,0 0 101-15,0 0-26 0,0 0-58 16,9-24-28-16,-9 9-7 15,0-4 19-15,0 0 2 16,-9 2-16-16,-1 0-5 16,-3 3-1-16,-3 4 9 15,-1 6-17-15,-2 0 1 16,0 4-1-16,-1 0-2 16,1 5-8-16,0 11-8 15,4 3 2-15,2 2 9 16,4 5 6-16,4 3 1 15,5-2-1-15,0-1 1 16,5 1-2-16,9-8 2 16,4-2-1-16,3-7 0 15,0-3 1-15,-1-7-6 16,0 0 0-16,-3-7-4 0,-1-12 3 16,-2-2 7-16,-4-6 0 15,-4 2 0-15,-1-6 0 16,-2 4 0-16,-2 1 0 15,1 9 0-15,-1 2 1 16,1 10-1-16,-1 3 0 16,2 2-10-16,3 13-15 15,3 13 25-15,7 15 21 16,7 21-12-16,10 19-9 16,5 19-1-16,-1 1 1 15,-2-6 0-15,-10-22-11 16,-10-19-4-16,-6-13 7 15,-6-2-10-15,-3 2-66 0,0 2 58 16,-2 3 1 0,-12-9 19-16,-4-8 6 0,-5-10 13 15,0-5 23-15,-6-13 32 16,-1-1 4-16,-2-9-35 16,-3-12-17-16,1-8 16 15,2-3 11-15,6-3-25 16,3-4-16-16,8 3 12 15,4-1 4-15,6 3-3 16,5 5-9-16,0-2-1 16,3 2 4-16,12 3 2 15,3-4 2-15,4 1 0 16,2 2-6-16,7-1-10 16,-1 3 11-16,0 3-12 15,0 1-26-15,0 1-72 0,10-4-107 16,-7 5-321-16,-3 2-339 15</inkml:trace>
  <inkml:trace contextRef="#ctx0" brushRef="#br0" timeOffset="103508.43">14775 16808 1033 0,'0'0'342'0,"0"0"-206"16,0 0-28-16,0 0-19 15,0 0 6-15,0 0-25 16,0 0-7-16,-22 70 24 16,19-31 6-16,3 7-25 15,0 5-12-15,0 0-26 16,0-3-20-16,7-2-10 16,5-7-15-16,9-5-144 0,-2-8-210 15,-3-14-407-15</inkml:trace>
  <inkml:trace contextRef="#ctx0" brushRef="#br0" timeOffset="103876.4">15026 17118 1461 0,'0'0'281'0,"0"0"-205"16,0 0-46-16,0 0 53 15,0 0 38-15,0 0-76 16,92-27-28-16,-76 5-16 0,-5-4-1 16,-5-3-8-1,-4-2-9-15,-2-2 1 0,0 0 10 16,-14 2 5-16,1 6 0 16,-2 1 1-16,0 7 0 15,4 8 10-15,2 4 4 16,2 5-5-16,1 2-8 15,3 17-1-15,2 8 0 16,1 8 22-16,0 7 22 16,6 4-12-16,10-3 1 15,6-1-18-15,1-1-7 16,2-11-8-16,3-6 0 0,7-8-97 16,-8-9-107-1,-5-7-518-15</inkml:trace>
  <inkml:trace contextRef="#ctx0" brushRef="#br0" timeOffset="104131.78">15261 16716 1084 0,'0'0'310'15,"0"0"-179"-15,0 0 76 16,0 0-39-16,80 106-25 16,-49-66-38-16,0 7-18 0,-2 2-24 15,-6 4 4-15,-5-2-23 16,-9-1-17-16,-7 0-18 16,-4 17-9-16,-11-11-76 15,-8-8-475-15</inkml:trace>
  <inkml:trace contextRef="#ctx0" brushRef="#br0" timeOffset="106812.02">16039 17001 671 0,'0'0'283'15,"0"0"-178"-15,0 0-50 16,0 0 41-16,0 0 37 15,0 0-21-15,0 0-54 16,0-2-19-16,0 2 2 16,0 0 13-16,0 2-6 15,1 15 19-15,12 10 54 16,0 10-18-16,3 9-57 16,0 4-24-16,1-4-10 15,-4 0-4-15,-1-5-6 16,-3-4 5-16,-1-8-7 0,-2-3-1 15,1-10-54-15,0-10-133 16,1-4-156-16,-2-2-385 0</inkml:trace>
  <inkml:trace contextRef="#ctx0" brushRef="#br0" timeOffset="107173.43">16491 17056 1039 0,'0'0'381'0,"0"0"-225"15,0 0-89-15,0 0 14 16,0 0 52-16,0 0-49 16,0 0-55-16,0 0-17 15,0 0-12-15,0 0 0 16,0 0-35-16,1 0-80 15,8 0-76-15,-2 0-124 0,1 0-513 16</inkml:trace>
  <inkml:trace contextRef="#ctx0" brushRef="#br0" timeOffset="107411.43">16704 17011 1395 0,'0'0'254'0,"0"0"-176"15,0 0-46-15,0 0 50 0,0 0 13 16,0 0-60-16,0 0-23 16,10-9-12-16,-5 8-2 15,1-2-31-15,1 2-90 16,6-6-121-16,0 4-114 15,-3-1-404-15</inkml:trace>
  <inkml:trace contextRef="#ctx0" brushRef="#br0" timeOffset="107646.32">16992 16946 789 0,'0'0'347'16,"0"0"-190"-16,0 0-60 0,0 0 57 16,0 0 48-16,0 0-61 15,0 0-80-15,12 0-40 16,-9 0-15-16,0 0-6 16,2 0-12-16,0 0-55 15,7-2-107-15,-1 2-156 16,-1 0-444-16</inkml:trace>
  <inkml:trace contextRef="#ctx0" brushRef="#br0" timeOffset="107824.07">17271 16964 1187 0,'0'0'587'0,"0"0"-478"0,0 0-86 15,0 0-11-15,0 0-11 16,0 0-1-16,0 0-199 16,3 0-180-16,0 0-259 0</inkml:trace>
  <inkml:trace contextRef="#ctx0" brushRef="#br0" timeOffset="108022.52">17491 16970 1061 0,'0'0'759'0,"0"0"-576"16,0 0-114-16,0 0-41 16,0 0-10-16,0 0-17 15,0 0-1-15,8 0-208 16,-2 0-338-16</inkml:trace>
  <inkml:trace contextRef="#ctx0" brushRef="#br0" timeOffset="117386.59">18336 16716 622 0,'0'0'117'16,"0"0"-111"-16,0 0-6 15,0 0 43-15,0 0 162 16,0 0-69-16,35 0-106 16,-33 0-29-16,0 0-1 15,-2 0 0-15,0 0-2 16,0 0-15-16,0 3-16 16,0-3-6-16,0 4-39 15,0-3-42-15,0-1-238 0</inkml:trace>
  <inkml:trace contextRef="#ctx0" brushRef="#br0" timeOffset="118144.14">18167 16738 1023 0,'0'0'221'0,"0"0"-150"15,0 0 18-15,0 0 43 16,0 0-16-16,0 0-51 16,97 0-41-16,-64 0 26 15,3-2 6-15,-1-1-11 16,1 0-30-16,-4-1-2 16,-6-1-12-16,-3 0 1 15,-8 5 4-15,-2 0-6 16,-5 0 0-16,-1 0-1 15,0 0 1-15,-2 14 0 16,1 1-1-16,-2 3 2 16,-1 2-1-16,1-1 0 0,-3-1 1 15,-1-3-1-15,0-6 1 16,0-1-1-16,0-3-6 16,0-4-19-16,0-1 3 15,0 0-12-15,0-1-35 16,0-12-8-16,0-6 25 15,0-5 25-15,0-6 16 16,-3-5 10-16,-2 1 1 16,1-3 0-16,-1 3 0 15,4 4 0-15,1 7-1 16,0 6 1-16,0 8 6 16,0 6 1-16,0 3-7 15,7 2 0-15,10 13 0 0,1 6 1 16,2 4 7-1,4 3-1-15,-3-2 9 0,0-2 16 16,-3-1 6-16,-7-5-16 16,-7-1-6-16,-4-3-9 15,0-2 15-15,-11-1 29 16,-8-2-13-16,-3-2-26 16,2-5-2-16,1-2-10 15,-2 0-99-15,8 0-110 16,4-2-651-16</inkml:trace>
  <inkml:trace contextRef="#ctx0" brushRef="#br0" timeOffset="119240.26">19034 16733 499 0,'0'0'569'16,"0"0"-491"-16,0 0-56 16,0 0 5-16,0 0 109 15,0 0-37-15,-12 78-61 16,24-70-24-16,1-5 2 0,2-2 15 15,-1-1 21-15,0 0-7 16,-3-12 11-16,-1-1 49 16,-4-4-22-16,-1-2-42 15,-2 0 0-15,-3-1-12 16,0 3-11-16,-2-2 0 16,-8 2-3-16,-5 5-9 15,-2 3-6-15,-2 6 0 16,0 3-24-16,1 0 9 15,-2 15 9-15,7 6 5 16,1 4 0-16,5 4 1 16,3-2-1-16,4 4 1 15,0-6 0-15,11-3 0 0,8-6 0 16,2-4 0 0,0-10 0-16,3-2 1 0,0-2-1 15,-2-15 0-15,-4-3 6 16,-2-9-6-16,-2 0 8 15,-5 2-7-15,0 1-1 16,-3 7 6-16,-3 4-6 16,0 8-1-16,-2 6 1 15,-1 1-6-15,2 11-3 16,-1 8 9-16,2 5 2 16,5 5 15-16,2-5 2 15,4-2-9-15,3-6-8 0,3-4-1 16,1-7 8-1,3-5-2-15,-1 0-6 0,0-6 6 16,-4-11 3-16,-1 0-2 16,-4-1-7-16,-3 6 0 15,-2 3-1-15,1 9-4 16,0 0-7-16,0 10 11 16,4 9 0-16,1 1 0 15,-2 1 6-15,2-6-6 16,-1-5 11-16,0-3 9 15,0-7 8-15,-1 0 14 16,-1-7 0-16,-3-13-12 16,0-4-11-16,-6-4-10 15,-3-2-8-15,0-1 1 16,-2 3-1-16,-12-2 1 0,-5 8-1 16,-3 5-1-16,-3 7 0 15,0 5 0-15,-1 5-13 16,4 5 7-16,-1 14 5 15,7 4 1-15,6 3-2 16,5 1 1-16,5-3 0 16,0-3 0-16,3-6 0 15,12-4 0-15,3-3-5 16,3-5 4-16,-2-3-20 16,4 0 5-16,-3 0 9 15,0 0 7-15,-1 0 1 16,2 9 2-16,-3 7 8 15,0 7 8-15,0 7 7 16,-6 5-6-16,-3 2 3 16,-3 2-13-16,-1-2-1 0,-3-1 1 15,-1-5-9-15,1-5-10 16,3-2-98-16,-2-9-361 16,1-7-466-16</inkml:trace>
  <inkml:trace contextRef="#ctx0" brushRef="#br0" timeOffset="119900.4">19817 16696 1375 0,'0'0'333'0,"0"0"-244"0,0 0-70 16,0 0 23-16,0 0 74 15,-17 93-56-15,28-60-40 16,2-3-6-16,-1 1-1 16,2-6-6-16,-5-6-5 15,-3-5-1-15,-5-8 0 16,-1-5 5-16,0-1 7 16,-1-4-13-16,-11-13-8 15,-5-10-22-15,1-2 19 16,0-4 10-16,2 1 1 15,5 3 0-15,3 3 0 16,6 5 0-16,0 7-5 0,0 2 4 16,12 4-13-16,1 8 6 15,2 0 0-15,0 0 6 16,5 1 1-16,0 11 0 16,3 2 1-16,1 3 0 15,1 1 0-15,0 3 8 16,-2 2 4-16,-4 0-11 15,-1 1 6-15,-4-4-6 16,-3-1-1-16,-2-7 1 16,-1-3-1-16,-1-5 0 15,1-4-13-15,-4 0-2 16,2-8-9-16,0-11-11 16,2-6-24-16,2-4 30 0,-3-4 23 15,1 2-16-15,1 1 18 16,-2 5 4-16,-2 8 1 15,-1 8-1-15,-2 7-2 16,-1 2-24-16,2 14 26 16,-1 14 7-16,1 5 41 15,6 1 5-15,1-1-10 16,6-2-26-16,4-3-2 16,4-9-2-16,1-7-13 15,2-5-9-15,6-12-142 16,-8-12-180-16,-5-6-469 0</inkml:trace>
  <inkml:trace contextRef="#ctx0" brushRef="#br0" timeOffset="120350.49">20381 16576 1060 0,'0'0'581'0,"0"0"-497"16,0 0-76-16,0 0-8 15,0 0 105-15,-8 100-11 16,8-52-44-16,9 10-28 15,6 4 30-15,3 5-10 16,0 2-25-16,1-4-11 16,1-4-4-16,-3-4-1 15,0-10 0-15,-7-13 0 16,-4-6 0-16,-3-13-1 16,-3-9 2-16,0-6 16 15,0-5 10-15,-12-18-22 0,-4-15 3 16,-1-8 1-16,0-9 8 15,1-6-6-15,5-3 0 16,3 0-6-16,7 4-4 16,1 5-1-16,1 7-1 15,13 10-6-15,4 12-6 16,2 12 3-16,2 5 1 16,1 9-3-16,3 3 5 15,-1 14 6-15,-1 7 0 16,-6 5 8-16,-4 2-2 15,-10-2 1-15,-4 3-1 16,-7-6 3-16,-15-1-3 16,-5-4-5-16,-4-4-1 0,0-10-18 15,-4-7-108 1,7 0-207-16,7-12-472 0</inkml:trace>
  <inkml:trace contextRef="#ctx0" brushRef="#br0" timeOffset="120891.9">20682 16808 1709 0,'0'0'269'0,"0"0"-193"16,0 0-48-16,0 0 83 16,0 0-11-16,77 78-52 15,-58-73-30-15,1-5-8 0,3 0-10 16,-1-8-10-1,-4-11-29-15,-3-7-57 0,-6-4-65 16,-6-1-96-16,-3-2 12 16,0 5-115-16,-12-1 194 15,-8 8 166-15,0 9 78 16,0 6 92-16,-4 6-22 16,2 6-37-16,1 15-38 15,0 8-33-15,3 3 24 16,6 4 75-16,5 0-26 15,5-2-34-15,2-2-42 16,2-8-20-16,11-6-8 16,8-7-9-16,0-8 0 15,4-3-2-15,1-6-58 16,-1-18-17-16,-3-4-54 0,-4-7-12 16,0-3 51-16,-6 1 33 15,0 1 37-15,-4 6 22 16,-2 7 35-16,-3 8 23 15,0 13 8-15,-2 2-14 16,-1 12-11-16,2 16 90 16,2 6-43-16,0 2-46 15,2 1-31-15,6-3-10 16,6-9 10-16,0-4-11 16,8-10-33-16,-1-10-73 15,12-10-90-15,-5-11-18 16,-6-5-384-16</inkml:trace>
  <inkml:trace contextRef="#ctx0" brushRef="#br0" timeOffset="121251.57">21207 16579 1230 0,'0'0'338'0,"0"0"-221"16,0 0-63-16,0 0 95 16,-16 91 33-16,11-49-79 15,5-5-46-15,0-1-17 16,0-6-16-16,11-8-17 15,2-5-5-15,2-7 5 16,1-8 1-16,2-2-8 16,1-5-13-16,2-15 0 15,-4-10-20-15,1-2-5 16,-3-6-18-16,-2 3 9 16,-3-1 32-16,-2 11 7 0,-1 9 8 15,-4 8 7-15,-3 8-7 16,0 8 1-16,0 17 40 15,0 8 19-15,0 4-7 16,3 1-23-16,2-6-5 16,4-6-10-16,2-5-9 15,2-10-5-15,-1-6 1 16,2-5-2-16,-1-8-33 16,1-33-119-16,-3 1-211 15,-5 1-538-15</inkml:trace>
  <inkml:trace contextRef="#ctx0" brushRef="#br0" timeOffset="121382.39">21390 16441 1724 0,'0'0'387'0,"0"0"-387"16,0 0-30-16,0 0-156 16,0 0 135-16,0 0 9 15,2 71-558-15</inkml:trace>
  <inkml:trace contextRef="#ctx0" brushRef="#br0" timeOffset="122438.19">21635 16588 1204 0,'0'0'367'0,"0"0"-245"16,0 0-82-16,-2 94 31 15,2-60 83-15,0-6-61 16,0-3-59-16,9-3-23 15,7-7-3-15,4-5-2 16,6-6-4-16,0-4-1 16,1-2-1-16,0-15 0 15,-4-7-13-15,-3-5 13 16,-7-3 0-16,-6 3 7 16,-7-2 5-16,0 4 11 15,-15 5 32-15,-5 3-5 16,-5 9-16-16,-2 3-15 15,2 7-7-15,1 0 0 0,4 10-11 16,6 4 0 0,3 3-1-16,7 0 0 0,4-3-1 15,0-3-1-15,4-3-23 16,10-4-16-16,7-4-49 16,2 0-70-16,2-5-104 15,3-7 37-15,2 1 33 16,0 0 192-16,-2 4 2 15,-3 4 180-15,-1 3 17 16,-5 0-26-16,-2 14-31 16,-3 8-49-16,-1 1-11 15,-4 3-38-15,-1-1-15 16,0-4-14-16,-1-4-11 0,1-5-2 16,4-6 6-1,1-6-6-15,5 0-17 0,2-9-17 16,3-10-29-16,0-6-7 15,-1-6 29-15,-1 2 29 16,-2 0 12-16,-3 5 1 16,-3 5 10-16,-6 9 5 15,-2 8-16-15,-4 2 1 16,-1 14-1-16,0 10 35 16,0 6 17-16,0 1-17 15,0 0-2-15,0-7-20 16,5-4-1-16,8-6-6 15,-1-5-6-15,4-7 3 16,-1-2 2-16,2-2-5 16,-2-15 0-16,-1-4 0 0,-1-5-2 15,-3-6-8-15,-3 1 4 16,-2 1 6-16,-4 2-1 16,1 8 1-16,-2 7-1 15,0 9-6-15,0 4-6 16,0 1-7-16,-2 18 10 15,-2 7 10-15,-1 4 0 16,4 1 1-16,1-2 8 16,0-3-8-16,1-6-1 15,10-5 1-15,2-5 0 16,1-4-1-16,1-6-22 16,3 0-12-16,1-5 9 0,-1-12 8 15,4-4 9 1,2-4 7-16,3-4 1 0,3 1 0 15,1 5 0-15,0 4-1 16,-1 10-5-16,-3 6-4 16,-7 3 9-16,-3 20 1 15,-5 8 31-15,-4 4 31 16,-4 5-7-16,-4-2 6 16,0-3-2-16,-13-5-9 15,-5-5-10-15,-3-5-16 16,0-8-15-16,1-6-2 15,0-3-7-15,4-5-22 16,8-20-76-16,3 4-154 0,5 0-504 16</inkml:trace>
  <inkml:trace contextRef="#ctx0" brushRef="#br0" timeOffset="128572.63">2082 17925 743 0,'0'0'142'0,"0"0"-95"16,0 0-29-16,0 0 109 15,0 89 21-15,1-71-76 16,1-2-40-16,-1-3 6 0,1-4 15 15,-1-5-8 1,-1 3-14-16,2-7-9 0,-2 3 11 16,0 0-21-16,0 0-2 15,0-2-1-15,1 2 1 16,-1-2-9-16,0 4 12 16,0-4 6-16,0 1 9 15,0-1 17-15,0 1 3 16,0 2-10-16,0-2-7 15,0 1-11-15,0 2-9 16,0-1-4-16,0 1-1 16,0-2-5-16,0 2 0 15,0-1 1-15,0 2-1 16,0-2 0-16,0 1-1 0,0-1 1 16,0 1 0-16,0-1-1 15,0-4 1-15,0 1 1 16,0 2-2-16,0-3 0 15,0 0 1-15,0 0 8 16,0 0 4-16,0 0 43 16,0 0 17-16,0 0 10 15,0-4-18-15,0-9-32 16,0-9-23-16,-1-6-3 16,-4-8-5-16,2-7 3 15,0-4-5-15,-1-2 0 16,1 4 0-16,0 0 0 15,3 6 0-15,-3 6 0 0,0 4 0 16,0 5 0 0,0 6 0-16,1 4 0 0,1 1 1 15,-1 7-1-15,1-4 0 16,1 3 0-16,0-3 0 16,0 1 0-16,0-3-1 15,0-1 1-15,0 1 0 16,0 2-1-16,0 3 0 15,0 2 1-15,0 0-1 16,0 4-15-16,0-2-80 16,1 0-181-16,2 3-373 0</inkml:trace>
  <inkml:trace contextRef="#ctx0" brushRef="#br0" timeOffset="128931.73">2067 17553 224 0,'0'0'822'16,"0"0"-679"-16,0 0-103 15,0 0-18-15,0 0 69 16,0 0-24-16,0 0-20 15,18 61 25-15,-5-35 2 16,8 8-24-16,6 8-8 16,4 6-7-16,2 7 21 0,6-2 21 15,-3-4-26-15,-2-5-17 16,-7-5-15-16,0-9-3 16,-8-7-9-16,-5-7-6 15,-6-5-1-15,-2-5 1 16,-3-5-1-16,-3-1 0 15,0 0-27-15,0 0-74 16,0-8-67-16,0-4-415 0</inkml:trace>
  <inkml:trace contextRef="#ctx0" brushRef="#br0" timeOffset="129197.6">2319 17512 1390 0,'0'0'388'0,"0"0"-290"15,0 0-58-15,0 0 54 16,0 0-39-16,0 0-55 16,0 0 0-16,33 104 5 15,-14-52 17-15,2 6 5 16,-3 2-13-16,0-2-9 15,-3-3-5-15,-2-6-19 16,-1-8-110-16,0-10-111 0,0-11-131 16,-4-9-327-16</inkml:trace>
  <inkml:trace contextRef="#ctx0" brushRef="#br0" timeOffset="129509.68">2602 17878 849 0,'0'0'492'16,"0"0"-402"-16,20 84-45 15,-5-49 21-15,3-4 1 16,1-7-32-16,6-10-24 16,-1-6 2-16,-1-8 5 15,-4 0 40-15,-1-12-24 16,-6-10 5-16,-6-8 17 0,-6-6 19 15,0-2 55-15,-6 1-59 16,-12 1-18-16,-3 3 1 16,0 8-6-16,-1 6-1 15,4 9 1-15,-3 5-28 16,4 5-11-16,-2 9-9 16,0 11-29-16,4 29-47 15,3-6-104-15,5-4-372 0</inkml:trace>
  <inkml:trace contextRef="#ctx0" brushRef="#br0" timeOffset="130630.4">2963 17855 1083 0,'0'0'269'0,"0"0"-236"15,0 0-21-15,0 0 56 16,0 0-8-16,0 0-34 16,0 0-13-16,38-56 41 15,-20 56 90-15,7 4-53 16,3 17-28-16,2 4-18 0,0 0-21 16,-5 6-11-16,-4-5 9 15,-6-2-8-15,-6-2-13 16,-3-5 5-16,-5-3 5 15,-1-4-10-15,0-5 11 16,0-1-11-16,0-4 20 16,0 0 8-16,0-7-7 15,-4-7-22-15,-3-8-7 16,2-3-17-16,2-3-1 16,2 2-28-16,1-1 8 15,0 7 28-15,4 2 11 16,9 7 0-16,1 2 3 15,5 8-3-15,1 1 6 0,2 0 0 16,-1 14 35-16,-3 5-9 16,1 2-20-16,-5 0-4 15,-1 1 12-15,-5-2-13 16,-4-1-1-16,-1-9 1 16,-1-3 8-16,-2-5-8 15,1-2-1-15,-1 0 9 16,0-5 3-16,0-12-12 15,0-6-19-15,3-1-21 16,0-3 5-16,1 2 7 16,4 5-2-16,1 7 13 15,1 9 3-15,4 4-5 16,-1 0 19-16,7 14 44 16,2 8-12-16,0 1-20 0,1 4 2 15,1-7-3-15,-1-1-1 16,0-8-9-16,-2-4 8 15,0-7-7-15,-2 0-2 16,-4-9-10-16,1-10 9 16,-4-7-31-16,-3-6-45 15,-3-2-22-15,-6 0 30 16,0 5 37-16,0 2 32 16,0 11 0-16,-3 3 50 15,-3 9 61-15,0 4-53 16,0 7-41-16,2 13-7 15,2 8-10-15,2 4 1 16,0 4 13-16,5-6 26 0,8-2 5 16,5-3-7-16,3-6-15 15,0-4-14-15,6-6-7 16,1-5-2-16,0-4-2 16,10-4-58-16,-7-13-164 15,-7 4-256-15</inkml:trace>
  <inkml:trace contextRef="#ctx0" brushRef="#br0" timeOffset="130931.74">3788 17340 1597 0,'0'0'200'16,"0"0"-200"-16,0 0-34 16,0 0 34-16,0 0 16 15,45 83 49-15,-12-31-16 16,7 9 3-16,-1 4 46 16,-2-1-45-16,-4-2-24 15,-5-3-14-15,-4-10-15 16,-9-6-1-16,-6-10-12 15,-6-6-80-15,-3-10-179 0,-6-7-206 16,-7-10-101-16</inkml:trace>
  <inkml:trace contextRef="#ctx0" brushRef="#br0" timeOffset="131426.31">3970 17736 715 0,'0'0'178'0,"0"0"-130"15,0 0 183-15,0 0 4 16,108-3-119-16,-75 3-36 16,2 0-7-16,-2 3 4 15,0 1-4-15,-2-1 16 16,-4 0 59-16,-9-2-95 16,-2 1-35-16,-7 3-18 15,-3 2-21-15,-4 3 2 0,-2 9 18 16,3 1 0-16,-3 3 0 15,4 2 0-15,2 2 1 16,5-4 0-16,3-3 0 16,3-3 0-16,4-7 1 15,1-6-2-15,2-4-24 16,0 0-28-16,3-11-32 16,-8-8 57-16,-1-5 28 15,-6-1 0-15,-8-2 2 16,-4-2 7-16,0 4 2 15,-10 2 17-15,-8 3 12 16,-1 4-8-16,-2 6-18 16,0 9 5-16,0 1-11 0,3 4-8 15,3 12-1-15,3 6 0 16,-1 1-7-16,10 2 6 16,3 2 1-16,0-1-11 15,0-1 3-15,15-3-3 16,1-3 0-16,5-2-60 15,12-7-105-15,-5-8-53 16,-4 0-388-16</inkml:trace>
  <inkml:trace contextRef="#ctx0" brushRef="#br0" timeOffset="132227.78">4625 17328 603 0,'0'0'976'15,"0"0"-936"-15,0 0-39 0,0 0-1 16,0 0 53-16,0 0-18 16,0 0-24-16,13 59-2 15,4-12 1-15,7 17 28 16,-2 0 0-16,3 3-16 15,-2-2-11-15,-1-12 2 16,2 0-13-16,0-9-1 16,1-10 1-16,-1-10 1 15,2-11-1-15,-1-9-9 16,0-4-80-16,-3-14 64 16,-2-11-5-16,-1-6 1 0,-5-3 23 15,-4-1 6 1,-7 2 0-16,-3 2 49 0,0 9 70 15,-3 2-20-15,-7 6-7 16,5 8-25-16,-1 6-25 16,0 0-31-16,2 20-11 15,1 10-1-15,3 7 0 16,0 5 0-16,6-1 1 16,9 0-9-16,4-7 8 15,2-8 0-15,0-6 0 16,0-9-9-16,-2-7-2 15,-2-4-32-15,-1-2 26 16,-1-17 18-16,3-9 0 16,0-5 12-16,4-6-10 15,2 0-2-15,0 5 1 0,0 9-1 16,0 8 0 0,-4 13 2-16,1 4 39 0,-3 3 19 15,-3 17-14-15,0 6-3 16,-6 2 10-16,-3 2-11 15,-6-1 5-15,0 0 5 16,-10-5-24-16,-7-2-14 16,-5-3-10-16,-2-7-4 15,-1-9-45-15,-8-3-57 16,9-6-134-16,1-8-455 0</inkml:trace>
  <inkml:trace contextRef="#ctx0" brushRef="#br0" timeOffset="133221.47">6063 17769 1385 0,'0'0'291'0,"0"0"-245"16,0 0-25-16,0 0 99 16,88 0 49-16,-48 0-64 15,5 5-68-15,6-3-21 16,-1-1-15-16,-3-1 8 15,-4 0-9-15,-9 0-17 16,-7 0-49-16,-9-4-40 16,-5-3-74-16,-8-2 21 15,-4 1 71-15,-1-1 49 16,0 4 39-16,0 0 56 0,0 4 84 16,0 1-7-16,0 0-90 15,0 11-36-15,0 5 1 16,8 8 8-16,2-1-3 15,-1 3 0-15,2-6-3 16,-4-4 2-16,0-6-11 16,-2-2 1-16,-4-5-2 15,1-3 1-15,-2 0-1 16,0-1-1-16,0-15-5 16,0-4-30-16,0-9 25 15,-5-1-1-15,2 0 12 16,0 0-2-16,2 5-4 15,1 4 6-15,0 5 5 16,0 6-5-16,0 6 0 0,9 4-1 16,3 0 1-16,7 7 59 15,2 9 30-15,3 5-48 16,3 1-26-16,-3 2 1 16,-5 1 0-16,-4-3 4 15,-7 0 2-15,-7 1-2 16,-1-1 4-16,-3-2 1 15,-12-1-6-15,-3-4-5 16,-1-1-1-16,-1-2-4 16,3-5-9-16,0-4 0 15,-2-3-32-15,5 0-117 16,4 0-355-16</inkml:trace>
  <inkml:trace contextRef="#ctx0" brushRef="#br0" timeOffset="141088.69">7429 17486 867 0,'0'0'242'0,"0"0"-171"15,0 0-34-15,0 0 84 16,0 0 0-16,0 0-58 16,0 0-37-16,0 0-11 15,0 0 8-15,0 0 15 16,0 0-8-16,0 0-9 16,0 0-8-16,0 0-3 15,0 4-1-15,0 4 0 16,0 4 14-16,0 2 15 15,3 6-2-15,0 4-12 16,0 4-7-16,2 7-1 16,-1 4 1-16,2 4-1 15,-3 5-6-15,1 2-9 16,1-3 0-16,-2 0 5 0,0-7 7 16,0-4 0-16,-3-2-7 15,3-4-4-15,-1-5 4 16,-1-4-5-16,-1-5-1 15,0-3 0-15,0-7 0 16,0-1 1-16,0-4-1 16,0 1-36-16,0-2-136 15,-3 0-66-15,-6-2-513 0</inkml:trace>
  <inkml:trace contextRef="#ctx0" brushRef="#br0" timeOffset="141415.54">7417 17959 978 0,'0'0'284'0,"0"0"-218"16,0 0-35-16,0 0 60 15,0 0 8-15,0 0-20 16,90-11-21-16,-63 8-7 15,-2 3-1-15,5-4 87 16,-2 4-71-16,-1-2-21 16,-3 2-14-16,-3 0-12 15,-5 0-11-15,-2 0-7 0,-3 0 0 16,-3 0 0 0,-4 0 8-16,-2 0-9 0,1 0 0 15,-3 0-38-15,0 0-61 16,0-8-144-16,0-4-121 15,0-2-393-15</inkml:trace>
  <inkml:trace contextRef="#ctx0" brushRef="#br0" timeOffset="141733.57">7669 17575 955 0,'0'0'273'16,"0"0"-194"-16,0 0-63 0,0 0 43 16,0 0 41-16,0 0-39 15,0 0-35-15,-5-17-14 16,5 18 32-16,0 13-15 16,0 5 10-16,8 9 39 15,0 9-16-15,2 5-12 16,-1 3-1-16,-3 2-20 15,2-2-28-15,-5-1 5 16,-2-3-4-16,1-4-1 16,-1-5 1-16,1-8-1 15,1-4-1-15,1-6-6 16,2-5-115-16,0-2-219 16,-3-6-395-16</inkml:trace>
  <inkml:trace contextRef="#ctx0" brushRef="#br0" timeOffset="142239.14">7821 17950 1283 0,'0'0'270'15,"0"0"-198"-15,0 0-58 16,0 0-4-16,0 0 8 15,0 0-17-15,0 0 8 0,61-72-8 16,-47 63 6-16,1 5 29 16,-3 4-20-16,0 0 5 15,0 10 78-15,-2 10 7 16,-1 6-61-16,-2 8-36 16,-7-2 2-16,0 4-10 15,0 2 5-15,-7-6-5 16,-3-4-1-16,-2-5-6 15,0-7-4-15,3-3 9 16,0-9-13-16,0-2 1 16,3-2-31-16,0 0-17 15,0-6-14-15,3-4 9 16,3 0 34-16,0-1 31 16,0 3 0-16,0 3 1 15,3 3 10-15,6 2 10 0,2 0 56 16,2 4 27-16,-1 6-17 15,6 0-24-15,-5 1-5 16,2-3-29-16,-3-2-17 16,1-2-10-16,-4-1-2 15,2-1-12-15,-1-2-71 16,5 0-114-16,-2-5-53 16,-5-5-574-16</inkml:trace>
  <inkml:trace contextRef="#ctx0" brushRef="#br0" timeOffset="142652.17">8224 17915 1111 0,'0'0'400'0,"0"0"-269"15,0 0-95-15,0 0-11 16,0 0 46-16,0 0-16 15,0 0-38-15,-12 20-10 16,5-7-1-16,5 4 24 16,-1 7 6-16,2 1-2 15,1 1-5-15,0 1-10 16,0-1-13-16,6-4-5 16,9-1-1-16,-2-8-66 15,5-3-116-15,9-10 13 16,-6 0-214-16,0-5-162 0</inkml:trace>
  <inkml:trace contextRef="#ctx0" brushRef="#br0" timeOffset="143108.13">8491 17942 712 0,'0'0'484'15,"0"0"-390"-15,0 0-33 16,0 0 71-16,0 0-6 15,0 0-35-15,0 0-49 16,-16-21-28-16,7 21-8 16,0 0-6-16,-6 0-1 15,4 0 0-15,-3 8-9 16,0 1 10-16,-1 1-12 16,2 2 2-16,2 0-1 15,3 0-3-15,0-2 6 16,5 0 6-16,1 0 1 0,2-1 0 15,0-1 1-15,0-2-16 16,2-3 3-16,7-1 1 16,1-2-14-16,2 0 13 15,2 0 12-15,2-2-1 16,-1-4-12-16,0 0 8 16,0 3 6-16,1 3 17 15,-1 0 5-15,2 12 25 16,-2 7 42-16,1 6-44 15,-2 6-26-15,-4 2 25 16,-3-1-10-16,-2 0-14 16,-2-5-8-16,-2-3-2 15,1-5-10-15,-1-7-2 0,1-12-131 16,-2 0-119-16,0 0-459 16</inkml:trace>
  <inkml:trace contextRef="#ctx0" brushRef="#br0" timeOffset="143806.93">8619 17866 776 0,'0'0'579'15,"0"0"-485"-15,0 0-52 0,0 0 21 16,0 0 11 0,0 0-20-16,0 0-34 0,20 14 34 15,-8 1 47-15,3 9 9 16,4 2-12-16,0 3-30 16,-2 1-34-16,-2 0-15 15,-6 0-9-15,-5-1-8 16,-2 1-1-16,-2-2-1 15,0-2-50-15,-8 6-173 16,-1-10-280-16,-1-4-653 0</inkml:trace>
  <inkml:trace contextRef="#ctx0" brushRef="#br0" timeOffset="144611.54">9440 17931 1277 0,'0'0'262'0,"0"0"-195"15,0 0-48-15,0 0 31 16,0 0 129-16,0 0-39 15,52 73-38-15,-34-37-50 16,-2 0-20-16,-4 0-1 16,-4 1-10-16,-8-1-11 15,0 2-8-15,-2-1-2 16,-16 8-60-16,2-13-197 16,2-7-494-16</inkml:trace>
  <inkml:trace contextRef="#ctx0" brushRef="#br0" timeOffset="151202.57">10250 17701 821 0,'0'0'325'16,"0"0"-232"-16,0 0-73 15,0 0-18-15,0 0 14 16,0 0-8-16,-63 34-7 0,53-20 0 15,1 3 0 1,1 3 0-16,-2-1 8 0,4 0 5 16,0 1 2-16,1 1 0 15,4 0 21-15,1 1 10 16,0 1 10-16,0 2-22 16,10 0-7-16,5 2 17 15,3 0-12-15,6 0-14 16,6-2-9-16,3-2 41 15,0-4 31-15,1-6-18 16,-3-2-31-16,2-8-13 16,-5-3 12-16,-1 0 1 15,-3-5 2-15,-2-12-17 16,-7-7 5-16,0-10-9 16,-7-5-5-16,-4-4-8 0,-4-3 8 15,0 0-3 1,0 2-6-16,-9 2 2 0,-3 7-1 15,0 3 22-15,2 9 10 16,-2 6 2-16,3 4 5 16,1 7-22-16,5 3-9 15,-1 3-3-15,3 0-6 16,1 7-7-16,0 17 1 16,0 12 5-16,0 9 1 15,4 8 1-15,6 0 0 16,4-3-1-16,4-7 0 15,-3-4-1-15,6-6-4 16,-1-8-71-16,0-5-69 16,7-9-108-16,-6-6-27 15,-2-4-280-15</inkml:trace>
  <inkml:trace contextRef="#ctx0" brushRef="#br0" timeOffset="151586.41">10734 18020 1204 0,'0'0'336'16,"0"0"-245"-16,0 0-64 15,0 0-9-15,0 0 97 16,0 0 1-16,0 0-56 16,50 0-29-16,-37 5-1 15,1 2-14-15,-4 5-4 0,-1 0 17 16,-5 5-7-16,-4 3-10 15,0 2-10-15,-1 3 8 16,-11-3 3-16,2-1-12 16,-1-2 0-16,5-5-1 15,-1-4 1-15,5-6 5 16,2-1-6-16,0-1 0 16,0-2-2-16,0 0 2 15,9 1 0-15,2 1 7 16,2-2-5-16,5 0-2 15,3 0 9-15,-2 0-8 16,4 0-1-16,-1-3-8 16,-2-6-104-16,8-7-119 0,-6 2-27 15,-4 0-458-15</inkml:trace>
  <inkml:trace contextRef="#ctx0" brushRef="#br0" timeOffset="151856.57">11172 17997 1356 0,'0'0'508'15,"0"0"-430"-15,0 0-18 16,0 0 57-16,0 0-14 16,0 0-52-16,0 0-42 15,-10-11-9-15,7 11-2 0,-4 3 2 16,3 9-1-1,-1 7-7-15,2 3 7 0,3 3 0 16,0 2 0-16,5 0-4 16,11-4-7-16,4-4-40 15,5-5-108-15,12-9-108 16,-4-5 19-16,-6 0-344 0</inkml:trace>
  <inkml:trace contextRef="#ctx0" brushRef="#br0" timeOffset="152223.69">11434 17981 1273 0,'0'0'296'0,"0"0"-134"0,0 0-17 15,0 0-23-15,0 0-44 16,0 0-54-16,0 0-17 16,-61 19-7-16,48-2 0 15,2 3 0-15,2 4 1 16,2-4-1-16,4-1-1 15,3-4-9-15,0-3 9 16,0-5-19-16,0-1-5 16,7-6-5-16,2 0-13 15,3 0-21-15,1-11 46 16,-1-1 17-16,-1 2 0 16,2 3 1-16,-4 1 1 15,-1 6 31-15,3 0 6 16,0 12 51-16,1 8-53 0,3 5-22 15,-3 1-6-15,0 3-1 16,-5-4-5-16,-2-1-1 16,-2-7-1-16,-2-4-4 15,-1-9-124-15,0-4-205 16,0 0-462-16</inkml:trace>
  <inkml:trace contextRef="#ctx0" brushRef="#br0" timeOffset="152428.63">11589 18031 1326 0,'0'0'281'16,"0"0"-124"-16,28 79-43 0,-17-48 18 15,-2 1-10-15,-3-6-62 16,-5 1-32-16,-1-5-17 15,0 2-11-15,0-7-113 16,0-5-733-16</inkml:trace>
  <inkml:trace contextRef="#ctx0" brushRef="#br0" timeOffset="152848.54">12087 18136 766 0,'0'0'592'0,"0"0"-471"15,0 0-3-15,0 0 116 16,2 74-10-16,10-46-73 15,-2 2-61-15,1-1-40 16,0-4-16-16,-3-3-7 16,-3-4-26-16,-4 1-1 15,-1-5-22-15,0-2-157 16,0-9-821-16</inkml:trace>
  <inkml:trace contextRef="#ctx0" brushRef="#br0" timeOffset="153823.87">12757 17769 608 0,'0'0'686'15,"0"0"-562"-15,0 0-87 0,0 0-3 16,0 0 73-16,3 100-21 16,3-64-18-16,1 4-31 15,1-1-20-15,0-3-4 16,2-4 6-16,-4-3-8 15,-2-4-4-15,1-4-7 16,-4-6-53-16,-1-4-78 16,0-5-205-16,0-6-493 0</inkml:trace>
  <inkml:trace contextRef="#ctx0" brushRef="#br0" timeOffset="154176.57">12599 17584 1104 0,'0'0'259'16,"0"0"-196"-16,0 0-53 15,0 0 29-15,0 0 45 16,0 0-15-16,106-16-21 15,-60 16 70-15,8 0-30 16,1 5-31-16,0 9-26 16,-4 3-2-16,-5 5 10 0,-10 2-21 15,-11 0 17-15,-11 3-27 16,-10 1 6-16,-4 2 16 16,-9 1 1-16,-16 1-8 15,-3 1-14-15,-4-5-3 16,4-5-6-16,4-3-31 15,9-4-113-15,6-6-220 16,7-6-524-16</inkml:trace>
  <inkml:trace contextRef="#ctx0" brushRef="#br0" timeOffset="154425.24">13214 17849 1232 0,'0'0'259'0,"0"0"-182"16,0 0-52-16,0 0 39 16,0 0 65-16,0 0-49 15,-14 90-45-15,14-69-13 16,3-2-4-16,8-4-11 16,5-3 0-16,-1-3 2 15,9-4-8-15,1-2 1 16,2-3-1-16,0 0-1 15,5-9-183-15,-5-8 24 16,-7 0-555-16</inkml:trace>
  <inkml:trace contextRef="#ctx0" brushRef="#br0" timeOffset="154658.04">13377 17841 1182 0,'0'0'339'0,"0"0"-202"15,0 80-7-15,0-42 6 16,0-2 9-16,0 0-52 16,5-2-58-16,1-4-21 15,0-1-14-15,-1-4 0 16,3-4-96-16,-3-4-270 0,-1-5-642 15</inkml:trace>
  <inkml:trace contextRef="#ctx0" brushRef="#br0" timeOffset="156946.44">14128 18074 849 0,'0'0'558'0,"0"0"-442"16,0 0-70-16,0 0 32 16,0 0 151-16,0 0-45 15,0 0-94-15,2-3-52 16,0 3-4-16,0 0-13 16,1 2-6-16,4 15 10 15,5 8 51-15,6 9-45 16,4 7-5-16,1 2-20 15,-2-2 4-15,-4 0-10 16,-7-11 0-16,-10 3-40 16,0-9-84-16,0-6-400 0</inkml:trace>
  <inkml:trace contextRef="#ctx0" brushRef="#br0" timeOffset="158147.97">13685 18035 795 0,'0'0'520'16,"0"0"-431"-16,0 0-67 15,0 0-12-15,0 0 23 16,0 0 53-16,0 0-51 15,-18 5-21-15,15 3 17 16,0 1 18-16,0 7 33 16,-2 1-6-16,2 3-25 15,2 1-12-15,-1 1-12 16,2-2-8-16,0-1-13 0,0-2-5 16,5-3-1-1,2-2-1-15,10-7-157 0,-4-2-55 16,-1-3-370-16</inkml:trace>
  <inkml:trace contextRef="#ctx0" brushRef="#br0" timeOffset="158529.87">13807 18087 1003 0,'0'0'507'16,"0"0"-387"-16,0 0-18 15,0 0 13-15,0 0-27 16,0 0-50-16,0 0-25 16,-15 0-13-16,11 4 0 0,1 3-1 15,1-1 0-15,2 0-12 16,0 4-21-16,0-3-30 16,8 2 29-16,4-3-2 15,0 1 26-15,1 0 11 16,-1 0 0-16,0-1 1 15,1 1 1-15,-4-1 32 16,-1-1 53-16,-4 0-57 16,-4-1-13-16,0 2-6 15,0 1 0-15,-4 0 1 16,-7 4-5-16,1 0-1 16,-2-2-6-16,1-1 0 15,4 2-46-15,1-6-153 16,6-1-57-16,0-1-297 15,0-2-165-15</inkml:trace>
  <inkml:trace contextRef="#ctx0" brushRef="#br0" timeOffset="158779.81">13892 17989 506 0,'0'0'633'0,"0"0"-517"0,0 0 51 16,0 0 32-1,0 0-26-15,61 87-58 0,-43-53-63 16,-1 3 67-16,-5-5-63 16,-2-1-33-16,-6-6-15 15,-4-2-8-15,0-2-45 16,0-6-298-16,0-4-910 0</inkml:trace>
  <inkml:trace contextRef="#ctx0" brushRef="#br0" timeOffset="160039.65">15175 17749 1174 0,'0'0'300'16,"0"0"-211"-16,0 0-33 15,0 0 90-15,0 0 40 16,0 0-78-16,0 0-72 15,-70-26-25-15,50 26-9 0,-3 0-1 16,-1 1-1-16,-2 10 0 16,1 3-1-16,0 3 0 15,2 3 0-15,5 1-6 16,3-1 1-16,5-3-6 16,5 0-18-16,5-4-10 15,0-1-19-15,2-4 12 16,13 0 13-16,7-5 18 15,5 0 15-15,6-2-21 16,6 1 9-16,5 2 12 16,3 0 1-16,0 2-1 15,-2 4 1-15,-7 3 0 16,-5 1 1-16,-10 1 8 16,-7 2 14-16,-6 0 16 15,-7 0 13-15,-3 2 6 0,0-1 12 16,-13 1-22-16,-6 3-14 15,-4-2-18-15,-6-4-7 16,-2-2-3-16,-5-8 3 16,0-3 0-16,0-3 1 15,3-2 2-15,5-10-3 16,4-5-8-16,5 0-1 16,7 0-7-16,3 1-15 15,6 3-11-15,3 4-67 16,0 1-8-16,15 5-107 0,6-3-1 15,1 3-291-15</inkml:trace>
  <inkml:trace contextRef="#ctx0" brushRef="#br0" timeOffset="160438">15534 17939 1039 0,'0'0'251'16,"0"0"-185"-16,0 0-45 0,0 0 38 15,0 0 36-15,0 0-39 16,0 0-41-16,24 78-6 15,-9-67-1-15,4-4 10 16,0-5 1-16,0-2 4 16,-3 0 31-16,1-2 38 15,-5-10-49-15,-2-1-23 16,-6-3-2-16,-2 1 17 16,-2 1 6-16,0-3 4 15,-5 4 5-15,-8 3 7 16,0 0-30-16,-2 1-27 15,-2 5 0-15,-2 4-59 16,-6 0-67-16,5 9-133 0,2 2-464 16</inkml:trace>
  <inkml:trace contextRef="#ctx0" brushRef="#br0" timeOffset="160849.51">15592 18065 899 0,'0'0'517'0,"0"0"-451"16,0 0-49-16,0 0-10 16,0 0 41-16,0 0 32 15,-46 75-53-15,46-56-13 16,2 5-13-16,10 0 22 0,0-1 28 15,1-1-13-15,5-5-12 16,1-1-11-16,-1-10 10 16,3-3-2-16,-4-3 73 15,1 0-48-15,-4-13-15 16,-2-8 6-16,-3-3 2 16,-3-2-10-16,-4-1-13 15,-2 3-4-15,0-1 1 16,-6 3 9-16,-6 5-2 15,-3 5 13-15,-2 3-11 16,-3 5-23-16,2 4-1 16,-5 0-8-16,4 6-29 0,2 8-38 15,3 13-110-15,6-4-150 16,4-3-586-16</inkml:trace>
  <inkml:trace contextRef="#ctx0" brushRef="#br0" timeOffset="161796.69">16170 17986 1200 0,'0'0'308'16,"0"0"-221"-16,0 0-56 0,0 0 31 15,0 0 86-15,0 0-65 16,0 0-55-16,-23-6-19 15,20 16-9-15,-3 6 1 16,1 8 1-16,-1 7 4 16,3-2 8-16,0 5 1 15,1-2-9-15,2-3-4 16,0-2-1-16,0-4-1 16,9-3-8-16,4-7-29 15,1-2-113-15,2-5-2 16,-1-6-10-16,3 0-68 0,6-11-60 15,-5-5 59 1,-1-2-62-16</inkml:trace>
  <inkml:trace contextRef="#ctx0" brushRef="#br0" timeOffset="162120.51">16337 18083 474 0,'0'0'248'0,"0"0"-86"16,0 0-13-16,0 0 18 15,0 0-10-15,0 0-37 16,0 0-73-16,-24-51-28 15,14 61-9-15,-3 4-4 16,2 1-5-16,3 0 8 16,5-1-8-16,3-4 1 15,0-3-2-15,3-1-7 16,11-2-12-16,5 0-17 16,3-1-15-16,4 3 23 0,0-1 21 15,-1 3 7 1,-2 1 23-16,-2 2 28 0,-6 1 8 15,-3-1 7-15,-8 2 49 16,-2 0 22-16,-2 0-28 16,0 0-42-16,-9 1-27 15,-7 1-17-15,-5-3-23 16,1-3-16-16,-6-6-144 16,5-3-205-16,6 0-575 0</inkml:trace>
  <inkml:trace contextRef="#ctx0" brushRef="#br0" timeOffset="162340.57">16577 17970 1512 0,'0'0'209'0,"0"0"-144"16,0 0-29-16,34 100 106 15,-23-66-4-15,-4 2-85 16,-1 0-25-16,-1-6-19 16,-2-5-9-16,-2-4-38 15,1-7-271-15,-1-6-759 0</inkml:trace>
  <inkml:trace contextRef="#ctx0" brushRef="#br0" timeOffset="162932.4">17074 18129 1280 0,'0'0'276'15,"0"0"-145"-15,0 0-68 16,5 90-31-16,-3-62 97 16,1-4-34-16,-1-1-56 15,-1-2-21-15,1-3-17 16,-1-3-1-16,1-2-7 15,1-2-78-15,3-11-136 16,1 0-280-16,-1 0-290 0</inkml:trace>
  <inkml:trace contextRef="#ctx0" brushRef="#br0" timeOffset="163180.96">17459 18117 1242 0,'0'0'376'15,"0"0"-257"-15,0 0-104 16,0 0-15-16,0 0-1 0,0 0-28 15,0 0-118-15,17 0-161 16,-11-5-191-16</inkml:trace>
  <inkml:trace contextRef="#ctx0" brushRef="#br0" timeOffset="163352.56">17605 18081 1390 0,'0'0'501'16,"0"0"-440"-16,0 0-61 16,0 0-48-16,0 0 21 15,0 0-94-15,0 0-54 0,39-11-362 16,-26 2-323-16</inkml:trace>
  <inkml:trace contextRef="#ctx0" brushRef="#br0" timeOffset="163503.94">17769 18037 1262 0,'0'0'351'16,"0"0"-214"-16,0 0-81 15,0 0-42-15,0 0 36 16,0 0-50-16,0 0-7 16,16 14-183-16,-7-25-142 15,0 2-522-15</inkml:trace>
  <inkml:trace contextRef="#ctx0" brushRef="#br0" timeOffset="163635.65">17952 18018 1249 0,'0'0'188'0,"0"0"-134"16,0 0-38-16,0 0-16 16,0 0 0-16,0 0-77 15,0 0-305-15,27 13-364 0</inkml:trace>
  <inkml:trace contextRef="#ctx0" brushRef="#br0" timeOffset="163796.5">18100 18032 1237 0,'0'0'258'0,"0"0"-188"16,0 0-48-1,0 0-16-15,0 0-5 0,0 0-1 16,0 0-30-16,24 19-206 15,-17-25-127-15,2-2-461 0</inkml:trace>
  <inkml:trace contextRef="#ctx0" brushRef="#br0" timeOffset="163935.73">18303 18008 1232 0,'0'0'230'0,"0"0"-129"16,0 0-18-16,0 0 83 15,0 0-34-15,0 0-85 0,0 0-47 16,6 22-145-16,-6-22-766 16</inkml:trace>
  <inkml:trace contextRef="#ctx0" brushRef="#br0" timeOffset="166640.37">18990 17945 901 0,'0'0'374'15,"0"0"-245"-15,0 0-72 16,0 0 5-16,0 0 33 15,0 0 10-15,0 0-23 16,0-3-12-16,5 3 8 16,5 0 8-16,7 0-19 15,2 0-19-15,7 0-25 16,6 0-11-16,4 0-5 0,4 0-2 16,-2 0-5-1,7 0-40-15,-9 0-161 0,-7 0-373 0</inkml:trace>
  <inkml:trace contextRef="#ctx0" brushRef="#br0" timeOffset="167141.97">19372 17865 1141 0,'0'0'288'0,"0"0"-207"15,0 0-59-15,0 0-2 16,0 0 68-16,9 104-20 0,-1-67-39 16,-1 1-21-16,-1-6-8 15,-1-4 1-15,-2-8-1 16,-2-4-7-16,-1-11-9 16,0-1 5-16,0-4 11 15,0 0 0-15,0-9-16 16,-3-8-17-16,0-6 15 15,0-6 12-15,0-2-8 16,0-3-30-16,0-2 43 16,0 4 1-16,0 3 1 15,1 7 8-15,2 7-8 16,0 6 6-16,0 7-7 16,0 2-6-16,4 0-7 0,5 8 13 15,3 6 11-15,2 5 23 16,2 0-7-16,0 5 16 15,0-2 25-15,-1 2 7 16,-4 0-24-16,-3 1 2 16,-6-3-6-16,-2-1-24 15,0 0-3-15,-13-2-2 16,-3-2-11-16,0-6 2 16,3-3-8-16,1-2-1 15,7-5-31-15,2-1-213 16,3 0-473-16</inkml:trace>
  <inkml:trace contextRef="#ctx0" brushRef="#br0" timeOffset="168864.03">19875 17926 1145 0,'0'0'179'16,"0"0"-172"-16,0 0-1 15,0 0 23-15,0 0 33 16,0 0-39-16,0 0-22 15,13-20 0-15,-1 20 35 16,-1 9 20-16,2 11 75 16,3 1-26-16,1 9-41 0,-1 2-26 15,-2 2-16-15,-2-3-3 16,-5-4-3-16,-4-1-4 16,-3-8 9-16,0-3-13 15,0-8-8-15,0-3 2 16,-6-2 5-16,0-2 2 15,0 0 7-15,-3-6-16 16,3-11-19-16,2-2-31 16,-1-6-29-16,4-3-36 15,1 2 17-15,0-3 8 16,7 5 10-16,10 6 22 16,1 4 26-16,1 7 23 15,1 5 9-15,0 2 58 16,0 5 32-16,-4 10 22 15,0 4 21-15,-2 7-38 0,-4-1-50 16,-4 2-7-16,-1-1 5 16,-4-4-13-16,-1-5-16 15,0-4-7-15,0-6-6 16,0-3 5-16,0-4 0 16,0 0-5-16,0 0 23 15,0-4-7-15,0-11-17 16,2-5-48-16,2-4-19 15,1-5-51-15,4 2-25 16,0 1 66-16,1 8 38 16,3 5 27-16,0 10 9 15,0 3 3-15,-1 6 25 16,1 14 102-16,1 8-50 0,-2 2-1 16,1 2-17-16,0-2-21 15,2-8-23-15,-3-5 6 16,0-6-12-16,0-8 7 15,-1-3-7-15,-1-1-8 16,3-18-1-16,1-7-71 16,1-6-117-16,-2-2 39 15,1-3 72-15,-4 4 20 16,1 6 30-16,-1 8 8 16,-3 10 10-16,0 9-3 0,-3 0 12 15,-1 16 50 1,0 7 15-16,0 5 25 15,0 0 10-15,1-3-33 0,5-3-25 16,3-5-2-16,2-5-18 16,3-5-9-16,3-4-1 15,-1-3 22-15,2 0 33 16,-3-8-44-16,-2-1-4 16,-2-1-8-16,-5-2 3 15,-2-2-2-15,-4 0-3 16,-3 0 4-16,0-2-13 15,0-1-40-15,-11 0-47 16,-6 2-33-16,-4 1-29 16,-3 2 69-16,0 3-19 15,-1 1-84-15,1 5-23 0,3 3 63 16,6 0 89 0,4 10 41-16,3 2 13 0,5 5 93 15,3 5 102-15,0 0-18 16,8 2-65-16,9-2-41 15,8-3-34-15,4-2-18 16,2-10-3-16,5-4-5 16,-2-3 4-16,2-8 21 15,-3-11-9-15,-3-9-2 16,-2-7-15-16,-4-6-3 16,-5-3-7-16,-7-7-15 15,-6-2-11-15,-6 3 7 16,0 2 19-16,-1 6 0 15,-8 8 1-15,0 12 18 16,2 6 24-16,1 13 43 0,1 3-33 16,-1 19-34-16,-3 15 7 15,3 14 34-15,2 11 9 16,2 4-27-16,2 3-11 16,3-1-8-16,13-8-11 15,3-8-10-15,4-12-1 16,3-13 4-16,-1-12-5 15,0-12-21-15,-1-3-14 16,0-24 10-16,-3-7-34 16,-3-9-13-16,-3-3 0 15,-5-5-17-15,-1 4 45 16,-4 8 34-16,-4 6 10 16,1 13 1-16,-1 14 11 0,-1 6 21 15,0 12 0 1,0 18 30-16,0 8 22 0,0 7-30 15,5 0-35-15,5-2-10 16,8-5-10-16,4-9 1 16,5-7 1-16,0-8 4 15,2-11-6-15,-1-3-16 16,6-25-68-16,-7-5-125 16,-6-4-294-16</inkml:trace>
  <inkml:trace contextRef="#ctx0" brushRef="#br0" timeOffset="169067.28">21164 17587 1930 0,'0'0'264'16,"0"0"-203"-16,0 0-61 15,-3-78 8-15,3 52 8 16,10 7-16-16,2 4-10 15,0 6-46-15,3 6-111 16,0 8-124-16,0 11-237 16,-6 7-96-16</inkml:trace>
  <inkml:trace contextRef="#ctx0" brushRef="#br0" timeOffset="169734.72">21501 17915 1363 0,'0'0'336'16,"0"0"-333"-16,0 0 4 15,0 0-7-15,0 0 41 16,0 0-16-16,0 0-20 16,-84-54-5-16,66 58 0 15,2 16 1-15,2 6 26 16,4 8 16-16,3 5 12 15,4 4 9-15,3-3-15 16,0-1-22-16,11-5-14 16,6-9-7-16,8-8-6 15,4-12 0-15,2-5-49 16,3-8-10-16,2-18-152 0,-1-12-70 16,-2-7-232-16,-5-5 346 15,-4-1 109-15,-7 7 58 16,-3 5 24-16,-6 11 83 15,-3 9 59-15,-3 12 38 16,-2 7-1-16,0 7-97 16,-2 19 9-16,-4 8 73 15,-3 6-75-15,6 5-34 16,3-6-1-16,0-1-41 16,5-9-21-16,11-9-9 0,1-4 1 15,2-10 3 1,0-6-10-16,1-5 23 0,-1-18-11 15,-2-10-13-15,2-6-27 16,-3-6 1-16,-2-1-14 16,-4 2 5-16,-1 5 18 15,-3 10-2-15,-1 10 12 16,-2 12 1-16,-3 7-6 16,0 12 2-16,0 17 10 15,0 10 60-15,1 4-10 16,5 3-19-16,3-3-1 15,4-4-15-15,7-9-14 16,2-8 8-16,2-11-8 16,1-11-1-16,-1 0-9 15,0-19-19-15,-4-13-84 0,2-33-150 16,-6 9-80-16,-7-3-347 16</inkml:trace>
  <inkml:trace contextRef="#ctx0" brushRef="#br0" timeOffset="170394.59">22115 17532 671 0,'0'0'784'0,"0"0"-628"16,0 0-65-16,0 0-38 16,0 0-25-16,0 0 140 15,0 0 11-15,-30 113-64 16,28-52-29-16,2 2-31 16,0 1-24-16,8-6-25 15,9-8-5-15,5-12 1 16,3-9 4-16,5-10-5 0,2-11 0 15,-1-8-1-15,0-4-24 16,1-17-18-16,-1-10 23 16,-3-3 3-16,-1-5-6 15,-3 7 1-15,-7 7 3 16,-4 9-1-16,-6 12-12 16,-4 4-66-16,-3 17 70 15,0 15 27-15,0 5 53 16,0 0-25-16,0 0-9 15,2-3 6-15,10-9-10 16,4-6-6-16,3-5-8 16,1-11 6-16,2-3 1 15,-1-6 2-15,-3-18-10 16,-3-5 0-16,-5-7-15 16,-5-8 4-16,-5 1 10 0,-3-1 0 15,-14 1 1-15,-5 5 1 16,0 10-1-16,0 9 13 15,0 13-4-15,2 6-9 16,-1 11 5-16,1 14-4 16,1 9 4-16,5 2 5 15,4 3 3-15,9-3-2 16,1-6-10-16,3-3 0 16,13-8-1-16,2-6-13 15,4-9-12-15,2-4-6 0,0-3-34 16,1-15-9-1,-2-7-2-15,-1-2 28 0,0 1 32 16,-3 7 16-16,0 8 8 16,-4 5 5-16,0 6-13 15,-2 6 1-15,0 11-1 16,0 2 2-16,3 1-2 16,0 0 0-16,4-7-81 15,9-6-121-15,-3-7-145 16,-5 0-516-16</inkml:trace>
  <inkml:trace contextRef="#ctx0" brushRef="#br0" timeOffset="170731.9">22963 17573 1247 0,'0'0'313'0,"0"0"-230"16,0 0-58-16,0 0 6 15,-93 51 122-15,74-30-62 16,4-1-59-16,4-4-13 16,7 1 0-16,4-2-3 15,0-2-7-15,3-3-8 16,10 1 7-16,10-1-8 16,2-1-11-16,5 2-15 15,1-2 12-15,0 4 14 16,-1-1 0-16,-5 1 16 15,-5 2 51-15,-5-2 63 0,-8 4-34 16,-5-4-22 0,-2 0-17-16,-6 3-17 0,-16-1-22 15,-7 0-18-15,-27-4-58 16,8-4-157-16,0-1-826 0</inkml:trace>
  <inkml:trace contextRef="#ctx0" brushRef="#br0" timeOffset="171542.56">21165 17989 709 0,'0'0'306'0,"0"0"-170"15,0 0 80-15,0 0-25 16,0 0-33-16,0 0-24 16,0 0-33-16,52-24-25 15,-41 14-13-15,-2-4-13 16,-3-1-10-16,0 1-16 16,-3-3-10-16,0 0 6 15,0 0 0-15,-3-3-12 16,0 3-7-16,0 4 0 15,0 1 0-15,0 3 1 16,0 0-2-16,0 5-7 0,-6 1-9 16,0 3-3-1,-2 0-6-15,-2 0-5 0,-2 0-2 16,-3 9-11-16,1 3 24 16,-2 3-21-16,3 4 0 15,1 1 16-15,0 3 14 16,6 4 4-16,1 12-26 15,4-3-154-15,1-6-184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2:33:47.8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10560 15515 1043 0,'0'0'265'16,"0"0"-186"-16,0 0-41 16,0 0 45-16,0 0 10 0,0 0-36 15,0 0-15-15,-19 0 19 16,16 0-4-16,-2 0-1 15,1 0-12-15,-1 1-15 16,-2 3-11-16,2 4-5 16,1 0-1-16,-2 4-5 15,1-1-5-15,1 6 8 16,-2 1-10-16,3 0 1 16,2 2-1-16,-1-2 0 15,2 1 0-15,0-4 0 0,0-1-1 16,0-3 1-1,2-4-29-15,5-1-69 16,5-4-130-16,0-2-173 0,0 0-299 0</inkml:trace>
  <inkml:trace contextRef="#ctx0" brushRef="#br0" timeOffset="466.51">10643 15625 876 0,'0'0'377'0,"0"0"-271"16,0 0-55-16,0 0 26 0,0 0-27 16,0 0-19-16,0 0-15 15,-53-12-9-15,44 12 5 16,0 3-12-16,0 9 0 15,4 3 0-15,2 2 0 16,2 1 1-16,1-5 1 16,0 0-1-16,0-5 4 15,4-4-5-15,4-2-2 16,3-2 1-16,2 0-10 16,-3-6-3-16,2-2 3 15,-3-1 9-15,0 1 1 16,-3 2 1-16,1 4-1 15,-2 2 0-15,1 0-4 16,-3 9 5-16,5 11 30 16,-4 7-5-16,2 6 19 0,-5 1 11 15,-1 0-7-15,2-3-5 16,-2-1-19-16,0-7-9 16,1-3-8-16,-1-8-7 15,0-8-18-15,0-4-127 16,0-15-141-16,0-6-501 0</inkml:trace>
  <inkml:trace contextRef="#ctx0" brushRef="#br0" timeOffset="683.33">10652 15461 854 0,'0'0'212'0,"0"0"-61"0,29 76 11 16,-16-34-47-16,2 4-15 16,-1 2 63-16,-1 0-69 15,-3-1-47-15,-5-2-35 16,3-3-12-16,-4 3-31 16,-1-9-204-16,-2-10-474 0</inkml:trace>
  <inkml:trace contextRef="#ctx0" brushRef="#br0" timeOffset="1538.71">12102 15545 538 0,'0'0'107'0,"0"0"-72"15,0 0-25-15,0 0-4 16,0 0 2-16,0 0 1 0,0 0 18 15,15-17 27-15,-13 17 8 16,-2 0 35-16,0 0 34 16,0 0 18-16,0 0-10 15,0 0-43-15,0 0-13 16,0 0-4-16,0 0 14 16,0 0-19-16,0 1-30 15,0 9-20-15,-5 4-14 16,1 6-9-16,-2 2 10 15,1 3-11-15,1-2 1 16,4 0 2-16,0-1-3 16,0-2 0-16,6-1 0 15,6-5 0-15,13-3-71 0,-1-5-122 16,-6-2-439-16</inkml:trace>
  <inkml:trace contextRef="#ctx0" brushRef="#br0" timeOffset="2019.76">12356 15608 894 0,'0'0'243'15,"0"0"-171"-15,0 0 5 16,0 0 17-16,0 0-5 15,0 0-37-15,0 0-14 0,-19 0-28 16,8 0-9-16,0 3 9 16,-2 6-9-16,1 1 6 15,2 5-6-15,-1 0 13 16,5 3 7-16,2-1-5 16,2 0-2-16,2-4-8 15,0 0-5-15,0-5 7 16,0-2-8-16,0-3-1 15,3-3 1-15,3 0 0 16,2 0 1-16,2-7 0 16,-1-3 0-16,0 3 5 15,3 3-6-15,0 4 1 16,3 0-2-16,-2 2-3 0,1 13 4 16,-1 4 20-16,-4 5 17 15,-1 5 8-15,-4-1-19 16,-4 2-4-16,0-4-4 15,0-1-17-15,0-6-1 16,0-7-16-16,0-5-103 16,0-7-26-16,0 0-411 15,0-2-321-15</inkml:trace>
  <inkml:trace contextRef="#ctx0" brushRef="#br0" timeOffset="2208.48">12432 15634 1077 0,'0'0'247'0,"0"0"-155"15,0 0 0-15,71 84-47 16,-47-46 7-16,-4 0-2 16,-2 1-2-16,-5-2-13 15,2 9-35-15,-6-10-89 16,-3-7-884-16</inkml:trace>
  <inkml:trace contextRef="#ctx0" brushRef="#br0" timeOffset="2937.06">13851 15519 173 0,'0'0'1051'16,"0"0"-869"-16,0 0-128 15,0 0-31-15,0 0 28 16,0 0 51-16,0 0-48 15,-27 35-24-15,21-20-15 0,0 3-6 16,1 3 5 0,1 4 1-16,2 2 11 0,2-1-2 15,0-3-18-15,0-3-6 16,9-5-22-16,9-10-136 16,-3-5-144-16,0 0-106 0</inkml:trace>
  <inkml:trace contextRef="#ctx0" brushRef="#br0" timeOffset="3370.23">14046 15640 871 0,'0'0'253'0,"0"0"-168"15,0 0 22-15,0 0-21 0,0 0-11 16,0 0-18-16,0 0-31 15,-39-8-10-15,29 8 9 16,-4 0-25-16,4 0 1 16,-1 8 7-16,2 4-1 15,1 1 2-15,0 0-8 16,6-3-1-16,1 0 1 16,1-3-1-16,0-3 0 15,0-1 0-15,6-3-16 16,7 0-3-16,1 0-6 15,2-4-7-15,4 4 29 16,0 0-9-16,1 7 12 16,-1 9 6-16,-1 5 5 0,-5 2 20 15,-3 2 8-15,-5 0 5 16,-3 0-2-16,-3 0 11 16,0-3-14-16,0 0-11 15,-4-4-21-15,-2-3 6 16,3-1-13-16,0-7-34 15,0 1-54-15,3-8-33 16,0 0-388-16,0 0-93 0</inkml:trace>
  <inkml:trace contextRef="#ctx0" brushRef="#br0" timeOffset="3687.19">14108 15490 215 0,'0'0'489'16,"0"0"-408"-16,0 0 20 15,0 0 42-15,0 0 45 16,0 0-25-16,72 100-82 16,-50-65-24-16,-1 6-20 15,-4 5-15-15,-3 0 1 0,-3 1-17 16,-5 0 0-16,-4 14-6 16,-2-13-49-16,0-9-342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2:38:00.18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14522 10850 1185 0,'0'0'216'0,"0"0"-133"0,0 0-52 16,0 0 107-16,0 0 11 15,0 0-81-15,0 1-18 16,0-1-22-16,0 0 6 16,0 0 26-16,0 0-24 15,0 0 10-15,0 0-2 16,0 0-26-16,0 2 17 15,1-2-20-15,2 0-9 16,1 0 21-16,2 0-21 16,5 2 14-16,4-1 3 15,3 1-22-15,3 1 12 0,4 0-13 16,6 0 0 0,4 1 3-16,7-2-1 0,7 2 4 15,3-1-2-15,2-3-2 16,2 0-3-16,-1 2 1 15,1-1 0-15,-4 1 6 16,-4-1-5-16,-2 2 8 16,-4-1-9-16,-3 0 6 15,-1 2-12-15,-2-4 5 16,-3 4 1-16,-2-4 9 16,-3 0-9-16,2 0 0 15,0 0 5-15,3 0-4 16,0 0-2-16,1-4 1 15,0-4 0-15,1 1 2 16,0 2-1-16,-3-1-1 0,-6 2 0 16,-3 1 1-16,-4-1-10 15,-7 2 9-15,-3 0-6 16,-6 1-4-16,-1 1-83 16,-2-2-19-16,0 2-53 15,0 0-142-15,-5 0-87 16,-2 0-343-16</inkml:trace>
  <inkml:trace contextRef="#ctx0" brushRef="#br0" timeOffset="1201.53">15818 10754 952 0,'0'0'282'0,"0"0"-150"15,0 0 19-15,0 0 41 16,0 0-29-16,0 0-60 15,0 0-75-15,0-7 1 0,0 7-29 16,0 0 2-16,0 0 17 16,0 2-18-16,0 11 17 15,0 5 14-15,0 7-24 16,0 6 18-16,0 5-24 16,1 6-2-16,-1 1 20 15,2 1-20-15,-1-1 11 16,-1-3-5-16,2-6 1 15,-1-8-8-15,1-5 1 16,-1-6 0-16,-1-8-2 16,2-2 4-16,-2-4-2 15,2-1 16-15,-2 0-15 16,0 0 10-16,0-6 24 16,0-9-22-16,0-6 1 15,0-7-13-15,0-5 11 0,0-3-12 16,0-3 1-16,-2-1-9 15,0-4 8-15,-1 4 0 16,2 2 3-16,-2 2-2 16,1 4-1-16,-1 4 4 15,2 1 2-15,-1 3-8 16,1 4 2-16,-1 2 0 16,1 2-7-16,-1 4 14 15,1 6-5-15,1 0 5 16,0 4-5-16,0 2 4 15,0 0-6-15,0 0 0 16,0 0-1-16,0 0-2 16,0 0 3-16,0 0-1 0,0 0-4 15,1 3-3-15,7 6 9 16,2 1-1-16,5 2 0 16,-1-1 1-16,2 2-1 15,1-1 0-15,2 0 6 16,0 1-6-16,1 1 0 15,0 0 0-15,0 1 4 16,-1 0-3-16,-1-1-2 16,-1 0 1-16,0 1-9 15,-1-3 9-15,0 1 0 16,-3-2 0-16,4 0-6 16,-4 2 6-16,0-2-1 0,0-1-9 15,-3 1-4 1,-3-3 5-16,-2-2 10 0,-1-3-1 15,-2 2 0-15,-2-1 0 16,0 2 0-16,0 0-1 16,0 2-5-16,-6 1-3 15,-3 1 15-15,-1 3-6 16,-3-4 3-16,-1 5-2 16,-3-1-2-16,-4 1 0 15,0 0 1-15,-4 1 1 16,0 1 0-16,1-3 14 15,-1-1 19-15,3-1-33 16,2-2 32-16,0-1-11 16,2-1-16-16,2-1 31 15,2 0-25-15,1-2-2 0,3 1 4 16,2-2-5-16,-1 0-18 16,5-1 1-16,1 1 8 15,0-2-4-15,3-1 4 16,0 2 0-16,0-2 0 15,0 0-21-15,0 3 14 16,0-3-5-16,4 2-12 16,5 1 15-16,2-1-77 15,2-2-91-15,-1 0-328 16,-3 0-674-16</inkml:trace>
  <inkml:trace contextRef="#ctx0" brushRef="#br0" timeOffset="7845.17">17799 10621 722 0,'0'0'209'15,"0"0"-129"-15,0 0-22 16,0 0-18-16,0 0 54 16,0 0 2-16,0 0-50 15,0 0 1-15,0 0-23 16,0 0 20-16,0 0 13 16,0 0-20-16,0 0 20 0,0 0-19 15,0 5-19-15,0 3 20 16,-2 1-1-16,2 5 12 15,-1 5 5-15,1 4-46 16,0 6 40-16,0 7-7 16,0 10-18-16,4 5 17 15,3 5-17-15,-1 2 9 16,1-3 12-16,0-1-36 16,-1-3 16-16,1-4-9 15,1-7-16-15,-2-2 19 16,0-6-17-16,0-5 5 15,-2-2-4-15,1-8-3 16,-4-2 0-16,1-5 0 0,-1-4 0 16,-1-2 0-1,0-4 0-15,0 0-6 0,0 0-80 16,-3-6-135-16,-4-8-148 16,-4-1-366-16</inkml:trace>
  <inkml:trace contextRef="#ctx0" brushRef="#br0" timeOffset="8213.21">17738 11151 971 0,'0'0'264'15,"0"0"-130"-15,0 0-65 16,0 0-20-16,0 0 15 0,0 0-39 15,0 0 14-15,25-25 15 16,-10 22-15-16,1 2 17 16,5 0-7-16,3-1-15 15,3 1 16-15,1 0-30 16,6-1 13-16,1-1 5 16,2-2-16-16,-1 2 11 15,-2-1-23-15,-1 1 4 16,-3-1-7-16,-3 4 0 15,-4 0-11-15,-5 0 4 16,-3 0 0-16,-4 3 0 16,-2 1 9-16,-3-3-10 15,-3 1 1-15,-2-2-16 0,-1 0-60 16,0-3-176-16,0-7-411 16</inkml:trace>
  <inkml:trace contextRef="#ctx0" brushRef="#br0" timeOffset="8589.96">18055 10637 798 0,'0'0'134'0,"0"0"-56"16,0 0 76-16,0 0-24 15,0 0 27-15,33 87-67 16,-22-47 16-16,3 8 17 16,-2 7-43-16,-1 3 8 15,1-1-28-15,-5 1-12 16,1-5 2-16,-4-6-32 15,2-5-1-15,-2-9-8 16,-1-5-1-16,0-5-16 16,-1-4 8-16,-1-6-19 0,1-1-59 15,0-4-144 1,-1-5-63-16,-1 0-275 0,2-3-169 16</inkml:trace>
  <inkml:trace contextRef="#ctx0" brushRef="#br0" timeOffset="9198.01">18355 11266 743 0,'0'0'672'15,"0"0"-578"-15,0 0-52 16,0 0-41-16,0 0 9 15,0 0 41-15,0 0-25 0,66-13-4 16,-44 6-22-16,1 1 1 16,0 1 1-16,0 2 0 15,-4 1-1-15,-1 2 3 16,0 0-3-16,-3 0-1 16,-1 9 0-16,-3 4 0 15,0 1-5-15,-4 3 11 16,-6 0-1-16,-1 2 2 15,0 1-7-15,-7 2 0 16,-6 0 0-16,-7 2 1 16,-1 0-2-16,-4 1 2 15,0 2 0-15,-1-4 8 0,3 0-9 16,3-4 0 0,4-3 0-16,3-7 1 0,5-2 14 15,3-2-14-15,4-1 5 16,1-4-6-16,0 0-5 15,0 0 4-15,3 0-1 16,8 0 2-16,2 0 0 16,1-4 0-16,3-2 1 15,2 0 18-15,1 1 13 16,2-1 32-16,0 2-20 16,2 1 0-16,-3 2 10 15,2 1-20-15,-1 0 2 16,-1 0-11-16,-5 0-19 15,0 4 12-15,-3 0-17 16,-3-2-1-16,0-1 9 0,-2-1-9 16,-1 0-38-16,5-12-157 15,-4-4-142-15,-1-2-628 0</inkml:trace>
  <inkml:trace contextRef="#ctx0" brushRef="#br0" timeOffset="9985.39">18946 10860 1250 0,'0'0'267'16,"0"0"-191"-16,0 0-28 15,0 0 19-15,0 0 35 16,0 0 20-16,0 0-70 15,-35 49-8-15,29-30 7 16,-1 5-21-16,-2 1 16 0,2 3-18 16,-1 2-15-1,5 0 25-15,1 3-24 0,2-2 5 16,0 0 0-16,3-1-12 16,10-2-7-16,4 0 0 15,3-6 0-15,4-1 1 16,1-5-1-16,5-3 0 15,1-3 9-15,4-3-9 16,0-5 0-16,1-2 0 16,1 0 0-16,-1-7 2 15,-2-5 4-15,1-5-5 16,-4-2 4-16,-3-3-4 16,-1-2-2-16,-4-1 1 15,-5-4 0-15,-4-2 3 0,-3-1 0 16,-3-3-3-16,-3-2 0 15,-3 1 1-15,-2 0-8 16,0-1 4-16,0 1 3 16,-10 3 3-16,-1 3-1 15,-4 3 3-15,0 3 0 16,-4 4 2-16,-2 1-8 16,-5 5 2-16,0 3-1 15,-4 2 28-15,-2 5-27 16,0 4-1-16,-1 0 6 15,-2 2-6-15,-2 11-32 16,3 1 32-16,1 4 0 16,0 2 0-16,4 2-5 0,0 2-11 15,4 2-37-15,2 2-14 16,4 3-6-16,4 4-109 16,5 18-58-16,4-8-261 15,4-6-633-15</inkml:trace>
  <inkml:trace contextRef="#ctx0" brushRef="#br0" timeOffset="12006.87">30137 9735 895 0,'0'0'198'16,"0"0"-154"-16,0 0-8 15,0 0 104-15,0 0-5 0,0 0-45 16,0 0-42-16,58-44 11 15,-47 26 18-15,1-2-48 16,-2-2-1-16,-1-2-28 16,-1-2 0-16,-1-2 17 15,-3-2-16-15,-1 2 14 16,-1-2-14-16,-2 1 0 16,0 2-2-16,0 1-26 15,0 3-4-15,0 2 14 16,-5-1-2-16,1 5 3 15,-3 2 6-15,1 4-28 16,-1 1 22-16,3 7 0 0,1 3 15 16,0 0 0-16,-3 0-3 15,0 10 4-15,0 9 2 16,-1 7 7-16,1 8 7 16,1 8-8-16,4 6-8 15,1 4 12-15,0 0-10 16,1-3 5-16,13-5-4 15,1-5 5-15,4-9-16 16,2-10 8-16,0-3 0 16,3-11 2-16,1-6-1 15,-1 0 8-15,-3-9-9 16,0-10-32-16,-2-3 19 16,-4-3-35-16,0-1-15 0,-6-1-7 15,-2 3 5 1,-2 3 47-16,-1 4 17 0,-4 7-3 15,0 5 3-15,0 5 1 16,0 2-29-16,0 16 28 16,0 5 1-16,3 5 21 15,3 3 15-15,3-1-20 16,6-5 0-16,0-7-16 16,4-4 1-16,1-7 9 15,-2-7-10-15,1-8-3 16,-6-12-226-16,-3-2-455 0</inkml:trace>
  <inkml:trace contextRef="#ctx0" brushRef="#br0" timeOffset="12165.9">30589 9297 1270 0,'0'0'268'0,"0"0"-268"15,0 0-1-15,-13-82-6 16,13 65 7-16,0 5-6 15,0 5-38-15,3 5-160 16,1 2-210-16,0 0-326 0</inkml:trace>
  <inkml:trace contextRef="#ctx0" brushRef="#br0" timeOffset="12651.57">30885 9583 542 0,'0'0'746'0,"0"0"-746"16,0 0-78-16,0 0 78 16,0 0 81-16,0 0 38 15,0 0-29-15,-68-46-76 16,50 46-7-16,-4 13-1 15,0 8-6-15,-1 5 0 16,5 1 12-16,0 3 11 16,6 1-16-16,5-2-5 0,3-5-4 15,4-5-2-15,0-7-8 16,13-5 4-16,2-6-13 16,4-1 8-16,0-3-26 15,1-11-13-15,-1-3 43 16,1-2 3-16,-2-1 6 15,-2 1 34-15,-2 4 6 16,-4 5 2-16,0 6-33 16,-4 4-9-16,0 5 13 15,-1 23 11-15,2 9 65 16,1 14 10-16,1 7-77 16,2 2-5-16,2 1-17 15,-3-3 0-15,3-7 0 0,-4-6 0 16,-1-6-59-1,-5-7-108-15,-3-10-375 0,0-9-151 0</inkml:trace>
  <inkml:trace contextRef="#ctx0" brushRef="#br0" timeOffset="13400.67">30807 9869 1128 0,'0'0'169'16,"0"0"-120"-16,0 0-40 15,0 0 8-15,0 0 56 16,0 0-12-16,0 0-12 0,94-20-33 16,-68 3-15-16,0-7-1 15,-5 1-3-15,-2-5-35 16,-1 2-52-16,-6-1-33 15,-1 3-12-15,-3 4 76 16,-3 4 53-16,-2 6 6 16,-3 3 58-16,0 7 65 15,0 0-32-15,0 10-41 16,-8 10 2-16,1 8-13 16,1 5 6-16,5 1 0 15,1-1-24-15,0-3-2 16,10-7-3-16,6-3-16 0,1-9 8 15,-1-6-8-15,3-5-9 16,0-5-10-16,1-15-24 16,1-8-20-16,-4-7-129 15,-1-1-71-15,-4 0 120 16,-3 1 31-16,0 5 37 16,-5 7 74-16,-1 7 1 15,-3 11 72-15,0 5-4 16,0 7-38-16,0 17 180 15,0 10 1-15,0 5-92 16,0 1-50-16,0 0-55 16,9-5 5-16,8-8-19 15,1-6 0-15,3-8 7 0,1-10-7 16,2-3 12 0,0-7-8-16,1-16-2 0,-1-7-4 15,-3-4-50-15,-6-3-77 16,-2 1 29-16,-4 2-15 15,-4 6 39-15,-2 9 66 16,-2 10 10-16,-1 9 63 16,0 3-45-16,0 17 88 15,0 8 15-15,-3 4-68 16,2 0-11-16,1-4-10 16,0-2-32-16,0-8 6 15,7-6-6-15,3-6 0 16,2-6-2-16,3 0-11 15,9-14-131-15,-2-4-80 16,-4-1-392-16</inkml:trace>
  <inkml:trace contextRef="#ctx0" brushRef="#br0" timeOffset="13539.98">31538 9508 1314 0,'0'0'0'16,"0"0"-382"-16,0 0 4 0</inkml:trace>
  <inkml:trace contextRef="#ctx0" brushRef="#br0" timeOffset="14521.25">31875 9639 1159 0,'0'0'483'16,"0"0"-451"-16,0 0-14 16,0 0 12-16,0 0 57 15,-84-8 2-15,66 16-31 16,-1 9-3-16,1 4-13 15,3 6-16-15,0 4 16 0,8 3-8 16,4 0-1-16,3-2-12 16,0-3-19-16,9-8-2 15,9-4 0-15,4-9-10 16,3-8 9-16,1 0-17 16,2-16 18-16,1-12 0 15,-4-8-28-15,-3-8-17 16,-5-6 3-16,-3-4-3 15,-6-2 23-15,-4-2 7 16,-2 4-4-16,-2 5 19 16,0 12 1-16,0 11 21 15,0 13 26-15,0 10-23 16,-3 3-21-16,-3 13-2 16,-2 16-2-16,-3 10 32 15,3 9-3-15,2 5 5 0,6 1-22 16,0-2-12-16,3-7 11 15,13-4-9-15,4-12 5 16,5-7-7-16,4-9-29 16,2-10 16-16,0-3 4 15,4-10-8-15,-3-13-23 16,0-5-10-16,-4-5-13 16,-4 2 15-16,-5 5-45 15,-7 7 16-15,-6 10 24 16,-4 9-1-16,-2 3 34 15,0 20 11-15,-2 10 9 16,-1 5 13-16,3 2-12 16,0-6-2-16,12-2-1 0,6-8 2 15,3-7 5-15,4-9 1 16,-1-8-2-16,2 0 13 16,-1-19-16-16,-3-11 12 15,-5-6-12-15,-6-7 8 16,-6-1 44-16,-5 1 1 15,0 2 6-15,-11 11-22 16,-5 6-31-16,-6 15 53 16,-5 9-60-16,-4 3 0 15,-7 20-1-15,1 9 2 16,0 6 0-16,4 1 5 16,7 2-6-16,7-4 0 15,12-4-82-15,7-8-60 16,0-5 79-16,19-7-5 0,7-8-18 15,5-5-65-15,4-2-78 16,0-14 31-16,-2-4 30 16,-2 0 96-16,-4 3 72 15,-6 8 207-15,-3 4 83 16,-5 5-90-16,-1 5-88 16,-3 13-10-16,0 5 15 15,3 4-59-15,-5-3-30 16,1-3-28-16,2-4-15 15,-2-5-234-15,-2-9-796 0</inkml:trace>
  <inkml:trace contextRef="#ctx0" brushRef="#br0" timeOffset="14755.37">32810 9922 1676 0,'0'0'633'0,"0"0"-538"16,0 0-59-16,0 0-13 16,0 0-15-16,0 0 2 15,0 0-10-15,10 0-52 16,-2-8-145-16,-2 0-826 0</inkml:trace>
  <inkml:trace contextRef="#ctx0" brushRef="#br0" timeOffset="17547.95">19823 11154 1043 0,'0'0'182'0,"0"0"-112"16,0 0 5-16,0 0-26 16,0 0 70-16,0 0-21 15,0 0-38-15,0 0 7 16,0 0-34-16,-2 0 26 15,-1 0-14-15,-1 2-20 16,-2 5 15-16,-2 2-24 16,-1 1 3-16,0 5 17 15,-1 3-35-15,0 3 15 0,-1 6-16 16,-1 3 6 0,3 2 16-16,0 7-7 0,2-2 7 15,2 5-3-15,4-5-8 16,1 0-13-16,0-7 2 15,0-8-19-15,3-5-13 16,10-10-222-16,-4-4-243 16,0-3-812-16</inkml:trace>
  <inkml:trace contextRef="#ctx0" brushRef="#br0" timeOffset="18057.16">19873 11642 1005 0,'0'0'150'0,"0"0"-98"16,0 0 22-16,0 0 86 15,0 0-24-15,83-2-38 16,-61-12-15-16,0-6-38 15,0-2 11-15,-3-4-18 16,-3-3-12-16,-3-3 1 16,-1 0-26-16,-4 0 5 15,-4-1-6-15,-2 1 0 16,-2 1 3-16,0-1-2 0,0 4-1 16,0 4 0-16,-5 4-4 15,-2 5 3-15,-1 4 1 16,2 4-18-16,-1 3-1 15,1 4-26-15,0 0 13 16,-3 2 23-16,3 12-9 16,0 3 17-16,3 4 1 15,1 5 0-15,2 2 1 16,0 3-1-16,3 3 25 16,10-2 18-16,4 1-24 15,3-2 6-15,2-4-25 16,3-5 0-16,1-3 11 15,-1-6-10-15,-1-6 5 16,2-5-6-16,-3 0-79 0,7-2-62 16,-5 0-57-16,-8-3-388 15</inkml:trace>
  <inkml:trace contextRef="#ctx0" brushRef="#br0" timeOffset="18502.37">20275 11119 150 0,'0'0'675'0,"0"0"-560"16,0 0 14-16,0 0-2 16,0 0 30-16,0 0-5 15,70 74-88-15,-46-52-7 16,1 6 5-16,0 1 7 16,-1 7 10-16,2 3-40 15,-4 4 5-15,-3 3 31 16,-2 4-50-16,-6 3 8 0,-3-3-31 15,-6 0 4 1,-2-5 11-16,0-8-17 0,0-7 8 16,0-10-8-16,-5-4 6 15,0-6-6-15,1-3 0 16,3-4 0-16,-1-3 1 16,2 1-1-16,0-1-60 15,-1 0-100-15,-1 0-194 16,-1 2-556-16</inkml:trace>
  <inkml:trace contextRef="#ctx0" brushRef="#br0" timeOffset="46340.51">5201 10401 309 0,'0'0'99'0,"0"0"-60"16,0 0-30-16,0 0 44 15,0 0 41-15,0-1-26 16,0 1-4-16,0 0-11 16,0 0-10-16,0 0 15 15,0 0-6-15,0 0 32 16,0 0 27-16,0 0-30 0,0 0 6 15,0 0 0-15,0 0-30 16,0 0 11-16,0 0-23 16,0 0 2-16,0 0 2 15,0 0-1-15,0 0 3 16,0 0-14-16,0 5-21 16,0 12 13-16,0 8-8 15,0 8 5-15,3 11 36 16,1 21-23-16,-1 20 2 15,3 23-26-15,-1 4 1 16,-4-17 5-16,-1-24-20 16,0-24 4-16,0-10-5 15,0 8 7-15,-4-1-8 0,-1 3 1 16,-1-8 0-16,2-6 18 16,1-5-17-16,0-5 0 15,1-4-1-15,1-5 1 16,1 1-1-16,-2-3 0 15,2-3 0-15,-1-1 2 16,1-3 6-16,0-1-8 16,0-1 0-16,0-3-1 15,0 0-16-15,-2 0-2 16,-2 0-162-16,-1-9-52 16,1-2-512-16</inkml:trace>
  <inkml:trace contextRef="#ctx0" brushRef="#br0" timeOffset="46701.02">5120 11192 1041 0,'0'0'188'15,"0"0"-144"-15,0 0 63 16,0 0 11-16,0 0-9 15,0 0 4-15,100-39-50 16,-70 37-20-16,7-1-17 16,2 3-13-16,4 0 46 0,-1 3-21 15,4 2 15 1,-1 1-1-16,1-4-37 0,-4-2 14 16,-3 0-19-16,1 0-9 15,-7 0 22-15,-5-5-23 16,-4-1 6-16,-6 1 1 15,-3 1 0-15,-3 2-8 16,-6 0 1-16,0 1-2 16,-6-1-6-16,4 1 6 15,-4-4-16-15,0-3-106 16,-7 2-446-16</inkml:trace>
  <inkml:trace contextRef="#ctx0" brushRef="#br0" timeOffset="47129.99">5606 10576 869 0,'0'0'157'16,"0"0"-93"-16,0 0 134 15,20 98-6-15,-7-52-85 0,5 17-13 16,5 19 27 0,-1 18-36-16,-4-5-21 0,-5-18-33 15,-7-24 7-15,-4-14 34 16,-2 4-34-16,0 4 6 15,0 7-13-15,0-5-9 16,0-4 3-16,0-6-13 16,0-5 5-16,0-5-5 15,0-6-11-15,1-6 3 16,1-5-4-16,-1-7 0 16,-1-2 6-16,2-3-6 15,-1 0-15-15,8-17-101 16,0-3-233-16,3-4-639 0</inkml:trace>
  <inkml:trace contextRef="#ctx0" brushRef="#br0" timeOffset="48602.02">9846 10628 595 0,'0'0'248'0,"0"0"-166"0,0 0-5 16,0 0-2-16,0 0-4 15,0 0 27-15,0 0-15 16,-29 65-22-16,25-47-2 15,-2 1-24-15,1 3 10 16,1 2 13-16,-1 2-5 16,1 2 17-16,3 3 1 15,1 2 7-15,0 4 5 16,0 1-5-16,8 2-8 16,6 1-5-16,5-1-40 15,3-3 11-15,1-2-11 0,5-4-5 16,2-5 16-1,0-2-30-15,4-4 9 0,-1-4 13 16,3-3-27-16,-2-5 19 16,0-5-8-16,2-3-3 15,0 0 21-15,-3-5-24 16,3-6 9-16,-1-4 2 16,-2-2-5-16,0 0-10 15,-3-3-2-15,-5-2 0 16,1-1 6-16,-7-3-5 15,2 0 4-15,-6-2-2 16,0-1 5-16,-3-5-16 16,-3 2 7-16,-1-2 1 0,-2-2 0 15,-4 0 6-15,-2-1-2 16,0 1-2-16,0-1 5 16,-8 2-14-16,-5 2-1 15,-3 4 7-15,-4-1-7 16,-3 1 16-16,-3 0-5 15,-1 0-3-15,-1 4-3 16,-4 4 3-16,1 1-7 16,-3 4 7-16,3 2-5 15,-5 3 11-15,3 5-6 16,-3 0 0-16,2 4 6 16,1-1-12-16,2 3 5 15,2 0 1-15,6 0-8 16,-1 11 14-16,4 4-6 0,-1 7 0 15,1 3-12 1,0 4 12-16,-1 5-18 0,-1 0-13 16,4 1 0-16,-1 1-11 15,1 0-14-15,3 1-12 16,3 4-116-16,6 25-71 16,0-9-8-16,6-2-414 0</inkml:trace>
  <inkml:trace contextRef="#ctx0" brushRef="#br0" timeOffset="58459.98">6119 11425 522 0,'0'0'193'0,"0"0"-100"16,0 0 2-16,0 0 28 15,0 0 1-15,0 0-9 0,0 0-34 16,0 0 6-16,0 0-3 16,0 0-23-16,0 0 0 15,0 0 3-15,0 0-7 16,0 0 15-16,0 0-15 16,0 0-4-16,0 0 7 15,0 0-45-15,0 0 12 16,0 0-20-16,0 0-5 15,0 0 13-15,0 0-15 16,0 0 8-16,0 0 3 16,0 0-5-16,0-3-6 15,0 0 0-15,0-1 0 16,3-1 4-16,5 0-3 0,3-2 10 16,0 2-11-16,1 0 1 15,-1-2-2-15,2 2 1 16,-4 1-1-16,3 1 0 15,-3 2 1-15,-3 1 0 16,3 0 0-16,1 0-2 16,-1 0 1-16,0 0-5 15,0 5 6-15,2 1-1 16,-2 1 2-16,-2-1 0 16,2-1 0-16,-3 1 1 0,0-1-2 15,-3 0 0 1,0-3 0-16,0 2-7 0,0-1 15 15,-2 0-6-15,-1 0-2 16,0 2 1-16,0 1-2 16,0 0 1-16,0 3 0 15,-5 0 4-15,-3 1-3 16,-1 2-1-16,0 0 3 16,-3 1 3-16,0 0-12 15,2 1 6-15,1 0 0 16,-2 0-2-16,0 0 8 15,0 2-6-15,0 1 0 16,0-1 2-16,-1 0-8 16,-3 0 6-16,6 0 0 15,-3 1 0-15,0-2 1 16,3 0-1-16,1-2 0 16,1-2 2-16,1-4-2 0,3 0 0 15,0-3 0-15,2-1-6 16,1 0 6-16,0 0 0 15,0 0 0-15,0 3-4 16,0-2 4-16,0 1 0 16,1 0 0-16,4-1-1 15,-1-1-2-15,3 0 1 16,-2-2 1-16,4 1-2 16,-3-2 2-16,3 0 1 15,-3 0 0-15,0 0 9 16,0 0-8-16,0 0-1 15,1 0 0-15,-1-3 0 16,-1-2 5-16,-1 0-4 0,1 2 4 16,2-1-5-16,-3 1-1 15,1 1 1-15,1 0-6 16,5 2 6-16,-1 0-6 16,-1 0 8-16,3 0-2 15,1 0 4-15,-1 0-3 16,1 0-2-16,-2 0 1 15,4 0 0-15,-3 2-6 16,1-2 8-16,-1 0-2 16,0 0 6-16,-3 0 1 15,0 0-7-15,-3-5 2 16,-3-2 18-16,3-5 13 0,-3-2-20 16,0-1 3-16,1-1-2 15,-4 1-14 1,0-1 0-16,0 3-12 0,0 2 1 15,0 4 10-15,0 4-34 16,0 2 5-16,0 1-6 16,0 0-50-16,0 1 18 15,0 8 32-15,6 2-21 16,0-1-127-16,0-5-560 0</inkml:trace>
  <inkml:trace contextRef="#ctx0" brushRef="#br0" timeOffset="59301.51">6817 11359 111 0,'0'0'984'15,"0"0"-831"-15,0 0-99 16,0 0-48-16,0 0 10 15,0 0 21-15,0 0-19 16,-50 12-2-16,39-3-16 16,0 3 10-16,0-1 20 15,-1 1-24-15,2 3 1 16,1-2-7-16,-3-1 2 16,6 1 2-16,0-1-3 0,1 1 7 15,2 0 18-15,0 0-20 16,2 1 9-16,1 1 4 15,0 2-18-15,0 2 38 16,0 2-11-16,0 2 20 16,6 0 12-16,0 2-2 15,3-3 5-15,3-2-9 16,-2-2-19-16,2 0 9 16,0-4-14-16,2-4 15 15,0 0-14-15,0-4-14 16,2 1 5-16,-1-3-22 15,0-2 8-15,-1-2-4 16,0 0-4-16,9-10-81 16,-4-2-226-16,-1-5-643 0</inkml:trace>
  <inkml:trace contextRef="#ctx0" brushRef="#br0" timeOffset="60269.72">7162 11529 851 0,'0'0'293'16,"0"0"-210"-16,0 0-47 15,0 0 35-15,0 0 32 16,0 0-56-16,0 0-33 0,-50-32 21 15,36 32 1-15,2 0 8 16,-3 0-17-16,-1 3-26 16,2 7 4-16,-2 1-5 15,1 4-2-15,6-3 2 16,-1 0 0-16,4 1 1 16,1-1 3-16,4-1-3 15,1-1-2-15,0 2 1 16,0-2 0-16,0-1 0 15,9 1 0-15,1-3 1 16,-1-2 7-16,3-3-7 16,0-1 3-16,1-1-4 0,-2 0 0 15,5-7 9 1,-4-5-8-16,1-2 11 0,1-3-5 16,-2-2 1-16,-2 2-6 15,-1 1-2-15,-4-1 0 16,2 4-2-16,-4 3 4 15,-1 4 6-15,-2 2 2 16,0 3-9-16,0 1 30 16,0 0 18-16,0 0-33 15,1 0-10-15,1 0-6 16,1 0-14-16,3 11 14 16,0 5-2-16,5 5 1 15,0 4 1-15,4 3-2 16,-2 5 2-16,2 3 0 15,0 1 1-15,1 1 6 0,-2 0-6 16,5 1-2-16,-4 2 2 16,0 0 13-16,2 1 30 15,-3 1-32-15,0 4 7 16,-3 2-12-16,-1 0-5 16,-6 1 7-16,-1-2-8 15,-3-1-1-15,0-3 1 16,0-7 0-16,-7-1-1 15,-3-3 0-15,-4-7 1 16,3-1 3-16,-2-8-4 16,-2-5 0-16,2-4 17 15,-4-6-16-15,-2-2 11 16,1 0-11-16,-4-12 0 0,-2-3 13 16,0-2-13-16,-1-3 14 15,2-3-8-15,-2 1 2 16,1 0-18-16,5-2 9 15,2 5 0-15,4 0-1 16,4-1 2-16,1 1 0 16,5 1 15-16,0 0-15 15,3-2 7-15,0 1-8 16,0-1-1-16,9 1-5 16,2 0 7-16,2 3-1 15,-1-1 0-15,4 1-98 16,1 0-45-16,5-7-31 15,-4 2-332-15,-1 2-297 0</inkml:trace>
  <inkml:trace contextRef="#ctx0" brushRef="#br0" timeOffset="60907.36">7407 11352 747 0,'0'0'124'0,"0"0"-98"0,0 0 68 16,0 0 137-16,0 0-60 15,80 53-87-15,-60-36-28 16,1 3 2-16,-1 1-15 16,-3 1-5-16,4 4 16 15,-6 6-14-15,-2 3 15 16,-1 2-4-16,-3 3-39 15,-3 1 4-15,-3-5-6 16,-3 0-9-16,0-7-1 16,0-3 0-16,0-5 0 15,-3-1 12-15,-6-3-11 16,2-2 5-16,1-5 0 16,-2 0-5-16,5-5 11 0,0-1-12 15,-1-3 7 1,4 1 9-16,0-2-15 0,0 0-1 15,0 0 0-15,0 0-186 16,4 0-407-16</inkml:trace>
  <inkml:trace contextRef="#ctx0" brushRef="#br0" timeOffset="64805.18">7896 11009 1060 0,'0'0'259'0,"0"0"-162"16,0 0-14-16,0 0-3 15,0 0 99-15,0 0-50 16,0 0-78-16,0 0 0 0,0 0-12 15,0 0 6-15,0 0 8 16,0 0-37-16,0 0 7 16,0 0-23-16,0-1 2 15,8-1 8-15,2 1-4 16,2-1 13-16,3 0-8 16,0 2-4-16,1-2-9 15,1 2 2-15,0-1 0 16,0 1 1-16,2 0 0 15,0 0-1-15,-2 0 3 16,1 0-2-16,-3 0-1 16,0 0 0-16,-5 0-2 15,-1 0 1-15,0 0 2 16,-3 0-1-16,-3 0 6 0,0 0-4 16,0 0-3-16,-3 0 1 15,2 0 0-15,-2 0 0 16,0 0 1-16,0 0-1 15,0 0 0-15,0 0-14 16,0 0-75-16,0-4-166 16,0-1-124-16,0-2-337 0</inkml:trace>
  <inkml:trace contextRef="#ctx0" brushRef="#br0" timeOffset="65601.63">8023 10803 918 0,'0'0'330'16,"0"0"-231"-16,0 0-15 15,0 0 13-15,0 0 2 16,0 0-30-16,0 0-53 16,0 0-3-16,0 13 15 15,0 7 93-15,10 12 5 16,-2 8-43-16,1 5-25 0,1 7-4 16,-4 0-36-1,3 1 1-15,0-6-19 0,0-4 0 16,-2-8 20-16,-1-7-19 15,0-5 7-15,-4-6-2 16,1-7 0-16,1-4-7 16,-1-3 1-16,-3-3 0 15,2 0 2-15,-1 0-2 16,2 0-15-16,8-8-137 16,2-8-170-16,-1 1-606 0</inkml:trace>
  <inkml:trace contextRef="#ctx0" brushRef="#br0" timeOffset="66885.64">10676 11222 1048 0,'0'0'333'15,"0"0"-211"-15,0 0-23 16,0 0-48-16,0 0 55 16,0 0 0-16,0 0-48 15,0-4-20-15,6 0-20 16,5 0-17-16,2 1 12 15,5 2-12-15,3-1 7 16,1 2-7-16,-2 0 0 16,1 0-2-16,-2 0 1 15,-4 6 0-15,-2-2 0 16,-2 3 0-16,-2-2 1 16,-3 4-1-16,-1 2 1 0,-3-2-1 15,-2 4 0-15,0-1 0 16,0 2 1-16,-2 0 0 15,-9 0 0-15,-3 2 5 16,-2 1-6-16,1-1 0 16,-3 1-1-16,3-2 0 15,-1 1 0-15,2 1 2 16,3 1-1-16,1-3 0 16,4 1 1-16,2-1-1 15,1-5 0-15,3 3-1 0,-3-3 0 16,3 0 2-1,0-2-1-15,0-1 0 0,0-3 0 16,0-1-1-16,0-1 1 16,0-2 0-16,0 0 0 15,0 0 0-15,7 0 6 16,1-3-5-16,1-7-1 16,3-1 7-16,-2-1-7 15,2 1 2-15,0 1 4 16,2 1-6-16,-3 8 1 15,0-2 1-15,1 3-1 16,3 0 24-16,-2 4-3 16,2 5-7-16,-1 0 23 15,0-2-16-15,0-2-1 16,1 0-8-16,-2-4-7 0,-1 1 2 16,2-2-2-1,-2 0-5-15,-2 0-1 0,0-3-95 16,-2-4-260-16,-2 1-701 0</inkml:trace>
  <inkml:trace contextRef="#ctx0" brushRef="#br0" timeOffset="67372.94">11282 11367 215 0,'0'0'706'15,"0"0"-536"-15,0 0 13 16,0 0-56-16,0 0-28 15,0 0-1-15,0 0-20 16,0-29 27-16,0 26-14 16,0 3-35-16,0-3-11 15,-3 3-20-15,-4-2-12 0,-1 2 1 16,-3 0-12 0,0 0-2-16,2 0 0 0,0 5-4 15,-3 2 3-15,4 3-6 16,1 2 1-16,1 3 6 15,-1 2 0-15,2 1 1 16,4 4 5-16,-1 2-5 16,2 1 19-16,0-1 5 15,12-2 8-15,4-2 6 16,5-4-24-16,6-5-2 16,1-4-6-16,4-6-7 15,11-1-14-15,-9-13-158 16,-5-2-372-16</inkml:trace>
  <inkml:trace contextRef="#ctx0" brushRef="#br0" timeOffset="67928.23">11694 11269 1058 0,'0'0'176'16,"0"0"-134"-16,0 0-14 16,0 0-12-16,0 0 43 15,0 0 14-15,-90 18-34 16,74-5-4-16,-1 1-19 16,2 2 17-16,2 4 12 0,2-2 2 15,5 0-6-15,2 1 39 16,1-2-13-16,3-3-15 15,0 0-17-15,3-3-26 16,6-4 5-16,0-3-13 16,3-3 5-16,0-1 7 15,1 0-13-15,1-5 1 16,-1-7 6-16,-1-2-6 16,0-3-2-16,-1 0 2 15,-1 2-1-15,-3 2 2 16,-1 5-2-16,-1 4-1 15,-2 3 1-15,-2 1-19 16,2 0 18-16,5 12-4 16,-1 10 5-16,4 11 26 15,2 11-19-15,5 18 30 0,-2-1-26 16,-1 6-10-16,-1 4 24 16,-7-13 2-16,-1 5-12 15,0-10-8-15,-5-11-6 16,-1-10 25-16,2-8-11 15,-2-10-14-15,0-8 16 16,0-6-17-16,0-17-109 16,0-8-280-16,0-5-902 0</inkml:trace>
  <inkml:trace contextRef="#ctx0" brushRef="#br0" timeOffset="68365.13">11880 11171 841 0,'0'0'162'0,"0"0"-81"16,0 0 69-16,0 0-11 0,0 0 15 15,0 0-39-15,0 0 2 16,101 55-31-16,-75-35-21 16,-2 2-4-16,3 3-24 15,-1 4 26-15,0 4 0 16,-3 2-29-16,-3 3-8 15,-4 3-17-15,-5 1 13 16,-8 2-4-16,-3-1-5 16,0-1-1-16,0-3-11 15,-5-6-1-15,-1-6 2 16,0-5-2-16,0-5 0 16,1-5-48-16,-1-8-166 15,1-1-487-15,-1-3-558 0</inkml:trace>
  <inkml:trace contextRef="#ctx0" brushRef="#br0" timeOffset="116149.38">9088 11015 1169 0,'0'0'201'16,"0"0"-119"-16,0 0 21 15,0 0 19-15,0 0 8 16,0 0-45-16,0 0-51 15,0 0 23-15,0 0 20 16,0 0-15-16,0 0 9 0,0 0-27 16,0 0 5-1,0-3-3-15,0-8-46 0,0-1 21 16,0-2-21-16,3-6 1 16,3 0 10-16,-5-4-11 15,2 1 0-15,-1-4-1 16,1 0 3-16,-2 3-3 15,-1-1 1-15,2 1-10 16,-2 3 2-16,0-1 8 16,0 5 0-16,0-2 0 15,0 5-1-15,0 0-5 16,0 3 6-16,0 3 0 16,0 2 3-16,0 3 4 15,0 1-7-15,0 2 0 16,0 0-11-16,0 0 10 0,0 0 1 15,0 0-7-15,0 0 5 16,0 2-13-16,0 9 15 16,0 4 0-16,1 4-1 15,2 2 1-15,2 5 0 16,0 5 1-16,1 6 7 16,2 4-7-16,0 4-2 15,0 5 1-15,0 0-4 16,-1 1 3-16,-1-3 1 15,-1-4 0-15,5-5 7 16,-5-4-1-16,1-6-12 16,-2-7 4-16,-1-2 0 15,0-8 1-15,1-1 1 0,-2-5 0 16,-1 1 6 0,1-5 0-16,-2 1-8 0,0-1 2 15,0-1-3-15,0-1 2 16,0 1 2-16,0 1 0 15,0-1 14-15,-7 2-9 16,-2-1-7-16,-2 0 1 16,-2 1 0-16,5-3 7 15,-2 1-7-15,0 1 2 16,1-1 8-16,-2-1-9 16,6 2-1-16,-2-2 0 15,4 0 0-15,2 1 1 0,1-1-1 16,0 0 7-16,0 0 2 15,0 0-1-15,0 0-9 16,0 0 1-16,0 0-5 16,0 0 4-16,1 0 1 15,11 0 0-15,0 0 2 16,4 0 4-16,1 0-7 16,1 0 1-16,0 0 0 15,-2 0-1-15,6 0 2 16,-2 0-1-16,2 0 13 15,2 0-11-15,-4 2 25 16,-3-2-13-16,-3 0-14 16,-5 0 15-16,-3 0-14 15,-3 0-1-15,-2 0 9 16,1 0-2-16,-2 0 4 0,0 0-5 16,0 0-6-16,1 0 13 15,-1 0-12-15,0 0-2 16,0 0-19-16,0 0-99 15,-1 0-144-15,-5 0-648 0</inkml:trace>
  <inkml:trace contextRef="#ctx0" brushRef="#br0" timeOffset="116713.02">8894 11734 624 0,'0'0'783'0,"0"0"-632"16,0 0-41-16,0 0 73 16,0 0-16-16,0 0-42 15,0 0-68-15,0 0-5 16,0 0-42-16,1 0 18 0,7-2 21 16,8-1-29-1,1-1 9-15,5 1-16 0,3-3-12 16,4 0 18-16,5 1-18 15,5-2 7-15,7-2-1 16,5-1 5-16,4 2-13 16,2-1 1-16,-1 2 0 15,1 2 0-15,-5-1 1 16,-1 4-1-16,-3-1 4 16,-8 1 2-16,-3 2-12 15,-7 0 6-15,-6 0-3 16,-6 0 3-16,-8 0 0 0,-4 0 1 15,-3 0 2 1,-1 0-2-16,-2 0-1 0,2 0 0 16,-2 0-2-16,0 0-8 15,0 0 10-15,0 0-97 16,0 0-207-16,-5 6-630 0</inkml:trace>
  <inkml:trace contextRef="#ctx0" brushRef="#br0" timeOffset="117913.14">9176 12100 1147 0,'0'0'328'16,"0"0"-250"-16,0 0-47 0,0 0-3 16,0 0 23-16,0 0 108 15,0 0-60-15,38-25-59 16,-24 15 5-16,2 1-30 16,2 1 17-16,2 2 6 15,-1 1-26-15,5-1 7 16,3 3-19-16,0 0 2 15,-2 3 6-15,0 0-8 16,-2 0 1-16,-1 0 3 16,-1 0 2-16,-3 3-6 15,0 3 0-15,-5-1-5 16,2 1 5-16,-6 0 0 16,1 1 1-16,-4-1 5 15,-1-2-5-15,-2 0-1 0,-3 0 0 16,0 2 0-16,0-1 1 15,0 4 0 1,-2-1 10-16,-8 2 13 0,-5 2-23 16,-4 3 18-16,2-1-10 15,-5 3-9-15,0 1 25 16,-1 1-25-16,-1 0 22 16,-1 3 1-16,3-1-22 15,-1 1 5-15,4-3-6 16,1 2-3-16,1-3 1 15,1 2 4-15,3-2-2 16,-2 1 6-16,3-2-6 16,1-1 0-16,1 1 0 0,1 0-3 15,3-3-4-15,1 1 8 16,0-1-1-16,2 0 3 16,1-3 7-16,1-1-17 15,1 1 7-15,0-5 0 16,0-2 0-16,0 1 0 15,0-3 0-15,0 0 0 16,1-1 1-16,6-1-1 16,1 0 0-16,3-1 0 15,2-8 12-15,-1-1-6 16,3-1-5-16,1 1-1 16,0 2 9-16,1 1-9 15,1 0 0-15,-3 7 0 0,3 0-2 16,-3 0 3-1,2 0-1-15,0 11 0 0,-1 0 1 16,-2 2-2-16,5-2 2 16,-3-2-1-16,-2 2 5 15,4-5-3-15,-2 1-2 16,2-2 0-16,0-1-3 16,1 0 1-16,1 0 4 15,-2-1-2-15,-2-3 4 16,4 0-3-16,-3 0-1 15,0 0 0-15,-1-8-1 16,0-3-6-16,-2-2 14 16,-2-4-7-16,1-4 10 15,-5 0-8-15,3 0-2 16,-3 2 0-16,-3 0 0 0,-2 4 1 16,-2 4-1-16,-1 0 6 15,0 1 2-15,0 1-8 16,0 3 0-16,0 3-26 15,0 3-61-15,-3 0-90 16,-1 9-223-16,-5 3-772 0</inkml:trace>
  <inkml:trace contextRef="#ctx0" brushRef="#br0" timeOffset="188477.68">23377 10681 12 0,'0'0'359'0,"0"0"-195"15,0 0-106-15,0 0 7 0,0 0 20 16,0 0-1-1,0-19 4-15,0 17-1 0,0-1-11 16,0 0-26-16,0 0-19 16,0 1 11-16,0 2-34 15,0 0-8-15,0 0 0 16,0 0 1-16,0 0-1 16,0 0 4-16,0 0 2 15,0 0 13-15,0 0 36 16,0 0 26-16,0 0 5 15,0 0-44-15,0 0 10 16,0 0-5-16,0 0-15 0,0 0 28 16,0 0-19-1,0 0 5-15,0 0 14 0,0 0-39 16,0 0 12-16,0 0-11 16,0 6-16-16,-1 6 46 15,-5 6-20-15,-2 4 7 16,-2 8 7-16,1 4-45 15,-3 8 18-15,-3 8 2 16,-6 17-20-16,-7 20 26 16,2-7-26-16,1-5 0 15,3-12 9-15,4-16-2 16,1 3-9-16,-2 3 1 16,4-10-7-16,2-4 7 15,4-6 0-15,1-10 0 16,4 0 6-16,1-9-6 0,-1-3 0 15,2-6 0-15,2-1-7 16,0-2-2-16,0-2 9 16,0 0-8-16,0 0 7 15,0 0-75-15,0-6 37 16,7-10-118-16,10-14-72 16,-3 1-52-16,0 1-294 0</inkml:trace>
  <inkml:trace contextRef="#ctx0" brushRef="#br0" timeOffset="189309.8">23429 10713 681 0,'0'0'193'16,"0"0"-60"-16,0 0 28 15,0 0 56-15,0 0-81 16,0 0-28-16,0 0-3 15,0-23 2-15,0 23 3 16,0 0-50-16,0 0 1 0,0 0-4 16,0 0-56-16,0 0 20 15,0 0-21-15,0 6 1 16,0 6 35-16,0 6-36 16,0 3 15-16,3 6-13 15,3 4 17-15,0 8-7 16,5 3-3-16,-2 7-8 15,1 2 24-15,3 5-16 16,3-1-9-16,1-1 32 16,1-4-30-16,2 1 23 15,0-3-25-15,0-1 6 16,1-1 2-16,-2 0-7 0,-2-5-1 16,-4-4 0-16,-3-6 7 15,-2-3-9-15,-3-3 2 16,-1-8 0-16,-1 0 12 15,-3-6 0-15,0-5-14 16,0-1 2-16,0-3 0 16,0-2 33-16,0 0-3 15,-3 0 29-15,-10 0-23 16,-4-4-26-16,-4-4-10 16,-1 0 0-16,-3-1-7 15,-2 2 0-15,-5-1 14 16,1 5-5-16,-2 0 5 15,-1 2-6-15,1 1-2 16,-1 0 1-16,2 0-9 16,2 0 8-16,5 0 1 0,3 1 0 15,5 0 0-15,3 1 11 16,6-2-17-16,2 1 6 16,3-1-5-16,3 0 5 15,0 2 1-15,0-2 0 16,0 0-1-16,0 0-8 15,0 0 2-15,0 0-38 16,0 0-41-16,8 0 39 16,18 0-38-16,0-2-161 15,0-6-354-15</inkml:trace>
  <inkml:trace contextRef="#ctx0" brushRef="#br0" timeOffset="189782.26">23990 10707 990 0,'0'0'270'16,"0"0"-197"-16,0 0-24 16,0 0 44-16,0 0 19 15,0 0-13-15,0 0-41 16,0 78 30-16,2-39-25 15,-1 10-16-15,1 21 23 16,0 22-20-16,-2 20-5 16,0 6-11-16,0-10-28 15,0-25 0-15,0-25-6 16,0-17 0-16,0-7-3 16,0 2 3-16,0-2 0 0,0-3 0 15,0-11 12 1,0-8-13-16,0-8 1 0,0-4-13 15,0-7-118-15,0-8-165 16,0-4-556-16</inkml:trace>
  <inkml:trace contextRef="#ctx0" brushRef="#br0" timeOffset="190144.76">23923 11381 1440 0,'0'0'307'16,"0"0"-250"-16,0 0-22 15,0 0-13-15,0 0 62 0,0 0 3 16,0 0-68-16,61-17 23 16,-29 14-10-16,2 1-31 15,4 1 39-15,1-1-28 16,0 2 1-16,-1 0 25 15,0 0-36-15,-1 0 11 16,-2 0-13-16,-1 0 2 16,-1 0-4-16,-3 0 3 15,-2 0-1-15,-3 2 6 16,-2 1-6-16,-5 0 0 16,-2 0 0-16,-4-2-33 15,-4 0 23-15,-3-1-68 16,-3 0-67-16,-2-2-66 0,0-10-183 15,-2 1-420-15</inkml:trace>
  <inkml:trace contextRef="#ctx0" brushRef="#br0" timeOffset="190556.08">24318 10701 1196 0,'0'0'269'15,"0"0"-198"-15,0 0-37 16,0 0-6-16,0 0 12 16,0 0 42-16,0 0 41 15,10 60-35-15,1-24-34 16,1 9-54-16,3 16 38 15,0 25 3-15,3 18-15 16,-5 10 17-16,1-3-30 16,-8-15 9-16,-5-23 12 15,2-17-16-15,-3-15 7 16,2-7-1-16,-1 0-17 16,2 0 29-16,-1-1-30 15,-1-10 4-15,1-11 6 0,-2-5-15 16,1-4-1-1,1-3 12-15,-1 0-5 0,2 0 14 16,0-10-21-16,4-12-59 16,0 2-74-16,-3 4-470 0</inkml:trace>
  <inkml:trace contextRef="#ctx0" brushRef="#br0" timeOffset="193531.06">24723 10643 733 0,'0'0'182'0,"0"0"-32"16,0 0-5-16,0 0-5 16,0 0-14-16,0 0-65 0,0 0-18 15,-5-3 21-15,5 3-21 16,0 0 26-16,0 0-12 16,-1 0-35-16,1 0 22 15,0 0-28-15,-2 0-6 16,2 0 5-16,-3 0-14 15,0 3-1-15,0 3 0 16,0 2-1-16,0-1 1 16,2-2 0-16,-1 2 0 15,2 2 8-15,0-1-7 16,0 0-1-16,0 2 0 16,0-1 1-16,0-1-2 0,0 2 2 15,6-1-1 1,0 2 0-16,2-2 10 0,2-1-10 15,-1 0 0-15,2-1 0 16,0-1-1-16,0 0 1 16,-1-3 0-16,4 2 24 15,-2-2-18-15,1 0-6 16,-1-3 0-16,2 0 0 16,-3 0 2-16,1 0-1 15,1 0-1-15,-2-3 9 16,-2-5-8-16,1 2-1 15,-1-4 0-15,-3-1 1 16,1-3 2-16,0 2-2 0,-3 0-1 16,1-1 5-1,-2 1 2-15,0 0-8 0,-2 1 1 16,2-2 0-16,-3 1 0 16,2-1 1-16,-2-1-1 15,0 2 0-15,0-1 7 16,0-1-8-16,0-2 1 15,-2 1 0-15,-2 1 1 16,-1 0-1-16,-1 0 0 16,2 1 0-16,-3 3 9 15,2 2-9-15,-1 1 0 16,1 3 1-16,-1 1 2 16,-1 0-3-16,0-1 0 15,-1 4-1-15,-1-2 1 16,-1 1-1-16,-1 0 1 0,2 1 0 15,-1-2-1-15,1 2 5 16,0-1-4-16,0 1 0 16,2 0 0-16,-1 0-2 15,1 0 2-15,-2 0 0 16,1 0-1-16,1 1 2 16,-1 3-2-16,0 2 1 15,0 0-12-15,0 0 12 16,2 0 0-16,-2 1 0 15,2 0 3-15,0 3-1 16,0-4-3-16,-1 2 1 16,2-1-6-16,2 1 6 15,0 0 0-15,0 1 0 0,0 1 3 16,1 1-2-16,1 1-1 16,1 1 0-16,0-1-8 15,0 1 7-15,0 0 1 16,0 0 0-16,1-1 4 15,4 1-4-15,-1-2 0 16,1 2 0-16,0-1-4 16,0-1 4-16,-2-1 0 15,2 1 0-15,-1-2 5 16,1 0-4-16,1-2-1 16,1 3 0-16,0-4-6 15,3 0 6-15,0-1 0 0,-1 1 0 16,-2-3 4-16,2 0-4 15,0-3 0-15,-1 0 0 16,-1 2 0-16,2-2-2 16,1 0 4-16,-1 0-2 15,2 0 6-15,-1-2-5 16,1-1-1-16,-4-3 0 16,4 3 1-16,-4-5-2 15,-1 2 1-15,2-1 0 16,-3-2 8-16,1 2-7 15,-1-2-2-15,-1-1 0 16,1 0 1-16,0-2 0 16,-1 4 0-16,0-2 0 15,-2 0 2-15,1 0-1 16,-2 0-2-16,1-2-6 0,-2 2 7 16,0-1 2-16,0-1-2 15,0 1 0-15,0 0-1 16,0-2 1-16,0 2 0 15,0 0 0-15,0-3-2 16,-2 2 1-16,-2 1 1 16,-1 0 0-16,1-1 2 15,1 2-1-15,0 2-1 16,-2-1 0-16,2 1 0 16,0-1-3-16,-1 3 3 15,-1 0 0-15,1 0-2 16,0 2 8-16,-2 0-6 15,0 1 0-15,0 1 0 0,-2-1-11 16,1 3 11-16,-2 0-2 16,0 0 1-16,-3 0-39 15,1 0 38-15,-2 0-18 16,3 5-4-16,-4 2 22 16,1 1-25-16,1 1-2 15,-1-2 3-15,4 2-45 16,-1-3 19-16,3 3-17 15,-2 2-69-15,3-1-203 16,2 0-213-16</inkml:trace>
  <inkml:trace contextRef="#ctx0" brushRef="#br0" timeOffset="202819.11">25057 11393 309 0,'0'0'254'0,"0"0"-113"16,0 0-38-16,0 0-21 0,0 0 50 16,0 0 14-16,-5-4-35 15,5 3 2-15,0 1-36 16,0-2 7-16,0 2 7 15,0-1-7-15,0-1 11 16,-1 2-22-16,1 0-26 16,0 0 28-16,0 0-42 15,0 0-3-15,0 0 4 16,0 0-34-16,0 0 13 16,0 0-13-16,0 0 2 15,0 0 2-15,6 0 3 16,6 0-7-16,1 0 0 15,3 0 9-15,3 0-9 16,1 0 0-16,3-3 0 0,-1 1 3 16,2-3-3-16,1 1 0 15,1-4 0-15,-1 3 3 16,-1-1-3-16,-3 0 0 16,0 0 0-16,-4 3 10 15,-3-2-10-15,-3 2-1 16,-3 1 1-16,-3 2-7 15,-2 0-2-15,-3 0 9 16,1 0 0-16,-1 0-6 16,0 0-78-16,0 0-166 15,-3 10-117-15,-4-3-434 0</inkml:trace>
  <inkml:trace contextRef="#ctx0" brushRef="#br0" timeOffset="203180.08">25106 11497 945 0,'0'0'259'15,"0"0"-172"-15,0 0-37 16,0 0 19-16,0 0 58 15,0 0-49-15,0 0-13 16,50 17 43-16,-33-14-32 0,4-1 30 16,1 0 5-16,1 0-49 15,-1-2 6-15,0 0-40 16,-1 0 7-16,-4 0 21 16,-3 0-55-16,-4 0 14 15,-3 0-15-15,-2 0 1 16,-2 0-1-16,-3 0 2 15,1 0 2-15,-1 0-4 16,6 0-21-16,6 0-75 16,3-6-268-16,-2-2-590 0</inkml:trace>
  <inkml:trace contextRef="#ctx0" brushRef="#br0" timeOffset="204408.83">26037 10810 874 0,'0'0'321'0,"0"0"-143"15,0 0-54-15,0 0 33 16,0 0 47-16,0 0-73 15,0 0-58-15,-9-20-36 16,9 16 1-16,0 0 25 16,0-2-54-16,0 3 34 0,4-6-34 15,4 5-2-15,-1-5 18 16,5 2-24-16,1-2 0 16,4 0 9-16,1 1-2 15,1-2-10-15,2 3 2 16,1 0 0-16,1 2-4 15,0 0 4-15,2 2 0 16,-2 3 6-16,1 0 0 16,0 0-7-16,-3 0 1 15,1 4-14-15,1 4 13 16,-3 0 1-16,-1 4 0 16,-3-1 8-16,-3 2-8 15,1-1 0-15,-4 3-1 0,-1 0-3 16,-3 0 3-16,-2 1 1 15,-4 0 0-15,0 0 4 16,0-3-3-16,-10 3-1 16,-5 1 0-16,-4 0 6 15,-3-2-4-15,-1 1-2 16,-1-2 0-16,0-2-2 16,1 1 4-16,-3-4-3 15,2-1 1-15,0-2-18 16,1-3 9-16,2-1 10 15,6-2-1-15,0 0 4 16,4 0-2-16,2 0-2 16,5 0 0-16,1 0 0 15,-1 0-7-15,2-2 7 16,2 2 0-16,0-2-1 0,0 2-10 16,0 0 0-16,0 0 1 15,0 0-2-15,0 0-3 16,0 0 14-16,2 10 1 15,5 6 4-15,-1 6 3 16,1 4-7-16,0 6 0 16,0 0 2-16,-1 2 4 15,-2-4 2-15,-1-2 10 16,0-7 13-16,0-2-29 16,-1-2 5-16,-1-6-7 15,-1-1 2-15,2-3 2 16,-2-3-4-16,1-1 0 0,-1 0-12 15,3 1-89 1,1 0-178-16,-1 1-369 0</inkml:trace>
  <inkml:trace contextRef="#ctx0" brushRef="#br0" timeOffset="205260.16">26235 11667 857 0,'0'0'271'0,"0"0"-196"15,0 0-74-15,0 0 22 16,0 0 54-16,0 0-12 16,0 0-26-16,-6 0-38 15,6 6 28-15,0 2 28 16,0 1-15-16,0 2 15 15,0-2-17-15,0 2 1 16,0-3 10-16,5-2-27 16,1-2 24-16,2-1-42 15,0-3 4-15,-2 0 0 16,2 0-1-16,-1-2-2 16,-1-6 14-16,-3-2-20 0,-2-2-1 15,-1 0 0-15,0-1-15 16,0 0 14-16,-3 1-20 15,-4 3 17-15,-2 1-5 16,3 4-7-16,0 2 0 16,0 2-5-16,0 0-14 15,0 0 34-15,2 5-18 16,1 4 19-16,1 2-7 16,1 3 1-16,1-2 6 15,0 1-1-15,0-4-9 16,1-1 4-16,5-3 6 15,0-3 0-15,3-2-6 16,-3 0 12-16,0 0-6 0,-1-10 0 16,-4-1-5-16,-1-3 4 15,0 5 2-15,0-1 7 16,0 3 49-16,-3 4 13 16,0 2 47-16,-2 1-54 15,2 0-63-15,-4 8-9 16,0 6-164-16,-1 0-352 0</inkml:trace>
  <inkml:trace contextRef="#ctx0" brushRef="#br0" timeOffset="-191761.88">398 8630 1347 0,'0'0'302'0,"0"0"-235"16,0 0-6-16,0 0 40 16,0 0 8-16,0 0-5 15,0 0-60-15,0 0-3 16,0 0-14-16,0 0-18 16,0 0 16-16,0 0-24 15,3 0 7-15,12 0 4 16,3 0-5-16,7 2-7 15,2 2 0-15,6-3 0 16,-5 1-1-16,0-2 1 16,-2 0 0-16,-4 0 5 15,-4 0-4-15,-5 0-2 0,-4 0 1 16,-6 0-3-16,-3 0 1 16,0 0 3-16,-4 4-1 15,-14 0 10-15,-6 1-2 16,-7 2-10-16,3-3 2 15,-4-2 0-15,1 1 0 16,7-2 0-16,0-1 1 16,5 0 9-16,5 0-2 15,1 0-10-15,10 0 2 16,0 0-3-16,0 0-4 0,3 0 7 16,0 2-7-1,3 0 7-15,15 3-17 16,3 0 16-16,7 2 1 15,2-2-1-15,-2-1-1 0,-1-2 3 16,-3-2-1-16,-9 0 3 16,0 0-2-16,-9 0-1 15,-3 0 0-15,-3 0 0 16,0-2-8-16,0-2-18 16,-17-1-108-16,1 1-206 15,1 1-620-15</inkml:trace>
  <inkml:trace contextRef="#ctx0" brushRef="#br0" timeOffset="-189637.38">320 13244 1377 0,'0'0'232'0,"0"0"-166"15,0 0-56-15,0 0 12 16,0 0 29-16,0 0 25 16,0 0-4-16,0 0-55 0,0 0-1 15,0 0-16-15,6 0 6 16,8 0-6-16,5 0 8 15,8 0-6-15,3 2 15 16,1-1-16-16,3-1-1 16,-1 0 0-16,0 0 7 15,-3 2-7-15,1 0 0 16,-4-2 0-16,-3 3-1 16,-6-2 1-16,0 1 0 15,-8-1 0-15,0 1-9 16,-5-1 9-16,-2 1 0 15,-3-2 0-15,0 0 12 0,0 1-3 16,0-1-9-16,-3 0 0 16,-12 0 9-16,-3 0-5 15,-3 2-4-15,-4 0 0 16,-2-2 2-16,-4 3-1 16,3-1-1-16,-4-2 0 15,1 0 1-15,1 0-1 16,0 0 0-16,2 0 0 15,1 0 2-15,6 0-2 16,2 0 0-16,2 0 0 16,7-2 5-16,1 2-5 15,3-3 0-15,1 3 2 16,4 0 44-16,1-2-40 0,0 0 9 16,0 1-15-1,0-2-32-15,15 0 32 0,9 0 0 16,7 3 0-16,8-3 5 15,7 3 1-15,-1 0-6 16,1 0 0-16,-1 0 0 16,-2 0-1-16,-4 0 1 15,-8 0 0-15,-4 0 3 16,-7 0-3-16,-6 0 0 16,-6 0-1-16,-5 0-5 15,0 0 6-15,-3 0 0 16,0 3 9-16,-8-2 11 15,-9 2-14-15,-9-1-6 16,-1-1 0-16,-6-1 0 16,0 0 2-16,-2 0-1 0,2 0 0 15,2 0 4 1,4 0-4-16,4 0-1 0,4 0 0 16,4 0-6-16,6 0 6 15,3 0 0-15,5 0 0 16,-1 0 0-16,2 0-1 15,0 0-5-15,0 0-27 16,12 0-26-16,12 2 57 16,9 6-2-16,4-2 2 15,6 0-5-15,-2 1-40 16,-4-4-19-16,-3-2-7 16,-10 0-2-16,-6-1 33 0,-9 0 3 15,-9 0 39 1,0 0 21-16,-15 0-20 0,-9 0 31 15,-9 0 16-15,-4 0-10 16,-3-2 38-16,1 0-52 16,3 1-5-16,3-1 17 15,5 1-28-15,9 1 21 16,5 0-29-16,4 0-9 16,10 6-14-16,0 8-221 15,0 1-522-15</inkml:trace>
  <inkml:trace contextRef="#ctx0" brushRef="#br0" timeOffset="-184667.82">2004 13023 785 0,'0'0'296'0,"0"0"-212"15,0 0-47-15,0 0-31 16,0 0 20-16,0 0 48 16,-4 64-39-16,5-33 11 15,8 3 40-15,-1 7-29 0,5 6 2 16,-4 1-31-1,1 2-9-15,-4-2 10 0,-1-4-28 16,1-2-1-16,-3-9 0 16,-3-4-5-16,0-7-1 15,0-7-71-15,0-7-146 16,0-7-319-16</inkml:trace>
  <inkml:trace contextRef="#ctx0" brushRef="#br0" timeOffset="-184372.34">1739 13000 735 0,'0'0'97'0,"0"0"-57"16,86 0 93-16,-40 3-19 16,1-2-5-16,5 1-42 15,-4-2-4-15,1 0 74 16,-3 0-81-16,-7-3-26 16,-5 0-30-16,-7 0-9 15,-8 1-42-15,-8 0-203 16,-8 2-407-16</inkml:trace>
  <inkml:trace contextRef="#ctx0" brushRef="#br0" timeOffset="-184184.72">1896 13285 945 0,'0'0'118'0,"0"0"-84"16,0 0 9-16,101-12 2 16,-37-4-45-16,-9 3-13 15,-4 3-179-15</inkml:trace>
  <inkml:trace contextRef="#ctx0" brushRef="#br0" timeOffset="-183849.94">2428 13408 392 0,'0'0'875'15,"0"0"-776"-15,9 76-63 16,6-46-36-16,3-7 6 16,6-9 5-16,4-6 1 15,0-8 4-15,2 0-7 16,-5-15 4-16,-5-9 20 15,-2-6 14-15,-11-2 2 16,-7-5 34-16,0 0-14 0,-15 3 21 16,-10 5 7-16,-8 2-46 15,-3 7-12-15,-4 7-32 16,1 7-6-16,2 6 10 16,4 0-8-16,5 16 6 15,7 7-9-15,12 9-24 16,6 5-16-16,6 18-116 15,12-11-112-15,7-5-417 0</inkml:trace>
  <inkml:trace contextRef="#ctx0" brushRef="#br0" timeOffset="-182685.68">2784 13317 848 0,'0'0'293'16,"0"0"-193"-16,0 0-62 16,33 97-38-16,-19-56 13 15,-1 0 9-15,2-3 16 16,0-6 9-16,-3-5-28 16,-3-8-7-16,-6-8-9 15,1-10 4-15,-4-1-14 16,0-9-12-16,-13-11-106 15,-4-7 95-15,-5-4 30 0,-3 2 55 16,1-3 75-16,3 1-64 16,3 2-8-16,9 2-39 15,6 2-18-15,3 4 17 16,0 0-17-16,12 6 0 16,7 3-1-16,1 2 0 15,2 5-6-15,2 0 6 16,4 3 0-16,-1 2 5 15,1 0-4-15,0 0 0 16,0 10 13-16,0 9-1 16,-4 8 18-16,1 7 35 15,-4 4-39-15,-6 3 7 16,-4 0-19-16,-1-4 9 16,-4-6 5-16,-3-7-28 15,0-9 7-15,0-8-8 0,0-7 0 16,-3 0 28-16,2-13-13 15,-1-13 20-15,2-10-14 16,-3-7-21-16,3-3-8 16,0 2-24-16,3 1 2 15,3 8 29-15,1 7-12 16,5 13 13-16,3 8-1 16,0 7-32-16,4 13 33 15,2 17 46-15,1 9 7 16,-2 5-1-16,-1 2-27 15,-7-6 7-15,0-5-2 16,-4-9-29-16,-3-6 18 16,-2-8-19-16,-1-10 1 0,-5-2-3 15,0-6 17 1,0-17-30-16,0-8-5 0,0-8-81 16,0-4 10-16,0 3-38 15,0 3 53-15,0 7 38 16,0 8-2-16,6 15 29 15,10 7-2-15,2 7 13 16,5 22 6-16,0 7 22 16,1 3-14-16,-3 0 18 15,0-4-7-15,-2-10 20 16,-2-7-7-16,-1-8-30 16,-2-9-8-16,-1-1-5 0,-1-9-36 15,0-15-36 1,0-8-61-16,-3-2 43 0,4 0 78 15,-4 2-362-15,2 11 179 16,-1 8 148-16,2 13-13 16,2 3 62-16,2 22 3 15,3 6 259-15,2 6-159 16,3-1 57-16,0-2-35 16,-2-8-52-16,4-9-31 15,-4-7-7-15,-1-8-22 16,-3-2 5-16,0-12-15 15,-6-10-9-15,-4-6-25 16,-6-5-15-16,-2-1-28 16,0 1 35-16,-12-1 29 15,-9 5 13-15,-3 3 78 0,-10 6-28 16,3 8 15-16,-4 7-32 16,5 5-19-16,4 5 52 15,6 17-41-15,8 9-4 16,5 6-1-16,7 2 6 15,0 0 37-15,15-2-19 16,9-2-21-16,7-9-23 16,24-1-25-16,-10-9-115 15,1-9-398-15</inkml:trace>
  <inkml:trace contextRef="#ctx0" brushRef="#br0" timeOffset="-182288.74">4310 13226 1445 0,'0'0'142'0,"0"0"-98"16,-28 106-41-16,20-52 3 16,7 0 119-16,1 0 2 15,6-6-40-15,18-7-55 16,4-10-32-16,8-11-9 15,1-13-10-15,2-7-11 16,0-8-47-16,-5-16-53 16,-4-10 59-16,-9-7-53 15,-6 0-68-15,-9-2 34 16,-6 4 151-16,0 7 7 16,0 6 165-16,-8 9 46 0,2 9-41 15,3 8-22-15,3 0-129 16,0 22 5-16,5 9 17 15,11 9 42-15,10 1 2 16,2-3-76-16,8-7 10 16,0-8-19-16,-1-11 2 15,1-10-14-15,-8-16-54 16,-8-14-205-16,-10-5-442 0</inkml:trace>
  <inkml:trace contextRef="#ctx0" brushRef="#br0" timeOffset="-182157.84">4522 13130 1490 0,'0'0'176'16,"0"0"-176"-16,0 0-768 0</inkml:trace>
  <inkml:trace contextRef="#ctx0" brushRef="#br0" timeOffset="-181544.39">4925 13493 222 0,'0'0'1062'15,"0"0"-914"-15,49 75-148 16,-22-53-23-16,1-12-45 15,2-10 4-15,-2-2 63 16,-5-18-15-16,-4-7 3 16,-8-7-71-16,-10 0-75 15,-1-2 150-15,-10 5 9 16,-16 4 168-16,-5 7 53 16,-2 4-83-16,-3 9 2 15,2 5 10-15,3 2-94 16,5 6 3-16,4 10-26 15,7-1-24-15,9 0-16 0,6-5 7 16,0-3-24-16,6-6 7 16,14-1-58-16,3 0-7 15,9-12-7-15,2 1-106 16,2 0-92-16,7 6 88 16,-3 2 168-16,2 3 31 15,-3 3 123-15,-3 13 184 16,-5 7-119-16,-3 2-130 15,-7 3-13-15,-6 2-45 16,-3-2 1-16,-6-7 19 16,-3-5-20-16,-2-10 10 15,-1-6-8-15,0 0-2 16,2-17-72-16,1-9-158 16,0-6-19-16,6 1 74 0,4 5 175 15,1 9 2-15,5 12 177 16,5 5 70-16,3 9-58 15,4 15-16-15,2 6-22 16,-3 2-34-16,-5 0-82 16,-2-5-2-16,-9-5-35 15,-14-9-37-15,0-7-234 16,-11-6-826-16</inkml:trace>
  <inkml:trace contextRef="#ctx0" brushRef="#br0" timeOffset="-181361.81">5043 12908 1431 0,'0'0'789'16,"0"0"-777"-16,6-84 20 16,13 49-30-16,8 1 11 15,4 8-13-15,20 1-44 16,-8 9-174-16,-4 8-975 0</inkml:trace>
  <inkml:trace contextRef="#ctx0" brushRef="#br0" timeOffset="-180396.9">6397 13236 1228 0,'0'0'270'0,"0"0"-156"16,0 0-12-16,0 0 26 16,-94-4-52-16,67 12-51 15,3 9 13-15,-1 4-33 16,4 6-4-16,8 2 17 15,2 7-17-15,11 3 69 16,0 2-1-16,8 2-32 16,12-2-7-16,6-7-30 15,4-7 0-15,7-13 9 16,-3-8-3-16,-1-6-8 0,-5-12 2 16,-2-16-11-1,-8-10-3-15,-5-6-5 0,-5-6-16 16,-7-4 23-16,-1 1 9 15,-6 0 3-15,-10 9 12 16,1 7-6-16,-3 11 10 16,10 12-16-16,2 14 0 15,5 6-14-15,1 36 14 16,3 8 3-16,12 11 8 16,6 4-3-16,1-12-5 15,2 1-3-15,3-13 0 16,-2-11-14-16,-1-15 14 15,0-12-25-15,-6-3-32 16,3-20-54-16,-5-13-36 16,-2-6-22-16,-5-4-23 0,-2-2 25 15,-3 6 92 1,-1 9 75-16,0 13 12 0,2 15-12 16,-2 5-110-16,6 27 110 15,4 12 99-15,4 7-8 16,5 2-11-16,6-6 61 15,4-6 41-15,2-12-134 16,-1-13-15-16,4-14-24 16,-3-2-9-16,-1-26 0 15,-5-8-43-15,-5-11-4 16,-5-7 3-16,-9-2 4 16,-9-3 38-16,0 0-12 15,-14 3 14-15,-14 6 20 0,-2 9 12 16,-1 14 90-1,1 17 55-15,9 10-26 0,5 21-82 16,4 31-32-16,12 5 12 16,0 9 11-16,9 2-29 15,15-13 11-15,7 1-17 16,11-11-25-16,25-9-61 16,-9-13-185-16,-6-9-925 0</inkml:trace>
  <inkml:trace contextRef="#ctx0" brushRef="#br0" timeOffset="-179787.04">7942 13078 214 0,'0'0'1607'15,"0"0"-1431"-15,0 0-137 16,0 0-39-16,0 0-5 16,0 0 5-16,0 0 18 0,-15 84 44 15,17-36 3-15,4 8-37 16,1 4-5-16,-2 3-22 15,-4-2-1-15,-1-3 12 16,0-8-10-16,0-10 1 16,-3-7-3-16,0-11-77 15,-4-12-35-15,1-10-127 16,3-10-163-16,-3-10-603 0</inkml:trace>
  <inkml:trace contextRef="#ctx0" brushRef="#br0" timeOffset="-179573.69">7871 13297 1318 0,'0'0'263'15,"0"0"-250"-15,0 0 2 16,0 0 18-16,0 0 119 16,83 78 5-16,-47-39-36 15,7 2-59-15,-1-2-31 16,4-4-31-16,-4-6 1 15,0-9-1-15,-6-10-63 16,2-10-125-16,-11 0-146 16,-7-10-483-16</inkml:trace>
  <inkml:trace contextRef="#ctx0" brushRef="#br0" timeOffset="-179343.02">8241 13201 1169 0,'0'0'286'0,"0"0"-208"15,16 106 17-15,2-49 39 16,-2 5 18-16,4 0-43 16,-4-4-47-16,0-6-47 15,-2-7 0-15,-1-13-15 16,-2-11-34-16,-2-11-92 15,1-10-142-15,-2-16-263 0,-2-6-219 16</inkml:trace>
  <inkml:trace contextRef="#ctx0" brushRef="#br0" timeOffset="-179153.79">8475 13208 1015 0,'0'0'545'0,"0"0"-441"16,27 106-59-16,-11-51 64 16,-1 1 3-16,1 0-39 15,-1-3-16-15,0-8-57 16,-4 2-24-16,-4-15-200 16,-5-10-269-16</inkml:trace>
  <inkml:trace contextRef="#ctx0" brushRef="#br0" timeOffset="-178943.91">8521 13512 93 0,'0'0'1081'0,"0"0"-952"15,0 0-73-15,91 22 59 16,-48-19-63-16,6 1-10 15,1-4 25-15,0 0-29 16,-2 0-26-16,-2-7-12 0,-11-2-271 16,-13-5-450-16</inkml:trace>
  <inkml:trace contextRef="#ctx0" brushRef="#br0" timeOffset="-178727.32">8792 13249 1490 0,'0'0'297'0,"0"0"-212"16,11 87-69-16,3-40 59 16,2 3-11-16,1 0 8 0,0-2-26 15,1-1-46 1,-3-5-42-16,1-2-201 0,-5-9-153 15,-4-11-278-15</inkml:trace>
  <inkml:trace contextRef="#ctx0" brushRef="#br0" timeOffset="-178261.72">9073 13514 1430 0,'0'0'224'15,"0"0"-125"-15,0 0-14 16,97-5 19-16,-67 8 60 0,-5 10-74 16,-1 1-4-1,-8 5-39-15,-8 1-40 0,-1-1 35 16,-7 2-42-16,0-1 21 16,-3-3 6-16,-10-2-15 15,1-6-20-15,-1-4 8 16,2-2-22-16,3-3 22 15,2 0-44-15,2-5-11 16,4-5-32-16,0 1-22 16,9 3 56-16,11 2-32 15,6 4 19-15,6 0 65 16,4 6-3-16,-1 10 4 16,-1 5 49-16,-4 4-7 15,-7 2 34-15,-4 4-2 16,-10-2-36-16,-9 2 43 0,0 1-33 15,-10-1 2-15,-14-3 1 16,-6-5-50-16,-6-6 25 16,-3-7-20-16,0-6 4 15,4-4 30-15,5 0-40 16,7-3 0-16,6-8-33 16,8-12-111-16,7 5-192 15,2 1-1116-15</inkml:trace>
  <inkml:trace contextRef="#ctx0" brushRef="#br0" timeOffset="-176145.75">9756 13511 867 0,'0'0'337'0,"0"0"-199"16,0 0-31-16,0 0 30 16,0 0 16-16,0 0-89 15,0 0-26-15,-30-6 2 16,24 6-18-16,0 3 13 16,-1 9-22-16,-2 2-11 0,3 10 31 15,0 2-31-15,3 7 27 16,3 4 16-16,0 2-20 15,1 3 15-15,12 2-19 16,4-7-14-16,4-4 11 16,-1-10-17-16,2-6-1 15,2-6 0-15,-2-9-94 16,-1-2-24-16,9-6-175 16,-6-7-289-16,-5-4-407 0</inkml:trace>
  <inkml:trace contextRef="#ctx0" brushRef="#br0" timeOffset="-175448.24">10014 13593 584 0,'0'0'668'0,"0"0"-536"15,0 0-97-15,0 0-3 16,0 0 68-16,0 0-10 16,-91 30-23-16,78-18-32 15,1 4-27-15,3 3 12 16,-1 1-20-16,5 1 2 16,2 1 47-16,3-3-20 15,0-2 2-15,3-1-31 16,12-5 13-16,0-7-4 0,4-2-8 15,2-2-1-15,-3-2 0 16,4-10-55-16,-5-7 23 16,-1 0-35-16,-2-1 54 15,-4-1 13-15,-3 2 0 16,-2 4 9-16,-2 2 2 16,-3 5-5-16,3 4-12 15,-3 4 6-15,3 0-42 16,3 3 16-16,3 14 26 15,4 7 7-15,8 9 53 16,4 8-53-16,5 6 10 16,0 4-17-16,-2-1-15 15,-2 2 9-15,-7 1-10 16,-4-3-29-16,-6-1 45 16,-7-1-44-16,-2-2 31 0,0-7-2 15,-13-5 14-15,-4-5 0 16,-7-7 2-16,3-8 15 15,-6-5 26-15,-4-8-14 16,-1-1 51-16,-1-5-10 16,4-12-33-16,0-3 26 15,7-4-24-15,6-3 37 16,7-1-25-16,6-1-44 16,3-1 14-16,0-1-20 15,17 0 0-15,6 1 28 16,4-3-27-16,9 2 14 15,1 0-15-15,-1-2 0 0,-2 4-89 16,2-12-167-16,-9 8-107 16,-7 7-550-16</inkml:trace>
  <inkml:trace contextRef="#ctx0" brushRef="#br0" timeOffset="-175152.44">10265 13491 568 0,'0'0'100'16,"0"0"56"-16,0 0 98 15,0 0-54-15,110 89-22 16,-74-54-46-16,-2 7-62 15,-4 5 0-15,-6 1-25 16,-11 5-27-16,-8 3 20 16,-5-3-31-16,0-6 11 15,-6-4-8-15,-8-8-10 16,-8-7-22-16,1-8-143 16,6-7-400-16</inkml:trace>
  <inkml:trace contextRef="#ctx0" brushRef="#br0" timeOffset="-172736.15">11325 13135 643 0,'0'0'148'0,"0"0"-115"0,0 0-32 16,0 0 44-16,0 0 12 15,0 0 28-15,0 0 32 16,-33 50-19-16,29-42 53 16,-2 3-70-16,-1-2-57 15,-1 3 22-15,2 0-14 16,0 5 2-16,0 3 18 15,-1 6-11-15,4 12 23 16,3 4 35-16,0 8-14 16,0 8 25-16,13 3-53 15,5 2-18-15,6 0 9 16,4-5-48-16,2-5 18 0,3-9-18 16,0-10 0-1,0-12-12-15,-4-8 12 0,3-14-112 16,-7 0-171-16,-6-8-447 0</inkml:trace>
  <inkml:trace contextRef="#ctx0" brushRef="#br0" timeOffset="-172120.71">11658 13621 628 0,'0'0'365'0,"0"0"-200"0,24 72 55 15,-6-41-96-15,4-5-46 16,8-5-44-16,0-12-33 16,1-6 31-16,-1-3-23 15,-3-7 1-15,-5-12 9 16,-7-8-18-16,0 1 12 15,-11-7-13-15,-4-3 0 16,0 2 3-16,-7 4 4 16,-11 0 21-16,-4 3 14 15,-1 3 4-15,-5 6 17 16,1 2-40-16,0 7-20 16,3 5 34-16,4 4-37 15,1 7 7-15,5 13-7 0,3 7-7 16,2 5 6-16,6 4-7 15,3 0 8-15,0-2 0 16,9-1 0-16,9-7 0 16,6-4 2-16,4-8-2 15,2-7-1-15,0-7-56 16,1 0-34-16,-4-7 15 16,-3-12 2-16,-7-2-3 15,-4-2-68-15,-4-3 16 16,-6 2 95-16,-2 3 24 0,-1 5 10 15,0 7 55 1,0 6 58-16,0 3-7 0,2 3-55 16,6 14-32-16,5 9 73 15,4 6 16-15,3 1-16 16,8-2-30-16,2-4-51 16,0-10-11-16,-2-7-16 15,-1-10-154-15,-8-5-118 16,-8-8-581-16</inkml:trace>
  <inkml:trace contextRef="#ctx0" brushRef="#br0" timeOffset="-171234.86">12189 13494 918 0,'0'0'251'0,"0"0"-21"15,0 0-59-15,43 102-2 16,-31-67-17-16,1-1-64 16,-4-2-9-16,-1-2-40 15,-1-7-23-15,-4-4 11 16,-1-9-26-16,-2-6 7 16,0-4 14-16,0-1-21 15,0-19-2-15,0-7-40 16,0-7-72-16,0-7 68 15,-2-1-111-15,2 2-10 16,0 6 77-16,3 7 56 0,8 10 33 16,3 11 0-1,3 6 21-15,2 7 43 0,1 17 54 16,2 5 38-16,0 10-22 16,-2 2-58-16,-4 2-4 15,1-2-34-15,-5-4-20 16,-2-7 45-16,-1-7-55 15,-3-11 1-15,-3-5-9 16,-3-7-5-16,0 0-1 16,0-12-42-16,0-12 31 15,0-8 16-15,0-9-76 16,3-1-13-16,0 1 22 16,3 6 3-16,3 6 58 15,0 12-9-15,3 11 16 16,4 6 37-16,5 11-12 0,2 17 69 15,3 9 13-15,1 4-57 16,1 1-1-16,-1-5-38 16,-3-9 5-16,-1-9 15 15,-4-8-25-15,0-10-6 16,-4-1 0-16,-2-15-12 16,0-14 0-16,-3-4-14 15,-1-6-7-15,-3-2 32 16,-3 2-49-16,1 5 33 15,-2 7 8-15,3 9-9 16,-2 12 8-16,2 6-6 16,3 7 16-16,-1 18-2 0,4 8 11 15,1 6-9-15,3-2 0 16,2-1 1-16,4-8 31 16,0-8-21-16,5-8-1 15,-3-12 2-15,1 0 1 16,-3-9-13-16,-3-15 0 15,-4-6 9-15,-4-4 6 16,-6-2-15-16,-4 2 27 16,0 3 22-16,-6 2-49 15,-10 8 48-15,-6 4-20 16,-5 7-27-16,-7 7 15 16,-2 3-16-16,0 10-20 15,2 10-8-15,7 6-73 16,0 8-60-16,13-7-214 15,4-2-665-15</inkml:trace>
  <inkml:trace contextRef="#ctx0" brushRef="#br0" timeOffset="-170650.95">13120 13450 1582 0,'0'0'264'0,"0"0"-204"15,0 0-7-15,83 67-38 16,-56-33 41-16,0 0 62 16,-6 2-34-16,-2 0-35 0,-4-4-49 15,-5-5 7 1,-4-8-12-16,-1-4 12 0,-4-11-7 16,-1-4 0-16,0-4-27 15,0-16-20-15,0-9-67 16,0-7 9-16,0-5 54 15,0 1-39-15,2 5 23 16,11 8 66-16,-1 6-5 16,4 11 6-16,1 10 41 15,1 0 27-15,0 20 10 16,3 8-18-16,-2 4 2 16,1 2 19-16,-1-2-41 0,0-6 20 15,-1-5-48 1,3-8-3-16,-3-6 10 0,0-7-18 15,0-3 9-15,-3-18-10 16,1-6-16-16,-2-9-1 16,-1-5-17-16,-3-1-23 15,-1 1 24-15,0 4-15 16,-3 7 33-16,0 9 15 16,0 13-35-16,0 8 17 15,3 5-24-15,1 21 42 16,3 8 60-16,3 5-19 15,3 4 12-15,1-5 6 16,3-6-58-16,1-6 25 16,-3-9-26-16,0-9 2 15,-5-6-17-15,-2-2 15 16,-6-9-93-16,-8-20-36 16,0 4-175-16,0 0-374 0</inkml:trace>
  <inkml:trace contextRef="#ctx0" brushRef="#br0" timeOffset="-170498.64">13655 13230 1347 0,'0'0'634'16,"0"0"-590"-16,0 0-44 16,0 0-290-16,0 0 124 15,0 0 22-15,0 0-89 16,28 24-136-16</inkml:trace>
  <inkml:trace contextRef="#ctx0" brushRef="#br0" timeOffset="-169906.69">14043 13369 1279 0,'0'0'197'16,"0"0"-130"-16,3 81-35 15,0-37-2-15,3-1 107 16,1 3 8-16,6-3-36 16,3-7-23-16,6-7-63 15,2-9-9-15,4-10-4 16,0-10-10-16,0 0-2 16,-2-20-52-16,0-6-34 0,-7-8 19 15,-4-3 9-15,-5-2 39 16,-7 0 21-16,-3 4-19 15,-1 3 19-15,-17 6 6 16,-4 7 38-16,-3 6 35 16,-3 8-42-16,-3 5-12 15,-2 0-13-15,1 6-3 16,3 10-9-16,5 4 5 16,5 1-4-16,5 1 14 15,6 5-14-15,6-3-1 16,2 0 6-16,0-1 3 15,12-4-10-15,6-3 1 0,6-4-14 16,1-9 4 0,3-3-36-16,-1 0-73 0,0-15-40 15,-3-6-67-15,-2-4-70 16,-3-6 133-16,-2 2 76 16,-4 0 87-16,-4 5 71 15,-3 5 149-15,-1 8-30 16,-1 11-93-16,1 0-35 15,-1 17-22-15,5 11 33 16,3 5 17-16,2 1-37 16,5-3-28-16,2-6-25 15,6-9-5-15,1-7-88 16,11-9-103-16,-5-9-285 16,-7-8-484-16</inkml:trace>
  <inkml:trace contextRef="#ctx0" brushRef="#br0" timeOffset="-169410.64">14690 13338 1393 0,'0'0'406'15,"0"0"-284"-15,0 0-118 16,0 0 15-16,-44 105-19 16,39-62 43-16,4 0 103 15,1 1-41-15,3-5-81 16,11-10-14-16,4-7-10 15,5-10-44-15,-1-10 19 16,0-2-43-16,-1-7-32 16,0-15-117-16,-3-5 0 0,-3-2 15 15,-2-1 56-15,-5 5 63 16,-2 3 83-16,-3 8 85 16,-3 9 63-16,1 5-26 15,1 9-94-15,1 14 5 16,4 11 5-16,4 5 18 15,4 3 47-15,7-5-59 16,3-4 13-16,5-9-30 16,0-9-25-16,1-8 22 15,-2-7-22-15,-4-7 4 16,-4-15 5-16,-3-4 1 16,-6-10-7-16,-7-1 14 0,-5-2-3 15,0 1 48 1,-19 4-21-16,-8 4 13 0,-7 6 62 15,-3 8-74-15,-5 9-11 16,3 7-33-16,5 4-42 16,4 16 42-16,9 4-25 15,8 5-6-15,10 5-74 16,3-5-263-16,0-8-615 0</inkml:trace>
  <inkml:trace contextRef="#ctx0" brushRef="#br0" timeOffset="-169058.38">15096 12963 1624 0,'0'0'290'0,"0"0"-288"16,0 0-2-16,0 0-94 16,0 0 94-16,88 63 63 15,-47-31 40-15,4 6-80 16,3 9 18-16,1 17-19 16,-1 20-19-16,-9 22 37 15,-14 6-9-15,-17-1 17 16,-8-15 17-16,0-23-48 15,-11-16 6-15,2-15-23 0,-1-6 2 16,1-2 4-16,0 0-6 16,-4-8-31-16,5-14-149 15,0-10-954-15</inkml:trace>
  <inkml:trace contextRef="#ctx0" brushRef="#br0" timeOffset="-163794.79">13488 15734 111 0,'0'0'1022'0,"0"0"-798"0,0 0-147 16,0 0-1-16,0 0 49 15,0 0-19-15,0 0 27 16,0 0-46-16,6-2 8 16,3-1-10-16,1 1-51 15,8-1 3-15,6 3-12 16,6 0-9-16,10 0 58 15,7 0-47-15,8 0-12 16,6 0-5-16,2-3-8 16,-1 0-2-16,-2 0 0 15,-5 0 0-15,-3 3-1 0,-4 0 2 16,-5 0 5 0,-6 0-6-16,-2 7 2 0,-7 1-3 15,-4-1 1-15,-3-3 0 16,-5 2 7-16,-1-4-6 15,-4 0 0-15,-4-1 2 16,-1-1-3-16,-2 2-12 16,-1-2-46-16,-1 0-71 15,2 0-73-15,-1 0-154 16,0-7-328-16</inkml:trace>
  <inkml:trace contextRef="#ctx0" brushRef="#br0" timeOffset="-163109.6">14565 15509 1435 0,'0'0'231'16,"0"0"-218"-16,0 0-13 15,0 0 0-15,0 0 2 16,0 0 17-16,-12 77 55 15,12-40 14-15,0 8-49 16,0 3 13-16,7 8-20 16,1 0-22-16,1-1 5 15,-3-1-8-15,0-8-7 16,-3-6 0-16,-2-9 1 16,1-9 6-16,-2-8-7 0,0-9 0 15,0-5 35-15,0 0-26 16,0-13 32-16,0-11-32 15,0-9-7-15,-3-9 16 16,-2-7-18-16,-2-4 0 16,1-1-1-16,-2-4-5 15,1-2 6-15,0 3-7 16,2 1 2-16,2 8-1 16,3 4 6-16,0 8 0 15,0 9-4-15,0 8 5 16,0 8-2-16,0 7-5 15,2 4-32-15,4 0 30 16,4 4 16-16,3 11-8 0,7 6 6 16,3 2 1-16,3 5-14 15,8 2 7-15,0-1-5 16,2 2 4-16,-1 1 2 16,-3-2-1-16,-2 0 6 15,-6-2 1-15,-7-1-14 16,-4-1 4-16,-10-3 3 15,-3 0 10-15,-6 1-10 16,-16 2 14-16,-10-2 2 16,-5 3-4-16,-5-2 14 15,2 0 27-15,1-2-3 16,3-2 16-16,8-3-47 16,7-2-3-16,11-6-16 15,5 0-3-15,5-4-59 0,29-3-115 16,4-2-316-16,2-1-458 15</inkml:trace>
  <inkml:trace contextRef="#ctx0" brushRef="#br0" timeOffset="-162569.93">15801 15427 1169 0,'0'0'326'0,"0"0"-244"0,0 0-56 15,0 0-19-15,0 0 2 16,0 0-2-16,0 97 54 16,0-55 58-16,3 7-4 15,2 9-63-15,-2 4-20 16,0 5-2-16,-2-3-30 16,1-2 1-16,-2-7-1 15,0-9 1-15,0-13 7 16,0-8-7-16,0-8-1 15,0-9 0-15,0-7-44 16,0-1-79-16,0-23-99 0,0-6-185 16,0-3-187-16</inkml:trace>
  <inkml:trace contextRef="#ctx0" brushRef="#br0" timeOffset="-162284">15796 15478 1064 0,'0'0'278'16,"0"0"-189"-16,0 0-69 16,0 0 6-16,0 0 9 15,0 0 71-15,0 0-1 16,49-17 77-16,-24 43-23 16,6 10-76-16,8 10-48 15,4 3 12-15,4 2-25 16,-1-1 15-16,-1-1-8 0,-5-7-29 15,-5-5 14 1,-5-7-14-16,-7-10 0 0,-5-4-12 16,-6-9 3-16,-4-2-50 15,-3-5-99-15,-5-5-168 16,0-11-77-16,0-2-451 0</inkml:trace>
  <inkml:trace contextRef="#ctx0" brushRef="#br0" timeOffset="-161999.61">16283 15319 1026 0,'0'0'316'0,"0"0"-226"15,0 0-4-15,7 78 36 16,1-34 57-16,6 16-13 15,3 21-56-15,0 16-20 16,-1-7-3-16,-7-18-64 16,-4-22 7-16,-3-18-30 15,-2 1 12-15,0 0-2 16,2 0-10-16,-2-12 9 16,0-10-9-16,0-9-58 15,3-5-88-15,0-16-238 0,0-3-333 16</inkml:trace>
  <inkml:trace contextRef="#ctx0" brushRef="#br0" timeOffset="-161726.53">16662 15354 1416 0,'0'0'303'0,"0"0"-201"16,0 0-96-16,0 87 29 16,1-41 112-16,9 9-24 15,3 2-21-15,0 3-58 16,2-4-8-16,-3-3-19 0,-1-8-16 16,-3-3-2-16,-3-9-51 15,-4-7-49-15,-1-7-27 16,0-10-141-16,-6-6-110 15,-5-3-375-15</inkml:trace>
  <inkml:trace contextRef="#ctx0" brushRef="#br0" timeOffset="-161510.86">16659 15761 1341 0,'0'0'390'0,"0"0"-255"16,0 0-115-16,0 0-10 15,0 0 14-15,0 0 11 0,92-40 41 16,-59 35-19 0,5 4-35-16,5 1 12 0,0 0-26 15,1 0 3-15,-3 0-9 16,-5 0-2-16,-8-3-30 16,-4-8-132-16,-9 1-135 15,-7-1-262-15</inkml:trace>
  <inkml:trace contextRef="#ctx0" brushRef="#br0" timeOffset="-161241.68">17056 15193 1428 0,'0'0'355'0,"0"0"-258"16,1 72-78-16,8-14 12 16,8 21 64-16,1 21 28 15,-1 6-24-15,-4-16-43 16,-3-26-20-16,-6-22-36 16,-1-10-11-16,0-1-34 15,0 1-87-15,-1-4-73 16,-2-11-156-16,0-10-667 0</inkml:trace>
  <inkml:trace contextRef="#ctx0" brushRef="#br0" timeOffset="-160730.14">17251 15773 1405 0,'0'0'317'0,"0"0"-317"15,0 0-18-15,0 0-60 16,0 0 78-16,0 0 61 16,100-35 66-16,-74 35 1 15,1 0-68-15,-1 7-11 16,-3 6-26-16,-4 2-13 16,-7 5 38-16,-5 0-17 0,-5 4 11 15,-2-2-10-15,0-1-32 16,-11-2 22-16,-3-5-21 15,2-4 1-15,1-5 17 16,1-3-18-16,4-2-2 16,1-2-19-16,5-10-81 15,0-5 23-15,3-3-81 16,16 3-23-16,4 3 95 16,6 9 40-16,4 5 31 15,0 1 15-15,2 16 1 16,-3 5 113-16,0 6 41 15,-7 5 21-15,-5 2-8 16,-7 3-96-16,-10 1 0 16,-3 0-34-16,-6-3-22 15,-16-2 41-15,-8-8-25 0,-5-6 6 16,-2-5 17-16,-1-8-53 16,5-7-2-16,6 0-30 15,9-8-45-15,5-8 4 16,13-11-93-16,0 3-341 15,7 2-549-15</inkml:trace>
  <inkml:trace contextRef="#ctx0" brushRef="#br0" timeOffset="-160427.78">17984 15865 993 0,'0'0'534'0,"0"0"-362"16,0 0-12-16,0 0-47 16,0 0-12-16,0 0-5 15,0 0-5-15,-39 80-46 16,39-46 1-16,0 3-12 15,3 1-27-15,10-1-14 16,2-4-1-16,6-5-61 16,1-3-27-16,13-8-160 0,-4-7-128 15,-3-6-416-15</inkml:trace>
  <inkml:trace contextRef="#ctx0" brushRef="#br0" timeOffset="-159822.36">18421 15979 1273 0,'0'0'401'15,"0"0"-199"-15,0 0-116 16,0 0-55-16,0 0-15 16,-88-3 19-16,65 16 28 15,4 1-49-15,-1 5 5 16,3-3-12-16,3 2-7 15,5-1 0-15,0-5-31 0,6-2-2 16,3-3 22-16,0-3-82 16,2-3-38-16,13 1 27 15,3-2 19-15,4 0 28 16,3 0-36-16,1 0-21 16,0 0 40-16,-1 7 69 15,1 6 5-15,1 6 103 16,0 8-13-16,-2 6-8 15,-1 5-14-15,-4 4-4 16,-4 6 17-16,-2 3-42 0,-3 4 1 16,-5 1 4-1,0 0-33-15,-3 2 6 0,-1 0-17 16,-2-2 0-16,0-3 7 16,-3-7-6-16,-8-5 10 15,-3-9 10-15,-3-11-21 16,-1-11 61-16,-3-10-19 15,-1-2-13-15,-2-18 12 16,0-9-4-16,0-5 10 16,5-2-2-16,1-4-32 15,4-1 18-15,4 1-10 16,6-1-14-16,2 2 8 16,2-3-13-16,0 0-2 15,12-1 0-15,4 1-24 16,2 4 24-16,2 5-14 0,1 7-28 15,-1 7 41 1,0 5-85-16,5 3-140 0,-4 2-160 16,-4 2-448-16</inkml:trace>
  <inkml:trace contextRef="#ctx0" brushRef="#br0" timeOffset="-159522.15">18674 15884 1211 0,'0'0'258'15,"0"0"-145"-15,0 0-91 16,0 0-13-16,88 85 23 15,-58-49 114-15,0 4-22 16,-3 6-68-16,-7 3-40 16,-4 2 26-16,-9 1-36 15,-7 2 20-15,0-4 7 16,-1-3-33-16,-21 8 0 16,3-13-139-16,-2-13-388 0</inkml:trace>
  <inkml:trace contextRef="#ctx0" brushRef="#br0" timeOffset="-154040.6">6088 15625 360 0,'0'0'575'16,"0"0"-442"-16,0 0-97 16,0 0 18-16,0 0 55 15,0 0 14-15,0 0-19 16,0 0-54-16,0 0-27 16,0 0 24-16,0 1-15 0,0 6 29 15,0 5 12-15,0 3-40 16,0 5 13-16,-4 7-10 15,1 4-21-15,3 6 23 16,0 7-25-16,0 2 9 16,0 8-1-16,0 3-11 15,0 7-10-15,0 2 0 16,0-1 1-16,3 1 5 16,1-5-5-16,-1-1-1 15,2-7 11-15,-4-5-3 16,1-7-14-16,-1-9 6 15,-1-10 0-15,0-6-2 16,0-7 3-16,0-5-1 16,0-1 0-16,0-3-60 15,0 0-73-15,0 0-73 0,0-8-205 16,0-2-121-16</inkml:trace>
  <inkml:trace contextRef="#ctx0" brushRef="#br0" timeOffset="-153559.74">6088 15816 588 0,'0'0'172'0,"0"0"-110"16,0 0 29-16,0 0 65 16,0 0-14-16,0 0-37 15,56 92-2-15,-42-60-29 16,0 3-18-16,8 5 9 15,2 4-1-15,4 4 56 16,5 3-50-16,0 0-55 16,1-1 5-16,-1-6-8 0,-3-2 7 15,-3-7 54 1,-2-6-48-16,-4-5-5 0,-6-4-9 16,1-4-5-16,-5-5-5 15,-4-2-1-15,-2-3 0 16,-4 0 1-16,1-3-1 15,-1-1 0-15,2-2-15 16,-3 0-91-16,0-3-104 16,0-23-18-16,0 2-254 15,0-3-502-15</inkml:trace>
  <inkml:trace contextRef="#ctx0" brushRef="#br0" timeOffset="-153130.95">6574 15768 682 0,'0'0'155'0,"0"0"-56"15,9 79 34-15,-4-39 3 0,1 7-18 16,-3 5-20-16,6 6-3 16,-3 2-36-16,-2 6-5 15,2-3 4-15,-3 1-21 16,2-6 45-16,-4-5 0 15,2-5-25-15,0-6 6 16,0-6-43-16,3-5 2 16,-4-5-7-16,1-5-6 15,-2-4-14-15,1-2 5 16,-2-6 0-16,1-3-1 16,1-3 1-16,5-3-37 15,-1 0-169-15,1-8-391 0</inkml:trace>
  <inkml:trace contextRef="#ctx0" brushRef="#br0" timeOffset="-152126.59">9819 15620 730 0,'0'0'304'0,"0"0"-193"16,0 0-59-16,0 0-43 15,0 0 56-15,0 0 52 16,0 0-44-16,7 3 8 16,-1 6-23-16,-1 5 4 15,2 8 43-15,3 8-22 16,-1 10-7-16,2 19-19 15,2 21-43-15,-2-2 28 16,-4-6-25-16,-2-12 0 16,-1-14-1-16,-1 2-10 15,-3 0-12-15,3-11 6 16,2-5-2-16,-2-10-14 16,0-7 16-16,-2-6-80 15,1-9-127-15,-2 0-138 0,0-9-201 16</inkml:trace>
  <inkml:trace contextRef="#ctx0" brushRef="#br0" timeOffset="-151788.65">9853 16102 922 0,'0'0'266'0,"0"0"-178"15,0 0-72 1,0 0 20-16,0 0 86 0,0 0-13 16,0 0 34-16,84-43-32 15,-56 35-54-15,3 1-1 16,2 1-20-16,3 0 1 16,-1 3 10-16,1 3-47 15,0 0 22-15,0 0-19 16,-3 0 4-16,-2 2 10 15,-4 1-17-15,-3-1 7 16,-3-1-7-16,-5-1-5 16,-3 0-4-16,-5 0-70 15,-2 0-120-15,-1-11-23 16,-4 0-305-16,-1-2-439 0</inkml:trace>
  <inkml:trace contextRef="#ctx0" brushRef="#br0" timeOffset="-151381.97">10260 15588 430 0,'0'0'187'0,"0"0"-107"16,0 0 0-16,0 72 63 0,0-37 12 16,0 8-3-1,6 6-1-15,4 21-50 0,1 17-25 16,3 15-5-16,-1-3-27 16,-4-22 1-16,-3-25-4 15,-3-15 19-15,4-1 10 16,-1 2 0-16,-1-4 15 15,-1-10-10-15,-1-8-47 16,0-8 6-16,-1-3-10 16,-2-3-15-16,0-2 20 15,1 0-23-15,-1 2 13 16,0-2-5-16,0 0-7 16,0 0-14-16,0 0-8 15,0 1-122-15,0-1-409 0</inkml:trace>
  <inkml:trace contextRef="#ctx0" brushRef="#br0" timeOffset="-149190.8">6816 16584 575 0,'0'0'335'0,"0"0"-175"15,0 0-47-15,0 0 19 16,0 0-15-16,0 0-50 15,0 0-6-15,0-3-23 16,0 3 1-16,0 0 18 16,0 0-19-16,0 0 16 15,0 0-16-15,0-2-25 16,0-1 18-16,0 0-13 16,6 0-7-16,3-5 8 0,0 0-13 15,3 2-6-15,-2-2 0 16,5-1 3-16,-3 2-3 15,2 0 0-15,-1 2 1 16,2 4-1-16,-2-2 5 16,-1 3-5-16,0 0 0 15,0 0-1-15,-1 0 1 16,0 3 0-16,0 3 0 16,0 0 8-16,-1 1 3 15,-1 0-13-15,0 0 2 16,-2 1 0-16,-1 1 6 15,0 0-4-15,-1-1 4 16,-2-2-5-16,-2 1 7 0,-1 0-16 16,0-2 8-16,0 0 0 15,0 2 6-15,-7 1-5 16,-2 0 9-16,-6 1-1 16,4-1-2-16,-3 0-13 15,-3 1 6-15,4 1 0 16,-1 0-6-16,2 1 14 15,-3-1-7-15,3 0 1 16,1 0 4-16,0 0-12 16,2-1 3-16,-1-1 3 15,2 2-5-15,1 1 11 16,1 3-6-16,-3-1 0 0,3 1 0 16,3 3-1-1,-3-5 1-15,1 5-3 0,2-4-3 16,-1 1 12-16,3-2-6 15,1 0 0-15,0 0 2 16,0-2-4-16,0 2 2 16,0-4 0-16,0-1 3 15,5-1-3-15,0-3 9 16,-2 0-2-16,1 1 1 16,-1-4-10-16,2 0 2 15,1 0 0-15,1 0-1 16,-1 0 1-16,0 0 0 15,0-7 19-15,3 1-13 16,-3 0-3-16,3 2-3 16,0 0 0-16,0 1-11 0,0 2 12 15,0 1-1 1,1 0 3-16,2 0-2 0,-1 0-2 16,2 0 1-16,2 5 0 15,0 2 0-15,0 2 0 16,0-3 1-16,-2-1 5 15,0 1 3-15,-5-3-16 16,3 0 7-16,-4-1 0 16,0-2 3-16,-2 0-2 15,-1 0 5-15,2 0 8 16,-1-5-7-16,-2-2 25 16,4-5-21-16,-1 2-11 0,0-1 25 15,-1 1-24 1,1 0 5-16,1 2 0 15,-1-2-5-15,0 1-2 0,0 3-7 16,0-2-42-16,4 1-54 16,-2 3-174-16,-1 0-463 0</inkml:trace>
  <inkml:trace contextRef="#ctx0" brushRef="#br0" timeOffset="-148235.55">7535 16590 1172 0,'0'0'246'16,"0"0"-183"-16,0 0-24 15,0 0 29-15,0 0 36 0,0 0 23 16,0 0-41-16,-39-9-21 16,32 9 6-16,-3 0-55 15,-1 0-5-15,-1 9-3 16,-3 2 0-16,0 3-10 16,2 5 2-16,1 0-1 15,0 1 0-15,0 0 2 16,6 3-1-16,0-6 4 15,0 3 2-15,6 1-7 16,0-1 1-16,0-1-3 16,9 4 3-16,3-2 13 15,9 1 8-15,1-1-10 16,-1-2-2-16,3-2-10 0,0-3 1 16,-2-3-19-16,2-2 1 15,-3-6-96-15,7-3-152 16,-7 0-140-16,-6 0-393 15</inkml:trace>
  <inkml:trace contextRef="#ctx0" brushRef="#br0" timeOffset="-147350.67">7818 16741 674 0,'0'0'607'0,"0"0"-509"15,0 0-54-15,0 0 22 16,0 0-10-16,0 0 14 16,0 0 59-16,-71-12-50 15,57 12-47-15,-3 4-23 16,0 6-8-16,-1 2-2 15,3 4 1-15,-1-1-3 16,8 2 2-16,-2 2 2 16,6 0-1-16,2-2 0 15,2 0 3-15,0-1-9 0,0-4 6 16,9 1-16 0,3-2-24-16,3-5 20 15,3-2 20-15,1-2 0 0,2-2-12 16,1 0 5-16,-1 0-37 15,-3-8 6-15,-3-1 18 16,0-2 4-16,-5-2 16 16,-2 4-1-16,-2 3 8 15,-3 0-7-15,-3 3 8 16,0 1-8-16,3 2 32 16,-3 0-23-16,0 0-2 15,3 0-7-15,7 5 0 16,-1 6 7-16,6 6 19 0,2 5-11 15,0 2 4 1,3 9-13-16,2 2-6 0,-1 6 0 16,-1 3 10-16,0 4-4 15,-2 2-6-15,-3 3 1 16,-3-1 11-16,-6 1-3 16,-3-7-9-16,-3 2 16 15,0-7-6-15,-3-7 46 16,-12-5-8-16,0-6 4 15,-4-6 19-15,-2-6-37 16,0-4-2-16,-4-6-32 16,-1-1 8-16,0 0 17 15,-1-2-24-15,0-9 11 16,3 1-11-16,0-3 0 16,3 0-2-16,6-2-5 0,-1-2 6 15,7 0 7 1,3-7-6-16,0 2-1 0,5-2 6 15,1-2-5-15,0 2-2 16,5-1 1-16,7-2-3 16,4-1-4-16,3 0 14 15,0 2-6-15,4-1 4 16,-1 4-4-16,2-2-2 16,-2 4-8-16,-2 6-16 15,-1 3-6-15,0-2-69 16,-4 2-64-16,3 0-7 15,-3 1-118-15,-3 0-297 0</inkml:trace>
  <inkml:trace contextRef="#ctx0" brushRef="#br0" timeOffset="-146705.95">8050 16640 798 0,'0'0'236'0,"0"0"-170"0,0 0-40 15,0 0 45 1,0 0 43-16,0 0 10 0,0 0-4 16,62 39-21-16,-45-21-16 15,1 8-8-15,1 3-33 16,0 4 4-16,-4 4-2 15,-3-1-16-15,-4 1 17 16,-5-1-26-16,-3 0-6 16,0-6 5-16,0-1-17 15,0-3 4-15,-8-5-5 16,-2-3 0-16,2-5 13 16,2-4-12-16,0 1 17 15,3-8-5-15,-1 1-12 16,1 1-2-16,2-4-4 0,1 1-18 15,0 1-7-15,0 0-119 16,0 3-169-16,0-2-480 0</inkml:trace>
  <inkml:trace contextRef="#ctx0" brushRef="#br0" timeOffset="-144009.49">8566 16162 993 0,'0'0'359'15,"0"0"-272"-15,0 0-40 16,0 0-34-16,0 0 3 16,0 0 110-16,0 0 55 15,61-4-75-15,-33 4-20 16,5 0-57-16,5 0 20 15,0 0-24-15,-1 0-18 16,1 0 28-16,-4 0-33 16,-1-4 7-16,0 1 0 15,-5 0-9-15,-6 0-1 16,-5-1-47-16,-7 1-75 0,-4-1-69 16,-3-4-26-16,-1 0-119 15,-2 1-243-15</inkml:trace>
  <inkml:trace contextRef="#ctx0" brushRef="#br0" timeOffset="-143721.92">8809 15969 1122 0,'0'0'302'0,"0"0"-220"16,0 0-45-16,0 0 27 16,0 0-18-16,0 0 56 15,0 0 54-15,31 99-79 16,-13-52-1-16,-1 3-48 16,0-4-1-16,-3-3-4 15,2-3-17-15,-2-7-6 16,-1-4 0-16,9-2-59 15,-5-8-172-15,-1-7-615 0</inkml:trace>
  <inkml:trace contextRef="#ctx0" brushRef="#br0" timeOffset="-142754.97">10557 16366 1239 0,'0'0'386'0,"0"0"-292"16,0 0-94-16,0 0 0 15,0 0 40-15,0 0 28 16,0 0 2-16,-10-22-53 16,18 11-11-16,3 3 5 15,5-1-4-15,1 4-7 16,4 1 0-16,1 2 1 16,1 2 15-16,0 0-15 15,0 2 6-15,-4 7 1 16,-1 5 8-16,-3 3-16 15,-6 6 8-15,-5 1-7 0,-4 4 21 16,0 5-22 0,-9-1 9-16,-10 1 5 0,0-4-4 15,-1-4-20-15,-1-1 8 16,2-7 2-16,4-3-6 16,0-5 6-16,5-3 0 15,4-4-6-15,1-2-17 16,2 0 0-16,0 0-78 15,3 0-45-15,0-1 86 16,0-6 13-16,0 0 47 16,0-1-13-16,3 0 8 15,5-3 4-15,4 2-4 16,1 1 5-16,4 2 4 16,0 1 15-16,4 2 23 15,-1 3 78-15,3 0-20 0,1 5-14 16,0 4-48-16,-3 2-12 15,1 1 67-15,-2-1-44 16,-2-3-21-16,-2 0 10 16,2-4-29-16,-2-1 3 15,0-3-12-15,0 0 0 16,-1-7-11-16,1-6 11 16,-2-4-57-16,6-7-79 15,-3 5-152-15,-4 0-310 0</inkml:trace>
  <inkml:trace contextRef="#ctx0" brushRef="#br0" timeOffset="-142336.2">11264 16276 1395 0,'0'0'493'15,"0"0"-434"-15,0 0-30 0,0 0-5 16,0 0-22-16,0 0 37 16,0 0 5-16,-46 70-16 15,40-38 18-15,1 4-19 16,4 0 6-16,1 3 19 16,0-4-30-16,0-2 2 15,6-4-24-15,7-5 2 16,4-5-8-16,-1-7-36 15,8-4-58-15,9-8-116 16,-5 0-271-16,-4 0-147 0</inkml:trace>
  <inkml:trace contextRef="#ctx0" brushRef="#br0" timeOffset="-141810.45">11639 16395 1172 0,'0'0'396'16,"0"0"-282"-16,0 0-39 15,0 0-53-15,0 0 53 16,0 0-3-16,0 0-47 16,-68-8 10-16,55 15-34 15,-3 4 0-15,2 3 4 16,-1 3-5-16,5-1 0 0,-1-1 0 15,4 2-6-15,4-3 6 16,1-1 0-16,2-1-8 16,0-3 7-16,0-1-75 15,8 0 54-15,4-4 2 16,1-2-11-16,2-2 30 16,0 0-59-16,1 0 16 15,1-7 33-15,1-6-23 16,-3-1 18-16,1 2 0 15,-4-1 12-15,0 5 3 16,-3 3 2-16,-2 4 24 16,2 1 58-16,0 3-16 15,2 16 21-15,2 8 0 16,-1 9-55-16,0 10 20 16,1 4-28-16,-4 7 18 0,-1-2 1 15,-1 3-42-15,-7-9 19 16,3-6-21-16,-3-6 0 15,0-11 15-15,0-7-15 16,0-10 0-16,0-9-29 16,0-9-138-16,0-13-175 15,0-4-602-15</inkml:trace>
  <inkml:trace contextRef="#ctx0" brushRef="#br0" timeOffset="-141450.7">11777 16240 1038 0,'0'0'269'15,"0"0"-195"-15,0 0-54 16,0 0-11-16,0 0 93 15,90 23 21-15,-62-7-23 16,2 2 15-16,-2 4-52 16,3 6-21-16,-1 5-30 15,-6 3-4-15,-4 1 62 16,-4 3-29-16,-6-1 3 0,-5 0-10 16,-5 0-33-16,0-4 5 15,0-3-6-15,-2-3-5 16,-5-6 4-16,-2-7 1 15,2-3-34-15,1-6-9 16,-2-1-146-16,2-3-165 16,1 0-870-16</inkml:trace>
  <inkml:trace contextRef="#ctx0" brushRef="#br0" timeOffset="-129874.22">5575 16211 1121 0,'0'0'288'0,"0"0"-191"16,0 0 11-16,0 0 74 15,0 0-21-15,0 0-76 16,-12-23-20-16,9 14 6 15,-1-2-55-15,1 0 19 16,0-1-26-16,-2-4 6 0,2-1-3 16,-1-4-12-16,1-2 0 15,3-1 6-15,-3-1-5 16,3 1-1-16,-3 2 0 16,3 4-9-16,-3 3 0 15,3 3 10-15,0 1-1 16,-2 5 11-16,2-1-10 15,0 3-1-15,-1 3 0 16,1-1-11-16,0 2 0 16,0 0 19-16,0 0-8 0,0 0 0 15,0 0-5 1,0 6 5-16,0 10-12 16,0 10 10-16,3 12 1 0,9 10 2 15,0 8-1-15,-2 7 8 16,2 0-2-16,-3-2-12 15,-1-3 3-15,-2-7 3 16,-2-8-2-16,0-7 4 16,-2-5 2-16,-1-12 1 15,-1-4 2-15,0-10-14 16,0-2 7-16,2-3-2 16,-2 0-16-16,0 0 11 15,0 0-110-15,0 0-171 16,0 0-534-16</inkml:trace>
  <inkml:trace contextRef="#ctx0" brushRef="#br0" timeOffset="-129459.46">5414 16729 1147 0,'0'0'296'0,"0"0"-212"15,0 0-18-15,0 0 1 0,0 0 20 16,0 0-28-16,0 0-4 15,43-5 49-15,-16 2-32 16,4-2-6-16,7 2-4 16,-1-1-41-16,2 1 8 15,1-1-29-15,-1 1 9 16,-6 0 4-16,-5 3-11 16,-7 0-2-16,-6 0 6 15,-9 0-5-15,1-3-2 16,-5 3 1-16,-2 0-24 15,0 0-17-15,0 0-161 16,0 9-70-16,0 1-362 0</inkml:trace>
  <inkml:trace contextRef="#ctx0" brushRef="#br0" timeOffset="-128572.98">5526 17123 1341 0,'0'0'327'16,"0"0"-280"-16,0 0-37 16,0 0-10-16,0 0 48 15,0 0 43-15,0 0-66 16,16-11 1-16,-1 5 34 16,3-1-16-16,3 1-3 15,3-1-10-15,6 0-15 16,0 1 7-16,1 0-17 15,-1 1-4-15,0 5 7 16,-4-2-9-16,-2 2 0 16,-4 0-1-16,-4 0 1 15,-2 0-14-15,-6 2 14 0,-2 1 0 16,-3-1 0-16,-1 1-8 16,-2 1 8-16,0 1-2 15,0 3 1-15,0 3 0 16,-9 3 1-16,-7 0 0 15,-3 5-1-15,-3 1 1 16,-2 1-1-16,1 0 1 16,1 3-1-16,-1 0-1 15,2-1 3-15,0 4-1 16,3 1 0-16,3 0-2 16,2-2 1-16,2 1-4 15,1-1 5-15,2-4-2 16,4-1 3-16,-1-2-1 0,4-2 0 15,1-4-1-15,0-1 0 16,0-2-7-16,0-3 4 16,1 0-4-16,5 0 9 15,2-3-1-15,1 1 0 16,3-4-2-16,-2-1 1 16,2 0-8-16,0 0 6 15,3 0-3-15,3-6 3 16,1 0 3-16,2 1 2 15,5 2 4-15,2 2-7 16,5 1 1-16,0 0-3 16,-2 0 2-16,2 6 2 15,-2-1 0-15,-4-1-1 0,1-2 1 16,-4-2-1 0,-2 0 0-16,-5 0 0 0,-1-3 21 15,-4-2-5-15,0-4 13 16,-3-1-4-16,2-3-25 15,-1 1 11-15,0-2-11 16,4-6-43-16,-2 4-142 16,-5 3-616-16</inkml:trace>
  <inkml:trace contextRef="#ctx0" brushRef="#br0" timeOffset="-126847.91">9286 15896 700 0,'0'0'406'15,"0"0"-262"-15,0 0-111 16,0 0 22-16,0 0 20 16,0 0 34-16,0 0-13 15,-1-16-84-15,2 11 19 16,7-1 11-16,1-1-17 16,4 0 52-16,2 0-32 15,4 2-14-15,4-1-18 16,2 2-7-16,-1 1-3 15,3 3-3-15,-3 0-5 16,-1 0-2-16,-3 3 14 0,-4 9-7 16,-4 4 0-1,-6 4-1-15,-3 7 1 0,-3 2-2 16,0 3 2-16,-10 2 3 16,-4-3-2-16,0-3-1 15,0-6 9-15,3-7 0 16,1-3-10-16,3-8 1 15,-1-1 0-15,2-3 4 16,-1 0-4-16,2 0-16 16,1 0 9-16,1 0-36 0,0 0 33 15,0-5-9 1,1 1-9-16,2-1 18 16,0 0-40-16,0-2 4 0,3 0 12 15,8 0-9-15,5 2 32 16,1 0-5-16,3 3 6 15,4 2 9-15,-1 0 2 16,4 4-1-16,-2 8 20 16,2 2 11-16,-3 5 27 15,-8-1-30-15,-4 3 1 16,-6 4 29-16,-5 0-27 16,-1 0-6-16,0 2 6 15,-12-2-30-15,-5-1 28 16,-3-2 2-16,-1-5-9 15,-3-5 34-15,-1-3-7 16,-3-7 11-16,1-2-1 16,0 0-42-16,3 0 15 0,6-6-13 15,5 0-18-15,3 0 35 16,5 1-29-16,2 2-6 16,0-1-1-16,3 2-2 15,0-1-7-15,0 1-56 16,0 1-90-16,6 1-79 15,10 0-18-15,-4 6-341 0</inkml:trace>
  <inkml:trace contextRef="#ctx0" brushRef="#br0" timeOffset="-126511.46">9389 16845 681 0,'0'0'336'15,"0"0"-216"-15,0 0-55 16,0 0 3-16,0 0 32 16,0 0-34-16,0 0 44 15,33-10-9-15,-9 7-8 16,7-2 6-16,7 1-18 15,9-3 5-15,7-1 17 16,1-2-77-16,-1-2 7 0,-2 0-17 16,-3 3-15-16,-10 2 16 15,-6 2-17-15,-11 3-1 16,-5 0 1-16,-7 2-64 16,-9 0-73-16,-1 0-191 15,0 2-186-15</inkml:trace>
  <inkml:trace contextRef="#ctx0" brushRef="#br0" timeOffset="-125684.56">9553 17178 1279 0,'0'0'246'0,"0"0"-245"15,0 0-1-15,0 0 6 16,0 0 58-16,0 0 64 15,0 0-14-15,103-29-26 16,-75 25-54-16,2 1-21 0,3 1 16 16,-3-1-17-1,3 3 17-15,-5 0 5 0,-4 0-28 16,-3 0 7-16,-6 3-13 16,-5 0 0-16,-1 0 3 15,-6 3-3-15,-3-4-1 16,0 6 1-16,0 1 0 15,-3 7 21-15,-10 1-20 16,-5 3 0-16,-6 5 22 16,-3 0-23-16,-3 3 0 15,0 0 0-15,-1 2 3 16,3-1-3-16,4-1 0 16,4 0 1-16,3-3 1 15,6 0-2-15,2-1 0 16,5-4 0-16,1-1-4 15,1-4-2-15,2-3 6 16,0-3 0-16,0-4-2 0,0 0 2 16,0-3-1-16,0-1-7 15,0-1 1-15,5 0-2 16,-1 0 9-16,2 0 0 16,5-5-4-16,-2-2 11 15,4-1-7-15,-1 3 0 16,9 1 1-16,-2 4-1 15,5 0 0-15,3 0 0 16,3 12 7-16,3-1-6 16,-2 2-1-16,-1-3 0 0,-2 2-1 15,-3-3 1 1,1-4 0-16,-3-1 1 0,-1-3 13 16,0-1-3-1,-1 0-11-15,-3-5 17 0,-2-8-16 16,-1-4 30-16,-2-4-19 15,-4-3-4-15,-3 0-2 16,-1 2-6-16,-2 5-25 16,-3 3-88-16,0 4-208 15,0 1-584-15</inkml:trace>
  <inkml:trace contextRef="#ctx0" brushRef="#br0" timeOffset="-121998.17">21374 15362 550 0,'0'0'225'0,"0"0"-120"16,0 0-37-16,0 0 16 15,0 0 62-15,0 0-31 16,-3 13-33-16,1-8-18 15,-1 4-32-15,2 2 12 16,-4 5-8-16,2 2-17 0,-2 6 20 16,-1 5-11-16,1 7-2 15,-2 10 11-15,-4 15-23 16,4-1 17-16,-2 6-31 16,-2 2 6-16,3-11-2 15,-3 7-4-15,2-7 9 16,0-8 12-16,2-6-10 15,2-11 29-15,1-10-24 16,2-5-15-16,2-11 13 16,0-5-13-16,0-1 12 15,0 0 15-15,0-10-6 16,2-7 0-16,4-9-22 0,0-6 2 16,0-10 10-16,1-5-12 15,0-9 1-15,0-3 5 16,-1-16-4-16,4-12-3 15,-3 6 1-15,-1 12 0 16,0 11-6-16,-3 15 3 16,3-5-12-16,-3-2 6 15,0 8-16-15,-1 8 12 16,-1 7 4-16,-1 8 8 16,0 2 0-16,0 10 1 15,0 1 0-15,0 6 0 16,2 0-35-16,1 0 17 15,4 10 7-15,5 10 11 16,3 9 16-16,6 7-15 0,4 6 18 16,5 8 10-1,1 4-28-15,4 3 9 0,0 4-10 16,1 2 0-16,0-3 9 16,-3 1-8-16,-2-8 0 15,-4-3 2-15,-5-8 3 16,-4-9-7-16,-6-5 1 15,-4-7 0-15,-1-2 25 16,-7-3-12-16,0-5 21 16,0-1 24-16,-9 2-45 15,-7-2 14-15,-10 0-21 16,-5-1-6-16,-10-1 24 16,-4-1-23-16,-7-3 14 0,0 2-5 15,-1-2-1 1,4 0 13-16,7 2-4 0,5-1-17 15,8 0 18-15,7 2-18 16,7-2-1-16,6-2 0 16,5 0 0-16,1-3-12 15,3 1 12-15,0-1-32 16,0 2-8-16,0-2-53 16,9 0 16-16,2 0-64 15,12-6-114-15,-2-7-98 16,-2-1-208-16</inkml:trace>
  <inkml:trace contextRef="#ctx0" brushRef="#br0" timeOffset="-121669.92">21921 15383 620 0,'0'0'246'15,"0"0"-166"-15,0 0-41 16,0 0 45-16,0 0 123 0,0 107-39 16,0-63-101-1,0 9 8-15,0 5-19 0,0 4-21 16,0 1 11-16,0 0-38 15,0-5 6-15,0-5-14 16,0-7-4-16,2-5-12 16,-1-8-29-16,3-7-70 15,-4-5-97-15,0-9-184 16,0-6-433-16</inkml:trace>
  <inkml:trace contextRef="#ctx0" brushRef="#br0" timeOffset="-121409.98">21853 15930 740 0,'0'0'185'0,"0"0"-122"16,0 0-37-16,0 0 151 16,103-39 31-16,-57 29-91 15,7 1-49-15,3-1-29 16,2 1-37-16,-3 1 4 15,-3 1-6-15,-8 2 0 16,-6 2 4-16,-6 0-3 16,-10 0-1-16,-4 0 0 15,-9-2-77-15,-6-3-71 16,-3 0-177-16,0-1-345 0</inkml:trace>
  <inkml:trace contextRef="#ctx0" brushRef="#br0" timeOffset="-121135.1">22174 15458 1077 0,'0'0'213'15,"0"0"-162"-15,0 0-50 16,0 0 62-16,19 101 83 15,2-40-51-15,2 27 14 16,0 20-33-16,-2-8 2 16,-11-21-16-16,-2-29-52 15,-7-20-1-15,2-3-9 0,0 0 7 16,-1-5-13-16,1-8 6 16,-2-14-104-16,1 0-147 15,-1-11-529-15</inkml:trace>
  <inkml:trace contextRef="#ctx0" brushRef="#br0" timeOffset="-120691.73">22454 15498 525 0,'0'0'166'0,"0"0"-62"16,0 0-14-16,0 0-12 16,37 81 6-16,-20-70-28 15,2-6-11-15,2-4 3 16,-3-1 31-16,0 0 37 15,-3-5-36-15,-1-7 13 16,-3-5 21-16,-2-2-11 16,-3-5 8-16,-5-1 5 15,-1-2-40-15,0-2 2 0,-1 2-39 16,-11 3-24 0,-2 3 23-16,-2 5-26 0,0 8 32 15,-5 8-28 1,-1 3-16-16,0 18 14 0,2 7-14 15,2 7 0-15,4 3 0 16,5 4-62-16,6 20-98 16,3-10-229-16,0-5-498 0</inkml:trace>
  <inkml:trace contextRef="#ctx0" brushRef="#br0" timeOffset="-120275.89">22808 15888 846 0,'0'0'1074'0,"0"0"-918"16,0 0-156-1,0 0-36-15,0 0 36 0,0 0 53 16,0 0-3-16,74 0-14 15,-47 0-35-15,-1-1 13 16,-1 1-14-16,-3 0 0 16,-4 0-10-16,-5 0 3 15,-4 0-51-15,-3 0-65 16,-6 7-127-16,0 2-27 16,-9 1-402-16</inkml:trace>
  <inkml:trace contextRef="#ctx0" brushRef="#br0" timeOffset="-120076.87">22809 16070 1315 0,'0'0'346'0,"0"0"-249"0,0 0-97 16,0 0 1-16,0 0 91 15,0 0 18-15,80 17-31 16,-48-14-53-16,-1-2-16 15,-1-1-20-15,-2 0-36 16,1 0-179-16,-9 0-126 16,-5-4-861-16</inkml:trace>
  <inkml:trace contextRef="#ctx0" brushRef="#br0" timeOffset="-119340.79">23534 15660 1493 0,'0'0'355'16,"0"0"-269"-16,0 0-86 16,0 0-4-16,0 0 4 15,0 0 55-15,0 0 14 16,33 5 3-16,-11 8-54 16,3 4 20-16,7 9 0 15,4 5-12-15,2 4 27 16,4 5-25-16,-2 0-1 15,1 1 4-15,0 0-25 16,-2-4 7-16,-3-1-13 0,-3-7 0 16,-5-4 11-1,-3-3-11-15,-2-4 7 0,-7-3 1 16,-1-6-2-16,-4-1-12 16,-5-4 4-16,-1-2-26 15,-3-2 28-15,-1 0-36 16,-1 0-35-16,0-9-3 15,0-16-110-15,-1 1-171 16,-6 1-346-16</inkml:trace>
  <inkml:trace contextRef="#ctx0" brushRef="#br0" timeOffset="-118866.79">24059 15579 506 0,'0'0'814'16,"0"0"-666"-16,0 0-91 15,0 0-40-15,0 0 56 16,0 0 41-16,0 0-73 15,-24 22-5-15,8-5 14 16,-1 5-19-16,-5 3 21 16,-5 5-24-16,-1 4 7 0,-5 3 7 15,-3 5-41 1,0 3 5-16,-1 2 5 0,3 2 8 16,1-5 46-16,3 0-43 15,2-3 6-15,1-4-1 16,4-4-26-16,2-7 19 15,4-5-3-15,5-5-16 16,4-5 32-16,2-6-20 16,2-2 9-16,2-1 5 15,2-2-27-15,0 0 7 16,0 0-7-16,0 0-5 16,0 0-6-16,0 1 1 15,0-1-41-15,0 0-42 16,2 0-244-16,2 0-585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2:44:26.2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27897 8637 175 0,'0'0'324'0,"0"0"-133"15,0 0-128-15,0 0 11 16,0 0 14-16,0 0-4 16,-3 2 7-16,3-2-49 15,0 0 4-15,0 0 12 16,0 0-32-16,0 0 19 16,0 0-32-16,0 0 7 15,0 0 49-15,0 0-23 16,0 0 15-16,0 0 10 15,0 0-30-15,0 0 28 16,0 0-31-16,0 0-11 0,0 0 23 16,0 0-24-16,0 0 12 15,0 0 15-15,0 0-38 16,0 0 26-16,0 0-21 16,0 0-12-16,0 0 28 15,0 0-30-15,7 0 12 16,14 0 40-16,10 0-47 15,26-9 23-15,31-8-25 16,39-10 5-16,22-3 13 16,9-5-20-16,0 1-1 15,-9 5-6-15,7-4 6 16,-1 0-15-16,-3-1 9 16,-5-1 0-16,-8 3 5 0,-11 4-5 15,-16 3 0 1,-25 3-1-16,-25 9 6 0,-20 1-13 15,-9 3 4-15,1 1-8 16,1-1-10-16,1-2 41 16,-7 0-19-16,-3 1 18 15,-1 1-12-15,-1 0-9 16,-2 1 3-16,2-1-5 16,2 1 5-16,-1 0 1 15,0 1-1-15,0 2 9 16,-2 0 1-16,1 1-14 15,1-1 4-15,5-1 0 16,3 1-3-16,4-4 3 0,5 1 0 16,-2 0 5-1,-2 0 4-15,-6 2-18 0,-2-1 9 16,-5 2-1-16,-2 0-9 16,-4 2 13-16,-4-2-3 15,0 2 0-15,-3 2 10 16,2-2-20-16,3 1 10 15,4-1 0-15,2-4 10 16,0 3-10-16,1-1 0 16,-2-1-10-16,0 1 5 15,-2-1-8-15,0 2 11 16,-4 0 2-16,-1-1 0 16,-3 1-34-16,-3 1 4 0,0-2 20 15,-2 2-13 1,-1 1 15-16,0-1-109 0,5 0-50 15,-5 2-131-15,-3-1-316 16</inkml:trace>
  <inkml:trace contextRef="#ctx0" brushRef="#br0" timeOffset="1877.63">28502 9076 1234 0,'0'0'243'0,"0"0"-163"15,0 0-70-15,0 0 8 16,0 0 33-16,0 0-15 16,0 0 37-16,8-61-29 0,-1 57 6 15,0 0-16 1,3 1-33-16,0 2 18 0,2 1-19 15,1 0 0-15,2 8 25 16,2 9-19-16,2 8 7 16,1 2-10-16,-3 4 9 15,1 3-14-15,-6 0 2 16,-1-2 0-16,-4-2-7 16,-6-5 7-16,-1-1-1 15,0-7 1-15,0-5-48 16,0-4 48-16,-4-4 19 15,0-2-13-15,1-2 22 16,1 0-22-16,1-11-4 16,-1-9 17-16,2-8-7 15,0-6-24-15,3-3 3 0,12 0-7 16,2 5 16-16,3 4-21 16,3 7 21-16,-1 6 0 15,1 10 10-15,-1 5-20 16,0 0 12-16,-2 17-2 15,-1 5 11-15,-2 6-10 16,-1 2-1-16,-3 2 0 16,-2-2 1-16,-5-3 3 15,-3-5-4-15,-2-9 0 16,-1-5-1-16,0-3-54 16,0-5 55-16,0 0 11 15,0-2-10-15,0-12-2 16,0-6-8-16,0-8 9 15,0 0-1-15,3 0-17 16,7 4 1-16,1 6-18 0,1 7 13 16,3 6 13-16,-2 5 8 15,2 7 1-15,-1 12 16 16,0 6-2-16,0 4-15 16,4-2 1-16,-2-1 0 15,5-6-4-15,0-6 10 16,-1-6-5-16,2-5-1 15,-1-3 2-15,-2-5-2 16,2-11 0-16,-2-7-33 16,-1-4 15-16,0 2-39 15,-4 1 45-15,-4 5 5 16,-1 8-22-16,-5 10-29 16,1 1-24-16,0 14 55 0,-2 9 26 15,2 5 2-15,3 0 5 16,1-1 2-16,4-5 0 15,4-5-8-15,5-5 0 16,3-7 0-16,0-5 13 16,1 0 9-16,0-14 16 15,-4-6-12-15,-5-6-17 16,-6-3-11-16,-5-2 2 16,-6 1 0-16,0-1 4 15,-12 2-4-15,-9 4-2 16,-4 6-24-16,-2 7 8 15,-1 7 11-15,0 5 7 0,2 3-1 16,5 11-1 0,5 8 2-16,8 1 0 0,7 2 12 15,1 3-11-15,12 0 1 16,15-4-2-16,8-3 0 16,9-4-12-16,5-9 2 15,3-6 10-15,5-2 45 16,1-13-35-16,-3-12 9 15,-1-9-10-15,-8-5 10 16,-3-9 20-16,-9-5 5 16,-8-5 3-16,-10-3-14 15,-8 1-25-15,-8 1 5 16,0 6-12-16,-9 12 0 0,-6 10 48 16,-1 12-5-1,0 11-8-15,0 8 23 0,0 12-59 16,1 20 17-16,1 26-17 15,9 22 0-15,5 0 26 16,5-8-8-16,19-9-3 16,5-15-15-16,7 3 7 15,8 2-9-15,3-11 2 16,0-9 0-16,1-9 3 16,-3-8-2-16,-5-10-2 15,-7-3-30-15,-5-3 30 16,-5-3-8-16,-6-4-12 15,-2-6-96-15,-5 4-162 16,-5 1-612-16</inkml:trace>
  <inkml:trace contextRef="#ctx0" brushRef="#br0" timeOffset="24522.22">21516 10760 147 0,'0'0'129'0,"0"0"-60"16,0 0-8-16,0 0 41 0,0 0-26 15,0 0-16-15,-3 0-3 16,3 0-2-16,0 0 35 15,0 0-4-15,0 0 0 16,0 0 21-16,0 0-19 16,0 0-3-16,0 0 10 15,0 0-45-15,-2 0-9 16,2 0-18-16,-2 0-5 16,2 0 27-16,0 0-22 15,0 0 5-15,0 0 13 16,0 0-34-16,0 0 28 15,0 0-13-15,-1 0-21 16,1 0 34-16,-3 0-19 0,0 0 3 16,-1 8 1-1,-2 4-12-15,0 8-4 0,-2 6 14 16,-3 6-1-16,-2 9 29 16,-4 18-30-16,-7 19 7 15,3-4-1-15,0-4-13 16,6-7-10-16,0-17 1 15,2 9 0-15,-4 4 2 16,2-4-1-16,1-6-1 16,1-3 23-16,3-6-22 15,3-4 15-15,1-6-16 16,4-7 0-16,1-4 7 0,1-6-6 16,0-5-1-16,0-4 2 15,0-3-2-15,0-1-13 16,0 0-47-16,0-4-40 15,3-11 42-15,6-9-93 16,5-25-94-16,-1 4-83 16,-3 2-300-16</inkml:trace>
  <inkml:trace contextRef="#ctx0" brushRef="#br0" timeOffset="25228.13">21511 10851 614 0,'0'0'163'0,"0"0"-106"15,0 0 19-15,0 0 41 16,0 0 29-16,0 0-15 15,0 0-94-15,8-9 14 16,-5 9 38-16,0 2-40 16,0 7 25-16,1 5-10 15,3 2-21-15,1 6 24 16,-1 1-57-16,4 6 15 16,4 3-22-16,-2 7 7 15,4 3 15-15,-1 6-6 0,0 2 12 16,4 1-8-1,-2 2-15-15,3-1-8 0,2 0 80 16,0 2-39-16,2-1 15 16,-1 0-41-16,-3 0 4 15,-3-7 4-15,-2-2-9 16,-4-8-20-16,-2-9 6 16,-4-11 0-16,-2-6 5 15,-3-4-4-15,-1-5 5 16,0-1 26-16,0 0-30 15,0 0 36-15,-12 0-38 16,-7 0 8-16,-7 0 2 0,-3 0-8 16,-4 0-2-1,-3 3 4-15,-2 2-3 0,-3-1-1 16,1 0 0-16,1-1-6 16,-1 0 5-16,4-3 2 15,3 0 0-15,3 0 9 16,6 0-4-16,5 0-12 15,4-3 6-15,7 3-2 16,4 0 0-16,2 0 2 16,2-2 0-16,0 2 0 15,0 0-9-15,0-1 8 16,0 1-23-16,0 0-16 16,0 0-3-16,8 0-38 15,4 0-24-15,16-6-40 16,-1 1-109-16,-2-4-232 0</inkml:trace>
  <inkml:trace contextRef="#ctx0" brushRef="#br0" timeOffset="25725.22">22057 10892 819 0,'0'0'162'16,"0"0"-61"-16,0 0-4 16,0 0-1-16,0 0-19 15,0 0-43-15,0 0-19 16,1 30 21-16,2-9-5 16,2 11 4-16,0 20 20 15,2 26-4-15,3 29 7 16,-4 11-26-16,-1-15 12 15,-2-27-3-15,-2-30-31 16,-1-9 0-16,0 3 30 0,2-1-8 16,-2 0 6-16,1-9-31 15,-1-9-7-15,2-5 11 16,-1-5-11-16,3-5-39 16,-2-3-129-16,-2-3-65 15,0 0-45-15,0-5-60 16,0-2-527-16</inkml:trace>
  <inkml:trace contextRef="#ctx0" brushRef="#br0" timeOffset="26019.77">22033 11621 713 0,'0'0'224'0,"0"0"-75"16,0 0-62-16,0 0 37 15,0 0-10-15,0 0-20 16,0 0-4-16,17-43-55 15,-3 36 22-15,3 1-9 16,4 1-17-16,3 2 64 16,2 0-40-16,7 2-3 15,2-1-4-15,2 1-39 16,3-1 0-16,-1 0-9 16,-2-1 0-16,-2-1-6 15,-4-1 14-15,-6-3-7 16,-2 3-1-16,-7-2-33 15,-3-1-51-15,-4-1-72 16,-4-5-76-16,-3 2-54 16,-2-3-249-16</inkml:trace>
  <inkml:trace contextRef="#ctx0" brushRef="#br0" timeOffset="26378.17">22340 10999 162 0,'0'0'994'16,"0"0"-847"-16,0 0-118 16,0 0 9-16,0 0-5 15,0 0 41-15,0 0 30 0,-3 48-7 16,11-11 46-16,1 11-62 15,3 18-9-15,-2 18 26 16,-4-7-40-16,0-8 7 16,-4-10-1-16,-1-15-51 15,1 0 12-15,-1-1-25 16,2-7 6-16,0-11 8 16,2-8-13-16,-1-5-1 15,1-5 0-15,0-4-61 16,-2 0-42-16,0-3-86 15,3 0-85-15,1-2-41 16,-3-7-429-16</inkml:trace>
  <inkml:trace contextRef="#ctx0" brushRef="#br0" timeOffset="27406.51">22724 11068 608 0,'0'0'117'0,"0"0"-38"15,0 0-2-15,0 0 14 16,0 0 65-16,0 0-73 16,0 0 11-16,16 68 12 0,-1-61-45 15,0-3-6-15,3-3-7 16,-1-1-15-16,2-1 46 16,-1-11-21-16,0-6 15 15,-1-6 8-15,-3-2-42 16,-3-2 10-16,-1-3-23 15,-4 0-24-15,-5 1 44 16,-1 2-9-16,0 2 12 16,-1 4 1-16,-8 1-41 15,-5 3 22-15,2 3-8 16,-2 3-21-16,-1 1 24 16,-2 5-14-16,1 1-6 15,-4 5-3-15,2 0 8 16,-2 3-22-16,0 11 11 0,2 5-31 15,2 9 25-15,5 5-19 16,7 7-24-16,4 29-91 16,0-7-139-16,10-6-201 0</inkml:trace>
  <inkml:trace contextRef="#ctx0" brushRef="#br0" timeOffset="27926.17">22924 11669 1337 0,'0'0'267'0,"0"0"-218"16,0 0-40-16,0 0 10 16,0 0 20-16,-3 73 65 15,3-37-32-15,1 5-40 16,5 1 11-16,3 1-27 15,-1-4 0-15,1-6-9 16,-2-6-7-16,0-8 0 16,-1-10-81-16,-1-6-109 15,-4-3-69-15,-1-9-96 0,0-6-305 16</inkml:trace>
  <inkml:trace contextRef="#ctx0" brushRef="#br0" timeOffset="28465.03">22888 11800 918 0,'0'0'203'16,"0"0"-137"-16,0 0-47 16,0 0 4-16,0 0 114 15,0 0-63-15,0 0-37 16,6-68-22-16,9 58-9 16,1-2 23-16,4 4-2 15,2 2 11-15,-1 3 31 16,3 3-58-16,0 0 21 0,-4 11-7 15,0 6-19 1,-4 2 38-16,-5 5-21 0,-4 2-1 16,-5-2 34-1,-2 3-50-15,-2 1 2 0,-14-1-8 16,-7-1 0-16,-3-1 2 16,-3-3-1-16,-1-4-1 15,4-4 6-15,3-5 2 16,4-4-16-16,8-2 8 15,3-3 0-15,4 0-20 16,4 0 14-16,0-3-73 16,0-5 57-16,4-2-19 15,7 2 41-15,1 0-7 16,3 3 7-16,2 1 7 16,2 2 43-16,2 2 23 0,3 0 12 15,3 0-62 1,-2 0 33-16,2 6-33 0,-4 4-22 15,0 0 50-15,-1-1-13 16,1 3 2-16,-1 0 9 16,-1 0-48-16,-2-2 14 15,-2 1-15-15,-2-5-5 16,-5-1-11-16,0-3-24 16,-4-2-57-16,-3-3-133 15,1-8-334-15,-4-5-640 0</inkml:trace>
  <inkml:trace contextRef="#ctx0" brushRef="#br0" timeOffset="28833.24">23288 11812 1200 0,'0'0'274'0,"0"0"-202"16,0 0-64-16,0 0 30 15,0 0 10-15,0 0 6 16,0 0 97-16,23 16-61 16,-3-1-7-16,-1 3-32 15,5 4 3-15,1 1 27 16,2 4-34-16,0-1 4 0,-1 1-2 16,-1-2-43-16,0-1 20 15,-2-4-14-15,-3-3-10 16,-3-4 22-16,-1-2-23 15,-2-5 0-15,-4 2 5 16,1-3 1-16,-5 0-13 16,-2-3 6-16,-1-1-28 15,-1-1 10-15,-2 0-40 16,0 0-29-16,0 0-56 16,0-18-237-16,0 0-288 15,-5-1-240-15</inkml:trace>
  <inkml:trace contextRef="#ctx0" brushRef="#br0" timeOffset="29178.3">23604 11790 165 0,'0'0'932'0,"0"0"-754"16,0 0-118-16,0 0 27 15,0 0 59-15,0 0-42 16,0 0-65-16,-27 1-38 16,14 13 0-16,-1 7 36 15,-5 8 36-15,-3 3 21 16,-1 6 3-16,-1 3-46 16,-1 1 30-16,3-2-12 0,2-3-28 15,2-7 17-15,6-4-45 16,2-7 8-16,4-6-18 15,4-6 13-15,2-2-32 16,0-5 12-16,0 0-24 16,0 0 26-16,0 0-88 15,0-3-37-15,2-4-166 16,-2 2-473-16</inkml:trace>
  <inkml:trace contextRef="#ctx0" brushRef="#br0" timeOffset="32023.96">24023 11467 745 0,'0'0'312'0,"0"0"-134"16,0 0-23-16,0 0 9 0,0 0-25 16,0 0 20-16,0 0-80 15,-1-4-45-15,1 4 8 16,1 0-24-16,6 0 4 15,2 0 13-15,7 0-17 16,6 0 26-16,5 5-18 16,7 0-26-16,5 2 28 15,7-2-14-15,-1-4 6 16,1-1 2-16,-6 0-14 16,-4 0-10-16,-6 0 2 0,-6-1-10 15,-7-1-2 1,-6-1 2-16,-6 3-12 0,-4 0 4 15,-1 0-65-15,0 0-12 16,-4 0-126-16,-7 9-46 16,-4-1-285-16</inkml:trace>
  <inkml:trace contextRef="#ctx0" brushRef="#br0" timeOffset="32401.46">24084 11718 696 0,'0'0'604'0,"0"0"-482"0,0 0-103 16,0 0-4-16,0 0 15 16,0 0 35-16,0 0 4 15,12 7 33-15,6-3 35 16,7 1-31-16,4-2-32 15,4 2 26-15,3-3-42 16,-1 1-40-16,-1-2 29 16,-2 2-25-16,-4-3 6 15,-5 3-4-15,-4-3-15 16,-4 1-2-16,-8 1-7 16,-1-1 0-16,-4 1-5 15,-2-1 5-15,0 1 0 16,0-2 0-16,0 0 1 0,0 1-10 15,1 0-10 1,4 2-73-16,9 0-57 0,-1-3-361 16,1 0-472-16</inkml:trace>
  <inkml:trace contextRef="#ctx0" brushRef="#br0" timeOffset="34472.06">25309 11157 1028 0,'0'0'289'0,"0"0"-174"15,0 0-24-15,0 0-38 16,0 0 38-16,0 0-13 16,0 0-46-16,-2-4 9 15,-1 4-28-15,-4 12 3 16,-1 13 20-16,-2 11-35 16,-5 23 51-16,-2 28-12 15,-2 33-40-15,-1 10 42 16,4-8-35-16,3-27 5 15,4-38 7-15,3-18-13 16,2-10-6-16,-3-3 0 16,2-4 1-16,0-2 2 0,4-11-3 15,1-9 31 1,0 0 62-16,0-19-68 0,1-9-4 16,8-11-21-16,2-11 1 15,1-17 0-15,4-23 0 16,1-18-1-16,3-6 0 15,-1 6-23-15,-2 15-1 16,-2 23-44-16,-3 19-16 16,-4 12 75-16,0 9-47 15,1-1 22-15,0 0 32 16,0 5-20-16,-2 8 21 16,-2 7-10-16,-3 8 5 15,-1 3-11-15,1 0 9 16,-1 12 8-16,2 10-3 0,2 9 9 15,2 8 25-15,0 6-31 16,5 6 13-16,6 0 2 16,3 2-6-16,3 1 11 15,3 0 2-15,4-1-13 16,1-2-9-16,-1-3 0 16,0-2 1-16,-2-6 4 15,-4-1-5-15,-4-4 7 16,-5-3-4-16,-3-6 5 15,-5-1-8-15,-5-4 0 16,-3-3 0-16,0-2 11 16,-6 0 3-16,-6-3 5 15,-7 0 3-15,-2-2-16 16,-4-1 1-16,-4-3-7 0,-4-7 0 16,-2 0 21-16,-3 0-15 15,1-5 17-15,1-4 23 16,2-2-40-16,4 3 31 15,6 0-33-15,2 3 8 16,4 1-2-16,4 1-8 16,5 0-2-16,4 3 4 15,3 0-4-15,2 0-1 16,0 0-42-16,0 0-50 16,9 0 30-16,4 0-121 0,16 0-34 15,-4-2-84 1,2-8-284-16</inkml:trace>
  <inkml:trace contextRef="#ctx0" brushRef="#br0" timeOffset="34818.12">25873 11123 110 0,'0'0'777'0,"0"0"-652"0,0 0-112 16,0 0 6-16,0 0 85 16,0 0 50-16,10 95-6 15,-3-50-51-15,1 19 15 16,1 22-11-16,0 18-25 15,-3-8 6-15,-3-20-43 16,-2-22-14-16,1-20-17 16,1 3-1-16,-2-2-13 15,1 0 6-15,-2-10-64 16,0-9-102-16,0-8-129 16,-2-6-308-16</inkml:trace>
  <inkml:trace contextRef="#ctx0" brushRef="#br0" timeOffset="35081.32">25798 11716 1177 0,'0'0'248'16,"0"0"-220"-16,0 0-27 16,0 0 8-16,0 0 33 15,0 0 58-15,0 0 5 16,118-23 8-16,-72 20-27 15,5 2-61-15,1-2 13 16,-1 1-32-16,-4-1 6 16,-2-2-3-16,-5 1-9 15,-7 0-11-15,-5-2 5 16,-8 1-76-16,-5-1-20 16,-9-6-85-16,-3 2-132 0,-3-1-238 15</inkml:trace>
  <inkml:trace contextRef="#ctx0" brushRef="#br0" timeOffset="35365.44">26163 11212 768 0,'0'0'526'16,"0"0"-435"-16,0 0-90 15,0 0 115-15,-3 96 43 0,8-35-12 16,10 24 11 0,1-2-30-16,-4-8-40 0,-2-11-10 15,-3-21-67-15,-1 1 17 16,1-2-28-16,-1-9 6 16,-2-11 0-16,-2-6-6 15,-1-6 0-15,1-9-22 16,2-1-155-16,1-15-147 15,0-2-418-15</inkml:trace>
  <inkml:trace contextRef="#ctx0" brushRef="#br0" timeOffset="35868.86">26375 11196 1333 0,'0'0'240'0,"0"0"-163"0,0 0-68 16,0 0-8 0,0 0 76-16,0 0-20 0,-1 72 15 15,13-54-24-15,5 0-42 16,3-4 37-16,2-2-23 16,1-7 33-16,-3-3 6 15,0-2-52-15,-1 0 12 16,-3-12-13-16,-2-5 3 15,-3-5 0-15,-4-4-8 16,-3-1 10-16,-4 3 4 16,0-3-5-16,-8 5-1 15,-6 4-9-15,-5 1 1 16,-1 7 17-16,0 5-18 16,-3 5 0-16,1 0-1 15,1 16-3-15,0 5-8 16,3 5-63-16,2 15-151 15,1-6-33-15,6-4-350 0</inkml:trace>
  <inkml:trace contextRef="#ctx0" brushRef="#br0" timeOffset="37170.06">26543 11773 1167 0,'0'0'322'16,"0"0"-249"-16,0 0-27 16,0 0-40-16,0 0 19 15,0 0 39-15,0 0-63 0,-4-2 34 16,4 2-30-1,0 0-4-15,0 0 35 0,0 0-19 16,0 0 32-16,0 0 5 16,0 0-48-16,0 0 1 15,0 0-7-15,0 0 0 16,0 0-7-16,0 0 14 16,0 0-7-16,0 0 8 15,0 0-1-15,0 0-13 16,0 0 6-16,0 0 0 15,0 0 6-15,0 0-5 16,0 0 18-16,0 0 22 16,0 0-34-16,0 0 3 15,0-3-10-15,0 3 0 16,0 0-4-16,0 0 10 0,0 0-2 16,0 0 4-16,0 0 4 15,0 0-18-15,0 0 6 16,0 0 0-16,0 0 0 15,0 0 1-15,0 0-1 16,0 0 8-16,0 0 1 16,0 0-11-16,0 0 2 15,0 0-1-15,0 0-5 16,0 0 12-16,0 0-5 16,0 0 5-16,0 0-5 15,0 0-1-15,0 0 0 16,0 0-4-16,0 0-2 15,0 0 12-15,0 0-6 0,0 0 0 16,0 0 1-16,0 0-2 16,4 3-5-16,1 13 6 15,1 11 31-15,2 12-11 16,2 9-5-16,2 10-5 16,-1 5-1-16,-2 0-15 15,1 2 6-15,-6-5 0 16,-1-5 2-16,-3-4-1 15,0-9-1-15,0-5 0 16,0-9-13-16,0-7-56 16,0-10-149-16,0-11-20 15,0-4 6-15,0-11-364 0</inkml:trace>
  <inkml:trace contextRef="#ctx0" brushRef="#br0" timeOffset="37505.32">26518 11984 1197 0,'0'0'217'16,"0"0"-216"-16,0 0-1 15,0 0-8-15,-5-88 8 16,15 69 17-16,2 2-15 16,4 3-3-16,-1 4 1 15,3 5 0-15,-1 4 23 16,0 1 35-16,0 1 50 15,-1 12 20-15,-2 3-18 16,-3 4 1-16,-3 1-49 0,-5 0-20 16,-3 0-2-16,0 0-31 15,-9-2 7-15,-9-2-3 16,-3-2-5-16,-1-2-9 16,1-2 1-16,4-8-6 15,4 0-2-15,6-3-34 16,4 0-74-16,3-4-67 15,6-18-133-15,11 3-96 16,3 0-122-16</inkml:trace>
  <inkml:trace contextRef="#ctx0" brushRef="#br0" timeOffset="38024.06">26790 11881 863 0,'0'0'331'0,"0"0"-231"0,0 0-2 15,0 0 31-15,0 0 29 16,0 0-47-16,0 0-68 15,37 69-15-15,-37-50-19 16,0-5-8-16,0-6 11 16,0-2-11-16,0-3-1 15,0-3 9-15,0 0-9 16,-6 0-81-16,-6-10-97 16,-1-4 61-16,0-3 67 15,-1-2 24-15,5 2 26 16,2 2 0-16,4 0-4 15,3 2 3-15,0 2-46 16,4 3 21-16,9 2 16 16,0 4-1-16,1 0 11 0,0 2 0 15,-4 0 1-15,2 12 60 16,-3 5 0-16,-1 4-2 16,0 3 10-16,-2 1-58 15,2 0 27-15,0-3 15 16,0-4-52-16,3-4 40 15,2-4-22-15,2-4 9 16,0-5 24-16,0-1-52 16,-1-1 18-16,-1-12-2 15,-3-4-15-15,-4-2 42 16,0-2-10-16,-6 1 3 16,0-2 34-16,0 5-58 0,-10 4 26 15,1 1-27-15,-2 5-11 16,1 3-6-16,1 4-40 15,1 0-66-15,1 0-79 16,4 17-82-16,3-1-123 16,0-1-19-16</inkml:trace>
  <inkml:trace contextRef="#ctx0" brushRef="#br0" timeOffset="38776.24">27154 11905 1189 0,'0'0'240'0,"0"0"-168"16,0 0-35-16,0 0-5 0,0 0 16 15,0 0-23-15,-95-33-6 16,81 33-12-16,5 15-6 16,0 3-2-16,5 5 1 15,4 4-3-15,0-2 0 16,3 0 3-16,13-5 0 15,5-8 0-15,3-5 0 16,3-7-33-16,-2 0-36 16,0-15-14-16,-7-7-33 15,-1-9-30-15,-7-3 7 16,-4-3 22-16,-6-2 59 16,0 2 58-16,0 2 46 15,-10 5 39-15,-1 8 48 16,2 7-4-16,2 11 41 0,2 4-79 15,4 14-90-15,-1 17 53 16,2 8 16-16,0 4 9 16,0 1 38-16,8-3-51 15,8-6-16-15,6-8-5 16,1-9-36-16,1-8 13 16,0-7-22-16,-2-3 7 15,-4-9 1-15,-2-12-8 16,-4-5-6-16,-4-7 6 15,-3 2-38-15,-3 3 38 16,-2 6-8-16,0 5 5 16,0 14-17-16,0 3 16 0,0 8-23 15,0 18 27 1,0 6 12-16,0 1 16 0,0 0-14 16,5-6-14-16,5-5 40 15,3-7-26-15,1-7 4 16,0-5 23-16,-1-3-39 15,-1-4 2-15,-1-12-4 16,-1-6-43-16,-3-5-10 16,-2 1-78-16,-4-1-23 15,-1 8 80-15,0 6 33 16,0 8 41-16,0 5 0 16,0 7 1-16,0 16 1 15,0 5 101-15,0 4-2 16,9 2-23-16,1-5-61 0,7-7 8 15,-1-7-25-15,5-6-62 16,4-9-64-16,-3-7-136 16,-6-10-460-16</inkml:trace>
  <inkml:trace contextRef="#ctx0" brushRef="#br0" timeOffset="39216.94">27655 11908 1324 0,'0'0'219'16,"0"0"-136"-16,-19 86-54 16,19-49 74-16,0-3 61 15,11-3-104-15,9-6-4 16,7-5-52-16,3-6 5 16,0-7-18-16,1-7-14 0,-3 0 16 15,-1-19-17-15,-3-9-37 16,-3-9-81-16,-3-7-16 15,-2-6 91-15,-5-1 60 16,-5-3-17-16,-5 3 24 16,-1 3 61-16,0 5-21 15,-11 5 27-15,-1 6 49 16,-1 8 18-16,3 9-13 16,2 5-74-16,1 7-14 15,1 3-16-15,0 6-15 16,0 17-3-16,1 12 1 15,1 8 0-15,4 9 17 16,0 7-10-16,10 5 3 0,5-2 4 16,6-3-6-16,-2-5-15 15,1-8 7-15,-1-7-52 16,-4-11-2-16,-3-9-35 16,-6-7 9-16,-6-12-178 15,0-5-83-15,-6-10-265 0</inkml:trace>
  <inkml:trace contextRef="#ctx0" brushRef="#br0" timeOffset="39600.83">27865 12039 502 0,'0'0'345'16,"0"0"-85"-16,0 0-63 15,0 0-150-15,0 0-39 16,0 0 2-16,0 0-1 0,29-17 20 16,-9 17-10-16,3 0-17 15,2 0-2-15,2-10 0 16,-2 1 0-16,-2-3 10 15,-7 2 2-15,-1 5 20 16,-6 2 4-16,-3 3-27 16,0 7 50-16,1 11-2 15,4 9-32-15,4 2 30 16,4-1-54-16,7-5 12 16,0-5 9-16,4-6-20 15,2-9 33-15,0-3-25 16,0-4-3-16,-2-15 8 15,-7-4-6-15,-8-4-9 0,-7-3 4 16,-8 2-2-16,0 2 61 16,-17 4 13-16,-8 3 3 15,-3 9-1-15,-4 10-78 16,1 0-2-16,1 10-8 16,4 12-52-16,7 2 20 15,8 9-157-15,6-6-174 16,5-5-319-16</inkml:trace>
  <inkml:trace contextRef="#ctx0" brushRef="#br0" timeOffset="39916.64">28463 11933 1487 0,'0'0'402'0,"0"0"-402"16,0 0-7-16,0 0-100 15,0 0 75-15,0 0 1 16,0 0 31-16,-53 29-18 16,78-15-50-16,6 3-12 15,5 0 17-15,2 1 54 16,-7 0 9-16,-4 1 0 16,-10-2 94-16,-6-1 20 15,-11 1 27-15,0-1 42 16,-9 3-51-16,-13-1-45 15,-5-1-78-15,-3-1 7 16,3-6-32-16,4 0 12 16,6-8-88-16,11-2-175 0,4-5-264 15,2-9-434-15</inkml:trace>
  <inkml:trace contextRef="#ctx0" brushRef="#br0" timeOffset="40150.41">28894 11778 1594 0,'0'0'297'16,"0"0"-206"-16,88-3 37 0,-43 1-31 15,3 0-57-15,-2-1 50 16,0 0-30-16,-5 1-37 15,-4 0-3-15,-7 1-20 16,-6-1-76-16,-8-1-222 16,-11 2-1295-16</inkml:trace>
  <inkml:trace contextRef="#ctx0" brushRef="#br0" timeOffset="41236.68">29721 11194 1011 0,'0'0'546'16,"0"0"-540"-16,0 0 2 0,0 0-8 15,0 0 32-15,0 82 41 16,4-23 53-16,0 23-34 16,-4 30-6-16,-4 5-47 15,-9-19-21-15,-5-23 22 16,6-33-25-16,0-6-5 15,-1 0-1-15,-1 0-2 16,-1-4-7-16,5-8 0 16,3-10 0-16,4-8 6 15,3-6-6-15,0 0 28 16,0-6 15-16,0-16-25 16,5-8-4-16,4-10-14 15,0-7-1-15,5-7-9 16,-2-15 10-16,0-18 0 15,-1 7-6-15,-1 9 2 0,-4 10 3 16,-3 14 0-16,2-1-3 16,1-5-4-16,0 10 9 15,2 6-1-15,0 8 0 16,0 9-22-16,-3 9 21 16,-1 6-7-16,-1 5-13 15,2 0 11-15,3 2-8 16,5 17 18-16,4 4 0 15,6 11 5-15,8 6-14 16,6 8 9-16,4 4 0 16,5 5 15-16,3 3-14 0,0 2 15 15,-1-1 2 1,-2-2-17-16,-5-6 3 0,-7-3-4 16,-7-8 0-16,-8-3-11 15,-10-6 16-15,-9-2-5 16,0-6 0-16,-18-3 8 15,-10-2-9-15,-6-5 1 16,-7-5 0-16,-1-4 9 16,-1-6-2-16,4 0-5 15,4 0 21-15,5-9-21 16,6-4 33-16,10 4-26 16,6-1-3-16,5 1-12 15,3 2-19-15,0-1-77 16,22-8-134-16,-3 4-136 15,1-1-430-15</inkml:trace>
  <inkml:trace contextRef="#ctx0" brushRef="#br0" timeOffset="41522.83">30444 11232 1883 0,'0'0'135'0,"0"0"-135"15,0 0-99-15,0 0 96 16,0 0 3-16,0 0 99 16,33 103 34-16,-9-21-106 0,4 24-4 15,-1-6-23-15,-6-18 6 16,-8-24-22-16,-7-21 16 15,-1 3-46-15,-4 1-45 16,-2 8-215-16,-17-13-186 16,-1-13-245-16</inkml:trace>
  <inkml:trace contextRef="#ctx0" brushRef="#br0" timeOffset="41712.76">30380 11765 1341 0,'0'0'397'0,"0"0"-379"16,0 0-17-16,0 0 5 16,116 0 10-16,-71 6 39 15,6-4 0-15,2-2 12 16,2 0-29-16,-3-2-38 16,4-21-64-16,-12 2-280 15,-13-2-511-15</inkml:trace>
  <inkml:trace contextRef="#ctx0" brushRef="#br0" timeOffset="41936.03">30786 11230 803 0,'0'0'774'0,"0"0"-689"0,0 0-77 16,0 74 39-16,13-17 93 15,2 24-12-15,4 17 14 16,0-6-53-16,-6-19-67 16,-3-21 9-16,-2-19-31 15,1 2-68-15,4 9-122 16,-2-5-301-16,-3-14-583 0</inkml:trace>
  <inkml:trace contextRef="#ctx0" brushRef="#br0" timeOffset="42558.49">31165 11797 1410 0,'0'0'80'0,"0"0"-80"15,0 0-23-15,0 0 23 16,0 0 77-16,0 0 54 16,0 0 3-16,-12 86-20 15,24-53-49-15,1 1-64 16,-1-5 16-16,1-3-17 16,-3-9 0-16,-4-4 9 15,-2-6-9-15,-4-5 8 0,0-2 25 16,0 0-33-16,-3-10 0 15,-7-9-33-15,-3-5 5 16,-1-3 27-16,3-2 1 16,2 2 0-16,2 2-10 15,5 2-6-15,2 6 14 16,0 5-14-16,5 6 12 16,8 3-5-16,1 3 9 15,3 0 0-15,6 0 3 16,-2 0 6-16,4 3-10 15,-1 0 1-15,0-3 0 16,-5 0 11-16,-2 0-10 16,-7 0 9-16,-1-3 14 0,-6-4-23 15,-3 0 24 1,0 0-10-16,0 0-3 0,0 4 25 16,-2 3-22-16,-3 0-8 15,0 0 6-15,-1 13-5 16,2 6-10-16,1 6 2 15,3 4 0-15,0-3 15 16,0 1-15-16,13-8 8 16,5-4-8-16,0-6 13 15,1-6-29-15,5-6-36 16,-7-11-201-16,-4-6-441 0</inkml:trace>
  <inkml:trace contextRef="#ctx0" brushRef="#br0" timeOffset="43025.53">31037 11142 1303 0,'0'0'611'0,"0"0"-611"15,0 0 9-15,0 0 6 16,0 0 35-16,0 0-2 16,0 0-34-16,-12 1-2 15,12 18-10-15,0 6 27 16,0 3-20-16,9 0 13 15,7-2-22-15,1-3 2 16,5-10 30-16,-2-4-31 16,0-8 13-16,1-1-14 15,-5-10 8-15,-2-9-5 16,-4-7-2-16,-4-5-1 16,-6 2 4-16,0 2 5 0,-6 5-7 15,-6 5-2 1,-3 6 0-16,-1 9-1 0,-2 2-5 15,0 10-41-15,0 12 0 16,3 23-165-16,4-5-268 16,4-2-416-16</inkml:trace>
  <inkml:trace contextRef="#ctx0" brushRef="#br0" timeOffset="43616.58">31605 11826 859 0,'0'0'278'0,"0"0"-197"15,0 0-35-15,0 0 131 16,-15 72 15-16,15-49-70 16,0-2-5-16,4-1-81 15,8-3 8-15,5-5-21 16,-1-3-16-16,2-6 52 16,-1-3-36-16,-3 0-1 15,0-9 11-15,-2-6-22 16,-6-7-8-16,-3 0-3 15,-3-2-44-15,0 2 44 16,-13 2-24-16,-3 9 24 16,0 3 0-16,-2 8 1 15,2 0-2-15,2 1-9 16,-1 12 10-16,6 3 3 0,2 1-3 16,4 2 8-16,3 1-8 15,0-1 0-15,12-1-6 16,24 0-136-16,-2-4-232 15,-3-8-335-15</inkml:trace>
  <inkml:trace contextRef="#ctx0" brushRef="#br0" timeOffset="44060.86">31887 11831 1322 0,'0'0'731'0,"0"0"-731"15,0 0-38-15,0 0 21 0,0 0 17 16,0 0 37-16,-45 83-28 16,46-61 1-16,16-1-10 15,2-2-27-15,5-6-6 16,1-6 8-16,1-7 6 16,-2 0-4-16,-2-15-64 15,-3-10 8-15,-2-8-27 16,-4-6-38-16,-2-6 28 15,-5-4 62-15,-3-5 54 16,-3-3 12-16,0-1-10 16,0 2 82-16,-8 8 65 15,-2 7-53-15,1 13 14 16,0 10-50-16,1 10 9 16,2 8-62-16,0 5 0 15,-2 18-14-15,0 7 6 0,4 13 1 16,2 6 8-16,2 7-8 15,0 1 0-15,11-2 8 16,5-3-8-16,-1-6 0 16,0-9-60-16,-5-7-41 15,-4-7-53-15,-6-8-196 16,0-5-193-16,0-7-54 0</inkml:trace>
  <inkml:trace contextRef="#ctx0" brushRef="#br0" timeOffset="44301.96">31997 11897 671 0,'0'0'779'16,"0"0"-664"-16,0 0-115 0,0 0-38 16,0 0 32-16,0 0 6 15,0 0 10-15,69-28 3 16,-48 25-3-16,-1 0-10 16,-2 0 0-16,2 3 8 15,-5 0 11-15,3 0 61 16,-2 9 16-16,0 6 50 15,1 6-34-15,-1 2-67 16,-1 2-13-16,0-2-32 16,-2-3 0-16,-2-5 0 15,1-14-284-15,-3-1 154 16,-3-2-534-16</inkml:trace>
  <inkml:trace contextRef="#ctx0" brushRef="#br0" timeOffset="44461.71">32149 11669 1964 0,'0'0'51'15,"0"0"-51"-15,0 0-250 16,0 0 47-16,0 0 144 16,0 0-8-16,0 0-109 15,51 71-172-15</inkml:trace>
  <inkml:trace contextRef="#ctx0" brushRef="#br0" timeOffset="44630.57">32306 11791 522 0,'0'0'908'0,"0"0"-670"15,0 0-61-15,0 0-26 0,55 78-85 16,-36-44-4-16,2 0-11 16,0 1-23-16,-2-2 14 15,-3-9-42-15,-3-5 0 16,-4-8-5-16,-3-6-110 15,-3-7-62-15,-2-12-73 16,-1-6-405-16</inkml:trace>
  <inkml:trace contextRef="#ctx0" brushRef="#br0" timeOffset="44811.95">32489 11841 1298 0,'0'0'499'0,"0"0"-438"0,0 0-30 16,0 0-18-16,0 0 72 15,-9 89 0-15,5-60-47 16,1-2 5-16,1-3-34 16,2-6 1-16,0-4-10 15,0-8-114-15,9-6-132 16,3 0-24-16,2-9-282 0</inkml:trace>
  <inkml:trace contextRef="#ctx0" brushRef="#br0" timeOffset="45104.98">32604 11900 1318 0,'0'0'371'0,"0"0"-266"0,0 0-96 15,0 0-9-15,0 94-6 16,6-73 6-16,7-4 12 16,1-5 30-16,5-8 0 15,1-4-5-15,1 0-35 16,1-9-4-16,-4-11-2 15,-2-5-23-15,-7-2 20 16,-4-3-6-16,-5 4 13 16,0 1 5-16,-12 3 31 15,-6 8 67-15,-2 7-57 16,-3 7-45-16,-1 0-2 16,-1 7-36-16,3 9-14 15,2 2-83-15,2 7-2 0,7-4-52 16,5-4-387-16</inkml:trace>
  <inkml:trace contextRef="#ctx0" brushRef="#br0" timeOffset="45496.22">32910 11829 1624 0,'0'0'540'15,"0"0"-540"-15,0 0-24 16,0 0-25-16,0 0 48 16,0 0 2-16,0 0 31 0,-82-3-23 15,70 15-8 1,4-1-2-16,5 3-59 0,3 0 25 16,0 2-9-16,17-1-83 15,7 0 83-15,4 2-29 16,3-1 19-16,2-2 39 15,-3 2-18-15,-5-4 33 16,-4 0 2-16,-7 0 11 16,-10-6 86-16,-4 1 39 15,-1 0-43-15,-17-3 115 16,-9-2-179-16,-5 1 22 16,0-3-13-16,-1 3-16 15,7-3 25-15,6 0-49 16,8 0-18-16,12 0-38 0,0 0-249 15,0-6-558-15</inkml:trace>
  <inkml:trace contextRef="#ctx0" brushRef="#br0" timeOffset="61169.8">10230 11621 690 0,'0'0'153'16,"0"0"-88"-16,0 0-27 15,0 0 101-15,0 0-13 16,0 0-42-16,0 0-28 16,0 0 38-16,0 0-41 0,0 0-14 15,0 0 8-15,0 0-46 16,0 0 23-16,0 0-24 15,0 0 10-15,0 1-2 16,0 2-7-16,2 2 6 16,1 4 3-16,0 3-9 15,3 4-1-15,4 2 0 16,-1 2-1-16,4 1 1 16,1 0 0-16,4 0 1 15,0-4 12-15,1 0-6 16,-1-1-7-16,3-4 0 15,-3 1-7-15,-2-3 6 0,2-3 1 16,-4 0 0 0,-1-2 13-16,-1 0-5 0,0-2-9 15,1 0 1-15,-1-2 0 16,2 1 7-16,-2-2-7 16,1 0 7-16,2 0 1 15,1 0 3-15,1 0-11 16,4-5 0-16,1 0 2 15,2-2 12-15,0-2-14 16,3 0 6-16,-2-2 4 16,2 0-4-16,-2-1-7 15,1 0 1-15,-4 1-5 16,3 2-1-16,-1-2 6 0,-3 1 0 16,3 0 6-1,0-1-6-15,-2 3 0 0,3-1-1 16,-2 1-6-16,1 2-5 15,1 2 12-15,-1 1 0 16,1 3-1-16,-1 0-12 16,3 0 13-16,1 7-11 15,-1 6-5-15,0-1 10 16,0 5 6-16,-5-3 0 16,-2-2-1-16,-3 0-1 15,-1-2 2-15,-6-1 0 16,-3-3-1-16,-2-4-9 15,-2 1 17-15,-2 0-7 16,1-2 5-16,-2 1-4 16,1-2-1-16,1 1 0 0,-2-1-3 15,0 0 3-15,0 0 0 16,3 0 1-16,-3 0-1 16,6 0 0-16,-2 0 0 15,2-4 0-15,2-3 0 16,3 0 0-16,3-3 1 15,2 1-1-15,4 0 3 16,4-1-2-16,1-2-2 16,3 2 1-16,2-1 0 15,-2 0-1-15,1 1 1 16,-1 1 0-16,-2 4 3 16,-1 2-2-16,2 2-1 0,-2 1 0 15,0 0 1-15,1 3 7 16,-1 3-7-1,2 2 6-15,0 0 11 0,4 2-8 16,1-2-10-16,1 2 0 16,-1 0 1-16,2 0 10 15,-1 1-11-15,0-2 6 16,3 1 17-16,1-2-22 16,1-1 5-16,0 0-6 15,1 0 0-15,1-1-4 16,0-1 14-16,-1-2-10 15,0-1 7-15,3-2-6 16,0 0-1-16,0 0 0 0,-1-3 0 16,-1-3-9-16,-1 0 9 15,-3 0-12-15,0-1 12 16,-5-3-53-16,0-1 31 16,-2-4 3-16,-5-2-3 15,-2-5 21-15,-1-3-9 16,-3-3-19-16,-2-3 11 15,-1 2-66-15,-1-3 11 16,-2 0-98-16,1 2 22 16,-4-2-43-16,2-2 4 15,-1 6 22-15,-4 8-65 0</inkml:trace>
  <inkml:trace contextRef="#ctx0" brushRef="#br0" timeOffset="-13812.94">21826 5531 967 0,'0'0'243'15,"0"0"-109"-15,0 0 39 16,0 0-39-16,0 0-22 16,0 0-1-16,0 0-68 0,0-35 18 15,0 30-19-15,0 0-21 16,0 1 51-16,0 3-36 15,0-1 6-15,0 2-5 16,0 0-23-16,0 3-22 16,-5 14 8-16,-2 12 0 15,-3 11-1-15,-2 12 2 16,-3 19-1-16,-3 20 9 16,-3 21-2-16,-3 3-14 15,3-8 7-15,3-24-9 16,8-28 3-16,3-17 6 15,1-6 0-15,2 2 5 16,0 0 1-16,2-1-8 16,1-8 2-16,1-9-9 0,0-10-5 15,0-6 14 1,0 0 0-16,7-18-12 0,5-11 18 16,0-11-8-16,0-11 2 15,3-15-7-15,0-19 6 16,1-12 1-16,-3-3 0 15,-3 17 0-15,-4 19-34 16,-3 21-3-16,0 4 8 16,0-6 27-16,-2-1-10 15,2-3 13-15,-1 6-1 0,1 9 1 16,-2 8 1 0,2 8-3-16,-2 8 1 0,1 5-3 15,-1 2-9-15,3 3 12 16,0 0-6-16,4 6 5 15,5 13-18-15,6 8 17 16,5 5 2-16,8 6 0 16,3 3-1-16,5 5 1 15,4 0 0-15,-1 3 4 16,3 1 8-16,-2-1-18 16,-3 1 6-16,-3-3 0 15,-5-1-3-15,-5-3 9 16,-6-1-6-16,-7-3 0 15,-5-4 3-15,-8-2-9 16,-2-5-1-16,-10-3 7 0,-13-1 11 16,-9-4-5-16,-7-2-6 15,-6-2 0-15,-7-6-1 16,-3-3 1-16,-5-4 0 16,0-3 1-16,2 0 24 15,6 0-17-15,1-4 0 16,9-1-8-16,7 2 15 15,10 1 3-15,8 2-18 16,8-3 0-16,6 3-1 16,3 0-41-16,0 0-42 15,9 0-49-15,30-12-45 16,-3 1-141-16,2-5-483 0</inkml:trace>
  <inkml:trace contextRef="#ctx0" brushRef="#br0" timeOffset="-13408.58">22516 5554 159 0,'0'0'916'15,"0"0"-731"-15,0 0-28 0,0 0-66 16,0 0-8-16,0 0 28 16,0 0-72-16,-1-4-17 15,4 16-21-15,6 14 0 16,2 13 88-16,0 21-23 15,1 24-3-15,-2 20-8 16,-3 4-39-16,-3-18 2 16,-2-26-18-16,-2-27 0 15,1-6 7-15,1 1-5 16,-1 2 4-16,1-1-6 16,-2-9-127-16,0-4-126 15,0-7-231-15,-2-8-209 0</inkml:trace>
  <inkml:trace contextRef="#ctx0" brushRef="#br0" timeOffset="-13179.07">22497 6059 1252 0,'0'0'177'0,"0"0"-177"15,0 0 6-15,0 0-2 16,81-23 59-16,-44 21 28 15,8-1 27-15,7 0-16 16,3 0-5-16,3-1-57 16,-3 0-21-16,-4-4 3 15,-2 2-22-15,-3-2 0 16,2-9-64-16,-10 5-189 0,-10-1-373 0</inkml:trace>
  <inkml:trace contextRef="#ctx0" brushRef="#br0" timeOffset="-12904.19">22941 5584 590 0,'0'0'853'0,"0"0"-778"16,0 0-62-16,0 0-12 15,17 95 24-15,2-19 137 0,2 28 10 16,-4 5-33-16,-3-4-27 16,-7-26-81-16,-3-28 5 15,-1-17-36-15,0-12 6 16,2 1-2-16,2-1-4 16,-1-6-3-16,4-15-91 15,1-1-262-15,-1-5-371 0</inkml:trace>
  <inkml:trace contextRef="#ctx0" brushRef="#br0" timeOffset="-12481.88">23285 5559 692 0,'0'0'146'15,"0"0"-6"-15,0 0 60 16,0 0-64-16,26 90-16 16,-8-68-28-16,0-5-18 15,6-5 5-15,3-5-27 16,-2-7-17-16,1 0 47 15,-1-7 0-15,-1-11 0 0,-3-5-10 16,-6-7-59-16,-3-1 11 16,-8-2-4-16,-4 0 10 15,0 4 23-15,-15 2-46 16,-4 4 10-16,-4 6 21 16,-2 6-38-16,-3 7 24 15,-3 4-24-15,-1 0 0 16,1 17-12-16,1 6 4 15,5 3-36-15,0 24-89 16,9-8-182-16,6-1-415 0</inkml:trace>
  <inkml:trace contextRef="#ctx0" brushRef="#br0" timeOffset="-11415.26">23616 6017 927 0,'0'0'295'16,"0"0"-218"-16,0 0 37 15,0 0-3-15,0 0 68 16,0 0-11-16,0 0-140 15,0 38 16-15,0 2 34 16,0 7-36-16,0 7 14 0,4-1-34 16,4-5 4-16,2-4-2 15,1-8-15-15,-1-10-18 16,3-7 3-16,3-16-99 16,-2-3-141-16,-3 0-297 0</inkml:trace>
  <inkml:trace contextRef="#ctx0" brushRef="#br0" timeOffset="-10967.46">23559 6099 1375 0,'0'0'194'0,"0"0"-189"15,0 0 2-15,0 0-14 16,0 0 14-16,0 0 8 0,93-78 2 15,-59 71 6-15,2 4 21 16,1 3-21-16,-4 7 7 16,-5 14 19-16,-7 7-33 15,-5 6 24-15,-11 5-23 16,-5 2-8-16,-6-2 15 16,-18 0-24-16,-6-3 16 15,-4-7-16-15,0-3-3 16,-1-9 3-16,5-7 0 15,4-8 0-15,6-2-18 16,8 0 11-16,8-12-3 16,4-2-31-16,3-3-51 15,15 5 51-15,6 1 19 0,2 5 22 16,4 6 7-16,3 0-5 16,0 9 94-16,0 5 39 15,0 3-52-15,-2 0 15 16,-1-2-55-16,-3-2-5 15,-2-3-8-15,-3-3-30 16,-2-5-11-16,2-2-87 16,-4-11-197-16,-8-3-374 0</inkml:trace>
  <inkml:trace contextRef="#ctx0" brushRef="#br0" timeOffset="-10752.82">24008 6103 1467 0,'0'0'259'0,"0"0"-226"0,0 0-9 16,0 0 5-16,0 0 100 15,63 71-20-15,-30-33 0 16,4-1-89-16,-1-4 5 16,1-4-25-16,-4-4 0 15,-4-6-20-15,-3-4-6 16,-5-6-161-16,-6-4-147 15,-9-5-535-15</inkml:trace>
  <inkml:trace contextRef="#ctx0" brushRef="#br0" timeOffset="-10558.83">24289 6125 1265 0,'0'0'314'15,"0"0"-185"-15,0 0-38 16,0 0-11-16,0 0 4 15,-54 82 15-15,37-40-41 16,-2 0-26-16,4-2 14 16,0-4-45-16,5-4 9 15,5-6-10-15,5-9-65 16,0-5-205-16,2-7-375 0</inkml:trace>
  <inkml:trace contextRef="#ctx0" brushRef="#br0" timeOffset="-10290.78">24733 5922 1487 0,'0'0'256'15,"0"0"-211"-15,0 0-35 16,0 0 25-16,0 0-16 16,105-8-5-16,-76 2-9 15,1 1 4-15,-2-1-18 16,-2 1 4-16,-7 4-92 16,-8 1-66-16,-5 4-215 15,-6 6-308-15</inkml:trace>
  <inkml:trace contextRef="#ctx0" brushRef="#br0" timeOffset="-10139.92">24825 6075 1213 0,'0'0'343'0,"0"0"-259"16,0 0 8-16,0 0 57 16,0 0-40-16,102 0-44 15,-69-5-65-15,11-3-21 16,-8 2-104-16,-9 0-686 0</inkml:trace>
  <inkml:trace contextRef="#ctx0" brushRef="#br0" timeOffset="-9517.84">25721 6007 1521 0,'0'0'261'0,"0"0"-214"15,0 0-29-15,0 0-17 16,0 0 21-16,0 0 84 16,0 0-41-16,111-4-6 15,-70 4-6-15,3-2-46 16,-5 1 29-16,-3-1-36 0,-5-1 6 16,-5 3-14-1,-6-3 2-15,0-3-100 16,-4 1-391-16,-7-1-867 0</inkml:trace>
  <inkml:trace contextRef="#ctx0" brushRef="#br0" timeOffset="-9080.92">26389 5753 1255 0,'0'0'273'16,"0"0"-196"-16,0 0-55 16,0 0-9-16,0 0-13 15,0 0 16-15,0 0 4 16,22 70 47-16,2-54-32 15,4-5-8-15,5-5 27 16,1-6-41-16,2 0 40 16,2-11 2-16,-1-9-16 15,-5-4 20-15,-3-3-38 16,-7-1 13-16,-5 3 6 16,-11 0-40-16,-6 4 42 15,0 3-19-15,-14 2-22 0,-11 4 40 16,-5 6-40-1,-4 6-1-15,-2 0 0 0,0 14-19 16,7 8-24-16,4 4-56 16,5 15-102-16,9-5-113 15,4-6-481-15</inkml:trace>
  <inkml:trace contextRef="#ctx0" brushRef="#br0" timeOffset="-8691.63">26657 5823 1322 0,'0'0'254'0,"0"0"-206"0,-83 51-21 16,48-18 13-16,6 6 81 15,6 7-7-15,8 5-55 16,12 2-8-16,3-1-23 15,15-5-21-15,12-10-13 16,9-11 6-16,4-10 0 16,2-12 13-16,2-4-4 15,0-6-9-15,-4-17 0 16,-1-9 8-16,-8-6 2 16,-10-4-10-16,-9 0 30 15,-12 0 57-15,0 3-71 16,-19 3 26-16,-10 8 11 0,-3 6-53 15,-6 9 38-15,1 9-38 16,1 4 0-16,5 9-1 16,2 13-22-16,7 4-38 15,9 20-91-15,7-7-322 16,6-6-554-16</inkml:trace>
  <inkml:trace contextRef="#ctx0" brushRef="#br0" timeOffset="-6789.86">27300 5736 224 0,'0'0'740'16,"0"0"-569"-16,0 0-76 16,0 0 85-16,0 0-8 15,0 0 16-15,0 0-13 16,-33-7-103-16,33 5 17 15,0 1-16-15,0 1-60 16,0-2 21-16,2-1-33 16,8-3 16-16,4-2 3 15,5-2-18-15,5 1-4 16,1-1-2-16,4 2-2 16,-1 1-6-16,2 3 13 15,-3 2-1-15,-1 2 0 16,-5 2-3-16,-4 12-41 0,-4 5-9 15,-10 8 32-15,-3 4 20 16,-2 5 1-16,-15 6 0 16,-9 1 6-16,-3 1-4 15,-3 2-4-15,1-3 1 16,3-5-5-16,2-5 5 16,10-9 2-16,5-10-1 15,6-2 4-15,5-5-4 16,0-2-21-16,16 0 10 15,4 1 11-15,6 0 20 16,6 1-5-16,0-3 10 16,1 2 3-16,0-3-27 15,-2-1 17-15,0-2-18 16,-1 0 10-16,-3-2-23 0,6-24-46 16,-6 2-307-16,-8-1-499 0</inkml:trace>
  <inkml:trace contextRef="#ctx0" brushRef="#br0" timeOffset="-6418.97">27754 5693 196 0,'0'0'1331'15,"0"0"-1232"-15,0 0-85 0,0 0-14 16,0 0 1-16,0 0 21 15,105-1-4-15,-73 8-14 16,-1 3 20-16,-1 2-23 16,-3 3 64-16,-8 2-34 15,-6 2 5-15,-8 5 73 16,-5 3-99-16,-6 6 16 16,-16 5-11-16,-7 2-14 15,-2 4 70-15,-2-2-36 16,5-5 34-16,6-4 39 15,6-7-80-15,10-7 12 16,6-3-40-16,0-5 2 16,9-2 21-16,15-2-22 15,8-2 19-15,6-2 0 16,4-3-20-16,1 0-29 0,7-4-155 16,-12-7-350-16,-8-1-604 0</inkml:trace>
  <inkml:trace contextRef="#ctx0" brushRef="#br0" timeOffset="-6263.95">28323 6131 2009 0,'0'0'228'16,"0"0"-228"-16,0 0-71 15,0 0 5-15,0 0 50 16,0 0-129-16,0 0-477 0</inkml:trace>
  <inkml:trace contextRef="#ctx0" brushRef="#br0" timeOffset="-5898.54">28583 5670 1534 0,'0'0'113'0,"0"0"-113"16,0 0-29-16,0 0 29 15,0 0 68-15,-11 80 10 0,28-55-55 16,6-1-22-16,5-10 29 16,4-4-22-16,1-8 9 15,1-2 7-15,-1-4-23 16,-2-15 22-16,-2-4-11 15,-7-3 52-15,-5-1 14 16,-8-2-53-16,-6 3 23 16,-3 1 7-16,-6 6-24 15,-15 5 34-15,-9 7-56 16,-9 7-3-16,-3 6-12 16,-1 16-76-16,1 7-16 15,4 15-53-15,9-8-188 16,10-7-449-16</inkml:trace>
  <inkml:trace contextRef="#ctx0" brushRef="#br0" timeOffset="-5597.56">28684 5958 1536 0,'0'0'174'15,"0"78"-145"-15,0-32 9 16,12-7-37-16,11-6 65 15,5-11 42-15,6-7-35 16,5-8 5-16,3-7-49 16,-2 0-20-16,-4-20 115 15,-3-10-69-15,-8-5-3 16,-10-6 19-16,-12-3-58 16,-3 2 32-16,-21 2 3 0,-15 8-48 15,-11 9 31-15,-9 9-16 16,-4 11-9-16,1 3-6 15,5 7-52-15,10 12-27 16,9 15-67-16,14-2-252 16,8-3-810-16</inkml:trace>
  <inkml:trace contextRef="#ctx0" brushRef="#br0" timeOffset="-4696.75">29490 6157 1418 0,'0'0'376'0,"0"0"-255"15,0 0-85-15,2-104 9 16,-2 55 84-16,0-5-45 16,0-4-3-16,0-4-36 15,0 0-44-15,-7-2 57 16,1 4-42-16,0 5-3 16,2 8-2-16,1 13-4 15,1 10-8-15,1 10 1 16,1 11-16-16,0 3 1 15,0 8 2-15,0 30 13 16,6 28 10-16,15 29-4 16,4 13-8-16,-1-16 2 0,-8-21-10 15,-8-28 3 1,-4-6 8-16,-1 0-1 0,-3 0 12 16,0-5-12-16,0-11 0 15,0-10-19-15,0-11 19 16,-1 0-9-16,-2-15 9 15,1-15-2-15,2-9-13 16,0-6 9-16,11-5 5 16,11 3-37-16,3 7-23 15,2 7 45-15,1 11-3 16,-3 10 19-16,0 10-9 16,-4 2-1-16,-2 17 10 15,-7 10 10-15,-6 8 0 16,-6 3 21-16,0 1-25 0,-15 1 6 15,-10-4 2-15,-5-4-4 16,-1-8-16-16,-2-7 6 16,3-7 0-16,6-10-2 15,5 0 4-15,8-8 2 16,10-11-4-16,1-1-25 16,7 1 17-16,14 5-8 15,6 6 12-15,4 8-4 16,7 0 16-16,1 5-8 15,3 8 34-15,-1 1-33 16,-1-2-1-16,0-5 0 0,-1-6-1 16,-3-1-14-1,10-28-57-15,-10-1-226 0,-6-1-506 0</inkml:trace>
  <inkml:trace contextRef="#ctx0" brushRef="#br0" timeOffset="-4479.18">30119 5501 601 0,'0'0'1203'0,"0"0"-1085"16,0 0-109-16,0 0 10 16,0 0 6-16,94-1 52 15,-52 1 1-15,4-1-60 16,5 1 18-16,2 0-36 0,-3-1 10 15,-6-1-19-15,-2 1 9 16,-12 0-113-16,-12 1-399 0</inkml:trace>
  <inkml:trace contextRef="#ctx0" brushRef="#br0" timeOffset="-4179.25">30265 5644 880 0,'0'0'214'0,"0"0"-21"16,0 0-25-16,24 92-28 15,0-58-46-15,6 4-3 0,3-1 54 16,1 4-39 0,-3 0 15-16,-4-4-34 0,-7-3-51 15,-7-4 29-15,-9-5-39 16,-4-2-18-16,-9-3 38 15,-17-3-45-15,-10-1 8 16,-9-3 9-16,-1-3-2 16,-2-3-16-16,1-3 0 15,5-1-24-15,1-3-17 16,-9 0-79-16,11 0-164 16,6 0-564-16</inkml:trace>
  <inkml:trace contextRef="#ctx0" brushRef="#br0" timeOffset="-3232.94">28383 6082 1068 0,'0'0'310'0,"0"0"-216"15,0 0-46-15,0 0-47 0,0 0 52 16,0 0-6-16,0 0-21 15,-8 56 22-15,11-48-6 16,2-2-2-16,1-4 29 16,-1 1-33-16,0-3 20 15,0 0-24-15,-2 0-13 16,0 0 26-16,-2-6-37 16,-1-2 8-16,0 2-4 15,0 0-5-15,0 0-14 16,-6 4 1-16,0 0-12 0,-1 2 17 15,1 0-19 1,1 4 20-16,4 8-11 0,1-1 1 16,0 0 9-16,0-1-8 15,11-3 9-15,0-5 6 16,1-2-4-16,0 0-2 16,-1-4 0-16,-4-2-19 15,-2-1 10-15,-5 0 3 16,0 2 6-16,0 2 20 15,0 2-20-15,-9 1-146 16,-1 0-210-16,2 0-906 0</inkml:trace>
  <inkml:trace contextRef="#ctx0" brushRef="#br0" timeOffset="11939.83">29958 5565 914 0,'0'0'524'16,"0"0"-431"-16,0 0-75 0,0 0 133 15,0 0 46-15,0 0-55 16,0 0-31-16,0 0-76 16,0 0 17-16,0 0-5 15,0 0-25-15,0 0 40 16,0 0-33-16,0 0-6 16,0 0-2-16,2 0-8 15,4 0-14-15,8 0 1 16,9 0 0-16,12-6 6 15,6-2-4-15,5-1 5 16,5-1-2-16,-1 3 8 16,3-1-22-16,1 2 9 15,-1 3 0-15,2-1-7 0,-3 3 7 16,-4 1 0 0,-3-2 6-16,-6 2 0 0,-5-1-7 15,-3 0 1-15,-2-2-6 16,-7 2 4-16,-7-2 3 15,-6 2-1-15,-3-1 0 16,-3 2-1-16,-3 0-17 16,1 0-64-16,-1 0-55 15,0 0-55-15,0 0-133 16,-7 5-281-16,-5 0 246 0</inkml:trace>
  <inkml:trace contextRef="#ctx0" brushRef="#br0" timeOffset="12517.99">30249 5609 25 0,'0'0'1152'0,"0"0"-933"16,0 0-98-16,0 0 23 16,0 0 24-16,0 0-69 15,0 0-49-15,0-6-9 16,0 5-31-16,0 1 10 0,0 0 14 15,0 0-28-15,0 0 28 16,0 0-24-16,0 1-1 16,4 11 9-16,4 5-9 15,4 5-9-15,3 4 0 16,1 6 12-16,3 1-11 16,2 1-1-16,0 5 0 15,2 0 8-15,-1 2 1 16,-2 0-7-16,-3 0-2 15,-3-3 0-15,-4 0 2 16,-4-2-2-16,-4-5 6 16,-2-3 10-16,0-5-7 0,-6-6-8 15,-8-1-1 1,-1-3 0-16,-2-4 15 0,-2 0-15 16,0-3 7-16,2-1 2 15,3 0-8-15,3-2-2 16,3-1 1-16,3 0-4 15,1 3-11-15,0 3-38 16,1-2-163-16,0 2-315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2:45:33.3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3402 2987 1136 0,'0'0'195'0,"0"0"-92"0,0 0-8 16,0 0 18-16,0 0 2 15,0 0-31-15,-11-9 18 16,11 8-55-16,0 1-3 16,0 0 1-16,0 0-34 15,0 0 18-15,0-2-17 16,0 2-11-16,0 0 25 16,0-5-25-16,0-1 0 15,8-2 8-15,4-3-8 16,12-5-2-16,1 1 1 15,8-4-6-15,3 1 5 16,5 0 1-16,3 3 0 0,3 3 0 16,-2 5-7-16,-3 5 1 15,-2 2-16-15,-7 7-1 16,-6 12 22-16,-9 3-8 16,-5 5 9-16,-8 4-2 15,-5 4-1-15,-5 5 3 16,-17 4-2-16,-8 2-2 15,-3 5 3-15,-7 2 2 16,-5 1 4-16,-1 0-3 16,-2 1 8-16,3-4-10 15,2-4 0-15,4-6 0 0,2-7-7 16,9-8 8-16,2-6-1 16,10-8 15-1,6-5-8-15,5-5-13 0,5-2 6 16,0 0-26-16,5-6 26 15,11-8-10-15,2-1 10 16,12-1 2-16,1 3-1 16,2 2-1-16,3 5 0 15,4 6-7-15,-3 0 7 16,1 3 0-16,-4 11 0 16,3 0 10-16,-4 2-4 15,0-2-6-15,-2 0 1 16,3-5 8-16,-2-1 26 0,-1-2-21 15,0-3 0 1,-1-3 16-16,0 0-29 0,0 0 4 16,0-5-5-16,-2-6-16 15,12-14-27-15,-7 4-168 16,-3-1-364-16</inkml:trace>
  <inkml:trace contextRef="#ctx0" brushRef="#br0" timeOffset="616.74">4422 2889 1104 0,'0'0'329'0,"0"0"-233"15,0 0-86-15,0 0-9 16,-3 74 26-16,3-19 10 16,0 25 33-16,0 34 6 15,6 9-43-15,0 1-1 16,-3-28-30-16,-1-35 5 15,-2-20-7-15,0-8 2 16,0-2-2-16,0 0 0 16,1-3 1-16,-1-11 7 0,0-9-7 15,0-8 25-15,0 0 49 16,0-21-49-16,0-13-7 16,0-9-19-16,0-12 1 15,0-15-2-15,0-14 2 16,2-18-1-16,4-2 6 15,4 14-6-15,-1 25-6 16,0 22-13-16,4 6-35 16,1 1 25-16,2-4-17 15,4 4 5-15,-1 8 11 16,0 8 1-16,-2 11 20 16,2 9-7-16,2 9-7 15,3 20 22-15,4 13 0 0,8 21 1 16,9 22 20-16,5 13 8 15,-6-6 17-15,-13-18-14 16,-9-24-12-16,-11-18 0 16,2 2-19-16,-13 9-70 15,0-7-167-15,0-13-727 0</inkml:trace>
  <inkml:trace contextRef="#ctx0" brushRef="#br0" timeOffset="871.42">4491 3454 235 0,'0'0'1096'16,"0"0"-955"-16,0 0-108 15,0 0 89-15,94-24 21 16,-51 13-24-16,8 0-5 15,2-1-63-15,1 3-33 16,-3-3-2-16,-2 1-16 16,-7 2-1-16,-2-2-27 15,-3-6-168-15,-7 0-183 16,-12 1-512-16</inkml:trace>
  <inkml:trace contextRef="#ctx0" brushRef="#br0" timeOffset="1194.86">5029 2794 1290 0,'0'0'215'0,"0"0"-179"16,0 0-12-16,0 0-22 15,0 0 8-15,0 0 89 16,0 0-13-16,36 113 17 16,-12-47 1-16,0 25-40 15,6 21 36-15,-3 3-44 16,-10-22-19-16,-6-28 9 0,-8-29-45 16,0-8 0-16,4-1-1 15,-4-1 6-15,3-3-8 16,-3-8 2-16,3-15-74 15,-1 0-165-15,-1-2-581 0</inkml:trace>
  <inkml:trace contextRef="#ctx0" brushRef="#br0" timeOffset="1681.48">5620 3341 1307 0,'0'0'478'16,"0"0"-405"-16,0 0-64 15,0 0 11-15,0 0 56 16,0 0-3-16,0 0 11 16,-51 96-34-16,45-60 6 15,2 4-2-15,2 4-34 16,2 1 13-16,0 1-33 16,0-3 6-16,5-4-17 15,8-9 5-15,4-5-96 16,14-8-48-16,-3-8-249 15,-4-7-547-15</inkml:trace>
  <inkml:trace contextRef="#ctx0" brushRef="#br0" timeOffset="2089.23">5923 3473 1461 0,'0'0'363'0,"0"0"-353"16,0 0-11-16,0 0 2 16,0 0-1-16,-90 27 68 15,77-14-46-15,1 1-2 16,9 1-20-16,0 0-6 0,3-2-2 16,0-1-6-16,18 1-38 15,1-6 30-15,8 3-19 16,3-4 0-16,6 1 16 15,-1 2 16-15,0 2 2 16,-4 3 13-16,-1 1-6 16,-5 2 45-16,-8 2 2 15,-7-2 3-15,-7-1 7 16,-3 4 3-16,-16 1 23 16,-16 2-53-16,-7-3-2 15,-2-5 13-15,-1-5-25 16,6-4 5-16,6-6-21 15,5 0-20-15,10 0-36 0,11-12-64 16,2-2-138-16,2-2-362 16</inkml:trace>
  <inkml:trace contextRef="#ctx0" brushRef="#br0" timeOffset="2336.34">6160 3439 1207 0,'0'0'279'0,"0"0"-202"15,0 0-60-15,0 0 56 16,58 95 158-16,-33-52-3 16,-2 5-82-16,-1 4-36 15,-3 1-61-15,-8-4-22 0,-2-1-19 16,-6-6-6-16,-3-5-2 15,0-6-15-15,0-5-75 16,-4-8-216-16,-1-7-1050 0</inkml:trace>
  <inkml:trace contextRef="#ctx0" brushRef="#br0" timeOffset="2854.77">7164 3489 1058 0,'0'0'188'0,"0"0"-129"16,86 3 114-16,-41 0-44 15,3-2-78-15,0-1 81 16,1 0-43-16,-2 0-6 15,-3 0-42-15,-7 0-41 16,-3-3 0-16,-8-1-36 0,-10-4-172 16,-7 0-152-16,-9 2-526 15</inkml:trace>
  <inkml:trace contextRef="#ctx0" brushRef="#br0" timeOffset="3080.66">7356 3364 1340 0,'0'0'585'0,"0"0"-475"16,9 106-37-16,6-49 22 15,1 4-1-15,-1-3-48 16,0-4-9-16,-1-9-35 0,-1-10 4 15,2-8-12-15,-1-10-96 16,-3-10-493-16</inkml:trace>
  <inkml:trace contextRef="#ctx0" brushRef="#br0" timeOffset="3672.91">8378 2959 1400 0,'0'0'295'16,"0"0"-235"-16,0 0-51 15,0 0 10-15,30 128 42 16,-10-44 4-16,3 29 17 16,-1 4-20-16,-7-18-22 15,-6-26 10-15,-4-32-49 16,-4-9 7-16,1 2-5 0,-1-4-3 16,-1 1-20-16,0-12-56 15,0-13-119-15,0-6-89 16,-6 0-469-16</inkml:trace>
  <inkml:trace contextRef="#ctx0" brushRef="#br0" timeOffset="3958.41">8124 3035 325 0,'0'0'917'0,"0"0"-813"0,0 0-89 16,0 0 30-16,121-22 27 15,-67 22 56-15,13 0 47 16,3 0-86-16,5 1-31 16,-1 2-29-16,-4-2-13 15,-7-1 8-15,-5 0-24 16,-9 0 9-16,-13 0-6 15,-12 0-3-15,-17 0-106 16,-7 2-205-16,0 4-342 0</inkml:trace>
  <inkml:trace contextRef="#ctx0" brushRef="#br0" timeOffset="4155.26">8362 3227 1505 0,'0'0'337'16,"0"0"-271"-16,0 0-30 16,0 0-28-16,108-17 19 15,-56 5 29-15,5-3-44 16,4 3 5-16,0 0-17 16,14 4-66-16,-15 2-274 15,-13 6-496-15</inkml:trace>
  <inkml:trace contextRef="#ctx0" brushRef="#br0" timeOffset="4520">9010 3582 1543 0,'0'0'201'0,"0"0"-139"16,0 0-54-16,0 0 6 15,93 7-6-15,-67-19 1 16,0-5 51-16,-5-1-35 16,-2-4-9-16,-7 0-11 15,-5-3-5-15,-7 1 0 16,0 0 0-16,-10 0-14 16,-8 7 13-16,-4 5-3 0,0 7 4 15,-1 5 52-15,5 0-31 16,-1 17 17-16,4 7-19 15,3 7-3-15,6 5 9 16,6 2-13-16,0 2 13 16,8-4 18-16,12-4-35 15,7-1 3-15,6-7-11 16,3-9-79-16,13-10-61 16,-10-5-345-16,-6 0-850 0</inkml:trace>
  <inkml:trace contextRef="#ctx0" brushRef="#br0" timeOffset="5174.78">9464 3649 1141 0,'0'0'308'15,"0"0"-223"-15,0 0-24 16,0 0 6-16,0 0 70 16,0 0-33-16,0 0-56 15,71-45 8-15,-48 39-36 16,-1 6-5-16,-1 0 5 15,0 6-11-15,-6 11 16 16,0 5 15-16,-8 7-3 16,-7 4 1-16,0 5-20 0,-9 3-18 15,-15 0 0-15,-4-3-11 16,0-4 11-16,1-7-3 16,0-8-13-16,7-7 15 15,3-11-15-15,3-1-2 16,4-8-20-16,10-12 6 15,0-2 17-15,0 1 14 16,16 3-1-16,3 7 2 16,3 7 20-16,4 4 9 15,3 0 23-15,2 8-4 16,0 5-11-16,1 0 3 16,-1-4-28-16,0-5 1 15,-1-4-13-15,10-19-52 16,-10-8-166-16,-6-5-653 0</inkml:trace>
  <inkml:trace contextRef="#ctx0" brushRef="#br0" timeOffset="5569.84">9910 3104 1706 0,'0'0'256'15,"0"0"-179"-15,-24 92-64 16,21-39 4-16,3 10-6 0,3 2 54 16,15 0 28-16,10-5-60 15,8-6-14-15,4-14-19 16,5-10 6-16,1-14-6 16,0-12 0-16,0-4 0 15,-2-14-2-15,-3-16 11 16,-6-9-6-16,-11-7-3 15,-3-5 6-15,-14-5-7 16,-7 1 2-16,-6-1-1 16,-22 3 28-16,-14 7-19 15,-7 5 9-15,-9 12 3 16,-3 12 5-16,-2 11 31 16,8 6-30-16,7 17-11 15,9 13-16-15,9 7 0 16,9 6-27-16,15 7-20 0,9 21-66 15,17-10-109 1,7-9-530-16</inkml:trace>
  <inkml:trace contextRef="#ctx0" brushRef="#br0" timeOffset="6074.73">10392 3602 1512 0,'0'0'484'16,"0"0"-462"-16,0 0-20 15,0 0-2-15,0 0 9 16,0 0 22-16,89-47 47 0,-65 48 15 16,1 13-1-16,-1 4-65 15,-6 3 8-15,-2 1 5 16,-8-1-23-16,-5 3 14 15,-3-1-30-15,0-4 8 16,-5 0 4-16,-4-6-13 16,-1-4 0-16,1-4-1 15,6-5-20-15,1 0 20 16,2-1-81-16,0-10 21 16,2-2 26-16,17 1-18 15,4 6 26-15,7 5 15 0,1 1 2 16,4 10 10-1,0 10 12-15,-5 6 51 16,-5 3 13-16,-7 4-41 0,-10 2 17 16,-8 1-10-16,-3 0-35 15,-23-2 42-15,-6-4-28 16,-7-7 1-16,-2-5 18 16,1-9-39-16,4-9 9 15,7 0-10-15,5 0-25 16,10-8-1-16,8-5-51 15,6-11-54-15,11 3-142 16,5 1-602-16</inkml:trace>
  <inkml:trace contextRef="#ctx0" brushRef="#br0" timeOffset="6332">11016 3646 1766 0,'0'0'312'16,"0"0"-249"-16,0 0-18 15,0 0-19-15,0 0 2 16,0 0 31-16,0 0-17 16,-77 101 14-16,77-57-26 15,0-3-29-15,3 0 7 16,13-2-8-16,8-9 0 15,3-5-70-15,16-16-113 0,-7-6-372 16,-3-3-878-16</inkml:trace>
  <inkml:trace contextRef="#ctx0" brushRef="#br0" timeOffset="6742">11331 3629 481 0,'0'0'1044'16,"0"0"-973"-16,0 0-71 16,0 0-7-16,-85 14 7 15,69-2 65-15,-2 0 29 16,9 0-65-16,1-1-11 0,4-1-18 16,2 0-1-1,2-3 0-15,0 1 2 0,5-1 4 16,10-1-5-16,7-1-10 15,5 2 4-15,7 0-8 16,4 2 6-16,-2 1 7 16,1 2 2-16,-5 5 5 15,-5-2 61-15,-6 0 1 16,-6 2 37-16,-9-2 14 16,-6 3-19-16,0-1-1 15,-12-1-53-15,-12 0-16 16,-6-2 3-16,-4-6-32 0,-4-2-1 15,2-5 0 1,4-1-10-16,7 0 9 0,10 0-60 16,6-5-59-16,9-10-125 15,0 3-273-15,0-2-432 0</inkml:trace>
  <inkml:trace contextRef="#ctx0" brushRef="#br0" timeOffset="6977.6">11545 3652 1277 0,'0'0'543'0,"0"0"-481"16,0 0-18-16,0 0-22 0,0 0 118 15,65 82 24-15,-47-48-55 16,0 6-14-16,-6 2-32 15,-6 3-47-15,-6-3-7 16,0-1-9-16,0 6-49 16,-2-8-113-16,-2-11-669 0</inkml:trace>
  <inkml:trace contextRef="#ctx0" brushRef="#br0" timeOffset="7620.97">12587 3480 1330 0,'0'0'254'0,"0"0"-200"16,0 0-22-16,0 0 82 16,106 0-12-16,-60 0-4 15,7 0-20-15,12 0-41 16,4 0 4-16,2-4-35 15,2 3 13-15,-4-3-12 16,-8 1-1-16,-3-2-12 16,-10-2 0-16,-9 2-67 15,-8 1-97-15,-11 2-194 16,-9-1-332-16</inkml:trace>
  <inkml:trace contextRef="#ctx0" brushRef="#br0" timeOffset="7930.77">12858 3730 1614 0,'0'0'334'0,"0"0"-260"16,0 0-62-16,0 0 16 15,80 0 37-15,-36 0 41 16,7 0-24-16,6-3-47 0,-1-3 1 16,-2 1-36-16,-3-3 6 15,-11 0-15-15,2-4-61 16,-14 3-235-16,-7 0-1344 0</inkml:trace>
  <inkml:trace contextRef="#ctx0" brushRef="#br0" timeOffset="9326.1">14856 2992 1410 0,'0'0'295'0,"0"0"-204"15,0 0-81-15,0 0 5 16,0 0 4-16,0 0 9 16,0 0 30-16,-3 61-37 15,-3 16-8-15,1 35 22 16,2 13-26-16,3-5 21 0,0-30-3 16,0-32-26-1,0-22 4-15,0-11-5 0,0 0 0 16,0-4 51-16,-1-4-10 15,1-10 4-15,0-7 2 16,-2 0-14-16,2-12 21 16,0-17-49-16,-1-9-4 15,1-11 7-15,0-7-8 16,0-17 10-16,0-17-8 16,0-17-2-16,1-6-2 15,4 21-27-15,2 23-29 16,1 26 34-16,1 8-12 15,3 0 22-15,4-1 13 16,-1 4-27-16,4 11 27 16,-2 12-18-16,1 9 4 0,7 26 15 15,12 40 0-15,14 33 15 16,3 15 33-16,-2 2-27 16,-13-26 6-16,-12-30-27 15,-7-19 8-15,-4-7-3 16,1 0-5-16,-3 2-9 15,-7 8-71-15,-7-13-218 16,0-8-470-16</inkml:trace>
  <inkml:trace contextRef="#ctx0" brushRef="#br0" timeOffset="9522.53">14911 3540 1094 0,'0'0'851'15,"0"0"-747"-15,0 0-85 16,0 0-19-16,0 0 0 16,89-18 44-16,-33 10-11 15,8 0-5-15,6 0-8 16,0-3-20-16,11-5-62 16,-17 1-238-16,-14 1-378 0</inkml:trace>
  <inkml:trace contextRef="#ctx0" brushRef="#br0" timeOffset="9797.95">15520 2796 1322 0,'0'0'257'0,"0"0"-193"16,1 88 1-16,15-19 97 16,11 25-2-16,6 19-16 15,-2 4-36-15,-7-20-80 16,-10-29-7-16,-8-30-21 16,0-6 0-16,1 2-12 15,-3 0-29-15,1 4-91 16,-2-13-246-16,-3-11-698 0</inkml:trace>
  <inkml:trace contextRef="#ctx0" brushRef="#br0" timeOffset="10219.48">15807 3425 1637 0,'0'0'250'16,"0"0"-243"-16,0 0-7 15,0 0 0-15,94-44 0 16,-62 44 75-16,-1 7-15 16,0 17-16-16,-4 6-10 0,-9 8-34 15,-6 2 22-15,-12 6-1 16,0 0-3-16,-12-3 17 16,-7-2-33-16,-5-3 14 15,2-10-9-15,2-9-1 16,1-7-12-16,2-9 5 15,4-3-21-15,5-8 21 16,5-14-49-16,3-3-5 16,0-3-16-16,14 6 6 15,5 7 49-15,1 7 7 16,2 8 9-16,2 0 71 16,1 13 2-16,0 5 18 15,0 1-18-15,1 2-57 16,3-3 3-16,2-1-18 0,2-7 17 15,0-6-18-15,0-4-33 16,10-20-108-16,-11-6-334 16,-6-3-701-16</inkml:trace>
  <inkml:trace contextRef="#ctx0" brushRef="#br0" timeOffset="10616.15">16358 3023 1443 0,'0'0'326'0,"0"0"-247"15,0 0-66-15,-32 112-12 16,32-42 56-16,0 19 54 0,14-5 3 16,8-11-35-16,7-14-65 15,-1-21 4-15,8-1-18 16,6-4 0-16,2-10 14 15,1-15-13-15,0-8 7 16,0-14 0-16,-1-19 3 16,-6-12-16-16,-3-19 5 15,-11-16 0-15,-16-16 9 16,-8 9-8-16,-8 16 14 16,-16 21 13-16,-4 12-15 15,-9 0 29-15,-11-3-20 16,-6 5-3-16,-3 11 23 15,1 13-42-15,2 12 0 0,6 6-11 16,5 19-11-16,7 9-27 16,8 5-13-16,14 22-55 15,7-13-121-15,7-4-596 0</inkml:trace>
  <inkml:trace contextRef="#ctx0" brushRef="#br0" timeOffset="11143.34">17035 3347 1440 0,'0'0'228'15,"0"0"-171"-15,0 0-56 16,0 0 32-16,94-16 90 16,-66 18 5-16,-1 12-7 15,-2 3-62-15,-2 6-20 16,-8 0-7-16,-8 4-7 16,-7 2 17-16,0 0-8 15,-9-2-25-15,-10-4 17 16,-1-5-25-16,1-4 10 15,2-7-10-15,4-4 5 16,6-3-12-16,4 0-26 0,3-10-67 16,1-4-20-16,16-1 2 15,10 4 54-15,6 1 54 16,5 10-2-16,1 0 11 16,3 10 37-16,-2 12 43 15,-3 3 59-15,-7 3-30 16,-6 1-2-16,-12-2-18 15,-9 1-31-15,-3 3 9 16,-17-3-29-16,-13 0-31 16,-9-4 20-16,-5-6-14 15,0-4-11-15,2-7-2 16,4-5-57-16,-3-4-61 16,11-10-134-16,9-5-820 0</inkml:trace>
  <inkml:trace contextRef="#ctx0" brushRef="#br0" timeOffset="11564.14">17813 3422 1446 0,'0'0'373'0,"0"0"-253"15,0 0-74-15,-32 81 3 16,26-42 44-16,3 3-6 0,3 2 2 16,0-1-58-1,15-1-12-15,7-9-19 0,6-8-96 16,14-13-65-16,-6-7-218 15,-6-5-480-15</inkml:trace>
  <inkml:trace contextRef="#ctx0" brushRef="#br0" timeOffset="11908.92">18086 3509 1633 0,'0'0'227'15,"0"0"-173"-15,0 0-31 16,0 0-21-16,-80 21 64 16,72-12-17-16,5-3-38 0,3 0-11 15,0 0-60-15,14 1-23 16,8 0 68-16,7 2 9 16,3 0 6-16,1 6 7 15,0-1-5-15,-3 6-2 16,-5 1 1-16,-6 1 83 15,-6-1 36-15,-6 1-10 16,-5-1-6-16,-2-2-26 16,-6 1-32-16,-17-4-8 15,-2 0-22-15,-9-7-16 16,-1-3 0-16,0-6-47 16,3 0-36-16,2-14-75 15,10-5-190-15,7 0-470 0</inkml:trace>
  <inkml:trace contextRef="#ctx0" brushRef="#br0" timeOffset="12105.72">18301 3522 1610 0,'0'0'229'0,"0"0"-14"15,0 0-55-15,82 74-24 16,-65-41-30-16,-4 1-9 15,-7 4-36-15,-4 0-18 16,-2 2-43-16,0-3-16 0,-7 7-106 16,-3-9-219-1,3-10-1374-15</inkml:trace>
  <inkml:trace contextRef="#ctx0" brushRef="#br0" timeOffset="12585.97">19389 3309 1320 0,'0'0'330'16,"0"0"-251"-16,0 0-49 15,0 0-22-15,95-7 101 0,-47 7 37 16,9 3-35-16,4 6-24 16,0-2-47-16,-1-3-16 15,-5-2 1-15,-8-2-25 16,-6 0 6-16,-10-2-6 15,-6-6-75-15,-11-3-119 16,-4 1-356-16,-10 2-557 0</inkml:trace>
  <inkml:trace contextRef="#ctx0" brushRef="#br0" timeOffset="12796.93">19664 3175 1582 0,'0'0'356'0,"-3"84"-208"16,3-9-25-16,3 1-4 15,8-5-24-15,2-15-50 16,-2-13-14-16,1 1-19 16,4-1-12-16,-1-8-8 15,14-5-82-15,-6-10-150 16,3-10-600-16</inkml:trace>
  <inkml:trace contextRef="#ctx0" brushRef="#br0" timeOffset="13225.01">20905 2963 1363 0,'0'0'298'0,"23"108"-130"16,-2-16-38-16,-3 0-69 15,-5-16-19-15,-8-23-23 16,-4-18-3-16,1 0-7 15,-2 0-9-15,0-2 0 16,0-10-16-16,0-13-138 16,0-8-234-16,-8-2-457 0</inkml:trace>
  <inkml:trace contextRef="#ctx0" brushRef="#br0" timeOffset="13493.97">20720 2892 1154 0,'0'0'577'16,"0"0"-498"-16,0 0-79 16,0 0 12-16,93-4-11 15,-44 4 17-15,13 0 27 16,7 0 3-16,3 0-11 15,0 0-9-15,-6 0-25 16,-8 0 3-16,-9 0-6 0,-12 0-15 16,-10 0-76-16,-14 4-96 15,-8 2-163-15,-5 1-353 0</inkml:trace>
  <inkml:trace contextRef="#ctx0" brushRef="#br0" timeOffset="13698.68">20843 3159 211 0,'0'0'1548'16,"0"0"-1355"-16,0 0-136 16,107-21-41-16,-53 10-16 0,6 1 2 15,-1 0-2-15,1 1 1 16,-5 2-1-16,6 3-67 15,-16-3-325-15,-12 4-1125 0</inkml:trace>
  <inkml:trace contextRef="#ctx0" brushRef="#br0" timeOffset="14048.94">21401 3510 82 0,'0'0'1575'0,"0"0"-1401"16,0 0-137-16,88 36-37 0,-49-32-9 16,0-4 9-16,-1-2 14 15,-4-12 66-15,-5-3-36 16,-7-4-22-16,-7-2-21 16,-9-3 11-16,-6 1-12 15,0-1 0-15,-15 7 17 16,-9 3 7-16,-3 7 33 15,-2 9-26-15,-3 0-18 16,2 15 14-16,5 12-7 16,5 4 14-16,7 7 26 15,7 1-35-15,6 1 1 16,0-1-18-16,19-2-7 16,7-6 4-16,11-8-5 15,5-7-26-15,19-11-59 0,-10-5-101 16,-8 0-391-16</inkml:trace>
  <inkml:trace contextRef="#ctx0" brushRef="#br0" timeOffset="14439.95">22171 3271 1144 0,'0'0'938'16,"0"0"-872"-16,0 0-66 15,0 0-14-15,-50 89 14 16,38-39 100-16,3 8-10 16,2 4-7-16,4 3-30 15,3-5-51-15,0-5-4 0,0-6-29 16,16-1-80-16,-1-13-105 15,-1-11-438-15</inkml:trace>
  <inkml:trace contextRef="#ctx0" brushRef="#br0" timeOffset="14768.57">22330 3750 1883 0,'0'0'274'0,"0"0"-194"15,0 0-67-15,0 0 0 16,81-49 17-16,-56 27-24 16,-1-7 18-16,0-5-24 15,-6-2-7-15,-4-2 1 16,-5-2-28-16,-5 4 8 0,-4 4 12 16,0 7-22-16,-7 8 35 15,-3 9 1-15,-5 8 0 16,0 0-1-16,-3 11 7 15,1 13 4-15,3 8 31 16,3 8-30-16,4 3 20 16,6 0-31-16,1-2 0 15,1-2 13-15,14-8-13 16,4-6-45-16,12-13-60 16,-6-7-260-16,-3-5-633 0</inkml:trace>
  <inkml:trace contextRef="#ctx0" brushRef="#br0" timeOffset="15033.13">22673 3246 927 0,'0'0'168'0,"0"0"-15"15,0 0 47-15,67 104-47 16,-43-58 67-16,1 4-47 16,-3 4-37-16,-5 2-10 15,-8 0-60-15,-4 0 6 0,-5 0-18 16,-2-3-54 0,-11 0 0-16,-20 9-60 0,3-9-206 15,2-11-890-15</inkml:trace>
  <inkml:trace contextRef="#ctx0" brushRef="#br0" timeOffset="17022.95">1836 5199 1164 0,'0'0'333'0,"0"0"-195"16,0 0 17-16,0 0-19 16,0 0-23-16,0 0-40 15,0 0-30-15,0 0 4 16,0 0-33-16,0 4-7 15,0 13-7-15,-6 13 6 16,-2 24-7-16,-5 24 1 16,-5 24-2-16,2 10 1 15,2-1 1-15,2-10 0 16,2-15 0-16,1-13 1 16,1-19-7-16,2-18 6 15,2-14-16-15,0-2 15 16,-1-6 1-16,5-4 0 0,0-10 0 15,0 0-12-15,0-17-1 16,0-14-12-16,6-10-20 16,4-10 9-16,1-7 11 15,-2-13-10-15,1-16 10 16,1-17-18-16,-2-5 29 16,1 10-30-16,-4 22 11 15,0 28 33-15,0 11-8 16,-1 7 8-16,2 1 0 15,-3 4 0-15,1 1 0 16,-1 11 0-16,-2 6 0 16,-1 6-8-16,1 2-5 0,-2 0-1 15,6 16 12-15,1 6 2 16,5 9 29-16,4 8 9 16,4 8-19-16,5 6 27 15,7 7-29-15,10 13 4 16,-1-5-8-16,1 0-11 15,-3-3 9-15,-4-12-11 16,0 2 0-16,-7-8-2 16,-5-8 2-16,-7-6 0 15,-7-8 0-15,-6-6 1 16,-3-4 34-16,-3-3 6 16,-15 0-13-16,-9-1 2 15,-10-1-29-15,-8 0-1 0,-10-3 0 16,0 1 1-1,1-2 19-15,3-2 1 0,8 3 12 16,6-4-6-16,13 1-26 16,3 1 16-16,13-3-17 15,5 0-18-15,3-1-21 16,0-1-163-16,20 0-21 16,5-8 16-16,-1-4-352 0</inkml:trace>
  <inkml:trace contextRef="#ctx0" brushRef="#br0" timeOffset="17344.47">2298 5261 1280 0,'0'0'384'0,"0"0"-253"16,0 0-55-16,0 0-41 16,0 0-27-16,0 0-7 15,0 0 56-15,27 108 10 16,-6-27-13-16,10 23 1 16,1 5-30-16,-4-7 10 15,-9-25-11-15,-8-27-23 16,-5-14 4-16,1-8-5 15,-4 3-26-15,0-1-39 0,-3-1-108 16,0-8-113 0,-3-9-226-16,-7-5-97 0</inkml:trace>
  <inkml:trace contextRef="#ctx0" brushRef="#br0" timeOffset="17525.74">2361 5939 1086 0,'0'0'511'16,"0"0"-421"-16,0 0-60 15,0 0 3-15,0 0 49 16,0 0-28-16,104-61-33 16,-64 50-14-16,2-2 38 15,2 1-31-15,0-5-3 0,-5 3-11 16,-3-3-6 0,-3-6-143-16,-11 4-179 0,-10 0-594 0</inkml:trace>
  <inkml:trace contextRef="#ctx0" brushRef="#br0" timeOffset="17795.95">2640 5399 1478 0,'0'0'292'0,"0"0"-250"16,0 0-20-16,0 0 31 0,31 114 17 15,-10-60 37 1,3 15-12-16,0-3-34 0,-5 3 7 16,2 1-37-16,-11-17-9 15,1 3-7-15,-5-9-15 16,1-11 0-16,-2-10-1 16,-4-9-15-16,2-9-23 15,0-8-120-15,0-5-205 16,0-11-250-16</inkml:trace>
  <inkml:trace contextRef="#ctx0" brushRef="#br0" timeOffset="18140.73">2905 5503 1179 0,'0'0'320'15,"0"0"-243"-15,0 0-64 16,18 82 11-16,-6-57 16 16,0-6 32-16,7-7 4 15,-2-7-56-15,2-5 2 16,-2 0-4-16,-1-9 7 16,-4-13 83-16,-2-5-33 15,-7-4-11-15,-3-1-15 16,0-1-18-16,0 3 24 15,-13 4-35-15,-2 2 0 16,-3 7 29-16,0 7-36 0,0 7 17 16,-1 3-30-16,-2 10-9 15,2 10-42-15,-2 9-51 16,-2 14-100-16,7-4-192 16,4-8-651-16</inkml:trace>
  <inkml:trace contextRef="#ctx0" brushRef="#br0" timeOffset="18428.14">3302 6060 1239 0,'0'0'314'0,"0"82"-194"16,3-38-28-16,9-1-47 16,-2-11-8-16,1-6-13 15,-4-13-24-15,5-11-29 16,-6-2-206-16,0 0-268 0</inkml:trace>
  <inkml:trace contextRef="#ctx0" brushRef="#br0" timeOffset="18919.8">3281 5912 1318 0,'0'0'81'16,"0"0"-81"-16,0 0 0 15,0 0 27-15,72-80 36 16,-44 70 26-16,2 6-26 16,3 4 5-16,4 0-11 15,-4 14-3-15,-2 7 31 16,-6 7-20-16,-8 5 15 16,-4 3-36-16,-10 4-28 15,-3 1 18-15,-1-2-33 0,-17-2 5 16,-1-4 0-1,-4-8-6-15,1-5-7 0,-5-10-13 16,5-9-8-16,2-1 9 16,-1-8-83-16,8-14 17 15,1-2 45-15,9-2-96 16,3 0 68-16,0 3-11 16,16 6-33-16,-1 5 82 15,3 7 30-15,2 5 52 16,-1 0 50-16,3 10 13 15,-1 7 91-15,2 5-52 16,0 0-56-16,0 1-16 16,-2-4-28-16,1-3-9 0,-1-4-5 15,-3-4-34-15,-2-5-8 16,-4-3 2-16,0 0-28 16,0-11-19-16,-3-9-114 15,3-16-58-15,-3 2-21 16,-3 3-522-16</inkml:trace>
  <inkml:trace contextRef="#ctx0" brushRef="#br0" timeOffset="19118.86">3796 5859 1137 0,'0'0'585'16,"0"0"-469"-16,0 0-59 16,0 0 66-16,0 0-7 15,77 91-19-15,-44-54-17 16,1-2-53-16,4-2 5 0,-1-6-7 15,-4-5-24 1,-2-6 15-16,-7-5-16 0,-6-4-34 16,-5-5-55-16,-5-2-120 15,-4-5-293-15,-1-5-523 0</inkml:trace>
  <inkml:trace contextRef="#ctx0" brushRef="#br0" timeOffset="19337.24">4076 5866 1428 0,'0'0'595'0,"0"0"-531"16,0 0-24-16,-34 100-3 16,20-59 57-16,-5 2 10 15,4 2-57-15,-3-3 1 16,2-3-48-16,2-5 0 15,2-6-19-15,-1-3-74 16,7-8-147-16,3-6-718 0</inkml:trace>
  <inkml:trace contextRef="#ctx0" brushRef="#br0" timeOffset="20005.07">4649 5806 1684 0,'0'0'246'16,"0"0"-189"-16,0 0-57 15,0 0 0-15,0 0 32 16,0 0 49-16,104 0 16 15,-62 0-34-15,0 0-46 16,1 0 0-16,-6 0-16 16,-5 0 0-16,-7 0-2 15,-4-1-21-15,-8 0-97 16,-5-1-188-16,-8 2-322 0</inkml:trace>
  <inkml:trace contextRef="#ctx0" brushRef="#br0" timeOffset="20206.14">4784 6025 1294 0,'0'0'379'16,"0"0"-292"-16,0 0-60 15,0 0 2-15,121 1-22 16,-71-5 15-16,3-4-20 0,4-3 6 15,15-9-16 1,-14 4-248-16,-9-1-804 0</inkml:trace>
  <inkml:trace contextRef="#ctx0" brushRef="#br0" timeOffset="21060.85">6213 5318 1493 0,'0'0'306'16,"0"0"-246"-16,0 0-60 15,-26 74 0-15,21-30 4 16,-2 18 14-16,7 19 51 16,0 18 0-16,0 5-48 15,0-19-14-15,0-20-7 16,0-22-3-16,0-7 1 15,0 3 4-15,0-3-2 16,0-2 3-16,0-12-1 0,0-10-2 16,0-12 0-16,0 0 0 15,4-13 11-15,2-15-11 16,0-8 9-16,2-8-4 16,-1-8-3-16,3-5-2 15,-2-7 0-15,1-14 0 16,-2-13 7-16,-1 4-7 15,-3 11 1-15,-1 13-1 16,-2 17 1-16,0-4-9 16,1 1 7-16,-1 10 1 15,2 10-2-15,1 9 4 16,-2 8-2-16,1 5 0 0,-1 7-3 16,4 0-4-1,5 11-4-15,2 12 11 0,9 10 3 16,4 7 3-16,8 10-5 15,3 6 4 1,9 7-4-16,1 2 8 0,-1 4-9 16,-2-1 0-16,-4-2-7 15,-6-4 14-15,-5-6-4 16,-3-6-3-16,-6-9 0 16,-8-7 19-16,-8-8-9 15,-3-4-9-15,-6-3 7 16,-12-4-7-16,-10-1 12 15,-6-3-5-15,-8-2-7 16,-6-2 16-16,-3-2 1 16,-1-2 18-16,0-1 15 0,10 0-8 15,8 0-13-15,7-1-8 16,9 1-12-16,6-2-10 16,6 1 0-16,6 0-14 15,0 0-37-15,3-1-73 16,25 0-19-16,-2 0-138 15,-1-5-496-15</inkml:trace>
  <inkml:trace contextRef="#ctx0" brushRef="#br0" timeOffset="21354.96">6888 5346 1433 0,'0'0'277'15,"0"0"-277"-15,0 0 0 16,12 102 40-16,7-18 68 16,9 23-7-16,4 3 5 15,-7-20-33-15,-5-24-34 16,-10-25-32-16,-4-7-6 15,0 2-1-15,-3-2-6 16,-3 0-43-16,0-8-28 16,-8-8-192-16,-8-6-246 15,1-9-223-15</inkml:trace>
  <inkml:trace contextRef="#ctx0" brushRef="#br0" timeOffset="21564.2">6849 5963 879 0,'0'0'523'0,"0"0"-392"15,0 0-70-15,0 0-22 16,0 0 27-16,0 0 102 16,0 0-64-16,76-51-30 15,-43 51-12-15,10 0 3 16,3 0-39-16,5-1-12 16,4-3-3-16,-2-5-10 15,0-1-1-15,-2-3 0 16,-8-2-52-16,3-10-97 0,-11 6-166 15,-12-1-413-15</inkml:trace>
  <inkml:trace contextRef="#ctx0" brushRef="#br0" timeOffset="21812.95">7302 5392 1588 0,'0'0'354'0,"0"0"-252"16,0 0-86-16,12 86 21 15,9-10 68-15,6 27 4 0,-1 5-10 16,-4-19-20-16,-9-21-42 16,-7-27-6-16,2-9-31 15,-4 2 0-15,2-1-1 16,3 4-54-16,-3-12-85 15,-3-9-496-15</inkml:trace>
  <inkml:trace contextRef="#ctx0" brushRef="#br0" timeOffset="22472.57">7653 5375 537 0,'0'0'965'16,"0"0"-822"-16,0 0-113 16,0 0-29-16,0 0 0 15,0 0 17-15,0 0 109 16,40 44-34-16,-16-24-37 15,3 0 5-15,1-4-42 0,-4-7-11 16,1-6 4-16,-5-3-5 16,-4 0 8-16,-2-8 11 15,-4-9-8-15,-7-4 2 16,-3-4-12-16,0-2-8 16,0 1 9-16,-15-1-8 15,-1 7 7-15,-5 3-3 16,-1 6-5-16,-1 9 0 15,-1 2-15-15,0 2-19 16,4 14-10-16,0 15-82 16,4-3-139-16,8-2-416 0</inkml:trace>
  <inkml:trace contextRef="#ctx0" brushRef="#br0" timeOffset="22767.82">8063 6087 1320 0,'0'0'235'16,"12"111"-139"-16,-1-50 30 15,-1-11 4-15,0 2-26 16,1-2-13-16,2-8-23 15,-2-11-8-15,0-12-29 16,-3-7-22-16,1-5-1 16,-3-6-8-16,-1-1-15 0,-1 0-37 15,-1-10-36-15,-2-5-78 16,-1-14-189-16,0 2-255 16,-10 1-256-16</inkml:trace>
  <inkml:trace contextRef="#ctx0" brushRef="#br0" timeOffset="23065.54">8033 5980 988 0,'0'0'297'0,"0"0"-220"16,0 0-51-16,0 0-25 16,21-82 34-16,-3 76 43 0,3 6 27 15,3 0-37-15,3 13 34 16,-2 10 23-16,-1 5-30 15,-9 3-28-15,-3 4 2 16,-9 0-17-16,-3 1-9 16,-8-2 0-16,-11-4-27 15,-5-2 0-15,-3-10-2 16,-1-6-14-16,4-9 0 16,0-3-1-16,8 0-39 15,4-13-34-15,6-4-34 16,6-2-91-16,1-10-77 15,13 2-247-15,2 7-21 0</inkml:trace>
  <inkml:trace contextRef="#ctx0" brushRef="#br0" timeOffset="23598.14">8299 5992 1132 0,'0'0'223'16,"0"0"-69"-16,0 0 15 15,0 0-11-15,82 90-73 16,-73-61 0-16,3-2-34 15,-8-4 3-15,-1-5-36 16,-3-6-6-16,0-4 10 16,0-5-22-16,0-3 20 15,0 0-10-15,-12-7-10 16,0-10-28-16,-1-7-18 16,-2-1 29-16,3-1 15 15,3-1 2-15,2 4-1 16,7 1-16-16,0 2-28 0,0 4-9 15,11 4 5-15,3 4 22 16,2 3 25-16,-1 5-5 16,2 0 7-16,-1 10 7 15,0 8-7-15,-2 6 39 16,1 7 20-16,-2 0-24 16,2 3 0-16,-1-1-17 15,0-3-2-15,0-7-10 16,5-5-5-16,-1-8-1 15,2-7 0-15,-1-3 0 16,-1-8 9-16,0-15-9 16,-3-5 11-16,-2-6-2 0,-5-1-9 15,-5 0 16-15,-3 1-4 16,0 3 10-16,-11 2 20 16,-5 7-1-16,-1 7 2 15,-2 3-16-15,1 11-23 16,5 1-4-16,-2 6-22 15,9 16-20-15,1 3-8 16,5 1-55-16,2 9-91 16,11-7-182-16,2-8-413 0</inkml:trace>
  <inkml:trace contextRef="#ctx0" brushRef="#br0" timeOffset="24393.57">8830 5964 1380 0,'0'0'333'0,"0"0"-226"0,0 0-24 16,0 0-30-16,0 0 18 15,0 0-29-15,0 0-6 16,-60-3-15-16,45 32-18 16,3 6 9-16,5 5-7 15,4 1-4-15,3-1 0 16,0-3-1-16,6-5-2 15,7-12 2-15,5-6-14 16,1-12 4-16,4-2 3 16,1-10-12-16,-2-15 1 15,2-9 0-15,-6-8-33 16,-2-5-7-16,-8-4 33 0,-5-3 25 16,-3 2-1-16,-3 2 1 15,-11 2 0-15,-5 6 1 16,1 12 57-16,3 7-4 15,5 13-2-15,4 10 4 16,3 5-34-16,3 23-22 16,0 12 2-16,1 13 5 15,14 8 23-15,0 0 18 16,6 0-14-16,3-7-14 16,-2-8-15-16,4-10-4 15,-1-14-1-15,0-9 0 16,-1-10 0-16,-1-3 7 15,-3-20-7-15,-2-11 0 16,-3-9-13-16,-5-3-12 16,-4-3 4-16,-4 0 9 0,-2 9 12 15,0 8 0-15,0 10-5 16,0 14 5-16,0 5 0 16,0 15-19-16,0 17 19 15,6 9 0-15,2 5 15 16,3-4 19-16,1-7-21 15,2-6-1-15,2-10-4 16,0-10-7-16,-2-8 7 16,5-1-7-16,-5-17 6 15,-2-8-7-15,3-7-10 0,-8-6-14 16,-4 2-2 0,-3 1-14-16,0 7 28 0,0 6-5 15,0 11 17-15,0 11 0 16,0 3-15-16,0 20 8 15,0 13-2-15,0 5 6 16,5 1 2-16,8-6 2 16,1-5 4-16,2-11-5 15,-1-8-1-15,6-10-57 16,-1-2-65-16,7-33-115 16,-6-1-297-16,-3 0-135 0</inkml:trace>
  <inkml:trace contextRef="#ctx0" brushRef="#br0" timeOffset="25130.94">9493 5877 575 0,'0'0'714'16,"0"0"-465"-16,0 0-13 0,0 0-86 16,0 0-100-16,0 0-50 15,-23 87 28-15,23-40 32 16,0-1 38-16,3 0 0 16,13-8-54-16,2-8-16 15,9-8-16-15,3-11-6 16,1-8-12-16,2-3 5 15,-2-14-5-15,-1-14 4 16,-2-9-26-16,-4-5-1 16,-5-8 6-16,-7 0-3 15,-7-5 24-15,-5-1-21 16,0 0-4-16,-14 2 18 16,-6 2 8-16,-6 10 1 0,4 11 46 15,2 11-9 1,4 9 1-16,6 11-20 0,2 4-9 15,8 23 9-15,0 12-17 16,0 23 8-16,15 18 25 16,6-3-25-16,-1-7 0 15,0-9-9-15,-5-14-7 16,3 1 5-16,-2-1-10 16,-7-10-8-16,-4-10-13 15,-2-10-31-15,-3-10 7 16,0-7-21-16,-11 0-20 15,-3-13-48-15,2-8 21 0,-2-5 125 16,7-4 33-16,4 1-15 16,3-1-17-16,4 2-1 15,14 3-6-15,4 4 5 16,1 6 2-16,1 3 0 16,1 7 5-16,-1 5 2 15,-2 0 51-15,-2 3 1 16,1 16 5-16,-5 5 9 15,3 5-22-15,-1 2-17 16,-1 0-16-16,2-3-13 16,5-4 2-16,3-4-8 15,0-9 0-15,3-8 4 16,-2-3-4-16,3-7 0 0,-4-14 0 16,-6-7-6-1,-6-5 4-15,-5-2 0 0,-10-1 2 16,0 5 0-16,-10 2 10 15,-10 6 22-15,-5 9 38 16,-2 7-9-16,0 7-34 16,2 1-27-16,7 15-22 15,5 4-22-15,11 6-89 16,2-2-227-16,0-7-616 0</inkml:trace>
  <inkml:trace contextRef="#ctx0" brushRef="#br0" timeOffset="25459.77">10442 5861 1842 0,'0'0'289'16,"0"0"-192"-16,0 0-67 16,0 0-25-16,0 0-5 15,-85 22 0-15,75-10-1 16,7 3-2-16,3-1-13 15,9-1-52-15,14 1 13 16,10 3 39-16,5 1 15 16,5-1 0-16,-4 2-1 15,-5 1 4-15,-3 0-2 16,-10 0 6-16,-9 2 60 16,-12 1 32-16,0-1-8 15,-19 0-35-15,-4-2-17 16,-8-4-20-16,1-3-3 15,0-6-15-15,6-2-46 0,7-5-77 16,8-3-373-16,4-8-1131 0</inkml:trace>
  <inkml:trace contextRef="#ctx0" brushRef="#br0" timeOffset="25657.78">10794 5892 1971 0,'0'0'245'16,"0"0"-186"-16,92-6-25 15,-50 6-28-15,0 0 55 16,-2 0 6-16,-2 0-39 16,-1 0-28-16,-9 0-103 15,-8 0-754-15</inkml:trace>
  <inkml:trace contextRef="#ctx0" brushRef="#br0" timeOffset="26647.95">11998 5318 1324 0,'0'0'337'0,"0"0"-218"16,0 0-84-16,0 0-13 15,-6 91 46-15,0-30 34 16,1 20-18-16,2-3-31 0,2-7-16 15,-2-11-12 1,2-16-25-16,1-3 2 0,0 0-2 16,0-13 0-16,0-11 1 15,0-11 0-15,0-6 9 16,0 0 1-16,0-15-10 16,0-13 8-16,7-12-8 15,-1-8-1-15,0-17 1 16,0-17 0-16,-3-20 7 15,3-5-8-15,-5 18-7 16,2 22 6-16,0 27-7 16,0 11 8-16,2 0-1 15,-1 3 1-15,2 4 0 16,-3 10 0-16,1 10-1 0,1 2 1 16,1 7-6-1,6 20 6-15,13 28 26 0,21 27 4 16,23 29-7-16,10 7-12 15,0-9-10-15,-14-26 0 16,-22-27 1-16,-14-13-2 16,-7-7 1-16,-2 6-1 15,-5-3 0-15,-4 0-11 16,-11-8-4-16,-3-7-3 16,-23-7-19-16,-13-5 6 15,-20-7 21-15,-4-3 9 16,-8-2 1-16,-4 0 1 15,12-5 20-15,-2-6 31 0,6 1-11 16,15 3-2-16,16 1 2 16,11 1-29-16,11 2-12 15,6 0-16-15,0-1-85 16,20-3 3-16,27-12-6 16,-5 0-186-16,1-3-636 0</inkml:trace>
  <inkml:trace contextRef="#ctx0" brushRef="#br0" timeOffset="26879.89">12538 5297 1594 0,'0'0'254'0,"0"0"-197"0,0 0-44 16,39 92 62-16,-11-16 34 15,8 21-8-15,-1-2-17 16,-9-19-10-16,-5-23-62 16,-8-11-12-16,-1 1-11 15,0 3-51-15,-9 12-71 16,-3-16-175-16,0-13-391 0</inkml:trace>
  <inkml:trace contextRef="#ctx0" brushRef="#br0" timeOffset="27084.48">12539 5839 1650 0,'0'0'253'0,"0"0"-194"16,96-14-33-16,-43 12-4 16,3 1-5-16,0 1 28 15,-3 0-1-15,-1-1-3 16,-3-2-17-16,-3-2-23 15,-6-6-1-15,-1-7-168 16,-12 1-328-16,-10 0-564 0</inkml:trace>
  <inkml:trace contextRef="#ctx0" brushRef="#br0" timeOffset="27309.03">12978 5385 1189 0,'0'0'756'16,"0"0"-611"-16,7 121-83 15,5-57-28-15,6 3 28 16,-3 0-9-16,-2-9-20 16,1-2-14-16,-2-8-19 15,-2-14-9-15,-1-10-38 16,4-24-108-16,0 0-185 15,-4-13-423-15</inkml:trace>
  <inkml:trace contextRef="#ctx0" brushRef="#br0" timeOffset="27594.96">13252 5414 1527 0,'0'0'228'16,"0"0"-144"-16,0 0-32 15,39 90-8-15,-21-66 25 16,4-7 9-16,2-10 3 16,3-7-12-16,-2-2-35 15,-2-17-9-15,-2-6-13 16,-7-5-4-16,-8 0 8 16,-4 0-3-16,-2 1 1 0,-5 5 8 15,-12 3-9-15,-4 10 5 16,0 9-18-16,-3 2-22 15,0 21-21-15,5 12-52 16,1 30-30-16,7-8-214 16,6-2-414-16</inkml:trace>
  <inkml:trace contextRef="#ctx0" brushRef="#br0" timeOffset="27879.9">13628 5895 1557 0,'0'0'275'0,"0"0"-121"16,0 0-38-16,-1 95 9 15,1-56-26-15,4 2-23 16,5-1-24-16,-2-7-43 16,-1-5-8-16,-1-8-1 15,-2-8-39-15,-3-12-62 16,0 0-146-16,0-3-346 0</inkml:trace>
  <inkml:trace contextRef="#ctx0" brushRef="#br0" timeOffset="28749.86">13579 5892 1564 0,'0'0'252'0,"0"0"-202"15,0 0-28-15,0 0-21 16,0 0 28-16,0 0 40 16,101-47-22-16,-71 54 4 15,-2 7-36-15,-3 6-13 16,-5 4 31-16,-8 3-20 15,-8 4 27-15,-4 5 3 16,-4-2-42-16,-12 0 7 16,-6-5-8-16,-4-5 0 15,2-6 7-15,3-7-7 16,4-8 13-16,4-3-9 0,6 0-4 16,1-11-7-16,6-3-18 15,0 2 11-15,3 2 14 16,9 4-4-16,2 5 4 15,3 1 0-15,1 0-3 16,0 10 3-16,1 1 0 16,1 2 1-16,-1-4 20 15,2-1-15-15,-1-5 3 16,0-3 3-16,3 0-11 16,-5-12-2-16,0-4-4 15,-2-3 5-15,-6-4-1 16,-2-1 1-16,-2-3 0 0,-3 0 0 15,-3 2 0-15,0 4-12 16,0 4-9-16,-4 5 20 16,-3 9-9-16,3 3 10 15,1 3-6-15,1 22 6 16,1 6-14-16,1 8 13 16,0 2 1-16,3-1 0 15,9-5 21-15,6-9-21 16,1-6 11-16,5-12 0 15,0-8-11-15,0 0-1 16,-1-16-11-16,-1-6-5 16,-5-4 15-16,-1-3 1 15,-5 0 1-15,-3 2 0 0,-5 2 0 16,0 7-1 0,-2 11-1-16,-1 7-14 0,2 3-10 15,2 20 17-15,2 8 9 16,3 4 0-16,3-3 1 15,6-2 0-15,3-10-1 16,0-6 2-16,3-7 8 16,-1-7-10-16,-2-4 6 15,-3-16-6-15,-5-6 0 16,-5-6 0-16,-8-2-2 16,0 1 2-16,-5 3 0 15,-14 2 9-15,-3 8 26 16,-5 10 18-16,1 8-19 15,1 2-10-15,3 19-23 16,7 7-1-16,3 9 1 0,6-1 1 16,6 2-2-16,0-4-31 15,14-1-100-15,5-7-195 16,3-10-434-16</inkml:trace>
  <inkml:trace contextRef="#ctx0" brushRef="#br0" timeOffset="29019.99">14580 5998 1397 0,'0'0'385'0,"0"0"-227"15,0 0-51 1,0 0-47-16,0 0 44 0,0 0-20 16,0 0-52-16,-73-30-18 15,55 49-14-15,6 5-1 16,4 3 0-16,3 5 1 15,5-3 0-15,0 3 43 16,16-2-15-16,6-6-8 16,5-5-20-16,1-3 1 15,2-7-2-15,-3-6-24 16,0-3-32-16,1 0-66 16,-5-14-168-16,-6 0-460 0</inkml:trace>
  <inkml:trace contextRef="#ctx0" brushRef="#br0" timeOffset="30176.76">14760 5806 791 0,'0'0'336'0,"0"0"-183"16,0 0-76-16,0 0 36 15,0 0 21-15,0 0-16 16,0 0 5-16,-12-27-34 0,12 27-4 15,0 0-31-15,0 15-51 16,3 14 46-16,8 14 49 16,4 11-53-16,1 4-4 15,3 0-35-15,-1-2 4 16,-1-7-10-16,-4-7-31 16,-4-7-62-16,-4-7-104 15,-5-8-65-15,-5-8-20 16,-11-1-246-16,1-7-113 0</inkml:trace>
  <inkml:trace contextRef="#ctx0" brushRef="#br0" timeOffset="30464.23">14760 6249 717 0,'0'0'400'15,"0"0"-136"1,0 0-119-16,0 0-68 0,0 0 15 16,0 0 64-16,0 0-93 15,87-31-19-15,-53 28-34 16,2-4 6-16,4-2-16 15,-4-4 2-15,-3-2-4 16,-6-2-59-16,-7-2-77 16,-8 0 30-16,-6 2 41 15,-4 4 41-15,-2 0 24 16,0 3-5-16,-2 4 7 16,-2 6 62-16,2 0 27 15,2 15-36-15,0 12-27 0,0 7 24 16,8 4-12-1,4-2-37-15,0-8-2 0,4-11-76 16,-4-8-110-16,-3-9-592 16</inkml:trace>
  <inkml:trace contextRef="#ctx0" brushRef="#br0" timeOffset="30620.61">14991 5937 1669 0,'0'0'253'16,"0"0"-253"-16,0 0-52 0,0 0-113 15,0 0-54 1,0 0-286-16</inkml:trace>
  <inkml:trace contextRef="#ctx0" brushRef="#br0" timeOffset="30823.12">15212 6033 1536 0,'0'0'314'0,"0"0"-214"16,38 91-20-16,-15-50-57 15,4-3 32-15,0-4-20 16,-2-10-17-16,-3-2-18 15,0-9-18-15,-6-5-183 0,-7-8-488 16</inkml:trace>
  <inkml:trace contextRef="#ctx0" brushRef="#br0" timeOffset="31011.93">15387 6075 1696 0,'0'0'304'16,"0"0"-169"-16,0 0-79 16,-3 99-40-16,3-69-4 15,0-2 12-15,0-5-24 0,6-6-21 16,1-7-157-16,-1-7-403 16</inkml:trace>
  <inkml:trace contextRef="#ctx0" brushRef="#br0" timeOffset="31324.77">15481 6120 1257 0,'0'0'364'0,"0"0"-260"16,4 82-46-16,9-47-48 15,4-4-10-15,5-4 20 16,4-9-19-16,-2-7 5 15,3-7-6-15,-2-4-38 16,-1-2-49-16,-4-15-4 0,-1-5 39 16,-3-6 52-16,-7 1 0 15,-5-3 2-15,-4 2 17 16,0 0-10-16,-6 7 88 16,-13 6 29-16,-1 6 14 15,-6 9-29-15,-1 0-80 16,-1 15-31-16,2 6-6 15,-1 8-144-15,8-4-121 16,4-6-484-16</inkml:trace>
  <inkml:trace contextRef="#ctx0" brushRef="#br0" timeOffset="31730.57">15934 6014 1644 0,'0'0'286'16,"0"0"-220"-16,0 0-33 15,0 0-32-15,0 0 18 16,0 0 0-16,-89 14-17 15,76 3-4-15,5 1-4 0,6 1-14 16,2 2-34-16,10-1-43 16,15-3-35-1,8 0 23-15,8 0-57 0,3-3-56 16,2 1 15-16,-5 0 125 16,-5-1 82-16,-7-2 161 15,-12-1 120-15,-9 0-30 16,-8 1 5-16,-2 3-70 15,-17-1-78-15,-5 3-55 16,-6-3 3-16,-3 1-56 16,-14-2-8-16,8-5-128 15,4-3-420-15</inkml:trace>
  <inkml:trace contextRef="#ctx0" brushRef="#br0" timeOffset="33006.6">1554 7902 1033 0,'0'0'567'0,"0"0"-481"16,0 0-52-16,0 0-8 15,0 0 66-15,0 0-23 16,0 0-7-16,-12 62 8 16,7-20-39-16,-3 22 29 15,-6 26-14-15,-7 30-30 0,-4 10 33 16,2-2-43-1,1-15 1-15,6-24 6 16,5-18-7-16,4-16-10 0,2-21 4 16,2-11-36-16,3-2 23 15,0-8-59-15,0-13-131 16,6 0-104-16,3-18-232 0</inkml:trace>
  <inkml:trace contextRef="#ctx0" brushRef="#br0" timeOffset="33488.96">1630 7841 1491 0,'0'0'237'16,"0"0"-174"-16,0 0-10 15,0 0-5-15,0 0 8 16,0 0-20-16,0 0-11 16,25 112 37-16,-4-50-23 15,9 27 3-15,10 23 3 16,-1 10-44-16,0-3 19 16,-9-12-20-16,-11-32 2 15,-7-18 2-15,-1-17-4 16,-4-8 1-16,-1-1 0 15,-2 1 1-15,-1-2-2 0,-1-8 0 16,-2-7 0-16,0-5 3 16,0-4-3-16,-3-2 12 15,-11-2 4-15,-8-2-10 16,-6 0-6-16,-8 0 0 16,-6 0 1-16,-4 0-4 15,-3 0 9-15,-1 0-5 16,3 3-1-16,3 5 14 15,7-2-1-15,10 1-13 16,11-2 1-16,7-2-2 16,7-3-21-16,2 0-159 15,14-3-204-15,4-9-310 0</inkml:trace>
  <inkml:trace contextRef="#ctx0" brushRef="#br0" timeOffset="33794.53">2073 7945 1491 0,'0'0'260'0,"0"0"-199"16,9 116-14-16,4-31-8 0,5 26 63 16,3 10-16-16,-3-7-26 15,-6-24-1-15,-5-28-46 16,-2-20-5-16,-2-7-8 16,-2-2-2-16,1 0-52 15,-2-2-67-15,0-13-228 16,-8-8-416-16</inkml:trace>
  <inkml:trace contextRef="#ctx0" brushRef="#br0" timeOffset="34007.48">2004 8548 1243 0,'0'0'392'0,"0"0"-332"16,0 0-26-16,0 0 34 0,105-22-9 15,-56 14 68-15,6 4-108 16,2-6 1-16,1 3-20 16,-6-5 0-16,-4 2-10 15,-9-1-86-15,-6-4-180 16,-14 5-104-16,-7-2-378 0</inkml:trace>
  <inkml:trace contextRef="#ctx0" brushRef="#br0" timeOffset="34290.51">2514 7964 1857 0,'0'0'326'0,"0"0"-258"16,0 0-52-16,-3 120 14 15,5-36-29-15,7 28 70 16,0 10-16-16,-2-7-24 16,-4-25 9-16,-3-28-39 15,0-18 8-15,0-11 0 16,0-1 1-16,0-2-11 0,0-5 1 16,0-11-63-1,5-14-57-15,1-5-198 16,0-13-352-16</inkml:trace>
  <inkml:trace contextRef="#ctx0" brushRef="#br0" timeOffset="34629.73">2665 8078 1540 0,'0'0'513'0,"0"0"-488"15,0 0-15-15,0 0-8 0,60 87-2 16,-32-59 16 0,6-5-10-16,2-4-6 0,-3-9 0 15,0-8 6-15,-6-2-4 16,-5-4-1-16,-5-16 5 16,-6-4 38-16,-6-7-6 15,-5-4 11-15,0 0-31 16,-8 1-18-16,-11 2 43 15,-2 6-8-15,-4 9 2 16,-5 3-4-16,-3 11-33 16,2 3 0-16,0 10-27 15,6 14-41-15,2 16-78 16,5-4-250-16,9-3-769 0</inkml:trace>
  <inkml:trace contextRef="#ctx0" brushRef="#br0" timeOffset="35036.44">3074 8695 1579 0,'0'0'548'0,"0"0"-504"16,0 0-25-16,-18 99-12 16,16-60-7-16,2 2 68 15,0-1-16-15,0-4-21 16,0-3-20-16,0-9-11 16,3-7-77-16,-1-12-154 15,-1-5-336-15,-1 0-266 0</inkml:trace>
  <inkml:trace contextRef="#ctx0" brushRef="#br0" timeOffset="35440.98">3026 8679 1320 0,'0'0'327'16,"0"0"-263"-16,0 0-52 15,0 0 43-15,0 0 29 16,84-32 18-16,-53 42 15 15,-1 12-46-15,1 9 0 16,-7 0-52-16,-5 5-9 16,-11 2 27-16,-8 0-37 15,0-1 10-15,-9-5-10 0,-9-4 8 16,0-5 1-16,-1-9-8 16,-2-7 6-16,6-7-7 15,-3-1 0-15,9-18-31 16,1-5-58-16,8-6-15 15,0 4 71-15,2 1-21 16,16 9 20-16,1 7 34 16,5 9 12-16,0 0 39 15,0 11 34-15,1 8-1 16,1 1 30-16,-1 3-61 16,-3-4-7-16,-2-2-18 15,-4-4-27-15,-1-5-2 16,-2-4-58-16,-2-4-120 15,-2-2-146-15,-2-8-406 0</inkml:trace>
  <inkml:trace contextRef="#ctx0" brushRef="#br0" timeOffset="35651.99">3420 8710 1405 0,'0'0'250'0,"0"0"-91"15,46 75-17-15,-19-32-21 16,6 7 14-16,1-3-53 16,-1-5-3-16,1-5-58 15,-1-7-15-15,-9-8-12 16,-2-10-8-16,-4-8-27 16,-9-11-114-16,-3-12-414 0,-6-3-289 15</inkml:trace>
  <inkml:trace contextRef="#ctx0" brushRef="#br0" timeOffset="35840.69">3630 8753 1575 0,'0'0'594'16,"0"0"-519"-16,0 0-35 16,-21 80-24-16,12-39 54 15,-4 3-3-15,4 2-29 16,-3-6 4-16,3-2-41 15,0-8-1-15,3-6-59 0,3-10-89 16,3-7-203-16,0-7-934 16</inkml:trace>
  <inkml:trace contextRef="#ctx0" brushRef="#br0" timeOffset="36402.56">4328 8459 1590 0,'0'0'479'0,"0"0"-475"16,0 0 11-16,0 0-14 16,0 0-1-16,91 3 32 15,-55 0-7-15,-2-1-16 16,1-2 16-16,-4 0-25 16,3 0-41-16,-10 0-190 0,-10 0-612 15</inkml:trace>
  <inkml:trace contextRef="#ctx0" brushRef="#br0" timeOffset="36605.47">4503 8690 1590 0,'0'0'327'16,"0"0"-246"-16,0 0-30 15,119 25-45-15,-74-18 17 16,-3-2-11-16,-5 1 1 0,0 4-26 16,-11-2-21-1,-9 1-368-15</inkml:trace>
  <inkml:trace contextRef="#ctx0" brushRef="#br0" timeOffset="46416.6">20076 3128 130 0,'0'0'1018'15,"0"0"-806"-15,0 0-151 16,0 0-31-16,0 0 43 15,0 0 11-15,0 0 63 0,0 0-40 16,0 0-88 0,0 0 19-16,0 0-22 0,0 0-4 15,0-1-2-15,0-1-9 16,3-2-1-16,5-4 0 16,-2 2 0-16,3-5-5 15,1 4 5-15,0-3 0 16,1 2 0-16,2 1 9 15,-1 2-15-15,0-1 6 16,3 3-6-16,-1 0 0 16,0 1 6-16,2 0 0 15,-2 2 0-15,3 0 1 16,1 0-7-16,2 0 6 16,0 4-1-16,1 2-11 15,0 1 14-15,-3 0-2 16,1 2 4-16,0-1 3 15,-4-2-14-15,0 0 3 0,-3 1 1 16,-3-1 1-16,-3-2 2 16,1 1 0-16,-2 0 2 15,-2-1-2-15,-2-1-1 16,1 2-15-16,-1-1-21 16,-1 1 36-16,0 0-23 15,0 1 17-15,0 1 6 16,0 0-59-16,-6 0 51 15,0 2 8-15,-2 1 1 16,0 0 1-16,-1 1 1 0,-3 0 3 16,0 0-5-1,2 2-3-15,-3 2 1 0,2-1 2 16,0 3-5-16,0 2 5 16,2-1 0-16,1 0-32 15,-1 1 6-15,2 1 8 16,1-1 17-16,1 2 1 15,1 1-10-15,-2-2 4 16,2 0 12-16,-1 0-7 16,0 1 1-16,1 0 0 15,-1 1-1-15,2-1 1 16,2-1 0-16,-2 0-7 16,3-3 8-16,0-2-2 15,0-1-7-15,0-2-11 16,0-3 19-16,0-1-6 0,0-3 6 15,0 1-7-15,0-3 4 16,0 0 3-16,0 1-1 16,0-3-8-16,0-1 2 15,0 0-10-15,0 0-18 16,4 0 33-16,-1 0-17 16,2 0 5-16,2-3 12 15,4-5 2-15,1 0 8 16,0-1-8-16,1 1 0 15,1-1 1-15,0 3-1 16,0 2 0-16,1 3-1 16,-2 1-1-16,2 0 1 15,2 2 2-15,0 9 4 0,2 4 3 16,-2 0-2 0,0 2-7-16,-1-1 1 0,1-4-2 15,-1 0 1-15,2-3 1 16,-2-3 0-16,0-2 6 15,0-2 4-15,1-2-7 16,-2 0 16-16,3-3 8 16,-1-9 20-16,1-5-22 15,-3-4 21-15,1-4 23 16,-4-4-56-16,-2 0 8 16,-2 0-21-16,-4-2-6 15,-1-11-16-15,0 5-210 0,-3 5-566 16</inkml:trace>
  <inkml:trace contextRef="#ctx0" brushRef="#br0" timeOffset="53451.94">5560 7464 945 0,'0'0'366'0,"0"0"-228"0,0 0-66 15,0 0 7 1,0 0 17-16,0 0-8 0,0-3 2 15,0 3-35-15,0 0-10 16,0 0 25-16,0 0-40 16,0 0 28-16,0 0-2 15,-3 0-36-15,0 0 25 16,-1 0-44-16,-1 3 1 16,-5 7-2-16,1 2 0 15,1 3-6-15,-3 4-1 16,0 0 7-16,-1 2-11 15,2 4 13-15,-2 0-2 16,1 1 3-16,-2 3-3 16,2 4-1-16,1-2 1 15,0 6-4-15,-1 1-2 0,1 5 6 16,2 2-10-16,1 2 8 16,-1 3-29-16,0 4 12 15,3 0 0-15,-1 0-12 16,3 2 22-16,3-1 18 15,0 1-8-15,0 4-1 16,3 1 3-16,9 0-9 16,4 3 6-16,2 1 0 15,2 1 2-15,0-1-1 16,4-1 9-16,-1-4 1 16,1-5-11-16,1-5 6 15,-3-7-6-15,-1-7 0 16,0-5 7-16,-2-6 21 0,-2-4 22 15,-1-2-20-15,-2-4-29 16,-1-3 10-16,-1 0-11 16,-3-2 27-16,0-3 2 15,-3-2-27-15,-3 0 13 16,0-3-3-16,-3-2-5 16,0 0-1-16,0 0-5 15,0 0 0-15,0 0 18 16,0 0-10-16,0 0 6 15,0 0 4-15,0 0-19 16,0 0 10-16,0 0-10 16,0 0 1-16,0 0 11 0,0 0-11 15,0 0 5 1,0 0-4-16,0 0-1 0,0 0-1 16,0 0 0-16,0 0 0 15,0 0-6-15,0 0-2 16,0 0-40-16,0 0-30 15,0 3-87-15,0-1-207 16,0 1-726-16</inkml:trace>
  <inkml:trace contextRef="#ctx0" brushRef="#br0" timeOffset="75170.87">5967 8537 796 0,'0'0'414'16,"0"0"-300"-16,0 0-81 16,0 0 59-16,0 0 87 15,0 0-50-15,0 0-22 16,0 0-57-16,0 0-9 0,0 0-15 16,0 0 2-1,0-1 22-15,0-7-22 0,0-6-8 16,0-3-3-16,0-8-17 15,0-2 8-15,0-4-8 16,3-1-2-16,2-1 1 16,-2-2 2-16,-2 4-1 15,1 1 3-15,-2 5-2 16,0 3-2-16,0 2-7 16,0 4 8-16,0 3 4 15,0 2-4-15,-3 4 1 16,1 1 4-16,2 2-4 15,-1 3-2-15,1-1 1 16,0 2 0-16,0 0 0 16,0 0 1-16,-2 0-1 0,2 0 0 15,0 0-22-15,0 5-6 16,0 10-4-16,0 12 32 16,3 10 0-16,8 10 1 15,-1 11-1-15,4 8 1 16,-2 1-1-16,1 1 0 15,-4-3-33-15,3-4-62 16,-3-7 21-16,1-6 61 16,-2-5 13-16,2-6-1 15,-2-4 1-15,-2-6 0 16,-2-1-6-16,2-6-2 16,-5-3 8-16,-1-7 0 0,0-1 1 15,0-5 15-15,0-1-3 16,-8-2 3-16,-4-1-10 15,-6 0 2-15,3 0 17 16,-6 0-25-16,3-1-25 16,-1-6 25-16,-2 2-19 15,4-3 12-15,-2 2 7 16,7-1 1-16,0 3 1 16,5 0 6-16,1 2-8 15,4 0 0-15,1 1 1 16,1 1 9-16,0 0-10 15,0 0 0-15,0 0-1 16,4 0-17-16,7 0 18 0,5-2 0 16,2 2 0-16,1-3 8 15,2 1 1-15,-1 0 10 16,-1-2 2-16,2 1-20 16,-5-2-1-16,2 2 0 15,0-9-13-15,-3 1-128 16,-3 0-465-16</inkml:trace>
  <inkml:trace contextRef="#ctx0" brushRef="#br0" timeOffset="76650.55">6254 8603 1083 0,'0'0'224'15,"0"0"-170"-15,0 0-35 16,0 0-18-16,0 0 5 16,0 0 15-16,0 0 5 15,30 17 94-15,-20 3 13 16,2 5-18-16,-3 6-49 15,3 5-38-15,-3 4-11 16,-3 2-3-16,-3-4-5 16,-3-4-8-16,0-6 26 0,0-9-11 15,0-5 3-15,0-5-18 16,0-4 6-16,0-5-7 16,0 0 0-16,0-8 14 15,0-10-14-15,0-9-42 16,-3-9 22-16,-2-8 4 15,4-2 1-15,1 0-30 16,0 3 26-16,0 4 5 16,4 8-3-16,5 9 16 15,3 9 1-15,0 9-9 16,0 4 9-16,4 6 2 16,4 19 71-16,-1 6 50 15,4 5-66-15,-3 6-17 16,-3-1-23-16,-1-4-5 15,-4-1-2-15,-4-8-10 0,-1-5 0 16,-4-6-8-16,0-8 1 16,-3-5 7-16,0-3 9 15,0-1-9-15,0 0-5 16,0-2-22-16,0-13-13 16,-3-10-132-16,-3-6 27 15,0-2 86-15,3-3 3 16,2 4-43-16,1 4 51 15,0 5-16-15,0 7 27 16,7 8 35-16,5 6-11 16,0 2 13-16,3 13 20 15,0 12 108-15,6 7-38 16,-2 4-27-16,1 4-34 0,-1-2-6 16,-4-5-23-16,1-5 5 15,-2-9-5-15,-3-8-15 16,-3-3 5-16,1-8-18 15,-1 0 8-15,-3-13 19 16,0-11-30-16,-2-7-68 16,-2-6-28-16,-1-3-37 15,0-2-55-15,0 1 33 16,0 5 76-16,0 8 80 16,0 10 15-16,0 11 15 15,0 7 1-15,0 4 0 16,0 17 145-16,2 9-30 15,2 6 7-15,4 3-92 0,2 0-22 16,1-5-9-16,5-5-91 16,2-6 26-16,3-7 26 15,1-7-16-15,1-7-43 16,-1-2-15-16,0-9-22 16,-5-10 101-16,-2-7 17 15,-8-2 6-15,-4-2 11 16,-3-1-16-16,0 3 4 15,-12 1 12-15,-9 3 49 16,-4 5 5-16,-3 0 84 16,-5 5-92-16,3 3 22 15,2 8 137-15,1 1-79 0,7 2-104 16,3 0 28 0,3 12-21-16,9 1 0 0,4 6-28 15,1 0 10-15,0 4-10 16,12-1 5-16,9 0 64 15,0-1 37-15,6-2-27 16,1-5-57-16,5-1-11 16,1-9 2-16,2-4-13 15,-2-2 6-15,-1-16 3 16,-3-8-10-16,-2-7 7 16,-5-6-6-16,-4-6-1 15,-1-5 22-15,-8-3-16 16,-2-6 8-16,-8-13-2 0,0-15-12 15,-11 8 7 1,-5 7-1-16,1 12-4 0,-1 17 37 16,1-1 0-16,-3 1 5 15,4 12 28-15,1 9-34 16,4 12 35-16,3 10 25 16,3 0-18-16,3 20-64 15,0 26-15-15,0 29 9 16,15 37-10-16,12 18 0 15,4 5 4-15,1-16-4 16,-6-32 0-16,-3-24 6 16,-7-22-6-16,2-8 21 15,7-1 7-15,2 1-27 16,6-2-1-16,-2-8-30 16,8-6-32-16,-9-7-83 0,-5-4-401 15</inkml:trace>
  <inkml:trace contextRef="#ctx0" brushRef="#br0" timeOffset="77816.91">7587 8550 742 0,'0'0'186'15,"0"0"-121"-15,0 0 15 16,0 0 66-16,0 0-10 16,0 0-21-16,0 0-34 15,38 89-27-15,-27-68 14 16,0 1-20-16,-2-1-13 16,4-2-15-16,-4-3-19 15,-1-4-2-15,-2-4 1 16,1-1-54-16,4-7-126 0,-4 0-448 15,-1 0-1-15</inkml:trace>
  <inkml:trace contextRef="#ctx0" brushRef="#br0" timeOffset="78136.63">7774 8533 664 0,'0'0'102'0,"0"0"-73"16,0 0-3 0,0 0 7-16,-61 77 58 0,40-51-10 15,0-1 48-15,0 2 27 16,2-2-67-16,2 0 14 15,2-5-27-15,3 0-31 16,3-6-15-16,-1-1-12 16,7-7-11-16,0-1-1 15,3-3-6-15,0-2-27 16,3 0-148-16,12-10-55 16,-2-4-155-16</inkml:trace>
  <inkml:trace contextRef="#ctx0" brushRef="#br0" timeOffset="79149.78">8297 8138 1147 0,'0'0'281'16,"0"0"-250"-16,0 0 4 16,0 0-34-16,0 0 11 15,0 0-2-15,0 0-10 16,-10 27 23-16,8-4 6 16,-1 5 12-16,-1 10 9 15,-1 9-24-15,-2 8-16 16,-2 17-10-16,3 18 1 15,-2-5-2-15,1-12-2 0,3-11-16 16,1-20 18 0,0 2-23-16,1-2 24 0,-1-11-3 15,3-10-1-15,0-9 3 16,0-7 2-16,0-5-2 16,0 0 1-16,0-2-4 15,0-11 2-15,0-6-5 16,0-8 7-16,3-7-1 15,0-5 2-15,0-8-1 16,2-5 0-16,1-4 1 16,4-15-2-16,2-14 1 15,0 7-2-15,-3 10-4 16,0 7 6-16,-3 14 0 0,1-3 0 16,1-3 0-1,-2 10-1-15,-2 7 0 0,-1 10 1 16,0 7 2-16,-3 8-1 15,2 7 24-15,-2 2 3 16,0 2-28-16,2 0 1 16,3 14 17-16,1 6-11 15,6 7 9-15,4 4-15 16,1 7 6-16,7 5-7 16,1 7 0-16,3 5 0 15,4 7-8-15,-1 3 8 16,2 2-5-16,0 0 11 15,-2-5-6-15,-3-3 6 16,-1-4 0-16,-5-5-7 0,-2-8 1 16,-5-2 0-16,-6-7 7 15,-5-7 0-15,-4-4 3 16,0-3 78-16,-6-4-36 16,-9-3-24-16,-6-4-20 15,-5-4 14-15,-4-1 19 16,-5-3-13-16,-2 0 21 15,1-7 9-15,-1-3 6 16,3-2-12-16,1 0-33 16,5 3-18-16,2 0 9 15,7 2-10-15,1 3-1 16,10-1-7-16,2 5-64 16,3 0-61-16,1 0-194 0,2 0-555 15</inkml:trace>
  <inkml:trace contextRef="#ctx0" brushRef="#br0" timeOffset="79608.64">8872 8081 1197 0,'0'0'252'15,"0"0"-188"-15,0 0-29 16,22 70 58-16,-10-33 53 16,7 10-26-16,5 19-4 15,4 19-62-15,1 18 5 0,-3 2-40 16,-7-17-17-16,-8-26 6 15,-5-24-8 1,-3-9-59-16,-1 2-26 0,-1-1-59 16,-1-4-9-16,0-9-79 15,-6-10-360-15</inkml:trace>
  <inkml:trace contextRef="#ctx0" brushRef="#br0" timeOffset="79850.8">8895 8676 1174 0,'0'0'200'0,"0"0"-160"15,0 0-6 1,0 0 49-16,0 0 40 0,82-39-10 16,-47 34-1-16,4 0-28 15,1 1-47-15,3 1-18 16,2 3 8-16,-2-2-27 15,-6-1 10-15,-2 1-10 16,-7-1-17-16,-4-4-213 16,-9 0-120-16,-3-1-469 0</inkml:trace>
  <inkml:trace contextRef="#ctx0" brushRef="#br0" timeOffset="80143.97">9256 8182 988 0,'0'0'288'15,"0"0"-118"-15,14 97-26 16,2-47-36-16,-2 7 39 15,0 2-27-15,-1 3-45 16,-2-1-9-16,-3-3-37 16,-1-8-2-16,-2-7-18 0,-2-9-9 15,4-10 0 1,-2-10-37-16,1-14-172 0,-2 0-358 16,1-11 8-16</inkml:trace>
  <inkml:trace contextRef="#ctx0" brushRef="#br0" timeOffset="80540.8">9468 8110 198 0,'0'0'1110'0,"0"0"-1023"15,0 0-36-15,0 0-29 16,0 0 81-16,36 87 0 16,-15-69 11-16,0-1-29 15,1-4-60-15,2-6-24 16,-3-5 25-16,-3-2-8 16,0 0 14-16,-3-9 34 15,-2-10-31-15,-4-6 0 16,-1-6-13-16,-4-4-5 15,-4 0 33-15,0 0-10 16,0 5-5-16,-1 1 12 16,-10 9-33-16,-3 3 8 15,-3 5-3-15,-3 8-18 0,1 4 21 16,-5 3-22 0,2 15-34-16,-2 7-27 0,-2 27-120 15,4-6-98-15,4-3-323 0</inkml:trace>
  <inkml:trace contextRef="#ctx0" brushRef="#br0" timeOffset="81658.17">9701 8799 975 0,'0'0'327'16,"0"0"-179"-16,0 0-17 0,0 0-6 16,0 0 27-16,0 0-44 15,0 0-53-15,0 0-15 16,0 0-18-16,0 0-5 15,0 10-3-15,0 9-8 16,0 10-6-16,0 5 12 16,0 10-11-16,0 5 0 15,0 3-1-15,0-1-9 16,0-4-16-16,-4-7 13 16,1-7 12-16,-2-8 0 15,5-13 0-15,-3-2 1 16,3-9-1-16,0-1 6 15,0 0 9-15,0-8-8 16,-2-11-7-16,-1-6-22 16,-1-9 6-16,1-4 16 0,0-6-1 15,-1-3 1-15,2-1-1 16,2-2 1-16,0 2 0 16,0 6 0-16,0 6-9 15,2 9 9-15,5 9 0 16,-1 7 0-16,0 9 0 15,6 2-4-15,4 16 4 16,5 14 24-16,4 9-1 16,-2 9 33-16,4 5-31 15,-3-2-13-15,-4-3-3 16,-3-2-9-16,-2-7-10 16,-5-3-85-16,-7 4-133 0,-3-9-290 15,0-6-262-15</inkml:trace>
  <inkml:trace contextRef="#ctx0" brushRef="#br0" timeOffset="81856.53">9719 9215 1527 0,'0'0'296'15,"0"0"-232"-15,0 0-33 16,0 0 1-16,0 0 30 15,0 0-13-15,95-41-40 16,-68 32-9-16,0 1 0 0,4-11-85 16,-7 4-195-16,-6-2-426 15</inkml:trace>
  <inkml:trace contextRef="#ctx0" brushRef="#br0" timeOffset="82096.39">9962 8818 1015 0,'0'0'700'0,"0"0"-608"15,0 0-92-15,0 0 0 16,0 0 1-16,0 0 63 16,12 100 54-16,0-59-29 15,-2 4-33-15,5-1-9 16,-4-3-40-16,-1-4-7 0,0-8-1 15,-4-2-17 1,0-5-47-16,-1-1-188 0,1-5-141 16,-5-8-501-16</inkml:trace>
  <inkml:trace contextRef="#ctx0" brushRef="#br0" timeOffset="82530.36">10129 9134 360 0,'0'0'384'15,"0"0"-286"1,0 0-55-16,0 0 58 0,0 0 51 16,100-6 39-16,-76 16-56 15,-1 7-61-15,-4 4-21 16,-5 4-10-16,-8-1 35 15,-6 6-27-15,0 0-7 16,-4 1-17-16,-12-1-27 16,-3-7-38-16,-1-2 37 15,-3-6-36-15,3-9-6 16,0-3-19-16,5-3-169 16,2-3-356-16,5-9 408 15,4 2 121-15,4 1 6 0,0 2 23 16,13 6 29-1,2 1 140-15,3 0 91 0,3 0 35 16,-3 5-5-16,6 0-106 16,-4-1 0-16,0 0-24 15,-1-2-63-15,-1-2-25 16,-4 0-42-16,-2 0-2 16,-5-14-30-16,-6-1-356 15,-1-2-933-15</inkml:trace>
  <inkml:trace contextRef="#ctx0" brushRef="#br0" timeOffset="83317.92">9590 8857 32 0,'0'0'938'15,"0"0"-658"-15,0 0-8 0,0 0-24 16,0 0-34-16,0 0-38 16,0 0-77-16,-7-18-22 15,-2 14-9-15,2 0-47 16,-2 4 7-16,-3-3-27 15,4 3 31-15,-4 0-21 16,-4 0-11-16,1 3-26 16,-3 5 25-16,5 1-11 15,-1 1 11-15,4 1-24 16,1 3 9-16,0 4 16 16,3 4-18-16,0 5 18 15,3 6-1-15,3 5-3 16,0 6 4-16,0 6 0 0,6 7 2 15,3 6 21 1,4 4-17-16,-1-1 12 0,0-3-9 16,0-10-9-16,-3-9 13 15,0-11-13-15,-5-7 11 16,1-11-8-16,-4-7-2 16,-1-3-2-16,2-3-4 15,-2-2-19-15,0 0-26 16,0-7-51-16,-12-18-191 15,-4 1-409-15,-2-2-165 0</inkml:trace>
  <inkml:trace contextRef="#ctx0" brushRef="#br0" timeOffset="83752.99">9294 9249 829 0,'0'0'288'0,"0"0"-223"16,0 0-50-16,0 0 54 16,0 0 115-16,0 0-56 15,86 0 50-15,-59 0-48 16,0 0-57-16,-6 0-33 16,1 0 24-16,-6 0-21 15,-5 0-5-15,-2 0-25 16,-3 0-1-16,-3 0 10 15,-3 0-11-15,0 0 29 0,0 8 13 16,-9-1-37-16,-8 7-16 16,-5 1-28-16,-6-3 1 15,0-3 19-15,1-1-22 16,4-6 17-16,7-2 12 16,5 0 1-16,5 0 1 15,6 0 15-15,0 0 3 16,0 0-19-16,6 0-22 15,11 0 22-15,7-5 0 16,1 2 24-16,5-2 11 16,-3 1-16-16,-4 2-7 15,-3 0-7-15,2 2-5 16,-7 0-153-16,-6 0-909 0</inkml:trace>
  <inkml:trace contextRef="#ctx0" brushRef="#br0" timeOffset="84924.55">10405 9025 111 0,'0'0'997'0,"0"0"-729"15,0 0-91-15,0 0-67 16,0 0 0-16,0 0-23 16,0 0-10-16,0 0-24 15,0 3-37-15,0 8-8 16,0 6-8-16,0 3 0 15,0 6 11-15,7 6-11 16,7-1 7-16,4 0 15 16,4-4-22-16,2-3 0 15,-2-7-8-15,2-3-3 16,0-9 10-16,-2-5 1 16,-1 0 0-16,-1-14 16 0,-4-11-15 15,-3-9 29-15,-5-7 7 16,-2-2-5-16,-6-4 21 15,0 2-13-15,-6 3 15 16,-6 3 3-16,-6 8-36 16,0 6 39-16,-6 5-23 15,-1 7-27-15,-2 7 15 16,-1 6-26-16,1 0-1 16,3 14 1-16,5 7-65 15,2 6-12-15,7 19-70 16,4-8-122-16,3-3-346 0</inkml:trace>
  <inkml:trace contextRef="#ctx0" brushRef="#br0" timeOffset="85524.35">10809 9124 1092 0,'0'0'617'0,"0"0"-561"15,0 0-56-15,0 0-26 16,0 0 26-16,0 0 7 16,0 0 31-16,73-9 15 15,-49 13-24-15,-3 8 0 16,-3 2 21-16,-6 3 9 16,-6 2 32-16,-6 1-21 15,0 6-55-15,-8-1 9 16,-11-1-24-16,2-4-21 15,-2-5 21-15,1-4-12 0,5-9 11 16,4-2-54-16,4 0-52 16,5 0-50-16,0-10 43 15,5 1 49-15,11 0 40 16,7 3 9-16,2 2 16 16,2 4-6-16,-1 0 6 15,-1 0 17-15,-5 10 17 16,-2 1 50-16,-7 1 45 15,-8 2 25-15,-3 3-44 16,-6 0-49-16,-15 2-44 16,-4 0 5-16,-5-5-21 15,0-5 13-15,0-4-14 16,6-5-27-16,5 0-60 0,1-13-127 16,7-5-121-1,7-2-519-15</inkml:trace>
  <inkml:trace contextRef="#ctx0" brushRef="#br0" timeOffset="85826.39">10939 8666 735 0,'0'0'149'16,"0"0"-76"-16,0 0 169 0,85 20-39 16,-48 4-30-16,3 10-42 15,2 9 0-15,6 17-2 16,0 25-38-16,-5 19-13 16,-13 3-12-16,-18-18-65 15,-12-21-1-15,0-24-12 16,-9-5-71-16,-9 6 39 15,-15 11-71-15,3-8-106 16,0-13-315-16</inkml:trace>
  <inkml:trace contextRef="#ctx0" brushRef="#br0" timeOffset="86590.59">9730 8635 924 0,'0'0'195'15,"0"0"-120"-15,0 0 96 16,0 0-13-16,0 0-14 16,0 0-33-16,-86 55-32 15,73-43-27-15,4 2-33 16,0 3-18-16,-1 4 11 16,2 5-12-16,3 3 0 15,1 8 11-15,1 6-1 16,3 3-9-16,0 5-1 15,6 2 6-15,8 1 31 16,3 2-31-16,4-1 3 16,0-1 9-16,1-2-8 0,2-6-7 15,0 0-3-15,2-6 0 16,-1-7-10-16,2-2 19 16,1-5-9-16,0-2 25 15,2-4-24-15,-3-3 20 16,0-5-21-16,-2-3 7 15,-4-5-1-15,2-4-6 16,5-8-82-16,-4-7-421 16,-6-2-977-16</inkml:trace>
  <inkml:trace contextRef="#ctx0" brushRef="#br0" timeOffset="87642.1">11464 8448 1099 0,'0'0'323'16,"0"0"-231"-16,0 0-37 16,0 0-16-16,0 0 8 15,0 0 21-15,0 0-25 16,0 0-16-16,1 0 19 16,7 0 4-16,4 0 17 15,4 0-11-15,6 0-30 16,3 0 2-16,4-1-15 0,4-1-12 15,3 1 21 1,-5-1-21-16,3 2 14 0,-2 0-3 16,-4 0-6-16,-1 0-7 15,-4 0 1-15,-1 0 0 16,-3-1 30-16,-4-1-17 16,0-1 21-16,-5 3 2 15,0 0-26-15,-3-3 6 16,-3 3-14-16,-1 0-1 15,0 0 17-15,-1 0-17 16,-2 0 6-16,0 0-6 16,0 0 5-16,0 0-12 15,0 0 6-15,0 0-1 16,0-1-11-16,-2-3-98 16,-7 0-124-16,-1-1-401 0</inkml:trace>
  <inkml:trace contextRef="#ctx0" brushRef="#br0" timeOffset="88220.53">11628 8121 660 0,'0'0'399'0,"0"0"-235"16,0 0-66-16,0 0-1 16,0 0 12-16,0 0-52 15,0 0 0-15,6 39-2 16,3-12 47-16,0 9-24 0,1 7-27 16,2 9-4-1,-3 6-31-15,0 5 8 0,0-5-21 16,-2-2 14-16,-1-8-11 15,-1-9 28-15,-2-8-2 16,0-7 33-16,0-9-46 16,-1-3 5-16,2-5 10 15,-3-3-34-15,1-2 16 16,-2-1-16-16,1-1 14 16,-1 0 36-16,0 0-15 15,0 0 13-15,0 0-7 16,0 0-39-16,0 0 15 15,0 0-17-15,0 0 0 16,0 0-9-16,0-4-48 16,0-7-104-16,0-3-433 0</inkml:trace>
  <inkml:trace contextRef="#ctx0" brushRef="#br0" timeOffset="92876.6">12441 8252 801 0,'0'0'211'0,"0"0"-98"16,0 0 111-16,0 0-98 15,0 0 26-15,0 0-20 16,0 0-63-16,-36 0 31 16,30 0-58-16,2 0-24 15,-1-2 64-15,1-1-10 16,-1-1-12-16,-1 1-26 0,-1-5-28 16,2 0 6-1,-1-1-12-15,0 0 0 0,2-3 1 16,1 0-1-16,1-2 0 15,1 0 0-15,1-1-1 16,0-2 0-16,0-1-6 16,3-2-5-16,4 0 6 15,4 1 3-15,2 2 2 16,-1 0-9-16,3 2 1 16,-3 5 9-16,3-1-9 15,0 6 3-15,0 0-3 16,1 4 10-16,2 1-1 15,0 0 0-15,3 6-2 16,1 6 2-16,-2 4-6 0,2 1 0 16,-3 5 0-16,-2-1 6 15,-4 2 0-15,-1 3 0 16,-6 3-5-16,-3 3 3 16,-3 7-9-16,0 4-21 15,-15 7-9-15,-9 3 20 16,-7 4 21-16,-6 0 3 15,-3 0-2-15,1-4-1 16,0-4 2-16,6-7-2 16,5-9 41-16,4-8-29 15,6-7-2-15,6-6-2 16,4-5-1-16,4-5-4 16,2-2-2-16,2 0 1 0,-1 0-2 15,1-11-11-15,-3-5-75 16,3-3 51-16,0-2 10 15,0-1 23-15,3 3 2 16,6 1 0-16,6 2 2 16,1 3-1-16,1 6-1 15,2 2 0-15,3 5 1 16,1 0 5-16,1 8-4 16,1 8 11-16,2 4 42 15,0 1-22-15,0-1 15 16,-2 2-21-16,-2-3-26 15,-1-3 32-15,-1-3-32 16,-3-3 14-16,-1-3 0 0,0-6-8 16,-1-1-13-16,2-3 6 15,9-24-138-15,-9 2-215 16,1-1-472-16</inkml:trace>
  <inkml:trace contextRef="#ctx0" brushRef="#br0" timeOffset="94761.52">12830 8436 1230 0,'0'0'483'0,"0"0"-412"16,0 0-71-16,0 0-7 15,0 0 7-15,0 0 5 16,0 0 47-16,27 28 63 0,-15-6 2 15,2 6-4-15,0 5-21 16,-3 4-43-16,-1 3-7 16,-4 1-39-16,-3 1 9 15,-1-6-6-15,-2-4-5 16,0-5 8-16,0-8-9 16,0-5 0-16,0-7 0 15,0-6 0-15,0-1 0 16,0 0 1-16,0 0-1 15,0-15 0-15,0-5-1 16,-3-8-29-16,-2-6 29 16,5-2-13-16,0-5-23 0,0 2 16 15,9 1-6 1,3 6 10-16,3 5 15 0,0 8-15 16,1 4 16-16,-2 8-4 15,2 7 2-15,-1 0 1 16,3 5 4-16,0 12 5 15,-2 6 18-15,2 4-3 16,-3 2 6-16,0 2-11 16,-5-1-17-16,-2-2 16 15,-3-3-16-15,-1-5 0 16,-4-4 0-16,0-6 5 16,0-5-5-16,0-3 0 15,0-2 0-15,0 0-2 0,0-9-10 16,0-9-32-1,-6-5 9-15,3-8-20 0,1 1 33 16,2-4-31-16,0 4 7 16,0 2 30-16,7 5-28 15,4 5 33-15,1 5 2 16,1 7-6-16,1 6 14 16,1 0 1-16,-2 14 0 15,4 9 37-15,-1 5 9 16,0 6 31-16,1 2-31 15,1 1-46-15,-3-3 28 16,1-5-28-16,-4-8 8 16,1-4-1-16,-2-5-6 0,-2-7-2 15,1-4-10 1,-2-1 8-16,-1-3-3 0,1-14 8 16,1-3-2-16,-3-9 0 15,-2 0-30-15,-1-4 18 16,0 0-17-16,-1 3-20 15,-1 6 24-15,1 5-6 16,-1 8 11-16,1 8 20 16,-2 3-61-16,1 14-1 15,3 12 47-15,-1 9 15 16,3 4 30-16,5 0-15 16,4-2-5-16,3-7-5 15,6-7-4-15,-2-9-1 16,2-9 0-16,-2-5-5 0,-1 0-5 15,-2-17 8 1,-3-9-6-16,-5-6 0 0,-5-2-24 16,-4-4 10-16,-2 4-1 15,-6 0 1-15,-12 3 10 16,-6 4-30-16,-3 5 7 16,-1 7 17-16,2 7-23 15,0 5 25-15,0 3-5 16,3 5-7-16,3 12-16 15,5 3 15-15,5 5 29 16,4-2 7-16,6 2 11 16,0 2 33-16,9 0 22 15,7-3 0-15,8-2 74 0,3-8-91 16,4-3-31 0,2-8-6-16,3-3-18 0,0-5-2 15,-1-13-3-15,-2-7-25 16,-5-5 21-16,-2-4-44 15,-4-5 25-15,-2-5 8 16,-7-4-16-16,-1-3 23 16,-6-5-2-16,-5-5 1 15,-1-2 7-15,0 2 3 16,-7 1 3-16,-6 8 0 16,1 9 7-16,-2 7 3 15,4 11-8-15,2 8 39 16,2 9 45-16,1 8-21 0,2 0 19 15,0 12-63 1,-2 13-12-16,5 13 4 0,0 23 6 16,0 23 48-16,3 30 12 15,13 5-52-15,4-6 5 16,2-28-32-16,-3-32 11 16,0-16-5-16,0-10-6 15,3-1 0-15,6-4 10 16,4-3-4-16,-4-14-7 15,-1-5 1-15,-3-7-6 16,1-17-5-16,-6-9 11 16,-5-7 0-16,-5-6-6 15,-5-3-14-15,-4-1 18 0,0-1-5 16,-1 2 4 0,-9 8 1-16,1 10 3 0,-1 8-1 15,5 14 10-15,2 9-8 16,0 9-3-16,3 22 1 15,0 9 0-15,0 10 2 16,0 2-1-16,13 1 9 16,2-2 5-16,4-8-7 15,1-5-10-15,2-7 2 16,-4-8-3-16,2-6 2 16,-3-7 2-16,-3-5-1 15,-2-5 0-15,-3 0-9 16,-3-10 8-16,1-11 1 15,-3-9-14-15,1-6 13 0,0-3-30 16,2 2-1-16,3 4 13 16,1 7-21-16,1 10 30 15,4 10-6-15,-1 6 13 16,3 2 3-16,0 18 26 16,-3 4 35-16,-1 5-2 15,-1 2-34-15,-6 0 15 16,-2-1-16-16,-5-2-8 15,0-1 11-15,0-6-25 16,-11-3 11-16,-7-5-13 16,-3-7-13-16,-4-2-26 15,3-4-48-15,-2 0-51 16,0-6-89-16,3-4-289 0,8 2-475 16</inkml:trace>
  <inkml:trace contextRef="#ctx0" brushRef="#br0" timeOffset="98200.91">14687 8420 925 0,'0'0'363'0,"0"0"-226"0,0 0-40 15,0 0-49-15,0 0 9 16,0 0 16-16,0-3-52 16,2 3-3-16,8 8 80 15,5 6 41-15,2 5-20 16,0 2-65-16,0 0-26 16,-2 0-10-16,-2-4-12 15,-1-1-5-15,-5-6-1 16,-2-2-48-16,-2-3-64 15,-1-3-179-15,-2-2-38 16,0 0-260-16</inkml:trace>
  <inkml:trace contextRef="#ctx0" brushRef="#br0" timeOffset="98394.19">14799 8482 967 0,'0'0'383'0,"0"0"-244"15,0 0-86-15,0 0 18 16,0 0-16-16,0 0 37 16,0 0-38-16,-49 66-30 15,40-52-7-15,0 0-17 16,3-2-71-16,1-1-59 16,4-4-259-16,-1-3-338 0</inkml:trace>
  <inkml:trace contextRef="#ctx0" brushRef="#br0" timeOffset="99297.38">15154 8194 340 0,'0'0'875'0,"0"0"-675"0,0 0-128 15,0 0-29 1,0 0-8-16,0 0 9 0,0 0 18 16,0 29-6-16,-1-7-12 15,-4 7 14-15,-1 5-11 16,0 7 16-16,-3 7-26 15,0 6-24-15,-1 2 12 16,-2 1-25-16,3-3 1 16,0-6-1-16,0-7-4 15,3-7 4-15,2-10-6 16,1-7-10-16,1-10 14 16,2-4-2-16,0-3-21 15,0 0-4-15,0-7 8 16,0-13-35-16,0-5 4 15,0-5 28-15,0-4 24 0,3-7 0 16,3-4 0 0,2-2 11-16,0-6-11 0,0-1 0 15,1-1 0-15,0-1 0 16,0 5 1-16,-2 5 0 16,2 6 8-16,0 8 6 15,-3 8-14-15,-1 6 8 16,-2 6-3-16,-2 5-6 15,1 5 27-15,-2 2-26 16,0 0 6-16,3 0-1 16,0 7 4-16,4 7 39 15,2 5 9-15,2 8-39 16,5 4 7-16,3 6-24 0,2 7-2 16,4 6 0-1,2 6 1-15,0 2 6 0,3 3-7 16,-2-5 0-16,-1-3 8 15,-3-7-7-15,-3-5-1 16,-3-5 0-16,-8-7 0 16,-4-2 3-16,-4-8 3 15,-2-4 42-15,0-3 51 16,-11-3-83-16,-5-2 2 16,-5-2-18-16,-6-4 1 15,-6-1 9-15,-5 0-10 16,-4 0 9-16,0 0 24 0,-1 0-32 15,5 0 26-15,7 0 3 16,6 0-16-16,7 2 22 16,4 0-36-16,7-2 12 15,4 0-11-15,3 1-1 16,0-1-14-16,0 0-72 16,7 0-74-16,10 0 13 15,12-16-129-15,-3-1-263 16,-1-4-313-16</inkml:trace>
  <inkml:trace contextRef="#ctx0" brushRef="#br0" timeOffset="99587.66">15585 8187 962 0,'0'0'224'0,"0"0"-91"15,0 0-37-15,0 0-32 16,0 0 26-16,0 0-49 16,0 0-18-16,9-13 24 15,-5 47 46-15,7 20 27 16,4 22-50-16,1 19-33 16,-1-5 2-16,-4-17-27 15,-8-22-5-15,-2-16-7 16,-1 2 0-16,0 1-11 15,0-1-52-15,0-9-90 16,-12-11 2-16,3-9-168 16,-1-7-233-16</inkml:trace>
  <inkml:trace contextRef="#ctx0" brushRef="#br0" timeOffset="99801.46">15552 8643 401 0,'0'0'974'0,"0"0"-852"15,0 0-90-15,0 0 13 16,0 0 45-16,0 0 71 16,93-33-24-16,-53 32-62 15,2-1-18-15,4-1-44 16,-4 2-2-16,-3-4-4 16,-8 0-5-16,-4 0-4 15,-8-2-38-15,-7-9-159 16,-4 2-91-16,-6-1-433 0</inkml:trace>
  <inkml:trace contextRef="#ctx0" brushRef="#br0" timeOffset="100032.04">15840 8186 1179 0,'0'0'198'0,"0"0"-31"15,0 81 28-15,6-33-38 16,3 9 10-16,1 4-42 16,-1 3-72-16,-1-4 2 0,-2-4-40 15,0-9-6-15,-3-9-1 16,0-12-8-16,-2-9 0 16,1-15-57-16,-1-2-202 15,1-3-323-15</inkml:trace>
  <inkml:trace contextRef="#ctx0" brushRef="#br0" timeOffset="100422.31">16001 8157 925 0,'0'0'161'0,"0"0"-11"16,0 0-38-16,26 100-15 15,-11-72 18-15,2-10-56 16,4-1 22-16,-1-10-16 16,4-6-17-16,-2-1 26 15,-1-7-30-15,-3-11 0 16,-2-3-8-16,-4-4-19 15,-3-4 57-15,-3 0-36 16,-5 3 7-16,-1 1 24 16,0 1-44-16,-11 4 19 15,-3 6-11-15,-5 8-31 16,-1 4 46-16,-4 2-48 0,2 13-11 16,0 7-10-16,2 6-86 15,1 19-54-15,7-10-315 16,2-2-782-16</inkml:trace>
  <inkml:trace contextRef="#ctx0" brushRef="#br0" timeOffset="101111.95">16352 8571 677 0,'0'0'411'16,"0"0"-294"-16,0 0-1 0,0 0 1 15,0 0 5 1,0 0 33-16,0 0-77 0,-39-11-31 16,36 11-3-16,-3 2-42 15,2 11 1-15,-3 4-3 16,1 6 0-16,-1 6 13 16,3 6 22-16,-1 10 30 15,4 6 18-15,1 5-37 16,0 6-9-16,0-3-27 15,1-3-2-15,5-8-6 16,0-10-2-16,1-8 0 16,-4-10-38-16,-3-9-199 15,0-6-123-15,0-5-511 0</inkml:trace>
  <inkml:trace contextRef="#ctx0" brushRef="#br0" timeOffset="101332.48">16067 8898 1239 0,'0'0'264'0,"0"0"-206"16,0 0-25-16,0 0 40 16,0 0 127-16,88 0-50 15,-49 0-83-15,7 0-16 16,-1 0-40-16,-1 0-5 15,-3 0-12-15,0-7-53 0,-9 0-285 16,-11 0-589-16</inkml:trace>
  <inkml:trace contextRef="#ctx0" brushRef="#br0" timeOffset="101705.51">16623 8612 1060 0,'0'0'365'16,"0"0"-230"-16,0 0-81 15,0 0 4-15,0 0 38 0,0 0-1 16,0 0-49-16,-33 18-45 15,20 1-1-15,1 8 26 16,-4 7 24-16,2 4 41 16,1 3-23-16,2 5 5 15,7 0 12-15,2 0-51 16,2-4 7-16,0-4-13 16,12-6-27-16,5-8 30 15,2-5-30-15,2-4-1 16,1-5-14-16,-2-3-57 15,-1-6-18-15,-3-1-102 16,-4-2-156-16,-5-9-383 0</inkml:trace>
  <inkml:trace contextRef="#ctx0" brushRef="#br0" timeOffset="102306.08">16762 8782 1167 0,'0'0'274'0,"0"0"-136"15,0 0-21-15,0 0 1 0,0 0 27 16,0 0-43-16,0 0-69 16,2 0-4-16,-1 0-10 15,-1 0-18-15,2 0 48 16,1 0-21-16,1 5 25 15,-1 9 43-15,1 7-60 16,1 7-6-16,-2 3-29 16,0 6 8-16,0-1 7 15,-3 2-14-15,0-5 5 16,0-2 4-16,0-8-10 16,0-6-2-16,0-6-7 15,0-7-26-15,0-4-23 16,0-7-150-16,0-10-180 0,0-2-489 15</inkml:trace>
  <inkml:trace contextRef="#ctx0" brushRef="#br0" timeOffset="102525.44">16744 8712 1390 0,'0'0'283'0,"0"0"-194"15,0 0-23-15,0 0 1 16,81 7 13-16,-51-2-42 16,1-3 8-16,0 1-35 15,-4-2-1-15,-5-1-3 0,-7 2-7 16,-6-2-31-16,-9 1-108 16,0 2-97-16,-1-1-353 0</inkml:trace>
  <inkml:trace contextRef="#ctx0" brushRef="#br0" timeOffset="102704.94">16793 8850 916 0,'0'0'765'16,"0"0"-626"-16,0 0-97 16,0 0-36-16,0 0 56 15,0 0-17-15,0 0-24 0,94-22-11 16,-71 20-10-1,-4 2-28-15,-4 0-171 0,-3 0-104 16,-8 5-273-16</inkml:trace>
  <inkml:trace contextRef="#ctx0" brushRef="#br0" timeOffset="103003.92">16965 8952 1393 0,'0'0'256'15,"0"0"-90"-15,0 0-84 16,0 0-49-16,0 0 30 15,0 0-38-15,0 0-8 16,91 14-5-16,-81-27-12 16,-2-1-26-16,-4-2-23 15,-4 3-40-15,0 1 32 16,-4 3-38-16,-7 4 60 0,-1 5 35 16,-2 0 17-16,1 9 40 15,2 9-42-15,3 6 53 16,5 2 61-16,3 2-34 15,0-2-11-15,5-2 12 16,8-5-42-16,4-5-3 16,2-4-51-16,3-5-14 15,-1-5 0-15,8 0-60 16,-7-12-128-16,-9-3-396 0</inkml:trace>
  <inkml:trace contextRef="#ctx0" brushRef="#br0" timeOffset="103276.96">17175 8833 1156 0,'0'0'304'16,"0"0"-202"-16,0 0-27 16,0 0 11-16,0 100 100 15,0-69-63-15,0-3-44 0,0-3-36 16,2-3-43-16,8-8-37 16,-2-5-256-1,-1-8-471-15</inkml:trace>
  <inkml:trace contextRef="#ctx0" brushRef="#br0" timeOffset="103611.6">17277 9011 1495 0,'0'0'336'16,"0"0"-245"-16,0 0-61 15,0 0 8-15,0 0 10 16,0 0 2-16,0 0-38 15,56-72-5-15,-51 48 3 16,-4 2-9-16,-1 1-1 0,0 4 1 16,0 4 0-16,-6 6-1 15,0 3 1-15,0 4 12 16,-1 0 26-16,2 8-38 16,1 10 5-16,2 6 8 15,2 5-6-15,0 1 24 16,0 3 14-16,0-4-15 15,8-3 12-15,5-5-33 16,1-5 4-16,3-5-14 16,2-7-65-16,4-4-29 15,-5-2-135-15,-4-11-412 0</inkml:trace>
  <inkml:trace contextRef="#ctx0" brushRef="#br0" timeOffset="103853.09">17442 8838 1416 0,'0'0'259'0,"0"0"-190"16,0 0-53-16,0 0 7 16,0 0 124-16,0 0-17 15,54 76-20-15,-35-50-54 16,0 3-20-16,-6 2 17 15,-6-2-19-15,-4 1-9 16,-3-2-23-16,0-4-2 0,-9-3-89 16,-2-8-263-1,0-7-854-15</inkml:trace>
  <inkml:trace contextRef="#ctx0" brushRef="#br0" timeOffset="104490.94">17539 8589 1134 0,'0'0'322'16,"0"0"-231"-16,0 0-31 16,0 0-15-16,0 0 98 15,0 0-7-15,0 0-54 16,30 65-19-16,-14-29 3 16,4 9-14-16,2 17-5 15,-4-2 11-15,1 3-32 0,-5 4 1 16,-5-11-27-16,-5 3 2 15,-4-4 5-15,0-11-7 16,0-8 6-16,-1-9-6 16,-5-6 0-16,-8-7-56 15,4-6-191-15,-2-5-614 0</inkml:trace>
  <inkml:trace contextRef="#ctx0" brushRef="#br0" timeOffset="105722.6">17313 7582 309 0,'0'0'164'0,"0"0"-47"16,0 0 48-16,0 0-48 16,0 0 36-16,0 0-20 15,0 0-40-15,19 20-28 16,-16-18 36-16,-2 1 0 0,4 0-78 16,1 2 18-16,2 3 11 15,5 0-13-15,4 4 36 16,5 2-14-16,4 0-14 15,6 3 13-15,6 2-28 16,4 6 17-16,2 3-9 16,3 4-40-16,2 6 25 15,1 6-24-15,0 7 0 16,7 19 13-16,5 30-5 16,3 34-9-16,-4 22 0 15,-12 6 6-15,-16-2-1 16,-15-17-5-16,-12-4 7 15,-6-15 2-15,0-14-9 16,-6-14 0-16,-5-21-1 0,2-17-4 16,-1-16 5-16,2-7 1 15,-1 3 14-15,-1 0 33 16,1-2-34-16,-1-6 24 16,1-7-29-16,0-6-2 15,0-4 5-15,1-4-12 16,0-2 11-16,2-4 8 15,2 0-17-15,0-2 3 16,2-1-5-16,-1 0-24 16,2-4-106-16,-1-6-267 0</inkml:trace>
  <inkml:trace contextRef="#ctx0" brushRef="#br0" timeOffset="108117.9">18561 8553 1478 0,'0'0'363'16,"0"0"-249"-16,0 0-58 16,0 0-55-16,0 0 73 15,0 0 29-15,0 0-69 16,6 0-1-16,9 0-33 16,9 0 11-16,7-5 15 0,5 0-25 15,4-1 25-15,3 0-10 16,2-1-16-16,3 1 26 15,1 2-11-15,0 1 6 16,0 3 16-16,-2 0-26 16,-4 0 17-16,-6 0-10 15,-6 0-17-15,-5 0 33 16,-10 0-22-16,-2 0 2 16,-8 0 3-16,-3 0-11 15,-2 0 3-15,1 0 9 16,-2 0 4-16,0 0 20 15,0 0-27-15,0 0 3 0,0 0-9 16,0 0-8-16,0 0-2 16,0 0-24-16,0 0-101 15,0-5-74-15,0-1-582 16</inkml:trace>
  <inkml:trace contextRef="#ctx0" brushRef="#br0" timeOffset="109100.09">19990 7543 1066 0,'0'0'368'16,"0"0"-179"-16,0 0-74 15,0 0-27-15,0 0 51 16,0 0-43-16,0 0-65 15,-43 24 10-15,30-14-5 16,-3 5 7-16,0 3 14 0,-5 3-42 16,0 5 12-16,-3 6-20 15,2 6-7-15,-4 4 30 16,1 8-24 0,-5 14 4-16,-3 22 0 0,2 26-2 15,4 14-8-15,12 6 0 16,14-1 0-16,1-7 10 15,19 1-9-15,14-4 12 16,10-5-8-16,5-12 1 16,4-12 7-16,-4-20 8 15,-9-18-3-15,-8-15 10 16,-1-7-15-16,3 1 5 16,1-1-2-16,2 2-15 15,-3-8 2-15,-8-6-3 16,-4-8 0-16,-8-4-1 0,-4-4 1 15,-3-4-35-15,-4 0 4 16,-2 0-39-16,0-24-26 16,0 2-241-16,-2-2-644 0</inkml:trace>
  <inkml:trace contextRef="#ctx0" brushRef="#br0" timeOffset="112975.96">20224 8315 168 0,'0'0'1209'0,"0"0"-1056"16,0 0-72-16,0 0 53 15,0 0 34-15,0 0-12 16,0 0-99-16,-51-45-7 16,47 35-29-16,1-1-20 15,1 0 9-15,2-1-10 16,0 0 0-16,0-3 5 0,0 1-5 16,11-3 0-1,-1 2-1-15,5 1-18 0,3 1 18 16,3 1-30-16,0 2 24 15,3 4 0-15,-1 3-5 16,1 3 12-16,0 0-2 16,-3 3-5-16,0 9-2 15,-2 6 9-15,-2 5-9 16,-4 4 8-16,-4 8-59 16,-4 4 43-16,-5 8-4 15,0 5 3-15,-6 3 17 16,-14 3-40-16,-2-1-30 15,-4 1 33-15,-4-2 17 16,2-6 21-16,-2-6 0 16,5-8 0-16,3-10 34 0,4-9 7 15,5-9 28 1,3-6 2-16,4-2-43 0,1 0 5 16,0-14-33-16,2-5-25 15,2-5-6-15,1 2 14 16,0-1 17-16,0 3 0 15,4 5-7-15,6 2 6 16,1 5-7-16,1 2 5 16,4 3 2-16,2 3 2 15,3 0-1-15,3 0 6 16,0 9 1-16,2 2-7 16,3 1 2-16,-3 1 24 0,2-2 10 15,-3 0-27-15,0-3 9 16,1 1-17-16,-4-4 1 15,-2-1-4-15,-3-2-39 16,-1-2-178-16,1-3-53 16,-5-8-315-16,0-2 31 0</inkml:trace>
  <inkml:trace contextRef="#ctx0" brushRef="#br0" timeOffset="114642">20659 8459 952 0,'0'0'208'15,"0"0"-152"-15,0 0-54 0,0 0 9 16,0 0 4-16,0 0-9 16,0 0 33-16,36-10 52 15,-24 29 63-15,3 7-3 16,-3 4 16-16,-1 7-50 15,-1 1-48-15,-4 2-28 16,-2-5-10-16,-4-2-22 16,0-7 4-16,0-6-3 15,0-5-10-15,0-8 8 16,0-2-8-16,0-5 21 16,0 0 19-16,0 0-11 15,-3-12-7-15,2-8-22 16,-1-6-33-16,2-3 26 0,0-4-18 15,0-3-34-15,5 2 1 16,7 4-1-16,1 3 29 16,2 5 1-16,3 8-12 15,0 9 35-15,-2 5-6 16,1 0 12-16,-1 19 15 16,0 6 37-16,0 7 24 15,-2 4-23-15,-3 3-36 16,-1-1 7-16,-2-4-23 15,-4-6 10-15,-1-6-4 16,-1-9-6-16,-2-6-1 16,1-3 0-16,-1-4 0 0,0 0 8 15,0-4-8-15,0-11-6 16,0-6 5-16,0-7-31 16,0-5 23-16,0-1-19 15,0 2-46-15,5 2 46 16,1 5-2-16,2 8 18 15,0 7 11-15,3 10-21 16,0 0 20-16,1 17 2 16,2 12 30-16,2 8 51 15,-1 1-29-15,3-1-23 16,0-6-13-16,0-7-7 16,0-9-18-16,-3-5 8 15,-1-6 1-15,-3-4 1 16,0 0 1-16,0-14 7 0,-3-6-6 15,-1-4-3-15,1-5-6 16,-4-1-9-16,-1 4-11 16,0 2 18-16,-1 5-27 15,-1 7-10-15,1 7 20 16,-1 5-18-16,1 5 2 16,1 15 22-16,1 11 18 15,3 2 0-15,1 1 2 16,4-4-1-16,1-6 0 15,4-9-3-15,1-4-10 16,-3-11-53-16,1 0-33 16,-5-10 79-16,-3-9 3 15,-3-7 17-15,-5-3 0 0,0-3-28 16,0 1-4-16,-12 0-4 16,-3 3 30-16,-7 5 6 15,-2 4 7-15,1 6 14 16,1 8 18-16,4 5 14 15,5 0-21-15,1 17-32 16,7 6 0-16,5 6 18 16,0 6 16-16,5-3 48 15,10 2 1-15,5-4-35 16,3-7 3-16,2-8-44 16,4-9-6-16,-1-6-2 15,0-6 7-15,1-15-6 16,-6-10 0-16,-1-7-7 15,-3-6 6-15,-6-8 1 0,-1-5-2 16,-6-1 1 0,-4-6 2-16,-2-2-1 0,0 3 0 15,-3 6-5-15,-6 8 3 16,0 13 2-16,1 13-10 16,2 10 8-16,2 13 2 15,-1 3-1-15,-2 22 0 16,3 11-3-16,1 12 4 15,1 18 12-15,2-4 27 16,0 6 14-16,2 0-9 16,11-10-7-16,3 2-18 15,4-6-19-15,3-11 4 0,0-11-4 16,1-11-40-16,-2-11 17 16,0-10-4-16,-4 0 14 15,0-21 7-15,-3-11-22 16,-2-4 10-16,-3-7-7 15,-3 0 4-15,-1-2 10 16,-2 4-53-16,-2 5 7 16,-1 9 41-16,1 13 3 15,-1 13 12-15,2 1-17 16,0 27 18-16,0 11 77 16,2 8-57-16,1 7 6 15,3-2-11-15,3-4-13 16,4-10 10-16,1-9-11 15,0-8-1-15,0-11 5 16,-1-9 2-16,-2 0-8 0,0-14 1 16,-1-10-11-16,1-9 2 15,0-2-7-15,2-2-44 16,-1 3-29-16,3 5-18 16,-3 10 83-16,1 8 9 15,-1 11 15-15,2 4 26 16,-5 18 147-16,-5 5-46 15,-1 4 9-15,-6 0-59 16,0 3-1-16,-15-1-34 16,-7-2-25-16,-2-4 26 15,-6-4-28-15,0-9-12 16,-1-7-3-16,-5-7-126 16,9-13-208-16,8-4-610 0</inkml:trace>
  <inkml:trace contextRef="#ctx0" brushRef="#br0" timeOffset="116340.64">22545 8088 887 0,'0'0'298'0,"0"0"-217"16,0 0-49-16,0 0-2 0,0 0 53 15,0 0-13 1,0 0-40-16,-16 91-29 0,8-51 38 16,-3 17-20-16,-3 19 24 15,0-1-32-15,1-7-1 16,4-9-17-16,1-14 7 16,3 0-29-16,-1-3 28 15,4-10 1-15,1-12 1 16,1-10 19-16,0-7-20 15,0-3 1-15,0 0-1 16,0-2 0-16,1-14 0 16,4-4 0-16,0-7 0 15,1-5 3-15,-1-7-2 0,1-6-1 16,1-7 0 0,0-4 0-16,0-3-1 0,0-2 1 15,-1 1 0-15,2 2 2 16,2 5-1-16,-3 11-1 15,1 8 0-15,-1 10 0 16,-2 9 1-16,-2 6 0 16,1 8-1-16,1 1 7 15,1 5-1-15,4 17 17 16,2 9 63-16,7 11 19 16,4 11-37-16,5 8-48 15,2 4-2-15,2-2-14 16,-3-4 2-16,-2-7-7 15,-8-6 1-15,-5-6 0 0,-5-5 0 16,-9-6 1-16,0-2 9 16,-10-7 12-16,-9-3-21 15,-6-4 11-15,-5-4-11 16,-3-4 0-16,-3-4 12 16,1-1-7-16,4 0 35 15,6 0 67-15,5 0-72 16,7-1 0-16,7 0-36 15,3 0-27-15,3-2-88 16,0-6-197-16,9-1-248 16,4-3-193-16</inkml:trace>
  <inkml:trace contextRef="#ctx0" brushRef="#br0" timeOffset="116597.3">22879 8081 1287 0,'0'0'569'15,"0"0"-533"-15,0 0-15 16,0 0-23-16,6 79 4 16,0-18 72-16,3 24-2 15,3 17-24-15,-2-6-6 16,-1-21-32-16,-3-24-10 15,-3-18 0-15,-2 2-91 0,-1-1-105 16,0-1-113-16,-10-10-315 16,-2-10-242-16</inkml:trace>
  <inkml:trace contextRef="#ctx0" brushRef="#br0" timeOffset="116784.03">22844 8520 1224 0,'0'0'181'16,"0"0"-138"-16,0 0-27 16,87-13 44-16,-51 12 14 15,3-4-6-15,0 1 14 16,0-4-56-16,-4 0-12 0,-4-3-14 16,-8-10-143-1,-5 4-240-15,-11 0-480 0</inkml:trace>
  <inkml:trace contextRef="#ctx0" brushRef="#br0" timeOffset="117016.76">23120 8151 1086 0,'0'0'386'0,"0"0"-257"15,0 0-97-15,0 0 19 16,-3 89 154-16,3-40-36 0,0 9-52 15,6 5-38 1,1 0-37-16,-1 1-2 0,1-7-31 16,2-7-3-16,-3-9-6 15,0-11-24-15,0-12-90 16,3-18-162-16,-3 0-289 16,-2-9-234-16</inkml:trace>
  <inkml:trace contextRef="#ctx0" brushRef="#br0" timeOffset="117406.83">23282 8093 954 0,'0'0'327'0,"0"0"-258"16,0 0-62-16,0 0 18 16,0 0 93-16,0 0-17 15,0 0-26-15,23 89-37 16,-13-70-11-16,-1-4 17 16,2-5 29-16,1-7-11 15,-1-3-2-15,1 0-23 16,-2-15 20-16,-2-8-12 15,0-3-17-15,-3-1 30 16,-4 0-17-16,-1 4-4 0,0 6 13 16,-3 7-22-1,-8 2 18-15,-4 8-34 0,-3 0-12 16,-2 8-29-16,1 13-54 16,-3 21-74-16,5-5-179 15,4-1-732-15</inkml:trace>
  <inkml:trace contextRef="#ctx0" brushRef="#br0" timeOffset="117990.6">23440 8483 1408 0,'0'0'199'0,"0"0"-168"15,0 0-17-15,0 0-3 16,0 0 18-16,0 0 32 16,0 0-48-16,-45 16-3 15,36 2-1-15,2 5 0 16,-1 7 10-16,2 4 51 16,3 9 21-16,3 6 11 15,0 6-49-15,0 3-10 16,9 2-9-16,2 2-32 15,0-6-4-15,2-4 1 0,-4-9-13 16,-2-6 7-16,-4-7-48 16,-3-7-30-16,0-7-111 15,-9-6-168-15,-1-7-451 0</inkml:trace>
  <inkml:trace contextRef="#ctx0" brushRef="#br0" timeOffset="118187.49">23250 8981 565 0,'0'0'1137'15,"0"0"-1020"-15,0 0-79 16,0 0-22-16,0 0 94 0,0 0 13 16,97-20-64-16,-65 16-20 15,-1 1-12-15,-1-2-27 16,4-5-2-16,-7 1-160 15,-8-1-490-15</inkml:trace>
  <inkml:trace contextRef="#ctx0" brushRef="#br0" timeOffset="118546.58">23689 8702 950 0,'0'0'358'15,"0"0"-218"-15,0 0-29 16,0 0 27-16,0 0-15 15,0 0-76-15,0 0-36 16,-52 55 8-16,37-21 58 16,3 6 22-16,-1 4 3 15,5 4-33-15,3 2-26 0,5-2-6 16,0-4-28 0,2-5 0-16,12-6-9 0,5-10-111 15,8-9-68-15,-4-7-204 16,-4-7-683-16</inkml:trace>
  <inkml:trace contextRef="#ctx0" brushRef="#br0" timeOffset="119012.03">23801 8848 1292 0,'0'0'245'0,"0"0"-178"16,0 0-38-16,0 0 22 0,0 0 132 16,0 0-71-16,-2 99-53 15,-2-60 20-15,-1 0 2 16,2 1-39-16,-1-6-19 16,1-2-23-16,2-9 8 15,-1-9-8-15,2-8 0 16,0-3 3-16,0-3-3 15,0 0 0-15,0-13-1 16,0-7 2-16,0-7-1 16,0-5 0-16,3 0 0 15,3-6-1-15,-2 1-5 16,2-2 4-16,0 3-11 0,2 2-8 16,0 7 21-16,0 7-16 15,0 7 16-15,-1 11-2 16,2 2-2-16,1 12 4 15,3 13 56-15,1 9-10 16,3 5-5-16,1 1-31 16,-2 0 1-16,-1-5-11 15,-3-4 0-15,-3-5-40 16,-9-1-87-16,0-8-177 16,0-5-311-16</inkml:trace>
  <inkml:trace contextRef="#ctx0" brushRef="#br0" timeOffset="119186.99">23847 9049 1061 0,'0'0'764'15,"0"0"-669"-15,0 0-92 16,0 0 3-16,0 0 7 16,0 0-13-16,0 0 9 15,78-10-9-15,-56 2-1 16,3-9-162-16,-5 0-124 15,-5 1-384-15</inkml:trace>
  <inkml:trace contextRef="#ctx0" brushRef="#br0" timeOffset="119379.96">24022 8801 1460 0,'0'0'310'0,"0"0"-187"0,0 0-81 16,0 0-3-16,0 0 76 15,0 93-32-15,1-51-42 16,2 3-3-16,3-2-3 16,-3-4-34-16,-2-5-2 15,2-7-15-15,0-8-68 16,-1-8-242-16,-2-8-560 0</inkml:trace>
  <inkml:trace contextRef="#ctx0" brushRef="#br0" timeOffset="120109.75">24179 9026 1300 0,'0'0'261'16,"0"0"-188"-16,0 0-63 16,0 0 18-16,0 0 121 15,0 0-32-15,0 0-10 16,-22 93-12-16,19-65-25 0,2-3-23 15,1 1-31-15,0-6 2 16,0-3-18-16,3-8-77 16,9-9-109-16,1 0-93 15,-2-6-371-15</inkml:trace>
  <inkml:trace contextRef="#ctx0" brushRef="#br0" timeOffset="120408.65">24245 9069 1646 0,'0'0'279'16,"0"0"-191"-16,0 0-79 0,0 0 30 15,0 0 59 1,0 0-72-16,0 0-22 0,-33 7-4 16,39-1-9-16,6 4 2 15,5 2 8-15,1 3-1 16,3 3 1-16,1 2 0 15,-4 0 35-15,-3-1-5 16,-6 0 10-16,-6-2 32 16,-3-2-22-16,0-4-3 15,-2-1-38-15,-7-4-9 16,-1-4-1-16,-2-2-19 16,1 0-52-16,4-12-123 15,0-1-183-15,4-3-428 0</inkml:trace>
  <inkml:trace contextRef="#ctx0" brushRef="#br0" timeOffset="120657.98">24324 8809 1224 0,'0'0'277'0,"0"0"-193"16,0 0 37-16,54 97 41 16,-32-54 49-16,1 6-74 0,-7 2-50 15,-1 2-16 1,-8 2-47-16,-5-2-3 0,-2-2-21 16,-8 4-25-16,-8-11-141 15,1-14-447-15</inkml:trace>
  <inkml:trace contextRef="#ctx0" brushRef="#br0" timeOffset="121243.44">24699 8345 1691 0,'0'0'325'0,"0"0"-211"16,0 0-55-16,0 0-43 15,0 0 21-15,0 0 43 16,109 13-47-16,-66-7-10 16,0-4-14-16,-1 0-8 15,-2-1 18-15,-1 1-12 16,-5 0 2-16,-2 0 1 0,-6-1-9 15,-2 1-2 1,-7-2 0-16,-4 0-6 0,-4 0 7 16,-4 0-77-16,-5 0-98 15,0 0-207-15,-2 0-452 0</inkml:trace>
  <inkml:trace contextRef="#ctx0" brushRef="#br0" timeOffset="121513.79">24891 8151 1192 0,'0'0'523'0,"0"0"-376"16,0 92-9-16,0-38-15 15,6 5 16-15,0 4-36 16,0-3-37-16,-3-5-49 16,-3-7 0-16,0-8-16 15,0-10 7-15,0-6-16 16,-2-2-10-16,-3-8-131 16,-1-5-428-16</inkml:trace>
  <inkml:trace contextRef="#ctx0" brushRef="#br0" timeOffset="122684.71">25680 8120 758 0,'0'0'688'15,"0"0"-611"-15,0-80-62 16,0 48 17-16,0 1 57 0,0 4 16 16,0 8-38-1,0 3-14-15,0 7-33 0,0 3 4 16,0 3-4-16,0 3-13 16,0 0 2-16,2 14-3 15,1 14 6-15,3 27 80 16,5 32-52-16,6 38-28 15,7 5-12-15,-3-18 0 16,-3-32 1-16,-5-36 1 16,-2-9-2-16,-1 4 9 15,2-3-8-15,-3 1-1 16,-3-10 0-16,-5-8 0 16,-1-4-1-16,0-7 1 15,-1-2-6-15,-11-1-52 16,-7-5 1-16,-4 0 4 0,-4 0 31 15,-1 0 22 1,-1-8 25-16,4 2-8 0,4-2 10 16,6 1 5-16,4 0-9 15,6 2 33-15,4 1-18 16,1 0-29-16,1 0-9 16,17-2-6-16,6-1 6 15,8 0 0-15,7-1-17 16,24-7-124-16,-9 2-358 15,-8 1-869-15</inkml:trace>
  <inkml:trace contextRef="#ctx0" brushRef="#br0" timeOffset="123819.03">26241 8456 1277 0,'0'0'175'0,"0"0"-128"16,0 0 65-16,57 78 124 16,-35-35-47-16,-1 7-102 15,-5 2-55-15,-2-4-17 16,-8-4 0-16,-5-8-8 16,-1-10-7-16,0-6 0 15,-1-9 0-15,-7-6 23 0,0-5-15 16,0 0 9-1,0-16-11-15,4-9-6 0,-1-9-1 16,5-4-7-16,0-8-23 16,2-1-13-16,10-1-34 15,6 8 29-15,0 10 28 16,4 9-7-16,-1 14 13 16,-2 7 0-16,2 16 15 15,-3 16 9-15,-1 9 77 16,-1 5 0-16,-3 3-29 15,-2-6-37-15,-2-5 2 16,-3-9-22-16,-3-9 1 16,0-8 6-16,-3-9-7 15,1-3 9-15,4-10-9 16,-1-15-19-16,5-9-6 0,0-8-15 16,2-5-17-16,0-2-17 15,1 2-47-15,3 8 29 16,-3 12 55-16,0 15 14 15,1 12 7-15,-2 9 16 16,-2 24 76-16,-2 9 47 16,-1 3-60-16,2 0 2 15,1-6 0-15,1-8-31 16,5-9-7-16,4-8-27 16,2-11 0-16,0-3 10 15,2-9-9-15,-1-11-2 16,0-9 1-16,-4-3-35 15,-1-2 18-15,-7 1 1 0,-1 5-4 16,-3 8-26 0,-3 10-39-16,-3 10-6 0,0 8-55 15,0 22 114-15,0 6 32 16,0 3 0-16,4-4 0 16,4-5 33-16,4-8-16 15,4-10 0-15,5-7-4 16,-1-5-3-16,2-10 0 15,-1-11-10-15,-5-9-25 16,-2-6 9-16,-8-1-29 16,-6 1 6-16,0 1 11 15,-8 6-4-15,-11 7-10 16,-6 7-137-16,-2 13 38 16,0 2 112-16,3 22 29 15,4 14 22-15,7 7 65 0,4 6 19 16,9-1 25-16,2-7-31 15,18-9-25-15,7-10-20 16,5-10-39-16,2-12-6 16,2 0-10-16,0-15 2 15,-2-13-2-15,-2-9 0 16,-3-7 0-16,-5-6 12 16,-5-6 18-16,-7-14 25 15,-9-20-22-15,-3-19-31 16,-16-7 4-16,-8 24-6 0,0 29-19 15,11 31 1 1,3 16 18-16,0 9 13 0,3 7 73 16,-1 6-46-16,2 43-24 15,5 31 45-15,1 39 23 16,18 6 27-16,15-7-37 16,1-31 5-16,-3-33-20 15,-5-17-38-15,0-11-6 16,7 2-15-16,15-5-68 15,-5-4-67-15,-7-14-437 0</inkml:trace>
  <inkml:trace contextRef="#ctx0" brushRef="#br0" timeOffset="125393.87">28116 8012 1038 0,'0'0'331'0,"0"0"-194"16,0 0-83-16,0 0 42 15,0 0 98-15,0 0-72 16,0 0-41-16,0 6-61 0,0 4-9 16,0 7 9-16,-5 13-19 15,-5 24 7-15,-5 30-7 16,-1 26 14-16,-1 9 9 15,5-18-23-15,2-29 2 16,7-28 1-16,0-13-4 16,2 0-7-16,-1-6 0 15,2-3 4-15,0-12 2 16,0-6 2-16,0-4 0 16,0 0 16-16,0-12-16 15,0-9 0-15,5-9-1 16,1-10 1-16,4-7 1 0,-1-9-1 15,0-16-1-15,3-20 6 16,0-14-5-16,1 7-1 16,-4 24 0-16,-1 27-3 15,-2 21 2-15,1 2 1 16,-1 5 0-16,-2 3 2 16,-1 8-1-16,-1 6-2 15,1 3-6-15,0 0-16 16,4 20 22-16,2 12 1 15,5 11 16-15,5 12-7 16,6 9-9-16,5 2 0 16,1 0 0-16,1-2-7 15,-1-4 6-15,-3-10 1 16,-6-5 0-16,-5-5 0 16,-6-6-15-16,-7-5-3 0,-4-4 0 15,-3-2-1-15,-13-4 18 16,-7-2-11-16,-5-6 10 15,-3-1 2-15,-5-5 0 16,0-1 29-16,-1-4-7 16,1 0 5-16,6 0 1 15,9 0-22-15,5 0 2 16,8 0-8-16,8-4-78 16,0 1-240-16,3-1-379 0</inkml:trace>
  <inkml:trace contextRef="#ctx0" brushRef="#br0" timeOffset="125688.57">28617 8008 1652 0,'0'0'0'16,"0"0"-122"-16,0 0-80 16,0 0 202-16,0 0 174 15,-24 110-34-15,24-31-22 16,11 25-66-16,7 6 4 0,-2-5-6 16,-1-28-21-16,-8-27-14 15,0-15-15-15,-6-6-68 16,-1 4-107-16,0-5-75 15,0-5-312-15</inkml:trace>
  <inkml:trace contextRef="#ctx0" brushRef="#br0" timeOffset="125899.78">28507 8473 1237 0,'0'0'332'15,"0"0"-249"-15,0 0-68 16,0 0 7-16,82 6 115 0,-46-2-61 16,6-2-32-16,5-2-16 15,2 0-27-15,-2-8 16 16,-5-8-17-16,2-17-115 16,-14 3-190-16,-8 3-499 0</inkml:trace>
  <inkml:trace contextRef="#ctx0" brushRef="#br0" timeOffset="126109.51">28881 8087 1407 0,'0'0'393'16,"0"0"-335"-16,0 0-39 16,0 76 96-16,0-13 18 15,0 19-25-15,7 0-54 0,-2-8-25 16,-2-14 0-16,0-17-21 15,-1-1-2-15,2-2-4 16,-1-10-2-16,2-11-50 16,3-19-132-16,0 0-316 15,-2-13-105-15</inkml:trace>
  <inkml:trace contextRef="#ctx0" brushRef="#br0" timeOffset="126459.82">29032 7932 1300 0,'0'0'184'16,"0"0"-123"-16,0 86-17 15,6-48 46-15,3-1 40 16,3-8-45-16,5-5 23 15,0-9-4-15,2-8-73 16,-2-7 8-16,-2 0-4 16,-1-17 8-16,-3-5 7 15,-3-6-23-15,-5-5-5 16,-3 1 5-16,0 2-11 16,-10 1 8-16,-7 6-23 15,-1 9 0-15,-3 9 17 0,-1 5-18 16,-1 12-21-16,-1 18-2 15,-1 8-78-15,-2 29-140 16,6-6-251-16,6-5-513 0</inkml:trace>
  <inkml:trace contextRef="#ctx0" brushRef="#br0" timeOffset="126798.06">29202 8470 1796 0,'0'0'290'0,"0"0"-213"15,0 0-43-15,0 0-8 16,0 0 22-16,0 0-32 15,0 0-7-15,-72 25-9 16,62 0 0-16,2 9-5 16,2 6 13-16,6 12-1 15,0 4 18-15,0 5-24 16,9 1 9-16,5-4-10 16,-2-4 0-16,-2-4 0 15,-3-8-39-15,-7 1-104 16,0-13-152-16,-2-6-319 0</inkml:trace>
  <inkml:trace contextRef="#ctx0" brushRef="#br0" timeOffset="127002.42">28911 8915 1209 0,'0'0'253'0,"0"0"-177"15,0 0-28-15,0 0 133 16,0 0 28-16,90-7-123 16,-59 5-36-16,2 2-44 0,4-5-6 15,9-3-19-15,-10-1-294 16,-5-1-503-16</inkml:trace>
  <inkml:trace contextRef="#ctx0" brushRef="#br0" timeOffset="127310.24">29520 8487 1420 0,'0'0'310'0,"0"0"-227"0,0 0-82 16,0 0 46-16,0 0 68 16,-41 94-19-16,29-36 10 15,1 19-39-15,1-2-8 16,6-8-12-16,2-8-39 16,2-17 8-16,0 2-16 15,2-2-22-15,7-11-36 16,6-10-110-16,-3-8-194 15,-3-10-463-15</inkml:trace>
  <inkml:trace contextRef="#ctx0" brushRef="#br0" timeOffset="127738.41">29603 8664 1330 0,'0'0'853'0,"0"0"-806"16,0 0-47-16,0 0 0 16,0 0 12-16,0 0 63 15,0 0-17-15,-1 97-24 16,5-51-10-16,3 0-24 15,-2 1 15-15,-1-7-14 16,-1-2-1-16,0-10 0 16,-3-9-44-16,0-8-56 15,0-8-183-15,0-3-339 0</inkml:trace>
  <inkml:trace contextRef="#ctx0" brushRef="#br0" timeOffset="127933.93">29517 8721 1527 0,'0'0'507'16,"0"0"-438"-16,0 0-51 15,0 0 16-15,0 0 43 16,0 0-40-16,107-52-25 16,-71 49-1-16,0 2-11 15,-3 1 0-15,-5 0-39 16,-10 0-151-16,-9 4-154 0,-8 3-433 15</inkml:trace>
  <inkml:trace contextRef="#ctx0" brushRef="#br0" timeOffset="128073.93">29566 8809 1579 0,'0'0'523'0,"0"0"-523"15,0 0-41-15,0 0 25 16,0 0 16-16,0 0 0 15,108-7-62-15,-76 4-178 16,-6 1-370-16</inkml:trace>
  <inkml:trace contextRef="#ctx0" brushRef="#br0" timeOffset="128375.59">29773 8906 1302 0,'0'0'135'0,"0"0"-135"15,0 0-71-15,0 0 34 16,0 0 37-16,79 22 51 16,-61-33-32-16,-4-5-19 15,-1-2-68-15,-7-1-19 16,-6 2 77-16,0 5 10 16,0 3 66-16,-9 7 79 15,-4 2-20-15,-3 4-52 16,2 15 50-16,2 8 22 15,1 2-1-15,4 3-76 0,5-3-25 16,2-1-24-16,0-5-16 16,9-4-3-16,5-5-40 15,8-9-67-15,-4-5-158 16,-2 0-353-16</inkml:trace>
  <inkml:trace contextRef="#ctx0" brushRef="#br0" timeOffset="128690.39">29970 8918 1061 0,'0'0'229'0,"0"0"-229"15,0 0 0-15,0 0 24 16,0 0 148-16,0 0 113 16,0 0-108-16,70 101-89 15,-70-64-35-15,0 4-25 0,-12-3 9 16,-4-1 30-16,-4-6-36 15,3-7-13-15,2-7-18 16,4-3 0-16,5-8 9 16,5-6-9-16,1 0 7 15,1 0-7-15,16-1 1 16,2-8-2-16,3-2 1 16,4 0 0-16,-1-3-7 15,0-3 4-15,-1-2-25 16,-1-6-65-16,4-17-133 15,-7 5-49-15,-3-1-442 0</inkml:trace>
  <inkml:trace contextRef="#ctx0" brushRef="#br0" timeOffset="129014.97">30138 8770 1245 0,'0'0'327'0,"0"0"-244"15,0 0-67-15,-14 97-15 16,14-58 184-16,0-1-56 16,0-1-54-16,10-4-49 15,5-7-24-15,4-8 14 16,4-8-9-16,1-9 4 16,1-1 6-16,-1-13-6 15,-2-14 9-15,-4-4 1 0,-5-3 0 16,-5-5 10-1,-5 3-6-15,-3 0 1 0,0 5 29 16,-6 8 13-16,-9 6 8 16,0 10-52-16,-4 7-24 15,-2 0-40-15,-3 19-39 16,-3 18-79-16,5-4-176 16,4-2-521-16</inkml:trace>
  <inkml:trace contextRef="#ctx0" brushRef="#br0" timeOffset="129413">30413 8967 804 0,'0'0'573'15,"0"0"-479"-15,0 0 81 16,0 0 95-16,58 73-93 15,-55-48-72-15,-3-1-65 16,0 0 10-16,-15-5-23 16,-1 0-27-16,-2-6 11 15,3-5-10-15,3-6 1 16,5-2-2-16,4 0-16 16,3-3-52-16,1-8-9 0,15-1 8 15,4 2 49 1,4 3 6-16,0 7 14 0,-1 0 8 15,-4 6 5-15,-5 14 62 16,-8 2 35-16,-6 6-27 16,0 0 13-16,-10 1-60 15,-10-3-7-15,0-6 0 16,3-6-28-16,1-8-2 16,5-6-51-16,5-16-106 15,2-10-402-15,4-7-663 0</inkml:trace>
  <inkml:trace contextRef="#ctx0" brushRef="#br0" timeOffset="129653.95">30528 8647 58 0,'0'0'1387'0,"0"0"-1248"15,36 75-93-15,-17-29 89 16,4 8 120-16,-3 17-48 16,-5-3-72-16,-8 0-45 15,-7 2-35-15,-7-12-53 16,-11 3-2-16,-7-6-19 16,-8-1-85-16,5-14-220 15,4-13-1050-15</inkml:trace>
  <inkml:trace contextRef="#ctx0" brushRef="#br0" timeOffset="130764.25">30634 7232 892 0,'0'0'233'15,"0"0"-175"-15,0 0 7 16,0 0 81-16,0 0 21 0,0 0 7 15,0 0-43 1,83 76-9-16,-51-48-55 0,3 7-11 16,4 8-6-16,1 7-12 15,5 17 17-15,3 17-48 16,-2 22 7-16,-1 9-14 16,-8-1 1-16,-5-3 11 15,-4-12-12-15,-1 1 0 16,-2-2 2-16,-2-5-1 15,-4-4-1-15,-4-2 0 16,-8-1 0-16,-4 0 3 16,-3-4-3-16,0-13 10 15,-4-12-10-15,-7-13-3 16,-1-3-62-16,-4 4 39 16,-2 6 14-16,-4 4 11 15,-1-5 2-15,2-10 0 16,2-8 2-16,1-9-3 0,6-8 0 15,3-4 12-15,5-7-10 16,1 0 18-16,-1-3-19 16,4 1 6-16,0-2-7 15,0 0-40-15,0 0-82 16,0 0-193-16,0 0-70 16,0 0-305-16</inkml:trace>
  <inkml:trace contextRef="#ctx0" brushRef="#br0" timeOffset="186635.95">21170 9911 1194 0,'0'0'268'15,"0"0"-194"-15,102-76-41 16,-46 30 42-16,17-14 81 15,24-23-22-15,28-28-25 16,17-15-28-16,1-2-17 16,-1 2-62-16,-7 11 11 15,0-2-10-15,2-1 9 16,-6 1-3-16,-4 4-8 16,-8 6-1-16,-8 4 9 0,-10 7-9 15,-11 6 0-15,-18 21-1 16,-14 10-6-16,-13 16 5 15,-1 0 3-15,7-5-1 16,5-5 0-16,8-7 0 16,-4 5-1-16,-3 6-5 15,-8 6-5-15,-4 2 9 16,-8 10 2-16,-7 4 0 16,-5 5 0-16,-4 1 1 15,-3 5-1-15,-2 0 0 16,-1 2 0-16,2-1 0 15,-5 5 0-15,1-1 1 0,-4 3 2 16,0 3 7-16,1-1-11 16,-1 2 1-16,0 0-8 15,1-2 6-15,0 3 2 16,-3-1 0-16,-2 2-6 16,-2 2 6-16,-2 0-22 15,-1 0-40-15,0 0 33 16,0 9 29-16,0 6 10 15,0 3-1-15,-6 7 6 16,-1 9-15-16,0 7-1 16,1 8 0-16,2 0 0 15,3 1 1-15,1-9 0 16,0-8 1-16,0-10 10 16,0-11-4-16,0-7-7 15,1-5 43-15,-1-5 7 0,2-19 33 16,-2-7-46-16,0-9-6 15,0-6 8-15,-2-1-29 16,-7-2 6-16,-3 3-16 16,-3 3-7-16,0 4 6 15,-4 5 1-15,2 7 0 16,1 8 11-16,0 5-5 16,5 4-6-16,4 4 0 15,2 2 1-15,2 4-1 16,3 0 0-16,0 0-13 15,0 0 0-15,12 0-16 16,11 0 28-16,5 5 1 16,6 0 0-16,7-1 3 0,3 4-3 15,0 2 0-15,-1 1-2 16,0 5 2-16,-4 0-7 16,-6 1-5-16,-5 4-6 15,-9 0 18-15,-9 0 2 16,-10 3 4-16,0 3 3 15,-21 1-8-15,-9 3 27 16,-7 0-28-16,-1-2 0 16,4-1 5-16,6-7-5 15,4-4-22-15,10-4-37 16,10-8-99-16,1-4-312 16,3-1-298-16</inkml:trace>
  <inkml:trace contextRef="#ctx0" brushRef="#br0" timeOffset="187259">24579 7028 1145 0,'0'0'268'0,"0"0"-183"15,0 0-40-15,0 0-23 0,0 0 125 16,0 0-76-16,0 0-36 16,-19 26-11-16,10-6-24 15,-3 4 29-15,3 4 27 16,0 7-12-16,2 6 27 15,1 2-22-15,4 1-20 16,2 0 14-16,0-3-37 16,0-2 9-16,9-5-15 15,5-3 1-15,5-2 8 16,1-5-8-16,5-2 11 16,3-5 4-16,4-5-16 15,0-4-1-15,1-3 0 16,2-5 1-16,-3 0 14 0,2-9-7 15,-4-7 5-15,-3-4 18 16,-1-5-30-16,-4-3 0 16,-3-3-1-16,-2-4 1 15,-2-2 41-15,-3-1 1 16,-3 0-12-16,-2-1 19 16,-3 3-38-16,-4 3 25 15,0 1-14-15,-4 3-10 16,-14 4 22-16,-4 4-22 15,-5 0 8-15,-3 9-17 16,-4 6-3-16,-7 6 0 16,-2 1-8-16,-6 20-19 15,-2 10 1-15,2 9-58 0,-15 35-39 16,12-11-184-16,6-3-1091 16</inkml:trace>
  <inkml:trace contextRef="#ctx0" brushRef="#br0" timeOffset="198040.03">1485 10853 362 0,'0'0'1055'16,"0"0"-868"-16,0 0-149 15,0 0 9-15,0 0 86 16,0 0-40-16,0 0-18 15,0 0-51-15,0 0-1 16,0 0 27-16,0 2-37 0,0 1 8 16,0 4-21-16,-4 8 1 15,-4 6 12-15,-2 11-11 16,-1 10 4-16,-5 19 4 16,-5 25-8-16,-7 22-2 15,-2 13 0-15,-3-5 0 16,8-14 0-16,4-27 0 15,6-18 0-15,5-19 10 16,4-9-9-16,-2 0-1 16,5-3 0-16,-3 0-2 15,2-8 2-15,4-6 0 16,0-5 0-16,0-4 0 16,0-3-78-16,0 0-107 15,0-17-120-15,7-4-103 16,-7-4-178-16</inkml:trace>
  <inkml:trace contextRef="#ctx0" brushRef="#br0" timeOffset="198588.81">1466 10903 646 0,'0'0'163'0,"0"0"-108"16,0 0-33-16,0 0 131 16,0 0-43-16,33 98-52 15,-17-57 34-15,9 17 0 16,8 22-20-16,6 26 26 15,4 9-69-15,-1-2-13 16,-6-12-16-16,-9-30 1 16,-7-17 7-16,-6-16-8 15,-3-8 2-15,0 3 31 16,0 3 36-16,2 1-27 16,-4-7-25-16,-4-4-16 15,-2-6 14-15,-3-5-14 16,0-3 8-16,0-4 12 0,-8-1-21 15,-11-4 16-15,-6-1-16 16,-10-2 5-16,-8 0-11 16,-8-2-3-16,-5-4-6 15,-7 2 15-15,5 1-14 16,0 3 14-16,7-3 0 16,6 3 1-16,9-1 13 15,11-2 4-15,10 2 5 16,5-3 24-16,7 1-47 15,3-3-20-15,0-2-112 16,16-9-14-16,5 5-212 16,-3-2-506-16</inkml:trace>
  <inkml:trace contextRef="#ctx0" brushRef="#br0" timeOffset="198950.86">1924 11067 1179 0,'0'0'298'15,"0"0"-244"-15,0 0-52 0,0 0 16 16,0 0-18-16,0 0 23 16,27 101 11-16,-11-40-20 15,4 24 45-15,-1 23-8 16,-3 6-3-16,-7-8 3 16,-4-25-51-16,-2-29 0 15,-2-13 0-15,1-9 9 16,1 3-22-16,-2 3-29 15,-1 1-81-15,0-11-131 16,0-8-381-16</inkml:trace>
  <inkml:trace contextRef="#ctx0" brushRef="#br0" timeOffset="199199.37">1927 11662 1245 0,'0'0'327'16,"0"0"-243"-16,0 0-84 16,0 0 0-16,0 0 101 15,0 0-2-15,116-29-33 16,-70 26-6-16,2 2-43 16,3-2-1-16,-4 0-16 15,-3 1 0-15,-5-1 4 16,-8-2-4-16,-1 0-40 0,-5-5-101 15,-7 1-143 1,-6-2-442-16</inkml:trace>
  <inkml:trace contextRef="#ctx0" brushRef="#br0" timeOffset="199461.29">2298 11104 1313 0,'0'0'208'15,"0"0"-150"-15,0 86-26 16,12-33 38-16,4 17 61 16,1 22-34-16,1-8-57 15,-6-6-5-15,-5-16-29 0,-1-22 0 16,-3 1 5-16,3-4-11 15,0-11-11-15,2-14-133 16,0-9-193-16,-3-3-501 0</inkml:trace>
  <inkml:trace contextRef="#ctx0" brushRef="#br0" timeOffset="199827.61">2501 11112 1425 0,'0'0'478'0,"0"0"-451"15,0 0-26-15,0 0-1 16,0 0 0 0,7 84-6-16,10-62 4 0,8-5-5 15,2-6 7-15,0-7-1 16,-2-4 6-16,-1 0-5 15,-3-10 0-15,-2-7 22 16,-5-5 38-16,-1-3-10 16,-5-4 22-16,-4-1-14 15,-4 0-30-15,0-1 6 16,0 2-6-16,-12 1-27 0,-4 4 32 16,-3 7-26-16,-7 7 9 15,-8 8-16-15,0 2-25 16,-4 12-16-16,2 12-54 15,-1 22-39-15,12-9-148 16,4 1-751-16</inkml:trace>
  <inkml:trace contextRef="#ctx0" brushRef="#br0" timeOffset="200249.86">2746 11765 965 0,'0'0'330'0,"0"0"-244"16,-2 79-56-1,1-39 34-15,-1-1 20 0,2 0-2 16,0-5-36-16,0-5-38 16,3-8 6-16,3-3-14 15,0-9-6-15,0-3-72 16,-6-5-508-16</inkml:trace>
  <inkml:trace contextRef="#ctx0" brushRef="#br0" timeOffset="200751.72">2665 11829 307 0,'0'0'1229'0,"0"0"-1102"16,0 0-117-16,0 0-9 16,12-75-1-16,4 53 55 15,4-2 26-15,8 1-11 16,2 3-20-16,0 3-17 15,4 4-14-15,-4 6-11 16,0 5-2-16,-3 2-7 16,-5 0 2-16,0 14 26 15,-5 5 7-15,-4 3-22 16,-4 2 19-16,-7 5-7 16,-2 0-23-16,-2 0 12 15,-14 0-13-15,-4-1-16 16,-2-5-12-16,-2-4-15 0,3-5 24 15,0-5-29-15,4-5-15 16,3-4 29-16,5 0 3 16,5 0-81-16,4-9 20 15,0 0 7-15,5 0 51 16,6 2 16-16,4 3 9 16,1 4 9-16,2 0 34 15,0 0 43-15,3 11 79 16,3 3-21-16,-3 4 8 15,6 1-28-15,-2-1-62 16,0 1-1-16,-4-4-32 16,0-2-11-16,-3-3-9 15,0-5-10-15,4-5-95 16,-7-3-246-16,-1-9-388 0</inkml:trace>
  <inkml:trace contextRef="#ctx0" brushRef="#br0" timeOffset="200978.42">3193 11732 798 0,'0'0'937'0,"0"0"-829"16,0 0-92-16,0 0 29 16,0 0 21-16,69 101 67 15,-42-71-28-15,1 1-59 16,0-4-16-16,-2-1-22 0,-3-6-2 15,-6-3-12-15,1-4-16 16,-6-5-80-16,-2-8-207 16,-1 0-292-16,-3-12-598 0</inkml:trace>
  <inkml:trace contextRef="#ctx0" brushRef="#br0" timeOffset="201174.06">3426 11763 1428 0,'0'0'488'16,"0"0"-414"-16,0 0 50 16,0 0-72-16,0 0 13 0,0 0-28 15,-81 78-17 1,63-43 3-16,-1-2-22 0,1 0-1 16,6-5 0-16,3-4-42 15,6-1-124-15,3-9-342 16,0-6-541-16</inkml:trace>
  <inkml:trace contextRef="#ctx0" brushRef="#br0" timeOffset="201526.72">3772 11644 717 0,'0'0'1199'0,"0"0"-1097"15,0 0-84-15,0 0-4 16,83 0-13-16,-51 0 50 16,-1 0-26-16,2-1-6 15,-2-2-3-15,-4 2-14 16,-5 1-4-16,-5 0-12 0,-10 1-121 16,-7 9-167-1,0 0-379-15</inkml:trace>
  <inkml:trace contextRef="#ctx0" brushRef="#br0" timeOffset="201699.62">3869 11794 1798 0,'0'0'256'0,"0"0"-211"16,0 0 30-16,0 0-30 15,0 0 7-15,109 3 6 16,-78-3-52-16,0 3 4 15,7-3-10-15,-10 0-102 16,-4 0-488-16</inkml:trace>
  <inkml:trace contextRef="#ctx0" brushRef="#br0" timeOffset="202425.78">4862 10720 755 0,'0'0'862'15,"0"0"-772"-15,0 0-33 16,0 0-3-16,0 0-7 16,0 0 18-16,0 0-43 15,-56 17-3-15,34 2 17 16,-3 7-34-16,-6 6 21 0,-5 9-20 16,-4 9 4-1,-8 17 11-15,-4 20-18 0,-5 25 11 16,5 13 0-16,13 9-2 15,17 4-9 1,13-2 18-16,9 1 11 0,3-2 51 16,18-14-12-16,-5-27 0 15,2-25 3-15,-3-26-59 16,0-11 24-16,3-3-36 16,1-2 12-16,5-4-24 15,3-12 7-15,15-14-90 16,-6-16-101-16,-5-6-874 0</inkml:trace>
  <inkml:trace contextRef="#ctx0" brushRef="#br0" timeOffset="203237.04">5002 11543 1211 0,'0'0'515'16,"0"0"-471"-16,0 0-26 15,0 0 4-15,0-99 52 16,0 68 26-16,0-2-23 16,0 0-22-16,0 0-41 0,0 2 1 15,2 3-9 1,1 6-6-16,-2 7 22 0,1 6-22 16,-2 4 9-1,0 3 4-15,0 2-13 0,0 7 0 16,1 13-6-16,1 13 6 15,1 13 0-15,7 21 1 16,1 21-1-16,-1 16 0 16,2-10 1-16,-6-20-1 15,-3-24 0-15,0-21 0 16,0 7-9-16,-3 3 10 16,3-5-1-16,-3-5 0 15,2-9-37-15,-2-9-3 16,0-5-35-16,0-6 7 0,-8 0 60 15,-7 0-46-15,-6-10-34 16,-4-3 46-16,-2 0 29 16,2 2 12-16,2-1 1 15,4 3 0-15,3 4 29 16,5-2 10-16,5 4 34 16,3 2-14-16,3 1-25 15,0 0 30-15,0 0-29 16,15 0-23-16,6 0 12 15,9 0-23-15,4-1 12 16,5-3-13-16,7 0-3 16,-1-3 3-16,10-10-172 15,-9 0-149-15,-10 1-629 0</inkml:trace>
  <inkml:trace contextRef="#ctx0" brushRef="#br0" timeOffset="204467.82">5366 11595 821 0,'0'0'689'15,"0"0"-604"-15,0 0-74 16,0 0 5-16,0 0 44 16,64 89 55-16,-50-55 10 15,2 2-52-15,-5 1-9 16,-5 2-18-16,-2-2-46 0,-4-1 18 15,0-6-8 1,0-8-9-16,0-8 24 0,0-7-18 16,0-4-1-16,0-3 24 15,0-10-2-15,0-15-21 16,0-6-7-16,0-10-35 16,0-1 23-16,0 0-19 15,6 1 6-15,6 6 16 16,4 7-25-16,-2 8 33 15,7 8-11-15,-2 12 2 16,2 0 9-16,3 17 2 16,0 10 0-16,-3 11 37 15,-2 2 3-15,-3 4 5 16,-7-2-38-16,-4-1-7 0,-5-6 20 16,0-7-15-16,0-9-4 15,0-8 10-15,0-7-1 16,0-4-11-16,0-2 0 15,0-18-19-15,0-6 9 16,0-8-14-16,0-2-11 16,0-1 10-16,3 2-36 15,3 5 32-15,6 6 5 16,-3 7 13-16,0 9 4 16,4 8 4-16,1 1 3 15,0 20 23-15,0 5-4 16,1 7 41-16,-5 0-40 15,1-1-19-15,-1-4 19 16,-1-6-13-16,0-8-1 16,3-6-2-16,0-8-2 0,0 0-4 15,3-12 2-15,-3-9-34 16,1-7-19-16,-4-5-42 16,2 1-70-16,-3 1 86 15,-3 4 32-15,-2 7 42 16,-2 9 4-16,-1 11 2 15,2 0 16-15,-1 16-16 16,1 16 24-16,1 5 32 16,7 1-13-16,4 3-9 15,3-7-3-15,6-8 15 16,4-9 42-16,3-10-67 16,-2-7-8-16,0-10 5 15,-2-16-19-15,-7-7-11 0,-10-9-28 16,-3-1-11-16,-6 0 28 15,-3 0 5-15,-18 5 17 16,-7 5 12-16,0 8-10 16,-7 11 14-16,2 10-16 15,2 4-7-15,1 18 1 16,5 14-6-16,7 6 12 16,6 3-7-16,9 4 7 15,3-2 0-15,6-3 0 16,18-5 0-16,4-9 3 15,8-8 4-15,4-8-7 16,2-10 0-16,-3 0 3 16,4-19-3-16,-7-8 0 0,-5-8-8 15,-4-7 6-15,-5-7-2 16,-7-21 4-16,-9-17 0 16,-6-22-5-16,-6-3 4 15,-14 18 1-15,0 26 0 16,5 26 24-16,3 11-23 15,-1 1 31-15,1 7 7 16,1 1-24-16,4 15 36 16,1 7 1-16,0 12-33 15,6 22-7-15,0 24-5 16,0 30-7-16,15 32 31 16,9 13-7-16,3-7 48 0,-5-27-15 15,-1-35 10 1,-9-19-1-16,0-11-65 0,6 1 15 15,-1-1-16-15,3-2-25 16,8-12-50-16,-5-8-134 16,-3-12-761-16</inkml:trace>
  <inkml:trace contextRef="#ctx0" brushRef="#br0" timeOffset="205033.86">6867 11643 1137 0,'0'0'281'0,"0"0"-166"15,0 0 61-15,0 0-28 16,77 97 27-16,-50-72-47 16,0 1-48-16,-1-3-6 0,-3-4-46 15,-2-2-28-15,-7-4 6 16,-3-4-6 0,-6-5-41-16,1-4-89 0,-1 0-249 15,-4-4-300-15</inkml:trace>
  <inkml:trace contextRef="#ctx0" brushRef="#br0" timeOffset="205265.24">7062 11647 1189 0,'0'0'490'0,"0"0"-413"15,0 0 14-15,0 0-25 0,0 0 38 16,-98 100 28-16,78-67-60 15,1 1-11-15,4 1-9 16,2-4-36-16,4-6 15 16,3-5-25-16,3-6-6 15,1-6 0-15,2-5-26 16,0-3-123-16,0 0-322 16,0 0-365-16</inkml:trace>
  <inkml:trace contextRef="#ctx0" brushRef="#br0" timeOffset="214030.41">7366 11615 1528 0,'0'0'279'15,"0"0"-165"-15,0 0 14 16,0 0-27-16,0 0 12 16,0 0-15-16,-1 0-64 15,1 0 11-15,0 0-34 16,1 0-9-16,13 0 13 16,8 0-6-16,10 0 0 15,2 0 11-15,5 0-11 16,-1 0 8-16,-2 0-16 0,-3 0 5 15,-3 0 27 1,-3 0-23-16,-8 0-10 0,-4-2 0 16,-6 2 1-16,-4 0-1 15,-4 0 0-15,1-1 0 16,-2 1 0-16,0 0-5 16,10-2-91-16,-3 1-172 15,1-2-825-15</inkml:trace>
  <inkml:trace contextRef="#ctx0" brushRef="#br0" timeOffset="-214669.5">7890 11797 1295 0,'0'0'267'0,"0"0"-169"16,0 0-20-16,0 0 36 15,0 0-15-15,49-87-7 16,-31 50-31-16,0-4-55 0,2-2 5 15,-3 2-11-15,-3 3 0 16,-1 6 1-16,-5 4-1 16,-4 3 7-16,-1 5-4 15,-1 3 3-15,-1 4-6 16,-1 5 0-16,0 2 1 16,0 4 9-16,0 1 0 15,0 1 1-15,0 0 4 16,0 1-14-16,0 15-1 15,0 9 0-15,0 14 0 16,3 7 14-16,-2 9 10 16,1 6 8-16,1 2 16 0,-3-1-38 15,3-3 12 1,0-11-22-16,0-5 1 0,0-11-3 16,0-7 4-16,2-11-2 15,-2-5 0-15,2-8-39 16,3-1-57-16,1-4-50 15,15-30-88-15,-2 4-72 16,-2-4-511-16</inkml:trace>
  <inkml:trace contextRef="#ctx0" brushRef="#br0" timeOffset="-214212.08">8431 11461 1290 0,'0'0'273'0,"0"0"-177"15,0 0 59-15,0 0-72 16,0 0 33-16,0 0-24 16,0 0-84-16,-23 26 20 15,12-3-27-15,-1 6-1 16,2 5 12-16,1 8 1 16,2 3-13-16,4 5 13 15,3-2-12-15,0 1 37 16,4-6-36-16,12-4 5 15,2-6 10-15,5-8-7 16,-1-12-12-16,6-7 2 16,1-6 0-16,0-9 11 0,1-15-11 15,-3-5 12 1,-4-3 0-16,-4-4-6 0,-6 4-8 16,-7 1 2-16,-6 6-1 15,0 4-6-15,-4 8 9 16,-14 4-2-16,-1 6 17 15,-8 3-5-15,4 8-11 16,-4 16-1-16,4 6-1 16,6 8-5-16,5 3 12 15,8 0-6-15,4-2 0 16,1-3-3-16,20-6-18 16,6-8-69-16,21-11-183 15,-4-8-107-15,-5-3-531 0</inkml:trace>
  <inkml:trace contextRef="#ctx0" brushRef="#br0" timeOffset="-213716.48">8855 11463 1220 0,'0'0'283'0,"0"0"-190"16,0 0-30-16,0 0-17 16,0 0 26-16,0 0 8 15,0 0 11-15,-22 54-51 0,17-25 3 16,1 7-7-16,-3 5-1 16,2 4 43-16,5 2-38 15,0-2-2-15,0 0-1 16,15-3-35-16,1-2 5 15,7-8-7-15,2-4 1 16,3-11 7-16,2-8-8 16,1-7 0-16,1-2 10 15,-1-15-2-15,-3-9-6 16,-4-7-2-16,-7-2-14 16,-4 0 5-16,-7 2 15 15,-6 3-6-15,0 6 7 16,-2 6-6-16,-11 4 20 15,-2 5 4-15,-4 7-19 16,-5 0 10-16,1 9-15 0,0 10-1 16,2 10 0-16,7 3 0 15,4 5 0-15,7 0-8 16,3-2-54-16,7-4-30 16,22-7-140-16,-1-7-402 15,-1-10-692-15</inkml:trace>
  <inkml:trace contextRef="#ctx0" brushRef="#br0" timeOffset="-213129.82">9346 11517 1528 0,'0'0'255'15,"0"0"-166"-15,-35 73-89 16,29-42 13-16,6-5 82 16,0-2-25-16,9-6 0 15,12-3-44-15,5-9-11 16,5-6 9-16,5-2-13 16,-2-17-9-16,-4-5-2 15,-3-6 6-15,-8-4-2 16,-4-3-4-16,-7-1 0 15,-8 2-2-15,0 6 15 0,-8 3-13 16,-11 5 6 0,-2 7-5-16,-3 7 52 0,-1 5-34 15,-2 3-7-15,0 7-3 16,6 12-8-16,0 12-1 16,6 2 0-16,3 6-7 15,4 1 1-15,5-2 12 16,3-4-6-16,0-8 0 15,11-5 0-15,7-8 0 16,6-6-9-16,0-7-15 16,4 0 14-16,1-17-1 15,-4-4 11-15,-2-1-11 16,-3 1 3-16,-2 2 8 0,-4 10 0 16,-2 5 0-1,-2 4 24-15,-1 18-15 0,-3 16 31 16,-1 7 20-16,-1 8-60 15,-3 0 12-15,1-1-12 16,1-4 0-16,1-7-13 16,2-9 13-16,9-9-93 15,-4-10-184-15,-1-9-941 0</inkml:trace>
  <inkml:trace contextRef="#ctx0" brushRef="#br0" timeOffset="-212957.76">9823 11889 2085 0,'0'0'276'0,"0"0"-194"15,0 0-75-15,0 0-8 16,0 0 1-16,0 0-29 16,0 0-11-16,17 9-80 15,-6-40-248-15,-2-3-931 0</inkml:trace>
  <inkml:trace contextRef="#ctx0" brushRef="#br0" timeOffset="-212598.95">10008 11417 1657 0,'0'0'237'0,"0"0"-167"15,0 0-65-15,-15 76 2 0,15-50 67 16,0-2 2-16,8-2-19 16,11-3-16-16,5-8-39 15,3-5 4-15,1-6-6 16,2 0 0-16,-6-12 9 16,1-9 0-16,-7-4 3 15,-3-4 6-15,-8-2-11 16,-5-1 5-16,-2 3 13 15,0 4 3-15,-16 4 31 16,-1 4-32-16,-7 8-5 0,0 3 8 16,-2 6-21-16,0 7-4 15,1 14-5-15,5 7-24 16,4 5 8-16,10 14-97 16,5-8-91-16,1-7-481 0</inkml:trace>
  <inkml:trace contextRef="#ctx0" brushRef="#br0" timeOffset="-212274.92">10122 11673 901 0,'0'0'874'16,"0"0"-761"-16,-20 102-3 15,20-55-88-15,0-2 21 16,14-4-18-16,9-9 6 0,6-8 28 15,2-12-38-15,5-8 4 16,-2-4-24-16,-2-10 7 16,-6-13 15-16,-5-8 3 15,-7-4 2-15,-7-3 18 16,-7 0-45-16,0 4 57 16,-18 3-8-16,-12 7-13 15,-7 9 33-15,-9 10-46 16,-4 5-3-16,-3 8-8 15,-1 15-13-15,8 5-1 16,4 4-45-16,11 11-83 16,16-6-74-16,5-6-897 0</inkml:trace>
  <inkml:trace contextRef="#ctx0" brushRef="#br0" timeOffset="-211147.57">10690 12010 1156 0,'0'0'333'0,"0"0"-233"16,0 0 26-16,0 0-7 15,0 0 37-15,0 0-46 16,0 0-22-16,19-41 1 16,-10 16-39-16,0-6-13 15,1-7-9-15,-2-7-22 16,-2-2-2-16,-3-7-4 15,0-3-3-15,-3 0-9 0,0 0 12 16,0 8 0-16,0 7-9 16,0 6 14-16,0 10-7 15,0 9 2-15,-1 4 0 16,-4 6-9-16,5 3 9 16,0 4-1-16,0 0-14 15,0 0-26-15,0 11 33 16,0 8 1-16,0 12 7 15,8 8 1-15,3 11-1 16,3 5 0-16,-1 8 0 16,1 1 6-16,-5 0-7 15,-2-5 1-15,-4-6 0 0,-2-9 0 16,-1-8 2 0,0-12-2-16,0-6 0 0,0-7 4 15,0-9-4-15,0-2 6 16,-3 0 6-16,-1-13-2 15,-3-6-9-15,4-6-2 16,3-2 0-16,0 0-34 16,3 0 26-16,10 5-16 15,2 4 25-15,6 6-11 16,1 6 5-16,-1 6 6 16,3 0-2-16,-3 10-15 15,-6 8 11-15,-2 7 12 16,-8 4-6-16,-5 0 12 15,0 2-2-15,-10-1-10 0,-6-3 0 16,0-6 0-16,1-6 43 16,3-6-34-16,3-5 7 15,5-4 11-15,4 0-13 16,0 0-9-16,0-8-5 16,6-1 1-16,11-2-4 15,4-1 4-15,3 1-1 16,5 0 7-16,-1-2-5 15,2 1-4-15,-2-4-30 16,0-1-66-16,5-13-42 16,-7 7-236-16,-6-3-516 0</inkml:trace>
  <inkml:trace contextRef="#ctx0" brushRef="#br0" timeOffset="-210898.49">11124 11422 1167 0,'0'0'758'15,"0"0"-691"-15,0 0-22 16,0 0-45-16,0 0 0 16,0 0 52-16,97-17-8 15,-54 17-13-15,6-2-12 16,-4 2-10-16,-6-2-16 15,-4 1 7-15,-10-1-37 16,-8 2-61-16,-9-1-159 0,-5 1-133 16,-3 0-381-16</inkml:trace>
  <inkml:trace contextRef="#ctx0" brushRef="#br0" timeOffset="-210615.7">11377 11415 1119 0,'0'0'233'0,"0"0"-150"15,0 0-53-15,0 0 56 16,-17 92 71-16,17-59-47 16,4 7-22-16,11 3-66 15,0-1-2-15,3-2-2 16,-2-1 10-16,-1-6 67 0,-4-3-50 16,-7-6-17-1,-4 0 0-15,0-3-26 0,-7-4 10 16,-10-2-6-16,-7-2-6 15,-4-4 34-15,-5 1-15 16,2-3-3-16,-1 1 15 16,4 1-29-16,4-1 1 15,5 1-3-15,-1 10-29 16,6-2-87-16,0-2-453 0</inkml:trace>
  <inkml:trace contextRef="#ctx0" brushRef="#br0" timeOffset="-210256.74">10326 12276 1292 0,'0'0'300'16,"0"0"-231"-16,0 0-62 16,0 0 99-16,115 6 70 15,-47-5-29-15,23-1 7 16,21 0-80-16,6 0-4 16,-9 0-27-16,-24-5-43 15,-21 0 39-15,-15 3-39 16,-4-3 8-16,7 3 4 15,3-2-11-15,3-1-1 0,-11 1 0 16,-7-1-24-16,-13 2 18 16,-12 0-78-16,-14 3-54 15,-1 0-203-15,-3 7-454 0</inkml:trace>
  <inkml:trace contextRef="#ctx0" brushRef="#br0" timeOffset="-208964.81">10342 12705 1232 0,'0'0'507'0,"0"0"-427"15,0 0-79-15,0 0 0 16,0 0 15-16,0 0 54 16,0 0 45-16,73 89-22 15,-62-48-25-15,-2 4-10 16,-3 2-44-16,-3-2 9 0,-3-3-23 15,0-6 6-15,0-7 7 16,0-7-13-16,0-7 7 16,0-10 4-16,0-5 2 15,0-3-9-15,0-20-4 16,0-13-8-16,0-9 7 16,0-8-31-16,3-3 7 15,7 5 19-15,5 5-18 16,-1 10 24-16,3 12 0 15,1 9-8-15,-1 11-2 16,0 4 10-16,0 12 0 16,1 15 33-16,-5 6-27 15,-1 5 9-15,-1 1-15 16,-5-1 6-16,-2-6 8 16,-1-4-13-16,1-7 7 0,-2-6-1 15,-1-7-5-15,1-8-2 16,-1 0 0-16,2-11 6 15,2-14-17-15,3-5 8 16,0-6-13-16,3 1 14 16,-2 2-21-16,1 8 23 15,1 7 0-15,-2 10-13 16,-2 8 7-16,3 0-6 16,-2 20 12-16,3 11 26 15,-1 2-26-15,-1 2 13 16,1-3-13-16,2-7 6 15,3-7 16-15,3-8-21 16,-1-9 8-16,3-1 10 0,1-17-13 16,0-9-12-16,0-7-3 15,-3-2-28-15,-5 0 18 16,-4 4-15-16,-3 5 34 16,-3 9-9-16,0 12-1 15,-1 5 1-15,-1 12-43 16,1 16 51-16,1 8-14 15,1 0 16-15,2-2-1 16,4-5 0-16,4-10 11 16,2-8-11-16,1-8 9 0,2-3-2 15,0-7 14 1,-2-17-21-16,-2-2-1 0,-6-7 0 16,-5 0-36-16,-4-1 37 15,0 1-15-15,-9 5 15 16,-10 5-4-16,-2 8 4 15,-3 6-6-15,-1 9-2 16,-1 0-15-16,3 21 17 16,6 4 6-16,4 7 0 15,8 3 24-15,5 1-24 16,2-2 33-16,17-5-33 16,11-7 9-16,6-6 13 15,3-8-21-15,5-8 13 16,0-5-7-16,-1-16-7 15,-3-11-11-15,-6-6 10 0,-2-7 2 16,-9-5 1 0,-7-4-1-16,-5-1-1 0,-9 0 19 15,-2 1-10-15,-3 6-9 16,-13 7 0-16,-1 9 0 16,1 12 3-16,2 12 7 15,2 8 11-15,6 11-10 16,2 21-5-16,2 15-6 15,2 11 2-15,5 6 23 16,10 3 52-16,10 0-18 16,4-5-10-16,-1-6-7 15,0-8-32-15,-1-9-10 16,1-6 0-16,-4-8-46 16,-1-5 9-16,4-9-91 15,-7-5-149-15,-6-6-686 0</inkml:trace>
  <inkml:trace contextRef="#ctx0" brushRef="#br0" timeOffset="-208587.71">11796 12346 1470 0,'0'0'236'0,"0"0"-157"16,0 0 25-16,0 0 7 0,-80 54 62 15,55-26-71-15,-5 8-47 16,-6 11 3-16,-16 18-32 16,-24 23 3-16,-38 23 18 15,-20 12-46-15,-12-1 9 16,1-5-10-16,17-13 6 15,7-2 13-15,12-12-4 16,26-23 4-16,23-19 11 16,21-17-21-16,11-9 13 15,0 1-22-15,1-4-18 16,7-2 17-16,9-7-51 16,9-10-28-16,2-13-73 0,3-13-213 15,7-2-835-15</inkml:trace>
  <inkml:trace contextRef="#ctx0" brushRef="#br0" timeOffset="-207859.76">6552 11110 993 0,'0'0'391'0,"0"0"-220"15,0 0-29-15,0 0-40 16,0 0 27-16,0 0-29 16,-104 126-20-16,41-34-14 0,-22 40-47 15,-12 17 6-15,-1 5-25 16,4-9 1-16,9-24 6 16,5-12-6-16,15-23 6 15,16-24 37-15,16-19-25 16,9-16 30-16,2 0-16 15,5-5-23-15,1-4 30 16,11-10-39-16,4-6 7 16,1-2-8-16,0 0-9 15,6 0-15-15,12-8 5 16,10-11-61-16,0 4-115 16,-8-1-581-16</inkml:trace>
  <inkml:trace contextRef="#ctx0" brushRef="#br0" timeOffset="-206598.34">11931 12085 354 0,'0'0'1034'0,"0"0"-861"0,0 0-37 16,0 0-8-16,0 0 4 15,0 0-6-15,0 0-70 16,-3-3-22-16,7 1-6 16,11 2-27-16,5 0 38 15,8 0-3-15,6 0-25 16,6 0 37-16,2 3-30 16,3-1 5-16,1 1-6 15,-4-3-6-15,1 2-11 16,-4-2 0-16,-2 0-3 15,-4 0 3-15,-6 0 0 16,-6 0 2-16,-9 0-2 16,-3 0 6-16,-5 0-12 0,-2 0 1 15,-2 0-53-15,0-5 27 16,0-5-74-16,-18-6-110 16,3 2-89-16,-3 3-435 0</inkml:trace>
  <inkml:trace contextRef="#ctx0" brushRef="#br0" timeOffset="-206260.06">12204 11847 879 0,'0'0'321'16,"0"0"-185"-16,0 0-94 15,0 0 15-15,0 0 47 16,0 0-12-16,0 72 33 16,0-32-28-16,0 6-25 15,0 7 25-15,0 1-51 16,0-4 10-16,0-1-21 16,0-6-24-16,0-6 49 15,0-9-42-15,0-8 1 16,0-8 0-16,0-5-8 15,1-4-12-15,-1-3 1 0,2 0 0 16,-2 0-10 0,3 0 10-16,8-2-52 0,-3-6-92 15,4-4-432-15</inkml:trace>
  <inkml:trace contextRef="#ctx0" brushRef="#br0" timeOffset="-205479.77">12990 11629 1166 0,'0'0'165'0,"0"0"-138"16,0 0-26-1,0 0 6-15,0 0 58 0,-36-81 12 16,34 70 30-16,2 0-64 16,0-4-24-16,0-3-6 15,0-3-5-15,2-3-10 16,4-2 2-16,0-3 0 15,7 0-1-15,-2 3 2 16,2 1-1-16,5 1 1 16,3 7 0-16,0 0-2 15,6 8-5-15,1 9 0 16,2 0 5-16,1 14 2 16,2 15 6-16,-3 17 13 15,-3 17-18-15,-13 25 8 16,-14 15-10-16,-7-8 1 0,-17-21 6 15,-4-22-6 1,-2-18-1-16,-4 5 6 0,-9-1 1 16,-2-3-7-16,2-10 0 15,5-9 0-15,7-12 21 16,7-4-20-16,7-7 5 16,9-11-6-16,8-2-15 15,0-3 0-15,10 6-4 16,10 4 19-16,5 6-8 15,3 7 21-15,7 2 22 16,1 16 39-16,2 5-14 16,1 2 15-16,1 0-41 15,0-3-25-15,-1-7 17 0,-1-4-26 16,8-11-54 0,-11 0-192-16,-6-12-384 0</inkml:trace>
  <inkml:trace contextRef="#ctx0" brushRef="#br0" timeOffset="-204008.14">13509 11651 1309 0,'0'0'252'0,"0"0"-198"16,0 0-41-16,0 0 13 15,0 0 110-15,46 85 2 0,-31-41-17 16,3 4-81-1,-5 1 5-15,-1-3-39 0,-1-3 3 16,-4-11 6-16,-2-8-14 16,-2-9 0-16,-2-11 26 15,1-4-26-15,-1-10 4 16,2-16-5-16,0-10-49 16,0-8 39-16,1-5-15 15,1-4 10-15,1 1-7 16,3 3-42-16,1 8 49 15,1 11 6-15,2 14-1 16,-1 16-3-16,3 2 17 16,0 26-4-16,3 11 70 15,-2 8-51-15,2 2 9 16,-4-3-12-16,0-5-15 0,-2-7 38 16,2-11-29-16,-4-7 2 15,-2-7 4-15,-1-9-9 16,0 0-2-16,-2-16-5 15,1-9-25-15,-1-6 8 16,-1-3-23-16,1-4-6 16,-1 3 5-16,0 2-57 15,1 10 45-15,-1 8 24 16,4 14-3-16,2 2 20 16,1 24 12-16,2 11 6 15,2 5 28-15,0-2-33 16,3-5 37-16,1-7-3 15,1-12-12-15,1-7 26 0,-2-8-36 16,-1-1 9-16,0-17-2 16,-5-6-20-16,0-5 0 15,-5-4-28-15,-3 2-2 16,-2 3 29-16,-3 2-12 16,0 9-46-16,0 12 19 15,0 5-15-15,1 11-5 16,2 17 37-16,2 6 23 15,2 1 14-15,2 0-8 16,3-7 6-16,6-9 8 16,1-8-20-16,1-9 27 15,0-2-15-15,-1-7-10 16,-2-13-2-16,-5-5-40 16,-3-3-30-16,-6 1 26 15,-3-4-5-15,-3 5 34 0,-16 1-26 16,-5 2 17-16,-3 5 15 15,0 11 3-15,2 7 6 16,1 3 0-16,6 19 5 16,5 9-5-16,5 2 21 15,6 2 22-15,2-2 38 16,5-4-49-16,19-7-4 16,3-6-28-16,7-10-19 15,0-6-6-15,1-5-80 16,-4-17-49-16,0-10-65 15,-1-9-35-15,-5-10 127 16,0-16 127-16,-5-20 166 0,-8-16-149 16,-12-3-17-16,0 22 0 15,-10 23 6-15,-4 28 65 16,0 12 184-16,0 6 3 16,-1 7-75-16,2 8-24 15,0 9-116-15,3 28-23 16,4 22 19-16,6 23-39 15,0 17 48-15,5-6-23 16,11-20-24-16,-2-24 38 16,0-16-33-16,5-1 5 15,4 1 5-15,3-5-7 16,2-9-10-16,-1-11 1 16,1-8 0-16,-4 0 6 0,-1-16-5 15,-3-7-1-15,-6-6 9 16,-4-5-9-16,-2-2-12 15,-8-1-10-15,0 3-5 16,0 6 26-16,-3 8 2 16,-2 15-1-16,1 5 0 15,2 14-29-15,2 21 29 16,0 11-2-16,0 5 2 16,14 4 0-16,2-7 0 15,5-4 7-15,3-10 26 16,1-8-11-16,-2-8 2 15,-3-9-24-15,0-9 2 16,-5-4 24-16,1-17-8 16,-1-10-5-16,0-8 3 15,0-2-14-15,3-2-4 0,-2 5-6 16,5 7 0-16,0 13-2 16,-1 13 10-16,0 5 0 15,-1 25 0-15,-2 11 1 16,-4 4 42-16,-8 5-24 15,-5 0-18-15,-2-3 37 16,-15-1-29-16,-3-7-1 16,-1-6-8-16,-4-9-57 15,4-8-126-15,6-8-741 0</inkml:trace>
  <inkml:trace contextRef="#ctx0" brushRef="#br0" timeOffset="-203398.28">15435 11664 1582 0,'0'0'241'16,"0"0"-199"-16,0 0-26 15,0 0 9-15,0 0-9 16,0 0 46-16,0 0 12 16,52 55-40-16,-38-58 9 15,-1-8-36-15,-4-1 5 16,-4 4 18-16,-5 4-4 15,0 4 45-15,0 0-23 16,0 5-47-16,0 10 13 16,0-4-14-16,0-8-145 0</inkml:trace>
  <inkml:trace contextRef="#ctx0" brushRef="#br0" timeOffset="-195743.72">15967 11761 1228 0,'0'0'240'16,"0"0"-176"-16,0 0 13 16,-8-92-28-16,7 58 43 15,1-3-13-15,0-1-66 16,0-1 11-16,0 4-20 15,0 3 5-15,0 3 7 0,-2 4-15 16,1 3 20-16,-1 3-4 16,0 4-9-16,0 6-1 15,2 4-7-15,0 5-1 16,0 0-1-16,0 12 4 16,0 15 17-16,0 12 35 15,6 22-28-15,6 21 6 16,0-3-24-16,0-7-7 15,0-10 32-15,-5-18-25 16,5 3 3-16,-3-1-7 16,0-10-2-16,-2-9-4 15,-1-11-29-15,2-15-117 16,-2-1-106-16,-1-2-233 0</inkml:trace>
  <inkml:trace contextRef="#ctx0" brushRef="#br0" timeOffset="-195286.02">16165 11455 1260 0,'0'0'261'16,"0"0"-201"-16,0 0-35 15,0 0-19-15,0 0-6 16,103-47 7-16,-70 44-6 0,1 3 75 16,1 2-28-16,-2 16-12 15,-5 10 8-15,-4 5-44 16,-7 7 29-16,-7 3-9 16,-9 6 4-16,-1 0 39 15,-14 2-48-15,-11-1 2 16,-5-1-2-16,-3-6-2 15,-2-5-13-15,4-6 11 16,6-10-10-16,5-7 52 16,8-6-25-16,6-5 6 15,6-4-7-15,0 0-26 16,10 0-1-16,11-1 0 16,5-2 0-16,3 3 16 0,1 0 3 15,2 0 3-15,-3 0-3 16,1 10-17-16,-1-3-4 15,-3 0-58-15,6-2-127 16,-9-3-175-16,-4-2-385 0</inkml:trace>
  <inkml:trace contextRef="#ctx0" brushRef="#br0" timeOffset="-195164.98">16649 11997 1393 0,'0'0'314'16,"0"0"-192"-16,0 0-60 15,0 0-62-15,0 0-93 16,0 0-142-16,0 0-367 0</inkml:trace>
  <inkml:trace contextRef="#ctx0" brushRef="#br0" timeOffset="-194858.1">16872 11392 1270 0,'0'0'559'16,"0"0"-477"-16,0 0-52 15,0 0-2-15,0 86 10 16,0-50 22-16,0 4 40 16,-3 1-69-16,0-3 0 15,3-3-26-15,0-5 11 16,0-6-8-16,11-6-7 0,6-4 6 15,5-7 19-15,6-3-15 16,6-4-8-16,3 0-3 16,1 0-6-16,-2-11-13 15,-2-1-2-15,-1-5-99 16,0-12-72-16,-10 2-199 16,-6 2-568-16</inkml:trace>
  <inkml:trace contextRef="#ctx0" brushRef="#br0" timeOffset="-194631.13">17131 11393 1380 0,'0'0'282'0,"0"0"-155"0,0 0 9 16,-8 100-29-16,8-50-7 15,0 8 14-15,0 6-52 16,5-2-8-16,1-2-22 15,2-8-19-15,-2-8-26 16,2-9 8-16,-1-11-51 16,0-10-20-16,3-14-151 15,-3-3-317-15,-1-15-247 0</inkml:trace>
  <inkml:trace contextRef="#ctx0" brushRef="#br0" timeOffset="-194258.45">17275 11533 1129 0,'0'0'386'0,"0"0"-264"15,0 0-17-15,0 115-72 16,0-65 71-16,0-1-35 16,11-4-44-16,6-4 10 15,6-7-35-15,2-8 11 16,2-10-2-16,6-6 2 15,1-7-12-15,0-3 1 16,1-3 0-16,-1-13 12 16,-3-7 14-16,-2-4 19 15,-7-4 11-15,-7-4-19 16,-5-4 2-16,-5-1-12 0,-5-3 6 16,0 0 30-16,-13 0-26 15,-4 4 15-15,-7 5-4 16,-1 6-26-16,-2 8 42 15,-4 7-37-15,-2 11-27 16,-4 2 0-16,-2 8-19 16,-4 14-48-16,-14 22-59 15,12-7-140-15,5-1-421 0</inkml:trace>
  <inkml:trace contextRef="#ctx0" brushRef="#br0" timeOffset="-193813.26">16638 12022 730 0,'0'0'587'15,"0"0"-522"-15,0 0-16 16,0 0-31-16,0 0 9 15,0 0 69-15,0 0-16 16,72 39 72-16,-59-52-74 16,-4-3-64-16,-3-1 17 15,-4 5 4-15,-2 0 50 16,0 7 28-16,0 3-61 16,0 2-9-16,-6 0-43 15,1 9 1-15,2 5-12 16,3 8 3-16,8-3-189 15,5-5-408-15</inkml:trace>
  <inkml:trace contextRef="#ctx0" brushRef="#br0" timeOffset="-192740.01">17969 11869 1594 0,'0'0'286'0,"0"0"-242"16,0 0-16-16,0 0-20 15,12-96 28-15,-1 55 54 16,0-6-41-16,1-3-9 16,3-6-14-16,-3 0-15 15,0-2-11-15,-3 3 0 16,-3 4 0-16,-3 6-9 15,-3 7 15-15,0 5-6 16,0 7 4-16,-6 5 9 16,-2 4-14-16,-1 6 1 15,-1 3-14-15,2 7 5 16,-1 1 6-16,-1 0 2 0,-1 13 0 16,1 2-36-1,-2 7 30-15,6 4-3 0,3 11 5 16,3 9-6-16,0 17 19 15,12 1-8-15,6 5 2 16,3-3-1-16,-3-9-2 16,3 2 1-16,-2-12-3 15,-2-5-5-15,-4-13 15 16,-6-5-7-16,-2-7 6 16,-5-6 1-16,0-5-8 15,0-3 1-15,-3-3 0 16,-6 0 9-16,-1-6-9 15,3-8 7-15,4-7-7 16,3-3-67-16,0-1 29 16,8-3-35-16,7 5-2 0,3 4 63 15,1 6-3-15,-2 10 14 16,2 3 2-16,-1 11 6 16,-5 14 74-16,-1 4-20 15,-4 7-23-15,-7-2 34 16,-1 4-53-16,-5-2 12 15,-12-2-31-15,-2-6 12 16,-1-8-6-16,-1-9-6 16,3-9 0-16,5-2 6 15,5-13-6-15,5-10-28 16,3-2-5-16,0 1 24 16,6 2 8-16,6 5 2 0,5 5 28 15,1 8 22-15,2 4-39 16,4 0 25-16,5 1-10 15,0 10-20-15,3-2 49 16,2 1-41-16,-1-3 3 16,-2-4-18-16,-2-3-21 15,-4 0-36-15,-1-15-102 16,-8-5-241-16,-4-2-601 0</inkml:trace>
  <inkml:trace contextRef="#ctx0" brushRef="#br0" timeOffset="-192513.99">18464 11272 692 0,'0'0'934'0,"0"0"-818"15,0 0-107-15,0 0 9 16,0 0 72-16,97 0 11 15,-57 0-32-15,-1-3-46 16,0 0-8-16,-8-3-15 16,-7 1-200-16,-9 2-171 15,-12 0-557-15</inkml:trace>
  <inkml:trace contextRef="#ctx0" brushRef="#br0" timeOffset="-192244.1">18596 11361 1262 0,'0'0'194'0,"0"0"-147"16,13 78-20-16,7-37-12 15,7 2 25-15,4 5 54 16,1-1-21-16,-2 0 16 16,-6-2-20-16,-5-4-43 15,-10-7 36-15,-9-1 3 16,0-5-22-16,-17-2 11 15,-11-7-54-15,-8-4 18 16,-5-5 12-16,-1-4-30 16,1-6 30-16,6 0-29 15,9 0-1-15,-1 0-9 0,10 0-178 16,3 0-704-16</inkml:trace>
  <inkml:trace contextRef="#ctx0" brushRef="#br0" timeOffset="-191922.49">17848 12286 1343 0,'0'0'169'0,"0"0"-139"16,106 0 78-16,-46 0 117 16,20-1-14-16,19-12-73 15,17-2-84-15,3-1-7 16,-9 3-37-16,-26 6-8 16,-26 0 33-16,-15 6-35 15,-8-1 1-15,-2 2-1 16,-4 0-62-16,-3 0-49 15,-25 5-137-15,-1 3-312 16,-15 3-376-16</inkml:trace>
  <inkml:trace contextRef="#ctx0" brushRef="#br0" timeOffset="-190714.89">17509 12879 798 0,'0'0'777'0,"0"0"-670"15,0 0-52-15,0 0 43 0,0 0 10 16,80-1 36-16,-60 1-60 16,1 13-52-16,-1 10 15 15,-4 7-33-15,-2 6-2 16,-6 3 34-16,-3 1-45 16,-5 2 20-16,0-6-13 15,0-4 2-15,0-8 9 16,0-9-18-16,0-5 6 15,0-10 1-15,0 0-8 16,0-13-14-16,0-13 14 16,6-8-15-16,1-10 3 15,2-3 2-15,0 0 10 0,3 3-8 16,3 6 10-16,0 11-8 16,1 10 6-16,1 12-15 15,0 5 15-15,0 8 0 16,-1 19 19-16,1 9 24 15,-4 4-42-15,-1 4 11 16,1-3-11-16,0-7 5 16,0-7 24-16,-1-10-29 15,0-8 4-15,3-9-5 16,-3 0-23-16,1-14 22 16,-1-13-13-16,0-2-30 15,-3-6 23-15,-3 0-37 16,-2 2 18-16,-1 8 40 15,0 6-26-15,-1 11 25 16,-2 8-32-16,0 0-105 0,0 14 116 16,0 9 19-16,0 3 3 15,1 1 9-15,5-5 4 16,2-3-15-16,1-6 2 16,5-7-14-16,2-6 13 15,1 0-52-15,1-12 6 16,2-3-19-16,-3-1-13 15,-2 4 67-15,0 6 1 16,-1 5-7-16,2 1 18 16,1 2 23-16,2 11 49 15,2 0-15-15,1-1-41 16,2-2 37-16,1-4-7 16,1-5-20-16,-4-1 18 0,2 0-15 15,-6-9 15 1,-5-7-7-16,-2-2-24 0,-8-4 17 15,-3-2-18-15,-3 0-12 16,-17-1 19-16,-6-2-13 16,-7 4 7-16,-3 6-8 15,0 5 1-15,5 11-12 16,5 1 3-16,9 19 3 16,8 11-5-16,9 5 14 15,0 6-9-15,12-1 0 16,13-5-5-16,8-7 4 15,3-8 1-15,4-11-20 16,0-9 4-16,-1-2-69 16,-2-19 18-16,-3-9 29 0,-2-9 22 15,-8-9 8-15,-2-8 16 16,-6-2-5-16,-7-5 31 16,-9-2-34-16,0 3 59 15,-10 6-24-15,-8 11-20 16,3 14 50-16,3 18-22 15,8 13 0-15,4 35 3 16,0 35-45-16,19 28 40 16,5-2-32-16,3-19-7 15,-3-24 25-15,-5-21-27 16,5 1-16-16,2-5-27 0,3-6-98 16,13-22-73-1,-8-14-397-15,-6-14-302 0</inkml:trace>
  <inkml:trace contextRef="#ctx0" brushRef="#br0" timeOffset="-190292.12">18759 11044 1622 0,'0'0'184'0,"0"0"-184"0,0 0-1 15,0 0 1-15,0 0 104 16,0 0-28-16,0 0 21 16,63-26-32-16,-29 52-39 15,8 11 5-15,7 19-31 16,15 30 8-16,12 38 26 15,1 26-26-15,-12 14 7 16,-13 4-15-16,-19-4 0 16,-11 3 9-16,-15 2-7 15,-7-3 5-15,-17-7 10 16,-20-9-16-16,-7-10 47 16,-2-16-22-16,5-13-11 15,5-16 28-15,9-22-41 0,9-19 2 16,6-20-4-1,4-10-33-15,1-8-30 0,-2-5-196 16,3-9-711-16</inkml:trace>
  <inkml:trace contextRef="#ctx0" brushRef="#br0" timeOffset="-189825.84">19453 12405 1707 0,'0'0'287'0,"0"0"-177"16,0 0-91-16,0 0-3 16,0 0 65-16,100-8-38 0,-61-1 3 15,7-1-33 1,3 0-5-16,-1 1 14 0,-2 3-4 15,-4 0 22-15,-6 5 25 16,-7-1-50-16,-2 2 34 16,-8 0 2-16,-3 0-24 15,-5 0 28-15,-5 0-40 16,-1 0 4-16,-2 0-16 16,-2 0-3-16,-1 0-36 15,0 0-90-15,0 0-124 16,-7 0-961-16</inkml:trace>
  <inkml:trace contextRef="#ctx0" brushRef="#br0" timeOffset="-188415.96">20927 11168 848 0,'0'0'251'0,"0"0"-181"15,0 0-28-15,0 0 73 16,0 0-23-16,-75 75-8 15,56-49-40-15,-1 12-11 16,-2 9 37-16,-4 21-29 16,0 30 19-16,0 36 27 15,8 20-28-15,14 11 48 16,4-3-38-16,25-11-39 16,17-3 21-16,6-6-29 0,7-14-6 15,5-16 3-15,-7-30-9 16,-8-21-2-16,-5-20-8 15,-1-8 0-15,7-1 1 16,4 2 0-16,5-1 5 16,-6-8 0-16,-4-6 7 15,-5-4-2-15,-5-2 4 16,-6-4 1-16,-11-1 36 16,-3-4-24-16,-9 0 3 15,-3-3 2-15,-2-1-32 16,-1 0 10-16,0 0-11 15,0 0-43-15,-4-3-32 16,-4-7-200-16,-2-3-692 0</inkml:trace>
  <inkml:trace contextRef="#ctx0" brushRef="#br0" timeOffset="-186802.78">21447 11860 205 0,'0'0'1255'16,"0"0"-1043"-16,0 0-126 16,0 0-46-16,0 0 62 15,0 0 31-15,-3-100-58 16,6 66-19-16,0-4-6 15,0 0-49-15,-2 0 14 16,1 1-15-16,-2 5 0 16,0 0 0-16,1 7 1 15,1 6-1-15,-1 5 6 16,-1 5-5-16,2 7-2 16,-2 2-16-16,1 0-12 15,1 18 29-15,4 22 0 16,7 31 0-16,5 29 9 0,5 12-2 15,0-4-8 1,-2-24 1-16,-9-30 0 0,-3-15-10 16,0-9 11-16,-3-2-1 15,-1-2 0-15,-1-5 8 16,-4-9-9-16,0-10 1 16,0-2-31-16,-11 0 0 15,-8-5-120-15,-6-6-2 16,-3 0 92-16,-1 1 33 15,3 3 27-15,3 5 1 16,4 2 0-16,3 0 19 16,5 0-18-16,5 0 41 15,6 2-5-15,0 5-36 16,9-2 35-16,16 0-11 16,11 0 45-16,12-2 29 0,8-3-63 15,7 0 12-15,1 0-39 16,-3-1-9-16,-1-8-10 15,-18 2-151-15,-15-1-237 0</inkml:trace>
  <inkml:trace contextRef="#ctx0" brushRef="#br0" timeOffset="-186252.87">18913 12368 476 0,'0'0'1034'15,"0"0"-785"-15,0 0-158 16,0 0-50-16,0 0 21 16,0 0 16-16,0 0 43 15,-72 92-52-15,12-38-15 16,-29 22-17-16,-30 24-36 16,-14 11 4-16,0 1-5 15,6-5 0-15,13-11 13 16,-3 3-12-16,10-5 26 15,20-17-15-15,23-20 3 16,23-17-15-16,11-12 13 16,-1 0-13-16,-2-1-95 0,1-17-293 15,13-10-225-15,5-5 202 16</inkml:trace>
  <inkml:trace contextRef="#ctx0" brushRef="#br0" timeOffset="-185666.45">15199 11168 772 0,'0'0'593'15,"0"0"-451"-15,0 0-19 16,0 0-59-16,-104 61 28 15,33-5-24-15,-34 30-30 16,-39 37-14-16,-23 22-17 16,1 1-7-16,14-10 6 15,25-26 40-15,14-10 68 16,6-10-44-16,4-11-25 16,18-13-11-16,18-18-33 15,21-14 4-15,20-12-5 16,7-5-2-16,7-6-10 0,6-4-17 15,24-7-183-15,15-5-153 16,9-11-403-16</inkml:trace>
  <inkml:trace contextRef="#ctx0" brushRef="#br0" timeOffset="-183655.89">22111 11889 639 0,'0'0'550'15,"0"0"-402"-15,0 0-72 16,0 0-44-16,0 0 60 0,0 0-11 16,0 0-38-16,10-50 30 15,-2 44-34-15,1 3-8 16,2 2 13-16,3 1-36 15,5 1 35-15,1 16-32 16,2 8-10-16,3 8 33 16,-1 5-33-16,-6 2 12 15,-1-1-6-15,-10-6-1 16,-4-5-12-16,-3-4 5 16,0-8-21-16,-7-4 16 15,-7-6-3-15,-1-6 9 16,2 0 0-16,0-6 0 15,3-14-10-15,4-5-72 16,5-7-7-16,1-4 68 0,0-3-21 16,15-1-19-16,4 5-13 15,5 6-19-15,0 8 72 16,5 9 7-16,-1 12 14 16,2 3 40-16,-3 24 21 15,-4 10 27-15,-3 7 25 16,-5 4-40-16,-5-2 5 15,-3-9-18-15,-2-7-28 16,-2-8 14-16,-2-11-40 16,-1-7 9-16,3-4 18 15,0 0-11-15,4-12 16 0,3-9-35 16,0-8-2 0,4-6-2-16,4-5-20 0,-1 2-2 15,2 1-20 1,1 8-20-16,-2 8 47 0,2 12 5 15,-1 9-11-15,-4 9 22 16,1 17 1-16,-2 10 25 16,-3 0 3-16,0-1-29 15,0-5 28-15,0-8-15 16,1-8-13-16,3-10 13 16,0-4-4-16,1-2-3 15,1-14-6-15,1-8-9 16,-2-5-37-16,-1-3-34 15,-4 1-15-15,-4 2-6 16,-2 4-25-16,-1 8-5 16,-3 10 44-16,-1 7-31 0,2 5-5 15,-2 19 123-15,3 2 100 16,0 2 23-16,3-1-52 16,3-7-4-16,4-8-9 15,4-4-36-15,-1-8 33 16,-1 0-8-16,-1-15-18 15,-7-6 2-15,-4-5-22 16,-3-4-10-16,0 1 1 16,-14-1-6-16,-5 2 6 15,-4 2 0-15,0 7 7 16,-1 6 0-16,2 13-5 16,5 0-4-16,1 17-5 15,7 16 7-15,6 6 75 0,3 3-29 16,4-1-18-16,18-7-3 15,7-8-15-15,7-10-11 16,3-10 1-16,0-6-7 16,0-3 5-16,-1-16 4 15,-5-9 6-15,-3-9 7 16,-5-4-2-16,-4-5-10 16,-3-5 11-16,-5-4-13 15,-4-2 33-15,-7-9-14 16,-2 0-2-16,-3 1-9 15,-14 1 0-15,-2 8-8 16,1 13-1-16,2 14 0 16,2 15-18-16,1 14 15 0,4 13 3 15,3 38-1 1,6 34 16-16,4 27 2 0,23 6 20 16,3-18-27-16,-2-32 23 15,-5-32-15-15,-1-8 14 16,7 2-2-16,0-1-22 15,4 0-16-15,-1-8-6 16,0-7-83-16,-6-8-152 16,-6-6-659-16</inkml:trace>
  <inkml:trace contextRef="#ctx0" brushRef="#br0" timeOffset="-177554.72">23898 11775 1405 0,'0'0'383'16,"0"0"-247"-16,0 0-130 15,0 0 43-15,0 0 63 16,0 0-37-16,67 0-13 16,-45 0-34-16,1 0-28 15,-4 0 21-15,-1 0-21 16,1 2-31-16,9-2-130 0,-2 0-529 15,-7 0-454-15</inkml:trace>
  <inkml:trace contextRef="#ctx0" brushRef="#br0" timeOffset="-177127.91">24417 11557 1033 0,'0'0'524'16,"0"0"-469"-16,0 0-27 15,0 0-6-15,0 0 33 16,0 0 55-16,0 0-67 16,-30 29-15-16,29-7 12 0,1 2-30 15,0 3-3-15,14-2-7 16,9-4 11-16,5-1-1 15,8-8-1-15,3-6 1 16,3-6 28-16,1-3-22 16,-3-16-13-16,-3-9-3 15,-2-5 13-15,-10-4-1 16,-6 0-11-16,-10 2 19 16,-9 3 46-16,0 3-52 15,-13 6 18-15,-11 4-7 16,-4 5-24-16,-5 5 52 15,-3 9-52-15,2 0 16 16,2 8-17-16,5 10-18 16,7 4-56-16,6 5-129 0,14 12-81 15,0-9-50-15,0-3-303 0</inkml:trace>
  <inkml:trace contextRef="#ctx0" brushRef="#br0" timeOffset="-176790.19">24568 11744 1294 0,'0'0'230'15,"0"0"-142"-15,-57 85-64 16,42-39 59-16,9 2 69 0,6 1-100 16,4-4-8-1,20-7-35-15,9-10-2 0,6-10 12 16,4-9-18-16,2-9 28 15,-2-5 23-15,-3-17-37 16,-5-10 10-16,-10-5-25 16,-10-4 1-16,-10 1 48 15,-5 0-9-15,-7 7-6 16,-16 2 22-16,-7 7-32 16,-6 10 28-16,-3 8-21 15,-4 6-25-15,0 0 9 16,2 19-15-16,4 5-36 15,10 6-4-15,11 13-83 16,10-7-121-16,6-4-589 0</inkml:trace>
  <inkml:trace contextRef="#ctx0" brushRef="#br0" timeOffset="-176339.76">25000 11647 1031 0,'0'0'235'15,"0"0"-151"-15,0 0-57 0,0 0-27 16,0 0 125-1,0 0-23-15,79-12 19 0,-43 12-53 16,4 0-27-16,0 2 18 16,-2 8-59-16,-4 4 31 15,-7 4-27-15,-6 1 21 16,-9 4-9-16,-8 3-1 16,-4 5 7-16,-9 3 27 15,-14 4-43-15,-9 3 0 16,-2 1 3-16,-1-3-8 15,6-1 70-15,5-4-30 16,9-6-2-16,9-4-13 16,6-5-14-16,4-4-19 0,20-5 7 15,10-4-6-15,8-5 6 16,7-1 0-16,1-6-40 16,13-21-87-1,-14 0-220-15,-12 1-331 0</inkml:trace>
  <inkml:trace contextRef="#ctx0" brushRef="#br0" timeOffset="-175964.36">25455 11701 1800 0,'0'0'284'16,"0"0"-284"-16,0 0-33 15,0 0 5-15,0 0 28 16,0 0 0-16,98-44 56 0,-66 44-35 15,2 0 4-15,2 10-9 16,-3 5-4-16,-3 2-19 16,-4 2 7-16,-5 2 0 15,-6 1 31-15,-6 4-31 16,-9 1 15-16,0 5-9 16,-19 5 3-16,-8 2-9 15,-5 3 0-15,1-1 0 16,4-4 9-16,7-4 10 15,11-8 27-15,7-5 4 16,2-5-44-16,12-3 19 16,13-1-25-16,8-4 0 15,7-1 34-15,1-4-33 0,1-2 12 16,-2 0-13-16,-5 0-94 16,7-13-22-16,-10 1-386 15,-7 1-640-15</inkml:trace>
  <inkml:trace contextRef="#ctx0" brushRef="#br0" timeOffset="-175767.98">26131 12090 2049 0,'0'0'279'15,"0"0"-213"-15,0 0-26 16,0 0-40-16,0 0 40 0,0 0-24 15,0 0-14 1,12 0-4-16,-11 3-48 0,-1 2-103 16,0-1-209-16,0-1-374 0</inkml:trace>
  <inkml:trace contextRef="#ctx0" brushRef="#br0" timeOffset="-174949.17">26284 11664 1328 0,'0'0'501'0,"0"0"-476"0,0 0-2 16,0 0-23-16,0 0 12 15,0 0 44-15,0 0 2 16,87-43-41-16,-55 43 25 16,1 2-17-16,2 15-8 15,-5 4 16-15,-5 6-32 16,-8 1 21-16,-9 4 8 16,-8 5-29-16,0-1 16 15,-18 3-10-15,-7 2-6 16,-3 1 46-16,0-2-12 0,2-1 17 15,5-5 3 1,3-3-54-16,9-3 26 0,6-2-27 16,3-7 9-1,6-2-19-15,18-5 10 0,9-4 0 16,7-7 23-16,8-1-15 16,0 0-16-16,1-7-42 15,9-13-111-15,-13 0-205 16,-10 1-874-16</inkml:trace>
  <inkml:trace contextRef="#ctx0" brushRef="#br0" timeOffset="-174124.84">26917 12146 707 0,'0'0'1395'16,"0"0"-1244"-16,0 0-151 15,0 0-5-15,0 0 5 16,0 0 47-16,64-101-23 15,-46 61-15-15,1-8 22 16,-3-1-29-16,-4-4-2 16,-5-15 4-16,-6-15-4 15,-1 5-16-15,0 10 1 0,-1 13-5 16,-6 20 3-16,3 1 18 16,-1 5-1-16,1 9 0 15,0 11-9-15,1 8 9 16,1 1-34-16,1 21 7 15,1 25 20-15,0 26 13 16,3 26-6-16,11 6 6 16,0-15 1-16,-1-27-14 15,-7-23 7-15,0-8-2 16,-1 4-4-16,-1-2 12 16,-1-1-3-16,0-11 2 15,-2-8 2-15,-1-9-7 16,2-4 0-16,0-2 0 0,4-16 1 15,1-9 8 1,5-8-9-16,3-5 7 0,7-2-5 16,3 0-4-16,4 6-17 15,2 10-2-15,-1 10 5 16,-3 16 16-16,-1 3 0 16,-4 29 3-16,-9 11 10 15,-4 7-12-15,-9 4-1 16,0-2 0-16,-19-2 33 15,-10-7-32-15,-2-6 11 16,-3-7 0-16,1-11-5 16,3-13-9-16,5-6 2 0,8-6 0 15,6-18 5-15,7-5-5 16,4-5 0-16,5 0 14 16,13 7-4-16,0 10-7 15,4 9-3-15,2 8 1 16,3 4 27-16,3 16-9 15,2 4 11-15,4-1-11 16,3-2-19-16,1-6 0 16,2-7-1-16,0-8-66 15,13-20-17-15,-10-9-222 16,-11-3-457-16</inkml:trace>
  <inkml:trace contextRef="#ctx0" brushRef="#br0" timeOffset="-173920.05">27630 11519 1691 0,'0'0'275'0,"0"0"-158"15,0 0-67-15,0 0-10 16,0 0 28-16,107-32-43 16,-64 30 9-16,6 0-33 15,-2-1 7-15,-3 3-16 16,-6 0-38-16,-7 0-136 15,-13 0-189-15,-9 0-283 16,-8 0-17-16</inkml:trace>
  <inkml:trace contextRef="#ctx0" brushRef="#br0" timeOffset="-173636.93">27832 11547 214 0,'0'0'1049'0,"0"0"-874"15,0 0-79-15,0 0-29 16,-28 100-7-16,28-66 4 15,14 4-3-15,7 3 6 16,2 3-48-16,3 1 2 16,-1 2 61-16,-2-1-18 15,-3-1 39-15,-5-3-32 16,-4 0-30-16,-11-6 32 16,0-5-18-16,-17-4-2 15,-9-5-1-15,-7-5-43 16,-6-7-9-16,-2-3 0 0,-2-7 9 15,3 0 7-15,1-7-16 16,6-1-18 0,3-1 5-16,-5 5-128 0,11 4-61 15,0 0-500-15</inkml:trace>
  <inkml:trace contextRef="#ctx0" brushRef="#br0" timeOffset="-173276.93">26405 12634 1974 0,'0'0'284'15,"0"0"-284"-15,0 0-95 16,105 5 95-16,-16-5 39 15,29 0 26-15,13 0-8 16,2 0 16-16,-9 0-60 16,-14-2 16-16,-6-1-29 15,-8 3 14-15,-19-2 0 16,-17 0-13-16,-17 1-1 16,-4-1 2-16,4 0-1 15,1-1-2-15,2 1-20 16,-9-3-26-16,-7 0 26 0,-6 3-44 15,-9-1-17 1,-8 1-71-16,-7 0-160 0,0 2-180 16,-10 0-462-16</inkml:trace>
  <inkml:trace contextRef="#ctx0" brushRef="#br0" timeOffset="-172151.1">26433 12925 1189 0,'0'0'285'15,"0"0"-216"-15,0 0-63 16,0 0 37-16,0 0 75 16,102 8 6-16,-77 13-23 15,-1 12-54-15,0 6-14 16,-6 5-16-16,-3 1-7 16,-8-1 0-16,-4-5-9 15,-3-5 0-15,0-8 58 16,-1-6-32-16,-7-7-18 15,1-7 10-15,1-3-6 0,1-3 6 16,1-3 3-16,1-11-21 16,3-8 13-16,0-3-14 15,0-4-6-15,4-2 0 16,8 1-25-16,5 2 30 16,-2 9-21-16,3 9 22 15,-2 3-6-15,-1 7 6 16,0 5 0-16,-2 12-8 15,-1 7 16-15,1 0 3 16,0 3-10-16,-2-7 0 16,1-2 10-16,0-8-9 15,3-3-4-15,-1-7-8 16,5 0-5-16,0-9 2 0,1-9 4 16,1-4 9-16,-1-1-13 15,-3-4 5-15,-2 7 7 16,-5 4-10-16,-5 7-16 15,-2 9 21-15,-2 0-38 16,1 11 24-16,-1 13 0 16,5 1 39-16,0-1-21 15,5-2 2-15,6-5 0 16,5-4 72-16,6-7-60 16,5-6 4-16,4 0-16 15,-1-10-22-15,-2-8 4 16,-7-5-20-16,-8-3 3 15,-7 1 25-15,-9-1 10 16,-3 3 0-16,-1 4 19 16,-14 5-19-16,-3 7 9 0,-5 6-9 15,0 1-8 1,0 6 1-16,4 10 14 0,4 6-5 16,9 6 43-16,6 0-32 15,2-1 7-15,17-1-20 16,8-7-6-16,5-4-9 15,7-5-17-15,6-7-34 16,0-3 2-16,1-6 14 16,-3-15 50-16,-4-5 4 15,-4-9 2-15,-9-1 7 16,-8-5-5-16,-9-1 40 16,-9-1 24-16,0 3-36 0,-12 0 16 15,-9 6-8-15,-2 5-22 16,1 10 18-1,3 9-39-15,4 6 4 0,3 4-5 16,5 8 5-16,2 17-11 16,4 11 6-16,1 8 0 15,0 5 7-15,10 1-5 16,9 2-2-16,3-5 0 16,3-7-6-16,3-7-33 15,5-9-5-15,3-10-16 16,5-9 42-16,3-5-15 15,0 0 33-15,0-11-8 16,-1-7 3-16,3-12-133 0,-10 5-343 16,-9 2-544-16</inkml:trace>
  <inkml:trace contextRef="#ctx0" brushRef="#br0" timeOffset="-171422">28488 10682 1196 0,'0'0'92'0,"0"0"-92"16,61 89-17-16,-11 9 17 15,14 58 61-15,8 37 66 16,-10 25 25-16,-14 6-55 16,-21-15-41-16,-18 2-52 15,-9-11-2-15,-18-5 33 16,-25-16 20-16,-14-15 29 16,-8-17 6-16,-1-17-50 15,3-17 63-15,8-16-45 16,12-22-49-16,9-20-9 15,-4-1-21-15,13-18-175 16,0-7-547-16</inkml:trace>
  <inkml:trace contextRef="#ctx0" brushRef="#br0" timeOffset="-170985.91">28209 12501 1625 0,'0'0'500'0,"0"0"-467"16,0 0-27-16,0 0 6 15,0 0 0-15,0 0-2 16,0 0 30-16,-94 73-32 16,44-26 21-16,-26 19-29 15,-27 19 6-15,-38 17 1 16,-22 4-1-16,-13-4-4 15,0-10-2-15,15-12 3 16,7-5-3-16,8-5 0 16,10-10 1-16,13-5-3 15,12-15-10-15,23-14-27 0,8-14-91 16,28-9-229 0,13-3-331-16</inkml:trace>
  <inkml:trace contextRef="#ctx0" brushRef="#br0" timeOffset="-170340.96">24077 11153 1179 0,'0'0'234'15,"0"0"-207"-15,0 0-13 16,0 0-14-16,0 0 0 16,-80 36 0-16,54-11 2 15,-11 9 6-15,-7 7 50 16,-23 25-21-16,-28 29-4 16,-38 31 31-16,-18 17-29 15,-7 5 18-15,6-7-49 16,11-14 8-16,3-4 49 15,5-13 36-15,5-11 23 16,12-15 21-16,22-20-94 0,27-20-10 16,28-19-36-1,20-15 16-15,6-3 37 0,9-6-54 16,4-1-25-16,4 0-105 16,41-22-34-16,-2 1-132 15,-2 1-498-15</inkml:trace>
  <inkml:trace contextRef="#ctx0" brushRef="#br0" timeOffset="-166644.64">2007 14129 1000 0,'0'0'215'0,"0"0"-135"0,0 0-63 15,0 0 5-15,0 0 55 16,-43 76-6-16,33-43 18 15,1 6-19-15,-2 9 4 16,1 18 21-16,-4 16-17 16,-3 20-21-16,-3 2-21 15,4-17-30-15,2-23 3 16,7-22-9-16,1-9-5 16,1 0 4-16,2-2 2 15,0-5 4-15,2-12-5 16,1-6-26-16,0-8-5 15,0-5-4-15,6-17 17 16,6-16 17-16,7-22-32 0,5-21 1 16,6-22 8-16,0-4-14 15,-2 1 22-15,0 9-11 16,-5 13-29-16,-2 13 47 16,-4 16-4-16,-6 16 13 15,-2 7 3-15,1 1-3 16,-2-1 0-16,-1 6-7 15,-2 10 7-15,-2 12-7 16,1 4 7-16,2 13 0 16,6 33 7-16,12 30 14 15,16 34 21-15,11 17-28 16,7 0-13-16,5-11 25 16,-7-21-24-16,-6-8 8 0,-6-17-10 15,-12-17 7 1,-13-15-8-16,-2-9 1 0,-4 3 0 15,-6-2 1-15,-5-1-1 16,-2-8-4-16,-18-4-5 16,-16-6 11-16,-11-3-4 15,-13-6-4-15,-20-2 6 16,5 0 28-16,-4 0 45 16,2-2 37-16,15 0-12 15,-1 2-38-15,15 0-5 16,15 0-30-16,11 0-18 15,13 0-7-15,7 0-20 0,0 0-164 16,22 0-79-16,32-3 89 16,-6-6-197-16,2-5-720 15</inkml:trace>
  <inkml:trace contextRef="#ctx0" brushRef="#br0" timeOffset="-166268.84">2765 14221 791 0,'0'0'263'0,"0"0"-199"16,0 0-48-16,0 0 123 16,0 0 3-16,54 75-11 15,-31-38-56-15,-1 7-43 16,0 7 50-16,-3 6-13 16,-1 15-27-16,-6-6 17 15,0 2-30-15,-6-1 5 16,-3-11 5-16,0 0-33 15,1-8 2-15,-2-10-8 16,-1-8-6-16,1-8-6 16,-1-12-82-16,-1-6-170 0,2-4-432 0</inkml:trace>
  <inkml:trace contextRef="#ctx0" brushRef="#br0" timeOffset="-166048.86">2793 14740 142 0,'0'0'1733'0,"0"0"-1608"15,0 0-125-15,0 0-47 16,0 0 28-16,99-32 19 16,-47 23 37-16,8-1-11 0,1 0 18 15,0 2-21-15,-1-1-22 16,-7 1-2-16,4-6-83 15,-17 2-190-15,-13-1-279 0</inkml:trace>
  <inkml:trace contextRef="#ctx0" brushRef="#br0" timeOffset="-165816.66">3211 14322 1706 0,'0'0'330'0,"0"0"-253"16,0 0-61-16,0 0-10 0,15 122 29 16,4-52-27-1,-5-2 21-15,-1 1-11 0,1 0-17 16,-4-15 15-16,-1-1-16 16,0-10-34-16,-3-13-62 15,4-12-74-15,1-18-55 16,-2-2-131-16,1-17-248 0</inkml:trace>
  <inkml:trace contextRef="#ctx0" brushRef="#br0" timeOffset="-165510.67">3411 14405 1126 0,'0'0'503'0,"0"0"-426"16,0 0-52-16,31 95-25 0,-13-59 19 15,4-5-18-15,1-11 21 16,5-9 12-16,4-10-18 16,-1-1 20-16,3-20 54 15,-1-13-1-15,-9-7-33 16,-2-8-11-16,-10-2 5 16,-6 1-16-16,-6 6-34 15,0 6 36-15,-15 7-1 16,-3 12 4-16,-4 8-30 15,-3 10-9-15,-4 1-9 16,-2 23-30-16,3 10-102 16,1 7-44-16,9 21-71 15,3-11-231-15,12-9-233 0</inkml:trace>
  <inkml:trace contextRef="#ctx0" brushRef="#br0" timeOffset="-165291.03">3964 14841 1517 0,'0'84'189'16,"0"11"-150"-16,0-3-39 16,0-27 0-16,-4-26 16 15,1-5 35-15,3-2 24 16,-3-1 10-16,1-6-85 15,2-11 0-15,-4-14-172 0,1-1-174 16,-3-14-47-16</inkml:trace>
  <inkml:trace contextRef="#ctx0" brushRef="#br0" timeOffset="-164864.93">3866 14962 887 0,'0'0'730'16,"0"0"-650"-16,0 0-55 15,40-80-25-15,-10 68 0 16,1 8 43-16,2 4 69 16,4 6-18-16,-2 16 23 15,-4 6-87-15,-1 8 21 16,-8 0-29-16,-10 4-16 0,-7-3 9 16,-5 4-14-16,-5-7 12 15,-13-1-13-15,0-8-8 16,-1-6 8-16,1-9 0 15,0-10-2-15,3 0 1 16,2-12-96-16,5-9 44 16,7-3 5-16,1-1-32 15,4 3 42-15,14 5 0 16,2 9 31-16,5 8 7 16,0 0 20-16,4 12 79 15,-1 12 2-15,0 4-37 16,-1 3 19-16,3 0-46 15,-5-3-3-15,-2-6 19 0,2-3-28 16,-1-6-1-16,1-6-3 16,-1-3-20-16,0-4-2 15,-3 0-21-15,6-18-88 16,-8-7-111-16,-2 0-469 0</inkml:trace>
  <inkml:trace contextRef="#ctx0" brushRef="#br0" timeOffset="-164614.84">4577 14682 1735 0,'0'0'317'0,"0"0"-229"16,0 0-45-16,78 68-42 15,-38-23 41-15,0 7 28 16,1 2-18-16,-1 0 10 15,-3-6-49-15,-4-6 12 16,-2-7-25-16,-5-7-11 16,-8-4-13-16,-5-8-47 15,-4-6-48-15,-4-10-72 16,-4 0-343-16,-1-5-189 0</inkml:trace>
  <inkml:trace contextRef="#ctx0" brushRef="#br0" timeOffset="-164390.43">4883 14891 827 0,'0'0'686'16,"0"0"-469"-16,0 0-116 15,0 0 6-15,0 0-73 16,0 0 33-16,-91 64 17 16,73-22-40-16,2 2 18 15,-2 1-27-15,6-2 2 16,0-4 8-16,6-7-44 15,0-2-1-15,3-9 0 16,0-4-24-16,3-6-26 16,0-8-161-16,12-3-135 15,1 0-314-15</inkml:trace>
  <inkml:trace contextRef="#ctx0" brushRef="#br0" timeOffset="-164171.71">5281 14757 1262 0,'0'0'850'16,"0"0"-746"-16,0 0-94 16,115-3 32-16,-76 0-41 15,1-1 18-15,-1 1 29 16,-5 2-35-16,-7-1-26 15,1 2-21-15,-11 0-168 16,-8 3-426-16</inkml:trace>
  <inkml:trace contextRef="#ctx0" brushRef="#br0" timeOffset="-163998.83">5410 15037 1938 0,'0'0'499'0,"0"0"-450"15,0 0-48-15,101 3 45 16,-56-3-45-16,-2 0 34 16,-3-3 37-16,-7 0-72 15,-2 3-13-15,-8 0-188 16,-8 0-955-16</inkml:trace>
  <inkml:trace contextRef="#ctx0" brushRef="#br0" timeOffset="-139880.64">6671 14805 550 0,'0'0'339'0,"0"0"56"15,0 0-185-15,0 0-102 16,0 0 38-16,0 0-12 16,-1 2-28-16,1-2-7 15,0 0-49-15,0 0 11 16,0 0-18-16,0 0-15 15,0 0 29-15,1 1-46 16,10 5 17-16,8 1 34 16,2-1-60-16,8 3 26 15,2-4-22-15,3 3 0 16,-3-4 47-16,1-3-52 16,-7 0 19-16,-1-1-13 15,-5 0 11-15,-5 0-2 16,-2 0-8-16,-5 0-8 0,-4 0 17 15,-3 0-10-15,2 0-7 16,-2 0 0-16,0 0-15 16,1 0 3-16,7 0-64 15,2 0-155-15,-1-1-422 0</inkml:trace>
  <inkml:trace contextRef="#ctx0" brushRef="#br0" timeOffset="-139400.14">7528 14591 1588 0,'0'0'319'15,"0"0"-212"-15,0 0-106 16,0 0 12-16,0 0-12 16,0 0-1-16,-11 74 28 15,29-51-28-15,9 0 9 16,7-5-5-16,5-4 8 0,0-8-14 15,-2-6 2 1,-1 0 0-16,-3-12 2 0,-5-12-2 16,-4-2 10-16,-5-4 8 15,-8-2-12-15,-8 0 0 16,-3 4 17-16,0 4-1 16,-15 5 40-16,-8 4-26 15,-5 8 7-15,-5 7-23 16,-3 0-6-16,-2 12-25 15,2 12 11-15,5 3-47 16,2 5-31-16,10 11-122 16,4-7-156-16,10-6-427 0</inkml:trace>
  <inkml:trace contextRef="#ctx0" brushRef="#br0" timeOffset="-139024.83">7626 14827 1371 0,'0'0'499'0,"0"0"-443"16,-15 109-44-16,15-58 20 16,0-1 17-16,21-4 15 15,9-6-17-15,7-6-41 16,3-11 3-16,1-6-9 15,-1-10-14-15,-3-7 7 0,-4 0 14 16,-3-17-2-16,-8-8 13 16,-7-4-1-16,-7-4 35 15,-8-2 0-15,0-2 2 16,-8 0 12-16,-10 2-34 16,-6 2 4-16,-4 7 5 15,-3 4-30-15,-4 9 25 16,1 5-29-16,-3 8-7 15,4 0-2-15,3 15-70 16,5 10 23-16,8 23-39 16,7-4-133-16,6-5-504 0</inkml:trace>
  <inkml:trace contextRef="#ctx0" brushRef="#br0" timeOffset="-136883.46">9499 15090 2049 0,'0'0'481'16,"0"0"-413"-16,0 0-28 15,0 0-26-15,0 0-10 16,0 0-4-16,0 0-27 16,0 0-13-16,0 0-104 15,0-2-164-15,0-6-919 0</inkml:trace>
  <inkml:trace contextRef="#ctx0" brushRef="#br0" timeOffset="-135126.56">10627 14952 889 0,'0'0'634'0,"0"0"-507"16,0 0-44-16,0 0 21 15,0 0-40-15,0 0 33 16,0 0-12-16,2 0-37 15,7-10 32-15,1-6-27 16,2-3-29-16,1-8 27 16,-2-9-50-16,-1-4 7 15,-1-7-8-15,0-5 3 16,-4-3-15-16,-4-2 6 16,-1 4-17-16,0 2 21 15,0 6-35-15,0 5 22 16,-6 8 1-16,-3 7-9 0,3 5 15 15,0 7 8-15,2 6 0 16,1 4-2-16,1 3-23 16,1 0 12-16,1 12-8 15,0 12 12-15,0 11 8 16,1 21 1-16,18 25 0 16,7 20 18-16,3 5-8 15,-6-16-11-15,-8-24 1 16,-9-28 0-16,2-6 2 15,-5 5-1-15,0-4 4 16,-3 1 9-16,0-10 1 16,0-10-13-16,0-6 12 15,0-8 6-15,-3 0 43 0,-3-13-51 16,1-12-3-16,-1-10-9 16,3-8-4-16,3-6 4 15,0-4-19-15,0 1-43 16,12 1 51-16,5 7-24 15,5 9 35-15,5 11-13 16,6 11 7-16,1 13 5 16,3 4 1-16,2 21 0 15,-5 8 29-15,-7 8-23 16,-9 3 10-16,-8 4 3 16,-10 1-6-16,0-1-13 15,-19-3 0-15,-5-3 0 0,-4-9-1 16,-3-8 1-16,-1-8 0 15,1-9 5-15,0-7 1 16,4-1-12-16,4-9 6 16,5-10-25-16,6-3 25 15,7 2-16-15,5 0 16 16,0 4-3-16,5 6-8 16,10 5 11-16,8 5 1 15,5 0 25-15,6 5 39 16,7 8-25-16,3 3-4 15,1-3-9-15,1-2-20 16,1-4-3-16,-3-6-4 16,-2-1-18-16,-3 0 0 0,9-22-88 15,-11-2-126 1,-9-1-553-16</inkml:trace>
  <inkml:trace contextRef="#ctx0" brushRef="#br0" timeOffset="-134833.02">11485 14425 1886 0,'0'0'280'15,"0"0"-249"-15,0 0 8 0,85-17-39 16,-41 9 8-16,7 1 32 16,3 3-38-16,0 1 18 15,-2 0-20-15,-4 3 1 16,-5 0-26-16,-9 0 11 16,-6 0-97-16,-14 0-76 15,-11 0-308-15,-3 1-453 0</inkml:trace>
  <inkml:trace contextRef="#ctx0" brushRef="#br0" timeOffset="-134435.92">11711 14463 1570 0,'0'0'251'15,"0"0"-158"-15,0 0-56 16,0 0-16-16,0 0 91 15,23 80-29-15,1-56-8 16,7 2-11-16,6 2-63 16,-1 5 15-16,-3 1-16 15,-2 0 1-15,-7 1 11 16,-3 1-11-16,-6-3 17 16,-9 2-2-16,-6-4-9 15,0 0-7-15,-19-4 0 16,-10-2-15-16,-5-6 14 0,-5-4 2 15,-4-6 7 1,-3-5 2-16,2-4-4 0,1 0 15 16,9 0 26-16,6-4 4 15,5-2 34-15,11 2-32 16,5 1-9-16,4 2-16 16,3 1-27-16,0 0-2 15,0 0-43-15,3 0-57 16,9 4-6-16,1 6-176 15,-4 1-835-15</inkml:trace>
  <inkml:trace contextRef="#ctx0" brushRef="#br0" timeOffset="-133490.37">1084 13833 1079 0,'0'0'286'0,"0"0"-199"16,0 0-45-16,0 110-22 16,0-47 75-16,12 31 69 15,16 40-57-15,4 23-7 16,-1 15-55-16,-4 5 1 16,-11-13-5-16,-7-2-31 15,-6-5 34-15,-3-9-16 16,0-15 11-16,0-17 38 0,3-27-57 15,-1-26-3-15,1-22-17 16,-3-11 4-16,1-6-4 16,2-3 0-16,-1-6-9 15,3-15-70-15,-2-40-171 16,0-10-75-16,-3-9-664 0</inkml:trace>
  <inkml:trace contextRef="#ctx0" brushRef="#br0" timeOffset="-130869.85">1299 13766 1174 0,'0'0'135'15,"0"0"-133"-15,0 0-2 16,0 0 18-16,79-16 28 16,-42 14 85-16,3-3-44 15,7-1-8-15,5-1-21 16,3 4-45-16,2 0 14 0,2 2-17 15,1 1-3-15,7 0 94 16,2 0-32-16,14 0-29 16,16 0-14-16,14 0-18 15,3 7 0-15,-8 6-8 16,-5 1 0-16,-11 1 6 16,4 1 1-16,-1-2-1 15,5-1 12-15,3-3-12 16,8-1 51-16,5-1 13 15,3 2-54-15,2-1 15 16,3-1-31-16,3-1 7 16,4 0-2-16,0 1 2 15,-1 1-7-15,1-1 0 0,-6 1 0 16,2 3 5-16,-3 2 3 16,3 1-5-16,-2 2-3 15,-1 0 0-15,4 0-1 16,-6-3 1-16,-1-1 0 15,0-2-1-15,-2-4 2 16,2-4-1-16,-3-1 0 16,0-2 8-16,1 0-7 15,-4 0-1-15,6-2 0 16,-3 2-2-16,-5 0 3 16,-4 0-1-16,-2 0 0 15,1-1-2-15,2-1 1 16,2 1 1-16,-2-2 0 15,5 0 6-15,1-1 0 16,2 0-12-16,0-2 6 16,-3 3-5-16,0-4 4 0,0-1 1 15,-2-3 0-15,3-1 9 16,-2-2-1-16,2-3-16 16,0-1 8-16,1-1-6 15,-1-1 5-15,1-1 1 16,-3 2 0-16,1 1 6 15,0-1 0-15,0 2-12 16,-3 3 5-16,3 1 1 16,-4 4-5-16,2 1 6 0,3 3-1 15,-1-1 6 1,1 1 0-16,-3-1-12 0,-2-1 4 16,2-1 1-16,3-5 0 15,-1 6 1-15,6-1 0 16,-6 0 3-16,6 2 3 15,0 1-12-15,-4 0 6 16,1 1-1-16,-3 1-1 16,0-5 3-16,-2 0-1 15,4-3 6-15,-1 1-5 16,0-3-1-16,2 0 0 16,-3 2-3-16,-3 0-3 15,-5 4 7-15,-8 0-1 16,-10 4 3-16,-16 0 3 15,-16 2-8-15,-11-1 2 0,-6 2-3 16,5 0 2-16,0 0 1 16,2 0 0-16,-9 4-1 15,-10 1 2-15,-8 0-1 16,-9-1 0-16,-4-1-9 16,-4-1-1-16,-3 0 12 15,0-1-2-15,0 3 8 16,0 0 1-16,0 4-17 15,0 2 8-15,-2 5 0 16,2 2 0-16,0 7 1 16,0 5-1-16,0 7 0 15,6 8 3-15,4 9-4 16,-2 3 1-16,-1 7 0 0,4 14-8 16,1 15 8-16,1 19-1 15,2 5 1-15,-4-4-16 16,-2-8 4-16,-4-12-1 15,0 0-21-15,-2 2-4 16,0-5-40-16,-2-1 25 16,1-5-31-16,-1-4-2 15,2-12 62-15,-1-14-22 16,-1-11 11-16,1-4 10 16,-1 6-42-16,1 2 33 15,2 3 15-15,-2-3 9 16,1-6 4-16,-3-3 8 15,0-3-2-15,0-3 3 16,0-2-3-16,0-2-8 0,-2-3-2 16,-5-4 4-16,1-4-5 15,-2-2 11-15,-1-4-25 16,-1-2-7-16,-2 0-39 16,3-2 34-16,-6 0-39 15,2-1 16-15,-5-1-38 16,-3-1 69-16,0 1 29 15,-4-1-1-15,-4-3-1 16,-2 0-5-16,-5 0-2 16,-4 0-22-16,-5-3 31 15,-4-2 26-15,-5-1 11 16,-4 0 15-16,-5-1-21 16,-5 1 8-16,-14 0 36 0,-19 1-69 15,-16 0 59 1,-8 0 31-16,10 1-45 0,3 1-41 15,13-2 18-15,-6 1 0 16,-1-1-20-16,-5-1-7 16,0 0 37-16,-3 3-37 15,-5-2 16-15,-4 0-1 16,-3 4-10-16,-1 1 3 16,-1 0-8-16,-1 0 10 15,-3 0 15-15,5 0-20 16,-3 0 17-16,0 0 34 15,-4 0 6-15,1 0-63 16,-4-2 15-16,3 1-8 16,1-1 31-16,-4 1-27 0,6-2-4 15,-2 1 17-15,2-2-18 16,-1 1 21-16,-2 1-10 16,1 1-16-16,2-1 33 15,3 2-18-15,1-1 5 16,2 1-5-16,1 0-5 15,2 0-7-15,-1 0-4 16,-2 0 0-16,4 0 3 16,0 0 7-16,4 1-10 15,0 2 0-15,1-1 1 16,2 1 15-16,0 2-15 16,-1-1 5-16,3 2 5 15,0-2-5-15,-3 3-12 16,-1-6 6-16,6 2 0 0,1-1-2 15,-3-2 4-15,6 1 4 16,-6 1-5-16,6 1 0 16,0 0-2-16,2-1-8 15,-5 2-4-15,2-1 11 16,-2 2 4-16,0-2 5 16,4-1-3-16,0 0-4 15,0 1 0-15,5-1 0 16,-3 0-22-16,5 1 11 15,-1-1 11-15,0 3 0 16,-3-1-11-16,2 0 8 16,-1 0 1-16,1 2-5 0,1-2-14 15,1 1 20-15,-2 2-4 16,6-1 5-16,-3 3 0 16,6-2-23-16,3 0 13 15,0 4 4-15,0-2-7 16,-1 0-1-16,0-2 13 15,1 0 1-15,0-1 0 16,3 0-9-16,-1 0 8 16,16-4 0-16,10 3-27 15,11-4 27-15,4 0-40 16,-7 1 14-16,-9-2 20 16,-8 0-27-16,5 0 28 15,-1 0-17-15,-1 0-12 0,6 0 35 16,-2 0-26-1,-1 0 26-15,3 0 0 0,-2 0-9 16,-1 0 8-16,5 3-18 16,0 4 1-16,1-2 18 15,6 0 2-15,5 2 32 16,9-1 39-16,7-4-26 16,6 0-8-16,12 1-3 15,6-3-2-15,4 0 15 16,2 0-37-16,0 0-11 15,0 0-1-15,0 0-18 16,2 0 17-16,2 4-9 16,1 0-6-16,1 1-15 0,0 3-92 15,3 5-48 1,-5 0-113-16,-2-1-493 0</inkml:trace>
  <inkml:trace contextRef="#ctx0" brushRef="#br0" timeOffset="-96508.37">8142 14719 1126 0,'0'0'265'16,"0"0"-171"-16,0 0-7 0,0 0 2 16,0 0-1-16,0 0 17 15,0 0-29-15,-3 0-51 16,3 0-4-16,0 0-10 16,0-2-10-16,0-4-1 15,8-3 0-15,5 0 6 16,4-2-6-16,2 1 1 15,3 0 6-15,1 2-6 16,4 2-1-16,-1 3 0 16,1 3-3-16,0 0 2 15,0 0 1-15,-5 9 0 16,-2 2-1-16,-3 6 8 0,-6-3-7 16,-3 7 0-1,-4-1-1-15,-4 6 1 0,0 4 0 16,-12 2 9-16,-3 4 3 15,-6-1-5-15,-1-2-8 16,2 0 1-16,-2-4 0 16,4-3-6-16,5-3 8 15,-2-6-2-15,7-3 0 16,-1-1 12-16,3-2-13 16,-1-2 1-16,4-1 0 15,3-2 1-15,0 0-1 16,0-1 0-16,0 1 0 15,3 0-2-15,4-2 2 16,1 1 13-16,1-2-5 16,1-1 23-16,4 1-25 0,3-2 7 15,0-1 15-15,5 0-22 16,-1 0 22-16,0 0-19 16,0 0-9-16,1 0 23 15,-4-4-14-15,0-1-9 16,-3-1 0-16,0 0 2 15,0 1-10-15,1-2 8 16,-1 2-22-16,2 0-44 16,-1-2-94-16,5-4-89 15,-3 1-331-15,-6 1-336 0</inkml:trace>
  <inkml:trace contextRef="#ctx0" brushRef="#br0" timeOffset="-95946.2">8736 14732 1416 0,'0'0'280'0,"0"0"-193"0,0 0-74 16,0 0-13-16,0 0 16 16,0 0-14-16,0 0 8 15,73-44 18-15,-45 38-18 16,4 0 24-16,-4 5-25 15,0 1 2-15,-4 0 12 16,-4 7-22-16,-6 7 7 16,-6 5-8-16,-5 3 2 15,-3 7 15-15,-3 5 10 16,-15 3-11-16,-6 3 2 16,-4 1-7-16,-1 2-11 0,1-6 0 15,4-1 1 1,8-5 1-16,1-8-1 0,12-5-1 15,3-6 4-15,0-4-2 16,16-1-2-16,10-6 7 16,11-1-6-16,5 0 26 15,5-2-1-15,-2-7 14 16,0 1 15-16,-9-1-30 16,-5 1-2-16,-7 3-23 15,-8 0 6-15,-1 5-17 16,-7 0-137-16,-7 0-394 0</inkml:trace>
  <inkml:trace contextRef="#ctx0" brushRef="#br0" timeOffset="-89727.53">9769 14579 188 0,'0'0'786'0,"0"0"-621"15,0 0-100-15,0 0-27 16,0 0 63-16,0 0 23 16,-28 0-53-16,25 0-36 15,3 0-5-15,0 5-29 16,0 4-1-16,0 5 0 16,0 2 3-16,8 4-3 15,8 2 7-15,5 1 24 0,4-3 23 16,2-3-54-1,0-8 10-15,1-3-10 16,-3-6 0-16,0 0 3 16,-3-6-2-16,2-8 1 0,-5-5 27 15,-5-3-28-15,-4-5 25 16,-3 3 13-16,-5-3-1 16,-2-1 32-16,0 6 2 15,-12 0-3-15,-3 5-16 16,-4 0-38-16,-5 5 7 15,1 4-21-15,-5 3-1 16,0 5 18-16,-2 0-18 16,0 13-2-16,3 7 2 15,5 3-63-15,5 4-44 16,6 2-37-16,9 15-38 16,2-8-161-16,0-5-313 0</inkml:trace>
  <inkml:trace contextRef="#ctx0" brushRef="#br0" timeOffset="-89270.34">9945 14858 998 0,'0'0'233'16,"0"0"-158"-16,0 0-52 15,0 0 15-15,0 0 59 16,-86 47-52-16,76-26-17 16,5 5-6-16,5 5-11 0,0 3 46 15,2 0 16-15,14 2-28 16,6-3 8-16,2-5-22 16,6-6 15-16,0-5-34 15,7-7 0-15,-3-8-5 16,1-2-6-16,-1-7-1 15,-1-15 16-15,-5-4-7 16,-4-9 19-16,-7-3 57 16,-7-1-57-16,-6 0 25 15,-4 1-12-15,-1 4-16 16,-18 5 9-16,-7 6-33 16,-8 6 16-16,-5 6 8 0,-4 4-24 15,0 7 30-15,1 0-16 16,3 9 1-16,6 9-9 15,7 4-7-15,6 6-13 16,7 4-51-16,13 20-111 16,0-5-174-16,8-6-769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2:56:02.5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11519 10596 205 0,'0'0'95'16,"0"0"-54"-16,0 0-7 15,0 0 44-15,0 0 36 16,0 0-23-16,6 1 20 16,-6-1-13-16,0 0 25 15,0 0-9-15,0 0-66 16,0 0-23-16,0 0 5 0,0 0-30 16,0 0 7-16,0 0-7 15,0 0 4-15,0 0-4 16,0 0 2-16,0 0 5 15,0 0 29-15,0 0-5 16,0 0 15-16,0 0-17 16,0 0-28-16,0 0 33 15,0 0-27-15,0 0 12 16,0 0 17-16,0 0-13 16,0 0 25-16,0 0-5 15,0 0-14-15,0 0 17 16,0 0-11-16,0 0-11 15,0 0-4-15,3 0-13 0,0 0-11 16,3 0 4-16,-1-1 0 16,1 1 5-16,1 0-5 15,0 0 0-15,5 0 1 16,3 0-1-16,5 0 0 16,2 0 0-16,5 0 0 15,1 0 10-15,3 0-8 16,2 0 5-16,2 0-1 15,1 0 2-15,2 0-8 16,2 0 0-16,-1 0 1 16,3 0 0-16,-5 0 0 15,1 0 0-15,-1 0 5 16,0 0-5-16,-3 0-2 16,1 0 1-16,-1 0 0 15,-1 0 2-15,-2 0-1 0,1 0-1 16,-3 0 0-16,0 0 4 15,-3 0-6-15,1 0 2 16,-3 0 0-16,-3 0-3 16,-2 0 4-16,-5 0-1 15,-4 0 2-15,-4 0 0 16,-1 0-2-16,1 3 0 16,0-2 0-16,4 3 2 15,1-1-2-15,-1 1 0 16,5 0-1-16,0 0 3 15,4 1-5-15,2 0 4 16,3 1-1-16,0-1 7 16,4 3-7-16,2-2 0 0,2-3 0 15,0 4-1-15,5-4 1 16,4-1 0-16,2 1 1 16,5-1 14-16,2 0-14 15,1-1-1-15,3 3 0 16,-2-3 1-16,3 1 7 15,-1-1-8-15,1 0 8 16,-1-1 3-16,1 1-10 16,2-1-1-16,-3 0 0 15,2 0 11-15,-1 0-9 16,2 0-2-16,0 0 0 16,-2 0 22-16,0 0-21 0,2 0-1 15,-1-2 0-15,0-1 9 16,0 0 0-16,1 0-9 15,-2 1 1-15,-1 0 8 16,0 1-2-16,-1-1-7 16,-1 2 0-16,-2 0-2 15,0 0 1-15,-2 0 1 16,0 0 0-16,1 0 2 16,-3 0-1-16,2 0-2 15,0 0 1-15,-1 0-3 16,0 0 3-16,0 0 0 15,1 0 6-15,-5 0-6 16,-1 0 1-16,1-1-2 0,-1 0 1 16,1-2 0-1,-1 1 3-15,0 0-3 0,1-1 0 16,-4 3 3-16,1 0-1 16,2 0-3-16,-3 0 1 15,1 0-1-15,2 0 0 16,-2 0 1-16,2 0 0 15,3 0 1-15,0 3 8 16,2 1-12-16,2 0 3 16,1 0-10-16,2-2 10 15,1 0 0-15,1-2 1 16,5 0 3-16,0 0-4 16,1 0 0-16,1 0 0 15,0 0 0-15,2 0 1 16,0 0-1-16,2 0 0 0,-1 0 0 15,3 0 9-15,2 0-16 16,0 0 7-16,2 1 0 16,-1-1-2-16,-1 2 4 15,2-2-2-15,-2 0 0 16,1 0 3-16,0 0-4 16,-3 0 1-16,0 0 0 15,-1 0-6-15,0 0 12 16,1 0-6-16,-3 0 0 15,1 0 1-15,1 0-2 16,-2 0 1-16,-1 0 0 16,0 0 1-16,-2 0-1 0,0 0 0 15,-1 0 0-15,-1-2-1 16,-2-1 0-16,-3 1 1 16,-5-1 0-16,0-1 5 15,-3-1-3-15,-4 0-3 16,-3-1 1-16,-3 2-1 15,-6-1-2-15,-5 2 3 16,-6 0 0-16,-5 1 4 16,-4 2 2-16,-6 0-7 15,-1 0 1-15,-3 0-4 16,0 0-5-16,0 0 9 16,0 0 0-16,0 0-1 15,-6 0-106-15,-7 0-116 0,0 5-276 16</inkml:trace>
  <inkml:trace contextRef="#ctx0" brushRef="#br0" timeOffset="10459.66">13161 8890 689 0,'0'0'234'0,"0"0"-153"15,0 0 27-15,0 0 25 16,0 0-8-16,0 0-28 16,2-4-50-16,-2 2 1 15,0 2-5-15,0 0-6 16,0 0 43-16,0 0-19 16,0 0 11-16,0 0 0 15,0 0-43-15,0 0 5 16,0 0-15-16,0 0-18 0,0 0 38 15,0 0-32 1,0 0 10-16,0 0 10 0,0 0-25 16,0 2 9-16,-2 5-11 15,-5 3 6-15,1 5 10 16,-2 3-16-16,-2 2 6 16,-3 2 0-16,-3 6 2 15,-3 2-9-15,-3 2 1 16,1 4-3-16,-5 4 3 15,-2 4 0-15,-2 3 1 16,-4 1 6-16,3 2-5 16,-1 0-2-16,1 0 0 15,0 1 0-15,2-3-2 16,1-2 3-16,4 0-1 16,-1-5 6-16,0 3-5 0,-2-3-1 15,0 2 0-15,0-1 0 16,-3-2 11-16,6-5-11 15,2-3 2-15,4-5 12 16,5-6-6-16,1-2-7 16,3-4-1-16,1-3 2 15,4-5 7-15,1-3-8 16,1-1 6-16,1 0-6 16,1-2 0-16,-2 2-1 15,2-3 0-15,0 3 6 16,0-3-3-16,0 0-3 15,0 0 0-15,0 0 0 16,0 0 3-16,0 0-3 0,0 0 0 16,0 0-29-16,0 0-30 15,12-3-146-15,5-6-136 16,-1-2-469-16</inkml:trace>
  <inkml:trace contextRef="#ctx0" brushRef="#br0" timeOffset="11458.32">16566 7473 517 0,'0'0'163'0,"0"0"-39"16,0 0 27-16,0 0 22 0,0 0 2 16,0 0-98-16,-52 80-23 15,42-58-8-15,-2 2-5 16,0 5 3-16,-7 8-14 15,-2 8 24-15,-18 22-3 16,-13 23-26-16,-20 25 14 16,-4 10 4-16,-1-6-7 15,9-17 8-15,16-28-13 16,12-19 1-16,9-17 47 16,2-5-13-16,-1 1-11 15,1 3-17-15,-1 1-26 16,9-11 20-16,7-8-30 0,7-7 10 15,3-8-7-15,4-2 4 16,0-2-6-16,0 0-3 16,0 0-5-16,7-8-8 15,7-7-66-15,-1 2-161 16,-4 0-553-16</inkml:trace>
  <inkml:trace contextRef="#ctx0" brushRef="#br0" timeOffset="12703.71">12544 11067 530 0,'0'0'604'15,"0"0"-472"-15,0 0-76 16,0 0-2-16,0 0 10 16,0 0-25-16,0 0 6 15,0 0-29-15,0 0-15 16,0 6 21-16,-3 11-4 15,0 5 11-15,0 9 45 16,-3 8-29-16,0 9-1 16,-3 11-15-16,-2 13-16 15,1-5 9-15,-2 2-16 16,3-6 4-16,3-13-8 0,-1-3 4 16,2-11-6-16,2-10 0 15,2-10 1-15,-1-8 4 16,2-5-4-16,0-3 11 15,0 0 16-15,0-4 21 16,0-11 27-16,0-7-45 16,2-7-15-16,-1-4 4 15,1-9-10-15,-1-4-10 16,-1-6 0-16,2-4 7 16,1-5-7-16,1 0 0 15,1 1 0-15,1 4-3 16,1 3 4-16,2 7-1 15,0 7 0-15,0 7-3 16,-3 7 2-16,0 8 1 0,-2 6 0 16,-1 7-9-16,2 4 2 15,1 4-11-15,6 21 17 16,13 20 1-16,10 25 5 16,0 2-4-16,-1-2 1 15,-4-8 7-15,-9-14-2 16,5 4-8-16,-1 3 1 15,-3-7 0-15,-5-9-1 16,-2-3 1-16,-5-9-13 16,-4-3-17-16,-3-7-90 15,-3-5-65-15,0-4-31 16,-7-5-364-16</inkml:trace>
  <inkml:trace contextRef="#ctx0" brushRef="#br0" timeOffset="13019.43">12466 11579 204 0,'0'0'930'0,"0"0"-786"15,0 0-107-15,0 0 21 16,0 0 2-16,0 0 1 15,0 0 36-15,37-6-6 16,-7 6-2-16,3 0-24 0,5 0-50 16,-1 0 27-1,0 0 23-15,-1 2-18 0,-3-1-1 16,-4 1-38-16,0 0-8 16,-6 3 14-16,-3-1-13 15,-1 0-2-15,-3-2-7 16,9-2-87-16,-6 0-153 15,-2 0-420-15</inkml:trace>
  <inkml:trace contextRef="#ctx0" brushRef="#br0" timeOffset="13582.09">13883 11471 656 0,'0'0'766'16,"0"0"-660"-16,0 0-76 15,0 0-1-15,0 0-27 16,0 0 49-16,0 0 30 16,75-21-12-16,-47 14-5 15,3 3-45-15,7 0-1 16,2 4 1-16,6 0-16 16,2 0 4-16,3 0 8 15,-1 0-15-15,0 0 21 16,0 0-21-16,-1-1 0 0,-4 0 1 15,-2 1 7-15,-5 0-9 16,-8 0 1-16,-8 0-8 16,-7 0 1-16,-9 0-57 15,-6 0-126-15,0 0-133 16,0 0-418-16</inkml:trace>
  <inkml:trace contextRef="#ctx0" brushRef="#br0" timeOffset="14160.36">14596 11269 1290 0,'0'0'222'16,"0"0"-190"-16,0 0-23 15,0 0 2-15,0 0-10 16,15 73 16-16,-12-40 23 16,3 0-40-16,-5 2 16 15,2-3-16-15,-1-6 13 16,-1-4-10-16,1-6 4 16,-2-7 18-16,1-3 13 15,-1-5-37-15,0-1 22 16,0 0 17-16,0-1 43 15,0-10-4-15,0-6-57 0,0-8-10 16,0-3 3-16,0-3-8 16,0-8-7-16,0 0 0 15,0-1-7-15,0 1 6 16,4 4 1-16,2 4 0 16,2 9-1-16,0 5-7 15,1 9 2-15,0 8-4 16,6 0-2-16,4 17 11 15,1 9 1-15,3 7 0 16,1 1 1-16,-3 2-1 16,-3-4 0-16,-6-1-1 15,-5-1 1-15,-7-2 1 0,0-3 0 16,-19-3 7-16,-6-4 7 16,-5-2-14-16,-3-5 0 15,0-2-1-15,2-6 6 16,6 1 1-16,2-4-7 15,8 0-2-15,6-1-74 16,3-8-433-16</inkml:trace>
  <inkml:trace contextRef="#ctx0" brushRef="#br0" timeOffset="15229.29">15488 11176 880 0,'0'0'382'0,"0"0"-259"0,0 0-59 16,0 0-23-16,0 0 14 15,0 0-16-15,0 0 4 16,19 42 101-16,-9-7-37 15,-1 8-65-15,1 2 5 16,-1 2-45-16,-2-2 15 16,2-6-17-16,-3-5 6 15,-1-7 2-15,-2-9-8 16,-2-9-22-16,-1-9-117 16,0 0-211-16,0-13-903 0</inkml:trace>
  <inkml:trace contextRef="#ctx0" brushRef="#br0" timeOffset="15918.17">15432 11151 1069 0,'0'0'361'15,"0"0"-286"-15,0 0-43 16,0 0-31-16,0 0 19 15,59-75 33-15,-29 60-30 16,3 4 3-16,7 1-23 0,2 5 4 16,2 5-1-16,0 0-6 15,-2 5 0-15,-4 14 12 16,-6 2-11-16,-8 6 62 16,-5 1-1-16,-10 2-34 15,-7 3 18-15,-2-1-5 16,-9 1-19-16,-12-3 8 15,-3-4-28-15,-3-3 13 16,-2-6 1-16,4-5-15 16,3-5 28-16,5-6-16 15,4-1-1-15,4 0-1 16,3-4-11-16,4-10-1 16,2 0-63-16,0-3-26 0,14-2 39 15,7 2 4 1,6 2 13-16,5 2 21 0,4 7-7 15,5 1 20-15,2 5-1 16,-1 2-10-16,2 13 11 16,-3 5 0-16,-4 2 57 15,-3 5 19-15,-5 1-23 16,-7 3-9-16,-8 2-10 16,-7 2 3-16,-7 1 19 15,-3 3-31-15,-18-2-13 16,-7-2 3-16,-7-2-9 15,-4-5-5-15,-5-6 5 16,-3-8-4-16,-2-8 10 16,2-6-12-16,3 0 10 15,4-13 22-15,4-4-18 0,7-2 3 16,6 2-11-16,4 2 0 16,5 4-1-16,4 3-5 15,5 5 0-15,2 1 0 16,0 2-35-16,2 0-14 15,-1 0-65-15,-1 13-102 16,0 0-127-16,2-2-784 0</inkml:trace>
  <inkml:trace contextRef="#ctx0" brushRef="#br0" timeOffset="22321.98">11577 11448 1290 0,'0'0'180'16,"0"0"-180"-16,-115 7-81 15,59-6 81-15,-1-1 0 16,3 0 162-16,1 0-61 15,-1-6-63-15,0-2-38 16,1-3 16-16,2 2 34 16,0-2-12-16,5 0-6 15,1-1-32-15,-1-4 10 0,4 0 16 16,5-2-20-16,-2-2 25 16,5-5-17-16,-1-2-6 15,4-1 23-15,0-3-30 16,-1-2 1-16,0-1-2 15,0 1 0-15,-2-3-2 16,-3 1 2-16,3-3 0 16,-4-3 9-16,-2-5-8 15,-3-1-1-15,-1-4 0 16,-5-2 1-16,-2-6 2 16,-4-2-3-16,0-1 1 15,-2-6 18-15,2 0-10 16,3-2-9-16,-2 2 0 15,2 0 1-15,2 0 1 16,2 1-2-16,-6-8 0 0,0-12 9 16,3-13-8-16,2 1-1 15,13 7 0-15,8 5-13 16,6 7 12-16,5-2 1 16,1-3 0-16,8 6 0 15,1-2 10-15,5 2-10 16,2-2 0-16,0 0-3 15,0-4 1-15,8-3 2 16,6 0 0-16,0 0-1 16,3-3-2-16,4-1 3 15,1-3 0-15,5 0 7 0,0 4-7 16,5 0 0 0,0 1 0-16,2 1 5 0,2-1-4 15,0 2-1 1,0 6 0-16,-3 15-2 0,-5 11-8 15,-6 15 10-15,0-1 0 16,5-6 6-16,3-6-5 16,7-10-1-16,1 5 0 15,-1 1-9-15,5 5 9 16,0 3 1-16,1 5-1 16,3 4 0-16,-1 2 0 15,1 3-6-15,-4 2 6 16,1 1-24-16,-3 1 24 15,-1 0 0-15,1-1 0 16,1 1-3-16,-2-2 3 16,4 0 0-16,2 1 0 15,2-3-4-15,0 2 4 0,2 0 0 16,0 0 1-16,-4 2-1 16,-2 1-28-16,-3 4 12 15,-7 6-3-15,-6 4-28 16,-11 4 15-16,-4 6 17 15,-6 5 15-15,-4-1 6 16,-1 3 1-16,-1 0-1 16,0 0-6-16,0 0-7 15,2 0 7-15,-1-2 0 16,2-1 0-16,0 1 6 0,0 1-6 16,0 1 0-1,4 0-7-15,1 0-6 0,1 14 13 16,4 6 1-16,1 3-1 15,0 8 10-15,0 1-10 16,1-3 0-16,-3-2 0 16,-3-4-3-16,1-6-3 15,-4-5 8-15,-1-5-2 16,-2-4 7-16,-2-3-6 16,1 2-1-16,-2-2 1 15,0 0-1-15,0 0 30 16,0-8-1-16,0-5-16 15,0-4-7-15,-2-3 0 16,-5-1-7-16,-5-1 1 16,0-2 0-16,-2-2-1 0,-2 1 1 15,1 1 0-15,0 0 0 16,2 3-14-16,-2 3 14 16,7-1-8-16,-1 3 8 15,2 2 0-15,3 5 0 16,-1 0 0-16,4 5 0 15,-1 1 2-15,2 2 1 16,0-1-3-16,0 2 0 16,0-1-1-16,0-1-5 15,2 0 5-15,8-1 1 16,5 3 0-16,3-2 15 16,6 1-3-16,4 1-5 15,5 0-1-15,7 0 4 16,0 1-16-16,2 4 6 15,1 2 0-15,-4-2-1 0,-3 4 2 16,-3-3 0-16,-3 2 5 16,-8-2-5-16,0 2-2 15,-7-4 1-15,-3 1-1 16,-4-1-9-16,-4 0 10 16,-2 0 0-16,-2 1 10 15,0 2-8-15,0 2-2 16,-9 4 0-16,-8 1-3 15,-2 3 2-15,-5 3 1 16,-6 1 0-16,-4 3 4 16,-6 1-2-16,-2 4-3 0,-3 0 1 15,3 0 0-15,2 2-1 16,4-4 2-16,6-2 4 16,5-4 16-16,7-6-20 15,6-3 17-15,6-6-18 16,2-3 9-16,4-3 1 15,0 0-10-15,0 0 2 16,0 0 4-16,0 0 1 16,6-3-14-16,-2-4-70 15,1-4-212-15,-4 1-486 0</inkml:trace>
  <inkml:trace contextRef="#ctx0" brushRef="#br0" timeOffset="22984.62">10969 6075 764 0,'0'0'169'16,"0"0"-105"-16,0 0 4 16,0 0 62-16,0 0 5 15,0 0-61-15,0 0 25 16,27 12-24-16,-16 8 8 15,1 8 24-15,2 8-58 16,4 8-27-16,-1 2-10 16,0 2-11-16,-1-4 6 15,-2-2-6-15,-5-7-1 16,-2-6 0-16,-4-9 0 16,-1-6-1-16,-1-4 1 15,-1-5 0-15,0-4 3 16,0-1 3-16,0 0 13 15,0-4 0-15,0-9-12 0,0-5 0 16,-4-4-7-16,-5-5 0 16,0-4 8-16,0-3-8 15,-4-2 0-15,1-1-1 16,-1-1 3-16,0-1-8 16,1 3 6-16,-1 3 0 15,7 8-2-15,1 5 3 16,2 11-1-16,0 4 0 15,3 5-18-15,0 0 16 16,0 17-24-16,2 11 26 16,7 8 4-16,7 8-4 0,-1 1 0 15,3-2-1 1,-4-7-59-16,-1-3-125 0,-6-6-187 16,-2-7-17-16,-4-9-268 0</inkml:trace>
  <inkml:trace contextRef="#ctx0" brushRef="#br0" timeOffset="23515.23">11022 6145 595 0,'0'0'193'0,"0"0"-57"16,0 0 52-16,0 0 58 15,0 0-91-15,0 0-43 16,0 0-42-16,-13-39-45 15,13 39-2-15,6 0-21 0,9 0 50 16,6 0-8-16,7 0-44 16,3 5 9-16,7 0-9 15,5 0 0-15,5-2 6 16,4-2-4-16,0-1 8 16,-3 0-3-16,0 0 2 15,-7 0-15-15,-3 0 6 16,-9 0 0-16,-6 0 3 15,-8 0-3-15,-5 0 1 16,-8 3-1-16,-3 4 10 16,0 4 8-16,-11 6 17 15,-10 6-29-15,-1 4 14 16,-7 1-19-16,-2 0 0 0,-4 3 9 16,-1-1-8-1,-2 0-2-15,-1-1 0 0,-2-4 0 16,5-3 5-16,2-4-5 15,4-2 8-15,5-5 17 16,6-3-16-16,8-4 10 16,5 1-14-16,3-3 1 15,3-2 4-15,0 0-10 16,0 0 1-16,0 0 9 16,0 0-4-16,0 0-6 15,0 3 0-15,0 0-18 16,0 8 18-16,3 0-244 0,-3 0-708 15</inkml:trace>
  <inkml:trace contextRef="#ctx0" brushRef="#br0" timeOffset="34815.9">18582 11243 398 0,'0'0'252'16,"0"0"-126"-16,0 0-42 15,0 0 72-15,0 0-4 16,3-3-12-16,-3-1-4 16,1 0-66-16,1-2-4 15,-1 3-15-15,-1-1-2 16,2 3 39-16,-2 0-28 16,0-1-5-16,0 2-2 15,0 0-44-15,0 0 16 16,0 0-9-16,0 0-15 15,0 0-1-15,0 8 6 0,0 12-6 16,-3 6 0-16,-5 10 0 16,-2 10-1-16,0 4 1 15,-3 5 0-15,3 0-2 16,-2 1-26-16,2-8-2 16,2-8 6-16,-1-7 15 15,5-9 9-15,2-9 0 16,1-7 0-16,1-6 6 15,0-2-6-15,0 0 0 16,0 0-1-16,0-11 1 16,4-5 18-16,2-6-12 15,1-4 2-15,0-3 13 0,-3-3-12 16,2-7-9-16,-1 0 0 16,2-4 0-1,-3-3-1-15,1 1 1 0,-1 0 0 16,-1 4 3-16,2 3-1 15,-2 6-4-15,1 6 2 16,-1 4-4-16,0 2 3 16,-1 6 1-16,1 3 0 15,-2 5 3-15,-1 1-3 16,2 3 0-16,1 2 0 16,1 0-21-16,6 0 15 15,3 7 7-15,7 7-1 16,3 6 6-16,7 6 0 15,5 3-7-15,1 5 1 16,2 5-7-16,-1 2 1 0,-3 1 7 16,-1 1-1-16,-5-4 4 15,-2-3-3-15,-9-4-1 16,-4-8 0-16,-7-5 1 16,-6-2 0-16,0-1 0 15,-3 0 26-15,-14-2 2 16,-8 3-29-16,-5 0 4 15,-6-2-4-15,-6-3 0 16,-1-4 5-16,-4-7-4 16,2-1 0-16,3 0 17 15,3 0-16-15,8 0 21 16,10-4-12-16,6 1-11 16,7 1 23-16,5 2-22 0,3 0-1 15,0 0 0-15,0 0 0 16,0 0-6-16,0 0-7 15,9 0-11-15,5 0-22 16,2 0-51-16,5 0-64 16,12-15-21-16,-5 1-199 15,-1-3-140-15</inkml:trace>
  <inkml:trace contextRef="#ctx0" brushRef="#br0" timeOffset="35101.37">19105 11146 751 0,'0'0'156'16,"0"0"-10"-16,0 0-24 16,0 0-38-16,0 0 14 15,0 0-2-15,0 0 20 16,6 120-28-16,5-45 8 15,2 19-33-15,0-3-51 16,-2-19 5-16,-6-26-17 16,-2-19 12-16,-2 1-14 15,2-1 3-15,-3 1-2 16,0-7-23-16,-10-5-139 16,-3-5-144-16,0-6-357 0</inkml:trace>
  <inkml:trace contextRef="#ctx0" brushRef="#br0" timeOffset="35335.29">19007 11584 977 0,'0'0'163'0,"0"0"-111"16,0 0 21-16,0 0 96 15,0 0-9-15,112-12-81 16,-69 8-12-16,6 0 9 15,3-2-54-15,-2-1-3 16,0-1-19-16,-5-1 1 16,-3 1 6-16,-8-1-7 0,-7 1-14 15,-10-1-111-15,-6 1-163 16,-8 1-426-16</inkml:trace>
  <inkml:trace contextRef="#ctx0" brushRef="#br0" timeOffset="35568.6">19356 11269 1185 0,'0'0'211'0,"0"0"-114"15,0 75-43-15,3-33 17 0,7 0 50 16,2 2-66-16,3-2-17 15,-3-8-23-15,0-3-15 16,-2-9 4-16,-2-5-4 16,2-14-122-16,-4-3-117 15,0 0-458-15</inkml:trace>
  <inkml:trace contextRef="#ctx0" brushRef="#br0" timeOffset="35918.91">19547 11144 1109 0,'0'0'181'0,"0"0"-136"0,0 0-13 16,0 0-32-16,31 89 7 15,-10-73 6-15,0-8-12 16,3-3 41-16,-2-5-3 15,-4 0 5-15,-2-9 52 16,-2-8-21-16,-4-4 41 16,-4-2-49-16,-4-5-2 15,-2 1 12-15,0 4-40 16,-3 2-9-16,-8 4 17 16,-4 5-33-16,-1 8 6 15,-8 4-18-15,-3 4 1 16,-3 17-16-16,-1 6 15 0,3 5-28 15,2 4-11-15,4 14-141 16,7-8-88-16,6-6-525 0</inkml:trace>
  <inkml:trace contextRef="#ctx0" brushRef="#br0" timeOffset="40440.44">13509 14150 1003 0,'0'0'312'15,"0"0"-222"-15,0 0-8 0,0 0-27 16,0 0 0-16,0 0-3 16,0 0-43-16,0-1 9 15,0 1-18-15,0 0 6 16,1 0 8-16,2 5 15 16,0 6-7-16,0 1 18 15,-1 6-39-15,5 2 19 16,-1 6-20-16,0 2 1 15,3 4 12-15,1 5-12 16,-2 1 5-16,6 2 9 16,-1-1-8-16,0-2-7 15,5-3 0-15,0 1 0 16,5-3 0-16,-1 0 0 0,2-3 0 16,-2-1 8-16,2-5-7 15,-2-2-1-15,2-4 0 16,0-2 1-16,-3-2-7 15,1-4 12-15,-1 2-6 16,0-5 1-16,1-1 11 16,2 0-13-16,0-4 1 15,4-1 0-15,2 0 3 16,1 0-3-16,4 0 1 16,1-3 8-16,1-2-8 15,1 2-1-15,1-1 0 16,2-1-5-16,-1 0 4 15,2 2 2-15,-2-3-1 16,2 0 5-16,4-1-4 16,1 0-1-16,2-3 41 15,4 0-28-15,1 1 8 0,1-4-21 16,4 2 8-16,0-2-4 16,1 0 3-16,1 0-8 15,-1 2 1-15,-4-2-1 16,1 3-6-16,-5-2 14 15,-1 0-6-15,1 1-1 16,-3 0 2-16,1-1-2 16,0 0 0-16,1-3 0 15,0 1 3-15,1 1-3 16,0-3 0-16,-1 3 0 16,1-1 3-16,2 4-4 15,-2-2 1-15,-1 2 0 16,2 2-1-16,1 0 1 15,-1 1 0-15,4 2 0 0,-3-3-5 16,3 1 5-16,-4 0 0 16,1 0 1-16,-1-1 0 15,-1-1 5-15,0 3-6 16,3-3 0-16,-3 2-3 16,5 2 3-16,-2-2 0 15,0 4 0-15,0 1 3 16,0 1-2-16,-2-1-1 15,2 2 0-15,0 0-3 16,-1 0-4-16,-3 0 7 16,1 0 0-16,-2 0 5 15,0 0-4-15,-3 0-2 0,0 0 1 16,-1 0 0-16,-3 5 1 16,0-2-1-16,-1 4 0 15,0-2 2-15,-3 0-1 16,-2 2-1-16,-1-2 0 15,-2 0-1-15,-2 2-5 16,-1-2 7-16,0 2-1 16,-2 0 4-16,-1 3-2 15,-3 1-3-15,0 3 1 16,1 4-3-16,-4 0 3 16,-1 3 0-16,1 0 0 0,-1-1 5 15,-1 0-4 1,-2-1-1-16,-2-1 0 0,-1 0-1 15,-3-3-1-15,0 1 3 16,-3-3-1-16,-2 1 3 16,2-1-3-16,-4-1-1 15,-2-5 0-15,0 1 1 16,-2-5-1-16,-1 0 2 16,2-1 0-16,-2-2 24 15,0 1-24-15,0-1 28 16,0 0-12-16,0 0-17 15,0 0 17-15,0 0-11 16,0 0 9-16,0 0 14 16,0 0-21-16,0 0 14 15,0 0 0-15,0 0-20 0,0 0 20 16,0 0-22-16,0 0 9 16,0 0 13-16,0 0-22 15,0 0 10-15,0 0-10 16,0 0 2-16,0 0 4 15,0 0-6-15,0 0 2 16,1 0 5-16,1 3-6 16,-2-1-2-16,0 0-125 15,0-2-472-15</inkml:trace>
  <inkml:trace contextRef="#ctx0" brushRef="#br0" timeOffset="42963.66">18292 14727 651 0,'0'0'159'0,"0"0"-102"16,0 0-5-16,0 0 48 16,0 0 62-16,0 0-43 15,0 0-61-15,6-1 64 0,-3-3-66 16,0 0-8 0,2-1-8-16,1 0-24 0,2-1 19 15,2-1-21-15,0-3 4 16,2 1 18-16,1-2-35 15,2 0 17-15,0 2-18 16,3-3 7-16,0 0 8 16,3 2-5-16,3-3 22 15,2-1 27-15,0 2-59 16,1-1 13-16,1 0-13 16,1 1 6-16,-1 0 1 15,-1-1-7-15,0 4 0 16,-2-2 7-16,-1 1-1 15,-3 1-7-15,-1 2 1 16,3-1-5-16,-2 1-2 0,1 1 10 16,3 1-3-16,2-2 10 15,2 2-8-15,-1 0-2 16,2-1 0-16,-2 3 0 16,2 0 2-16,-3 3-2 15,0 0 0-15,0 0 6 16,-4 0 1-16,0 0-7 15,-1 0 0-15,1 0 0 16,-1 6 6-16,2 0-6 16,-3-1 6-16,4 3 9 15,0 0-8-15,2 1-7 16,0-1 0-16,1 2 0 0,1 1-1 16,0-1 1-1,3 1 0-15,-1-2 4 0,2 1-4 16,0 0 0-16,4-2-2 15,1 0 2-15,3 1 12 16,1-1-6-16,3 0 2 16,-2 0 0-16,3-2-2 15,-1 2-6-15,0-1 0 16,0-2 0-16,-1 4 7 16,1-1-7-16,0 3 0 15,-1 0 9-15,0 0-9 16,0 2 0-16,0-1 0 15,0-2 0-15,1 2 1 16,4-1 0-16,-1-1 14 16,4 0 8-16,1-2-22 0,2 1 11 15,-3 0-12-15,5-1 1 16,-1 0-1-16,1-2 6 16,0 0-3-16,-1-2 1 15,-2 0 3-15,-2-1-7 16,-3 2 0-16,-4 1 0 15,1 1 6-15,-4 2 1 16,3 0 8-16,-2 2 3 16,3 0-17-16,-1 3 5 15,3-1-6-15,0-1 1 16,-1 1 2-16,-2-2 3 16,1-1 3-16,-2-2 6 15,2 1-8-15,-1-2 2 0,2 2-9 16,4-3 1-1,3 0 5-15,4 0-3 0,0-3-3 16,3-2 0-16,2-1 9 16,1 0-10-16,0-4 1 15,1-3 0-15,1-3 5 16,-1 1-5-16,-1 1 0 16,0-1 0-16,0 2-4 15,0 0 2-15,1 1 2 16,-1-3 0-16,-1 2 8 15,-1-2-8-15,-5 1 0 16,-1 0 0-16,-1 0-6 16,-3-1 6-16,-2 3 0 0,1 0 1 15,-2-1 6 1,-3 1-5-16,3 0-2 0,-1 1 0 16,1-1-2-16,2 1 0 15,0-2 2-15,2 0 0 16,1 1 5-16,-2 1-4 15,1-1-1-15,0 0 0 16,-1 0-1-16,0 1 0 16,-2-1 2-16,0-2-1 15,-1 2 4-15,-5 0-3 16,-2 1-1-16,-4-1 0 16,-3-1-5-16,-4 0-2 0,-3-1 13 15,-2-1-6 1,-4 1 6-16,1 0-5 0,-4-1-1 15,0-2 0-15,-1 0-1 16,0 0 0-16,2-3 1 16,-1 2 0-16,0-4 7 15,2 2-6-15,1-4-1 16,-2 1 0-16,1 0-12 16,-2-3 5-16,-1 0 7 15,-2-1 0-15,0-1 4 16,0-4 2-16,-4 0-7 15,1-2 1-15,-2-3-3 16,-1-4 3-16,-1-2 0 16,-2-1 0-16,1-2 14 15,-3 1-4-15,-1-3-10 0,-1 0 3 16,-3 1 3-16,0 1 6 16,0 5-9-16,0 6 15 15,0 7 22-15,0 5-40 16,0 5 10-16,-3 1-10 15,-1 5-22-15,1-2 21 16,0 3-11-16,-1 1 4 16,1-1 8-16,2 3-37 15,-1 2-3-15,-2 0-86 16,-1 0-186-16,-3 0-456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1:47:14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5113,'0'0'1112,"0"0"-664,0 0 233,0 0 487,0 0 224,0 0-560,0 0-192,129 0-287,-110 0-345,-4 0 240,-6 0-192,1 0-56,-5 0-104,-3 0-2449,-2 2-2256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5-28T13:29:02.8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7410 16523 165 0,'0'0'809'0,"0"0"-600"15,0 0-130-15,0 0 20 16,0 0 55-16,0 0-31 16,-2 0-34-16,2 0-46 15,0 0-11-15,0 0 38 16,0 0-22-16,0 0-2 16,0 0 2-16,0 0-31 15,0 0 11-15,0 0-14 16,0 0-14-16,-1 2 11 0,-1 5-11 15,-1 8 0-15,-3 8 26 16,-2 10-24-16,0 8 9 16,-3 7-11-16,0 5 0 15,-3 7-2-15,-2 4 4 16,1 0 2-16,-1 4 0 16,-1-4 5-16,1-6-10 15,1-5 1-15,0-10-2 16,6-4-4-16,0-12 12 15,2-5-6-15,2-5 0 16,2-5 3-16,0-4-4 16,3-3 1-16,0-2 0 15,0-3 4-15,0 1-4 0,0-1 0 16,0 0-1-16,0 0-1 16,0 0-8-16,0 0 10 15,0 0 0-15,0 0-3 16,0-6-4-16,0-10 7 15,0-7 0-15,0-7 1 16,0-7-8-16,0-5 7 16,0-5-2-16,6-9-5 15,3 0-34-15,-2-1 14 16,2-2-15-16,-1 1-44 16,5 0 39-16,-2 2-2 15,2 3 0-15,-4-1 12 0,3 4-36 16,0 4 28-1,-2 5 38-15,-1 2-15 0,0 6 22 16,0 8 0-16,-3 5 0 16,-3 7 13-16,0 5-3 15,-3 4 1-15,2 3 13 16,-2 1-8-16,0 0 27 16,0 0-27-16,1 0-16 15,5 10 25-15,0 10-25 16,3 7 31-16,7 7-15 15,1 7-10-15,5 6 22 16,8 15-6-16,10 19 4 16,12 17 20-16,2 5-45 15,-9-14 14-15,-9-23-15 16,-12-22 9-16,-4-3 6 0,4 4-15 16,-1 3 16-1,2 3 19-15,-4-9-35 0,-2-7 16 16,-5-7-5-16,-2-6-9 15,-4-7 20-15,-3-6-21 16,1-2 11-16,-4-4 0 16,-1-2-5-16,-1-1-7 15,0 0 9-15,0 0-7 16,0 0 40-16,0 0-8 16,0 0 6-16,0 0 18 15,0 2-38-15,0-2 17 16,0 0-19-16,-6 0-12 15,-5 0 24-15,-3 0-30 16,-3 0 6-16,-5 0 3 16,-5 0-8-16,-1-3-1 0,-8 0 0 15,-2 0 10-15,-6-1-20 16,2 4 17-16,-1 0-7 16,3 0 0-16,-2 0 6 15,0 0-14-15,6 0 6 16,2 2 2-16,4 1 11 15,5-1-11-15,4 1 1 16,6-2-1-16,4 2-9 16,4-2 9-16,3 1-10 15,1 0-5-15,0-2 15 16,0 0 1-16,0 2 1 16,1-1 11-16,-1 1-4 0,3-2-18 15,-3 0 9-15,3 2-6 16,0-2 6-16,-4 0 0 15,1 0 1-15,3 0 7 16,-2 0-8-16,1 0 0 16,1 0-15-16,0 0-37 15,0 0-43-15,1 0-136 16,4-5-787-16</inkml:trace>
  <inkml:trace contextRef="#ctx0" brushRef="#br0" timeOffset="1148.53">8064 16462 912 0,'0'0'336'16,"0"0"-223"-16,0 0-16 16,0 0 53-16,0 0-16 15,0 0-11-15,0 0-59 16,0 0-51-16,0 0 40 15,0 0-32-15,0 0 5 16,0 0 2-16,0 0-18 16,0 0-9-16,0 0-1 0,2 3 0 15,12 11 2-15,5 5-2 16,8 10 0-16,4 6 11 16,8 6 2-16,6 5-13 15,5 9 5-15,4 3-4 16,7 4 35-16,-1 5-18 15,-2 0 5-15,-3-2 15 16,-1-1-37-16,-5-6 20 16,-3-8-20-16,-4-4 7 15,-3-9 32-15,-6-4-27 16,-5-8 11-16,-4-4 10 16,-5-8-34-16,-4 0 19 15,-4-7-19-15,-4-1 12 16,-1-2-4-16,-3 0-7 15,-3-3 6-15,2 0 3 0,-2 0 1 16,0 0-10-16,0 0-1 16,0 0 0-16,0 0 5 15,0 0-5-15,0 0-23 16,0-6-72-16,-8-25-91 16,-2 1-369-16,1-1-448 0</inkml:trace>
  <inkml:trace contextRef="#ctx0" brushRef="#br0" timeOffset="2050.25">8843 16394 949 0,'0'0'195'15,"0"0"-111"-15,0 0-1 16,0 0 23-16,0 0-51 16,0 0-35-16,0 0 27 15,-9-2 10-15,9 2 7 16,0 0 0-16,-1 0-23 15,1 0 7-15,-3 0 12 16,0 0-4-16,-2 7-1 16,0-1-34-16,-3 1 20 15,3 3 12-15,-1 4-33 16,0-1 13-16,-2 3-19 16,-3 5-14-16,-1 4 33 0,-1 4-32 15,-4 2 22-15,-2 5-11 16,-2 3-12-16,0 2 19 15,-1 3-18-15,-5 4 0 16,3 0 26-16,-3 2-17 16,1 0-4-16,0 0 11 15,-1-5-10-15,6 0 9 16,1 0-4-16,3-5-6 16,-1-4 21-16,5-2-26 15,-1-1 7-15,2-3-8 16,0-2 13-16,-1 0-8 0,1-3-5 15,0-2 0 1,2-4 27-16,2-4-27 0,2-1 16 16,0-6-10-16,3-2 3 15,0-3 11-15,3-2-20 16,0-1 7-16,0 0 2 16,0 0 3-16,0 0-12 15,0 0 0-15,0 0 0 16,0 0 14-16,0 0-14 15,0 0 1-15,0 0 8 16,0 0-9-16,0 0 0 16,0 0 0-16,0 0 1 15,0 0-2-15,0 0 1 16,0 0 0-16,0 0-9 0,0 0 4 16,0 0-17-16,0 0-104 15,8 0-62-15,5 0-348 16,-4 0-579-16</inkml:trace>
  <inkml:trace contextRef="#ctx0" brushRef="#br0" timeOffset="30242.57">9786 16872 393 0,'0'0'163'16,"0"0"-45"-16,0 0-6 15,-6 0-13-15,3 0 73 16,3 0-27-16,0 2-63 0,-2-2 45 15,2 0-52-15,-1 0 2 16,1 0 18-16,0 0-54 16,0 0 23-16,0 0-42 15,0 0-16-15,0 0 32 16,0 0-24-16,0 0 17 16,0 0 10-16,0 0-29 15,0 0-11-15,0 0-1 16,0 0-7-16,0 0-6 15,1 0 20-15,13 1-7 16,5 1 10-16,7-2 3 16,3 0-14-16,4 0 1 15,2 0 0-15,-1 0 2 0,0-2-1 16,-2-1-1 0,-7 0 11-16,-3 3-3 0,-4-3-16 15,-6 3 8-15,-3 0-3 16,0 0-3-16,-5 0 12 15,-1 0-6-15,-1 0 7 16,-1 0-1-16,1 0-12 16,-2 0-32-16,0 0-164 15,0 0 32-15,0 0-369 0</inkml:trace>
  <inkml:trace contextRef="#ctx0" brushRef="#br0" timeOffset="30744.6">9868 17067 561 0,'0'0'315'0,"0"0"-185"16,0 0-97-16,0 0-21 15,0 0 59-15,0 0-28 16,0 0-15-16,0 7 1 16,3-4 52-16,10 2 35 0,1 2-38 15,5-1-8 1,8 3 6-16,6 0 14 0,4 1 27 16,3 2-63-16,2-4-53 15,-2 1 34-15,-1-5-34 16,-6 0 22-16,-5-2 4 15,-4-1-18-15,-6-1 5 16,-6 0 11-16,-3 2-12 16,-3-2 45-16,-2 1-57 15,-2-1 35-15,-2 1 7 16,1-1-42-16,-1 2 60 16,0-2-45-16,0 0 5 15,0 0 37-15,0 0-52 16,0 0 8-16,0 0-14 15,0 0 15-15,0 0-14 0,0 0 0 16,0 0 4-16,0 0-5 16,0 0-2-16,8 0-44 15,1-2-147-15,4-8-474 0</inkml:trace>
  <inkml:trace contextRef="#ctx0" brushRef="#br0" timeOffset="31795.91">11139 16409 902 0,'0'0'259'15,"0"0"-135"-15,0 0-29 16,0 0-20-16,0 0-1 15,0 0-21-15,0 0-53 16,-3 0 11-16,3 0-11 16,0 0 0-16,0 0 11 0,0 0-11 15,0 0 7-15,1 5 28 16,7 6-26-16,2 2 29 16,2 2-19-16,6 6-18 15,4 6 28-15,8 7-23 16,9 9 7-16,10 6 55 15,5 7-38-15,4 5 33 16,0 1-25-16,2 1-13 16,-2-1 41-16,-4-3-66 15,-2-1 36-15,0-3-11 16,-7-10-16-16,-4-5 25 16,-6-4-17-16,-5-6 4 15,-5-7 28-15,-7-3-36 16,-3-4-6-16,-6-2-7 0,-3-5 12 15,0-1 13-15,-4-3-24 16,-1-2 6-16,-1-2 9 16,0-1-7-16,0 0-10 15,0 0 1-15,0 0 0 16,0 0-3-16,0 0 4 16,0-4-2-16,0-9-10 15,-3-24-224-15,-3 1-110 16,0-3-565-16</inkml:trace>
  <inkml:trace contextRef="#ctx0" brushRef="#br0" timeOffset="32493.84">11919 16387 851 0,'0'0'348'0,"0"0"-195"16,0 0-108-16,0 0 58 15,0 0-15-15,0 0-34 16,0 0 7-16,0 0-45 15,0 0 27-15,-3 0 15 16,-3 10-52-16,-2 4 28 16,-1 8-13-16,-2 3-20 0,-3 6 48 15,-4 7-33 1,-1 5 1-16,-5 8 1 0,-6 5-5 16,-3 5-14-16,-10 12 1 15,-5 14-2-15,-7 12-5 16,9-10 8-16,7-19-1 15,14-21 20-15,10-13-12 16,-6 5 3-16,0 1-1 16,-4 1-4-16,1-6 13 15,3-5-8-15,4-9 25 16,4-6 19-16,6-5-39 16,1-5 21-16,4-4-15 15,1-1-21-15,1 0 42 16,0-2-43-16,0 0 15 0,0 0-15 15,0 0 10-15,0 0-11 16,0 0 1-16,0 0 0 16,0 0-16-16,10-21-31 15,6-1-166-15,3-7-356 0</inkml:trace>
  <inkml:trace contextRef="#ctx0" brushRef="#br0" timeOffset="33260.21">12320 16977 1079 0,'0'0'354'16,"0"0"-213"-16,0 0-106 16,0 0 35-16,0 0 52 15,0 0-63-15,0 0-8 16,-22-4-48-16,17 4 25 16,-1 0 35-16,-1 0-57 0,-4 0 5 15,4 0-11-15,-2 4 0 16,0 2-3-16,2 1 11 15,-1 4-8-15,2 2 0 16,0 4 2-16,2 6-4 16,2 9-6-16,2 7 5 15,0 19-6-15,9 22 17 16,12 20-8-16,6 3 17 16,-5-13-7-16,-4-26 3 15,-6-19-13-15,-1-6 6 16,2 4 13-16,-1 4-17 15,0 0 16-15,1-6-18 0,-4-12 8 16,-3-9-9 0,0-6 1-16,-3-9-12 0,-3-3 2 15,0-2-88-15,0-7-115 16,0-12-111-16,-7 1-632 0</inkml:trace>
  <inkml:trace contextRef="#ctx0" brushRef="#br0" timeOffset="33704.68">12064 17594 947 0,'0'0'249'0,"0"0"-128"0,0 0-80 16,0 0 31-16,0 0 24 15,0 0-78-15,0 0 11 16,-5-2-29-16,5 2 0 16,2 0 19-16,11 0-18 15,2 0 55-15,10 3 68 16,7 1-41-16,5-1 49 16,9-1-78-16,5-2-13 15,0 0 39-15,2 0-68 16,-1-6 25-16,-4 2-37 15,-5 0 16-15,-10 1 6 16,-8 3-9-16,-8 0 11 16,-9 0 38-16,-3 0-50 0,-5 0 40 15,0 0-12-15,0 0-34 16,0 0 64-16,0 0-38 16,0 0-11-16,0 0-1 15,0 0-8-15,0 0-14 16,2 0 2-16,-1 0-48 15,5 7-21-15,-1 3-279 16,-4 3-1521-16</inkml:trace>
  <inkml:trace contextRef="#ctx0" brushRef="#br0" timeOffset="35642.81">12945 16964 1249 0,'0'0'271'0,"0"0"-158"15,0 0-3-15,0 0 61 16,0 0-32-16,0 0-24 15,0 3-56-15,0-3-27 16,0 0 42-16,0 0-50 16,0 0 21-16,0 0-4 15,0 0-40-15,0 0 35 16,0 0-36-16,0 0 0 16,9 0 2-16,12 0 0 15,7 0-2-15,11-3 0 0,6 0 1 16,4-4 4-16,2 1-4 15,1 2-1-15,0-3 10 16,-1 1-4-16,-5-1-12 16,-4 2 6-16,-5-1 0 15,-9 2 4-15,-8 3-4 16,-7 0 1-16,-5 1 20 16,-4 0-12-16,-2 0-9 15,-1 0 0-15,-1 0 0 16,0 0 34-16,0 0-26 15,0 0 13-15,0 0-5 16,0 0-3-16,0 0-23 0,0 0 10 16,0 0-1-16,0 0-23 15,2 0 21-15,2 0-109 16,14 0-97-16,1 0-370 16,-2 0-927-16</inkml:trace>
  <inkml:trace contextRef="#ctx0" brushRef="#br0" timeOffset="36208.18">13970 16465 1064 0,'0'0'291'15,"0"0"-176"-15,0 0-41 16,0 0 2-16,0 0 42 16,0 0 0-16,0 0-83 0,-2-3-15 15,2 3-13-15,2 0 9 16,11 10-16-16,5 9 29 16,9 7-4-16,10 13 42 15,8 9-18-15,16 21 7 16,18 20-3-16,18 18-46 15,3 5 20-15,-9-11-15 16,-16-21 0-16,-25-25 28 16,-9-14-33-16,-3-2 26 15,4 4 17-15,2 0-47 16,2 2 24-16,-9-7-18 16,-7-11-8-16,-9-8 20 15,-8-5-19-15,-4-8 2 16,-6-2-1-16,-2-4 8 0,-1 0-22 15,0-7-5-15,0-12-113 16,-1-5-366-16</inkml:trace>
  <inkml:trace contextRef="#ctx0" brushRef="#br0" timeOffset="36633.89">14861 16404 1629 0,'0'0'239'0,"0"0"-170"15,0 0-57-15,0 0-5 16,0 0 100-16,0 0-73 15,-78 102-17-15,49-46 8 16,-11 23-11-16,-15 27 15 16,-8 13-4-16,-1 2-24 15,4-9 45-15,16-27-36 16,11-21 36-16,13-19 36 16,1-10-72-16,1 3 11 15,0-1-21-15,2 0 1 0,4-11 13 16,4-9-13-1,1-5 6-15,6-7 0 0,-1 0-1 16,1-4-12-16,1-1 4 16,0 3-32-16,0-3 34 15,0 0-92-15,0-7-61 16,1-6-211-16,8-1-498 0</inkml:trace>
  <inkml:trace contextRef="#ctx0" brushRef="#br0" timeOffset="37057.04">15372 17229 1309 0,'0'0'500'0,"0"0"-366"16,0 0-46-16,0 0-19 0,0 0-26 15,0 0-3-15,0 0-39 16,10 76 12-16,2-34 33 16,1 5-32-16,1-4 9 15,-2-4 0-15,0-6-15 16,-5-8-8-16,-1-6 0 16,-1-8 0-16,-1-7-14 15,-2-4-5-15,-2-12-83 16,0-12-218-16,0-3-529 0</inkml:trace>
  <inkml:trace contextRef="#ctx0" brushRef="#br0" timeOffset="37439.14">15308 16774 1151 0,'0'0'236'0,"0"0"-190"15,0 0-25-15,0 0-17 16,0 0 3-16,0 0-13 0,0 0 6 15,-9 37-1 1,10-35-9-16,4-2 6 0,-2 0 4 16,0 0 0-16,0 0 3 15,-1 0-10-15,-2 0 7 16,0 0 0-16,0 0 27 16,0 9-27-16,0 2 32 15,-2 5 16-15,-3 1-48 16,2 5 26-16,2-5-26 15,-1-2-341-15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00:07.8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4455 6909 884 0,'0'0'402'0,"0"0"-283"16,0 0-19-16,0 0 72 0,0 0-34 16,0 0-23-16,0-2-41 15,0 2-29-15,0 0 11 16,0 0-23-16,0 0-1 16,0 0 13-16,0 0-34 15,0 0 6-15,0 0-17 16,0 0 1-16,6 0 10 15,9 0-11-15,6 0 1 16,7 0 8-16,5 0-3 16,6 0-2-16,2 0-4 15,1-1 2-15,1-5 4 16,-2 1-6-16,-4 0 0 16,-1 1 4-16,-3 0-2 0,-5 0-2 15,-1 4 0-15,-5-3 0 16,-3 3-1-16,-5 0 1 15,-5 0 0-15,-2 0-1 16,-2 0-7-16,-4 0-12 16,-1 0-40-16,0 0-65 15,0 3-129-15,-10-3-130 16,-2 2-711-16</inkml:trace>
  <inkml:trace contextRef="#ctx0" brushRef="#br0" timeOffset="592.12">4737 6713 1243 0,'0'0'368'0,"0"0"-269"15,0 0-70-15,0 0 32 16,0 0 26-16,0 0-8 15,0 0-23-15,-5-8-47 16,5 8-9-16,0 6-1 16,0 12 1-16,0 10 0 15,6 9 9-15,-1 10 8 16,-2 4 4-16,0 6-20 16,1 2 4-16,-4-5-5 15,0-4 0-15,0-9 2 16,0-9-2-16,0-10 0 15,0-9 2-15,0-4 4 0,0-8-6 16,0-1 6-16,0 0 2 16,0-15 44-16,0-13-39 15,0-10-1-15,-7-11-3 16,1-4-3-16,0-5 2 16,-3-3-8-16,-1 2 0 15,-1 3 7-15,2 5-7 16,0 7 0-16,3 8-5 15,2 11 7-15,2 9-2 16,1 10 0-16,1 6-13 16,0 1 12-16,0 21-11 15,6 15 12-15,4 13 9 16,2 8-8-16,2 7-1 0,-4-4 0 16,-1-3 0-16,-3-7 0 15,0-8 0-15,1-9 1 16,-2-9 1-16,-4-8-2 15,-1-11-13-15,2-6-77 16,-2-17-88-16,1-7-134 16,-1-8-421-16</inkml:trace>
  <inkml:trace contextRef="#ctx0" brushRef="#br0" timeOffset="1056.92">4837 6690 1149 0,'0'0'253'0,"0"0"-177"0,0 0 14 15,-21 76 48-15,3-40-9 16,-3 4-54-16,-3 4-24 16,-6 3-10-16,-5 2-40 15,-1 0 8-15,3-2-6 16,3-5 10-16,5-10-16 15,8-10 3-15,6-9 0 16,6-7 4-16,5-6-4 16,0 0 0-16,0-10-33 15,6-13 17-15,10-8 15 16,5-6-12-16,3-2-3 0,5-3 16 16,-1 1 0-1,0 4 0-15,1 1 0 0,-4 7 7 16,-1 3-7-16,-8 8 0 15,-4 6 0-15,-6 3 1 16,-3 9 7-16,-3 0-5 16,0 4 23-16,-6 13-16 15,-13 9 22-15,-5 7-19 16,-2 3-12-16,1-2 10 16,4-3-11-16,6-4 0 15,2-7 0-15,8-4-12 16,2-9-65-16,3-2-222 15,0-5-349-15</inkml:trace>
  <inkml:trace contextRef="#ctx0" brushRef="#br0" timeOffset="1733.89">4543 6650 1285 0,'0'0'370'0,"0"0"-279"16,0 0-71-16,0 0-20 16,0 0 0-16,0 0 13 15,37 90 6-15,-7-44 19 16,9 4 3-16,4 4-22 16,-1-2 14-16,0-2-10 0,-2-8-20 15,-7-6 16-15,-7-7-18 16,-7-8 8-16,-6-7-3 15,-7-5 0-15,-3-6-6 16,-3 0 11-16,0-3 1 16,-8-3 76-16,-11-11-59 15,-8-11-14-15,-7-8 1 16,-5-8-10-16,-4-8 6 16,-2-4-6-16,2 0-5 15,7 7 10-15,5 5 1 16,7 12 13-16,12 9-2 15,6 8-21-15,4 10-2 16,2 2 0-16,0 2-22 0,11 20 21 16,16 12 0-1,9 12 1-15,7 5 2 0,2 4-2 16,-1-2 0-16,-2-9-1 16,-9-7 1-16,-5-9-1 15,-9-8 1-15,-8-6 0 16,-5-8 1-16,-6-5 8 15,0-1-5-15,-15-4-4 16,-9-13 2-16,-7-8 5 16,-7-6-6-16,-6-5 9 15,2-3-7-15,2 3-1 16,7 2-2-16,9 10 0 16,8 7 2-16,10 9 42 0,6 8-44 15,0 2 0-15,6 18-1 16,13 8-6-16,5 5 7 15,3 5 0-15,1-5 0 16,-2-4-8-16,-4-8-2 16,3 0-66-16,-7-9-169 15,-6-6-807-15</inkml:trace>
  <inkml:trace contextRef="#ctx0" brushRef="#br0" timeOffset="97907.83">4321 14971 1077 0,'0'0'171'0,"0"0"-114"16,0 0 9-16,0 0 11 15,0 0 56-15,0 0-24 16,0 0-41-16,0 0 3 0,0 0-19 16,0 0 30-1,0 0-9-15,0 0-39 0,0 0 18 16,0 0-35-16,0 0 1 15,3 0 16-15,10 0-33 16,5 0 22-16,3 0-23 16,7 0 7-16,4-2-3 15,-1 2-3-15,5 0 0 16,2-2 8-16,3 2-2 16,1-1-7-16,4 0 0 15,2-2 0-15,4-1-6 16,0-1 6-16,3-1 0 15,3 2 6-15,6 0-5 0,2-2-2 16,3 1 1 0,-2-1-5-16,6 0 5 0,-3-1 1 15,13-1 0 1,-8-1 9-16,1 0-3 0,3 1-8 16,-9 2 1-16,8-1-2 15,-1 3 1-15,-2 0 1 16,-2 3 0-16,0 1 0 15,-1 0 2-15,2 0-3 16,1 0 1-16,1 0-2 16,-3 0-5-16,0 0 8 15,2 0-1-15,1 0 7 16,-3 0-1-16,4 2-7 16,-2 1 1-16,1 1-2 15,-1 0 1-15,-2 0 1 0,1 1 0 16,0 2 2-1,1-2-1-15,13 0-1 0,11 2 0 16,-10-2-4-16,-7-1 2 16,-1-1 2-16,1-3 0 15,24 0 3-15,12 0 3 16,-5 0-6-16,-11 0 0 16,-11 0-3-16,-2 0 2 15,2 0 1-15,2 0 0 16,1 0 1-16,2 0 0 15,0 0-1-15,-1 0 0 16,1 0-3-16,-1 0 2 16,1 0 1-16,7 0 0 0,-2 0 5 15,1 0 1-15,3 0-7 16,0 0 1-16,4 0-12 16,-1 0 11-16,0 0 2 15,-5 0-1-15,1 0 3 16,-4 0 3-16,-1 2-12 15,4 3 6-15,-2 2 0 16,2-2 2-16,0 1-2 16,-3 1 0-16,7-3 1 15,-2 1 0-15,2-2-1 16,-2 0 0-16,0-2-2 16,0-1 1-16,2 2 1 0,-2-1 0 15,0-1 6 1,0 4-5-16,-2-1-2 0,0 1 1 15,0-1-4-15,-1 0-2 16,-3 1 6-16,-4 0 0 16,-1 2 0-16,2-1 9 15,1 1-9-15,1-2 0 16,-2-1-1-16,1 1 0 16,-2-1 1-16,2-1 0 15,4 3 2-15,-1-3-2 16,-1 0 0-16,0 1-1 15,-3 2-5-15,-2-2 6 16,2-1 0-16,-1 3 0 16,1-1 6-16,1-1 2 15,-1 2-10-15,0-1 2 0,1 1-4 16,0 0-4-16,3 0 9 16,3-1-1-16,-3-2 4 15,3 2 2-15,1-1-7 16,4 1 1-16,3-4-1 15,4 2-5-15,4-2 7 16,8 1-1-16,3-1 3 16,6 0 3-16,1 0-7 15,3 0 1-15,2 0-5 16,1 0 4-16,6 0 2 16,2-1-1-16,4-1 3 15,2 2-2-15,4-2-2 16,0 2 1-16,2-2-1 15,0 2 0-15,5 0 2 0,3 0 4 16,2 0 14-16,-1 0-8 16,2 0-8-16,4 0-3 15,1 0 0-15,1-1 16 16,0-1-15-16,1 0 14 16,-2 0-14-16,0 1 7 15,-1 0-9-15,-1-1 1 16,-1 1 0-16,-2 0-1 15,-2-1 1-15,1 1 0 16,-1-3 6-16,-2 3 0 16,1-1-6-16,1 0 0 0,-5-1 0 15,-2 1-4-15,-7 0 5 16,-2 2-1-16,-6-1 4 16,-1 1 3-16,-1 0-7 15,-3 0 0 1,-2 0-3-16,-3-1-3 0,-4-2 7 15,0 0-1-15,-2 0 0 16,1 0 8-16,3-1-8 16,5-3 0-16,2 1-3 15,4-2 2-15,2-1 1 16,2-2 0-16,4-1 0 16,1 3 7-16,5-4-8 15,2 3 1-15,4-1 0 16,2 2-9-16,-2-2 10 15,2 2-1-15,-1 4 0 0,-1 1 9 16,2-1-11-16,2 5 2 16,1-1 0-16,0 1-8 15,3 0 8-15,1 0 0 16,1 0 0-16,1 0 0 16,0 0 0-16,-1 0 0 15,-2 0 2-15,-3 3-5 16,-1 1 3-16,-2 1 0 15,-2 3-2-15,-1-3 14 16,-3 5-13-16,-5-5 1 16,-4 1-7-16,-3 0-5 15,-6-1 16-15,-8-1-4 16,-12 1 0-16,-16-1-9 16,-28-3-22-16,-18-1-81 15,-23 0-158-15,-27-5-245 0</inkml:trace>
  <inkml:trace contextRef="#ctx0" brushRef="#br0" timeOffset="99162.27">3882 13834 1245 0,'0'0'254'15,"0"0"-149"-15,0 0-51 16,0 0 111-16,0 0 9 16,0 0-60-16,0 0 3 0,-9 2-67 15,9-2-17-15,0 0 29 16,0 0-61 0,0 0 16-16,0 0-17 0,0 0 13 15,0 0-6-15,0 0-7 16,6 0 0-16,8 0 16 15,8 0-14-15,5 0-2 16,6 0 0-16,1 0-2 16,5 0 2-16,2 0 1 15,0 0 0-15,2 0 5 16,0-2 5-16,-2-3-11 16,-1 1 0-16,-6-2-9 15,-1 0 9-15,-5 1 0 0,-5 2 2 16,-2 1 2-1,-7-1 5-15,-5 1-9 0,-1 0 0 16,-5 2-4-16,3-3 2 16,-3 3 2-16,-2-2 0 15,-1 2 0-15,0 0-5 16,0 0-5-16,0 0-39 16,0 0-53-16,0-5-14 15,-1 1-148-15,-8-2-370 0</inkml:trace>
  <inkml:trace contextRef="#ctx0" brushRef="#br0" timeOffset="99747.58">4157 13408 1159 0,'0'0'255'0,"0"0"-172"16,0 0-48-16,0 0 20 16,0 0 79-16,0 0-32 15,0 0-33-15,0-3-12 16,0 3-42-16,0 0 16 15,0 6-31-15,0 9 13 0,0 11 39 16,0 13-6-16,0 21-14 16,4 27 18-16,5 22-44 15,0 2 21-15,-3-19-11 16,0-23-15-16,-6-26 37 16,0-5-23-16,3 2 3 15,-3 5 42-15,0 2-45 16,0-7 22-16,0-7-16 15,0-8-20-15,0-5 40 16,0-6-26-16,0-4 7 16,0-7 5-16,0-1-18 15,0-1 13-15,0-1-10 0,0 0-4 16,0 0 24 0,0 0-24-16,0 0 8 0,0 0 14 15,0 0-24-15,0 2-6 16,0-2 0-16,0 0 6 15,0 0-21-15,0 0 21 16,0 0-6-16,0 0 0 16,0 0-96-16,3 0-47 15,15 0-95-15,-3 0-301 16,6-3-243-16</inkml:trace>
  <inkml:trace contextRef="#ctx0" brushRef="#br0" timeOffset="101879.71">8933 12603 905 0,'0'0'320'0,"0"0"-153"16,0 0-64-16,0 0-12 15,0 0 16-15,0 0 42 16,0 0-57-16,-21-17 10 16,19 17-33-16,-2 0-48 15,1 0 34-15,0 0-29 0,-5 1-11 16,-4 8 3-16,-7 4-17 15,-2 5-1-15,-7 9 0 16,-8 6 0-16,-9 9-1 16,-22 18 1-16,-18 15 0 15,-25 14 8-15,-11 8 4 16,3-1-12-16,-1 1 0 16,4-1-6-16,-7 7 4 15,-8 4 2-15,-3 3 0 16,-1-1 2-16,7-6-1 15,11-12-1-15,8-7 0 16,10-10 2-16,16-15-3 16,18-13 1-16,16-11 0 0,8-5 10 15,-5 2 7 1,0 1-13-16,-4 3 13 0,10-9-16 16,5-3 33-16,4-2-26 15,9-7-8-15,6-2 12 16,2-5-10-16,7-5-2 15,3 0 0-15,3-3-7 16,0 0-5-16,0 0 12 16,0 0 0-16,0 0-6 15,12 0-74-15,19-6-4 16,1-5-192-16,-1-3-496 0</inkml:trace>
  <inkml:trace contextRef="#ctx0" brushRef="#br0" timeOffset="102901.49">19324 10316 965 0,'0'0'145'0,"0"0"-95"16,0 0-31-16,0 0 33 15,0 0 98-15,-102 85-59 16,73-61-7-16,-2 7 18 16,-8 6-30-16,-8 9-11 15,-9 5-27-15,-23 16-34 16,-25 19 34-16,-33 18-21 15,-17 10 12-15,-3 1 28 16,2-4-46-16,10-6 22 0,-2 1 2 16,1 5-15-16,-2-2 37 15,5-4-31-15,4-7-9 16,14-11 9-16,15-11-11 16,23-14 0-16,21-14 7 15,20-12-11-15,6-6 39 16,0-1-31-16,-1 3 6 15,5-6 8-15,11-6-20 16,9-8-6-16,10-6-3 16,3-5 6-16,3-1 24 15,0 0-30-15,0 0 8 16,1 0-8-16,11-6-12 16,14-8-59-16,-4 3-126 0,-3 0-306 15</inkml:trace>
  <inkml:trace contextRef="#ctx0" brushRef="#br0" timeOffset="103188.83">8455 16537 1191 0,'0'0'0'0</inkml:trace>
  <inkml:trace contextRef="#ctx0" brushRef="#br0" timeOffset="107758.79">6567 15520 1393 0,'0'0'329'16,"0"0"-227"-16,0 0-15 15,0 0 14-15,0 0 48 16,0 0-66-16,-79-50-36 16,61 44 24-16,0 3-47 15,-4-3 18-15,-5 6-42 0,-1 0 15 16,-7 0-14-16,-5 12-1 15,-8 8 0-15,-1 6 0 16,0 11-2-16,1 4 2 16,5 5 0-16,4 7-20 15,8 5 13-15,13 15 7 16,15 17 0-16,3-9 0 16,7-8 1-16,19-10-2 15,2-19-7-15,9 4-4 16,7-2 6-16,3-7 7 15,4-11-1-15,-2-6 7 16,2-10 6-16,-2-6-14 0,-1-6 1 16,1 0-7-16,-7-4-9 15,1-10 14-15,5-8-94 16,-11 2-185-16,-5 4-350 0</inkml:trace>
  <inkml:trace contextRef="#ctx0" brushRef="#br0" timeOffset="108143.37">6901 16012 1245 0,'0'0'283'0,"0"0"-220"15,0 0-24-15,-39 72-32 16,35-49 71-16,4 3 47 15,0 1-88-15,3-2-5 16,9 1-11-16,7 0-21 16,2-6 29-16,3-1-28 15,0-2 6-15,4-7-7 0,2-1-88 16,10-9-116-16,-9 0-200 16,-5 0-295-16</inkml:trace>
  <inkml:trace contextRef="#ctx0" brushRef="#br0" timeOffset="108607.8">7323 16053 1311 0,'0'0'241'0,"0"0"-162"15,0 0-63-15,0 0 70 16,-95 15 35-16,71-4-77 0,3 4-19 15,0-2-25-15,2 3 6 16,4-1-6-16,0 2 0 16,6-1 0-16,1 1 0 15,5-1 3-15,3 0-9 16,0-1 3-16,5-4-6 16,10-3-1-16,3-3 12 15,1-5-2-15,4 0 14 16,-4-3-8-16,5-12-6 15,-6-1 0-15,0-1 1 16,-5-1 37-16,0 2-29 16,-2 4 16-16,-5 7-22 0,1 5-3 15,1 0 0 1,-1 15 0-16,4 15 32 0,7 8 33 16,-2 8-52-16,-1 4-1 15,-1 0 10-15,-1-3-13 16,-1-3-7-16,-2-7-2 15,-2-6 1-15,-4-8-12 16,-1-7 11-16,-1-5-122 16,-2-11-145-16,0-2-249 15,0-10-316-15</inkml:trace>
  <inkml:trace contextRef="#ctx0" brushRef="#br0" timeOffset="109322.37">7517 16111 332 0,'0'0'953'0,"0"0"-816"16,8 85-57-16,-4-44-28 16,4-2 25-16,2-4 54 15,-1-5-61-15,-3-6-45 16,3-7-25-16,-3-8 11 15,-5-3-11-15,-1-6 2 16,0 0 22-16,0-3 26 16,0-13-31-16,-3-6-9 15,-7-7-10-15,4-1-6 16,3-1-6-16,1 2-72 16,2-2-8-16,0 6 40 15,8 2 28-15,10 3-9 0,0 3 17 16,6 5 16-16,-1 4 6 15,3 5 5-15,-1 3-2 16,-1 0-3-16,-2 14 0 16,-1 5-6-16,-3 5 0 15,0 2 0-15,-4 2 5 16,0 0-4-16,0-5 8 16,2-3-4-16,-1-3-5 15,0-6 0-15,5-6 0 16,-1-3 1-16,-1-2 2 0,-2-3-3 15,-1-12-24 1,-6-6-15-16,-3-5-6 0,-6 1 45 16,0-2 6-16,-1 1-5 15,-13 5 72-15,-5 3 10 16,-2 4 30-16,-2 6-37 16,-2 6-57-16,1 2-1 15,2 6-18-15,2 10-1 16,4 8-7-16,4 3 7 15,9 0 1-15,3-1 1 16,0-4 8-16,12-3-16 16,7-7 7-16,4-5 0 15,2-4-3-15,4-3 10 16,-3 0-7-16,-2 0 0 16,-2-1 6-16,-3-2-6 0,-2 3 0 15,0 0 0-15,2 0-12 16,5 0 12-16,16 0-142 15,-5-4-7-15,-2-5-632 0</inkml:trace>
  <inkml:trace contextRef="#ctx0" brushRef="#br0" timeOffset="109590.94">8359 15963 1172 0,'0'0'763'15,"0"0"-634"-15,0 0-110 16,0 0 34-16,0 0 13 0,0 0-14 16,-80-52-24-16,80 74-28 15,0 14-5-15,0 12 4 16,0 10-1-16,14 15 0 16,2-8 3-16,1 3-1 15,2 1 6-15,-4-13-5 16,1 5-1-16,-4-8 0 15,0-9-32-15,-6-13-52 16,-6-11-205-16,0-11-244 16,0-9-247-16</inkml:trace>
  <inkml:trace contextRef="#ctx0" brushRef="#br0" timeOffset="109908.23">8193 16286 1380 0,'0'0'153'15,"0"0"-152"-15,0 0-1 16,0 0 67-16,0 0 22 16,113-13-50-16,-71 6 25 15,7-5-20-15,-4-2-25 16,1-4 33-16,-6-5-26 16,-5-1-17-16,-8-1 13 15,-5-1-9-15,-10 3-13 16,-3 3 1-16,-3 5-1 15,-6 8 119-15,0 6-28 16,0 1-38-16,1 12-37 16,2 10-5-16,5 5-12 0,2 2 1 15,5 0-2-15,0-7-5 16,1-6 7-16,-2-5-2 16,2-11-35-16,-7 0-186 15,-4 0-490-15</inkml:trace>
  <inkml:trace contextRef="#ctx0" brushRef="#br0" timeOffset="110059.36">8509 15966 1840 0,'0'0'351'0,"0"0"-351"15,0 0-52-15,0 0-168 0,0 0 10 16,0 0-78-16,0 0-559 15</inkml:trace>
  <inkml:trace contextRef="#ctx0" brushRef="#br0" timeOffset="110259.69">8746 15712 1588 0,'0'0'241'0,"0"0"-191"16,15 79-8-16,-4-27 26 15,2 16 68-15,0-4-31 16,1 1-76-16,1-3-2 16,-3-14-27-16,-1-2-18 0,-6-7 12 15,1-11-73-15,-6-8-156 16,-3-5-109-16,-5-10-542 0</inkml:trace>
  <inkml:trace contextRef="#ctx0" brushRef="#br0" timeOffset="110618.87">8767 16260 1463 0,'0'0'254'0,"0"0"-221"16,0 0-31-16,0 0 40 15,79-40 25-15,-45 24-33 16,4-3-14-16,-4-1-14 16,3 0 47-16,-5 4-40 15,-5 0-13-15,-5 7 15 16,-7 6-15-16,0 3 0 0,-6 8 0 15,-2 16 12-15,0 5-5 16,1 5 11-16,4 0-17 16,1-4 21-16,4-4-13 15,2-9 10-15,1-7 0 16,1-6-10-16,-1-4-4 16,-3-1 9-16,-1-15 26 15,-4-5 41-15,-5-6-39 16,-5-3-17-16,-2-2 3 15,-6 2-1-15,-9 1-6 16,-4 10 19-16,-6 8-30 16,-1 11-10-16,-8 3-2 15,-6 34-110-15,4-1-396 0,7-2-599 16</inkml:trace>
  <inkml:trace contextRef="#ctx0" brushRef="#br0" timeOffset="111797.44">9869 16064 1348 0,'0'0'238'0,"0"0"-191"16,0 0-3-16,0 0 74 0,0 0 36 15,0 0-54-15,0 0-99 16,-1 0 10-16,4 0-11 16,12 0 7-16,1-2 12 15,10-1-3-15,6 0 14 16,6-5 19-16,8 1-35 15,0-5 3-15,2 2-17 16,-1-3 11-16,-5-1-2 16,-6 0-8-16,-6 2-1 15,-8 4 8-15,-8 2-7 0,-4 4-1 16,-7 1 0 0,-3 1-14-16,0 0 6 0,0 0-52 15,-13 0-99-15,-1 3-228 16,-2 1-873-16</inkml:trace>
  <inkml:trace contextRef="#ctx0" brushRef="#br0" timeOffset="112363.01">10039 15843 1064 0,'0'0'344'0,"0"0"-262"15,0 0-32-15,0 0-37 16,0 0 7-16,0 0 14 16,9 82 37-16,12-9 28 15,0-1 17-15,2-1-47 16,-3-10 24-16,-3-17-40 16,1 1-20-16,-1-1-4 15,-6-12-27-15,-2-11 11 16,-3-7-13-16,-3-10 10 15,0-4 7-15,-2 0-16 16,1 0-1-16,1-4-12 16,1-7-75-16,4-5-65 15,-2-1-119-15,3 5-453 0</inkml:trace>
  <inkml:trace contextRef="#ctx0" brushRef="#br0" timeOffset="112977.63">10958 15782 1403 0,'0'0'274'0,"0"0"-196"16,0 0-69-16,0 0 6 15,0 0 77-15,0 0-33 16,-88 11-20-16,76 9-37 15,-1 8 6-15,2 10 3 16,4 10-5-16,5 8 42 16,2 6 13-16,6 6-37 0,18 1 16 15,9-2-31 1,9-8 4-16,5-6-4 0,3-12-2 16,5-14-7-16,0-11 0 15,0-16 0-15,-2 0 9 16,-1-26-7-16,-5-15-1 15,-6-10 21-15,-7-20-20 16,-10-20 17-16,-15-15 2 16,-9 10-7-16,-6 20 50 15,-12 26-46-15,-6 13 11 16,-10-2 7-16,-9-1-8 16,-9 2 14-16,-1 11-20 15,-2 11-22-15,3 13 12 0,4 3-12 16,3 13-1-1,8 15 1-15,6 3-36 0,7 6-12 16,10 3-33-16,13 21-79 16,1-12-207-16,0-5-474 0</inkml:trace>
  <inkml:trace contextRef="#ctx0" brushRef="#br0" timeOffset="116777.79">16101 12925 1211 0,'0'0'176'0,"0"0"-148"15,0 0-5-15,0 0-23 16,0 0 1-16,-97 31 39 16,79-15-17-16,0 1 12 15,3 3-15-15,-2 2-18 16,0 5 17-16,1 4-8 16,0 3-2-16,-1 7 33 15,1 3-30-15,2 8 13 16,1 4-3-16,4 5-21 0,1 2 49 15,7 2-21-15,1-2-3 16,0 0 50-16,7-3-32 16,11-1 13-16,3-4-7 15,6-4-37-15,4-2 34 16,4-4-32-16,5-4-5 16,2-2 14-16,2-5-18 15,1 0-6-15,1-2 0 16,-1 1 1-16,0-1-3 15,0-2 2-15,-2 0 0 16,0 2 8-16,-1-3-1 16,2-3-7-16,3-1 0 15,3-3 1-15,4-3 7 0,2-2-3 16,0 0-4 0,4-1 11-16,0-4-6 0,-1 1-6 15,2-4 0-15,1-1 0 16,-3-5 13-16,1 0 5 15,-1-2 1-15,-2-1 17 16,0 0-28-16,-2 0-3 16,-1-7-5-16,1-4 1 15,-1 0 3-15,-2-1-3 16,-3-3-1-16,0 1 9 16,-4-1-3-16,0 1-8 15,-3-1 2-15,-1-1-3 16,-2 0-3-16,-2-1 7 15,-1-2-1-15,1-1 9 16,-4 1-8-16,-2 1-1 0,1-4 0 16,-2 2 1-16,-1-2-8 15,0 0 8-15,-1-4-1 16,-1-1 9-16,0-1-2 16,0-3-8-16,-2 0 1 15,0-4-6-15,-2 1 5 16,-2-5 1-16,0 0 0 15,-2-3 8-15,-4-3-7 16,0 2-1-16,-5 2 0 16,-2-1 0-16,-2 3 2 15,-2 0-2-15,-4 2 0 16,0-1 12-16,-3 2-6 16,-7-1-6-16,-2 0 0 0,-5 0 0 15,1-1-1-15,-2-1 2 16,-3 3 0-16,2-1 31 15,-4 1-23-15,-2 0-10 16,-2 0 1-16,-1 2 0 16,-3 0 12-16,-1 1-11 15,-2 2 0-15,-3 1 14 16,-2 1-9-16,-6 0-8 16,-1 4 2-16,-8 1-6 15,-2 2 5-15,-6 1 2 16,-5 3-1-16,-3 2 4 15,-1 1-2-15,-3 3-3 16,1 2 1-16,3 1-3 16,0-1 1-16,0 3 3 0,3-3-1 15,-2 1 7 1,-1-1-1-16,-13 0-6 0,-14 1 0 16,-20 2-6-16,-2 7 0 15,7 0 6-15,12 14 0 16,9 12 6-16,2 10-5 15,-2 6-1-15,0 5 0 16,13-3-6-16,19-9 4 16,14-6 3-16,9-5-1 15,-2 6 0-15,2 3 0 16,1 3-22-16,11-5-78 16,8 11-185-16,7-9-313 15,3-5-622-15</inkml:trace>
  <inkml:trace contextRef="#ctx0" brushRef="#br0" timeOffset="118661.81">11294 10178 816 0,'0'0'196'0,"0"0"-86"15,0 0 19-15,0 0-7 16,0 0-21-16,0 0-37 16,-66 90-37-16,53-66 13 15,-1 3 0-15,-3 2-14 16,0 4 29-16,-2 3-18 15,-2 3 2-15,0 3-1 16,-1 5-37-16,1 2 31 16,3 2-5-16,0 0-14 15,6 2 32-15,3 1-20 16,3 1-8-16,3 1 3 16,3-1-10-16,0 4-9 0,0 1-1 15,10 3 1 1,5 12 6-16,0-8-5 0,3 1-2 15,0 2 13-15,3-9-6 16,3 5-2-16,3 1 20 16,0-4-11-16,2-3 32 15,4-1-22-15,2-5 4 16,2-1-3-16,6-3-18 16,2-3-1-16,4 0-6 15,-4-4 1-15,7-1 18 16,-1-5-18-16,4-1 12 15,4-5 0-15,4-2-5 0,4-3-8 16,5-3 0-16,4-4 0 16,0 0 19-16,14-2-19 15,8-4 18-15,12-1 0 16,2-5-12-16,-21-5 7 16,-21-2-13-16,-21 0 1 15,-4 0 13-15,7-6-6 16,10-5-8-16,5-3 4 15,-3-3 11-15,2-2-12 16,-4-3-3-16,-2-3 0 16,0-2 15-16,-5 0-15 15,-2-3 0-15,-1-1-1 16,-5 0 1-16,-3-2 0 16,-3 0 0-16,-2 0 0 15,-2-3 4-15,-6-2 2 0,0-3-6 16,-5-3 5-16,-1-3 8 15,-2-2-3-15,-3-3-4 16,-4 0-4-16,-2-1 22 16,-3 0-17-16,-2 0-7 15,-6-1 0-15,-3 1 12 16,0-2-12-16,-2-1 0 16,-11 0 0-16,-8-3 9 15,0-1-8-15,-6 0-1 16,-3 1 0-16,-1-1 3 15,-2 3-4-15,-4 0 1 16,0 5 0-16,-4 2 5 16,0 4 1-16,0 0-6 0,-1 4 0 15,-1 0 9-15,0 0 8 16,3 3-5-16,-5 0-11 16,0 4 19-16,-2 1-19 15,-2 3-1-15,-3 4 0 16,0 3-1-16,-3 3 0 15,-1 5 1-15,-4 2 0 16,-4 4 5-16,-5 2-4 16,-1 2-1-16,-3 1 0 15,0-1 0-15,0 2 0 16,1 2 0-16,3-1 0 16,2 3 8-16,-1 0-7 15,4 0-2-15,0 5 1 0,-1 5-6 16,1 5-6-16,-3 5 13 15,4 1-1-15,1 8 0 16,-4 2-9-16,4 3-6 16,-2 8-2-16,-1 3-42 15,4 3 41-15,3 4-34 16,3 4-1-16,7 13-5 16,-1 16-115-16,2 18-130 15,9-14-306-15,10-14-539 0</inkml:trace>
  <inkml:trace contextRef="#ctx0" brushRef="#br0" timeOffset="122916.91">16127 14166 643 0,'0'0'241'16,"0"0"-121"-16,0 0-13 15,0 0-9-15,0 0 5 16,0 0 38-16,0 0-60 15,0 0-17-15,0 0 12 16,0 0-31-16,0 0 18 0,0 0-12 16,0 0-29-16,0 0 32 15,0 0-17-15,0 0-8 16,0 0 14-16,0 0-42 16,0 0 5-16,0 0-6 15,0 0 2-15,0 0 2 16,0 5-4-16,0 3 1 15,0 0 9-15,0 2-9 16,0 2-1-16,0 0 0 16,0 2 2-16,0 2 0 15,-3-4 0-15,-3 0 3 16,1 0 12-16,-1 0-6 16,0-3-5-16,2-1-6 0,-2 3 12 15,0-1-4 1,-2 0-8-16,0 1 0 0,-3 0 10 15,0 0-2-15,-3 2-9 16,0-1 1-16,-2 3-3 16,-2-2 2-16,-2 1 1 15,-2-2 0-15,0 4 9 16,-1-2-8-16,-4 3-1 16,-2 2 0-16,-3-1 1 15,-2 0-4-15,1 0 4 16,-4 1-1-16,1-1 12 15,-1 2-11-15,-2-2-1 16,-1 0 0-16,3-1 1 16,-2-1 30-16,0-1-16 15,-3-1 0-15,2 1 1 0,-3 0-9 16,1-1-7-16,0 2 0 16,-3-2 1-16,-1 0-3 15,0 1 3-15,-2 0-1 16,-3-1 9-16,1-1-3 15,0-1-6-15,1-1 0 16,-1-1 0-16,2-1-1 16,-3-1 1-16,3-1 0 15,-2 0 8-15,1 0-2 16,-1-2-6-16,0-2 0 16,-1 0-6-16,1-2-1 15,1-1 7-15,0 0 0 16,4 0 8-16,2 0-2 0,1-4-7 15,2-4 1 1,3 3-8-16,0-2 6 0,2 2 2 16,1-3 0-16,0 1 5 15,-1-2-3-15,1 0-3 16,3-1 1-16,-1-3-7 16,1-1-4-16,3-2 11 15,1-1 0-15,3 2-9 16,3 0 7-16,6 2 1 15,3 3 1-15,5 3-7 16,1 0 6-16,1 1 1 16,2-1 0-16,-1-2-1 0,-2 2-19 15,2-1 19 1,1 1-14-16,-2 0 2 0,2 3 7 16,0 0 6-16,1 2 0 15,1 1 5-15,1 1-4 16,0-2-1-16,0 2 0 15,0 0-4-15,0 0-6 16,0 0 10-16,0 0 0 16,0 0-8-16,0 2-4 15,0 9 12-15,0 6 0 16,4 3-7-16,3 4 6 16,-3 3 1-16,2 5 0 15,0-1 4-15,-2 2-3 16,-2-4-2-16,-1-4 1 15,1-2-4-15,-2-6 3 0,0-6 1 16,0-3 0 0,0-3 4-16,0-4-3 0,0-1-1 15,0 0 0-15,0 0 7 16,0-11 1-16,0-7-8 16,0-6 0-16,0-2 6 15,-2-6-5-15,-1 0-1 16,0-1 0-16,0 1-4 15,-1 1-2-15,3 4 6 16,-1 1 0-16,2 7-1 16,0 4 3-16,0 5-3 15,-1 1 1-15,1 4-4 16,0 2 3-16,0 3 1 0,0 0 0 16,0 0 0-1,0 0-3-15,-2 0-4 0,2 0-11 16,-3 0-2-16,0 8 12 15,-2 1 8-15,1-1 0 16,-2 0 0-16,-1-2 4 16,-1 1-5-16,-2-2 1 15,-2 0-12-15,1-1 11 16,-1-1 1-16,-1-3 0 16,1 0 0-16,-1 0-3 15,2 0-3-15,1 0-18 16,1 0 17-16,1 0 3 15,4-2 4-15,1 2 0 16,0 0 2-16,1 0 0 0,2 0-4 16,-1 0 2-16,-1 0-6 15,-2 0 5-15,3 0 1 16,-2 0 0-16,0 0-1 16,1 3 2-16,1 1-2 15,-1 0 1-15,-1-1-3 16,3 0 2-16,0-2 1 15,0 2 0-15,0 0 1 16,0 1 0-16,0 2-1 16,0-2 0-16,0 3-3 15,0 2 1-15,0 1 2 16,0 0 0-16,6 4 3 16,3 2-1-16,6 4-3 0,0 5 1 15,6 2 0-15,-1 0-1 16,-1 0 2-16,0-1-1 15,-7-8 22-15,1-4-21 16,-7-5 15-16,-3-7 11 16,-3 1 5-16,2-3 57 15,-2 0-38-15,0 0-6 16,0 0-2-16,0 0-42 16,0 0-2-16,0 2-2 15,0 15-115-15,0 0-255 16,-8 4-572-16</inkml:trace>
  <inkml:trace contextRef="#ctx0" brushRef="#br0" timeOffset="124906.88">10469 15950 993 0,'0'0'159'16,"0"0"-117"-16,0 0 77 15,1-80 22-15,-1 58-31 16,0 1-18-16,2 1-41 16,-2 1 0-16,3 3 13 15,-3-1 1-15,3 3-10 16,-1 2-36-16,-1-2 18 15,1 3-7-15,-1 0-29 16,1 1 36-16,-2 1-8 16,0 4-8-16,1 1 30 15,-1 2-43-15,0 2 2 16,0 0-10-16,0 0-9 16,3 11 8-16,0 10 1 0,0 11 0 15,1 9 8-15,2 7-7 16,0 5-1-16,3 5 0 15,-1 1 5-15,-1-2-5 16,-1-4 0-16,-1-6 0 16,0-8 0-16,-2-10 0 15,-3-3 0-15,2-11 0 16,-2-4 0-16,0-5 0 16,0-2 1-16,0-3-1 15,0 1 24-15,0-1-23 16,-6 1-1-16,-4-2 0 15,-1 1 5-15,-2 2-5 0,1 0 0 16,-2-1 1-16,-2 1 4 16,7 0-5-16,-1 0 0 15,4-2 0-15,3 1 1 16,1-2-4-16,2 0 3 16,0 0 0-16,0 0 0 15,0 0 0-15,2 0-4 16,8 0 2-16,3 2 4 15,4-2 16-15,1 1-5 16,-2-1 2-16,2 0 22 16,0 2-36-16,-6-2 0 15,1 2-1-15,-2-2 0 16,-1 1-2-16,2 1 2 0,-1-1-13 16,8 3-111-1,-4 0-263-15,-2 1-458 0</inkml:trace>
  <inkml:trace contextRef="#ctx0" brushRef="#br0" timeOffset="125268.56">10497 16690 1270 0,'0'0'286'0,"0"0"-186"16,0 0-99-16,0 0 21 15,0 0 134-15,0 0-5 16,80 0-26-16,-49 0-85 15,6 0-2-15,-3 0 6 16,-2-3-44-16,-6 3 14 16,-6 0-14-16,-5 0 0 15,-6 0 6-15,-3 0-6 16,-5 0-27-16,-1 0-41 16,0 0-223-16,0 0-335 0</inkml:trace>
  <inkml:trace contextRef="#ctx0" brushRef="#br0" timeOffset="126057.6">10484 16924 849 0,'0'0'393'0,"0"0"-288"15,0 0-82-15,0 0 55 16,0 0 62-16,0 0 3 16,0 0-32-16,73 0-51 15,-46 0 22-15,1-2-36 16,3-1 12-16,1 1 11 15,-1 1-54-15,-3 1 2 16,-3 0-17-16,-5 0 2 16,-2 0 0-16,-6 0-2 15,-3 1 0-15,-2 4 0 16,-4-3 7-16,-1 1-7 16,-2 3 0-16,0 2-5 0,-2-1-1 15,-9 3 6 1,-3 2 0-16,-4 2 0 0,-3 1 0 15,-1 2 0-15,-3 3-9 16,1 3-12-16,-1 0 20 16,3 1 1-16,2 2 0 15,0-1 5-15,5 1-5 16,2-4-1-16,4 0 0 16,3-1-2-16,4-1 0 15,2-1 3-15,0-2 0 16,0-2 0-16,0 2 6 15,5-6-7-15,3-3 1 16,-1-3-5-16,0-2 4 0,1-3 2 16,2 0-1-1,4 0 27-15,1-10-26 0,2 0 32 16,0-5-4-16,2 1-29 16,-1 2 27-16,-1 3-26 15,0 3 8-15,2 6-2 16,1 0-6-16,1 0-1 15,-1 1 0-15,0 8-1 16,0 1 0-16,-1-1 1 16,1-1 0-16,-1-1 12 15,-1-2-4-15,0 0-4 16,-2-3-4-16,2-2 1 16,1 0 3-16,-2-7-3 15,7-6 0-15,1-6-1 0,18-17-94 16,-5 3-283-16,-1 2-560 15</inkml:trace>
  <inkml:trace contextRef="#ctx0" brushRef="#br0" timeOffset="126844.9">11741 16319 1279 0,'0'0'167'0,"0"0"-150"16,0 0 12-16,0 0 25 16,0 0 35-16,88-45-38 15,-61 41-28-15,0 0 53 16,2 4-22-16,-4 0-14 16,-3 0-1-16,-4 7-33 15,-6 6 6-15,-6 4 4 16,-3 4-3-16,-3 2 20 15,-3 5-32-15,-9-1 9 16,-7-3 8-16,-1-1-17 16,1 0-1-16,-2-4 0 15,6-2 0-15,-1-2 11 0,2-4 0 16,5-3 9 0,3-2 0-16,3-3-12 0,2-2-9 15,1 1 1-15,0 0-7 16,0 3 7-16,0 0 1 15,7 0 28-15,3 2 15 16,3-1-19-16,0 0 21 16,6-1-6-16,5-2-16 15,0-1 23-15,6-2-4 16,-2 0-12-16,-1 0 3 16,-1-2-28-16,-3-5 26 15,-2 2-32-15,-4 0 6 16,-4 0-3-16,1 0-3 15,-1 0-3-15,-3 1-27 16,1-2-93-16,11-3-115 0,-6-1-299 16,0 0-847-16</inkml:trace>
  <inkml:trace contextRef="#ctx0" brushRef="#br0" timeOffset="127138.9">12554 16263 1557 0,'0'0'353'0,"0"0"-287"16,0 0-42-16,0 0-14 0,0 0 45 15,0 0 11-15,0 0-54 16,-68 8 0-16,60 4-8 15,2 5 5-15,2 3-4 16,-1 4 8-16,1-2-11 16,4 0 26-16,0-1-26 15,7-2-2-15,11-5 0 16,24-11-36-16,-6 0-157 16,1-3-368-16</inkml:trace>
  <inkml:trace contextRef="#ctx0" brushRef="#br0" timeOffset="127573.96">12880 16244 1386 0,'0'0'220'0,"0"0"-184"0,0 0-8 15,0 0-9-15,-91 25 136 16,77-13-51-16,5 2-87 15,2 1-6-15,4-1-11 16,1 3 0-16,2 0 6 16,0 0 1-16,0-2-6 15,8-1 5-15,0-2 5 16,3-3-11-16,1-8 0 0,4-1 0 16,-1 0 6-16,5-7-6 15,-3-7-16-15,-3-3-7 16,4 1-23-16,-5-1 34 15,0 3 5-15,-2 3 7 16,-3 6 2-16,-1 4 12 16,0 1-2-16,-1 3 22 15,2 19 50-15,4 6 14 16,-2 6-56-16,2 4-34 16,-2 0 36-16,-2-2-31 15,-3-5-2-15,-2-4-7 16,-2-5-4-16,-1-7-41 15,0-9-149-15,0-6-351 16,-4 0-689-16</inkml:trace>
  <inkml:trace contextRef="#ctx0" brushRef="#br0" timeOffset="127873.93">13055 16223 87 0,'0'0'1126'0,"0"0"-983"16,0 0-90-16,0 0 79 16,0 0-10-16,84 92 77 15,-59-55-69-15,-4 5-35 16,-1 2-15-16,-10 2-23 0,-4 0-11 15,-6-2 16-15,0-1-54 16,-12-1-2-16,-5-4-6 16,-2-4-11-16,0-5-5 15,-1-7-144-15,4-8-238 16,4-5-561-16</inkml:trace>
  <inkml:trace contextRef="#ctx0" brushRef="#br0" timeOffset="128925.3">14334 16053 1211 0,'0'0'274'0,"0"0"-200"0,0 0-55 16,0 0 62-16,0 0 110 16,92-10-34-16,-46 8-47 15,11 2-67-15,7 0-9 16,5 0-15-16,3 0-17 15,0 0 30-15,-1 4-29 16,-4-1 4-16,-1-3 1 16,-3 0-7-16,-3 0-1 15,-3 0 0-15,-2 0 5 16,-6 0-6-16,-7 0 1 16,-8-2 0-16,-4 2-2 15,-3 0-27-15,-2-1-106 16,-5 0-213-16,-8 0-460 0</inkml:trace>
  <inkml:trace contextRef="#ctx0" brushRef="#br0" timeOffset="129644.74">15488 15901 1443 0,'0'0'195'0,"0"0"-146"16,0 0-33-16,0 0-7 16,0 0 95-16,0 0 35 15,0 104-85-15,8-56 3 16,2 5-17-16,-2 1-12 0,1-3 11 16,-1-6-38-1,-3-8 4-15,-1-11-5 0,-1-9 0 16,-1-8-1-16,-2-5 2 15,1-3 10-15,-1-1 23 16,0 0-3-16,2-13 50 16,1-8-69-16,-3-7-1 15,0-6-6-15,0-4 1 16,0-4-6-16,0-3 2 16,-9-3 7-16,0 1-15 15,-3 2 6-15,2 6 0 16,2 5 0-16,-1 9 1 0,5 4-1 15,1 8 4 1,0 6 7-16,1 2-19 16,2 5 8-16,0 0-7 0,0 0-4 15,0 0 11-15,2 0-1 16,12 0-14-16,6 2 15 16,7 8 0-16,3 2 0 15,4 5-3-15,3 5 3 16,3 0 0-16,-1 3 0 15,-3 1 0-15,-3 0 0 16,-2 1 0-16,-4-2 0 16,-3 0-5-16,-5-3 4 15,-5-4 1-15,-7 1 0 0,-7-2 1 16,0 2 10 0,-18-2-19-16,-10 3 8 0,-8-1 0 15,-7 0 2-15,-5-3-2 16,-1 0 19-16,-2-4 28 15,5 0-33-15,3-5 9 16,6 1-20-16,5-3 5 16,7 0 3-16,7-3-10 15,6 2 0-15,6-4-1 16,6 3-69-16,6-1-192 16,13 1-384-16,2 0-711 0</inkml:trace>
  <inkml:trace contextRef="#ctx0" brushRef="#br0" timeOffset="131192.82">17342 15897 1185 0,'0'0'286'0,"0"0"-159"0,0 0-36 15,0 0 114-15,0 0 24 16,0 0-104-16,-18-73-54 15,5 60-46-15,1 4-23 16,-6 1 44-16,-3 2-24 16,-6 6-12-16,-6 0 1 15,-7 3-2-15,-5 14-15 16,-2 8 6-16,0 5-6 16,1 6 5-16,6 5 1 15,4 2 0-15,8 3-3 16,7 3 4-16,10 1-1 0,10-3 0 15,1 1-1-15,24-1 0 16,15-4 2-16,9-6 7 16,11-9 1-16,7-9-2 15,5-11-7-15,1-8 0 16,-5 0-15-16,-6-10 9 16,-6-8-55-16,-9-6-63 15,-7-2-110-15,-7-4-98 16,-5-1-170-16,-1-15 402 15,-7 7-88-15,-6 3-385 0</inkml:trace>
  <inkml:trace contextRef="#ctx0" brushRef="#br0" timeOffset="131583.01">17612 16003 451 0,'0'0'241'0,"0"0"-38"16,0 0 26-16,0 0 7 16,0 0-116-16,0 0-76 0,0 0 2 15,-36 46-6-15,33-4 47 16,3 3 56-16,0 3-56 15,11 0 1-15,13-3-30 16,9-5-26-16,7-5-10 16,11-12-20-16,7-8 10 15,6-13 9-15,5-2-20 16,0-14 18-16,0-15-12 16,-6-8-6-16,-7-5 27 15,-11-6-28-15,-8-2 17 16,-14 1-1-16,-13 1 9 15,-10-1 39-15,-3 4-3 0,-21 1 4 16,-12 1 12-16,-8 6-49 16,-10 1 16-16,-1 8-31 15,-2 5-1-15,2 8-8 16,5 6-4-16,3 9 0 16,1 0 0-16,6 8-5 15,5 10-4-15,5 7-22 16,8 5-39-16,6 2-29 15,7 5-97-15,9 16-162 16,0-10-309-16,9-6-420 0</inkml:trace>
  <inkml:trace contextRef="#ctx0" brushRef="#br0" timeOffset="131883.92">18713 16112 841 0,'0'0'734'0,"0"0"-617"15,0 0-88-15,0 0 7 16,-88 59 150-16,73-32-22 15,4 2-74-15,8 3-35 0,3-3-49 16,5 0 6-16,15-1-12 16,8-6 1-16,5-3-8 15,5-8-76-15,15-11-194 16,-7 0-276-16,-9-6-616 0</inkml:trace>
  <inkml:trace contextRef="#ctx0" brushRef="#br0" timeOffset="132295.62">19038 16172 538 0,'0'0'1013'0,"0"0"-896"0,0 0-78 16,-89 13-37 0,60-2 44-16,3 4 49 15,3 3-64-15,2 2-12 0,3 0-10 16,6-1 26-16,5 1 20 15,4-3-42-15,3-1 0 16,0-2-13-16,12-4 2 16,6-3 10-16,1-4-11 15,4-3-1-15,2 0 3 16,0-6 6-16,-1-5-18 16,0-3 9-16,0-3 0 15,0 5 2-15,-6 0-2 16,1 7 0-16,-4 2 0 15,-3 3-4-15,-2 7 4 16,2 15 6-16,-1 9 46 0,1 6 17 16,1 7-41-16,-2 0 18 15,0 0 16-15,-2-4-49 16,-3-6 3-16,0-6-16 16,-1-6 1-16,-1-8-8 15,-4-11-89-15,0-3-261 16,0 0-451-16</inkml:trace>
  <inkml:trace contextRef="#ctx0" brushRef="#br0" timeOffset="132679.85">19228 16148 717 0,'0'0'237'16,"0"0"-93"-16,0 0 75 15,0 0-22-15,0 0-43 16,0 0-21-16,96 34-13 15,-67-14-49-15,-2 5-19 16,0 5 31-16,-2 3-45 16,-4 4 6-16,-6 1 14 15,-5-1-36-15,-7 3 25 0,-3-2-16 16,0-1-10-16,-3-2 9 16,-7-4-29-16,1-4-1 15,0-5 0-15,-4-1-101 16,5-9-265-16,-1-4-997 0</inkml:trace>
  <inkml:trace contextRef="#ctx0" brushRef="#br0" timeOffset="143649.48">2737 16277 1788 0,'0'0'207'0,"0"0"-207"16,0 0 7-16,0 0 3 16,0 0 25-16,0 0 49 15,-2 2-21-15,2-2-52 16,0 0 8-16,0 0-19 0,2 0 1 16,11 0 7-1,8 1-2-15,12 0-6 0,13 1 7 16,9-2 3-16,21 3-1 15,23 1-9-15,17-3 1 16,5 1 5-16,-9-1-6 16,-27-1 0-16,-26 0 0 15,-12 0 0-15,-6 0 0 16,3 1 0-16,-2 1 0 16,-1 1-3-16,-11-1 4 15,-12 1-2-15,-5 0 1 16,-5-1-6-16,-5-2 6 15,-3 1 2-15,0-1-2 0,0 0 1 16,0 0-1 0,0 0 0-16,3 0-78 0,-3 0-136 15,0 0-72-15,3-3 29 16,0-5-66-16,1-6 57 16,1-2-26-16,-2 0-61 15,-2 3 171-15,1 9 182 16,-2-3 340-16,1 4-51 15,-1 1-11-15,0 0 48 16,0 2-99-16,0 0-84 16,3 0-115-16,3 12-17 15,4 9-8-15,4 9 16 16,4 11-4-16,0 5-1 16,1 2-8-16,-2 0-6 0,-4-6 0 15,-1-6-3-15,-3-10 3 16,-5-8 0-16,-1-6 0 15,-1-7 17-15,-2-3-15 16,0-2 141-16,0 0 34 16,0-6-56-16,-9-11-55 15,-6-6-53-15,3-9-11 16,-4-6 7-16,-1-6-8 16,2-2-1-16,0-5 0 15,-1 1-4-15,4 3 4 16,0 2 6-16,3 6 0 15,2 5 2-15,2 8-2 16,1 8-6-16,1 5 0 16,3 7 8-16,0 1-6 15,0 5-2-15,0 0 0 0,0 0 2 16,0 0-2-16,0 0-1 16,0 0-10-16,0 0-10 15,3 8 19-15,9 4-2 16,4 2 4-16,5 0 4 15,3 2 4-15,1 1-8 16,6 2 0-16,4 2-9 16,1 3 8-16,-2 1 2 15,0 1-1-15,-2 2 4 16,-4-3-4-16,2 2-1 16,-5 2 0-16,-1 0-6 0,0 3 5 15,-5-3 2 1,-1 0 0-16,-3-3 0 0,0-2-6 15,-6-4 6-15,0-5 0 16,-3-6-11-16,-5 1 4 16,-1-7 5-16,0 2 1 15,-10-1-5-15,-8 1-12 16,-6 0 18-16,-6-1 0 16,-4 1 0-16,-5-3 4 15,-1 4-4-15,1-2 0 16,2 3 25-16,2-1-18 15,4-1 20-15,3 1-26 16,4-1 5-16,6 0 3 16,5-3-9-16,5 0 0 0,1-1 0 15,7-1 0-15,0 0-21 16,0 0-93-16,0 0-194 16,7-7-78-16,1-4-347 0</inkml:trace>
  <inkml:trace contextRef="#ctx0" brushRef="#br0" timeOffset="145396.78">3906 16171 990 0,'0'0'295'16,"0"0"-228"-16,0 0-46 16,0 0 5-16,0 0 41 15,0 0-16-15,0 0-38 16,30 23 57-16,-20 8 58 16,1 10-53-16,4 22-23 15,-3-4-25-15,-1 6-21 16,0-1 35-16,-5-11-28 15,3-2-3-15,-2-7 0 16,-2-10-10-16,-2-9 0 16,-2-9 0-16,-1-8 1 0,2-5 2 15,-2-3-3 1,0 0 25-16,0 0 110 0,0-11-32 16,-9-8-48-16,-4-6-55 15,-4-12 13-15,1-4-10 16,-4-6-3-16,2-4 0 15,-2-2-2-15,0-2-12 16,4 1 14-16,2 6-8 16,1 4 8-16,2 7-4 15,2 6 5-15,-1 5-1 16,1 8 11-16,6 5-9 16,0 5-2-16,0 4 0 15,3 1 11-15,0 1-11 16,0 2 0-16,0 0 0 15,0 0 0-15,0 0-10 0,3 0 1 16,12 7 9 0,7 5-6-16,8 3 5 0,6 6 1 15,3 1 0-15,4 3 3 16,2 3-3-16,1 1-1 16,-1 1 0-16,1 1 1 15,-1 0-1-15,-4-4 1 16,-2 0 0-16,-4-1 2 15,-7-2-1-15,-3-3-1 16,-8-3 0-16,-4-4-1 16,-2-1 0-16,-7-4 1 15,-1-2 0-15,-3-2-1 0,0 0 3 16,0 2-2-16,0-2 0 16,-1 3 6-16,-11 2-3 15,-6 1-2-15,0 1-1 16,-9 0 19-16,-3 0-19 15,-4 1 0-15,-2-1 0 16,-4-2 1-16,4 3-2 16,2-3 2-16,-1 0 0 15,4 1 5-15,7-2-5 16,2-1-2-16,7-1 1 16,2-3 0-16,5 1 0 15,5-3 0-15,0-2 1 16,3 1 3-16,0-1-3 0,0 0-2 15,0 0 0 1,0 0 0-16,0 0-7 0,0 0 10 16,0 0-2-16,0 0 0 15,0 0 7-15,6-1-7 16,6-6 0-16,3-4 6 16,4-2 9-16,4-2-14 15,2-2-1-15,3-3 2 16,4-3 10-16,-1 3-12 15,2-4 0-15,-5 3 0 16,-1 1-7-16,-3 3 7 16,-5 0 0-16,-1 0-1 15,-5 8 8-15,-4-2-8 16,-1 4 1-16,-5 3 0 16,-3 1-2-16,3-1 2 0,-3 2 0 15,0 1-1-15,3-1 7 16,-3 2-6-16,0-1 1 15,0-1 0-15,0 0 23 16,0-1-18-16,0-1-6 16,-9-2 0-16,1-1 4 15,-2 0-5-15,-3-2 2 16,-1-2 0-16,-4-3-1 16,-2-2-3-16,-3-1 3 15,-4-3-1-15,-3 1-3 16,-1-3 3-16,-2 2 2 15,0-1 4-15,2 1 2 0,1 1-6 16,3 2-1-16,2-1 0 16,3 4-1-16,-2 1 0 15,7 3 1-15,-5-1 0 16,4 2 1-16,0 0-1 16,2 2-1-16,4 1-7 15,3 1 2-15,2 2 0 16,4 0 7-16,0 2-1 15,3 1 2-15,0 0-2 16,0 0 0-16,0 0-9 16,0 0-1-16,0 0 8 15,0 0 2-15,0 0 0 16,0 0-1-16,0 0-14 0,0 0 15 16,0 0-12-1,0 10-6-15,7 9 17 0,3 8 1 16,1 5 0-16,-2 9 0 15,6 7 3-15,-5 8-3 16,2 4 0-16,0 1-13 16,0 2 13-16,-3-7 0 15,-3-9 1-15,-2-8-1 16,-1-10 6-16,-3-9-6 16,2-6 0-16,-2-4-6 15,0-4-2-15,0-2 9 16,0 0-1-16,3-3 3 15,-3-1 5-15,0 2-10 0,0-2 2 16,0 0 0 0,0 0 3-16,0 0-3 0,0 0 0 15,0 0 5-15,0 0-5 16,0 0 0-16,0 0-100 16,0-7-291-16,0-1-588 0</inkml:trace>
  <inkml:trace contextRef="#ctx0" brushRef="#br0" timeOffset="146712.23">3821 16366 778 0,'0'0'339'0,"0"0"-187"15,0 0-15-15,0 0 24 16,0 0 4-16,0 0-69 16,0 0-26-16,-52-5-8 15,37 5-15-15,-3 0 26 16,-4 0-20-16,-1 0 3 15,-5 0-45-15,-2 2-10 16,0 1 35-16,-1 0-11 0,-2 0 5 16,-1 0-11-1,1-3-19-15,-3 3 23 0,-4-1-6 16,-3 1-1-16,-5-1 0 16,-1-1-15-16,-2 0-1 15,-3-1 0-15,-2 1 6 16,-1-1-6-16,-3 0 0 15,2 0 0-15,3 0 3 16,1 3-3-16,5 1 0 16,3 1-6-16,7 0-15 15,2 2 20-15,2 0-6 16,4-1 7-16,6-2-3 16,4 3 3-16,6-5 0 15,3-1 0-15,8 1-3 16,2-2 3-16,2 0 0 0,0 0 0 15,0 0 11-15,0 0-11 16,0 0-1-16,0 0 0 16,0 0-7-16,0 0-2 15,0 0 7-15,5 0 0 16,14-5-11-16,9-5 23 16,11 0-10-16,15-1 1 15,19-2 0-15,21 1-7 16,22 1 7-16,5 3 0 15,-9 5 4-15,-11 3 2 16,-11 0-6-16,-5 0 0 16,-15 3 0-16,-10 2 0 15,-14 1 0-15,-4-3 0 0,5 4 1 16,3-1-1-16,3 1 0 16,-8-2-10-16,-9-1 4 15,-11-3-1-15,-10 0 8 16,-3-1-1-16,-8 0 1 15,-2 0 0-15,-2 0-1 16,0 0 0-16,0 0 2 16,-6 0 15-16,-9-4-17 15,-6-1-6-15,-7 0-8 16,-6 3 8-16,-8 2-5 16,-9 0 5-16,-7 0-2 15,-15 0 7-15,-20 0 1 0,-20 5-6 16,0 0 6-1,17-1-16-15,23-3 15 0,24 0 1 16,7-1-9-16,-7 0 7 16,-2 0 4-16,-6 0 3 15,7 0-5-15,6 0 11 16,9-1-11-16,9-4 0 16,10 0 0-16,7 1 1 15,4 3 0-15,4-1-1 16,1 2 3-16,0 0-3 15,0-1-1-15,0 1-7 16,0 0-15-16,1 0 22 16,16-1-17-16,13 1 18 15,13 0-1-15,12-1 0 16,12-2 1-16,3-1 0 0,18 1-4 16,11-3 4-16,14-2 0 15,-11 3 2-15,-22 2 3 16,-23 2-4-16,-17 1-1 15,5 0 0-15,7 0-2 16,2 6 1-16,-5 1 1 16,-7-3 0-16,-8 0-4 15,-3-2 11-15,-5-2-7 16,-4 0 0-16,-2 0-6 16,-1 0 0-16,0-3 8 15,-2 0-2-15,-3 1 0 16,-3 2 0-16,0 0 0 15,-4 0 0-15,-4 0-97 0,-3 0-153 16,0 0-151-16,0-1-496 16</inkml:trace>
  <inkml:trace contextRef="#ctx0" brushRef="#br0" timeOffset="147657.67">3949 16133 1084 0,'0'0'165'0,"0"0"-145"15,0 0-20-15,0 0-12 0,0 0 12 16,0 0 18-16,0 0 30 15,8 89 89-15,-1-45-55 16,2 9-28-16,-1 6-9 16,2 4-28-16,-1 2 17 15,0-3-27-15,2-3-6 16,-1-7 7-16,-4-8-8 16,0-10 0-16,-3-9 0 15,0-9 1-15,0-8-1 16,1-3 0-16,-4-5 0 0,0 0 46 15,0 0 39-15,0-5 94 16,0-7-62-16,0-8-103 16,-7-7 11-16,-2-4-24 15,0-10 18-15,-3-2-6 16,0-3-12-16,0-3-1 16,-3-1 0-16,3 1-6 15,-1 3 4-15,2 7 2 16,4 6 0-16,0 7 0 15,4 5-6-15,-2 5 5 16,5 5 1-16,-3 5 0 16,3-1-4-16,0 3 5 15,0 1-1-15,0 2 8 16,0-1-8-16,0 2-1 16,0 0-11-16,0 0-28 0,0 0 28 15,0 0-49-15,11 3 55 16,6 8-11-16,7-1 22 15,4 6-5-15,7 2 0 16,1 1-2-16,-2 3 1 16,5 2 1-16,1 2 0 15,-1 1 2-15,0 0-1 16,1 2-2-16,-3 0 0 16,2-1 1-16,-3-3-1 15,-3-1 1-15,-5-7 0 16,-1-4 5-16,-8-1-5 15,-5-7 0-15,-4-1 0 16,-6-1-2-16,-2-1 1 0,-2-2 1 16,0 1 0-16,0-1 4 15,-8 3 5-15,-8 0-15 16,-5 2 6-16,-3 2-3 16,-4 0 2-16,-5 1 1 15,-4 4 0-15,1 1 1 16,-1 1 0-16,1 3-1 15,0-1 0-15,8-3 0 16,2 0 1-16,6-2-1 16,3-3 2-16,2-2 8 15,5-1-1-15,4-3-10 16,-3 0 1-16,6 0-22 0,3-1-54 16,-3 4-145-1,0-2-316-15,3 2-261 0</inkml:trace>
  <inkml:trace contextRef="#ctx0" brushRef="#br0" timeOffset="156143.76">21382 15623 1262 0,'0'0'233'0,"0"0"-166"0,0 0-66 15,0 0 25-15,0 0 73 16,0-11 17-16,0 11-58 16,0 0-57-16,0 0 9 15,0 0 5-15,0 0 11 16,0 0 38-16,0 0-8 16,0 0 6-16,0 0-11 15,0 3-51-15,-2 7 12 16,-4 5-12-16,-2 8 0 15,-2 7 1-15,-2 8-1 0,0 8 2 16,-6 17 10-16,-4 20-11 16,-4 14-1-16,1-5 0 15,4-20 1-15,6-24 0 16,2-17-1-16,1 0 0 16,-3 2 1-16,2-2 7 15,1-6-8-15,4-6 0 16,2-7-2-16,3-5-5 15,2-3 8-15,1-3-1 16,0-1 3-16,0 0 4 16,0 0-7-16,0 0 0 15,0-5-63-15,3-10-8 16,6-4-48-16,6-22-93 16,-3 5-303-16,-2 0-354 0</inkml:trace>
  <inkml:trace contextRef="#ctx0" brushRef="#br0" timeOffset="156722.45">21299 15701 1365 0,'0'0'237'16,"0"0"-193"-16,0 0-31 15,0 0-6-15,0 0 67 16,0 0-5-16,0 0-59 15,24-13-8-15,-16 13 11 0,1 7-7 16,1 7 11 0,3 6 42-16,3 9-11 0,4 6 10 15,4 8-27-15,4 7-3 16,4 6-16-16,2 2-10 16,-1-2-2-16,0-5 0 15,-3-6 4-15,-5-6-4 16,-3-7 0-16,-5-6 1 15,-3-6 3-15,-6-6-4 16,-2-2 0-16,-3-4 0 16,-3-3 1-16,0-1 1 15,0-1-1-15,-1 2 10 16,-12 2-4-16,-6-1-4 16,-4 2-3-16,-6-3 0 0,-4 1 6 15,-1-3-6-15,-3 0 0 16,-4 0 2-16,1-3 7 15,3 0-2-15,1 2-7 16,5 0 0-16,4-1 0 16,5 0 5-16,5 2-4 15,5-1-1-15,5-1 1 16,2-1 7-16,4 2-9 16,1-2 1-16,0 0-4 15,0 0-6-15,0 0 5 16,0 2-2-16,3 1-1 15,6 0-9-15,4-3-52 16,4 0-116-16,15-10-5 0,-3-5-57 16,-1-4-332-16</inkml:trace>
  <inkml:trace contextRef="#ctx0" brushRef="#br0" timeOffset="157081.6">21707 15813 753 0,'0'0'165'0,"0"0"-132"16,0 0-18-16,0 0 11 16,0 0 101-16,0 0-29 0,0 0-73 15,20-41-12 1,-17 41 39-16,0 5 57 0,3 11 9 15,1 7-30-15,0 11-57 16,0 7 33-16,1 10 2 16,-1 7-11-16,0 1-12 15,-2 1-43-15,-2-5 13 16,-1-7-13-16,-1-4 1 16,1-8 6-16,-2-3-6 15,0-7-1-15,1-9 5 16,-1-4-5-16,0-5-1 15,0-7-92-15,0-1-63 16,0-3-101-16,0-8-348 0</inkml:trace>
  <inkml:trace contextRef="#ctx0" brushRef="#br0" timeOffset="157382.19">21714 16150 1099 0,'0'0'252'0,"0"0"-172"16,0 0-63-16,0 0 69 16,0 0 29-16,0 0-57 15,0 0-10-15,61-22 9 16,-29 22 8-16,6-2 10 16,4 2-40-16,2 0-7 15,3 0 12-15,-1 0-38 0,-2 0 8 16,-4-2-10-1,-6-1 1-15,-5 0 16 0,-6-3-17 16,-6 0 0-16,-7 2-2 16,-5 0-11-16,-4 0-32 15,-1-3-89-15,-1-2-93 16,-11 1-290-16,-2-3-170 0</inkml:trace>
  <inkml:trace contextRef="#ctx0" brushRef="#br0" timeOffset="157677.75">21999 15783 816 0,'0'0'597'16,"0"0"-484"-16,0 0-100 15,0 0-7-15,0 0 29 16,0 0 155-16,10 86-21 15,5-13-75-15,-1 2-34 16,-4-5 20-16,-1-9-30 16,-5-18 18-16,1 3-37 15,-2-2-24-15,0-9 11 16,-3-10-16-16,2-5-2 16,-2-8 0-16,1-7-6 15,2-1-14-15,9-4-197 16,-2 0-305-16,1-9-795 0</inkml:trace>
  <inkml:trace contextRef="#ctx0" brushRef="#br0" timeOffset="158785.16">22309 16237 1056 0,'0'0'320'0,"0"0"-234"15,0 0-59-15,0 0-18 16,0 0-9-16,0 0 16 15,0 0-9-15,-3 49 44 16,3-16-3-16,0 9 37 16,0 5 43-16,2 1-65 15,1 0-13-15,1-5-37 16,1-9-4-16,-2-7 4 16,0-8-13-16,-1-8 0 0,-2-6 18 15,0-5-11-15,0 0 12 16,0 0 66-16,0-14-33 15,0-3-15-15,0-8-37 16,-5-5 1-16,-1 0 3 16,1-4-4-16,2 0-9 15,2 0-4-15,1 1-31 16,0 4 20-16,0 2-24 16,7 4-19-16,4 5 15 15,3 4-9-15,0 6 46 16,4 1 2-16,1 7 8 15,1 0 5-15,-1 0 0 0,2 11 0 16,-5 7 21 0,-1 3-15-16,-4 7 1 15,-4 0-1-15,-5 2 1 0,-2 1 4 16,0 1-11-16,-11-4 3 16,-7-3 7-16,-1-3-8 15,-5-6-2-15,2-4 0 16,-1-6 1-16,5-2 8 15,4-4-9-15,1 0 8 16,6-4-5-16,2-6-3 16,5-2-22-16,0 0-47 15,0 2-17-15,3 3 74 16,6 1-1-16,4 4 13 0,1 2 30 16,3 0 14-1,2 0 34-15,5 5-9 0,1 6-13 16,1 2 24-16,4 0-34 15,0 3-17-15,-2-1 10 16,-3 1-37-16,-1-2 3 16,-3-1-5-16,-6-3 0 15,-2-2-1-15,-4-3 1 16,-1-3-16-16,-4-2-46 16,1 0-100-16,0-19-46 15,-2-1-74-15,-1-2-415 0</inkml:trace>
  <inkml:trace contextRef="#ctx0" brushRef="#br0" timeOffset="159021.85">22695 16405 988 0,'0'0'374'0,"0"0"-286"16,0 0-60-16,0 0-27 15,0 0 78-15,0 0 75 16,39 77-28-16,-17-51-43 15,0 0 7-15,0-3-60 16,-1-1-2-16,-5-3-28 16,-1-7 2-16,-6-2 1 15,-4-3-3-15,-2-3-16 16,-3-4-62-16,0 0-140 16,0-7-48-16,0-5-402 0</inkml:trace>
  <inkml:trace contextRef="#ctx0" brushRef="#br0" timeOffset="159251.39">22833 16436 785 0,'0'0'552'15,"0"0"-420"-15,0 0-54 16,0 0-46-16,0 0 39 16,0 0-1-16,0 0-33 15,-44 48 20-15,31-21-4 16,1 4 45-16,-3 1 16 15,3 1-55-15,2-2-6 16,0-4-40-16,3-5-4 0,3-5-9 16,2-5 0-1,2-7-7-15,0-3-92 0,3-2-204 16,5 0-318-16</inkml:trace>
  <inkml:trace contextRef="#ctx0" brushRef="#br0" timeOffset="159920.78">23217 16329 1397 0,'0'0'279'0,"0"0"-243"0,0 0-36 16,0 0 0-1,0 0 7-15,0 0 73 0,0 0-14 16,74 10-3-16,-44-5-10 16,1-3-30-16,3 1 12 15,-1-2-20-15,0-1-14 16,-6 2 15-16,-3-2-16 16,-7 1-16-16,-6 1-59 15,-10 1-176-15,-1 0-360 16,0-1-344-16</inkml:trace>
  <inkml:trace contextRef="#ctx0" brushRef="#br0" timeOffset="160139.47">23299 16470 1227 0,'0'0'248'16,"0"0"-206"-16,0 0-19 15,0 0 15-15,0 0 166 16,0 0-43-16,0 0-115 16,110 0-14-16,-75 0-24 15,2-5 0-15,2-1-16 16,16-8-70-16,-10 5-193 16,-6-2-509-16</inkml:trace>
  <inkml:trace contextRef="#ctx0" brushRef="#br0" timeOffset="160873.57">24124 15804 1091 0,'0'0'207'15,"0"0"-152"-15,0 0-16 16,0 0 66-16,0 0-5 16,0 0-64-16,0 0-34 15,-4 20 10-15,4 14 5 16,0 11 68-16,0 11 26 0,-4 8-76 16,-1 4 31-16,-1-2-46 15,2-5-12-15,-3-8 2 16,1-11-9-1,2-9 6-15,0-10 7 0,2-9-13 16,1-7 10-16,1-7 16 16,0 0 58-16,0-8 21 15,0-13-69-15,3-11-19 16,5-6-13-16,0-10 6 16,0-5-11-16,-2-6 0 15,1-6 1-15,0 1 3 16,1-2-4-16,-1 4 0 15,4 4 0-15,-4 10-1 16,2 9 0-16,-3 10 1 0,1 10-2 16,-4 9-8-16,0 5 10 15,-1 5 0-15,-1 0 0 16,3 7-31-16,2 15 31 16,7 12 0-16,5 7 0 15,7 12-4-15,5 4 4 16,4 5 0-16,2 1 0 15,0-4-15-15,-2-3 15 16,-3-4-6-16,-5-4 6 16,-4-7-13-16,-2-5 13 15,-11-6 0-15,-6-2 0 16,-3-8 11-16,-11-1-11 16,-14-4 0-16,-8-3 0 0,-7-2 3 15,-8-5 3 1,-2-2-6-16,1-1 34 0,5-2-34 15,7 0 20-15,10 0-20 16,9 0 1-16,8-2-12 16,8-1 8-16,2-2-93 15,10-7-164-15,8-2-79 16,3 0-278-16</inkml:trace>
  <inkml:trace contextRef="#ctx0" brushRef="#br0" timeOffset="161151.73">24515 15777 1348 0,'0'0'203'0,"0"0"-146"16,0 0-57-16,0 0 58 15,17 122 127-15,0-43-50 16,3 18-22-16,1-5-75 16,-7-18-8-16,-4-21-30 15,-6-20 16-15,1 6-13 16,-1-1-3-16,1-1-16 0,-5-11-105 16,0-9-158-16,0-10-443 15</inkml:trace>
  <inkml:trace contextRef="#ctx0" brushRef="#br0" timeOffset="161414.78">24490 16158 1137 0,'0'0'212'0,"0"0"-176"15,0 0-35-15,0 0 104 16,0 0 97-16,0 0-28 15,92 7-86-15,-48-5-3 0,5 1-40 16,3-2-3 0,-1 0-23-16,-1-1-18 0,-5 0 16 15,-2 0-16-15,-7 0-1 16,-6 0 3-16,-3-2-3 16,-9-3-22-16,-3-9-188 15,-8 4-184-15,-4 0-502 0</inkml:trace>
  <inkml:trace contextRef="#ctx0" brushRef="#br0" timeOffset="161677.85">24831 15698 687 0,'0'0'1086'16,"0"0"-972"-16,0 0-114 15,0 0-12-15,0 0 12 16,2 74 160-16,13 1-60 16,1 27-12-16,2-5-36 15,-6-14 15-15,-6-27 4 16,-4-19-43-16,-1 1-1 16,1 2-27-16,-2-1 4 15,0-8-16-15,5-2-7 16,0-9-122-16,1-8-439 0</inkml:trace>
  <inkml:trace contextRef="#ctx0" brushRef="#br0" timeOffset="162838.48">25118 16416 656 0,'0'0'811'0,"0"0"-698"16,0 0-98-16,0 0 25 16,0 0 112-16,0 0 27 15,0 0-81-15,28-44-69 16,-21 30 14-16,-2-3 3 0,1 0-27 15,-1 0 12 1,-2-4-22-16,0 4-3 0,0-2 5 16,-2 2-5-16,2 4-6 15,-2 2 0-15,1 4 0 16,-2 4-1-16,0 2 1 16,0 1 0-16,0 0-1 15,0 0 1-15,0 0 0 16,1 4-15-16,-1 9 14 15,2 5 0-15,2 9 1 16,1 7 0-16,3 7 6 16,5 9-5-16,0 4-1 15,5 2 0-15,-1 0 0 16,-1-6-5-16,-1-6 5 16,-3-7 0-16,-3-7 7 0,-5-9-6 15,-1-6-1-15,-1-6 0 16,-2-4 0-16,0-4 0 15,0 1 1-15,0-2 27 16,-9 0-1-16,-5 0-21 16,-4 0-6-16,-2 0 0 15,-2 0 0-15,0-2 0 16,0 2 0-16,4 0 0 16,2 0-1-16,5 0 1 15,2 0 0-15,5 0 0 16,2 0 1-16,1 0-6 15,1 0 5-15,0 0 0 0,0-1-1 16,0 1-8-16,9 0 9 16,7-2 2-16,6 0-1 15,5-1 51-15,6-1-10 16,1 0 8-16,2 0 9 16,-1 1-32-16,-4-1 9 15,-4 1-26-15,-5 3-10 16,-7-2 15-16,-2 2-15 15,-2 0 0-15,-1 0-12 16,4-2-119-16,-5 0-211 16,-3-2-1179-16</inkml:trace>
  <inkml:trace contextRef="#ctx0" brushRef="#br0" timeOffset="163509.66">25992 16185 1326 0,'0'0'285'16,"0"0"-247"-16,0 0-38 15,0 0 0-15,0 0 23 16,0 0 129-16,0 0-52 16,82 0-34-16,-45 0 27 15,5 0-44-15,1 0 11 16,2 0-23-16,1 2-37 15,-2 2 27-15,-3-1-27 16,-3-1 1-16,-9 0 11 0,-6-1-11 16,-8-1-2-1,-5 0-5-15,-7 0-98 0,-3 0-120 16,-12 0-172-16,-4-4-835 0</inkml:trace>
  <inkml:trace contextRef="#ctx0" brushRef="#br0" timeOffset="163802.47">26153 16078 1340 0,'0'0'486'16,"0"0"-385"-16,0 0-94 0,0 0-1 15,0 0 13 1,0 0 104-16,7 73-17 0,4-30-63 15,2 4-11-15,-2 5 29 16,-1-4-34-16,0-1 1 16,-3-6-25-16,-3-8 7 15,-1-8-5-15,-1-9-5 16,-1-7 0-16,1-6 2 16,-1-3-2-16,2 0-45 15,4 0-116-15,5-20-172 16,1 2-176-16,0-1-589 0</inkml:trace>
  <inkml:trace contextRef="#ctx0" brushRef="#br0" timeOffset="164627.82">26952 15831 1453 0,'0'0'199'16,"0"0"-199"-16,0 0-52 15,0 0 52-15,0 0 61 16,-3 88 3-16,2-26 33 16,1 22-11-16,0 16-32 15,0-6 27-15,0-23-37 16,0-23-24-16,0-18-3 15,0-2-6-15,0-5-12 16,0-5 1-16,0-11 0 16,0-7 27-16,0 0 39 0,3-17 19 15,3-11-47-15,0-9-32 16,0-12-4-16,1-6-2 16,-2-20 0-16,-2-19 1 15,-3-16-1-15,0 8 0 16,0 22 3-16,0 27 4 15,0 21-8-15,0 1 1 16,4 3 0-16,-1 4-6 16,2 11 6-16,-2 7 0 15,-2 6 0-15,2 0-32 16,3 8 25-16,3 14 6 16,9 14 1-16,6 11-10 15,10 11 10-15,3 7 0 16,4 3 0-16,2-3-2 15,-3-3 1-15,-2-6 1 0,-7-6-2 16,-3-8-10-16,-7-5-5 16,-7-6-9-16,-10-6 0 15,-4-3-17-15,0-8 24 16,-16 1 3-16,-10-5 16 16,-8-1-3-16,-9-1 4 15,-4-4-1-15,-6 0 23 16,-1-3-23-16,3 1 39 15,4-1 1-15,8 1-17 16,7 0 4-16,9-2-27 16,9 3 0-16,7-3 0 15,7 0-66-15,3-3-162 0,16-8-328 16,2-3-342-16</inkml:trace>
  <inkml:trace contextRef="#ctx0" brushRef="#br0" timeOffset="164891.01">27379 15790 537 0,'0'0'1434'15,"0"0"-1434"-15,0 0-176 16,0 0 94-16,0 0 82 15,25 80 133-15,-8-5-10 0,-1 2-98 16,-1-5-6-16,-2-9-19 16,-5-16 1-16,-3 3 7 15,-1 3-8-15,-4-10-22 16,0-5-162-16,-12-12-53 16,-3-11-362-16</inkml:trace>
  <inkml:trace contextRef="#ctx0" brushRef="#br0" timeOffset="165079.49">27391 16154 1358 0,'0'0'240'16,"0"0"-217"-16,0 0-4 16,82-6-4-16,-48 6 83 0,8 0-49 15,1 0-11-15,2 0-25 16,1 0-5-16,-5 0-8 15,-4-12-126-15,-12-3-251 16,-8 1-497-16</inkml:trace>
  <inkml:trace contextRef="#ctx0" brushRef="#br0" timeOffset="165342.35">27691 15663 1160 0,'0'0'389'16,"0"0"-316"-16,0 0-60 0,0 0-1 16,0 83 160-1,0-10 24-15,3 22-76 0,7-2-46 16,-1-16 12-16,-4-24-39 16,-4-18-30-16,2 4 8 15,-1 4-18-15,-1 0-7 16,1-10 9-16,-1-5-9 15,2-9-17-15,-2-6-70 16,4-12-157-16,-1-1-255 16,0 0-332-16</inkml:trace>
  <inkml:trace contextRef="#ctx0" brushRef="#br0" timeOffset="166473.51">28007 16266 1395 0,'0'0'294'0,"0"0"-249"16,0 0-35-16,0 0 46 0,0 0 49 16,0 0-23-16,0 0-46 15,18 0 10-15,-2 0 26 16,2 0-44-16,5-6 0 16,3 2-22-16,3-2 3 15,1 3 4-15,-2 0-12 16,-3 2 0-16,-5 1 5 15,-2 0-5-15,-8 0-1 16,-4 6 0-16,-2 2-8 16,-4 1 7-16,0 4 1 15,-11-1 0-15,-8 4 11 16,-3-1-11-16,-3 0 0 16,-3 3-6-16,1-1 0 0,0 1 4 15,4-2 2 1,1 0 0-16,4 1 3 0,5-1-2 15,3-2-1-15,5-1 0 16,4 0-2-16,1 0 2 16,0-1 0-16,0 0 0 15,8 0 9-15,4-4-8 16,2 1-1-16,5-8 0 16,3 1 6-16,7-2 15 15,2 0-9-15,2-3-2 16,1-6 18-16,-1 1-12 15,-3-1 14-15,-3 2 4 16,-5 3-23-16,-7 0 37 16,-4 4-31-16,-4 0 2 15,-4 0 0-15,-2 0-11 0,-1 0-8 16,2 4 0-16,-1 0 1 16,1 0 3-16,-2 1-4 15,1-5 0-15,-1 0 2 16,0 0 5-16,0 0-13 15,0 0 6-15,0 0-65 16,0 0-12-16,0 0-130 16,0 0-266-16,-7-3-607 0</inkml:trace>
  <inkml:trace contextRef="#ctx0" brushRef="#br0" timeOffset="167841.19">21210 17106 856 0,'0'0'366'16,"0"0"-262"-16,0 0-43 16,0 0 68-16,0 0-34 15,0 0-17-15,0 0-32 16,0-2-33-16,0 2 13 16,0 11 2-16,0 6 43 15,0 8-3-15,0 6-42 16,-5 5 24-16,-3 8-12 15,-2 4-23-15,-2 3 27 16,-1 5-30-16,1 2 0 0,-1 1-2 16,1-5-9-16,0-3-1 15,2-9 0-15,2-6 6 16,2-7-6-16,1-7 0 16,1-3 0-16,1-9 0 15,2-2 0-15,1-4-1 16,0-4-5-16,0 0-42 15,0-3-56-15,0-10-34 16,8-23 5-16,1 2-68 16,-2-1-410-16</inkml:trace>
  <inkml:trace contextRef="#ctx0" brushRef="#br0" timeOffset="168328.58">21168 17149 1209 0,'0'0'236'16,"0"0"-172"-16,0 0-55 15,0 0-7-15,0 0 49 16,0 0-25-16,0 0 26 16,33 50 45-16,-15-22-36 15,1 3-7-15,5 8 21 16,5 0-31-16,2 4-9 15,4 1-27-15,1-1 0 0,-1-4-5 16,-4-3-2 0,-1-2-1-16,-6-5 0 0,-6-2 7 15,-4-7-8-15,-5-3 1 16,-4-1 0-16,-5-6 5 16,0 2-4-16,-6 0-1 15,-9 3 0-15,-4-4 2 16,-4 2 6-16,-2-1-8 15,-3-1 0-15,-4-5-1 16,-3 2 4-16,-4-3-4 16,-2-2 1-16,0 5 0 15,0-5 5-15,4 3-4 16,4-1-1-16,3-5 3 16,8 3 7-16,7-3-10 15,6 0 0-15,5 0 1 0,4 0-2 16,0 0-12-16,4-5-85 15,25-7-9-15,-4-4-64 16,2 2-337-16</inkml:trace>
  <inkml:trace contextRef="#ctx0" brushRef="#br0" timeOffset="168636.63">21611 17191 986 0,'0'0'220'16,"0"0"-156"-16,0 0-63 0,0 0 18 16,0 0 26-16,0 0 61 15,2 77 13-15,4-38-23 16,1 9 30-16,3 3-43 15,-1 4-59-15,-1-4 2 16,1 1-25-16,-3-7 6 16,-3-6 1-16,0-3-8 15,-2-11-11-15,1-5-104 16,-2-6-78-16,0-5-297 16,0-5-77-16</inkml:trace>
  <inkml:trace contextRef="#ctx0" brushRef="#br0" timeOffset="168887.39">21600 17573 1117 0,'0'0'260'0,"0"0"-260"16,0 0 0-16,0 0 3 15,0 0 175-15,0 0-41 16,90-8-33-16,-54 7-31 15,3 1 3-15,1-2-35 16,0 1-14-16,-4-2-13 16,-5 1-14-16,-7-1 0 15,-7-2-26-15,-4-1-84 0,-7-5-54 16,-3 0-69-16,-3 1-357 16</inkml:trace>
  <inkml:trace contextRef="#ctx0" brushRef="#br0" timeOffset="169140.74">21817 17162 1435 0,'0'0'203'15,"0"0"-144"-15,0 72-46 16,7-26 137-16,9 17 43 0,0-3-100 15,1 6-31-15,-1-3-1 16,-6-10-42-16,2 2-1 16,-2-10-18-16,0-6 1 15,-2-6-11-15,1-9-42 16,2-6-151-16,-3-10-139 16,0-5-499-16</inkml:trace>
  <inkml:trace contextRef="#ctx0" brushRef="#br0" timeOffset="169360.5">22090 17634 1446 0,'0'0'278'16,"0"0"-238"-16,0 0-24 0,0 0 1 15,7 75 73-15,-1-44-22 16,0 3-43-16,3-1-19 15,-3-5-1-15,0-2-5 16,-3-7-22-16,-1-5-144 16,-2-6-66-16,0-5-351 15,-2-3-301-15</inkml:trace>
  <inkml:trace contextRef="#ctx0" brushRef="#br0" timeOffset="169793.48">22057 17654 727 0,'0'0'565'16,"0"0"-565"-16,0 0-46 16,0 0 46-16,0 0 116 15,0 0 6-15,0 0-58 16,94-45-34-16,-67 45 44 16,-3 7-2-16,1 8-36 15,-4 4 23-15,-6 5-30 16,-5 6 21-16,-7-1 8 15,-3 4-30-15,-3-2 9 16,-13-1-17-16,-2-5-19 16,-1-4 21-16,-2-6-22 15,4-6 1-15,1-4 0 16,4-5-1-16,4 0-9 0,1-8-34 16,6-6-9-16,1 3 14 15,0-3 7-15,6 3 31 16,7 6 10-16,2 5-3 15,3 0 58-15,3 0-3 16,1 5 16-16,2 7 15 16,-2 1-60-16,1-2-7 15,-5 0-11-15,-1-3-6 16,-3-2-4-16,-1-2-5 16,-2-4-13-16,-1 0-64 15,4-7-162-15,-2-7-95 16,-2-2-472-16</inkml:trace>
  <inkml:trace contextRef="#ctx0" brushRef="#br0" timeOffset="170014.06">22512 17631 1324 0,'0'0'325'0,"0"0"-233"16,0 0-92-16,0 0 14 15,0 0 46-15,0 0 140 16,0 0-90-16,48 82-25 15,-26-54-58-15,5 0-10 16,1-4 20-16,2-5-17 16,-2-4-6-16,-5-7-14 15,-1-3-25-15,-4-5-17 16,-4 0-129-16,-3 0-154 16,-6-7-332-16</inkml:trace>
  <inkml:trace contextRef="#ctx0" brushRef="#br0" timeOffset="170212.9">22709 17654 1332 0,'0'0'477'0,"0"0"-410"16,0 0-44-16,0 0 1 16,-28 95 61-16,19-54 57 15,-3-2-71-15,3 1-52 16,0-7 11-16,1-4-29 15,3-8 0-15,3-8-1 16,2-13-97-16,0 0-298 16,9-5-497-16</inkml:trace>
  <inkml:trace contextRef="#ctx0" brushRef="#br0" timeOffset="170483.61">23097 17570 658 0,'0'0'770'16,"0"0"-624"-16,0 0-119 16,0 0-9-16,0 0 82 15,0 0 76-15,0 0-54 16,74 8-63-16,-48-7-25 0,1 1-4 15,-1-2-29-15,-3 0 0 16,-5 0-1-16,-2 0-74 16,-8 1-85-16,-4 2-129 15,-4 2-434-15</inkml:trace>
  <inkml:trace contextRef="#ctx0" brushRef="#br0" timeOffset="170700.63">23142 17720 1333 0,'0'0'343'0,"0"0"-242"0,0 0-100 16,0 0 78-16,0 0 148 16,0 0-100-16,0 0-56 15,79 7-47-15,-59-7-11 16,0 0-6-16,-1 0-7 15,9-1-35-15,-5-5-210 16,-4-1-641-16</inkml:trace>
  <inkml:trace contextRef="#ctx0" brushRef="#br0" timeOffset="171289.76">23942 17564 1405 0,'0'0'530'16,"0"0"-401"-16,0 0-101 15,0 0-21-15,0 0 93 0,0 0-4 16,0 0-23-16,71 1-27 16,-42-1-30-16,3 0 21 15,-2 3-29-15,-4-3-8 16,0 0 13-16,-5 0-13 16,0 0-16-16,7-6-63 15,-6-2-140-15,-4-2-320 0</inkml:trace>
  <inkml:trace contextRef="#ctx0" brushRef="#br0" timeOffset="172720.68">24060 17545 834 0,'0'0'391'0,"0"0"-286"15,0 0-19-15,0 0 29 16,0 0 23-16,0 0 24 0,0 0-74 16,-1-3-24-1,1 3 18-15,0 0-26 0,0 0-4 16,0 0-24-16,0 0-28 15,0 0 14-15,1 0-13 16,11 0 1-16,7 3 20 16,3 1-16-16,6-2 9 15,5-2-9-15,4 0-5 16,0 0 23-16,1-2-23 16,-3-3 6-16,-3 0-7 15,-7 0 3-15,-6 0-4 16,-7 5 1-16,-6-3 0 15,-4 3 4-15,-2 0-3 0,0 0 7 16,-5 0 1 0,-8 0-2-16,-6 0-8 0,-8 0 1 15,-5 0-22-15,-3 5 22 16,-6 5-37-16,-3 2 9 16,2-1 19-16,0 3-14 15,6-5 23-15,5 2 0 16,6-3 0-16,7-2-3 15,6-3 3-15,7-1 0 16,4-2 0-16,1 0-18 16,1 0 2-16,16 0 10 15,2 0 6-15,7-2 14 16,3-6-13-16,4 0 24 16,4-1 11-16,0-2-22 15,2 2 19-15,-3 1-18 0,-4 4-15 16,-9-3 3-16,-5 4-3 15,-10 3 0-15,-4 0-1 16,-4 0 7-16,0 0-4 16,-4 0 14-16,-14 1-15 15,-6 8 19-15,-5-3-20 16,-2 3 0-16,-3-4 0 16,1 1-3-16,4-3 2 15,4-3 1-15,6 3 0 16,7-3 3-16,5 0-3 15,4 0 0-15,3 0-9 16,0 0-54-16,16 0-82 0,4-3-131 16,-1 0-415-16</inkml:trace>
  <inkml:trace contextRef="#ctx0" brushRef="#br0" timeOffset="174327.91">24724 17417 957 0,'0'0'213'15,"0"0"-167"-15,0 0-23 16,0 0 61-16,0 0 52 15,0 0-53-15,0 0-46 16,37-13 11-16,-20 12 23 16,4-2 17-16,1 3-8 15,2 0-29-15,1 3-27 16,-1 7-8-16,-2 7-10 0,-5 4-6 16,-4 1 0-1,-7 3 0-15,-4 3 7 0,-2 0-7 16,-5-1 0-16,-11-1 2 15,-5-2 11-15,-3-1-13 16,0-7 0-16,2-5 0 16,4-4 9-16,3-4-9 15,6-3 0-15,5 0 0 16,1-3-5-16,3-8-24 16,0-1-33-16,0-2-14 15,6 1 50-15,7 1-21 16,6 2 25-16,2 0 21 0,3 3-9 15,2 3 10-15,1 4 12 16,1 0-2-16,-1 1 19 16,1 14-20-16,-3 5 4 15,-1 3-4-15,-6 7-8 16,-3 1 22-16,-9 3 40 16,-6 0-22-16,0-1 1 15,-3 0-14-15,-12-7 26 16,-3-2-11-16,-3-4-33 15,-2-4 19-15,-4-6-21 16,-2-5-7-16,0-5 24 16,-3 0-24-16,2-8 4 15,2-6-5-15,4-3 6 16,3 1 4-16,6 4-10 16,8 3 1-16,2 5-2 0,4 3 1 15,1-2-62-15,0 3-49 16,4 0-49-16,11 0 40 15,15 0-14-15,-2 3-404 16,-2 0-412-16</inkml:trace>
  <inkml:trace contextRef="#ctx0" brushRef="#br0" timeOffset="175049.57">25233 17601 776 0,'0'0'197'0,"0"0"-113"16,0 0 5-16,0 0 84 16,0 0-38-16,94 37-57 0,-64-37-31 15,-2-1-30 1,-1-12 25-16,-5-2-10 0,-5-4 8 15,-6-3 52-15,-5-1-63 16,-6 2 10-16,0 0 26 16,0 4-28-16,-12 0 1 15,-5 2-3-15,-1 5 19 16,-2 3 9-16,-2 6-55 16,1 1-8-16,0 0 0 15,0 15-21-15,2 3 20 16,2 6 1-16,3 2 0 15,5 0-3-15,2-1 4 16,7 0-1-16,0-4 0 16,0-3-7-16,10-2 6 0,3-1 1 15,2-9 0-15,3-3-1 16,-2-3-5-16,2 0-1 16,-3 0 7-16,1-6-8 15,-2-4 8-15,-2 3 0 16,-2 4 0-16,-1 3 1 15,1 0 0-15,1 9-1 16,1 18 1-16,3 4 0 16,-3 10 20-16,0 2-20 15,-5 2 5-15,-1-3-6 16,-1-7 2-16,-4-8-2 16,1-5 0-16,-2-8-13 15,0-8-9-15,0-6-201 0,0-4-127 16,0-10-980-16</inkml:trace>
  <inkml:trace contextRef="#ctx0" brushRef="#br0" timeOffset="175640.97">25579 17536 1015 0,'0'0'252'0,"0"0"-193"16,0 0-50-16,0 0 82 0,0 0 62 15,0 0-82 1,80-24-39-16,-54 24 3 0,2 0 32 16,-1 3 11-16,-2 11-40 15,-5-1-19-15,-3 4 6 16,-6 5-24-16,-8 1 9 15,-3 2 2-15,0 0-11 16,-15-2 29-16,-3 1-16 16,-1-5 5-16,-2-6 10 15,2-5-29-15,3-3 12 16,6-5-1-16,0 0-10 16,4 0 21-16,3-10-22 15,3-3-11-15,0-2-29 16,3 1-20-16,10 1 23 0,3 3 4 15,5 4-4-15,2 1 37 16,2 5 0-16,5 0 9 16,0 8 42-16,0 9-44 15,-3 4 18-15,-5 6-3 16,-9-1 12-16,-3 1 64 16,-8 3-42-16,-2 3-2 15,-6-4 20-15,-10-1-48 16,-6 1 5-16,-4-6-23 15,2-4-7-15,-1-6 15 16,1-6-15-16,5-4-1 16,4-3 0-16,3 0-6 15,6 0-2-15,4-5-44 0,2-3-93 16,5-5-161-16,8 1-79 16,1 2-582-16</inkml:trace>
  <inkml:trace contextRef="#ctx0" brushRef="#br0" timeOffset="175867.64">26043 17939 1872 0,'0'0'264'15,"0"0"-227"-15,0 0-18 16,0 0 5-16,0 0 56 0,0 0-23 15,0 0-56-15,6 6 0 16,-6-6-1-16,1 0-14 16,4 0-14-16,5-3-155 15,-1-8-173-15,0-1-554 0</inkml:trace>
  <inkml:trace contextRef="#ctx0" brushRef="#br0" timeOffset="176520.74">26229 17464 1295 0,'0'0'219'16,"0"0"-162"-16,0 0 30 15,0 0 150-15,100 0-117 16,-70-3-41-16,0 0-23 16,-2-1-25-16,-1-1 15 15,-5 1-33-15,-7 1 2 16,-5 3 0-16,-5 0-6 15,-3 0-8-15,-2 0 14 0,0 0-3 16,-7 0 25-16,-9 0-36 16,-7 7 0-16,-3 3 6 15,-4 4-6-15,-1 2-1 16,1 1 0-16,1 0-5 16,4 0 5-16,4-3 0 15,6 0 0-15,5-4 2 16,7-1-2-16,3-1-2 15,0 1-7-15,6 1 2 16,12 0 6-16,6 4 1 16,4 2 0-16,5 4 5 15,1 0 1-15,-1 4-6 16,-2 1 0-16,-4-2-5 0,-5 2-4 16,-6-4 15-1,-7 0-6-15,-5-2 5 0,-4-1 1 16,0 0-6-16,-16 0 0 15,-7 1 1-15,-3-5 4 16,-4-1-5-16,-3-5 0 16,1-3 9-16,4-5-8 15,4 0-2-15,6 0 1 16,6-5-52-16,12-7-57 16,0 3-372-16,0-1-462 0</inkml:trace>
  <inkml:trace contextRef="#ctx0" brushRef="#br0" timeOffset="177360.62">26639 17915 1011 0,'0'0'559'0,"0"0"-496"15,0 0-63-15,0 0 44 16,0 0 99-16,73-76-75 15,-55 47-29-15,-1-5-26 16,0-2 5-16,-1 0 6 16,-3-7-23-16,-4 2 21 15,-5-1 2-15,-4-4-23 16,0 3 16-16,0 3-15 16,-9 4-2-16,-4 2 5 0,-1 5-5 15,-2 7-1-15,1 4-20 16,0 5-21-16,5 4 32 15,4 8-25-15,1 1-21 16,2 0 2-16,3 6 14 16,0 9 33-16,0 7 7 15,0 3 0-15,5 6 0 16,8 6 0-16,5 4 9 16,2 5 16-16,4 5-12 15,-1 3 23-15,1 2-12 16,-4-1-1-16,-3-1 21 15,-4-7-36-15,-6-5 2 16,-4-6 27-16,-3-6-14 0,0-6 16 16,-2-6-21-16,-8-4-17 15,-1-5 21-15,-1-5-12 16,1-4 2-16,-1 0 1 16,-2-13-4-16,5-8-18 15,3-4 2-15,3-4-33 16,3-4-26-16,0-1-12 15,5-4-23-15,8 4 28 16,5 4 22-16,0 6 28 16,2 7-7-16,0 7 2 15,1 8 27-15,-3 2 1 16,-2 2 0-16,-2 17 33 16,-2 6 37-16,-5 8 24 15,-2 5-37-15,-5 1-20 16,0 1 30-16,-9-4-50 0,-7-3-3 15,-5-6 0-15,1-7-8 16,1-8 2-16,2-5 0 16,3-7-6-16,3 0 33 15,5-8-34-15,2-9 5 16,4-3-6-16,0-1-39 16,13 4 38-16,4 4-9 15,0 6 10-15,3 6 5 16,-1 1-4-16,2 0 8 15,3 1 22-15,-2 3-29 16,4-1 14-16,-3-3-15 16,3 0-1-16,7-10 0 15,-7-7-116-15,-3-2-402 0</inkml:trace>
  <inkml:trace contextRef="#ctx0" brushRef="#br0" timeOffset="177618.03">27188 17425 1294 0,'0'0'476'16,"0"0"-476"-16,0 0 0 15,0 0 70-15,92-5 51 0,-59 5-26 16,2-1-56-16,2 1-39 15,-3-2 25-15,-2 1-23 16,-7 1-1-16,-7 0-1 16,-9 0-76-16,-9 0-218 15,-5 0-375-15,-11 7-241 0</inkml:trace>
  <inkml:trace contextRef="#ctx0" brushRef="#br0" timeOffset="177878.62">27340 17523 1305 0,'0'0'225'0,"0"0"-171"16,0 0-42-16,17 78 11 16,2-45 2-16,5 0 34 0,0 4-21 15,1 2 18 1,-2-2 79-16,-6-2-64 0,-5-4 22 16,-7-3 7-16,-5-3-53 15,0-3 9-15,-9-2-16 16,-12-6-20-16,-4-4 14 15,-3-3-18-15,-4-5 5 16,1-2 12-16,3 0-32 16,6 0 5-16,6 0-6 15,9-5-31-15,7-9-27 16,3 4-189-16,10-4-620 0</inkml:trace>
  <inkml:trace contextRef="#ctx0" brushRef="#br0" timeOffset="178490.4">27936 17747 1408 0,'0'0'579'0,"0"0"-494"16,0 0-84-16,0 0 19 15,0 0 116-15,0 0-43 0,0 0-41 16,72 0-20-16,-37 0-15 16,1 0 27-16,3-4-24 15,0-2 0-15,-1 2 10 16,-1 0-28-16,-4 1-2 16,-5 1 0-16,-5 2 1 15,-7 0 1-15,-4 0-2 16,-6 0 0-16,-3 0 4 15,-3 0-4-15,0 0 0 16,0 0-2-16,0 0-54 16,0 0-22-16,-4-1-93 15,-7-2-335-15,-2-1-624 0</inkml:trace>
  <inkml:trace contextRef="#ctx0" brushRef="#br0" timeOffset="178818.53">28059 17464 1303 0,'0'0'311'15,"0"0"-247"-15,0 0-51 16,0 0 56-16,0 0 159 15,-1 75-25-15,9-35-91 16,3 10-64-16,1 5 32 0,0-3-13 16,0-2-2-16,-3-7-7 15,0-7-42-15,-3-9 14 16,-2-4-27-16,-1-9 6 16,0-2 1-16,-1-8-10 15,-2-1 0-15,1-1-2 16,5-2-46-16,9-9-102 15,0-10-158-15,0-1-566 0</inkml:trace>
  <inkml:trace contextRef="#ctx0" brushRef="#br0" timeOffset="180649.57">28832 17479 978 0,'0'0'337'16,"0"0"-232"-16,0 0-69 16,0 0 8-16,0 0 65 15,0 0 13-15,0 0-66 0,-24-28-23 16,24 26-8-16,0-5 31 16,0 2-22-16,8-2-33 15,6 0-2-15,3-2 1 16,5 1-11-16,5-1 9 15,3 1 2-15,1-1 0 16,2 3 4-16,0 2-3 16,-2 4-1-16,-6 0 0 15,-5 0-16-15,-8 4 10 16,-6 8-10-16,-6 6 10 16,0 5-3-16,-12 6 10 15,-9 5-1-15,-6 5 0 16,-4 2 1-16,-2 3 0 15,-1-1-1-15,2 1 0 0,4-4 18 16,4-1-17-16,6-9 11 16,6-7 10-16,6-6-21 15,6-9 24-15,0-1-16 16,2-3-3-16,13-4 19 16,3 0 0-16,6 0 26 15,2-8-19-15,1 3-14 16,0-1 23-16,-1 2-16 15,2 4-9-15,-1 0 11 16,1 0-20-16,-3 0 15 16,-1 0-22-16,-4 4 8 15,-1-1-4-15,-3-3-4 16,1 0 0-16,-1-3-40 0,4-17-203 16,-3 1-259-1,-3-1-544-15</inkml:trace>
  <inkml:trace contextRef="#ctx0" brushRef="#br0" timeOffset="180988.93">29366 17419 910 0,'0'0'340'0,"0"0"-233"16,0 0-56-16,9 76 52 15,3-51-2-15,9-4-58 16,5-3 1-16,7-4-6 0,2-8-15 16,-1-3 34-16,0-3-17 15,-5 0-5-15,-6-12 19 16,-4-4-22-16,-6-4 33 16,-7-2-14-16,-5 0-14 15,-1 1 13-15,0 1-34 16,-4 1 18-16,-8 5-7 15,-3 2-26-15,-2 7 11 16,-3 5-12-16,-4 0-10 16,0 14-11-16,-7 15-120 15,7-1-187-15,6 0-542 0</inkml:trace>
  <inkml:trace contextRef="#ctx0" brushRef="#br0" timeOffset="181341.65">29424 17746 1458 0,'0'0'211'16,"0"0"-157"-16,-6 95-21 15,8-58 33-15,17-6 7 16,9-9-46-16,5-8-27 15,4-9 19-15,2-5-18 16,-2-5 8-16,-4-15 9 0,-9-6-12 16,-4-8-1-16,-8-2 51 15,-8 0 10-15,-4 2 2 16,0 1-37-16,-13 6 13 16,-4 5 18-16,-5 6-40 15,-4 5 11-15,-2 9-33 16,-2 2 10-16,0 10-23 15,1 16 10-15,3 5-46 16,5 18-54-16,5-6-374 16,8-6-656-16</inkml:trace>
  <inkml:trace contextRef="#ctx0" brushRef="#br0" timeOffset="182008.35">29819 17481 1382 0,'0'0'561'0,"0"0"-561"0,0 0-32 15,0 0 32-15,0 0 57 16,0 0 26-16,0 0-68 16,102-6 9-16,-71 6-2 15,0 0-3-15,-2 6 18 16,-5 8-30-16,-3 6-1 15,-8 1 10-15,-7 2-10 16,-6 5 2-16,-6-1-1 16,-18-1-6-16,-6 1 20 15,-3-3-20-15,0-2 8 16,2-9 0-16,4-3-7 16,7-6-2-16,6-4 0 15,5 0 1-15,8 0-12 0,1-7-15 16,0-6-67-1,16 2 24-15,4 1 13 0,5 5 39 16,2-1 2-16,3 6 8 16,-1 0 7-16,3 3 19 15,1 12 29-15,-2 6 15 16,-3 8-48-16,-6 1 29 16,-8 0 0-16,-7 3-13 15,-7-4 25-15,-4-2-5 16,-13-1-16-16,-5-1-3 15,-5-5-31-15,1-6 9 16,0-4-10-16,-1-6 1 16,5-4 6-16,3 0-7 15,5-4-25-15,5-6-26 16,9-4-137-16,0 0-285 0,4 2-727 0</inkml:trace>
  <inkml:trace contextRef="#ctx0" brushRef="#br0" timeOffset="182280.49">30347 17908 1670 0,'0'0'334'0,"0"0"-261"15,0 0-55-15,0 0 110 16,0 0 69-16,0 0-87 0,0 0-43 15,-17 31-2-15,17-31-31 16,0 0 14-16,0 0-34 16,0 0-8-16,0 0-6 15,0 0 0-15,0 0-35 16,0 0-53-16,0 0-84 16,9-1-70-16,5-6-290 15,-3-3-378-15</inkml:trace>
  <inkml:trace contextRef="#ctx0" brushRef="#br0" timeOffset="182754.86">30587 17478 1395 0,'0'0'532'16,"0"0"-503"-16,0 0-20 16,0 0-9-16,0 0 0 15,0 0 28-15,0 0 22 16,-68 92 16-16,65-51 37 16,3 2-35-16,0 2-25 15,6-1-19-15,13-4-24 16,7-4 0-16,3-11 0 0,4-6 1 15,3-10-7-15,0-9 6 16,1 0-3-16,-4-19-5 16,-2-5-3-16,-3-6 11 15,-6-5-1-15,-3 0 1 16,-7 0 7-16,-5 1 4 16,-7 3 15-16,0 1 12 15,-4 4-18-15,-11 1 52 16,-6 1-29-16,-4 5-23 15,-5 4 9-15,-3 6-29 16,-1 3 2-16,-2 4-2 16,0 2-23-16,5 0-15 15,4 10-59-15,2 10-92 0,8-3-302 16,5-1-352-16</inkml:trace>
  <inkml:trace contextRef="#ctx0" brushRef="#br0" timeOffset="183593.79">31102 17878 1617 0,'0'0'0'0,"0"0"-87"16,0 0 87-16,0 0 253 16,42-98-57-16,-33 61-123 15,1-2-6-15,-2-4 5 16,-4-1 8-16,-2 0-36 16,-2-3-34-16,0 2 32 15,-3 1-17-15,-8 4-24 16,-1 6 6-16,2 4-7 15,2 11 0-15,1 4 0 16,3 7-4-16,1 5 3 16,1 3 1-16,1 0-14 15,-1 0 13-15,-1 11-17 16,0 9 18-16,1 8-3 0,2 8 6 16,0 4-6-1,6 7 3-15,8 5 0 0,5-1 6 16,2-4-6-16,-1-2-6 15,-3-6 5-15,-3-10 1 16,-2-6-1-16,-6-8 1 16,-3-5 0-16,-2-5 6 15,1-5 0-15,-2 0-6 16,0 0 22-16,0-9-16 16,0-7 11-16,3-4-17 15,3-3-16-15,6-1 15 16,3-2-44-16,4 6 10 15,2 1 12-15,0 5-14 0,1 6 36 16,-1 7-16 0,-4 1 17-16,-3 3-8 0,-2 14 8 15,-2 5 0-15,-6 4 0 16,-4-1 1-16,0 5-1 16,-17-3 1-16,-3 0 0 15,-5-7 15-15,0-1-16 16,1-8 0-16,2-5-2 15,4-6 12-15,5 0-1 16,4 0-2-16,6-10 8 16,3-4 10-16,0-2-15 15,6 3-10-15,10 3 2 16,1 3 4-16,2 4 10 16,2 3-10-16,3 0 4 0,3 5 36 15,-1 5-45-15,3 0 19 16,-1-2-20-16,-1-2 6 15,-5-6-12-15,1 0 6 16,3-14-63-16,-3-6-124 16,-8-2-414-16</inkml:trace>
  <inkml:trace contextRef="#ctx0" brushRef="#br0" timeOffset="183826.27">31702 17311 459 0,'0'0'1378'0,"0"0"-1232"0,0 0-132 15,0 0 20-15,0 0 93 16,94 3-58-16,-59-1-29 16,1 1 6-16,2-3-44 15,-4 0 14-15,-6 0-16 16,-6 0-15-16,-6 0 3 15,-12-9-122-15,-4 1-224 16,0 3-373-16</inkml:trace>
  <inkml:trace contextRef="#ctx0" brushRef="#br0" timeOffset="184140.89">31869 17299 347 0,'0'0'1143'0,"0"0"-1009"0,0 0-91 15,0 0-28 1,0 0 26-16,0 0 52 0,-29 84-8 15,35-56 14-15,12 3-1 16,2 3-42-16,4 2-2 16,-1 1-4-16,1 1-16 15,-3-4 37-15,-1-1-45 16,-8-2 9-16,-4-3 10 16,-5-4-44-16,-3-1 14 15,-4-2-9-15,-18-3-5 16,-8-1 20-16,-8-4-20 15,-5-3 5-15,-3 0 10 16,0-7-8-16,4 0 3 16,3-2-9-16,5-1 8 15,10 0-11-15,3 0 1 0,6 0-42 16,5 0-96-16,2 0-455 16,4 0-974-16</inkml:trace>
  <inkml:trace contextRef="#ctx0" brushRef="#br0" timeOffset="194944.89">21317 18305 750 0,'0'0'211'15,"0"0"-87"-15,0 0 8 16,0 0-5-16,0 0 20 16,0 0-21-16,0-45-72 15,0 37-6-15,0 3-1 0,-1-1 20 16,1 3 23-16,0 0-48 15,0 3 8-15,-2 0-12 16,2 0-37-16,-1 0 33 16,-1 0-34-16,1 0 1 15,-2 5 15-15,-2 10-7 16,1 4-9-16,-3 8 0 16,2 7 0-16,2 6 1 15,-2 5-1-15,1-2 0 16,-2 1 9-16,-1 0-2 15,1-5-8-15,0-3 1 16,1-6 0-16,2-5-12 16,-1-8 12-16,2-5 0 15,-2-4 0-15,4-8-1 0,0 0 1 16,0 0 0-16,0 0-6 16,0 0-3-16,0-14 9 15,0-5 0-15,0-4-2 16,0-7 6-16,1-5-5 15,4-2 1-15,-1-4-7 16,-1 0-1-16,2-1 9 16,-2 3-1-16,1 3 0 15,-1 2-5-15,0 9 5 16,1 8 0-16,-2 3 0 16,-2 8-1-16,0 1 2 0,0 5-1 15,0 0 7 1,0 0-1-16,0 0-12 0,0 0 6 15,0 0-1-15,0 0-5 16,0 0 7-16,1 0-1 16,-1 0 2-16,0 0 4 15,0 0-12-15,0 0 6 16,0 0-5-16,0 0-1 16,0 0 7-16,0 0-1 15,0 0 0-15,0 0 0 16,0 0-3-16,0 0-3 15,0 0 3-15,0 0 2 16,0 0 1-16,0 0 0 16,0 0 0-16,0 0 2 15,0 0-4-15,0 0 2 0,0 0-3 16,0 0-4 0,0 0 7-16,0 0-1 0,0 0-35 15,0 0-124-15,2 0 20 16,1 0 0-16,3 0-106 15,-3 0-104-15,0 5-253 0</inkml:trace>
  <inkml:trace contextRef="#ctx0" brushRef="#br0" timeOffset="196469.72">24302 5971 1245 0,'0'0'223'15,"0"0"-157"-15,0 0-39 16,0 0 55-16,0 0-25 16,0 0-8-16,0 0 15 15,0 43 1-15,-6-7 33 16,-4 21-38-16,-4 29-44 15,-7 30 28-15,-3 15-28 16,-1 0 6-16,-2-9 5 16,6-24-20-16,3-21-7 15,5-24 0-15,4-18-9 16,3-13 2-16,3-3 14 16,-1-3-7-16,2-5 31 0,2-7-29 15,0-4 69-15,0-17-27 16,3-12-35-16,8-15 13 15,6-19-11-15,3-24-8 16,1-19-2-16,0-6-1 16,-2 3-9-16,-4 11-7 15,0 10-5-15,-3 6 15 16,-3 14 5-16,-1 15 1 16,-3 15 8-16,-2 8-1 15,2 1-8-15,-2 3 1 16,0 5-3-16,-2 10-4 15,1 9 7-15,1 2 0 16,1 10-1-16,5 16-13 0,1 15 12 16,11 22 2-1,10 20-8-15,14 19 2 0,9 5 7 16,3-7-1-16,-4-11 2 16,-14-21-2-16,-8-16-1 15,-7-14-11-15,-7-5 9 16,2 2-4-16,-4-1 7 15,-5-1 0-15,-8-7-2 16,-2-6 5-16,-19-5-10 16,-13-3 6-16,-8-5 1 15,-12-4-5-15,-5-3 11 16,-2 0-3-16,-3 0 43 16,4-5-33-16,4-2 26 15,7-1-39-15,6 2 10 16,11 2 2-16,10 2-11 0,9 0-1 15,8 2 0-15,3 0-83 16,15 0-110-16,7 0-122 16,5 0-343-16</inkml:trace>
  <inkml:trace contextRef="#ctx0" brushRef="#br0" timeOffset="196777.24">24880 5905 1528 0,'0'0'377'0,"0"0"-283"15,0 0-94-15,0 0-9 16,0 0 9-16,22 129 39 15,-2-20-8-15,3 17 23 16,-5 1-4-16,-3-15-39 16,-6-30 20-16,-3-20-31 15,-3-19 8-15,-2-8-8 16,-1 1-37-16,0-3-6 16,0 0-101-16,-7-15-143 15,-4-7-302-15</inkml:trace>
  <inkml:trace contextRef="#ctx0" brushRef="#br0" timeOffset="196964.84">24855 6549 1510 0,'0'0'209'0,"0"0"-131"15,85 2-77-15,-37 3 34 16,6-2 37-16,2-3-28 15,1 0 11-15,-3-3-55 16,3-16-26-16,-13 4-175 16,-14-2-438-16</inkml:trace>
  <inkml:trace contextRef="#ctx0" brushRef="#br0" timeOffset="197211.04">25206 5980 192 0,'0'0'1355'15,"0"0"-1203"-15,-3 110-82 16,3-9-53-16,12 18 124 16,1 7 39-16,-1-11-84 15,-2-16-2-15,-2-22-77 16,-2-24-4-16,-1-18 2 15,3-9-15-15,0-1-6 0,7-2-43 16,-2-3-219-16,-2-12-495 16</inkml:trace>
  <inkml:trace contextRef="#ctx0" brushRef="#br0" timeOffset="197993.59">25565 6723 1275 0,'0'0'387'16,"0"71"-255"-16,0-20-95 15,0 8 49-15,2-1 49 16,2-5-82-16,2-6-28 0,-1-9-15 15,-1-9-4 1,-1-9-12-16,0-12 2 0,-3-6-11 16,0-2 3-16,0-13-2 15,0-13-31-15,0-12 18 16,-3-9-3-16,-4-4 30 16,1-6 0-16,1-2 0 15,4 1 3-15,1 5-3 16,0 6 0-16,12 11-1 15,3 14-5-15,4 11-13 16,2 11 7-16,0 4 7 16,4 19 5-16,-1 11 0 15,-2 6 16-15,-2 2 0 16,-7 2-4-16,-5-3-12 16,-8-3 0-16,0-3 2 0,-18-3 6 15,-10-6-8-15,-8-6-1 16,-3-6-17-16,-2-8-33 15,1-6 32-15,6 0-3 16,7-7 22-16,9-6 3 16,6 2-2-16,9-1 0 15,3 6-1-15,3 4-13 16,14 2 13-16,6 0 23 16,3 11-2-16,7 6 34 15,-2 3 9-15,3 0 22 16,1 1 5-16,-1-3-42 15,-1-2 10-15,-2-6-44 0,-3-3-7 16,-5-4-10-16,-5-3 2 16,-3 0-50-16,-5-3-89 15,-4-4-163-15,0-3-325 0</inkml:trace>
  <inkml:trace contextRef="#ctx0" brushRef="#br0" timeOffset="198219.01">25925 6814 159 0,'0'0'1606'0,"0"0"-1427"0,0 0-104 16,27 74-60-16,-8-35 69 15,5 1 39-15,4-3-66 16,4-3 4-16,-1-4-45 15,-1-9-14-15,-5-6-4 16,-3-13-76-16,-9-2-133 16,-5 0-411-16</inkml:trace>
  <inkml:trace contextRef="#ctx0" brushRef="#br0" timeOffset="198422.7">26110 6821 1358 0,'0'0'357'0,"0"0"-273"16,0 0 54 0,-25 86-2-16,12-40-27 0,-1 5 0 15,0 2-70-15,2-4-12 16,0-6-8-16,5-7-18 16,2-11-2-16,5-8-40 15,0-17-136-15,6 0-153 16,5-15-433-16</inkml:trace>
  <inkml:trace contextRef="#ctx0" brushRef="#br0" timeOffset="198663.2">26569 6641 1862 0,'0'0'299'0,"0"0"-257"16,0 0 1-16,82 0-36 15,-50-1 28-15,-1-1 1 16,-1 2-36-16,-4 0 0 16,-3 0-81-16,-14 0-142 15,-8 0-304-15,-1 2-552 0</inkml:trace>
  <inkml:trace contextRef="#ctx0" brushRef="#br0" timeOffset="198824.34">26585 6810 1674 0,'0'0'237'16,"0"0"-192"-16,0 0 116 15,0 0-52-15,0 0-36 16,108 35-41-16,-77-31-32 15,6-4-37-15,-8 0-216 16,-10 0-784-16</inkml:trace>
  <inkml:trace contextRef="#ctx0" brushRef="#br0" timeOffset="199607.83">27434 6648 1774 0,'0'0'312'15,"0"0"-183"-15,0 0-38 16,0 0 11-16,0 0-2 16,0 0-81-16,0 0 9 15,45 1 5-15,-15-1-19 0,6 0 20 16,5 0-28-16,0 0 12 16,-1 0 10-16,-1 0-27 15,-8 0-2-15,-7 1 0 16,-9 2 1-16,-8 0-4 15,-2-2 4-15,-5-1-11 16,0 1 11-16,0-1-58 16,0 4-7-16,0-3-103 15,-3 1-417-15</inkml:trace>
  <inkml:trace contextRef="#ctx0" brushRef="#br0" timeOffset="200042.61">27983 6730 1041 0,'0'0'768'15,"0"0"-695"-15,0 0-53 16,0 0 95-16,45-80-3 15,-26 48 20-15,0-5-61 16,0-1-64-16,0 0 45 16,-1 0-7-16,0-1 4 15,-5 3 10-15,1 2-57 16,-4 3 14-16,0 6-16 0,-4 6 7 16,-3 8-7-1,0 5 0-15,-3 6 0 0,0 0-7 16,0 3-36-16,0 19 21 15,0 11 11-15,0 24 11 16,-4 21 28-16,-4 22-18 16,1-9-2-16,1-20 10 15,3-25-18-15,2-17-2 16,1 0-26-16,0 1-48 16,0-2 27-16,0-7-81 15,0-8-166-15,0-8-87 16,0-5-443-16</inkml:trace>
  <inkml:trace contextRef="#ctx0" brushRef="#br0" timeOffset="200403.93">28419 6607 1341 0,'0'0'643'15,"0"0"-615"-15,0 0 29 16,18-98 12-16,-9 67 39 16,1 2-5-16,2 0-85 15,0 5-7-15,-2 6-11 0,-2 6 0 16,-2 4 19 0,-3 5-17-16,-2 3 6 0,-1 0-8 15,3 2-7-15,0 16-3 16,3 11 10-16,1 26 4 15,0 1 41-15,2 10-34 16,-1 2 9-16,1-12-7 16,0 2-5-16,3-8-9 15,-1-10 1-15,-2-8-24 16,-2-8-6-16,-1-11-87 16,-2-13-104-16,0 0-251 15,-3-3-505-15</inkml:trace>
  <inkml:trace contextRef="#ctx0" brushRef="#br0" timeOffset="200823.33">28796 6470 1360 0,'0'0'269'0,"0"0"-188"15,0 0-65-15,-35 104 60 16,33-60 97-16,2 1-82 16,2 0-40-16,14-4-32 15,7-4-19-15,3-9 43 16,4-7 7-16,1-7-23 0,2-7 11 16,1-7-30-16,2-3 30 15,-2-18 2 1,-2-8-19-16,-4-10 29 0,-7-4-27 15,-8-4 24-15,-7-1 11 16,-6 1-41-16,0 0 18 16,-12 6-18-16,-11 2-17 15,-6 4 46-15,-1 7-29 16,1 9 11-16,-3 12-10 16,1 7-18-16,1 0-1 15,-1 15-17-15,1 10-32 16,5 8 14-16,5 6-52 15,5 23-61-15,9-7-217 16,5-7-861-16</inkml:trace>
  <inkml:trace contextRef="#ctx0" brushRef="#br0" timeOffset="201081.72">29327 6886 1644 0,'0'0'230'15,"0"0"-178"-15,0 0-11 16,0 0 105-16,0 0-29 16,0 0-46-16,0 0-49 15,21 4-12-15,-18-16 44 0,-2 2-29 16,-1 0-9-16,0 2-16 15,0 0-71-15,0 2-92 16,2-2-456-16</inkml:trace>
  <inkml:trace contextRef="#ctx0" brushRef="#br0" timeOffset="201365.34">29768 6232 1854 0,'0'0'349'16,"0"0"-338"-16,0 0 18 15,0 0 10-15,0 0 70 16,0 0-35-16,91-10-74 15,-53 10 26-15,-1 0-26 16,-1 0 0-16,-2 0-6 16,-5 0-55-16,-2-1-38 15,-8 1-133-15,-10 0-393 0</inkml:trace>
  <inkml:trace contextRef="#ctx0" brushRef="#br0" timeOffset="201761.48">29845 6261 540 0,'0'0'967'0,"0"0"-849"15,0 0-104-15,0 0 62 16,0 0 66-16,0 0-65 16,-67 73-35-16,65-60-32 15,2 3-10-15,0-2 0 16,9 1 7-16,10 1 11 15,4 1-18-15,6 0-2 16,3 0-5-16,4 5-49 16,3 0 36-16,-2 4 4 15,1 1 8-15,-3-1 7 0,-5 1 2 16,-9-1 4-16,-7-1 20 16,-7 1-25-16,-7-2 32 15,-7-2 25-15,-18 0 19 16,-8-2-13-16,-7-1-46 15,-8-5 3-15,1-3 42 16,-1-5-41-16,2-5 13 16,5-1-34-16,6 0 12 15,3-11-15-15,7-3 3 16,1-12-135-16,7 2-236 16,4 3-1186-16</inkml:trace>
  <inkml:trace contextRef="#ctx0" brushRef="#br0" timeOffset="202865.88">30681 6846 1487 0,'0'0'237'0,"0"0"-190"16,0 0 49-16,0 0 84 16,0 0-36-16,0 0-55 15,51-89-39-15,-36 52-49 16,-4-7 30-16,2-4-31 16,-4-2 6-16,0-6 4 15,-3 1-9-15,0 1-1 16,-3 8 9-16,-3 5 5 15,0 10-22-15,0 8 8 16,0 8 0-16,0 7 3 16,0 3-2-16,0 5-1 15,0 0 0-15,0 5-17 16,-2 14 17-16,-1 13-1 0,-1 11-4 16,3 20-1-1,1 0 8-15,0 4-2 0,0 1 3 16,4-14 7-16,2 3-17 15,-2-10 7-15,1-12-3 16,-1-10 1-16,-2-9 3 16,-2-8-1-16,1-5 10 15,-1-3-1-15,2 0-3 16,-1-14-6-16,1-9 13 16,5-9-13-16,-1-8 1 15,5-5-1-15,3-5 0 16,3-3-22-16,5 4 1 15,5 4-8-15,0 8-45 16,0 13 38-16,-3 12-1 16,0 12 12-16,-2 3 24 0,-1 25 1 15,-5 11 7-15,-3 9 9 16,-5 4-16-16,-8 2 25 16,0-4-24-16,-5-3 14 15,-14-7-13-15,-6-5 10 16,-5-7-13-16,-4-8 1 15,-4-7 0-15,1-7-1 16,3-6 1-16,0 0 0 16,6-8-1-16,8-6 6 15,5-3-19-15,9 2 4 16,6-2-5-16,0 3 2 16,6 2-9-16,12 7 14 0,2 2 1 15,5 3-5 1,6 1 12-16,4 9 25 0,6 3-1 15,2-2 53-15,3-2-65 16,-1-4 17-16,-3-5-29 16,-5 0-12-16,7-12-38 15,-10-6-130-15,-10-4-517 0</inkml:trace>
  <inkml:trace contextRef="#ctx0" brushRef="#br0" timeOffset="203115.01">31369 6213 1597 0,'0'0'499'0,"0"0"-488"15,0 0 34-15,90-1-11 16,-47 1 28-16,6 0 25 15,3 0-78-15,2 0 8 16,-6 3-17-16,-5-3-31 16,-12 0-1-16,-13 0-114 15,-7 0-238-15,-10 0-662 0</inkml:trace>
  <inkml:trace contextRef="#ctx0" brushRef="#br0" timeOffset="203498.03">31528 6246 1117 0,'0'0'338'15,"0"0"-230"-15,0 0-97 16,0 0 100-16,0 0 58 16,13 75-79-16,7-46-23 15,7 6-35-15,3 3 39 16,4 3 25-16,2 1-67 15,-1 1 30-15,-1-2-22 0,-3 0-28 16,-4-4 28 0,-6-1-31-16,-8-5 3 15,-8-4 3-15,-5-3-11 0,-9-5-2 16,-19-2 1-16,-11-1-15 16,-12-4 14-16,-2-1 2 15,-3-3-1-15,2-2 28 16,4-3-28-16,8-1 35 15,8-2-2-15,7 0-25 16,9 0 17-16,7 0-25 16,7 0-9-16,1 0-31 15,-1 0-155-15,1 0-376 16,-2 0-1061-16</inkml:trace>
  <inkml:trace contextRef="#ctx0" brushRef="#br0" timeOffset="205253.77">23847 5934 788 0,'0'0'227'16,"0"0"-57"-16,0 0 29 16,-10 82-76-16,8-45-38 15,2 11 25-15,0 19-32 16,9 24-23-16,12 35 20 16,4 23-41-16,2 10 29 15,-5 1-21-15,-5-10-32 16,-2-9 18-16,-5-15-27 0,-2-32-1 15,-2-26 0-15,-1-22 6 16,-2-10 5-16,1 6 37 16,-3 1-20-16,1 1 31 15,-1-13-49-15,-1-5 12 16,0-8-17-16,2-8 14 16,-2-3-15-16,0-4-4 15,1-3 1-15,-1 2 16 16,0-2-10-16,0 0-7 15,0 0 0-15,0 0 8 16,0 0-10-16,0 0 3 16,2 0-1-16,-1 0 0 15,4 0-26-15,3 0 26 16,4 0 0-16,5 0 12 16,2 0-17-16,5 0 6 0,4-3-1 15,4 1 12-15,5-1-12 16,6-1-1-16,5 3 1 15,4-1-10-15,6 2-1 16,5-1 12-16,6-2-1 16,16 0 6-16,15-2 0 15,17-1-7-15,4-1 1 16,-6 0-6-16,-12 0 5 16,-9 2 2-16,3-5-1 15,1 1 9-15,4-1 1 16,7-2-11-16,4-3 1 15,8 0-10-15,0 1 8 16,0 0 3-16,-5 5-1 0,-4 1 7 16,-1 2-6-1,-1 0-1-15,1 3 0 0,1 1 0 16,-1 2-2-16,3 0 4 16,1 0-2-16,0 0 0 15,0 0 6-15,-2 0-12 16,-1 0 6-16,-3 0-3 15,3 0 1-15,1 0 4 16,-1 0-2-16,5 0 5 16,-1 0-5-16,0 0 0 15,2 1-7-15,-3 3 0 16,-2 1 1-16,1-1 6 16,-1-1 0-16,3-1-9 0,-1-2-7 15,2 3 5-15,2-3-10 16,0 0-10-16,2 2 20 15,-2-1 8-15,1 3 3 16,-6-2-2-16,0 4-15 16,-2-2 16-16,-2 0-10 15,-4-1-20-15,0 0 30 16,-3-3-30-16,0 3 6 16,-3-3 13-16,-3 0-28 15,-2 0 23-15,1 0-24 16,-2-6 25-16,1 2-3 15,-1-1 20-15,-5 0-1 16,-14 2 5-16,-15 0-5 16,-13 0-1-16,-3 2-11 0,5-1 3 15,3-1 9-15,8 1 0 16,-6-1 13-16,-4 0 18 16,-3 0-30-16,-1 0 7 15,-4-1-8-15,-1 1 0 16,-4 0 0-16,-4 0 1 15,-4 2 8-15,-10 1 1 16,-4 0-3-16,-6 0-14 16,-7 0 6-16,-2 0-52 15,0 0-37-15,-14-3-62 16,-4-2-166-16,2 2-530 0</inkml:trace>
  <inkml:trace contextRef="#ctx0" brushRef="#br0" timeOffset="205816.84">32224 6221 766 0,'0'0'213'16,"0"0"-148"-16,0 0 10 0,-3 113 28 15,3-63-45 1,10 19 75-16,7 23-2 0,5 20-60 15,0 8 6-15,-5-7-8 16,-4-14-33-16,-4-26 64 16,-3-15-11-16,-3-17-2 15,3-6-29-15,-2 4-49 16,-1 1 46-16,-1 1-23 16,-2-7-17-16,0-6 35 15,0-8-30-15,0-7-10 16,0-7-10-16,0-6-16 15,3 0-94-15,3-14-382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11:55:04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1 968,'0'0'1056,"0"0"-735,0 0-305,0 0 112,0 0-128,0 0-257,0 0-1383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05:22.0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1096 6496 1083 0,'0'0'237'16,"0"0"-166"-16,0 0-4 16,0 0 33-16,0 0 50 15,0 0-34-15,-3 4-59 16,3-4 9-16,0 0-31 15,0 0-12-15,0 0 17 16,0 0-39-16,0 3-1 16,0-3 0-16,3 0 10 15,10 2-10-15,7 2 1 16,10 0 0-16,7 3 18 16,9 1-13-16,-1-2-5 15,4 2-1-15,-3-1 1 0,-1-2-1 16,1 1 0-1,-4-3 0-15,-3-2 9 0,-6-1-8 16,-8 0-1-16,-6 0 0 16,-8 0 1-16,-2 0-1 15,-2 0 0-15,-7 0-2 16,3 0-77-16,-1 0 15 16,-2-3 33-16,0-9-28 15,0-3-116-15,-5 1-383 0</inkml:trace>
  <inkml:trace contextRef="#ctx0" brushRef="#br0" timeOffset="565.39">1469 6224 561 0,'0'0'613'0,"0"0"-513"16,0 0-60-16,0 0 17 16,0 0 11-16,0 0-24 15,0 0-18-15,-9 22-7 16,6 3-18-16,-3 11 7 16,1 10 1-16,-2 7-9 0,1 8 22 15,0 4-6 1,0 0 0-16,0-2 6 0,0-7-16 15,2-5-5-15,-1-11-1 16,1-9 1-16,1-10 16 16,1-10-17-16,2-6 2 15,0-5 21-15,0 0-15 16,0 0 97-16,0-7-26 16,0-12-54-16,0-13 10 15,0-14-30-15,2-9-4 16,-2-5 0-16,0-4 9 15,0 3-10-15,-3 0 0 16,-5 5 1-16,1 6 3 16,-2 6-4-16,3 9 0 15,1 8 0-15,2 9 10 0,1 7-10 16,2 9 0-16,0 2-11 16,0 7 11-16,0 18-57 15,11 29 43-15,6 29 13 16,7 24-9-16,-5-6 8 15,-2-23-109-15,-7-28 3 16,-4-22 6-16,0 5-127 16,-3-8-65-16,0-5-39 0</inkml:trace>
  <inkml:trace contextRef="#ctx0" brushRef="#br0" timeOffset="1053.16">1261 6218 973 0,'0'0'280'0,"0"0"-212"16,0 0-32-16,0 0 12 16,0 0-32-16,0 0-15 15,0 0 9-15,72 110-9 16,-36-54 18-16,0 2-9 15,0 3-9-15,-4-1 14 16,-3-6-14-16,-7-11-1 16,-6-9 0-16,-8-13 1 0,-2-7 2 15,-3-8-3 1,-3-3 1-16,0-3 44 0,0 0 77 16,0-6 66-16,-9-13-79 15,-10-8-95-15,-8-10 5 16,-9-10-19-16,-6-6 0 15,-4 0-1-15,4 2-14 16,5 6 14-16,7 12 1 16,9 14 0-16,12 12-6 15,9 7 6-15,0 9-67 16,17 20 49-16,11 15 2 16,5 12 16-16,7 6 0 15,-1-2 0-15,-5-8-3 16,-4-10 5-16,-6-10-2 15,-6-9 0-15,-2-6-66 0,-5-10-119 16,-3-4-181-16,-3-3-412 16</inkml:trace>
  <inkml:trace contextRef="#ctx0" brushRef="#br0" timeOffset="1683.36">1570 6385 636 0,'0'0'573'0,"0"0"-480"16,0 0-82-16,-89 79 4 0,51-47 1 16,-6 3-16-1,-5 1 22-15,-4 1-22 0,-2 2-1 16,0 0 0-16,3-3-11 15,7-4 12-15,9-5 17 16,9-7-17-16,5-7 21 16,13-5-20-16,4-5 30 15,5-3 22-15,0 0-53 16,17-8 0-16,11-9-1 16,11-5 1-16,10-7 0 15,8-1 1-15,1-1-1 16,2 0 8-16,-2 2-1 15,-7 2-8-15,-5 3 1 0,-9 2 0 16,-7 7 2 0,-11 4-1-16,-8 1-1 0,-5 8 6 15,-6 2-5-15,0 0 81 16,0 0 79-16,-3 0-60 16,-12 10-41-16,-9 6-59 15,-9 5-1-15,-4 4 0 16,-5 2-25-16,2-1 25 15,4-6 0-15,5-1 1 16,5-6-1-16,9-4 0 16,6-4 0-16,8-2 0 15,3-3-16-15,0 0-22 16,8-2-83-16,15-10 54 16,13-7 66-16,8-3-17 0,6-6 18 15,2-1 0-15,-2-1 7 16,-7 4-6-16,-6 0-1 15,-7 4-1-15,-3 1-8 16,-15 3-128-16,-5 3-219 16,-7 6-555-16</inkml:trace>
  <inkml:trace contextRef="#ctx0" brushRef="#br0" timeOffset="2154.38">1236 6313 1008 0,'0'0'268'16,"0"0"-201"-16,0 0-66 16,0 0 13-16,0 0 12 15,75 107-7-15,-20-29 14 16,11 16-7-16,-7-4-11 15,-14-18 1-15,-21-27-15 16,-8-19-1-16,-5 1 0 16,-1-4-1-16,-4-3 1 15,-3-6 0-15,-3-9 12 16,0-5 39-16,0 0 93 16,-9-8-10-16,-10-12-90 15,-8-10-9-15,-3-5-2 16,-6-9-22-16,-4-3-10 0,-3-1 6 15,-1 2-5-15,3 5-2 16,8 9 0-16,8 11 1 16,8 8 6-16,8 7 14 15,6 6-18-15,3 0-3 16,0 8-40-16,9 10 19 16,9 11 10-16,3 5 2 15,7 2 2-15,-1-5-58 16,-2 0-88-16,8-4 1 15,-9-10-225-15,-1-4-315 0</inkml:trace>
  <inkml:trace contextRef="#ctx0" brushRef="#br0" timeOffset="2650.23">1590 6486 1122 0,'0'0'265'16,"0"0"-202"-16,0 0-30 16,0 0-11-16,-105 31 7 15,69-11-4-15,-5 4-9 16,-1 2 1-16,-3-1-17 16,-1-1-2-16,1 0-10 15,5-5 9-15,4 1 3 0,9-8 0 16,9-2 9-16,5-6-8 15,10-2-1-15,3-2 1 16,0 0-8-16,0 0 7 16,9-2-1-16,12-5 0 15,4-1-11-15,11-3 12 16,6 0 0-16,4 2 0 16,-1-5 0-16,1 2 2 15,-6-3-2-15,-4 1 0 16,-6 1-2-16,-8 3 0 15,-11 1 2-15,-7 5 0 16,-4 3-14-16,-6 1 6 16,-16 0-53-16,-10 0 21 0,-8 3 25 15,0 5 15 1,1 1 0-16,8-2 21 0,4-2 23 16,9 0-9-16,9-5 26 15,3 2-61-15,6-2-10 16,0 0-80-16,6 0-439 15,5 0 27-15</inkml:trace>
  <inkml:trace contextRef="#ctx0" brushRef="#br0" timeOffset="-155528.59">1250 6241 1318 0,'0'0'231'0,"0"0"-173"15,0 0-21-15,0 0-26 16,0 0 81-16,0 0 18 15,0 0-62-15,-14-70-8 16,14 70-33-16,0 0-6 16,6 8 18-16,9 15-5 15,12 21 74-15,4 29-28 16,8 27-52-16,-5 13 17 16,-7-5-24-16,-4-23 10 15,-10-31 5-15,-4-18-15 16,-3-12-1-16,4-2 0 0,-2-5-5 15,-2-3 5-15,-3-14 0 16,-2 0 0-16,-1-26 6 16,0-25 1-16,0-27-4 15,-7-31-3-15,-4-11 3 16,-2-1-4-16,7 12 1 16,1 26 0-16,2 19-1 15,3 22-4-15,-1 18 5 16,1 7 0-16,0 12-19 15,0 5-35-15,6 53 26 16,13 49 28-16,8 50 12 16,0 21-12-16,-3-12 10 15,-5-42-8-15,-8-53-2 16,-5-29 23-16,-2-16-8 16,2-4 3-16,-3-5 1 0,-3-7-12 15,0-5-8-15,0-20 1 16,0-29 0-16,-7-26 17 15,-11-29-16-15,-9-10-1 16,3 7 0-16,2 26-12 16,8 30 5-16,5 21-4 15,8 17 11-15,1 9-14 16,0 4-4-16,0 30 16 16,6 38 2-16,7 29 0 15,-1-1 10-15,-6-16-10 16,-3-26 1-16,-3-22 4 15,0 1-4-15,0 2-1 0,-3-4 0 16,-10-8-67-16,-4-11-11 16,-8-7-53-16,-5-5 6 15,-6 0 60-15,-4-9-33 16,-3-8 86-16,-1-3 12 16,3-1 1-16,2-1 19 15,8-1 39-15,4 5 19 16,10 3 25-16,4 8 18 15,10 0-42-15,0 3-18 16,3 1-53-16,0 0 4 16,12-5-12-16,15-1 1 15,14-3 40-15,22-4-30 16,25-3 0-16,23-9 3 16,2-6-6-16,-19 1 1 15,-22 3-9-15,-28 8 6 0,-8 2 4 16,3-3-9-16,-2 3 0 15,-6-1-1-15,-14 10 11 16,-11 5-11-16,-6 6 10 16,-9 0-8-16,-27 8 30 15,-22 18-32-15,-35 20 1 16,-29 19 2-16,-11 10 8 16,2-2-11-16,15-8 0 15,32-17 0-15,21-12 5 16,20-11-5-16,15-9 0 15,4-2 0-15,6-3 6 0,5-5-12 16,13-6 3 0,4-3-26-16,23-16 28 0,25-18 0 15,29-17 1-15,22-13 26 16,-2 1-24-16,-20 15 14 16,-23 13-1-16,-16 9-14 15,2-2 28-15,-2 1-29 16,-2 4 0-16,-17 7-9 15,-11 13 9-15,-12 6-9 16,-8 5-8-16,-38 27 17 16,-31 23-2-16,-28 16-1 15,-8 5 3-15,14-11-1 16,26-20 2-16,30-16 5 16,10-8-6-16,2 0 2 0,4-4-2 15,10-4 0 1,14-12-8-16,3-1-5 0,32-15-23 15,25-22 36-15,31-20 11 16,22-18-11-16,-7 2 14 16,-18 11-2-16,-30 18-12 15,-19 13 0-15,-2 0-6 16,-4 1 6-16,-6 5 6 16,-11 13-5-16,-13 9-1 15,-10 3-7-15,-35 23 7 16,-34 25-1-16,-3 5-15 15,3 0 16-15,6-2 1 16,22-11 5-16,2-2-6 0,4-3 1 16,18-12-1-16,14-13 0 15,13-10-32-15,10-5 1 16,23-22-14-16,12-13 45 16,12-13 15-16,2-6-14 15,-2 1-1-15,-9 9 0 16,-10 13 6-16,-14 12-10 15,-12 18 4-15,-10 6-7 16,-2 10 6-16,-14 17-5 16,-10 12-2-16,-7 9-23 15,-5 3-144-15,-13 21-98 16,13-15-236-16,5-4-219 0</inkml:trace>
  <inkml:trace contextRef="#ctx0" brushRef="#br0" timeOffset="-153659.39">1405 10190 41 0,'0'0'1188'0,"0"0"-1038"15,0 0-110 1,0 0-21-16,0 0 70 0,0 0 39 16,-96-7-4-16,74 14-9 15,4 4-53-15,-4 3-21 16,-2 3-8-16,1 2-32 15,-4 8-1-15,-1 5 0 16,3 4 1-16,-2 4 1 16,3 6-1-16,3 2-1 15,0 0 6-15,2 3-6 16,4-1 0-16,3 2-6 16,5-1 4-16,4 5 1 15,1-1 1-15,2 4 0 16,0 4 0-16,15 12 14 15,9 11-14-15,6-5 17 0,-2-11-15 16,2-10 22-16,0-11-23 16,9 4 29-16,7 8 22 15,6-4-39-15,2-6 25 16,1-5-1-16,6-7-31 16,0-6 24-16,-1-5-14 15,3-8 6-15,-4-3 2 16,-2-6-17-16,1-3 1 15,-1-6-8-15,-4-2 1 16,0 0 14-16,-3-10-14 16,1-5-1-16,-3-4 16 15,1-5-10-15,-1-4-7 0,-2-4 1 16,-4-4 0-16,-4-3-1 16,-3-3 7-16,-4-5-6 15,-3-1 0-15,-5-2 10 16,-2-1-10-16,-8-2 0 15,-1 0 0-15,-9-1 20 16,-3-1-20-16,0-1 0 16,0-5-9-16,-15 0 18 15,-1-3-10-15,-5 3 1 16,-3-2 0-16,-6 3-1 16,-4 2 1-16,-2 0 0 15,-1 2 0-15,-4 1-2 16,-3 1 2-16,-1 2 0 0,-1 1 0 15,4 4 4-15,-4 6-4 16,4 5-5-16,3 7-4 16,-4 4 18-16,1 6 9 15,-2 2-12-15,2 8 1 16,0 1 20-16,-1 6-25 16,1 2-2-16,-3 0 0 15,0 7-9-15,-2 8 8 16,-1 6 1-16,-3 2 0 15,1 8 6-15,0 3-5 16,1 7-1-16,3 2 0 16,3 1-5-16,4 6 4 15,3 2 1-15,6 2 0 16,3 3-5-16,2 1 5 16,8 2 0-16,0 1-1 0,3-1-5 15,4 1 5-15,5 0 1 16,5-2 0-16,0 0 0 15,8-4 6-15,17 0-6 16,11 0 0-16,10-2-14 16,15-3 8-16,17 3 7 15,25-2-1-15,13-2 12 16,-10-11-12-16,-21-10-1 16,-25-11 0-16,-18-7 0 15,7-2-7-15,7-1 9 16,4-2-1-16,-2-5 9 15,-7 0-8-15,0-9-2 16,-6-9 0-16,-4-6-18 0,1-6 6 16,-6-4 23-1,-3-5-10-15,-5-5 13 0,-1-2-5 16,-8-5-10-16,-2-4 2 16,-6-3-6-16,-6-5-4 15,-5 0 5-15,0 0 5 16,-5-2 4-16,-12 0-3 15,-7-1-2-15,0 2-4 16,-9 0 3-16,-4 2 2 16,-2 0 0-16,-6 4 0 15,-1 2-1-15,-3 3-24 16,-2 7 25-16,0 5-10 16,1 7 10-16,-1 6 4 15,-1 7-2-15,-2 7 11 0,0 7 14 16,-4 7-26-16,-5 0-1 15,-5 20 0-15,-2 11-12 16,-2 11 2-16,2 12 10 16,3 17-12-16,12 19 0 15,16 21-96-15,15-15-81 16,17-16-509-16</inkml:trace>
  <inkml:trace contextRef="#ctx0" brushRef="#br0" timeOffset="-141757.45">68 11047 588 0,'0'0'213'16,"0"0"-94"-16,0 0-18 15,0 0 3-15,0 0 37 16,0 0-43-16,0 0-17 16,0 0 20-16,0 0-10 0,0 0 3 15,0 0 8 1,0 0-51-16,0 0-11 0,0 0-16 15,0 0-23-15,0 0 28 16,0 0-28-16,0 0 0 16,9 0 1-16,8 0 4 15,5-5-6-15,8-2 0 16,4-1 6-16,2-2 11 16,1-2-16-16,-1-1 15 15,-9 2-8-15,1 2-2 16,-7-2-6-16,0 5 0 15,-9 1-5-15,4 2 5 16,-5 2 1-16,-1 1 1 16,2 0-2-16,-3 0-3 15,0 0-5-15,1 0-31 0,-2 0-52 16,-5 0-39-16,3-3-33 16,-3 0-186-16,0 1-60 0</inkml:trace>
  <inkml:trace contextRef="#ctx0" brushRef="#br0" timeOffset="-140842.89">514 10783 922 0,'0'0'269'0,"0"0"-195"0,0 0-34 16,0 0 18-16,0 0-29 16,0 0 3-16,0 0-32 15,2 17 0-15,1 5 35 16,1 5-12-16,-1 6 11 16,3 5 8-16,0 4-41 15,-3 4 18-15,3-1-16 16,-3-1 7-16,2-4-1 15,-1-4-9-15,-2-8 6 16,2-8 0-16,-1-6 1 16,-2-6-7-16,-1-8 0 15,2 0 0-15,-2 0 37 16,0 0 11-16,0-11 32 0,0-9-26 16,-6-7-52-16,-3-4 4 15,0-5-6-15,0-2 1 16,-1-2 12-16,1-1-13 15,0 0 0-15,-3 0 0 16,0-3-2-16,4 5 2 16,-2-1 0-16,1 6 4 15,3 1-4-15,3 7 0 16,0 2 0-16,0 9 19 16,3 5-13-16,-3 5 4 15,3 5-1-15,0 0-8 16,0 0 19-16,0 0-18 15,0 0-1-15,0 0-2 0,6 8 2 16,9 4-1-16,3 2 0 16,4 3 9-16,2 0-2 15,5 3-6-15,-1-1 1 16,5 2 21-16,0 0-14 16,-2 2 14-16,4-3-17 15,-5 1 0-15,-4-1 16 16,-4-3-21-16,-4 0 12 15,-9-3 2-15,0 0-15 16,-6-1 0-16,-3-1 0 16,0 0 6-16,0 6 10 15,-12-1-8-15,-6 4 2 16,-3 0 9-16,-6 1-16 0,-1 1-3 16,-2-1 0-16,-1-1 1 15,1-1 17-15,6-4-1 16,-1-3 17-16,8-2 14 15,3-4-35-15,3-1 18 16,5-4-12-16,3-2-19 16,3 2 33-16,0-2-27 15,0 0 7-15,0 0-6 16,0 0-7-16,0 0 0 16,0 0-1-16,0 0-27 15,0 0 27-15,0 0-64 16,0 2-89-16,9 10-126 0,3-1-20 15,1-2-360-15</inkml:trace>
  <inkml:trace contextRef="#ctx0" brushRef="#br0" timeOffset="-139822.59">450 10701 776 0,'0'0'498'0,"0"0"-410"16,0 0-54-16,0 0 16 15,0 0 43-15,0 0 31 16,0 0-63-16,-31-63-36 16,31 63 10-16,0 0-35 15,0 5 0-15,0 14 0 16,4 11 4-16,7 13 28 15,2 7-32-15,-4 8 1 16,3 1 15-16,0-3-16 0,-6-3 6 16,0-11 4-16,0-7-4 15,-2-8-7-15,-4-7 1 16,0-8-1-16,0-5 0 16,0-4 2-16,0-3 6 15,0 0-7-15,0-3-18 16,0-11-1-16,-4-7-9 15,-2-8 28-15,-5-4 3 16,-2-6-3-16,1-2 10 16,3-3 16-16,-3 0-24 15,6 4 8-15,0 3 6 16,3 4-15-16,2 6 21 16,-1 5-22-16,1 6 13 15,1 5 16-15,0 4-22 0,-2 3 33 16,2 1-8-16,0 3-17 15,0 0 33-15,0 0-48 16,0 0 0-16,2 0 0 16,10 7 0-16,7 3 10 15,6 2 2-15,1-2-5 16,5 5 3-16,5 0-9 16,1 3 0-16,2 5 14 15,0 4-15-15,1 0 0 16,-3 3-2-16,-4-3 12 15,-9-4 4-15,-2-3-14 0,-8-5 1 16,-5-5 13-16,-2-2-8 16,-7-2-7-16,3-4 1 15,-3-1-2-15,0 2 2 16,0-2 2-16,0 3 8 16,0 4 9-16,-10 2-10 15,-2 1-9-15,-6 1 0 16,-3 3 0-16,-6-1 10 15,0 1-10-15,-4 1 1 16,-2 1 0-16,5-1 8 16,-2-2-9-16,8-1 0 15,1-1 0-15,4-3-1 16,6-4 1-16,0-1 0 16,8-1 5-16,0-3-4 15,3 0-1-15,0 0 0 0,0 0-15 16,0 0 8-16,0 0-39 15,0 0-119-15,0 0-139 16,0 0-341-16,0 0-72 0</inkml:trace>
  <inkml:trace contextRef="#ctx0" brushRef="#br0" timeOffset="-139347.8">259 11105 1041 0,'0'0'262'0,"0"0"-204"16,0 0-33-16,0 0 74 0,0 0-31 16,0 0-10-16,0 0-23 15,15-17 29-15,12 14 11 16,4-1-45-16,5-1 5 15,0 0 9-15,1-2-33 16,-4-1 19-16,-9-1-27 16,-2 4 6-16,-10 0-3 15,-3 3-6-15,-6 2 0 16,-3 0 0-16,0 0-25 16,-9 2 25-16,-6 8 1 0,-7-1 15 15,-1 2-15 1,-8-2-1-16,-2 3 1 0,2-2-2 15,-5-1-8-15,5-2 9 16,7-3 0-16,3-1 0 16,8-3 3-16,10 0 5 15,1 0-8-15,2 0-11 16,0-2 11-16,0-5 1 16,12-2-1-16,8-4 1 15,5 3-11-15,8 1-34 16,14 6-92-16,-8 3-122 15,-6 0-469-15</inkml:trace>
  <inkml:trace contextRef="#ctx0" brushRef="#br0" timeOffset="-129645.89">541 13205 221 0,'0'0'160'15,"0"0"-99"-15,0 0-27 16,0 0-11-16,0 0-22 16,0 0-1-16,0 0-26 15,-39 21 8-15,32-15-14 0,1 9-20 16,0-2 1 0,-2 1-93-16</inkml:trace>
  <inkml:trace contextRef="#ctx0" brushRef="#br0" timeOffset="-129294.65">404 13377 654 0,'0'0'233'0,"0"0"-157"0,0 0 2 16,0 0 29-1,0 0 25-15,0 0-32 0,0 0-51 16,10 0-1-16,10 2 24 16,13 0 6-16,11 1 43 15,8 0-76-15,4-1-12 16,2-2-21-16,-3 0-11 16,-6 0 16-16,-7 0-16 15,-6 0 6-15,-6 0 3 16,-8 0-8-16,-6 0-2 15,-7 0 0-15,-6 0-16 16,0 0 9-16,-3 0-43 16,0 0-49-16,0 0 3 15,-1 0-172-15,-7 0-320 0</inkml:trace>
  <inkml:trace contextRef="#ctx0" brushRef="#br0" timeOffset="-128626.42">789 13193 780 0,'0'0'270'16,"0"0"-198"-16,0 0-40 15,0 0 14-15,0 0 46 16,0 0 2-16,0 0-59 15,12 51 10-15,1-10 67 16,11 23-28-16,-6-2-37 0,1 4-11 16,-4-1-36-16,-3-14 13 15,-3-1-13-15,-6-9 1 16,0-12 1-16,-3-12 4 16,0-6-5-16,0-8 24 15,0-3-3-15,0 0 42 16,0-7 5-16,0-14-29 15,-6-11-12-15,-3-9-21 16,-1-9 6-16,-2-6-6 16,-2-6 2-16,-1-2-9 15,0 0 0-15,-1 5-3 16,7 5 1-16,-1 11 4 16,2 6-2-16,2 11 15 15,3 7-9-15,0 8 13 0,0 6 0 16,3 5-18-1,0 0 8-15,0 0-9 0,8 13-2 16,12 11-4-16,12 10 12 16,5 10 2-16,5 6-8 15,-2 3 1-15,-1-4 5 16,-8-4-6-16,-7-5 2 16,-7-6-1-16,-6-1-1 15,-8-1 0-15,-3-3 0 16,-1-1 0-16,-14-3-1 15,-7-1 2-15,-1-4 8 16,-5-6-6-16,-2-2 5 0,5-4-8 16,1-2 0-1,7-2 1-15,6-2 7 0,5-2-8 16,1 0-16-16,5 2-64 16,0 6-169-16,0-1-307 15,0 1-87-15</inkml:trace>
  <inkml:trace contextRef="#ctx0" brushRef="#br0" timeOffset="-126950.59">2693 14056 201 0,'0'0'121'0,"0"0"-75"16,0 0-1-16,0 0-11 16,0 0 41-16,0 0-11 15,0 0-28-15,-3 0-4 16,3 0-32-16,0 0 0 16,0-2-1-16,0 2-29 15,0-1 29-15,0 1-9 16,0-2 10-16,0 2 6 15,0 0-6-15,0 0 0 16,0 0 0-16,0-1-7 16,0 1 0-16,0 0 7 15,0 0 0-15,0-3-1 16,0 2-32-16,0 1 14 16,0-1 11-16,-1 1-12 0,1 0 19 15,0-2 0-15,0 2 1 16,0 0 0-16,0 0 6 15,0 0-6-15,0 0 0 16,0 0 8-16,0 0-7 16,0 0-1-16,0 0 0 15,0 0 0-15,0 0 1 16,0 0-2-16,0 0 1 16,0 0-4-16,0 0 4 15,0 0 0-15,0 0 0 16,0 0-1-16,0 0-12 15,0 0 7-15,0 0-17 16,0 0-56-16,0 0-155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05:50.7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4063 2501 1003 0,'0'0'233'15,"0"0"-140"-15,0 0-86 16,0 0 26-16,0 0 33 16,0 0-7-16,0 0 37 15,4 0-1-15,7-5-45 16,2-2 23-16,5-1-65 16,3 2 13-16,4-2-21 15,3 3 1-15,4 2 0 16,1 3-1-16,1 0 1 15,-1 2 5-15,0 9-6 0,-5 5-7 16,-3 2 5 0,-4 2-28-16,-7 2 28 0,-7 1-97 15,-7 5 44-15,0 0 54 16,-12 5-10-16,-13 3 11 16,-8 6 0-16,-6 1-11 15,-4 3 5-15,0 0 6 16,1-2 0-16,2-3 12 15,7-5-10-15,6-5-2 16,7-6 0-16,6-5 0 16,6-3 2-16,7-8-2 15,1 2 0-15,0-5 6 16,6-1-5-16,6-3-1 16,7-2 0-16,2 0 0 15,4-2 6-15,-1-6-6 16,3 2 1-16,-2 2 15 0,1 0-8 15,-3 4-2-15,0 0 0 16,-1 2-5-16,-1 7 41 16,1 2 29-16,-2 1-23 15,1-3-17-15,1-2-25 16,5-2 0-16,0-5-6 16,22-6-11-16,-10-11-102 15,-2-1-287-15</inkml:trace>
  <inkml:trace contextRef="#ctx0" brushRef="#br0" timeOffset="263.99">4826 2539 1348 0,'0'0'336'15,"0"0"-324"-15,0 0-1 16,0 91-6-16,0-11-4 16,0 29 16-16,0 6 34 15,0-16-32-15,0-28-7 16,0-29-12-16,0-10 1 16,0-1 5-16,0-5-6 0,0-12-25 15,0-9-98-15,0-5-227 16</inkml:trace>
  <inkml:trace contextRef="#ctx0" brushRef="#br0" timeOffset="481.23">4789 2630 977 0,'0'0'170'16,"0"0"-102"-16,42 77 58 15,-15-27-11-15,4 3-18 16,8 5 4-16,2-5-21 16,1-6-24-16,0-6-43 15,0-10-12-15,-3-8-1 0,0-12-96 16,-11-5-56-16,-9-6-522 16</inkml:trace>
  <inkml:trace contextRef="#ctx0" brushRef="#br0" timeOffset="714.48">5068 2358 1443 0,'0'0'294'0,"0"0"-266"15,0 0-22-15,6 80 7 16,13-15-7-16,5 27 39 0,0 23 28 15,0 5-20-15,-8-22 3 16,-7-29-42-16,-3-31 2 16,2-10-32-16,10 5-17 15,-2-4-250-15,-4-8-481 0</inkml:trace>
  <inkml:trace contextRef="#ctx0" brushRef="#br0" timeOffset="1096.14">5396 2946 1255 0,'0'0'251'16,"0"0"-223"-16,0 0-5 0,0 0-23 16,0 0 6-16,102 55 55 15,-77-31 66-15,-6 1-51 16,-5 2-19-16,-10 3-57 15,-4 1 21-15,-6 0-17 16,-16 2 3-16,-5-4 5 16,-3-2-2-16,2-5 1 15,5-10 6-15,3-3-9 16,2-8-4-16,10-1-4 16,4 0 1-16,4 0 20 15,0-5-14-15,0 2 6 16,10 3 1-16,8 0-8 0,4 5 4 15,1 8-10-15,2 3 2 16,2 0 16-16,0-2-18 16,0-2 1-16,-2-7-1 15,14-5-5-15,-8 0-119 16,-4-8-503-16</inkml:trace>
  <inkml:trace contextRef="#ctx0" brushRef="#br0" timeOffset="1361.03">5766 2380 814 0,'0'0'773'15,"0"0"-686"-15,0 0-37 0,0 0-50 16,0 0-7-16,0 0 7 15,27 110 11-15,0-1 81 16,1 16-29-16,-7-2-26 16,-5-26-5-16,-8-36-32 15,-2-18 0-15,-3-10-29 16,-3 13-174-16,0-8-127 16,0-7-636-16</inkml:trace>
  <inkml:trace contextRef="#ctx0" brushRef="#br0" timeOffset="1540.82">5866 2963 1113 0,'0'0'189'0,"0"0"-128"16,0 0 44-16,112 22-27 15,-72-18-43-15,2-4 79 16,0 0-68-16,13-14-46 15,-12-5-71-15,-8-3-462 0</inkml:trace>
  <inkml:trace contextRef="#ctx0" brushRef="#br0" timeOffset="1770.88">6124 2355 1532 0,'0'0'357'16,"0"0"-277"-16,0 0-79 16,0 116 22-16,6-38 3 15,9 24 18-15,1 4 32 16,-5-19-45-16,-1-22 0 16,-2-24-23-16,-2-8-7 15,0 2-2-15,7 10-115 16,-4-7-245-16,-1-12-536 0</inkml:trace>
  <inkml:trace contextRef="#ctx0" brushRef="#br0" timeOffset="2080.03">6528 2938 1547 0,'0'0'208'0,"0"0"-129"16,0 0-57-16,-19 95 3 15,16-69 61-15,0-1-40 16,3-3-16-16,0-5-27 16,0-5 12-16,13-5-9 15,1-1-6-15,5-5 12 16,6 1 42-16,5-2-45 0,3 0 3 15,1 1-12-15,-1-1-5 16,-3 0-3-16,0 0-79 16,-2-10-223-16,-10-2-285 15,-6-2-164-15</inkml:trace>
  <inkml:trace contextRef="#ctx0" brushRef="#br0" timeOffset="2268.92">6725 2942 1410 0,'0'0'357'0,"0"0"-239"0,-7 108-74 15,7-49 38-15,0 3 16 16,0 2-48-16,4-2-5 16,5-4-44-16,5-7 2 15,6-1-3-15,-3-11-471 16,2-14-488-16</inkml:trace>
  <inkml:trace contextRef="#ctx0" brushRef="#br0" timeOffset="2516.66">7073 3113 1639 0,'0'0'254'0,"0"0"-173"15,-32 99-39-15,22-48 6 16,3 3 27-16,5 1-48 16,2-2-8-16,2-5-19 15,23-8-162-15,-1-11-195 16,-2-14-721-16</inkml:trace>
  <inkml:trace contextRef="#ctx0" brushRef="#br0" timeOffset="2830.25">7325 3388 1370 0,'0'0'224'16,"0"0"-200"-16,0 0-13 15,43-79-11-15,-31 45 0 16,-1-2 2-16,-3-1-2 16,-3-2-16-16,-4 4-47 15,-1 5 24-15,0 9 39 16,-4 7 54-16,-4 10 118 16,-2 4-105-16,1 10-67 0,0 17 0 15,-3 14 85 1,6 10-10-16,6 7 5 0,0 2-34 15,8-2-12-15,11-5-27 16,6-7 8-16,2-13-30 16,12-9-6-16,-8-13-187 15,-7-8-352-15</inkml:trace>
  <inkml:trace contextRef="#ctx0" brushRef="#br0" timeOffset="3056.46">7602 3130 1230 0,'0'0'306'0,"0"0"-247"0,0 0-27 16,0 0 0-16,72 79 61 16,-49-40 56-16,-1 7-13 15,-5 5-22-15,-9 3-23 16,-5 3-72-16,-3-3-2 15,-11 2-17-15,-14 7-42 16,3-12-120-16,7-13-910 0</inkml:trace>
  <inkml:trace contextRef="#ctx0" brushRef="#br0" timeOffset="3507.26">8649 2905 1152 0,'0'0'219'16,"0"0"-152"-16,84 6 10 16,-36-5 26-16,7-1-16 15,1 0-27-15,1 0-20 16,0 0 9-16,-8-4-40 16,-4-4-9-16,-8-4-51 15,-7 2-223-15,-15 0-432 0</inkml:trace>
  <inkml:trace contextRef="#ctx0" brushRef="#br0" timeOffset="3845.95">8755 2660 796 0,'0'0'214'0,"0"0"51"15,4 116-77-15,12-35-41 16,1-1 49-16,-3-8-57 15,2-8-6-15,-5-17-43 16,1 1-62-16,-2 0 1 16,-1-13-29-16,-3-12 6 15,-1-12-15-15,-2-7-29 16,-3-4-620-16</inkml:trace>
  <inkml:trace contextRef="#ctx0" brushRef="#br0" timeOffset="28817.02">9711 2578 821 0,'0'0'702'15,"0"0"-540"-15,0 0-101 16,0 0 5-16,0 0 38 16,0 0-23-16,0 0-7 15,0 0-12-15,0 0-55 16,0 0 15-16,0 0-20 15,8 0 10-15,8 6-7 16,14 2-4-16,7 3-1 16,10 3 3-16,5-1-2 15,4-2-1-15,1-6 0 16,0-3 8-16,-5-2-4 16,-4-2-4-16,-11-10 0 15,-7-5 6-15,-6 1-6 0,-10-3 0 16,-6-1 0-1,-7 2 1-15,-1-3 0 0,0 1 0 16,-7 1-1-16,-5 4 16 16,2 5-10-16,-2 4-5 15,1 6-1-15,1 6-21 16,-3 33 20-16,-4 39-6 16,1 40 7-16,4 20 18 15,6-2-16-15,6-15 10 16,0-27-12-16,0-21 10 15,0-19-5-15,0-19-5 16,1-6-15-16,2 10-89 0,-1-6-212 16,-2-6-272-16</inkml:trace>
  <inkml:trace contextRef="#ctx0" brushRef="#br0" timeOffset="29059.16">9823 3274 1340 0,'0'0'254'0,"0"0"-180"16,0 0-50-16,0 0 98 16,89 0 25-16,-39 0-14 0,8 0-44 15,5-8-44 1,1-2-44-16,-4-2 20 0,-4-2-21 15,-5-4-87-15,5-14-193 16,-12 7-396-16,-8-2-306 0</inkml:trace>
  <inkml:trace contextRef="#ctx0" brushRef="#br0" timeOffset="29501.86">10577 2707 1219 0,'0'0'301'0,"0"0"-193"16,0 0 45-16,0 0-58 15,0 0 1-15,0 0-86 0,0 0 3 16,-25 64 28-16,24-12-24 16,1 9 16-16,0 14 1 15,3-6-15-15,9-1 23 16,7-5-41-16,2-13-1 15,8-3 0-15,5-9 6 16,6-9-6-16,2-14 0 16,7-9 0-16,1-6 3 15,2-19-2-15,-3-12-1 16,-4-14 9-16,-5-6 0 16,-9-9 22-16,-11-4-3 15,-10-1-10-15,-10-5 25 16,0 4-37-16,-15 1 23 15,-9 6 13-15,-7 7-20 16,-2 9 21-16,-4 9-40 0,-4 11 3 16,1 8 73-16,-2 9-79 15,2 6 0-15,0 8-12 16,6 15-64-16,4 8 45 16,5 33-85-16,8-9-106 15,5-2-430-15</inkml:trace>
  <inkml:trace contextRef="#ctx0" brushRef="#br0" timeOffset="30055.71">11282 3048 1340 0,'0'0'333'16,"0"0"-241"-16,0 0-70 16,0 0-12-16,0 0 29 15,91-20 13-15,-67 20 11 0,6 0-30 16,-2 0-33-1,-3 12 25-15,-2 5-17 0,-7 6 10 16,-4 4 40-16,-9 7-41 16,-3 1 14-16,-5 3-28 15,-14 2 8-15,-3-2 0 16,-4-3-9-16,-1-1-1 16,1-4 6-16,0-5-5 15,4-4-2-15,4-5 0 16,6-6 1-16,5-5-2 15,4-3 1-15,3-2-6 16,0 0-6-16,0-4-32 16,12-6 25-16,4 4 2 15,5 3 14-15,1 3 3 16,5 0 28-16,0 9 31 16,0 5 27-16,1 1-43 0,-3 0 7 15,1-3-18-15,-4-1-31 16,1-4 14-16,-3-3-15 15,2-4 0-15,10-17-55 16,-5-7-235-16,-3-3-799 0</inkml:trace>
  <inkml:trace contextRef="#ctx0" brushRef="#br0" timeOffset="30343.72">11998 3096 1614 0,'0'0'201'0,"0"0"-122"0,0 0-51 16,0 0 99-16,0 0-21 15,-82 59-56-15,73-29 0 16,4 6-7-16,4 2 6 15,1 0 6-15,0-1-45 16,6-4 4-16,9-5-14 16,4-6-24-16,4-9 2 15,16-13-80-15,-4 0-148 16,-4-16-406-16</inkml:trace>
  <inkml:trace contextRef="#ctx0" brushRef="#br0" timeOffset="30996.28">12295 3134 1478 0,'0'0'482'15,"0"0"-410"-15,0 0-24 16,0 0-21-16,0 0 24 16,-81-2-25-16,63 16-26 15,2 3-1-15,2 5-18 16,3-2 19-16,3 4-9 15,4-5 21-15,4 1-6 16,0-4-6-16,4-4 0 0,11-3 0 16,3-4 0-1,6-5-4-15,-1 0 2 0,1-1-30 16,-3-7 31-16,2-2-9 16,-4 1 10-16,-2 4 13 15,0 5-3-15,3 0 21 16,1 15 9-16,2 14-40 15,4 10 33-15,2 10-18 16,2 18-15-16,0 19 16 16,-2 12-15-16,-7-4-1 15,-9-21 0-15,-8-20 4 16,-5-17-5-16,0 1 1 16,-11 5 0-16,-9-2-7 15,-12-5 0-15,-4-10 7 0,-7-7 2 16,0-8 4-16,-3-7 28 15,9-3-15-15,2-5-5 16,7-11 23-16,4-7-24 16,9-5 2-16,3-5-15 15,8-4-2-15,4-4 0 16,0 1 2-16,0-4 0 16,13 1-1-16,4-2 1 15,5 1 0-15,3-2 0 16,5 3-3-16,1 0 3 15,2-1 0-15,2 2 0 16,0 4 5-16,-2 6-5 16,-4 7 0-16,-6 10-10 0,-3 10-5 15,-5 5 7 1,-2 0 8-16,-1 2-10 0,6 7-40 16,-3-4-201-16,-2-3-423 0</inkml:trace>
  <inkml:trace contextRef="#ctx0" brushRef="#br0" timeOffset="31275.64">12739 3028 1166 0,'0'0'673'0,"0"0"-587"15,0 0-37-15,0 0-38 16,0 0 112-16,0 0-16 16,72 99-56-16,-45-58 25 15,-2 7-14-15,-8 2 5 16,-6 1 4-16,-11-1-47 16,0-3-9-16,-13-2-15 15,-7-9-40-15,-5-4-55 16,6-11-194-16,5-10-1052 0</inkml:trace>
  <inkml:trace contextRef="#ctx0" brushRef="#br0" timeOffset="32054.23">13536 2810 1220 0,'0'0'282'0,"0"0"-189"16,0 0-44-16,0 0-24 16,0 0 68-16,0 0 33 15,0 0-26-15,50 15-24 16,-27-10-44-16,8 0 21 0,9 2-20 15,8-2-17-15,9 3 16 16,4-6-32-16,5 0 1 16,2-2-1-16,-1 0 12 15,-3 0-12-15,-1 0 0 16,-5-2 0-16,-6 1 3 16,-8 1-2-16,-8 0-1 15,-8 0 0-15,-7 0 0 16,-9 1 0-16,-2 1 0 15,-7-2-6-15,-3 0-9 16,0-9-241-16,-2-3-498 0</inkml:trace>
  <inkml:trace contextRef="#ctx0" brushRef="#br0" timeOffset="32602.1">14396 2585 1610 0,'0'0'333'0,"0"0"-259"16,0 0-45-16,0 0 32 16,15 117 6-16,-3-56 32 15,0 3-59-15,-3 1-11 16,-1-2 5-16,-5-6-25 16,0-12-9-16,-3-8 0 15,1-10-1-15,1-9 0 16,-1-6 1-16,1-4 0 15,-2-8-7-15,2 0-8 0,1-7-4 16,2-13 8-16,1-9-27 16,-2-7 37-16,2-8-22 15,0-7 15-15,-1-7 7 16,-1-4-43-16,2-2 10 16,-1 2-6-16,1 9 3 15,-2 9 35-15,-3 13 4 16,1 9 13-16,-2 11 76 15,0 7-44-15,0 2-5 16,0 2-42-16,0 0 3 16,1 3-4-16,4 13 1 15,3 7 0-15,2 6 5 16,5 4-4-16,1 6-1 0,1 1 0 16,-4-2 0-1,-1-2 2-15,-8-2 5 0,-4-4 15 16,0-5 36-16,-6-4-24 15,-13-3 12-15,-3-4-20 16,-6-5-25-16,-1-1 27 16,-5-6-28-16,3-2-21 15,1 0-15-15,0-15-82 16,9-2-141-16,8 0-631 0</inkml:trace>
  <inkml:trace contextRef="#ctx0" brushRef="#br0" timeOffset="33202.06">16933 2227 1175 0,'0'0'367'0,"0"0"-284"16,0 0-83-16,0 0-10 15,0 0 10-15,0 0 38 16,-16 145 84-16,3-31-9 16,-1 20-9-16,2 1-22 15,0-16-54-15,4-37 0 16,2-25-14-16,1-22-13 15,3-10 9-15,-1 0-10 16,2-2 0-16,-1-5-1 16,2-18-123-16,0 0-206 15,0-14-307-15</inkml:trace>
  <inkml:trace contextRef="#ctx0" brushRef="#br0" timeOffset="33445.83">16904 2294 1144 0,'0'0'162'0,"0"0"-88"16,48 75 36-16,-4-5 10 16,19 23 33-16,1-4-48 15,-4-16-8-15,-13-23-46 16,-9-17-26-16,2-1-3 15,4-2-21-15,-2-1-2 16,-9-16-11-16,-12-13-162 16,-10-8-175-16,-10-12-882 0</inkml:trace>
  <inkml:trace contextRef="#ctx0" brushRef="#br0" timeOffset="33690.57">17265 2109 584 0,'0'0'1125'0,"0"0"-948"15,0 0-108-15,9 123-29 16,13-14 71-16,3 21-5 16,-1 6-32-16,0-13 28 15,-9-35-53-15,-6-23-24 0,-2-23-2 16,0-12-22-1,0 2-1-15,0 1 0 0,-1-5-72 16,3-12-48-16,-2-7-360 16,-2-8-393-16</inkml:trace>
  <inkml:trace contextRef="#ctx0" brushRef="#br0" timeOffset="34117.04">17614 2877 1652 0,'0'0'253'16,"0"0"-196"-16,0 0-37 0,0 0-14 15,0 0 22 1,0 0 10-16,101-21-23 0,-68 36 48 16,0 6 3-16,-2 6-32 15,-4 4 5-15,-11 2-39 16,-5 1 18-16,-11 1-18 15,0-3 6-15,-21 1 4 16,-9-4-8-16,-4-4-1 16,-5 0 10-16,0-7-4 15,3-3-7-15,7-7 0 16,5-6 0-16,9-2 1 16,3 0-1-16,9 0-21 15,3-7 14-15,0-1-30 16,13 3 22-16,7 2 3 15,4 3 12-15,2 0 8 0,4 3 24 16,0 9 17-16,1 3 9 16,2-1-35-16,-1 0 13 15,0-4-8-15,1-8-26 16,-1-2-4-16,11-17-5 16,-9-8-112-16,-6-3-502 0</inkml:trace>
  <inkml:trace contextRef="#ctx0" brushRef="#br0" timeOffset="35417.98">18373 2324 345 0,'0'0'938'0,"0"0"-698"16,0 0-138-16,0 0 23 15,0 0-15-15,0 0-19 16,0 0 5-16,-14 19-56 16,4-2-12-16,-2 12 3 15,-6 21-2-15,0 28 49 16,2 26-24-16,8 13-32 15,8-16 16-15,0-23-37 16,11-31 16-16,8-8-10 16,8-2-1-16,7 2-6 0,8-5 0 15,7-10 0-15,4-16 4 16,2-8-2-16,-1-13-2 16,2-21 23-16,2-25-22 15,-1-27 21-15,-11-25-15 16,-15-7-6-16,-23 6 33 15,-8 12-27-15,-16 26 20 16,-5 16 3-16,0 16-29 16,-4 6 26-16,-8 2 3 15,-8-4-3-15,-9 4-6 16,-2 8 0-16,2 11-20 16,1 11 12-16,6 4-13 15,1 6-8-15,6 18-64 0,3 5-66 16,7 12 35-1,3 27-192-15,11-5-238 0,6-7-434 0</inkml:trace>
  <inkml:trace contextRef="#ctx0" brushRef="#br0" timeOffset="35705.21">19107 2789 7 0,'0'0'1779'0,"0"0"-1560"16,0 0-138-16,0 0-37 15,0 0 42-15,101 21 26 16,-68-16-63-16,0 0-5 15,-2 0-38-15,-4-3 9 16,-6 1-30-16,-8-3 6 16,-13 0-91-16,0 0-138 15,-3-7-484-15</inkml:trace>
  <inkml:trace contextRef="#ctx0" brushRef="#br0" timeOffset="36054.71">19158 2856 1160 0,'0'0'675'0,"0"0"-557"16,0 0-80-16,-42 72 10 16,33-50 80-16,4-4-47 15,5-2-13-15,0-3-49 16,0-5-11-16,11 0 0 16,7-4-7-16,7-1 6 15,5 0 0-15,6-3-1 16,1 3-7-16,5 5 1 15,0 3-4-15,-4 4 2 16,-2 6 4-16,-8 5-2 16,-7 2 37-16,-9 3 21 15,-12 2 27-15,0 0-7 0,-21 1-22 16,-13-1 8 0,-8-4-29-16,-6-2 6 0,-2-7 14 15,2-6-34-15,3-5 6 16,6-8-26-16,8-1 8 15,6-1-18-15,3-37-58 16,8-1-124-16,2-2-400 0</inkml:trace>
  <inkml:trace contextRef="#ctx0" brushRef="#br0" timeOffset="39537.25">15848 2389 1054 0,'0'0'233'16,"0"0"-124"-16,0 0 17 15,0 0-6-15,0 0 52 16,0 0-49-16,-2 0-42 16,2 0 5-16,0 0-45 15,0 0-7-15,0 0-21 16,8-2-2-16,9-2-5 15,10-2 0-15,6-1-5 16,7 1-1-16,5 2 2 16,0 4-2-16,1 0 0 15,-3 0-9-15,-2 3 8 0,-4 9 1 16,-7 5-6-16,-11 7-3 16,-7 3-6-16,-12 6-6 15,0 4 13-15,-21 5 3 16,-10 4 5-16,-8 1 0 15,-6 4 1-15,-3 5 4 16,-1-2-3-16,0 1-2 16,4-2 0-16,4-3 1 15,7-4 5-15,7-7-6 16,9-7 0-16,4-6-1 16,7-6 1-16,5-4 0 15,2-3-1-15,0-6-15 0,9-2 9 16,11-1 7-1,3-4-19-15,7 0 8 0,5 0-3 16,2-7 14-16,4 1-1 16,0 3 7-16,-1 0 35 15,0 3-5-15,-4 0-8 16,-3 12 19-16,-2 0-28 16,-2 3 15-16,-1-1-3 15,-1-2-31-15,-1-3 6 16,7-2-6-16,20-7-55 15,-4 0-197-15,-6-7-1364 0</inkml:trace>
  <inkml:trace contextRef="#ctx0" brushRef="#br0" timeOffset="40363.62">20006 3165 1122 0,'0'0'310'0,"0"0"-183"16,0 0-9-16,0 0-25 15,0 0 31-15,0 0-18 16,0 0-34-16,-28-14-6 16,20 14-59-16,-5 0 6 15,0 8-13-15,-7 9 2 16,1 9 5-16,-4 7-5 15,3 7 8-15,3 6 21 16,7 3-30-16,7-3 12 16,3-3-13-16,7-6 2 15,14-6-15-15,7-8 7 16,5-9-145-16,19-14-10 16,-8 0-163-16,-6-9-745 0</inkml:trace>
  <inkml:trace contextRef="#ctx0" brushRef="#br0" timeOffset="40723.1">20197 3237 1340 0,'0'0'190'0,"0"0"-159"16,0 0-7-16,0 0-12 15,0 0 36-15,-89 12 57 16,80-2-51-16,4 2-30 15,5 3-24-15,0 3 14 16,0-1-11-16,14 3-2 0,5-3 0 16,3 3 28-16,4 0-23 15,-1 2-6-15,4 4 9 16,0 1-3-16,0 3 35 16,-6 1-19-16,-2-2 70 15,-9-3-32-15,-7-3-59 16,-5-1 35-16,-5-4-5 15,-18-2-17-15,-12-2 34 16,-4-4-34-16,-1-3 3 16,0-7 3-16,9 0-20 15,5-9-6-15,11-21-76 16,6 2-271-16,8 0-512 0</inkml:trace>
  <inkml:trace contextRef="#ctx0" brushRef="#br0" timeOffset="40942.65">20382 3304 1478 0,'0'0'201'0,"0"0"-164"16,0 0 47-16,0 0 0 16,0 0 77-16,87 110 2 15,-70-60-85-15,-4 6-11 16,-5-1-24-16,-6-1-43 15,-2-3 20-15,0-9-20 0,-3-7 0 16,-1-7-1 0,4-8-180-16,0-12-642 0</inkml:trace>
  <inkml:trace contextRef="#ctx0" brushRef="#br0" timeOffset="41447.21">21129 3064 1234 0,'0'0'268'16,"0"0"-208"-16,0 0-28 16,0 0 29-16,0 0 124 0,91 0-16 15,-45 0-105-15,5-2 1 16,9-4-9-16,1 0-49 16,2-1 21-16,-5 1-17 15,-3-1-11-15,-6 0 10 16,-8-1-10-16,-10 5 0 15,-10 0-2-15,-9 0-77 16,-9 3-55-16,-6 0-160 16,-14 0-51-16,-4 3-470 0</inkml:trace>
  <inkml:trace contextRef="#ctx0" brushRef="#br0" timeOffset="41717.22">21420 2806 1580 0,'0'0'270'0,"0"0"-204"16,0 0-57-16,14 83 66 15,5-16 80-15,2 22-44 16,0-4-5-16,-3-6-40 15,-8-14-47-15,-2-20 9 16,0 0-27-16,-2 3 10 0,-1-13-11 16,-2-7 0-1,-3-8-69-15,0-6-179 0,0-11-1107 0</inkml:trace>
  <inkml:trace contextRef="#ctx0" brushRef="#br0" timeOffset="47276.11">22470 2530 1177 0,'0'0'322'15,"0"0"-216"-15,0 0-23 16,0 0 36-16,0 0 42 16,0 0-52-16,-3-8-45 15,3 8-1-15,0 0-48 0,-1 0 4 16,1 0-17-1,0 0 9-15,-2 15-11 0,1 15 1 16,-1 12-1-16,2 12 6 16,0 4 2-16,0 5-8 15,0-5 0-15,0-3-1 16,0-8 1-16,0-7 0 16,0-7 0-16,0-8 5 15,0-7-5-15,0-8 0 16,2-4-1-16,2-6-15 15,5 0 16-15,6 0-1 16,4-5 1-16,4-2 12 16,4 2-11-16,3 1-1 15,3 2 0-15,1 2 1 16,3 0 13-16,0 0-13 0,-4 2 6 16,-2 0-1-1,-5 1-6-15,-7-3-6 0,-2 0-99 16,-8-3-292-16,-6-4-362 0</inkml:trace>
  <inkml:trace contextRef="#ctx0" brushRef="#br0" timeOffset="47553.08">22767 2626 570 0,'0'0'1242'15,"0"0"-1084"-15,0 0-118 16,0 0-19-16,-6 87 4 16,6-4 64-16,0 28-11 0,0 15-17 15,3-7 35-15,-1-25-56 16,-1-31-9-16,1-20-22 16,1-8 4-16,0-2-13 15,1 1 0-15,3-4 1 16,1-11-7-16,-1-10-66 15,3-9-47-15,12-23-99 16,-3-10-114-16,-1-4-431 0</inkml:trace>
  <inkml:trace contextRef="#ctx0" brushRef="#br0" timeOffset="47817.95">23134 2578 1230 0,'0'0'264'0,"0"0"-171"15,0 0-80-15,0 127 31 16,5-43 80-16,5 27-30 16,-1 12 66-16,-3-5-68 15,-3-13-32-15,-2-28-23 16,-1-20-28-16,2-20-9 15,-2-5 0-15,1-1-6 16,1-2-2-16,-2-1-95 0,0-9-212 16,0-13-361-16</inkml:trace>
  <inkml:trace contextRef="#ctx0" brushRef="#br0" timeOffset="48051.05">23085 3263 1455 0,'0'0'186'0,"0"0"-155"16,0 0 29-16,0 0 86 15,101 0 18-15,-54 0-75 16,9 0-40-16,5-4 15 16,2-4-33-16,1-2-18 0,-1 0 2 15,-2-2-15 1,-7 0 0-16,-5-3-23 0,-10-1-85 15,-8-6-127-15,-12 2-145 16,-11 3-490-16</inkml:trace>
  <inkml:trace contextRef="#ctx0" brushRef="#br0" timeOffset="48328.25">23506 2614 1164 0,'0'0'503'0,"0"0"-397"16,0 0-21-16,0 0-33 15,0 0-44-15,0 0 61 16,0 0-13-16,17 124 51 16,7-12-20-16,-4 13-45 15,-1 0-7-15,-8-18-4 16,-3-32-31-16,-2-16 21 15,-1-19-21-15,1-7 0 16,0 3-26-16,4 1-107 16,1 1-239-16,-4-13-205 15,0-9-268-15</inkml:trace>
  <inkml:trace contextRef="#ctx0" brushRef="#br0" timeOffset="48717.46">23740 3466 1280 0,'0'0'238'0,"0"0"-162"16,0 0-66-16,0 0 76 16,94-29 137-16,-61 29-127 15,2 0-7-15,2 8-21 16,-1 11-8-16,-6 8-8 16,-9 7-27-16,-8 4 8 15,-13 4-24-15,0 2-2 16,-19-1 5-16,-8-1-12 15,-5-8 0-15,-1-4 5 16,0-7-5-16,1-9-1 16,6-7-11-16,6-7 3 15,4 0-1-15,7-8 5 16,7-9-55-16,2 0 49 0,2 2-7 16,11 4 17-16,8 4 1 15,1 6 0-15,4 1 0 16,1 5 10-16,3 9 16 15,3 1 21-15,0 1-37 16,0-4 10-16,2-3-20 16,-1-7-11-16,0-2 4 15,17-22-104-15,-9-4-171 16,-6-8-538-16</inkml:trace>
  <inkml:trace contextRef="#ctx0" brushRef="#br0" timeOffset="49176.06">24295 2868 1413 0,'0'0'198'0,"0"0"-187"16,0 0-11-16,0 0 0 15,0 0 94-15,-51 107-8 16,49-39-25-16,2 21-2 15,18 17-37-15,15 1 31 16,2-19-28-16,-4-26-11 16,-3-26 21-16,2-8-33 15,8-2 15-15,9-2-1 0,8-7-2 16,0-12 58 0,-1-5-19-16,-5-17-10 0,-3-19 37 15,-5-20-65-15,-7-29 4 16,-12-22-1-16,-14-9-11 15,-8 3-1-15,-24 16 2 16,-9 12 11-16,-1 15 8 16,1 15-26-16,5 13 38 15,-4 6-6-15,-5 2-21 16,-6 3 3-16,-5 3-15 16,-1 12 1-16,2 11-3 15,1 5-5-15,3 10 5 16,2 16-32-16,6 13-46 15,5 8 10-15,15 34-39 0,8-11-111 16,7-6-427-16</inkml:trace>
  <inkml:trace contextRef="#ctx0" brushRef="#br0" timeOffset="49471.13">25270 3180 1787 0,'0'0'264'0,"0"0"-200"15,0 0-36-15,0 0 3 16,-31 102 50-16,23-53-25 15,8 4-17-15,0-4-13 16,6-2-15-16,15-10-17 16,3-9 6-16,4-10-62 15,19-18-30-15,-6 0-190 16,-3-10-340-16</inkml:trace>
  <inkml:trace contextRef="#ctx0" brushRef="#br0" timeOffset="50091.39">25732 3224 540 0,'0'0'1032'0,"0"0"-917"0,0 0 46 15,0 0 12-15,0 0-58 16,0 0-20-16,0 0-83 16,-79-17 4-16,63 22-16 15,-4 5 1-15,1 5 5 16,3 3-6-16,-2 2 0 15,1 4 1-15,4 4 0 16,4 3-2-16,6 3-7 16,3-1 3-16,0-2-3 15,15-3 8-15,7-9-21 16,4-5-26-16,2-9-33 0,-1-5-12 16,1 0-147-1,-4-13 159-15,0-4 65 0,-3-2 15 16,-3 2 17-16,-5 6 33 15,-2 3-11-15,-5 8-5 16,-1 0-24-16,0 14 30 16,1 13 43-16,2 12-56 15,3 8-4-15,6 20 10 16,5 20-18-16,3 19 15 16,-3-7-25-16,-6-19 1 15,-9-24 12-15,-7-16-18 16,0 7 1-16,0 3 9 15,-15 3-8-15,-6-10-2 0,-5-7 1 16,-6-12 0 0,-4-10 52-16,-1-12-9 0,-4-2 0 15,2-12 26-15,1-16-24 16,5-11 21-16,8-6-14 16,7-7-37-16,11-3 19 15,7-4-22-15,0 1 2 16,15 2-5-16,6 6-10 15,7 6 0-15,3 6-9 16,2 4-8-16,2 7 3 16,0-2-31-16,1 3-34 15,9-16-58-15,-8 9-371 16,-3 1-283-16</inkml:trace>
  <inkml:trace contextRef="#ctx0" brushRef="#br0" timeOffset="50377.92">26032 3081 1267 0,'0'0'218'0,"0"0"-156"16,0 0-60-16,0 0 37 15,0 0 102-15,0 0-44 16,87 97-17-16,-60-54 36 16,-2 11-12-16,-4 5 4 0,-6 5-51 15,-7 2-17-15,-8-1-31 16,0-2-1-16,-17-5-16 16,-27 19-1-16,3-16-192 15,0-11-940-15</inkml:trace>
  <inkml:trace contextRef="#ctx0" brushRef="#br0" timeOffset="52486.99">27448 2317 1370 0,'0'0'387'16,"0"0"-329"-16,0 0-58 15,0 0-7-15,0 0 7 16,0 0 19-16,-33 89 15 16,16-9 10-16,-6 32-8 15,-6 16 7-15,2-5-20 16,4-13 12-16,3-34 1 16,5-21-35-16,5-17 10 15,0-10-11-15,0-1-2 16,3-3 2-16,-1-2 0 15,4-12 1-15,1-3 10 16,3-7 2-16,0 0-6 0,0-7 30 16,0-13 0-16,9-14-7 15,1-9-30-15,1-12 0 16,4-18 0-16,0-24-10 16,1-14-6-16,-4 7-21 15,0 22-7-15,-6 27 43 16,-2 18-8-16,1-1 9 15,0 0-10-15,-1 0-5 16,2 11 15-16,-5 7-1 16,2 9-2-16,-1 6-10 15,1 3 9-15,0 2-8 16,4 2 9-16,5 16-16 0,3 7 19 16,6 11 0-16,4 7 0 15,6 11 2 1,11 18-2-16,12 21 0 0,9 15 4 15,-7-6 2-15,-12-21-7 16,-14-27 1-16,-11-17 0 16,-3 5 21-16,1 1-4 15,-8 0 4-15,-8-4 13 16,-1-8-33-16,-19-4 28 16,-14-5-14-16,-10-8-14 15,-11-4 32-15,-5-7-16 16,-6-3 22-16,3 0 35 15,0-10-24-15,9-3 14 0,9 4-27 16,13 2-31 0,10 3 21-16,11 1-27 0,8 3-27 15,2 0-15-15,3 0-91 16,30 0-25-16,-2-5-168 16,4-1-491-16</inkml:trace>
  <inkml:trace contextRef="#ctx0" brushRef="#br0" timeOffset="52803">27968 2237 538 0,'0'0'885'0,"0"0"-783"16,0 73-60-16,14 6 53 15,4 33 40-15,6 21 43 16,-2-1-64-16,-3-10-23 16,-7-21-11-16,-4-23-71 15,-4-20 1-15,-4-18-10 16,0-9 12-16,0 0-24 15,0 0-28-15,-7-5-149 16,-7-13-144-16,-4-9-461 0</inkml:trace>
  <inkml:trace contextRef="#ctx0" brushRef="#br0" timeOffset="53015.14">27886 2973 1395 0,'0'0'381'0,"0"0"-369"15,0 0 4-15,0 0 41 16,90-9 43-16,-44 9 32 16,21 0-45-16,0 0-45 15,6-1 31-15,4-2-32 16,-14 1-23-16,5-3 0 16,-9-2-18-16,-11-1-43 0,1-11-127 15,-14 2-367 1,-13-1-639-16</inkml:trace>
  <inkml:trace contextRef="#ctx0" brushRef="#br0" timeOffset="53291.15">28426 2310 324 0,'0'0'1360'16,"0"0"-1177"-16,0 148-131 16,7-30 50-16,6 18 75 15,-1-2-38-15,-2-16-30 0,-4-35-20 16,-3-24-77-16,-2-19 11 16,1-7-23-16,1 1 5 15,0-1-13-15,1-4 8 16,1-7-50-16,1-13-56 15,-2-8-170-15,1-1-454 0</inkml:trace>
  <inkml:trace contextRef="#ctx0" brushRef="#br0" timeOffset="53780.88">28774 3107 1565 0,'0'0'355'0,"0"0"-240"15,0 75-103-15,0-31 12 16,0 5 37-16,4 1-25 16,2 2 17-16,4-7-44 15,-2-8-3-15,1-12-6 16,-4-16-168-16,-2-6-213 15,-3-3-541-15</inkml:trace>
  <inkml:trace contextRef="#ctx0" brushRef="#br0" timeOffset="54192.05">28751 3120 1375 0,'0'0'355'15,"0"0"-355"-15,0 0-70 16,0 0 70-16,0 0 73 15,84-58 3-15,-57 58-5 16,-1 2 27-16,3 14-10 16,-4 8 6-16,-4 9-43 15,-8 3-19-15,-10 7-32 16,-3 0 9-16,-14 0 8 0,-12-4-17 16,-5-3-2-1,-3-10-8-15,-1-4 0 0,3-8-4 16,5-8-26-16,6-6-10 15,7 0 37-15,8-8-50 16,6-9-41-16,0-3-31 16,15 1 20-16,9 2 72 15,1 8 26-15,4 4 17 16,-1 5 3-16,0 0 122 16,1 14 64-16,2 6-19 15,-1 1-94-15,3-1 14 16,0 2-24-16,-1-6-48 15,0-4 3-15,-1-6-21 0,-3-6-36 16,5-3-66 0,-9-11-177-16,-6-3-336 0</inkml:trace>
  <inkml:trace contextRef="#ctx0" brushRef="#br0" timeOffset="54395.34">29275 3113 1245 0,'0'0'544'16,"0"0"-474"-16,0 0-50 15,33 78 30-15,-15-38 60 16,2 4-16-16,6-3-23 16,-1-5-34-16,2-7-30 0,-2-5-14 15,1-16-26-15,-9-4-178 16,-6-4-347-16</inkml:trace>
  <inkml:trace contextRef="#ctx0" brushRef="#br0" timeOffset="54583.54">29427 3176 1790 0,'0'0'327'0,"0"0"-264"16,-51 104-11-16,27-59-20 15,4 1 50-15,6-5 1 16,2-8-74-16,9-11-9 0,3-8-32 16,7-14-113-16,10-6-383 15,4-13-612-15</inkml:trace>
  <inkml:trace contextRef="#ctx0" brushRef="#br0" timeOffset="54787.05">29862 3034 1877 0,'0'0'301'0,"0"0"-237"16,0 0-30-16,87 0-34 16,-53 0 47-16,1 0-15 15,-1-1-31-15,2-1-2 16,-5-1-29-16,-4 3-144 0,-9 0-317 15,-14 0-1051-15</inkml:trace>
  <inkml:trace contextRef="#ctx0" brushRef="#br0" timeOffset="54951.72">29842 3271 1888 0,'0'0'354'16,"0"0"-286"-16,0 0-45 15,0 0-15-15,105 0 14 0,-57-8-22 16,6-3-4 0,21-12-100-16,-13-1-411 15,-9 2-1074-15</inkml:trace>
  <inkml:trace contextRef="#ctx0" brushRef="#br0" timeOffset="55617.05">30515 2152 1549 0,'0'0'313'0,"0"0"-244"16,0 0-9-16,0 0-7 15,0 0 53-15,0 0-21 16,0 0-58-16,78-40 11 15,-51 34-18-15,4 2-4 16,4 3 28-16,2 1-43 16,4 0 5-16,2 0-6 15,-3 11 9-15,-1 8-9 0,-4 5 6 16,-3 5-4-16,-11 4 20 16,-3 1-22-16,-11 0 0 15,-7 0 3-15,0 2 5 16,-13-2 1-16,-14 3-9 15,-8 1 0-15,-6-4 7 16,-1-4-7-16,2-4 0 16,1-9-1-16,5-6-5 15,7-5 6-15,6-6 0 16,5 0 0-16,7 0 9 16,4 0-8-16,3 0-1 15,2 0 0-15,0 0-24 16,0 0 23-16,0 7-3 15,7 12 4-15,3 7 49 0,5 8-31 16,0 4 35 0,0 2-10-16,0-1-41 0,-1-3 20 15,-3 0-22-15,0-2-26 16,-3-3-56-16,-2 9-160 16,-3-5-345-16,-3-7-778 0</inkml:trace>
  <inkml:trace contextRef="#ctx0" brushRef="#br0" timeOffset="56130.83">30823 3294 1273 0,'0'0'525'15,"0"0"-434"-15,0 0-29 16,0 0 33-16,0 0 47 16,0 0-54-16,0 0-81 15,-24 81 30-15,24-67-37 16,0-4 16-16,0-3-4 15,0-3-12-15,3-4 0 16,6 0-6-16,0 0-3 0,4-10 0 16,-2-6 9-16,0-1-11 15,-4-3 10-15,-4 1-45 16,-3 4 45-16,0 3-1 16,0 5 2-16,-9 7 5 15,-1 0-5-15,-1 2 0 16,-2 14 6-16,2 0 7 15,4 3-13-15,4-4 0 16,3-3-7-16,0-5 7 16,0-4 0-16,9-3-12 15,4 0 6-15,4 0-22 16,-5-7 28-16,-2-3-9 16,-6 3-13-16,-5 2 21 0,-17 5-132 15,-6 0-246-15</inkml:trace>
  <inkml:trace contextRef="#ctx0" brushRef="#br0" timeOffset="121671.21">289 5208 147 0,'0'0'1089'0,"0"0"-875"15,0 0-109-15,0 0 33 16,0 0 21-16,0 0-25 16,-7-9-42-16,7 9-24 15,-2-3-26-15,2 3-15 16,0 0 31-16,0-2-24 15,0-1-15-15,0 0 9 0,0-3-28 16,0-3 1-16,5-2-1 16,5-3-5-16,-1-2 3 15,7-1 3-15,-1 0-1 16,3 1 0-16,2 4 7 16,2 2-14-16,2 3 2 15,1 4-2-15,-1 3-7 16,0 0 14-16,3 3 0 15,-2 12-7-15,0 7-11 16,-5 4 6-16,1 6-10 16,-5-1 22-16,-7 3 0 15,-6 2 8-15,-3 1 1 16,0 4 8-16,-6 1-11 16,-12 3-6-16,-7 3 0 15,-3 1 1-15,-4-3 5 0,-2 0-5 16,1-5 6-16,-3-3-1 15,2-5 0-15,4-7-7 16,3-7 1-16,5-8 0 16,8-5 4-16,1-6-4 15,6 0 0-15,-1-3-15 16,5-9-25-16,0-4 39 16,3-4-20-16,0-2-7 15,3 1 28-15,8 4-10 16,3 0 10-16,0 4 0 15,5 4-3-15,1 6 2 16,-1 3-5-16,6 0 6 0,-1 8 0 16,0 6 9-16,3 6 4 15,-3 1 36-15,4 1-15 16,-1-2 16-16,3 0-18 16,-3-3-18-16,-2-4 19 15,1-6-33-15,-4-2 1 16,2-4-1-16,-5-1-21 15,4-1-78-15,-6-8-155 16,-6-2-528-16</inkml:trace>
  <inkml:trace contextRef="#ctx0" brushRef="#br0" timeOffset="122039.17">869 5455 1104 0,'0'0'592'16,"0"0"-495"-16,0 0-80 15,0 0 51-15,0 0 11 16,0 0-29-16,0 0 62 15,36 10-25-15,-21 4-28 16,7 6 3-16,2 2-31 16,4 5 11-16,4 1 4 15,-1 2-30-15,-1-2 27 0,-2-2-36 16,-4-6-1-16,0-1-6 16,-6-6-6-16,-3-4-4 15,-2-1-35-15,-5-4-66 16,-2-1 16-16,-3-3-174 15,-3 0-291-15,0-3-297 0</inkml:trace>
  <inkml:trace contextRef="#ctx0" brushRef="#br0" timeOffset="122358.07">1184 5382 1066 0,'0'0'197'0,"0"0"-139"16,0 0 42-16,-52 90 32 16,31-48 21-16,-5 5-33 15,-2 2-24-15,-3 1 39 16,-1-3-41-16,1-4-4 15,6-9 8-15,1-7-57 16,9-10 7-16,5-6-30 16,5-8-16-16,5-3 6 0,0 0-8 15,0-9-86-15,6-20-60 16,6 2-343-16,0 0-552 0</inkml:trace>
  <inkml:trace contextRef="#ctx0" brushRef="#br0" timeOffset="123182.03">1527 5487 234 0,'0'0'1371'0,"0"0"-1206"16,0 0-133-16,0 0 25 15,0 0 25-15,0 0 41 16,0 0-14-16,19-92-80 15,-14 65 2-15,-2-5-10 16,0 1-3-16,0 0 23 16,-3 0-29-16,4 1 3 15,-1 1-5-15,0 5-2 16,-1 5-9-16,-1 3 1 0,1 7 0 16,-2 4 16-16,0 3-10 15,0 0 11-15,0 2-1 16,0 0-16-16,0 0-1 15,0 0-21-15,1 7-33 16,2 7 54-16,2 7-5 16,-1 5 6-16,3 7 23 15,1 4-22-15,-2 4 7 16,0 4-8-16,0 4 2 16,3 4 7-16,-3-2-9 15,0 2 13-15,3-5 23 16,-2-4-30-16,-1-7 15 15,-1-4-21-15,-1-8-1 16,-1-6 0-16,-1-7 1 0,-2-2 0 16,0-7 13-16,0-1-4 15,0-2-6-15,-5 0-2 16,-10 0-1-16,-3-2 16 16,-4-4-16-16,-3-3 9 15,-1 3-5-15,4 0-1 16,-2 3-6-16,9 0 3 15,2 1 0-15,5 1 4 16,5 1 2-16,3-2 6 16,0 1-12-16,0-1-31 15,2 1 31-15,11-1 1 16,8-3 0-16,6-1 37 16,4 0-22-16,2-2 5 0,3 0 15 15,-3 0-36-15,-5 3 13 16,-3 0-13-16,-7-2-22 15,-1 4-24-15,-3-7-72 16,-6 1-51-16,-2-3-381 0</inkml:trace>
  <inkml:trace contextRef="#ctx0" brushRef="#br0" timeOffset="123759.67">1691 4841 851 0,'0'0'272'0,"0"0"-213"16,0 0 64-16,0 0-5 15,0 0-1-15,0 0 46 16,89 34-65-16,-60-22-44 0,2 4-16 16,2 4-21-16,4 6 44 15,1 4 5-15,1 8-13 16,2 5 16-16,1 8-50 15,4 13 18-15,2 20 10 16,-2 20-41-16,-7 8 42 16,-17-3-28-16,-19-11 3 15,-6-12 6-15,-25-4-23 16,-5-15-6-16,3-11 0 16,2-13 0-16,3-9 21 15,-7 5 7-15,-2 0 34 16,-2 1 37-16,8-10-68 15,1-8 18-15,5-7-7 0,5-4-17 16,7-3 39 0,4-5-19-16,4-2 1 0,2 0-7 15,0-1-39-15,0 0-6 16,0 0-6-16,0 0-12 16,0 0 7-16,2 13-119 15,4-2-71-15,-6 3-274 0</inkml:trace>
  <inkml:trace contextRef="#ctx0" brushRef="#br0" timeOffset="127858.92">3117 5250 1060 0,'0'0'391'0,"0"0"-297"16,0 0 2-16,0 0 22 15,0 0 11-15,0 0-22 16,-10-34-41-16,10 29 0 16,0-1-26-16,0 0-25 15,0 1 27-15,0-2-33 16,0-1-7-16,5-4 20 15,3 0-16-15,1 2-4 16,6-3-2-16,-2 2 0 16,5 1 0-16,3 1 0 15,0 3 0-15,6 2 0 16,-2 2 4-16,5 2-5 16,-2 0 1-16,-2 5 0 0,4 9-1 15,-5 2 1-15,0 4 0 16,-7 2 0-16,-4 2-2 15,-7 5 2-15,-7 0 0 16,0 6 1-16,-9 5 7 16,-12 4-8-16,-4 4-5 15,-9 1-2-15,-1-1 14 16,-2-2-1-16,4-3-6 16,0-8 6-16,2-6-3 15,7-3 0-15,2-8-3 16,7-4 0-16,6-6 13 15,0-4-10-15,6-2-3 0,3-2 0 16,0 0 4 0,0 0-4-16,0 0 0 0,0 0 0 15,0 0-9-15,12 0 8 16,3 0 1-16,4 0 0 16,9 5 5-16,5 1 8 15,3 0-10-15,6 2 36 16,1-1-23-16,-1 0 24 15,-3-2-19-15,-6 1-9 16,-5-2 5-16,0 0-17 16,-4-4-1-16,-5 0 0 15,-2 0-38-15,2-2 5 16,5-30-71-16,-6 0-169 16,-2-3-502-16</inkml:trace>
  <inkml:trace contextRef="#ctx0" brushRef="#br0" timeOffset="128148.66">3778 5085 1515 0,'0'0'502'15,"0"0"-448"-15,0 0-46 16,0 0 10-16,0 0-11 15,0 0 24-15,13 80 25 16,-7-34-48-16,-1 19 11 0,-4 20-9 16,-1 13-1-16,0-6 31 15,0-20-34-15,0-22 10 16,0-16-8-16,0 0-8 16,0-4-6-16,0-2-6 15,-1-14-53-15,1-14-69 16,0-7-215-16,0-13-298 0</inkml:trace>
  <inkml:trace contextRef="#ctx0" brushRef="#br0" timeOffset="128407.93">3790 5230 920 0,'0'0'326'0,"0"0"-226"15,0 0 68-15,0 0 14 16,79 83-12-16,-44-46-69 16,3 8 14-16,-1 2-35 15,2 0-30-15,1-2-12 16,-7-8-36-16,0-5-2 16,-8-8 0-16,-1-8-19 15,-6-8 2-15,-7-6-137 16,-7-9-102-16,-4-10-99 15,0-6-544-15</inkml:trace>
  <inkml:trace contextRef="#ctx0" brushRef="#br0" timeOffset="128659.84">4086 4928 166 0,'0'0'1494'0,"0"0"-1297"15,0 0-131-15,0 0-31 16,0 0-17-16,0 0 82 16,2 98 17-16,10-17-54 15,0 23 5-15,-2 5-38 16,-5-17 12-16,-2-23-31 16,-2-30-11-16,1-5 16 15,2 1-16-15,1-1-21 0,2-1-44 16,2-11-139-16,-3-8-307 15,0-7-451-15</inkml:trace>
  <inkml:trace contextRef="#ctx0" brushRef="#br0" timeOffset="129141.42">4340 5581 1205 0,'0'0'612'15,"0"0"-586"-15,0 0-16 16,0 0 2-16,0 0-11 16,0 0 51-16,0 0 32 0,66 0-65 15,-41 0 14-15,5 0 12 16,0 0 39-16,-2 7-9 16,2 14-43-16,-6 6 16 15,-9 5-29-15,-8 7-12 16,-7 4 4-16,-3 3-10 15,-22 3-1-15,-2 1 19 16,-10-1-10-16,-2-6-9 16,0-4 0-16,3-8 0 15,2-9 0-15,7-9 1 16,6-12-1-16,5-1 0 16,4-11 0-16,9-12-13 15,3-5 1-15,0-2 0 0,15 0 12 16,7 6 1-1,2 8-1-15,6 5 17 0,0 11-4 16,1 0-6-16,2 8 13 16,1 9-20-16,-5 2 46 15,-3 1-45-15,-5-1 7 16,-3-4 7-16,-3-5-15 16,-3-4-33-16,-1-6-53 15,5-20-95-15,-4-7-161 16,0-6-502-16</inkml:trace>
  <inkml:trace contextRef="#ctx0" brushRef="#br0" timeOffset="129419.55">4762 4979 1431 0,'0'0'258'0,"0"0"-204"16,0 0-15-16,17 82 33 16,-7-32 76-16,5 18-44 15,6 27-10-15,-2 20 5 16,1 4-60-16,-7-23-11 16,-7-26-28-16,-3-31 13 15,-3-7-23-15,3 0 10 16,-3-1-21-16,0-1-68 0,-9-12-149 15,-6-8-158 1,0-9-432-16</inkml:trace>
  <inkml:trace contextRef="#ctx0" brushRef="#br0" timeOffset="129645.2">4734 5588 1237 0,'0'0'293'16,"0"0"-211"-16,0 0-42 15,0 0 51-15,0 0 54 16,100-12 4-16,-60 12-21 16,5 0-57-16,4 0-15 15,2 0 8-15,-2-2-41 0,3-1 0 16,-7-1-23 0,-2-2-6-16,-7-3-11 0,-9-3-86 15,-8-12-89-15,-7 3-355 16,-9-2-598-16</inkml:trace>
  <inkml:trace contextRef="#ctx0" brushRef="#br0" timeOffset="129921.56">5099 4969 1365 0,'0'0'542'15,"0"0"-484"-15,0 0-49 16,0 0 19-16,0 0 79 0,21 104 6 16,-3-42-2-16,3 19-65 15,-6-4 24-15,-3-7-31 16,-6-8-29-16,-5-11 22 16,-1 3-31-16,0 2-1 15,0-10 0-15,2-10-18 16,1-11-30-16,0-9-61 15,10-16-141-15,-2 0-229 16,-1-12-304-16</inkml:trace>
  <inkml:trace contextRef="#ctx0" brushRef="#br0" timeOffset="130259.95">5441 5504 1634 0,'0'0'246'0,"0"0"-185"15,0 0 7-15,-3 100 12 16,-3-68 23-16,3-5-20 16,0-2-59-16,3-6 9 15,0-5-33-15,0-5 0 16,0-4 10-16,4-4-9 16,4-1-1-16,8 0 0 15,1-4 8-15,2-7 3 16,5 0-9-16,3 1 5 15,0 3 39-15,4 2-40 16,-1 4 14-16,4 1 1 0,-3 0-20 16,-1 0 21-16,-6 0-16 15,-3 0-5-15,-3 0-1 16,-8 0-13-16,-5 0-23 16,-5 0-50-16,0 0-100 15,-3-8-59-15,-8-1-482 0</inkml:trace>
  <inkml:trace contextRef="#ctx0" brushRef="#br0" timeOffset="130500.76">5663 5423 1458 0,'0'0'504'0,"0"0"-451"0,0 0 20 16,0 88 42-1,0-28-1-15,6 22 7 0,5 15-30 16,-5-8-54-16,-2-18 18 16,-4-25-37-16,0-18-5 15,0 2-10-15,0-1-3 16,0 0-22-16,0-11-70 16,0-13-79-16,0-5-203 15,0 0-869-15</inkml:trace>
  <inkml:trace contextRef="#ctx0" brushRef="#br0" timeOffset="130996.28">5976 5372 1030 0,'0'0'770'0,"0"0"-641"16,0 0-100-16,0 0 8 16,0 0-12-16,0 0 33 15,0 0 19-15,-34 106-36 16,29-46 24-16,1 22 0 15,4 17-10-15,0 7 40 16,15-19-29-16,3-21 2 16,-3-24 1-16,1-9-46 15,5-2 18-15,6 1-22 0,6-3-19 16,0-11 0-16,13-16-54 16,-10-2-139-16,-5-4-462 0</inkml:trace>
  <inkml:trace contextRef="#ctx0" brushRef="#br0" timeOffset="136186.06">6209 6070 1011 0,'0'0'204'0,"0"0"-79"0,0 0-19 15,0 0-23-15,57-75 21 16,-41 51 34-16,-1 2-49 15,0-3-3-15,3-1-65 16,-5-1-2-16,-1-2-8 16,0-4-10-16,0-4 11 15,-3 0-11-15,0-3 0 16,-3 1 16-16,-6 0-17 16,0 4 0-16,0 4 0 15,0 5 0-15,0 7 0 16,-3 7 1-16,-2 4 0 15,-2 6-1-15,0 2-19 0,-2 3 19 16,-2 16 0-16,-4 7-17 16,5 10 17-16,-2 5-1 15,6 6 1-15,3 4-8 16,3 5 9-16,0 4-1 16,11 3 1-16,5-4 0 15,3-4 38-15,2-9-21 16,3-10-11-16,1-7 5 15,-1-12-12-15,3-7-1 16,4-11-27-16,-7-15-212 16,-4-6-557-16</inkml:trace>
  <inkml:trace contextRef="#ctx0" brushRef="#br0" timeOffset="136472.19">6567 5450 916 0,'0'0'141'16,"0"0"-80"-16,0 0 97 15,73 95 22-15,-40-44-2 16,-3 7 8-16,-5 5-43 15,-4 4-45-15,-8 1-26 0,-10 0-47 16,-3-2 14 0,-7-6-29-16,-11-5-4 0,0-10-6 15,3-10-1-15,3-14-103 16,2-15-761-16</inkml:trace>
  <inkml:trace contextRef="#ctx0" brushRef="#br0" timeOffset="136968.79">7216 5581 773 0,'0'0'512'0,"0"0"-454"16,0 0 52-16,0 0-18 0,0 0 101 15,110 0-43-15,-65 0-45 16,3 0-1-16,1 0-58 16,0 0-15-16,-4 0-17 15,-2 0-6-15,-6 0 4 16,-4 0-11-16,-6 0-1 15,-6-2 10-15,-6 2-10 16,-9 0 0-16,0 0 0 16,-6 0-31-16,0 0-34 15,0 0-121-15,-8 0-160 16,-4 0-359-16</inkml:trace>
  <inkml:trace contextRef="#ctx0" brushRef="#br0" timeOffset="137268.01">7435 5353 1124 0,'0'0'312'0,"0"0"-238"15,0 0-41-15,0 0 2 16,0 0 101-16,0 0 38 15,39 108-16-15,-21-63-18 16,-5 1-46-16,-1 2-38 0,-1-2 12 16,-4-7-45-1,-2-3-16-15,-1-5 11 0,-1-4-17 16,-2-4-1-16,1-2 0 16,-1-2-13-16,4-4 12 15,4-1-108-15,1-5-289 16,-1-5-740-16</inkml:trace>
  <inkml:trace contextRef="#ctx0" brushRef="#br0" timeOffset="138145.91">8469 5223 1149 0,'0'0'227'0,"0"0"-131"16,0 0 67-16,0 0-10 15,0 0-1-15,0 0-49 16,0 0-43-16,-3-55-19 16,12 41-25-16,4 1-5 15,1-2 2-15,3 1-3 16,0 0-10-16,5 3 0 15,2 2 1-15,1 4-4 0,3 5 3 16,3 0 0-16,1 14-7 16,0 10 14-16,-5 10-7 15,-5 6 0-15,-6 10 0 16,-14 15 11-16,-4 20-11 16,-20-8 0-16,-6-7 6 15,-5-9 1-15,-3-13-7 16,-1 3 0-16,-8 4 9 15,2-8-8-15,1-9 0 16,8-10-1-16,4-10 0 16,10-10 7-16,4-8 9 15,1 0-10-15,6-6-6 0,2-12 11 16,1 1-11 0,6-5-1-16,0 1 1 15,0 3-10-15,3 4 8 0,7 4 2 16,7 5 0-16,1 5-14 15,4 0 25-15,9 15-11 16,2 3 42-16,3 2-10 16,1 0 26-16,2-3-25 15,0-2-9-15,-2-3 2 16,2-3-24-16,-2-4-2 16,-1-5 0-16,0 0-45 15,-2-6-47-15,9-29-134 16,-10 3-379-16,-5 1-423 0</inkml:trace>
  <inkml:trace contextRef="#ctx0" brushRef="#br0" timeOffset="138603.22">9077 5387 1295 0,'0'0'279'0,"0"0"-85"15,0 0 18-15,0 0-82 16,0 0-29-16,0 0-85 15,0 0 2-15,-28 33-11 16,19 3 2-16,6 9 0 16,3 8 1-16,0 3 6 15,6 0 12-15,13 2-22 0,4-8-6 16,5-3 0 0,5-8 2-16,3-7-3 0,7-7 1 15,0-8 0-15,3-10 14 16,-2-7-4-16,0-7-10 15,-3-20 0-15,-4-11 1 16,-5-12 15-16,-9-7-5 16,-8-9-11-16,-6-3 24 15,-9 1-18-15,0 0 6 16,-16 2 6-16,-5 7-17 16,-8 6 59-16,0 4-22 15,-3 8-9-15,-2 3 15 16,0 7-37-16,0 5 5 15,1 5-12-15,3 6-10 16,2 11 3-16,3 4-25 16,0 7 19-16,0 17 13 15,1 9-81-15,3 8-22 0,2 25-105 16,4-9-408-16,7-5-498 0</inkml:trace>
  <inkml:trace contextRef="#ctx0" brushRef="#br0" timeOffset="139227.07">9716 5710 232 0,'0'0'1505'16,"0"0"-1300"-16,0 0-127 16,0 0-42-16,0 0 26 15,0 0-34-15,0 0 5 16,37-25-20-16,-15 20-3 15,2 3-4-15,0 2-6 0,2 0 0 16,-1 2 13 0,-1 10-11-16,-2 5-2 0,-5 3 1 15,-4 5 5-15,-7 3 8 16,-6 6-13-16,0 0 6 16,-16 4 15-16,-7 2-20 15,-5-2 5-15,-1-1-7 16,1-2 7-16,1-6-2 15,5-6-5-15,4-6 0 16,5-8 15-16,5-4-9 16,5-5-4-16,3 0-2 15,0-14-26-15,0-3 25 16,12-1-18-16,4 3 19 16,-2 6-8-16,7 6 7 15,-2 3 1-15,4 0 13 0,0 10 3 16,1 5 33-16,0-1-13 15,-1-2 5-15,-1 2 10 16,-1-4-45-16,-3-2 9 16,3-3-11-16,-1-3-4 15,3-2-12-15,12-11-81 16,-5-7-113-16,-3-4-726 0</inkml:trace>
  <inkml:trace contextRef="#ctx0" brushRef="#br0" timeOffset="139504.88">10387 5791 933 0,'0'0'1017'16,"0"0"-884"-16,0 0-75 15,0 0-32-15,0 0 30 16,0 0-38-16,0 0 4 15,-61 20-22-15,52 2 9 16,1 5-9-16,0 5 9 16,3 4 15-16,5 0 25 15,0 0-38-15,0-3-3 16,13-4-8-16,5-5-11 16,6-9-26-16,17-10-137 15,-7-5-332-15,1 0-497 0</inkml:trace>
  <inkml:trace contextRef="#ctx0" brushRef="#br0" timeOffset="140092.29">10727 5845 386 0,'0'0'1427'0,"0"0"-1235"16,0 0-74-16,0 0-39 15,0 0-8-15,0 0-29 16,-91-40 5-16,76 40-38 15,2 4-3-15,2 9-7 16,2 4 1-16,2 4 0 16,3 3 0-16,4 2 0 15,0 0-1-15,0-1 1 0,13-5-12 16,2-3 2-16,6-4 10 16,-1-7-30-16,0-5 19 15,1-1-31-15,-2-2 26 16,-4-8-8-16,0-1-2 15,-5 0 25-15,0 5 1 16,0 3 0-16,-3 3-3 16,2 0 3-16,3 12 0 15,3 12 0-15,1 8 1 16,1 11 0-16,1 6 0 16,-2 7-1-16,2 5 22 15,-3 1-22-15,0 13 8 16,-8-5-8-16,-5-3 1 15,-2 2 3-15,-3-12-3 0,-15 2 0 16,-6-4 2-16,-1-9-3 16,-7-9 0-16,-2-11-2 15,4-12-4-15,-3-11 6 16,2-3 8-16,3-17 15 16,2-12 17-16,6-9-18 15,6-6 4-15,7-4-26 16,7-1 11-16,0-1-11 15,4-2 0-15,14 2 0 16,4 2 4-16,5 0-4 16,5 3 0-16,0-1-17 0,13-16-90 15,-6 11-194 1,-8 5-610-16</inkml:trace>
  <inkml:trace contextRef="#ctx0" brushRef="#br0" timeOffset="140310.23">10966 5850 1309 0,'0'0'259'0,"0"0"-170"16,0 0 47-16,21 74 81 15,-9-31-62-15,2 8-56 16,-3 4-5-16,1 3-40 15,-9-1-30-15,-3-4-8 0,0 5-16 16,-9-14-93-16,3-13-464 16</inkml:trace>
  <inkml:trace contextRef="#ctx0" brushRef="#br0" timeOffset="140991.99">11495 5579 1365 0,'0'0'304'16,"0"0"-189"-16,0 0-36 15,0 0 24-15,0 0 18 0,0 0-16 16,91-20-28 0,-51 18-37-16,8-1 16 0,12 3-34 15,4-2-3-15,3 2 13 16,3 0-31-16,-2 0 8 15,-3 0-9-15,-7 0 6 16,-4 0-8-16,-5 0 2 16,-7 0 0-16,-6 0-1 15,-6 0-22-15,-7-7-31 16,-5 2-21-16,-9-3-180 16,-3 4-263-16,-4-1-487 0</inkml:trace>
  <inkml:trace contextRef="#ctx0" brushRef="#br0" timeOffset="141653.89">12392 5476 1285 0,'0'0'332'16,"0"0"-251"-16,0 0 44 15,0 0 4-15,1 92-22 16,2-56-9-16,0 4-34 15,1-1-24-15,1-5 1 16,-4-5-40-16,1-8 0 16,-1-9-1-16,1-5 9 15,-2-5-4-15,0-2-4 16,0-4 0-16,0-14 21 16,0-10-21-16,0-6-1 0,0-2 0 15,0-5 3 1,0-1-4-16,-6-1 1 0,-3 2 0 15,0 5 7-15,2 4-7 16,1 5 0-16,1 8 0 16,-2 7 1-16,7 5 11 15,-2 2 13-15,2 5-17 16,0 0-8-16,0 0-2 16,0 0-4-16,5 12 5 15,11 2-6-15,5 4 7 16,3 0 0-16,6 2 6 15,5 0-12-15,0 1 6 16,1 1 0-16,-2-2 0 16,-1 0-6-16,-6 0 5 0,-5-3 1 15,-7 0 0-15,-3-2 4 16,-8 0-4-16,-4 2 0 16,-1 0 0-16,-20 0 9 15,-1 4-12-15,-10-1 3 16,-2 1 0-16,-5-1 6 15,0-3 2-15,-1 0-8 16,4 0 23-16,2-5-11 16,4-1 34-16,3-1-16 15,5-3-3-15,7-3 29 16,6 0-47-16,2-2 21 16,5-1-26-16,1-1 10 15,1 2-28-15,0-2 11 0,4 0-74 16,11-5-63-1,-1-5-391-15</inkml:trace>
  <inkml:trace contextRef="#ctx0" brushRef="#br0" timeOffset="146634.66">13339 5369 1213 0,'0'0'321'15,"0"0"-200"-15,0 0-79 0,0 0-17 16,0 0 41-16,0 0-9 16,0 0 1-16,41-49-20 15,-17 33-30-15,2 0 21 16,8 2-4-16,0 1 10 15,2 4 24-15,-3 2-45 16,0 4 0-16,-3 3-14 16,-7 0 7-16,-4 5-6 15,-6 12-1-15,-9 10 0 16,-4 4 11-16,0 10-11 16,-17 5 2-16,-9 6-2 15,-8 1 11-15,-3 1-8 16,-4-1-1-16,-2-3-1 0,3-5 7 15,1-4-8-15,4-7 0 16,7-7 0-16,6-7-5 16,8-9 5-16,6-4 0 15,6-4-5-15,2-3 4 16,0 0-38-16,9 0 16 16,7 0 9-16,10 0 3 15,2-3 10-15,6 1 1 16,5 2 0-16,3 0 7 15,0 5 3-15,-2 7-7 16,-3 1 22-16,-1 3-23 16,-6 1 33-16,-2-2-10 15,-5-1-6-15,-4-2 9 0,2-4-28 16,-6-1 0 0,3-5 0-16,0-2-24 0,12-4-73 15,-4-11-265-15,0-4-571 16</inkml:trace>
  <inkml:trace contextRef="#ctx0" brushRef="#br0" timeOffset="146913.82">14130 5320 1175 0,'0'0'165'0,"0"0"-95"0,7 97-2 16,-3-30 43-16,2 20 109 15,-1 17-50-15,-2-5-76 16,-2-21-49-16,-1-25-36 16,0-16 9-16,0-1-18 15,0 3 0-15,0-6-1 16,-4-10-79-16,-1-19-88 15,1-4-131-15,-1-4-449 0</inkml:trace>
  <inkml:trace contextRef="#ctx0" brushRef="#br0" timeOffset="147153.89">14125 5550 358 0,'0'0'849'0,"0"0"-642"16,0 0-79-16,83 84-19 16,-45-47 46-16,5 1-30 15,0-2 8-15,5-6-43 16,-2-1-46-16,2-8-10 16,-3-1-24-16,-2-5-9 15,-9-4-1-15,-4-8-38 16,-6-3-136-16,-9 0-89 15,-8-7-516-15</inkml:trace>
  <inkml:trace contextRef="#ctx0" brushRef="#br0" timeOffset="147425.48">14517 5242 484 0,'0'0'976'0,"0"0"-823"16,0 0-69-16,0 0-23 16,0 0-30-16,0 0 73 15,0 0 69-15,16 87-66 16,4-19-17-16,2 17-39 16,-2-5 2-16,-4-10 5 15,-4-12-46-15,-6-18 15 0,2 4-27 16,1 0-6-1,-1-8-7-15,0-4-101 0,-2-11-187 16,-2-11-775-16</inkml:trace>
  <inkml:trace contextRef="#ctx0" brushRef="#br0" timeOffset="147875.9">14857 5779 1069 0,'0'0'585'0,"0"0"-547"16,0 0-11-16,0 0-19 0,0 0 82 15,0 0 54-15,97-19-49 16,-63 19-7-16,4 5-8 16,-1 5-62-16,-2 6 27 15,-7 1-31-15,-9 3-13 16,-8 5 29-16,-11 0-29 15,0 4 0-15,-17-2-1 16,-8 2 4-16,-5-2-4 16,-3-3 1-16,0-4-1 15,5-4 9-15,3-7-9 16,7-6 0-16,6-3-8 16,6 0-23-16,4-5-21 15,2-6 1-15,0 1 30 16,14 0 15-16,5 6-15 0,3 4 21 15,3 0 0-15,3 4 0 16,0 11 70-16,0-1-20 16,1 1-11-16,-1-3 15 15,-1-1-36-15,-2-5-12 16,0-2-6-16,0-4-7 16,13-7-26-16,-7-7-127 15,-4-5-594-15</inkml:trace>
  <inkml:trace contextRef="#ctx0" brushRef="#br0" timeOffset="148161.57">15545 5796 1525 0,'0'0'207'15,"0"0"-130"-15,0 0 2 16,0 0 75-16,0 0-73 16,0 0-34-16,0 0-28 15,-36 61 37-15,30-27 18 16,1-1-28-16,3 1 18 16,2-2-27-16,0-2-25 15,5-7-12-15,9-3-21 16,5-7-43-16,16-13-51 0,-4 0-194 15,-1-4-511-15</inkml:trace>
  <inkml:trace contextRef="#ctx0" brushRef="#br0" timeOffset="148702.64">15813 5845 1234 0,'0'0'618'0,"0"0"-519"16,0 0-21-16,0 0-39 15,0 0 71-15,-83-15-58 16,63 23-24-16,1 4-19 16,3 0-2-16,5 1-7 0,4-2 0 15,5-2 2-15,2-1 3 16,0-4-5-16,9-1 0 16,9-2 5-16,3 0 4 15,3 1-10-15,3-1 1 16,-2 4-11-16,-1 4 10 15,-2 4 1-15,2 4 0 16,0 7 4-16,0 5 4 16,0 9-1-16,0 8 4 15,-4 4-11-15,0 7 25 16,-5 3-23-16,-5 13 4 16,-6 13 12-16,-4-8-18 15,0-10-1-15,-11-8-12 0,-6-15-21 16,-5 2 33-1,-5-1 0-15,0-9 1 0,-1-11 7 16,1-11-5-16,2-14 21 16,1-1 23-16,1-20-17 15,3-12 35-15,5-9-15 16,4-7-22-16,8-4-5 16,3-2-14-16,0 3-7 15,14 2 4-15,2 3-4 16,6 2 23-16,2 3-24 15,5 2 0-15,0 4-1 16,3 3-25-16,-1 3-20 16,9-12-82-16,-7 11-103 15,-4 1-431-15</inkml:trace>
  <inkml:trace contextRef="#ctx0" brushRef="#br0" timeOffset="148921.14">16115 5808 1415 0,'0'0'307'0,"0"0"-208"15,0 0-65-15,0 0 138 16,37 92-10-16,-22-47-88 16,-3 5 11-16,-5-2-26 15,-1 2 2-15,-6-3-16 16,0-6-45-16,0-5-9 15,0-4-71-15,0-9-181 0,0-8-678 16</inkml:trace>
  <inkml:trace contextRef="#ctx0" brushRef="#br0" timeOffset="149274">16750 5707 1209 0,'0'0'198'0,"0"0"-63"16,0 0 84-16,0 0 14 16,81 0-94-16,-46 0-43 15,3-3-34-15,-1-1-28 16,-1 1-1-16,-3 1-20 16,-5-1-12-16,-6 1-1 15,-4 0-13-15,-7-1-66 16,-5 1-164-16,-5-1-439 0</inkml:trace>
  <inkml:trace contextRef="#ctx0" brushRef="#br0" timeOffset="149498.75">16904 5487 1603 0,'0'0'313'16,"0"0"-171"-16,-5 84-54 16,5-35 27-16,0 6 17 15,0 3-53-15,3-3-17 16,3-5-45-16,-3-10-17 16,2-1-33-16,-1-14-133 0,0-11-403 15</inkml:trace>
  <inkml:trace contextRef="#ctx0" brushRef="#br0" timeOffset="150105.4">17609 5171 1303 0,'0'0'355'15,"0"0"-271"-15,0 0-35 0,0 0-32 16,0 0 52-16,-3 100 29 15,2-51-24-15,-1 6-10 16,2 1-32-16,0-1-2 16,0-3 23-16,0-6-40 15,0-10-1-15,0-7 8 16,0-10-19-16,5-8 15 16,5-7 11-16,8-4-26 15,6 0 24-15,6-8-25 16,4-4 0-16,5-2 20 15,0 5-19-15,4 1 16 16,-1 5-3-16,-1 1-1 16,0 2-1-16,-5-1-12 15,-5-1-1-15,-6-1-27 0,-6-5-84 16,-5-2-152-16,-8 0-323 0</inkml:trace>
  <inkml:trace contextRef="#ctx0" brushRef="#br0" timeOffset="150397.04">17911 5199 1600 0,'0'0'374'0,"0"0"-252"0,0 0-105 15,0 0 54 1,3 112 41-16,13-31-15 15,2 27 5-15,1 5-32 0,-5-7-9 16,-6-23 3-16,-8-26-46 16,0-16-12-16,0-4-6 15,0 1-3-15,0-1-6 16,-1-3 0-16,-2-13-49 16,3-11 0-16,0-10-57 15,0-1-6-15,16-41-30 16,2 0-217-16,-4-1-327 0</inkml:trace>
  <inkml:trace contextRef="#ctx0" brushRef="#br0" timeOffset="150632.22">18265 5318 694 0,'0'0'709'16,"0"0"-553"-16,0 0 43 15,0 113-46-15,5-41 18 16,4-4-52-16,4 4-14 16,2-2-37-16,0-13-41 15,-3 3-6-15,-4-7-21 16,-4-9-15-16,-4-10-27 16,0-7-94-16,-7-11-165 15,-5-6-196-15,-3-8-447 0</inkml:trace>
  <inkml:trace contextRef="#ctx0" brushRef="#br0" timeOffset="150827.15">18228 5804 1405 0,'0'0'244'16,"0"0"-146"-16,0 0-22 16,0 0 19-16,0 0 38 15,103-16-43-15,-63 14-8 16,10 0-34-16,2-3-17 15,-1 0 7-15,-1-2-37 16,-8-2-2-16,-3-2-16 16,-7-12-114-16,-7 3-221 15,-11-1-569-15</inkml:trace>
  <inkml:trace contextRef="#ctx0" brushRef="#br0" timeOffset="151055.51">18565 5218 1397 0,'0'0'349'16,"0"0"-273"-16,0 0-38 16,0 0 29-16,-4 126 50 15,8-47 11-15,8-3-32 0,2-5-22 16,1-9-24-1,-3-11-50-15,5 23-18 0,-3-8-109 16,-1-12-434-16</inkml:trace>
  <inkml:trace contextRef="#ctx0" brushRef="#br0" timeOffset="151463.73">18831 5804 1594 0,'0'0'278'0,"0"0"-191"16,0 0-72-16,0 0-14 15,0 0 94-15,91-15-22 16,-70 34 16-16,-1 9-39 0,-1 7-14 16,-6 4 26-16,-7 2-27 15,-6 3-15-15,-5-3 2 16,-17-2-15-16,-8-7-7 15,-1-6 0-15,0-7 1 16,1-8-11-16,3-6 10 16,5-5-13-16,6-7 11 15,7-12-26-15,5-3-2 16,4-2 11-16,6 5 17 16,8 5-8-16,3 7 11 15,3 6-1-15,1 1 15 16,2 7-8-16,1 7 36 15,-1 3-20-15,1 0-4 16,-2-4 2-16,-1-4-21 16,-3-3-1-16,1-6-14 0,11-10-80 15,-5-9-79-15,-2-6-402 0</inkml:trace>
  <inkml:trace contextRef="#ctx0" brushRef="#br0" timeOffset="151937.72">19181 5277 1698 0,'0'0'247'16,"0"0"-193"-16,0 0-51 15,0 0 13-15,0 0 32 0,-40 81 45 16,34-37-30-16,6 16-20 15,0 1 12-15,10 4-30 16,9 1 14-16,3-10-14 16,6 4-24-16,3-9 21 15,4-11-21-15,1-7 17 16,5-10-2-16,0-11-15 16,1-9-1-16,1-3 0 15,-3-17 8-15,-4-14-8 16,-5-8 1-16,-6-10 1 15,-5-6 16-15,-8-6-11 16,-6-2-7-16,-6-2 7 0,0 0-5 16,-15 1 23-1,-9 4-3-15,-4 5 10 0,-7 8 26 16,-1 10-19-16,-1 9 2 16,-3 11-5-16,-2 8-21 15,0 9-4-15,-4 0-11 16,4 14-22-16,-1 6 10 15,6 8-48-15,4 7-23 16,-1 33-59-16,8-8-70 16,6-5-377-16</inkml:trace>
  <inkml:trace contextRef="#ctx0" brushRef="#br0" timeOffset="158814.96">20072 5574 1091 0,'0'0'320'15,"0"0"-201"-15,0 0-16 16,0 0-5-16,0 0 47 15,0 0-3-15,0 0-82 16,0 0-14-16,0 0-13 16,0 0-15-16,0 0 25 15,0 8-25-15,-3 8 2 16,-3 6 13-16,1 7-21 16,-1 9 0-16,2 2-9 15,1 5 7-15,0 1-10 16,3-3 1-16,0-1-1 0,0-3 0 15,0-8-53-15,9-6-37 16,3-6-136-16,0-8-107 16,0-6-386-16</inkml:trace>
  <inkml:trace contextRef="#ctx0" brushRef="#br0" timeOffset="159197.1">20187 5961 1013 0,'0'0'179'0,"0"0"-118"16,0 0 58-16,0 0 1 16,0 0 37-16,0 0-30 0,0 0-37 15,80 12-24-15,-60-24-50 16,-1-8 9-16,-4-4-24 16,-3-7-1-16,-6-2 0 15,-6-2-55-15,0-4 22 16,-2 3-27-16,-11 0 4 15,-2 3 56-15,-3 5 0 16,5 9 0-16,1 9 72 16,0 3-46-16,3 7 0 15,1 0-26-15,0 10 9 16,0 10-9-16,3 6 13 16,4 7-5-16,1 4 28 15,0 4-5-15,11 0 25 0,8 0-8 16,5-5-24-1,4-3 7-15,2-7-31 0,-1-7 2 16,1-8-2-16,5-11-109 16,-9 0-188-16,-6-9-491 0</inkml:trace>
  <inkml:trace contextRef="#ctx0" brushRef="#br0" timeOffset="159505.74">20510 5552 998 0,'0'0'181'0,"0"0"-19"16,0 0 3-16,0 0 3 15,102 82-19-15,-71-41-57 16,-3 5 18-16,-4 4-40 15,-7 1-30-15,-7-1 14 16,-10-2-53-16,0-1 8 16,-9-5-9-16,-9-3 9 15,-1-8-5-15,-2-1-4 16,2-10 1-16,2-3-1 16,4-4-27-16,0-4-89 0,5-3-263 15,3-6-1150-15</inkml:trace>
  <inkml:trace contextRef="#ctx0" brushRef="#br0" timeOffset="162395.96">23164 5521 93 0,'0'0'887'0,"0"0"-708"16,0 0-71-1,0 0 6-15,0 0-27 0,0 0-27 16,0 0 17-16,-9-23 7 16,9 20-6-16,-2-1 9 15,1 0-28-15,-1 1-9 16,1-3-11-16,-1-2-27 15,2-4 14-15,0-2-17 16,0-2-8-16,0 0 18 16,0 1-18-16,0-2-2 15,0 3-12-15,0-3 13 16,0 3-4-16,2-1 4 16,1 3-18-16,1 0 4 15,1 2 2-15,-1 0 6 0,2 1 2 16,2 1-3-16,1 1 7 15,0 1 0-15,0 2-11 16,4 0 3-16,1 3-9 16,2 1 15-16,2 0-8 15,3 0 4-15,2 0 6 16,3 0 1-16,1 0 1 16,-1 1 7-16,-1 1-9 15,-3 1 0-15,-3 0 0 16,-5 3-55-16,-3-1 38 15,-5 2-29-15,-1 3 0 16,-4-4 45-16,1 2-15 16,-2 3 15-16,0 1 1 15,0 2-3-15,-2 3 3 16,-4 2 0-16,-2 0 0 0,0 1 5 16,1-1-5-16,-1-2 0 15,1 0 0-15,-1 0 1 16,1-1-2-16,-1 1 1 15,-2 3 0-15,0 2 12 16,-1 1-12-16,-1 0 0 16,2 3 7-16,-1-4-6 15,-2 0 28-15,1-3-9 16,-1 1-1-16,-1-3 28 16,-1 1-25-16,2-3 0 15,-3 0-1-15,0-1-15 16,2-4 19-16,2 2-17 15,1-2-7-15,-1-2 13 0,3 1-3 16,2-2-11 0,1 0 0-16,0 1 0 0,3 1 11 15,0 1-11-15,0 1 0 16,1 1 18-16,2 4-18 16,-1 3 0-16,1-2 2 15,0 0 9-15,0-3 3 16,0-1 2-16,0-4-15 15,0-2 12-15,4-4-3 16,2-1-7-16,3-2-3 16,0 0 6-16,2 0-6 15,3-8 0-15,0-3 12 0,2-1-2 16,-1 0-10-16,0 2 6 16,-3 4-6-16,3 3-1 15,-3 3 1-15,4 0 0 16,-1 11 0-16,5 2 12 15,-1 3-4-15,4-2 17 16,-3 1-5-16,1-6-12 16,2-1 24-16,-1-5-16 15,-1-1 7-15,-3-2 10 16,0 0-32-16,-5-2-1 16,3-8 0-16,-2-5-22 15,4-4-31-15,3-10-108 16,-3 3-177-16,-4 6-391 0</inkml:trace>
  <inkml:trace contextRef="#ctx0" brushRef="#br0" timeOffset="165431.07">23999 5629 447 0,'0'0'295'0,"0"0"-105"16,0 0-44-16,0 0 18 15,0 0-37-15,0 0-41 16,0 0-23-16,0 0-40 16,0 0 9-16,0 0-3 15,0 0-19-15,0 0 13 16,0 3-21-16,0 11 12 16,0 1 35-16,3 2-38 15,3-3 0-15,-1-2-11 16,-1-6 0-16,1-4 3 15,-2-2-2-15,1 0 1 16,-1-5 109-16,-2-7-66 0,1-3-7 16,-2 1-7-16,0 1 6 15,0 1 25-15,-2 5-17 16,-1 2 8-16,-1 5 9 16,3 0-40-16,-2 0-15 15,-2 0-7-15,1 7-2 16,-1 3-5-16,0 1-2 15,2 0-56-15,3 3-133 16,-1-1-164-16,1-4-707 0</inkml:trace>
  <inkml:trace contextRef="#ctx0" brushRef="#br0" timeOffset="166437.07">24406 5338 869 0,'0'0'222'15,"0"0"-148"-15,0 0-19 16,0 0 81-16,0 0-1 15,0 0-68-15,0 0-33 16,-1-3-21-16,-1 7-13 16,1 10 22-16,-1 11 24 15,-1 8 20-15,0 12-5 16,-1 20-30-16,-3 20 3 16,-1-6-15-16,0-7-12 15,0-13 15-15,2-18-22 0,-2 2 0 16,2-2 53-16,0-9 3 15,1-10 6-15,3-10-35 16,2-3-15-16,0-8 23 16,0-1-35-16,0 0 8 15,0-1 54-15,0-15-19 16,0-9-11-16,9-9-15 16,-3-9-6-16,1-6-5 15,-1-4-6-15,3-7-10 16,-3 1-8-16,0-1-22 15,0 2 17-15,-3 3-13 16,0 9 36-16,0 4-13 16,1 8 13-16,-2 4 0 0,-1 7 0 15,1 7-2 1,-2 2 2-16,1 6 1 0,-1 3-1 16,0 2 5-16,0 1 1 15,2 2-7-15,-2 0 1 16,3 0-25-16,1 10 16 15,5 6 8-15,5 8 1 16,2 6-6-16,7 6 9 16,3 5-3-16,6 5 0 15,1-2-1-15,1 4 1 16,0-3 0-16,3 0 0 16,-4-4 4-16,-2-3-4 15,-4-6 0-15,-6-3 0 16,-3-3-2-16,-9-4 0 0,-4-1 4 15,-5-1-2-15,0-1 31 16,-9-2-31-16,-12 1 18 16,-6-3-11-16,-7 1-1 15,-4-4 18-15,-4 0-11 16,-1-4 1-16,5-2 17 16,2-4-20-16,7-1 4 15,7-1-15-15,8 0 6 16,4 0-18-16,6 0 12 15,4-4-50-15,0-4-53 16,3-11-216-16,10 0-176 16,1-1-281-16</inkml:trace>
  <inkml:trace contextRef="#ctx0" brushRef="#br0" timeOffset="166736">24867 5250 1174 0,'0'0'236'0,"0"0"-169"16,0 0-29-16,0 0-19 16,0 0 27-16,0 0 82 15,0 0-34-15,5 118-34 16,8-38-9-16,4 22 27 0,0 5 21 15,-4-19-53 1,-5-25-9-16,-5-26-30 0,-1-5-5 16,1 1 7-16,-2-1-9 15,1 1-1-15,-2-11-28 16,0-8-141-16,0-7-168 16,-5-7-425-16</inkml:trace>
  <inkml:trace contextRef="#ctx0" brushRef="#br0" timeOffset="166970.59">24812 5770 1224 0,'0'0'284'0,"0"0"-217"16,0 0-37 0,0 0 31-16,0 0 123 0,0 0-40 15,112-10-80-15,-69 10-25 16,6 0 11-16,0-2-22 15,0 1 3-15,-2-2-10 16,-3-1-20-16,-3 0 7 16,-7-1-8-16,-4-3-26 15,-6-6-79-15,-9-1-230 16,-7 2-343-16</inkml:trace>
  <inkml:trace contextRef="#ctx0" brushRef="#br0" timeOffset="167277.01">25176 5279 1324 0,'0'0'398'16,"0"0"-313"-16,0 0-65 15,0 0-5-15,0 0 48 16,0 0-3-16,0 0-28 15,-3 45 25-15,3-1 27 16,10 24 1-16,2 19-14 16,2-6-11-16,-2-7-3 15,-3-14-24-15,-5-16-9 16,1 2-21-16,-1 1 6 16,-1-10-8-16,-2-8-1 15,-1-9-12-15,2-6-35 0,1-3-85 16,-1-7-158-16,-1-2-501 0</inkml:trace>
  <inkml:trace contextRef="#ctx0" brushRef="#br0" timeOffset="167639.88">25501 5828 1317 0,'0'0'190'16,"0"0"-141"-16,0 0-21 16,0 83 52-16,0-47 138 15,0 4-119-15,2-2-63 16,1-3 11-16,-2-6-47 16,1-7 0-16,-1-8 0 0,-1-7-56 15,0-6-209-15,0-1-444 0</inkml:trace>
  <inkml:trace contextRef="#ctx0" brushRef="#br0" timeOffset="168101.78">25437 5883 1005 0,'0'0'409'0,"0"0"-313"15,0 0-61-15,0 0-25 16,0 0 12-16,0 0 32 15,0 0-41-15,88-48 13 16,-63 48 27-16,1 3 13 0,-4 11 30 16,-3 5-6-16,-3 4-26 15,-5 3 0-15,-5 1-52 16,-6 4 13-16,0-2-20 16,-9 3 8-16,-8-1-6 15,-6-5-7-15,2-4 0 16,-3-7 0-16,1-3-19 15,3-6-15-15,5-6 0 16,3 0-16-16,3-5 10 16,6-8-83-16,3-2-12 15,0 1 64-15,3 0 1 16,8 3 26-16,1 7 27 16,0 1 12-16,2 3 5 15,0 0 44-15,4 3 46 16,0 9 68-16,0 2-45 0,2 3 15 15,4 2-41-15,0-2-40 16,5 0 17-16,-1-5-9 16,-4-4-35-16,-3-4-20 15,-6-4-20-15,-2-4-107 16,-4-11-272-16,-6-4-449 0</inkml:trace>
  <inkml:trace contextRef="#ctx0" brushRef="#br0" timeOffset="168329.97">25819 5895 1311 0,'0'0'289'16,"0"0"-216"-16,0 0 12 16,0 0 67-16,0 0 27 15,74 97-57-15,-48-69-86 16,1-5-7-16,-2-1-10 15,-5-8-17-15,-4-3 14 16,-6-5-16-16,-2-3-38 16,-7-3-101-16,-1-3-217 15,0-6-383-15</inkml:trace>
  <inkml:trace contextRef="#ctx0" brushRef="#br0" timeOffset="168537.48">25978 5897 1159 0,'0'0'342'16,"0"0"-170"-16,0 0-4 16,0 0-31-16,-49 71 26 15,33-32-42-15,0 4-66 16,2-3 6-16,-1-1-24 16,6-6-19-16,2-7-6 15,1-7-12-15,4-8-23 16,2-7-48-16,2-4-106 15,11-2-222-15,-1-11-532 0</inkml:trace>
  <inkml:trace contextRef="#ctx0" brushRef="#br0" timeOffset="168847.79">26302 5644 1347 0,'0'0'321'0,"0"0"-244"15,0 0-29-15,0 0 81 16,87 0 25-16,-59 0-36 15,-1 0-78-15,0 0-18 0,-5 2 3 16,-5-2-25-16,-4 0 8 16,-6 0-8-16,-4 0-42 15,-3 0-98-15,-6 3-235 16,-7 1-409-16</inkml:trace>
  <inkml:trace contextRef="#ctx0" brushRef="#br0" timeOffset="169110.21">26298 5794 1220 0,'0'0'232'0,"0"0"-150"16,0 0 75-16,0 0 58 15,94 0-54-15,-66 0-60 16,2 0-40-16,-3 0-11 15,-2 0 9-15,-4 0-38 16,-5 2-2-16,-4 1-19 16,-3 0 9-16,-4 0-19 15,-4 3-12-15,-1-1-44 16,-1 7-41-16,-11 1-270 16,-6-5-725-16</inkml:trace>
  <inkml:trace contextRef="#ctx0" brushRef="#br0" timeOffset="179720.01">27293 5500 1001 0,'0'0'327'0,"0"0"-199"16,0 0-73-16,0 0 59 0,0 0 84 16,0 0-59-1,-24-9-38-15,13-1-42 0,-1-4 2 16,-3 2 11-16,3-2-41 15,-1 1-12-15,3-1-19 16,0 0 8-16,2-1-4 16,5-1-4-16,3 0-9 15,0 1 9-15,1 1-25 16,14 1 12-16,3 2-4 16,7 2-14-16,4 6 20 15,2 3-6-15,5 0 14 16,-2 3-5-16,3 13 0 15,-5 6 7-15,-3 1 0 0,-6 3-3 16,-5 5 3 0,-9 2 1-16,-7 6 0 0,-2 5 5 15,-13 5-5-15,-10 4 0 16,-7 0-2-16,-5-1-4 16,0-5 6-16,-1-7 0 15,1-7-7-15,5-8 6 16,5-7-17-16,4-8 2 15,9-7-18-15,4-3-10 16,5 0-59-16,3-16-142 16,0-4 39-16,13-2 92 15,4 2 51-15,0 3 63 16,1 3 5-16,0 6 41 16,0 2 60-16,-2 5-10 15,4 1 19-15,-1 1 41 0,4 15-21 16,0 2-21-16,4 4-42 15,1 1-41-15,4-1 27 16,-2-3-25-16,-1-4-17 16,0-6-12-16,-2-4-4 15,5-5-23-15,-5-5-143 16,-6-7-341-16</inkml:trace>
  <inkml:trace contextRef="#ctx0" brushRef="#br0" timeOffset="180044.53">27864 5595 1167 0,'0'0'389'0,"0"0"-287"16,0 0-63-16,0 0 97 16,0 0 13-16,0 0-15 15,100 71-61-15,-67-52-15 16,3 0 28-16,2 1-45 16,-4 1-4-16,-4-4-14 15,-4-4-23-15,-8-2-1 16,-5-3-6-16,-7-3-84 0,-6-5-42 15,0 0-128-15,0-3-126 16</inkml:trace>
  <inkml:trace contextRef="#ctx0" brushRef="#br0" timeOffset="180269.07">28132 5571 1205 0,'0'0'578'15,"0"0"-480"-15,0 0-70 16,0 0-2-16,0 0 24 0,0 0 63 16,-79 83-50-1,59-49-45-15,0-1 19 0,1 0-7 16,4-3-10-16,1-6-3 16,7-7-17-16,5-4-32 15,2-13-124-15,6 0-368 16,8-2-823-16</inkml:trace>
  <inkml:trace contextRef="#ctx0" brushRef="#br0" timeOffset="180584.77">28452 5552 1341 0,'0'0'477'0,"0"0"-409"16,0 0-33-16,0 0 93 15,0 0 32-15,82 2-52 16,-47-2-43-16,3 0-36 16,2-4 25-16,-4 1-16 15,-5 1-21-15,-6 2 7 16,-3 0-8-16,-8 0-16 15,-3 0 2-15,-5 0-1 16,-2 0-2-16,-4 0-9 16,1 0-71-16,1 0-42 0,-1 0-185 15,1 0-714-15</inkml:trace>
  <inkml:trace contextRef="#ctx0" brushRef="#br0" timeOffset="181024.89">29030 5263 1013 0,'0'0'871'0,"0"0"-767"16,0 0-76-16,0 0-22 15,0 0 74-15,0 0 7 16,-43 75-36-16,27-38-7 15,2 7-20-15,4 2 14 0,-1 3-10 16,8 1-7-16,3-1 9 16,0-3-30-16,9-8 0 15,12-5 0-15,6-9 9 16,4-7-6-16,5-9-3 16,2-8 0-16,0 0 27 15,-4-14-26-15,-4-10 9 16,-4-2-9-16,-11-4 8 15,-8 1-3-15,-7 0 6 16,0 2 7-16,-13 5 17 16,-14 5-35-16,-6 4 9 15,-6 7-10-15,-1 6 0 16,1 0-9-16,3 12-1 0,8 12-15 16,4 2-2-16,11 6-58 15,7 0 2-15,6 7-67 16,7-8-233-16,10-11-462 0</inkml:trace>
  <inkml:trace contextRef="#ctx0" brushRef="#br0" timeOffset="181402.01">29478 5455 1758 0,'0'0'202'0,"0"0"-140"16,0-77-10-16,0 45 50 15,0-4 10-15,0 3-74 16,0 3-23-16,0 4 18 16,0 4-32-16,0 7 24 15,0 1-13-15,0 7-5 16,0 6-11-16,0 1 4 15,0 4-15-15,0 20 14 16,0 11 2-16,0 14 6 16,0 8 17-16,0 4-18 15,0 0 28-15,0-3-13 16,0-8-8-16,3-8-2 16,0-8-11-16,-2-8-1 0,2-11-24 15,3-5-76-15,6-10-119 16,-1-3-307-16,2-11-662 0</inkml:trace>
  <inkml:trace contextRef="#ctx0" brushRef="#br0" timeOffset="181940.92">29736 5247 1565 0,'0'0'320'0,"0"0"-256"16,0 0-32-16,0 0 4 0,0 0 51 16,0 0-13-16,82-18-50 15,-55 17-14-15,0-2 9 16,-2 1-18-16,-3-1-1 16,-7 1 0-16,-6 0-19 15,-3 2-10-15,-6 0-85 16,0 0-19-16,-7 0 61 15,-7 0 3-15,-5 0 46 16,-2 5 23-16,-3 4 15 16,-3 3 64-16,2 3 4 15,3-1 0-15,3-1 0 16,6-1-33-16,4-1-12 16,6-1-8-16,3-2-18 0,0 2 4 15,6 1-15 1,12 2 0-16,5 0 8 0,3 1-7 15,4 0-2-15,0 3 0 16,1 2-3-16,1 4 3 16,-4 4 0-16,-4 3 1 15,-8-1 30-15,-10 2-23 16,-6-1 27-16,-4-2 8 16,-19-2-34-16,-5-6 34 15,-5-4-16-15,-3-5-9 16,-2-8 17-16,2-3-27 15,3-1 4-15,2-15-12 16,6-2-52-16,5-11-52 16,8 4-124-16,8 6-589 0</inkml:trace>
  <inkml:trace contextRef="#ctx0" brushRef="#br0" timeOffset="182706.88">30148 5693 1416 0,'0'0'398'15,"0"0"-303"-15,0 0-57 16,0 0 64-16,87-69 0 16,-64 33-47-16,-4-5-42 15,1-7-7-15,-6-5 7 0,-5-1-11 16,-6 1 9-16,-3 2 15 15,0 5-13-15,0 9 22 16,-4 11-12-16,-2 7 11 16,0 9 3-16,3 8-27 15,-1 2-10-15,-1 0 0 16,-2 9-15-16,-4 9 14 16,4 8-4-16,1 3 5 15,3 10-1-15,1 3 7 16,2 8-5-16,0 0-1 15,5 4 6-15,5-3 2 16,4-3-8-16,-2-8 0 16,1-4-1-16,-3-10 0 15,0-4 0-15,-4-10 1 16,-1-5-15-16,-3-4 15 0,-2-3-19 16,0-1 6-16,0-16-1 15,0-9-23-15,3-6 23 16,1-6-1-16,7-6-15 15,4 0-5-15,4 0-76 16,4 4-22-16,0 8 73 16,3 10 32-16,-5 10 28 15,-1 10 0-15,0 2 24 16,-4 16 56-16,-1 12-32 16,-4 8-18-16,-5 9 26 15,-6-1-27-15,0 2 19 16,-6-2-7-16,-15-5-19 15,-3-5 2-15,-6-6-24 0,-3-8-2 16,2-7 1 0,1-8-7-16,2-5 7 0,4 0 1 15,5-9 0-15,6-7-1 16,9-1-11-16,4 4-4 16,0 4 7-16,12 2 3 15,7 7 6-15,4 0 13 16,2 4 11-16,4 6 23 15,-3 5-11-15,1-3-2 16,-3-3-15-16,-4-1-13 16,0-8-12-16,12 0-71 15,-6-15-99-15,0-4-297 0</inkml:trace>
  <inkml:trace contextRef="#ctx0" brushRef="#br0" timeOffset="182928.11">30772 5196 1250 0,'0'0'796'16,"0"0"-681"-16,0 0-68 16,0 0-45-16,0 0 69 15,100-29-5-15,-65 24-44 16,1-2-7-16,-2 4-15 15,-2-1-18-15,-4-1-38 0,-9 3-109 16,-8-1-388-16</inkml:trace>
  <inkml:trace contextRef="#ctx0" brushRef="#br0" timeOffset="183309.97">30908 5204 1403 0,'0'0'215'16,"0"0"-146"-16,0 0 11 16,0 0 64-16,35 75 3 15,-15-50-103-15,6 5-26 16,-1 2 12-16,-1 1 11 16,-2 1 31-16,-1 0-17 0,-7-2 6 15,-4 1-17-15,-7 2-35 16,-3-2 0-16,0 3-9 15,-6-4 2-15,-10 0-10 16,-3-2 8-16,-4-3-9 16,-4-2-1-16,-1-6 10 15,-2-7-2-15,2-4 1 16,1-7-2-16,0-1 3 16,5-3 6-16,4-7 7 15,3 0 23-15,6 3-15 16,4 3 5-16,2 1-26 15,3 3 0-15,0 0-20 0,-6 0-84 16,1 4-148-16,-5 3-725 0</inkml:trace>
  <inkml:trace contextRef="#ctx0" brushRef="#br0" timeOffset="-200302.08">304 7559 690 0,'0'0'343'16,"0"0"-155"-16,0 0-20 16,0 0 0-16,0 0 13 15,0 0-47-15,-3 0-3 16,3 0-43-16,-2-1-21 16,-1-1 18-16,2 2-44 15,-1-3-1-15,1-1-15 16,-1 0-24-16,1-1 23 0,-2 1-24 15,2-3 0-15,-1 0 6 16,2 0-6-16,0 0 0 16,0 0-8-16,0-2-9 15,7 1 15-15,2-1 2 16,-1 1 0-16,5 2-7 16,-1-2 1-16,2 2-6 15,2 4-6-15,2-1 3 16,-3 2 15-16,6 1 0 15,-2 0 0-15,2 0 0 16,0 0 0-16,0 4 0 16,1 4-1-16,-4 3-7 15,0 0 6-15,-3 4 2 0,-3 2 0 16,-6 3-1 0,-2 3-2-16,-4 6 3 0,0 3-1 15,0 5 1-15,-13 3 1 16,-1 0-1-16,-5 0 0 15,0-4 4-15,1-1-2 16,-3-7-2-16,4-6 0 16,-2-5 0-16,4-4-3 15,0-4 3-15,3-5 0 16,-1-3 0-16,2-1-9 16,0 0-19-16,3-10-12 15,2-2-58-15,3-4 56 16,3 0-14-16,0 1 25 15,0 1 30-15,9 3-8 16,3 2 8-16,0 6 1 0,7 3 0 16,2 0 13-1,3 0 2-15,6 9 31 0,0 5 23 16,1 4-27-16,-1 0 15 16,1 1-16-16,-4-1-15 15,1-2 33-15,-7-2-27 16,-1-2-12-16,-4-2-8 15,-1-2-12-15,0 0 0 16,-3-5-70-16,4-3-91 16,-2 0-173-16,-4-8-770 0</inkml:trace>
  <inkml:trace contextRef="#ctx0" brushRef="#br0" timeOffset="-199964.97">935 7664 1517 0,'0'0'284'0,"0"0"-214"16,0 0-60-16,0 0 17 15,0 0 5-15,0 0 2 16,0 0 49-16,31 29-32 15,-7-9 14-15,0 5-3 0,3 3-13 16,3 2 29-16,-2 1-26 16,0-5-12-16,-4-1-3 15,0-3-37-15,-6-2-1 16,-3-3 0-16,-5-2-28 16,-4-3 4-16,0-4-48 15,-3-3-23-15,0-4-48 16,-3-1-132-16,0-9-7 15,0-6-382-15</inkml:trace>
  <inkml:trace contextRef="#ctx0" brushRef="#br0" timeOffset="-199715.75">1181 7711 1068 0,'0'0'394'0,"0"0"-266"0,0 0-66 16,0 0 30-16,0 0 40 15,0 0-35-15,-30 77 6 16,18-44-61-16,-3 3 0 16,-4-1 10-16,4-2-39 15,-4-2 18-15,2-8-25 16,4-3 6-16,4-7-7 16,3-5-5-16,4-6 7 15,2-2-7-15,0 0-72 16,0-14-163-16,5-5-292 15,2-1-507-15</inkml:trace>
  <inkml:trace contextRef="#ctx0" brushRef="#br0" timeOffset="-199040.08">1524 7611 780 0,'0'0'1052'0,"0"0"-920"0,0 0-61 15,0 0-59-15,0 0 44 16,0 0-12-16,0 0-28 16,-6-32 15-16,9 23-30 15,10-1 5-15,-1-1 1 16,6 1-6-16,2 0-2 16,2 3-12-16,2 4 13 15,1 3-6-15,1 0 6 16,1 8 0-16,-2 8 6 15,-1 8 9-15,-6 4-15 16,-5 4 0-16,-4 5 2 16,-9 2 17-16,0 4-6 15,-12 1 5-15,-9 2-3 0,-4-4-8 16,-2-1-13-16,1-6 6 16,-2-3 0-16,4-9 1 15,2-3-1-15,1-9 0 16,6-4 19-16,3-7-8 15,2 0-22-15,4-5-14 16,4-12-50-16,2-2 53 16,0 2-28-16,5 0 47 15,8 3-9-15,5 6 13 16,3 5-1-16,4 3 15 16,2 0 3-16,4 6 57 15,1 3-17-15,-1 3 8 16,2-3 5-16,0 2-59 0,-5-2 6 15,-1-3-18-15,-6-2-20 16,1-2-5-16,-4-2-52 16,5-6-84-16,-7-9-331 15,-4-4-346-15</inkml:trace>
  <inkml:trace contextRef="#ctx0" brushRef="#br0" timeOffset="-198605.8">2070 7383 727 0,'0'0'156'0,"0"0"30"16,125 101 121-16,-62-36 9 16,8 22-68-16,-8 23-75 15,-12 5-74-15,-26-4 12 16,-23-13-53-16,-8-17-26 16,-18-11-17-16,1-15 7 15,-2-13 35-15,4-5-39 16,-7 3 25-16,0 1-15 15,-4 0-14-15,4-10 41 0,5-8-24 16,4-9-12-16,6-5-8 16,7-6-11-16,1 0 0 15,4-3-24-15,1 0-32 16,0 0 17-16,0 0-46 16,0 1-10-16,0 0 6 15,0 7-70-15,0-3-81 16,0 1-406-16</inkml:trace>
  <inkml:trace contextRef="#ctx0" brushRef="#br0" timeOffset="-193552.13">4279 7718 1137 0,'0'0'210'16,"0"0"-153"-16,0 0 4 16,0 0 22-16,0 0 14 15,0 0 27-15,0 0-39 16,-46-44-21-16,43 32-18 15,1-2-39-15,2 0 21 16,0-2-25-16,0-3 9 16,5-1-1-16,13-1-9 15,4-5-4-15,3 2 2 0,1 2-9 16,11 3-4 0,0 9 13-16,5 9 0 0,6 1 0 15,0 25-3-15,-1 9 3 16,-6 13 0-16,-13 7 2 15,-9 7-2-15,-14 2 0 16,-5 0 1-16,-24 2 11 16,-7 0-5-16,-10-6-7 15,-5-6 0-15,0-13 0 16,0-13 5-16,4-11-5 16,4-11 0-16,7-5 10 15,6-1 2-15,4-14-12 16,10-5 0-16,5 1 1 15,6-1-7-15,0 5 6 16,0 4 0-16,11 7 0 0,10 4 3 16,3 0-3-1,13 15 25-15,3 7-16 0,4 3 23 16,3 5-32-16,2-2 27 16,-2-6 16-16,-3-2-42 15,-5-4 27-15,-3-6-28 16,-3 0 7-16,-3-4-1 15,-2-5-6-15,0-1-1 16,1 0-35-16,8-26-99 16,-7 1-131-16,-3-3-529 0</inkml:trace>
  <inkml:trace contextRef="#ctx0" brushRef="#br0" timeOffset="-193117.34">5214 7543 1220 0,'0'0'280'0,"0"0"-219"16,0 0-33-16,0 0-19 15,0 0-4-15,0 0 54 16,0 0 8-16,-6 128 38 15,6-50-30-15,6-3-46 16,-1-4 24-16,-2-9-25 16,-2-13-1-16,-1 6-2 15,0 2-24-15,0-7-2 16,0-8-4-16,2-9-40 16,-1-10-39-16,2-13-155 15,0-7-57-15,-1-3-271 0</inkml:trace>
  <inkml:trace contextRef="#ctx0" brushRef="#br0" timeOffset="-192838.41">5198 7636 1056 0,'0'0'227'16,"0"0"-170"-16,0 0-6 15,0 0 61-15,0 0 20 16,94 93 11-16,-57-53 0 16,2 5-7-16,3 2-74 0,-1 0-18 15,-2 2-27-15,-5-6-9 16,-2-3 3-16,-7-6-11 16,-4-8-18-16,-6-8-31 15,-6-8-60-15,-2-10-67 16,-7-11-36-16,0-13-63 15,-4-8-493-15</inkml:trace>
  <inkml:trace contextRef="#ctx0" brushRef="#br0" timeOffset="-192597.32">5477 7400 675 0,'0'0'617'15,"0"0"-542"-15,0 0-27 16,0 0 65-16,28 95-2 16,-7-47 43-16,9 19-9 15,-5-3-42-15,0 3-8 16,-2 2-71-16,-7-14-9 16,-1 5-15-16,0-10-14 15,-3-10-62-15,1-9-120 16,-5-13-306-16,-2-11-433 0</inkml:trace>
  <inkml:trace contextRef="#ctx0" brushRef="#br0" timeOffset="-192102.98">5788 7744 1280 0,'0'0'266'15,"0"0"-195"-15,0 0-71 16,0 0 10-16,0 0 2 16,0 0 21-16,0 0 4 15,63 0 34-15,-36 1-70 16,-3 6 26-16,4 5 3 16,-2 3 11-16,-3 5 37 15,-2 5-52-15,-4 1 7 16,-6 6 0-16,-6 3-27 0,-5 5-6 15,0 1 0 1,-9 0-4-16,-10-2-5 0,-4-2 9 16,1-6 0-16,-1-7 0 15,3-8-3-15,-1-8-4 16,6-8 2-16,0 0-76 16,6-15-26-16,3-7-124 15,6-4-22-15,0-1 67 16,9 5 81-16,13 7 81 15,2 9 24-15,6 6 79 16,3 0 86-16,0 10-1 16,-2 4 27-16,2 2 45 15,-3-2-99-15,-4-5-36 16,0-1-42-16,-4-5-52 16,1-3 17-16,-4 0-24 0,-4-11-20 15,3-15-82-15,-8 3-287 16,-5 2-456-16</inkml:trace>
  <inkml:trace contextRef="#ctx0" brushRef="#br0" timeOffset="-189467.12">2553 2729 1403 0,'0'0'317'0,"0"0"-223"16,0 0-30-16,0 0 18 15,0 0 37-15,0 0-10 16,0 0-66-16,-1-19-2 16,20 16-23-16,17 2-17 15,10 1 34-15,11 0-20 16,4 1-3-16,-1 6-2 16,-5 0-8-16,-8-7-4 15,-9 0-6-15,-8 0-46 16,-15 0-24-16,-7 0-160 15,-8-5-310-15</inkml:trace>
  <inkml:trace contextRef="#ctx0" brushRef="#br0" timeOffset="-187905.31">2759 2403 1204 0,'0'0'267'16,"0"0"-190"-16,0 0-64 16,0 0 78-16,14 105 93 15,3-21-105-15,4 29-29 16,-1 4-4-16,-7-18-26 0,-4-31 15 16,-6-31-22-16,0-11-11 15,0-4 10-15,-1-2-12 16,-1-5 0-16,-1-11 0 15,0-4 11-15,0 0 16 16,0-17 25-16,0-12-51 16,0-12 45-16,-6-21-46 15,-3-25 0-15,-6-26-2 16,2-8 3-16,-2 9-2 16,6 29-32-16,7 32 33 15,2 20 0-15,0 13 1 16,0 4-1-16,0 7 0 15,2 7-34-15,4 7 34 0,12 39-1 16,1 38 1 0,2 36 10-16,0 9-9 0,-9-19-1 15,-2-33 0-15,-5-35 1 16,-2-14-2-16,0-1 1 16,-2-4 0-16,2-5 6 15,-3-11 7-15,2-7-13 16,-2-5 0-16,0-18 1 15,0-11 1-15,-2-8-1 16,-10-8 8-16,-7-3-9 16,-8-3 16-16,-3 1-17 15,-4 5 1-15,1 4-1 16,8 8-8-16,5 9 10 16,7 9-1-16,5 7 8 15,4 7-6-15,2 3-2 0,1 1 0 16,1 2 0-16,0-2-1 15,0 2 1-15,0-1 0 16,0-2-1-16,0 1-15 16,1-1 10-16,8 2 6 15,9 1-8-15,3 0 0 16,9 9 8-16,3 9 0 16,2 6 6-16,-2-4-3 15,-3-2-4-15,0-8 1 16,-9-5-8-16,-2-3 7 15,-8-2 1-15,-5 0 0 16,-2-2 10-16,-4-4-9 0,0 3 16 16,-12 2 14-1,-11 1-31-15,-7 3 21 0,-9 19-20 16,-3 11-1-16,-7 12 3 16,-1 5-2-16,0 0-1 15,4-3 0-15,10-10 0 16,8-9 0-16,11-11 0 15,8-9 8-15,9-8 1 16,0 0-9-16,12-11-9 16,15-15 1-16,9-15 8 15,9-8 12-15,5-6-11 16,2-3 9-16,-2 0 0 16,-3 4-4-16,-5 6-3 0,-6 7-3 15,-9 12 1 1,-8 10 5-16,-8 9-6 0,-8 9 0 15,-3 1-2-15,-5 13 10 16,-16 16-7-16,-9 13-1 16,-10 8 2-16,-5 5 0 15,-7 5-2-15,-3-1 0 16,0-4 3-16,10-7-1 16,9-10-2-16,11-15 0 15,13-9-1-15,10-11-13 16,2-3 14-16,14-10-11 15,17-17 2-15,10-11 15 16,9-9-6-16,4-7 0 16,1 1 0-16,-4-1 2 15,-2 4-2-15,-7 7 1 0,-9 11 8 16,-11 10-8-16,-11 11-2 16,-11 11-12-16,0 2 13 15,-20 20 4-15,-13 13-4 16,-8 11 0-16,-9 5 6 15,-2 2-5-15,0-2-1 16,7-5 0-16,2-9 0 16,17-11 0-16,7-10 0 15,13-8 0-15,6-8 0 16,9-6-26-16,15-16 6 16,7-10 1-16,5-7 19 15,6-7-1-15,-2-3 2 16,0 1 0-16,-5 4 10 0,-7 6 0 15,-6 9-5 1,-8 12-3-16,-11 10 3 0,-3 7 19 16,-5 9-11-16,-20 20-6 15,-11 14 1-15,-6 5-8 16,-4 6-1-16,3-5 0 16,10-10 0-16,11-14-3 15,14-14 3-15,8-11-17 16,15-3 6-16,15-18-23 15,6-6 16-15,1-5-2 16,-6 6 20-16,-8 7-14 16,-5 9 6-16,-11 10-49 0,-7 9-29 15,0 11-78 1,-4 0-609-16</inkml:trace>
  <inkml:trace contextRef="#ctx0" brushRef="#br0" timeOffset="-180239.09">1327 5067 104 0,'0'0'1139'0,"0"0"-995"16,0 0-88-16,0 0-40 16,0 0 25-16,0 0-19 15,0 0-16-15,-80 71 36 16,66-43-7-16,-1 5 10 0,2 5-1 16,-5 6-33-16,4 9 11 15,-3 17 21-15,0 18-23 16,10 20 44-16,7 2-40 15,3-4-4-15,22-17 26 16,-1-21-45-16,4-13 27 16,-4-11 5-16,7-6-5 15,8 6 34-15,10 4-20 16,11 1-8-16,4-4 9 16,5-5-42-16,6-6 17 15,10 2-18-15,14 0 6 16,15-7 4-16,4-9-9 0,-10-13 6 15,-9-7 45-15,-26-7-22 16,-13-8 2-16,-13-2-30 16,-6-3 10-16,3-10 3 15,1-9-15-15,3-14 8 16,-9-18 18-16,-11-21-25 16,-12-24 15-16,-13-8-2 15,-3 6-13-15,-22 9 9 16,-3 11 3-16,-8 1-4 15,-6 0-2-15,-4 2 4 16,-2 5-12-16,-1 4 1 16,4 13 0-16,11 15 3 15,4 14-1-15,0 3-1 16,-4-6 10-16,-7-4-10 16,-6-4-2-16,-1 5 0 0,-4 7-3 15,1 5 2 1,-4 6 2-16,-3 7 0 0,0 8-7 15,-8 8-2-15,0 9 7 16,-18 7-12-16,-21 29 5 16,8 8 3-16,9 4 6 15,4 14 0-15,13 16-1 16,-4 40-17-16,12 30-7 16,29 22-20-16,28 19-36 15,3-48-38-15,9-14-565 0</inkml:trace>
  <inkml:trace contextRef="#ctx0" brushRef="#br0" timeOffset="-163503.64">1372 7081 205 0,'0'0'130'0,"0"0"-62"0,-100 22 33 15,64-19 27-15,8-3-10 16,4 0 1-16,10-3 50 16,1-8-94-16,4 1 48 15,0-1 19-15,2-1-34 16,2 4-15-16,1-1-3 15,1 2-17-15,0 3 16 16,1 4-36-16,1-3 16 16,-1 3-12-16,2 0-36 15,0 0 16-15,0 0-35 16,14-3 8-16,30 1-13 16,40-4 13-16,40 0-4 15,19-1 18-15,-1-1-18 16,-20-2 11-16,-22 1-15 15,-18-1-1-15,-21 1 13 0,-16 4-5 16,-12 0-9-16,0 2 0 16,-5-1 2-16,-4 2-2 15,-15 1 0-15,-9 1 0 16,0 0 9-16,-12 0-9 16,-21 0 13-16,-9 0-13 15,-15 3 6-15,-7 1-6 16,-16-1 0-16,-14-3 0 15,7 0 4-15,11-1-4 16,9-8-3-16,19-1-3 0,1 1 6 16,5-1 0-1,12 3 9-15,17 0-9 0,10 2 0 16,3 0-10-16,13-2-17 16,26-8 13-16,36-7 28 15,24-9-14-15,12-5 1 16,1 2-1-16,-15 5 15 15,-23 5-14-15,-16 4-1 16,-14 6 0-16,-7 2 3 16,-1 0-3-16,4 1 0 15,-9 2 7-15,-14 4-14 16,-7 3 7-16,-10 2-8 16,-3 0 7-16,-21 7 2 0,-12 10 13 15,-16 5-13 1,-9 1 0-16,-8 2 14 0,-5-1-14 15,5-4-1-15,2-6 0 16,6-5 2-16,12-3-2 16,16-4 0-16,12-2 1 15,12 0 3-15,9 0-4 16,2-2-37-16,20-8 21 16,20-4 16-16,22-3 6 15,21-6-5-15,3 2 0 16,-11 2 16-16,-11-1-15 15,-15 3-2-15,6-4 0 16,-1 2 1-16,-11-1-5 0,-14 6 4 16,-13 3 0-1,-12 4 20-15,-6 3-12 0,-13 4 9 16,-23 0-17-16,-22 10-7 16,-5 6 6-16,-6 4 2 15,-5 1-1-15,19-3 7 16,0-1-5-16,13-5-2 15,15-6 0-15,15-6-4 16,12 0-13-16,3-12-14 16,28-11 31-16,11-10 1 15,16-5-1-15,10-3 0 16,6-3 0-16,-2 2 4 16,-5 1-10-16,-9 4 12 15,-9 3-6-15,-13 10 15 16,-15 7-14-16,-15 10-1 15,-6 7 0-15,-18 0 0 0,-16 7 13 16,-13 12-13-16,-6 6 0 16,-4 1-1-16,9 1-2 15,11-6 3-15,14-6 0 16,10-3-86-16,13-4-230 16,5-4-229-16,11-2-12 0</inkml:trace>
  <inkml:trace contextRef="#ctx0" brushRef="#br0" timeOffset="-153547.89">6580 7960 209 0,'0'0'393'0,"0"0"-206"0,0 0-6 16,0 0 8-16,0 0-26 15,0 0-2-15,0 0-49 16,-34-41 20-16,31 38-16 16,3 2-42-16,-3 0 7 15,0 1-36-15,0 0-43 16,-1 1 26-16,-4 15-28 16,-1 9 0-16,-1 10 10 15,7 6 1-15,0 8-11 16,3-1 0-16,0-3 0 15,9-5 0-15,4-9 0 16,4-7 0-16,2-10-1 16,11-11-132-16,-3-3-164 0,-5 0-394 0</inkml:trace>
  <inkml:trace contextRef="#ctx0" brushRef="#br0" timeOffset="-152888.28">6867 7945 1298 0,'0'0'240'0,"0"0"-180"15,0 0-52-15,0 0 26 16,0 0 7-16,-97 4 45 0,69 8-9 16,1 5-64-16,0 4 6 15,9 2-19-15,0 4 1 16,6-1 15-16,3 1 8 15,6-1 2-15,3-3 5 16,0-6-29-16,9-3 5 16,6-6-7-16,4-7 1 15,1-1 3-15,1-1-4 16,-2-12 0-16,2-3 6 16,-2-2 2-16,-1-1-3 15,-3-1-5-15,0 4 1 16,0 3 9-16,0 8-10 15,-5 5 0-15,1 0-9 16,7 25 25-16,2 29 8 0,10 40 21 16,6 35-22-1,0 13 29-15,-5-5-11 0,-7-23-17 16,-9-24 1-16,-5-20-16 16,-7-17-6-16,-3-12-2 15,0-9 7-15,0 2 1 16,-7 2-8-16,-6 0-1 15,-5-12 11-15,1-9-2 16,-5-10-9-16,-3-5 0 16,-5-11 0-16,-1-15-10 15,-2-10 10-15,-2-10 0 16,6-4-3-16,2-4 9 16,7-4-7-16,5 4 1 0,11-1 0 15,4 2 3-15,0 2-1 16,12-4-2-16,7 4 1 15,5-3 14-15,3 1-14 16,1 1-1-16,3 3 1 16,-1 5-7-16,0 5 6 15,-4 9-43-15,-1 10-50 16,2 0-115-16,-6 9-187 16,-6 3-450-16</inkml:trace>
  <inkml:trace contextRef="#ctx0" brushRef="#br0" timeOffset="-152615.28">7090 7807 1132 0,'0'0'263'16,"0"0"-207"-16,0 0-49 15,0 0 78-15,51 118 62 16,-16-43-8-16,-2 25 16 16,-8 1-82-16,-7-16-33 15,-15-20-15-15,-3-27-17 16,0-8 4-16,-2-2-12 0,-7-5-38 16,2-12-11-1,1-11-151-15,1 0-449 0</inkml:trace>
  <inkml:trace contextRef="#ctx0" brushRef="#br0" timeOffset="-152345.95">7496 7853 1358 0,'0'0'231'0,"0"0"-152"16,0 0 58-16,105 0-59 16,-61 0 35-16,3 0-7 0,2 0-60 15,0-3 21-15,-4-6-47 16,1-1-19-16,-7 0-1 16,-5 0-9-16,-7 1-44 15,-6 0-75-15,-12-2-135 16,-6 1-140-16,-3 2-551 0</inkml:trace>
  <inkml:trace contextRef="#ctx0" brushRef="#br0" timeOffset="-152105.77">7708 7553 1363 0,'0'0'273'15,"0"0"-179"-15,0 0-17 0,0 0 23 16,-3 126 30-16,21-41-7 16,3 21-37-16,1 6 15 15,-7-20-49-15,-8-28-29 16,-5-29-9-16,1-7-14 16,0 0-17-16,0 3-41 15,0-1-70-15,0-9-106 16,-1-9-688-16</inkml:trace>
  <inkml:trace contextRef="#ctx0" brushRef="#br0" timeOffset="-146562.61">8485 7483 1235 0,'0'0'370'16,"0"0"-252"-16,0 0-68 16,0 0-49-16,0 0 30 15,0 0 67-15,0 0-5 16,75-9 11-16,-42 4-59 0,1 0-11 16,0 2 0-16,1-1-32 15,-3 1 4-15,-5 3-6 16,-1 0-23-16,-6 0 5 15,-6 0-97-15,-14 0-163 16,0 2-350-16,0 6-263 0</inkml:trace>
  <inkml:trace contextRef="#ctx0" brushRef="#br0" timeOffset="-146060.93">8485 7628 1162 0,'0'0'254'0,"0"0"-187"15,0 0-54-15,-21 76 55 0,17-45 59 16,2 0 1-16,2 0-5 16,0 1-65-16,0-4 4 15,9-4-34-15,0-5-19 16,3-3 13-16,3-7-20 15,1-2-2-15,1-6 0 16,7-1 14-16,1 0-8 16,5-5-4-16,3-3-1 15,3 3 12-15,1 4-13 16,1 1 0-16,0 3 0 16,-4 15-5-16,-4 3 5 15,-3 6 0-15,-12 5 8 16,-3 3 40-16,-12 3-47 0,0 3 6 15,-15 0-7-15,-12-1 8 16,-6-5-8-16,-6-4 0 16,-3-6 1-16,-4-5 15 15,-1-9-7-15,5-5-9 16,0-6 0-16,9 0 0 16,2-10 23-16,7-3-9 15,6 1 3-15,8 3-10 16,7 1-7-16,3 5-25 15,0-1-19-15,9 1-18 16,30-4 26-16,-1 0-135 16,1-1-430-16</inkml:trace>
  <inkml:trace contextRef="#ctx0" brushRef="#br0" timeOffset="-145513.35">9424 7724 1605 0,'0'0'250'0,"0"0"-192"15,0 0-22-15,0 0-29 0,0 0 9 16,-80-22 53-16,66 22-27 15,-2 13 4-15,0 12-40 16,0 9 3-16,-1 6 16 16,4 10-24-16,1 6 50 15,6 3-11-15,5 4-33 16,1-1 38-16,6-3-32 16,14-7-4-16,9-7 10 15,5-14-12-15,3-9-7 16,6-13 0-16,-2-9 1 15,1-4 3-15,-1-20-3 16,-3-10 4-16,-7-11 33 16,-3-5-38-16,-10-5 33 0,-6-5-5 15,-10-1-19 1,-2 0 46-16,-14 1-35 0,-10 2-5 16,-9 2-3-16,-5 5-11 15,-4 8-2-15,2 7 1 16,0 8-18-16,2 9 12 15,4 9 6-15,1 6 0 16,3 4-1-16,2 2-18 16,1 15-13-16,5 4-11 15,5 4-46-15,4 4 37 16,13 17-60-16,0-7-79 16,0-3-319-16</inkml:trace>
  <inkml:trace contextRef="#ctx0" brushRef="#br0" timeOffset="-144963.67">9783 7986 325 0,'0'0'1162'15,"0"0"-988"-15,0 0-45 16,0 0-102-16,0 0 74 0,0 0 43 16,0 0-60-1,88-37-8-15,-61 33-65 0,0 4 6 16,-1 0-8-16,0 0-1 16,-4 9 33-16,-2 7-23 15,-8 6-17-15,-7 6 39 16,-5 3-31-16,-1 5-9 15,-20 1 0-15,-4 4 8 16,-2-2-8-16,-1-3 0 16,1-2 0-16,6-9 6 15,4-7-4-15,5-7-2 16,6-7 0-16,2-4-16 16,4 0 7-16,0-15-33 15,0-5 25-15,12-3-1 16,0 1 24-16,9 5-7 15,-3 6 1-15,3 6 0 16,-1 5 21-16,3 2 7 0,-2 15 9 16,1 5 40-16,-1 1-53 15,0 1 19-15,0-4-32 16,-1-2 2-16,-1-5-7 16,1-5-6-16,1-5-19 15,0-3-16-15,2-1-92 16,9-26-26-16,-3 1-337 15,-4 1-407-15</inkml:trace>
  <inkml:trace contextRef="#ctx0" brushRef="#br0" timeOffset="-144747.75">10423 7994 1400 0,'0'0'486'15,"0"0"-430"-15,0 0-6 16,0 0-47-16,0 0 4 15,0 0 73-15,-88 70 28 16,82-34-30-16,3 0 8 16,3-1-67-16,0 0 5 15,13-6-24-15,5-7-21 16,6-7 0-16,9-8-59 16,16-7-60-16,-7-12-250 15,-5-6-651-15</inkml:trace>
  <inkml:trace contextRef="#ctx0" brushRef="#br0" timeOffset="-144206.84">10727 7969 1257 0,'0'0'651'16,"0"0"-581"-16,0 0-42 16,0 0-5-16,-97 8-15 15,70 9 20-15,2 2 17 16,7 4-21-16,3-2 8 15,8 0-30-15,4-4 5 16,3-1 8-16,0-3-8 16,12-4-7-16,7-4 0 15,8-4 6-15,1-1-18 16,3 0 12-16,1 0 0 0,-1 0-7 16,-3 0 14-16,2 9-7 15,-3 8 1-15,1 12-1 16,-1 9 52-16,-3 7-14 15,-3 10 3-15,-6 2 6 16,-6 5-46-16,-8 1 12 16,-1 2-13-16,-4 2 0 15,-12-3 5-15,-3 0-5 16,-4-5-5-16,-4-6 4 16,-1-9-11-16,-4-10 11 15,1-14 1-15,0-11 0 16,-2-9 15-16,0-12-13 15,5-22-2-15,2-19 29 16,10-2-23-16,10-7 33 16,6-3-5-16,0 12-10 0,15-5 32 15,4 8-33-15,8 7-4 16,3 7-19-16,1 3 10 16,1 6-26-16,-1 5 3 15,-3 1-53-15,1 1 2 16,-4-4-66-16,-1-10-43 15,-8 5-135-15,-4 0-512 0</inkml:trace>
  <inkml:trace contextRef="#ctx0" brushRef="#br0" timeOffset="-143989.77">10831 8013 1460 0,'0'0'383'15,"0"0"-241"-15,0 0-51 0,0 0-81 16,0 0 36-16,0 0-15 15,0 0 6-15,68 50 47 16,-42-9-22-16,1 8 5 16,-6 5 34-16,-6 4-79 15,-9 0 24-15,-6 1-35 16,0-2 2-16,-15-1-26 16,-3-4-51-16,-1 5-74 15,4-10-127-15,4-15-1222 0</inkml:trace>
  <inkml:trace contextRef="#ctx0" brushRef="#br0" timeOffset="-143427.21">12017 7882 1570 0,'0'0'402'15,"0"0"-263"-15,0 0-45 16,0 0-20-16,0 0-50 16,0 0 29-16,0 0 6 15,72-5-10-15,-23 0 14 0,8 3-54 16,7-3 7-16,5 3-6 16,2-3-8-16,2 3-2 15,-4-1 0-15,-6 0-22 16,-11 3 20-16,-12 0-48 15,-10 0-19-15,-11 0-3 16,-8 0-92-16,-11 0-200 16,0 0-357-16,-6-1-372 0</inkml:trace>
  <inkml:trace contextRef="#ctx0" brushRef="#br0" timeOffset="-142939.7">12690 7740 1179 0,'0'0'505'16,"0"0"-445"-16,0 0-3 0,0 0-5 16,0 0 82-16,6 77 32 15,-1-33-78-15,0 6-27 16,-3 0-10-16,-1 0-50 16,-1-5 28-16,0-11-29 15,0-6 1-15,0-11 13 16,0-9-14-16,0-7 0 15,0-1 0-15,0-6-24 16,0-17 23-16,0-10-5 16,0-6 6-16,0-9 6 15,-3-4-6-15,-1-1-1 16,1-1 1-16,-1 4 0 0,-1 5 13 16,3 4-12-16,-1 7 0 15,2 11 8-15,-1 5-3 16,1 9-6-16,1 7 0 15,0 2-12-15,0 0 2 16,9 9 5-16,13 8 5 16,5 7 12-16,6 2-11 15,3 4-1-15,-2 2 0 16,-1-2 1-16,-6 1 4 16,-8 0 6-16,-8-3 6 15,-10-1 14-15,-1-1-22 0,-7-4-9 16,-13-2 0-1,-2-4-46-15,-2-3 10 0,-15-1-90 16,7-5-234-16,0-2-758 16</inkml:trace>
  <inkml:trace contextRef="#ctx0" brushRef="#br0" timeOffset="-139432.21">13892 7629 1258 0,'0'0'231'0,"0"0"-166"16,0 0-21-16,0 0 20 15,0 0-11-15,18-87 15 16,6 66-14-16,4 1-27 16,7 3 11-16,2 4-32 15,4 8 21-15,1 5 28 16,0 0-38-16,0 15 25 15,-6 12-12-15,-6 10-29 16,-11 8 34-16,-13 19-34 0,-6 19 0 16,-21-3 8-16,-7-8 2 15,-10-5-5-15,-2-15-6 16,-11 7 0-16,-8 5-3 16,1-9 4-16,4-12-1 15,8-12 0-15,4-14 10 16,12-11-10-16,9-6 2 15,8-7-2-15,11-15 0 16,2-6-24-16,17-1 24 16,11 0-3-16,8 9 6 15,4 8 19-15,8 12 12 16,4 2 27-16,3 20 33 16,0 8-58-16,-1 3 11 15,-5-2-32-15,-7-5 3 0,-6-6-6 16,-6-10-12-16,-2-9-8 15,-1-1-11-15,-2-15-119 16,8-35-30-16,-5 3-371 16,-8-1-594-16</inkml:trace>
  <inkml:trace contextRef="#ctx0" brushRef="#br0" timeOffset="-139181.99">14684 7576 831 0,'0'0'639'0,"0"0"-575"16,0 0 13-16,0 0 25 16,0 0 25-16,21 78 94 15,-17 6-79-15,2 22-52 0,2 7-7 16,0-23-64-16,-2-26 20 16,-2-26-39-16,-3-8 9 15,-1 2-32-15,0-3 16 16,0 0-57-16,0-9 2 15,-1-12-89-15,-6-8-10 16,-7-11-161-16,2-13-373 16,-1-5-118-16</inkml:trace>
  <inkml:trace contextRef="#ctx0" brushRef="#br0" timeOffset="-138987.89">14626 7860 750 0,'0'0'355'0,"0"0"-124"0,0 0-85 16,0 0 24-16,0 0 0 15,0 0 19-15,109-36-56 16,-69 70-63-16,4 10 12 16,3 3-40-16,1-1-8 15,-2-2-2-15,-2-9-24 16,-6-7-16-16,-5-8-14 16,-10-9-81-16,-10-11-88 15,-9 0-446-15,-4-13-651 0</inkml:trace>
  <inkml:trace contextRef="#ctx0" brushRef="#br0" timeOffset="-138784">14939 7454 540 0,'0'0'953'15,"0"0"-784"-15,0 0 40 16,33 125-68-16,-12-43-11 15,4 17-22-15,-1-9-40 16,-4-18 8-16,-6-24-76 16,-5-15-6-16,1 13-70 15,-2-5-207-15,-2-7-594 0</inkml:trace>
  <inkml:trace contextRef="#ctx0" brushRef="#br0" timeOffset="-138402.84">15309 8008 1669 0,'0'0'256'0,"0"0"-181"15,0 0 23-15,0 0-53 16,100 57 17-16,-85-25 61 16,-6 4-45-16,-5 2-30 15,-4 4-14-15,-5-2-25 16,-15 1-10-16,-8-3 1 15,-5-9-32-15,1-4 31 16,6-11-7-16,2-9 8 16,8-5-9-16,7-8-49 15,7-11 14-15,2-4 5 0,3 1 38 16,15 6 1-16,2 7 9 16,3 8 7-16,3 1 40 15,2 14-35-15,0 9 31 16,0 4-16-16,1 0-7 15,-1 0 13-15,-3-5-42 16,0-7 1-16,-3-7-1 16,2-8-91-16,-4 0-28 15,8-39-51-15,-8 0-331 16,-2-4-462-16</inkml:trace>
  <inkml:trace contextRef="#ctx0" brushRef="#br0" timeOffset="-137996.81">15661 7698 1655 0,'0'0'266'16,"0"0"-176"-16,0 0-90 15,0 0-3-15,0 0 3 16,-12 109 83-16,12-33 35 16,11 22-16-16,11-8-83 15,4-17 2-15,-3-23-21 16,1-21 2-16,6-3-10 15,6-3 8-15,8-6 0 16,1-13 0-16,1-4-22 16,1-19-3-16,-1-12 19 15,-3-13 6-15,-5-7 13 16,-5-9-7-16,-11-3-3 16,-9-4 22-16,-12-1-16 0,-1 2-3 15,-23 3 21-15,-10 4-11 16,-12 5 51-16,-3 5-49 15,-5 10 14-15,1 11-29 16,2 10 12-16,4 11-27 16,7 7 12-16,6 7-3 15,5 18-19-15,6 8-5 16,5 6-39-16,7 4-28 16,10 25-80-16,0-12-362 15,6-7-490-15</inkml:trace>
  <inkml:trace contextRef="#ctx0" brushRef="#br0" timeOffset="-137762.53">16560 7945 1716 0,'0'0'225'15,"0"0"-178"-15,0 0-32 16,94-12 9-16,-71 12 10 16,-4 0 18-16,-5 0-8 15,-1 0-44-15,-5 4-52 16,-8 4-129-16,0 0-154 0,-8-3-248 16</inkml:trace>
  <inkml:trace contextRef="#ctx0" brushRef="#br0" timeOffset="-137374.96">16579 8000 1258 0,'0'0'530'0,"0"0"-398"15,0 0-8-15,-30 78-47 16,24-49-29-16,3 3 60 16,1-3-44-16,2-3-17 15,0-4-10-15,3-7-23 16,9-6-14-16,3-6 0 15,3-3-7-15,4-3-1 16,4-11 8-16,0-2 0 0,3 0-9 16,1 7 15-16,1 6-7 15,0 3 1-15,2 9 0 16,0 14 6-16,-3 8-5 16,-3 4 13-16,-9 3 39 15,-8 0-46-15,-9 1 32 16,-1-2-13-16,-16-2-25 15,-12-5 38-15,-8-1-33 16,-4-8 4-16,-6-8 8 16,1-8-6-16,0-5-13 15,3-4 1-15,8-10-31 16,7-5 29-16,9 2-54 16,17-8-36-16,1 6-50 15,1 1-457-15</inkml:trace>
  <inkml:trace contextRef="#ctx0" brushRef="#br0" timeOffset="-137040.81">17056 8102 808 0,'0'0'675'0,"0"0"-363"0,0 0-75 16,0 0-99-16,0 0-33 16,0 0-55-16,0 0 22 15,-12 85-10-15,11-43-23 16,1 3 32-16,0-1-49 15,1-1-11-15,12-7-11 16,4-5-23-16,7-8-66 16,17-7-59-16,-5-10-140 15,-2-6-603-15</inkml:trace>
  <inkml:trace contextRef="#ctx0" brushRef="#br0" timeOffset="-136653.95">17589 8081 1122 0,'0'0'769'0,"0"0"-615"15,0 0-75-15,-87-6-42 16,50 6 3-16,2 10 3 16,9 2 22-16,6-2-45 15,7 0-14-15,7-1 2 16,3-2-8-16,3 0 0 15,1-1-9-15,17 1 16 16,6 0-8-16,11 1 1 16,6 1-33-16,2 4 32 15,2 4 1-15,-3 4 0 0,-5 3 7 16,-4 1 5-16,-8 1 4 16,-7 3 11-16,-10-3-21 15,-8 2 35-15,-2-4-11 16,-20-3 7-16,-10-4 0 15,-5-6-29-15,-3-5-16 16,-3-6 8-16,4 0-53 16,4-7 16-16,9-9-61 15,8-14-57-15,10 6-334 16,7-3-690-16</inkml:trace>
  <inkml:trace contextRef="#ctx0" brushRef="#br0" timeOffset="-136413.02">17712 8042 542 0,'0'0'1149'0,"0"0"-993"16,0 0-30-16,0 0-34 16,84 53 33-16,-57-22 32 15,-2 6-66-15,-3 4-16 16,-7 2 1-16,-9 1-56 15,-6-2 33-15,0 0-42 16,-16-3-5-16,-11-2-12 16,-3-2-42-16,-16 5-67 0,9-10-46 15,4-11-455-15</inkml:trace>
  <inkml:trace contextRef="#ctx0" brushRef="#br0" timeOffset="-135009.02">22235 7548 557 0,'0'0'783'16,"0"0"-642"-16,0 0-86 16,0 0 31-16,0 0 93 15,0 0-69-15,0 0-41 16,-26-58 4-16,26 46-52 15,3-2 21-15,8-1-29 16,3-1-7-16,3 0 13 0,4-1-18 16,4 0 5-16,1 3 8 15,2-1-7-15,2 4-7 16,0 4 0-16,-2 4-6 16,-1 3 6-16,-2 0 1 15,0 12-1-15,-2 12 15 16,-5 7-5-16,-3 13-10 15,-8 7 0-15,-7 7 0 16,-1 3 7-16,-20 2-7 16,-6-3 6-16,-7-2 12 15,-7-6-12-15,-5-7-8 16,-3-5 2-16,-3-5-9 16,0-7 9-16,5-5 0 15,4-6 0-15,9-7-1 16,7-8-2-16,7-2 3 0,6 0-21 15,4-10-30-15,9-4 5 16,1-3 3-16,0 0 42 16,12 0-10-16,6 2-6 15,6 3 16-15,3 4-5 16,5 8 6-16,4 0 61 16,5 13-20-16,0 12 5 15,2 6 10-15,-1 3-49 16,-2 0 29-16,-4-4-11 15,-4-2-24-15,-6-9 45 16,-4-5-31-16,-5-8 1 16,-2-4-16-16,0-2 5 0,-3-2-5 15,3-13 0-15,2-5-66 16,5-16-59-16,-3 3-425 16,-4 5-902-16</inkml:trace>
  <inkml:trace contextRef="#ctx0" brushRef="#br0" timeOffset="-134759.52">22866 7925 1768 0,'0'0'316'15,"0"0"-192"-15,0 0-43 0,0 0 14 16,0 0 39-16,0 0-87 16,0 0-8-16,1 3-39 15,-1-3-27-15,2 0-2 16,1 0-89-16,1 0-73 16,0 0-605-16</inkml:trace>
  <inkml:trace contextRef="#ctx0" brushRef="#br0" timeOffset="-133733">23431 7400 350 0,'0'0'1030'16,"0"0"-856"-16,0 0-146 15,0 0-21-15,0 0-7 0,0 0 72 16,0 75-4-16,-3-17 36 16,-9 24-41-16,-3 21-25 15,-4 6 10-15,4-21-46 16,0-22 13-16,4-27-15 15,4-6-4-15,0-4 3 16,1-1 2-16,0-7-1 16,4-12 43-16,2-8-35 15,0-1 36-15,0-9 1 16,2-12-44-16,7-9 35 16,1-8-35-16,0-6 12 15,1-3 12-15,2-6-15 16,-2-2-11-16,-2-3 1 0,2-1-7 15,-1 1 0-15,-3 5 7 16,3 7 0-16,-1 7-6 16,-1 8-3-16,-2 6 2 15,1 7-13-15,-1 6-15 16,-3 4 28-16,0 6-7 16,-1 2-8-16,1 0 16 15,5 12-40-15,3 11 45 16,7 8 1-16,7 8 0 15,7 10-1-15,6 2 1 16,3 5 0-16,-2 0 12 16,-4-4 0-16,-5 0-13 15,-6-8 1-15,-9-2-15 16,-9-7 9-16,-6-6 7 16,-3-3-1-16,-18-5 21 0,-7-3-8 15,-10-5-14-15,-4-7 1 16,-7-1 0-16,-3-5 3 15,4 0 4-15,4 0 20 16,8-5 20-16,9 2-40 16,8 1 0-16,8 1-7 15,7 1-13-15,2 0 1 16,2 0-14-16,0 0-35 16,0 0 47-16,8 0-97 15,9 1-97-15,-3-1-143 16,-1 0-478-16</inkml:trace>
  <inkml:trace contextRef="#ctx0" brushRef="#br0" timeOffset="-133333.84">24008 7522 1207 0,'0'0'322'16,"0"0"-226"-16,0 0-86 16,0 0-2-16,0 109 91 15,0-32 29-15,12 19-40 16,3-5-3-16,-2-17-67 16,-2-25-1-16,-7-17-17 15,-1 2-33-15,-1-1 5 16,-2-4-38-16,0-10-85 15,-8-10-101-15,-5-7-409 0</inkml:trace>
  <inkml:trace contextRef="#ctx0" brushRef="#br0" timeOffset="-133117.54">23889 7911 1230 0,'0'0'218'15,"0"0"-141"-15,0 0-63 16,0 0 40-16,0 0 146 15,101-46-54-15,-55 42-18 16,8 3-56-16,6 1-60 16,2 0 42-16,-1 0-38 15,-1 0-1-15,-4 0-10 0,-6 0-5 16,-2 0-2 0,-9 0-44-16,-5-10-36 0,-10 0-87 15,-12-3-471-15</inkml:trace>
  <inkml:trace contextRef="#ctx0" brushRef="#br0" timeOffset="-132868.58">24367 7489 1418 0,'0'0'328'0,"0"0"-229"16,0 0-55-16,0 0-44 0,0 0 94 15,0 0 16 1,2 87-35-16,7-25 2 0,3 20-60 16,-2-3 13-16,-1-8 5 15,-6-9-29-15,-1-17-7 16,-1 1 1-16,2 1-61 16,-1-10-19-16,1-9-275 15,-2-12-492-15</inkml:trace>
  <inkml:trace contextRef="#ctx0" brushRef="#br0" timeOffset="-132371.98">24695 8061 1485 0,'0'0'286'0,"0"0"-217"15,0 0-69-15,0 0 0 16,0 0 82-16,0 95 38 16,0-50-89-16,0 1 17 15,0 0-42-15,5-4 4 16,1-8-10-16,-1-8-41 16,-4-13-139-16,-1-6-350 15,0-7-368-15</inkml:trace>
  <inkml:trace contextRef="#ctx0" brushRef="#br0" timeOffset="-131930.91">24637 8112 504 0,'0'0'1150'16,"0"0"-1025"-16,0 0-97 16,0 0-28-16,26-75 0 15,-5 63 35-15,6 2-22 16,4 6 6-16,3 4 22 15,2 0-22-15,-3 11 18 16,-2 10 11-16,-7 6-26 16,-6 7 50-16,-11 1-47 0,-7 3-9 15,0 1 0 1,-16-2-5-16,-8-4-13 0,-7-1 2 16,-2-6-26-16,-3-5 18 15,4-8-2-15,6-5 10 16,4-8-10-16,5 0-26 15,10-8-14-15,7-12-30 16,0 0 5-16,10-3 34 16,13 4 13-16,2 5 28 15,3 6 26-15,1 8 13 16,-1 3 48-16,0 14 6 16,2 6-31-16,-3 2 16 15,-1 2-16-15,-3-1-7 16,-2-6-5-16,-4-3-44 15,-1-4-12-15,-4-7-19 0,1-6-93 16,1-9-46 0,-3-11-239-16,-3-4-570 0</inkml:trace>
  <inkml:trace contextRef="#ctx0" brushRef="#br0" timeOffset="-131711.6">25110 8085 1425 0,'0'0'618'0,"0"0"-538"16,0 0-33-16,0 0-41 16,0 0 25-16,0 0 80 15,0 0-66-15,87 88-12 0,-59-57-33 16,4 1 15-16,-3-3-11 16,1-5-4-16,-5-6 0 15,-2-5-16-15,-8-8-75 16,-4-5-21-16,-4-3-150 15,-6-11-427-15</inkml:trace>
  <inkml:trace contextRef="#ctx0" brushRef="#br0" timeOffset="-131523.04">25343 8107 1328 0,'0'0'529'16,"0"0"-384"-16,0 0-57 0,-46 112-35 15,29-65 55-15,0 0-36 16,0-5-21-16,2-4-32 16,5-9-19-16,2-7-43 15,7-13-71-15,1-5-167 16,0-4-533-16</inkml:trace>
  <inkml:trace contextRef="#ctx0" brushRef="#br0" timeOffset="-131223.46">25673 7991 1390 0,'0'0'557'15,"0"0"-484"-15,0 0-38 16,0 0 5-16,0 0 13 16,0 0 38-16,91-19-52 15,-65 14-33-15,-1 2 13 16,1 1-19-16,-3 0-1 16,-4 2 0-16,-5 0-74 15,-7 0-8-15,-7 0-162 16,-3 5-294-16,-11 5-91 0</inkml:trace>
  <inkml:trace contextRef="#ctx0" brushRef="#br0" timeOffset="-131066.85">25699 8133 1275 0,'0'0'538'0,"0"0"-426"16,0 0-54-16,0 0 68 15,0 0-2-15,83 15-42 16,-52-15-32-16,0 0-50 15,-2 0-22-15,-1 0-51 16,-7 0-155-16,-8 0-429 0</inkml:trace>
  <inkml:trace contextRef="#ctx0" brushRef="#br0" timeOffset="-130189.02">26560 7711 1204 0,'0'0'332'0,"0"0"-259"15,0 0-12-15,0 0 9 16,-3-87 50-16,9 62-28 16,9 1-91-16,2-1 17 15,3 3-18-15,3 4 1 16,-1 3 3-16,4 4-4 16,0 8 0-16,1 3 24 15,0 0-17-15,1 18 35 16,-4 12-8-16,-3 16-23 15,-5 19 40-15,-13 19-30 16,-3-5-2-16,-11-7 16 0,-18-12-29 16,-3-17-4-1,-7 4-2-15,-8 1 0 0,1-10-7 16,3-9 13-16,3-9-6 16,8-7 9-16,10-10 0 15,4-3-18-15,7-2 7 16,6-14-38-16,5-3 30 15,0-2 4-15,15 1 6 16,4 3 12-16,2 7-2 16,6 9-10-16,1 1 37 15,3 8-4-15,7 12 66 16,3 6-55-16,3 1 7 16,0 1 19-16,-3-1-69 15,-5-7 26-15,-4-6-27 16,-3-7-34-16,-6-4 20 0,-2-3-27 15,-3 0-28-15,11-21-6 16,-7-1-150-16,-1 1-335 0</inkml:trace>
  <inkml:trace contextRef="#ctx0" brushRef="#br0" timeOffset="-129922.84">27355 7810 1642 0,'0'0'234'16,"0"0"-155"-16,0 0-51 16,57 72 98-16,-29-39-2 15,5 4-77-15,4 0 8 16,3-3-31-16,-4-1-7 15,-4-8-17-15,-9-5-1 16,-6-4-39-16,-11-11-80 16,-4-3-181-16,-2-2-354 0</inkml:trace>
  <inkml:trace contextRef="#ctx0" brushRef="#br0" timeOffset="-129682.99">27572 7841 1500 0,'0'0'379'0,"0"0"-294"15,0 0-13-15,0 0 19 16,0 0-29-16,0 0 16 16,-51 75-39-16,33-35-20 15,-3 3 28-15,0 3-39 16,-4-3-8-16,1-2 0 15,0-5-55-15,3-7-4 16,-6-8-121-16,6-7-351 16,4-8-926-16</inkml:trace>
  <inkml:trace contextRef="#ctx0" brushRef="#br0" timeOffset="-126238.6">28141 7788 552 0,'0'0'297'15,"0"0"-121"-15,0 0-43 16,0 0 86-16,0 0 18 16,0 0-24-16,0 0-40 15,-1 0-84-15,1 0 14 0,0 0-21 16,0 0-41 0,0 0 30-16,0 2-37 0,1 3-1 15,10 2 32-15,5 1-45 16,8-2 17-16,6-2-16 15,4 0-20-15,6-4 13 16,3 0 5-16,-2 0-19 16,-5 0 15-16,-5-4-6 15,-10 1-18-15,-7 2 9 16,-6 1-37-16,-6 0 31 16,-1-2-67-16,-1-2-65 15,0-4-114-15,0-1-835 0</inkml:trace>
  <inkml:trace contextRef="#ctx0" brushRef="#br0" timeOffset="-125827.28">28687 7481 1407 0,'0'0'256'16,"0"0"-214"-16,0 0-17 16,0 0 10-16,0 0 74 15,0 0-21-15,11 89-57 16,-14-51 19-16,-8 6-9 16,-3 0 7-16,1 0 11 0,1-6-35 15,4-6 16-15,3-9-19 16,4-9-20-16,1-4 36 15,0-6-36-15,11-2 10 16,7-2 18-16,6 0-16 16,6 0 11-16,3-7-14 15,3 0-10-15,0 2 37 16,1 4-35-16,-3 1 6 16,-4 0-8-16,-5 0 3 15,-5 1-10-15,-4 4-15 16,-5-4-42-16,-7-1 2 15,-2 0-152-15,-2-3-85 16,0-8-277-16</inkml:trace>
  <inkml:trace contextRef="#ctx0" brushRef="#br0" timeOffset="-125570.62">28918 7497 1500 0,'0'0'318'16,"0"0"-263"-16,0 0-21 16,0 0 75-16,-1 76 36 15,1-25-11-15,0 7-100 16,0 6 30-16,0 1-25 16,3-4-32-16,3-8 24 15,-2-9-31-15,1-10-8 0,-2-12-10 16,0-8-84-16,-2-8-9 15,5-6-129-15,-3-5-301 16,0-9-347-16</inkml:trace>
  <inkml:trace contextRef="#ctx0" brushRef="#br0" timeOffset="-125060.83">29099 7638 1360 0,'0'0'225'16,"0"0"-175"-16,0 0-49 16,0 0 45-16,92-32 58 0,-57 30-84 15,2 2 31-15,0 0 58 16,-1 12 6-16,-2 7-19 16,-10 3-62-16,-6 6 3 15,-12 0 9-15,-6 3-36 16,-4-1-10-16,-20-1 0 15,-6-3 9-15,-3-5 11 16,2-3-19-16,1-7 13 16,6-5 5-16,8-4-10 15,5-2-18-15,7 0-2 16,4-5-75-16,0-7 59 16,12-5-51-16,7 3 7 15,7-1 40-15,3 7-48 16,1 3 44-16,0 5 22 15,1 6 13-15,-1 16 25 0,-2 3 37 16,-2 8 21-16,-6 1 29 16,-6 0-50-16,-8 1 2 15,-6-3-44-15,-3-1-14 16,-19-4 15-16,-8-5-21 16,-7-6 11-16,-5-6 5 15,-3-9-10-15,5-1-12 16,5-4 6-16,9-9-42 15,6-2 11-15,11-2-64 16,9-3-99-16,5 3-173 16,11 3-934-16</inkml:trace>
  <inkml:trace contextRef="#ctx0" brushRef="#br0" timeOffset="-124287.99">29690 8118 1763 0,'0'0'199'16,"0"0"-199"-16,0 0 0 15,0 0 32-15,85-34 78 16,-65 8-81-16,-3-4-20 16,1-9-1-16,-3-3 2 15,-2-8-20-15,-4-1 10 16,-4-7-31-16,-4-5 30 0,-1 2-8 15,0 0 9-15,-1 6 16 16,-6 10-15-16,3 9 37 16,1 14-36-16,-1 6 7 15,2 9 7-15,2 5-15 16,-1 2 0-16,-1 2-1 16,1 17-11-16,-1 10 11 15,-1 12 0-15,2 21 0 16,1 22 34-16,0 14-31 15,7-4 10-15,5-21-7 16,-3-23 7-16,0-16-13 16,0-1 0-16,0-1 1 15,0-2 12-15,-3-10-12 16,-3-10-1-16,1-9 0 16,-1-1 11-16,2-8-11 0,-1-18 3 15,5-8 7-15,3-8-20 16,2-8-1-16,3 1-26 15,3 3 9-15,2 5-28 16,0 12 47-16,-1 12-4 16,-4 10 13-16,-2 7-15 15,-5 12 30-15,-1 17-15 16,-4 8 65-16,-4 7-40 16,-1 4 39-16,0-1-48 15,-15-1 0-15,-6-5 14 16,-5-6-30-16,-3-6 0 15,-4-7-6-15,2-7-16 16,1-9 8-16,5-6 14 0,7-1-1 16,5-18-7-16,8-6-57 15,5-4 18-15,5-3 34 16,14 5 8-16,5 5 5 16,4 8 0-16,0 9 12 15,2 5 44-15,0 0-28 16,0 16 30-16,-2 1-28 15,0 0-21-15,-2 0 35 16,-1-4-42-16,2-3 8 16,-2-8-10-16,11-4-73 15,-6-13-92-15,-3-6-506 0</inkml:trace>
  <inkml:trace contextRef="#ctx0" brushRef="#br0" timeOffset="-124053.7">30458 7519 1672 0,'0'0'372'16,"0"0"-259"-16,0 0-100 16,0 0 6-16,99-24 57 15,-66 19-63-15,3 2 3 16,2 0-16-16,-4 0-3 15,-4 0-16-15,-8 3 4 16,-7-3-61-16,-8 1-96 16,-5 0-315-16,-2 0-256 0</inkml:trace>
  <inkml:trace contextRef="#ctx0" brushRef="#br0" timeOffset="-123755.72">30664 7524 791 0,'0'0'558'16,"0"0"-476"-16,0 0-34 15,0 0 70-15,-14 86 63 16,14-51-60-16,0 5-97 16,9 10 21-16,2 3 12 15,2 5-29-15,-1-1 46 16,-3-2-30-16,0-4 3 16,-3-4 39-16,-3-8-51 15,-3-5-1-15,0-6-14 0,-5-7-13 16,-14-5 24-16,-8-4-30 15,-6-7 5-15,-6-2 7 16,-1-3 1-16,-1 0-8 16,6 0 16-16,5-3-20 15,8-2 24-15,5 0-26 16,5 0-38-16,-10-9-56 16,4 2-197-16,-1-1-1251 0</inkml:trace>
  <inkml:trace contextRef="#ctx0" brushRef="#br0" timeOffset="-117463.72">1861 1540 671 0,'0'0'218'0,"0"0"-156"16,0 0 126-16,0 0-7 16,0 0-64-16,18 80 2 15,-15-56-12-15,0 3 15 16,0 4-24-16,0 6-22 16,0 6-15-16,3 3-25 15,0 17-14-15,-2 22 35 16,2 24-30-16,-4 19-3 15,-2 7 9-15,0 1-33 16,-5-6 8-16,-5-9-8 16,-5-10 0-16,3-15 2 15,0-12-1-15,3-17-1 16,5-12 14-16,-1-12-6 16,2-3-8-16,0 9 0 0,3 2 0 15,0 9 4-15,0-5-4 16,0-5 0-16,8-6 0 15,-2-6-3-15,0-7 3 16,-2-11-7-16,2-6 7 16,-3-5-9-16,0-4 9 15,0-2 0-15,0 0-1 16,0-2-3-16,0 1 4 16,2-1-11-16,0 0-19 15,0 2 29-15,2 0 1 16,1-1-11-16,1 1 10 0,3-1-3 15,-2-1 4 1,5 2 0-16,-3 0 0 0,6 1 2 16,0 0 5-16,4 2-7 15,5 2 0-15,3-1 12 16,4 3-12-16,2-2 0 16,3 3 1-16,7 2 6 15,-4-1 2-15,2 1-9 16,0 1 0-16,0-1 3 15,0 0-3-15,2 0 4 16,2-2 3-16,4 0 4 16,0-1-2-16,2 1-9 15,4 1 0-15,-3 1 1 0,-1-1-2 16,-2 2 2 0,-1 0 6-16,-2 0 1 0,0-2-7 15,-1-2-1-15,1 0 0 16,2-3-5-16,0-2 5 15,1 0 0-15,3-1 2 16,-1 1 13-16,1 1-14 16,5-1-1-16,-1 2 0 15,1 3 4-15,4-4-5 16,3 2 1-16,5-3 0 16,1 2 0-16,0 0 0 15,0 0 0-15,0 0-1 16,0 1 1-16,0 1 4 15,12 2-3-15,12 3-1 16,12-2 9-16,4 2-8 0,-10-1-2 16,-7-4 1-16,-7 0-12 15,1-1 6-15,-1 0 12 16,2 1-3-16,-4-1 3 16,1 3 3-16,0 0-18 15,-3-2 9-15,10 2 0 16,-2 0-1-16,1-2 1 15,0 1 0-15,0 0 5 16,3 0-4-16,0-1-2 16,4-1 1-16,-3 1-6 15,-2-2 5-15,1 0 1 16,0-2 0-16,3 0 5 16,0-1 1-16,3-3-6 0,1-1 0 15,4 0-3-15,0 0-7 16,1 0 12-16,0 0-2 15,-2 0 3-15,-2 0 3 16,2-1-7-16,-4 1 1 16,2-2-6-16,-1 2 6 15,4 0 0-15,-1 0 7 16,-1 0-7-16,4 0 5 16,2 0-7-16,-3 0 2 15,0 0-9-15,-3 2 8 16,-2-1 1-16,4 1 0 15,0-2 2-15,1 0 12 0,3 1-16 16,0-1 2 0,1 1-12-16,3-1 11 0,1 0 1 15,1 0 0-15,-2-1 2 16,2-5-2-16,0 1 0 16,1-2 0-16,-1 1 1 15,-3 2-10-15,1 0 9 16,-1 4 0-16,0 0-1 15,-2 0 5-15,-4 0-7 16,0 0 3-16,-3 3-6 16,1-1 5-16,2 1 1 15,0-1 0-15,1-1 11 16,-1 1-11-16,3-2 0 16,1 0-10-16,-2 0 2 15,-1 0-1-15,-4 0 10 0,0 0-1 16,-1 0 0-16,2 0 1 15,-1 0-1-15,3 0 0 16,-2 0 1-16,2 0-16 16,3-2 15-16,-2-4 0 15,-1 1 0-15,0-1-3 16,-5 0 2-16,0 1-11 16,1-2 3-16,-2 2 8 15,1-2 1-15,-2 2 0 16,-2 0 0-16,3 1-7 15,-2 1 7-15,-2-1-8 16,0 1-8-16,-2-2 7 16,-1-1 9-16,0 2 0 15,2 0-1-15,2-1-10 16,-2 2 10-16,1 1 1 0,-1 1-15 16,3-1 2-16,1 1 7 15,-2 1 0-15,1 0 3 16,-4 0-17-16,-1 0 19 15,-1 0-13-15,1 4 4 16,-1 3-5-16,2 1 10 16,2 1 5-16,-1 0 0 15,4-2-24-15,3-1 23 16,2 0-12-16,0-2 13 16,0 0-18-16,1 1 17 0,-4-1 1 15,5-1-1-15,0 4 7 16,0-1-7-16,2-2 1 15,1 3 0-15,0-1-19 16,5-2 5-16,-3 1-6 16,1-1 13-16,-3 1-10 15,0-1 16-15,1 0 1 16,2 1 0-16,-3-2 2 16,3 3-2-16,0-1 0 15,2 2 0-15,1 0-8 16,-3 1 7-16,0 1 1 15,-2-1 0-15,-1 2-1 16,-1 0-1-16,1-1 2 16,-2 1 0-16,-1-1 1 15,1 0 0-15,1 1-1 0,1-4 0 16,-2 3-2-16,-3-2 3 16,2 0-1-16,-3 1 0 15,1-1-2-15,1-1 2 16,1 0 0-16,1-1 1 15,-1 0 3-15,1-1 2 16,2-1-12-16,-1 0 3 16,-1-1 0-16,-1-2-4 15,0 0 9-15,-1 3-2 16,0 0 7-16,-1 0 4 16,-2 3-12-16,2-1 1 15,-2 0-9-15,3-1 3 16,0 0 7-16,1-1-1 0,-3-2 7 15,1 1-1 1,-1-1-12-16,3 2 5 0,-1-2 1 16,0 2 0-16,1-1 1 15,0 2 0-15,3-3 0 16,-2 3 0-16,1-4-2 16,0 0 0-16,0 0-3 15,1 0 3-15,4 0 1 16,2 0 0-16,4 0 9 15,2 0 1-15,3 0-20 16,1-2 10-16,2 0-3 16,-2 1-3-16,-3-1 6 15,1 0 0-15,2 0 8 0,0-1 5 16,2 2-22 0,0-3 9-16,0 1-6 0,2-1 5 15,-2-1 1-15,-2 1 0 16,-1 1 4-16,0 0 3 15,0 1-10-15,-1-1 3 16,1 3 0-16,0 0-10 16,1 0 11-16,-6 0-1 15,1 0 6-15,-2 0-5 16,-3 0-2-16,3 0 0 16,-1 0-3-16,0 0 3 15,-1 0 1-15,-1 0 0 0,-2 3 3 16,-3-2-3-16,-4 0 0 15,0 1-1-15,-4-1-4 16,-1-1-1-16,-4 0 7 16,-3 2-1-16,-4-2 0 15,-5 0-9-15,-14 1 8 16,-15 1-23-16,-11-1 10 16,-2-1 5-16,6 1 9 15,6 1-18-15,4-2-12 16,-4 0-42-16,-4 0 38 15,-6 0 10-15,-8 0-3 16,-6 0 19-16,-4 0 9 16,-5 0-1-16,-5-3 1 15,-7-1-1-15,-2-1-22 16,-4 0 16-16,-4 1 6 0,0-2 91 16,-1-3-34-16,-2 2-9 15,1-4 0-15,1 0-30 16,-1-3 14-16,4-2-20 15,-1-2-2-15,5-4 24 16,1-6-33-16,3-1 18 16,1-8 9-16,0-2-26 15,4-7 24-15,-2-4-26 16,3-6 0-16,1-3-9 16,-2-5 0-16,0-3 9 15,-2 1 22-15,0-1-22 16,-3 2 23-16,-2 1-23 15,-3 2-11-15,-2-1 11 16,-2 3 1-16,-1-3 8 16,-3 1-9-16,0-2 2 0,0 2-8 15,0-2 6-15,0 2 0 16,2 1 14-16,2 2-8 16,-1-2 5-16,0 0 3 15,-1-3-12-15,1-3 10 16,0-1-12-16,-2 0 0 15,4 0-2-15,-2 0 2 16,1 3 0-16,2 2 0 16,-3 6 7-16,-2 2-7 15,-1 3 0-15,0 1 0 0,0 5-7 16,0 0 7 0,-1 1-21-16,-5 3 8 0,0 0-24 15,0 2 30 1,2 2 7-16,-1 4 0 0,1 6 7 15,-1 3-1-15,-1 3-6 16,0 2 0-16,2 3-47 16,-2 2 46-16,0 0-5 15,0 4 6-15,2 1-10 16,1 0 21-16,0 5-8 16,1 1-3-16,2 4 9 15,-2-3-13-15,2 3 4 16,0 0 0-16,0 0-11 15,-1 0-16-15,-1 0 2 16,-2 0-15-16,-5 0 33 0,-1 4-4 16,-4 4 11-16,-5-1-8 15,-2-3 8-15,-6 0-38 16,-4-2-41-16,-5-2-59 16,-6 0 97-16,-5 0 39 15,-4-3 2-15,-19-8 0 16,-16-1-1-16,-21-6-47 15,-8-2 35-15,2 0 13 16,7 3 0-16,4-3 17 16,-3 1-16-16,-3-1 5 15,-2-2 27-15,0-1-33 16,1-1 22-16,-3-1-21 16,-4-2 11-16,-2 0-4 0,-1-1-7 15,2 1 7-15,-2 1 34 16,2-2-40-16,-1 6 33 15,1-1-8-15,0 2-18 16,-2 3 35-16,0-1-35 16,-3 4 14-16,1-1 20 15,-2 0-36-15,-2 2-1 16,-2 3-6-16,-3 0 6 16,2 0 7-16,0 2-13 15,1-1 16-15,2 2 17 16,-1 1-25-16,3-2-3 15,0 3-5-15,1-1 1 16,1 2 19-16,2 0-11 0,1 1-7 16,3 1 14-1,1 3-16-15,-3-2 0 0,1-1 0 16,-2 3 1-16,0-1 1 16,2 1-2-16,-5 0 0 15,2 0 4-15,1 0 4 16,3 0-10-16,0 0 2 15,2 0-11-15,-1 0 11 16,1 0 0-16,1 0 2 16,0 1 4-16,2-1 2 15,-2 5-8-15,0-5 0 16,1 5-5-16,0 0-2 16,2-3 8-16,0 2-1 15,-4-3 0-15,-1 1 16 16,0-2-18-16,-2 0 2 0,-1 0-8 15,-3 0 8-15,0 0 0 16,-1 0 2-16,0 0 3 16,-3-3 3-16,-1-2-16 15,-3 1 3-15,-1-1 5 16,0 0-3-16,-1 1 4 16,-1-3-1-16,-1 2 8 15,2 1 1-15,-2-2-10 16,-1-1 1-16,-1 0-6 15,-2 0 4-15,0-2 3 16,-2 3-1-16,0-2 0 16,1 1 6-16,1 2-7 0,-1-2 1 15,1 0-9-15,-1 0 8 16,0-1 2-16,-2 1 4 16,-2 0-3-16,0 1-1 15,-2 2-2-15,2-1 1 16,2 0 0-16,-3 1-5 15,-1-1 6-15,2-1-1 16,-2 0 4-16,-1 1 2 16,2-1-6-16,-3 2 0 15,2 1-4-15,0 0-8 16,0-3 19-16,0 2-7 16,-2-1 8-16,0 0-7 15,3-2-2-15,-1 0 1 0,3 1-2 16,0-1 1-16,1 0 1 15,0 2 0-15,-2-2 5 16,2 0 2-16,0-1-14 16,-1 0 7-16,3 2 0 15,0-2 4-15,-1 1-3 16,0 0 8-16,-2 0 1 16,-1 2 3-16,1-3-13 15,0 3 0-15,-2-1-1 16,1 0-1-16,0 1 3 15,0-1-1-15,-1-2 2 16,0 5 7-16,-3-3-15 16,1 1 6-16,-2 0-2 15,2 0 1-15,-2 0 2 0,2-2 0 16,-2 3 3-16,-1-2-4 16,2 2 0-16,1-3 0 15,-2 2-1-15,1-1-5 16,2 0 7-16,0 2-1 15,-2 0 0-15,5-1 0 16,-2 0 0-16,-3 2 0 16,4 2 0-16,-3 1 3 15,1 0-2-15,2 0 4 16,0 0-5-16,0 0-2 16,-2 1 2-16,2 5 0 15,0-4 0-15,-1 3-1 16,3 1 2-16,-1-2-1 0,4 1 0 15,-2 1 4 1,2 1-4-16,-4-2 0 0,-2 2 0 16,3 2-3-16,-1-2 3 15,1 2 0-15,-1-2 0 16,3 0 2-16,4 3-3 16,-3 0 1-16,-2-1 0 15,1 1-9-15,1 0 15 16,1 0-6-16,-2 0 0 15,3-1 3-15,1 6-3 16,2-4 0-16,1 2 0 16,-4-1-7-16,6-2 7 15,1 2 0-15,-2 1 0 16,3-1 5-16,-1 1-5 16,5-2 0-16,1 3 0 0,5-2 2 15,-5-1-2-15,4 2 0 16,-5-2-1-16,1 0 0 15,2 2 1-15,1 0 1 16,5-2-1-16,1 0 2 16,4 1-2-16,1-1 0 15,1-2 0-15,-3 2-1 16,5 0-1-16,-3-2 2 16,2 1 0-16,4 2 2 15,-1-2-2-15,2-1 0 16,3 2-1-16,1-3-21 15,3 2 16-15,4 2 6 16,-2-5 0-16,1 6-16 0,2-4 10 16,-2 2 6-16,2 3-1 15,14 0-16-15,11-4 8 16,15-3 9-16,1 0 0 16,-7 1-8-16,-7 4 10 15,-5 1-4-15,5-2-3 16,6 2 3-16,4-2 2 15,8-1 0-15,4-1 0 16,6-1 1-16,5-4 7 16,7 1-8-16,6-2 0 15,2-3-2-15,7 2 0 16,4-2 2-16,1 0 0 0,1 0-1 16,0 0-18-16,0 0-51 15,0 2-53-15,0 3-12 16,0 3 47-16,0-1-164 15,0 0-157-15</inkml:trace>
  <inkml:trace contextRef="#ctx0" brushRef="#br0" timeOffset="-95815.17">1051 9585 667 0,'0'0'351'15,"0"0"-211"-15,0 0-54 16,0 0 1-16,-15-4 33 15,14 1-4-15,1 3 11 16,0 0-14-16,0 0-74 16,0 0 26-16,0-2-19 0,0 2-35 15,0-2 36-15,0 2-33 16,0 0 8-16,0 0 27 16,0-1-47-16,0 1 14 15,0 0-16-15,0 0-2 16,6 0 1-16,10 0 2 15,1-2 4-15,5 2 8 16,8 0-7-16,1-1-8 16,5 1 2-16,7-2-3 15,5 1 2-15,4-2 1 16,3 0 0-16,2 1 8 16,1-1-2-16,0 1-12 15,1 1 6-15,-1 1-2 16,0 0-4-16,6 0 7 15,-1 0-1-15,5 0 6 0,1 0 3 16,1 0-16-16,3 1 7 16,0-1 0-16,-1 0 3 15,4 0-3-15,-3 0 0 16,1 0 0-16,-2 0 7 16,-1-1-8-16,0-2 1 15,-1 0-4-15,0 0-2 16,0 1 6-16,-1-1 0 15,-2 1 6-15,4 0 0 16,-2 2-12-16,4 0 1 16,0 0 5-16,3 0 3 15,0 0-3-15,-1 0 0 16,-1-2 1-16,-5 2 6 0,1-1-14 16,-4 0 2-1,4-1 4-15,-6 1-7 0,-1-1 16 16,-2 2-8-16,-3-1 0 15,0 1 0-15,5-3-2 16,-1-1 2-16,4 1-6 16,1-1-2-16,2-1 8 15,2 2 0-15,-2-1 8 16,0 1 1-16,-1 2-17 16,1 0 8-16,-2-1-8 15,3-1-1-15,0 3 16 16,0-3-7-16,-1 1 6 15,1 0 3-15,-6 1-15 0,5 1 6 16,-2 0-3-16,3 0 2 16,0 0 2-16,5 0 4 15,1 0-5-15,0 0 0 16,3 0 0-16,-3-2 0 16,14-1-4-16,9 1-6 15,13 0 11-15,2-1-1 16,-11-4 2-16,-11 2 6 15,-8 0-16-15,-1 0 8 16,2 1 0-16,3 1 7 16,0 1-6-16,-1-1 4 15,2-1-5-15,2 1 6 16,3-3-13-16,1 0 2 16,2 1 5-16,-1-1-8 0,-4 0 9 15,-2-1-1-15,-5 1 2 16,-3 1 8-16,2-1-12 15,-4-1 2-15,-10 3 0 16,-12 1 0-16,-10 0 1 16,-3 1-1-16,8 2 0 15,9-3 0-15,6 3-1 16,-2 0 1-16,4 0 0 16,-6 0-3-16,0 0 4 15,-3 5-1-15,-4 0 0 16,3 0 2-16,-4-1-3 15,0 1 1-15,2-2 0 16,0-2 6-16,0 0-5 0,0 2-1 16,0-2 0-16,1 2 0 15,-3 2 0-15,-1-2 0 16,-1 0 0-16,0 0 0 16,4 0 0-16,-1 0 0 15,-1-1-1-15,2 1-6 16,2-1 5-16,1 1 3 15,0-2-1-15,1-1 7 16,0 0 4-16,1 0-20 16,1 0 9-16,3 0-3 15,2 0 3-15,2 0 0 16,3-2 7-16,3-2-4 0,12-1-1 16,15-2-3-16,18-1 1 15,6-1-11-15,-7-3 1 16,-11 3 13-16,-10-2-3 15,-1 1 10-15,4 0-1 16,1-1-9-16,3 0 0 16,1 3-5-16,1-1-5 15,-2 5 11-15,4-1-1 16,-3 2 9-16,0 3-2 16,-1 0-14-16,-2 0 4 15,-1 0 1-15,-3 0-7 16,3 0 15-16,-2 3-6 15,-2 2 15-15,0 2-5 16,-2 1-20-16,-1 0-2 16,0 3 12-16,-1-1-9 0,-5 2 11 15,3-2-2-15,-3 1 9 16,0-1 0-16,0-1-11 16,-2 2 2-16,1-2-1 15,-2 3-8-15,0-2 15 16,-3 2-6-16,1 0 0 15,-2-3 6-15,1 2-15 16,-11-5 9-16,-13 0-3 16,-11-1-5-16,-3-2 16 15,12 1-8-15,8 1 4 16,9 0 4-16,0-2-9 16,0 0 1-16,0 0-3 15,-1 0-3-15,1-1 12 16,-1 1-4-16,13-1-2 0,11-1 0 15,13-1-2-15,-9 0 2 16,-21 0-6-16,2 0-1 16,-1 0 8-16,11 0-1 15,14-6 6-15,-9 1 9 16,-8 1-21-16,0-1 6 16,2 2-1-16,1-2-11 15,3 2 12-15,2 0 0 16,0 2 5-16,-2-1 4 15,2-1-15-15,-1 1 6 16,5-1-3-16,0 1 3 16,3-2 0-16,-2 1 9 15,2 0-9-15,2 1 8 0,0-3-9 16,1 3 1-16,-1-2-16 16,-1-2 16-16,0 1 0 15,0-1 1-15,1-2 5 16,0 0 1-16,2-1-13 15,2 0 6-15,-1-2 0 16,2 2-10-16,0-4 19 16,0 1-9-16,-2-1 0 15,-1 2 0-15,-2-1 0 16,0 1-1-16,-3-2 0 16,-1 1-16-16,-2 2 17 15,-1-2 0-15,-3 3 0 16,1-1-2-16,0 0-7 0,-4 1 7 15,-2-1 2-15,-2 3-1 16,-2 2 2-16,-1-2-1 16,-2 1 1-16,-1 2 14 15,2 1-22-15,-1 1 7 16,0 2 0-16,2 0-6 16,0 0 13-16,3 0-7 15,0 0 0-15,-2 0-6 16,2 1 6-16,0 2 0 15,0 0 0-15,5 2 9 16,3 0 4-16,1 1-13 16,3 2 0-16,4-2 3 15,3 1-12-15,3 2 10 0,2 1-1 16,1 0 9-16,0 1 0 16,-2 2-10-16,2-1 1 15,3 5-3-15,2-1 3 16,2 1 1-16,2 0 9 15,3-2-4-15,0 2 0 16,2-1-7-16,-1 1 1 16,-1-2-5-16,4 2 4 15,3-2 2-15,3-1 7 16,1 1 7-16,3-1-14 16,-1 0-2-16,0-1-10 15,-1 1 8-15,0 0-6 16,-3 1 18-16,3 2-6 0,-1 0 13 15,3 1-8 1,3-1-16-16,-3 0 7 0,1 1-8 16,-3 0 2-16,-4-1 14 15,1 2-3-15,-1-2 5 16,1 0 2-16,-1 2-22 16,-1-2 10-16,-4 0-4 15,-2 0-11-15,-4-3 28 16,-4 1-12-16,-5-1 7 15,-1 1 5-15,-7-1-24 16,-4-2 12-16,-6 2-1 16,-4-1-8-16,-4-2 11 15,-14-2-2-15,-18-2 9 16,-13-3 2-16,-6 1-22 0,5-2 5 16,4-3-14-16,3 0 8 15,-7 0-35-15,-6 0-51 16,-10 0 33-16,-8-8-119 15,-7 0 45-15,-13-3-21 16,0 5-47-16,-2-2-114 0</inkml:trace>
  <inkml:trace contextRef="#ctx0" brushRef="#br0" timeOffset="-90635">4558 7137 734 0,'0'0'171'16,"0"0"-152"-16,0 0 19 16,0 0 20-16,-91-31-40 15,74 25 95-15,-2 2-17 16,1 0 2-16,3 2-9 16,-4 2-72-16,4 0 8 15,-4 0-25-15,-5 10 1 0,3 5 6 16,-6 7-6-1,-3 4 9-15,0 3-7 0,0 7-2 16,-1 3-2-16,0 2 1 16,1 3-6-16,5-2 5 15,1 1 2-15,2 1 4 16,5 3 6-16,-1 1 5 16,5 1-16-16,1 3 16 15,3-1-4-15,4 3 43 16,2 0-17-16,3 4 1 15,0 0 14-15,5 1-31 16,7 1 35-16,10 2-16 16,5 4-27-16,1-5 67 15,5 0-40-15,3-4 10 16,4-8 17-16,2-6-48 0,10-7 22 16,5-6-14-16,5-6-27 15,4-5 24-15,4-5-24 16,2-3 12-16,2 0 8 15,0-4-11-15,9-3-2 16,14-3-8-16,12-1-1 16,4 0-1-16,-22-3 4 15,-19-6 9-15,-26 0-9 16,0-3 5-16,9-3-7 16,8-7 0-16,7-2 1 15,-1-3 3-15,-4-2-4 16,-5-4 0-16,-6-3 5 0,-5-1 3 15,-4-6-9 1,-5 0 1-16,-4-2-5 0,-3-4 4 16,-5-1 1-16,-1-3 0 15,-5-3 19-15,1-2-10 16,-4-2-9-16,-4-4 0 16,-2 0 0-16,-4 0-12 15,-4 4 18-15,-5 1-6 16,0 2 0-16,0 3 4 15,-11 3-5-15,-8 0 1 16,-5 1 0-16,-6 1 1 16,-1 1-1-16,-6-2 0 15,-5 3 0-15,-6 1-7 0,-3 3 1 16,-5 3 6 0,-4 5 0-16,-3 2 3 0,-2 6-3 15,-5 7 0-15,0 3-1 16,-15 2-6-16,-14 6 1 15,8 6 8-15,9 0-2 16,12 3 16-16,12 0-15 16,-9 0-2-16,-8 6 1 15,2 6-8-15,1 5 7 16,-2 4 1-16,4 6 0 16,-3 5-10-16,1 7-1 15,2 5 10-15,3 6-18 16,-2 8 12-16,5 5-1 15,0 2 14-15,6 3-6 16,0 10 2-16,7 14-1 0,12 10-2 16,14 4-4-16,25-8-13 15,0-9 7-15,24-16-51 16,4-1-95-16,-1-21-187 16,-5-11-529-16</inkml:trace>
  <inkml:trace contextRef="#ctx0" brushRef="#br0" timeOffset="-88982.16">13722 4533 217 0,'0'0'344'16,"0"0"-235"-16,0 0-49 16,-94 39-11-16,67-27 106 15,2-3-8-15,4 1-18 16,-1 0 20-16,-1 0-83 0,1 2-30 16,1 1 5-16,-3 1-23 15,-1 3 39-15,-2 3-55 16,-4 2 11-16,-2 3 8 15,-3 1-20-15,0 4 10 16,-1-1-7-16,0 5 11 16,-1 0-10-16,1 3-5 15,4 1 1-15,0 0 29 16,5 1-23-16,1 2 15 16,3-2 21-16,5 1-42 15,3 2 23-15,2 4-16 16,5 2-7-16,5 1 33 0,2 4-11 15,2 2 5-15,3 1 12 16,12-2-38-16,6 1 9 16,4-2-7-16,4 0-2 15,2-2 34-15,5 4-35 16,4 1 15-16,5 1 17 16,4 3-27-16,2 1 7 15,6-3-13-15,4-3 0 16,3-3-1-16,2-7 7 15,5-6-5-15,-1-3 8 16,2-5 3-16,-1-3-13 0,-1-5 1 16,1-6 0-1,0-1 29-15,1-5-23 0,2-1 16 16,-1-3-7-16,1-2-5 16,0-2-16-16,-4-2 6 15,-3-1 0-15,0 0 2 16,-4 0 7-16,-5 0-9 15,1-1 0-15,-4-7 1 16,-2-4-7-16,-2-4 6 16,-3-2 0-16,-1-5 9 15,-2-2-9-15,0-2 0 16,-3-2 0-16,-1 0 1 16,-2 0-2-16,-1-3 2 15,-1-2 5-15,-3-2 9 16,0-3-7-16,-2-2-16 15,-3-2 7-15,-1-5 1 16,-3 1 6-16,0 1-5 0,-3 0-1 16,2-1 9-16,-4 3-2 15,1 1-13-15,-4-2 6 16,-1 2-4-16,-6-1-3 16,-1-2 13-16,-6 3-6 15,-3-4 8-15,0 0-2 16,0 2-7-16,-6 0 1 15,-9 0-6-15,-4 0-9 16,-4 1 16-16,-2-3-1 16,-5 0 22-16,-1-1-4 0,-4 2-15 15,-1 0-3-15,-4 6 1 16,2 2 36-16,-6 4-25 16,0 1 13-16,-7 2-2 15,-5 3-1-15,-18-1-30 16,-20 3 8-16,-22 5 0 15,-11 4-3-15,9 9 5 16,11 8-2-16,12 0 9 16,4 7-8-16,2 14-2 15,0 9-8-15,-2 9-34 16,-4 12 41-16,-9 12-58 16,-3 12-36-16,-6 11-32 15,1 7-166-15,30-21-88 16,16-9-230-16</inkml:trace>
  <inkml:trace contextRef="#ctx0" brushRef="#br0" timeOffset="-88080.69">15660 4616 988 0,'0'0'248'16,"0"0"-140"-16,0 0-47 15,0 0 37-15,0 0 3 16,0 0-12-16,0 0 8 16,-94 32-58-16,64-4 15 15,-10 13 31-15,-19 22-64 16,-30 34 18-16,-38 29-24 15,-18 17-15-15,-8 4 45 16,-1-6-30-16,11-8 7 0,0-4 21 16,-2-4-43-16,6-12 15 15,8-9-15-15,18-13 0 16,25-21 23-16,25-23 10 16,20-15-10-16,12-6-17 15,2-4-6-15,8-2-6 16,5-5-59-16,16-10-130 15,0-5-354-15,6 0-348 0</inkml:trace>
  <inkml:trace contextRef="#ctx0" brushRef="#br0" timeOffset="-87194.98">6100 7235 899 0,'0'0'277'0,"0"0"-175"16,0 0 27-16,0 0-20 15,0 0 39-15,0 0-12 16,0 0-72-16,-49-19 33 15,43 18-37-15,3 1-27 16,0 0 20-16,-3 0-39 16,0 0 8-16,-6 0 25 0,-3 9-47 15,-9 10 0-15,-10 9-9 16,-9 12 9-16,-23 18-1 16,-26 26 2-16,-32 28-1 15,-12 14 8-15,-1 3 9 16,4-9-22-16,14-17 5 15,1-3 0-15,8-3 14 16,5-5-13-16,4-7 16 16,19-16-17-16,16-18 10 15,17-14-10-15,13-10 0 16,3-1 0-16,3-4 66 16,5-5-65-16,16-7 16 15,2-7-17-15,7-3-27 0,0 0 20 16,3 0-11-1,10 0-42-15,15 0-41 0,-4 0-382 16,-6 7-689-16</inkml:trace>
  <inkml:trace contextRef="#ctx0" brushRef="#br0" timeOffset="-79588.78">8326 7090 620 0,'0'0'170'0,"0"0"-60"16,0 0-97-16,0 0 21 16,0 0 21-16,-15 0-20 15,13 0 31-15,-1 0-42 16,0 2 3-16,-1 2 38 15,1 3-59-15,-2 0 32 16,-2 6-9-16,-2 5-18 16,-3 4 44-16,0 5-37 0,-3 4 8 15,2 5 23 1,-5 1-42-16,6 1 17 0,-1 0-23 16,4 2 14-16,1-3 2 15,3 3-16-15,2 0 20 16,3 0 30-16,0 1-49 15,0 2 18-15,0-1-2 16,0 3-17-16,0 3 84 16,5 2-37-16,4 3-9 15,2 0 2-15,3 0-29 16,0 1-13-16,7-1 1 16,-2 1 0-16,1 0 9 15,3-1 9-15,3-2 20 16,-1-4 7-16,2-2-39 15,-2-4 15-15,4-5 7 0,-1-2-17 16,2-1 39-16,1-4-41 16,5-1 7-16,-2 0 10 15,3-4-14-15,1-2-9 16,1-1-3-16,-1-2 0 16,1-1 5-16,0-1-4 15,4-1 5-15,-1-1 8 16,2-1-7-16,0-4-8 15,-1 3 1-15,5-6 0 16,-1 1 0-16,0-3 1 0,3-2 0 16,-2-2 15-1,3-1-6-15,1 0-17 0,-2 0 7 16,3-6 0-16,-1-5-3 16,2 2 9-16,-2-2-5 15,-1-1-1-15,-2 1 6 16,-4-3-12-16,1 0 6 15,-1-3 0-15,-5-2-6 16,2 0 12-16,-5-4-4 16,1 0 2-16,-1-4 2 15,0 2-7-15,-1-1 1 16,-3-2-5-16,-5-2-2 16,2 1 14-16,-5-3-5 15,0-2-2-15,-5 1 8 16,1-4-10-16,-3 1 2 0,-2-1 0 15,-1-1-6-15,-3 2 6 16,0-1 0-16,-3 1 3 16,-3-2 6-16,-3-1-9 15,0-2 0-15,-3-2 0 16,0-1-3-16,0 1 3 16,0 2 0-16,-6-1 0 15,-4 0-5-15,-1 1-4 16,-3 0 9-16,-2 3 0 15,-3-3-6-15,1 2 6 16,-4 1 0-16,-1 1-1 16,-1 0-8-16,-1 4 9 15,-2-1 0-15,0 1 0 0,-1 4 10 16,-3-1-9 0,-2 3-2-16,-3 3 1 0,-2 1-2 15,-3 2 2-15,4 3 1 16,-2 0 13-16,-1 4 2 15,2 1-7-15,-1 0-15 16,0 2 6-16,-2-1-3 16,-4 2-5-16,-1 1 14 15,-2 0-6-15,-4 2 0 16,-3 1 0-16,1 1-1 16,3 4-4-16,-1-2-1 15,3 3-3-15,3 0 17 16,-2 0-8-16,2 0 1 15,-2 0 8-15,-4 1-18 0,1 5 0 16,-6 5-7-16,-2 0 1 16,-4 3 6-1,2 2-5-15,4 2 8 0,4 1-27 16,6 0 33-16,6 4-18 16,3-1-51-16,7 3 46 15,3 0-93-15,4 0-51 16,6 1-22-16,6-5-321 15,6-6-145-15</inkml:trace>
  <inkml:trace contextRef="#ctx0" brushRef="#br0" timeOffset="-78253.32">8445 5185 186 0,'0'0'300'15,"0"0"-220"-15,0 0-8 16,0 0 35-16,-79 50-2 16,58-33-50-16,2 2 35 15,-1 3 11-15,-2 3 0 16,-2 3-33-16,3 4-1 15,0 6 17-15,0 1-74 16,4 4 19-16,0 1-13 0,8 0-6 16,0 2 41-1,6 1-23-15,2 1 34 0,1 0 24 16,0 5-49-16,11-1 8 16,3 2-26-16,11-1-16 15,2 1 57-15,6 0-25 16,7-4 18-16,5-2 6 15,3-3-51-15,4-5 4 16,8-1-12-16,1-3 0 16,3-4 6-16,5-3 1 15,14 2 3-15,-8-7 18 16,2-4-12-16,11-3-10 16,3-3-6-16,-1-2 0 15,-11-5 5-15,-9-3 2 0,-14-4-1 16,9 0 1-16,8 0 2 15,-3-6-15-15,-2-8 6 16,-5-4-1-16,0-3-11 16,-7-4 19-16,-1-1-7 15,-5-3 5-15,2 0 2 16,-7 0-14-16,-2-3 5 16,-1 0-4-16,-5-4 6 15,-1 0 0-15,-3-3 0 16,-5-1 6-16,-1-1 0 15,-3-3-6-15,-2 1 0 16,-1-1 0-16,-6 0 10 16,0-2-1-16,-6-1 4 15,-2-3 18-15,-4 2-23 0,-3-5 5 16,0 2-12-16,-4-2 0 16,-11 0 38-16,-6 1-39 15,-6 1 28-15,-3 3-15 16,-4-1 3-16,-5 2-16 15,-5 3 0-15,-6-2 0 16,-7 4 8-16,-4-1-1 16,-4 2-5-16,-17-1 8 15,4 6-9-15,-1 3-2 16,2 6 1-16,9 6 0 16,-7 3-14-16,0 7 14 15,-1 5 0-15,-8 6-1 0,-17 7-27 16,-14 18 27-16,-15 11-10 15,2 6-21-15,4 3 31 16,12-1-67-16,11-2 19 16,20-6 39-16,22-7-28 15,17-7 38-15,6 3-76 16,3 6-122-16,-11 25-43 16,8-7-260-16,9-3-123 0</inkml:trace>
  <inkml:trace contextRef="#ctx0" brushRef="#br0" timeOffset="-76248.79">2807 10274 560 0,'0'0'387'0,"0"0"-214"16,0 0-47-16,0 0 22 16,0 0-14-16,0 0 7 15,0 0 12-15,-6 0-36 16,6 0 2-16,0 0-10 15,0 0-66-15,-3 0 13 16,3 0-28-16,0-2-28 16,0 0 18-16,0 0-18 0,0-5 0 15,0 0 0-15,0-3-10 16,6-1 10-16,9-3-8 16,0 0 2-16,1-1-5 15,6 1 11-15,-2 0 0 16,4 4 0-16,-2 4 5 15,2 3-11-15,-3 3 4 16,0 1 2-16,-1 14-19 16,0 4 17-16,-2 6 2 15,-3 7 0-15,-2 3 5 16,-5 3-5-16,-5 1 0 16,-3 3 1-16,0 4 0 15,-14-1 5-15,-7 1-6 0,-7 3 0 16,-3-1-16-1,-5 0 9-15,-5-4 7 0,0-1 0 16,-1-7 10-16,2-1-9 16,3-8-1-16,4-3 0 15,6-7 2-15,7-5-8 16,4-4 15-16,7-5-6 16,6-3 13-16,3 0-15 15,0 0-2-15,0-6-53 16,15-7 52-16,6-8 2 15,4 1 17-15,5-1 12 16,3 1 2-16,0 4-22 16,-2 6-15-16,0 2 6 15,-4 5-3-15,-2 3-6 16,-3 0 9-16,-3 14 0 0,0 4 1 16,1 4 7-16,-1 5 7 15,-1-1-15-15,3 2 1 16,-2-3 26-16,5-3-20 15,-3-2 14-15,6-6 1 16,-3-3-9-16,1-5-14 16,-1-4 1-16,-3-2-7 15,-2 0-14-15,2-8 10 16,-6-6-39-16,1-4-6 16,2-13-105-16,-3 4-196 0,-4 1-338 15</inkml:trace>
  <inkml:trace contextRef="#ctx0" brushRef="#br0" timeOffset="-75679.88">3593 10272 965 0,'0'0'411'0,"0"0"-343"15,0 0-36-15,0 0-32 16,0 0-1-16,0 0 1 0,0 0 14 15,3 42 52-15,4-13-9 16,-1 9 5-16,-1 9 58 16,-1 9-81-16,-1 8 13 15,0 2-33-15,-3 1-8 16,0-5 1-16,0-5-11 16,0-4 7-16,0-9 7 15,0-6-14-15,-3-9-1 16,0-7 0-16,2-7-7 15,1-4-15-15,0-5-7 16,0-6-113-16,0-10-58 16,0-12-331-16,0-2-372 0</inkml:trace>
  <inkml:trace contextRef="#ctx0" brushRef="#br0" timeOffset="-75383.47">3590 10433 538 0,'0'0'722'0,"0"0"-680"15,0 0-36-15,0 0-6 16,0 0 49-16,0 0 142 16,0 0 62-16,85 93-140 15,-52-51-41-15,4 2-15 16,0 4-29-16,2-2 32 15,-3-1-36-15,-6-6 1 0,-2-3-6 16,-6-7-13-16,-7-6-12 16,-3-8-15-16,-3-5-19 15,-4-4-7-15,-4-6-77 16,-1-1-64-16,0-13-100 16,-1-3-523-16</inkml:trace>
  <inkml:trace contextRef="#ctx0" brushRef="#br0" timeOffset="-75107.72">3894 10232 1018 0,'0'0'310'0,"0"0"-209"16,0 0-61-16,0 0-27 15,0 0 78-15,0 0 84 16,0 87-26-16,10-37-77 16,4 20-26-16,1-5 18 15,-2 4-35-15,1-3 10 16,-4-12-16-16,-1 2-14 16,-3-8-18-16,0-9 3 15,6-3-54-15,-6-11-172 16,3-11-557-16</inkml:trace>
  <inkml:trace contextRef="#ctx0" brushRef="#br0" timeOffset="-74588.73">4176 10883 1322 0,'0'0'351'15,"0"0"-301"-15,0 0-34 16,0 0 1-16,0 0 30 16,0 0 78-16,0 0-64 15,64-28-4-15,-43 17-57 16,0 3 16-16,1 8 0 16,-2 0-14-16,2 14 32 0,-1 11 38 15,-3 9-62-15,-3 5-1 16,-8 8-9-16,-5 1 0 15,-2-1 10-15,-2 0-9 16,-11-4 5-16,-5-6-6 16,3-8-10-16,-4-7 0 15,-2-10-18-15,7-6-3 16,-2-6 22-16,1 0-25 16,3-14-31-16,3-3 4 15,3 0-28-15,5 0 63 16,1 5 25-16,0 1-11 15,3 7-2-15,7 3 28 16,5 1 19-16,2 0 63 0,2 8-43 16,3 2 17-1,-1 1-25-15,3-1-18 0,1 1 30 16,-1-5-56-16,1-2 17 16,-2-2 5-16,-2-2-22 15,-2 0-2-15,-2-7-52 16,2-24-93-16,-7 3 5 15,0-7-456-15</inkml:trace>
  <inkml:trace contextRef="#ctx0" brushRef="#br0" timeOffset="-74279.61">4571 10302 25 0,'0'0'976'0,"0"0"-848"16,0 0-50-16,0 0 72 16,0 101 16-16,11-45 38 15,2 21-48-15,2-1-40 16,-3-4-6-16,-2-9-60 15,-5-16-6-15,-1 6-26 0,-1-1-8 16,-3-7-20 0,0-7-3-16,0-8-83 15,0-6-65-15,-7-7-178 0,-2-6-255 16</inkml:trace>
  <inkml:trace contextRef="#ctx0" brushRef="#br0" timeOffset="-74061.05">4580 10855 1217 0,'0'0'275'0,"0"0"-171"15,0 0-16-15,0 0 41 16,109-23-40-16,-69 18-2 16,2 2 33-16,4-2-82 15,1 2-7-15,0-1 21 0,-2-3-52 16,-5-2 6-16,-7-1-6 15,-9-1-91-15,-6-13-94 16,-7 3-329-16,-7 1-606 0</inkml:trace>
  <inkml:trace contextRef="#ctx0" brushRef="#br0" timeOffset="-73798.21">4949 10274 1510 0,'0'0'363'0,"0"0"-297"15,0 0-35-15,10 81 8 16,0-31 55-16,4 19 30 0,-1-4-55 16,-4 6 7-16,-1-2-27 15,-7-13-48-15,1 3 11 16,-2-4-12-16,0-11-25 15,0-6 25-15,0-8-75 16,3-9-38-16,4-8-71 16,-1-7-299-16,2-6-237 0</inkml:trace>
  <inkml:trace contextRef="#ctx0" brushRef="#br0" timeOffset="-73500.8">5250 10830 1328 0,'0'0'403'0,"0"0"-283"0,0 0-1 16,0 0-71-16,0 0 6 16,19 84 26-16,-19-55-26 15,0-3-39-15,0-3 11 16,0-7-25-16,2-6 7 16,7-1 1-16,1-8 1 15,5-1-5-15,6 0 12 16,3-5-11-16,4-4 43 15,2-2-36-15,3 5 10 16,0 1-19-16,-2 2 12 0,-4 3-26 16,-2 0 10-1,-7 0-18-15,-7 0 18 0,-5 0-81 16,-6 3-39-16,-2 3-137 16,-10-3-289-16,-4-3-430 0</inkml:trace>
  <inkml:trace contextRef="#ctx0" brushRef="#br0" timeOffset="-73266.61">5460 10822 1540 0,'0'0'492'16,"0"0"-440"-16,0 0-4 15,0 0-28-15,0 80 59 16,2-35 72-16,1 9-74 0,1 1 2 15,1-1-43-15,-2-1-26 16,4-9 10-16,-4-8-20 16,3-7-20-16,-1-7-5 15,1-8-113-15,5-11-10 16,-2-3-214-16,2 0-414 0</inkml:trace>
  <inkml:trace contextRef="#ctx0" brushRef="#br0" timeOffset="-73002.67">5774 10989 1234 0,'0'0'651'0,"0"0"-622"16,0 0 21-16,0 0-44 0,0 0 67 15,0 0 80-15,0 96-72 16,0-62 1-16,0 3-44 15,0 0-37-15,1-1 36 16,2-5-31-16,-1-2-6 16,2 0 0-16,-3-8-5 15,1-1-35-15,-1-4-43 16,2-6-53-16,5-5-84 16,-2-3-315-16,0-2-206 0</inkml:trace>
  <inkml:trace contextRef="#ctx0" brushRef="#br0" timeOffset="-72629.88">5981 11221 1618 0,'0'0'529'0,"0"0"-476"16,0 0-31-16,0 0-16 15,0 0 9-15,0 0 11 16,0 0-1-16,19 14-17 15,-8-30-5-15,-1-5 12 16,2-6-16-16,-3-7 1 16,-6-2-62-16,0-1 44 15,-3 2-25-15,0 4-23 16,-6 5 35-16,-5 6-4 0,-2 10 35 16,1 10 0-16,-1 0 22 15,4 15-10-15,3 13 12 16,3 8 26-16,3 7 55 15,0 3-60-15,4 1 15 16,10 0-47-16,8-5 12 16,2-6-50-16,3-8 19 15,-2-10-3-15,-1-8 9 16,-3-9-103-16,0-10-44 16,-8-11-242-16,-4-5-279 0</inkml:trace>
  <inkml:trace contextRef="#ctx0" brushRef="#br0" timeOffset="-72404.75">6172 10972 1272 0,'0'0'280'0,"0"0"-158"16,0 0 55-16,0 0-42 16,0 0 1-16,101 85 0 15,-74-49-50-15,-3 5 0 16,-2 2-11-16,-4 3-52 15,-10 0 23-15,-7 3-34 16,-1-6-3-16,-1-1-18 16,-14-3 6-16,3-8-82 15,-9-3-49-15,6-8-339 16,0-10-887-16</inkml:trace>
  <inkml:trace contextRef="#ctx0" brushRef="#br0" timeOffset="-71766.32">6961 10699 1003 0,'0'0'387'16,"0"0"-297"-16,0 0-15 15,0 0-22-15,0 0 109 16,0 0 50-16,0 0-129 16,91-12 7-16,-53 7-31 15,3-1-41-15,4 2 51 16,2-1-58-16,1-2 9 15,-5 4-2-15,-5-2-6 16,-7 1-24-16,-6-1 12 16,-10 5-41-16,-6-3 16 15,-7 3-76-15,-2 0-69 0,-11 5-54 16,-8 5-331-16,-2 0-301 0</inkml:trace>
  <inkml:trace contextRef="#ctx0" brushRef="#br0" timeOffset="-71479.59">7181 10470 1190 0,'0'0'598'0,"0"0"-535"16,0 0-25-16,0 0-1 0,0 0-20 15,0 0 147-15,8 92-52 16,1-43-49-16,4 7 27 16,-2 0-50-16,1-3 7 15,-2-5 5-15,-2-5-46 16,-2-9-1-16,0-7-5 16,1-7-44-16,0-6-2 15,12-11-108-15,-2-3-343 16,1 0-669-16</inkml:trace>
  <inkml:trace contextRef="#ctx0" brushRef="#br0" timeOffset="-70759.78">7854 10183 1572 0,'0'0'272'0,"0"0"-271"16,0 0-1-16,0 0 36 0,85 57-24 16,-40-36 54-16,7-4-15 15,5-5-10-15,0-8 21 16,-4-4-50-16,-5 0-1 15,-12-2-3-15,-9-8 2 16,-12 0-20-16,-5 1-20 16,-9-1 16-16,-1-2 0 15,0 2 5-15,-11-2 9 16,-6 3 0-16,-2 2-28 16,-1 7 1-16,-2 0 15 15,3 16-15-15,-5 28 19 16,4 26 16-16,3 34-3 15,6 12 35-15,11-2-23 16,0-25 22-16,0-32-33 0,0-17 0 16,0-8 32-16,0 2-30 15,6-1 2-15,-1-3-10 16,-2-9-87-16,-2-7-276 16,-1-9-518-16</inkml:trace>
  <inkml:trace contextRef="#ctx0" brushRef="#br0" timeOffset="-70534.33">7912 10816 1530 0,'0'0'404'0,"0"0"-278"15,0 0-115-15,0 0 31 16,121-13 17-16,-67 7-35 15,6-1 42-15,1-1-45 16,2 0-20-16,-2-4-1 16,-5-3-118-16,14-11-108 15,-16 4-341-15,-9-3-656 0</inkml:trace>
  <inkml:trace contextRef="#ctx0" brushRef="#br0" timeOffset="-70086.05">8770 10361 1292 0,'0'0'570'0,"0"0"-516"0,0 0-4 16,0 0-50-16,0 0 7 16,-58 94 75-16,46-49-41 15,2 6 27-15,4 7-19 16,6 1-48-16,0 0 48 15,12-1-49-15,10-4 9 16,8-4-9-16,7-6 0 16,6-8 0-16,4-8 0 15,2-11-4-15,1-10 2 16,0-7 3-16,-1-10-1 16,-6-17 0-16,-1-10-31 0,-8-8 31 15,-6-10 0-15,-9-6 0 16,-8-5 29-16,-9-2-29 15,-2 1 43-15,-8 4 26 16,-14 5-48-16,-2 9 27 16,-7 8-26-16,-5 9 6 15,-7 9 0-15,-2 9-19 16,-7 10-1-16,0 4 6 16,-2 7-14-16,0 13-19 15,5 10-34-15,9 6-39 16,8 5 7-16,9 24-49 15,9-9-116-15,7-6-513 0</inkml:trace>
  <inkml:trace contextRef="#ctx0" brushRef="#br0" timeOffset="-69581.19">9340 10880 948 0,'0'0'401'0,"0"0"-305"16,0 0-87-16,0 0-8 16,0 0 118-16,0 0 56 15,0 0-65-15,67-17 20 0,-42 17-106 16,5 0 27-16,1 1-17 15,1 15-23-15,-4 3 47 16,-1 7-35-16,-9 4 13 16,-9 4-36-16,-6 5 4 15,-3 0-4-15,-15 1 0 16,-9-1-16-16,-6-5-1 16,-1-4 8-16,0-8 9 15,4-8-16-15,4-7-1 16,7-7 16-16,5 0-19 15,8-15-69-15,3-5 63 16,2-4 0-16,15 1 26 16,5 0 10-16,3 9 19 15,3 2-26-15,1 7 50 16,-1 5-19-16,3 0 41 0,1 2-35 16,-4 8 14-16,2 3-15 15,-3-4-29-15,1 0-20 16,-1-4-6-16,12-5-70 15,-8-1-40-15,-5-10-459 0</inkml:trace>
  <inkml:trace contextRef="#ctx0" brushRef="#br0" timeOffset="-69324.7">10113 10864 1639 0,'0'0'313'16,"0"0"-253"-16,0 0-54 16,0 0-6-16,0 0 26 15,-87 64 28-15,81-34 68 16,5 6-55-16,1 0-21 16,0-1-22-16,13 0-24 15,6-8-14-15,5-3-14 16,3-11-55-16,4-5-29 15,13-8-136-15,-8-12-389 16,-8-5-427-16</inkml:trace>
  <inkml:trace contextRef="#ctx0" brushRef="#br0" timeOffset="-68801.17">10384 10925 1382 0,'0'0'373'0,"0"0"-253"16,0 0-52-16,0 0-51 15,0 0-17-15,-94 8 21 16,73 6 7-16,5 1 55 16,1 0-62-16,9-3-5 15,3-2 0-15,3-1-16 16,0-3-7-16,4-2 1 16,13-1 4-16,2-1-15 15,7 2 17-15,2-1 0 16,0 3-13-16,2 5-1 0,0 6 13 15,0 3 0-15,-2 6 1 16,0 10 25-16,-4 7-1 16,0 6 33-16,-3 7 17 15,-3 18-57-15,-9 14-17 16,-3-4 0-16,-6-9-2 16,0-11-23-16,0-16 25 15,-11 5 0-15,-2-3 0 16,-1-11-28-16,-2-10 27 15,1-13-5-15,0-12 6 16,-1-4-13-16,-2-13 25 16,1-11-12-16,0-6 46 15,0-7-36-15,5-3 43 0,3-8-19 16,5-5-32 0,2-5 41-16,2 1-43 0,0-1 18 15,9 5-4-15,5 6-13 16,8 6-2-16,0 6-7 15,4 5-30-15,-1 5 17 16,2 2-62-16,7-4-53 16,-8 6-191-16,-5 3-533 0</inkml:trace>
  <inkml:trace contextRef="#ctx0" brushRef="#br0" timeOffset="-68574.69">10690 10861 1732 0,'0'0'262'15,"0"0"-205"-15,0 0-32 16,0 0 112-16,0 0-7 16,80 116-11-16,-63-64-33 15,-4 4-58-15,-4 1 13 16,-9-2-41-16,0-4-18 15,-15 4-39-15,-3-14-165 16,2-9-616-16</inkml:trace>
  <inkml:trace contextRef="#ctx0" brushRef="#br0" timeOffset="-67884.43">11437 10744 1433 0,'0'0'264'16,"0"0"-202"-16,0 0-8 15,0 0-54-15,0 0 75 16,88-3 26-16,-45 3 5 16,22 2-19-16,21 2-45 15,24 1-3-15,-10 0 13 16,-16-2-39-16,-28-3 14 15,-15 0-27-15,1 0 1 16,4 0 2-16,-6-3-3 0,-10-2-1 16,-11 0 0-16,-11 5-60 15,-7 0 24-15,-1 0-84 16,-9 4-79-16,-7 6-85 16,-1-2-415-16</inkml:trace>
  <inkml:trace contextRef="#ctx0" brushRef="#br0" timeOffset="-67322.16">12207 10652 1279 0,'0'0'376'0,"0"0"-242"0,0 0-86 15,0 0-17-15,0 0 142 16,19 72-64-16,-11-28-21 15,-1 7-20-15,3 5-60 16,-4-1 9-16,-1-6-17 16,-2-6-3-16,-3-12-7 15,1-11 18-15,-1-10-8 16,0-9 2-16,0-1-2 16,0-16-36-16,0-13 26 15,0-11 0-15,0-9 2 16,0-7 8-16,0-2-5 15,-1 0 4-15,-8 3-15 16,-3 6 10-16,3 7 6 16,0 9 0-16,0 6 7 15,5 10-7-15,-1 7 10 0,4 7-10 16,1 3 6-16,0 0-12 16,6 7-10-16,13 12 11 15,6 6-1-15,8 1 6 16,6 2-10-16,4-1 9 15,-1 0-19-15,3-4 19 16,-5 2 0-16,-7 1 0 16,-8-1 0-16,-8 1 2 15,-11 1 16-15,-6 0 16 16,-12 2-23-16,-20 1-9 16,-7-1 25-16,-7 0 0 15,0-4 62-15,1-4-51 0,8-4-8 16,7-6-26-1,9-6-3-15,17-5-40 0,4 0-112 16,0-6-394-16</inkml:trace>
  <inkml:trace contextRef="#ctx0" brushRef="#br0" timeOffset="-66066.96">13495 10542 1386 0,'0'0'282'16,"0"0"-216"-16,0 0 9 16,0 0 31-16,-89-98-48 15,82 71 20-15,7-4-39 16,0 3-38-16,16 1 23 16,9 4-24-16,6 3 1 0,7 7 5 15,5 8 1-15,5 5-14 16,5 7 6-16,1 20 1 15,0 11 2-15,-5 11-1 16,-8 20 8-16,-16 16 12 16,-25 13-9-16,-2-6-8 15,-26-22-4-15,-6-19 0 16,-4-10 5-16,-9 1-4 16,-11 3 0-16,-7-1-1 15,1-8-2-15,6-13 1 16,4-12 1-16,11-9 0 15,9-2-4-15,10-15 4 16,13-9 0-16,11-1-2 0,0-3-55 16,26 5 57-16,11 5 9 15,9 8 4-15,11 8 44 16,7 2-17-16,6 17 12 16,-4 3 13-16,-4 5-63 15,-7-2 18-15,-8 1-20 16,-10-8-22-16,-1-3 21 15,-7-6-80-15,14-7-40 16,-9-7-51-16,-3-8-590 0</inkml:trace>
  <inkml:trace contextRef="#ctx0" brushRef="#br0" timeOffset="-65835.85">14389 10363 1640 0,'0'0'240'0,"0"0"-164"16,0 0-63-16,1 117 17 15,-1-12 118-15,0 17-85 16,0 1 1-16,0-13-6 16,0-32-57-16,0-20 23 15,0-19-24-15,0-8-25 16,0-1-3-16,-3-2-191 15,-1-6-122-15,-1-12-292 0</inkml:trace>
  <inkml:trace contextRef="#ctx0" brushRef="#br0" timeOffset="-65593.96">14365 10558 1332 0,'0'0'196'0,"0"0"-110"16,0 0 118-16,93 99-22 16,-55-46-12-16,1 6-33 15,0 4-82-15,1-4 7 16,-1-4-62-16,-3-7 5 16,-5-10-20-16,-3-9 2 15,-4-7-50-15,-7-12-27 0,-3-10-172 16,-3-8-285-16,-6-10-317 15</inkml:trace>
  <inkml:trace contextRef="#ctx0" brushRef="#br0" timeOffset="-65391.34">14803 10383 1508 0,'0'0'359'0,"0"0"-253"15,-7 78-90-15,7 3 60 16,0 20 16-16,7 10 10 0,5-9 5 16,3-22-80-16,-4-27-27 15,-4-14-26-15,2 4-138 16,0-7-315-16,-3-6-219 0</inkml:trace>
  <inkml:trace contextRef="#ctx0" brushRef="#br0" timeOffset="-65009.01">15081 10969 1262 0,'0'0'232'16,"0"0"-90"-16,0 0-12 16,0 0 22-16,79 107-35 0,-66-65-28 15,-7 0 43-15,-6 0-101 16,0-4 5-16,-7-2-33 15,-15-5-3-15,-5-6-1 16,-3-6-36-16,-3-9 16 16,2-10 2-16,2 0-15 15,6-11-7-15,8-12 1 16,7-4-43-16,8 2 82 16,0 3-15-16,15 7 16 15,6 6 31-15,3 9-12 16,1 0 35-16,2 9 25 15,2 10-50-15,-3 7 49 16,1-2-43-16,0-1-27 16,1-1 41-16,-1-6-43 15,0-8-6-15,1-6 0 0,-2-2-84 16,15-24-18-16,-6-6-136 16,-6-5-485-16</inkml:trace>
  <inkml:trace contextRef="#ctx0" brushRef="#br0" timeOffset="-64588.93">15536 10539 1862 0,'0'0'227'0,"0"0"-149"15,0 0-78-15,-30 128 8 16,28-43 37-16,2 23-6 0,14 4 60 15,10-20-40-15,4-30-58 16,-3-25 22-16,2-13-22 16,8 0 5-16,4-6-6 15,8-4 7-15,1-11-17 16,0-6-6-16,-5-23 16 16,-2-15 5-16,-3-21-4 15,-8-22-1-15,-14-20 13 16,-11-8 2-16,-5 4 2 15,-23 9-11-15,-4 24 1 16,2 16 33-16,1 18-32 16,1 10 8-16,-5 2 16 15,-7 5-31-15,-4 9 21 16,-3 12-21-16,-1 3 0 0,0 23-1 16,0 10-51-16,5 8 5 15,10 5-9-15,8 5-65 16,10 25 22-16,9-11-259 15,1-9-360-15</inkml:trace>
  <inkml:trace contextRef="#ctx0" brushRef="#br0" timeOffset="-64315.89">16292 10975 1766 0,'0'0'296'15,"0"0"-227"-15,0 0-14 16,0 0-7-16,92-17-46 16,-63 17 38-16,1 0-30 15,1 2 3-15,-1 5-10 16,-3 1-3-16,-9-4-60 15,-7 2-57-15,-11 3-208 16,-5-4-255-16,-9 1-161 0</inkml:trace>
  <inkml:trace contextRef="#ctx0" brushRef="#br0" timeOffset="-63964.96">16383 11050 1262 0,'0'0'366'0,"0"0"-161"0,0 0-118 16,0 0-45-16,0 0 30 15,-33 72-24-15,33-55 16 16,0-3-39-16,0-2-24 16,2-4 4-16,8-2-3 15,6-5 11-15,3-1-6 16,6 0 7-16,3 0-15 16,4 0 1-16,2 5 0 15,0 7 1-15,2 5 1 16,-3 5 26-16,-3 4 51 0,-9 1-65 15,-8 3 42-15,-10-2-13 16,-3 1-15-16,-13-4 18 16,-14-1-45-16,-6-2 17 15,-3-8-18-15,-3-6 18 16,3-5-15-16,3-3-3 16,7-3-7-16,6-8 6 15,10-3-72-15,5-2-28 16,5-11-32-16,12 5-185 15,4-1-409-15</inkml:trace>
  <inkml:trace contextRef="#ctx0" brushRef="#br0" timeOffset="-63708.03">17001 11018 1709 0,'0'0'287'16,"0"0"-123"-16,0 0-153 16,0 0 20-16,0 0 32 15,0 0-8-15,-65 89 53 16,59-49-51-16,5 5-19 16,1-2-30-16,4 2-1 15,13-6-14-15,7-3-17 16,4-10-83-16,18-9 9 0,-7-8-139 15,-5-9-520-15</inkml:trace>
  <inkml:trace contextRef="#ctx0" brushRef="#br0" timeOffset="-63334.92">17293 11119 1733 0,'0'0'235'15,"0"0"-160"-15,0 0-75 16,0 0 20-16,-97-2-15 16,81 7 12-16,3 4-17 15,6 0 13-15,4 2-13 16,3-3-29-16,0 1-5 16,8-1-39-16,10 1 58 0,4-1-14 15,5 1-28-15,4 1 30 16,2 4-11-16,0 3 38 15,-3 0 27-15,-2 2 6 16,-4 0 63-16,-6 1 10 16,-4 0-16-16,-6-2 33 15,-8 1-74-15,0-4-1 16,-13 0-19-16,-10-3-12 16,-8-1-34-16,-2-4 9 15,-2-3-38-15,3-4 28 16,8 0-70-16,3-11-86 15,8-7-376-15,7-2-397 0</inkml:trace>
  <inkml:trace contextRef="#ctx0" brushRef="#br0" timeOffset="-63098.63">17484 11036 1482 0,'0'0'282'16,"0"0"-159"-16,0 0 9 16,56 104 41-16,-37-59-47 15,-2 3 13-15,-3 1-73 16,-5-6-48-16,-6-1 25 0,-3-6-43 16,-6-5-2-1,-14-4-4-15,-14 1-135 0,3-8-158 16,4-6-1107-16</inkml:trace>
  <inkml:trace contextRef="#ctx0" brushRef="#br0" timeOffset="-62483.79">18185 10790 1235 0,'0'0'309'0,"0"0"-189"15,0 0-58-15,0 0 35 16,0 0 99-16,0 0-82 15,116 0-10-15,-71 0-19 16,7 0-59-16,3-1 51 16,4-2-46-16,-4 2-6 15,-6-2 3-15,-4 0-20 0,-9 2-16 16,-11-1-2-16,-9 1-66 16,-5 0 11-16,-11-4-92 15,-9 0-135-15,-9 2-704 0</inkml:trace>
  <inkml:trace contextRef="#ctx0" brushRef="#br0" timeOffset="-62266.56">18452 10548 1692 0,'0'0'373'16,"0"0"-248"-16,0 80-5 0,1-27-44 15,4 4-35-15,1 5 65 16,-3 2-63-16,-1-6-10 16,-1-5-29-16,-1-10-4 15,3-8-40-15,12-8-85 16,-2-9-81-16,5-9-428 0</inkml:trace>
  <inkml:trace contextRef="#ctx0" brushRef="#br0" timeOffset="-61683.17">19153 10249 1512 0,'0'0'322'0,"0"0"-259"16,0 0-16-16,0 0-16 15,0 0 61-15,0 0 67 16,27 77-104-16,-26-29 5 16,-1 6-54-16,0 4 16 15,0-2-10-15,-7-5-11 16,-3-9 9-16,4-6 2 15,1-11-6-15,3-7-8 16,2-5 2-16,0-8-25 16,8-2 10-16,10-3 15 15,3 0 0-15,6-3-4 16,4-2 19-16,3-2-16 0,5 5 1 16,3-1 0-16,2 3 4 15,1 0-3-15,-3 6 5 16,-3 3-6-16,-8-2-9 15,-7-1-7-15,-9-2-58 16,-6-4-65-16,-6 0-137 16,-3 0-369-16</inkml:trace>
  <inkml:trace contextRef="#ctx0" brushRef="#br0" timeOffset="-61419.72">19410 10305 970 0,'0'0'865'0,"0"0"-724"15,0 0-95-15,0 0 59 16,4 120-5-16,9-30-15 16,4 32 17-16,-2 9-38 15,-5-5-8-15,-3-15 5 16,-7-35-60-16,0-20 12 15,0-17-13-15,2-14-31 16,1-3 23-16,2-5-70 16,8-17-40-16,2 0-117 15,0-14-554-15</inkml:trace>
  <inkml:trace contextRef="#ctx0" brushRef="#br0" timeOffset="-61164.37">19973 10344 1172 0,'0'0'557'16,"0"0"-487"-16,0 0 8 16,8 86-2-16,-5-23 60 15,4 26-5-15,2 15-80 16,0-7 33-16,-1-19-53 15,0-22-23-15,-2-20 18 16,1 5-26-16,-3 1-26 0,-2 0-54 16,-2-6-142-16,-5-13-253 15,-9-9-395-15</inkml:trace>
  <inkml:trace contextRef="#ctx0" brushRef="#br0" timeOffset="-60944.59">19888 10940 1614 0,'0'0'213'0,"0"0"-121"15,0 0-83-15,97-30 42 16,-55 26 78-16,3 3-55 16,4 1-9-16,6 0-33 0,2 0-20 15,-2 0 26 1,-1 0-38-16,-8 0-10 0,-9 0-45 15,-7-11-154-15,-12 0-267 16,-9-3-543-16</inkml:trace>
  <inkml:trace contextRef="#ctx0" brushRef="#br0" timeOffset="-60713.08">20301 10366 1631 0,'0'0'398'16,"0"0"-244"-16,0 0-129 15,-1 114 20-15,1-16 52 0,9 14-17 16,0-2 6-16,-2-24-37 16,-2-26-49-16,-4-20 0 15,4-5-1-15,1-2-96 16,3 1-23-16,1-4-227 15,-2-14-576-15</inkml:trace>
  <inkml:trace contextRef="#ctx0" brushRef="#br0" timeOffset="-60309.35">20513 10995 1540 0,'0'0'401'0,"0"0"-275"16,0 0-113-1,0 0 4-15,0 0-9 0,96-35 38 16,-68 35 40-16,0 12-60 16,2 13 8-16,-3 8 21 15,-7 7-27-15,-7 5 5 16,-13 2-33-16,0-2-12 16,-18-3 2-16,-9-4-7 15,-4-6 8-15,-3-7-22 16,1-8-32-16,4-9 51 15,4-8-18-15,8 0 11 16,7-11 3-16,7-10-37 16,3-3 53-16,6 0 0 0,14 7 1 15,2 5 38 1,3 7-7-16,2 5 1 0,-1 7 57 16,2 10-84-16,0 1 31 15,1 3-37-15,0-7 18 16,0-2-14-16,-1-5-4 15,0-7-24-15,-1-4-29 16,12-35-90-16,-6 0-145 16,-3 0-585-16</inkml:trace>
  <inkml:trace contextRef="#ctx0" brushRef="#br0" timeOffset="-59903.7">21073 10403 1258 0,'0'0'669'0,"0"0"-560"16,0 0-40-16,0 0-69 16,0 0 8-16,-39 133 74 15,34-31-11-15,5 12 12 16,5 1-4-16,17-14-79 16,1-26 16-16,-1-20-16 15,0-18 0-15,5-9-9 16,6-2 17-16,7-4-8 15,9-7 0-15,1-12-15 16,0-3-9-16,0-29 2 16,-4-12 22-16,3-25 31 15,-4-24-30-15,-7-21 15 0,-16-6 14 16,-21 6-24-16,-7 9 6 16,-33 13 17-16,-7 14-11 15,1 20 39-15,1 17-35 16,2 14-8-16,-7 6 45 15,-5 6-40-15,-4 12-7 16,4 2-12-16,5 30-50 16,7 8 30-16,9 12-53 15,8 32-20-15,10-10-57 16,6-9-517-16</inkml:trace>
  <inkml:trace contextRef="#ctx0" brushRef="#br0" timeOffset="-59518.23">22000 10889 1288 0,'0'0'403'15,"0"0"-243"-15,0 0-110 16,0 0-32-16,0 0 80 15,-4 73 37-15,-5-24-21 16,3 7 1-16,0 2-100 16,5-1 15-16,1-7-30 15,0-7-76-15,0-4 5 16,0-11-177-16,6-11-511 0</inkml:trace>
  <inkml:trace contextRef="#ctx0" brushRef="#br0" timeOffset="-59159.21">22126 11286 1460 0,'0'0'336'0,"0"0"-254"16,0 0-35-16,0 0 61 16,88 3 16-16,-60-20-25 15,2-3-80-15,-2-6-4 16,-4-7-6-16,-4-4-9 15,-6-4-24-15,-6-1 23 16,-7-3-49-16,-1 1 18 16,0 3-12-16,-9 8 10 15,-5 9 28-15,0 11 3 16,-2 11-7-16,1 2-7 0,0 17 34 16,3 14-10-16,-1 11 12 15,3 9 2-15,6 2 48 16,2 0-14-16,2-3-8 15,2-8 13-15,13-9-59 16,6-7-2-16,3-10-16 16,1-8-62-16,9-8-12 15,-4-4-158-15,-7-9-432 0</inkml:trace>
  <inkml:trace contextRef="#ctx0" brushRef="#br0" timeOffset="-58887.5">22491 10873 811 0,'0'0'634'16,"0"0"-576"-16,0 0-32 16,0 0-11-16,0 0 46 15,0 0 156-15,93 67-95 16,-67-28 2-16,1 11-19 15,-2 6-42-15,-8 5 47 16,-6 4-44-16,-11 1-20 16,0-1 30-16,-9-4-76 15,-12-4 0-15,-5-7-19 16,-17 7-106-16,6-15 1 16,1-8-469-16</inkml:trace>
  <inkml:trace contextRef="#ctx0" brushRef="#br0" timeOffset="-45395.78">18160 11351 747 0,'0'0'132'15,"0"0"-132"-15,1-76-202 16,20 37 13-16,6 4 54 0</inkml:trace>
  <inkml:trace contextRef="#ctx0" brushRef="#br0" timeOffset="-43176.15">18770 11389 476 0,'0'0'218'0,"0"0"-122"16,0 0-38-16,0 0 6 15,0 0 12-15,0 0 60 16,0 0-36-16,-6-25-41 16,4 25 15-16,2 0-26 15,-1 0 18-15,-1 0 22 16,2 0-43-16,0 0-11 0,0 0-34 15,0 0 6 1,0 0 1-16,-1 0-7 0,1 0 0 16,0 0 0-16,0 5 16 15,0 2-8-15,0 5-8 16,0 1 10-16,0 3 10 16,0 1-19-16,0 0 6 15,0 1 12-15,0 0-12 16,0 1-3-16,0-2-4 15,3 0 0-15,-2 0 6 16,4-2 9-16,-1-2 23 16,2 0 13-16,-2-2-50 0,2 1 11 15,1-3-12 1,-1 1 0-16,2 0 5 0,1-1-4 16,-1-1-1-16,1-2 7 15,1 2-5-15,1-3-2 16,-1 2 0-16,3-2 0 15,3 1 5-15,0-2-4 16,3-2-1-16,1 2 10 16,0-3-4-16,1-1-12 15,-1 0 6-15,1 0 0 16,-1 0-4-16,-1 0 10 16,0 0-5-16,-4 0 1 15,1 0 5-15,-1 0-8 16,0 0 1-16,-1 0-3 15,0-3-6-15,0 1 18 0,4-3-9 16,-3 1 0-16,4-1-18 16,0-2 18-16,-1 2 0 15,3 0 2-15,-3 2 3 16,3 0-5-16,1 2 6 16,-1 1-6-16,0 0 11 15,0 0-13-15,0 0 2 16,-2 0 0-16,2 0-3 15,1 0 3-15,1 1 0 16,5 5 0-16,4 1 16 16,2 0-8-16,1 1-4 15,-2-1 3-15,-1-1-1 16,-6 1-6-16,-4-2 0 0,-6 3 0 16,-6-5 1-16,-2 3 6 15,-5-2-7-15,-3 0 0 16,0-1 49-16,0-2-42 15,0 1 31-15,0-2-7 16,0 0-30-16,0 1 35 16,0-1-27-16,0 0 4 15,0 0 20-15,0 0-24 16,0 0-9-16,0 0 0 16,0 0 0-16,0 0-3 15,0 0 3-15,3 0-6 16,0 0-5-16,3-3 13 15,3-1-2-15,5-1 0 0,3-2 9 16,7 0 0 0,3-2-9-16,3 1 14 0,2-2 11 15,3 1-14-15,2-3-12 16,2 0 1-16,-1 1-5 16,1 0-8-16,0 1 15 15,-2 3-2-15,-4 2 10 16,-3 0-9-16,-3 4-2 15,-2 0-11-15,-2 1 12 16,2 0-2-16,-1 0 4 16,0 0 2-16,-3 0 2 15,1 1 3-15,-1 5-11 16,1-1 2-16,-1-1-6 16,3 1-1-16,0-1 14 0,-1-2-4 15,0 0 5-15,1 0-1 16,-2 1-13-16,2-3 6 15,0 2-9-15,3-2-1 16,0 0 20-16,1 0-10 16,2 0 14-16,0 0-14 15,0 2 0-15,-1 1-7 16,3 2 7-16,-1-1 0 16,0 1 0-16,1 1 0 15,1-2 2-15,-2-1-1 16,0 1-1-16,1-4 0 15,-3 0-3-15,0 0-4 16,-2 0 13-16,-4 0-6 0,1-8 0 16,-3-1 3-16,3 0-9 15,-3-3 6-15,1 1 0 16,-2 0-1-16,-1 1 2 16,0 0 4-16,-2 1 0 15,-1-2 4-15,-1 3-15 16,1-1 6-16,-2 2 0 15,-1-2-8-15,-1 3 16 16,-1-2-7-16,0 1 4 16,0-3-5-16,-2 0 0 15,1 0-6-15,1-2 5 16,-3 4-5-16,0-1 12 16,-2 2-5-16,0 3 2 15,-1 0 6-15,-2 2-16 16,0-1 7-16,0 1 0 0,-2 2-11 15,-1 0 12-15,0 0-2 16,0 0-24-16,-4 2-146 16,-8 7-202-16,-4 2-546 0</inkml:trace>
  <inkml:trace contextRef="#ctx0" brushRef="#br0" timeOffset="-36177.1">25550 2674 332 0,'0'0'111'16,"0"0"-60"-16,0 0-33 15,0 0 65-15,0 0 39 16,0 0-50-16,-85 44-21 16,78-41-15-16,-3 3 9 15,1 0 29-15,-4 1-38 0,-1 2-15 16,-3 4 4-1,-2 1-24-15,-3 3 17 0,-1 0 18 16,-1 5-14-16,0 1 19 16,1-1 11-16,-1 1 4 15,3 2 4-15,-2 0-37 16,3 0 2-16,0 4-11 16,1 1-13-16,0-1 31 15,2 1-32-15,1-2 8 16,2 2-4-16,2-2 8 15,2 2-12-15,-1-1 0 16,1 2 0-16,1 2 2 16,-2 0 6-16,0 3-8 0,-1 2 0 15,-2 2 11 1,2-2-13-16,2 1 2 0,0-2 0 16,2-1 22-16,0-1-16 15,4-2-6-15,2 0 4 16,2 1 8-16,0-1 12 15,0 2-9-15,5 1-5 16,6-1 40-16,2 4 15 16,0-1-21-16,2-1-44 15,-1-3 16-15,2 0-10 16,-1-1-6-16,1-1 7 16,1-1 2-16,0 0-7 15,3 0-2-15,1 0 0 16,0-1 0-16,0-2 3 0,3 0-1 15,-1-2 12-15,3-3 5 16,-1 3-10-16,2-3-16 16,0-1 7-16,1-1 0 15,2 0 19-15,0-4-19 16,0-1 26-16,1-3-1 16,-1-3-12-16,0-3-13 15,1-2 11-15,0-2-10 16,2-1 33-16,1 0-33 15,2-2 21-15,0 0-5 16,1 0-11-16,1 0-12 0,-1 0 2 16,-1-5-14-1,-2-1 18-15,0 0 8 0,-1-3-7 16,3-1 5-16,1-1 21 16,0-3-29-16,1 0 2 15,-2-3 0-15,0 3 13 16,0-2-6-16,-3-1-7 15,2 0 21-15,-2 0-9 16,-1-2-18-16,1 1 6 16,-1 0 0-16,-3-2-6 15,0 0 13-15,-1-4-1 16,-1 1 15-16,-2-3-13 16,2 0 1-16,-4 0-9 15,0-2 2-15,1 0 19 16,-3-2-20-16,-1 4 7 15,0-5 0-15,-3 1-1 0,-2 1-9 16,-3-2 2-16,-2 2 0 16,-4-3-2-16,0 2 4 15,-1 0 3-15,-2-2-4 16,1 0 7-16,0-2-16 16,-1 2 5-16,-1-1 3 15,-1 2-7-15,1 1 7 16,-2 2 0-16,0 2 0 15,0 1 1-15,0-1-8 16,-3 1 2-16,-3-2 5 16,-1 4 8-16,-3-4-8 15,3 2 0-15,-3-1-2 16,1 1 14-16,0 0-22 0,1 3 10 16,-2-2-2-16,2 3 1 15,1 2 1-15,1 2 0 16,-3 1 0-16,3 1-7 15,-2 0 7-15,2 1 9 16,-1-1-9-16,0-1 19 16,-1-1-19-16,-1-1 0 15,-4-1-8-15,-1 2 9 16,0 3-2-16,-2-3-20 16,2 3 5-16,-3 1 16 15,1 1 0-15,1 1 3 0,-1 0 4 16,0-1 2-1,0 1-9-15,3-2 0 0,-5 1 0 16,3-1-3-16,-3 0 3 16,-1 0 0-16,1 1-1 15,-5 0-11-15,3 1 12 16,-2 0 0-16,0-1 0 16,1 2 10-16,3 0-10 15,-2-1 0-15,0 0 0 16,2 0 8-16,0 1-10 15,2-1 2-15,-2 0 0 16,-1 1 3-16,1-1-2 16,-5 1-1-16,1-2 0 15,-2 2-2-15,2 2 1 16,-1-1 1-16,0 2 0 0,-1 0 1 16,1 2-1-1,-2 0 0-15,1 1-6 0,-1 3 2 16,0 0 2-16,0 1 3 15,2 0-1-15,-3 0 3 16,0 0-2-16,-1 2-2 16,0 2-8-16,-1 3-7 15,2-4 10-15,-1 3 7 16,3-2-1-16,2 3 8 16,1-1-7-16,3 0-2 15,-1 5 1-15,1-1-8 16,-1 0 0-16,-2 4 15 15,1-1-7-15,-1-1 3 0,-1 1 3 16,2 1-12 0,0 2 6-16,-1-1-6 0,1 2-1 15,0 0 14-15,0 0-6 16,4 0-1-16,-1 3 2 16,2-2-4-16,-1-1-9 15,1 0-25-15,-1 0 29 16,1 2 4-16,0 1 3 15,0-1 0-15,0 4-2 16,0-2 1-16,0 1-12 16,3 0 2-16,-1 1 1 15,1 1-5-15,1 0 12 16,1-1-9-16,1-2-5 16,-2 0 17-16,1 0 0 0,0 0-6 15,-1-1-1 1,-2 2 8-16,2-2-1 0,0 1 7 15,-1 2-5-15,-1 0-3 16,2 1 1-16,-1-1 0 16,0 2-8-16,3-3 8 15,0 0 0-15,1 0 2 16,1-2-1-16,1 0-2 16,2-1 1-16,-1-1-6 15,4 1 5-15,1 4 2 16,0-2-1-16,0 1 1 15,0 2 5-15,0 3-7 16,0 0 1-16,6 2-5 0,0 0-1 16,0 0 7-16,1 0-1 15,0-1 8-15,3-1-7 16,0 1-2-16,0-1 1 16,2-1-2-16,2 2 1 15,-2 0 2-15,2 0-1 16,1 0 9-16,2-1 1 15,1 0-11-15,0 0 1 16,0-2 0-16,2-2 2 16,1 1-1-16,0-2 4 15,3-1 1-15,0-1 3 16,0-1-11-16,1-2 2 16,-2 0 0-16,-1-3 3 15,2 1-2-15,-2-2-1 0,-1 0 12 16,1 0-3-16,2-1-8 15,0 0-1-15,-3-1 0 16,3 0 5-16,1-3-4 16,-1 0-1-16,0-2 0 15,-2 1 14-15,2-3-15 16,-2 2 1-16,1-1 0 16,-4-1 1-16,2 1 5 15,-3 0-6-15,3-2 0 16,-2-3 5-16,-1 3-6 15,2-3 1-15,0 0 0 0,0 0 2 16,4 0-1 0,0 0-1-16,2 0 0 0,1 0-7 15,0 0-2-15,-1 0 9 16,-1-1 0-16,-1-1 7 16,-2-1-1-16,-2 1-6 15,0-1 0-15,1 0-23 16,-1 0 14-16,2 0 18 15,2-2-6-15,0-1 1 16,1 0-4-16,11-6-25 16,-6 2-199-16,-4-1-622 0</inkml:trace>
  <inkml:trace contextRef="#ctx0" brushRef="#br0" timeOffset="-5951.91">411 12927 675 0,'0'0'231'16,"0"0"-160"-16,0 0-22 16,0 0 64-16,0 0 39 15,0 0-68-15,3 0-37 16,-3 0-8-16,0 0-13 0,0 0 16 16,0 0 0-16,0 0-23 15,0 0 22-15,0 0-6 16,0 0 4-16,0 0 2 15,0 0-28-15,0 0 9 16,0 0-9-16,0 0-13 16,0 0 27-16,0 0-27 15,0 0 8-15,0 0-3 16,0 0 4-16,0 7-9 16,0 3 5-16,0 4-3 15,0 1 8-15,-3 4-10 16,-1 3 0-16,1 0 0 15,0 3 6-15,0 3-4 16,0-1-2-16,0 2 0 16,3-3-1-16,-2-1 1 0,2 1 0 15,-1-2-1-15,-2 1 1 16,1-3 0-16,-1-1 0 16,2-3 1-16,1-3 4 15,0-4-5-15,0-3 0 16,0-4 0-16,0-2 0 15,0-2 0-15,0 0 0 16,0 0 0-16,0 0-2 16,0 0-2-16,0 0-2 15,4 0 5-15,4 0 2 0,1-5 3 16,1 1-4-16,2 1 1 16,2 1 6-16,2-1-5 15,1 3-2-15,2 0 0 16,3 0 6-16,-1 0-3 15,0 0 8-15,0 0 1 16,-2 3 27-16,1 1-38 16,-4-2 10-16,-1 3-11 15,-2-2 0-15,-2 0 7 16,-2 2-7-16,-2-2 0 16,-1 1 12-16,3 0-12 15,-4 1 0-15,1-2-1 16,-1 0-66-16,-3-1-17 15,1-2-151-15,0 0-126 16,-3 0-199-16</inkml:trace>
  <inkml:trace contextRef="#ctx0" brushRef="#br0" timeOffset="-5547.17">649 13002 838 0,'0'0'310'0,"0"0"-223"16,0 0-59-16,0 0 50 16,0 0-20-16,0 0-33 0,0 0-18 15,-2 27-6 1,2 1 26-16,3 7-5 0,4 8 17 15,1 9 16-15,-2 7-24 16,0 3 39-16,-3 2-24 16,1 0-30-16,-1-3 15 15,0-4-16-15,-3-4-8 16,0-3 11-16,3-6-11 16,-1-7-6-16,-2-4-1 15,1-8 0-15,-1-6 0 16,0-9 0-16,0-2 0 15,2-5 6-15,-2-3-5 16,0 0-2-16,0 0-61 16,0-11-105-16,0-4-64 15,0-2-380-15</inkml:trace>
  <inkml:trace contextRef="#ctx0" brushRef="#br0" timeOffset="-5059.08">1075 13222 97 0,'0'0'921'0,"0"0"-781"16,0 0-91-16,0 0-47 15,0 0 83-15,0 0 41 16,0 0-26-16,73 82-15 16,-46-56-15-16,0 2-5 0,-3 3 1 15,3-2-45 1,-5 3 14-16,0-3-3 0,-2 0-26 16,-4 0 14-16,1-2-19 15,-4-3-1-15,-4-3 17 16,-3-1-11-16,1-3-12 15,-4-5 3-15,0-5-118 16,-3-7-112-16,0 0-285 16,0-5-172-16</inkml:trace>
  <inkml:trace contextRef="#ctx0" brushRef="#br0" timeOffset="-4711.55">1317 13239 1167 0,'0'0'213'16,"0"0"-164"-16,0 0-33 15,0 0 5-15,-11 72-20 16,7-40 37-16,-2 6-18 15,-3 3 2-15,-3 3 54 16,1-2-2-16,-3-2-8 16,0-4 5-16,2-3-44 15,2-7 14-15,1-4-26 0,0-5-14 16,6-6 17-16,0-3-17 16,0-3-1-16,3-2 0 15,0-3-12-15,0 0-17 16,0-5-182-16,0-6-126 15,6-5-355-15</inkml:trace>
  <inkml:trace contextRef="#ctx0" brushRef="#br0" timeOffset="-3933.82">1600 13096 550 0,'0'0'134'0,"0"0"-65"16,0 0 38-16,0 0-14 16,0 0 5-16,94-18-17 0,-70 18 17 15,0 11-28-15,0 1-15 16,-5 5 13-16,-1 2-13 15,-5 3-7-15,-7 3-20 16,-4 1-27-16,-2 5 34 16,-3 2-19-16,-15 1-2 15,-3-3 13-15,0-1-27 16,-1-8 11-16,1-4 4 16,0-5-14-16,6-5 47 15,3-5-13-15,3-3 3 16,3 0-5-16,2-8-33 15,4-8-8-15,0-4-59 16,4 0-9-16,11-2 56 0,3 3-8 16,6 2 2-1,3 6 25-15,4 2-21 0,2 6 22 16,0 3 0-16,2 0 6 16,-3 12-6-16,-1 5 1 15,-4 9 19-15,-9 0 44 16,0 5-23-16,-11 2-13 15,-7 1-10-15,0 4-17 16,-4-6 21-16,-14 2-16 16,0-1 3-16,-4-6 22 15,-5-3-5-15,-3-6 41 16,2-7 1-16,-2-4-14 0,0-7 12 16,5 0-32-1,2 0 3-15,5-1 25 0,5-5-62 16,3-1 0-16,2 0 0 15,8-4-70-15,0-2-42 16,3-13-93-16,10 2-65 16,2-1-590-16</inkml:trace>
  <inkml:trace contextRef="#ctx0" brushRef="#br0" timeOffset="-3436.96">1816 12733 1013 0,'0'0'217'15,"0"0"-216"-15,0 0 17 16,85-4-4-16,-43 4-13 15,7 14 41-15,2 9 10 16,4 11-16-16,-1 10 3 16,4 20-31-16,-1 23 15 15,-11 27 47-15,-10 14 2 16,-18-1 26-16,-18-10-21 16,0-15-23-16,-9-8 3 15,-12-5-26-15,3-18 29 16,0-16-9-16,5-16-23 15,-2-8 28-15,-3 1-20 0,4 0 5 16,-3-2 22-16,3-10-45 16,1-6 13-16,5-6 5 15,1-2-23-15,2-3 20 16,-1-2-26-16,-1-1-5 16,4 1 11-16,0-1-13 15,0 1-1-15,-3 2 1 16,3 1-25-16,-4-1 12 15,2 0-26-15,-1 1-33 16,-3 3-45-16,3-4-214 0,-1 2-425 0</inkml:trace>
  <inkml:trace contextRef="#ctx0" brushRef="#br0" timeOffset="-2235.25">7890 12443 576 0,'0'0'202'0,"0"0"-121"15,0 0-55-15,0 0 52 16,0 0 41-16,0 72-24 16,0-42 12-16,0 6-62 15,0 5 0-15,-3 5-10 0,0 2-20 16,0 4 43-1,-3-4-10-15,3-3 0 0,0-5 13 16,2-5-50-16,-1-8 5 16,2-7-16-16,0-6 6 15,0-7 1-15,0-4-7 16,0-1 0-16,8-2 40 16,5 0-34-16,4 0 36 15,5 0 25-15,5-5-23 16,4-2 30-16,11 0-19 15,1 0-23-15,5 0 23 16,1 2-49-16,-3 0 11 16,-4 3-17-16,-3 2 9 15,-8 0-9-15,-4 0 3 16,-6 0-3-16,-5 0 0 0,-2 0-3 16,-7 1-44-16,-2-1-123 15,-2 0-126-15,-3 0-275 0</inkml:trace>
  <inkml:trace contextRef="#ctx0" brushRef="#br0" timeOffset="-1935.61">8212 12411 1367 0,'0'0'254'0,"0"0"-188"16,0 0-66-16,0 0-32 16,0 0 32-16,0 0 41 15,36 145 34-15,-15-33-8 16,-2 10-57-16,-8 1 25 16,-7-17 9-16,-4-32-10 15,0-16 42-15,0-18-44 16,0-9-14-16,0 1 1 15,3-1-9-15,2-2-20 16,7-11-27-16,-1-9-460 16,0-9-795-16</inkml:trace>
  <inkml:trace contextRef="#ctx0" brushRef="#br0" timeOffset="-1199.24">8655 12491 892 0,'0'0'273'0,"0"0"-189"16,0 0-53 0,0 0 25-16,0 99 17 0,6-18 1 15,12 25-15-15,3 8 36 16,-3-5-24-16,-5-27-50 16,-5-24-11-16,-4-17 6 15,1-4-15-15,-1 0-1 16,-1 5 0-16,1-5-70 15,-4-7-52-15,0-10-214 16,0-12-179-16</inkml:trace>
  <inkml:trace contextRef="#ctx0" brushRef="#br0" timeOffset="-970.89">8624 13181 1104 0,'0'0'240'0,"0"0"-160"15,0 0-61-15,0 0-9 16,0 0 53-16,85-13 2 16,-45 12 68-16,8-1-43 15,0 1-68-15,2-1 10 16,-4-1-26-16,-4 1-5 16,-6-3-1-16,-7 1-38 15,-6 1-117-15,-9-5-28 16,-2 3-349-16,-9-2-380 0</inkml:trace>
  <inkml:trace contextRef="#ctx0" brushRef="#br0" timeOffset="-637.78">8933 12521 760 0,'0'0'680'15,"0"0"-575"-15,0 0-86 16,0 0-19-16,0 0 13 16,0 0-6-16,0 86 1 0,13-42 18 15,10 17-20 1,2 24 51-16,6 23-6 0,-4 4-15 15,-6-4 0-15,-11-25-35 16,-5-28 11-16,-5-18-12 16,3-8 0-16,-3-3 2 15,6-1-2-15,-5-3-6 16,4-8-72-16,-2-7-199 16,-2-4-455-16</inkml:trace>
  <inkml:trace contextRef="#ctx0" brushRef="#br0" timeOffset="-170.94">9265 13247 1264 0,'0'0'239'0,"0"0"-217"15,0 0 5-15,0 0-25 16,96 2 23-16,-65 10 37 15,-2 4-12-15,-4 4 1 16,-4 2-22-16,-8 3-27 16,-8 3 27-16,-5 2-23 15,-2 1-5-15,-16 2 9 16,-7-2 2-16,-5-3-12 16,-1-2 0-16,1-6 1 15,0-6 3-15,8-4-3 16,5-10-1-16,4 0 0 0,8-8-40 15,5-11-59 1,0-4 20-16,6 0 49 0,14 2 18 16,3 6 10-16,4 5 2 15,-1 9 26-15,8 1 7 16,-3 4 48-16,-1 13-5 16,1 2-9-16,-2 3 37 15,-2-1-48-15,0-3 40 16,-2-1-27-16,-3-5-68 15,-1-3 15-15,2-6-16 16,-1-3-20-16,5-3-35 16,6-35-182-16,-7-1-156 15,-5-1-502-15</inkml:trace>
  <inkml:trace contextRef="#ctx0" brushRef="#br0" timeOffset="281.05">9698 12630 1358 0,'0'0'193'0,"0"0"-153"16,0 0-20-16,0 0-8 15,-15 82-11-15,15-34 55 16,0 17-10-16,9 20 26 15,16 17-20-15,8 2-18 0,0-16 7 16,-2-24-35-16,-5-23 0 16,2-7 6-16,8 2-11 15,7-2 31-15,8-5-23 16,1-13-8-16,0-15 23 16,-1-1-12-16,-2-29-7 15,0-21 30-15,-7-30-22 16,-12-24 33-16,-14-11-21 15,-16 2 9-15,-19 9 19 16,-19 17-51-16,-3 14 8 16,2 16-10-16,0 20 10 15,-2 13 35-15,-9 2-10 16,-8 6-20-16,-3 10 3 0,3 6-17 16,4 20-2-1,6 14-27-15,7 12-71 0,6 31-42 16,12-9-371-16,10-8-870 0</inkml:trace>
  <inkml:trace contextRef="#ctx0" brushRef="#br0" timeOffset="733.44">10435 13162 849 0,'0'0'786'0,"0"0"-675"16,0 0-63-16,0 0-46 15,3 72 2-15,0-23 6 16,1 9-8-16,2 5 42 16,0 3-19-16,4-2-13 15,1-2-12-15,10 4-25 16,-6-15-233-16,1-14-579 0</inkml:trace>
  <inkml:trace contextRef="#ctx0" brushRef="#br0" timeOffset="1091.43">10711 13621 1175 0,'0'0'497'0,"0"0"-466"16,0 0 0-16,0 0-30 15,0 0 20-15,59-80 17 16,-42 47-38-16,-4-6 0 15,-1-4-8-15,-6 0-74 16,-6-4 15-16,0 4 25 16,-4 4 23-16,-10 6 19 15,-1 8 1-15,3 10 98 16,2 8 14-16,-2 7-56 16,4 2-6-16,1 21-42 0,1 25-2 15,6 24 33-15,0 3-10 16,7-7 10-16,10-5-13 15,4-20-21-15,4 3 22 16,5-1-22-16,0-10-6 16,1-8 0-16,5-15-57 15,-8-8-198-15,-7-4-581 0</inkml:trace>
  <inkml:trace contextRef="#ctx0" brushRef="#br0" timeOffset="1333.05">11058 13277 208 0,'0'0'971'16,"0"0"-819"-16,0 0-32 16,0 0 4-16,109 109 48 15,-72-65-42-15,1 5 31 16,-4 3-63-16,-7 0-56 15,-8 0 11-15,-14 2-44 16,-5-3 1-16,-15 0-10 16,-27 5-40-16,5-11-185 15,2-12-523-15</inkml:trace>
  <inkml:trace contextRef="#ctx0" brushRef="#br0" timeOffset="1849.38">12196 13237 1016 0,'0'0'227'15,"0"0"-118"-15,105-19 3 0,-34 16 59 16,16 3-50-1,1 0-69-15,-9 8 3 0,-10 1-53 16,-16-2 11-16,7 0-13 16,1 1 1-16,-9-4-16 15,-7 1-1-15,-15-4-225 16,-13-1-528-16</inkml:trace>
  <inkml:trace contextRef="#ctx0" brushRef="#br0" timeOffset="2337.15">12958 13098 1174 0,'0'0'223'0,"0"0"-153"0,0 0-28 15,24 98 4-15,-15-51-17 16,2 1 22-16,-1-1 25 15,-2-5-54-15,-2-6 0 16,-3-12-22-16,0-6 1 16,-3-10 2-16,0-5-3 15,0-3 12-15,0-3 27 16,0-16-29-16,-6-6 8 16,-5-8-18-16,1-7 1 15,-1-4 5-15,1-1-6 16,4 2 1-16,2 5 32 0,4 10-31 15,0 9 23-15,4 10-25 16,11 9-6-16,7 3 5 16,11 17 2-16,4 10-1 15,4 2 3-15,0 7-1 16,-3-3-2-16,-4 2 0 16,-4-4 8-16,-8-2-5 15,-7-3 91-15,-9 0-41 16,-6-2-6-16,-12-2-46 15,-15-2 8-15,-7-4-9 16,-5-4 2-16,0-7 6 16,2-5-8-16,6-3-23 15,11-14-121-15,7-3-400 0</inkml:trace>
  <inkml:trace contextRef="#ctx0" brushRef="#br0" timeOffset="3013.12">14289 12755 758 0,'0'0'622'15,"0"0"-478"-15,0 0-32 16,0 0-36-16,0 0 30 0,0 0-52 16,0 0-23-16,0-16-15 15,0 37 0-15,0 13-10 16,1 14 21-16,1 18-26 15,-1-1 19-15,-1 5-20 16,0-1 0-16,0-13 1 16,-3 3 11-16,-3-9-12 15,-1-13 0-15,3-8 7 16,1-10-10-16,1-9 5 16,2-7-2-16,0-3 0 15,2 0 12-15,14-9-3 16,5-5 9-16,12-4-5 15,5 5 22-15,7 0-34 16,7 5 11-16,3 5-7 16,5 3 11-16,1 0-13 0,-1 0-3 15,-6 3 1-15,-7 2 2 16,-8-2-3-16,-9-2-12 16,-12-1-50-16,-14 0-191 15,-4-2-50-15,0-8-527 0</inkml:trace>
  <inkml:trace contextRef="#ctx0" brushRef="#br0" timeOffset="3244.12">14641 12828 25 0,'0'0'1619'0,"0"0"-1381"0,0 0-186 16,0 0-19-16,2 89-32 15,12-3 87-15,1 32-3 16,-3 8-57-16,-6-6 25 16,-6-29-25-16,0-31-22 15,0-16 0-15,0-6-6 16,0 2-7-16,2 7-37 16,5-7-202-16,5-13-446 0</inkml:trace>
  <inkml:trace contextRef="#ctx0" brushRef="#br0" timeOffset="3591.11">15236 12838 1557 0,'0'0'313'16,"0"0"-232"-16,0 0-71 16,-1 82-2-16,7 1-8 0,11 32 0 15,0 13 40-15,-1-8-14 16,-5-16 25-16,-8-32-12 15,0-18-31-15,-3-16 2 16,0-9-10-16,0-2 0 16,0-1-1-16,0-12-199 15,-9-9-127-15,-2-5-476 0</inkml:trace>
  <inkml:trace contextRef="#ctx0" brushRef="#br0" timeOffset="3779.95">15175 13343 1377 0,'0'0'366'16,"0"0"-256"-16,0 0-100 15,92 19 12-15,-45-9-6 0,6-2-15 16,4-4 47-16,-2-4 5 16,-3 0-24-16,-4-1-17 15,-6-12-12-15,-5-10-117 16,-10 2-158-16,-12 0-357 0</inkml:trace>
  <inkml:trace contextRef="#ctx0" brushRef="#br0" timeOffset="3989.51">15542 12871 222 0,'0'0'1147'0,"0"0"-866"16,0 0-145-16,0 0-119 0,0 0 14 15,-8 82 13-15,16-6 17 16,11 24 7-16,1 5-68 16,-3-15 12-16,-4-25-12 15,-9-24-28-15,0-7-186 16,-2 16-155-16,1-8-235 16,-3-5-138-16</inkml:trace>
  <inkml:trace contextRef="#ctx0" brushRef="#br0" timeOffset="4357.26">15763 13534 962 0,'0'0'182'0,"0"0"-140"15,0 0 117-15,89 0 14 16,-60 24-3-16,-4 8-31 16,-6 9-61-16,-8 4-23 15,-11 5-36-15,0 0-13 16,-17-4 15-16,-12-2-20 15,-7-6 7-15,-3-8 20 16,-2-9-27-16,4-9-1 16,6-11 0-16,8-1 8 15,6-20-4-15,11-11-4 16,6-8 0-16,3 0 1 16,17 3 0-16,10 9-1 15,3 13 0-15,3 11 0 0,1 3 5 16,2 10 9-1,1 10 11-15,-1 1 23 0,0-1-40 16,-1-1 16-16,0-10-24 16,-4-4-8-16,-1-5 7 15,-2-11-88-15,8-33-205 16,-9 4-264-16,-6-2-258 0</inkml:trace>
  <inkml:trace contextRef="#ctx0" brushRef="#br0" timeOffset="4716.23">16243 13012 1463 0,'0'0'344'15,"0"0"-249"-15,0 0-79 16,0 0-7-16,-25 133 6 0,25-27 21 16,10 10 46-16,11-14-55 15,4-26 11-15,-2-33-37 16,2-8 2-16,5-3 7 15,7-3-9-15,5-6-1 16,4-14 0-16,-1-9 2 16,2-19 7-16,0-18-9 15,5-23 13-15,-4-22 20 16,-13-18-21-16,-16-4 23 16,-19 9-4-16,-5 21-29 15,-18 21 39-15,-2 14-13 16,-5 8 15-16,-10 2 25 0,-6 4-56 15,-11 8 21-15,-2 16-33 16,-3 2-13-16,4 26 13 16,2 12-57-16,-4 34-58 15,15-6-172-15,12-7-936 0</inkml:trace>
  <inkml:trace contextRef="#ctx0" brushRef="#br0" timeOffset="5236.08">17327 13551 1031 0,'0'0'243'0,"0"0"-150"16,0 0-41-16,0 0 60 16,0 0 96-16,0 0-58 15,0 0-42-15,-13-33-76 16,8 37-10-16,-1 18-22 15,-1 10 1-15,-2 12 7 16,6 7-2-16,3 5 1 16,0-1 6-16,12-5-11 15,6-7-2-15,7-9 0 16,18-10-44-16,-7-10-137 16,-1-10-348-16</inkml:trace>
  <inkml:trace contextRef="#ctx0" brushRef="#br0" timeOffset="5882.25">17881 13595 1257 0,'0'0'191'15,"0"0"-159"-15,0 0-11 16,0 0-14-16,0 0 0 15,0 0 22-15,0 0-22 0,-91 17 4 16,67-6-8 0,0 3-1-16,3 3-2 0,0 2 0 15,5 1-2-15,2 0 2 16,7-3 2-16,4 3-1 16,3-6 17-16,0 1-17 15,13-6 10-15,7-4-4 16,3-2 0-16,3-3 0 15,1 0 1-15,0-8-8 16,-3-4 17-16,-4-5-15 16,-3 5-3-16,-2 0 1 15,-6 6 0-15,-5 4-6 16,1 2 6-16,-2 17 0 16,4 18 12-16,0 11 16 15,7 24 10-15,4 16-31 0,1 14-6 16,-4-8 20-16,-4-20-2 15,-3-20-3-15,-5-12 0 16,-1 6-10-16,-2 2 33 16,0 4-24-16,0-9-14 15,-13-7 11-15,-5-11-11 16,-5-8-1-16,-3-10 15 16,-6-7-8-16,-5-10 41 15,-4-18 14-15,0-9-20 16,5-10 32-16,5-6-60 15,10-1 16-15,12 2 10 16,9 4-39-16,3 7 29 16,19 5-30-16,9 7 7 0,7 3 2 15,6 2-9 1,3 2 0-16,0-1-2 0,1 4-68 16,11-13-128-16,-13 6-198 15,-11 3-494-15</inkml:trace>
  <inkml:trace contextRef="#ctx0" brushRef="#br0" timeOffset="6166.39">18174 13416 1305 0,'0'0'173'0,"0"0"-111"16,0 0-49-16,0 0-11 16,0 0 127-16,0 0-34 15,0 0-26-15,99 51-18 16,-71-6-23-16,-1 21 38 16,-9 16-30-16,-6-2-9 15,-9-10 8-15,-3-9-29 16,-13-13-6-16,-25 24 0 15,4-9-74-15,-2-12-318 0</inkml:trace>
  <inkml:trace contextRef="#ctx0" brushRef="#br0" timeOffset="9064.28">22809 13104 618 0,'0'0'262'0,"0"0"-111"15,0 0-34-15,0 0-7 0,0 0 38 16,0 0-44-16,0 0-30 16,0-5 12-16,0 5-33 15,0 0 18-15,0 0-3 16,0 0-35-16,0 0 20 16,0 0-37-16,0 0-8 15,0 0 14-15,0 0-16 16,0 0-6-16,0 0 0 15,0 0 7-15,0 0-6 16,0 0-1-16,0 0 0 16,0 0 10-16,0 0-10 15,0 0 0-15,0 0 0 0,0 0 0 16,0 0 0-16,0 0 0 16,0 0 0-16,0 0 7 15,0 0-5-15,0 2-2 16,-1 1 0-16,-1 3 2 15,-1 5-3-15,0 3 1 16,-2 6 0-16,-1 6 4 16,0 1-2-16,-1 4-2 15,1 1 0-15,2-1-1 16,1-3 0-16,1-3 1 16,1-5 0-16,1-1 2 15,0-7-1-15,0-2-1 16,0-5 0-16,4-4-3 15,7-1 3-15,6 0 1 0,6-1 16 16,2-6 28-16,5-3-44 16,6 2 20-16,-1 1 2 15,3 2-15-15,-1 4 20 16,1-1-18-16,-1 2-10 16,-6 0 8-16,-3 0-7 15,-7 0-1-15,-4 0 0 16,-7 3-27-16,-4-1 10 15,-2-2-76-15,-4 1-56 16,0-1-65-16,0 0-77 16,-10 0-430-16</inkml:trace>
  <inkml:trace contextRef="#ctx0" brushRef="#br0" timeOffset="9350.91">23067 13067 1294 0,'0'0'337'16,"0"0"-243"-16,0 0-92 15,0 0-2-15,0 0 1 16,0 0 97-16,7 145 14 16,3-36-43-16,-2 13 18 15,-2-4-24-15,-4-28-53 16,-1-30 30-16,-1-17-34 15,0-9-4-15,0 3 11 16,0-4-7-16,0 0-6 0,0-12 0 16,0-8-25-16,0-9-23 15,6-4-142-15,4-10-163 16,-2-4-570-16</inkml:trace>
  <inkml:trace contextRef="#ctx0" brushRef="#br0" timeOffset="10161.18">23649 13202 1370 0,'0'0'289'0,"0"0"-289"16,0 0-54-16,0 0 54 15,0 0 1-15,0 0 92 0,6 78-29 16,-6-15-46 0,0 17 14-16,-3 22-23 0,-3-12 11 15,-2-16 17-15,3-23-36 16,0-17-1-16,2 0 0 16,0 0 1-16,-2-2 1 15,4-11-1-15,-1-10-1 16,2-5 7-16,0-6 2 15,0 0-2-15,0-12 39 16,0-14-44-16,2-9 28 16,1-8-23-16,0-12-5 15,0-14 17-15,1-15-10 16,2 7-8-16,-1 6-1 16,1 12 11-16,0 14-5 15,1-3-5-15,2-1 9 0,0 8 5 16,-1 10-9-1,-2 10-7-15,1 7 1 0,-4 7-14 16,1 7 7-16,2 0 1 16,2 3 6-16,5 16-1 15,2 10 8-15,7 10-7 16,5 9 0-16,3 8 0 16,4 5-6-16,1 6 8 15,-1-2-2-15,-1 3 1 16,-2-2 2-16,-1-3-3 15,-5-6 0-15,-1-4 0 16,-6-8 18-16,-7-7 1 0,-5-7-10 16,-6-6 5-1,0-8-6-15,-11-3-5 0,-8-3-3 16,-6-7 1-16,-4-4 6 16,-2 0-7-16,-4 0-22 15,0-7-22-15,-1-3-106 16,-7-2-91-16,10 1-139 15,5 2-490-15</inkml:trace>
  <inkml:trace contextRef="#ctx0" brushRef="#br0" timeOffset="10521.8">23413 13562 801 0,'0'0'191'16,"0"0"-132"-16,0 0-46 15,0 0 14-15,0 0-14 16,0 0 44-16,0 0-5 16,9 26-3-16,-6-26 34 15,-3-1-21-15,0-2 9 0,0 2 28 16,0 1-33-16,0 0-39 16,0 1-27-16,0 12-28 15,10 7-5-15,4-2-171 16,4-3-682-16</inkml:trace>
  <inkml:trace contextRef="#ctx0" brushRef="#br0" timeOffset="11002.35">24253 13347 1128 0,'0'0'195'16,"0"0"-115"-16,0 0-40 15,0 0 29-15,0 0 37 16,0 0-7-16,-18 122-13 15,18-37-5-15,10 15-24 16,2-6 19-16,1-17-47 16,-7-27-16-16,-1-14 2 15,1 0-12-15,-1-1-6 16,-1-1 3-16,-1-10-113 16,-3-11-90-16,0-7-125 15,0-6-229-15</inkml:trace>
  <inkml:trace contextRef="#ctx0" brushRef="#br0" timeOffset="11206.57">24272 13704 1205 0,'0'0'254'0,"0"0"-171"16,0 0-64-16,0 0-18 15,91-3 66-15,-55 3-7 16,6 0 10-16,4 3 0 15,0-3-41-15,0 0 8 16,-5-3-37-16,-7-8-7 16,-4-8-135-16,-11 2-123 15,-8-2-369-15</inkml:trace>
  <inkml:trace contextRef="#ctx0" brushRef="#br0" timeOffset="11436.84">24582 13291 1152 0,'0'0'267'16,"0"0"-128"-16,0 0 45 16,0 0-92-16,0 0-41 15,0 0 17-15,-3 144 15 16,14-42 7-16,3 7-31 16,0-20-28-16,-5-24-3 15,-3-24-27-15,1-7-1 16,-1 3 0-16,2-2-42 0,0-1-50 15,0-11-147-15,3-11-90 16,-2-7-278-16,0-5-170 0</inkml:trace>
  <inkml:trace contextRef="#ctx0" brushRef="#br0" timeOffset="11648.92">24833 13791 1154 0,'0'0'252'0,"0"0"-160"15,0 0-73-15,0 0-2 16,0 0 207-16,8 78-95 16,-4-30-56-16,2 5-33 15,-2-2-38-15,2-1 21 0,-3-4-8 16,-1-6-9 0,-1-5 7-16,-1-8-13 0,0-5-19 15,0-8-177-15,0-6-111 16,0-6-368-16</inkml:trace>
  <inkml:trace contextRef="#ctx0" brushRef="#br0" timeOffset="12098.53">24890 13849 1249 0,'0'0'358'0,"0"0"-310"16,0 0-48-16,0 0-10 15,0 0 10-15,0 0 58 16,0 0-57-16,94-32 11 0,-68 49 4 16,0 4-1-16,-5 4 48 15,-3 4-2-15,-11 3-17 16,-7-1 19-16,0 1-41 16,-15 0-3-16,-10-2-11 15,-4-3 0-15,-3-8 6 16,0-4-13-16,2-5 11 15,4-7-8-15,3-3 2 16,10-1-6-16,5-12 0 16,7-3-58-16,1-1 42 15,9 0-18-15,10 5 20 16,4 2 3-16,0 6-3 16,3 1 14-16,-3 3 0 15,0 0 1-15,1 9 57 0,-2 4-24 16,0 2 19-16,1 2 8 15,-1 0-38-15,4-1 2 16,-1 0-2-16,0-4 5 16,1-4 10-16,-2-3-38 15,4-5-67-15,-7 0-128 16,-6-9-548-16</inkml:trace>
  <inkml:trace contextRef="#ctx0" brushRef="#br0" timeOffset="12362.76">25354 13604 1275 0,'0'0'272'0,"0"0"-176"16,0 0 70-16,72 89-56 15,-42-47 20-15,0 3-64 16,-3 0-35-16,-1-4 12 16,-6-7-42-16,-3-7-1 15,-7-6 0-15,-4-8-16 16,-6-4-50-16,0-7-236 16,0-2-399-16</inkml:trace>
  <inkml:trace contextRef="#ctx0" brushRef="#br0" timeOffset="12661.54">25543 13600 1128 0,'0'0'212'15,"0"0"-159"-15,0 0-39 16,0 0 44-16,0 0-30 16,0 0-8-16,0 0-20 0,-12 14 15 15,11-10-11-15,-1-1 6 16,0 0 2-16,2-3 4 16,0 2-10-16,0-2-6 15,0 0 0-15,0 0-18 16,0 0-10-16,0 0-227 15,5 0-401-15</inkml:trace>
  <inkml:trace contextRef="#ctx0" brushRef="#br0" timeOffset="13074.3">25614 13701 992 0,'0'0'525'16,"0"0"-473"-16,0 0-52 0,0 0 1 16,0 0 154-1,0 0-56-15,0 0-64 0,-55-42-16 16,38 63-10-16,-3 10-9 16,-4 10 16-16,0 5 2 15,-1 3 48-15,4-2-15 16,3-3-9-16,5-7-8 15,2-8-28-15,7-5-7 16,4-10 1-16,3-13-136 16,13-1-202-16,1 0-862 0</inkml:trace>
  <inkml:trace contextRef="#ctx0" brushRef="#br0" timeOffset="13331.17">25964 13433 1846 0,'0'0'278'0,"0"0"-244"15,0 0-27-15,0 0-7 16,105-24 61-16,-70 20-60 15,1 3 10-15,-4 1-11 16,-3 0-20-16,-10 0-22 16,-16 5-117-16,-3 5-169 15,-1 4-378-15</inkml:trace>
  <inkml:trace contextRef="#ctx0" brushRef="#br0" timeOffset="13487.36">25949 13704 1450 0,'0'0'303'0,"0"0"-192"16,0 0 29-16,0 0 6 16,91 39-64-16,-57-36-20 15,0-3-60-15,-4 0-2 16,-5 0-30-16,-5 0-198 16,-11-3-921-16</inkml:trace>
  <inkml:trace contextRef="#ctx0" brushRef="#br0" timeOffset="17766.99">26957 13240 838 0,'0'0'199'0,"0"0"-167"15,0 0 5-15,0 0 65 16,0 0 9-16,0 0-17 15,0 0-69-15,-40 71 19 16,31-50-11-16,0 2-20 16,0 3 35-16,0 1-19 0,-1 1 18 15,2-2 16-15,2 0-62 16,3-6 15-16,1-3-16 16,2-5 8-16,0-3-2 15,3-4-5-15,5 0 1 16,4-3 27-16,3-1-23 15,0-1 1-15,4 0-7 16,3 0 10-16,1 0 25 16,4 0-8-16,4-5 8 15,1-1 25-15,-1-1-60 16,-3 0 12-16,-4 4-12 16,-5 0-10-16,-5 0 0 15,-4 0-96-15,-4-1-164 16,-3 0-336-16</inkml:trace>
  <inkml:trace contextRef="#ctx0" brushRef="#br0" timeOffset="18022.38">27099 13193 1048 0,'0'0'201'0,"0"0"-92"16,-12 116 39-16,9-34 79 15,3 20-85-15,0-8-60 16,0-19-47-16,0-24-29 0,0-18 14 16,0 0-20-16,6-4-1 15,10 2-46-15,-1-9-259 16,0-11-403-16</inkml:trace>
  <inkml:trace contextRef="#ctx0" brushRef="#br0" timeOffset="18465.38">27501 13534 715 0,'0'0'379'16,"0"0"-208"-16,0 0-67 16,0 0-37-16,0 0 14 15,0 0-40-15,0 0-41 16,0 58 24-16,0-53-16 16,5-2-7-16,-2-2 31 0,0-1-17 15,-1 0 131-15,-2 0-38 16,1-6-68-16,-1-1 4 15,0 3-27-15,0 2 31 16,0 2-21-16,0 0-27 16,-3 0-2-16,-2 14-113 15,2-1-226-15,2 1-1064 0</inkml:trace>
  <inkml:trace contextRef="#ctx0" brushRef="#br0" timeOffset="18909.49">27898 13247 719 0,'0'0'786'0,"0"0"-726"16,0 0-53-16,0 0 48 16,0 0 111-16,3 91-13 15,-3-48-74-15,-6 4-31 16,-1-2 21-16,-2-3-57 0,3-6 9 15,4-5-21-15,2-9 13 16,0-5-10-16,6-5-3 16,12-8 0-16,6-3 21 15,6-1-14-15,6-1-7 16,1-10 0-16,2-1 4 16,-1 2-5-16,-2 3 1 15,-4 2-10-15,-6-2-7 16,-4 5-140-16,-8-1-139 15,-6 1-288-15</inkml:trace>
  <inkml:trace contextRef="#ctx0" brushRef="#br0" timeOffset="19158.38">28143 13305 1547 0,'0'0'258'16,"0"0"-213"-16,0 0-27 16,-5 79 50-16,5-30-10 15,0 7 12-15,0 3-19 16,0 0-50-16,0-3 33 16,3-6-34-16,3-8 0 15,0-11 0-15,3-9-53 0,6-14-123 16,0-8-124-16,-1 0-366 15</inkml:trace>
  <inkml:trace contextRef="#ctx0" brushRef="#br0" timeOffset="19510.15">28355 13413 886 0,'0'0'516'0,"0"0"-438"16,0 0-15-16,-11 109 66 15,11-52 26-15,0 2-61 16,6 0-43-16,15-4-1 16,5-7-50-16,3-9 18 0,5-12-2 15,1-10-14-15,1-11 26 16,1-6-27-16,-3-17 15 16,-2-16 16-16,-3-10-31 15,-3-7-1-15,-4-6 0 16,-7 0 6-16,-5 0 19 15,-8 3 24-15,-2 4 1 16,-7 6 26-16,-12 6-23 16,-6 5 0-16,-8 11-48 15,-4 6-5-15,-4 12-1 16,-4 3 0-16,2 11-31 16,4 11-4-16,-2 24-88 15,13-7-139-15,7-3-566 0</inkml:trace>
  <inkml:trace contextRef="#ctx0" brushRef="#br0" timeOffset="19899.99">29056 13871 1785 0,'0'0'381'0,"0"0"-285"16,0 0-90-16,0 0 1 16,0 0-7-16,0 0 0 15,0 0-84-15,19 0-82 16,-10 0-223-16,-1-3-864 0</inkml:trace>
  <inkml:trace contextRef="#ctx0" brushRef="#br0" timeOffset="20313.3">29338 13330 689 0,'0'0'1087'0,"0"0"-1027"16,0 0-60-16,0 0 0 16,0 0 3-16,0 0 5 15,0 0-8-15,-11 96 37 0,2-13-36 16,6 20 27 0,3-6-19-16,0-23-7 0,11-24 11 15,1-22-13-15,7 0 0 16,5-3-1-16,3-5 1 15,1-10 0-15,0-10 1 16,0-3-1-16,-2-19 14 16,-4-12-13-16,-2-5-1 15,-8-5 0-15,-6 1 7 16,-6 0 1-16,0 6 8 16,-6 8 13-16,-9 8 66 15,-6 9-50-15,-4 12-25 16,-4 0-20-16,0 23 6 0,-1 8-13 15,4 7 7-15,-3 19-86 16,7-7-182-16,3-10-625 16</inkml:trace>
  <inkml:trace contextRef="#ctx0" brushRef="#br0" timeOffset="21050.59">27624 13500 859 0,'0'0'496'0,"0"0"-402"16,0 0-41-16,0 0 35 15,0 0-19-15,0 0-17 16,0 0 40-16,20 45 25 16,-3-14-27-16,7 5-48 15,1 0 1-15,2 3 57 16,0-5-88-16,-3-5 2 16,-3-5-14-16,-4-7 6 15,-3-5-17-15,-6-5 11 16,-3-4-34-16,-3-1-62 15,-2-2-153-15,0-3-21 16,0-6-628-16</inkml:trace>
  <inkml:trace contextRef="#ctx0" brushRef="#br0" timeOffset="21363.79">27823 13503 1114 0,'0'0'274'16,"0"0"-203"-16,0 0-32 15,0 0 59-15,0 0-30 16,-80 48-7-16,55-16 5 16,-2 8 6-16,-3 5 14 0,0 1-39 15,2 1-8-15,0-3 7 16,5-7-40-16,4-5 7 15,3-11-13-15,6-7 9 16,4-6-3-16,3-4-6 16,2-3 1-16,1-1 16 15,0 0-8-15,0 0-18 16,10-10-42-16,4-2-166 16,-2 1-330-16</inkml:trace>
  <inkml:trace contextRef="#ctx0" brushRef="#br0" timeOffset="22286.42">29995 13358 580 0,'0'0'823'0,"0"0"-702"15,0 0-120-15,0 0 4 0,0 0 4 16,0 0-2-16,-89 87 22 16,72-27 48-16,4 23 23 15,9 25-8-15,4-6-66 16,0-20-3-16,7-28-23 16,8-20 17-16,5-1-16 15,5-2-1-15,5-6 0 16,1-12 19-16,0-13-11 15,1 0-8-15,-3-20 0 16,-3-15 9-16,-7-5 3 16,-8-10 10-16,-10-1 6 15,-1-1 48-15,-9 6-48 0,-12 8 31 16,-1 9-5-16,-1 9-30 16,1 10 13-16,1 8-36 15,5 2 7-15,1 17-16 16,7 22-77-16,5-1-207 15,3-4-655-15</inkml:trace>
  <inkml:trace contextRef="#ctx0" brushRef="#br0" timeOffset="22992.68">30557 13906 1829 0,'0'0'39'15,"19"-72"-2"1,-12 23-37-16,2-12 63 0,-8-12-10 16,-1-14 30-16,0-15-77 15,-10 10 17-15,1 19-23 16,2 22 8-16,1 17-9 16,2 1 1-16,-1 4 0 15,3 5 9-15,1 13-9 16,-1 11-1-16,2 1-11 15,0 26-11-15,0 29 22 16,0 33 1-16,10 31 0 16,10 9 9-16,2-7-9 15,-1-31-1-15,-7-29 1 0,-3-19-4 16,0-9 3 0,-3-1 1-16,1-4 0 0,-2-5 9 15,-3-10-2-15,-2-9-7 16,-1-5 0-16,-1-5 0 15,3-17 59-15,0-14-50 16,4-20-7-16,3-2-2 16,2-7-5-16,5 2-60 15,5 14 2-15,3 2-17 16,2 18 49-16,0 13 13 16,-2 16 18-16,-4 6-11 15,-2 25 24-15,-6 10-12 16,-8 10 17-16,-5 5-18 15,-9 0 39-15,-13-3-22 16,-11-4 2-16,-6-10 0 0,0-8-12 16,2-10-7-1,4-8 0-15,3-11 1 0,8-2 1 16,8-10-2-16,6-10-20 16,8-4 20-16,0 0-26 15,19 0 20-15,6 7 5 16,5 5 1-16,5 9 10 15,2 3 13-15,5 0 18 16,2 11 20-16,5 1-27 16,-2-1 8-16,0-2-39 15,-3-6 5-15,-5-3-10 16,-2 0 2-16,0-26-102 16,-10 1-265-16,-7-3-772 0</inkml:trace>
  <inkml:trace contextRef="#ctx0" brushRef="#br0" timeOffset="23203.73">31213 13152 1575 0,'0'0'307'15,"0"0"-307"-15,0 0-2 16,0 0 2-16,0 0 13 15,108 27 14-15,-66-17 5 0,4 0-23 16,-2-1-18 0,0 0 0-16,-11-3-244 0,-15-2-342 0</inkml:trace>
  <inkml:trace contextRef="#ctx0" brushRef="#br0" timeOffset="23511.26">31287 13302 1099 0,'0'0'333'0,"0"0"-250"16,0 0-67-16,0 0 20 15,14 94-11-15,12-60 35 16,9 3 36-16,4 4-39 0,4 2 35 16,-1-1-15-1,-5 0 3-15,-7-1 2 0,-8-1-57 16,-9-2 3-16,-11-3-16 15,-2-2 0-15,-26-3 5 16,-14 1-16-16,-12-8 0 16,-11-2 24-16,-3-7-12 15,0-4-13-15,6-6 46 16,11-4-34-16,10 0 40 16,16 0-40-16,23-11-12 15,5-3-62-15,17 0-604 0</inkml:trace>
  <inkml:trace contextRef="#ctx0" brushRef="#br0" timeOffset="25906.88">2362 14632 1300 0,'0'0'223'15,"0"0"-185"-15,0 0-29 16,0 0-2-16,0 0 3 0,0 0 14 15,93-14 3 1,-59 8 55-16,8 1-47 0,4-1-6 16,11 1-4-16,13 0-13 15,22-3-5-15,22-2 19 16,5-1 21-16,2 0 15 16,-9 1-53-16,0 2-8 15,1 1 12-15,8-2 0 16,4 1-10-16,8-6-3 15,7 2 6-15,0-3 17 16,2-1-23-16,6 1 15 16,1-2-15-16,6 1 13 15,3 1-6-15,4 1-7 0,0-2 1 16,-1 2-4 0,1-1 3-16,-1 1 0 0,2 2 0 15,4 0 12-15,2 2-10 16,4-3-2-16,1-1 0 15,2 4-7-15,3 0 7 16,-3 1 0-16,6 2-1 16,6 4 4-16,-5 1-4 15,-1 2 1-15,-2 0 0 16,-3 0 0-16,2 0 9 16,0 0-9-16,3 0 0 15,0 0-7-15,-2-2 6 16,1-1 1-16,-2 3 0 15,1 0 5-15,2 0 3 16,-1 0-9-16,-2 0 1 0,-6 5-12 16,-2 0 11-16,-5 0 1 15,-1 0 0-15,0 2 11 16,-2-2-11-16,-1 2-1 16,-3 0 1-16,1-2-10 15,-4 1 10-15,3 0 0 16,0-1 0-16,5 0 10 15,-1-4-10-15,1 0-9 16,1-1 3-16,-2 0-20 16,1 0 17-16,-1 0-5 15,-1 0-13-15,4 0 15 16,-5-4-10-16,-1-4 21 16,0-1-2-16,-3 1-4 0,0-1 6 15,0-1 1 1,2 3 0-16,4-3 3 0,-2 3-2 15,2 2-1-15,0 0 0 16,0 3 0-16,0 0 0 16,2 1 7-16,1 1 6 15,-1 0 5-15,-1 0-17 16,0 0-1-16,-4 1 0 16,-2 3 1-16,0 1 4 15,2-3 6-15,-1-2-3 16,0 0 9-16,-1 0-11 15,3 0-6-15,-5-2 0 16,2-1 1-16,2 1 1 0,0 2-2 16,-1 0 1-16,-1 0 3 15,-2 0-3-15,-6 0-1 16,-2 0 0-16,-4 0 2 16,-3 5-2-16,-4 0 0 15,-6-1 0-15,-2 1 3 16,-7-1 3-16,-7 2-6 15,-5-1 0-15,-9 0 0 16,-3 2 14-16,-7 0-13 16,-16-2 15-16,-13 1 37 15,-13-2-45-15,-3 1 24 16,9 0-27-16,8-1 5 16,7 2 0-16,-6-2-10 15,-3-1 0-15,-5-3 0 0,-4 0-60 16,-15-13-304-16,-13-2-1031 15</inkml:trace>
  <inkml:trace contextRef="#ctx0" brushRef="#br0" timeOffset="26913.26">22513 10068 633 0,'0'0'176'15,"0"0"-116"-15,0 0 15 16,0 0 31-16,0 0 18 16,0 0-14-16,0 0-41 15,-37 18 16-15,27-12-34 16,-2 5-9-16,-6 1 22 16,-4 5-42-16,-4 5 19 15,-8 3-11-15,-6 6-14 16,-11 2 33-16,-18 15-28 0,-26 16 0 15,-34 17 15 1,-18 9-36-16,-5 2 16 0,0-2 0 16,5-4 0-16,-6 6 49 15,-5 8-29-15,-1 2 6 16,6 0 14-16,5-5-41 16,8-6 31-16,7-6-8 15,5-8-37-15,-3-2 50 16,-2-6-43-16,1-10 1 15,6-10-9-15,15-11 20 16,10-5-20-16,24-10 9 16,17-6-9-16,18-6 56 15,11-4-40-15,0 2 3 16,2-3 6-16,7 0-24 16,7-4 43-16,10 1-22 0,4-3-21 15,1 0 0-15,0 0-1 16,24 0-107-16,1-7-64 15,-2 0-514-15</inkml:trace>
  <inkml:trace contextRef="#ctx0" brushRef="#br0" timeOffset="28316.35">11522 11990 1194 0,'0'0'220'0,"0"0"-124"16,0 0-89-16,0 0 2 16,0 0-9-16,-104 32 1 15,66-13 14-15,-9 6 63 0,-19 9-19 16,-22 16-21-16,-23 16-31 15,-11 9-4-15,-3 3-3 16,0 6 7-16,1 0-4 16,-9 13-3-16,-13 8 0 15,-11 3 8-15,-5-1-7 16,-7-7-1-16,5-6 0 16,8-3 0-16,9-5 1 15,12-7-1-15,6-7 1 16,7-4 10-16,1-5-5 15,5-5-6-15,13-5 1 16,19-10 0-16,22-11 65 16,17-8-27-16,5-4-18 15,-5 2-14-15,-6 2 4 0,-1 1-11 16,9-4 8-16,7-6 1 16,9-1 1-16,8-7-10 15,8-1 0-15,5-2 5 16,2-2-4-16,4-2-2 15,0 0 1-15,0 0-47 16,10 0-175-16,5 0-176 16,3-2-369-16</inkml:trace>
  <inkml:trace contextRef="#ctx0" brushRef="#br0" timeOffset="29727.49">3499 15115 1307 0,'0'0'257'0,"0"0"-186"16,0 0-32-16,0 0 30 15,0 0-44-15,0 0 23 0,0 0-20 16,-9-90-27 0,18 70 24-16,6 2-15 0,0-2-10 15,4 3 6-15,8-3-6 16,1 6 0-16,5 2-1 15,1 8-16-15,4 4 11 16,-1 8-2-16,-4 20-14 16,1 11 12-16,-10 8-7 15,-9 9-5-15,-11 6-44 16,-4 5-11-16,-16-2 55 16,-14 0-1-16,-7-2 23 15,-2-8-1-15,0-6 2 16,1-10-1-16,5-9 0 15,6-12 0-15,7-8-2 16,7-8 3-16,7-2-2 0,5-9-11 16,1-9-140-16,0-4 115 15,13 1 36-15,0 1 1 16,5 7 55-16,0 4-12 16,0 8-15-16,2 1 3 15,2 5-20-15,3 13 30 16,2 2-18-16,3 1-8 15,-2-1 42-15,-1-3-37 16,4-4-10-16,-4-4 2 16,0-2 3-16,0-4-30 15,-2-3 15-15,8-5-133 16,-6-9-185-16,-6-3-499 0</inkml:trace>
  <inkml:trace contextRef="#ctx0" brushRef="#br0" timeOffset="30036.07">4260 15138 1161 0,'0'0'242'15,"0"0"-191"-15,0 0-19 16,0 0 4-16,0 0-17 16,0 0 24-16,0 0 96 0,19 120-27 15,-16-40-33-15,0 18-78 16,-3-10 21-16,0-17-22 16,0-23 12-16,0-18-22 15,0 1 10-15,-3-4-75 16,-6-7-121-16,-1-10-152 15,2-10-193-15</inkml:trace>
  <inkml:trace contextRef="#ctx0" brushRef="#br0" timeOffset="30246.37">4197 15194 1255 0,'0'0'213'0,"0"0"-147"0,0 0-11 16,0 0-44-16,0 0 14 15,85-7 114-15,-52 41-25 16,4 7 10-16,5 5-86 16,0 0-23-16,1-3-2 15,-6-8-13-15,-1-9 0 16,-8-6-22-16,-4-7-206 16,-10-6-106-16,-7-4-371 0</inkml:trace>
  <inkml:trace contextRef="#ctx0" brushRef="#br0" timeOffset="30450.79">4519 15041 1345 0,'0'0'258'0,"0"0"-182"15,25 96-20-15,-11-43-27 16,2 4 34-16,-2-1 36 15,2-2-65-15,-4-4-5 16,0-4-27-16,0 2-2 16,-3-13-175-16,-3-12-506 0</inkml:trace>
  <inkml:trace contextRef="#ctx0" brushRef="#br0" timeOffset="30839.12">4761 15412 1343 0,'0'0'288'0,"0"0"-260"16,0 0-18-16,0 0-6 15,0 0 28-15,88 42 5 16,-70-18 8-16,-5 5-1 16,-4 1-7-16,-6 6 11 15,-3-1-47-15,-6 0 10 16,-12 0-11-16,-3-8 7 15,-3-3-2-15,-1-8 1 16,4-7 5-16,3-9 19 0,2 0-29 16,5-9 6-1,7-9-7-15,2-2-10 0,2-1 9 16,6 3 2-16,8 4-1 16,10 5 4-16,-2 6-2 15,6 3-2-15,1 0 0 16,-3 6 6-16,0 5-1 15,-5 0-5-15,3-1 0 16,-2-4 2-16,1-6-2 16,0 0-1-16,10-21-68 15,-6-7-259-15,-3-1-339 0</inkml:trace>
  <inkml:trace contextRef="#ctx0" brushRef="#br0" timeOffset="31047.68">5132 14941 1575 0,'0'0'318'0,"0"0"-285"15,0 0 5-15,16 113-31 16,-2-30 42-16,5 18 16 16,-2-6-29-16,-4-19 15 15,-4-24-32-15,-3-19-19 16,0 2 0-16,-3 2-7 15,-3 0-201-15,0-12-175 16,-7-10-616-16</inkml:trace>
  <inkml:trace contextRef="#ctx0" brushRef="#br0" timeOffset="31238.3">5110 15371 80 0,'0'0'1365'0,"0"0"-1210"15,0 0-116-15,91 6-38 16,-50 0 23-16,1-1 8 16,0-4 62-16,0-1-16 15,-2 0-76-15,-4-9-4 16,1-12-18-16,-10 2-250 16,-9-1-552-16</inkml:trace>
  <inkml:trace contextRef="#ctx0" brushRef="#br0" timeOffset="31439.73">5399 15058 1756 0,'0'0'253'16,"0"0"-230"-16,0 0-2 16,0 0-21-16,24 99 14 15,-12-52 21-15,0 4-34 16,-2 2 5-16,-1-4-6 15,-3-4-20-15,-1-9-17 16,2-6-154-16,-1-11-107 16,0-12-421-16</inkml:trace>
  <inkml:trace contextRef="#ctx0" brushRef="#br0" timeOffset="31687.15">5589 15387 1160 0,'0'0'324'16,"0"0"-230"-16,0 0-37 15,10 83 10-15,-7-44-26 16,-3 2 77-16,0-5 23 16,0-4-90-16,1-7-23 15,5-6-28-15,5-8 1 16,4-4 11-16,1-7-11 16,5 0 15-16,7-1 9 15,2-12-24-15,0-3 20 16,0 0-21-16,-2 2 12 15,-4-2-25-15,-6 2 7 0,0-5-201 16,-9 5-79-16,-6 0-584 16</inkml:trace>
  <inkml:trace contextRef="#ctx0" brushRef="#br0" timeOffset="31875.36">5838 15397 945 0,'0'0'943'0,"0"0"-799"16,0 0-78-16,-2 98-65 16,2-50 23-16,0 4 56 15,0 2-33-15,0-2-7 16,3-5-40-16,6-7 0 0,0-1-42 16,3-14-244-16,-2-11-357 0</inkml:trace>
  <inkml:trace contextRef="#ctx0" brushRef="#br0" timeOffset="32102.33">6202 15495 1711 0,'0'0'257'16,"0"0"-185"-16,0 0-71 15,-17 110 0-15,7-56 63 16,4 2-19-16,1-3-4 0,5-5-40 16,0-3-1-16,5-12 0 15,11-4-206-15,-4-11-330 16,0-9-879-16</inkml:trace>
  <inkml:trace contextRef="#ctx0" brushRef="#br0" timeOffset="32414.9">6401 15782 1382 0,'0'0'504'0,"0"0"-504"16,0 0-120-16,27-84 32 16,-22 51 78-16,-2-3 8 0,-3 2 2 15,0 1-2-15,0 4-17 16,0 4-37-16,0 7 56 15,-2 8 16-15,-2 8 137 16,1 2-74-16,-3 9-52 16,0 17 2-16,3 11-22 15,3 6 78-15,0 4 18 16,3 1-65-16,12-1 14 16,3-7-42-16,4-5-9 15,2-8-1-15,0-9-7 16,-2-7-55-16,2-11-151 15,-5-4-121-15,-8-10-536 0</inkml:trace>
  <inkml:trace contextRef="#ctx0" brushRef="#br0" timeOffset="32642.89">6625 15454 472 0,'0'0'1010'0,"0"0"-911"15,0 0-57-15,0 0-1 16,0 0 150-16,73 79 5 16,-53-38-112-16,-4 3-16 15,-1 3-33-15,-5 0-14 16,-7-1 20-16,-3 0-24 16,0-6-16-16,0-5-1 15,0-3-139-15,0-12-412 0,0-10-888 16</inkml:trace>
  <inkml:trace contextRef="#ctx0" brushRef="#br0" timeOffset="32881.79">7096 15400 1209 0,'0'0'665'16,"0"0"-579"-16,0 0-72 16,0 0-6-16,108-3 26 0,-68-2 2 15,8 0 28 1,1-3-22-16,-1-2-16 0,-2 0-26 16,5-4-27-16,-17 5-199 15,-7 0-344-15</inkml:trace>
  <inkml:trace contextRef="#ctx0" brushRef="#br0" timeOffset="33099.78">7305 15248 1829 0,'0'0'281'15,"0"0"-206"-15,0 118-31 0,3-60-10 16,6-2 48-16,0-2-36 16,0-4-46-16,2-6 0 15,6-2-27-15,-6-10-239 16,3-10-891-16</inkml:trace>
  <inkml:trace contextRef="#ctx0" brushRef="#br0" timeOffset="33602.39">8064 14890 1661 0,'0'0'289'16,"0"0"-254"-16,0 0-29 15,102 35 18-15,-47-19-14 16,5-4-10-16,2-4 0 15,0-4 7-15,-6-4-2 16,-8 0-4-16,-11 0 4 0,-14-7 2 16,-10-1 8-16,-10-4-10 15,-3-1 5-15,-3-3 2 16,-13-1-1-16,-2 4-6 16,-2 1-4-16,4 9 34 15,1 3-34-15,0 35 4 16,2 32-5-16,2 32-4 15,3 16 3-15,6-1 2 16,2-25 4-16,0-28 7 16,0-15-6-16,0-10-6 15,-3 3 0-15,-8 9-80 16,0-7-270-16,0-12-626 0</inkml:trace>
  <inkml:trace contextRef="#ctx0" brushRef="#br0" timeOffset="33792">8215 15407 1706 0,'0'0'402'16,"0"0"-319"-16,0 0-59 16,105-15 9-16,-53 12-31 15,1 0 15-15,3 0-17 0,-1-1-9 16,16-4-11-16,-15 0-359 15,-9-1-604-15</inkml:trace>
  <inkml:trace contextRef="#ctx0" brushRef="#br0" timeOffset="34194.15">8927 15027 909 0,'0'0'1040'16,"0"0"-934"-16,0 0-82 16,-12 97-24-16,3-31 6 15,6 16 4-15,3-3 27 16,0-6-8-16,9-13-1 0,6-11-26 16,7 2-2-1,6-1 0-15,4-13-3 0,-1-13 3 16,5-15 0-16,1-9 0 15,5-16 18-15,-2-20-11 16,4-22-5-16,0-23-2 16,-11-17 1-16,-9 3 8 15,-20 19-9-15,-4 22 0 16,-13 15 19-16,-13 0-12 16,-9-3 3-16,-10 6 13 15,-7 16-13-15,-5 15 36 16,-2 8-46-16,-1 26-3 15,7 13-3-15,7 8-18 0,15 4 6 16,16 28-61 0,9-13-272-16,6-9-488 0</inkml:trace>
  <inkml:trace contextRef="#ctx0" brushRef="#br0" timeOffset="34622.45">9546 15595 1467 0,'0'0'308'0,"0"0"-289"16,0 0-14 0,0 0 40-16,0 0 86 15,0 0 17-15,0 0-100 0,64-26-14 16,-48 26-34-16,5 10 19 15,1 10-13-15,-2 9-6 16,-2 3 1-16,-9 6 15 16,-5-1-15-16,-4 3-1 15,-4-2 0-15,-17-1-12 16,-2-6 3-16,-2-4 8 16,1-10 1-16,4-8 0 15,3-9-3-15,2-1-38 16,8-19-39-16,4-2-36 15,3-3 97-15,1 6 19 16,15 5 0-16,1 8 63 0,7 6-34 16,-2 0-2-16,6 6-17 15,-2 8-3-15,1 0 17 16,-2-3-21-16,8-6-3 16,-6-2-53-16,-5-3-490 0</inkml:trace>
  <inkml:trace contextRef="#ctx0" brushRef="#br0" timeOffset="34834.96">10056 15522 1435 0,'0'0'655'0,"0"0"-568"15,0 0-87-15,0 0 9 16,-34 94-5-16,29-48 5 15,5 0 5-15,0-2 5 16,3-5-19-16,13-7-1 16,16-11-84-16,-4-7-238 15,-4-10-471-15</inkml:trace>
  <inkml:trace contextRef="#ctx0" brushRef="#br0" timeOffset="35440.1">10555 15526 1517 0,'0'0'479'15,"0"0"-384"-15,0 0-64 0,0 0-6 16,0 0 55-16,0 0-42 16,0 0-7-16,-58-19-31 15,45 19 3-15,1 6-4 16,1 3 1-16,0 2 0 15,3 1-1-15,1 2-5 16,2 0 6-16,1 0-1 16,4 2-3-16,0-1-5 15,0-1 9-15,13-3 0 16,1-2 0-16,5-5-33 16,2-4 27-16,0 0-23 15,1 0-19-15,-1-2 40 0,-1-3-13 16,0 2 21-16,-2 2-3 15,0 1 15-15,0 0-9 16,0 15-3-16,0 9 6 16,1 10 16-16,-4 10-5 15,1 10 0-15,-2 5 6 16,-1 3-15-16,-1 1 1 16,-1-1-9-16,-1-5 0 15,-7-5 10-15,0-7-10 16,-3-4 0-16,0-5-4 15,-6-9 13-15,-6-3-9 16,-1-7 0-16,-5-9 1 16,0-8 11-16,-4 0-12 0,-2-17 0 15,2-13-1 1,2-11 12-16,5-7-11 0,6-6 31 16,5-2 3-16,4-1 28 15,0 6-47-15,10 2 1 16,8 8-16-16,2 7-4 15,2 6 4-15,2 5-58 16,4-4-87-16,-4 9-215 16,-8 5-556-16</inkml:trace>
  <inkml:trace contextRef="#ctx0" brushRef="#br0" timeOffset="35645.66">10825 15553 1517 0,'0'0'307'0,"0"0"-251"16,0 0-28-16,25 80 91 15,-14-30-23-15,-2 5-12 16,-3 7-47-16,-4-1-18 16,-2-3 2-16,0-4-21 15,-6 2-40-15,0-15-283 16,1-10-753-16</inkml:trace>
  <inkml:trace contextRef="#ctx0" brushRef="#br0" timeOffset="36312.79">11482 15500 1716 0,'0'0'275'15,"0"0"-250"-15,0 0-3 16,0 0-21-16,122 11 5 0,-68-11 18 15,4 0-7-15,3 0-17 16,2 0 0-16,-4 0 0 16,0-2 0-16,-6-3 1 15,-6 1-1-15,-6-2-20 16,-8-1-53-16,-9 3-74 16,-5-2 45-16,-8 2 35 15,-2 1 48-15,-8 3 19 16,-1 0 8-16,0 0 67 15,0 10 7-15,0 11-66 16,0 4 16-16,3 5-17 16,3 2-14-16,3 0 37 15,3-4-21-15,-3-5 2 16,-1-4-3-16,-1-7-16 16,-3-5 0-16,-2-4 0 0,-2-3 1 15,0 0 35-15,0-14 38 16,-5-6-55-16,-3-10 3 15,2-7-14-15,-2-3 8 16,6-1-16-16,2 3 15 16,0 7-12-16,0 3-3 15,8 10 0-15,4 8-8 16,4 9 7-16,5 1-5 16,2 13 4-16,4 14 2 15,1 6 31-15,-4 3 1 16,-5 3 5-16,-10 0 19 15,-9-1-44-15,0-1 0 16,-6 9-12-16,-7-12-102 0,2-7-417 0</inkml:trace>
  <inkml:trace contextRef="#ctx0" brushRef="#br0" timeOffset="37101.23">13230 15511 606 0,'0'0'840'0,"0"0"-744"16,0 0-70-16,0 0 20 16,-36-73 102-16,33 51-13 15,3-5-56-15,0-1-51 16,1-3 11-16,15 0-37 15,4 2-2-15,6 3 9 16,5 5-8-16,3 8-2 16,7 10 1-16,3 3-3 15,3 13 3-15,2 19 6 16,-3 12 6-16,-3 11 10 16,-11 7-13-16,-16 12-4 15,-16 16-5-15,-30 11-2 0,-15-10-17 16,-8-17-34-16,5-21-68 15,6-15 43-15,-8 1 26 16,-4 3 50-16,-3-6 2 16,11-12 12-16,12-17 51 15,13-7-19-15,12-16 7 16,9-16-51-16,9-9-26 16,21-1 8-16,11 5 11 15,6 9 7-15,5 14 86 16,3 14 9-16,5 0-25 15,1 22 14-15,-2 7-56 16,-2 2-4-16,-7 1-22 16,-4-8 13-16,-4-7-21 0,-4-8 6 15,18-14-69-15,-10-14-160 16,-8-5-417-16</inkml:trace>
  <inkml:trace contextRef="#ctx0" brushRef="#br0" timeOffset="37348.08">14247 15227 1842 0,'0'0'290'0,"0"0"-238"0,0 0-16 15,-16 145-35-15,16-44 6 16,0 8 43-16,6-17-19 15,3-22 21-15,-5-27-44 16,2-6-7-16,-2 1-2 16,-2 1-12-16,1-2-67 15,-3-9-83-15,0-11-220 16,0-8-425-16</inkml:trace>
  <inkml:trace contextRef="#ctx0" brushRef="#br0" timeOffset="37672.18">14211 15323 1743 0,'0'0'275'16,"0"0"-199"-16,0 0-48 15,94 142-4-15,-35-48 61 16,-4-5-43-16,-10-18-16 16,-11-20 16-16,-10-16-42 15,6 5 0-15,1 2 0 16,0 1-16-16,-4-7 7 0,-5-9-75 15,-10-10-228-15,-3-7-553 16</inkml:trace>
  <inkml:trace contextRef="#ctx0" brushRef="#br0" timeOffset="37882.98">14613 15355 1482 0,'0'0'602'16,"0"0"-524"-16,0 0-52 16,0 0-26-16,-3 89 0 0,1-38 9 15,2 8-8-15,0 2 1 16,0-3-2-16,3-6-43 16,3 6-177-16,-3-16-280 15,-2-10-407-15</inkml:trace>
  <inkml:trace contextRef="#ctx0" brushRef="#br0" timeOffset="38234.81">14850 15810 1046 0,'0'0'237'16,"0"0"-150"-16,0 0-20 15,0 0 51-15,69 73 163 0,-61-39-77 16,-6 5-109-1,-2 0-34-15,-5 2-61 0,-13-7 12 16,-2-5-12-16,-1-7 1 16,-2-6 9-16,3-8-9 15,4-8 0-15,5-2-1 16,3-18 0-16,8-7-26 16,0-5 5-16,5-1 8 15,11 5 12-15,2 8 2 16,1 12 5-16,2 8 34 15,-1 0-40-15,2 17 24 16,2 6 2-16,3 2-25 16,2-1 17-16,3-4-17 15,2-6 1-15,2-10-2 16,13-7-132-16,-6-14-220 0,-7-6-392 16</inkml:trace>
  <inkml:trace contextRef="#ctx0" brushRef="#br0" timeOffset="38594.31">15316 15341 1735 0,'0'0'295'16,"0"0"-236"-16,-14 76-59 15,12 2-6-15,2 23 6 16,11 8 44-16,11-19-32 15,3-23 22-15,-2-29-34 0,-1-8 6 16,8-4-6-16,7-3 0 16,4-7 0-16,-3-13 0 15,2-3-6-15,-2-26-5 16,-5-12 8-16,-7-19 3 16,-7-23 0-16,-18-17 11 15,-1 4-11-15,-17 19 0 16,-9 21 7-16,-7 17 23 15,-10 0 2-15,-8 5 13 16,-10 6 26-16,-2 20-51 16,0 8-20-16,2 25-7 15,-6 31-107-15,18-6-97 0,11-6-367 16</inkml:trace>
  <inkml:trace contextRef="#ctx0" brushRef="#br0" timeOffset="38971.57">15992 15727 1505 0,'0'0'261'0,"0"0"-184"15,80 2-42-15,-39-2-26 16,-1 0-2-16,-1 0-7 16,-5 0 14-16,-8 0-28 15,-8 0-57-15,-9 0-157 16,-8 0-498-16</inkml:trace>
  <inkml:trace contextRef="#ctx0" brushRef="#br0" timeOffset="39352.21">16066 15755 1247 0,'0'0'350'0,"0"0"-202"15,0 0-72-15,0 0 5 16,-32 88 24-16,26-59 18 16,2-1-71-16,1-3-42 15,1-3 13-15,2-7-23 16,0-7 0-16,2-3 5 15,8-5-4-15,6 0-2 0,6-5-26 16,4-7-20 0,4-1 28-16,3 5-1 0,1 7 20 15,3 1 4-15,1 18 6 16,-4 14-10-16,-4 9 19 16,-8 7-1-16,-10 0 32 15,-9 0-19-15,-3-4 18 16,-9-5 28-16,-16-5-53 15,-6-6 16-15,-5-8-27 16,-3-7-13-16,-1-10 11 16,4-3-11-16,2-7-35 15,7-13-38-15,13-19-86 16,6 7-194-16,8 0-475 0</inkml:trace>
  <inkml:trace contextRef="#ctx0" brushRef="#br0" timeOffset="39618.13">16714 15862 1422 0,'0'0'377'0,"0"0"-237"16,0 0-107-16,0 0 14 15,0 0 33-15,0 0-2 16,-85 85-4-16,81-43-59 16,4 3 1-16,0 0-16 0,7-4-12 15,10-4 12 1,5-6-80-16,12-8-152 0,-4-8-254 16,-3-9-425-16</inkml:trace>
  <inkml:trace contextRef="#ctx0" brushRef="#br0" timeOffset="39975.78">16919 15903 1370 0,'0'0'352'0,"0"0"-229"15,0 0-93-15,0 0-24 0,-96 27 37 16,80-15 30-1,4 2-28-15,6 0-18 0,6 2-27 16,0-2-36-16,4 1 0 16,14-1 1-16,6 2 17 15,6 0-43-15,1 2-8 16,3 2 57-16,-1 1-11 16,-3 0 23-16,-5 3 47 15,-6-4 8-15,-6 1 48 16,-9-1-8-16,-4 0 17 15,-1-2 5-15,-20-2-63 16,-4-3-21-16,-7-6-31 16,0-4 12-16,-1-3-28 15,6 0-26-15,2-17-83 0,9 0-183 16,5-5-541-16</inkml:trace>
  <inkml:trace contextRef="#ctx0" brushRef="#br0" timeOffset="40167.76">17078 15899 209 0,'0'0'1685'0,"0"0"-1445"16,0 0-181-16,46 79-13 16,-31-35 12-16,-6 4 8 15,-3 2 7-15,-6-3-51 16,0-3-22-16,-1 2-9 0,-8-10-146 15,0-10-483-15</inkml:trace>
  <inkml:trace contextRef="#ctx0" brushRef="#br0" timeOffset="40736.76">17909 15570 1347 0,'0'0'311'16,"0"0"-199"-16,0 0-86 15,96 0 4-15,-49 0 116 16,6 0-79-16,3 0-18 16,4 0-49-16,0 0 7 15,-5 0-7-15,-8-1 0 16,-9-1-88-16,-15 1-225 0,-14 1-566 16</inkml:trace>
  <inkml:trace contextRef="#ctx0" brushRef="#br0" timeOffset="41029.36">18180 15362 1512 0,'0'0'265'0,"0"0"-192"16,0 0-66 0,0 79 23-16,0-7 113 0,3 24-46 15,4 10-45-15,-3-21-2 16,-1-23-49-16,1-27 15 16,-1-7-16-16,2-6-1 15,2 0-14-15,9-8-32 16,-2-8-241-16,-2-6-678 0</inkml:trace>
  <inkml:trace contextRef="#ctx0" brushRef="#br0" timeOffset="41516.38">18841 15247 510 0,'0'0'1270'16,"0"0"-1017"-16,0 0-208 15,0 0-18-15,0 0-21 16,0 0 20-16,24 73 61 0,-15-24-56 16,-3 9-4-16,0 2-6 15,-4 3-11-15,-1-8-16 16,-1-8 6-16,0-9 0 16,0-12 5-16,2-7-5 15,6-9 0-15,4-7-12 16,8-3 25-16,4 0-13 15,10-10 0-15,2-4 1 16,2-1 5-16,3 4-6 16,2 1 0-16,-1 6 0 15,-2 4 5-15,-1 0-5 16,-5 0 0-16,-7 0 0 16,-6 0-11-16,-8 0 3 0,-8 0-100 15,-5 0-251-15,0 0-318 16</inkml:trace>
  <inkml:trace contextRef="#ctx0" brushRef="#br0" timeOffset="41786.47">19164 15274 1617 0,'0'0'318'0,"-5"115"-165"16,5-10-121-16,0 19 42 16,3-1 44-16,3-12-51 15,1-27 17-15,-4-20-51 0,2-21-12 16,-2-10-2-16,1 2-18 16,1-3-2-16,2-4-27 15,-2-12-68-15,-1-9-8 16,5-11-117-16,3-15-154 15,-3-7-234-15</inkml:trace>
  <inkml:trace contextRef="#ctx0" brushRef="#br0" timeOffset="42004.49">19542 15265 1222 0,'0'0'184'0,"0"0"-150"0,6 97 51 16,-3-11 86-16,8 28-28 16,7 3 8-16,2-21-74 15,-1-26-27-15,-5-29-3 16,-2-4-47-16,0 1 0 16,-6 7-122-16,-3-8-253 15,-3-14-723-15</inkml:trace>
  <inkml:trace contextRef="#ctx0" brushRef="#br0" timeOffset="42216.35">19520 15782 1685 0,'0'0'327'16,"0"0"-276"-16,0 0-33 15,0 0-17-15,89 22 22 16,-45-13 33-16,6 3-55 15,7-4 26-15,1-3-21 16,2-5 6-16,-4 0-14 16,-6-2 2-16,-3-24-90 15,-12 2-311-15,-16 0-1059 0</inkml:trace>
  <inkml:trace contextRef="#ctx0" brushRef="#br0" timeOffset="42416.42">19939 15251 1766 0,'0'0'331'0,"0"0"-234"16,0 0-83-16,0 147-3 16,12-45 0-16,6 7 1 15,-2-17-1-15,-1-21-11 16,-7-24-16-16,1 11-240 15,-1-7-524-15,-2-7-358 0</inkml:trace>
  <inkml:trace contextRef="#ctx0" brushRef="#br0" timeOffset="42776.71">20166 15969 1440 0,'0'0'309'0,"0"0"-216"0,0 0-84 16,0 0 77-16,0 0 11 15,86 20-19-15,-80 20 38 16,0 9-79-16,-6 2-10 16,0-1-24-16,-9-2 16 15,-12-5-19-15,-7-5 0 16,-8-7 1-16,1-9-8 16,2-8-8-16,4-9 15 15,8-5-1-15,7-8-9 16,7-14 3-16,7-6 7 0,2-3 0 15,19 1 3-15,4 6 3 16,5 9-6-16,3 8 0 16,-2 7 7-16,2 5 20 15,1 10-20-15,1 2-7 16,-1-3 11-16,2 0-10 16,-2-8-2-16,3-6-35 15,-2 0-116-15,13-23-152 16,-7-3-97-16,-5-5-454 0</inkml:trace>
  <inkml:trace contextRef="#ctx0" brushRef="#br0" timeOffset="43166.77">20628 15366 1618 0,'0'0'295'16,"0"0"-222"-16,0 0-73 15,-46 114-13-15,41-24 13 16,5 23 61-16,24 4-27 16,6-23 11-16,1-29-37 15,-6-29-7-15,3-6 11 16,10-4-12-16,7-2-1 16,10-4 0-16,4-14-5 15,0-6 6-15,-2-17 1 16,-5-18-1-16,-4-11 22 15,-5-19-16-15,-7-23 6 16,-24-17-3-16,-12-8-9 0,-22 5 37 16,-17 25-9-16,1 30 14 15,1 17 20-15,-2 14-33 16,-6 8 11-16,-7 6-40 16,-4 8 0-16,5 12-10 15,6 20 0-15,9 13-22 16,10 6-10-16,12 30-115 15,7-14-230-15,7-5-553 0</inkml:trace>
  <inkml:trace contextRef="#ctx0" brushRef="#br0" timeOffset="43452.96">21448 15886 1443 0,'0'0'376'0,"0"0"-274"16,0 0-34-16,-53 73 27 15,43-29 26-15,4 4-19 16,6 5-68-16,0-6-8 15,1-2-26-15,14-4-4 0,1-12 2 16,5-4-46-16,10-13-128 16,-2-5-198-16,-5-7-473 0</inkml:trace>
  <inkml:trace contextRef="#ctx0" brushRef="#br0" timeOffset="43926.9">21760 15992 1392 0,'0'0'202'15,"0"0"-188"-15,0 0-13 16,0 0 5-16,0 0 92 16,0 0-34-16,0 0-38 15,-80 37-11-15,69-21-6 0,4-2-9 16,1 0 0-1,2-2 0-15,2-1-9 0,2-1-41 16,0 0-2-16,2 0 36 16,9-2-24-16,3-1 5 15,0-3-16-15,0-1-5 16,-2-3 25-16,3 0-2 16,-3 0 24-16,3-7 8 15,-2 2-68-15,0 0 38 16,-2 5 8-16,-2-2 23 15,0 2 3-15,-3 0-3 16,-2 0 0-16,-2 0 0 16,1 0 3-16,-3 0-2 0,0 0 1 15,0 0 5-15,0-3-7 16,0-3-78-16,0 1-100 16,0-3 84-16,-2 2-7 15,-1 0 21-15,-1 1 5 16,-1 0 7-16,0 2 48 15,-1-3-53-15,1 0-92 16,1 2-226-16</inkml:trace>
  <inkml:trace contextRef="#ctx0" brushRef="#br0" timeOffset="44005.09">21760 15992 489 0</inkml:trace>
  <inkml:trace contextRef="#ctx0" brushRef="#br0" timeOffset="44428.99">21760 15992 489 0,'6'37'179'0,"-10"-37"-130"0,-2 0 4 0,-1 0 93 15,-1 0 55-15,0 0-77 0,1 0-79 16,0 0-44-16,1 0 21 16,1 0 11-16,4 0 19 15,1 0-17-15,0 0-35 16,0 5-1-16,0 6 1 16,6 3 0-16,2 5 25 15,1 4-9-15,2 2 10 16,4 6 11-16,-2 3-36 15,5 10 7-15,0 4-7 16,0 5 1-16,-1 6 38 0,-4 4-15 16,-4-1 4-1,-5 2 40-15,-2-2 4 0,-2-1 22 16,0-3-34-16,0-5-17 16,-8-7 15-16,-2-7-46 15,-5-8-6-15,1-7 13 16,-2-14-19-16,1-8 29 15,-4-2 17-15,1-17-41 16,-3-12 43-16,0-12-24 16,4-9-11-16,1-4 19 15,7-4-33-15,5 5 38 16,4 5-16-16,0 7-21 16,10 10 24-16,9 7-25 15,1 6 0-15,4 5-13 16,3-1-6-16,1 0-6 15,0-1-33-15,11-13-125 0,-7 5-127 16,-6-3-348-16</inkml:trace>
  <inkml:trace contextRef="#ctx0" brushRef="#br0" timeOffset="44679.05">22002 15867 1385 0,'0'0'286'0,"0"0"-286"15,0 0-8-15,0 0 8 16,24 75 127-16,-11-5 4 16,-2 0-37-16,-3-1-18 15,-6-7-45-15,-2-12 15 16,-7 3-21-16,-10 6-18 15,-20 9-7-15,2-14-96 16,4-14-827-16</inkml:trace>
  <inkml:trace contextRef="#ctx0" brushRef="#br0" timeOffset="47980.46">27339 12521 862 0,'0'0'197'0,"0"0"-138"16,0 0 3-16,0 0 106 15,0 0-76-15,0 0-33 16,0 0-5-16,-72-24-38 16,62 22 45-16,-1 2-4 15,-4 0-32-15,-1 0 13 16,-3 0-37-16,-2 0-1 16,-3 6 0-16,3 5 11 15,-1 3-11-15,-2 3 0 16,3 4 2-16,-5 1 2 0,1 2-4 15,0 5 0 1,-3 3-1-16,-1 6 4 0,1 1-3 16,-2 4 0-16,0 4 7 15,2 1 17-15,4 2-23 16,-2 0 9-16,6 3-5 16,-1 0 5-16,4 1 15 15,3-1-24-15,1 2 11 16,4-1 30-16,1 1-40 15,5 1 25-15,3 4-2 16,0 10-25-16,16 19 37 16,14 16-15-16,4 2 4 15,4-9 12-15,-7-21-30 0,-7-26-8 16,-2-7 0-16,-1-2 6 16,9 8-5-16,7 8 6 15,8 10-1-15,4-1 28 16,2 1-26-16,4-1-1 15,3-3 0-15,3-4 1 16,3-2 15-16,15 6-15 16,15 2 9-16,18 3 20 15,3-6-28-15,-6-10-7 16,-7-8-2-16,-14-10 1 16,1-2 7-16,2-3-8 15,1 0 0-15,6-2 22 16,1-4-13-16,0-1-9 15,-2-3 0-15,-3 2 8 0,-2-5-8 16,2 0 2-16,-1-1-1 16,3-2 11-16,1-1-10 15,3-2-2-15,1-4 0 16,1-4-5-16,1-3 5 16,-1 0 0-16,0 0 0 15,0-1 9-15,-1-7-9 16,1-1 0-16,-1-6 0 15,0 1 0-15,-2-6 0 16,-2-1 0-16,-1-4 0 16,-1-5 6-16,-4-2-6 15,-15 1-6-15,-13 2 5 16,-17 4-1-16,-1-3 1 16,3-11 1-16,8-5 0 0,5-13 11 15,-4-2-2-15,-2-7-9 16,-4 1 0-16,-5-3 7 15,0-12-6-15,-2-9 7 16,-4-15-2-16,-6 2 6 16,-11 18-12-16,-10 19 0 15,-6 1 0-15,0-8 7 16,-3-10-4-16,-1-10-3 16,-3 9 0-16,0 18 1 15,0 12 2-15,0 9-3 16,0 7 0-16,-6-8-5 15,-3-5 5-15,-6-5 0 0,-3 0 0 16,-7 0 11 0,-7 0-5-16,-5-2-6 0,-7-1 0 15,-6 0-8-15,-7 1 8 16,-2-1 0-16,-7 2 0 16,-17-7 0-16,-17-5 1 15,-23-6-1-15,-6 0 0 16,5 10 0-16,8 9-1 15,7 10 1-15,-6 2 0 16,-3 6-1-16,-7 1-29 16,-4 4 24-16,-8 5-4 15,-6 1-6-15,-6 3 4 16,-4 5-4-16,0 8 8 16,1 6 7-16,0 4-5 15,-1 6 6-15,-1 14 0 16,-3 8 0-16,0 6-11 0,2 2 11 15,8 3 0-15,9-2-1 16,10 2-1-16,13-1 1 16,11 0 1-16,24-6-15 15,21-7-23-15,2-2-192 16,21-7-45-16,5-5-289 0</inkml:trace>
  <inkml:trace contextRef="#ctx0" brushRef="#br0" timeOffset="49744.2">26408 7427 671 0,'0'0'99'0,"0"0"-34"15,0 0 25-15,-77 88 67 16,54-53-15-16,1 2-46 16,1 4-22-16,4 2-18 15,1 1-24-15,2 5 16 16,1 3-30-16,3 2 9 16,1 15 15-16,2 17-40 15,7 20 12-15,0 6 5 16,1-6-4-16,12-22 30 15,1-25-17-15,1-15-6 16,3-3 6-16,7 9-28 16,9 8 23-16,11 6 2 0,7-2-3 15,5-4 48-15,8 0-51 16,16 1 18-16,15 3-2 16,15 3-25-16,6-2 5 15,-7-9-1-15,-10-6 13 16,-6-9 39-16,0 0-54 15,0-6-2-15,0-2-1 16,-2-3 3-16,2 0 3 16,-1-3-15-16,2-3 1 15,-2-3 18-15,-3-2-18 16,0-3-1-16,-5 0 0 16,2-1-8-16,-1-3 8 15,4 1 0-15,2-5 6 16,4 3 8-16,2-2-7 15,5 1-7-15,2-3 0 0,0 0-3 16,-2 2 3-16,-3-4 0 16,0 2 3-16,0-2-3 15,2 0 0-15,2-3 0 16,-1 0 0-16,3 0-6 16,0-8 6-16,1-5 0 15,-2-2 1-15,-1-2-10 16,-6-2 8-16,-2-1 0 15,-7 0-1-15,-4-6-17 16,-15 2 9-16,-10-1 7 16,-12 2 3-16,-3-5-11 15,8-5 12-15,10-10-2 16,6-6 1-16,-2-2-20 0,0-2 12 16,-3 0 7-16,-6-2 1 15,-4 1-1-15,-5-4 8 16,-10 2-7-16,-8-2 0 15,-7-1-3-15,-9 0 3 16,-9-2 1-16,-6-1 14 16,0-1 19-16,-13 2-33 15,-9-2 12-15,-6-1-13 16,-5-3 0-16,-7-1 12 16,-2 1-12-16,-4 0 1 15,-2 0 10-15,-4-3-9 16,-10-7-2-16,-13-12 0 15,-12-10-20-15,5 6 14 0,17 21-9 16,13 19 6-16,10 10-6 16,-10-4 18-16,-11-9-3 15,-22-13 0-15,-17-4-2 16,-21 0 1-16,-11 4 1 16,2 12 0-16,5 11-1 15,6 7-4-15,-2 3-7 16,-4 2-24-16,0-2-27 15,5 4 62-15,3 2-14 16,2 3 15-16,-1 4 3 16,2 4 3-16,-2 2-7 15,-1 3 1-15,-2 3-12 0,-4 2 10 16,-2 5 2 0,-3 2 0-16,-4 2 9 0,-2 4-8 15,-2 12-1-15,0 9 0 16,-2 9-6-16,2 5 4 15,0 9 3-15,0 7-1 16,6 9 6-16,8 4-6 16,11 6 0-16,14 1 0 15,18 1-7-15,19-11-6 16,20-10 13-16,5 8-250 16,13-17-55-16,7-6-319 0</inkml:trace>
  <inkml:trace contextRef="#ctx0" brushRef="#br0" timeOffset="51449.05">26978 5361 409 0,'0'0'290'16,"0"0"-225"-16,-73 80-14 16,42-39 24-16,2 2 67 15,1 0 20-15,5 2-70 16,-1 1-2-16,5-1-14 15,4 5-44-15,2 2 36 16,5 4-29-16,5 6-10 16,3 2 6-16,0 4-33 15,0 0 5-15,14-1-7 16,7-7 2-16,5-2-2 16,10-4 1-16,10-3-1 15,7-1 19-15,12-2-10 0,15 0-8 16,17 3-1-16,16 1 2 15,0-2 3-15,-8-9-4 16,-11-9-1-16,-8-4 11 16,4-4-10-16,4-1-1 15,3-6 0-15,7 0 7 16,2-3-7-16,6-2 0 16,2-2 0-16,3-2 5 15,-1 0-5-15,-2-2 0 16,-1 2-1-16,0-2-2 15,1-1 2-15,1-2 1 16,-2-1 0-16,3-2 4 16,-1 0-4-16,2 0 0 0,-3-3 0 15,0-4-5-15,-4 2 5 16,-1-1 0-16,3-2 0 16,-1 1 8-16,0-1-7 15,-1-3-1-15,-1-2 0 16,0-1-7-16,0-3-2 15,-8-3 5-15,-2-2 4 16,-5 0-6-16,-6-2 6 16,-3-3 0-16,-2-3 0 15,-13 4 0-15,-10-2 5 16,-12 6-5-16,-5-3 0 16,6-5 0-16,2-4 10 15,4-5-10-15,-6-2 38 0,-5 2-38 16,-1-2 33-16,-4-3-25 15,-5 0 16-15,-1-4-23 16,-5-2 17-16,-6-1-18 16,-6-2 0-16,-5 2 0 15,-8 0 10-15,-3 1-4 16,0 1-1-16,-11 3 2 16,-6-3 5-16,-5 1-5 15,-4-2-7-15,-3 1 0 16,-4 0-13-16,-6-1 7 15,-4 2-4-15,-4 2 8 16,-3 3 1-16,-5 3 1 16,-2 0 0-16,-6 5 1 15,-1 2 8-15,-3 1-8 0,0 3-1 16,-3 6 0-16,-3 3-11 16,1 1 9-16,-4 3 2 15,-8-2 0-15,-14-2 0 16,7 1 2-16,12 2-2 15,8 3 0-15,9 3-1 16,-15-5 1-16,-4 2 0 16,5 0 0-16,0 1 8 15,13 3-7-15,-7-1-1 16,3 2 0-16,-1 0-3 16,2 3 3-16,-3 2 0 15,-13 4 0-15,-12 0 2 16,-13 0-1-16,-5 0-1 0,10 0 0 15,7 0-2-15,11 0 2 16,-2 0 0-16,-2 0 0 16,-3 0 4-16,-2 2-3 15,-1-1-1-15,0 0 0 16,-1 1-5-16,1 1-4 16,2-2 11-16,-1 3-2 15,5 2 10-15,12 0-8 16,13 0-2-16,13 1 0 15,3 2-3-15,-9 2 3 16,-8 3 0-16,-8 5 0 16,4 2 1-16,0 0 0 0,6 2-2 15,2-1 1-15,3 2-5 16,4-1 5 0,3 0 0-16,1-1 0 0,3 1 2 15,4-3-1-15,2 3-2 16,1-2 1-16,7 1-25 15,2-3-5-15,5 1-57 16,2-4-23-16,-6 6-113 16,6-5-268-16,3-2-368 0</inkml:trace>
  <inkml:trace contextRef="#ctx0" brushRef="#br0" timeOffset="59056.09">23686 15659 1217 0,'0'0'235'16,"0"0"-189"-16,0 0-14 15,0 0 9-15,0 0 121 16,0 0 3-16,5-68-93 16,-4 60-7-16,-1 1-12 15,0 0-31-15,0 4 36 16,0-1-21-16,0 4-17 0,0 0-5 16,0 4-15-16,0 16 0 15,0 24 0-15,-7 34-5 16,-9 35 4-16,0 16 1 15,-2 0 0-15,-1-12 8 16,3-22-8-16,2-19 0 16,5-21-6-16,0-15-28 15,3-11 28-15,-1 0 7 16,1-2-1-16,-1-4 15 16,2-12-14-16,3-6-1 15,2-5 0-15,0-3 1 16,0-18 7-16,3-13-8 15,9-12 0-15,0-20-12 16,3-18 5-16,0-21-5 0,3-9-9 16,-3 7-17-16,0 9 36 15,0 13-49-15,-2 17 10 16,-1 13 40-16,-3 15-34 16,1 6 25-16,1 1 10 15,-1-1-12-15,4 5 11 16,-2 12 1-16,-2 11 0 15,0 6 0-15,3 4 2 16,3 21 2-16,12 27 4 16,16 31-2-16,12 29 31 15,7 11-26-15,-2-7-3 0,-7-17 3 16,-16-29 3 0,-8-18-3-16,-7-12 37 0,-7-7-36 15,0 4 16-15,-3 0-28 16,-6 1 0-16,-7-7 5 15,-9-6 8-15,-19-3-13 16,-11-8 0-16,-12-2 1 16,-6-7 9-16,-8-5-9 15,-1 0-1-15,0 0 0 16,4 0 11-16,5 0-11 16,9 0 0-16,8 0 1 15,9 0-6-15,11 0 5 16,7 3-15-16,10 2-34 15,3-2-115-15,25-3-95 16,7-8-67-16,0-5-248 0</inkml:trace>
  <inkml:trace contextRef="#ctx0" brushRef="#br0" timeOffset="59341.78">24326 15616 1478 0,'0'0'338'15,"0"0"-275"-15,0 0-62 16,0 0-1-16,0 0 61 16,13 156 98-16,2-31-56 15,3 14-96-15,3-5 18 16,-6-18-25-16,-6-39 3 0,-2-15-3 15,-2-18 2-15,-1-10-2 16,-2 0 0-16,-2-1-54 16,0-3-94-16,-9-15-149 15,-9-10-78-15,-3-5-195 0</inkml:trace>
  <inkml:trace contextRef="#ctx0" brushRef="#br0" timeOffset="59552.37">24190 16237 1280 0,'0'0'235'0,"0"0"-210"16,0 0-14-16,0 0 65 15,102-15 102-15,-55 15 1 0,8 4-83 16,5 0-29-16,4 1 8 16,0-3-59-16,-4-2 9 15,-5 0-25-15,-8 0-11 16,-9-4 10-16,-6-3-69 15,-8-11-112-15,-10 1-146 16,-9 1-397-16</inkml:trace>
  <inkml:trace contextRef="#ctx0" brushRef="#br0" timeOffset="59807.56">24649 15663 1315 0,'0'0'315'0,"0"0"-255"16,0 0-60-16,0 0 10 16,8 81 176-16,8 0-11 15,4 32-104-15,2 11-18 16,-3-5 15-16,-3-19-59 16,-6-29 7-16,-4-15-16 15,0-15 10-15,-2-6-10 16,2 4 0-16,2-1-21 15,-2-1-63-15,1-8-133 16,-1-11-127-16,-1-7-498 0</inkml:trace>
  <inkml:trace contextRef="#ctx0" brushRef="#br0" timeOffset="60069.83">24988 16310 1139 0,'0'0'271'0,"0"0"-171"16,0 0-58-16,0 109 92 15,5-61 78-15,6 3-113 0,3-1-47 16,2-3-33-1,1-8-10-15,-3-6 3 0,0-7-12 16,-2-10-94-16,-6-9-159 16,-3-5-399-16</inkml:trace>
  <inkml:trace contextRef="#ctx0" brushRef="#br0" timeOffset="60513.03">24993 16388 1141 0,'0'0'307'16,"0"0"-224"-16,0 0-73 16,0 0 4-16,0 0 26 15,0 0 86-15,102-63-42 0,-67 63 24 16,1 0-8-16,1 12-11 16,-3 12-23-16,-4 10-64 15,-6 9 8-15,-8 6-10 16,-11 4 9-16,-5 0 1 15,-9-1-10-15,-15-1 1 16,-6-7 7-16,-3-5-8 16,0-10 0-16,2-5 0 15,4-12-5-15,5-4 5 16,6-8 0-16,8-8 1 16,7-13-1-16,1-8-41 15,6 0 28-15,11 0 11 16,6 5-16-16,2 5 18 0,4 9 1 15,-1 6 42 1,2 4 36-16,1 0-39 0,-1 14-6 16,1 5-14-16,-1 2-14 15,0-1 19-15,-2 1-25 16,-2-6 0-16,-1-5 0 16,-4-6-38-16,4-4-78 15,-5-12-211-15,-4-2-283 0</inkml:trace>
  <inkml:trace contextRef="#ctx0" brushRef="#br0" timeOffset="60723.24">25546 16388 1428 0,'0'0'370'0,"0"0"-279"0,0 0-64 15,0 0 31-15,42 77 94 16,-19-34-69-16,4 3-38 15,3 1 4-15,0-3-49 16,0-7 10-16,-5-7-10 16,-2-9-21-16,-4-6-17 15,-5-15-176-15,-4 0-278 16,-6-4-317-16</inkml:trace>
  <inkml:trace contextRef="#ctx0" brushRef="#br0" timeOffset="60942.73">25737 16416 1365 0,'0'0'377'15,"0"0"-266"-15,-19 78-67 16,8-28 20-16,-2 4 98 16,-1-1-44-16,1-2-68 15,-2-6-2-15,6-6-48 16,-1-9 0-16,5-10 0 15,2-7-22-15,2-10-39 16,1-3-151-16,0-11-286 16,6-6-218-16</inkml:trace>
  <inkml:trace contextRef="#ctx0" brushRef="#br0" timeOffset="61362.63">26277 16300 1759 0,'0'0'362'15,"0"0"-350"-15,0 0 0 16,82-10 16-16,-49 6 25 16,2 1-15-16,-2 1-38 15,-2 0-25-15,-5 2-9 16,-13 0-143-16,-7 0-197 16,-6 0-680-16</inkml:trace>
  <inkml:trace contextRef="#ctx0" brushRef="#br0" timeOffset="61519.76">26289 16554 1768 0,'0'0'478'0,"0"0"-417"16,0 0-38-16,92 0 54 16,-53-3-10-16,3-6-18 15,7-10-49-15,-7 0-74 16,-13 1-234-16</inkml:trace>
  <inkml:trace contextRef="#ctx0" brushRef="#br0" timeOffset="80614.19">27046 16387 1060 0,'0'0'254'0,"0"0"-122"16,0 0-84-16,0 0 86 15,0 0 16-15,0 0-60 16,-1 0-8-16,1 0-72 15,0 0 13-15,0 0 7 16,0 0-30-16,0 0 56 16,0 0-27-16,3 0 3 15,6 1 45-15,6 3-55 16,3 1 24-16,7-2-6 16,4-1-31-16,2 1 38 15,0 0-35-15,2-2-6 16,-3 1 15-16,-5-1-20 15,-3 1-1-15,-8 0 0 0,-4-2 3 16,-5 0-9-16,-4 0 6 16,-1 0 0-16,0 0-1 15,0 0-4-15,0 0-47 16,0 5-95-16,0-1-404 16,0-4-625-16</inkml:trace>
  <inkml:trace contextRef="#ctx0" brushRef="#br0" timeOffset="81267.26">27721 16491 1048 0,'0'0'307'16,"0"0"-208"-16,0 0 15 15,0 0 7-15,0 0 12 16,0 0-55-16,14-75-64 15,-8 51 54-15,2-2-46 16,-2-4-10-16,1 1 25 16,-4-1-35-16,0 2 5 15,-1-1-7-15,-1 4 9 0,1 2 7 16,-1 8 3-16,-1 6 8 16,0 2 24-16,2 7-50 15,-2 0 17-15,0 4-18 16,1 19 12-16,1 20-9 15,2 29-2-15,3 23-1 16,0-3 36-16,-1-17-30 16,-2-22 25-16,-1-17-27 15,0 3 8-15,2 4-1 16,2-2-11-16,-3-9 0 16,1-8-1-16,0-9-54 15,2-11-75-15,-1-4-181 16,0-4-481-16</inkml:trace>
  <inkml:trace contextRef="#ctx0" brushRef="#br0" timeOffset="81651.36">28074 16586 1650 0,'0'0'241'15,"0"0"-224"-15,0 0 22 16,0 0 10-16,11-97 41 16,-5 64-58-16,2-1-31 15,1-1 21-15,-1 1-20 16,-2 3 7-16,1 4 14 0,-1 3-14 16,-3 3-7-1,2 6-2-15,-4 2 2 0,1 7 25 16,-1 3-13-16,-1 3 4 15,2 0 27-15,2 19-44 16,2 12 10-16,0 14 5 16,2 8-7-16,-2 8 32 15,1-1-26-15,-1-2 12 16,0-5-6-16,-2-6-14 16,0-5-14-16,-1-5 5 15,-2-8-70-15,1-3-42 16,-1-9-248-16,-1-10-663 0</inkml:trace>
  <inkml:trace contextRef="#ctx0" brushRef="#br0" timeOffset="82358.76">28517 16254 889 0,'0'0'498'16,"0"0"-408"-16,0 0 38 16,0 0 56-16,0 0-45 15,0 0-36-15,0 0-41 16,73-29-19-16,-46 24 28 0,3-2-30 15,4 0-10-15,2 0 0 16,-2-1-23-16,-1 4-9 16,-6-2 1-16,-6 2-45 15,-9 2 10-15,-12 2-123 16,0 0-179-16,-3 0-357 0</inkml:trace>
  <inkml:trace contextRef="#ctx0" brushRef="#br0" timeOffset="82858.32">28569 16209 1144 0,'0'0'275'15,"0"0"-217"-15,0 0-14 16,0 0 84-16,0 0-7 15,-25 74-27-15,21-44-75 16,1 4 25-16,1-1-8 16,1-1-28-16,1-2 24 15,0-7-32-15,0-2 1 16,3-7 11-16,3-6-5 16,4-4-7-16,2-4 0 15,4 0 2-15,4-1 10 16,7-12-11-16,2-1-1 0,4 2 9 15,2 2-6-15,-1 7-3 16,1 3 0-16,-2 3 0 16,-3 15 8-16,-6 6 11 15,-4 6 12-15,-10 2 29 16,-4 2-38-16,-6-2 20 16,-4 1-14-16,-15-2-15 15,-6-4 37-15,-5-3-39 16,-2-5-1-16,-3-4 9 15,1-8-11-15,1-7-8 16,3 0 0-16,5-3 0 16,3-10-6-16,8-2 6 15,4-4-31-15,8 0-19 0,2-13-135 16,13 7-156-16,4 3-336 0</inkml:trace>
  <inkml:trace contextRef="#ctx0" brushRef="#br0" timeOffset="83564.75">29117 16240 916 0,'0'0'225'15,"0"0"-160"-15,0 0-27 16,0 0 63-16,85 0 14 15,-55 0-66-15,2 1-33 16,3 10 44-16,1 1-11 16,-5 5 37-16,-3 2 39 15,-7 1-49-15,-7 4-37 16,-9-1-34-16,-5 1-4 0,-5 1 23 16,-15-3-23-16,-8-1 5 15,-4-3 1-15,0-2 8 16,2-5-15-16,3-4 1 15,6-3 0-15,6-4 27 16,5 0-22-16,5 0-6 16,5 0 0-16,0-7-18 15,10-6-15-15,10 0-45 16,7 3-24-16,4 0 59 16,7 6-31-16,2 4 59 15,0 0 14-15,1 4 2 16,-3 15 36-16,-4 3 9 0,-5 3 73 15,-8 3-31 1,-8 2-66-16,-10 1 20 16,-3-2 8-16,-13 1-35 0,-14 0 44 15,-12-3-36-15,-6-5-9 16,-5-3 23-16,-2-5-30 16,1-8 11-16,3-2 5 15,6-4-21-15,6 0 32 16,9 0-27-16,7-4 2 15,8-1-9-15,3 1-19 16,1 0-93-16,5 0-197 16,0 1-922-16</inkml:trace>
  <inkml:trace contextRef="#ctx0" brushRef="#br0" timeOffset="93182.94">30077 16798 1587 0,'0'0'276'16,"0"0"-198"-16,0 0-77 16,0 0 86-16,0 0 0 15,36-86-70-15,-28 61 20 16,2-4-23-16,-3-2-3 0,1-3 28 16,-2-3-32-1,0-4-7-15,0-4 0 0,-2-6 1 16,-2-2 8-16,1-2-9 15,-2 1 0-15,1 2 5 16,-2 4-5-16,0 6-1 16,1 5 0-16,-1 4 1 15,0 5 0-15,0 6 1 16,0 3-1-16,0 4 8 16,0 3-2-16,-3 3-8 15,0 3 2-15,0 2-3 16,2 4-3-16,1 0 6 15,0 0 0-15,-2 0 0 0,2 6 0 16,-1 8-1 0,1 5 1-16,0 7-5 0,0 11-5 15,0 6 10-15,6 8 0 16,6 7 2-16,3 4-2 16,1 4-1-16,2 0 0 15,-3-1 0-15,-2-4-7 16,-2-4 14-16,-7-12-6 15,-4-5 0-15,0-6 8 16,-3-7-10-16,-9-5 2 16,-2-10-3-16,0-5 3 15,-1-7 1-15,3 0 14 16,0-15 0-16,2-9-5 0,4-6-10 16,4-5 0-16,2-3 0 15,6-2-6-15,15 1 6 16,6 1 0-16,4 5-1 15,5 8-21-15,2 6 21 16,1 12-7-16,0 7 4 16,-3 7 3-16,-6 17 2 15,-8 5 5-15,-11 10 7 16,-10 4-2-16,-1 0-2 16,-22 3-9-16,-12-2 1 15,-10-1-3-15,-8-4 9 16,-3-10-7-16,3-4 2 15,4-13 5-15,11-7-13 16,8-5 6-16,13-11-13 0,12-13 12 16,4-3-27-1,16 0 28-15,12 4-11 0,10 8 6 16,4 6 5-16,5 9 0 16,1 0 0-16,1 12 25 15,0 2-8-15,-4 1 3 16,1-2-8-16,-4-4-6 15,-3-7-12-15,12-2-3 16,-11-17-116-16,-9-1-365 0</inkml:trace>
  <inkml:trace contextRef="#ctx0" brushRef="#br0" timeOffset="93411.4">30736 16104 542 0,'0'0'1496'0,"0"0"-1434"15,0 0-48-15,0 0-14 16,101-17 99-16,-46 17-62 16,6-2-5-16,4 2-31 15,-3-1 0-15,-7-1-1 16,-9 1-91-16,-13 1-126 15,-17 0-412-15</inkml:trace>
  <inkml:trace contextRef="#ctx0" brushRef="#br0" timeOffset="93722.22">30954 16174 225 0,'0'0'1164'0,"0"0"-980"16,0 0-146-16,61 106 77 16,-34-57 65-16,-2 9-57 15,-2 4-39-15,-4 3-56 16,-6 0 31-16,-9-1 31 0,-4-3-69 16,-4-3 2-1,-19-7-23-15,-5-3 8 0,-9-4 6 16,-5-5-13-16,-6-10 5 15,-1-5 6-15,-3-14 0 16,3-6-12-16,2-4 0 16,3-5 9-16,2-14-24 15,-20-12-3-15,12 4-132 16,-1 0-574-16</inkml:trace>
  <inkml:trace contextRef="#ctx0" brushRef="#br0" timeOffset="95344.46">22447 15481 730 0,'0'0'228'15,"0"0"-108"-15,0 0 47 16,0 0-25-16,0 0-16 16,0 0 24-16,0 0-58 15,31 38 0-15,-24-33 27 16,-2 1-43-16,1 4 15 0,0 4-22 15,0 8-20-15,2 9 18 16,-2 21-27-16,1 30-3 16,-4 44 10-16,-3 26-31 15,0 16 14-15,-5 3-28 16,-7-17 5-16,-3-3 11 16,5-9-12-16,0-17 1 15,3-15 14-15,6-13-19 16,-1-26 21-16,2-16-18 15,0-16-4-15,0-8 19 16,0 5-20-16,0-1 2 16,2 1 5-16,-1-10 8 15,2-9-16-15,-1-7 1 16,0-5 0-16,0-3-15 16,-2-2 21-16,2 0-6 0,-2 0 0 15,0 0 16-15,0 0-13 16,0 0-3-16,0 0 0 15,1 0-5-15,1 0 5 16,1 0 0-16,3 0 0 16,4 0-10-16,5 0 9 15,7 0 1-15,4 0 0 16,8 0-2-16,5 0 1 16,6 0 1-16,7 0 0 15,4 3-8-15,7 4 8 16,4 2 2-16,17 1-1 15,17 0 6-15,23 4-7 16,9 1 0-16,-3-5-14 16,-7-1 5-16,-6-1-3 0,2-2 12 15,3-3 0-15,5-1-1 16,1-2-13-16,6 0 13 16,-2 0-1-16,1-2-32 15,2-4 33-15,-3-5-3 16,2 2 4-16,-3-5 2 15,-1 3-2-15,4-2 0 16,-1 2-12-16,1-3 12 16,5 4-16-16,-2 0 16 15,0 1 0-15,3-1 0 16,1 0-3-16,3 0 2 0,4 3-13 16,1-2 7-1,5 2-1-15,2-1 9 0,4 0-1 16,2 2 0-16,3-2-3 15,3 2-5-15,2 3-2 16,3-2-3-16,-1 3-1 16,-4 1 14-16,2-1 0 15,-4 2 0-15,1 0 0 16,-1 0 0-16,-1 0-8 16,-1 2-2-16,-2-1 3 15,-3 1 4-15,-3 3 3 16,-2-5-6-16,0 0 2 15,-5 0 3-15,-7 0-20 16,-5 0 0-16,-9 0 15 16,-5-3 7-16,-9-1-1 0,-6 1 0 15,-25 2-22-15,-14-2 21 16,-20 3-12-16,-6 0 13 16,2 0 2-16,1 0-1 15,-2 0-1-15,-10 0 3 16,-12 0 3-16,-7 0-8 15,-6 0 2-15,-6 0-4 16,-1 0 2-16,-2 0 4 16,0 0-2-16,0 0 0 15,0-1-77-15,-3-4-160 16,-5 0-375-16</inkml:trace>
  <inkml:trace contextRef="#ctx0" brushRef="#br0" timeOffset="95817.87">31763 15998 980 0,'0'0'300'15,"0"0"-295"-15,0 0-5 16,0 0 0-16,0 0 72 15,0 0 45-15,-1 77-34 16,-1-26 0-16,2 27 5 16,0 35-39-16,0 22 35 15,-2 8-20-15,1-5-24 16,-4-13 17-16,1-6-32 16,-4-9 35-16,1-13 24 15,3-20-32-15,-1-22-7 16,4-18-27-16,1-6-18 0,-2 2 21 15,2-1-21-15,-1-3 0 16,-1-9-36-16,-1-9-228 16,0-8-1150-16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17:42.22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19426 5121 874 0,'0'0'146'16,"0"0"-68"-16,0 0 35 16,0 0-32-16,0 0 2 15,0 0-5-15,0-17-28 16,0 14 11-16,0-3-21 16,1 1-5-16,2-1 13 15,2-3-33-15,1 1 8 0,3-3 2 16,-2 0-7-16,2 0 4 15,1-3-8-15,1 3-5 16,1 0 11-16,1-1-14 16,1 1-6-16,1 3 0 15,-2 0-3-15,2 3-4 16,-1 1-3-16,2 3 10 16,-1 1 2-16,3 0-2 15,0 0 0-15,0 2-1 16,1 9 2-16,-3 2-3 15,2 1 2-15,-3 2 0 16,1 1 0-16,-2-2 2 0,-1 1-1 16,-2-1-1-16,-2 1 0 15,0-2-1-15,-3 0 1 16,0-1 0-16,-2-2 0 16,-1 2 5-16,0-2-5 15,-3 0 0-15,0 2 0 16,0-3-9-16,-1 3 16 15,-8 1-7-15,-3 0 0 16,-5 0 10-16,1 0-10 16,1 2 0-16,-4-1 1 15,1 2 5-15,-2 3-5 16,0-1-1-16,1 3 0 16,-1 1 1-16,2 3-1 0,-2-1 0 15,1 4 0 1,4-1 4-16,-1 0-4 0,4 0 0 15,-1 1 0-15,3-2-3 16,3-3 3-16,-1-2 0 16,1-3 0-16,4-3 3 15,0-3-2-15,3-5-2 16,0-1 1-16,0-5-4 16,0-2 4-16,0 0 0 15,0 0 0-15,0 0 0 16,8-7-1-16,2-2 1 15,-1 1 0-15,2 1 2 16,0 2-10-16,1 3 8 0,1 2 0 16,1 0 2-1,2 0 4-15,1 3-6 0,4 5 0 16,-2 0 1-16,2 1 5 16,1-1-6-16,1 0 15 15,-2-2 32-15,3-3-25 16,1-1 12-16,0-2-12 15,-1 0-21-15,0 0 4 16,12-19-5-16,-11 2-84 16,1-3-245-16</inkml:trace>
  <inkml:trace contextRef="#ctx0" brushRef="#br0" timeOffset="1477.54">9483 5221 973 0,'0'0'135'15,"0"0"-109"-15,0 0 14 16,0 0 7-16,0 0 24 16,0 0-8-16,0 0-41 15,-1-34 9-15,4 26 5 16,4 0-29-16,0 2 25 16,4-4-32-16,1 3 1 15,1-3 1-15,2 1 9 16,3 1-11-16,3 2 0 15,1 2 1-15,-1 2-3 16,5 2 2-16,0 0 0 16,3 0 0-16,-1 6 2 15,-1 3-3-15,-2-1 1 0,-4 1 0 16,-1 2 0 0,-5 0 1-16,-2 1-1 0,-4 3 0 15,-3 0-1-15,-3 1 1 16,-3 0 0-16,0 1 0 15,-3 0 6-15,-12 0 1 16,-4 3-7-16,-3-1 0 16,-1 0-1-16,-3 1 1 15,-2-3 0-15,0 3 0 16,-2 0 6-16,-1-1 1 16,-1 4-7-16,-1-2 0 15,2 2-6-15,1-1 6 16,2 1 0-16,4-3 0 15,2 4 5-15,7-2-4 16,3 1-1-16,2-3 0 0,5 4 0 16,5-4-1-1,0-1 1-15,6-2 0 0,7-3 2 16,4 0-1-16,1-3-1 16,2-1 0-16,0 0 1 15,4-3-2-15,1 0 1 16,2-2 0-16,0-3 5 15,-2 0 2-15,1-2-7 16,-3 0 0-16,0 0 0 16,-4 0 17-16,1-3 5 15,-1-3 32-15,-1 3 7 16,3-1-52-16,-2 3 22 16,-1 1-8-16,3 0-23 15,0-2 23-15,0 1-22 16,3-2 6-16,-1 0-7 0,3-2-79 15,-8 0-129-15,-5 1-590 0</inkml:trace>
  <inkml:trace contextRef="#ctx0" brushRef="#br0" timeOffset="41523.08">6458 11693 1219 0,'0'0'275'0,"0"0"-173"16,0 0-22-16,0 0 60 15,0 0-9-15,0 0-87 16,0 0-2-16,0 0-26 16,0 3-3-16,0 3 2 15,0 7-9-15,0 8 1 16,0 11 29-16,0 8-36 16,0 12 27-16,0 6-27 15,0 7 7-15,0 0 12 16,0 2-19-16,6-3 10 15,-1-8-4-15,-2-5 0 0,0-8-7 16,-2-8 1 0,1-7-27-16,-2-6 26 0,1-6-74 15,2-5-171-15,-3-8-369 0</inkml:trace>
  <inkml:trace contextRef="#ctx0" brushRef="#br0" timeOffset="41937.83">6403 12137 933 0,'0'0'275'15,"0"0"-188"-15,0 0-67 16,0 0 56-16,0 0 57 16,0 0-47-16,0 0 25 15,63-2 15-15,-41 2-85 16,2 0 7-16,0 3-26 16,3 2-21-16,1 0 77 15,3-1-53-15,1-1-9 16,-1 0 3-16,-1-3-9 0,-2 2-17 15,-3-2 7-15,-2 0 0 16,-4 2 11-16,-4-1-10 16,-1 1-1-16,-4 0 5 15,-3-1-5-15,-2 1-1 16,-2-2 0-16,-3 1-72 16,0-1-46-16,0 0-142 15,0 0-309-15</inkml:trace>
  <inkml:trace contextRef="#ctx0" brushRef="#br0" timeOffset="42307.06">6725 11732 829 0,'0'0'125'15,"0"0"-27"-15,0 0 131 16,0 0-51-16,23 114-56 16,-7-54-33-16,-4 1 95 15,4 6-64-15,-5-1-62 16,-5-11 22-16,2 3-51 15,-3-7 8-15,-2-10-1 16,0-5-25-16,-3-9-11 0,3-6 0 16,-1-7-13-16,-1-5 7 15,1-5 7-15,-1-3-2 16,1-1 1-16,2 0-185 16,2-1-134-16,-2-6-441 0</inkml:trace>
  <inkml:trace contextRef="#ctx0" brushRef="#br0" timeOffset="42741.81">7332 12150 1018 0,'0'0'549'0,"0"0"-443"16,0 0-100-16,0 0 57 16,0 0 38-16,0 0-46 15,0 0 14-15,34 2-28 16,-7 1 10-16,6 0 30 15,3 1-44-15,4-1 13 0,2 0-14 16,0 0-27-16,-2-1 26 16,2-2-29-16,-5 0 10 15,0 0 26-15,-4 0-41 16,-3-3 7-16,-8-2-8 16,-5 2 0-16,-4 1-6 15,-5-1 12-15,-4 3-6 16,-2 0 0-16,-2-2-6 15,1 2-23-15,6-7-59 16,-2 0-175-16,4-3-529 0</inkml:trace>
  <inkml:trace contextRef="#ctx0" brushRef="#br0" timeOffset="43199.38">8542 11821 1285 0,'0'0'327'0,"0"0"-208"0,0 0-97 16,0 0 38-16,0 0 48 16,0 0-59-16,0 0 46 15,13 56-41-15,-7-24-38 16,0 9 45-16,2 6-26 15,-1 7 20-15,-1 2 18 16,-3 0-53-16,0-1 8 16,-1-7-28-16,-1-6 2 15,1-11-11-15,-1-6 10 16,-1-6-1-16,2-7 0 16,-2-4-27-16,1-2-56 0,-1-1-116 15,0-2-187 1,0 1-300-16</inkml:trace>
  <inkml:trace contextRef="#ctx0" brushRef="#br0" timeOffset="43581.97">8522 12299 428 0,'0'0'791'0,"0"0"-635"16,0 0-73-16,0 0 13 0,0 0 35 16,0 0 34-1,0 0-80-15,35-44-9 0,-17 35 12 16,9 0-53-16,3 0 16 16,2 2-31-16,7-1-4 15,0 2 30-15,1 0-29 16,0 1 6-16,-1 0-1 15,-3 3-16-15,-2 0-4 16,-2 2-2-16,-4 0 0 16,-3 0 9-16,-1 0-9 15,-4 0 7-15,-3 0-5 16,-3 0 6-16,-1 0-16 16,-2 0-4-16,-3 0-39 15,-3 0-36-15,-4-5-151 16,-1 0-107-16,0 0-439 0</inkml:trace>
  <inkml:trace contextRef="#ctx0" brushRef="#br0" timeOffset="43970.9">8985 11831 1136 0,'0'0'285'0,"0"0"-227"0,0 0-24 16,0 0-2-16,0 0 138 16,0 0-12-16,18 77-94 15,-9-38 17-15,-2 8 4 16,2 7-31-16,0 2 26 15,-3 3-43-15,2 1 13 16,-4-3 19-16,3-2-62 16,-2-10 12-16,-1-3-19 15,1-6 1-15,-2-10 5 16,0-5 0-16,0-5-6 16,0-5 6-16,0-6-6 15,-3 0-1-15,4-4-54 16,-4 1-58-16,0 0-89 15,0 1-333-15,0 1-869 0</inkml:trace>
  <inkml:trace contextRef="#ctx0" brushRef="#br0" timeOffset="46256.05">23147 14275 801 0,'0'0'147'0,"0"0"-93"16,0 0-48-16,0 0 125 15,0 0 47-15,0 0-88 16,0 0-23-16,-16 83-19 15,24-62-9-15,6 3 15 16,3 0-31-16,5 1 62 16,5-1 11-16,3-5-59 15,6-2 32-15,3-6-24 16,4-8-15-16,0-3 4 16,3 0-34-16,-2-14 17 15,-2-5-8-15,-4-6-8 16,-4-2 40-16,-4-4-27 0,-8 0 12 15,-5-1 10 1,-5 1-35-16,-8 2 40 0,-4 0-18 16,0 0-7-16,-10 1 31 15,-8 0-46-15,-9 2 17 16,-7 2-18-16,-9 5 9 16,-2 5-11-16,-6 7 2 15,2 5 0-15,0 2 3 16,3 6-3-16,2 12 0 15,4 6 0-15,1 1-49 16,3 4 5-16,1 13-75 16,8-7-112-16,6-4-345 0</inkml:trace>
  <inkml:trace contextRef="#ctx0" brushRef="#br0" timeOffset="46675.26">22921 14704 1580 0,'0'0'280'15,"0"0"-240"-15,0 0-31 16,0 0 57-16,0 0 26 16,0 0-22-16,0 0-18 15,-63 53-46-15,35-24 25 16,-4 1-30-16,-3 6 7 15,-3 0 15-15,0 2-22 16,2-2 11-16,1-1-5 16,6-7 3-16,5-4-17 15,4-5 7-15,7-5-19 16,2-5 11-16,2 1-108 0,1-3-264 16,0 0-426-16</inkml:trace>
  <inkml:trace contextRef="#ctx0" brushRef="#br0" timeOffset="47095.52">21714 15241 1008 0,'0'0'278'0,"0"0"-193"15,0 0 36-15,-16 101 62 16,16-36-24-16,0 19 10 16,0 18-72-16,3-9-37 15,3-18 9-15,0-26-67 16,-3-14 4-16,2 3-6 0,0 4 6 16,-1 3-27-1,-1-6 11-15,0-5-73 0,-1-9-39 16,-2-9-169-16,0-6-99 15,-2-10-305-15</inkml:trace>
  <inkml:trace contextRef="#ctx0" brushRef="#br0" timeOffset="47358.89">21641 15691 806 0,'0'0'244'0,"0"0"-86"16,0 0 16-16,0 0-19 15,102-20 25-15,-61 18-55 16,5-2-66-16,5-1 29 16,3 1-31-16,-3-2-15 15,-1 2-20-15,-3-2-22 16,-6 0-13-16,-5 1-86 15,-8-4-134-15,-8 2-82 16,-11 1-431-16</inkml:trace>
  <inkml:trace contextRef="#ctx0" brushRef="#br0" timeOffset="47586.61">22093 15433 1410 0,'0'0'346'16,"0"0"-246"-16,-3 78-53 16,3-23 16-16,0 16 74 15,0-3-50-15,1 2-41 16,5-5 12-16,2-18-48 16,4-1 4-16,1-10-14 15,8-15-57-15,21-18-126 16,-5-3-344-16,3-7-922 0</inkml:trace>
  <inkml:trace contextRef="#ctx0" brushRef="#br0" timeOffset="48273.23">24242 14717 844 0,'0'0'208'0,"0"0"-154"0,0 0-53 16,0 0 142-16,0 0 30 15,0 0-59-15,0 0-23 16,-1 0-61-16,1 0 61 15,0 2 18-15,1 8-30 16,8 5 62-16,6 9-76 16,8 8-11-16,9 7 28 15,7 5-54-15,10 1 9 16,3-2-37-16,4-6 7 16,-1-5 4-16,0-6-10 15,-3-4 7-15,-4-2 2 16,-8-4-1-16,-7-2-16 15,-8-4 7-15,-8-1 0 0,-5-4-9 16,-6-2 9-16,-5-2-1 16,1-1-30-16,-2 0-111 15,1 0-179-15,-1 0-484 0</inkml:trace>
  <inkml:trace contextRef="#ctx0" brushRef="#br0" timeOffset="48619.81">25258 15166 781 0,'0'0'629'15,"0"0"-475"-15,0 0-68 16,0 0 44-16,0 91 98 16,0-49-94-16,2 10-38 15,5 9-52-15,2 4-22 16,-3 3 30-16,-2-5-30 16,1-3-8-16,-4-9-8 15,1-4 2-15,-1-6-16 16,1-7 6-16,0-6-44 0,-1-9 0 15,-1-4-68-15,0-12-97 16,0-3-179-16,0 0-558 0</inkml:trace>
  <inkml:trace contextRef="#ctx0" brushRef="#br0" timeOffset="48883.96">25188 15654 1363 0,'0'0'243'0,"0"0"-243"16,0 0 0-16,0 0 65 15,0 0 132-15,0 0-61 0,106-34-98 16,-55 30 0-16,4 1-7 16,4 1-25-16,4-1 22 15,0 0-10-15,-1 1-11 16,-4-3 5-16,-2 1-12 15,-10-2 0-15,-7 2-19 16,-8-1-78-16,-7-5-69 16,-8 0-132-16,-8 3-397 0</inkml:trace>
  <inkml:trace contextRef="#ctx0" brushRef="#br0" timeOffset="49184.74">25715 15193 1534 0,'0'0'345'0,"0"0"-277"15,0 0-42-15,-7 72 50 16,7-12 26-16,3 28-11 15,8 22-55-15,2 7-10 16,-4-23 41-16,-4-24-39 16,-4-29 0-16,1-6-10 15,-2 4-9-15,0 0-18 16,0-2 2-16,0-5-57 0,-6-10-35 16,-3-7-196-1,-3-9-709-15</inkml:trace>
  <inkml:trace contextRef="#ctx0" brushRef="#br1" timeOffset="56061.02">7671 8869 831 0,'0'0'274'0,"0"0"-184"15,0 0 38-15,0 0-1 16,0 0-5-16,0 0-52 16,0 0-49-16,0 0 38 15,0 0 7-15,0 0 22 16,0 0 9-16,0 0-61 15,0 0 20-15,0 0-15 16,0 0-29-16,0 0 36 16,0 0-30-16,0 0 6 0,0 0 4 15,0 0-18-15,0 0-9 16,0 0-1-16,0 0-1 16,0 0 0-16,0 0 2 15,0 0-1-15,0 0 4 16,0 0 2-16,1 0-7 15,7 5 1-15,1-4-3 16,1 4 1-16,1-1 3 16,-1 1-1-16,2 0 6 15,-2 1-5-15,3 0-1 16,0 2 0-16,-1 0-3 16,1 2 1-16,2 0 4 15,0 1 2-15,-3 2-1 0,6-1 3 16,-5 2-7-1,3-3 1-15,-3 0-4 0,-1 0-4 16,-2-2 14-16,-3-3-6 16,-2 0 3-16,-2-1-1 15,0-3-3-15,-3 1 1 16,0-1-2-16,0 0 1 16,0 3 1-16,0 3 0 15,0 1 7-15,-6 3-1 16,-5 3-7-16,0-1 1 15,-1 0-3-15,1 0-6 16,-2 0 11-16,2 0-2 16,2-2 7-16,-4 1-1 15,7-2-7-15,-3 2 1 16,0 0-3-16,2 0 2 0,-1 1 1 16,2-1 0-16,0 0 2 15,0 0-1-15,3 2-1 16,-1-3 0-16,1 3-3 15,1-3 1-15,1-1 3 16,-1 0-1-16,2 0 3 16,0 0-2-16,0-2-2 15,0-3 1-15,0 0-4 16,2-1 2-16,2 0 2 16,4-1 0-16,0-1 3 15,0 1 3-15,4 1-8 16,1-1 2-16,-1 0-4 0,3 0 3 15,-1-1 1-15,-1 2 0 16,2-2 17-16,-1 3-16 16,-1-1-1-16,-1 1 0 15,-6 0 6-15,4-1-1 16,-4 1-4-16,-3 0-1 16,0-3 7-16,0 2-1 15,-3-2-6-15,0 2 0 16,0-1 0-16,0 3 1 15,0 1 0-15,-3 1-1 16,-3 0 5-16,-1 1 3 16,-5 0-8-16,6 0 0 15,-3-1 1-15,-1 3 0 16,2-2 7-16,-1 1-8 0,0 0 0 16,0 3 3-16,3-3-3 15,-1 0 0-15,2-1 0 16,-1 0 3-16,2-1-3 15,1 1 0-15,0 0 0 16,0-1 0-16,1-1-1 16,1 1 1-16,-1-4 0 15,2 0 3-15,0 0-3 16,0 0 0-16,0-1 0 16,0-1-8-16,2 1 7 15,4 0 1-15,4 0 0 16,-1 1 4-16,2 2 3 15,2-1-7-15,-1 0 0 16,2 1 1-16,0 2 17 0,0-3-6 16,1 2 1-1,-2 1 14-15,-1-1-17 0,2 1-10 16,-3-2 0-16,-2 0 6 16,-1 1-3-16,-2-3-3 15,-3-1 0-15,-3-1 7 16,4 1 1-16,-4-4-9 15,0 3 1-15,0-3-3 16,0 3 3-16,0 2 0 16,0 1 1-16,-10 0 7 15,1 3 2-15,-2 1-11 16,-5 1 1-16,5 2-6 0,-2 1 5 16,3 1 2-16,-5-1-1 15,6 5 2-15,-3-1 4 16,2 1-6-16,1-2 0 15,1 0-8-15,3-3 7 16,2-6 1-16,2-1 0 16,-2-2 0-16,3-3 1 15,0 0-2-15,0-1-7 16,0 1-51-16,0 0-18 16,9 13-78-16,0-3-223 15,-3 5-552-15</inkml:trace>
  <inkml:trace contextRef="#ctx0" brushRef="#br1" timeOffset="57651.55">7547 11596 567 0,'0'0'810'0,"0"0"-665"0,0 0-36 16,0 0-19-16,0 0 24 15,0 0-4-15,0 0-48 16,-3 0 8-16,3 0-45 15,0 0 0-15,0 0 6 16,0 0-30-16,0 0 28 16,0 0-19-16,4 0 5 15,4 0 25-15,1 2-34 16,4 1 1-16,1 1-7 16,2-1 14-16,4 1-1 0,-1-1-4 15,2 4-3 1,-5-1 8-16,-1-1-13 0,0 2-1 15,-4-1 0-15,-1 0 1 16,-3 1 0-16,-2-2 0 16,-2 2-1-16,-3-2 14 15,0 3-7-15,0 1-7 16,0-1 0-16,0 1 0 16,-3 0 0-16,-6 1 0 15,0 1 1-15,-4 3 8 16,-1 0-8-16,-2-2-2 15,1 5 1-15,-3-2-4 16,4 2 3-16,0 0 1 0,0-2 0 16,4 3 4-1,1-4-2-15,1-3-3 0,4 1 1 16,1-5-2-16,1 3-5 16,0-3 7-16,2 3 0 15,0-3 4-15,0 2-4 16,0 0 0-16,4-3-1 15,3 3-7-15,1-1 7 16,2-1 1-16,2 2 0 16,2-1 1-16,0-1 0 15,0 3-1-15,4-4 0 16,-3 0-1-16,1 2-1 16,-1-1 2-16,1 0 0 15,-5-1 5-15,1 0 1 16,-5 1-7-16,-1-1 1 15,-3 1-6-15,0 0 6 0,-1 1 0 16,-2 1 6-16,0-1-2 16,0 2 3-16,0 1-8 15,-3 1 1-15,-5-2-4 16,-1 3 2-16,-1 0 2 16,-1 2 0-16,-1-1 6 15,-2-2-5-15,0 5-1 16,4-5 0-16,-1 3-1 15,2-4-1-15,-1-1 2 16,4 0 0-16,3-3 5 16,0 0-3-16,0-1-4 0,1 2 2 15,2-2-8 1,0 1 2-16,0-1 6 0,0 3 0 16,5-1 0-16,4 3-1 15,6-2 1-15,0 2 0 16,1 0-4-16,2-1 4 15,1 0 0-15,1 0 1 16,-4 4 3-16,2-2-3 16,0 4-1-16,-2 0 0 15,-2 3-2-15,-1 0 1 16,-4 3 1-16,-1 0 0 16,-5 1 6-16,-2-1 1 15,-1 1-7-15,0-2 0 0,-3-1 0 16,-7 2 1-1,-1-3-1-15,-2 1 0 0,-1-2 3 16,-2 1-2-16,-2 0-1 16,-1-1 0-16,-2 1 0 15,-2-2-5-15,1 1 6 16,-2-1-1-16,2 0 0 16,4 0 7-16,2-3-7 15,2-2 0-15,5-2 0 16,5-4 0-16,1-2 0 15,3 0 0-15,0-1-1 16,0-1-11-16,13 2 10 16,4 4 2-16,5 1-27 15,17 11-103-15,-3-1-241 16,-5 1-570-16</inkml:trace>
  <inkml:trace contextRef="#ctx0" brushRef="#br1" timeOffset="61135">15139 8807 1028 0,'0'0'292'15,"0"0"-166"-15,0 0-65 16,0 0 2-16,0 0-6 16,0 0-12-16,0 0 12 15,-2 0-37-15,2 0 15 16,0 0 5-16,0 0-39 16,0 0 50-16,0 1-6 15,0 0-10-15,2 1 29 16,3 1-55-16,-1-1 16 15,2 1 9-15,2 2-32 16,2-1 20-16,-1-1-13 16,4 2-8-16,-2-1 14 15,1 2-14-15,2-2-1 0,0 3 0 16,4 0 6 0,-1 1 19-16,0-2-18 0,0 2 2 15,1 3 15-15,-2-2-17 16,-1 0-7-16,0-1 0 15,-5 1 2-15,1-1 0 16,0-1-1-16,-3 0 4 16,0 0-1-16,-2-2 4 15,-1-1-10-15,-2 0 2 16,0 0-3-16,-3-1 2 16,0-1 2-16,0 2-1 15,0 3 12-15,-6 2-4 16,-5 0-9-16,-3 1 1 15,-2 0-4-15,1 1 2 0,-3-1 4 16,1 2-2-16,1-2 5 16,0 0 3-16,1-1-10 15,3-1 2-15,0 1-7 16,4-2 0-16,1 1 8 16,2-2-1-16,0 2 7 15,2 0-1-15,0 1-12 16,0-1 6-16,1 1-3 15,-1 2-4-15,2 0 8 16,-1-1-1-16,0 2 9 16,2-2-8-16,0 0-1 15,0 1 0-15,0-3-3 16,0-1-4-16,0 3 7 0,0-5 0 16,5 1 3-16,1-1 6 15,2 1-18-15,0 0 9 16,1-1 0-16,4 1 4 15,0 0-4-15,-1 2 13 16,4 1 12-16,-1 1-19 16,1 0 3-16,1 1-9 15,-2-1 2-15,-3 1 8 16,1 0-9-16,-6-2 0 16,1 2 9-16,-5-2-8 15,0 2-2-15,-3 0 0 16,0 0 0-16,0 2 2 15,-1-1-1-15,-10 5 0 0,-2-5 8 16,-2 5-3-16,-3-3-7 16,0 1 1-16,-1 0-4 15,0-1 2-15,0-2 3 16,3 3-1-16,1-3 5 16,0-1-4-16,5 0-2 15,2-1 1-15,2-1-3 16,0 0 1-16,3-1 2 15,0-1 0-15,3-2 0 16,0 3 1-16,0-3-1 16,0 1 0-16,0 0-5 15,5 1 5-15,5 0 0 16,-1 0 0-16,3 0 3 16,3 1 3-16,-1 1-6 15,3 1 0-15,0 0 0 0,1 1 5 16,1 0-5-16,-4 0 0 15,1 2 5-15,-4-4 2 16,-1 3-8-16,-1 0 1 16,-2-2 0-16,-2 0-3 15,-3-3 4-15,-2 5-1 16,-1-2 0-16,0 3 6 16,0-2-6-16,-9-1 0 15,-2 4 1-15,-2-2 2 16,-2-2-3-16,-1 2 0 15,-1 0 0-15,1 1 6 16,1-1-6-16,0-1 0 0,3-2 0 16,1 0 7-1,3 0 1-15,0-1-8 0,4 0 0 16,-1 1-2-16,2-1 2 16,3 0 0-16,0-1 0 15,0 0 4-15,0-1-4 16,3 3 0-16,6-2 0 15,2 2-6-15,4-1 5 16,-2 2 2-16,5 0-1 16,-1 1 5-16,0 0 2 15,3 1-7-15,-4 3 0 16,2-1 1-16,-4-2-6 16,-1 2 7-16,-3-1-2 0,-2-1 11 15,-2 0-9 1,0-1-3-16,-3-3 1 0,-3 1-4 15,0-3 3-15,0 1 1 16,0-4 0-16,-3 0 15 16,-6 0-6-16,0-3-10 15,-3 2 1-15,0-2-5 16,0 0 5-16,-1 0 0 16,2 0 1-16,1 0 7 15,-1 1-7-15,1-1-2 16,1 2 1-16,0-2-21 15,0 5 21-15,0 2-50 16,1 3-18-16,-2 5-36 0,-3 19-113 16,1-2-71-1,1-1-366-15</inkml:trace>
  <inkml:trace contextRef="#ctx0" brushRef="#br1" timeOffset="64462.85">23266 10040 717 0,'0'0'248'15,"0"0"-144"-15,0 0-7 16,0 0 32-16,0 0-10 16,0 0-20-16,0 0-50 0,0 3-21 15,0 1 43-15,0-1-2 16,0 1 4-16,0 2 19 16,-2 2-53-16,0 1 20 15,1 7-17-15,-1 3-40 16,1 1 55-16,-2 7-22 15,1 2-2-15,-2 5 16 16,-1 4-39-16,-1 4 28 16,-2 4-23-16,-3 3-9 15,-2-2 14-15,-1-2-19 16,-2-3 4-16,-2-1 4 16,-3-3-8-16,1-5-1 0,-3 0 0 15,-3-5 1-15,0-2-7 16,0-4 7-16,0-1-1 15,1-5 13-15,0 0-11 16,1-5-4-16,2-1-3 16,2-4 5-16,3-2 4 15,-1-4-3-15,1 0-1 16,0 0 4-16,-2 0-2 16,0 0-3-16,1-4 1 15,3-2-1-15,-1-1-1 16,2 4 2-16,0-1 0 15,2-3 5-15,-1 2-4 16,2-1-2-16,0 2-11 0,4 0 10 16,0 1-4-1,5 0 6-15,1 2 0 0,1 0-1 16,0 1-31-16,0-2 14 16,0 0-19-16,0 1-37 15,0-4 36-15,0 1 4 16,0 1 32-16,0 0-6 15,0 1-1-15,0-2 8 16,0 3 1-16,0-3 0 16,0 4 5-16,0-1-4 15,0 1 7-15,0 0 28 16,0 0-24-16,0 0 18 16,0 0-14-16,0 0-7 15,0 0 13-15,0 0-21 16,0 1-1-16,0 13 2 0,0 3 7 15,0 4-10 1,0 2 1-16,-3 5 0 0,-2-3-2 16,-1 1 3-16,-2-2-1 15,1-3 0-15,1-3 5 16,2-5-6-16,1-4 1 16,0-3 0-16,0-3 2 15,3-3 8-15,0 0-10 16,-2 0 0-16,2 0 9 15,-1-9 5-15,-1-5-14 16,-2-3 0-16,2-7 6 16,2-1-6-16,-1-1 0 0,-1 2 0 15,1 0-4-15,-1 2 3 16,1 0 1 0,1 1 0-16,0 1 7 0,0 3-6 15,0 5-2-15,0 1 1 16,0 3-6-16,0 2 6 15,0 2 0-15,0 2 2 16,0 1 4-16,0 0 0 16,0 1-12-16,0 0 6 15,0 0 0-15,0 0 1 16,0 0-1-16,0 0 0 16,3 0 5-16,5 0 4 15,3 0-9-15,3 1 0 16,3 5 0-16,3 1 9 0,-1 1-9 15,2 0 12-15,0 3-2 16,-3-2 1-16,0 3-17 16,-3-2 6-16,-4 0 0 15,-1-1-5-15,-6 1 11 16,-2 1-4-16,-2 2 2 16,0-1 6-16,-3 2-11 15,-10 0 1-15,-3 0-5 16,-2 0 4-16,-4 0 2 15,0-1-1-15,-1-1 7 16,2-3-1-16,2-2-7 16,3-1 1-16,2-2-1 15,4-1 0-15,-1-1 1 16,5 0 0-16,2-2 5 0,1 0-3 16,1 2-4-1,2-2-23-15,0 0-62 0,0 0-72 16,0 0-208-16,5 0-438 0</inkml:trace>
  <inkml:trace contextRef="#ctx0" brushRef="#br1" timeOffset="66760.02">23532 10003 487 0,'0'0'410'0,"0"0"-239"15,0 0-122-15,0 0 44 0,0 0 63 16,0 0-9-16,0 0-40 15,0 0-73-15,0 0-8 16,0 4-11-16,0 3 1 16,0 3 55-16,0 4-15 15,0 2-18-15,0 4 13 16,0 2-38-16,0 4 20 16,0 4-17-16,0 6-15 15,0 2 20-15,0 4-12 16,0 1 5-16,0 3-2 15,0 2-2-15,0 0-10 16,0 3 0-16,3-4 0 16,4 2 12-16,-2-6-12 15,3-1 9-15,-1-6 9 0,1-1-17 16,0-5 11-16,1 0 6 16,2-3-10-16,1-5 16 15,-2-1-17-15,3-4-5 16,0-1 1-16,-1-4 9 15,1 0-5-15,1-3-1 16,0-1-5-16,3-4 28 16,2-1-23-16,2-3-4 15,0 0-2-15,1 0 12 16,-1 0-12-16,0-7 0 16,1-1 0-16,-2-1 11 15,-2-1-11-15,0 0 0 16,-5 1-2-16,-1 1-23 15,-3-1 12-15,-3 1 9 0,0-1 4 16,0 1-6-16,-2 0-11 16,1 0 9-16,-2 1-6 15,1 0-22-15,-1 1 35 16,-1 2-10-16,1-1 11 16,-1 4 6-16,0-1-5 15,-2 2-2-15,1 0 1 16,-1 0-20-16,0 0 9 15,0 0 5-15,0 10 6 16,0 5 10-16,0 1 0 16,0 4-16-16,0 4 6 15,0 0 0-15,0 1-2 0,0 1 4 16,0-4-2-16,0-3 11 16,2-4-10-16,-2-5-2 15,1-4 1-15,-1-2-6 16,0-4 6-16,2 0 0 15,-2 0 10-15,0 0 18 16,0 0-22-16,0-4 3 16,0-9-9-16,0-1 0 15,0-4 4-15,0-1-4 16,-2-1 0-16,-1 1 8 16,-2 1-2-16,0 0-12 15,2-2 6-15,0 3 0 16,0 2-6-16,0 1 6 0,0-1 0 15,2 3 6-15,1 2 2 16,0 1-10-16,0 4 2 16,0 1-4-16,0 2-5 15,0 1 10-15,0 1-1 16,0 0 3-16,0 0-3 16,0 0 0-16,0 0-12 15,0 0 6-15,1 0 0 16,7 0 8-16,2 0-2 15,4 3 4-15,1 4 3 16,2 0-7-16,6 2 0 16,-1-1 0-16,5 1 10 15,0-1-10-15,0 1 10 16,-2-2 8-16,-4 1-18 16,-6 1 0-16,-3-3-1 0,-5 2 1 15,-2-2 1-15,-4 3 0 16,-1 2-1-16,0 0 10 15,-4 0-2-15,-11 2-9 16,0-3 1-16,-4 3 0 16,-2-2-5-16,0 1 11 15,0-1-6-15,0-2 6 16,1-2 1-16,3-2-7 16,3 0 0-16,1-3 0 15,4 1-2-15,1 0 3 16,4-2-1-16,-2-1 0 15,3 3-2-15,2-3 1 16,1 0-33-16,-2 0-63 0,-1 6-120 16,0 0-159-1,0 0-400-15</inkml:trace>
  <inkml:trace contextRef="#ctx0" brushRef="#br1" timeOffset="68997.07">23498 14672 694 0,'0'0'212'16,"0"0"-154"-16,0 0-34 15,0 0 43-15,0 0 46 0,0 0 2 16,0 0-49-16,0 0-26 16,0 0 34-16,0 0-11 15,0 0 4-15,0 0-5 16,0 0-46-16,0 0 2 16,0 2-18-16,0 3 7 15,0 3 12-15,0 3-3 16,0 3 21-16,0 3 12 15,0 5-31-15,0 5 30 16,2 4-16-16,-1 6-17 16,2 4 22-16,-1 1-37 15,1 2 16-15,-2 0-13 16,-1-3 13-16,0-4-16 0,0 1 0 16,0-3 0-16,-7-3 6 15,-3 1-6-15,-2-4 0 16,-1-5 0-16,1 1 5 15,-3-7-6-15,0-3 1 16,-1-1 0-16,1-3 13 16,-4-2-6-16,-2-1-14 15,0-3 7-15,-3 1 0 16,-1-3 4-16,-2-1-4 16,0-2 6-16,0 0 5 15,2 0-10-15,-2 0-1 16,0 0 0-16,0 0-7 0,0 0 7 15,-1 0 0 1,1 0 1-16,2 3 2 0,4 3-2 16,-1 0-2-16,2 1 1 15,5-2-4-15,1-2-2 16,3-1 7-16,5 0-1 16,1-2 9-16,4 1-9 15,1-1-1-15,0 0-38 16,0 0-62-16,0 0-40 15,0 0-3-15,0 0 13 16,4-3-133-16,1 1-61 16,-2-3-221-16</inkml:trace>
  <inkml:trace contextRef="#ctx0" brushRef="#br1" timeOffset="69802.32">22889 15329 795 0,'0'0'312'16,"0"0"-220"-16,0 0-52 16,0 0-38-16,0 0 46 15,0 0 54-15,0 0-49 16,0 29 0-16,0-15-26 15,-3 2 1-15,-3-2 7 16,0 0-34-16,-1-1 31 0,1-1-9 16,0-2-22-16,0 0 16 15,-1-1-16-15,2-1-1 16,1-2 10-16,2-3-4 16,1 1-7-16,1-4 1 15,0 1 0-15,0-1 4 16,0 0 8-16,0 0 20 15,0 0 4-15,0 0-36 16,0 0 15-16,0 0-3 16,0 0-11-16,0-2 49 15,7-5-12-15,2-6-10 16,0 1 15-16,0-5-42 16,1 0 23-16,-2-3-24 0,-2-1-12 15,-2 0 11 1,-2 0-9-16,-1 5 10 0,-1 2 0 15,0 2 7-15,0 4-7 16,0 5 0-16,0 3 1 16,0 0 5-16,0 0-6 15,0 0 0-15,0 0 0 16,0 0-13-16,0 0-1 16,0 6 7-16,0 5 7 15,0 2 2-15,0-1-2 16,-1 2 0-16,-5-1 0 15,-2-1 9-15,-5-2-19 0,0-1-1 16,-4 0-75-16,-1-1 29 16,-1-2 1-16,0-2 13 15,1-2 25-15,1 0-5 16,4-1 23-16,5-1 0 16,1 0 0-16,6 0 2 15,1 0-2-15,0 2 0 16,1 0 5-16,14 1 17 15,3 0 71-15,6-1 1 16,2-1-18-16,3-1 14 16,-2 0-72-16,-1 0-2 15,0 0-16-15,0 0-28 16,0 0-6-16,14 0-188 16,-5-6-148-16,-4-1-417 0</inkml:trace>
  <inkml:trace contextRef="#ctx0" brushRef="#br1" timeOffset="71055.87">23476 14817 423 0,'0'0'711'16,"0"0"-538"-16,0 0-136 0,0 0-18 15,0 0 80-15,0 0-12 16,0 0 8-16,31 15-14 16,-18 0 8-16,-1 8-2 15,2 6-54-15,1 5-8 16,-1 2 6-16,2 4-30 16,-3 2 16-16,-1-2-17 15,-2 2 2-15,1-2 8 16,-1 0-10-16,-1-2 1 15,3-1 10-15,0 0 3 16,0-1-15-16,4-2 1 0,2-2-1 16,2-1-1-1,2-5 3-15,2-1-1 0,2-4 3 16,0-1 0-16,3-5-6 16,0-3-1-16,3-1-1 15,-1-3 5-15,1-1 0 16,0-3 0-16,-1-4 6 15,-1 0 3-15,-3-3-10 16,0-11 1-16,-3-5-4 16,-2-2-2-16,-5 0 6 15,-1-1 0-15,-6 2-9 16,1 6 18-16,-7 4-9 16,-1 5 1-16,-3 2 0 15,2 3 32-15,-2 0-32 16,0 0 13-16,0 0-3 0,0 0-10 15,1 0-2 1,1 3-19-16,2 6 20 0,1 7-8 16,2 3 10-16,-3 3-2 15,-1-1 0-15,1 3 7 16,-3-6-8-16,1-2 1 16,-1-4 0-16,1-4-5 15,-2-3 5-15,0-4-1 16,1-1 1-16,-1 0-10 15,0 0 1-15,0-9 9 16,0-6 0-16,0-3 7 16,-3-3-1-16,-3-3-6 15,1-2 0-15,-1 0 1 0,1-1 9 16,-1 2-3 0,1 3 9-16,2 3-4 0,2 5-4 15,-1 5-9-15,2 4 1 16,0 5-6-16,0 0-9 15,0 0 15-15,0 0 0 16,0 0-7-16,3 2-3 16,6 5 10-16,6 2 0 15,0 1-4-15,4 1-3 16,1 1 14-16,2 4-7 16,-1-1 3-16,0 1 3 15,-3-2-8-15,-3-1 2 0,-6-3 0 16,-5 1-1-1,-2-3 2-15,-2 2 0 0,0-3 15 16,-11 3-15-16,-5-1-1 16,-2 2 0-16,-3-2 1 15,0 2-10-15,2-3 9 16,-2 1-28-16,-9 4-76 16,3-3-225-16,3 0-578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22:47.52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28869 4777 717 0,'0'0'238'15,"0"0"-141"-15,0 0-78 16,0 0 28-16,0 0 63 16,0 0 9-16,0 1-16 15,0-1-68-15,0 0 12 16,0 0-14-16,3 0-14 16,0 0 25-16,-1 0-20 15,-1 0-3-15,-1 0 8 16,0 0-29-16,0 2 69 0,0 0-42 15,-12 3-26-15,-6 3 20 16,0 1-20-16,-1-2 0 16,4 1 10-16,3-3-9 15,5-1-2-15,4-1 0 16,1-3-3-16,2 2-5 16,0-2 8-16,0 0-6 15,0 0-3-15,12 0-16 16,6 0 25-16,2 0-1 15,3 0-3-15,-2-2 3 16,-6-2 2-16,-3 1-1 16,-7 0 15-16,-5 3-14 15,0 0-2-15,-13 0-18 0,-13 0-3 16,-11 6 22-16,-2 5-6 16,-2 1 6-16,7 1 6 15,6-2-6-15,7-1 0 16,10-5 0-16,7-2-12 15,4-1 5-15,0-2-8 16,16 0 15-16,11 0-5 16,6-10 6-16,4-2-2 15,0 0 1-15,-4-1 0 16,-6 4 3-16,-7 1 4 16,-7 3 4-16,-9 4 21 15,-4 1-6-15,0 0 21 16,-13 0-32-16,-11 10-14 15,-10 6 17-15,-3 4-18 16,1 1 0-16,5 1 3 0,7-3 3 16,9-1-6-16,8-2 0 15,7-4-5-15,0-2-8 16,16-3-7-16,9-6 6 16,5-1 12-16,4-1-31 15,1-10 31-15,-6 0-6 16,-5-1 8-16,-7 4 11 15,-9 5-10-15,-6 3-1 16,-2 0 16-16,-9 11-7 16,-12 12 10-16,-7 6 0 15,-7 4 6-15,-3 0 16 16,4-1-40-16,4-8 13 0,7-5-11 16,5-6 10-16,11-5-18 15,5-4 5-15,2-4 0 16,5 0-8-16,13-5 9 15,6-9-2-15,4-5-9 16,-1-3 6-16,-3 1 4 16,-8 5 0-16,-4 5 7 15,-6 6 15-15,-6 5-20 16,0 0 26-16,-11 5-28 16,-12 16 10-16,-7 3-16 15,-5 8 7-15,3-1-1 16,3 0 8-16,10-9-7 15,8-5-2-15,8-6-8 16,3-4-14-16,2-3 17 0,13-4 4 16,7 0 1-16,5-8-25 15,6-9-2-15,1-5 27 16,1-6-7-16,-2-1 1 16,-7 0 6-16,-6 0 1 15,-11 4 0-15,-9 2 0 16,0 7-13-16,-11 5 12 15,-11 3 1-15,-2 4 0 16,2 4 0-16,5 0 0 16,4 0 9-16,7 1-3 15,3 5-6-15,3 8-3 16,0 10-82-16,0-3-269 16,0 0-1069-16</inkml:trace>
  <inkml:trace contextRef="#ctx0" brushRef="#br1" timeOffset="4467.2">27994 4821 110 0,'0'0'350'0,"0"0"-171"15,0 0-26-15,0 0 16 16,0 0-53-16,0 0-16 15,0 0-55-15,-2 4-22 16,1 2 17-16,-2 4 13 16,-3 7 19-16,-5 7 11 15,-1 10-31-15,-3 9 1 16,-3 7-29-16,-2 2-2 16,0 1 7-16,-1-7-27 0,4-7-2 15,3-6 0-15,5-8 7 16,2-8-3-16,2-3-3 15,2-6 0-15,2-4 9 16,1-4-8-16,0 0-2 16,0 0 0-16,1-1-25 15,12-14-16-15,3-6-55 16,3-4-12-16,0-6 5 16,1-2 27-16,0-3 64 15,-3 0 11-15,-2-2 1 16,-2 0 7-16,1 1 13 15,-4 4 29-15,-1 2 38 0,-3 6-29 16,1 6 17-16,-2 2 0 16,-1 3-31-16,0 2 16 15,-1 1-17-15,0 3-5 16,-2 0 9-16,1 3-35 16,-2 3 7-16,1 0-10 15,-1 2-8-15,0 0 23 16,0 0-16-16,0 0-6 15,0 4-1-15,0 9 0 16,4 9-1-16,1 8 0 16,1 5-2-16,1 8 2 15,1-1 0-15,1 1 0 16,-2-4 4-16,-1-5-2 16,0-5-2-16,0-7 0 0,-3-1 0 15,-2-6-1-15,1-2 1 16,-2-4 0-16,0-1-27 15,0-2-17-15,0 1 42 16,-9-2 2-16,-1-1 0 16,-4 2-1-16,-4-1 2 15,1-5-1-15,-3 2 10 16,-2-2-9-16,-1 0-1 16,2 0 0-16,2 0 0 15,4 0 1-15,0-2 0 16,6-1-1-16,0 3 9 0,5 0-8 15,2 0-2 1,2-2 1-16,0 0-65 0,9-6-106 16,6-1-91-16,3 0-265 15</inkml:trace>
  <inkml:trace contextRef="#ctx0" brushRef="#br1" timeOffset="4779.92">28295 4782 1061 0,'0'0'198'0,"0"0"-129"0,0 0-68 15,0 0-1 1,0 0 19-16,0 0-9 0,0 0 34 15,-18 73-25-15,11-32 0 16,2 8 15-16,1 2-34 16,-1 3 12-16,-1-2-12 15,0-4 10-15,0-4 0 16,0-6-10-16,2-9 0 16,1-4 3-16,0-7-3 15,-4-8-57-15,1-4-215 16,-1-4-316-16</inkml:trace>
  <inkml:trace contextRef="#ctx0" brushRef="#br1" timeOffset="4999.35">28162 5157 785 0,'0'0'176'16,"0"0"-110"-16,0 0-18 15,0 0 42-15,79-5 15 16,-49 3-52-16,0 0-24 16,1 0-22-16,-1-3-6 15,-1 2-1-15,-6-1 0 16,1-5-104-16,-7 0-246 16,-6 2-369-16</inkml:trace>
  <inkml:trace contextRef="#ctx0" brushRef="#br1" timeOffset="5292.04">28438 4814 887 0,'0'0'168'0,"0"0"-68"16,0 0 7-16,0 0-9 15,0 0-25-15,0 0-62 16,0 0 13-16,-5 84 6 16,4-40-7-16,-2 10 30 0,-3 1-26 15,-1-2-5-15,-1-2-4 16,1-5-12-16,0-6-6 16,2-7 0-16,2-7 0 15,3-4-9-15,0-6-4 16,0-5-91-16,0-8-254 0</inkml:trace>
  <inkml:trace contextRef="#ctx0" brushRef="#br1" timeOffset="95640.93">3800 9302 530 0,'0'0'176'0,"0"0"-11"16,0 0-37-16,0 0 11 16,0 0-3-16,0 0-69 15,0 0-18-15,0 0-17 16,0 0 2-16,0 0 44 15,0 0-18-15,0 0 8 16,0 0 14-16,0 0-41 16,0 0 19-16,0 0-14 15,0 0-10-15,0 0 36 16,0 0-27-16,0 0-1 16,0 0 15-16,0 0-45 15,0 0 23-15,0 0-12 16,0 0-14-16,0 0 32 0,0 0-26 15,0 0 17-15,0 0-5 16,0 0-28-16,0 0 20 16,0 0-13-16,0 0-7 15,0 0 27-15,0 0-22 16,0 0 8-16,3 0 8 16,9 0-13-16,5 0-10 15,3 0 1-15,4 0-5 16,4 0 5-16,4-3 9 15,-1-2-1-15,5 1 4 16,-5 0-5-16,-2 3-7 16,-1-1 0-16,-3 2 1 15,-2 0 6-15,1 0-7 0,-5 0 9 16,-4 0-5-16,0-1 2 16,-6 0-12-16,-2-1-17 15,2-1 18-15,-6 2 5 16,0-1 0-16,2 0 11 15,-4 0-6-15,-1 2 8 16,0 0-13-16,2 0 1 16,-2 0-1-16,0 0 1 15,0 0-1-15,0-1-25 16,0 1-23-16,0-2-76 16,-3 2-3-16,-5-2-120 15,1 2-576-15</inkml:trace>
  <inkml:trace contextRef="#ctx0" brushRef="#br1" timeOffset="96316.86">3809 9448 838 0,'0'0'203'16,"0"0"-67"-16,0 0 63 16,0 0 6-16,0 0-25 15,0 0-70-15,0 0-40 16,-4 4 19-16,4-4-34 16,0 0 8-16,0 0-4 15,0 0-40-15,0 0 21 16,0 0-40-16,3 0 2 15,7 1 38-15,7 2-14 0,2-1 10 16,5 2-24-16,1-2-12 16,1-1 0-16,5-1-1 15,0 0 13-15,2 0-9 16,-2 0 15-16,-1 0-11 16,-4 0 7-16,-3 0-5 15,0 0 1-15,-4 0-4 16,-4 0-5-16,-3 0 11 15,-2 0-11-15,-2 0 14 16,-2 0-7-16,-3 0 2 16,0 0-11-16,-3 0 1 15,4 0-7-15,-4 0 0 16,0 0 14-16,3 0-7 16,-3 0 0-16,0 0-3 15,0 0 2-15,0 0-35 0,0 0-32 16,0 0 4-16,0 0-57 15,0 0-13-15,-7 0-208 16,-1 0-411-16</inkml:trace>
  <inkml:trace contextRef="#ctx0" brushRef="#br1" timeOffset="96818.08">3839 9564 705 0,'0'0'318'16,"0"0"-168"-16,0 0-21 15,0 0 24-15,0 0 21 16,0 0-60-16,0 0-18 15,-12 6-18-15,12-6-25 16,0 0 23-16,0 0-41 16,0 0 8-16,0 0 10 15,3 1-40-15,9 2 39 16,3 1-26-16,6 1-14 16,1-1 28-16,5-1-38 0,0 0 8 15,6 2 8 1,0-2-5-16,-2 0-13 0,0 0 1 15,2 0-1-15,-6-3 22 16,3 0-22-16,-5 0 0 16,-3 0-6-16,-4 0 12 15,-6 0 13-15,-4 0-5 16,-2 0-8-16,-2 0 17 16,-4 0-21-16,1 0 17 15,-1 0-1-15,0 0-17 16,0 0-2-16,2 0-4 15,-2 0-23-15,1 7-33 16,1 0-94-16,-1 4-318 0</inkml:trace>
  <inkml:trace contextRef="#ctx0" brushRef="#br1" timeOffset="98327.95">3745 14362 198 0,'0'0'587'15,"0"0"-394"-15,0 0-63 16,0 0 38-16,0 0-23 16,0 0-40-16,0 0 14 15,-1 0-53-15,1 0 4 0,0 0 10 16,0 0-45 0,0 0 25-16,0 0-29 0,0 0-13 15,0 0 31-15,0 0-32 16,0 0 6-16,0 0 14 15,0 0-37-15,0 0 4 16,0 0-4-16,0 0-14 16,8 0 14-16,3 0 1 15,4 0 10-15,4 2-11 16,2-2-7-16,7 2 7 16,4-2-4-16,-1 0 4 15,6 0 25-15,-1 0-24 16,0 0 12-16,-3 0-5 15,2 1 1-15,-6 1-10 16,-5-2 1-16,0 0 0 0,-4 2 1 16,-3-2-1-16,-2 0-1 15,-5 0-7-15,-2 0 2 16,2 0 6-16,-2 0 0 16,-2 0 0-16,0-2 3 15,-2-1-2-15,-1 1 4 16,-2 2-5-16,1-2-56 15,-2 1-25-15,0-1-83 16,0 0-136-16,-2-1-212 16,-8 1-392-16</inkml:trace>
  <inkml:trace contextRef="#ctx0" brushRef="#br1" timeOffset="98801.83">3754 14514 329 0,'0'0'587'0,"0"0"-501"0,0 0-54 15,0 0 82-15,0 0 14 16,0 0-18-16,0 0-3 16,101 0-60-16,-69 0 27 15,2 0 0-15,-1 0-52 16,4-2 41-16,-3-1-34 15,-4 0-4-15,0 2 12 16,-9-1-36-16,-2 2 10 16,-5 0-11-16,-1 0 0 15,-4 0 34-15,-3 0-8 16,-1 2-7-16,-1-2 6 16,-1 1-18-16,-2-1-14 15,-1 0 7-15,0 0-51 0,2 0 4 16,-2 0-118-16,0 0-83 15,0-4-487-15</inkml:trace>
  <inkml:trace contextRef="#ctx0" brushRef="#br1" timeOffset="99342.63">3706 14696 765 0,'0'0'227'16,"0"0"-190"-16,0 0-35 16,0 0 48-16,0 0 57 0,0 0 22 15,0 0-59 1,57 0 17-16,-33 0-17 0,7 0-19 15,5 0 14-15,4 0-33 16,6 0 0-16,4-3 14 16,2-1-14-16,-3 2-10 15,-1-1-8-15,-2 3-5 16,-3-2 2-16,-3 2-11 16,-4 0 0-16,-3 0 17 15,-6-3-16-15,-9 0-1 16,1 1 0-16,-8 0 9 15,-4 1-7-15,-1 0-1 16,-3 1-1-16,0 0 0 0,-1 0-6 16,-2 0-206-1,0 0-509-15</inkml:trace>
  <inkml:trace contextRef="#ctx0" brushRef="#br1" timeOffset="103500.04">3752 16220 932 0,'0'0'337'0,"0"0"-218"0,0 0-47 16,0 0 61-16,0 0 23 15,0 0-41-15,0 0-14 16,-5 0-46-16,5 0-1 16,0 0 13-16,0 0-34 15,0 0 14-15,0 0-20 16,0 0-17-16,0 0 5 15,0-4-15-15,5 1 0 16,7 1 23-16,6-3 0 16,6 0 2-16,5-2-21 15,2 0 2-15,3-1 12 16,3 0-18-16,1 2 8 16,-1-2-2-16,-1-1 1 15,-3 2-13-15,-5 0 6 16,-7 2 0-16,-5 0 2 0,-7 4-2 15,-4-1 0-15,-4 2 0 16,1 0-13-16,-2 0 12 16,0 0-18-16,0 0-36 15,0-1-19-15,0 0-122 16,0-3-25-16,0 1-306 16,-8 0-378-16</inkml:trace>
  <inkml:trace contextRef="#ctx0" brushRef="#br1" timeOffset="104004.1">3782 16311 816 0,'0'0'331'0,"0"0"-230"16,0 0 8-16,0 0-10 0,0 0 24 15,0 0 18 1,0 0-82-16,-4 1-12 0,4-1-12 15,0 0-21-15,16 3 58 16,3-1-29-16,6 1 14 16,3 2-10-16,2-3-41 15,0-2 7-15,-2 2 7 16,0-2-12-16,-4 0 15 16,1 0-23-16,-5 0 0 15,-2 0-1-15,-6 0 3 16,-2 0 13-16,-4 0-15 15,0 0 1-15,-3 0 14 16,-3 0-15-16,0 0 0 16,0 0-1-16,0 0-62 0,0 0-20 15,0-2-45-15,0 2-49 16,0 0-106-16,-9 0-233 16,3 0-429-16</inkml:trace>
  <inkml:trace contextRef="#ctx0" brushRef="#br1" timeOffset="104434.46">3790 16508 993 0,'0'0'292'0,"0"0"-203"15,0 0-62-15,0 0 37 16,0 0 51-16,0 0 9 16,0 0-34-16,65-11-49 15,-36 8 11-15,-1 0 2 16,3 3-9-16,1-2 14 15,-4 2-34-15,0 0 0 16,-1 0 11-16,-3 0-13 16,-3 0 6-16,0 0-14 15,-6 0-6-15,-5 0 19 16,-1 0-28-16,-4-2 12 0,-4 2-12 16,1 0 15-16,-2 0-14 15,0 0-1-15,0 0 1 16,0 0-3-16,0 0-61 15,0 0-228-15,0-5-610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25:01.9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3909 7928 146 0,'0'0'610'0,"0"0"-483"15,0 0-78-15,0 0 0 16,0 0-6-16,0 0 31 15,0 0 36-15,0 5-7 0,0 4-26 16,0 1-18-16,3 3 17 16,-3 3 16-1,0 3-31-15,3 6 9 0,-3 1-6 16,0 4-35-16,0 0 2 16,0-1-24-16,0-1-1 15,0-2 4-15,0-5-9 16,-3-4-1-16,3-4 0 15,0-5 1-15,0-4-9 16,0-4-47-16,0 0-131 16,0-14-186-16,0-1-713 0</inkml:trace>
  <inkml:trace contextRef="#ctx0" brushRef="#br0" timeOffset="563.79">3833 7936 925 0,'0'0'198'16,"0"0"-62"-16,0 0-21 16,0 0-57-16,0 0-10 15,0 0-32-15,0 0 10 16,27-31-4-16,-14 26 1 15,2 4 19-15,3 1 11 16,3 0 8-16,1 0-32 16,1 1-28-16,-1 10 12 0,-4-2-12 15,1 3 0-15,-7 1 14 16,-4 0-14-16,-4 6-1 16,-4 0 11-16,0 5-9 15,-15 2 10-15,-5 1-11 16,0-2-1-16,-2-2 5 15,1-3-3-15,4-4-2 16,3-3 0-16,3-6 0 16,5-2 0-16,3-5 1 15,1 0 6-15,2 0-7 16,0 0-4-16,0-4-43 16,0-3 44-16,2 1-7 15,7 2 10-15,0 3 6 0,4 1-6 16,2 0 13-16,3 3-6 15,2 10 11-15,2 4 2 16,2 0-7-16,-2-1 21 16,1 1 0-16,-4-7 2 15,-3 0-6-15,-5-4-30 16,-2-1 0-16,-6-5 0 16,4 0-47-16,-1-8-100 15,-1-8-38-15,-1-1-669 0</inkml:trace>
  <inkml:trace contextRef="#ctx0" brushRef="#br0" timeOffset="827.62">4152 7942 960 0,'0'0'176'0,"0"0"-132"0,0 0 85 15,0 0-12-15,0 0-37 16,42 80-9-16,-20-56 52 16,-1 0-20-16,0-1 3 15,0-1-70-15,-3-1-21 16,-5-3-10-16,-2-1-4 16,-4-2-2-16,-1-2-5 15,-3-4-106-15,0-2-91 16,-1-4-314-16,-2-3-350 0</inkml:trace>
  <inkml:trace contextRef="#ctx0" brushRef="#br0" timeOffset="1166.68">4288 7905 696 0,'0'0'265'16,"0"0"-181"-16,0 0-61 15,0 0 60-15,0 0 17 0,0 0-37 16,-37 74 3-16,26-44-3 16,-2 4-10-16,1 1 15 15,-3 4-10-15,3-2 25 16,0-1-24-16,0-3-39 15,3-6 11-15,0-3-21 16,5-8-3-16,-1-3 1 16,4-5-7-16,-1-2-1 15,2-5 0-15,0-1-7 16,0 0-57-16,0-1-180 16,3-6-342-16</inkml:trace>
  <inkml:trace contextRef="#ctx0" brushRef="#br0" timeOffset="20173.4">7158 8283 1016 0,'0'0'216'16,"0"0"-167"-16,0 0-11 15,0 0 27-15,-69 78-8 16,47-44 18-16,-1 1-7 16,1 5-28-16,1 6 36 15,-3 15-18-15,0 23 59 16,2 26 16-16,4 12-64 0,6-1 0 15,9-9-20-15,3-18-24 16,0-4 18-16,3-20-12 16,9-17 0-16,-3-14 2 15,2-10-32-15,3-1 4 16,3-3-5-16,14-8-27 16,-4-7-107-16,-2-10-461 0</inkml:trace>
  <inkml:trace contextRef="#ctx0" brushRef="#br0" timeOffset="21774.44">7656 8654 932 0,'0'0'181'0,"0"0"-122"16,0 0-37-16,0 0 7 16,0 0 10-16,0 0 22 15,-14 103-18-15,14-68-28 16,0 1 11-16,0 0-10 16,0-7 7-16,0-7 3 0,0-6-24 15,0-8 7-15,0-5-8 16,0-3 7-16,0 0 72 15,0-5-46-15,-3-9-27 16,-5-3-7-16,2-5 13 16,1-1-13-16,-1 2 0 15,3 2 1-15,0 2 10 16,3 2-11-16,0 3-1 16,0 0 0-16,0 1-9 15,0 0 8-15,0 0 2 16,0-2 0-16,6 1-11 15,0 3 8-15,2-1 2 16,2 3-1-16,0 0-8 0,1 1 9 16,4 3 1-16,1 1 0 15,5 2-7-15,3 0 13 16,1 0-12-16,-2 0 4 16,-1 0-1-16,-3 0 3 15,-5 2 0-15,-2 1 0 16,-6 0 0-16,-5 2-9 15,-1 0 9-15,0 4-1 16,0 6 1-16,-3 4-1 16,-3 3 2-16,-1 4 4 15,7 6 0-15,0-1-3 16,0 0-2-16,3-3 0 16,12-4 0-16,0-7 7 15,4-5 2-15,2-9 8 0,0-3 37 16,1 0-27-1,-1-15 24-15,-3-6 0 0,-3-7-22 16,-6-3 8-16,-6-3-7 16,-3-2 32-16,0 4 0 15,-8 3-50-15,-11 3 10 16,-5 6-22-16,-4 3 1 16,-2 5-12-16,-2 6 9 15,6 2-14-15,2 4 0 16,6 0-26-16,6 1 9 15,3 8-21-15,6 2-35 16,1 0-10-16,2-1 17 16,0-1 24-16,8 0-16 0,6-3-47 15,3-1 50-15,4-5 55 16,3 2 16-16,3-2 0 16,3 0 8-16,3 0 29 15,0 3 31-15,-2 4 5 16,3 3-16-16,-7 4-15 15,-2 3 0-15,-5 2 7 16,-5 3-22-16,-4 2-1 16,-6 0 9-16,-5-1-34 15,0-1 16-15,0-4-9 16,0-3-7-16,-6-5 24 16,3-3-17-16,-1-5 4 0,2-2 14 15,1 0-7-15,1-5 24 16,-2-12-43-16,2-9 1 15,0-1-1-15,0-5 0 16,5 1 0-16,5 7 1 16,4 5 0-16,0 8-2 15,0 8-6-15,2 3-1 16,-1 14 8-16,0 10 1 16,-3 8 10-16,1 1 20 15,-4 1-30-15,-3-5 21 16,-1-2-10-16,-2-10-11 15,-2-7 11-15,1-3-12 16,-2-7 1-16,4 0 21 0,-1-9 26 16,0-13-20-1,0-8-28-15,0-4 0 0,0-4-5 16,2 4 5-16,1 5 0 16,2 4 0-16,0 13-11 15,1 7 5-15,3 5-1 16,0 11 7-16,0 13-6 15,4 9 14-15,-2 0-8 16,-3 1 0-16,0-2 8 16,0-9-18-16,-1-3 10 15,2-12-88-15,-2-3-188 16,-4-5-296-16</inkml:trace>
  <inkml:trace contextRef="#ctx0" brushRef="#br0" timeOffset="22584.16">8560 8707 1213 0,'0'0'256'0,"0"0"-131"16,0 0-90-16,0 0-34 15,0 0 108-15,0 0-22 16,31 94-14-16,-17-49-29 16,2 7-16-16,2 6 36 15,-2 5-44-15,-1 0-5 16,-4 6 4-16,-4-5-13 15,-2-3-6-15,-4-8 0 16,-1-13-3-16,0-10 2 16,0-13 1-16,0-10 0 15,0-7 22-15,-1 0-21 0,-5-20 25 16,-5-10-26 0,1-7 6-16,4-6-4 0,0-6 14 15,0-4 0-15,1-1 3 16,2-5-13-16,3 0-7 15,0 1 1-15,0 8-11 16,6 8 4-16,8 4 7 16,2 11 0-16,2 5-6 15,3 10-1-15,1 10 7 16,0 2-6-16,0 6-15 16,0 14 20-16,-3 5 1 15,-4 3 0-15,-7 0 0 16,-5 0-4-16,-3-3 3 15,0-3 1-15,-15-3-9 0,-6-5 9 16,1-7 1-16,-5-4 5 16,0-3 13-16,-2 0-18 15,8-12 7-15,2 1-8 16,4 0 0-16,10 4-9 16,3 2 9-16,0 5-11 15,0 0 10-15,13 0-8 16,4 6 9-16,5 2-1 15,3 3 1-15,2-5 4 16,4-6-4-16,2 0 6 16,3-2 3-16,0-15-2 15,4-7-1-15,-6-5-6 16,-2-3 1-16,-6-6 5 0,-7 1-6 16,-5-1 0-1,-8 4 5-15,-6 8-3 0,0 4-2 16,0 9 16-16,-6 10-10 15,-7 3 16-15,-2 5-21 16,2 20-1-16,1 8 10 16,3 9-8-16,6 5 12 15,3 1 10-15,3-1-2 16,15-8 38-16,9-7-34 16,4-7-11-16,5-12-12 15,5-7 9-15,3-6-24 16,20-22 3-16,-9-8-127 15,-9-3-347-15</inkml:trace>
  <inkml:trace contextRef="#ctx0" brushRef="#br0" timeOffset="23373.73">10011 8514 1053 0,'0'0'252'16,"0"0"-178"-16,0 0-57 16,0 0-7-16,-3 74 108 15,1-32 29-15,-3 6-16 16,0 4-33-16,1 0-38 15,1-3-8-15,0-3-28 16,1-8-16-16,1-9 21 0,1-6-16 16,0-9-1-16,0-8 10 15,0-6-21-15,0 0 83 16,0-15-21-16,0-10-48 16,3-12 0-16,-2-7-15 15,1-7 1-15,-1-3 10 16,1 0-10-16,1-1-2 15,0 7 1-15,2 9-3 16,0 11 2-16,1 8 1 16,-1 11 0-16,1 9 0 15,4 0-17-15,2 13 17 16,7 11-2-16,2 7 1 16,6 6-1-16,1 2 2 0,4 4 0 15,-1-2 4 1,-1-3-2-16,-2-1-2 0,-6-5 0 15,-6-6 0-15,-6-2 4 16,-9-7-3-16,-1-4-1 16,-10-1 9-16,-11-3-9 15,-9-1-1-15,-7-4-5 16,-2-3 6-16,-3-1 1 16,1 0 0-16,5 0 11 15,3 0 5-15,6 0-16 16,8 2 4-16,4-2-5 15,6 2 0-15,4-2-9 16,5 0-8-16,5 0-119 0,10 0-372 16,6-8-537-16</inkml:trace>
  <inkml:trace contextRef="#ctx0" brushRef="#br0" timeOffset="23651.51">10517 8603 1320 0,'0'0'222'16,"0"0"-136"-16,0 0-1 0,0 0-43 16,0 0 9-16,0 0 6 15,0 0 44-15,-26 87-28 16,29-39 1-16,8 5-18 15,-2 2-55-15,-2-4 11 16,-2-6-12-16,-4-6-13 16,-1-12 1-16,0-9-79 15,-18-12-120-15,2-6-100 16,-5 0-436-16</inkml:trace>
  <inkml:trace contextRef="#ctx0" brushRef="#br0" timeOffset="23817.26">10381 8866 1001 0,'0'0'362'0,"0"0"-172"0,0 0-37 16,0 0-26 0,88-9 1-16,-46 9-43 0,4 0-15 15,2 3-12-15,-1-3-49 16,-3 0 5-16,-4-3-14 16,-7-10-36-16,-8-13-67 15,-8 0-223-15,-10 2-355 0</inkml:trace>
  <inkml:trace contextRef="#ctx0" brushRef="#br0" timeOffset="23990.41">10723 8540 834 0,'0'0'638'0,"0"0"-484"16,0 0 19-16,0 0-73 16,0 0 26-16,-2 106-6 15,11-53-22-15,1 4-29 16,-2 1-5-16,3-6-51 15,-1-7-3-15,-1-9-10 0,7-7-33 16,-2-11-81-16,-2-8-422 0</inkml:trace>
  <inkml:trace contextRef="#ctx0" brushRef="#br0" timeOffset="24396.28">11088 8809 1335 0,'0'0'336'0,"0"0"-250"16,0 0 5-16,0 0-55 0,82-10 26 15,-49 5 36-15,0 3-59 16,0 2-17-16,-4 0-22 16,-5 0-13-16,-12 0-89 15,-5 7-178-15,-7-2-401 0</inkml:trace>
  <inkml:trace contextRef="#ctx0" brushRef="#br0" timeOffset="24551.55">11145 8957 887 0,'0'0'1005'16,"0"0"-890"-16,0 0-55 15,0 0-43-15,0 0-9 0,83-1 11 16,-47-5-18 0,16-4-2-16,-8 2-139 0,-7-1-687 0</inkml:trace>
  <inkml:trace contextRef="#ctx0" brushRef="#br0" timeOffset="24923.2">11835 8815 1280 0,'0'0'401'15,"0"0"-251"-15,0 0-28 16,0 0-57-16,0 0 21 16,0 0 5-16,88 0-3 15,-47 0-35-15,2 0-18 16,2 0 13-16,-2-1-42 15,-3-2 12-15,-1 3 0 16,-6-2-17-16,-2 0 11 16,-6 0-12-16,-2-1 1 15,-7 0-1-15,-6 1-77 16,-5-1-4-16,-5 3-42 0,-3-2-141 16,-10-1-414-16</inkml:trace>
  <inkml:trace contextRef="#ctx0" brushRef="#br0" timeOffset="25206.6">12074 8562 1322 0,'0'0'217'16,"0"0"-160"-16,0 0 14 15,0 0 103-15,0 84 28 0,3-37-52 16,6 9-39-16,3 6-23 16,1 2-5-16,-1-4-43 15,0-8 9-15,-1-11-25 16,-2-11-23-16,-2-12 17 16,-4-9-18-16,-2-5 0 15,-1-4-1-15,0-7-92 16,-11-10-101-16,-1 0-597 0</inkml:trace>
  <inkml:trace contextRef="#ctx0" brushRef="#br0" timeOffset="26173.32">7838 9339 1261 0,'0'0'149'0,"0"0"-65"16,0 0-21-16,0 0-8 16,-85-46 47-16,73 43-36 15,4 3-27-15,2 4-39 16,1 21 13-16,5 24-10 0,0 31 32 15,10 31 21-15,8 7 37 16,1-16-57-16,-5-27-8 16,-7-32-22-16,-1-9-5 15,-3-1 5-15,2-3-6 16,-4-4-16-16,-1-15-66 16,-12-8-211-16,-3-3-454 0</inkml:trace>
  <inkml:trace contextRef="#ctx0" brushRef="#br0" timeOffset="26639.47">7541 9659 1151 0,'0'0'292'0,"0"0"-210"16,0 0-50-16,0 0-22 16,0 0 82-16,107 4 58 15,-58-4-53-15,4 0-21 16,-4-7-51-16,-4-5-1 15,-5-1-6-15,-13 0-18 16,-9-1 0-16,-8 3-9 16,-7-1-23-16,-3 4 32 15,0 2-13-15,-10 3 13 16,1 3 7-16,-2 0 1 16,1 14-8-16,3 8 0 15,5 5 1-15,2 5-4 0,0-2 3 16,16-4 0-1,4-5 11-15,5-8-11 0,-1-7-6 16,4-6 5-16,-4 0 1 16,-6-19 24-16,-2-5-16 15,-8-6 0-15,-8-3 10 16,0-2-17-16,-3-1 1 16,-13 4 18-16,-7 4-1 15,2 6 12-15,-4 12 2 16,1 6-20-16,3 4-13 15,0 16-4-15,5 9 4 16,4 5-22-16,9 1-74 16,3 0-96-16,11 2-124 15,9-11-293-15,1-5 52 0</inkml:trace>
  <inkml:trace contextRef="#ctx0" brushRef="#br0" timeOffset="27676.52">8132 9601 1109 0,'0'0'485'15,"0"0"-345"-15,0 0-32 16,0 0-98-16,0 0 5 16,0 0 29-16,50 88-14 15,-32-49 11-15,5-2-23 16,-3-6 11-16,-3-9-20 16,1-5-9-16,-9-13 0 15,-5-4-20-15,-4-1 8 16,0-19-32-16,-12-4-93 0,-7-5 23 15,-5-4 76-15,0 3 38 16,5 2 56-16,1 5-7 16,6 4-8-16,6 4-22 15,3 3-13-15,3 2 12 16,0 3-8-16,4 0-10 16,12 2 8-16,6-1-8 15,3 0-1-15,5 3-1 16,4-1 2-16,2 4 18 15,2 0 17-15,-3 4 30 16,-1 13-3-16,-4 6-51 16,-7 3 15-16,-5 7-14 15,-8-2-11-15,-3 1 13 16,-5-5-13-16,-2-5-1 0,0-8 5 16,0-4 2-16,0-7-7 15,0-3 6-15,0 0 19 16,0-17 24-16,0-8-48 15,0-6 0-15,0-4-1 16,0 0 0-16,6 3-7 16,0 6-5-16,6 9 0 15,0 9 3-15,1 8 9 16,2 1 0-16,2 18 8 16,0 10-8-16,0 5 38 15,1-1-7-15,-3-4-24 16,0-7 33-16,-3-5-32 15,-1-7 8-15,0-8-6 16,0-2-4-16,0-3 5 0,1-16-11 16,0-5-5-16,0-5 4 15,-1-2-10-15,-3 4 6 16,0 5-8-16,-4 9 7 16,1 9-10-16,1 4-21 15,3 10-5-15,0 12 41 16,1 3-3-16,5 3 4 15,2-6 19-15,3-3-18 16,1-9 10-16,0-3-10 16,2-7 0-16,-3 0 22 15,-3-12-23-15,2-5 0 16,-7 2 0-16,-3-1-32 16,-3 7 3-16,0 6-27 15,0 3-58-15,3 11 46 0,1 9 43 16,4 2 25-16,4 0 16 15,2-5-15-15,-1-5 4 16,0-5 1-16,-1-7 9 16,-2 0 16-16,-4-16-8 15,-3-4-10-15,-8-8 2 16,-1 0-14-16,-4-2-1 16,-17 2 6-16,-4 4 27 15,-3 4 3-15,-1 11-30 16,1 6-5-16,7 3-1 15,0 12-3-15,6 10 3 16,9 6 6-16,6 2 10 0,0-4 20 16,18-2-13-16,13-4 10 15,7-9-12-15,4-5-20 16,4-6 3-16,16-7-4 16,-10-10-176-16,-10-1-383 0</inkml:trace>
  <inkml:trace contextRef="#ctx0" brushRef="#br0" timeOffset="28456.18">9957 9358 1245 0,'0'0'360'0,"0"0"-261"15,0 0 9-15,0 0-80 16,0 0-7-16,0 0 58 16,0 92 22-16,0-39 0 15,0 1-54-15,0 3-29 16,5-6 7-16,1-6-13 15,0-12-11-15,-3-9 5 16,0-9-5-16,0-11-1 16,-2-4 8-16,1-6-7 15,-1-17 38-15,1-8-38 16,-2-6 8-16,0-11-9 16,0 0 1-16,0-6-1 0,0-3 0 15,0 3-3-15,0 4 2 16,0 8 1-16,0 13 0 15,3 7 0-15,1 11 0 16,-1 8-15-16,4 3-2 16,4 7 0-16,4 17 16 15,9 10 2-15,6 8-1 16,6 6 3-16,4 1-2 16,-3-1-1-16,0-4 0 15,-2-7 0-15,-7-5 3 16,-6-7-3-16,-11-4 1 15,-8-4-2-15,-3-4 1 16,-11 1 0-16,-18-4 0 0,-9 0 9 16,-8-1-7-1,-3-2-2-15,0-3 1 0,5-1 28 16,7 0-27-16,13-3 24 16,6 2-26-16,12-2 0 15,5 0-22-15,7 0-141 16,13-5-323-16,1-2-355 0</inkml:trace>
  <inkml:trace contextRef="#ctx0" brushRef="#br0" timeOffset="28684.44">10439 9399 1557 0,'0'0'334'0,"0"0"-197"0,0 0-131 15,0 0 21 1,0 70 36-16,0-25 8 0,0 0 10 16,5 1-68-16,4-3-7 15,1-6-6-15,-4-4-12 16,-5-8-2-16,-1-11-95 16,-1-8-98-16,-12-6-94 15,-1 0-426-15</inkml:trace>
  <inkml:trace contextRef="#ctx0" brushRef="#br0" timeOffset="28841.66">10324 9607 973 0,'0'0'602'0,"0"0"-437"15,0 0-88-15,0 0-55 0,0 0 28 16,87-17 6-16,-50 17-18 16,8 3 7-16,-2-1-44 15,2-2-2-15,-5 0-5 16,5-21-138-16,-10 1-136 15,-12 1-415-15</inkml:trace>
  <inkml:trace contextRef="#ctx0" brushRef="#br0" timeOffset="29022.28">10673 9351 1428 0,'0'0'311'0,"0"0"-161"15,0 0-70-15,0 0-5 0,-8 84-30 16,8-41 24-16,0 4-27 15,8 1-8-15,1-3-9 16,-1-6-24-16,1-3 8 16,1-10-9-16,1-7-31 15,-1-10-118-15,0-6-383 0</inkml:trace>
  <inkml:trace contextRef="#ctx0" brushRef="#br0" timeOffset="29218.05">11155 9581 1607 0,'0'0'264'16,"0"0"-191"-16,0 0-30 0,0 0-43 16,0 0 76-16,95 0-26 15,-76 0-38-15,0 0-12 16,-4 0-46-16,-2 0-207 15,-8 3-657-15</inkml:trace>
  <inkml:trace contextRef="#ctx0" brushRef="#br0" timeOffset="29371.28">11207 9715 1859 0,'0'0'278'0,"0"0"-158"16,0 0-93-16,0 0-2 15,0 0-11-15,82-3-8 16,-55-3-12-16,14-7-7 0,-7 2-208 16,-3-1-784-16</inkml:trace>
  <inkml:trace contextRef="#ctx0" brushRef="#br0" timeOffset="30026.27">12022 9593 1433 0,'0'0'300'16,"0"0"-168"-16,0 0-39 0,0 0-28 16,0 0 79-16,0 0-76 15,0 0-42-15,37 0 13 16,-9 0-20-16,4 0 0 16,2 0 6-16,-4 0-25 15,-2 0 12-15,-7 0-6 16,-7 0-5-16,-7 0 11 15,-7 0-12-15,0 0 0 16,-3 0 5-16,-13 0-4 16,-8 0-2-16,-6 0 1 15,2 2 0-15,-1 1 7 16,7 0-7-16,2 0 1 16,8-2-1-16,5 1-2 0,4-2 2 15,3 0 0 1,0 0 1-16,0 0-3 0,0 0 2 15,10 0 0-15,4 0 3 16,8 0 5-16,2 0-1 16,3 0-7-16,0 0-4 15,14 0-24-15,-9-5-119 16,-4 1-393-16</inkml:trace>
  <inkml:trace contextRef="#ctx0" brushRef="#br0" timeOffset="30633.01">12717 8197 1026 0,'0'0'136'16,"0"0"-79"-16,0 0 72 15,64 89-19-15,-27-43 43 16,18 20 3-16,14 23-19 16,4 27-31-16,-3 10-54 0,-18 0 1 15,-22-7-29-15,-22-11-17 16,-8 6 37-16,-15 0-13 16,-21-5 17-16,-4-5-2 15,-5-9-35-15,5-20 6 16,7-16-17-16,11-15 1 15,-1-5 11-15,4 1-11 16,-2 2-1-16,1 1 0 16,3-4-16-16,6-12-101 15,2-8-386-15</inkml:trace>
  <inkml:trace contextRef="#ctx0" brushRef="#br0" timeOffset="34282.22">3311 11093 1134 0,'0'0'226'16,"0"0"-146"-16,0 0-21 15,0 0 2-15,0 0 40 16,0 0-9-16,0 0-9 15,0 0-41-15,0 0-33 16,-3 0 29-16,0 8-37 16,-3 1 9-16,-3 7 2 15,0 5-2-15,-3 5-9 16,-1 7-1-16,-1 7 0 16,-2 3 2-16,2 7-1 0,0 5 4 15,2 2-5-15,-3 2 6 16,6-1-7-16,-2-4 1 15,1-8 0-15,4-9-6 16,0-6 6-16,3-10-6 16,3-7-1-16,0-5-37 15,0-6-104-15,0-3-91 16,3-12-73-16,3-5-77 0</inkml:trace>
  <inkml:trace contextRef="#ctx0" brushRef="#br0" timeOffset="34859.46">3335 11087 593 0,'0'0'139'0,"0"0"-44"16,0 0 5-16,0 0 27 15,0 0-6-15,9 72-21 16,-5-46 41-16,5 6-76 0,3 6-20 16,2 7-13-1,5 9-6-15,8 14 40 0,-2-1-41 16,2 1-6-16,-3 0 25 15,-5-14-43-15,-1 1 6 16,-4-11 6-16,-4-8-13 16,-3-7 42-16,-4-6 5 15,-1-5-12-15,-2-6 16 16,0-4-45-16,0-3 38 16,-12-1 9-16,-3-4-46 15,-6 0 30-15,-4 0-36 16,-2 0 10-16,-7-4 23 15,1-5-27-15,-3-2 8 16,0 2-15-16,0-4 1 16,2 1 1-16,3 3-1 0,4-1-1 15,5 3 12 1,4 3-11-16,6 1-2 0,4 0 1 16,2 3-3-16,2 0-4 15,1 0 14-15,3 0-7 16,0 0 0-16,0 0-38 15,0 0-75-15,7 0-169 16,4 0-9-16,-1 0-372 0</inkml:trace>
  <inkml:trace contextRef="#ctx0" brushRef="#br0" timeOffset="35228.44">3721 11127 1099 0,'0'0'262'15,"0"0"-189"-15,0 0-57 16,0 0-2-16,0 0 18 15,0 0 45-15,0 0-14 16,12 67 23-16,-3-26-6 16,1 18 1-16,2 22 32 15,2 19-54-15,-2 5-4 0,-6-17-28 16,-2-22-26-16,-2-29 19 16,-1-6-20-16,2 1 6 15,-1 1-6-15,-2 0-1 16,0-8-52-16,0-7-111 15,0-9-132-15,-5-8-240 16,-4-1-40-16</inkml:trace>
  <inkml:trace contextRef="#ctx0" brushRef="#br0" timeOffset="35455.61">3681 11681 1015 0,'0'0'175'0,"0"0"-104"0,0 0 16 15,0 0 13-15,0 0 12 16,0 0 13-16,0 0-23 16,97-51-57-16,-54 51 20 15,2 0-7-15,4 0-31 16,0 0 5-16,-4 0-31 16,-3 0 14-16,-7 0-15 15,-6 0-37-15,-5-7-84 16,-6-1-138-16,-9-1-327 0</inkml:trace>
  <inkml:trace contextRef="#ctx0" brushRef="#br0" timeOffset="35747.41">3998 11197 1215 0,'0'0'308'16,"0"0"-227"-16,0 0-80 16,0 0 19-16,11 100 57 15,5-50 56-15,4 20 14 16,5 17-65-16,-6-5-12 16,-5-9-19-16,-5-17-51 15,-5-20 25-15,-1-2-19 16,0 0-6-16,0-12 10 0,-1-5-10 15,-1-9 0-15,1-5-72 16,2-6-191-16,1-14-77 16,-2-3-542-16</inkml:trace>
  <inkml:trace contextRef="#ctx0" brushRef="#br0" timeOffset="36114.37">4282 11252 1156 0,'0'0'208'16,"0"0"-154"-16,0 0-54 0,0 0 10 16,0 0 48-16,18 78 26 15,-5-57-25-15,5-1 3 16,3-6-54-16,0-5 22 15,1-6 5-15,-4-3 6 16,-3 0 56-16,-1-12-8 16,-4-9-23-16,-4-4-7 15,-6-3-58-15,0 0 12 16,0 0 1-16,-13 3-7 16,-4 5 27-16,-4 3-34 15,2 6 13-15,-4 6-2 16,1 5-11-16,-2 2-2 15,3 17-32-15,-1 9-48 16,0 26-6-16,5-7-160 16,4-3-329-16</inkml:trace>
  <inkml:trace contextRef="#ctx0" brushRef="#br0" timeOffset="36409.89">4610 11797 1247 0,'0'0'233'0,"0"0"-157"0,12 99-8 16,-3-55 17-16,-3 3 32 15,1-2 39-15,-2-4-62 16,1-5-53-16,-3-7-16 16,3-7-17-16,-5-6-16 15,-1-5-39-15,0-11-177 16,-1 0-53-16,-11-3-453 0</inkml:trace>
  <inkml:trace contextRef="#ctx0" brushRef="#br0" timeOffset="36895.47">4537 11864 1315 0,'0'0'209'0,"0"0"-160"15,0 0-47-15,0 0 31 16,0 0 23-16,67-79 27 16,-39 68 6-16,-2 5-69 15,5 6-2-15,-1 0-9 16,-3 3-8-16,-2 14 102 15,-7 3-57-15,-4 5-21 16,-8 5 30-16,-6 1-20 16,0 3-16-16,-5 0-4 15,-10-2-13-15,0-4 3 16,0-4 3-16,-1-5-7 16,4-6 7-16,0-6-2 15,6-2-7-15,2-3 1 16,2-2 0-16,-1 0-6 0,3-4-36 15,0-5-12-15,0-2 53 16,5 4-21-16,4 1 22 16,2 2 0-16,3 4 0 15,2 0 35-15,4 4-5 16,-1 7-2-16,2 3 9 16,-3 2-37-16,0 0 28 15,-2 2 0-15,-1 0-5 16,4 1 23-16,-4-4-45 15,0-1 14-15,-3-3-15 16,-3-4 9-16,0-5-22 0,-3-2-1 16,0 0-70-1,3-25-80-15,0 2-237 0,-5-2-660 0</inkml:trace>
  <inkml:trace contextRef="#ctx0" brushRef="#br0" timeOffset="37227.19">5201 11828 965 0,'0'0'721'0,"0"0"-601"0,0 0-15 16,0 0-73-16,0 0-23 16,0 0 110-16,0 0-24 15,43 52 6-15,-19-23-51 16,0 2-37-16,3 1 21 16,-2-3-28-16,-3-2 9 15,-2-4-6-15,-1-6-9 16,-4-3-12-16,-5-6-65 15,-5-6-110-15,-2-2-185 16,-3 0-424-16</inkml:trace>
  <inkml:trace contextRef="#ctx0" brushRef="#br0" timeOffset="37466.41">5383 11843 1192 0,'0'0'630'0,"0"0"-560"16,0 0-45-16,0 0 0 16,0 0 25-16,-15 73 70 15,7-37-36-15,-2 3-57 16,-1 2 11-16,-3 0-18 16,0-2-12-16,2-8 1 15,0-7-3-15,5-9-12 0,4-7-8 16,3-8-111-16,0 0-215 15,1-10-602-15</inkml:trace>
  <inkml:trace contextRef="#ctx0" brushRef="#br0" timeOffset="37723.49">5841 11739 626 0,'0'0'802'0,"0"0"-713"15,0 0-1-15,0 0 67 0,0 0-4 16,101 12-23-16,-70-9-20 16,1-2-73-16,-1 1-13 15,-1-2-22-15,-8 0-9 16,-4 0-11-16,-13 3-162 15,-5 2-371-15,0 3-398 0</inkml:trace>
  <inkml:trace contextRef="#ctx0" brushRef="#br0" timeOffset="37882.39">5930 11930 1513 0,'0'0'491'16,"0"0"-410"-16,0 0-18 0,0 0-14 15,0 0 23-15,0 0-38 16,103 5-19-16,-48-15-15 16,-13-2-118-16,-2-1-503 0</inkml:trace>
  <inkml:trace contextRef="#ctx0" brushRef="#br0" timeOffset="38436.41">7280 11226 1279 0,'0'0'334'0,"0"0"-238"16,0 0-73-16,0 0-14 15,0 0 122-15,97 3 16 16,-51-3-44-16,2 0-21 16,7 0-64-16,2 0 4 15,-4-3-22-15,-5-4-5 16,-7 0-10-16,-9 1-31 0,-11 0-86 16,-15 6-113-16,-6 0-370 15,0 0-469-15</inkml:trace>
  <inkml:trace contextRef="#ctx0" brushRef="#br0" timeOffset="39087.72">7244 11315 1401 0,'0'0'227'16,"0"0"-173"-16,0 0-41 0,0 0-13 15,0 0 129-15,81 9-33 16,-43-3-14-16,4 1-4 16,9 0-56-16,0 0 3 15,4 0-25-15,-3-1 2 16,2 2 5-16,-8-1-6 15,-5 2-1-15,-6 0 5 16,-7 1-5-16,-8-2 0 16,-5 2-9-16,-8-5-34 15,-4 0 20-15,-3 2-11 16,0-1 23-16,-13 2-3 16,-10 4 13-16,-5 0 0 15,-2 5 1-15,-7 5-3 0,-5 2 3 16,-4 5 0-16,-3 3 0 15,-1 3 9-15,-2-2-3 16,2 3-12-16,3-4 3 16,4-1 3-16,7-5 2 15,5-2-1-15,9-4-1 16,5-1 3-16,4-7-2 16,10-1-2-16,3-1-9 15,0-3-7-15,16-1 11 16,5 1 12-16,8-4-3 15,6 0 13-15,2-3-10 16,5 0-6-16,4 0 0 0,2 0 6 16,3 0 65-16,1 0-21 15,-4 0-7 1,-2 0 4-16,-4 0-35 0,-3 0 16 16,-4 0-28-16,-3 0 8 15,-1 0-14-15,0-3 6 16,17-8-98-16,-8 2-197 15,-2-3-755-15</inkml:trace>
  <inkml:trace contextRef="#ctx0" brushRef="#br0" timeOffset="39636.58">8524 11751 1307 0,'0'0'209'0,"0"0"-125"0,0 0-67 15,0 0 53-15,79-32 69 16,-58 12-73-16,0 0-13 15,-5-5-33-15,-7 3-12 16,-3 0-7-16,-6 2-1 16,0 3-48-16,-13 4 17 15,-5 6 21-15,-6 4 10 16,2 3 1-16,-2 4 0 16,4 14-1-16,1 8 0 15,10 11 0-15,6 0 19 16,3 5-8-16,4-2 32 0,16-6-28 15,2-5-8 1,7-10-6-16,2-6-1 0,-1-9-89 16,6-4-105-16,-8-12-154 15,-9-1-317-15</inkml:trace>
  <inkml:trace contextRef="#ctx0" brushRef="#br0" timeOffset="40020.47">8850 11628 1098 0,'0'0'259'16,"0"0"-184"-16,0 0 34 16,0 0-21-16,78 87-2 0,-60-58 11 15,-4 0 4-15,-5-2-5 16,-4-2-46-16,-3-4-49 16,-2-6 7-16,0-4-8 15,0-3 0-15,0-7 9 16,-3-1 7-16,-3-2 27 15,3-14-43-15,0-7-34 16,3-5-16-16,0-4 11 16,2-1-35-16,9 4 52 15,3 4 6-15,4 8 16 16,1 6 25-16,5 11-25 16,1 0 78-16,2 17 27 15,0 11-38-15,0 5 4 16,-6 4-32-16,-2-3-2 15,-7-1-4-15,-3-3-24 0,-5-7-10 16,-2-7 1-16,-2-7-40 16,0-6-33-16,0-8-108 15,0-13-176-15,0-4-561 0</inkml:trace>
  <inkml:trace contextRef="#ctx0" brushRef="#br0" timeOffset="40980.58">9265 11160 103 0,'0'0'1549'0,"0"0"-1344"16,0 0-122-16,5 119-14 0,5-34-6 16,2 20 9-16,1 6 8 15,-4-19-43-15,-4-25-19 16,-2-31-18-16,-3-10-2 15,0-1-36-15,0-4-24 16,0-4-49-16,0-9-56 16,-3-8-78-16,0-5-153 15,0-15-117-15,1-2 515 16,2-3 23-16,0 0 279 16,0 4-37-16,5 6-91 15,9 3-101-15,2 7-22 16,-1 4 29-16,7 1 12 15,2 0 6-15,4 1-50 16,2 3-20-16,1 0 64 0,-2 0-62 16,-4-3-17-16,-7 1-4 15,0 1-9-15,-9 1 0 16,2 3-7-16,-1 2 4 16,-3-1 2-16,2-1 1 15,0-4 0-15,0-3 1 16,0 0 5-16,3-7-12 15,0-13 4-15,0-5 2 16,0-5-11-16,-3-2 21 16,-3 0-10-16,-5 1 0 15,-1 6 0-15,0 9-9 16,-12 7 3-16,-5 9-4 16,-3 3 3-16,-4 19 2 0,0 10 5 15,2 4 0-15,5 4 10 16,6-5-10-16,6-6 5 15,5-4-4-15,0-10 20 16,10-9-20-16,4-6 10 16,7 0-11-16,0-14-2 15,1-6 1-15,-1-5-14 16,0 0 15-16,-6 3-4 16,-1 3 18-16,-3 9-12 15,-2 6-2-15,-3 4 6 16,4 7-6-16,1 16 9 15,1 6 17-15,6 0 42 16,1-1-68-16,6-5 10 0,1-5-10 16,4-8 11-16,1-9 2 15,-1-1-7-15,1-9 0 16,-5-15 3-16,-3-11-8 16,-5-5-1-16,-4-8 0 15,-5-7-3-15,-4-14 3 16,-3 6 1-16,-2-3 8 15,0 2-2-15,-9 14 10 16,-1 3-17-16,1 13 25 16,-3 13-25-16,9 13 32 15,-2 8-31-15,2 2-1 16,2 21 12-16,-1 17 1 16,2 23-7-16,0 22 24 0,5 16-29 15,7-9 30 1,3-21-31-16,-2-28 0 0,-1-17-42 15,9-4-100-15,-2-3-224 16,1-8-584-16</inkml:trace>
  <inkml:trace contextRef="#ctx0" brushRef="#br0" timeOffset="41395.24">10335 11584 1592 0,'0'0'246'15,"0"0"-181"-15,18 131-18 0,-6-42 40 16,4 23 28 0,2 6 2-16,-5-4-49 0,-2-12-31 15,-4-32-21-15,-2-17-15 16,-2-18-1-16,0-12 0 16,-2-3 1-16,-1-4-2 15,2-6 2-15,-2-10-1 16,0-12 22-16,0-20-11 15,-11-25-12-15,-1-23 1 16,2-29 0-16,4-7-3 16,6 7 4-16,0 24-1 15,4 31 0-15,8 18-3 16,3 10 2-16,2 4 0 16,2 4 0-16,3 7-1 15,-1 11 4-15,-1 0 14 0,-4 16 36 16,-6 6-22-16,-8 5 17 15,-2 3-16-15,-6 1-30 16,-18 0 18-16,-6-2-19 16,-3-7-32-16,-11-10-38 15,13-7-118-15,5-5-345 0</inkml:trace>
  <inkml:trace contextRef="#ctx0" brushRef="#br0" timeOffset="42255.37">11045 11735 487 0,'0'0'750'16,"0"0"-670"-16,0 0-25 16,0 0-1-16,0 0 63 0,0 0 27 15,0 0-43 1,19 22 4-16,-7-21-25 15,-1-1-33-15,3 0 30 0,0-1-25 16,1-10-5-16,-2-5-37 16,-1-2 3-16,-3-5-11 15,-6 1-2-15,0-2-1 16,-3 3-12-16,0 0-12 16,-9 6 12-16,-6 5 12 15,-4 7-15-15,-4 3 14 16,-2 6-4-16,-2 16 3 15,2 9-7-15,7 5 10 16,3 4 0-16,9 0 0 16,6 0 6-16,0-3 23 0,6-4 8 15,12-8-12-15,6-5 12 16,1-7-37-16,4-10 1 16,-1-3-1-16,0 0 8 15,-1-15-10-15,-3-8 2 16,-3-3-13-16,-3-4 13 15,-1-1-29-15,-1 1 7 16,0 5 8-16,-4 5 6 16,1 11 2-16,-2 9 6 15,-2 0 0-15,2 22 24 16,-3 9-22-16,3 6 30 16,-1 1-20-16,-3-1-5 15,-1-8 17-15,2-7-6 16,-5-8 3-16,4-7-7 0,-2-7-2 15,-1 0-12 1,2-11 0-16,2-9 0 0,3-9-12 16,0-3-4-16,4-1 16 15,0 2-5-15,1 4 14 16,4 9-18-16,-3 9 6 16,-1 9 3-16,1 0 5 15,-2 20 3-15,2 6 10 16,-4 2 16-16,-1 0-34 15,-3-4 10-15,0-7-10 16,-2-6-45-16,-1-8-7 16,3-3-116-16,0-14-192 15,0-5-508-15</inkml:trace>
  <inkml:trace contextRef="#ctx0" brushRef="#br0" timeOffset="42774.64">11719 11305 1119 0,'0'0'755'16,"0"0"-654"-16,0 0-21 15,0 78-30-15,3-14 51 16,9 19-5-16,-2-4-31 16,1-9 11-16,2-13-44 15,1-20-15-15,2-2 5 0,2-4-21 16,0-10-2-16,-2-14-4 15,2-7-38-15,1-3 18 16,-2-18-8-16,2-4-20 16,-2-3 26-16,-4 3-27 15,-2 7 42-15,-4 8 4 16,0 10-21-16,-1 2 19 16,-1 19 0-16,1 6 10 15,2 3 28-15,3-1-26 16,0-6 42-16,2-5-25 15,1-8-19-15,-2-9 26 16,2-1-15-16,0-12-10 16,1-11 11-16,-5-7-11 15,-4-3-1-15,-4-2 0 16,-2 2 1-16,-3 3 2 0,-11 7 6 16,-7 8 15-16,-1 10 32 15,1 5-55-15,-1 5 10 16,1 16-11-16,7 6 1 15,4 1-5-15,6 0 4 16,4-2-2-16,0-1-21 16,10-5-88-16,5-4-43 15,13-4-113-15,-1-4-283 16,-5-6-393-16</inkml:trace>
  <inkml:trace contextRef="#ctx0" brushRef="#br0" timeOffset="43247.37">12362 11690 1392 0,'0'0'305'0,"0"0"-87"16,0 0-104-16,0 0-70 15,0 0 46-15,0 0-28 16,0 0-30-16,-31-25 1 15,20 25-33-15,5 6 0 16,-3 9 6-16,2 4 3 16,2 5 12-16,4 2 0 15,1 4-21-15,0-3 22 0,12 0-22 16,7-5-10 0,5-4 9-16,1-8-39 15,2-3 40-15,2-7-29 0,-1 0 10 16,-3-16 12-1,-1-9-24-15,-5-2 6 0,-5-7-5 16,-5-2-5-16,-6 0 35 16,-3 0 0-16,0 7 1 15,0 7 32-15,-8 12-32 16,-2 10 8-16,1 0-9 16,-1 21-8-16,2 9 8 15,3 10 13-15,5 4 26 16,0-2 33-16,5-3-47 15,13-4 4-15,6-10-29 16,7-8-20-16,21-16-6 0,-6-1-124 16,-4-3-446-16</inkml:trace>
  <inkml:trace contextRef="#ctx0" brushRef="#br0" timeOffset="43924.29">13260 11543 1637 0,'0'0'267'16,"0"0"-158"-16,0 0-45 15,0 0 7-15,23 119 63 16,-9-35-45-16,4 23-19 16,-3 4-4-16,-2-16-55 15,-7-25 2-15,-4-28-13 0,-2-7-8 16,0-1 7 0,0-1-42-16,0-4-11 0,0-15 17 15,-3-11-40-15,-2-3 30 16,-4-17-15-16,2-13-28 15,-2-12 74-15,-3-18 14 16,3-25 2-16,3-16 37 16,6-4-30-16,0 17 14 15,5 24-14-15,7 30-1 16,4 6 10-16,5 7-2 0,1 6 2 16,8 7 14-1,0 8-11-15,0 11 41 0,-2 17-3 16,-6 8-20-16,-8 5 30 15,-10 2-33-15,-4-2 9 16,-16-1 0-16,-14-4-43 16,-4-7 13-16,-4-8-13 15,0-9-17-15,5-11 16 16,6-1-71-16,9-32-47 16,9 1-113-16,9-3-833 0</inkml:trace>
  <inkml:trace contextRef="#ctx0" brushRef="#br0" timeOffset="44433.19">13603 11647 1694 0,'0'0'355'16,"0"0"-266"-16,21 85-55 0,-12-46-8 16,-2-3-4-16,0-7 29 15,-1-5-44-15,-3-12 2 16,-1-1-18-16,-2-8-1 15,0-3-32-15,0-2-5 16,-12-13-30-16,-1-5-6 16,1-4 4-16,1 0 47 15,7-2 31-15,2 2 2 16,2 3-1-16,0 1 0 16,12 0-3-16,3 3-6 15,4 4-61-15,4 1 8 0,1 7 61 16,1 4 2-1,0 1 18-15,-2 2 51 0,-4 16-16 16,-4 8-10-16,-6 7-7 16,-3 4-12-16,-4 2 23 15,-1 2-36-15,2-4 2 16,4-6-6-16,4-4 3 16,5-8 0-16,2-7-5 15,6-7 5-15,0-5 25 16,-1-7-36-16,-1-15 37 15,-4-5 4-15,-6-6-20 16,-6-3 23-16,-6 2-25 16,0-2 5-16,-11 4 15 15,-7 4-32-15,0 7-4 16,-1 7-3-16,4 11-40 0,2 3-7 16,8 12-79-16,2 8-191 15,3-2-605-15</inkml:trace>
  <inkml:trace contextRef="#ctx0" brushRef="#br0" timeOffset="45177.92">14310 11623 1901 0,'0'0'270'16,"0"0"-197"-16,0 0-73 0,-87 3 14 15,57 21-14-15,2 11 34 16,4 7 12-16,5 4 11 16,11 0-56-16,7-2 15 15,1-7-16-15,7-7-5 16,13-10-8-16,5-13 12 16,5-7-11-16,3-2-2 15,1-20-52-15,-3-11 13 16,-2-7-12-16,-6-9 11 15,-6-5 34-15,-5-7-4 16,-8-2 24-16,-4-3 6 16,0 2 0-16,0 6 3 15,-7 14 9-15,1 14 1 0,2 17 31 16,2 13-43-16,2 28-7 16,0 34 39-16,0 29-16 15,0-1 23-15,6-15-7 16,4-24-33-16,1-18 26 15,2 0-24-15,7-3 1 16,5-2 10-16,2-13-13 16,0-12-11-16,1-3 5 15,-2-16-9-15,-1-14-5 16,-3-9 5-16,-1-5 7 16,-6-6-10-16,-4 3 8 15,-1 9 4-15,-6 14-1 16,-1 19-22-16,-3 6 6 15,0 27 3-15,0 15 14 16,0 4 27-16,0 1-20 0,6-7 23 16,3-7-14-1,2-11-15-15,1-9 30 0,2-10-24 16,3-4 9-16,4-8-5 16,1-16-11-16,2-9-1 15,-3-4-18-15,0-6-6 16,-5 0 24-16,-2 4 1 15,-7 9 0-15,-2 13 0 16,-5 16-11-16,0 2-6 16,0 28 8-16,0 10 9 0,0 5 3 15,0-1-3 1,0-1 10-16,4-11-10 0,23-6-123 16,-2-10-192-16,1-9-589 15</inkml:trace>
  <inkml:trace contextRef="#ctx0" brushRef="#br0" timeOffset="45401.74">15200 11601 644 0,'0'0'1372'16,"0"0"-1181"-16,0 0-95 16,0 0-56-16,-49 78-9 15,37-39 26-15,3 3 24 16,9 0-12-16,0-3-35 15,7-5-22-15,10-9-12 0,7-7-1 16,4-10-35 0,4-8-17-16,-1-1-8 0,-1-21-68 15,4-31-59-15,-7 4-325 16,-6-4-328-16</inkml:trace>
  <inkml:trace contextRef="#ctx0" brushRef="#br0" timeOffset="45927.12">15367 11233 451 0,'0'0'1201'0,"0"0"-857"16,0 0-161-16,0 0-133 16,0 0 4-16,0 0-28 15,-29 128 16-15,29-28 1 16,8 7-29-16,7-15 12 0,0-25-26 16,-6-26 0-1,0-9 0-15,0-1-27 0,0 1-16 16,-1-1-19-16,-4-11-49 15,-4-9-2-15,0-10-44 16,0-1 74-16,-8-7 51 16,1-12 27-16,0-6 5 15,5-4 94-15,2 1-18 16,2-2 4-16,16 3-53 16,2 3-17-16,7 3-2 15,0 3-8-15,3 5 0 16,0 7 7-16,1 3 20 15,-2 3 17-15,-6 3-13 16,0 11 3-16,-7 9 8 16,-3 4-31-16,-2 4 9 0,-1 3-20 15,-2-2 0 1,2-3 5-16,1-2-4 0,5-7-1 16,3-6 10-16,3-8-10 15,1-6-1-15,1 0 0 16,-2-11-11-16,-3-11 12 15,-5-5 0-15,-6-6 9 16,-8 1 1-16,0-2 1 16,-18 4-11-16,-6 8 10 15,-4 7-9-15,-2 10-1 16,1 5-2-16,6 0-38 16,2 14-31-16,7 1-192 0,8-2-443 15</inkml:trace>
  <inkml:trace contextRef="#ctx0" brushRef="#br0" timeOffset="46273.52">16112 11642 1558 0,'0'0'364'0,"0"0"-219"16,0 0-70-16,0 0-62 15,-105-30-1-15,74 30-6 16,4 1-5-16,9 11-2 16,10-2-20-16,8 5-23 15,0 0 10-15,19 1 18 0,12-1 16 16,8-1-9-16,5 1 2 16,0-3 6-16,-4 2-11 15,-6-1 12-15,-10 0 28 16,-9 1 28-16,-12 2 27 15,-3 0 31-15,-18 2-30 16,-15 4-7-16,-8-2-59 16,0-3-18-16,0-3-30 15,3-7-75-15,12-6-237 16,10-1-1040-16</inkml:trace>
  <inkml:trace contextRef="#ctx0" brushRef="#br0" timeOffset="46726.95">17095 11523 1746 0,'0'0'477'15,"0"0"-397"-15,0 0-10 16,0 0-61-16,0 0 35 16,0 0 8-16,101 0 12 15,-53 0-15-15,1 0-49 16,-3 0 18-16,-1 0-17 16,-8 0-1-16,-7 0 36 15,-9 0-35-15,-11 0 4 0,-4 0-5 16,-6 0-23-1,-6 0-18-15,-11 0-90 0,-2 3-421 0</inkml:trace>
  <inkml:trace contextRef="#ctx0" brushRef="#br0" timeOffset="47573.83">18331 11153 1264 0,'0'0'246'15,"0"0"-170"-15,0 0 17 16,0 0 52-16,99-7-6 0,-63 7-10 16,5-2-45-16,-1 1-25 15,-1 1-7-15,-6-1-51 16,-6 1-2-16,-8-2-8 16,-10 2-65-16,-7 0-67 15,-5 0-167-15,-14 7 36 16,-4 0-316-16</inkml:trace>
  <inkml:trace contextRef="#ctx0" brushRef="#br0" timeOffset="48247.99">18300 11217 914 0,'0'0'286'0,"0"0"-186"0,0 0 30 16,0 0-34-16,0 0 45 15,0 0 33-15,0 0-64 16,-21 86-3-16,21-68-63 16,0 0-6-16,6-2-1 15,4-3-36-15,2-3 25 16,4-2-8-16,6-4-17 16,6-1 30-16,5 0-30 15,4-2-1-15,2 2 3 16,1 2 6-16,2 5-10 15,-2 3 1-15,-1 6 0 16,-3 3 8-16,-5 3-7 16,-3 4-1-16,-5 2 0 0,-7-3 9 15,-4-4-9-15,-4-2 0 16,-5-6 0-16,-3-3 10 16,0-2-1-16,-6 0-9 15,-14-2 3-15,-5 2 6 16,-11 2-1-16,-6 0-8 15,-7-1 0-15,-2 5 12 16,-4 0-11-16,-2 3-1 16,5 0 0-16,6 0 0 15,8-1-1-15,7-2 1 16,9-1 0-16,7-2 5 0,9-2 1 16,6 0-6-16,0 0 0 15,9 2 0-15,14-2 31 16,5-1-1-16,8-2-9 15,7-4 32-15,6-2-52 16,6-1 39-16,3-2-9 16,2 0-21-16,-2 0 31 15,-6 0-35-15,-7-3 7 16,-12 0-1-16,-9 0-6 16,-8 2-8-16,-7 1 2 15,-4 0-15-15,-2 0 15 16,0 7 0-16,-2 3 0 15,-1 1-1-15,2-1-31 16,-2-1-28-16,3-1-54 16,-2-3-113-16,3 0-454 0</inkml:trace>
  <inkml:trace contextRef="#ctx0" brushRef="#br0" timeOffset="49524.44">19551 11944 1028 0,'0'0'230'0,"0"0"-172"16,0 0 11-16,0 0 59 15,81-38-35-15,-63 21-30 16,-5-3-53-16,-4 1-1 16,-6 0 7-16,-3 2 7 15,0-3 36-15,-7 6-21 16,-11-1-28-16,-2 5 26 0,-4 6-33 16,1 4 5-16,-3 0 11 15,4 4-19-15,-1 14 1 16,4 6 12-16,7 5-4 15,7 5 12-15,5 4 18 16,2-1-38-16,19-3 31 16,9-5-32-16,8-8-8 15,21-8-43-15,-10-8-202 16,-6-5-380-16</inkml:trace>
  <inkml:trace contextRef="#ctx0" brushRef="#br0" timeOffset="49908.92">19846 11817 1480 0,'0'0'348'16,"0"0"-253"-16,0 0-65 15,0 0-20-15,0 0 43 16,42 91 17-16,-28-52-29 16,-4 0 8-16,-1-6-36 15,0-4-1-15,-3-9-5 16,-2-9-5-16,0-8-2 15,-3-3 0-15,2-2-9 16,-1-16 9-16,2-9-37 16,3-3-3-16,1-8 31 15,1 4-18-15,0-1 26 16,1 6-8-16,-1 9 9 16,0 7 2-16,1 10-2 15,0 3 0-15,0 8 23 0,2 15-7 16,-3 4 25-16,0 1-35 15,-2 0 3-15,1-6 5 16,-2-7-14-16,0-5-9 16,0-6-44-16,-1-4-58 15,-2 0-102-15,0-17-72 16,0-4-231-16,-1-2 103 0</inkml:trace>
  <inkml:trace contextRef="#ctx0" brushRef="#br0" timeOffset="50127.49">20152 11286 1205 0,'0'0'276'15,"0"0"-212"-15,0 0 35 16,33 95 145-16,-14-7-104 16,6 21-16-16,-2-6-55 15,-3-23-44-15,-8-27 27 16,-2-23-34-16,-1 5-18 15,0-1 15-15,-1 0-15 16,-4-11-36-16,-4-7-100 16,-6-8-245-16,-5-5-223 0</inkml:trace>
  <inkml:trace contextRef="#ctx0" brushRef="#br0" timeOffset="50898.18">20190 11864 1362 0,'0'0'184'0,"0"0"-118"16,0 0-47-16,86 34-17 16,-45-29 84-16,6-5 1 15,4 0-36-15,-3-5-12 16,-4-7-31-16,-6-2-16 16,-12-3-25-16,-9 5-55 15,-8 0 72-15,-9 7 9 16,0 5 7-16,-7 0 48 15,-6 13-47-15,-1 12 43 16,3 8-7-16,5 0 13 0,5 1 27 16,1-8-18-16,0-5-11 15,10-7 14-15,6-11-49 16,-1-3 14-16,3-6-27 16,-4-15 7-16,-1-7-11 15,-8-5 4-15,-5-2-21 16,0 2 20-16,-7 2-27 15,-7 7 27-15,-3 7-4 16,-2 8 5-16,1 9 1 16,0 1-1-16,2 21 0 15,2 7 3-15,4 4 5 16,7-1-9-16,3-3 1 16,0-2 0-16,10-10 8 15,5-5-8-15,5-8 1 0,2-4 12 16,2 0-13-16,1-10-6 15,1-4-16-15,-3 3 12 16,-3 2 8-16,1 6 2 16,-1 3 0-16,6 2 0 15,0 10 4-15,2 0-5 16,3-4 1-16,-1-5 0 16,0-3 0-16,0-4 0 15,-4-15 0-15,0-6 5 16,-6-8-5-16,-6-4 0 15,-5-4-1-15,-9-7-2 16,0-5 2-16,-6-6 1 16,-12-4 0-16,-6 1 17 0,0 6-16 15,1 12 54 1,3 11-20-16,5 13-24 0,6 15 23 16,3 5-34-16,0 33 0 15,1 36 17-15,5 29-16 16,0 10 40-16,16-14-20 15,3-26-21-15,-2-27 19 16,3-7-19-16,4 0 0 16,3-4-42-16,7-2-76 15,7-21-84-15,-8-7-286 16,-7 0-459-16</inkml:trace>
  <inkml:trace contextRef="#ctx0" brushRef="#br0" timeOffset="51342.32">21203 11701 1510 0,'0'0'242'16,"0"0"-181"-16,10 101 24 15,2-16-19-15,9 25 24 16,4 11 21-16,0-4-71 16,-5-13 3-16,-5-31-39 15,-8-20 6-15,-2-17-20 16,-2-14-6-16,-2-2 16 15,-1-4-12-15,0-9 13 16,0-7-1-16,-6-13 0 16,-6-19 1-16,-6-14 8 15,-4-21-2-15,1-28 20 16,3-22 27-16,9-4-52 0,9 19 1 16,0 32-3-16,8 30-4 15,8 15-5-15,2 5 10 16,4 6-1-16,4 7 0 15,-1 7 2-15,-2 17-2 16,-3 12 0-16,-6 5 0 16,-7 3 21-16,-7-1-20 15,0-2 13-15,-21-3 0 16,-4-4-3-16,-5-8-17 16,0-8 6-16,2-7-12 15,7-4-3-15,6-1-29 16,8-12-67-16,7-14-137 15,4 3-272-15,10 0-365 0</inkml:trace>
  <inkml:trace contextRef="#ctx0" brushRef="#br0" timeOffset="51493.55">21451 11853 1081 0,'0'0'706'16,"0"0"-578"-16,0 0 0 15,36 82-84-15,-22-47-13 16,1 0 17-16,-5-9-48 15,2-9 8-15,-5-6-8 16,-2-11-97-16,-4-11-171 16,-1-11-729-16</inkml:trace>
  <inkml:trace contextRef="#ctx0" brushRef="#br0" timeOffset="51619.74">21404 11564 1883 0,'0'0'315'0,"0"0"-225"15,0 0-90-15,0 0-65 16,0 0 24-16,0 0-203 16,36 75-442-16</inkml:trace>
  <inkml:trace contextRef="#ctx0" brushRef="#br0" timeOffset="51972.46">21721 11903 1667 0,'0'0'209'16,"0"0"-139"-16,-5 98-68 15,5-60 12-15,7-12-12 16,11-9 66-16,6-9 9 16,3-8-49-16,-1 0-8 15,-2-17-20-15,-6-8-25 16,-6-6 6-16,-9-5-6 15,-3-1-10-15,-12 2 35 16,-9 5 0-16,-9 6 1 16,-1 8 63-16,-3 10-41 15,3 6 14-15,5 13-25 16,5 13 3-16,8 3 59 0,9 3-40 16,4 1 9-1,11-5-2-15,16-4-39 0,7-5 36 16,10-8-38-16,23-11-15 15,-9 0-68-15,-7 0-418 0</inkml:trace>
  <inkml:trace contextRef="#ctx0" brushRef="#br0" timeOffset="52588.34">22218 11840 1068 0,'0'0'304'0,"0"0"-229"15,0 0 18-15,0 0-2 16,0 0 22-16,0 0 10 16,0 0-70-16,66 53-17 15,-50-53 11-15,1 0-45 16,-4-6 22-16,-3-9-24 16,-2-2 6-16,-3-4 5 15,-5-1-11-15,0 0 0 16,0 0-9-16,-11 2 10 15,0 8-1-15,-2 3 0 16,1 8 0-16,0 1 17 16,0 6-16-16,2 13-1 0,0 7 31 15,5 5-12-15,5 1 12 16,0 0-23-16,18-3-1 16,6-5 0-16,7-6-7 15,2-5-36-15,1-9-45 16,8-5-146-16,-11-14-91 15,-5-1-380-15</inkml:trace>
  <inkml:trace contextRef="#ctx0" brushRef="#br0" timeOffset="52926.48">22545 11732 1294 0,'0'0'328'16,"0"0"-136"-16,0 0-130 0,0 0 36 15,0 0 62-15,39 73-83 16,-26-39-14-16,2 3-39 15,-1-5-23-15,-1-5 25 16,-3-6-26-16,-2-8 1 16,-3-6-1-16,-2-7 6 15,1 0-12-15,0-6-8 16,2-14-14-16,2-5-1 16,3-7-46-16,1-1 34 15,2 2 32-15,1 4-19 16,-3 10 25-16,3 7 3 15,-5 10 0-15,0 5 16 16,1 19 15-16,0 8 33 0,2 7-14 16,-1 0-41-1,2-6 22-15,0-4-26 0,-3-11-4 16,0-7-2-16,5-11-51 16,-3-15-114-16,-3-6-393 0</inkml:trace>
  <inkml:trace contextRef="#ctx0" brushRef="#br0" timeOffset="53159.99">23009 11327 1482 0,'0'0'344'0,"0"0"-252"15,0 0 0-15,1 126 59 16,7-45-43-16,3-2-25 0,2-10-6 15,3-12-63-15,-1-18 5 16,3 0-19-16,0-1-25 16,1-12 16-16,-4-10-85 15,-2-10-17-15,1-11-82 16,-4-12-306-16,-4-4-195 0</inkml:trace>
  <inkml:trace contextRef="#ctx0" brushRef="#br0" timeOffset="53474.58">23192 11732 894 0,'0'0'366'16,"0"0"-120"-16,0 0-65 16,12 99-41-16,3-64-30 0,4-5-15 15,4-8 5 1,5-7-43-16,2-8-12 0,0-7-41 16,-3-3 4-16,-4-18-16 15,-6-6-5-15,-7-7-24 16,-8-2 6-16,-2 0-7 15,-9-3 29-15,-12 5-7 16,-4 9 16-16,-2 11 6 16,0 14 32-16,3 1-19 15,3 26 21-15,2 9-31 16,7 4 29-16,5 2-2 16,7-4-7-16,0-4 14 15,17-5-33-15,7-10-4 0,6-6-6 16,3-8-37-1,13-8-74-15,-4-14-216 0,-8-2-536 16</inkml:trace>
  <inkml:trace contextRef="#ctx0" brushRef="#br0" timeOffset="53879.92">23682 11646 1617 0,'0'0'332'16,"0"0"-266"-16,0 0-40 15,0 0-26-15,0 0 0 16,-82 86 79-16,65-54-4 16,8 4-26-16,5-3-10 15,4-3-38-15,2-4 5 16,13-6-6-16,9-4 1 0,3-8 0 16,4-5-1-16,2-3-4 15,2-6-5-15,-3-11-16 16,-2-9 4-16,-4-3-35 15,-7-6-12-15,-3 0 67 16,-8-2-30-16,-6 1 14 16,-2 5 17-16,-2 7 0 15,-10 7 16-15,-3 11 24 16,0 6-32-16,-1 11 11 16,2 17-9-16,4 6 43 15,4 7 9-15,6-1-22 16,0-1 11-16,10-2-26 15,10-4-13-15,4-5 1 0,1-6-13 16,0-8-36-16,5-8-69 16,-5-4-187-16,-7-2-747 0</inkml:trace>
  <inkml:trace contextRef="#ctx0" brushRef="#br0" timeOffset="57498.38">24380 11705 78 0,'0'0'829'15,"0"0"-713"-15,0 0-106 0,0 0-1 16,0 0-9 0,0 0 0-16,0 0 53 0,0 24 57 15,1-9-24-15,1 1 1 16,-1-1-41-16,1-2-7 16,-1 0 24-16,1-3-31 15,-2 0 3-15,0 0 24 16,1 0-13-16,-1 2-3 15,0-1-32-15,3 0-3 16,-2-5 7-16,1-1-15 16,-2-2 0-16,0-3 26 15,1 0-25-15,-1 0 14 16,0 0 4-16,0 0-2 16,2 0 38-16,-1 0-36 15,-1-2 1-15,0-1 7 0,2 0-11 16,-2 2 33-16,0 0-24 15,0-1-12-15,0 1 15 16,0 0-22-16,0-2-6 16,0 0 0-16,0 1 8 15,0 1-8-15,0-1 0 16,0 2 1-16,0 0 37 16,0 0-36-16,0-1 10 15,0 1-12-15,0-3 16 16,0 3-13-16,0-5-3 0,0 1 0 15,0 0 9 1,0-3-9-16,-2-3 0 0,2-2 0 16,0-5-6-16,0-4-4 15,0 1 10-15,0-3-2 16,0 0-7-16,0-2-22 16,0 4 6-16,8 0-10 15,-1 3-18-15,7 4 53 16,-2 0-31-16,5 6 13 15,0 4 9-15,4 0-10 16,1 4 19-16,1 0-6 16,1 4 2-16,1 8 2 15,-1 2 3-15,-2 0-1 16,-2 0 15-16,-3-5-8 16,0-2-7-16,-2-5 0 15,-2-2 1-15,-1 0 5 16,-5 0-5-16,1-4 23 0,-3-3-1 15,-2-1-13-15,-2-2-3 16,-1 0-7-16,0 0 1 16,0-1 5-16,0 5-5 15,-6 0 7-15,-3 3-8 16,-2 3-14-16,-3 0 13 16,2 15-8-16,-5 10 9 15,5 9 5-15,1 4 4 16,6 4 30-16,5-2 28 15,0 1-44-15,19-7 17 16,10-6-38-16,5-6 8 16,5-6-6-16,2-9 2 15,0-7-6-15,-4 0 0 0,-2-17-79 16,-7-5-4-16,-4-6-68 16,-5-3-93-16,-7 1 32 15,-3 1 16-15,-6 1 90 16,-3 6 106-16,0 5 15 15,0 6 99-15,0 4 17 16,0 7-47-16,-3 3-45 16,-1 13-39-16,2 8 13 15,2 1 24-15,0 1-17 16,0 1 15-16,13-5-15 16,2-5 17-16,6-5 24 15,3-7-32-15,2-4-5 0,-1-1 12 16,0-4-20-16,-4-12 9 15,-8-5-16-15,-2-1-9 16,-7-4 29-16,-4 2-4 16,0-2-2-16,-4 2 24 15,-13 4-13-15,-2 3 4 16,-2 5-7-16,-4 11-31 16,-1 1 17-16,1 10-17 15,3 14 7-15,2 5 5 16,6 1-11-16,6 1 7 15,8-1-8-15,0-5-19 16,11-2 3-16,27-4-116 16,-2-8-142-16,0-5-362 0</inkml:trace>
  <inkml:trace contextRef="#ctx0" brushRef="#br0" timeOffset="57949.97">25523 11640 1096 0,'0'0'308'16,"0"0"-229"-16,0 0-11 15,0 0 0-15,0 0 43 16,0 0 3-16,0 0-70 0,-53-15-23 15,42 15 34-15,0 0-44 16,0 0 27-16,-1 4 11 16,-1 2-31-16,1 5 42 15,-3 0-24-15,3 0-4 16,0 2 14-16,3 2-45 16,2-1 10-16,3 5-2 15,3 3-9-15,1 7 59 16,0 2-47-16,14 1 1 15,11 0-4-15,8-4-2 16,7-9-14-16,8-6-9 16,1-12-27-16,-1-1 35 15,-1-10-18-15,-5-13-1 16,-4-8-11-16,-9-5-63 0,-3-6 11 16,-9-4-104-1,-6-4-35-15,-9-30-35 0,-2 12-234 16,0 5-16-16</inkml:trace>
  <inkml:trace contextRef="#ctx0" brushRef="#br0" timeOffset="58129.77">25761 11238 719 0,'0'0'254'15,"0"0"-99"-15,0 0 21 16,0 0 1-16,0 0-66 16,0 0-85-16,0 0-16 15,-24 25 142-15,24 19-19 16,0 21-52-16,15 18 9 0,3-4-69 15,-2-7-5-15,0-14-16 16,-5-17-42-16,-1 9-116 16,-4-5-224-16,-6-16-494 0</inkml:trace>
  <inkml:trace contextRef="#ctx0" brushRef="#br0" timeOffset="58460.31">25640 11690 1739 0,'0'0'264'16,"0"0"-248"-16,0 0-16 15,0 0 28-15,0 0-28 0,110 15 15 16,-62-12-15 0,4-3 0-16,-1 0-13 0,0-6 7 15,-5-7 6-15,-6-3 1 16,-7 0-1-16,-9-1-1 15,-11 2-34-15,-5 2 10 16,-7 5 25-16,-1 5 37 16,0 3 27-16,-6 11-36 15,-3 14-28-15,-1 9 36 16,1 3 1-16,8-1-29 16,1-5 19-16,1-6-27 15,17-8 1-15,1-8-8 16,11-9-21-16,-3-9-93 15,-6-11-374-15</inkml:trace>
  <inkml:trace contextRef="#ctx0" brushRef="#br0" timeOffset="58620.9">26058 11364 1898 0,'0'0'265'0,"0"0"-222"16,0 0-43-16,0 0-15 15,0 0-2-15,0 0-39 16,0 0-104-16,8 66-121 16,9-48-595-16</inkml:trace>
  <inkml:trace contextRef="#ctx0" brushRef="#br0" timeOffset="58812.36">26234 11548 1508 0,'0'0'242'0,"0"0"-201"16,28 94-12-16,-9-51 15 16,-1-2 28-16,5-6 66 15,-4-5-71-15,-3-7-39 16,-1-8-28-16,-4-6-12 16,-4-7-99-16,0-2-113 15,-4-12-53-15,-1-2-356 0</inkml:trace>
  <inkml:trace contextRef="#ctx0" brushRef="#br0" timeOffset="59192.7">26374 11598 1523 0,'0'0'340'16,"0"0"-261"-16,0 0-32 16,0 0-5-16,-35 95 53 15,25-56-5-15,4-3-61 16,3-7-10-16,3-3-8 15,0-9-11-15,2-6-73 16,18-11-89-16,-1 0-162 16,0-8-437-16</inkml:trace>
  <inkml:trace contextRef="#ctx0" brushRef="#br0" timeOffset="59295">26535 11684 1194 0,'-8'24'236'0,"1"4"-146"0,1 4-32 0,6 0 81 0,0-4-17 0,12-6-37 0,13-5-16 0,6-7-45 0,7-6 2 0,1-4-16 0,1-6-1 0,-4-14 3 0,-7-7-12 0,-9-4 13 0,-7-3 11 0,-11-2-23 0,-2 2 13 0,-16 3 30 0,-13 6-10 0,-5 6 31 0,-5 9-33 0,-1 8-21 0,0 2-11 15,5 12-3-15,5 10-24 16,7 22-62-16,8-6-219 16,7-5-487-16</inkml:trace>
  <inkml:trace contextRef="#ctx0" brushRef="#br0" timeOffset="60035.82">26936 11647 629 0,'0'-1'237'0,"0"1"-155"16,0-2 53-16,0 2-21 15,0 0 2-15,0 0-53 16,0 0-63-16,0 0 0 0,0 0-26 16,0 0-51-1,0 0 48-15,0 0 15 0,-1 0 14 16,-1 0-6-16,1 0 7 16,-1 0-1-16,2 0 7 15,-1 0-6-15,1 0 56 16,-2 0-11-16,2 0-1 15,0 0 12-15,-1 0-49 16,-2 0 16-16,0 0-7 16,-3 0-17-16,-2 0 29 15,1-1-13-15,-1 1 7 16,1 0 9-16,-2 0-25 16,3 0 14-16,0 0-21 15,1 0 0-15,1 5 4 16,1 1-4-16,0 0 1 0,3-1-1 15,0 1 0-15,6-1-50 16,9 0 20-16,6-1-33 16,4 4 23-16,3 0-76 15,4 3 58-15,-1 3 56 16,-1 0 4-16,-7 1 72 16,-6 1 61-16,-5 0-31 15,-6 2 55-15,-6 2-1 16,0-1-22-16,-4 4-21 15,-13-1-64-15,-5-2 7 16,-3-1-36-16,-4-4-22 16,4-5 23-16,-2-4-23 0,3-3-1 15,3-3-66-15,-2 0-113 16,4-6-219-16,3-3-835 0</inkml:trace>
  <inkml:trace contextRef="#ctx0" brushRef="#br0" timeOffset="61635.85">8145 12525 1179 0,'0'0'163'15,"0"0"-141"-15,0 0-9 16,0 0-13-16,-101 98 7 16,77-58 13-16,6 6-19 15,0 20 13-15,9 28 31 16,7 37 19-16,2 19 11 0,17 5 4 16,13-8 20-1,4-24 7-15,5-18-54 0,-5-26-5 16,-6-22-16-16,-5-19-17 15,1-9 27-15,1-1-40 16,5 2 10-16,1-3-11 16,10 0-10-16,-10-10-176 15,-4-6-437-15</inkml:trace>
  <inkml:trace contextRef="#ctx0" brushRef="#br0" timeOffset="64459.52">8785 12861 823 0,'0'0'552'0,"0"0"-464"16,0 0-88-16,0 0 9 15,0 0-9-15,0 0 11 16,0 0-10-16,-31 76 66 16,20-40-26-16,1 8 13 15,-2 1 30-15,4 3-65 16,1-1 13-16,1-5-19 0,0-7-13 16,3-8 28-1,2-8-27-15,-1-8 15 0,2-7 11 16,0-4-27-16,0 0 35 15,0 0 25-15,0-7-41 16,0-10 15-16,0-8-34 16,2-9 6-16,2-6-4 15,3-3-2-15,-1-2-12 16,0-2-45-16,-1 0-23 16,1 2 45-16,0 5-22 15,-3 7 32-15,1 6 24 16,1 9-11-16,-1 9 11 15,2 7-13-15,3 2-14 16,2 6 27-16,8 19 2 16,5 8 7-16,7 9 30 0,6 9-13 15,1 2 10-15,-2 0-35 16,-5-4 8-16,-6-9 2 16,-8-6-9-16,-4-7 7 15,-8-5-2-15,-5-5 8 16,0-5-9-16,-5 1 18 15,-13-6-5-15,-7 0 27 16,-4-5-26-16,-8 1 15 16,0-3 18-16,-2 0-24 15,5 0 20-15,4-1-34 16,8-2-14-16,9 0 30 16,5 0-30-16,8 3 0 15,0 0-34-15,0 0-200 16,25-2-86-16,0-1-209 15,1-4-523-15</inkml:trace>
  <inkml:trace contextRef="#ctx0" brushRef="#br0" timeOffset="64702.2">9095 12876 1410 0,'0'0'212'0,"0"0"-159"15,0 0-53-15,0 0 6 16,0 0 7-16,9 80 111 16,-3-33-33-16,2 7-28 15,2-2-38-15,-1-2-24 16,0-7 15-16,-2-6-16 0,-2-10-75 16,-5-8-102-1,0-9 4-15,-5-10-31 0,-11 0-205 16,5-2-403-16</inkml:trace>
  <inkml:trace contextRef="#ctx0" brushRef="#br0" timeOffset="64858.11">9052 13095 692 0,'0'0'673'16,"0"0"-587"-16,0 0-53 16,0 0 30-16,88-2-33 0,-49 2 44 15,4 0-11 1,2 0-26-16,-5-4-26 0,-6-6-11 15,-7-2-95-15,-6-1-136 16,-11 2-388-16</inkml:trace>
  <inkml:trace contextRef="#ctx0" brushRef="#br0" timeOffset="65061.39">9244 12830 1126 0,'0'0'329'15,"0"0"-226"-15,0 0-26 16,9 98 18-16,6-48 73 16,5 5-61-16,2 1-6 15,-2 0-19-15,0-8-80 0,1-7 11 16,-1-7-13 0,-1-8-56-16,5-12-105 0,-6-8-229 15,0-6-512-15</inkml:trace>
  <inkml:trace contextRef="#ctx0" brushRef="#br0" timeOffset="65706.37">9826 13078 1343 0,'0'0'294'0,"0"0"-204"0,0 0-68 15,0 0-22 1,0 0 71-16,0 0-8 0,0 0-28 16,-49-35-27-16,30 35-8 15,-1 0 0-15,-1 0-8 16,2 8-8-16,2 3 16 16,5 0 0-16,4 0 1 15,5 0-1-15,3-2-3 16,3 0 1-16,14-1 2 15,7 3 0-15,6-3-10 16,1 0 17-16,4 3-7 16,-4-1 0-16,-4 0 2 15,-9-1-3-15,-3-1 1 16,-12 0-13-16,-3-2 13 0,0 2 0 16,-15-3 12-1,-3-1 10-15,-4-2-22 0,-2-2 24 16,0 0-14-16,6 0-8 15,5-4 33-15,5-2-4 16,7 4 6-16,1 0-37 16,7 2 12-16,14 0-18 15,7-2 6-15,7-1 0 16,2-2-3-16,3-4 3 16,2-8 0-16,-3-3 0 15,-5-4-37-15,-7-3 10 16,-8-3-45-16,-8-2 6 15,-6 2 30-15,-5 3-7 16,0 3 43-16,-13 6 9 0,0 7 50 16,-1 5 33-16,5 6-36 15,3 9-40-15,3 16 8 16,3 8-18-16,0 9-6 16,9-2 0-16,12-3 15 15,5-7-30-15,17-11-133 16,-7-8-110-16,-3-11-384 0</inkml:trace>
  <inkml:trace contextRef="#ctx0" brushRef="#br0" timeOffset="67483.87">10376 12741 1007 0,'0'0'338'0,"0"0"-156"15,0 0-3-15,0 0-119 16,0 0-25-16,0 0 6 15,-16 93 52-15,18-27 8 16,12 3-57-16,3 2-7 16,2-16-36-16,2 2 6 15,-4-7-7-15,-3-11-10 16,-8-9-68-16,-4-11-108 16,-2-9-50-16,-5-8-16 15,-12-2-100-15,-3-5 157 16,1-12 195-16,-2-5 68 15,6-2 185-15,5-2-54 16,7 3-60-16,3 3-81 16,3 3-39-16,16 3-12 0,6 3 2 15,4 1 0-15,2 1-10 16,2 1 1-16,1 1 0 16,-1 2 38-16,-2 2 61 15,-4 3-56-15,-5 0 0 16,-3 8-33-16,-5 11 25 15,-2 7-6-15,0 5 5 16,3 3 17-16,1-3-39 16,1-4 6-16,2-6 23 15,2-6-40-15,0-8 23 16,-2-7-7-16,-3 0-16 16,-3-17 33-16,-6-3-33 15,-5-7 7-15,-2-1-8 0,-3-1-6 16,-18 0 6-16,-7 0-12 15,-5 7 11-15,-3 4-7 16,3 7 8-16,0 8-7 16,5 3 7-16,6 1-24 15,5 9 23-15,7-1-21 16,7-3-7-16,3-3 8 16,3-3-83-16,18 0 78 15,4 0 17-15,6-9-3 16,4-3 11-16,1 2 0 15,2 3 1-15,5 6 19 16,1 1 57-16,0 8 50 16,0 17-23-16,-3 10-54 15,-5 5-14-15,-6 3-17 0,-5-2-17 16,-8-7 22-16,-4-6-23 16,-7-10 1-16,-1-8-1 15,-4-6 15-15,-1-4-11 16,0-11-4-16,0-13 0 15,0-9-1-15,0-5-42 16,0-3 25-16,0 4 17 16,0 4-39-16,3 8 24 15,5 13-7-15,2 12-1 16,4 0 23-16,2 21-34 16,-1 11 35-16,3 2 12 15,-2-2-12-15,2-1 40 16,3-6-14-16,-2-9 7 0,4-5 5 15,-1-9-31-15,-1-2-7 16,1-8 0-16,2-13 9 16,-3-6-10-16,-1-2 2 15,-3-3-1-15,-2 1 6 16,0 4-5-16,-4 8-2 16,-1 9-7-16,0 10-16 15,1 1 17-15,4 21 7 16,0 8 0-16,3 0 9 15,0 0 5-15,1-5-6 16,3-6 1-16,-1-11-8 16,2-7 38-16,0-1-38 0,1-12 14 15,-3-10-15 1,-1-6-2-16,-6 0-5 0,-3-2-12 16,-8 5 1-16,0 7 9 15,-3 7-7-15,0 11-11 16,0 0-63-16,0 14 33 15,0 9 55-15,5 6 2 16,2 0 0-16,2-6 14 16,3-4 21-16,6-7 5 15,0-8 2-15,1-4-41 16,2 0 14-16,-5-12-15 16,-1-9 1-16,-3-6 12 15,-7-2-12-15,-5-3-1 16,0 3 0-16,-12 2-1 15,-9 6 1-15,-4 5-1 0,-5 10-33 16,0 6 25-16,-1 9-22 16,2 14 27-16,8 7-5 15,6 4 0-15,11-1 8 16,4-4 1-16,0-3-2 16,9-9 1-16,10-7 1 15,2-8 0-15,4-2-1 16,1-4-15-16,1-12-18 15,-2-6-19-15,2-1-3 16,-5-4 55-16,2 5 2 16,-6 4 30-16,0 5 25 15,-3 10-56-15,1 3 21 16,-1 10-4-16,0 14-6 0,0 6 40 16,0 3-17-1,0-4-15-15,-1-5 29 0,-1-6-25 16,0-8 6-16,-3-9-25 15,1-1 2-15,5-7 12 16,-2-12-18-16,0-6 8 16,0-3-8-16,-1-4 1 15,-2 3-2-15,-1 6 1 16,-1 6-3-16,-1 7-9 16,-2 10 12-16,0 0-27 15,-2 19 26-15,2 6-4 16,-3 0 5-16,1 0 9 15,1-8-7-15,1-3 31 16,2-9-32-16,2-5 7 0,2 0-8 16,1-7-3-16,2-8 2 15,1-6-23-15,0 0-17 16,0 5 32-16,-1 2 6 16,0 9 3-16,-2 5 0 15,3 2 10-15,0 18-4 16,-2 1-4-16,-3-1-2 15,-2-1 5-15,-8-4-5 16,-1-7-245-16,0-7-1536 0</inkml:trace>
  <inkml:trace contextRef="#ctx0" brushRef="#br0" timeOffset="69654.3">13379 13036 667 0,'0'0'208'16,"0"0"-95"-16,0 0 24 16,0 0 111-16,-109-5-61 15,82 5-76-15,5 6-24 16,4 7-75-16,7 7 9 15,4 6 14-15,6 7 23 16,1 3 29-16,4 3-23 16,17-6-2-16,7-4-12 15,7-8-49-15,2-11 21 16,5-7-22-16,-2-3 1 16,-3-13 4-16,-1-11-5 15,-9-3-15-15,-5-4 6 16,-7 0-23-16,-6 3 23 0,-4 3-4 15,-5 8 7-15,0 6 5 16,0 8 1-16,0 3-11 16,0 11 10-16,3 9-14 15,7 7 14-15,2 1 1 16,10-2 0-16,2-6-1 16,6-8 2-16,4-6-1 15,-4-6 4-15,0 0-3 16,-6-11-2-16,-6-10-6 15,-6-3-42-15,-8-3 6 16,-4-2-61-16,0 0 31 16,-13 3 41-16,-9 6-13 15,-8 4 43-15,-3 5-5 16,-3 11 7-16,0 0 10 16,3 5-8-16,5 10-2 0,6 2 0 15,8 2-2-15,5-3-5 16,9-5 7-16,0-4-16 15,11-5 8-15,8-2-38 16,7 0 45-16,5-10 0 16,2-3-34-16,5-1 34 15,0 5 2-15,-1 2 18 16,2 7 128-16,-1 3-31 16,-3 18-20-16,-7 8-12 15,-1 3-68-15,-9 3 35 16,-2-1-24-16,-8-4 1 0,-2-8 26 15,-3-6-53-15,-2-6 9 16,-1-7-10-16,0-3 0 16,0 0 14-16,2-3 8 15,-2-11-3-15,3-9-19 16,2-3-10-16,2-4-11 16,-1 2-14-16,1 4 21 15,2 7-2-15,0 10 16 16,1 7 0-16,2 0 10 15,2 12 6-15,-2 10-7 16,3 3-9-16,-2-2 2 16,2 1-1-16,-3-7-1 15,6-5-28-15,4-9-131 16,-2-3-220-16,-3 0-439 0</inkml:trace>
  <inkml:trace contextRef="#ctx0" brushRef="#br0" timeOffset="70180.75">14361 13143 1298 0,'0'0'289'16,"0"0"-133"-16,0 0-42 15,0 0-61-15,0 0-19 16,95 69 55-16,-61-64-26 16,5-5-26-16,-3 0 0 15,-6-13-37-15,-7-6-27 16,-7-2-38-16,-9-1-68 15,-5-2 7-15,-2 2 42 0,-8 2 38 16,-10 5 46 0,-7 8 7-16,-1 7 2 0,-2 0 3 15,6 21-4-15,2 10-6 16,7 8 33-16,7 3 39 16,6 1 26-16,1-2-13 15,22-5-28-15,5-10-7 16,8-7-45-16,3-13 12 15,1-6-19-15,3-5 6 16,-4-18-17-16,-6-10 6 16,-3-9-20-16,-8-6 4 15,-8-9-21-15,-6-14 24 16,-8-16-3-16,-11-14 9 16,-12 10 6-16,-4 22 12 15,6 28 0-15,11 25 33 0,0 10-27 16,2 6 32-16,5 20-44 15,3 43 0-15,0 25 27 16,19 14 38-16,5-14 15 16,6-24-27-16,-4-24-53 15,0-8 14-15,7-1-14 16,6 0-6-16,6-4-19 16,11-17-95-16,-11-8-238 15,-9-2-506-15</inkml:trace>
  <inkml:trace contextRef="#ctx0" brushRef="#br0" timeOffset="70547.46">15316 12976 1324 0,'0'0'785'0,"0"0"-698"16,0 0-51-16,0 0-36 15,0 0-8-15,0 0 8 16,-95-4 0-16,74 16 1 15,2 6 8-15,5-3-9 16,6-1 0-16,8 1-1 16,0-4-32-16,14 2 32 15,13 1-24-15,8 1 25 16,3 4-14-16,5 0 14 16,-4 3 0-16,-4-2 0 15,-9-1 2-15,-10-2 54 16,-8 0-9-16,-8-3 11 0,-1 0 25 15,-22-1-55-15,-11-3 6 16,-7-2-28-16,-4-4 3 16,0-4 7-16,9 0-16 15,10 0-4-15,10 0 2 16,10 0-77-16,6-10-51 16,5-1-224-16,10 0-451 0</inkml:trace>
  <inkml:trace contextRef="#ctx0" brushRef="#br0" timeOffset="70721.47">15454 13115 1160 0,'0'0'920'0,"0"0"-789"0,0 0-79 16,53 73-26-16,-34-40-26 16,0-3 6-16,-4-6 6 15,-5-4-10-15,-1-7 8 16,-4-9-10-16,-5-5-117 15,0-13-197-15,0-6-604 0</inkml:trace>
  <inkml:trace contextRef="#ctx0" brushRef="#br0" timeOffset="70857.03">15384 12918 1894 0,'0'0'304'0,"0"0"-214"0,0 0-90 16,0 0-51-16,0 0 15 15,0 0-58-15,0 0-184 16,91 65-770-16</inkml:trace>
  <inkml:trace contextRef="#ctx0" brushRef="#br0" timeOffset="71254.47">15870 13079 1822 0,'0'0'319'0,"0"0"-246"16,0 0-48-16,-84 0-24 16,50 0-1-16,-2 13 33 0,5 8-17 15,4 6 12-15,6 4-19 16,11 3-3-16,5-3 7 16,5-3-12-16,2-5 1 15,14-6-2-15,5-9-24 16,3-6 15-16,3-2-35 15,-3-2-26-15,1-13 19 16,-3-2 5-16,-4 1 36 16,-4 1 10-16,-4 3 19 15,-1 5 59-15,-4 7-12 16,1 0-49-16,0 24 11 16,5 22 15-16,4 23 17 15,2 1-31-15,-1-1-20 0,-1-12-9 16,-3-15 0-1,0 1 0-15,3-4-9 0,-4-14 3 16,-1-12-74-16,-1-13-68 16,-3-16-242-16,-3-8-453 0</inkml:trace>
  <inkml:trace contextRef="#ctx0" brushRef="#br0" timeOffset="71884.22">15968 13198 1315 0,'0'0'353'15,"0"0"-159"-15,0 0-115 16,0 0-33-16,0 0 58 16,0 0-23-16,0 0 24 15,81 80-36-15,-58-36-30 16,0 3 14-16,1-2-52 0,-2-6 14 16,-2-4-15-16,-2-11-8 15,-5-5 2-15,-4-9 6 16,-3-10-14-16,-3 0 4 15,-1-16-57-15,-1-15 29 16,1-5-7-16,-2-9-15 16,1-5 42-16,-1 1-16 15,2 6 34-15,1 9-13 16,2 16 8-16,1 16 5 16,2 4-10-16,-1 25 10 15,4 12 51-15,-1 5-19 16,1 2 2-16,3-5 9 0,2-7-34 15,3-9 15-15,2-10-17 16,-3-8 3-16,1-7-2 16,-1-1-8-16,-2-20 0 15,-2-7-1-15,-2-5-38 16,-5-6 21-16,-4 3 2 16,-3 2-32-16,0 9-2 15,0 13-12-15,0 12 12 16,2 6 31-16,2 20-4 15,5 8 23-15,2 4 1 16,6-5 9-16,4-5 30 16,6-8 14-16,5-7-16 15,-1-9-2-15,2-4-23 0,-3-8 14 16,-5-11-20 0,-4-8-7-16,-9-6 40 0,-8-3-14 15,-4 0 20-15,-6 0 7 16,-19 4-42-16,-9 7 30 15,-7 8-23-15,-3 9-18 16,2 8-7-16,4 3-60 16,7 24-37-16,9 1-76 15,10-5-600-15</inkml:trace>
  <inkml:trace contextRef="#ctx0" brushRef="#br0" timeOffset="72320.34">17004 13210 235 0,'0'0'1216'0,"0"0"-940"16,0 0-30-16,0 0-107 16,-26-85-41-16,10 70-5 15,0 6-22-15,2 3-59 16,1 4-12-16,1 2 0 15,1 6-6-15,2 13 5 16,2 6 1-16,5 4 0 16,2 3 7-16,0-2-7 15,12-6-7-15,6-5-32 16,4-5-32-16,0-8-13 0,1-6-68 16,-2 0-33-16,0-3 79 15,-3-11 26-15,-2 2 80 16,-1 2 26-16,-2 6 132 15,-2 4 12-15,0 12-110 16,3 30-1-16,6 25 15 16,4 28-49-16,0 8-9 15,-7-5-15-15,-6-22-1 16,-7-24 22-16,1-12-22 16,-2-11 0-16,-1 3-18 15,-2-1-122-15,0-2-142 16,0-14-586-16</inkml:trace>
  <inkml:trace contextRef="#ctx0" brushRef="#br0" timeOffset="73003.67">17007 13641 1813 0,'0'0'320'0,"0"0"-208"16,0 0-78-16,0 0-15 15,0 0-13-15,0 0 8 16,105-82-10-16,-78 55 5 16,1-4-17-16,-3-4 8 15,-3-3-10-15,-1-4 4 16,-6-1-11-16,-2 0 16 16,-4 7-5-16,-3 6 6 15,-3 13 31-15,-3 8 9 0,0 9-31 16,0 9-6-16,0 18 3 15,0 12-6-15,5 7 0 16,6 4 10-16,6-3-4 16,8-4 2-16,4-9-4 15,5-12 3-15,2-10-1 16,2-10-7-16,0-2 1 16,-4-19-14-16,-4-11 0 15,-6-7 8-15,-6-5 2 16,-7-2-7-16,-4 2 14 15,-6 7-3-15,-1 8 2 16,0 11-2-16,0 13 21 16,-3 3-21-16,0 17 0 0,3 13 31 15,0 5-31 1,0 2 15-16,3-3-15 0,8-9 2 16,3-5 4-16,1-9-6 15,3-6-18-15,-1-5 17 16,2 0-25-16,0-8 25 15,-4-9-14-15,0-5 10 16,-7-5 4-16,-4-2 2 16,-4-5 4-16,0 0-3 15,-1 1 11-15,-8 6-13 16,-2 10 28-16,5 14-20 16,2 3 9-16,1 19-11 15,1 16 20-15,2 11 33 16,0 2-23-16,8-2-9 0,10-4-27 15,1-6 0-15,8-7-10 16,9-9-8-16,44-14-68 16,-8-6-35-16,4 0-372 0</inkml:trace>
  <inkml:trace contextRef="#ctx0" brushRef="#br0" timeOffset="74228.31">18461 13353 1232 0,'0'0'177'0,"0"0"-57"15,0 0-2-15,0 0 50 16,92 83-23-16,-60-77-50 16,1-6 12-16,1 0-48 0,0-12-26 15,-8-7 4-15,-6-5-31 16,-9-5-6-16,-8-3 0 16,-3 0-16-16,-9-1 7 15,-15 6 0-15,-3 1 9 16,-7 11 0-16,-2 7-5 15,2 8-1-15,2 0-10 16,3 20-4-16,3 7 20 16,8 4 0-16,5 1 2 15,8-1 1-15,5-4 3 16,5-5-12-16,14-8 3 16,10-9-25-16,2-5 28 15,5 0-39-15,0-17-7 16,-4-5-42-16,-3-3-83 15,-5 0 62-15,-8 3 50 0,-6 7 57 16,-4 7 2-16,-3 8 44 16,-1 0-24-16,-1 14 17 15,4 9-21-15,4 5 28 16,0-1-25-16,7-4-12 16,2-4 11-16,3-9-18 15,3-8-41-15,-2-2-36 16,-1-5-111-16,0-15-134 15,-5-6-15-15,1-4 101 16,-7-4 178-16,2-3 58 16,-5 0 242-16,1 1 58 15,0 5-20-15,-1 9-47 16,-3 9-46-16,1 13-98 0,1 10-46 16,6 36 10-16,9 37 42 15,9 33 5-15,4 17-79 16,-1-2-2-16,-8-15-19 15,-9-33-2-15,-7-22 0 16,-4-22 3-16,-2-14-1 16,-2-5 7-16,1-6 5 15,-2-8-12-15,0-6 0 16,0-26 0-16,-6-25 12 16,-3-31-11-16,-3-27-1 15,3-16 17-15,3-1-16 16,6 16-2-16,0 29-5 15,8 27-46-15,6 24 42 16,3 15-11-16,4 7 21 0,1 6-6 16,1 2 0-16,-4 12 6 15,-3 14 18-15,-7 4-6 16,-6 3 25-16,-3 1-19 16,-4-1 8-16,-19-5 10 15,-5-3-30-15,-3-7-11 16,-1-6 5-16,3-9-31 15,5-3-27-15,9-3-111 16,7-8-377-16</inkml:trace>
  <inkml:trace contextRef="#ctx0" brushRef="#br0" timeOffset="74527.67">19392 13314 1217 0,'0'0'590'16,"0"0"-500"-16,0 0-46 15,0 0-32-15,74 85 35 16,-51-80 51-16,0-5-60 16,-4-2 18-16,-2-14-48 15,-3-7-8-15,-4-7-37 16,-5-1-41-16,-5-3 20 16,0 0 19-16,-5 5-11 15,-10 3 17-15,-1 9 19 16,-4 6 1-16,-2 11 13 0,-1 1-76 15,0 19 12 1,0 9 11-16,7 4 22 16,6 1 30-16,8 0 1 15,2-3-15-15,22-2-36 0,4-10-158 16,2-8-342-16</inkml:trace>
  <inkml:trace contextRef="#ctx0" brushRef="#br0" timeOffset="75097.73">19840 13104 560 0,'0'0'260'0,"0"0"-140"0,0 0 159 15,-16 72-47-15,12-36-37 16,1 3 5-16,3-2-86 16,0-3-37-16,0-7-17 15,3-6-59-15,4-7 12 16,1-9-13-16,-1-3 1 16,-3-2 29-16,0-7-24 15,-3-10 7-15,-1-7-13 16,0-5-19-16,0-2 17 15,0-5 1-15,0 2-29 0,0 5 29 16,0 4-64 0,5 11-3-16,9 4 29 0,4 10-21 15,5 0 27-15,0 3-10 16,4 6-12-16,-1-2 37 16,1-2 7-16,1-5 11 15,-1 0 42-15,-2 0 34 16,-3-11 18-16,-3-2-65 15,-6-1-17-15,-7-3 25 16,-6 2-36-16,0-1 9 16,-3 10 15-16,-13 6-17 15,-1 1-15-15,-2 21 7 16,2 13-7-16,4 4 6 16,7 5 2-16,6-1 5 15,0-9-3-15,12-5-3 0,10-11-7 16,3-9-110-16,19-9-132 15,-6-11-17-15,-3-5-518 0</inkml:trace>
  <inkml:trace contextRef="#ctx0" brushRef="#br0" timeOffset="75706.56">20367 13129 983 0,'0'0'663'16,"0"0"-475"-16,0 0-122 15,0 0-66-15,0 0 13 16,-36 101 80-16,33-60 17 15,3-4-16-15,0-4-66 16,14-7-9-16,10-6-13 16,5-8-5-16,4-10-2 0,3-2-6 15,2-9-21-15,-3-11-16 16,-4-9-58-16,-6-7-15 16,-8 0 56-16,-5-3 30 15,-6 3 24-15,-6 8 6 16,0 7 1-16,0 12 38 15,-7 9-5-15,-2 8-16 16,-2 20 38-16,3 8-14 16,1 5 43-16,7 1-3 15,0-5-51-15,5-4 7 16,13-9-27-16,1-7 0 16,2-8-10-16,3-9-5 15,0 0 4-15,1-11-25 0,2-10-7 16,-1-5 32-16,0-3-31 15,1 0 32-15,-3 5-1 16,-2 5-8-16,-5 11 9 16,-3 8-13-16,-6 5-19 15,-2 19 32-15,-3 8 0 16,2 2 26-16,-1-3 24 16,2-6-44-16,3-6 16 15,0-9-9-15,4-6-12 16,2-4 24-16,4-4-16 15,4-14-9-15,-1-7-6 16,2-5-32-16,-2-1 13 0,-1 2 10 16,-4 4 15-1,-2 8 5-15,-6 6-5 0,-2 11 0 16,-4 1 0-16,-1 21-16 16,-2 6 16-16,0 5 0 15,0-2-15-15,7 1-85 16,0-8-449-16,3-10-767 0</inkml:trace>
  <inkml:trace contextRef="#ctx0" brushRef="#br0" timeOffset="76309.17">21614 13304 1051 0,'0'0'249'0,"0"0"-120"0,0 0 32 16,0 0 27-16,0 0-6 16,0 0-81-16,0 0-101 15,52-61 19-15,-50 40-19 16,-2 0 1-16,0 2 8 16,-6 6 13-16,-9 8-13 15,-2 5-9-15,-2 5-7 16,-2 19 6-16,5 9 0 15,1 7 1-15,7 2 9 16,8-1-8-16,0-3 10 16,8-7 4-16,10-7-13 15,4-10-4-15,-1-8 2 0,4-6-69 16,-1 0 44 0,0-15-29-16,-1-9 11 0,2-2 42 15,-1-4-7-15,-2 1 7 16,-2 2 1-16,-3 6 0 15,-3 8 3-15,-4 11-3 16,-5 2 0-16,-2 16 14 16,-3 12 20-16,0 5 46 15,0-1-40-15,0-3-25 16,1-9 14-16,8-3-29 16,6-12 8-16,2-5-8 15,5 0-30-15,3-19-83 16,2-4-92-16,0-7-69 15,0 2 52-15,-3 2 142 0,0 8 80 16,-4 7 189-16,-1 11-88 16,-2 0-9-16,-3 17-51 15,1 7-16-15,-5-2 33 16,2-1-24-16,-5-4-21 16,2-7-13-16,0-5-172 15,-4-5-381-15</inkml:trace>
  <inkml:trace contextRef="#ctx0" brushRef="#br0" timeOffset="76767.2">22242 12891 1491 0,'0'0'254'0,"0"0"-142"15,0 0-30-15,-2 121 22 16,1-61 39-16,1 3-65 15,0 0-29-15,0-7-24 16,4-10-19-16,7-12-12 16,4-10 0-16,0-10-90 15,1-11-29-15,2-3-51 16,0-3-54-16,-3-9-14 16,1 2-45-16,-2 9 187 15,-1 1 102-15,2 13 45 16,3 12 127-16,4 4-114 15,1-2 23-15,2-3 73 16,2-8 6-16,1-9-8 16,1-7-36-16,-1 0-66 0,-4-18 6 15,-5-9-33-15,-6-5-8 16,-8-6 9-16,-5-5-23 16,-10 2 17-16,-13 4-14 15,-5 8 5-15,0 12-18 16,1 17 9-16,3 2 0 15,4 22 34-15,6 10-9 16,6 0 31-16,7 2-44 16,1-4-12-16,21 0-58 15,7-8-283-15,5-11-1089 0</inkml:trace>
  <inkml:trace contextRef="#ctx0" brushRef="#br0" timeOffset="77127.87">23493 12842 1430 0,'0'0'343'16,"0"0"-236"-16,0 0-79 16,0 0-28-16,0 0 152 15,4 92 0-15,9-19-45 16,2-1-33-16,0-4-65 15,0-11 17-15,-3-17-26 16,-1-1-55-16,-5 0-36 16,-4-14-179-16,-2-12-438 0</inkml:trace>
  <inkml:trace contextRef="#ctx0" brushRef="#br0" timeOffset="77592.27">23353 13204 1545 0,'0'0'186'0,"0"0"-185"16,0 0-1-16,88 18 0 15,-39-11 57-15,10-2 16 16,3-5-43-16,2 0-6 16,-4 0-2-16,-8-4-22 15,-10-7 0-15,-11-3-19 16,-11 2 3-16,-10 1 9 15,-8 8 7-15,-2 3-15 16,-2 0 8-16,-10 17-28 16,2 12 35-16,4 3-6 0,6 5 6 15,3-3-6-15,21-4 7 16,9-7-1-16,4-8 25 16,1-10-25-16,-2-5 0 15,-6-9-2-15,-9-14-46 16,-6-5 22-16,-10-6-16 15,-5-2 42-15,0 2 7 16,-18 2-1-16,-5 6 26 16,-5 6 50-16,0 11-27 15,-1 9-21-15,4 1-34 16,4 20 0-16,9 6 15 0,8 6-8 16,4-1-7-1,4-2 0-15,20-5-67 0,6-6-34 16,18-13-69-16,-7-6-235 15,-3 0-518-15</inkml:trace>
  <inkml:trace contextRef="#ctx0" brushRef="#br0" timeOffset="78004.42">24270 12801 1370 0,'0'0'280'0,"0"0"-237"15,0 0-14-15,-19 104-6 16,15-19 126-16,4 21 17 16,0-6-96-16,1-19-21 0,8-30-40 15,-1-21 0-15,5-2 3 16,-1-3-2-16,3-3-10 16,-2-13 6-16,2-9 6 15,-1-4 28-15,5-18-27 16,2-13-3-16,6-3-10 15,3-5-4-15,1 0 3 16,-1 11-30-16,-2 9-10 16,-2 14 41-16,-6 9-13 15,-3 12 13-15,-4 15 23 16,-8 5-22-16,-5 1 32 16,-3 2-11-16,-18-5-7 15,-6-3 31-15,-6-8-32 16,-1-5-5-16,1-6 3 15,3-8-11-15,5 0-2 0,6-8-31 16,8-9-42-16,11-13-35 16,0 2-287-16,8 2-654 0</inkml:trace>
  <inkml:trace contextRef="#ctx0" brushRef="#br0" timeOffset="78515.31">24727 12765 1422 0,'0'0'286'15,"0"0"-188"-15,-16 124-67 16,2-54 83-16,2 0 53 0,8-10-84 16,4-15-27-16,0 5-43 15,1 0-4-15,12-13-9 16,4-8 0-16,5-12-22 15,2-9-49-15,3-8-56 16,3 0-97-16,3-13 39 16,-1-6-39-16,0-3 11 15,-2 2 120-15,-5 8 93 16,-2 5 136-16,-4 7-1 16,-4 0-39-16,0 8-23 15,-2 7 100-15,2 3 26 16,-1-4-66-16,5-1-56 0,2-4-42 15,0-4-29-15,4-3 18 16,-1-2-23-16,-3-2 14 16,-8-15-8-16,-4-3-7 15,-6-3-7-15,-3-5-18 16,-3 1 17-16,-15 2-2 16,-9 3 19-16,-2 8-9 15,-3 9 3-15,2 5-2 16,4 9-1-16,3 13 14 15,10 7 6-15,3 5 25 16,10 0-45-16,0 0 0 16,13-3-48-16,24-2-133 15,-1-12-165-15,-3-6-561 0</inkml:trace>
  <inkml:trace contextRef="#ctx0" brushRef="#br0" timeOffset="78830.1">25331 12484 1330 0,'0'0'202'0,"0"0"-150"15,0 0-51-15,60 92 27 16,-23-43 129-16,9 20-63 15,11 19-21-15,-2 21-61 16,-8 6 21-16,-19-5 10 0,-19-9 4 16,-11-13 32-16,-25-6-35 15,-6-14 8-15,1-15 10 16,-1-13-60-16,0-4 17 16,-4 4-19-16,-7 1 1 15,-3 0-14-15,-10-3-70 16,12-11-299-16,9-9-991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27:26.41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2723 6679 933 0,'0'0'230'0,"0"0"-169"0,0 0-61 16,0 0 0-16,0 0 77 15,0 0 103-15,0-2-115 16,0 2-43-16,0 0 7 16,0 0 50-16,0 0 24 15,0 0-31-15,0 0-52 16,0 2 7-16,0 7-20 16,0 10-1-16,3 11 22 15,5 7-15-15,-1 11 5 16,2 5-17-16,0 8 6 0,-3 2-4 15,2-3-2 1,-1 1 0-16,-3-7 9 0,-1-4-9 16,-1-6-1-16,-1-6 0 15,1-5 5-15,-2-8-5 16,1-3 0-16,1-8 1 16,-1-4-2-16,1-5-138 15,1-3-337-15</inkml:trace>
  <inkml:trace contextRef="#ctx0" brushRef="#br0" timeOffset="345.9">2591 7165 481 0,'0'0'613'16,"0"0"-548"-16,0 0-31 16,0 0 12-16,0 0 9 15,0 0 25-15,92-16-19 16,-62 16-26-16,7 0 4 16,2 0 36-16,1 0 10 15,-1 5-41-15,-2 0-15 16,-1-3 6-16,-2-2-3 15,-2 0-16-15,-4 0 14 16,0 0-29-16,-4-2 0 0,-6-4-1 16,-3-3-12-16,-3 1-14 15,-3-8-184-15,-3 0-184 16,-5 4-519-16</inkml:trace>
  <inkml:trace contextRef="#ctx0" brushRef="#br0" timeOffset="690.68">3013 6822 1230 0,'0'0'164'0,"0"0"-122"0,0 0-24 16,0 0 24-16,0 0 36 15,0 0-56-15,0 0-20 16,-2 0 0-16,7 22 54 16,6 6 17-16,3 11-22 15,1 8-9-15,-2 6 18 16,-2 4-29-16,4 1 1 16,-6-2-7-16,1-3-19 15,-4-6 18-15,0-10-14 16,-3-4-9-16,3-10 16 15,-3-5-11-15,0-8-10 0,1-2 4 16,1-8-98-16,1 0-200 16,-2 0-298-16</inkml:trace>
  <inkml:trace contextRef="#ctx0" brushRef="#br0" timeOffset="1061.55">3402 7173 1275 0,'0'0'257'16,"0"0"-193"-1,0 0-51-15,0 0 22 0,0 0 61 16,0 0-34-16,80 12 27 15,-47-12-42-15,3 0-46 16,3 0 27-16,-2 0 0 16,0 0 8-16,-4 0 5 15,0 0-31-15,-5 0 5 16,-4 0-3-16,-4 0-11 16,-7 0 10-16,-1 0-10 15,-4 0-1-15,-4 0 13 16,0 0-12-16,-4 0-1 15,0 0 0-15,0 0-18 16,2-2-95-16,-1-2-277 16,2-1-1026-16</inkml:trace>
  <inkml:trace contextRef="#ctx0" brushRef="#br0" timeOffset="1479.9">4260 6754 1235 0,'0'0'366'0,"0"0"-258"16,0 0-88-16,0 0 18 15,0 0 28-15,0 0-47 16,0 0 40-16,25 64-23 16,-12-27-12-16,-2 7 24 15,-1 7-15-15,-1 10 6 16,0 2-5-16,2 2-34 15,-5-1 16-15,2-5-8 16,-3-10-8-16,1-4 8 16,0-11-7-16,-3-7-2 15,4-9-16-15,-4-6-101 0,-1-7-123 16,-1-5-146-16,-1 0-542 16</inkml:trace>
  <inkml:trace contextRef="#ctx0" brushRef="#br0" timeOffset="1824.07">4301 7224 679 0,'0'0'632'15,"0"0"-547"-15,0 0-59 16,0 0-19-16,0 0 92 0,0 0 39 15,0 0-42-15,45-39-30 16,-21 27-47-16,4 0-4 16,2 3-5-16,3 0-9 15,3 2 12-15,-2 3-12 16,2-1 6-16,-2 1 17 16,3 1-7-16,-1-2 22 15,-3 0 9-15,-2-1-47 16,-2 1 21-16,-4-1-17 15,-3 1-3-15,-5 1-4 16,-4-1-21-16,-5 3-72 16,-7-4-146-16,-1 2-110 0,0-2-490 15</inkml:trace>
  <inkml:trace contextRef="#ctx0" brushRef="#br0" timeOffset="2260.1">4676 6640 584 0,'0'0'633'0,"0"0"-538"16,0 0-71-16,0 0 16 16,0 0 69-16,0 0 3 15,16 81 10-15,-7-45-50 16,3 6-22-16,1 8 8 16,-1 5 11-16,-1 8-19 15,4 1 1-15,-3 0-29 16,-2-2-4-16,-1-7 11 15,2-5-18-15,-3-10 15 16,0-6-6-16,-2-9-19 16,0-3 13-16,0-8-13 15,-2-3 1-15,2-2 9 16,-1-2-10-16,-4-3-1 0,1-1 0 16,-1-2-15-1,-1-1-49-15,0 0-184 0,0 0-587 0</inkml:trace>
  <inkml:trace contextRef="#ctx0" brushRef="#br0" timeOffset="4994.72">7662 6832 1129 0,'0'0'248'16,"0"0"-174"-16,0 0-61 15,0 0 39-15,0 0 8 16,0 0-1-16,0 0 1 16,-94-3-45-16,77 12-2 15,-3 2-13-15,-1-1 7 16,1 4-7-16,-2 2 2 16,1 2-2-16,3 2 13 15,0 2-13-15,5 1 0 16,-2 1 0-16,6 1 1 0,3-1 1 15,1-1-2-15,4 1 1 16,1-1 12-16,0 5-6 16,7 2-5-1,10 4 41-15,4 0-24 0,4 3 6 16,5-4-7-16,4 1 26 16,2-5 1-16,5-3-32 15,0-4-1-15,4-5-12 16,-2-4 9-16,-1-8-5 15,-5-5-2-15,-2 0-2 16,-1-15 15-16,-6-10-13 16,-4-9-2-16,-2-6 5 15,-4-7 5-15,-4-3-10 16,-5-3 1-16,-4 0-1 0,-3-2 2 16,-2 1-2-1,0 1-11-15,-7 2 2 0,-5 2-13 16,-2 3 21-16,-4 5-27 15,1 7-6-15,0 4 23 16,2 7-14-16,3 7 10 16,2 7 15-16,1 7-28 15,3 2 27-15,0 7-17 16,1 13 8-16,4 9 1 16,1 8 10-16,0 7-1 15,3 8 0-15,9 6 0 16,10 2 9-16,2 6 23 15,4-4 7-15,-1-3 20 0,3-10-43 16,-4-6 0 0,-1-12-8-16,0-10 0 0,-4-5 3 15,0-9-10-15,-2-5-1 16,-4-2 0-16,5 0-101 16,-6-9-206-16,-6-3-768 0</inkml:trace>
  <inkml:trace contextRef="#ctx0" brushRef="#br0" timeOffset="5504.44">8357 7173 1352 0,'0'0'340'15,"0"0"-235"-15,0 0-78 16,0 0-26-16,0 0 22 15,0 0 28-15,0 0 18 16,76 5-16-16,-42-4-45 0,5 2 18 16,4-2 2-16,1-1-1 15,0 2 32-15,-2-2-33 16,0 0-8-16,-2 0 0 16,-1 0-12-16,-6 0 14 15,-8 0 0-15,-5 0-10 16,-7 0 14-16,-7 0-18 15,-3 0 11-15,-3 0 20 16,0 0-11-16,0 0 20 16,0 0-15-16,0 0-19 15,0 0 1-15,0 0-13 16,0 0 0-16,0 0 0 16,0 0-70-16,0 0-37 15,0 0-120-15,0 0-762 0</inkml:trace>
  <inkml:trace contextRef="#ctx0" brushRef="#br0" timeOffset="6441.95">9543 6849 1091 0,'0'0'298'0,"0"0"-187"16,0 0 52-16,0 0-4 15,0 0-13-15,0 0-33 16,0 0-50-16,-33-32-32 16,24 32 8-16,1 0-39 15,-5 0 1-15,-2 8-1 16,-3 8 4-16,2 2-4 0,-5 6 0 16,7 2 1-1,-2 3 0-15,4 0-1 0,0 3 0 16,6 2 0-16,5 0-3 15,1-1 3-15,0 3 0 16,3-1 1-16,9 1 11 16,6-2-11-16,2 0-1 15,6-3 11-15,1-2-4 16,5-7-3-16,3-2 1 16,1-6-4-16,1-5 1 15,3-3-2-15,2-6 0 16,-3 0-1-16,0-9 9 15,-2-7-8-15,-6-7 0 16,2-4 1-16,-5-9-2 16,-4-6-1-16,-1-4-11 0,-4-5 4 15,-7-2-4-15,-3-3 13 16,-3 1 0-16,-5 4 0 16,-1 2 11-16,0 6-11 15,-3 4 2-15,-7 6-2 16,1 6 10-16,-2 5-11 15,1 5 1-15,0 5 0 16,2 6-3-16,-2 1 3 16,1 5-1-16,0 0-2 15,-1 5-28-15,0 12 30 16,1 3-11-16,3 9 12 16,3 3-9-16,3 4 3 15,0 3 6-15,0 4-7 0,11 4 7 16,6 0 0-16,3 0 0 15,6-1 0-15,3-1-6 16,3-4 6-16,4-2 0 16,-2-4-2-16,6-5 4 15,-3-5-1-15,-1-3-1 16,-3-6 1-16,-2-2 22 16,-2-3-23-16,-6-2 12 15,0-1 22-15,-4-2-21 16,-1 0 22-16,-4-3-9 15,-1 1-19-15,-7-3 5 16,0 2-12-16,-6-2-30 16,0 1-149-16,-3 1-994 0</inkml:trace>
  <inkml:trace contextRef="#ctx0" brushRef="#br0" timeOffset="11630.79">13425 6645 929 0,'0'0'223'15,"0"0"-141"-15,0 0 5 16,0 0 12-16,0 0-34 16,0 0 8-16,0-2-25 15,0 2-21-15,0 0 13 16,0 0-29-16,0 11 13 0,-3 6 12 16,0 8-5-16,0 11 14 15,2 9-2-15,1 17-7 16,0 21 8-16,1-5-31 15,5-8-1-15,2-13 8 16,-1-18-19-16,-1 2 10 16,0 0-3-16,-1-12-6 15,-2-7 2-15,-2-10-4 16,-1-2 0-16,0-6 0 16,0-4-14-16,0 0-61 15,0 0-174-15,-4-10-486 0</inkml:trace>
  <inkml:trace contextRef="#ctx0" brushRef="#br0" timeOffset="11961.64">13342 7117 933 0,'0'0'306'16,"0"0"-212"-16,0 0-35 15,0 0 31-15,0 0-1 16,0 0 24-16,0 0-6 16,79-33-46-16,-46 33 5 15,4 0-29-15,6 0 16 16,2 0 20-16,1 0-39 16,-2 0 0-16,-3 2-17 15,-4-2-15-15,-4 0 18 0,-4 0-20 16,-7 0 0-1,-7 0 0-15,0 0 1 0,-9 0-1 16,-2 0 0-16,-2 0-16 16,-2 0-34-16,0-5-135 15,0-2-95-15,-6-3-479 0</inkml:trace>
  <inkml:trace contextRef="#ctx0" brushRef="#br0" timeOffset="12307.03">13689 6670 1084 0,'0'0'222'15,"0"0"-202"-15,0 0-20 16,0 0 0-16,0 0 1 15,0 0 60-15,0 0 9 16,14 104-15-16,-2-60 3 16,0 10-20-16,2 5 73 15,-3 4-4-15,1-3-49 16,-2 1 2-16,-2-8-16 16,-2-8-19-16,0-8 17 0,-1-10-36 15,-1-9 3 1,-1-5-9-16,0-8 3 0,-2-3-10 15,2-2-10-15,6-9-149 16,1-8-128-16,-1-1-589 0</inkml:trace>
  <inkml:trace contextRef="#ctx0" brushRef="#br0" timeOffset="12705.57">14071 7067 1260 0,'0'0'192'0,"0"0"-144"15,0 0-6-15,0 0 42 16,0 0 77-16,0 0-50 15,102 14-36-15,-71-13-2 16,0-1-48-16,2 2 11 16,-2-2 0-16,-1 0-36 15,-6 0 40-15,-2 0-12 16,-7 0-8-16,-2 1 17 0,-3-1-31 16,-6 1 3-1,-1-1 8-15,-1 0-16 16,-2 2 16-16,0-2-6 0,0 0-11 15,0 0 11-15,0 0-11 16,0 0-1-16,0 0-11 16,3-4-88-16,0-8-153 15,1 2-472-15</inkml:trace>
  <inkml:trace contextRef="#ctx0" brushRef="#br0" timeOffset="13597.72">15387 6732 958 0,'0'0'539'16,"0"0"-468"-16,0 0-43 16,0 0 2-16,0 0 14 15,-81-7 17-15,62 7-32 16,-5 4-20-16,0 7 12 0,2 6-21 15,-1 0 0-15,2 5 0 16,1 2 1-16,3 1 11 16,2 2 2-16,3 1-3 15,2 3 28-15,6 2-1 16,2 2 15-16,2 0-9 16,0 3-28-16,10 0 26 15,4 1-18-15,3 0-9 16,3 0 17-16,5-3-31 15,2-3 6-15,3-4-7 16,4-5 11-16,4-4-3 16,3-6-7-16,1-7-1 15,4-4 22-15,1-3-21 16,2-3 7-16,-1-16-8 0,-1-5 6 16,1-7-6-16,-2-6 0 15,-4-4 0-15,-2-2 0 16,-4-3 0-16,-5-3-14 15,-7 0-1-15,-6-2-13 16,-8 0 27-16,-5 1-15 16,-5 0 7-16,-1-2 8 15,-14 5-17-15,-3 5 8 16,-2 5-5-16,0 9 3 16,3 9 11-16,1 7 1 15,5 4 0-15,2 8 0 16,1 0 0-16,1 0-1 0,1 5 0 15,0 10-14-15,3 6 15 16,1 5 0-16,2 8 0 16,0 6 10-16,4 6-10 15,8 7 0-15,7 2-2 16,5 3 9-16,5-2 0 16,4-2 9-16,5-4 5 15,-1-7 23-15,4-5-29 16,-1-8 0-16,-1-8 5 15,-2-5-18-15,-2-5 17 16,-6-5-6-16,-2-1-12 16,-5-3 13-16,-5-3-14 15,-5 0-8-15,-6 0-60 0,-3 0-161 16,-3-3-319-16</inkml:trace>
  <inkml:trace contextRef="#ctx0" brushRef="#br0" timeOffset="14238.2">13521 8208 492 0,'0'0'803'16,"0"0"-699"-16,0 0-70 15,0 95 15-15,0-46 56 16,0 6 81-16,7 8-63 15,1 1-29-15,1 1-25 0,-2-1-59 16,3-6 0-16,-2-8-5 16,-2-7-4-16,0-7 8 15,0-8-9-15,-3-5-12 16,0-6-89-16,0-5-206 16,-3-9-405-16</inkml:trace>
  <inkml:trace contextRef="#ctx0" brushRef="#br0" timeOffset="14525.85">13476 8627 1418 0,'0'0'255'16,"0"0"-254"-16,0 0 18 15,0 0 22-15,0 0 71 16,0 0 7-16,112-33-49 16,-73 29-19-16,6 3-32 15,4 1-11-15,1 0 5 16,-2 0-13-16,-3 1 0 16,-6 5 0-16,-7-1-27 15,-5-2-28-15,-3-1-82 16,-9-2-118-16,-6 0-299 0</inkml:trace>
  <inkml:trace contextRef="#ctx0" brushRef="#br0" timeOffset="14814.93">13890 8286 1147 0,'0'0'640'15,"0"0"-538"-15,0 0-80 16,0 0-9-16,0 0-10 16,0 0 65-16,-4 97 18 15,4-49-5-15,6 6-53 16,3 1 0-16,-3 3 12 16,0-4-24-16,1-4 17 0,1-8-17 15,-2-6-15 1,2-8 8-16,0-8-9 0,0-6-7 15,-4-6-27-15,2-5-64 16,0-3-87-16,1-7-160 16,0-4-518-16</inkml:trace>
  <inkml:trace contextRef="#ctx0" brushRef="#br0" timeOffset="15094.09">14198 8624 1200 0,'0'0'157'0,"0"0"-92"16,0 0 14-16,85 13 203 15,-52-11-128-15,2-2-81 16,0 0-25-16,-1 0-11 15,-2 1-18-15,-4-1 5 16,-4 2-23-16,-8-2 0 16,-3 0-1-16,-5 0-30 15,-2 0-121-15,-1 0-202 16,-2-5-676-16</inkml:trace>
  <inkml:trace contextRef="#ctx0" brushRef="#br0" timeOffset="15992.86">15507 8385 1380 0,'0'0'406'0,"0"0"-281"0,0 0-57 16,0 0 17-16,0 0-29 15,0 0-6-15,0 0-11 16,-75-14-38-16,59 15 9 15,-3 9-10-15,-2 5 0 16,-1 3 9-16,-2 3-9 16,2 4 0-16,2 1 0 15,2 3 1-15,5 0 0 16,3 3 5-16,5 3-6 16,5 0 20-16,0 1-20 15,2 2 9-15,12-1 0 0,4-1-9 16,8 1 17-16,2-4-16 15,3-3-1-15,4-4 7 16,1-4-6-16,4-7-1 16,-1-5 0-16,2-8 4 15,2-2-4-15,1-3 0 16,-1-14-8-16,-1-4 7 16,-2-6-30-16,0-5 4 15,-4-6-17-15,-3-2-8 16,-3-5 30-16,-5-3-3 15,-7-3 16-15,-6-3 0 16,-8 1 8-16,-4 2 1 16,0 1 0-16,-7 1 0 15,-8 8 0-15,0 9 0 16,-3 9 1-16,1 9 14 0,1 8-14 16,0 4-1-16,3 2 0 15,0 0-3-15,2 13-3 16,2 2 6-16,3 5 0 15,1 5 0-15,3 3-2 16,2 6 2-16,0 1-1 16,4 5-7-16,9 2 8 15,8 2 0-15,4 0 0 16,3-4 7-16,3 1-7 16,1-7 0-16,3-3 0 15,1-4 0-15,-1-3 5 16,4-5-5-16,0 0 0 15,-2-3 5-15,-1-1 5 0,-3-2-10 16,0-1 22 0,-3 0-21-16,-4 0 24 0,0-2-23 15,-6 0-2-15,-3-3 13 16,-1 0-13-16,-5 1-47 16,-4-4-170-16,-5 1-407 0</inkml:trace>
  <inkml:trace contextRef="#ctx0" brushRef="#br1" timeOffset="27480.66">3397 6574 918 0,'0'0'319'16,"0"0"-208"-16,0 0-80 16,0 0 3-16,0 0 51 15,0 0-13-15,0 0 11 16,0 0-13-16,0 0-30 0,0 0 18 15,0 0-17-15,0 0-1 16,0 0 18-16,0 0-28 16,0 0 1-16,0 0-10 15,0 0-20-15,0 0 22 16,0 0-17-16,0 0-6 16,0 0 4-16,2 0-3 15,1 0-1-15,3 0 0 16,6 0-4-16,-3 0 4 15,1 0 1-15,2 0 1 16,2 0 4-16,-4 0-6 16,3 0 0-16,-2 1 0 0,2 2-3 15,-1-3 3 1,-1 0 0-16,2 1 0 0,-4 2 2 16,-1-1 5-16,0-1-8 15,-3 1 1-15,-1-1-4 16,-2-1 3-16,1 2 1 15,-3-2 0-15,0 0 2 16,0 0-2-16,0 0 0 16,0 2 0-16,0 1-1 15,0 0 1-15,0 3 0 16,0 2 0-16,0 1 9 16,-5 2-8-16,1 0-1 15,-2-1 0-15,-1 0-1 16,-1 1 1-16,2 1 0 15,-3 1 0-15,0 1 8 0,2 0-6 16,1-1-2-16,1 1 0 16,2-1-2-16,0 0 1 15,-1 1 1-15,1-1 0 16,3-2-1-16,0 0-1 16,-3-1 2-16,3 0-1 15,0-3-3-15,0-2 3 16,0 3 1-16,0-2 0 15,0-1-1-15,3 0-4 16,0 0 5-16,4 0-1 16,-1-1-9-16,0-1 9 15,2-1 1-15,2 1 0 16,-1-1 4-16,3 0-4 0,0 1 0 16,0-1 0-1,-3 1-4-15,4-1 4 0,-2 1 0 16,-1 0 0-16,-1 1 4 15,2 1-4-15,-4 0 0 16,2-1 0-16,-2 1-4 16,-2 1 4-16,-2-3 0 15,0 0 1-15,0 2 4 16,-3-5-5-16,4 3 0 16,-4 1 0-16,0-1 1 15,0 1-1-15,0 1 1 16,0 1 0-16,-4 2 6 0,-2 1-6 15,0 0-1-15,-2 4 0 16,1-4-2 0,-2 5 2-16,0 0 0 0,3-1 0 15,0-2 6-15,2 1-6 16,1-1 0-16,0 1 0 16,1 1-5-16,2-1 5 15,0-1 0-15,0-1 0 16,0-2 2-16,0 1-2 15,0-1 0-15,0-2 0 16,0 0-5-16,0 0 5 16,0-1 0-16,3 1 0 15,0-3 9-15,3 2-9 0,-3-2-6 16,3 0 5-16,3 1-5 16,-1-1 6-16,2-1 0 15,-1 2 1-15,0 0 3 16,3 1-4-16,-3-1 0 15,0 0 0-15,-2 2-3 16,2-1 3-16,-3-1 0 16,2 2 0-16,-4-2 5 15,0 2-5-15,-1 0 0 16,-1-3 0-16,-1 4 0 16,-1 0 0-16,0 1 1 15,0 2 8-15,0 1-9 16,-3 2 0-16,-1 0 0 15,-3 0-1-15,2 1 0 16,-1-1 1-16,3-1 0 0,0 0 7 16,0 0-3-16,0 2-4 15,3 0-7-15,0 1 7 16,0 0 0-16,0 0 0 16,3-1 0-16,6 2 0 15,0 0 2-15,1-4-2 16,-1 0-2-16,-1-3 2 15,1 1-6-15,0-3 6 16,-3-1 0-16,0-1 0 16,-2 2 10-16,-1-2-10 15,0 1 0-15,0 1-26 16,-3 13-229-16,0-2-134 16,0 1-544-16</inkml:trace>
  <inkml:trace contextRef="#ctx0" brushRef="#br1" timeOffset="30681.19">8579 6621 1008 0,'0'0'287'0,"0"0"-205"15,0 0-25-15,0 0 10 0,0 0 13 16,0 0 7-16,0 0-56 16,-4 0-11-1,4 0-20-15,0 0 3 0,0 0-5 16,0 0 2-16,0 0 0 15,0 3-1-15,7-3 1 16,1 4 0-16,2-3 0 16,3 1 6-16,1-1-4 15,2 2-2-15,1-2 0 16,2 1 7-16,-2 0-7 16,2 1 0-16,-3 0 0 15,-4 1-1-15,-1-1 1 16,-4 1 0-16,-1 2 0 15,-3-1 13-15,-1 3-13 16,-2 2 0-16,0 0 0 0,0 5 0 16,-5-1 2-16,-5 1-2 15,-1 2 0-15,-1-3 7 16,-1 1-6-16,-1 2-1 16,0-2 0-16,2-1-3 15,-3 0 3-15,6-1 0 16,1-2 0-16,1-1 6 15,2 0-6-15,0-3 0 16,0 2 0-16,5-3-3 16,-3 1 2-16,3-2 1 15,0 2 0-15,0-2 3 16,0 0-3-16,0-1 0 16,0 0-1-16,0 0-3 0,3 0 4 15,2-2 0 1,2 3 0-16,0-4 4 0,1 1-2 15,1 1-2-15,4 1 5 16,-1-1-4-16,3-1 21 16,0 3 26-16,1 0-23 15,-1 1 1-15,0-1-25 16,-1 3-1-16,-5-2 0 16,1 1 2-16,-4 0 6 15,-3-1-8-15,0 0 0 16,-3-1 14-16,0 3-12 15,0-2-2-15,0 2 0 16,0-1 6-16,-3 3-3 0,-6-1-2 16,1 1 0-1,-3-1 9-15,0-1-10 0,1 1 0 16,1 1 0-16,0-3-2 16,0 3 2-16,0-1 0 15,1 1 0-15,2 0 5 16,2 0-5-16,-1-3 0 15,1 1 0-15,3-3-7 16,-1-1 6-16,2 1 1 16,0 0 0-16,0 1-1 15,0 0 0-15,9 3 1 16,0-2 0-16,3 1-1 16,1-2 1-16,2 0 0 15,3 2 1-15,2-2 11 0,-1 2-12 16,3-1 14-16,-4 0 5 15,-3 1-12-15,0-1 9 16,-2-2-7-16,-4 2-3 16,-1-2 20-16,-1 2-25 15,-4-1-1-15,-1 0 3 16,-2 1 3-16,0 0 8 16,0 1 4-16,-5-1 4 15,-5 0 5-15,-1 3-27 16,1-3 8-16,-3 0-8 15,-1 0 2-15,2-2-1 16,0 0 0-16,2-1 0 16,-2 0 6-16,4-1-6 0,2-1-1 15,2 2 0-15,-2-1-1 16,5 0 1-16,-2 2 0 16,1-1 0-16,1 1-3 15,-2 3 3-15,1-2 0 16,1 5-1-16,-4 1-29 15,2 5-52-15,-9 16-110 16,3-2-60-16,-3 1-364 0</inkml:trace>
  <inkml:trace contextRef="#ctx0" brushRef="#br1" timeOffset="33209.81">15231 6564 823 0,'0'0'247'15,"0"0"-152"-15,0 0 21 16,0 0 26-16,0 0-37 16,0 0-19-16,0 0-18 15,0-15-26-15,0 11 12 16,0 0-24-16,-4-3-19 0,-2 2 26 15,0-1-30-15,0 0 0 16,-1 1-7-16,-3-1 8 16,-3 3-2-16,1-2-6 15,-4 2 7-15,-5 1-1 16,0 2-6-16,-6 0-2 16,-2 0-5-16,-3 0-9 15,-1 0 15-15,2 0 1 16,0 5 0-16,-2 0-10 15,-3 0 9-15,1 0 0 16,-3 2-6-16,1-1-87 16,1 2 81-16,0 1 12 0,4-1 1 15,0 2 1-15,4 0-1 16,5-2 0-16,6 0 0 16,6-5-1-16,5 2 0 15,3-5 1-15,3 2-5 16,0-2 4-16,0 1-13 15,4 2 14-15,4-2-7 16,0 1 4-16,1 1 2 16,-1-3-19-16,0 0-92 15,-1 0-81-15,-2 0-293 0</inkml:trace>
  <inkml:trace contextRef="#ctx0" brushRef="#br1" timeOffset="33646.04">14626 6425 481 0,'0'0'160'15,"0"0"-104"-15,0 0 16 16,0 0-11-16,0 0-24 0,0 0 14 16,0 0-2-16,-28 14 9 15,26-1 53-15,1 2 2 16,1 4 16-16,0 1-33 15,0 5-32-15,4 2 23 16,7 0-40-16,2 0-19 16,1-1 12-16,0-2-28 15,-2-7 7-15,0-2-7 16,0-5-11-16,-4-3 2 16,-2-3-3-16,-3-1 0 15,-2-3-19-15,-1 0-114 16,0 0-137-16,0 0-335 0</inkml:trace>
  <inkml:trace contextRef="#ctx0" brushRef="#br1" timeOffset="34329.62">13981 6599 130 0,'0'0'586'0,"0"0"-457"0,0 0-76 16,0 0 25-16,0 0 61 16,0 0-16-16,0 0-10 15,11-7-36-15,0 3-47 16,5 0 13-16,4-1 7 15,3 4 4-15,4 1 9 16,1 0-47-16,4 4-7 16,1 12-9-16,1 4 7 15,-3 0 0-15,1 4-6 16,-6-4-1-16,-3 1 6 16,-6-4-6-16,-4-5 0 0,-7-2 0 15,-2-3 1 1,-2-2-1-16,-2-2 1 0,0 0 0 15,0 0 15-15,0-2-16 16,0-1-1-16,0 0-10 16,0 0-66-16,-5 0-161 15,-2 0-393-15</inkml:trace>
  <inkml:trace contextRef="#ctx0" brushRef="#br1" timeOffset="34585.57">14223 6728 864 0,'0'0'249'16,"0"0"-168"-16,0 0-26 15,0 0 75-15,0 0-2 16,0 0-39-16,100-23-21 15,-78 22-52-15,-2 1-1 16,-2 0-15-16,-5 0-13 16,-2 0-25-16,-5 0-42 15,-3 0-226-15,-2-2-200 0</inkml:trace>
  <inkml:trace contextRef="#ctx0" brushRef="#br1" timeOffset="34808.21">14381 6582 65 0,'0'0'935'0,"0"0"-748"16,0 0-126-16,0 0-29 16,0 0 49-16,0 0 39 15,0 0-53-15,0 85-31 16,2-61-8-16,-1-2-28 15,1 0 0-15,-1-5 0 16,2 1-18-16,-1-4-104 16,-1-4-441-16</inkml:trace>
  <inkml:trace contextRef="#ctx0" brushRef="#br1" timeOffset="35713.01">15308 8168 1124 0,'0'0'220'16,"0"0"-147"-16,0 0-14 15,0 0-2-15,0 0 14 0,0 0-20 16,0 0 3-16,-87-3-16 16,66 6-38-16,-3 6 2 15,-2 1-2-15,-4 4 7 16,-2 3-8-16,0 0 1 15,0 1 0-15,4-2-2 16,4 0-4-16,6-4-12 16,5-1-30-16,2 1-31 15,7-5-243-15,1-2-498 0</inkml:trace>
  <inkml:trace contextRef="#ctx0" brushRef="#br1" timeOffset="36095.08">14926 8218 804 0,'0'0'486'0,"0"0"-400"15,0 0-75-15,0 0 5 16,0 0-10-16,0 0 20 15,0 0 9-15,-2 28-34 16,-5-12 9-16,1-1-9 16,0 2 0-16,-2-1 19 15,2-1-10-15,-1-1-3 16,3-1 4-16,2-4-11 0,2 2 0 16,0-5 0-16,0 2 0 15,2-1 0-15,7-2 0 16,5 2 2-16,2-2 12 15,1-3-14-15,1 1 26 16,2 1-4-16,-4-4-13 16,-1 1 13-16,-2-1-22 15,-7 0-19-15,-1 0-122 16,-5 0-483-16</inkml:trace>
  <inkml:trace contextRef="#ctx0" brushRef="#br1" timeOffset="36671.03">14047 8389 924 0,'0'0'211'0,"0"0"-143"16,0 0-23-16,0 0 40 15,0 0 5-15,0 0-1 16,0 0-19-16,50-68-34 16,-30 55 31-16,6-1 45 15,-1 2-22-15,6 2-10 16,2 1-43-16,2 3-11 15,0 6-25-15,-2 0 10 16,0 0-7-16,-5 8-3 0,-1 4-1 16,-5 4 7-16,-1 1-6 15,-6 5-1-15,0-2 0 16,-6 1-5-16,0 1 5 16,-1-3 0-16,-1-2 1 15,-3-4-2-15,-1-4-8 16,-1-3-40-16,1-1-67 15,-3-5-96-15,0 0-47 16,0 0-406-16</inkml:trace>
  <inkml:trace contextRef="#ctx0" brushRef="#br1" timeOffset="36958.37">14359 8442 1094 0,'0'0'158'0,"0"0"-101"16,0 0 80-16,0 0-3 16,0 0 25-16,100-10-45 15,-76 10-73-15,1 0-15 16,-3 4-26-16,-3 1 6 15,-2-2-6-15,-5-2 0 16,0-1-37-16,-4 0-89 0,-4 0-52 16,-2 0-160-1,-2-4-61-15,0-1-333 0</inkml:trace>
  <inkml:trace contextRef="#ctx0" brushRef="#br1" timeOffset="37158.37">14604 8308 1000 0,'0'0'314'0,"0"0"-175"16,0 0-27-16,0 0 12 15,0 0-35-15,0 0-38 16,0 0-25-16,0 53-14 16,0-22 7-16,0 1-18 15,0 0-1-15,0-6 0 0,3-2-31 16,-3 8-132-16,0-5-175 15,0-4-430-15</inkml:trace>
  <inkml:trace contextRef="#ctx0" brushRef="#br0" timeOffset="42423.02">2756 10411 1219 0,'0'0'230'0,"0"0"-176"16,0 0-34-1,0 0-18-15,0 0-1 0,0 0 20 16,0 0-14-16,-16 96 12 16,10-55-14-16,-3 8-4 15,0 8 14-15,0 15-4 16,0 14 14-16,0-6 4 16,2-10-28-16,-1-10 8 15,5-18-9-15,0 1 0 16,-3 1 0-16,6-13 1 15,0-11 0-15,0-7 4 16,0-6-4-16,0-3-1 16,0-4 0-16,0 0 1 15,0-9 10-15,0-10-5 0,0-8-4 16,0-9 15-16,3-9-17 16,3-5-1-16,2-18 0 15,3-16-2-15,1 3 2 16,-1 9 1-16,4 5 0 15,-3 11-1-15,1-5 2 16,-1-4-1-16,0 7 0 16,0 7 6-16,-3 13-4 15,-3 10-2-15,-3 11 0 16,1 8 13-16,-4 5-12 16,0 4 64-16,0 0-6 15,0 0-58-15,3 13 4 16,2 11-4-16,2 10-1 0,6 12 3 15,7 20 4-15,10 18-7 16,9 15 0-16,-1-6-1 16,-8-20-1-16,-10-22 2 15,-4-14 0-15,1 1 6 16,2 4-6-16,-3 0 0 16,-2-5-1-16,-7-7 0 15,-2-3 1-15,-5-7 0 16,0-3 1-16,0-3 19 15,-11 0-19-15,-8-4 4 16,-7-2 16-16,-5-2-20 16,-9-2 23-16,1-3 12 15,0-1-6-15,-1 0 16 16,4 0-18-16,5 0 5 16,10 0-1-16,6 0-22 0,6 0 4 15,6 0-14-15,3 0 1 16,0 0-1-16,0 0-53 15,15 0-106-15,4-1-76 16,-2-3-357-16</inkml:trace>
  <inkml:trace contextRef="#ctx0" brushRef="#br0" timeOffset="42781.77">3220 10383 1001 0,'0'0'297'16,"0"0"-249"-16,0 0-35 15,0 0-3-15,3 84 29 16,6-26 35-16,4 23-23 16,-2 20 9-16,-1 6-1 15,-4-16-22-15,-6-24-7 16,0-28-30-16,0-3 11 0,0 1-10 16,0 1-1-1,0 2-1-15,0-10-30 0,0-7-81 16,0-9-132-16,0-5-102 15,-6-8 20-15</inkml:trace>
  <inkml:trace contextRef="#ctx0" brushRef="#br0" timeOffset="43001.76">3186 11042 922 0,'0'0'288'0,"0"0"-194"15,0 0 1-15,0 0-12 16,0 0 7-16,0 0 18 15,0 0-1-15,71-67-1 0,-35 64-43 16,4-1-24-16,4 0-3 16,0 1-35-16,-5 0 0 15,0 0-1-15,-5-2 1 16,-5-1-8-16,-10 1-35 16,-7-6-122-16,-3 1-170 15,-8-2-492-15</inkml:trace>
  <inkml:trace contextRef="#ctx0" brushRef="#br0" timeOffset="43324.62">3405 10384 1205 0,'0'0'209'16,"0"0"-161"-16,0 0-42 16,0 0 4-16,0 0 87 15,28 113-34-15,-4-37 5 16,6 19 45-16,-5 6-3 16,-8-17-4-16,-7-20-42 15,-4-26-20-15,-3-7-16 16,0 5-28-16,2 1 14 0,-2 1-7 15,-2-8-1 1,1-6 1-16,-1-7-7 0,2-8-38 16,0-4-153-16,-2-5-496 15</inkml:trace>
  <inkml:trace contextRef="#ctx0" brushRef="#br0" timeOffset="44571">3894 10975 580 0,'0'0'117'0,"0"0"-83"16,0 0 57-16,-1 101 85 15,1-63-15-15,7 1-55 16,2 0-66-16,0-5-4 16,2-5-28-16,-4-4-8 0,-4-7 11 15,0-6-11-15,-2-4 7 16,-1-4-1-16,0-2 1 16,0-2 5-16,0 0-1 15,0 0 10-15,0-3 50 16,0-8-57-16,-7-6 2 15,-3-4-8-15,-1-3-7 16,2-3 5-16,2-2-6 16,-1-4 0-16,4 0 0 15,2 0-4-15,2 0 4 16,0 3 0-16,5 5 0 16,8 2-8-16,2 8 5 15,1 3 3-15,2 5 11 0,2 7-10 16,-1 0 36-1,-1 4 11-15,1 12-36 0,-4 5 9 16,-3 7-20-16,-4 2 11 16,-5 3 6-16,-3 2-12 15,0 1 4-15,-15 0-3 16,3-2-7-16,-6-6 1 16,3-5-1-16,0-8 0 15,5-5 0-15,1-4-2 16,1-6 1-16,1 0 1 15,4-2-30-15,0-10-5 16,1-2 6-16,2-1 20 16,0 1 8-16,3 1-2 15,9 3 3-15,3 4 27 16,3 3-1-16,3 3 35 0,4 0 12 16,4 4 31-1,-1 8-66-15,0 1-37 0,-4 1 25 16,1-2-14-16,-5-1-10 15,-4-4 12-15,-2-2-14 16,-4-4-1-16,-4-1-103 16,-1-4-142-16,-5-8-437 0</inkml:trace>
  <inkml:trace contextRef="#ctx0" brushRef="#br0" timeOffset="44766.11">4276 11017 1162 0,'0'0'209'16,"0"0"-116"-16,0 0 23 15,52 86-8-15,-35-58 9 16,-3-2-66-16,0-3-28 16,-2-3-18-16,-2-3-5 15,-1-5-6-15,-3-6-203 16,-3-5-468-16</inkml:trace>
  <inkml:trace contextRef="#ctx0" brushRef="#br0" timeOffset="45006">4365 11036 1358 0,'0'0'317'0,"0"0"-216"0,0 0-86 15,0 0 6-15,-46 90 47 16,36-59-7-16,1-1-6 16,0 0-30-16,0-4-13 15,3-6-1-15,4-4-1 16,-1-6-17-16,3-2 7 16,0-5-110-16,0-3-124 15,0-2-416-15,3-7-244 0</inkml:trace>
  <inkml:trace contextRef="#ctx0" brushRef="#br0" timeOffset="45224">4667 10964 1179 0,'0'0'140'0,"0"0"-95"15,0 0 45-15,0 0-27 16,91 20 2-16,-70-18-37 16,-2 1-9-16,0-3-14 15,-5 3-5-15,-8 2-71 16,-6-1-420-16,0 4-504 0</inkml:trace>
  <inkml:trace contextRef="#ctx0" brushRef="#br0" timeOffset="45433.77">4662 11177 1390 0,'0'0'340'16,"0"0"-280"-16,0 0-25 16,0 0 46-16,0 0 49 15,0 0-43-15,100 3-52 16,-70-3-8-16,0 0-27 15,-5 0 11-15,-4 0-22 16,0-3-9-16,-3-1-156 16,-6 2-400-16</inkml:trace>
  <inkml:trace contextRef="#ctx0" brushRef="#br0" timeOffset="46464.54">5841 10487 1018 0,'0'0'162'0,"0"0"-134"16,0 0-18-16,0 0 29 15,0 0 100-15,86 2-49 16,-47-2-17-16,3 0 1 0,0 0-58 15,-4-3-3-15,1-2-13 16,-8 0 7-16,-7 2-15 16,-4 2 3-16,-9 1-76 15,-6 0-314-15,-5 4-316 0</inkml:trace>
  <inkml:trace contextRef="#ctx0" brushRef="#br0" timeOffset="47130.24">5911 10578 1217 0,'0'0'216'0,"0"0"-168"16,0 0-28-16,0 0-18 15,0 0 5-15,0 0 32 16,0 0-29-16,-12 37 21 15,19-28-4-15,7-1 10 16,2 3 8-16,4-2-14 16,5-1-12-16,6-1 8 15,2-3-27-15,6-1 11 16,1-1-11-16,-1-1 1 16,-3 3 6-16,-2 0-6 15,-6 0-1-15,-4 3 4 0,-6 0-3 16,-9 1-1-1,0 2 5-15,-9 1-4 0,0 4 20 16,-3 2 3-16,-12 5-5 16,-9 2 4-16,-4 2-22 15,-7 1-1-15,-6-1 0 16,-4 2 12-16,-1-2-6 16,4-2-6-16,3-2 1 15,5-2 15-15,5-1-15 16,7-4 7-16,3-1-8 15,7-1 0-15,4-2 3 16,4 1-3-16,4 0-2 16,0 1-6-16,0 1 4 15,10 1 4-15,7 0 0 16,7-1 7-16,1-3-10 0,9-4 5 16,4-3-2-16,3-4 23 15,3 0-14-15,0 0 15 16,1-4 7-16,-2-3 0 15,-2 0 12-15,-7 1-27 16,-1 0-2-16,-6 2 8 16,-8 3-12-16,-7 0 15 15,-3 1-7-15,-2 0-17 16,-4 0 13-16,0 0-14 16,2 0 0-16,7 0 0 15,1 0-150-15,-1 0-398 0</inkml:trace>
  <inkml:trace contextRef="#ctx0" brushRef="#br0" timeOffset="48541.87">6953 10699 656 0,'0'0'192'16,"0"0"-139"-16,0 0 8 16,0 0 73-16,0 0-17 15,0 0-35-15,-26 81-53 16,21-44 18-16,2 10 13 0,0 7-21 16,3 3 2-1,0 3-25-15,0-7 4 0,0-6-18 16,0-9 8-16,0-10-7 15,0-10 27-15,0-8-5 16,0-7 8-16,0-3 16 16,0-2 89-16,0-16-6 15,0-9-107-15,0-12 11 16,0-6-35-16,0-6 0 16,0-2 11-16,0-2-12 15,0 2 0-15,0 3 0 16,0 10-3-16,0 8 2 15,0 9 1-15,0 9 0 16,3 11-6-16,0 3-13 16,8 0-29-16,3 20 37 0,7 8 6 15,5 11 5-15,5 7 7 16,3 4-7-16,0 0 6 16,-4-2-5-16,-7-6-1 15,-2-5 0-15,-8-6 4 16,-7-3-4-16,-6-6 1 15,0-1 7-15,-6-4 35 16,-15-2-23-16,-6-1 8 16,-7-3-3-16,1-7-6 15,-4-1 23-15,1-3-19 16,8 0-1-16,5 0 12 16,7 0-34-16,7 0 0 15,6 0 0-15,3 0-30 0,0-1-16 16,0-2-137-1,14-11-78-15,3 0 28 0,0-1-348 0</inkml:trace>
  <inkml:trace contextRef="#ctx0" brushRef="#br0" timeOffset="48768.45">7187 10720 844 0,'0'0'569'16,"0"0"-493"-16,0 0-54 0,0 0-5 16,19 99 52-1,-9-50-2-15,2 1 32 0,1 0-10 16,-2-4-77-16,-1-4 4 16,-1-8-16-16,-3-5-13 15,-6-2-90-15,0-9-83 16,-2-6-405-16</inkml:trace>
  <inkml:trace contextRef="#ctx0" brushRef="#br0" timeOffset="48956.9">7141 11003 704 0,'0'0'407'15,"0"0"-281"-15,0 0-39 16,0 0 52-16,112 5-46 0,-79-2-36 15,3-3 4-15,-5 0-37 16,-1 0-17-16,-6-10-14 16,-8-10-23-16,-4 0-153 15,-7 1-395-15</inkml:trace>
  <inkml:trace contextRef="#ctx0" brushRef="#br0" timeOffset="49130.64">7304 10723 1303 0,'0'0'227'0,"0"0"-159"16,0 0-32-16,15 87 43 15,-2-46 32-15,5 5-51 0,1-3-29 16,0-4-31-16,0-1-16 16,3-1-149-16,-7-10-125 15,-3-8-484-15</inkml:trace>
  <inkml:trace contextRef="#ctx0" brushRef="#br0" timeOffset="49728.63">7568 11040 1265 0,'0'0'193'0,"0"0"-152"16,0 0 4-16,0 0 19 15,0 0 52-15,0 0 25 0,0 0-78 16,82-22-6-1,-79 5-51-15,-3 0-6 0,0-3-18 16,-6 0-14-16,-9 4 0 16,2 2 26-16,2 8-27 15,1 4-43-15,5 2 46 16,4 16-17-16,1 12 47 16,0 8 0-16,6 7 26 15,7-2 49-15,1-4-33 16,3-8 7-16,0-6-19 15,-1-9-29-15,1-8 22 16,-4-6-22-16,-2 0 7 16,-2-15 30-16,-4-9-30 15,-2-4 8-15,-1-4-16 16,-2-1-17-16,0 4 16 0,0 9 1 16,0 6 0-16,4 8-6 15,1 6-16-15,4 4 15 16,1 15 6-16,-1 9 2 15,0 0 28-15,0-1-28 16,-3-6 13-16,2-7 1 16,-2-7-15-16,-2-6 0 15,2-1 3-15,-3-5 6 16,1-12 3-16,-1-7-12 16,2-1-18-16,-2-1 12 15,3 7-19-15,3 6 24 16,1 7-11-16,1 6-1 15,2 6 12-15,1 14 1 0,0 4 0 16,-2 1 15-16,2-2-15 16,-5-6 0-16,-2-5-10 15,-1-6-132-15,0-6-42 16,-3-13-202-16,-3-6-579 0</inkml:trace>
  <inkml:trace contextRef="#ctx0" brushRef="#br0" timeOffset="49931.87">7917 10698 1144 0,'0'0'320'0,"0"0"-205"0,7 119 0 16,8-59-14-1,0 1 3-15,3-5-54 0,-3-6-43 16,0-6 9-16,-5-10-16 15,-5-8-28-15,-5-6-71 16,0-6-136-16,-5-9-449 0</inkml:trace>
  <inkml:trace contextRef="#ctx0" brushRef="#br0" timeOffset="50090.26">7927 11017 1386 0,'0'0'210'0,"0"0"-81"0,0 0 9 15,0 0-67 1,82 5-47-16,-55 0-14 0,0-2-8 16,1-1-2-16,8-2-100 15,-8 0-205-15,-8 0-969 0</inkml:trace>
  <inkml:trace contextRef="#ctx0" brushRef="#br0" timeOffset="50653.73">8357 10908 1280 0,'0'0'264'0,"0"0"-201"0,0 0-62 16,0 0 24-16,33 106 125 15,-2-44 7-15,8 24-25 16,-5-5-94-16,-4-6-15 16,-8-13-23-16,-11-17 9 15,-2 2-3-15,-2-2-6 16,-5-11 0-16,-2-10 25 15,0-10-15-15,-3-11 18 16,-8-3 37-16,-4-13-46 16,-6-19-2-16,-5-22-17 15,-7-25-1-15,-2-21 0 0,10-5-39 16,9 15-19-16,13 27 16 16,3 28-19-16,0 8 44 15,15 5-1-15,4 5 6 16,5 6 13-16,7 11 5 15,1 2 17-15,-1 14 17 16,-4 8-4-16,-5 2 14 16,-8 2-27-16,-7 0 6 15,-7 1 13-15,-6-1-29 16,-15-5-3-16,-3-3-7 0,-4-8-2 16,-2-7-2-1,2-5-45-15,6-3-54 0,5-26-62 16,7 2-198-16,7 1-465 0</inkml:trace>
  <inkml:trace contextRef="#ctx0" brushRef="#br0" timeOffset="51184.26">8690 10952 1109 0,'0'0'402'0,"0"0"-284"15,0 0-9-15,49 78-13 16,-43-57-9-16,-2-2 2 15,-4-6-33-15,0-3-42 16,0-6 8-16,0-3-21 16,0-1 8-16,-9-5-9 0,-7-12-76 15,-1-5 48-15,0-3 15 16,0-3 13-16,5 2-1 16,3 1 2-16,6 1 18 15,3 1-19-15,0 5-8 16,8 2 8-16,5 5 0 15,4 4-6-15,3 3-1 16,1 3 7-16,0 1 0 16,0 0 5-16,1 10 5 15,-5 7-10-15,4 4 0 16,-8 7 1-16,2 0 23 16,-4 1-24-16,0-2 0 15,1-3 5-15,2-4-4 16,1-5-1-16,0-7 1 15,1-5 8-15,-2-3-12 0,2 0 4 16,-4-16-1-16,1-4 11 16,-2-3-5-16,-5-2 10 15,-3-3 2-15,-3 2 13 16,0 2 24-16,-2 1-16 16,-8 5-9-16,-8 5 5 15,1 6-17-15,-8 4 4 16,-2 3-22-16,-1 1-2 15,3 12-7-15,5 3-10 16,7 5-49-16,8-4-153 16,5-2-410-16</inkml:trace>
  <inkml:trace contextRef="#ctx0" brushRef="#br0" timeOffset="51658.85">9301 10855 652 0,'0'0'1155'16,"0"0"-1032"-16,0 0-107 15,0 0 0-15,0 0-16 16,-97-13 31-16,69 13 49 16,5 0-29-16,1 1-50 15,9 11 11-15,2 5-12 16,8 8 0-16,3 3-3 0,0 2 3 15,8 1 0-15,8 0 0 16,4-8-3-16,3-4 2 16,3-10 1-16,-1-9-20 15,-1 0 18-15,-2-12-70 16,-2-14 18-16,-7-7 15 16,-4-6-21-16,-5-2 41 15,-4-7 11-15,0 1 8 16,-9-1 19-16,-7 0-18 15,-3 6 15-15,1 5 34 16,2 9-22-16,5 16 61 16,8 12-27-16,3 4-49 15,0 28 14-15,3 12-5 0,11 12 36 16,2 6-13 0,-1 1-39-16,7-3 25 0,-1-9-24 15,1-8-7-15,-4-12-10 16,5-14-131-16,-7-9-339 15,-1-8-744-15</inkml:trace>
  <inkml:trace contextRef="#ctx0" brushRef="#br0" timeOffset="51883.86">9853 10889 1684 0,'0'0'265'16,"0"0"-163"-16,0 0-40 15,0 0 3-15,95 13 34 16,-72-13-46-16,-2 0 0 16,-2 0-41-16,2-5-12 15,-3-3-45-15,-3 1-312 0</inkml:trace>
  <inkml:trace contextRef="#ctx0" brushRef="#br0" timeOffset="52387.81">10773 10497 1356 0,'0'0'269'16,"0"0"-168"-16,0 0 27 16,105-11-3-16,-56 6-11 15,6 0-62-15,5 1-2 16,-2-2-25-16,-4 0-18 0,-8 3-4 16,-10 1-3-1,-17 2-75-15,-13 0-142 0,-6 0-496 0</inkml:trace>
  <inkml:trace contextRef="#ctx0" brushRef="#br0" timeOffset="52942.74">10803 10582 1177 0,'0'0'260'0,"0"0"-192"15,0 0-39-15,0 0 106 16,0 0 20-16,0 0-51 16,108 29-45-16,-65-28-42 0,5 1 20 15,4 1-23-15,0-1 1 16,-3 3 19-16,-1-1-34 16,-5 2 9-16,-7-1-9 15,-8-1 2-15,-8 2-1 16,-9-1-1-16,-8-2 0 15,-3 4 17-15,0 0-5 16,-17 4 16-16,-9 5-23 16,-5 1 2-16,-6 5-1 15,-7 3-6-15,-6 6 0 16,-4-2 6-16,-1 5-6 16,4 2 0-16,5-2-6 15,7-3-4-15,5 1 9 16,5-4 1-16,6-3-1 0,5-3 1 15,7-5-13-15,8-2 13 16,3-7 0-16,3-2-12 16,18-1 12-16,9-5 0 15,4 0 0-15,8 0 3 16,4 0-3-16,2-1 0 16,4-3 0-16,2 4 6 15,-1 0 24-15,-3 0 1 16,-1 0 4-16,-6 0 5 15,-3 4-39-15,-5-3 6 16,-4-1-7-16,8 0-38 16,-9-5-63-16,-3-5-603 0</inkml:trace>
  <inkml:trace contextRef="#ctx0" brushRef="#br0" timeOffset="53781.67">11859 10500 1324 0,'0'0'210'15,"0"0"-163"-15,0 0-47 16,3 85 17-16,-3-32-5 16,0 5 55-16,0 7 66 0,-5 1-34 15,-3 0-37-15,-1-2-39 16,0-6-22-16,-1-9 10 16,-1-12-3-16,5-11-7 15,0-9 14-15,3-10-9 16,0-7-3-16,3-4 18 15,0-17 17-15,0-8-14 16,0-9-23-16,6-6-1 16,-2-7 2-16,1-2-2 15,1-2-5-15,0 2 4 16,3 4 2-16,-2 2-1 16,2 8 0-16,0 5 0 15,3 7 1-15,-3 7-1 16,3 6 0-16,-3 6-2 15,0 8-10-15,6 0 12 0,1 17 0 16,5 12 0-16,4 9 3 16,7 9-2-16,4 4-1 15,2 4 0-15,1 1-1 16,1 0 1-16,-5-2 0 16,-7-4 0-16,-3-7 2 15,-8-6-2-15,-7-6-1 16,-7-6-21-16,-3-5-9 15,-7-4 25-15,-14-5-42 16,-11-2 19-16,-9-5 23 16,-7-4 12-16,-4 0 7 15,-2 0 57-15,6-4-14 16,5-4 9-16,9 2-26 0,13 2-25 16,9 1-2-16,6-1-12 15,6 4-9-15,0 0-78 16,15-5-130-16,9 1-42 15,-2-1-432-15</inkml:trace>
  <inkml:trace contextRef="#ctx0" brushRef="#br0" timeOffset="54212.17">12433 10585 1245 0,'0'0'183'0,"0"0"-176"16,0 0 8-16,24 130 17 15,-4-42 61-15,3 20 54 16,-4-5-7-16,-3-24-33 15,-7-29-35-15,-5-22-64 16,2-3 9-16,-3-4-11 16,0-5-6-16,-3-16-39 15,0 0-244-15,-10-7-663 0</inkml:trace>
  <inkml:trace contextRef="#ctx0" brushRef="#br0" timeOffset="54399.41">12399 10899 973 0,'0'0'293'0,"0"0"-228"15,0 0 58-15,85 0 24 16,-42 0-28-16,7-2-32 16,2-6-60-16,-2-4-19 15,-6-4-8-15,-4-12-162 16,-11 5-362-16,-12-1-489 0</inkml:trace>
  <inkml:trace contextRef="#ctx0" brushRef="#br0" timeOffset="54566.01">12730 10589 1302 0,'0'0'316'0,"0"0"-113"16,0 0 1-16,0 0-94 0,0 0-29 15,0 0-23-15,-22 97 5 16,23-45-21-16,10 6-41 15,1-1-2-15,3 0-7 16,-2 12-113-16,0-15-273 16,-5-11-591-16</inkml:trace>
  <inkml:trace contextRef="#ctx0" brushRef="#br0" timeOffset="55427.43">12875 11127 977 0,'0'0'727'0,"0"0"-646"16,0 0-43-16,0 0-37 16,0 0 125-16,0 0 31 15,89-20-98-15,-75 1-22 16,-4-4-25-16,-1 0-12 16,-4-1 0-16,-5 0-18 15,0 2 2-15,-3 3 0 16,-6 6-5-16,-2 8 21 15,-2 5 0-15,4 3 0 16,1 19-1-16,1 7 0 16,4 10 1-16,3 0 9 15,0-2-9-15,0-5 26 16,3-6-18-16,6-8-7 16,0-8 15-16,0-6-16 15,4-4 0-15,-1 0 0 0,0-12-28 16,0-8 28-16,0-5-36 15,-2-2-9-15,1 1 31 16,-2 1-5-16,1 5 19 16,-1 8 0-16,2 8 0 15,2 4 5-15,2 14 55 16,1 14-25-16,-1 8 2 16,2 2-31-16,-5 0 2 15,-2-6 6-15,-1-8-14 16,-1-7 19-16,-4-7-18 15,-1-8 0-15,0-2 12 16,0-7-5-16,1-16-4 16,1-8-4-16,-2-6-24 0,0-2 13 15,0-1-4 1,1 5 15-16,-1 8-7 0,5 12 7 16,-1 10-6-16,1 5-17 15,-1 14 9-15,3 11 14 16,-2 1 1-16,1 2 1 15,-1-7 21-15,0-6-14 16,1-7 5-16,-1-5-14 16,2-3-37-16,1-4-7 15,1-12-22-15,1-4-43 16,-1-7 18-16,-3 0-2 16,0-4 17-16,-6-2 53 15,-3-2 14-15,0-1 9 16,-3 2 7-16,-9 5 51 0,0 7 49 15,4 7-12-15,1 11 12 16,3 4-39-16,1 14-59 16,1 18 27-16,2 9-5 15,0 9 12-15,0 1 22 16,8-2-28-16,3-3 8 16,3-7-14-16,2-9-30 15,1-7 13-15,2-10-14 16,2-4 0-16,-3-5 0 15,1-4-46-15,8-2-77 16,-7-11-266-16,1-1-675 0</inkml:trace>
  <inkml:trace contextRef="#ctx0" brushRef="#br0" timeOffset="57147.27">13922 10972 1018 0,'0'0'193'16,"0"0"-140"-16,0 0-15 16,0 77 52-16,1-45 51 15,1-1-48-15,1-1-15 16,-2-7 23-16,2-6-69 15,-3-5 11-15,0-8-17 16,0-2-14-16,0-2 60 16,0-2 10-16,0-14-59 15,-6-6-1-15,0-7-22 16,2-5 0-16,3-2 0 16,1 3-9-16,0 3 0 15,5 7 9-15,9 6 0 0,2 7-7 16,2 8 5-16,5 0 2 15,-1 2 0-15,2 0 6 16,0 0 4-16,0 0-9 16,-4 0-1-16,-3-2 17 15,-5-2-17-15,-6-3-1 16,-3 2 1-16,-3-2-5 16,0-1 4-16,-3 2-19 15,-10 2-66-15,-1 2 51 16,-1 2 10-16,3 6 19 15,3 17-5-15,7 7 11 16,2 9 2-16,0-1 27 0,8 0-1 16,10-7 19-16,3-8-46 15,6-7 10-15,0-8-11 16,-1-8-22-16,1-4-40 16,-2-14-149-16,-3-7 51 15,-5-6-8-15,-3 1 3 16,-2-1 77-16,-5 5 81 15,-4 7 7-15,-1 7 65 16,-2 9 25-16,0 3 14 16,0 13-47-16,0 16-2 15,0 5 28-15,1 2 19 16,7-4-10-16,3-7 4 16,5-7-56-16,1-9-15 0,0-6 16 15,1-3-8 1,-6-9 29-16,-1-11-36 0,-6-6-25 15,-5-5 7-15,0 1-8 16,-5 0 1-16,-11 4 17 16,-2 8-5-16,-4 7 21 15,1 9 6-15,1 2-30 16,1 12 12-16,5 12-21 16,3 6-1-16,6 0 0 15,5 2-22-15,3-1-91 16,15-9-236-16,-1-7-465 0</inkml:trace>
  <inkml:trace contextRef="#ctx0" brushRef="#br0" timeOffset="57403.61">14698 10978 1154 0,'0'0'661'15,"0"0"-554"-15,0 0 18 16,0 0-95-16,0 0 34 15,0 0 14-15,-100 1-31 16,80 14-1-16,7 5-44 16,3 2 4-16,8 6-6 15,2-2 2-15,4 5 9 16,14-6-4-16,6-3-6 16,4-5-1-16,4-6 0 0,-1-7-27 15,-1-4-45-15,6-20-138 16,-9-7-130-16,-7-1-488 0</inkml:trace>
  <inkml:trace contextRef="#ctx0" brushRef="#br0" timeOffset="57643.98">14814 10439 1570 0,'0'0'369'15,"0"0"-272"-15,0 0-55 16,0 0-41-16,0 0 8 16,-24 103 73-16,29-27-21 0,15 20 10 15,1-5-46-15,-4-16-13 16,-5-25-2-16,-6-18-10 16,-2 1-9-16,1-1-77 15,-5-5-126-15,0-10-124 16,0-10-393-16</inkml:trace>
  <inkml:trace contextRef="#ctx0" brushRef="#br0" timeOffset="57854.36">14726 10893 1631 0,'0'0'356'16,"0"0"-234"-16,0 0-59 15,0 0-55-15,0 0 42 0,0 0 15 16,96 0-33-16,-50 0-21 15,2 0-1-15,1 0-8 16,-2 0 2-16,-5 0-2 16,-6 0 1-16,-6 4-3 15,-8 1-42-15,-5 10-85 16,-7-4-208-16,-7 4-323 0</inkml:trace>
  <inkml:trace contextRef="#ctx0" brushRef="#br0" timeOffset="60892.51">9866 10868 1562 0,'0'0'286'0,"0"0"-216"0,0 0-14 15,0 0 5 1,0 0 18-16,0 0 13 0,0 0-60 16,0 0-4-16,0 0-12 15,0 0-15-15,0 0 18 16,0 0-10-16,8 0-1 15,10 0 21-15,2 0-27 16,3 0 7-16,4 1-9 16,7 2 7-16,-1 0-7 15,4-3 0-15,-3 0 1 16,-2 0 5-16,-4 0-6 16,-7 0 0-16,-3 0 0 15,-9 0 1-15,-3 0-1 16,-3 0 0-16,-3 0 0 15,0 0 26-15,0 0 2 0,0 0 9 16,-10 0-30-16,-4 0 2 16,-2 0-5-16,-4 0-4 15,-4 0 0-15,-1 2 2 16,-2 3-2-16,-1 2 0 16,0-2 0-16,2 2-1 15,5-5 1-15,2 0 0 16,4-1 0-16,0-1 7 15,3 0-7-15,5 0 0 16,-1 0 0-16,4 0 1 16,1 0-1-16,0 0 0 15,1 0 7-15,2 0-15 16,0 0 6-16,0 0-8 0,0 0-4 16,0 0-33-16,6 0 7 15,15 0-24-15,-3-4-154 16,0 1-561-16</inkml:trace>
  <inkml:trace contextRef="#ctx0" brushRef="#br0" timeOffset="66720.74">2591 12444 1362 0,'0'0'267'0,"0"0"-232"16,0 0-26-16,0 0-2 15,0 0-7-15,0 0 17 16,0 0-15-16,1 61 5 16,-4-23 11-16,-6 10-17 15,-3 18 4-15,-1 18 2 16,-8 14 2-16,4-4-6 16,1-21 4-16,4-22-6 0,6-18 17 15,0 0-17 1,-3-5 4-16,3-3 4 0,3-10-6 15,0-10 26-15,3-5 5 16,0 0-11-16,0-9 58 16,0-14-69-16,3-8-1 15,3-12-11-15,0-6 6 16,3-9-6-16,0-17 0 16,7-15 0-16,-2 7 4 15,1 7-3-15,1 13-1 16,-4 18 0-16,3 0-6 15,-1 3 6-15,-1 11 1 16,-6 12 0-16,-2 8 3 0,-5 8-4 16,3 3-10-1,-3 0-2-15,6 14-10 0,3 13 22 16,7 24 1-16,16 25 0 16,11 24-1-16,6 7-1 15,-6-15 1-15,-10-22 0 16,-15-27 5-16,-5-6-5 15,1 4 0-15,-4 2 0 16,1 2 7-16,-7-7-6 16,-4-5-1-16,0-6 0 15,-3-3 0-15,-9-7 9 16,-4-2 0-16,-5-3 9 16,-5-5 27-16,-5-1-19 15,-7-5 2-15,-3-1-12 16,2 0-16-16,5 0 32 0,9 0-13 15,4 0-5-15,10 0-10 16,5 0-4-16,4 0 0 16,2 0-63-16,0 0-132 15,16-4-80-15,3-4-296 16,1-4-509-16</inkml:trace>
  <inkml:trace contextRef="#ctx0" brushRef="#br0" timeOffset="66982.83">3074 12431 993 0,'0'0'647'15,"0"0"-578"-15,0 0-43 16,0 87-24-16,0-37 10 15,0 19 78-15,13 20-36 16,-1-8 4-16,1-7-38 16,-5-10-5-16,-2-16-15 15,-3 2 0-15,0 3-100 16,-3 2-83-16,-3-13-359 16,-6-12-336-16</inkml:trace>
  <inkml:trace contextRef="#ctx0" brushRef="#br0" timeOffset="67185.74">2981 13009 1179 0,'0'0'195'0,"0"0"-84"16,0 0 40-16,109-25-24 15,-67 16-50-15,4-2-39 16,-1-2-8-16,-2-1-29 15,-1-1-1-15,-6 1-29 16,0-6-187-16,-11 1-377 16,-6 2-206-16</inkml:trace>
  <inkml:trace contextRef="#ctx0" brushRef="#br0" timeOffset="67456.42">3317 12391 1332 0,'0'0'363'15,"0"0"-264"-15,0 0-91 16,15 84 17-16,6-5 23 16,7 29 56-16,-1 9 10 15,-6-5-65-15,-9-28-21 16,-9-30-12-16,1-20-7 15,-4-5 19-15,3-3-13 0,0 2-14 16,-3-3 8 0,3-8-9-16,0-6-52 0,0-6-242 15,-1-4-602-15</inkml:trace>
  <inkml:trace contextRef="#ctx0" brushRef="#br0" timeOffset="67945.55">3651 13014 1333 0,'0'0'494'0,"0"0"-468"16,0 0-25-16,-1 90-2 15,1-54 2-15,3 0 20 16,7-2-14-16,-1-3-6 15,-3-4 14-15,3-5-15 16,-2-7-70-16,-4-9-111 16,-1-3-367-16,-2-3-223 0</inkml:trace>
  <inkml:trace contextRef="#ctx0" brushRef="#br0" timeOffset="68431.82">3630 13054 1101 0,'0'0'213'0,"0"0"-155"16,0 0-31-16,0 0 39 16,0 0 28-16,0 0 5 15,103-47 9-15,-70 47-4 16,0 2-63-16,-5 13 12 16,-1 4-30-16,-8 5-22 15,-8 4 23-15,-8 5-23 16,-3 1 9-16,-8 2-1 15,-11-5 0-15,1-5 1 16,-6-6 4-16,3-5-8 16,2-8 2-16,4-7-8 15,3 0 0-15,2-2-13 0,5-10-32 16,5-3 4-16,0-2 17 16,3 3 10-16,10 0 6 15,1 3 0-15,2 1 8 16,5 4-1-16,0 6 1 15,6 0 15-15,1 2 17 16,-1 15-7-16,3 5 5 16,-6 1-28-16,0-3 5 15,-5 0-7-15,-4-6 1 16,0-6-1-16,-5-2 0 16,-2-5 1-16,4-1 13 15,-5 0-14-15,-1 0-6 0,3-7 6 16,-5-4-25-16,1-3 6 15,1 0-66-15,-3-3-123 16,0 2-86-16,2 1-351 0</inkml:trace>
  <inkml:trace contextRef="#ctx0" brushRef="#br0" timeOffset="68733.5">4082 13059 1242 0,'0'0'193'16,"0"0"-122"-16,52 73 45 15,-22-36 30-15,3 2 15 16,0-1-107-16,-2-6-9 16,-4-8-27-16,-5-5-15 15,-4-8 0-15,-4-5-3 16,-5-6-143-16,-1-5-155 16,-5-7-321-16</inkml:trace>
  <inkml:trace contextRef="#ctx0" brushRef="#br0" timeOffset="68899.3">4318 13132 1495 0,'0'0'360'0,"0"0"-259"16,-8 75-48-16,4-39-13 16,-2 1 22-16,-3-1-26 15,0-2-36-15,-3 5 0 16,0-12-159-16,2-5-414 0</inkml:trace>
  <inkml:trace contextRef="#ctx0" brushRef="#br0" timeOffset="69399.94">5005 12433 1706 0,'0'0'281'0,"0"0"-246"16,0 0-35-16,0 0 15 15,0 0 10-15,0 0 0 16,0 0-1-16,-94 109-24 15,77-43 0-15,3 28 13 16,11 34 14-16,3 13 43 16,9-2-22-16,18-13-4 15,0-37-7-15,-5-22-29 0,-4-23 11 16,3-10-10 0,0-1-9-16,9 1 6 0,4-3-6 15,0-6-13-15,8-15-85 16,-3-9-409-16,-11-1-957 0</inkml:trace>
  <inkml:trace contextRef="#ctx0" brushRef="#br0" timeOffset="70617.08">4343 12976 1373 0,'0'0'252'0,"0"0"-252"16,0 0-10-16,0 0 10 16,0 0 23-16,0 0-14 15,0 0 20-15,94-3-7 16,-70 2-21-16,-2 0-1 16,-5 1-93-16,-7 0-539 0</inkml:trace>
  <inkml:trace contextRef="#ctx0" brushRef="#br0" timeOffset="70796.27">4425 13171 1232 0,'0'0'197'15,"0"0"-152"-15,0 0-13 16,0 0-4-16,94 17-28 15,-52-17 0-15,-5 0-75 16,-1 0-554-16</inkml:trace>
  <inkml:trace contextRef="#ctx0" brushRef="#br0" timeOffset="71832.89">5535 12762 1069 0,'0'0'259'15,"0"0"-188"-15,0 0-47 0,0 73-24 16,0-36 75-16,0 7 4 16,0 6-25-16,0 7 30 15,0 2-56-15,0-3-9 16,3-1-16-16,-3-12 7 16,0-8-7-16,0-9-2 15,0-11 5-15,0-6 23 16,0-6-1-16,0-3 39 15,0 0 14-15,0-10-5 16,0-7-37-16,-3-9-39 16,3-9 0-16,-6-5 6 15,3-8-6-15,-2-2 0 16,1-2 0-16,1-1-4 0,1 5 4 16,2 3 0-1,0 7 0-15,0 4 3 0,2 6-3 16,4 7 0-16,-2 8-1 15,1 6-18-15,-2 7 19 16,7 0-16-16,2 9 16 16,6 12 0-16,3 8 3 15,3 8-3-15,6 5 0 16,-2 3 1-16,3 5 8 16,1-1-9-16,-4 0 0 15,-1-2 3-15,-3-3-2 16,-8-8-1-16,-3-7 0 0,-8-7-2 15,-5-7 2-15,0-1 0 16,0-4 0-16,-12-3 3 16,-6 1-2-16,-6-2-1 15,-7-4 0-15,-3 0-1 16,-4-2 1-16,-3 0 0 16,3 0 6-16,4 0 26 15,7 0-31-15,2 0 11 16,11 0-12-16,3 0 2 15,3 0-3-15,5 1 1 16,3 0-14-16,0 1-12 16,0 1-126-16,11-1-81 15,2 0-113-15,-1-2-410 0</inkml:trace>
  <inkml:trace contextRef="#ctx0" brushRef="#br0" timeOffset="72127.98">5896 12765 1265 0,'0'0'279'15,"0"0"-230"-15,0 0-40 16,0 0 7-16,16 99-16 0,-4-50 51 16,4 6 13-16,0 1-38 15,0 1 1-15,-4-5-20 16,-3-6-7-16,-5-10 0 16,-4-5-61-16,-4-9-99 15,-5-10-422-15</inkml:trace>
  <inkml:trace contextRef="#ctx0" brushRef="#br0" timeOffset="72308.28">5851 13079 1136 0,'0'0'214'0,"0"0"-115"0,0 0 27 15,105 0-46-15,-68 0-5 16,3 0-26-16,-3 0-27 15,-2-6-22-15,-4-12-38 16,-9 3-118-16,-10-2-403 0</inkml:trace>
  <inkml:trace contextRef="#ctx0" brushRef="#br0" timeOffset="72517.7">6060 12741 1403 0,'0'0'399'0,"0"0"-286"0,0 77-35 16,7-31-1-16,4 6 6 15,2 4-8-15,-1 1-19 16,0 1-40-16,0-8-2 16,-3-6-14-16,4-8-5 15,1-6-53-15,-5-9-161 16,1-6-437-16</inkml:trace>
  <inkml:trace contextRef="#ctx0" brushRef="#br0" timeOffset="73044.34">6552 13199 1355 0,'0'0'282'15,"0"0"-206"-15,0 0-38 16,0 0 19-16,0 0 14 16,0 0 8-16,0 0 8 15,0 89-29-15,0-49 15 16,0 4-22-16,3 0-21 16,0-1 3-16,-1 1-32 0,1-8 0 15,-2-4-1-15,-1-7-12 16,2-9 3-16,-2-8-127 15,0-5-249-15,0-3-497 0</inkml:trace>
  <inkml:trace contextRef="#ctx0" brushRef="#br0" timeOffset="73306.56">6470 13450 1126 0,'0'0'600'0,"0"0"-600"16,0 0-21-16,0 0 7 0,0 0 14 16,0 0 92-16,0 0 62 15,67-20-52-15,-37 18-39 16,0-3-4-16,4 3-25 16,2-3-6-16,-2 2-14 15,-4-2-7-15,1-2-8 16,-7 2 1-16,-6-2-42 15,-3-1-52-15,-9-3-160 16,-3 1-225-16,-3 2-823 0</inkml:trace>
  <inkml:trace contextRef="#ctx0" brushRef="#br0" timeOffset="73547.23">6725 13208 1437 0,'0'0'310'0,"0"0"-249"16,0 0-23-16,9 89 21 15,3-53 68-15,3 3-8 16,0 2-44-16,0-2-41 16,-2-3-26-16,0-4-1 15,-5-7-2-15,3-4-5 16,-5-7-29-16,2-2-52 15,0-7-209-15,-2-1-269 16,-3-4-329-16</inkml:trace>
  <inkml:trace contextRef="#ctx0" brushRef="#br0" timeOffset="73815.28">7010 13459 1635 0,'0'0'335'0,"0"0"-263"16,0 0-61-16,0 0-9 15,0 0 46-15,88 0 20 16,-60 0-10-16,-1 0-25 16,3 0-32-16,-7-1 17 15,-3-1-17-15,-5 2 0 16,-6 0 12-16,-1 0-13 0,-5 0 0 15,0 0-40-15,0 0-99 16,-2 0-100-16,2 0-112 16,-3 0-623-16</inkml:trace>
  <inkml:trace contextRef="#ctx0" brushRef="#br0" timeOffset="74205.82">7423 13196 1565 0,'0'0'309'0,"0"0"-257"15,0 0-51-15,0 0 1 16,0 0 68-16,24 84 72 16,-12-42-55-16,0 5-26 15,-1-2-9-15,0-1-43 16,-2-5 5-16,-1-7-14 15,-1-5 8-15,-4-8-23 16,-3-7 3-16,3-6-47 0,-3-4-50 16,0-2-139-16,0 0-87 15,-6 0-383-15</inkml:trace>
  <inkml:trace contextRef="#ctx0" brushRef="#br0" timeOffset="74478.99">7423 13462 895 0,'0'0'220'0,"0"0"-75"0,0 0 40 15,0 0-36-15,0 0 7 16,0 0-4-16,0 0-3 15,108-27-61-15,-68 27-36 16,3 0-24-16,-1 0-27 16,-1 0-2-16,-9-2-3 15,-6-1-79-15,-7-1-51 16,-9-1-180-16,-4 0-459 0</inkml:trace>
  <inkml:trace contextRef="#ctx0" brushRef="#br0" timeOffset="74702.62">7692 13243 1513 0,'0'0'312'0,"0"0"-215"16,0 0-61-16,10 83 73 15,5-40 6-15,0 4-25 16,-3-1-3-16,3 1-51 15,-6-2-20-15,-2-7-10 16,-2-9-6-16,-2-7 0 16,-2-14-70-16,-1-5-203 15,0-3-865-15</inkml:trace>
  <inkml:trace contextRef="#ctx0" brushRef="#br0" timeOffset="75702">8373 13016 1128 0,'0'0'208'15,"0"0"-137"-15,0 0-13 16,88-2 18-16,-52 2 42 16,3 0 44-16,-2-2-48 15,3 2-38-15,-5-3-42 16,-7 1 1-16,-1 1-28 15,-9-2-5-15,-5 0-2 16,-5 3-16-16,-5-3-78 16,-3-2-143-16,0 0-131 15,0 1-446-15</inkml:trace>
  <inkml:trace contextRef="#ctx0" brushRef="#br0" timeOffset="75933.87">8511 12830 1553 0,'0'0'321'16,"0"0"-221"-16,22 87 11 0,-6-40-44 15,-1 5 24 1,0-1-24-16,-3-2-35 0,-4-3 1 15,-2-7-33-15,-1-4-1 16,-2-11-119-16,0-9-438 0</inkml:trace>
  <inkml:trace contextRef="#ctx0" brushRef="#br0" timeOffset="76985">9405 12709 1352 0,'0'0'376'16,"0"0"-250"-16,0 0-85 16,0 0 13-16,0 0 8 15,0 0-13-15,0 0-6 16,-9 22-34-16,-1 9-2 0,1 12 1 16,-4 11-8-16,2 17 0 15,-1-4 7-15,2 1 1 16,-2-1-8-16,7-17 7 15,-2 0-5-15,1-14 20 16,3-10-21-16,0-9 11 16,3-11-3-16,0-4 0 15,0-2-3-15,0-2 9 16,0-13-14-16,5-9 14 16,2-10-14-16,0-6-1 15,-2-12 0-15,3-11 4 16,-2-19-5-16,1-12 1 15,0 5-4-15,-1 18-5 0,-1 22 3 16,1 16-6 0,1 1 11-16,-1 2-4 0,0 4 5 15,-1 9 0-15,-1 11 0 16,0 6-1-16,-1 0-14 16,5 19 9-16,3 9 5 15,5 11 2-15,5 7 3 16,7 5-4-16,5 2 1 15,4 1 12-15,2-1-13 16,4-2-3-16,-3-1-3 16,-2 1 4-16,-5-2 2 15,-8-5 0-15,-10-3 1 16,-8-1 11-16,-7-5-12 16,-5-2 0-16,-17-2 0 0,-9-4 0 15,-7-5 0-15,-7-7 1 16,-9-3 5-16,2-8 42 15,2-4-15-15,6 0 20 16,8 0-10-16,11-4-42 16,11 0 18-16,8-2-19 15,6 1-21-15,0-3-20 16,30-15-107-16,1-1-191 16,1 1-471-16</inkml:trace>
  <inkml:trace contextRef="#ctx0" brushRef="#br0" timeOffset="77262.25">9907 12612 1644 0,'0'0'283'0,"0"0"-246"16,0 0-30-16,0 0 9 15,10 76-14-15,1-4 78 16,6 25-37-16,0 5 10 16,1-15-32-16,-8-20-8 15,-4-25-3-15,-4-6 0 16,-2 2-10-16,0 1 0 16,0 1-17-16,-2-9-50 0,-13-7-132 15,-1-7-115-15,5-8-347 16</inkml:trace>
  <inkml:trace contextRef="#ctx0" brushRef="#br0" timeOffset="77465.62">9879 13133 1280 0,'0'0'261'0,"0"0"-195"15,0 0-28-15,86-10 150 16,-40 10-34-16,2-2-44 15,9-1-47-15,-2-2-50 16,-3 0 9-16,-7-4-22 0,-9 0 0 16,-8-2-25-1,-7-6-106-15,-11 1-115 0,-4 3-367 16</inkml:trace>
  <inkml:trace contextRef="#ctx0" brushRef="#br0" timeOffset="77704.14">10171 12605 709 0,'0'0'1223'0,"0"0"-1055"16,0 0-121-16,0 0-32 15,3 97 44-15,14-13 10 16,5 23-2-16,0 7-9 0,-6-20-33 15,-7-24 5-15,-6-31-22 16,-1-9-8-16,1 1 0 16,0 0-104-16,-2-5-262 15,1-11-1299-15</inkml:trace>
  <inkml:trace contextRef="#ctx0" brushRef="#br0" timeOffset="78808.84">10511 13249 1024 0,'0'0'325'0,"0"0"-240"16,0 0 1-16,0 0 22 15,0 0 80-15,0 0-5 16,0 0-89-16,-6 0-32 0,-2-3-23 15,-3 0-38-15,-3 3 8 16,2 0-9-16,-4 0 1 16,-2 12 0-16,1 6-1 15,1 4 0-15,4 7-6 16,7 2 14-16,4 6-16 16,1 4 8-16,3-1-3 15,14-1 3-15,5 0 0 16,5-7 1-16,1-6 6 15,5-9-6-15,0-5-1 16,0-10 0-16,-1-2 2 16,-2-11-3-16,-3-9 1 15,0-7-10-15,-8-6 1 0,-5-4-31 16,-7-2-3 0,-1-1 4-16,-6-2-18 0,0 1 44 15,-3 3 2-15,-6 4 11 16,-3 5-3-16,-1 5 11 15,1 4-8-15,1 8 0 16,3 3 1-16,3 9 11 16,2 0-12-16,1 9 0 15,2 19 0-15,0 6 0 16,0 11 0-16,10 5 54 16,4 5-7-16,3-1 9 15,5-4-32-15,2-8-11 16,1-6-7-16,2-11 2 15,-1-8-16-15,-1-9-7 16,8-8-114-16,-8-2-159 0,-4-9-413 0</inkml:trace>
  <inkml:trace contextRef="#ctx0" brushRef="#br0" timeOffset="79050.02">11024 13430 1891 0,'0'0'220'0,"0"0"-188"16,0 0-7-16,0 0-17 0,0 0-2 15,97 13 17-15,-66-11-17 16,-2 0-12-16,-3-2-6 15,3 0-141-15,-9 0-135 16,-6 0-505-16</inkml:trace>
  <inkml:trace contextRef="#ctx0" brushRef="#br0" timeOffset="79709.74">11556 13300 1461 0,'0'0'484'16,"0"0"-387"-16,0 0-13 15,0 0-58-15,0 0 33 0,0 0-25 16,0 0-16-16,-74-17 1 15,57 24-18-15,-2 8-1 16,1 6 0-16,2 6 1 16,1 6-2-16,7 4 1 15,7 7 0-15,1 3 8 16,6 1-7-16,16-1-1 16,5-3 0-16,1-10-2 15,4-11 1-15,-1-9 1 16,-1-12 0-16,1-2-1 15,-3-19-13-15,-2-12 12 16,-4-8-7-16,-4-8 3 16,-7-6-5-16,-4 0 11 0,-7 2 0 15,0 1-8-15,0 10 9 16,-9 11-1-16,2 12 0 16,1 17 1-16,1 0 1 15,2 25-1-15,3 11 0 16,0 12 28-16,6 8-28 15,9 0 18-15,6-3-4 16,4-7-14-16,4-8 10 16,2-11-11-16,12-16-40 15,-4-8-255-15,-9-3-868 0</inkml:trace>
  <inkml:trace contextRef="#ctx0" brushRef="#br0" timeOffset="80399.89">12263 12107 1277 0,'0'0'184'0,"0"0"-82"16,0 0 21-16,87 78-7 15,-47-37 11-15,14 21-49 16,10 30-1-16,5 33-25 16,-7 21-29-16,-20 2-3 15,-24-8-20-15,-18-18 0 16,-9-7 0-16,-16-8 1 15,-10-11 2-15,4-22-3 16,3-19 21-16,5-15 32 16,2-8-26-16,-3 0 11 15,1 2-8-15,0-5-19 0,8-10 19 16,8-7-21 0,4-8-7-16,0-4-2 0,3 0-5 15,0 0-78-15,12 0-81 16,1-4-226-16,1 2-1112 0</inkml:trace>
  <inkml:trace contextRef="#ctx0" brushRef="#br0" timeOffset="84094.29">5019 12839 649 0,'0'0'146'16,"0"0"-117"-16,0 0 11 16,0 0 58-16,0 0 79 15,0 0-1-15,0 0-80 16,0-11-29-16,0 11-18 16,0 0-18-16,0 6-11 15,3 7-19-15,1 6 6 16,-1 6 8-16,2 6-15 0,1 5 0 15,0 3 0 1,1 4 1-16,2 1 1 0,-3-3-2 16,0-2 0-16,0-5 5 15,0-5-5-15,-5-2 0 16,-1-8-1-16,0-5 0 16,0-4 0-16,0-5 2 15,0-2-1-15,0-3 1 16,0 0 9-16,0 0-8 15,-4 0-2-15,-5 0 0 16,0-5 9-16,0 0-8 16,-1 0 0-16,2-2 14 15,-1 2-15-15,6 1-1 16,-1 1 0-16,1 0-2 16,3 3 3-16,0 0 0 0,0 0 1 15,0 0-2-15,3 0 6 16,12 0-5-16,1 0 21 15,5 0-13-15,0 0 6 16,1 0-12-16,-4 0-1 16,-2 0-1-16,-2 0-3 15,-2-10-49-15,-5 1-305 16,-4-1-461-16</inkml:trace>
  <inkml:trace contextRef="#ctx0" brushRef="#br0" timeOffset="84882.5">5150 13019 838 0,'0'0'192'0,"0"0"-143"0,0 0 25 15,0 0 23-15,0 0 20 16,0 0-31-16,21 73-30 15,-18-53 2-15,1 0-43 16,-1-5-3-16,-1 0-1 16,-1-8-10-16,-1-2-1 15,0-3 0-15,2-2 0 16,-2 0-3-16,0 0 3 16,1-4-6-16,-1-9-3 15,2-3 10-15,-2-1-1 16,1 0 0-16,-1 3-3 0,0 3 1 15,2 6 2 1,-2 1 0-16,0 4-2 0,0 0 0 16,3 0 2-16,0 3 6 15,3 8-5-15,1 1 5 16,1-1-6-16,-1-2 0 16,-1-2-6-16,1-3 0 15,-4-2-1-15,0-2-35 16,-1 0-37-16,1 0-5 15,-3 0-55-15,3 0 98 16,-3-2 41-16,0-1-62 16,0 0-19-16,0 3 60 0,3 0 1 15,-3 0 19-15,3 0 1 16,2 2 17-16,3 3 26 16,0 2-42-16,1-2 11 15,1-3-12-15,-1-2 0 16,-3 0 22-16,0-2 3 15,-1-11-1-15,-1-6 4 16,-3-4-28-16,-1-2 19 16,0-3 35-16,0-3-33 15,-7-3 14-15,-2-1-16 16,0-4-10-16,-4 2-8 16,4 0 8-16,-3 3-6 15,0 4-3-15,0 5 29 0,6 6 12 16,0 7-32-1,3 6 17-15,2 6 54 0,1 3-44 16,0 20-16-16,1 11-11 16,11 9 0-16,-3 8 16 15,6 0-8-15,-3-4 2 16,-2-4-7-16,2-7-5 16,0-3-4-16,7 1-3 15,-5-7-64-15,4-7-625 0</inkml:trace>
  <inkml:trace contextRef="#ctx0" brushRef="#br0" timeOffset="85905.01">8704 12746 1128 0,'0'0'288'0,"0"0"-128"16,0 0-69-16,0 0-45 16,0 0 3-16,0 0 7 15,0 0-2-15,2-5-39 16,-2 5-2-16,0 0 7 16,0 0-19-16,0 0 13 0,1 0 6 15,2 12-19-15,2 10 10 16,1 7-4-16,6 9-7 15,-2 9 4-15,4 8-3 16,1 4-1-16,-3 5 0 16,1-1-15-16,-6-6-23 15,-2-10-26-15,-2-10 42 16,-3-15 13-16,0-11 6 16,0-7 3-16,0-4 0 15,0 0-26-15,3 0-69 16,3-15-28-16,-2 2-273 15,-1 1-307-15</inkml:trace>
  <inkml:trace contextRef="#ctx0" brushRef="#br0" timeOffset="86790.99">8809 12989 994 0,'0'0'140'0,"0"0"-126"15,0 0-12-15,0 0 80 16,0 0 82-16,0 0-33 0,0 0-45 16,66 72-35-1,-53-49 14-15,-3-3-21 0,-5-3-28 16,2-5 21-16,-4-2-36 15,-3-5 7-15,0-2-5 16,0-3 5-16,0 0 3 16,0 0-9-16,0-8-2 15,0-5-50-15,0-2-17 16,0-1 27-16,0 4 27 16,0 1-13-16,0 8 25 15,0 3-15-15,8 0 16 16,1 8 4-16,2 6-3 15,0-1-1-15,1 0 0 0,0-4 1 16,-3-4 6 0,0-2-7-16,0-3 0 0,-3 0 11 15,-3 0-10-15,0-6-1 16,-3-5 0-16,0 2-25 16,0 1 2-16,0 0-31 15,0 4-10-15,0 2 33 16,0 2-79-16,0 0-7 15,0 6 89-15,0 7 18 16,0-1 10-16,3 4 22 16,1-2-9-16,2-1 6 15,3-3-8-15,-3-5-2 16,0-2-9-16,-3-3 7 16,0 0 12-16,0 0 46 0,-1-6-34 15,-2-5-5-15,2-7-26 16,-2-3 0-16,0-6 0 15,0-2-9-15,0-7 8 16,0-1 1-16,0-4 0 16,-5 1 5-16,2-1-5 15,0 3 0-15,0 0-1 16,-2 4 4-16,5 2 13 16,-3 4-4-16,0 5 2 15,1 4 30-15,-1 5-14 16,-1 4 20-16,3 5-17 15,-1 3-33-15,1 2 6 16,-1 0-6-16,1 5 0 0,1 14-7 16,0 10 7-1,0 12 0-15,0 12 11 0,9 6 16 16,7 4 48-16,3-1 17 16,4-6-15-16,1-10-26 15,-2-7-50-15,5-10 10 16,-6-8-11-16,6-6-82 15,-5-5-206-15,-6-5-1129 0</inkml:trace>
  <inkml:trace contextRef="#ctx0" brushRef="#br0" timeOffset="88050.96">13212 13121 1423 0,'0'0'328'16,"0"0"-219"-16,0 0-16 15,0 0 7-15,0 0-36 16,0 0 1-16,0 0-36 15,-4 0-4-15,4 0 7 16,0 0-31-16,1 0 7 16,12 8 2-16,2-2 3 15,6 5 30-15,3-5-28 16,3 1-5-16,6-2 2 16,1-2-4-16,3-3-4 0,1 0 38 15,-2 0-25-15,-2 0 21 16,-4 0-25-16,-5 0 3 15,-4-2 2-15,-6 1-16 16,-3 1 7-16,-6 0 4 16,-3 0-13-16,-2 0 28 15,-1 0-13-15,0 0 7 16,0 0 8-16,0 0-28 16,0 0 4-16,0 0-6 15,0 0 1-15,0 0-4 16,0 0 3-16,5 0-46 15,3 0-80-15,21-10-92 16,-5 2-375-16,4-3-721 0</inkml:trace>
  <inkml:trace contextRef="#ctx0" brushRef="#br0" timeOffset="88502.84">14623 12237 1347 0,'0'0'207'0,"0"0"-167"16,0 0-32-16,0 0-8 16,0 0 1-16,-49 79 8 15,37-22 7-15,0 32 79 16,8 42 73-16,4 15-42 15,0 1-38-15,9-13-28 16,7-26-17-16,5-13 21 16,-3-21-24-16,1-19-8 15,-2-18 5-15,5-8-31 0,5 0-5 16,9 0-1-16,7-4-12 16,21-17-7-16,-9-5-158 15,-9-3-651-15</inkml:trace>
  <inkml:trace contextRef="#ctx0" brushRef="#br0" timeOffset="89658.9">15354 12844 1264 0,'0'0'187'0,"0"0"-125"15,0 0-34-15,0 0 58 16,0 0 67-16,0 0-36 16,0 0-45-16,-24-41-19 0,24 28-23 15,0-2 29-15,0 2-43 16,0-3-1-16,0-1 13 16,6-3-28-16,6-1-2 15,0-1 2-15,4 2-1 16,2 0 0-16,1 3 1 15,5 4 0-15,0 1 2 16,5 7-2-16,-1 2 0 16,0 3-6-16,1 7 7 15,-3 10-1-15,0 6 1 16,-7 10-1-16,-1 5 1 16,-7 7 5-16,-10 5-7 15,-1 2 1-15,-4 3-7 16,-14-1 7-16,-6-4 0 0,-6 0 0 15,-3-4-1 1,-3-2-7-16,-4-5-6 0,3-3 5 16,-1-8-11-16,7-5 19 15,6-9 1-15,6-6 0 16,7-5 0-16,4-3-27 16,5 0-14-16,1-1 2 15,2-9-20-15,0-2 49 16,8-2 1-16,6 0 9 15,6 1 14-15,4 3-14 16,4 1 25-16,2 3 15 16,3 5-13-16,1 1 35 15,-1 0-13-15,0 7-8 16,-3 7-3-16,-3-2-38 0,-3 1 9 16,-6-2-9-16,-1-1-1 15,-3-4-5-15,-1-3-22 16,2-3-115-16,-1 0-157 15,-5 0-476-15</inkml:trace>
  <inkml:trace contextRef="#ctx0" brushRef="#br0" timeOffset="91016.59">15881 13000 1403 0,'0'0'275'0,"0"0"-228"0,0 0-25 16,0 0 4-16,0 0 82 15,0 0 14-15,53 93-70 16,-42-57-18-16,-1-1-19 16,-6 2-8-16,-2-4 5 15,-2-3-11-15,0-6 1 16,0-5 9-16,-3-9-5 15,0-3-6-15,-1-7 12 16,-1 0 10-16,2-16-6 16,0-9-16-16,0-7-14 15,3-7 14-15,0-2-34 16,0 2-5-16,6 5 11 0,6 9 0 16,-2 10 27-16,3 11-1 15,1 4 2-15,1 9 22 16,2 18-12-16,-1 9 15 15,0 3-7-15,0 1-16 16,-2-6 15-16,1-7-4 16,0-10-12-16,-4-5 14 15,0-10-15-15,0-2 0 16,-2-12 0-16,1-12 0 16,-2-7-2-16,1-6 2 15,-3 1 0-15,1 2-3 16,-1 6 3-16,-1 8 0 15,1 8 0-15,0 12-26 0,2 2-7 16,1 17 33-16,0 10 0 16,5 1 28-16,-1-2-28 15,2-3 0-15,0-9-1 16,3-6 12-16,-3-7-10 16,1-3 0-16,-1 0-1 15,-2-12-1-15,0-2-52 16,-6-1 26-16,-2 0 4 15,-5 1-5-15,0 2 21 16,0-1-5-16,-12 1 6 16,-4 4-1-16,-3 2-27 15,-3 3 25-15,-2 3 8 16,4 0-6-16,1 14 1 0,6 4 6 16,6 4 0-1,7 2 2-15,0-2-2 0,7-4-1 16,11-7 0-16,4-5-8 15,5-6 9-15,3-2 0 16,-2-19 0-16,2-5-1 16,-3-9-17-16,-5-5 10 15,1-5 8-15,-6-6 10 16,-3-2 41-16,-2-2 60 16,-8-3-62-16,-4 0-30 15,0 4-19-15,-4 6 0 16,-11 7 0-16,1 13-3 0,1 11 3 15,4 13 14 1,3 4-5-16,1 15-6 0,3 21-3 16,2 25 0-16,2 24 0 15,17 28 1-15,6 6 4 16,6-5-5-16,-2-30 0 16,-6-33 1-16,-3-18-1 15,-1-15 0-15,3-3-1 16,1-6-5-16,4-7 6 15,-2-4 0-15,-3-22 0 16,-1-11 2-16,-6-8-2 16,-1-4-9-16,-5-3-3 15,-5 4-56-15,-2 6 20 16,-2 11 16-16,0 10 22 16,-3 13-1-16,-6 6 10 0,-2 2-6 15,1 15 6-15,1 4-14 16,2 6 15-16,5 1 0 15,2 5 0-15,0 1-1 16,10 3 1-16,4-1 0 16,4-5-1-16,1-4-6 15,5-10 7-15,0-8 0 16,1-8 1-16,-1-1 27 16,-1-12-21-16,0-13 21 15,1-4-6-15,1-10-9 16,1 1-7-16,-2-1 10 15,3 8 3-15,-1 11 15 16,-2 8-22-16,-3 12 13 16,-6 3 31-16,-7 20-49 15,-7 8 27-15,-1 8-10 0,-10 3-23 16,-14 2 22-16,-3-3-21 16,-1-6-1-16,0-7-1 15,0-12-40-15,7-8-214 16,5-8-681-16</inkml:trace>
  <inkml:trace contextRef="#ctx0" brushRef="#br0" timeOffset="91640.89">17466 12671 1119 0,'0'0'274'15,"0"0"-149"-15,0 116-31 16,0-28 99-16,0 21-54 16,0 6-44-16,0-18-60 15,0-30-16-15,0-28-19 16,0-11 10-16,0 0 4 15,0-6 8-15,-1-2 12 16,-1-12 1-16,1-8-33 16,-1-2 21-16,-1-18 2 0,0-13-19 15,-1-9-6-15,-3-20 0 16,0-19-1-16,-2-15-5 16,2 4-28-16,1 17 22 15,3 24 11-15,3 13-8 16,0-1 9-16,0 3 0 15,6 4 0-15,3 11-1 16,3 17 4-16,3 4-3 16,0 18 8-16,7 18-7 15,3 8 23-15,5 9-10 16,3 3-2-16,0 3 12 16,0-5-23-16,-2-1 7 15,-6-6-2-15,-4-6-4 16,-10-7 20-16,-8-5-16 15,-3-7-6-15,-10-3 15 0,-15-4-13 16,-9-4-2-16,-7-3 0 16,-5-3 1-16,3 0 8 15,3-3 4-15,9 0-13 16,11 1 3-16,5-3-3 16,11 0-46-16,4 0-59 15,3-3-197-15,14-11-47 16,3-1-359-16</inkml:trace>
  <inkml:trace contextRef="#ctx0" brushRef="#br0" timeOffset="91881.77">17857 12702 963 0,'0'0'1024'0,"0"0"-873"16,0 0-109-16,0 0-22 15,0 97-5-15,0-18 50 16,10 26 14-16,2 2-42 16,2-16 12-16,-4-23-37 15,-6-29-11-15,0-6-2 16,-4 1-28-16,0-2-32 16,0-3-40-16,-17-12-153 15,1-8-302-15,-4-9-530 0</inkml:trace>
  <inkml:trace contextRef="#ctx0" brushRef="#br0" timeOffset="92078.82">17708 13159 1395 0,'0'0'222'16,"0"0"-128"-16,0 0 11 16,0 0 0-16,113-9 64 15,-65 9-76-15,1 0-40 16,3 1 6-16,0-1-53 15,-4 0 2-15,-3-1-8 16,-9-12-56-16,-7-3-30 16,-5-15-206-16,-10 4-184 15,-7 3-488-15</inkml:trace>
  <inkml:trace contextRef="#ctx0" brushRef="#br0" timeOffset="92302.87">18119 12643 1235 0,'0'0'254'0,"0"0"-165"16,0 0-49-16,0 0 33 15,0 0 176-15,2 115-69 16,8-43-84-16,4 16-31 16,-2-4 16-16,-5-11-15 15,-4-14-22-15,-3-17 2 16,0 1-46-16,0-1 7 0,0-9-7 15,0-8-83 1,0-10-117-16,0-6-631 0</inkml:trace>
  <inkml:trace contextRef="#ctx0" brushRef="#br0" timeOffset="93245.86">18446 13087 1302 0,'0'0'295'0,"0"0"-217"16,0 0-21-16,0 0-10 16,0 0 20-16,0 0 5 15,0 0-16-15,30 42 27 16,-18-9-7-16,-2 9-36 15,4 1 15-15,-5 3-27 16,-2-3 0-16,2 0 0 16,-5-4-28-16,-1-5-1 15,-1-3 1-15,-2-6-24 16,0-7-23-16,0-3-117 16,0-7-130-16,-8-6-35 0,0-2-433 15</inkml:trace>
  <inkml:trace contextRef="#ctx0" brushRef="#br0" timeOffset="93512.85">18449 13362 1257 0,'0'0'248'0,"0"0"-181"15,0 0-28-15,0 0-16 16,0 0 43-16,0 0 70 15,0 0-6-15,64-33-29 16,-36 32-8-16,5 1-50 16,3 0-3-16,5 0-20 15,0 0-20-15,-2 0 17 0,-3 0-17 16,-5 0 0-16,-9 0-1 16,-4 0-66-16,-10-2-98 15,-5 0-179-15,-3 0-446 0</inkml:trace>
  <inkml:trace contextRef="#ctx0" brushRef="#br0" timeOffset="93774.36">18692 13054 1431 0,'0'0'245'0,"0"0"-175"15,0 0-16-15,0 0 75 16,11 108 29-16,2-60-51 16,0 5-46-16,0 0-5 15,0-2-23-15,-3-4-14 16,-2-8-9-16,-1-8-10 16,-1-7 0-16,-3-7-9 15,2-8-63-15,-1-9-63 16,1 0-244-16,-1 0-447 0</inkml:trace>
  <inkml:trace contextRef="#ctx0" brushRef="#br0" timeOffset="94059.5">19016 13302 1413 0,'0'0'552'0,"0"0"-519"16,0 0-32-16,0 0 0 15,0 0 65-15,0 0 49 16,106 3-74-16,-77 0-7 16,1-2-7-16,-3 1-27 15,-6-1 19-15,-5-1-19 0,-3 0 1 16,-5 2 6-16,-5-2-7 15,-1 0-8-15,-2 0-46 16,0 0-112-16,0 0-316 16</inkml:trace>
  <inkml:trace contextRef="#ctx0" brushRef="#br0" timeOffset="94711.46">19609 13076 1438 0,'0'0'296'16,"0"0"-197"-16,0 0-77 16,0 0 0-16,0 0 0 15,0 0 0-15,0 0 10 16,-89 13-32-16,77 10 0 15,-1 3 2-15,4 10 0 0,4 3 74 16,3 3-14 0,2 5-21-16,0-3-7 0,14-1-33 15,5-6-2-15,4-7 1 16,1-7-4-16,1-9 4 16,0-9 4-16,2-5-2 15,-2-5-1-15,2-16-1 16,-2-9-7-16,-5-8 7 15,-2-4-8-15,-4-6 8 16,-7 2 0-16,-1-1 1 16,-6 2 2-16,0 7-3 15,-4 6 0-15,-7 7 0 0,-1 6 0 16,0 11 0-16,2 7 0 16,1 1 1-16,-2 19-7 15,4 13 6-15,4 12 0 16,3 10 18-16,0 2-5 15,15 0 18-15,10-3-19 16,8-7-12-16,4-9 0 16,0-8-1-16,17-8-113 15,-12-9-239-15,-8-4-653 0</inkml:trace>
  <inkml:trace contextRef="#ctx0" brushRef="#br0" timeOffset="98352.78">20021 12094 1440 0,'0'0'145'0,"0"0"-145"16,0 0-24-16,0 0 24 16,79 64 39-16,-34 11 2 15,7 36 40-15,3 23-27 0,-7 9-16 16,-17-5-8-16,-17-14-29 15,-11-4-1-15,-3-8 14 16,-5-12-8-16,-8-20 18 16,1-17-22-16,1-20 6 15,2-4-8-15,-5 24-43 16,0-10-117-16,1-4-333 0</inkml:trace>
  <inkml:trace contextRef="#ctx0" brushRef="#br0" timeOffset="100132.67">2735 14380 1213 0,'0'0'263'0,"0"0"-217"0,0 0-40 16,0 0-6-16,0 0 1 15,-10 81 11-15,5-47 4 16,-2 11 7-16,1 8 18 15,1 16-21-15,-4 18 9 16,1-7-27-16,0-9 5 16,-1-12-4-16,3-17 3 15,1 1-5-15,-3-4 3 16,2-10 3-16,1-12-7 16,4-8 0-16,-1-6 0 15,2-3 20-15,0 0 46 16,0-15 1-16,0-7-35 15,0-11-31-15,0-6-1 16,0-9 0-16,0-17 1 16,0-15 1-16,0-15-2 0,0 8 0 15,2 17 4-15,1 23-4 16,0 13 0-16,1-2 0 16,-1 2-4-16,2-1 4 15,-1 11 0-15,-1 11 0 16,-3 6 4-16,0 7 3 15,3 0-7-15,6 18 0 16,12 25 1-16,15 34-1 16,19 36 8-16,6 9 2 15,-3-3 2-15,-16-27-12 16,-15-32-1-16,-12-17 1 16,-3-8 0-16,-3 2 1 0,-5 2 2 15,-2 3 3-15,-2-7 22 16,-6-5 31-16,-11-7 9 15,-5-5-16-15,-5-3-27 16,-4-8 10-16,-4-2-5 16,-2-5 7-16,0 0 1 15,7 0-37-15,6 0 14 16,9-5-15-16,6 2-3 16,6-1-6-16,3-9-75 15,3 2-141-15,6-3-391 0</inkml:trace>
  <inkml:trace contextRef="#ctx0" brushRef="#br0" timeOffset="100431.78">3154 14470 1497 0,'0'0'354'0,"0"0"-275"16,0 0-78-16,0 0 0 16,14 100 23-16,-1-19 13 15,8 25 14-15,3 4-17 16,-3-5-27-16,-9-26 12 16,-2-23-18-16,-4-15 0 15,-3-5-1-15,-1 3-21 16,-2 0-71-16,0-2-21 0,0-11-71 15,-8-11 25-15,-13-15-113 16,5 0-60-16,-5-15-31 0</inkml:trace>
  <inkml:trace contextRef="#ctx0" brushRef="#br0" timeOffset="100584.02">3132 15137 573 0,'0'0'487'16,"0"0"-286"-16,0 0-39 15,24-72-75-15,4 58 14 16,8 4 39-16,6 0-12 15,10-1-60-15,5-1-54 16,-2-3-13-16,-3-2-1 16,-9-3-19-16,-5-10-162 15,-15 5-19-15,-9 3-582 0</inkml:trace>
  <inkml:trace contextRef="#ctx0" brushRef="#br0" timeOffset="100822.57">3369 14403 1699 0,'0'0'271'0,"0"0"-203"16,0 0-53-16,11 72 1 16,5-21 55-16,5 18-33 15,1 20 6-15,2 13-8 16,-5-8-30-16,-8-22 9 0,-5-24-15 15,0-19 0-15,1 4-17 16,2 0-104-16,0 1-179 16,0-9-239-16,-3-11-530 0</inkml:trace>
  <inkml:trace contextRef="#ctx0" brushRef="#br0" timeOffset="101064.41">3684 14969 1512 0,'0'0'268'16,"0"0"-205"-16,37 106-21 0,-22-52-40 16,4 1 84-16,-5 2-25 15,2-4-43-15,-4-6 16 16,-4-5-29-16,-1-10-4 15,-6-9-2-15,-1-7-23 16,0-7-121-16,-7-8-148 16,-3-1-482-16</inkml:trace>
  <inkml:trace contextRef="#ctx0" brushRef="#br0" timeOffset="101490.24">3656 15121 859 0,'0'0'135'0,"0"0"-135"0,0 0 0 16,0 0 62-16,0 0 111 16,99-67 14-16,-72 67-52 15,3 5-53-15,-6 11-34 16,-2 2-26-16,-2 6 39 16,-10 4-13-16,-5 3 4 15,-5 3 25-15,0 3-28 16,-8-2-6-16,-8-2 4 15,-1-7-36-15,-2-6 23 16,1-6 8-16,0-9-33 16,-1-2 13-16,7-3-22 15,0-8-24-15,3-8-10 0,6-1-16 16,3 0 12-16,0 3 5 16,12 5 2-16,3 5 30 15,9 4 1-15,1 0 33 16,5 10 37-16,1 7-54 15,2 3 9-15,-2 1 8 16,1 2-33-16,-1-3 15 16,-1-3-5-16,0-5-9 15,-5-5 11-15,-1-4-12 16,-6-3-44-16,-5-11-77 16,-2-7-221-16,-8-1-260 0</inkml:trace>
  <inkml:trace contextRef="#ctx0" brushRef="#br0" timeOffset="101695.03">4045 15129 1255 0,'0'0'487'0,"0"0"-487"16,0 0-34-16,0 0 34 16,46 72 105-16,-19-30 18 15,-3 1-16-15,1 1-5 16,-1-5-79-16,1-3-9 15,-4-8-14-15,-4-7-12 16,-3-8-10-16,-6-13-280 16,1 0-182-16,-6-9-227 0</inkml:trace>
  <inkml:trace contextRef="#ctx0" brushRef="#br0" timeOffset="101884.59">4221 15175 1377 0,'0'0'679'0,"0"0"-580"16,0 0-77-16,0 0-16 16,-33 83 21-16,25-41-13 15,1 3 32-15,1-1-25 16,2-4-15-16,1-8 4 16,3-9-10-16,0-16-82 15,1-7-286-15,8 0-549 0</inkml:trace>
  <inkml:trace contextRef="#ctx0" brushRef="#br0" timeOffset="102094.52">4492 14993 1614 0,'0'0'331'16,"0"0"-246"-16,0 0-76 15,0 0 10-15,93 27-13 16,-65-25 17-16,2 1 5 16,-2-3-28-16,-4 0-9 15,-9 3-77-15,-3 1-175 16,-9 1-296-16</inkml:trace>
  <inkml:trace contextRef="#ctx0" brushRef="#br0" timeOffset="102294.93">4485 15313 1774 0,'0'0'311'0,"0"0"-236"16,0 0-29-16,119 0-45 15,-77-5 27-15,-2-3 2 16,-1 4-29-16,-6 2-2 15,-5 2-24-15,-10 0-198 16,-8 2-895-16</inkml:trace>
  <inkml:trace contextRef="#ctx0" brushRef="#br0" timeOffset="142716.6">5438 14657 494 0,'0'0'619'0,"0"0"-512"15,0 0-70-15,0 0 37 16,0 0-19-16,0 0-18 16,0 18 9-16,0-4-26 15,0 5 11-15,0 3-6 16,0 5-18-16,0 3 25 15,0-1-15-15,0 1 2 16,-3-1 18-16,3-5-37 0,0-4 13 16,0-6-13-16,0-4 6 15,0-3-8-15,9-5 4 16,4-1 11-16,-1-1 57 16,3 0-63-16,5 0 5 15,-1 0-12-15,3-3 1 16,2 0 4-16,2 1-4 15,-1 2-1-15,3 0 6 16,-4 0-4-16,3 0-2 16,-6 0 0-16,-2 0-37 15,-3 0-102-15,-8 0-239 16,-2 0-439-16</inkml:trace>
  <inkml:trace contextRef="#ctx0" brushRef="#br0" timeOffset="142951">5681 14740 1152 0,'0'0'335'15,"0"0"-245"-15,0 0-58 16,0 0 10-16,0 0-24 16,-1 93 34-16,5-42-2 15,5 6-35-15,-2-1 20 16,1 1-22-16,1-5-3 15,0-5 3-15,-2-7-13 16,-1-6-30-16,0-6-70 16,0-7-99-16,0-6-197 15,-3-8-219-15</inkml:trace>
  <inkml:trace contextRef="#ctx0" brushRef="#br0" timeOffset="143525.37">5830 14887 819 0,'0'0'244'0,"0"0"-178"16,0 0-45-16,0 0 59 15,0 0 26-15,0 0-2 16,96-66-17-16,-71 60-71 15,3 3 6-15,-2 3 4 16,-4 0-14-16,-7 12 40 16,1 3-31-16,-8 4-5 15,-5 3 39-15,-3 2 14 16,0 2-33-16,-16 3-27 16,-4-1-3-16,-1-3 4 15,-1-3-9-15,5-7-1 16,1-6 0-16,7-5-1 15,3-4-33-15,6 0-119 16,0-11-19-16,0-3 50 16,6-3 9-16,12 2 0 0,3 3 58 15,4 3-1-15,2 8 54 16,6 1 2-16,-3 0 48 16,-2 14 20-16,-3 6 0 15,-5 3 64-15,-5 2 16 16,-8 5-23-16,-7 0-10 15,0 4-39-15,-7 0-30 16,-14-1 6-16,0-5-12 16,-5-6 23-16,1-4-12 15,0-7-30-15,1-8 14 16,4-3-8-16,1 0-26 16,3-9-1-16,7-5-71 15,4-2-68-15,4 1-14 16,1-3-68-16,9 2-124 15,6 3-288-15</inkml:trace>
  <inkml:trace contextRef="#ctx0" brushRef="#br0" timeOffset="143954.96">6355 14777 1179 0,'0'0'383'16,"0"0"-293"-16,0 0-23 16,0 0-10-16,0 0-56 0,0 0 25 15,-49 92-17 1,49-50-8-16,0 6 23 0,4 1-23 16,7-3-1-16,8 0 0 15,2-6 13-15,5-5-7 16,-1-6-4-16,6-9-1 15,-2-7 21-15,-4-6-22 16,-3-7 0-16,-4 0-6 16,-3-12 13-16,-1-7 15 15,-7-2 59-15,-4-3 2 16,-3 0-20-16,-2 1-32 16,-15 3 0-16,-4 5 5 0,-6 4-27 15,0 6 29 1,-3 5-38-16,2 3 9 0,2 17-21 15,6 7-9 1,6 7-2-16,5 2-21 0,9 0-73 16,2 10-38-16,17-10-168 15,0-8-428-15</inkml:trace>
  <inkml:trace contextRef="#ctx0" brushRef="#br0" timeOffset="145111.59">6834 15250 1136 0,'0'0'246'16,"0"0"-191"-16,0 0-14 15,0 0 36-15,0 0 17 16,0 0 54-16,74-104-62 15,-63 62-71-15,1-5 19 16,-5-5-34-16,-5-3 2 16,-2-1-2-16,-2 1-62 15,-11 3-24-15,-2 5 45 16,-3 6 19-16,3 9 22 16,2 8 1-16,2 10 8 15,5 5 19-15,2 9-27 16,4 0-1-16,0 13 0 15,6 13-10-15,9 11 9 16,7 10 1-16,5 5 0 0,0 5 5 16,1-1-3-16,-4 1-2 15,0-2 0-15,-6-6 1 16,-5-3 5-16,-5-6-6 16,-4-5 10-16,-1-9 9 15,-3-4-11-15,0-8-8 16,0-7 7-16,0-7-4 15,-10 0 20-15,2-7-23 16,1-12 1-16,-1-7-17 16,3-8-4-16,5-4-11 15,0 0-14-15,1 2-24 16,12 3 33-16,4 8-3 16,5 9 33-16,2 8-4 15,6 8 20-15,1 7 20 0,-1 15 69 16,-3 10-75-16,-5 4 12 15,-10 4 1-15,-6 2-15 16,-6 0 3-16,-1-1-25 16,-16-2 0-16,-5-4 0 15,-5-9 0-15,3-8 5 16,-1-8-3-16,5-10-1 16,1 0-1-16,5-20-38 15,4-6-24-15,7-1 39 16,3 1 4-16,0 7 10 15,15 6 7-15,5 5 2 16,3 5 38-16,4 3-11 16,0 0 30-16,1 0-22 15,-1 0-34-15,-3 0-2 0,-3 0-17 16,4-11-147-16,-7-4-403 16,-6 1-345-16</inkml:trace>
  <inkml:trace contextRef="#ctx0" brushRef="#br0" timeOffset="145330.19">7362 14791 1303 0,'0'0'235'0,"0"0"-172"15,0 0-54-15,87 0 68 16,-49 0 15-16,3 0 4 15,-1 0 11-15,3 0-60 16,-1-8-10-16,-8 3-37 16,-8 3-63-16,-9 0-125 15,-12 2-557-15</inkml:trace>
  <inkml:trace contextRef="#ctx0" brushRef="#br0" timeOffset="145636.44">7537 14888 1096 0,'0'0'152'0,"0"0"-96"0,0 0-40 15,0 0 55-15,59 99 66 16,-29-68-35-16,0 2 24 16,3-1-44-16,-6 0-41 15,-5-3 16-15,-7-1-7 16,-6-1 6-16,-9-2-17 15,0-2-27-15,-15-1 9 16,-7-3 20-16,-7-5-26 16,-8-4 29-16,3-4-17 15,-1-6 2-15,4 0 17 16,10 0-45-16,6 0 9 16,6 0-10-16,5-2-65 15,4-2-26-15,13 0-244 16,4 1-359-16</inkml:trace>
  <inkml:trace contextRef="#ctx0" brushRef="#br0" timeOffset="146110.57">8251 15062 1046 0,'0'0'343'0,"0"0"-254"16,0 0-44-16,0 0 35 15,0 0 39-15,0 0 10 16,83-1-43-16,-58-2-30 16,1-1 20-16,3 4-45 15,-4-3-10-15,5 3 8 16,-2 0-27-16,-1 0 3 15,1 0-5-15,-5 0-2 0,2 0 2 16,-4 0 0-16,-7 0 0 16,-4 0 0-16,-4 0-45 15,-5-2-60-15,-1 0-110 16,-1-4 5-16,-10-1-271 16,-5 1 115-16</inkml:trace>
  <inkml:trace contextRef="#ctx0" brushRef="#br0" timeOffset="146388">8373 14875 886 0,'0'0'529'0,"0"0"-426"0,0 0-48 16,0 0 24-16,0 0 77 15,0 0-8-15,12 90-4 16,3-51-52-16,2 8-38 15,0 0 20-15,-1 5-30 16,-2-3-7-16,-3-1 1 16,-1-7-37-16,-4 0 12 15,-1-9-13-15,-1-5 0 16,-2-6 2-16,-1-5-2 16,-1-5-13-16,2-3-10 15,-2-8-91-15,0 0-117 16,0 0-538-16</inkml:trace>
  <inkml:trace contextRef="#ctx0" brushRef="#br0" timeOffset="155265.54">9253 14905 1182 0,'0'0'162'15,"0"0"-114"-15,0 0-38 16,0 0-9-16,0 0 31 16,0 0-26-16,63-81 1 0,-36 69 27 15,3 5 5 1,-1 6-1-16,1 1-25 0,-3 7-12 16,-4 9 18-16,-4 7-19 15,-5 2 0-15,-6 5-3 16,-8 1 16-16,0 2-13 15,-16 1 5-15,-11 0-4 16,-6 0 20-16,-4 1-21 16,0-4 0-16,-1-3 2 15,4-3 11-15,6-6-13 16,11-2 0-16,5-5 0 16,4-3-3-16,6-1 3 15,2-1-2-15,0 1 2 16,8 1-10-16,8-3 10 15,8 0 1-15,2-1 6 0,7-3 58 16,5-2 19-16,1 0-14 16,2 0-9-16,-2 0-37 15,-5-3 21-15,-2-1-24 16,-7 1-21-16,-4 0 15 16,-5 1-15-16,-5-1-7 15,5-7-77-15,-4 2-183 16,-2-6-383-16</inkml:trace>
  <inkml:trace contextRef="#ctx0" brushRef="#br0" timeOffset="155610.5">9786 14786 1497 0,'0'0'342'0,"0"0"-263"15,0 0-63-15,0 0-10 16,0 0-6-16,0 101 0 16,0-58 12-16,0 4-12 15,0-4 1-15,0-2 11 16,0-7 14-16,0-9-24 16,6-7-2-16,6-3 0 15,3-7 11-15,6-4 7 16,4-4 9-16,5 0-10 15,3 0 24-15,1-4-41 16,5-4 26-16,-1 0-6 0,-2 1-10 16,-6 2 1-16,-2 1-11 15,-8-1-35-15,-5-1-45 16,-8-5-195-16,-4-1-93 16,-3 3-330-16</inkml:trace>
  <inkml:trace contextRef="#ctx0" brushRef="#br0" timeOffset="155823.68">9960 14793 1262 0,'0'0'280'0,"0"0"-209"16,0 0-46-16,0 120 11 0,2-58 145 15,11 0-40 1,-1-1-65-16,-1-4-8 0,2-8-67 15,-2-8 6-15,-1-7-7 16,2-10-17-16,0-7-44 16,3-7-298-16,-6-7-481 0</inkml:trace>
  <inkml:trace contextRef="#ctx0" brushRef="#br0" timeOffset="156271.72">10132 15011 1362 0,'0'0'251'0,"0"0"-193"15,0 0-19-15,0 0-38 0,0 0 88 16,100-34-7-16,-66 34-47 16,4 0 15-16,2 13 16 15,-3 5-29-15,-1 1 38 16,-8 2-74-16,-7 4 11 15,-12 3-12-15,-9 5-7 16,0 3 7-16,-22 3 12 16,-11 3-6-16,-6 1 7 15,-3-4-3-15,-1-3-10 16,3-5 0-16,2-9-1 16,8-8 1-16,5-6 1 15,9-7 0-15,8-1-1 0,8 0-16 16,0-8-15-16,11-2 7 15,10-1 14-15,4 2 10 16,5 2 1-16,0 5 28 16,1 2 45-16,-1 0-56 15,1 0 10-15,-1 4-28 16,3 2 10-16,-2-2-6 16,2-1-4-16,3-3-38 15,-3 0-77-15,11-4-227 16,-9-7-202-16,-6-1-1 0</inkml:trace>
  <inkml:trace contextRef="#ctx0" brushRef="#br0" timeOffset="156983.85">10756 15272 1030 0,'0'0'334'15,"0"0"-129"-15,0 0-51 16,3-95 44-16,-3 62-68 16,1-5-61-16,-1-3 3 15,3-4-70-15,0-3 17 16,-3-1-6-16,0 1 1 15,0 0-4-15,0 4-10 16,0 8 2-16,-6 4 7 16,2 8-8-16,-1 8-2 15,2 8-7-15,1 8-22 16,1 0 23-16,1 17-20 16,0 17 27-16,0 12 18 15,6 23-12-15,9 0-6 16,-2 4 0-16,2 0 0 15,-3-14 1-15,2 2 0 0,-3-8-1 16,-2-9 18-16,-1-9-17 16,-2-8-1-16,-3-7 0 15,-2-8-2-15,-1-2 2 16,0-7 0-16,0-3 1 16,0 0 40-16,0-6-2 15,-8-15-28-15,0-8-11 16,-1-11 0-16,3-7 6 15,6-6-6-15,0 0-3 16,1 1-8-16,13 10-7 0,7 10 17 16,1 14-5-1,1 11-11-15,2 7 5 16,3 12 4-16,1 13 8 0,-3 10 24 16,-2 1-11-1,-6 2-13-15,-6 2 3 0,-9-1 15 16,-3 0-11-16,-6-1-6 15,-16-4 6-15,-7-1 3 16,-5-8-9-16,0-5-2 16,1-9 1-16,0-10-5 15,8-1-12-15,5-3 17 16,7-13-12-16,7 0 6 16,6 0-30-16,2 2 36 15,15 3-1-15,6 5-8 16,3 5 9-16,3 1 0 0,2 0 23 15,2 1 0 1,0 6-12-16,-2-3-11 0,-1-1 0 16,0-3 0-16,-2 0-18 15,0-5 17-15,-2-12-94 16,8-16-129-16,-10 2-414 16,-6 0-655-16</inkml:trace>
  <inkml:trace contextRef="#ctx0" brushRef="#br0" timeOffset="157197.21">11233 14853 590 0,'0'0'1288'0,"0"0"-1077"16,0 0-188 0,0 0-4-16,0 0 33 0,0 0 6 15,98-7 4-15,-58 2-49 16,1 1 0-16,-2-3-7 15,-5 2-6-15,-6 1-17 16,-7-1-69-16,-15 5-193 16,-6 0-195-16,0 0-197 0</inkml:trace>
  <inkml:trace contextRef="#ctx0" brushRef="#br0" timeOffset="157488.78">11413 14877 1033 0,'0'0'339'16,"0"0"-187"-16,0 0-37 0,0 0-68 15,0 0 43 1,0 0-2-16,0 0-75 0,14 82 21 16,11-58-18-16,5 4 33 15,1 1 37-15,-1-1-45 16,-2-1 21-16,-2-1-12 16,-6-2-38-16,-9-3 35 15,-3-3-34-15,-8-1-2 16,-3-2 33-16,-20 2-43 15,-8-3 20-15,-2-2-9 16,-6-1-12-16,0-2 46 16,3 0-28-16,5-3 0 15,7 0-8-15,7-1-10 16,9 2-10-16,8-1-67 0,0-2-126 16,9-4-448-16</inkml:trace>
  <inkml:trace contextRef="#ctx0" brushRef="#br0" timeOffset="157865.28">11653 14410 183 0,'0'0'934'16,"0"0"-758"-16,0 0-149 15,0 0 82-15,0 0-2 16,91 12-31-16,-49 17 23 16,3 10-35-16,7 21 15 15,5 22 31-15,-4 20-51 16,-5 11 27-16,-17-5-25 15,-17-14-21-15,-14-14 44 16,0-2-34-16,-11-15-11 16,-5-8 5-16,-1-14-42 15,0-3 3-15,-4 2-5 16,-3 3-34-16,-19 7-30 16,7-13-201-16,0-15-787 0</inkml:trace>
  <inkml:trace contextRef="#ctx0" brushRef="#br0" timeOffset="158622.12">5472 14391 750 0,'0'0'617'0,"0"0"-505"16,0 0-111-16,0 0 18 0,0 0 16 16,-94 77-16-1,71-50 62-15,1 7-12 0,0 2-8 16,0 8 25-16,-2 18-80 16,3 24 32-16,3 29-5 15,9 14-23-15,9 4 65 16,8-9-29-16,20-13 12 15,11-5 14-15,13-10-44 16,-3-21 24-16,-4-20-8 16,-6-18-25-16,1-6 30 15,6-3-38-15,6-1-2 16,5-4-9-16,-3-9 0 16,8-12-27-16,-14-2-140 15,-6 0-738-15</inkml:trace>
  <inkml:trace contextRef="#ctx0" brushRef="#br0" timeOffset="159826.93">12767 15037 1137 0,'0'0'280'16,"0"0"-221"-16,0 0 42 15,0 0 75-15,90-3-21 16,-57-2-12-16,-2 1-100 16,5-4-3-16,-3 2-5 15,-5-1-27-15,-4 3 37 16,-8-1-25-16,-2 3-10 16,-7-1 20-16,-4 3-23 15,-1 0-7-15,-1 0 0 16,-1 0 1-16,0 0 16 0,0 0-17 15,0 0 0 1,0 0 0-16,0 0-23 0,2 0-119 16,1 1-251-16,0 2-524 15</inkml:trace>
  <inkml:trace contextRef="#ctx0" brushRef="#br0" timeOffset="160498.48">13667 14548 1111 0,'0'0'240'16,"0"0"-141"-16,0 0-28 15,0 0-43-15,0 0 24 16,0 0-45-16,0 0 5 0,-75 119 29 16,58-35 30-1,3 35 30-15,9 15-6 0,5 2-8 16,11-14 20-1,11-34-84-15,1-22 7 0,2-21-10 16,7-14-19-16,9-1 79 16,7-2-20-16,7-1-35 15,0-10 5-15,-7-7-24 16,-5-3-6-16,-8-5 0 16,-6 5-67-16,-8-1-63 15,-10 0-524-15</inkml:trace>
  <inkml:trace contextRef="#ctx0" brushRef="#br0" timeOffset="180171.56">14186 14899 430 0,'0'0'698'0,"0"0"-546"15,0 0-47-15,0 0-22 0,0 0 41 16,0 0 8-16,-21-44-63 16,21 33-37-16,0-1 16 15,0-1-47-15,1-1 29 16,6-1-19-16,2-2-2 15,1 1 8-15,3-1-17 16,1 3 0-16,5 0 14 16,0 4-4-16,4 3-11 15,1 3 1-15,1 4 0 16,2 0-11-16,-3 10 11 16,-3 9 0-16,-2 7-1 15,-7 5 13-15,-3 3-12 16,-9 5 0-16,0 2 0 0,-10 4-6 15,-10-2 6 1,-8 0-19-16,-2 0-12 0,-3-7-25 16,0-3 27-16,2-5 4 15,4-7-26-15,3-5 44 16,5-8-11-16,6-3 2 16,3-5-22-16,5 0-37 15,2-2 27-15,3-9-124 16,0-4 76-16,3 1 96 15,10 1 1-15,2 1 48 16,3 5 50-16,3 3-50 16,0 4 10-16,6 0 12 0,1 1 9 15,3 10 47-15,-1 4-66 16,0 1 10-16,-3 0 8 16,-4 0-62-16,-3-4 10 15,-2-1-27-15,-2-5-5 16,-2-1-7-16,-1-4-28 15,7-1-85-15,-4-11-196 16,-4-1-712-16</inkml:trace>
  <inkml:trace contextRef="#ctx0" brushRef="#br0" timeOffset="180420.76">14766 14953 1239 0,'0'0'290'16,"0"0"-226"-16,0 0 52 15,0 0 3-15,0 0 12 16,99 72-28-16,-64-55-71 16,4 0 11-16,0-1-18 15,-2-3-19-15,-7 0-5 16,-7-2-1-16,-4-3-51 15,-8-3-191-15,-4-1-131 16,-4-4-424-16</inkml:trace>
  <inkml:trace contextRef="#ctx0" brushRef="#br0" timeOffset="180645.86">15000 14902 1160 0,'0'0'292'0,"0"0"-182"16,0 0-82-16,0 0 11 16,-37 77 122-16,26-42-53 15,-2 2-41-15,0-2-7 16,-5 0-57-16,6-3 19 16,-1-5-22-16,2-6-27 15,4-3-8-15,2-13-141 16,5-5-171-16,0 0-310 0</inkml:trace>
  <inkml:trace contextRef="#ctx0" brushRef="#br0" timeOffset="181011.35">15416 14720 1060 0,'0'0'257'0,"0"0"-144"15,0 0 8-15,-13 80 39 0,9-51 17 16,-1 3-74 0,4-2-74-16,1 1 34 0,0-3-43 15,0-6 1-15,6-4 0 16,5-4-21-16,3-3 0 15,4-1 7-15,1-6-5 16,7-1 45-16,5-3-30 16,3 0 10-16,6 0 28 15,1-1-54-15,-1-5 6 16,0 1-7-16,-4-1-31 16,-6 0 13-16,-6 2-102 15,-12-2-122-15,-6 2-244 16,-6 0-328-16</inkml:trace>
  <inkml:trace contextRef="#ctx0" brushRef="#br0" timeOffset="181262.47">15621 14725 1570 0,'0'0'239'15,"0"0"-188"-15,10 99 8 16,1-46 45-16,1 6 41 16,0 2-34-16,-2 0-87 0,0-4 17 15,0-7-41 1,-3-8 6-16,2-6-31 16,-2-11 25-16,1-8-59 0,1-14-86 15,1-3-237 1,-2 0-283-16</inkml:trace>
  <inkml:trace contextRef="#ctx0" brushRef="#br0" timeOffset="181764.43">15855 14850 1194 0,'0'0'217'16,"0"0"-217"-16,0 0 15 15,0 0 15-15,94-43 98 0,-54 36 31 16,4 7-42 0,2 0-48-16,0 8 19 0,-3 13-17 15,-9 5-47-15,-7 6 26 16,-13 4-41-16,-11 2-8 16,-3-2 41-16,-20-1-32 15,-10-4-3-15,-8-4-7 16,-2-8 0-16,1-4-15 15,0-10 15-15,9-5 0 16,8 0-9-16,7-12-35 16,10-7-56-16,5-3 3 15,8 0-49-15,16 2 45 16,6 6 27-16,6 6 71 0,3 8-15 16,2 0 36-1,-1 13 15-15,0 7 97 0,-5 5-19 16,-6 3 12-16,-9 3-54 15,-7 2-20-15,-10-1-2 16,-3 1-41-16,-11-2 15 16,-14-4-21-16,-7-4 0 15,-5-6 4-15,-1-8-3 16,2-6 4-16,5-3-5 16,6 0-3-16,10-14-52 15,13-11-175-15,2 2-259 16,3 2-482-16</inkml:trace>
  <inkml:trace contextRef="#ctx0" brushRef="#br0" timeOffset="182102.35">16517 15014 1367 0,'0'0'373'16,"0"0"-272"-16,-1-73-36 15,-5 34 46-15,0-1-13 16,1-1-24-16,0 0-68 16,3 4 10-16,2 7-14 15,0 8 6-15,0 10-8 16,0 9 2-16,0 3-2 16,0 13 0-16,5 16 30 0,3 11-9 15,3 13 67-15,0 8-58 16,0 3 26-16,-2 0 23 15,-1-6-67-15,0-7 15 16,-2-5-27-16,-1-9-11 16,0-8-5-16,-2-6-20 15,0-8-66-15,4-6 3 16,-1-7-219-16,0-2-540 0</inkml:trace>
  <inkml:trace contextRef="#ctx0" brushRef="#br0" timeOffset="182239.18">16737 15274 1592 0,'0'0'505'0,"0"0"-428"15,0 0-51-15,0 0 5 0,0 0-31 16,0 0-43-16,0 0-240 16,33-9-1012-16</inkml:trace>
  <inkml:trace contextRef="#ctx0" brushRef="#br0" timeOffset="182821.56">16998 14888 1667 0,'0'0'229'0,"0"0"-160"16,0 0 7-16,-6 91 7 0,16-72-2 15,11-6-81 1,6-7 6-16,4-6 25 0,0 0-30 16,1-16 0-16,-4-6-1 15,-7-7-48-15,-6-5 16 16,-8-2 26-16,-7-1 6 16,0 3 3-16,-7 3-2 15,-12 4 33-15,-3 6 28 16,-3 6-38-16,-2 8 28 15,-1 7-27-15,1 3-13 16,1 18 18-16,2 10-30 16,6 6 7-16,4 6 14 15,7 2-20-15,7-3-2 0,0-3 1 16,6-10-59 0,12-7 59-16,4-8-56 0,2-11 56 15,3-3-15-15,0 0-16 16,1-17 16-16,-3-6 13 15,-1-3 2-15,-4-3 3 16,-1 3 3-16,-4 1 25 16,0 9 29-16,-5 7-59 15,0 9 32-15,-2 6-7 16,3 23-20-16,2 13 72 16,0 12-34-16,4 7-10 15,-4-1-4-15,2-5-19 16,-3-5-19-16,-1-11 8 0,-3-10-56 15,-2-8 42-15,-3-8-76 16,-3-4-7-16,0-9 4 16,0 0-222-16,0 0-366 0</inkml:trace>
  <inkml:trace contextRef="#ctx0" brushRef="#br0" timeOffset="185376.32">17931 15371 1018 0,'0'0'300'15,"0"0"-219"-15,0 0-36 16,32-77 13-16,-20 41 74 16,-2-2-13-16,2-5-77 15,-3-1-3-15,-3-6-39 16,0-2 2-16,-5-6 15 16,-1-3-17-16,0-2 6 0,-4 2 3 15,-3 5-9 1,0 8-1-16,1 11-8 0,2 11 6 15,1 13 2-15,-1 6 1 16,1 7-26-16,0 6-27 16,0 16 53-16,3 23 2 15,0 27-2-15,0 28-1 16,10 7 0-16,3-16 2 16,-3-26 5-16,-4-28 0 15,-1-7 6-15,0 1-5 16,-1-2-7-16,1-3 0 15,-2-9 18-15,0-8-11 16,-2-3-6-16,1-6 26 16,-1 0 12-16,2-14-1 15,2-8-38-15,1-9 9 0,4-6-15 16,5-5 6 0,0 0-14-16,4 5-13 0,1 10-8 15,1 13 34-15,-2 14-11 16,-1 4 3-16,-3 26 9 15,-8 8 2-15,-4 7 24 16,-3 3-16-16,-1-3-8 16,-14-3 9-16,-8-6-11 15,1-8 0-15,-2-6 4 16,3-13-4-16,2-9 10 16,1 0-10-16,6-17-79 15,3-9 48-15,5-4-15 16,4-3 30-16,0 7 15 15,4 4 2-15,10 10-1 16,5 7 27-16,6 5 0 0,5 0 52 16,4 12 1-16,2 1-28 15,3-2-3-15,1-1-37 16,-2-5-11-16,-4-5-1 16,6-1-55-16,-8-13-166 15,-10-3-357-15</inkml:trace>
  <inkml:trace contextRef="#ctx0" brushRef="#br0" timeOffset="185589.11">18488 14701 1348 0,'0'0'314'0,"0"0"-213"16,0 0-85-16,0 0-10 15,0 0 77-15,104-13-26 16,-64 9-20-16,1-1-37 16,-1 1-10-16,-1 1-15 15,-11 2-259-15,-13 1-550 0</inkml:trace>
  <inkml:trace contextRef="#ctx0" brushRef="#br0" timeOffset="185959.94">18577 14770 954 0,'0'0'170'0,"0"0"-105"16,0 0 3-16,11 88 83 15,10-54 16-15,5 4-72 16,4 4-13-16,3 0-1 15,-3 1-40-15,-3-5 22 16,-8-1-13-16,-6-6-28 16,-6-1 45-16,-7-4-49 15,0-4 29-15,-13-1 3 16,-12-4-49-16,-6-2 13 0,-5-6-1 16,-4-4-12-16,3-1 24 15,1-4-8-15,7 0 8 16,6 0 2-16,7 0-18 15,6 0-10-15,6 0 1 16,4 0-28-16,0 1 12 16,4 1-97-16,22-2-47 15,-1 0-156-15,0 0-468 0</inkml:trace>
  <inkml:trace contextRef="#ctx0" brushRef="#br0" timeOffset="186537.76">18932 14350 725 0,'0'0'217'15,"0"0"-122"1,0 0 54-16,0 0 38 0,0 0-33 15,0 0-55-15,0 0 16 16,106 87-49-16,-71-56 10 16,5 4 15-16,-2 5-40 15,1 10 9-15,-1 5-40 16,0 15-19-16,0 16 41 16,-7 15-22-16,-9 5 7 15,-14-2-21-15,-8-10 11 16,-12-12-24-16,-9-12 7 15,-3-16-13-15,3-15 7 16,0-3 12-16,-7 0 0 0,-5 4-2 16,-4-1 11-16,3-7-14 15,2-7 17-15,7-6 3 16,4-2 39-16,6-8-45 16,6-4 6-16,6-1-17 15,3 1-4-15,0 1-8 16,0 1-37-16,5 11-32 15,2-1-25-15,-2 1-459 0</inkml:trace>
  <inkml:trace contextRef="#ctx0" brushRef="#br0" timeOffset="194477.83">8342 10975 542 0,'0'0'340'15,"0"0"-215"-15,0 0-66 16,0 0-7-16,0 0 43 16,0 0-31-16,0-3-46 15,0 3 35-15,0 0-1 16,0 0 22-16,0 0 33 16,0 0-33-16,0 0 34 0,0 0-19 15,0 0-39 1,0 0 30-16,0 0-26 15,0 0-10-15,0 3-10 0,0 11-25 16,0 11-9-16,0 5 0 16,0 6 9-16,6-1-8 15,0-2-1-15,0-4 1 16,-2-5 6-16,-1-6-6 16,-3-4-2-16,0-4 1 15,0-7-11-15,0-3 11 16,0 0 1-16,-7-3 5 15,-2-11 9-15,0-8-14 16,-1-3-1-16,2-6 0 16,5 1 0-16,2-1-1 15,1 0 2-15,0 4-1 16,7 3 10-16,8 5-10 16,3 2 0-16,6 5-1 0,4 4-6 15,2 3 6-15,6 4 2 16,-2-2-1-16,2 2 5 15,-5-2-4-15,-3-1-1 16,-5-1 0-16,-5 1-2 16,-6 1 1-16,-6 0 2 15,-2 0-1-15,-4-3 13 16,0 1-12-16,0-2-1 16,-4-1 0-16,-2-1 0 15,-5 5 1-15,-1 1-1 16,-4 3-5-16,4 3 4 15,-1 16-24-15,-1 10 25 16,7 7-1-16,1 10 2 0,6 3 1 16,0-2-2-16,3-4 0 15,13-5 7-15,5-11-7 16,2-9 0-16,3-9 0 16,3-9 2-16,-1-4-1 15,2-20 1-15,-3-8-2 16,-4-10 9-16,-6-2-7 15,-4-2-2-15,-7 2 0 16,-4 6 0-16,-2 8-1 16,0 9 1-16,0 10 0 15,-2 11 14-15,-2 5-6 16,1 20-8-16,1 14 0 16,2 7 9-16,0 1-9 0,14-2 0 15,5-9 0 1,8-10 4-16,1-11-3 0,1-10-1 15,-1-5 0-15,-1-10 1 16,-5-16-1-16,-8-7 0 16,-4-5 0-16,-10 0 7 15,0-4-7-15,0 5 0 16,-16 7 0-16,-2 3 1 16,-3 10 1-16,-1 11-1 15,0 6 18-15,0 6 6 16,3 19-18-16,4 8-7 15,5 7 0-15,7 0 8 0,3-1-1 16,6-3-7 0,14-8 0-16,9-6-1 0,7-8-82 15,1-12-32-15,18-11-75 16,-9-12-288-16,-10-5-306 0</inkml:trace>
  <inkml:trace contextRef="#ctx0" brushRef="#br0" timeOffset="194726.38">9250 10842 1136 0,'0'0'564'0,"0"0"-497"15,0 0 25-15,0 0-3 16,0 0-15-16,-89 86-3 0,81-53-34 16,4 3-15-16,4-3 22 15,4 1-43-15,13-5 17 16,8-5-18-16,2-6 10 15,7-9-10-15,2-6 2 16,-1-3 5-16,-1-10-2 16,3-13-5-16,-6-7-2 15,-1-7-70-15,0-28-113 16,-7 11-210-16,-7 4-650 0</inkml:trace>
  <inkml:trace contextRef="#ctx0" brushRef="#br0" timeOffset="195147.05">9435 10457 1137 0,'0'0'306'16,"0"0"-47"-16,0 0 15 0,0 0-66 15,0 0-110-15,0 0-48 16,0 0-40-16,-41 135-2 16,66-33 28-16,2-3-35 15,-3-20-1-15,-5-23 0 16,-7-22 7-16,6 5-13 15,-3-3 6-15,-3 0-64 16,0-6-8-16,-9-12-67 16,-3-8-10-16,0-6-24 15,-11-4-47-15,-7-6 75 16,-7-13 130-16,-3-6 15 16,-2-4 118-16,3 0 2 15,4-1 34-15,7 5 13 0,9 6-55 16,7 6-3-1,0 4-52-15,13 3-38 0,14 0 34 16,7-3-29-16,9 1-1 16,4-1 9-16,0 1-25 15,-5 0 29-15,-2 0-19 16,-8 3-15-16,-10 2 14 16,-4 2-16-16,-9 1 0 15,-3 0-15-15,-2 0-102 16,-1 0-104-16,0-2-927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4T13:31:05.3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13473 16586 149 0,'0'0'1964'16,"0"0"-1709"-16,0 0-188 15,0 0-51-15,0 0-7 16,0 0 18-16,0 0-12 16,-3 0-15-16,3 0-33 15,0 0-72-15,6 0-75 0,5 0-351 16,0 0-600-16</inkml:trace>
  <inkml:trace contextRef="#ctx0" brushRef="#br0" timeOffset="3552.57">8673 10723 935 0,'0'0'272'0,"0"0"-136"16,-88 87-72-16,45-41-32 0,0 8 15 15,1 0 34-15,3-1-13 16,5-6 11-16,6-7-38 16,6-9-19-16,8-10 16 15,8-9-28-15,6-9-10 16,0-3 9-16,7-14 1 15,14-12-4-15,6-12-6 16,4-8 2-16,5-4-2 16,3 1-21-16,0 6 14 15,-1 9 6-15,-2 9-8 16,-6 11 9-16,-6 11 0 16,-8 3 1-16,-8 24 20 15,-4 16 10-15,-4 22-10 16,-15 1-6-16,-8 4-14 15,-6 1 23-15,1-14 10 0,1-4 16 16,4-11 10-16,10-16-46 16,10-15-8-16,3-8-6 15,19-26-13-15,22-29-19 16,22-28 1-16,-1 0 24 16,-1 4-2-16,-4 16-19 15,-11 19 21-15,-1 5 6 16,4 6-3-16,-12 16 4 15,-10 17 0-15,-9 9 1 16,-12 38 80-16,-6 30-56 0,-21 24 0 16,-9-4-9-1,1-16-16-15,6-26 33 0,14-24-4 16,6-4-5-16,3-3-24 16,6-11-5-16,23-13-21 15,8-16-5-15,20-38 1 16,14-26 4-16,-4-2-44 15,-7 6 55-15,-9 14 5 16,-13 20 11-16,0 5-1 16,-4 5 0-16,-7 17 1 15,-8 15 13-15,-8 4 35 16,-4 26 42-16,-2 13-23 16,-5 8-55-16,0 3 5 15,0 0-18-15,0-7 2 16,3-3-1-16,4-7-1 0,2-6 0 15,6-4 0-15,4-5-18 16,2-5-22-16,7-11-70 16,-6-3-217-16,-6-3-439 0</inkml:trace>
  <inkml:trace contextRef="#ctx0" brushRef="#br0" timeOffset="4640.59">8054 10090 985 0,'0'0'204'0,"0"0"-130"16,0 0-22-16,18 86 15 15,-9-49 34-15,1 3-8 16,-1-2-32-16,-1-1-21 16,-2-7-24-16,-3-5 11 15,-3-8-26-15,4-6 8 16,-4-8 19-16,0-3-27 15,0 0 45-15,0-16 14 16,-7-10-60-16,1-6 10 16,1-6-10-16,2-1 0 15,3 2 2-15,0 4-2 16,0 6 0-16,8 8 0 0,5 7-21 16,1 6 20-1,5 4 0-15,4 2 1 0,5 2 3 16,5 4-3-16,4 2 0 15,0-5 0-15,-1-3-1 16,0 0 1-16,-6-4 0 16,-8-9 1-16,-3-1 8 15,-8-2-8-15,-10 1-1 16,-1-1 0-16,0 1 3 16,-12 2 9-16,-4 6-12 15,2 5 6-15,-2 2 22 16,4 6-28-16,-1 17-1 15,5 7 1-15,5 6-2 0,3 3 2 16,0 1 2-16,5-5 5 16,11-4-7-16,5-8-4 15,0-6 4-15,6-9-46 16,-2-8-18-16,1 0-9 16,-4-17-51-16,0-5-34 15,-8-7-60-15,-4 0-44 16,-5 0 150-16,-2 2 112 15,-3 8 23-15,0 7 188 16,0 7 6-16,0 5-57 16,0 5-70-16,0 14-55 15,6 8 34-15,1 2 16 16,5-3-38-16,0-4-12 16,7-8-29-16,-1-5 7 0,2-9 22 15,-3 0-35-15,-3-9 10 16,-3-9-2-1,-6-5-7-15,-5-5 15 0,0 1-8 16,-13 0 0-16,-4 4 16 16,-5 6-24-16,1 6 25 15,2 6 24-15,1 5-31 16,9 6 26-16,2 15-38 16,7 8-5-16,0 1-2 15,7 1-6-15,11-4-65 16,7-7-110-16,20-9-185 0,-9-11-201 15,-2 0-318-15</inkml:trace>
  <inkml:trace contextRef="#ctx0" brushRef="#br0" timeOffset="5052.41">9010 10011 1189 0,'0'0'628'0,"0"0"-567"16,0 0-48-16,0 0 24 15,-86 36 1-15,62-16 28 16,9 2 4-16,5 2-55 16,10 2-6-16,0 0-9 15,19-1 3-15,8 0 0 16,4-7-3-16,5-7-46 16,0-6 20-16,-2-5-90 0,-4-6-93 15,-5-16 27-15,-7-9-87 16,-7-7 70-16,-7-7 64 15,-4-5 88-15,0-4 47 16,-15-5 109-16,-3-2 95 16,-4 3-27-16,-1 5-72 15,4 13 66-15,5 14 56 16,6 13-51-16,3 13-32 16,5 8-98-16,0 36-30 15,8 26-6-15,5 3-8 16,4-5 7-16,0-10-9 15,-3-16-51-15,2-3-23 16,-2-2-63-16,-6-10-56 0,-8-13-54 16,0-9-281-1,-13-5-166-15</inkml:trace>
  <inkml:trace contextRef="#ctx0" brushRef="#br0" timeOffset="5205.38">8946 9927 1322 0,'0'0'283'15,"0"0"-178"-15,0 0 7 16,0 0 29-16,102 15-42 16,-59-9-65-16,9-3-7 15,5 2-26-15,35-5-1 16,-11 0-154-16,-2-3-782 0</inkml:trace>
  <inkml:trace contextRef="#ctx0" brushRef="#br0" timeOffset="6660.95">14481 10955 1028 0,'0'0'275'15,"0"0"-193"-15,0 0-29 16,-113 50 34-16,71-23 28 16,-4 5 9-16,4 2-60 15,3 3-16-15,6-4 7 16,8-3-36-16,6-7-2 15,11-9-17-15,7-6-2 16,1-5 1-16,0-3 2 16,15-7-1-16,6-13 26 0,7-7-25 15,2-11 14 1,1-4-15-16,-1-2 7 0,-5 6-5 16,-8 6-2-1,-7 9 11-15,-10 12 28 0,0 8 33 16,-16 3-4-16,-14 17-61 15,-7 13 5-15,-7 12-9 16,-2 6-3-16,1 2 1 16,4-1 8-16,6-7-3 15,9-9-3-15,9-12-3 16,11-11-13-16,6-10 13 16,20-6-8-16,14-22 8 15,18-9-10-15,8-10 10 16,5-6-18-16,3-3-2 0,-4 7 2 15,-3 4 17-15,-9 11 1 16,-13 12 0-16,-8 15 0 16,-11 7 6-16,-14 25-6 15,-6 26 31-15,-6 5-15 16,-15 10 15-16,-5-1-16 16,4-17 6-16,3-1 14 15,8-13-35-15,11-15 0 16,8-14-17-16,21-5-12 15,13-24 21-15,7-15-24 16,8-7-8-16,0-9 12 16,-1-1 1-16,-3 6 27 15,-7 8-2-15,-9 14-6 0,-10 14 2 16,-13 14 6-16,-9 5 0 16,-5 26 37-16,-8 9-18 15,-12 8 16-15,-4 0-2 16,2-3-13-16,8-10 11 15,8-6-25-15,6-12-5 16,0-10-2-16,18-7-37 16,9-7 32-16,6-19 5 15,10-10-34-15,2-8 13 16,1 2 3-16,-6 1 19 16,-4 12-1-16,-9 12-1 15,-8 13 2-15,-8 4 0 16,-7 21 0-16,-4 11 38 15,0 4-11-15,-13 3 13 16,-8-5 17-16,-3-6-26 0,-2-5-8 16,-3-10-17-16,-2-7 0 15,-4-6 5-15,-3-4-11 16,-7-15-14-16,-4-4 13 16,-7-6-24-16,-6 0 16 15,-17 0 7-15,-15 5-11 16,-21 13 12-16,-3 11 1 15,3 6 0-15,13 21-5 16,24-1 6-16,17-4-2 16,18-5 0-16,13-5-5 15,7-4 6-15,8-4 0 16,14-4-12-16,5-3 11 0,31-18-7 16,12-7 8-1,10-4 0-15,1 0-4 0,2 3 2 16,-9 4 2-16,-10 6-26 15,-14 7-34-15,-16-1-147 16,-11 6-303-16,0 1-365 0</inkml:trace>
  <inkml:trace contextRef="#ctx0" brushRef="#br0" timeOffset="6992.82">13889 10103 1028 0,'0'0'278'0,"0"0"-159"15,0 0-90-15,0 0 8 16,11 73 29-16,1-27 8 16,2 20 30-16,-3-2-24 15,2 3-33-15,-5 0-2 16,-5-17-43-16,-2-1 9 0,-1-10-11 16,0-12-36-1,0-18-93-15,-3-4-155 0,-3-5-274 0</inkml:trace>
  <inkml:trace contextRef="#ctx0" brushRef="#br0" timeOffset="7246.25">13849 10210 411 0,'0'0'783'16,"0"0"-600"-16,0 0-95 16,13-75-30-16,1 69 14 15,2 6 0-15,7 0 12 16,-1 6 18-16,6 8-46 15,-1 5 20-15,-5 1-24 16,-5 2-31-16,-9-3 24 16,-8 3-11-16,0-1-10 0,-17 1-6 15,-8 2-18-15,-5-3-1 16,0-5-14-16,2-2-13 16,4-5-13-16,7-4-66 15,8-5-116-15,5-3-139 16,4-10-478-16</inkml:trace>
  <inkml:trace contextRef="#ctx0" brushRef="#br0" timeOffset="7786.25">14208 10166 1322 0,'0'0'340'0,"0"0"-244"15,0 0-52-15,-6 75-31 16,-3-41 95-16,-1-1 2 15,3-3-65-15,2-7-6 16,2-4-39-16,3-8 1 16,0-5 2-16,0-6-3 15,0 0-26-15,0-8 15 16,0-12-15-16,-3-5-13 16,0-3-7-16,-3-3 14 15,5 0 16-15,-1 4-2 16,2 3 18-16,0 6 0 15,3 4-9-15,9 4 3 16,0 5 3-16,3 5 3 0,1 0 0 16,2 5-2-16,-1 12 2 15,-1 3 14-15,-2 4-2 16,-1 5 36-16,-3 1-20 16,1 3-3-16,1 0 8 15,0-2-31-15,4-3 3 16,1-6-5-16,3-6 1 15,3-10-1-15,-1-6 0 16,2 0 0-16,-2-15 4 16,-2-9-2-16,-5-4-2 15,-6-5 0-15,-5 1 0 16,-4-1 16-16,-4 4-4 16,-13 5-3-16,-5 4 14 15,0 9-22-15,0 8 4 16,2 3-5-16,6 5-23 0,4 11-34 15,8 2-79-15,4 6-113 16,14-5-134-16,4-5-222 0</inkml:trace>
  <inkml:trace contextRef="#ctx0" brushRef="#br0" timeOffset="9310.04">14708 10256 588 0,'0'0'775'16,"0"0"-561"-16,0 0 29 15,0 0-92-15,0 0-35 0,0 0-29 16,0 0-65 0,-82-70 22-16,63 70-31 0,1 17-7 15,3 9-6-15,7 2 0 16,5 3 0-16,3 0 1 16,0-4-1-16,15-6-7 15,6-7-36-15,4-6-31 16,2-8 58-16,0 0-22 15,3-13-2-15,-3-13-9 16,-2-8-22-16,-2-8 54 16,-6-8 15-16,-3-5 2 15,-3-4 0-15,-4-4 0 16,-6 1 1-16,-1 1 30 16,0 9-21-16,0 8 21 15,-3 15-9-15,-2 13 0 16,2 15 41-16,-2 4-29 15,2 27-24-15,0 21 5 0,3 27-14 16,0-1 4-16,9-6-5 16,7-12 1-16,-1-17 15 15,5 1-16-15,3-1 0 16,2-9 3-16,-2-8-2 16,0-8-2-16,-3-7-4 15,-1-7-71-15,-3-3 52 16,0-8-37-16,-1-12-18 15,0-7 1-15,0-4 18 16,-1-1 50-16,-3 0 10 16,0 9 9-16,-5 6 15 0,-2 12-13 15,-2 5-5 1,-2 12 69-16,0 15 14 0,0 7-22 16,0 2-45-1,7-5-14-15,2-2 1 0,5-9-9 16,3-8 0-16,6-7 20 15,3-5 39-15,-1-5-15 16,1-19-44-16,-2-6 9 16,-5-8-25-16,-5-3 7 15,-6 1 5-15,-5 6-2 16,-3 9 9-16,0 10-3 16,0 8 21-16,-5 7-2 15,-1 14 7-15,0 15-26 16,3 9 8-16,3 3 14 15,0-1-21-15,0-6-1 0,15-5 0 16,7-9-11-16,5-7 3 16,6-8-24-16,3-5-8 15,0-5-55-15,2-16-199 16,-3-6-92-16,-4-4-203 16,-3-1 251-16,-8-2-22 15,-5 2 360-15,-11 4 166 16,-4 4 351-16,0 4-20 15,-7 6-163-15,-8 7-74 16,1 7-124-16,-2 0-81 16,1 9-40-16,3 15-5 15,6 5 3-15,6 2-7 0,0 2-6 16,13-4 0 0,10-5 1-16,4-5 1 0,7-9-2 15,5-8-3-15,3-2-9 16,0-11 10-16,4-14-43 15,-3-9-46-15,0-7-9 16,-3-8 62-16,-5-6 15 16,-8-6 23-16,-11 1-9 15,-13-3 12-15,-3 4-3 16,-8 5 12-16,-12 10 33 16,-3 10 62-16,0 15-15 15,1 11-28-15,2 8-29 16,0 24-33-16,7 27 9 15,8 34-3-15,5 24-7 16,11 4 15-16,11-18-16 0,-2-31 0 16,-3-27 1-16,0-7-1 15,-1-1-7-15,2-1-33 16,-6-3-73-16,-4-11-32 16,-8-11-67-16,0-3 46 15,-12-13-145-15,-8-13 167 16,1-5 144-16,-2-1 65 15,7 2 126-15,6 5-45 16,6 5-25-16,2 6-54 16,5 5-45-16,14 4-21 15,5 2-1-15,4 1 0 16,3 2-26-16,2 0 7 16,2 0-47-16,-4 0 20 0,-1 0 36 15,-5 0-6-15,-7 0 15 16,-5 7 1-16,-5 6 0 15,-2 2 5-15,-1 0-3 16,2 2-1-16,3-3 8 16,4-3-2-16,4-5-7 15,2-6 0-15,2 0 0 16,0-7 3-16,-1-12 3 16,-6-3 29-16,-7-3 23 15,-8-3 9-15,0-1 43 16,-19 4-3-16,-11 4-12 15,-6 9-22-15,-3 7-58 0,1 5-15 16,2 6-12-16,9 14-97 16,11 10-103-16,6-5-193 15,10-4-544-15</inkml:trace>
  <inkml:trace contextRef="#ctx0" brushRef="#br0" timeOffset="9596.29">16625 10009 1371 0,'0'0'221'0,"0"0"-149"16,0 0-58-16,0 0-4 16,0 0 36-16,0 0-17 15,-11 78 6-15,48-59-18 0,5-2-15 16,0 0 20-16,-3 0-6 15,-9-1 28-15,-12 1 17 16,-14 0-31-16,-4 2 74 16,-15 3-53-16,-15-2-20 15,-6 2 16-15,-5-2-33 16,2-2-13-16,-13 0-1 16,13-3-177-16,5-4-649 0</inkml:trace>
  <inkml:trace contextRef="#ctx0" brushRef="#br0" timeOffset="13899.61">2835 16223 1172 0,'0'0'214'15,"0"0"-156"-15,0 0-30 16,0 0-3-16,0 0 15 15,0 0-28-15,0 0-5 16,0 24-4-16,0 3-1 16,-3 9 18-16,2 7-1 15,-1 10-18-15,2 8 52 16,0 4-25-16,0 1-28 16,0-1 20-16,0-5-19 15,0-12 0-15,0-13 2 16,2-13-2-16,-2-9-1 15,1-10 16-15,1-3-3 0,-1 0 108 16,-1-12-50-16,0-15-38 16,0-9-5-16,0-9-28 15,-4-6 5-15,-1-10-5 16,1-11-9-16,2 6 9 16,2-3 0-16,0 3 1 15,0 13-2-15,8-3-11 16,1 11 12-16,1 10 0 15,-1 9-9-15,2 9 3 16,-4 11 6-16,0 6-16 16,4 1-44-16,7 23 14 15,5 12 40-15,6 13 6 16,2 10 0-16,3 4 2 0,-2-1-2 16,-4-4 1-1,-7-5 4-15,-3-10 1 0,-4-4-6 16,-6-3 0-16,-5-2 0 15,-3-5 3-15,0 0-1 16,-3-5 7-16,-16-2 11 16,-3-5-19-16,-8-5 7 15,-6 0-8-15,3-7 0 16,-1-2 16-16,1-3-10 16,9 0-6-16,5 0 16 15,8 0-10-15,5 0-12 16,5 0 3-16,1 0-76 15,1 0-159-15,7 2-136 16,5-2-265-16</inkml:trace>
  <inkml:trace contextRef="#ctx0" brushRef="#br0" timeOffset="14169.13">3284 16201 1275 0,'0'0'327'0,"0"0"-278"15,0 0-43-15,0 0 26 16,0 0-11-16,0 0 44 16,18 109-9-16,-6-44-30 0,4 22 9 15,1-5 5-15,-4-9-31 16,-1-13 8-16,-4-16-17 15,0 0-10-15,-3-1-41 16,-5-10-171-16,0-13-72 16,0-12-312-16</inkml:trace>
  <inkml:trace contextRef="#ctx0" brushRef="#br0" timeOffset="14359.12">3238 16615 1154 0,'0'0'280'16,"0"0"-225"-16,0 0-35 0,0 0-11 16,0 0 4-1,113-17 60-15,-62 6-8 0,7-5-27 16,-1-1-6-16,-4-3-32 16,3-11 0-16,-15 4-144 15,-11 3-440-15</inkml:trace>
  <inkml:trace contextRef="#ctx0" brushRef="#br0" timeOffset="14595.55">3548 16151 1242 0,'0'0'486'15,"0"0"-438"-15,0 0-25 16,0 0-8-16,0 0-3 0,0 0 64 15,6 113 22-15,5-58-26 16,2 6-19-16,-1 4-34 16,-2 1 9-16,1-6-15 15,-2-2-13-15,1-8 0 16,-1-8-71-16,5-1-120 16,-3-15-191-16,-2-9-464 0</inkml:trace>
  <inkml:trace contextRef="#ctx0" brushRef="#br0" timeOffset="14846.22">3785 16643 1320 0,'0'0'198'0,"0"0"-130"15,17 73-51-15,-6-31 21 16,0 6 115-16,7 3-52 15,-3 1-33-15,-3-3-29 16,3-5-39-16,-6-9 18 16,-3-7-17-16,-1-11 12 15,-3-6-13-15,-2-9-99 16,0-2-52-16,-9-16-30 16,-6-7-472-16,-4-4-273 0</inkml:trace>
  <inkml:trace contextRef="#ctx0" brushRef="#br0" timeOffset="15286.63">3741 16801 940 0,'0'0'395'0,"0"0"-286"16,0 0-76-16,0 0-15 15,0 0-11-15,20-82 31 16,1 73-13-16,6 1 2 16,3 2 27-16,0 6-20 15,5 0-7-15,-3 0 14 16,-4 10 2-16,-4 7 34 15,-6 5-21-15,-6 4-15 16,-9 5 39-16,-3 4-56 16,0 2-7-16,-12 2-3 0,-7-2-3 15,-1 0-11 1,-2-8 0-16,1-3 2 0,3-8 5 16,3-6-1-16,3-8 1 15,3-4-7-15,5 0-7 16,1-14-27-16,3-3 0 15,0-5-6-15,7 3 39 16,7 2-8-16,5 7 9 16,4 1 11-16,2 9-10 15,8 0 26-15,1 2 11 16,0 12-6-16,0 1 29 16,-4 2-27-16,-7 0-21 15,-2-2 21-15,-5-1-33 16,-4 0 6-16,0-4-7 15,-2-3-44-15,-2-4-30 0,-2-3-144 16,-3 0-172-16,0-6-183 16</inkml:trace>
  <inkml:trace contextRef="#ctx0" brushRef="#br0" timeOffset="15506.02">4222 16819 1395 0,'0'0'498'0,"0"0"-463"16,0 0-35-16,0 0 25 16,0 0 14-16,60 75 19 15,-29-45-19-15,4-3-39 0,2 0 24 16,0-4-23 0,-1-5 8-16,-3-4 6 0,-8-2-15 15,-1-7-12-15,-9-5-127 16,-6 0-128-16,-6 0-331 0</inkml:trace>
  <inkml:trace contextRef="#ctx0" brushRef="#br0" timeOffset="15732.16">4436 16803 1197 0,'0'0'337'0,"0"0"-233"0,0 0-57 15,0 75 27 1,0-37 70-16,0 4-50 0,-5-2-7 16,-1 1-37-16,0-4-41 15,2-5 3-15,-2-7-12 16,3-6 0-16,0-11-28 16,-3-8-146-16,3-6-347 15,-2-6-435-15</inkml:trace>
  <inkml:trace contextRef="#ctx0" brushRef="#br0" timeOffset="16520.47">5035 16673 1588 0,'0'0'339'0,"0"0"-330"16,0 0-9-16,0 0-18 0,0 0 18 15,0 0 0-15,85 0 30 16,-43 0-9-16,0-3-20 16,1-2 27-16,-4 2-27 15,-5-3 0-15,-7 3 8 16,-5-1-9-16,-8 3-103 15,-4-1-243-15,-10 2-479 0</inkml:trace>
  <inkml:trace contextRef="#ctx0" brushRef="#br0" timeOffset="16746.18">5198 16806 1064 0,'0'0'392'0,"0"0"-278"16,0 0-102-16,0 0 17 16,0 0 98-16,0 0-13 15,82 0-53-15,-49 0-17 16,1-4-42-16,-1 0 24 16,-5 0-24-16,-6 1-2 15,-5 3-30-15,-5 0-300 16,-9 0-531-16</inkml:trace>
  <inkml:trace contextRef="#ctx0" brushRef="#br0" timeOffset="25929.4">7962 16395 1092 0,'0'0'290'0,"0"0"-209"15,0 0-50-15,0 0 50 16,0 0 61-16,0 0-26 0,0 0-41 16,0 0-51-16,0 0 34 15,0 0-27-15,-6 0-30 16,-2 0 27-16,-1 4-19 16,-1 2-9-16,-2 3 10 15,0 2 0-15,0 3-8 16,0 3-2-16,0 3-7 15,3 1 7-15,2 2 3 16,-2 1-3-16,6 2 10 16,3-1-8-16,0 3-4 15,0 0-2-15,9 1-5 0,4 3 9 16,5-4 0 0,2 0 0-16,3-5 10 0,3-1-1 15,-1-8-9-15,2-5 0 16,1-7-5-16,-1-2 5 15,0-3 0-15,-2-16 1 16,-2-3 17-16,-7-6-18 16,-4 2 0-16,-6-1 0 15,-3 4 9-15,-3 1 0 16,-6 3 24-16,-13 4 7 16,-8 5 13-16,-1 3-52 15,-5 5 14-15,0 2-9 16,2 0 2-16,2 14 4 15,7 6-12-15,2 6-12 16,6 6-12-16,6 4-69 0,8 12-89 16,0-7-183-16,12-7-966 15</inkml:trace>
  <inkml:trace contextRef="#ctx0" brushRef="#br0" timeOffset="26865.95">8323 16406 798 0,'0'0'376'0,"0"0"-198"15,0 0-5-15,0 0 28 0,0 0-24 16,0 0-50-16,0 0-86 15,0-1 14-15,0 1-26 16,0 0-20-16,0 0 13 16,3 0-22-16,8 0 0 15,8 0 12-15,7 0-12 16,9 3 0-16,3 1-2 16,4-2 2-16,0-2 0 15,-2 0 0-15,-1 0 0 16,-5 0 3-16,-5 0-3 15,-9 0 0-15,-6 0 0 16,-1 0-14-16,-8 0 13 16,-2 0 1-16,-3 0 0 0,0-2-1 15,0-2-3-15,0-2 4 16,0 1 0-16,0-1 1 16,0 2 4-16,0 2-5 15,-2 2 0-15,-1 0 0 16,-2 1-12-16,-3 15 5 15,3 7 7-15,-1 11-1 16,2 8 1-16,-1 9 0 16,3 1 2-16,0 2 7 15,2-5-8-15,0-5-2 16,0-9-4-16,0-6-17 16,0-9 21-16,0-6-95 15,0-5-108-15,0-5-91 16,0-2-504-16</inkml:trace>
  <inkml:trace contextRef="#ctx0" brushRef="#br0" timeOffset="27109.24">8458 16680 1041 0,'0'0'309'15,"0"0"-243"-15,0 0-34 16,0 0 29-16,0 0 89 0,100-7 25 16,-58 0-60-16,3 3-12 15,-2-2-61-15,-3 1-36 16,-7 0 7-16,-2-1-13 16,1-7-104-16,-10 3-190 15,-4-3-494-15</inkml:trace>
  <inkml:trace contextRef="#ctx0" brushRef="#br0" timeOffset="27482.59">8957 16350 1258 0,'0'0'225'15,"0"0"-178"-15,0 0-31 16,0 0 14-16,0 0 52 16,37 75 15-16,-13-62-67 15,-2-6-29-15,5 0 15 16,-3-6 0-16,0-1 18 16,-2 0 19-16,-1-11-14 15,-5-3 52-15,-1-5-21 16,-6 1-39-16,-4-1 17 15,-4-1-28-15,-1 1 22 16,-1 2 6-16,-13 1-47 16,-4 4 19-16,-5 3-20 15,-2 1 0-15,-3 7-11 0,0 1 1 16,1 1-30 0,2 14-29-16,-2 19-128 0,6-2-93 15,6-2-295-15</inkml:trace>
  <inkml:trace contextRef="#ctx0" brushRef="#br0" timeOffset="27916.37">9074 16501 538 0,'0'0'546'16,"0"0"-468"-16,0 0-43 0,0 0 29 16,0 0 59-16,-44 92-10 15,42-61-14-15,2 3-19 16,0 4 31-16,6-1-41 16,8-2-29-16,5-2-14 15,2-7-27-15,3-4 20 16,1-10-1-16,-1-4-18 15,1-8 27-15,-2 0-27 16,-4-14 4-16,3-9 30 16,-7-11-7-16,-3-2 44 0,-7-7-38 15,-5 6-3 1,0 0 13-16,-9 7-17 0,-8 6 20 16,-5 6 6-16,-5 6-23 15,-4 5 20-15,-5 7-27 16,-1 0-22-16,-2 8-1 15,2 11-46-15,4 3-14 16,3 20-43-16,10-4-99 16,6-5-331-16</inkml:trace>
  <inkml:trace contextRef="#ctx0" brushRef="#br0" timeOffset="29231.12">9578 16919 963 0,'0'0'317'16,"0"0"-221"-16,0 0-41 0,0 0 16 15,0 0 123-15,0 0-29 16,0 0-79-16,59-91-30 15,-38 48-1-15,-4-6-31 16,-6-5-15-16,1-2-2 16,-5-4-7-16,-4 2-1 15,-3-1-13-15,0 4-30 16,0 6 24-16,-4 6 19 16,-6 10 1-16,2 7 2 15,0 9-2-15,4 7 0 16,-1 5-2-16,3 3 9 15,0 2-14-15,2 9-2 16,0 16 8-16,6 13-8 0,9 22 18 16,10 24-9-1,2 11 0-15,0-7 7 0,-9-19-7 16,-8-25 0-16,-4-16 1 16,-1-3-10-16,-2 2 9 15,-2-6 0-15,1-8 2 16,-2-7 4-16,0-6 6 15,0 0 2-15,-5-16-14 16,-4-8 0-16,-1-9 1 16,4-6-1-16,3-3 0 15,3-2-15-15,0 1 13 16,18 8-8-16,0 7-6 0,7 8 10 16,3 11-4-1,4 9 10-15,2 0 2 16,-1 10 4-16,-3 12 11 0,-6 6-6 15,-8 5-11 1,-10 4 31-16,-6 2-23 0,-2 3-1 16,-18-3 6-16,-7-3-11 15,-3-8 10-15,2-8 2 16,-1-7-14-16,7-7 12 16,2-6-11-16,8 0 4 15,4-12-5-15,5-5-30 16,3-2 14-16,4 2-2 15,14 3 18-15,6 4 3 0,5 3-1 16,6 5 29 0,4 1 8-16,1 1 3 0,2 0 5 15,-3 0-37-15,-5 0-10 16,-3 0 0-16,-2-5-1 16,-1-12-72-16,-6 3-191 15,-5-5-721-15</inkml:trace>
  <inkml:trace contextRef="#ctx0" brushRef="#br0" timeOffset="29466.26">10330 16293 1485 0,'0'0'232'0,"0"0"-161"15,0 0-56-15,0 0 36 16,114-14 59-16,-77 8-36 16,3 2-25-16,-4-2-37 15,-3 3-5-15,-8 0-14 16,-7 3-10-16,-6 0-188 16,-9 0-374-16</inkml:trace>
  <inkml:trace contextRef="#ctx0" brushRef="#br0" timeOffset="29838.83">10472 16339 859 0,'0'0'581'0,"0"0"-481"16,0 0-76-16,0 0 48 15,11 80 73-15,8-50 3 16,8 3-36-16,4 5-65 15,3 3-10-15,-1-2 7 16,-3 1-22-16,-2-3 11 16,-7-1-21-16,-7-4-11 15,-8 0 12-15,-6-4-13 16,0-1 1-16,-8-7 7 16,-13 2 4-16,-7-5-12 15,-5-5 0-15,-4-3 1 16,-4-5 15-16,0-3-3 0,7-1 12 15,1 0 36 1,6 0-18-16,7 0-7 0,6 0-12 16,3 0-23-16,8 0 13 15,1 0-14-15,2 0-10 16,0 5-72-16,11 2-157 16,4 1-487-16</inkml:trace>
  <inkml:trace contextRef="#ctx0" brushRef="#br0" timeOffset="31604.82">11592 16716 773 0,'0'0'598'16,"0"0"-435"-16,0 0 34 15,0 0-23-15,0 0-27 16,0 0-26-16,0 0-54 16,-6 0-2-16,6 0-22 15,0 0-17-15,0 0 25 16,0 0-25-16,-3 0 6 16,3 0 2-16,0 0-33 0,0 0 18 15,0 0-13-15,0 0 0 16,0 0 7-16,0 0-13 15,0 0 1-15,0 0 2 16,0 0-2-16,0 0-1 16,0 0 0-16,0 0-2 15,0 0 2-15,0 0 1 16,0 0 1-16,0 0 8 16,0 0-10-16,0 0 0 15,0 0-1-15,0 0 2 16,0 0-10-16,0 0 17 15,0 0-8-15,0 0 6 16,0 0-5-16,0 0-1 16,0 0 0-16,0 0-2 15,0 0-6-15,0 0 14 0,0 0-6 16,5 0 11-16,4 0-11 16,0 0 0-16,5 0 0 15,2 0-3-15,6 0 3 16,5 0 1-16,7 0-1 15,5 0 2-15,5 0-2 16,3 0 0-16,-1 0 0 16,-4-3 0-16,-2 2 7 15,-7-1-7-15,-8 1 0 16,-4 1-1-16,-6-2 0 16,-8 2 1-16,-4 0-1 0,-1 0 0 15,-2 0 1 1,0 0 13-16,0 0 12 0,0 0 11 15,0 0-30-15,0 0 8 16,0 0-14-16,0 0 1 16,0 0 5-16,0 0-6 15,0 0 0-15,0 0 0 16,0 0-9-16,0 0-59 16,1 0-106-16,-1 9-206 15,0-1-739-15</inkml:trace>
  <inkml:trace contextRef="#ctx0" brushRef="#br0" timeOffset="49358.06">13179 16419 872 0,'0'0'292'0,"0"0"-166"16,0 0-43-16,0 0 18 16,0 0-3-16,-12 2-52 15,12-1-6-15,0 2-30 16,0 1-9-16,0 5 53 16,0 1 0-16,0 3-2 15,6 0-17-15,3 2-19 16,6 0 28-16,2-1-18 15,2-1-8-15,3-4 36 16,-1-2-27-16,3-7-18 0,-3 0-9 16,0 0 11-1,-2-10-3-15,-3-4-6 0,-2-3 24 16,-2-3 17-16,-5-1-22 16,-4 1 16-16,-1 1-6 15,-2-1-3-15,0 2 24 16,-5 2-23-16,-8-1 4 15,-2 1-8-15,0 2-25 16,-1 2 15-16,-2 4-15 16,0 3 11-16,-1 5-10 15,-1 0-1-15,2 0-12 16,0 13 2-16,5 4-63 16,1 3-15-16,8 15-47 0,4-8-237 15,0-1-417-15</inkml:trace>
  <inkml:trace contextRef="#ctx0" brushRef="#br0" timeOffset="49846.29">13308 16527 166 0,'0'0'767'0,"0"0"-565"16,0 0-76 0,0 0 0-16,0 0-39 0,0 0-23 15,0 0-13-15,-81 73-20 16,75-47 30-16,0 2 5 16,6 3-14-16,0 0 8 15,0 4-38-15,10-1 19 16,5-1 2-16,5-4-42 15,2-5 36-15,2-4 9 16,4-9-7-16,4-8 6 16,-1-3-44-16,2-7 10 15,1-12-8-15,-7-6 4 16,-3-6 11-16,-6-3-5 0,-9 0-6 16,-5 0 47-16,-4 3-17 15,0 2 7-15,-12 4-4 16,-7 4-33-16,-5 4 45 15,-3 2-19-15,-7 6 4 16,4 5-24-16,-3 4-13 16,2 0-13-16,4 0-20 15,6 9-33-15,5 5 2 16,5 3-62-16,10 13-93 16,1-5-140-16,0-3-462 0</inkml:trace>
  <inkml:trace contextRef="#ctx0" brushRef="#br0" timeOffset="51431.22">13799 16436 588 0,'0'0'384'16,"0"0"-170"-16,0 0-11 15,0 0-10-15,0 0 20 16,0 0-33-16,0 0-89 16,-8 0-41-16,8 0-3 15,0 0-32-15,0 0 7 16,0 0-18-16,0 0 4 16,0 0 6-16,0 0-6 15,0 0-7-15,0 0 15 0,0 0-10 16,0 0-6-16,0 0 0 15,0 0 1-15,0 0 4 16,0 0 5-16,0 0-1 16,0 0 3-16,0 0-11 15,0 0-1-15,0 0 0 16,0 0 1-16,0 0 2 16,0 0-3-16,0 0 1 15,0 0 21-15,0 0-22 16,0 0 15-16,0 0 14 15,0 0-29-15,0 0 8 16,0 0-7-16,0 0 0 16,0 0 9-16,0 0-9 15,0 0-1-15,0 0 0 16,0 0-18-16,0 0 10 0,0 9-9 16,0 11 17-16,0 9-5 15,0 7 11-15,1 4-6 16,2 0 0-16,1 3-5 15,3-4-4-15,0-2 11 16,2-4-2-16,3-4 0 16,3-2 3-16,3-4-9 15,0-3-2-15,3-4-8 16,-1-5 16-16,2-4-14 16,1-4 14-16,1-3-6 15,-2 0 8-15,0-3-2 16,-2-9 0-16,-2-5 1 15,-3-2 10-15,-3-3-10 0,-6 0-1 16,-5 0 12 0,-1-1-11-16,0 1 9 0,-10 2 8 15,-5 6-7-15,0 2 26 16,-4 7-21-16,-2 3 23 16,1 2-26-16,-2 2-13 15,-2 12 0-15,2 6 0 16,2 2 6-16,6 3-17 15,3 0-2-15,8 2-18 16,3-4-36-16,0 0-23 16,12-1-43-16,7-5-195 15,0-5-449-15</inkml:trace>
  <inkml:trace contextRef="#ctx0" brushRef="#br0" timeOffset="52076.22">14179 16508 1187 0,'0'0'249'0,"0"0"-178"15,0 0-53 1,0 0-5-16,0 0 23 0,0 0-14 16,0 0 9-16,35-35 77 15,-17 27-9-15,4 2 6 16,0 0-13-16,1 3-61 16,1 3 16-16,-2 0-17 15,-5 0-15-15,-4 8 4 16,-5 7-13-16,-7 3-6 15,-1 6 13-15,-1 3-4 16,-15 1-9-16,-4-3 0 16,-2-2 0-16,-1-4-6 15,7-5-4-15,0-6-13 16,5-5-15-16,5-3-44 16,6 0-76-16,0-9-80 0,4-7 35 15,13 0 25-15,7-1 4 16,3 4 72-16,4 3 87 15,2 3 15-15,1 7 141 16,1 0 55-16,-4 7-24 16,-3 12 49-16,-4 8-47 15,-5 4-13-15,-8 4-35 16,-8 3-65-16,-3 0-9 16,0 1-24-16,-14-3-5 15,-5-2 1-15,-3-4-24 16,-1-5 17-16,-1-7-5 15,2-6-11-15,3-5 29 16,2-7-14-16,1 0-15 16,5-3-1-16,4-14-60 15,5-3-45-15,2-10-157 0,5 5-352 16,5 4-629-16</inkml:trace>
  <inkml:trace contextRef="#ctx0" brushRef="#br0" timeOffset="52249.19">14786 16806 1681 0,'0'0'484'16,"0"0"-398"-16,0 0-55 0,0 0-24 16,0 0 17-1,0 0-24-15,0 0-117 0,-6-20-375 16,13 5-388-16</inkml:trace>
  <inkml:trace contextRef="#ctx0" brushRef="#br0" timeOffset="52616.87">14945 16317 1279 0,'0'0'174'16,"0"0"-118"-16,0 0-47 16,0 0 22-16,-10 85 37 0,29-65-35 15,9-3-3-15,4-3 41 16,0-5-4-16,4-6-31 16,-3-3-35-16,-3 0 7 15,-5-10-1-15,-6-6 14 16,-6-4 39-16,-6-2 0 15,-7 0 2-15,0-3 7 16,0 4-43-16,-9 3 13 16,-6 5 23-16,-1 6 3 15,-6 7-19-15,-2 0-34 16,-3 12-11-16,-1 12-1 16,3 10-17-16,3 0-33 15,8 19-71-15,4-10-226 16,7-9-676-16</inkml:trace>
  <inkml:trace contextRef="#ctx0" brushRef="#br0" timeOffset="52977.26">15095 16500 355 0,'0'0'1187'0,"0"0"-1026"16,0 0-107-16,-59 95 85 15,55-53 36-15,4 4-78 16,6 4-54-16,16-4-43 16,8-2 4-16,3-6-13 15,3-11 6-15,4-8-51 0,-3-10 29 16,-1-9-3-16,-2 0 26 16,-4-18 2-16,-6-9 0 15,-8-8 1-15,-8-7 14 16,-7 0 42-16,-1 0 45 15,-11 2-20-15,-11 6 2 16,-6 5-8-16,-3 8-11 16,-5 6 22-16,-3 10-60 15,0 5-17-15,2 4-10 16,3 13-40-16,5 8-24 16,13 11-52-16,7-5-104 15,8-4-488-15</inkml:trace>
  <inkml:trace contextRef="#ctx0" brushRef="#br0" timeOffset="53818.75">15634 16878 1270 0,'0'0'287'0,"0"0"-207"16,0 0 93-16,0 0 7 15,0 0-25-15,65-84-57 16,-56 45-70-16,-1-9 1 15,-3-5-21-15,-5-6-8 16,0-16 16-16,0 7-16 16,-11-1-6-16,-2 2 5 15,1 17 2-15,-3 0-12 16,3 13 8-16,5 9 3 16,-1 14 6-16,7 8-6 15,-1 6-12-15,2 9-11 16,0 13 14-16,3 14 7 15,11 7 2-15,9 19 0 16,-1 0 14-16,3 2-13 0,0 2-1 16,-6-10 0-16,0 5-3 15,-6-8 3-15,-6-8 0 16,-5-8 0-16,-2-10 0 16,0-10 10-16,0-7-10 15,0-10 18-15,0 0 4 16,-2-18 8-16,-2-10-16 15,2-8-2-15,2-8-12 16,0-5-19-16,3 1-24 16,11 4-10-16,4 7-6 15,3 10 45-15,3 13-5 16,-1 13 19-16,3 1-3 0,-1 19 11 16,-5 11-8-16,-1 6 16 15,-6 2-10-15,-6 2 50 16,-7 1-34-16,0-1-9 15,-11-6 2-15,-12 1-14 16,-7-7-2-16,-4-6-15 16,2-7 15-16,2-10 1 15,3-5 0-15,7 0-12 16,7-13 12-16,7-4-51 16,6-2 31-16,0 2 11 15,16 3 0-15,7 7 8 16,5 3 2-16,6 4 10 15,2 0 35-15,1 0-36 0,4 0 14 16,0 0-18-16,0 0 3 16,-1 0-18-16,11-23-22 15,-11 1-257-15,-8-3-881 0</inkml:trace>
  <inkml:trace contextRef="#ctx0" brushRef="#br0" timeOffset="54036.89">16271 16259 1485 0,'0'0'397'16,"0"0"-364"-16,0 0-18 16,0 0 61-16,96-33 58 15,-59 27-34-15,5 1-69 0,1-1-20 16,2 1 2-16,-8 2-13 15,-7 0-31-15,-8 3-143 16,-11 0-342-16,-8 0-464 0</inkml:trace>
  <inkml:trace contextRef="#ctx0" brushRef="#br0" timeOffset="54342.99">16453 16261 510 0,'0'0'842'0,"0"0"-716"0,0 0-76 15,0 0 11-15,-10 74 85 16,19-46-22-16,10 4-51 16,5 6-14-16,4 1 21 15,5 1-17-15,3 2 11 16,-5 2 2-16,-1-4-32 16,-7-3 3-16,-9-3-29 15,-8-3 10-15,-6-3 9 16,-7-2-22-16,-19-2 5 15,-9-6-16-15,-8-2 3 16,-1-6 11-16,-2-3-10 16,6-4 1-16,7-3-8 15,6 0-1-15,10 0-7 16,9-3-59-16,8-14-89 16,18-3-165-16,4-1-764 0</inkml:trace>
  <inkml:trace contextRef="#ctx0" brushRef="#br0" timeOffset="54591.35">17114 16450 1903 0,'0'0'270'15,"0"0"-220"-15,0 0-19 16,88-12-19-16,-52 10 23 0,3-1-4 16,-2 3-29-1,0 0-2-15,-10 0 0 0,-5 0-47 16,-10 0-76-16,-7 0-265 16,-5 5-508-16</inkml:trace>
  <inkml:trace contextRef="#ctx0" brushRef="#br0" timeOffset="54802.17">17169 16656 1692 0,'0'0'252'16,"0"0"-135"-16,0 0 45 15,114 0-56-15,-71 0 9 16,0 0-60-16,-1 0-21 0,-8 0-9 15,-4 0-25-15,-9 3 0 16,-6 1-16-16,-9 6-103 16,-3-4-88-16,-3 0-620 0</inkml:trace>
  <inkml:trace contextRef="#ctx0" brushRef="#br0" timeOffset="69102.89">18204 16531 971 0,'0'0'264'16,"0"0"-148"-16,0 0-67 15,0 0 47-15,0 0 110 16,0 0-58-16,-13 0-62 16,13 0-30-16,-1 0-5 15,1 0 18-15,0 0-16 16,-2 0 0-16,2 0 20 15,0 0-41-15,-2 1 13 0,2-1-11 16,0 2-19-16,0-2 19 16,0 1-28-16,0-1 1 15,0 0 2-15,0 0-8 16,0 2-1-16,4-2 0 16,10 3 2-16,4 1 2 15,6 0-4-15,3 0 0 16,1-2 1-16,2 5 7 15,0-6-8-15,-2 2 5 16,0 0-4-16,-5-1 14 16,-4-2-15-16,-2 1 0 15,-7 1 0-15,-4-2 6 16,-3 0-6-16,-1 1 0 16,-1-1 9-16,-1 0 3 0,0 0-6 15,0 0 10-15,2 0-15 16,-2 0 8-16,0 0 8 15,0 0-17-15,0 0 1 16,0 0 7-16,0 0-8 16,0 0 0-16,0 0 0 15,0 0 4-15,0 0-4 16,0 0 0-16,0 0-43 16,12 0-79-16,0 0-213 15,2-6-663-15</inkml:trace>
  <inkml:trace contextRef="#ctx0" brushRef="#br0" timeOffset="70309.83">19089 16500 1230 0,'0'0'340'15,"0"0"-215"-15,0 0-24 16,0 0 22-16,0 0-14 16,0-84-31-16,0 62-29 15,0 0-40-15,0 0 28 16,0 2-8-16,0 0-17 16,0 1 7-16,0 1-5 15,0 1-3-15,0 2 3 0,0 4-4 16,0 3-8-16,0 4-2 15,0 1 1-15,0 1-7 16,0 2 5-16,0 0-2 16,0 7-5-16,0 14 3 15,0 17 5-15,7 10 0 16,1 11 1-16,4 4 7 16,-2 0-7-16,2-2-1 15,0-5 17-15,0-10-16 16,0-8 6-16,-5-8-7 15,1-8 1-15,-4-6-3 16,-1-6 2-16,0-7-14 0,2-3-65 16,2-6-138-16,1-13-256 15,-1-3-527-15</inkml:trace>
  <inkml:trace contextRef="#ctx0" brushRef="#br0" timeOffset="70702.81">19336 16300 992 0,'0'0'222'0,"0"0"-152"15,0 0-45-15,0 0 76 16,0 0-28-16,0 0-36 0,30 92-5 15,-11-70-23-15,4-5 12 16,4-5 5-16,0-7-7 16,0-5 61-16,1 0 25 15,-3-12-32-15,-4-10 12 16,-1-4-61-16,-7-1 24 16,-6-4-12-16,-4 3-11 15,-3 2 26-15,0 4 3 16,-14 5-7-16,-6 2 14 15,-7 4-51-15,-4 4-8 16,-2 4-2-16,0 3 1 16,2 0-7-16,4 1-10 15,5 12-64-15,0 12-85 0,8-6-210 16,5 1-599-16</inkml:trace>
  <inkml:trace contextRef="#ctx0" brushRef="#br0" timeOffset="71101.11">19531 16373 1332 0,'0'0'244'16,"0"0"-192"-16,0 0-23 15,0 0-4-15,-90 58 102 0,76-30-38 16,4 6-81-1,7 5 6-15,3 3 1 16,0 4 10-16,15-1 29 0,7-4-37 16,6-6 1-16,4-8-6 15,2-10-6-15,1-11-6 16,-1-6 13-16,-3 0-7 16,-2-20 47-16,-6-6-21 15,-6-3 11-15,-7-8 1 16,-7 3-13-16,-3 1 8 15,-1 0-15-15,-16 5-4 16,-4 2 14-16,-6 5-16 16,-1 8-17-16,-2 3 14 15,-1 10-15-15,3 0-6 16,4 16-28-16,3 10-69 0,11 13-30 16,5-3-200-16,5-7-484 15</inkml:trace>
  <inkml:trace contextRef="#ctx0" brushRef="#br0" timeOffset="71572.37">19920 16230 537 0,'0'0'935'0,"0"0"-819"0,0 0-73 16,0 0-41-16,0 0 45 15,0 0 17-15,0 0-34 16,-50 97 8-16,49-54 8 16,1 8 39-16,0 7 4 15,0 3-52-15,12 2-2 16,7-4-32-16,5-5 6 15,5-12-8-15,0-6-1 16,3-11 8-16,-2-9 3 16,1-14-10-16,-1-2-1 15,-3-14 15-15,-2-15-7 16,-6-5 31-16,-7-7-23 0,-4-5-1 16,-8 2 17-1,0 3-24-15,-6 5 20 0,-9 8 10 16,-5 7 2-16,-2 9 9 15,-5 7-34-15,-4 5-13 16,-3 11-4-16,-1 15 2 16,1 7-12-16,4 6-26 15,6 19-72-15,11-12-120 16,4-9-669-16</inkml:trace>
  <inkml:trace contextRef="#ctx0" brushRef="#br0" timeOffset="72600.71">20645 16861 1602 0,'0'0'326'0,"0"0"-218"15,0 0-94-15,0 0 3 16,0 0 115-16,0 0-49 16,0 0-22-16,-8-9-8 15,17-19-16-15,3-5 14 16,-2-9-42-16,-1-8-1 15,-1-6-8-15,-2-6-21 16,-3-5 20-16,-3-2-16 16,0 4-1-16,0 2 11 0,-9 9-2 15,0 6 9-15,0 8-1 16,0 10-17-16,2 5 18 16,2 9 0-16,4 8 0 15,-1 6 0-15,2 2-7 16,0 0-16-16,0 7-21 15,2 13 17-15,8 10 27 16,6 10 0-16,2 6 0 16,2 8 6-16,4 4-6 15,-1 2 0-15,3 1 0 16,-5 0-18-16,-2-5 18 16,-5-6-21-16,-3-8 5 15,-3-9 15-15,-5-9-19 16,0-12 15-16,-3-7 4 0,0-5 2 15,0 0 4-15,0-17 15 16,0-10-9-16,0-9-1 16,0-8-9-16,3-4-2 15,7 1 1-15,4 0-26 16,5 5 25-16,5 11-12 16,0 7 13-16,4 11-6 15,-1 13 4-15,1 0 1 16,-1 22 2-16,-5 8-1 15,-6 8 12-15,-10 6 1 16,-6 6-7-16,-2-3 7 16,-18 1-11-16,-8 0-2 0,-3-7 0 15,-5-7-8-15,2-8 8 16,3-11 1-16,6-10 6 16,6-5-5-16,7-2-2 15,7-15-20-15,5-4 6 16,3-1 3-16,14 3 11 15,7 6 0-15,4 6 0 16,5 6 32-16,3 1-17 16,3 0 29-16,4 3 4 15,-1 2-42-15,1 0 15 16,-3-5-21-16,-1 0 0 16,12-20-16-16,-14 0-126 15,-6-6-480-15</inkml:trace>
  <inkml:trace contextRef="#ctx0" brushRef="#br0" timeOffset="72836">21363 16137 1639 0,'0'0'324'16,"0"0"-274"-16,0 0-44 15,0 0-3-15,0 0 88 16,96-4-32-16,-53 2-25 16,6 2-34-16,-1-3 13 0,-5-1-6 15,-7 3-7 1,-6 1-76-16,-11 0-238 0,-10 0-570 0</inkml:trace>
  <inkml:trace contextRef="#ctx0" brushRef="#br0" timeOffset="73173.03">21558 16129 1289 0,'0'0'189'0,"0"0"-154"16,0 0 0-16,0 0 131 15,0 0-19-15,49 108-30 16,-21-66-38-16,2 4-23 0,-1 2-1 15,0-2-35-15,-3 0 10 16,-6-3-8-16,-2-3-9 16,-6-2 21-16,-4-3-25 15,-8 0 2-15,0-1 15 16,-5 0-26-16,-15 0 18 16,-6-3-18-16,-9-2 0 15,-2-6 13-15,-3-2-3 16,1-2 8-16,1-6 0 15,3-2-11-15,4-4-8 16,1 0 1-16,-12-2-83 16,8 1-156-16,1-2-890 0</inkml:trace>
  <inkml:trace contextRef="#ctx0" brushRef="#br0" timeOffset="73840.5">17775 17568 1375 0,'0'0'339'15,"0"0"-244"-15,0 0-60 16,0 0-34-16,0 0 31 16,0 0 81-16,0 0-64 0,101 0-8 15,-54 0-8-15,24 0-10 16,29-6 53-16,42-8-14 15,22-3-27-15,15-4 7 16,3 1-41-16,0-1 0 16,16-3 4-16,15 2 5 15,17-4-4-15,16 3 0 16,9-6 7-16,9 0 3 16,5 4-15-16,1-1-1 15,-6 0 0-15,-17 2 0 16,-11 4-1-16,-24 1 2 15,-20 2-1-15,-17 1 6 0,-26 1-6 16,-25 2 0-16,-33 2 0 16,-30 2-4-16,-24 4-6 15,-15-1-8-15,-6 1-52 16,-16-1-84-16,0 0-235 16,-17 1-398-16</inkml:trace>
  <inkml:trace contextRef="#ctx0" brushRef="#br0" timeOffset="74373.16">22444 15554 1202 0,'0'0'194'16,"0"0"-139"-16,0 0-45 16,0 0-4-16,0 0 116 15,23 102 12-15,-2 0-59 16,7 54-11-16,2 28-15 15,-1 12 6-15,-8-10-12 16,-8-29-19-16,-2-13 20 16,-4-22-8-16,0-16 4 15,-1-26 23-15,-1-23-19 16,-1-16-1-16,2-11-6 16,1 1-29-16,1-2 20 0,1-2-28 15,-3-12-12 1,-1-6-174-16,-5-9-1341 0</inkml:trace>
  <inkml:trace contextRef="#ctx0" brushRef="#br0" timeOffset="79562.35">17851 5190 499 0,'0'0'587'16,"0"0"-487"-16,0 0-23 15,0 0-5-15,0 0 12 16,0 0 6-16,0 0-27 16,0 0-9-16,0 0-8 15,0 0-19-15,0 6 24 16,0 5 3-16,-6 6 1 16,0 5 13-16,-3 11-45 15,3 8 5-15,0 8 19 16,1 6-28-16,2 5 4 15,2-2-13-15,1-2-8 16,0-5 13-16,0-8-15 16,0-6 0-16,0-8 0 0,0-8-2 15,0-4 2-15,0-8 1 16,0-5-1-16,0-2 11 16,0-2-10-16,0 0-1 15,0-7 49-15,3-12-46 16,1-4 13-16,1-9-15 15,0-6 1-15,-2-3 5 16,0-6-7-16,-2-3 0 16,-1-1-11-16,0 1-14 15,0 0 24-15,0 3-10 16,0 7 11-16,0 4-1 16,0 5 1-16,0 6 0 15,3 5 0-15,-2 4 0 0,1 5 1 16,-2 4-1-16,1 5 0 15,1 2 0-15,1 0-11 16,4 6 2-16,8 11 8 16,3 8 1-16,6 9-3 15,6 7 3-15,3 2 0 16,4 6 0-16,0 2 7 16,5 1-5-16,-2 0-2 15,2-1 1-15,-5-4 5 16,-4-5-6-16,-5-5-1 0,-5-3 1 15,-10-6-11 1,-8-4 11-16,-5-2 0 0,-2-3-80 16,-18-4 66-16,-9-3-20 15,-5-3 6-15,-4-4 21 16,-3-4-8-16,-4-1 15 16,0 0 1-16,-1 0-1 15,6 0 19-15,4 0-4 16,7-1 25-16,6 1-1 15,8 0-38-15,3 0 18 16,6 0-19-16,4 1-1 16,2 3 0-16,12-4-120 15,8 0-164-15,0 0-426 0</inkml:trace>
  <inkml:trace contextRef="#ctx0" brushRef="#br0" timeOffset="79870.25">18424 5237 864 0,'0'0'726'15,"0"0"-622"-15,0 0-104 16,0 0-25-16,0 0 25 15,0 0 17-15,0 83 36 16,6-23-11-16,4 24 5 0,6 19-16 16,-2-9 30-1,-1-17-14-15,-4-26-46 0,-4-17 16 16,-1 4-16-16,0 1 1 16,-1 2-2-16,-3-11-50 15,0-9-108-15,0-9-206 16,-8-9-572-16</inkml:trace>
  <inkml:trace contextRef="#ctx0" brushRef="#br0" timeOffset="80097.71">18348 5760 1247 0,'0'0'190'0,"0"0"-148"16,0 0-3-16,0 0 34 15,104-22 70-15,-62 20-31 16,7 1-45-16,-1-1-18 16,2 1-28-16,-1-1-20 15,-5-1 10-15,-4 0-11 16,-6 0-49-16,-1-9-91 16,-12 2-137-16,-6-1-550 0</inkml:trace>
  <inkml:trace contextRef="#ctx0" brushRef="#br0" timeOffset="80366.25">18693 5283 1452 0,'0'0'215'15,"0"0"-107"-15,0 0-19 16,0 0-21-16,0 0-10 15,0 0-13-15,0 0-26 16,11 69 45-16,4-18 6 16,-2 10-31-16,4 3 5 15,-5-3 2-15,0-4-6 16,1-4-9-16,-1-6-29 16,0-5-3-16,0-5 1 15,6 5-71-15,-5-11-112 16,-1-7-502-16</inkml:trace>
  <inkml:trace contextRef="#ctx0" brushRef="#br0" timeOffset="81142.78">19138 5754 1056 0,'0'0'161'15,"0"0"-63"-15,-1 88 8 16,1-42 26-16,1 3 49 16,12 2-90-16,1-3-37 15,4-5-17-15,-3-6-36 16,0-11-2-16,0-9-74 0,-4-10-173 15,-5-7-410-15</inkml:trace>
  <inkml:trace contextRef="#ctx0" brushRef="#br0" timeOffset="81604.36">19081 5809 1084 0,'0'0'214'15,"0"0"-124"-15,0 0-56 16,0 0-21-16,0 0-5 16,0 0-8-16,0 0 19 0,97-37 2 15,-61 37 24 1,2 0 49-16,-1 5-27 0,-2 7-5 16,-6 5-7-16,-11 2-55 15,-9 6 0-15,-9 0 9 16,0 3-9-16,-17 3 24 15,-7-4-23-15,-4-1 6 16,0-6-7-16,1-3 0 16,4-5 4-16,3-5-3 15,5-2 1-15,6-3 18 16,4-2-19-16,5 0 18 16,0 0-19-16,0-7-17 15,8 2 16-15,7 1 1 16,1 4 0-16,6 0 15 15,2 0-14-15,5 11 49 0,0 3 19 16,3 3-6 0,-2 2 5-16,-1-3-42 0,-2 1-11 15,-4-4-3-15,-2-3-12 16,-4-4-1-16,-3-6-85 16,-2 0-189-16,-2-14-254 15,-4-1-637-15</inkml:trace>
  <inkml:trace contextRef="#ctx0" brushRef="#br0" timeOffset="81810.08">19548 5897 1360 0,'0'0'226'0,"0"0"-148"0,0 0-17 16,0 0 82-1,0 0-5-15,78 91-44 0,-51-62-31 16,3-1-35-16,0-6-15 15,-2-2-13-15,-4-6-10 16,-5-4-23-16,-6-5-73 16,-5-5-199-16,-2-6-225 15,-6-8-253-15</inkml:trace>
  <inkml:trace contextRef="#ctx0" brushRef="#br0" timeOffset="82003.25">19713 5897 1015 0,'0'0'294'15,"0"0"-122"-15,0 0-26 16,0 0-31-16,0 0-13 16,0 0-18-16,-50 91 1 0,34-45-31 15,2-1-15-15,-2 1-2 16,4-3-22-16,3-8 3 16,2-6-18-16,5-12 0 15,2-5-17-15,3-12-156 16,12 0-194-16,0-3-336 0</inkml:trace>
  <inkml:trace contextRef="#ctx0" brushRef="#br0" timeOffset="82244.05">20139 5719 1362 0,'0'0'276'0,"0"0"-197"16,0 0-65-16,0 0-2 15,0 0 48-15,97 0 8 16,-66 0 0-16,2 0-37 16,-3 0-23-16,-4 0-8 15,-6 0-39-15,-5 2-207 16,-11 1-462-16</inkml:trace>
  <inkml:trace contextRef="#ctx0" brushRef="#br0" timeOffset="82408.47">20132 5942 1335 0,'0'0'397'0,"0"0"-292"16,0 0-68-16,0 0-5 15,0 0-16-15,123 4-10 16,-84-5-6-16,-6-7-264 0</inkml:trace>
  <inkml:trace contextRef="#ctx0" brushRef="#br0" timeOffset="83004.22">21092 5741 1470 0,'0'0'296'0,"0"0"-223"16,0 0 7-16,0 0-2 15,0 0-31-15,0 0 4 16,0 0-4-16,78 8 18 15,-40-4 19-15,3 0-42 0,-1 2 10 16,0-2-15-16,-6-1-9 16,-4-1 2-16,-9 0-29 15,-4-2 7-15,-8 1-8 16,-5-1 1-16,-1 0-1 16,-3 0 0-16,0 0 0 15,1 0-30-15,4-1-95 16,1-7-137-16,-2-3-822 0</inkml:trace>
  <inkml:trace contextRef="#ctx0" brushRef="#br0" timeOffset="83430.86">21862 5574 1362 0,'0'0'293'0,"0"0"-233"16,0 0 23-16,0-100-5 16,0 67 44-16,0 1-2 15,0 3-85-15,4 4-2 16,2 4-11-16,-3 4-21 15,0 5 13-15,0 6-13 0,-3 3 8 16,0 3-7-16,0 0-2 16,3 15-14-16,0 15 14 15,5 11 2-15,5 22 41 16,-3 1-3-16,5 3-3 16,0 0 25-16,-3-15-29 15,3 2-4-15,-4-11-27 16,-1-7 5-16,-4-11-7 15,-2-7 0-15,1-8 0 16,-2-5-7-16,0-5-82 16,6-2-38-16,-2-11-75 15,2-6-384-15</inkml:trace>
  <inkml:trace contextRef="#ctx0" brushRef="#br0" timeOffset="83798.61">22251 5470 1352 0,'0'0'210'16,"0"0"-159"-16,0 0-23 16,0 0-20-16,0 0 92 15,27 91 12-15,-6-73-24 16,1-4-5-16,7-7-46 0,-1-5-13 15,2-2 14 1,-2-4-6-16,-3-15 7 0,-2-3-16 16,-7-5-22-16,-3-3 20 15,-5 0 3-15,-7 1 2 16,-1 0 10-16,0 6-21 16,-9 2 23-16,-7 2 26 15,-1 5-48-15,-5 4 2 16,-3 5-18-16,-3 5 0 15,-1 0-1-15,1 15-63 16,1 5-36-16,6 12-60 16,3-3-230-16,9-6-636 0</inkml:trace>
  <inkml:trace contextRef="#ctx0" brushRef="#br0" timeOffset="84174.09">22361 5623 1031 0,'0'0'387'0,"0"0"-275"16,-30 72-15-16,25-35 17 16,5 1 44-16,7 0-70 15,14-4-18-15,9-2-23 16,7-6-15-16,5-9 14 15,1-9-28-15,2-8 10 0,-2 0 6 16,-3-15-18-16,-9-9 15 16,-6-6-22-16,-8-4 15 15,-10 0 8-15,-7-1-17 16,-2 1 22-16,-18 5-1 16,-7 5-5-16,-4 4 5 15,-6 11-35-15,0 8 1 16,-1 1-2-16,4 10-8 15,4 10-14-15,8 5-40 16,8 0-60-16,14 6-26 16,0-7-362-16,5-6-428 0</inkml:trace>
  <inkml:trace contextRef="#ctx0" brushRef="#br0" timeOffset="84579.81">22889 5304 1739 0,'0'0'208'0,"0"0"-108"16,0 0-71-16,0 0-17 16,0 0 33-16,-83 113-12 15,74-63-7-15,4 8-2 16,5 1-15-16,0 1 13 15,9-2-6-15,12-6-16 16,6-7 9-16,6-6-9 16,3-11 0-16,4-10 17 0,3-11-16 15,-2-7 18 1,-6-5-13-16,-2-17-4 0,-7-7 21 16,-9-7-23-16,-9 0 6 15,-8-3 1-15,-2 5 6 16,-17 3 42-16,-8 6-32 15,-5 8-10-15,-4 12-1 16,0 5-12-16,0 8-9 16,3 18-3-16,8 3-44 15,5 6-13-15,16 15-93 16,4-9-326-16,0-9-492 0</inkml:trace>
  <inkml:trace contextRef="#ctx0" brushRef="#br0" timeOffset="85584.73">23616 5961 1224 0,'0'0'207'0,"0"0"-126"16,0 0-18-16,0 0 126 16,0 0 16-16,0 0-94 15,95-87-37-15,-71 48-40 16,-2-7-16-16,-5-5 8 0,-1-4-24 15,-5-4 11-15,-5-6-13 16,-5 1-3-16,-1-3 3 16,0 5 22-16,-10 6 15 15,-1 7 2-15,0 13-33 16,3 7 8-16,0 12-14 16,4 5 6-16,0 8-12 15,1 4 6-15,1 0-14 16,2 21 8-16,0 13-10 15,0 24 16-15,10 21 0 16,16 19-6-16,2-9 6 16,1-16 6-16,-9-25-5 15,-3-15 4-15,-4 1-5 0,1 1-16 16,-1-4 0 0,-7-9-11-16,-3-10 27 0,-1-6-1 15,-2-6 1-15,1 0 17 16,1-11-17-16,2-9 0 15,3-8-14-15,4-6-10 16,4-2 23-16,3-1-27 16,3 3-17-16,1 5 11 15,2 7-6-15,-2 8 21 16,1 10 6-16,-5 4-5 16,-2 9 18-16,-5 17 0 15,-4 6 8-15,-7 7 30 16,0 0-19-16,-14 2 21 15,-9-5-21-15,-7 0-18 16,-3-8 13-16,0-4-13 0,2-7 1 16,4-8 16-16,7-9-17 15,6 0 11-15,6-8-12 16,7-10 0-16,1-2-1 16,7-1-6-16,12 3 7 15,7 4-3-15,1 6 4 16,1 6-1-16,4 2 9 15,-1 0-8-15,0 5 29 16,-1 4-14-16,-3-1-5 16,-2-3 8-16,-1-4-19 15,-3-1 0-15,-3-1-24 16,6-24-91-16,-7-1-227 0,-3 1-622 16</inkml:trace>
  <inkml:trace contextRef="#ctx0" brushRef="#br0" timeOffset="85826.06">24412 5188 1505 0,'0'0'335'0,"0"0"-241"16,0 0-65-16,0 0-23 15,102-15 83-15,-64 13-28 0,6 1-32 16,2-1-3-16,-3 2-25 16,-5 0-1-16,-7 0 0 15,-7 0-75-15,-11 0-175 16,-8 0-410-16</inkml:trace>
  <inkml:trace contextRef="#ctx0" brushRef="#br0" timeOffset="86222">24571 5261 1247 0,'0'0'294'0,"0"0"-151"16,0 0-54-16,0 0-10 0,0 0 60 16,0 0-36-1,7 85-21-15,11-62-33 0,6 3-21 16,1 3 2-16,3 0-22 15,1 2 23-15,-1 1 1 16,-1-1-19-16,-3 0 9 16,-2-2-3-16,-6 0-11 15,-7-2 7-15,-7-3-15 16,-2-2 0-16,-9 1 0 16,-15-2 6-16,-4 0-4 15,-5-3 4-15,-3-1-5 16,-1-3 19-16,3-2-18 0,1-5 16 15,3 0 10-15,6-3-16 16,5-3 25-16,5 1-21 16,7-1-8-16,2-1 2 15,4 2-10-15,1-2-6 16,0 0-47-16,0 0-117 16,6 0-211-16,-3 1-1471 0</inkml:trace>
  <inkml:trace contextRef="#ctx0" brushRef="#br0" timeOffset="113250.01">5187 12444 732 0,'0'0'186'0,"0"0"-109"15,0 0 25-15,0 0 63 16,0 0-91-16,0 0 10 16,-46-6-17-16,37 6-41 15,0 0 37-15,-4 0-36 16,-1 5-16-16,-3 7 18 15,-3 3-18-15,-1 2-11 16,-1 2 5-16,4 3 3 16,-6 0 11-16,5 2-18 15,-1 0 7-15,2-1 5 16,1 1-12-16,0-1-1 16,1 1 0-16,1 0 1 0,0 3-1 15,3 1 0-15,-3 2 0 16,0 2 6-16,4 1-5 15,0 2-1-15,2 3 0 16,-2-1-1-16,4 3-1 16,-1 2 2-16,2-1 0 15,5 2 6-15,1-4-6 16,0 2 0-16,1 0-1 16,10-2 1-16,5 0 6 15,4-5-4-15,5-1 12 16,2-3 52-16,3-4-65 0,3-2 15 15,1-7-3 1,6-4 0-16,0-3 31 0,4-4-29 16,2-6-2-16,-1 0 24 15,1 0-36-15,-1-3 18 16,-1-10 6-16,0-2-25 16,-4-5 39-16,-3-4-26 15,-4-2 2-15,-3-2 13 16,-2-2-19-16,-4-4-6 15,-6-5-3-15,3 0 1 16,-5-5 3-16,-4 1-4 16,0-4 1-16,-3 0 15 0,-5-1-9 15,-4 0-8 1,0 1 1-16,-1-3-1 16,-12 2 0-16,-4 1 2 0,-1 1-1 15,-4 0 10-15,-1 6-4 16,-5 1-6-16,3 6 0 15,-5 3 0-15,-3 3 0 16,-3 3 0-16,-2 6 0 16,-4 2 7-16,0 8-5 15,-3 3-2-15,2 5 0 16,0 0-13-16,1 18 6 16,6 8 7-16,2 11-12 15,1 8-12-15,6 35-80 16,9-12-79-16,8-3-309 0</inkml:trace>
  <inkml:trace contextRef="#ctx0" brushRef="#br0" timeOffset="114422.2">8761 12447 763 0,'0'0'178'15,"0"0"-108"-15,0 0-46 16,0 0 55-16,-80-1 83 16,63 1-82-16,4 0-31 0,-1 0-14 15,1 0-26-15,2 0 21 16,1 0-24-16,1 4 3 15,2 4-6-15,-1-1-2 16,-1 5-1-16,2 3 0 16,-2 4-3-16,1 2 2 15,-2 6 1-15,4 2 0 16,3 6 3-16,1 6-2 16,2 7-1-16,2 0 0 15,12 5 1-15,6-2 6 16,6 2-6-16,2-1 9 15,5 2 18-15,1 1-27 16,5 0 38-16,4-3-20 16,2-1-6-16,1-4 28 0,2-4-21 15,1-3 2-15,-1-5 7 16,-5-3-20-16,-1-7-8 16,2-4 11-16,-5-6-10 15,2-4 33-15,-1-7-25 16,-3-4-3-16,-4 0 11 15,1-9-12-15,-5-12-1 16,-4-5 7-16,-3-6 0 16,-4-9 26-16,-1-6-21 15,-4-3-6-15,-3-4 8 16,-2-1-13-16,-4-3 13 16,-2 1-12-16,-2 1-4 15,0 0 22-15,-3 0-18 16,-8 2 12-16,-2-1 9 0,-2 4-22 15,0 2-3-15,-1 1-3 16,-2 7 0-16,-3 1 6 16,0 5-4-16,-4 6 5 15,-4 1 0-15,-3 6-5 16,-4 5-4-16,-4 3 2 16,-2 6-14-16,-4 5 13 15,-4 3 1-15,-3 3 0 16,-4 14 0-16,-4 10-5 15,0 10-36-15,0 8-33 16,-5 22-76-16,-3 36-10 16,16-13-69-16,8-5-508 0</inkml:trace>
  <inkml:trace contextRef="#ctx0" brushRef="#br0" timeOffset="117673.48">15308 12422 481 0,'0'0'189'16,"0"0"-119"-16,0 0 8 15,0 0 15-15,0 0 31 16,0 0-26-16,0 0-61 16,-45 0 12-16,37 0-30 15,0 6-1-15,-1 2 26 16,-1 3-37-16,0 3 16 16,-2 5-11-16,2 2-11 0,-4 6 33 15,2 5-20 1,-1 4 12-16,3 5 22 0,-1 4-39 15,2 2 10-15,2 4-9 16,2 2-1-16,2 0 43 16,3 2-18-16,0 4 8 15,0 2 20-15,12 4-48 16,3 2 9-16,6-2-23 16,3 2 10-16,4-1 9 15,2-1-10-15,4-1-8 16,2-2 33-16,4-1-28 15,2-5 11-15,3-3 2 16,-2-2-11-16,5-4 31 16,1-6-26-16,2-3 2 15,2-7 19-15,1-4-27 0,5-5-5 16,0-3-2 0,1-4 0-16,3-5 7 0,-1-4-7 15,3-1 1-15,0-5 12 16,-1 0-4-16,-1 0-11 15,-2-2 2-15,-5-6-1 16,-3 0-7-16,-1-2 8 16,-5 0 0-16,-2-1-6 15,0-3-7-15,-6-3 12 16,-2-3-5-16,-4-3-8 16,-2-4 12-16,-4 1 2 15,0-4 0-15,-3-1 3 16,-2 0-2-16,-1-1-1 0,0-2 0 15,-2 1 2 1,-2-4-4-16,1 1 2 0,-2-4 0 16,0-2 7-16,0-2-6 15,0 1-1-15,-3-4 0 16,1 1-1-16,-2-2-11 16,1 5 14-16,-1-3-2 15,-1 2 8-15,-3 0-6 16,-2 0-2-16,-4 2 0 15,-2 0 0-15,0-1 0 16,0-1 0-16,-8 0 0 16,-3-1 2-16,-5-2-1 15,-1 0-1-15,-2 2 0 16,-4 2-3-16,-1 1 1 0,-3 3 2 16,-1 2 0-16,-2 2 17 15,-1 1-17-15,-1 3 0 16,-1 1 0-16,1 5 1 15,-1 0 13-15,0 2-13 16,-1 3-1-16,-3-2 28 16,1 3-18-16,-3 1-10 15,-2 2 0-15,-2-1-2 16,0 5-7-16,-3 0 9 16,-4 5 0-16,-2-1 2 15,-1 5 8-15,-4 0-10 16,1 3 0-16,-2 0-7 15,0 0 7-15,-1 7 0 0,1 3 0 16,-1 4-1-16,3 0 14 16,1 5-14-16,1 1 1 15,3 2-16-15,2 4 9 16,3 1 7-16,3 0 0 16,4 7 0-16,3 6 1 15,1 7-2-15,0 16 1 16,2 20-6-16,8-4 5 15,8-5 1-15,10 2 0 16,7 0-2-16,7 22-47 16,7-9-134-16,-1-19-363 0</inkml:trace>
  <inkml:trace contextRef="#ctx0" brushRef="#br0" timeOffset="121087.65">14439 14405 643 0,'0'0'153'16,"0"0"-107"-16,0 0 26 16,0 0 48-16,0 0-1 0,0 0 25 15,-86 0-71-15,73 0-25 16,-1 0 8-16,2 0-56 16,-4 0 12-16,-2 8-12 15,0 1 1-15,-3 5-1 16,-1 1 0-16,-1 4 0 15,-2 3 6-15,0 3-5 16,-2 3-1-16,0 3 0 16,2 5-1-16,1 2 0 15,0 3 1-15,2 5 0 16,1 0 5-16,4 4-4 16,3 3-1-16,4-1 0 0,6 0 0 15,4 2 1-15,0 0 0 16,4 5 0-16,11 0 13 15,5 1-2-15,5 1 34 16,8-1 1-16,7-3-31 16,8-3 47-16,4-3-4 15,8-5-2-15,2-5-4 16,4-6-37-16,1-7 3 16,2-6-19-16,2-8 10 15,-2-7-2-15,0-5 5 16,-4-2 9-16,1-3 15 15,-5-12-36-15,-3-2 11 16,-4-4-12-16,-5-7 1 0,-4-5 11 16,-5-3-11-16,-4-6 11 15,-3-4 0-15,-5-3-11 16,-1-3-2-16,-7-2-3 16,-3-4 4-16,-6-2 26 15,-3-3-25-15,-5-2 8 16,-3-13-2-16,0-11 1 15,-11 11-8-15,-3 6 0 16,-7 11 0-16,2 12 1 16,-11-6-1-16,-7-7 0 15,-3 3 3-15,-7 4 4 16,-3 2-14-16,-4 9 5 16,-3 3-2-16,-2 7 3 15,-4 7 1-15,-3 6 0 16,-14 3 9-16,-14 11-8 0,-12 7-1 15,9 0 0-15,18 9-6 16,21 9 0-16,14 6 6 16,-8 13 0-16,-12 25-1 15,-10 37-52-15,5 44-47 16,9 26-95-16,21-31-121 16,17-19-223-16</inkml:trace>
  <inkml:trace contextRef="#ctx0" brushRef="#br0" timeOffset="125535.39">9917 10908 535 0,'0'0'159'0,"0"0"-90"16,0 0-10-16,0 0 96 15,0 0 59-15,0 0-62 16,-2 0-51-16,2 0 0 15,0 0-23-15,0 0 21 16,0 0-31-16,0 0-25 16,0 0 31-16,0 0-23 15,0 0-6-15,0 0 20 16,0 0-51-16,0 0 19 16,0 0-24-16,0 0-1 15,0 0 15-15,0 0-21 16,0 0 5-16,0 0 1 15,0 0-7-15,0 0-1 0,11 0 0 16,4 0 0-16,6 0 9 16,7 0-7-16,4 0 6 15,2-3 23-15,2-3-23 16,1-1-8-16,-1 0 0 16,-2-1 0-16,-1-1 1 15,-3 1-1-15,-2 1 0 16,-1 3 7-16,-3-1-5 15,-3 4-3-15,-2 1 1 16,3 0-3-16,-5 0 2 16,2 0 1-16,-2 0 0 15,-3 3 5-15,0 1 4 16,-2-3-12-16,-5 1 3 16,-2-2-4-16,-2 0 2 0,-2 0 2 15,-1 0 0-15,0 0 12 16,0 0 0-16,0 0-12 15,0 0 0-15,-3 0-5 16,-7 0-4-16,-3 0 9 16,-4 0 0-16,-4 0 0 15,-4 0-5-15,-2 0 4 16,-4 0-6-16,-4 3-2 16,0 2 7-16,-4-1 3 15,0 0-1-15,-4 0 3 16,1 1-2-16,2-3-1 15,2 1 0-15,7 0-3 16,4-3 2-16,6 0 2 0,3 0-1 16,6 0 6-16,2 0-4 15,4 0-2-15,2 0 0 16,2 0 0-16,-1 0-1 16,3 0 2-16,0 0-1 15,0 0 5-15,0 0-4 16,0-1-2-16,0 1-6 15,9-3 3-15,6 1 2 16,3-1 2-16,9-1 0 16,4 3 3-16,3 0 3 15,6 1-7-15,1 0 1 16,1 0 0-16,1 0-6 16,-1 0 7-16,-3 0-1 0,-1 0 2 15,-5 0 4-15,-2 0-7 16,-4 0 1-16,-3 0 0 15,-6 0-3-15,1 0 3 16,-5 0 0-16,-5 1 0 16,-2-1 6-16,-4 1-6 15,-1-1 0-15,-2 0 0 16,0 0 12-16,0 0-11 16,-12 0-1-16,-6 0 0 15,-9 0 3-15,-7 0-4 16,-9 0 1-16,-5 0 0 15,-9 2-9-15,2 3 11 16,-3 0-2-16,1 1 0 16,5 0 3-16,4 0-3 0,8 0 0 15,7-1 0-15,6-2 6 16,11-2-6-16,4 0 0 16,6-1 0-16,0 0-1 15,3 0 0-15,0 0 1 16,3 0 0-16,0 0 1 15,0 0-1-15,0 0-10 16,6-5 10-16,10 0-2 16,6-2 2-16,8-1 1 15,8 2 0-15,4 1 11 16,7 2-12-16,0 3 0 16,3 0 0-16,-1 0-4 15,-3 0 3-15,-4 0 1 16,-5 0 0-16,-3 0 9 0,-6 3-1 15,-3 0-10 1,-8 0 2-16,-5 0-7 0,-6-2 1 16,-5-1 6-16,-1 0 0 15,-2 1 16-15,0-1-5 16,-3 0-13-16,-15 0 2 16,-4 0-4-16,-10 0-2 15,-8 0 6-15,-6 0 0 16,-2 0 0-16,-4 0 1 15,-2 3-1-15,2 2 0 16,3 1-4-16,8 0 3 16,10-1 1-16,10-2 0 0,11 0 7 15,1-3-1 1,9 0-12-16,0 0 6 0,6 0-18 16,12 0 17-16,12 0 1 15,7-5 0-15,12 2 6 16,5-3-6-16,2 3 0 15,0-2 0-15,17 4-68 16,-17 1-127-16,-11 0-609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5-28T13:31:21.6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25355 6113 707 0,'0'0'143'16,"0"0"-33"-16,0 0-25 0,0 0 47 16,0 0-32-16,0 0-50 15,2 3 19-15,-2-3-16 16,0 0-2-16,0 0 23 15,0 0-36-15,0 0 20 16,0 0-5-16,0 0-24 16,0 0 44-16,0 0-28 15,0 0-18-15,-6 0-8 16,-2 0-18-16,-1 0-1 16,-1 4 0-16,-2-1-1 15,-1 1 0-15,-3 1 2 16,-1 0-1-16,0 1 8 15,-2 0-2-15,1 2-7 16,0 0 1-16,2-2-4 16,2 2 3-16,3-1 1 0,0 0 0 15,2 0 2-15,0 0 4 16,0 1-7-16,3-2 1 16,0 2-6-16,0-2 0 15,1 1 7-15,0 0-1 16,2 1 0-16,1-2 1 15,1 3-1-15,1-1 0 16,-2 0-4-16,2 0-3 16,0 0 8-16,0-3-1 15,0 0 0-15,0 1-6 16,5-2 5-16,-1-2-7 16,3 0 5-16,1 0 3 0,1-2 0 15,3 0 1-15,0 0 5 16,4 0 2-16,-1 0-9 15,1 0 1-15,1-2 0 16,-1-2 2-16,1 1-1 16,-1 2-1-16,-1 0 4 15,3 1-3-15,0 0-1 16,1 0 0-16,0 5-1 16,0 2-2-16,0 3 5 15,0-1-2-15,-4 4 4 16,0-2-2-16,-1 1-3 15,-4 2 1-15,3 0 0 16,-2 2 3-16,-2 1 3 16,1-2 3-16,-2 2-2 15,-4-1 1-15,-1-2-10 0,-3-1 2 16,0-1 0-16,0 1 15 16,-3 0-6-16,-7-2 5 15,-4 0-6-15,-1 2 5 16,-2-6-10-16,-2 0-2 15,-4-1 0-15,-4-3 35 16,-3-3-36-16,-1 0 9 16,-1 0-4-16,1-9 8 15,1-2-3-15,3 0-2 16,2-1-2-16,4 1 24 16,2 0-22-16,3 0-5 15,5 1-3-15,3 4 0 16,4 2 4-16,1 2-4 0,3 2 0 15,0 0-1-15,0 0-5 16,0 0-32-16,0 0-50 16,0 0-68-16,12 3-34 15,0 5-139-15,3-2-248 0</inkml:trace>
  <inkml:trace contextRef="#ctx0" brushRef="#br0" timeOffset="344.97">25673 6454 484 0,'0'0'395'15,"0"0"-256"-15,0 0-56 16,0 0-37-16,0 0 25 16,0 0 17-16,0 0-30 15,1 37 25-15,1-13 39 16,-1 7-39-16,2 4 15 16,0 2-41-16,0 1-40 15,0-1 17-15,2-2-33 0,-1-6 8 16,0-4-9-1,-2-5-24-15,-1-7-81 0,-1-6-135 16,0-2-244-16,-4-5-131 0</inkml:trace>
  <inkml:trace contextRef="#ctx0" brushRef="#br0" timeOffset="570.91">25583 6690 709 0,'0'0'203'0,"0"0"-116"16,0 0 33-16,0 0 49 0,0 0-12 15,0 0-47 1,99-8 4-16,-65 3-44 0,-1-1-39 16,-2 0 4-16,-2 1-28 15,-7-2 0-15,-6 2-7 16,-2-5-129-16,-7 3-150 15,-4 0-307-15</inkml:trace>
  <inkml:trace contextRef="#ctx0" brushRef="#br0" timeOffset="796.47">25829 6489 780 0,'0'0'169'0,"0"0"-54"0,0 0 8 16,0 0 25 0,0 0 0-16,-1 86-36 0,1-54-58 15,3-1 7-15,3-2-33 16,1 0-28-16,1-2 0 16,-2-7-82-16,0 1-110 15,-2-6-186-15,-2-8-249 0</inkml:trace>
  <inkml:trace contextRef="#ctx0" brushRef="#br0" timeOffset="1172.83">25932 6694 535 0,'0'0'157'0,"0"0"-92"16,0 0 80-16,0 0 34 15,0 0-46-15,0 0-6 16,93 39-22-16,-78-18-6 15,-5-1 16-15,-4 2-58 16,-4 0-6-16,-2-1-16 16,-5 1-34-16,-8-3 22 15,-5-2-23-15,1-5-10 16,1-2 9-16,2-7-3 16,4-3-3-16,3 0 7 15,2-1-18-15,2-9 17 16,3-1-34-16,0 0 35 0,2 0-1 15,7 2 2 1,1 3-1-16,2 4 7 0,2 2 9 16,2 0 36-16,0 0-20 15,4 2-10-15,0 1-2 16,0-1-12-16,2-2-16 16,-2 0-3-16,5-7-99 15,-5-5-113-15,-4-2-372 0</inkml:trace>
  <inkml:trace contextRef="#ctx0" brushRef="#br0" timeOffset="1523.6">26220 6638 750 0,'0'0'143'0,"0"0"-74"15,0 0 14 1,-18 75 38-16,18-48-1 0,0 0-46 15,6 0-10-15,9-4-13 16,3-4-15-16,3-5 49 16,3-5-40-16,-1-7 3 15,0-2-9-15,1-3-23 16,-3-11 34-16,-1-6-6 16,-4-2-11-16,-3-6 30 15,-6 1-24-15,-5-2 6 16,-2 1 5-16,0 1-49 15,-9 4 30-15,-7 4-9 16,-7 5-15-16,1 9 15 16,-4 5-22-16,0 2 0 15,-1 15-2-15,3 5-30 0,3 3-23 16,8 10-57-16,5-8-131 16,5-5-291-16</inkml:trace>
  <inkml:trace contextRef="#ctx0" brushRef="#br0" timeOffset="1810.16">26684 6387 1144 0,'0'0'194'0,"0"0"-146"15,0 0 7-15,0 0 99 16,0 0-17-16,0 0-45 16,96-8-77-16,-71 6 1 15,-1-1-16-15,-5 1-38 16,-4 2-112-16,-7 0-345 0</inkml:trace>
  <inkml:trace contextRef="#ctx0" brushRef="#br0" timeOffset="2010.66">26724 6549 1104 0,'0'0'261'15,"0"0"-150"-15,0 0 42 16,0 0 18-16,87 2-60 16,-65 0-54-16,-1-1-10 15,-1 1-37-15,0 0-10 16,-5-1-87-16,-1-1-552 0</inkml:trace>
  <inkml:trace contextRef="#ctx0" brushRef="#br0" timeOffset="2875.17">27385 6109 707 0,'0'0'363'16,"0"0"-204"-16,0 0-103 16,0 0 11-16,0 0 24 15,0 0-34-15,0 0 10 0,-3 56 0 16,0-30-12 0,0 3 12-16,-2 2-53 0,1 0 13 15,-3 0-12-15,2-3-14 16,2-2 20-16,2-6-21 15,1-4 1-15,0-6 8 16,0-3-9-16,0-4-2 16,7-3 1-16,5 0 1 15,3 0 22-15,4-4-20 16,3-4 9-16,1-1 17 16,6 2-22-16,0-1 15 15,1 5 3-15,2 1-4 16,-3 2 28-16,0 0-40 0,-6 0 0 15,-2 0-1 1,-4 0-6-16,-4 2-2 0,-4-1-33 16,-4 0-67-16,-4-1-80 15,-1 0-179-15,0 0-301 0</inkml:trace>
  <inkml:trace contextRef="#ctx0" brushRef="#br0" timeOffset="3131.35">27618 6113 1159 0,'0'0'262'0,"0"0"-188"16,0 0-58-16,0 0 101 15,0 0 50-15,0 100-48 16,3-56-25-16,1 3-11 15,1-3-39-15,-1-1-11 16,-2-2-33-16,-1-6 6 16,3-4-17-16,-1-4 5 15,3-3-52-15,-1-6-149 16,1-7-411-16</inkml:trace>
  <inkml:trace contextRef="#ctx0" brushRef="#br0" timeOffset="3304.42">27823 6588 438 0,'0'0'1206'15,"0"0"-1038"-15,0 0-133 16,0 0 5-16,0 0 18 16,0 0-15-16,0 0-43 15,16 9-25-15,-7-19-101 16,1-3-403-16</inkml:trace>
  <inkml:trace contextRef="#ctx0" brushRef="#br0" timeOffset="3612.3">28092 6084 1075 0,'0'0'208'16,"0"0"-140"-16,0 0-39 15,0 0-4-15,0 0 119 16,0 0 23-16,9 84-46 16,-6-39 1-16,1 3-68 15,1 1 19-15,0 1-21 16,-1-6-43-16,2-3 21 15,-3-8-29-15,0-6 4 16,1-10-5-16,-1-7-25 0,8-10-105 16,-1-4-124-16,-1-11-486 0</inkml:trace>
  <inkml:trace contextRef="#ctx0" brushRef="#br0" timeOffset="3962.38">28383 6148 1149 0,'0'0'262'16,"0"0"-205"-16,0 0-27 16,0 0-29-16,0 0 43 0,0 0-22 15,21 81-22-15,0-69 32 16,6-7-19-16,1-5 1 15,2 0-2-15,0-2-3 16,-4-13-5-16,-2-7-4 16,-3-2 0-16,-4-5 12 15,-7 2 0-15,-1 1 26 16,-8 4 36-16,-1 2-11 16,0 6 53-16,-13 3-27 15,-4 5-51-15,-6 6-9 16,-3 0-29-16,-2 8-1 15,0 9-12-15,-3 19-95 16,5-4-92-16,8-1-353 0</inkml:trace>
  <inkml:trace contextRef="#ctx0" brushRef="#br0" timeOffset="4286.52">28394 6357 1239 0,'0'0'191'16,"0"0"-103"-16,-14 85-1 16,14-55 25-16,11 1-48 15,11-8-17-15,6-6 9 16,3-6-45-16,4-6 25 16,-1-5-28-16,-3-8-7 0,-4-12 24 15,-3-6-19 1,-9-4-6-16,-3 0 21 0,-9-1-15 15,-3 3 50-15,0 5-13 16,-5 1-2-16,-11 7 29 16,-2 5-41-16,-6 8-10 15,-4 2-19-15,0 7-19 16,-1 15 18-16,6 2-47 16,4 13-74-16,8-5-103 15,6-7-707-15</inkml:trace>
  <inkml:trace contextRef="#ctx0" brushRef="#br0" timeOffset="4638.25">28880 6090 1292 0,'0'0'360'0,"0"0"-257"16,0 0-48-16,0 0-13 16,0 0 94-16,0 0-57 15,0 72-66-15,0-43 23 16,-6-3-23-16,0 3 5 16,-2-3 7-16,2-2-16 15,2-3-10-15,4-2 1 0,0-7-6 16,0 0-3-16,13-5 16 15,4-4-7-15,5 1 41 16,3-4-40-16,2 0 12 16,1-2-13-16,-1-6 1 15,0-6-16-15,4-6-38 16,-6 1-136-16,-6 3-608 0</inkml:trace>
  <inkml:trace contextRef="#ctx0" brushRef="#br0" timeOffset="4918.82">29086 6057 1355 0,'0'0'286'0,"0"0"-210"16,0 0-74-16,0 0 55 15,0 0 119-15,-2 92-68 16,2-46-26-16,0 3-9 16,0 0-14-16,0-1 19 15,0-4-39-15,2-7-23 16,2-6-13-16,-2-9-3 16,1-5-45-16,-1-9-74 0,0-5-155 15,-1-3-523-15</inkml:trace>
  <inkml:trace contextRef="#ctx0" brushRef="#br0" timeOffset="5210.7">29542 5995 1090 0,'0'0'165'16,"0"0"-4"-16,0 0 34 0,99-3-17 15,-64 3-95-15,-1-2-31 16,-1 0-52-16,0 1 6 15,-5 1-12-15,-9-1-139 16,-9 1-529-16</inkml:trace>
  <inkml:trace contextRef="#ctx0" brushRef="#br0" timeOffset="5532.37">29643 6055 1182 0,'0'0'222'16,"0"0"-155"-16,0 0 24 0,0 0 31 16,0 0 22-16,26 97-58 15,-8-64-30-15,1 2 42 16,-3 2-28-16,-1-2 1 16,-4-1-6-16,-7-2-64 15,-4-4 16-15,0-3-17 16,-10-3 0-16,-10-5 7 15,-3-5-6-15,-4-3 6 16,-4-4 3-16,-1-5 0 16,-1 0-10-16,2 0 0 15,3-1 1-15,6-4 10 16,3-1-11-16,6 1-15 16,3-1-49-16,3 0-171 0,4 1-651 15</inkml:trace>
  <inkml:trace contextRef="#ctx0" brushRef="#br0" timeOffset="6036.42">30367 5726 993 0,'0'0'287'0,"0"0"-212"16,0 0-56-16,0 0 46 15,0 0 44-15,0 0 43 16,-11 80-30-16,-2-24-56 16,-8 27 18-16,-13 29-16 15,-11 19-9-15,-7 2 19 0,-7-2-60 16,4-16 8-16,2-9 10 15,11-20-21-15,12-24 38 16,11-22-32-16,5-9 11 16,-1 1 8-16,5-6-34 15,2-4-6-15,4-10 0 16,4-12-37-16,2 0-19 16,28-36-51-16,-4 0-166 15,3-3-838-15</inkml:trace>
  <inkml:trace contextRef="#ctx0" brushRef="#br0" timeOffset="6748.86">30531 6396 1122 0,'0'0'200'0,"0"0"-127"16,0 0-5-16,0 0 67 15,0 0-1-15,0 0-52 16,0 0-13-16,-24-32-53 16,5 32-10-16,-4 6 2 0,-5 8 0 15,1 5-9-15,0 6 1 16,3 0 0-16,5 3 4 15,7 0-3-15,6-1-1 16,4-3 3-16,2-5-2 16,5-3-1-16,14-7 0 15,1-4-15-15,5-5 0 16,0 0 4-16,-1-11-45 16,-1-8-5-16,-4-1-74 15,-3-3 68-15,-5 0 34 16,-2 6 27-16,-4 4 6 15,-1 4 9-15,-3 7 26 16,-1 2-24-16,0 9 1 0,0 18 43 16,2 14 2-16,4 21-28 15,4 22 2-15,3 24-22 16,0 5-2-16,-6-8-7 16,-2-22 5-16,-5-24-5 15,0-19 0-15,0-5 0 16,-8-1 1-16,-4 0-1 15,-4-1 41-15,-1-12 13 16,-4-7-23-16,1-11 22 16,-2-3-6-16,-1-3-11 15,-1-18 27-15,0-7-14 16,3-5-15-16,3-6 10 16,8-4-31-16,3-4 29 15,7-1-26-15,0 4-6 16,8-2 8-16,12 3-17 0,4 2-1 15,4 3 0-15,0 1-2 16,2 5-11-16,0-2 7 16,0 1-47-16,7-14-54 15,-7 6-218-15,-6 5-638 0</inkml:trace>
  <inkml:trace contextRef="#ctx0" brushRef="#br0" timeOffset="7484.98">30935 6000 960 0,'0'0'333'16,"0"0"-248"-16,0 0-24 0,0 0 36 15,0 0 20-15,0 0-30 16,0 0-43-16,-14 57-4 16,14-42-4-16,6-3-21 15,5 0-2-15,4-1-12 16,-2-5-1-16,5-6 41 15,0 0-40-15,2 0 19 16,-4-10-11-16,2-6 0 16,-3-1-3-16,-5-3-6 15,-2 1 0-15,-4-1 34 16,-4 4 15-16,0 1 0 16,0 2 14-16,-4 4-5 15,-8 4-33-15,-6 5-25 16,0 0 0-16,-5 6-11 15,3 13 11-15,2 3-23 0,1 6-22 16,8 4-78 0,9 12-119-16,0-7-328 0,5-9-266 0</inkml:trace>
  <inkml:trace contextRef="#ctx0" brushRef="#br0" timeOffset="7860.28">31508 6087 1250 0,'0'0'493'0,"0"0"-451"16,0 0 50-16,0 0 4 15,0 0 7-15,0 0-22 16,0 0-79-16,-90-3 4 15,68 18-6-15,-2 2 7 16,0 5-1-16,-1 3 0 16,3 3 13-16,2-1 5 15,7 1-12-15,4 3-12 16,6-1 0-16,3-1 0 16,0 2 3-16,15-4-2 15,5-4 4-15,7-1 8 16,3-7-7-16,3-3-6 15,1-7 0-15,2-5 1 16,-3 0-10-16,0-5-6 0,1-16-56 16,-7 1-143-16,-8 1-543 0</inkml:trace>
  <inkml:trace contextRef="#ctx0" brushRef="#br0" timeOffset="8086.34">31619 6347 1069 0,'0'0'397'0,"0"0"-314"15,0 0 55-15,0 0-5 16,0 76-35-16,0-47 22 16,0-2-48-16,0 2-14 0,0-6-32 15,0-5-15-15,2-7-22 16,0-4 5-16,-1-7-64 15,1-3-67-15,-1-12-222 16,2-2-690-16</inkml:trace>
  <inkml:trace contextRef="#ctx0" brushRef="#br0" timeOffset="8484.59">31594 5961 1077 0,'0'0'268'0,"0"0"-155"16,0 0-9-16,0 0-20 15,0 0 12-15,0 0-26 16,0 0 11-16,0 53 19 15,0-29-48-15,0 0-14 16,0-2 4-16,0-2-41 16,0-6 10-16,0-4-11 15,2-5 0-15,-2-1 5 16,0-4-5-16,1 0-6 16,-1-5-12-16,0-7-44 0,0-1 33 15,0 1 9-15,0 1 20 16,0 4 15-16,0 3-15 15,0 3 19-15,0 1-19 16,0 0 0-16,0 0-19 16,0 4-37-16,2-1-536 0</inkml:trace>
  <inkml:trace contextRef="#ctx0" brushRef="#br0" timeOffset="137414.84">3573 7950 674 0,'0'0'238'0,"0"0"-161"16,0 0 15-16,0 0 49 16,0 0-7-16,0 0-7 15,2 2-43-15,-2-2-1 0,0 0 15 16,0 0-37-16,0 0 8 16,0 0-28-16,0 0-21 15,-5-2 11-15,-3 2-18 16,0-1 4-16,-4 1 15 15,3-2-31-15,-3 2 11 16,0 0-12-16,-4 0 0 16,-2 0 8-16,0 0-7 15,0 2-1-15,2 3 0 16,-5 1-7-16,3 3 5 16,0 0 2-16,3 2 0 15,2 3-1-15,1-2-4 16,0 8 4-16,1-1 1 15,4 5-6-15,1-2 5 16,3 2 1-16,3 1 0 0,0 0 3 16,0 0 6-16,6 2-16 15,6-4 7-15,0 0 0 16,4-4-8-16,-1 0 8 16,3-4 0-16,0-4 3 15,0-2 6-15,3-5-9 16,-3-4 0-16,1 0-1 15,3-5-6-15,-2-12 14 16,1-7-7-16,-2-5 0 16,-2-9-32-16,-3-2 32 15,-3-3 0-15,-5 1-35 16,-3-1 34-16,-3 6-29 16,0 2 26-16,-3 6-6 0,-3 5-17 15,-2 6 21 1,1 7 6-16,1 3 0 0,2 4 3 15,1 2-3-15,1 1 0 16,2 1 8-16,0 0-8 16,0 0-1-16,0 0-32 15,0 0-16-15,8 8 22 16,3 7 11-16,0 2 16 16,7 5 8-16,-5 6 3 15,2 5-11-15,0 6 0 16,-4 7 1-16,0 18 14 15,-3 18-15-15,1 21 10 0,3 11 14 16,-3 2-22-16,0-6 11 16,1-9-3-16,-1-5-3 15,0-8 18-15,0-13-24 16,-2-21 21-16,-2-15-9 16,-1-6-4-16,1 0 23 15,1 1-1-15,3-1-5 16,-3-8 19-16,-2-6-39 15,-1-6 16-15,0-5-11 16,0-4 0-16,-3-2 4 16,2-2-15-16,-2 0 0 15,0 0 12-15,0 0-12 16,0 0-1-16,0 0-76 0,0-14-82 16,0-14-49-1,-6 2-348-15,-3 1-289 0</inkml:trace>
  <inkml:trace contextRef="#ctx0" brushRef="#br0" timeOffset="137850.15">3454 8782 211 0,'0'0'841'16,"0"0"-726"-16,0 0-78 0,0 0-22 15,0 0 82-15,0 0-7 16,0 0-31-16,73 10 10 16,-41-3 21-16,-1 1 31 15,5-4-9-15,-1-1-59 16,-2-3 19-16,-3 1-24 15,1-1-20-15,-4 0 26 16,-1 0-39-16,-7 0 9 16,-1 0 10-16,-8 0-24 15,-5 1 27-15,-2-1-24 16,0 2-1-16,-3-2 26 16,0 0-23-16,0 0 10 15,0 0-11-15,0 0-5 0,0 0-17 16,0 0 8-16,0 0-15 15,0 0 6-15,3 0-91 16,7-11-113-16,-2-5-185 16,1-3-573-16</inkml:trace>
  <inkml:trace contextRef="#ctx0" brushRef="#br0" timeOffset="139426.37">4173 8499 652 0,'0'0'282'0,"0"0"-185"0,0 0 40 16,0 0 21-16,0 0-41 15,0 0-15-15,0 0-54 16,-1-5 9-16,1 5 10 16,0 0-26-16,0 0 19 15,0 0-19-15,0 0-21 16,0 0-1-16,0 9 8 16,0 8 11-16,0 6 13 15,0 6-37-15,4 6 13 16,2 2-17-16,-3 0-8 15,3 0 12-15,-3-1-13 16,0-2 8-16,0-3-2 0,-1-6 2 16,-1-3-10-16,-1-7 1 15,3-3-2-15,-3-4-5 16,0-3 8-16,1-5-2 16,-1 0-4-16,0 0-51 15,0-3-48-15,0-10-99 16,-5-3-380-16</inkml:trace>
  <inkml:trace contextRef="#ctx0" brushRef="#br0" timeOffset="139764.25">3903 8451 998 0,'0'0'282'16,"0"0"-228"-16,0 0-24 16,0 0-23-16,0 0 12 15,0 0 76-15,0 0-27 16,57 2 5-16,-27 2-31 16,1 0-19-16,-1-1 34 15,4-2-9-15,-4 1 4 16,-3-2 21-16,0 0-60 15,-5 0 6-15,2 0-19 16,-6 0 2-16,-3-3 1 0,-3 1-2 16,-5 2-2-1,-3-1-8-15,-1 1-88 0,-3 0-84 16,0 0-153-16,0 3-412 16</inkml:trace>
  <inkml:trace contextRef="#ctx0" brushRef="#br0" timeOffset="140013.51">3987 8690 656 0,'0'0'653'15,"0"0"-559"-15,0 0-52 0,0 0 25 16,0 0 78-16,0 0-9 15,0 0-59-15,91-21-25 16,-63 17-42-16,0-1 9 16,-1 1-6-16,-3-3-13 15,1 4 0-15,5 0-82 16,-7 0-215-16,-4 2-301 0</inkml:trace>
  <inkml:trace contextRef="#ctx0" brushRef="#br0" timeOffset="140516.01">4389 8772 954 0,'0'0'235'0,"0"0"-159"15,0 0-37-15,0 0 49 16,0 0 2-16,78 44 21 15,-54-42-11-15,-2-2-66 16,-1 0 14-16,0-7-14 16,-3-2-8-16,-5-4-4 15,-4-2-12-15,-3-1 8 16,-6-1 20-16,0 0-37 16,0 0 3-16,-7 0-4 15,-8 3-31-15,-3 1 30 0,-2 2 1 16,1 8-12-1,1 3-1-15,3 0-19 0,-1 8 26 16,4 9-3-16,3 4 9 16,0 5 2-16,8 2 5 15,1 1-6-15,0 2 24 16,10 0-23-16,5-2 18 16,9-3 2-16,-2-4-14 15,2-7 33-15,0-5-31 16,0-5 7-16,-2-3 20 15,2-2-15-15,-6 0 13 16,1-2-14-16,-2-3-13 16,-1-1 25-16,-2 1-32 15,0-1 4-15,-3-1-5 16,13-13-20-16,-8 2-156 0,2-4-423 0</inkml:trace>
  <inkml:trace contextRef="#ctx0" brushRef="#br0" timeOffset="141184.57">5208 8065 215 0,'0'0'919'16,"0"0"-758"-16,0 0-91 15,0 0 65-15,0 0-6 16,0 0-6-16,0 0-33 16,0-1-59-16,0 1 1 15,0 0-16-15,3 0 6 16,11 0 49-16,3 0-35 0,3 0-1 15,4 0 4 1,3-1-38-16,-1-1 20 0,1-2-21 16,0-2 1-16,-3 0 14 15,-3-2-14-15,1 3 0 16,-7-1-1-16,-3 3-15 16,-4 2-23-16,-2 1-53 15,-5 0-107-15,-1 0-83 16,0 7-341-16,-6 1-297 0</inkml:trace>
  <inkml:trace contextRef="#ctx0" brushRef="#br0" timeOffset="141476.54">5338 8224 816 0,'0'0'597'15,"0"0"-529"-15,0 0-23 16,0 0-23-16,0 0 57 16,0 0 49-16,0 0-46 15,24 7 26-15,-8-3-36 16,5 1-27-16,4-2 13 16,1-3-23-16,-1 2 14 15,1-2 10-15,-4 0-59 16,-1 0 15-16,-3 0-15 15,-2 0-3-15,-2-2-18 0,0-1 17 16,6-2-76-16,-2-1-121 16,-3 1-826-16</inkml:trace>
  <inkml:trace contextRef="#ctx0" brushRef="#br0" timeOffset="142806.26">6586 7865 667 0,'0'0'318'16,"0"0"-220"-16,0 0 12 15,0 0 2-15,0 0-47 16,0 0 10-16,0 0-21 16,14-26-41-16,-2 23 72 0,-2 3-10 15,5 0 0-15,0 0-15 16,3 10-49-16,0 4 21 15,4 5-30-15,-1 7 4 16,-3 4-11-16,1 5 30 16,-1 4-23-16,-6 5 18 15,-1 3-4-15,-3-1-17 16,-3-1 1-16,-2-5 0 16,-3-5 4-16,0-8 17 15,0-7 18-15,0-8 4 16,3-4-43-16,-3-5 17 15,0-3-17-15,0 0 10 16,0 0-3-16,0-1 2 0,0-11 0 16,0-4 16-1,0-5-16-15,0-3-1 0,0-5-8 16,0 0-4-16,0-2 2 16,0-3 2-16,3 2-6 15,5-1 6-15,3 2-35 16,0 1 12-16,1 6 0 15,3 0-9-15,0 4 31 16,-2 3 2-16,2 3-1 16,-2 2 0-16,-1 2-2 15,0 4-4-15,0 5 6 16,-1 1-7-16,0 0 6 16,0 9 1-16,4 4 0 15,-3 8 0-15,0 1-16 16,3 5 16-16,-3 2 0 0,-1 0 0 15,0 1 9-15,-3 0-1 16,-2-5-6-16,-1-4 4 16,-3-2 2-16,-2-6 5 15,1-4-13-15,-1-4 0 16,0-2 18-16,0-3-8 16,0 0-10-16,0 0 0 15,0 0 0-15,0-8 11 16,0-6-11-16,0-5 0 15,-1-6 9-15,-2-2-9 16,3-5-12-16,0-1-34 16,0 0-29-16,0 4 75 0,10 1-18 15,1 3 18-15,2 5 0 16,2 5-4-16,0 1 4 16,0 4-2-16,1 2-2 15,-1 5 1-15,5 3 6 16,-1 0-3-16,5 13 32 15,1 8-32-15,-1 9 44 16,-2 6-26-16,-2 6-5 16,-4 5 8-16,-5 2-4 15,-4-1 11-15,-1-4 3 16,-6-7-21-16,0-8-4 16,0-9-6-16,0-7 1 15,0-9-17-15,0-4-31 0,0-3-269 16,-7-5-931-16</inkml:trace>
  <inkml:trace contextRef="#ctx0" brushRef="#br0" timeOffset="143316.5">7608 8221 973 0,'0'0'219'0,"0"0"-132"15,0 0-42 1,0 0 42-16,0 0 20 0,23 72-4 16,-19-55-2-16,-1-4-28 15,-2 0-10-15,-1 0 6 16,2-4-36-16,-2-2 17 15,0 0-22-15,0-1-12 16,0-2 10-16,0 0-18 16,0 0-2-16,0-1-6 15,0 1 14-15,0-1-14 16,0 0 0-16,0 0 0 16,0 1 1-16,0 1 5 15,0 4-7-15,0 0 1 16,0 5 0-16,0 3 2 15,1 2-2-15,2 5 0 0,0 2 4 16,2 2 5-16,-2 3-9 16,5 3 0-16,-3 0 1 15,0-1 8-15,1-2-7 16,-2-4 2-16,1-4-2 16,-2-6-1-16,1-6-2 15,-3-4-16-15,1-7-71 16,-2 0-82-16,0-10-361 15,0-4-307-15</inkml:trace>
  <inkml:trace contextRef="#ctx0" brushRef="#br0" timeOffset="143582.57">7520 8376 611 0,'0'0'861'0,"0"0"-770"16,0 0-46-16,0 0-30 16,0 0 15-16,0 0 129 15,0 0-72-15,85-11-37 16,-49 10-19-16,0-2-30 16,0 3 8-16,-5 0-9 15,-1-3 0-15,-8 3-12 16,-2 0-23-16,-4 0-110 0,-4 0-92 15,-2 0-273-15,-7 0 102 16</inkml:trace>
  <inkml:trace contextRef="#ctx0" brushRef="#br0" timeOffset="143775.69">7611 8570 1305 0,'0'0'342'0,"0"0"-236"16,0 0-56-16,0 0-14 16,0 0 49-16,0 0-45 15,0 0 2-15,75-10-42 16,-47 3 0-16,5-1-114 16,-5-1-230-16,-7 4-661 0</inkml:trace>
  <inkml:trace contextRef="#ctx0" brushRef="#br0" timeOffset="144172.26">7942 8624 1144 0,'0'0'265'0,"0"0"-168"15,0 0-89-15,0 0 12 16,109 25 43-16,-76-25-34 15,0-12 20-15,-3-2-32 0,-5-2-16 16,-6 2-2-16,-7 0-3 16,-10 3 4-16,-2 0 17 15,0 4-15-15,-9-3 23 16,-9 4 8-16,-3 3-9 16,-3 3 33-16,0 0-31 15,-1 0 16-15,4 14-42 16,0 5 11-16,2 5 2 15,8 3-12-15,5 4 42 16,5 1 31-16,1 0-43 16,0-2 27-16,12-2-20 15,6-2-10-15,4-6 12 16,7-8-39-16,2-7 10 16,6-5-11-16,0 0-30 15,18-30-60-15,-10 0-162 0,-6 0-795 0</inkml:trace>
  <inkml:trace contextRef="#ctx0" brushRef="#br0" timeOffset="145030.66">8964 8078 745 0,'0'0'382'0,"0"0"-251"15,0 0-60-15,0 0 3 16,0 0 21-16,0 0 34 16,0 0-52-16,15 78-21 15,-9-69-17-15,-2-6-15 16,-2-1 6-16,1-2-29 16,-3 0-1-16,0 0-11 0,0-2 11 15,0-9 43 1,0 0-16-16,0 0-26 0,0 0 14 15,-5 5 13-15,2 2 10 16,-1 4-11-16,1 0-27 16,-2 0 0-16,0 0 17 15,0 0-16-15,2 7-2 16,0 1-101-16,3 9-104 16,0-2-107-16,2-2-562 0</inkml:trace>
  <inkml:trace contextRef="#ctx0" brushRef="#br0" timeOffset="145786.56">9993 7883 1217 0,'0'0'306'0,"0"0"-219"16,0 0 5-16,0 0 35 15,0 0 8-15,0 0-25 0,0 0-13 16,-49-50-74-16,25 47-6 15,-3 3-13-15,-6 0 3 16,-4 0 11-16,-3 13-17 16,1 5 5-16,3 3-6 15,6 2 10-15,4 0-22 16,6 2 12-16,5-3-15 16,5-3 6-16,4-2-1 15,3-3 10-15,3-3-1 16,0-2-40-16,6-3 4 15,7 0 12-15,1-2 20 16,5-2-5-16,2-2 10 16,2 0 0-16,3 0 0 15,3 0-1-15,-1-6-5 0,5 2 4 16,0 0 2-16,1 2 2 16,3 2-1-16,-3 0-1 15,-2 0 2-15,-4 10 4 16,-1 4-7-16,-6 3 1 15,-3 5 0-15,-5 0-12 16,-1 3 8-16,-6 3-5 16,-1-2 8-16,-5 1 2 15,0-3 10-15,0-3-11 16,-13-1 0-16,-6-5 6 16,-8-1 0-16,-5-4-6 15,-7-3 0-15,-7-3 7 16,-1-4 6-16,1 0 9 15,3 0-5-15,1-4 52 0,8-6-47 16,6 3 6 0,6-2-28-16,6 4 12 0,9 2-10 15,2 2-2-15,2 0-9 16,3 1-9-16,0-2-88 16,8 2-53-16,5-1-116 15,3-1-381-15</inkml:trace>
  <inkml:trace contextRef="#ctx0" brushRef="#br0" timeOffset="146202.03">10304 8313 892 0,'0'0'737'0,"0"0"-647"15,0 0-46 1,0 0-24-16,0 0 34 0,14 92 84 16,-6-53-52-16,1 9-22 15,3 5-19-15,-3 5-27 16,0-1 13-16,-2-4-12 16,-3-5-17-16,1-8 19 15,-5-13-21-15,3-8 0 16,-3-11-13-16,0-8-123 15,0-8-224-15,0-8-509 0</inkml:trace>
  <inkml:trace contextRef="#ctx0" brushRef="#br0" timeOffset="146455.25">10172 8442 626 0,'0'0'659'16,"0"0"-552"-16,0 0-53 16,0 0 96-16,0 0 4 15,113-18-27-15,-71 14-18 16,3-1-51-16,-2 1-23 16,-2 3 5-16,-3-1-39 15,-8 2-1-15,-7 0 0 16,-7 0-33-16,-4 0 5 15,-10 0-130-15,-2 0-195 16,0 3-377-16</inkml:trace>
  <inkml:trace contextRef="#ctx0" brushRef="#br0" timeOffset="146659.47">10278 8643 1139 0,'0'0'485'0,"0"0"-412"16,0 0-31-16,0 0 0 15,0 0 83-15,87-28-45 16,-56 19-36-16,3-1-44 16,14 3-33-16,-12 2-175 0,-5 2-493 15</inkml:trace>
  <inkml:trace contextRef="#ctx0" brushRef="#br0" timeOffset="147026.96">10806 8703 914 0,'0'0'232'15,"0"0"-174"-15,0 0-1 16,0 0 66-16,0 0 6 15,82-29 27-15,-71 14-117 16,-5-1-27-16,-5 2-12 16,-1 3 0-16,0 3 22 0,-9 4 0 15,-9 4 32-15,0 0 19 16,-4 4-39-16,1 10-7 16,0 6-8-16,5 2-8 15,4 5 48-15,3 1-34 16,8 2 7-16,1 4 17 15,4-1-24-15,11-3 37 16,7-3-24-16,3-5-27 16,5-5-3-16,3-9-7 15,0-3-1-15,-2-5 0 16,-1-2-62-16,6-28-21 16,-9 2-157-16,-4-1-563 0</inkml:trace>
  <inkml:trace contextRef="#ctx0" brushRef="#br0" timeOffset="147523.96">11340 8067 1317 0,'0'0'152'16,"0"0"-97"-16,0 0-37 15,0 0 14-15,0 0 143 16,0 0-67-16,0 84-50 16,9-70-33-16,0-6-25 0,0-3 0 15,0-5 5 1,-2 0-5-16,-1-1 0 0,-3-11 0 15,-3-4 39-15,0-1 5 16,0 2-25-16,-3 2 24 16,-7 9-24-16,-3 4-4 15,-1 0-2-15,-1 7-13 16,5 14-30-16,2-3-185 16,5-1-815-16</inkml:trace>
  <inkml:trace contextRef="#ctx0" brushRef="#br0" timeOffset="148693.18">12323 7599 838 0,'0'0'557'16,"0"0"-468"-16,0 0 46 0,0 0-61 16,0 0 52-16,0 0-8 15,0 0-69-15,0 0-4 16,0 21-45-16,0 10 43 15,3 13 17-15,3 21-33 16,0 22 7-16,-2 22 7 16,-2 6-41-16,-2-8 0 15,0-22 0-15,0-28 0 16,-3-16-4-16,-3-9 11 16,2 2-7-16,-1-3 13 15,2-3-12-15,0-11-2 16,1-6 0-16,2-8-16 15,0-3 15-15,0 0-41 0,-1-9-2 16,1-9 44 0,-3-8-23-16,0-10 24 0,-4-6-14 15,1-9-8-15,-2-15 16 16,-1-17-8-16,0 4-7 16,5 8 20-16,1 10-37 15,3 17 38-15,0-6-7 16,0-1 7-16,0 7-11 15,4 10 11-15,1 6 0 16,1 10 3-16,-3 5 6 16,0 8-15-16,0 3 6 15,1 2 0-15,4 0 13 16,5 13-12-16,4 6 10 0,5 5 4 16,5 6-7-1,4 5 6-15,5 4-14 0,4 5 6 16,5 8-3-16,0 4-3 15,1 3 0-15,-4 4 0 16,-5-4-1-16,-3 0 0 16,-7-4 2-16,-3-6 5 15,-3-6 6-15,-8-8-12 16,-1-8 0-16,-7-7 0 16,-2-5-8-16,-3-5 6 15,0-3 4-15,-5-2 1 16,-13-1 26-16,-3 2-19 15,-7-6-7-15,-5 2 8 16,-4-2-4-16,0 0 42 16,1 0-23-16,4 0 21 0,4 0-2 15,7 0-38 1,6 0 5-16,8 1-12 0,1-1-9 16,5 0-9-16,1 0 6 15,0 0-44-15,3 0-31 16,17-10-116-16,0-3-119 15,-2-3-547-15</inkml:trace>
  <inkml:trace contextRef="#ctx0" brushRef="#br0" timeOffset="149100.23">12883 7669 1134 0,'0'0'226'0,"0"0"-152"15,0 0-3-15,0 0 101 16,0 0-9-16,0 0-28 0,83-3-38 16,-52 1-58-16,4-1 8 15,3-1-20-15,1 1-12 16,0 1 22-16,-2-1-28 16,0 2 1-16,-4-2-6 15,-5 3 2-15,-5-2-12 16,-4 2 5-16,-8 0-35 15,-1 0 13-15,-8 0-69 16,-2 0-122-16,0 3-367 16,-6 2-255-16</inkml:trace>
  <inkml:trace contextRef="#ctx0" brushRef="#br0" timeOffset="149444.24">13127 7674 235 0,'0'0'941'16,"0"0"-803"-16,0 0-58 16,0 0 4-16,0 0 57 15,7 98 68-15,5-53-59 16,2 8-47-16,-1 10-19 15,-2 3-56-15,0 0 40 0,-3-2-12 16,-3-6-28 0,-4-9 39-16,1-6-33 0,-2-9 5 15,0-8 7-15,0-7-45 16,0-6 12 0,0-6-13-16,0-7-9 0,0 0-4 15,0 0-15-15,0 0-45 16,4 0-55-16,5 0-194 15,-2 0-553-15</inkml:trace>
  <inkml:trace contextRef="#ctx0" brushRef="#br0" timeOffset="149836.67">13565 8504 1237 0,'0'0'548'0,"0"0"-437"15,0 0-24-15,0 0-58 16,0 0 53-16,0 0-32 16,0 0-4-16,2 29 22 0,4-5-52 15,-1 4 23-15,2 5-4 16,-3-2-19-16,2 1 29 16,-1-6-44-16,-2-1 8 15,0-6-9-15,-2-5-33 16,1-4-25-16,-2-7-38 15,0-3-87-15,0-4-204 16,0-7-458-16</inkml:trace>
  <inkml:trace contextRef="#ctx0" brushRef="#br0" timeOffset="150099.54">13451 8389 935 0,'0'0'349'0,"0"0"-253"16,0 0-54-16,0 0 118 15,0 0 16-15,0 0-46 16,85-4-21-16,-54 1-84 16,2-1 17-16,0 2-16 15,-2-2-20-15,-3 1 29 16,-1 0-27-16,-5 2-8 15,-3-3 0-15,-5 1-92 16,-8 1-103-16,-3 1-167 16,-3 1-650-16</inkml:trace>
  <inkml:trace contextRef="#ctx0" brushRef="#br0" timeOffset="150286.79">13542 8584 1092 0,'0'0'402'0,"0"0"-293"16,0 0-45-16,0 0-1 15,0 0 54-15,0 0 20 16,0 0-104-16,88-22-33 16,-59 8-3-16,-3 3-204 15,-4 2-454-15</inkml:trace>
  <inkml:trace contextRef="#ctx0" brushRef="#br0" timeOffset="150691.29">13998 8651 1015 0,'0'0'152'16,"0"0"-97"-16,0 0-54 15,0 0 124-15,0 0-8 16,93-38-72-16,-80 17-42 16,-6 0 10-16,-4 1-13 15,-3 3 28-15,0 3 52 16,-9 5 32-16,-8 4-20 16,-3 5-57-16,-1 0 33 0,-3 8-34 15,1 6-12-15,0 5 3 16,5 4-25-16,5 0 36 15,7 4-16-15,3-1-9 16,3 1 15-16,0-4-17 16,16 2 28-16,1-7 4 15,5-3-41-15,5-4 20 16,1-4-20-16,2-5 1 16,1-2 5-16,-2 0-6 15,-4 0-9-15,-5-4-52 16,2-6-84-16,-7 1-102 15,-3 4-535-15</inkml:trace>
  <inkml:trace contextRef="#ctx0" brushRef="#br0" timeOffset="152386.21">3654 10190 1204 0,'0'0'240'16,"0"0"-179"-16,0 0-40 16,0 0 18-16,-100 3 56 15,76 5-28-15,5 6-15 16,-2 2-16-16,5 4-35 16,2 1 15-16,5 4-16 15,6 6 1-15,-1-1 12 0,4 3-3 16,0 1 8-16,10-2 8 15,5 0-25-15,3-4 12 16,0-6-13-16,1-5 0 16,-1-8 11-16,3-2-10 15,-2-7 0-15,-1 0-1 16,0-14-12-16,0-9-10 16,-3-5 22-16,0-6 29 15,-6-4 21-15,0-1-49 16,-2 1-2-16,-4 6-4 15,-3 7 5-15,0 9 12 16,0 5-12-16,0 7 1 16,0 4-8-16,0 2 4 15,0 17 3-15,3 12 22 16,6 23-21-16,6 25 38 0,3 25-33 16,3 14 7-16,-6-1 9 15,0-9-15-15,-8-18-8 16,-4-18 1-16,0-19 0 15,-3-14 13-15,0-8-12 16,0 0-1-16,0 0 10 16,0-1-10-16,0-9 0 15,0-7-34-15,0-7-133 16,0-4-134-16,0-3-508 0</inkml:trace>
  <inkml:trace contextRef="#ctx0" brushRef="#br0" timeOffset="152628.87">3505 11011 388 0,'0'0'574'16,"0"0"-446"-16,0 0 82 15,0 0-31-15,119 0-6 16,-74 1-40-16,3-1-22 16,1 0-33-16,0 0-67 15,14-6-11-15,-14-3-89 16,-9-3-399-16</inkml:trace>
  <inkml:trace contextRef="#ctx0" brushRef="#br0" timeOffset="152883.25">4142 10877 993 0,'0'0'607'0,"0"0"-518"15,0 102-57-15,7-48 7 16,1 3 78-16,1 0-20 0,2-2-24 15,0-4-32 1,-2-7-41-16,3-9 0 0,-5-9-23 16,-1-9-55-16,-3-11-43 15,-3-6-142-15,0-13-262 16,0-8-54-16</inkml:trace>
  <inkml:trace contextRef="#ctx0" brushRef="#br0" timeOffset="153086.16">4085 10911 1020 0,'0'0'372'15,"0"0"-301"-15,0 0-48 16,0 0 40-16,0 0 14 16,0 0 42-16,87 7-63 0,-52-5-17 15,-2 0-11-15,3-1-21 16,-5-1-14-16,-7 0-27 15,-4 3-180-15,-7-1-161 16,-10 3-763-16</inkml:trace>
  <inkml:trace contextRef="#ctx0" brushRef="#br0" timeOffset="153290.31">4111 11140 605 0,'0'0'970'0,"0"0"-837"0,0 0-116 16,0 0-16-16,0 0 54 15,0 0 36-15,98-9-62 16,-64 1-29-16,2 2-6 16,4-1-189-16,-10 2-320 15,-9 3-453-15</inkml:trace>
  <inkml:trace contextRef="#ctx0" brushRef="#br0" timeOffset="153656.6">4495 11243 1066 0,'0'0'207'15,"0"0"-158"-15,0 0-18 16,0 0-4-16,97 33 27 0,-76-33 18 15,1-7-45-15,-8-2-17 16,-5-5 32-16,-5 0-32 16,-4 1 18-16,-4 3-15 15,-10-1-12-15,-6 3 24 16,-6 3-14-16,1 5 13 16,-1 0 37-16,3 2-49 15,2 17 14-15,4 5-25 16,4 8 5-16,4 4 4 15,6 4 11-15,3 0 42 16,0-4 15-16,12-3-40 16,7-7 4-16,2-5-11 0,7-6-31 15,4-7 8-15,-1-8-8 16,2 0-62-16,3-17-131 16,-8-3-153-16,-7 0-656 0</inkml:trace>
  <inkml:trace contextRef="#ctx0" brushRef="#br0" timeOffset="153942.76">5068 10914 1204 0,'0'0'261'0,"0"0"-181"16,0 0-56-16,85 8-18 16,-52-7 74-16,-2 2-23 15,-3-1-25-15,-4 0-32 16,-4 6-67-16,-7-2-123 15,-5 2-413-15</inkml:trace>
  <inkml:trace contextRef="#ctx0" brushRef="#br0" timeOffset="154196.07">5093 11177 829 0,'0'0'626'0,"0"0"-526"16,0 0-43-16,0 0 101 16,0 0 27-16,96 5-72 15,-63-5-16-15,1 0-52 16,-3 0-31-16,-2 0 17 16,-4 0-30-16,-6 0 14 15,-2 0-13-15,-4 0-2 0,-1 3-42 16,-1 4-73-16,-3-3-261 15,-3 0-825-15</inkml:trace>
  <inkml:trace contextRef="#ctx0" brushRef="#br0" timeOffset="156071.81">6850 10510 1005 0,'0'0'231'16,"0"0"-141"-16,0 0-10 15,0 0 45-15,0 0-37 16,0 0-64-16,0 0 8 0,-8 5 13 16,6-1 35-16,1 2-2 15,-1 0-24-15,1 2 14 16,1-4-19-16,0 4-31 16,0-1 21-16,0 0-39 15,0 0 15-15,0 1-15 16,0 1 6-16,4 1 4 15,6 1 8-15,2 2-16 16,6-2 35-16,2 0-35 16,2-2-2-16,5-3 0 15,0-6 9-15,-1 0-4 16,-3 0-4-16,1-11-1 16,-5-7 8-16,-2-6-7 15,-4-5-1-15,-7-4 0 16,-1-1 2-16,-5-1 27 0,0 3-15 15,-5 3 5-15,-7 3 37 16,-3 6-45-16,0 4 29 16,-4 3-12-16,-2 6-13 15,-2 2 22-15,-3 5-15 16,-3 0-7-16,-2 3-14 16,1 10-1-16,3 7 0 15,4 2-46-15,6 5-43 16,5 0-1-16,11 20-74 15,1-8-400-15,0-3-913 0</inkml:trace>
  <inkml:trace contextRef="#ctx0" brushRef="#br0" timeOffset="156636.17">6922 10754 977 0,'0'0'295'15,"0"0"-221"-15,0 0 13 0,0 0 1 16,0 0 61-16,0 0-5 15,-61 85-84-15,58-64-5 16,3 2-22-16,0 4-9 16,0 2 34-16,12 1-26 15,9-1 1-15,1-2 4 16,9-5-17-16,-1-5-2 16,3-10-18-16,0-5 1 15,0-2 5-15,-2 0 3 16,-3-13-9-16,-4-5 0 15,-6-6 9-15,-3-2 2 16,-6-4 20-16,-4-2-5 16,-5-1 12-16,0-1-28 0,0 3-7 15,-11 1 6 1,0 2 0-16,-5 3 15 0,-3 6-9 16,2 2 10-16,-3 5 21 15,-6 3-45-15,-2 3 10 16,1 5-11-16,-3 1 14 15,0 1-10-15,2 14-3 16,1 2-1-16,8 5 0 16,4 2-59-16,6 0 2 15,6 1-36-15,6 9-44 16,13-8-69-16,2-2-442 0</inkml:trace>
  <inkml:trace contextRef="#ctx0" brushRef="#br0" timeOffset="157170.37">7416 10444 1196 0,'0'0'319'0,"0"0"-180"15,0 0-31-15,0 0-17 16,0 0 13-16,0 0-72 16,0 0 6-16,-28 3-38 15,23 11 10-15,-1 11-1 0,1 6-9 16,1 8 10 0,1 7 15-16,3 7-19 0,0 5 15 15,3 0-21-15,12 0 0 16,9-5-6-16,4-7 6 15,2-7 0-15,4-11-9 16,1-8 0-16,-1-12 8 16,0-6 1-16,0-2 0 15,-4-8 8-15,-6-12-8 16,-4-5 0-16,-10-4 15 16,-7-4 6-16,-3-2 7 15,0 2 16-15,-12 1-13 16,-6 1 7-16,-1 8-26 15,-5 4 13-15,0 8 6 16,-1 6-25-16,-3 5 21 0,2 0-26 16,-1 11 5-16,3 9 0 15,2 3-6-15,8 4-31 16,4 0-25-16,4 0-42 16,6 0 25-16,9 4-95 15,9-9-163-15,3-6-548 0</inkml:trace>
  <inkml:trace contextRef="#ctx0" brushRef="#br0" timeOffset="157890.28">7821 10551 757 0,'0'0'351'15,"0"0"-243"-15,0 0-57 16,0 0-13-16,0 0 79 16,48 75-21-16,-27-70-45 15,4-4-13-15,1-1-38 16,-2 0 13-16,-2-11 3 15,-4-8 15-15,-5-3 23 16,-5-5-10-16,-1-4-2 0,-5-2-3 16,-2-1-38-1,0 2 11-15,0 5 4 0,-9 3-6 16,0 2 62-16,-2 7-18 16,-2 4-12-16,-5 3 11 15,0 6-47-15,-4 2 31 16,-2 0-37-16,-5 14 9 15,3 6-9-15,2 6 1 16,3 5-1-16,6 1 0 16,7 3 1-16,4 0-2 15,4 0 0-15,0-2 1 16,18-4-11-16,6-2 11 16,4-9-12-16,2-5-12 15,4-7-7-15,-1-6 3 0,-3 0 1 16,-2-11-24-16,-7-8 29 15,-4-2-2-15,-4-4 20 16,-7-4-4-16,-6 2 16 16,0 3 2-16,0 2 34 15,0 6-13-15,0 6 30 16,0 5-31-16,-2 5 8 16,1 0-38-16,1 7 7 15,0 16 5-15,0 10 12 16,1 8-11-16,7 10 53 15,1 4-43-15,1 3 8 0,1 0-31 16,-1-4 4 0,2-8-19-16,-3-5 15 0,0-9-28 15,-1-8 10-15,2-8-119 16,-1-8-223-16,-1-6-463 0</inkml:trace>
  <inkml:trace contextRef="#ctx0" brushRef="#br0" timeOffset="158926.04">8645 10660 1217 0,'0'0'236'0,"0"0"-54"16,0 0-57-16,0 0 3 15,0 0-5-15,0 0-9 16,0 0-53-16,-6-46-53 16,-3 38 26-16,0-1-17 15,-2 4-7-15,-2 2-10 16,1 3-3-16,-4 0-4 15,1 0 7-15,-3 11 0 16,1 3-5-16,1 3 5 0,4 4 0 16,3 1 0-16,5 3-6 15,4 0 0-15,0 2 6 16,0 1-25-16,7-2 25 16,7-5-30-16,1-3 20 15,1-6-3-15,2-4-55 16,-2-8 38-16,-1 0-10 15,2-8-29-15,-3-9 28 16,-3-6-35-16,1-3 32 16,-3 0 35-16,-3 0 9 15,-2 2 9-15,-1 4 43 16,-3 3 7-16,0 7 33 16,0 3-42-16,0 4-6 15,2 3-19-15,1 0-25 16,3 7 0-16,7 10-1 0,4 5 1 15,2 10 18-15,6 7-7 16,-1 6-9-16,7 9-2 16,4 19 1-16,7 17 5 15,5 17-6-15,-3 5 1 16,-10-9 0-16,-6-11 7 16,-13-12-16-16,-3 0 8 15,-7-11 0-15,-4-12-1 16,-1-13 1-16,0-3 0 15,-4 4 13-15,-10 3-6 16,-7 2-9-16,-7-11 2 16,-2-8 0-16,-7-11-1 15,-2-10 2-15,-1-9 9 16,4-1-10-16,2-4 15 16,4-12-17-16,3-3 2 0,5-2-3 15,2-4-6-15,1-3 18 16,2-3-9-16,1-3 24 15,7-2-14-15,1-1-3 16,4-2-1-16,1-4 2 16,3-4 5-16,0-3-11 15,0-5 4-15,5 1 0 16,8-1 1-16,4 2-14 16,5 6 7-16,3 0 0 15,3 6 1-15,4 4 0 16,-2 5 0-16,-1 3 16 15,0 6-10-15,-4 3 3 16,-4 3-9-16,0 4-1 0,-5 4 25 16,-4 2-25-16,-1 1 8 15,-3 4 1-15,-3 1-8 16,-2-1-2-16,2 2 0 16,-4 0-34-16,-1 0-14 15,0 0-78-15,0 0-225 16,0 0-724-16</inkml:trace>
  <inkml:trace contextRef="#ctx0" brushRef="#br0" timeOffset="160528.03">9344 10681 1058 0,'0'0'291'15,"0"0"-212"-15,0 0-38 16,0 0 39-16,0 0-12 15,0 0 8-15,0 0-17 16,-7 1-52-16,7 9 37 0,0 1-27 16,3-1 4-16,1-2 24 15,2-2-45-15,-1-3 0 16,-1-3 19-16,-2 0-6 16,1 0-6-16,1-4-7 15,-4-8 16-15,0-1 12 16,0-3-27-16,-4 2 8 15,-4 0-9-15,-2 5 1 16,1 1-6-16,-1 7 16 16,-1 1-11-16,6 0 57 15,1 8-48-15,2 5-9 16,2 3 0-16,0 9-30 16,9-8-109-16,4 0-635 0</inkml:trace>
  <inkml:trace contextRef="#ctx0" brushRef="#br0" timeOffset="163056.29">10126 10461 576 0,'0'0'611'0,"0"0"-507"16,0 0-5-16,0 0-44 0,0 0 3 15,0 0 32-15,0 0-10 16,-16 56 2-16,11-38-47 16,2 5 15-16,1 1 26 15,-1 5-3-15,3 3-7 16,0 2-1-16,0 2-45 16,5-2 11-16,7-1-16 15,6-3 0-15,0-4 22 16,6-6-37-16,1-4 7 15,0-5-7-15,2-5 12 16,0-6-13-16,-3 0 1 16,1-9 0-16,-2-13 9 15,-4-7 5-15,-4-6-14 0,-3-2 0 16,-5-5 1 0,-7-1 3-16,0 0-4 0,-1 3 0 15,-14 0 5-15,-3 5-5 16,-4 2 0-16,-2 5-1 15,-3 5 1-15,0 6-12 16,-1 2 18-16,4 6-6 16,-2 9 10-16,3 0-9 15,2 0-1-15,1 17 0 16,3 7-18-16,1 3 6 16,3 8-7-16,6-1-10 15,5 5 6-15,2 14-93 0,9-9-114 16,6-7-399-16</inkml:trace>
  <inkml:trace contextRef="#ctx0" brushRef="#br0" timeOffset="163284.29">10699 10894 1733 0,'0'0'324'16,"0"0"-229"-16,0 0-56 16,0 0-39-16,0 0 40 15,0 0-14-15,0 0-26 0,0 42 0 16,0-42-76-16,0-6-134 16,0-4-167-16,2-2-424 0</inkml:trace>
  <inkml:trace contextRef="#ctx0" brushRef="#br0" timeOffset="163785.25">10930 10285 1250 0,'0'0'213'16,"0"0"-130"-16,0 0-49 16,0 0 14-16,0 0 133 15,3 78-56-15,-3-44-39 16,0 5-10-16,0 5-63 15,0 1 24-15,0 0-9 16,-5-4-22-16,4-5 32 16,-1-9-37-16,2-5 11 15,0-8-12-15,0-6-16 0,5-8 15 16,6 0 1-16,3 0 0 16,4-5 7-16,5-7-6 15,-1 3 4-15,2-1 2 16,1 2 2-16,-2 2-15 15,2 2 6-15,-1 2 0 16,1 2 2-16,-1 0-1 16,-3 0-1-16,3 7 12 15,-4-2-11-15,-1 0-2 16,-2 0-10-16,-3-5-49 16,1 0-82-16,-5-2-258 15,-2-8-550-15</inkml:trace>
  <inkml:trace contextRef="#ctx0" brushRef="#br0" timeOffset="164056.22">11246 10336 1081 0,'0'0'758'0,"0"0"-694"16,0 0-32-16,0 0-26 15,-1 78 56-15,1-35 73 16,4 11-76-16,-1 3-3 16,0 6-9-16,-3-2-39 15,1-6 23-15,-1-6-31 16,0-9 0-16,0-11 0 16,0-6-31-16,0-10-23 0,2-8-84 15,1-5-202-15,5-5-307 16,-4-8-443-16</inkml:trace>
  <inkml:trace contextRef="#ctx0" brushRef="#br0" timeOffset="164452.54">11503 10357 1250 0,'0'0'210'0,"0"0"-143"0,0 0-32 16,0 83 125-16,0-50-35 15,-2 2-16-15,-1 0-24 16,0 0-57-16,0-6 19 16,3-5-20-16,0-7-11 15,0-5 27-15,0-5-37 16,0-5 0-16,6-2 12 15,6 0-17-15,4 0 7 16,3 0-8-16,1-7 0 16,4 0 10-16,0 1-10 15,-1 2 7-15,2 2 17 16,0 2-23-16,-1 0 18 0,0 0-11 16,-5 0 6-16,-1 0-28 15,-6 0 14-15,-3 0-57 16,0 0-99-16,-5-8-214 15,-1-1-8-15,-3 0-792 0</inkml:trace>
  <inkml:trace contextRef="#ctx0" brushRef="#br0" timeOffset="164732.63">11756 10343 1332 0,'0'0'349'0,"0"0"-230"16,0 0-118-16,0 0 49 0,-1 76 82 15,1-31-18-15,0 17 1 16,0 1-51-16,1 3-1 16,2-1 13-16,-1-11-63 15,2-1 11-15,-4-9-24 16,3-9 10-16,2-10-27 15,-2-8 15-15,1-7-48 16,-1-4-44-16,0-6-102 16,2-2-279-16,-4-7-542 0</inkml:trace>
  <inkml:trace contextRef="#ctx0" brushRef="#br0" timeOffset="165166.28">11995 10340 611 0,'0'0'1006'16,"0"0"-882"-16,0 0-70 15,0 0-13-15,0 0 38 16,16 90 51-16,-11-60-62 15,1 3-30-15,-2-1 6 16,2-2-42-16,0-3 27 0,0-5-17 16,0-5-10-16,0-7 14 15,2-3-15-15,3-6-1 16,0-1 6-16,4 0 8 16,0 0-15-16,2-1 1 15,2-5 0-15,1 0 7 16,3 3-4-16,2-2-3 15,-2 2 0-15,0-1 7 16,0 2-8-16,-7-1 1 16,-1 1 0-16,0 0-10 15,-2 1-24-15,-2 1 19 16,-2 0-9-16,3 0-54 16,-3 0-9-16,0 0-118 0,-1 0 17 15,-3 0-509-15</inkml:trace>
  <inkml:trace contextRef="#ctx0" brushRef="#br0" timeOffset="165422.63">12350 10307 1590 0,'0'0'389'16,"0"0"-263"-16,0 0-73 15,0 0-52-15,-3 79 111 16,3-18-16-16,0 23-11 16,0 13-2-16,3-5-41 15,-2-23 5-15,1-22-47 0,-2-19 11 16,0-1-22 0,0-1 4-16,1-3-44 0,4-11-60 15,-1-7-89-15,1-5-503 0</inkml:trace>
  <inkml:trace contextRef="#ctx0" brushRef="#br0" timeOffset="166001.64">12914 10190 1393 0,'0'0'288'15,"0"0"-146"-15,0 0-38 16,0 0 49-16,96 11-30 16,-54-11-61-16,7 0 4 15,1 0-39-15,-1-5 1 16,-4-1 5-16,-2-1-32 15,-7 3-1-15,-6 1 0 0,-5 3-9 16,-7 0-1-16,-3 0-14 16,-9 0-40-16,-6 0-31 15,0 3-222-15,0 4-282 0</inkml:trace>
  <inkml:trace contextRef="#ctx0" brushRef="#br0" timeOffset="166412.66">13211 10193 1311 0,'0'0'291'16,"0"0"-218"-16,0 0-21 15,0 0-21-15,0 0 49 16,0 0 71-16,0 0-54 15,47 75-35-15,-26-39 3 16,6 8-45-16,-2 6 20 16,2 4-35-16,-5 1 9 15,-5-3 12-15,-5-4-25 16,-6-3 12-16,-6-4-1 16,0-4-3-16,-3-5-10 15,-13-4 1-15,-7-4 0 16,-5-4 5-16,-8-7-4 15,-4-5 13-15,-4-3-1 16,0-5 2-16,2 0-3 0,4 0 12 16,6-4-8-16,5-2 26 15,8 0-35-15,5 1-6 16,7 2-1-16,4 3-32 16,3-4-62-16,1-1-74 15,11 0-479-15</inkml:trace>
  <inkml:trace contextRef="#ctx0" brushRef="#br0" timeOffset="167006.68">12234 11301 1043 0,'0'0'353'15,"0"0"-251"-15,0 0 7 16,0 0 13-16,0 0 14 15,0 0 29-15,0 0-72 16,100 0-16-16,-59 0 13 16,22 0-56-16,26 2 7 15,26 2-21-15,19-1-14 16,5 0 23-16,0-3-28 16,-8 0 26-16,5-8 0 15,-5-4-18-15,-2-4-18 16,-7-1 7-16,-7 0-1 0,-11-3 2 15,-20 6 2-15,-19 1 0 16,-17 2 8-16,-8 3-8 16,5-4-2-16,1 0-27 15,9-5-50-15,-13 4-18 16,-15 5-251-16</inkml:trace>
  <inkml:trace contextRef="#ctx0" brushRef="#br0" timeOffset="168026.96">12732 11867 1196 0,'0'0'274'0,"0"0"-157"16,0 0-57-16,0 0 16 15,0 0 42-15,0 0-21 16,0 0 17-16,-33-34-71 16,19 32-11-16,-2 2-13 15,-3 0-18-15,-4 0 16 16,1 12-17-16,-2 0 0 0,5 2 3 16,-1 3-2-16,5 0 7 15,4-1-8-15,5 2 0 16,4 2 0-16,2 4-1 15,3 5-10-15,16 0 4 16,1 3 7-16,10-3 0 16,0-7 0-16,1-6 9 15,-3-7-10-15,-1-9 1 16,-6 0-10-16,-5-9-1 16,-1-9 1-16,-6-5 10 15,-3-2 23-15,-2-2-23 16,-4 0 1-16,0 3 5 0,0 3-4 15,0 5 26-15,0 6-28 16,0 7 11-16,0 3-11 16,0 8-25-16,5 19 25 15,12 12 5-15,9 15 2 16,12 17 23-16,11 21-24 16,1 19 1-16,-8 3-7 15,-12-8-16-15,-15-13 13 16,-12-23-28-16,-3-16 6 15,0-10 13-15,-7-7-4 16,-10 2 16-16,-7 3 0 16,-7-1 1-16,-3-11 11 15,-2-10-6-15,-3-13 16 0,2-7 40 16,1-9-62 0,5-16 0-16,2-8-24 0,9-6 24 15,4-7 31-15,7-3-21 16,5-4 10-16,4-3 6 15,0-1-15-15,13 1-4 16,7 3-7-16,1 4 2 16,6 8 15-16,4 3-17 15,0 5-1-15,2 3 1 16,0 5-96-16,12 0-90 16,-10 4-376-16,-3 7-478 0</inkml:trace>
  <inkml:trace contextRef="#ctx0" brushRef="#br0" timeOffset="168874.37">13594 11774 1008 0,'0'0'272'0,"0"0"-192"15,0 0-19-15,0 0-35 16,0 0 36-16,0 0-4 0,0 0-40 16,-19 38 8-1,19-24 21-15,0 1 21 0,0 4 24 16,11-3-43-16,6-3-10 15,4-1-8-15,2-7-25 16,3-5-7-16,-1 0 1 16,-1-3 0-16,-3-11-12 15,-4-6 6-15,-4-2 6 16,-7-2-23-16,-3 1 43 16,-3 1-20-16,0 1 15 15,-11 3-3-15,-5 4 57 16,-5 3-20-16,0 2 17 15,-3 6-45-15,2 3-20 16,1 0 13-16,2 8-14 16,2 3-50-16,5 3-29 0,8 6-128 15,4-2-125-15,0-1-622 16</inkml:trace>
  <inkml:trace contextRef="#ctx0" brushRef="#br0" timeOffset="169326.84">14259 11764 806 0,'0'0'627'0,"0"0"-516"0,0 0 78 15,0 0-2-15,0 0-67 16,0 0-24-16,0 0-21 16,-96 4-60-16,74 8 16 15,1 5-27-15,-1 4 2 16,1 5 19-16,2 6-23 16,4 3 11-16,1 6 14 15,8 0-26-15,6 3 20 16,0-1-21-16,8-2-6 15,13-4 6-15,4-5 13 16,8-4-12-16,1-11 14 0,2-5-6 16,2-7-10-16,1-5 1 15,0 0-2-15,-1-9-5 16,-1-6 7-16,-1 1 0 16,-4 4 0-16,-2-1-40 15,-7 3 21-15,1 3-31 16,-8 2-51-16,-5 3-56 15,-5 0-121-15,-3 0-516 0</inkml:trace>
  <inkml:trace contextRef="#ctx0" brushRef="#br0" timeOffset="184694.37">15054 10572 310 0,'0'0'557'0,"0"0"-432"0,0 0-104 15,0 0-5-15,0 0-6 16,-3 0 31-16,3 4 34 16,0-1-37-16,0 3-4 15,0 2 23-15,0 0 2 16,0 3 20-16,0 1-11 16,3-2-36-16,5 1 9 15,-1-2-27-15,3-3-1 16,-2-1-7-16,-2-3 3 15,0-2-18-15,0 0 5 16,-3 0 4-16,-2-3 29 16,-1-4-9-16,0-2 1 15,0-1 11-15,0 0-32 0,-1 1 20 16,-8 1-14 0,1 1-5-16,1 3 16 0,-2 3-2 15,0-1-4-15,0 2-11 16,3 0 2-16,0 0 1 15,0 3-3-15,3 7 0 16,3-1-7-16,0 3 7 16,0 0-1-16,0-1-5 15,9-3-3-15,0-1 3 16,0-2 6-16,-1-5 0 16,2 0-1-16,-3 0-25 15,-2-2 26-15,0-6-2 16,-4 1 2-16,-1-3 13 15,0 1-11-15,0 0 7 16,-4 3-1-16,-4 0 0 0,-1 1-8 16,0 4 8-1,2 1 1-15,-1 0-9 0,4 0 0 16,-1 8 0-16,3 4-1 16,2 0-11-16,0 2 10 15,0-3-18-15,2-3-8 16,4 0 21-16,2-6-52 15,-2-1 16-15,0-1 16 16,1 0-63-16,-4-1-10 16,0-8 86-16,-3-1 1 15,0 0 12-15,0 0 2 16,0 2 11-16,-5 3 28 16,-1 5 8-16,-1 0 23 0,0 0-18 15,1 11-52-15,1 1 10 16,2 3-11-16,0-5-167 15,3-3-821-15</inkml:trace>
  <inkml:trace contextRef="#ctx0" brushRef="#br0" timeOffset="190130.11">17628 7403 789 0,'0'0'221'16,"0"0"-163"-16,0 0-32 16,0 0 13-16,0 0 58 15,0 0 13-15,-16 101-33 16,13-55 22-16,-3 11 55 16,-3 15-62-16,0-5-20 0,-1 4-18 15,-2-3-51 1,0-13 12-16,1 3-15 0,0-11-1 15,3-11 0-15,2-13 2 16,3-9 4-16,3-10 14 16,0-4-19-16,0 0 11 15,0-18 0-15,0-5-11 16,5-13 33-16,2-9-32 16,0-5-1-16,1-5 0 15,-3-4-29-15,1-3 29 16,0-2-18-16,-2 3-14 15,3 4 32-15,-1 5-34 16,0 12 19-16,-1 9 14 16,1 9 1-16,0 11-1 15,-3 7 1-15,3 4-8 0,0 0-3 16,3 14 22-16,6 10-10 16,0 12 37-16,5 11-25 15,6 7 52-15,-1 5-40 16,3 2-3-16,-1-3 2 15,-3-7-16-15,-3-8-16 16,-5-7 8-16,-7-8 0 16,-4-6 2-16,-5-6-2 15,0-3 15-15,-3-4 36 16,-12 0-51-16,-3-3 22 16,-4 1-22-16,-4-3 1 15,-2 2 27-15,1-2-12 0,3 0 16 16,0-1-4-1,4 0-20-15,3-1-9 0,4 0 1 16,5-1-9-16,2 1-6 16,5-2 0-16,1 1-38 15,0-1-62-15,0 0-241 16,0 0-404-16</inkml:trace>
  <inkml:trace contextRef="#ctx0" brushRef="#br0" timeOffset="190439.73">17967 7525 1298 0,'0'0'243'15,"0"0"-188"-15,0 0-40 16,0 0 56-16,0 0 60 16,0 0-18-16,108-10-32 15,-77 6-39-15,3 0-4 16,-3-2-29-16,-2 0 1 16,-10 1-5-16,-2 2-5 15,-10 2-30-15,-4 1-98 16,-3 0-159-16,-7 0-253 15,-8 4-110-15</inkml:trace>
  <inkml:trace contextRef="#ctx0" brushRef="#br0" timeOffset="190666.57">18040 7559 1174 0,'0'0'307'0,"0"0"-188"15,0 0 36-15,-1 77 60 16,2-36-83-16,11 4-32 16,0 7-70-16,3-2-23 15,-5-2 38-15,0-4-43 16,-4-6 5-16,-1-9-7 0,-2-6-13 16,2-14-57-16,-2-6-254 15,1-3-832-15</inkml:trace>
  <inkml:trace contextRef="#ctx0" brushRef="#br0" timeOffset="191252.91">18323 7981 803 0,'0'0'257'0,"0"0"-79"16,0 0 0-16,5 97 55 15,0-53-20-15,-1 2-79 16,2 2-63-16,0-4-53 15,0-7 21-15,0-7-38 16,-2-8 7-16,-1-10-8 0,-1-5-31 16,-1-7-104-1,-1-3-151-15,0-13-324 0,-6-5-344 0</inkml:trace>
  <inkml:trace contextRef="#ctx0" brushRef="#br0" timeOffset="191476.26">18225 8029 995 0,'0'0'211'0,"0"0"-88"16,0 0-5-16,0 0 20 0,0 0 60 16,108 14-87-1,-71-14-2-15,0 0-33 0,0 0-42 16,-7 0 2-16,-9 0-36 15,-6 0-8-15,-10 0-57 16,-5 0-154-16,-15 10-109 16,-5 1-343-16</inkml:trace>
  <inkml:trace contextRef="#ctx0" brushRef="#br0" timeOffset="191649.54">18242 8210 910 0,'0'0'256'15,"0"0"-139"-15,0 0 21 0,0 0-3 16,0 0 66 0,98-17-91-16,-67 12-59 0,1 3-14 15,-2 1-37-15,-2 1-66 16,-1 0-162-16,-7 0-340 16,-6 5-54-16</inkml:trace>
  <inkml:trace contextRef="#ctx0" brushRef="#br0" timeOffset="191949.53">18565 8296 1235 0,'0'0'213'16,"0"0"-102"-16,0 0-20 15,0 0-41-15,0 0 87 16,79 26-47-16,-56-27-64 16,-3-12-4-16,-1-1-22 15,-5 0 0-15,-6-3 0 0,-5 1-40 16,-3 1-4-16,-2 2-40 15,-11 5 40-15,-5 7 43 16,-3 1 1-16,2 6 41 16,-2 16 57-16,3 6-40 15,8 6 46-15,5 4-24 16,5-1-27-16,2-5 22 16,18-6-47-16,9-6-11 15,8-11-3-15,5-6-14 16,7-3-6-16,14-21-79 15,-11-4-181-15,-9-5-679 0</inkml:trace>
  <inkml:trace contextRef="#ctx0" brushRef="#br0" timeOffset="192236.61">19178 7919 1322 0,'0'0'300'0,"0"0"-201"15,0 0-75-15,0 0 69 16,94 3 22-16,-64-3-61 0,0 0-1 15,-3 0-52-15,-8 0-2 16,-4 0-62-16,-15 0-160 16,0 3-76-16,-1 7-292 0</inkml:trace>
  <inkml:trace contextRef="#ctx0" brushRef="#br0" timeOffset="192398.99">19192 8095 1455 0,'0'0'354'0,"0"0"-197"16,0 0-93-16,0 0 14 16,0 0 55-16,0 0-74 15,113 2-16-15,-72-9-34 0,2-2-9 16,15-2-85 0,-10-1-225-16,-5 3-783 0</inkml:trace>
  <inkml:trace contextRef="#ctx0" brushRef="#br0" timeOffset="193194.9">20193 7464 808 0,'0'0'374'15,"0"0"-229"-15,0 0-25 16,0 0 20-16,0 0 6 16,0 0-25-16,0 0-60 15,4 0-14-15,9 0 56 16,3 0-47-16,4 2 14 15,6-1 4-15,5 1-43 16,3-2 3-16,5 0-34 16,3 0 9-16,0 0 9 15,-3-5-18-15,-1-2 7 16,-5 0-1-16,-6 1-4 16,-8 1-4-16,-6 1-26 15,-5 2-35-15,-6 2 15 0,-2 0-46 16,-8 0-41-16,-10 0-126 15,-1 6-477-15</inkml:trace>
  <inkml:trace contextRef="#ctx0" brushRef="#br0" timeOffset="193540.52">20405 7456 1061 0,'0'0'275'16,"0"0"-173"-16,0 0-76 0,0 0 4 15,0 0 69-15,0 0 5 16,0 0 23-16,-2 56 0 16,5-15-25-16,9 17 30 15,6 24-62-15,1-4 0 16,-2-8-40-16,0-12-23 15,-4-18 8-15,0-4-6 16,-1 0 3-16,-2-12 41 16,-6-10-52-16,-2-6 24 15,-2-4-10-15,0-4-9 16,0 0 24-16,0 0-30 16,0-10-24-16,0-6-47 0,0-1-141 15,0 2-401-15</inkml:trace>
  <inkml:trace contextRef="#ctx0" brushRef="#br0" timeOffset="194247.21">20974 7813 1051 0,'0'0'382'0,"0"0"-287"16,0 0-30-16,0 0-21 15,0 0 105-15,0 0-12 16,0 0-115-16,-83 1-4 15,72 6-18-15,0 3 10 0,1 5-1 16,0 0-2 0,2 5 1-16,0 5 38 0,3 8-31 15,4 5 44-15,1 8-14 16,0 6 1-16,9 5 32 16,8 4-57-16,1-2 0 15,0-1 3-15,0-4-17 16,-3-7-13-16,0-5 6 15,-6-3-7-15,-2-8-10 16,0-4 0-16,-3-6-29 16,-3-6-40-16,-1-7-171 15,0-4-250-15,-9-4-267 0</inkml:trace>
  <inkml:trace contextRef="#ctx0" brushRef="#br0" timeOffset="194487.23">20740 8335 973 0,'0'0'587'16,"0"0"-483"-16,0 0-71 16,0 0 30-16,0 0 142 15,0 0-76-15,97-21-34 16,-60 17-52-16,2 1-28 15,0-1 15-15,-2 2-30 16,-1 1-11-16,-6-2-52 16,2-3-197-16,-6 1-388 0,-8 1-552 15</inkml:trace>
  <inkml:trace contextRef="#ctx0" brushRef="#br0" timeOffset="194690.23">21194 8165 1333 0,'0'0'504'16,"0"0"-412"-16,0 0-17 15,14 82 8-15,-2-43 41 16,3 2-96-16,0 1-7 16,1-4-21-16,-4-6-18 15,-4-4 17-15,-2-9-61 16,-6-8-71-16,0-7-151 15,0-4-446-15</inkml:trace>
  <inkml:trace contextRef="#ctx0" brushRef="#br0" timeOffset="194894.84">21187 8206 942 0,'0'0'505'15,"0"0"-425"-15,0 0-51 16,0 0 36-16,91-3 126 16,-61 1-82-16,0 0-56 15,-2 2-53-15,-5 0-5 0,-13 0-194 16,-7 0-312 0,-3 2-641-16</inkml:trace>
  <inkml:trace contextRef="#ctx0" brushRef="#br0" timeOffset="195320.19">21184 8339 428 0,'0'0'486'16,"0"0"-486"-16,0 0-129 16,88 0 129-16,-58-3 22 15,2-1-22-15,-4 0-68 16,-1-2-185-16,-3 4 158 0,-3 0 95 15,-5 2 95-15,-3 0 63 16,-2 5 132-16,1 5 35 16,-2 2-64-16,-1-4-58 15,2 0-69-15,-4-5-30 16,1-3-25-16,-4 0 8 16,2 0-77-16,-5-6 18 15,-1-5 18-15,0-4-46 16,0 1 10-16,-1 2-9 15,-9 5-1-15,-1 5-15 16,-1 2-19-16,-1 9 34 16,2 12 0-16,1 5 8 15,6 6 12-15,4 0-2 16,0-1 4-16,6-6 25 16,13-1-39-16,6-10 6 0,8-5-14 15,3-6-22-15,3-3 9 16,10-12-52-16,-10-7-184 15,-8-3-915-15</inkml:trace>
  <inkml:trace contextRef="#ctx0" brushRef="#br0" timeOffset="195795.59">22057 7895 1382 0,'0'0'388'0,"0"0"-278"16,0 0-65-16,0 0 82 16,0 0-4-16,0 0-27 15,84 11-25-15,-47-9-58 16,-1 1 27-16,-1-3-35 16,-2 0-5-16,5 0-35 15,-8-4-154-15,-7-4-438 0</inkml:trace>
  <inkml:trace contextRef="#ctx0" brushRef="#br0" timeOffset="196103.09">22690 7469 1285 0,'0'0'258'0,"0"0"-172"16,0 0 102-16,99-2-25 15,-58-1-8-15,1 0-82 0,2-2-62 16,-2 2 22-1,-3 0-33-15,-7 0 6 0,-7 1-6 16,-12-1-106-16,-9 0-218 16,-4 1-513-16</inkml:trace>
  <inkml:trace contextRef="#ctx0" brushRef="#br0" timeOffset="196365.06">22775 7497 879 0,'0'0'819'0,"0"0"-704"0,0 0-42 16,0 0 69-16,26 89 7 16,-5-44-10-16,1 7-64 15,1 9-32-15,-1-1 28 16,1 1-63-16,-7-7 7 15,1-9-15-15,-7-9-21 16,-2-7 12-16,0-9-65 16,0-11-40-16,-4-4-65 15,3-5-514-15</inkml:trace>
  <inkml:trace contextRef="#ctx0" brushRef="#br0" timeOffset="196665.15">23316 7897 1190 0,'0'0'598'16,"0"0"-478"-16,0 0 38 0,15 78-19 16,-8-47-58-1,4-5-13-15,1 0-61 0,-3-6 4 16,-2-5-22-16,-1-7-3 16,-4-8-59-16,-2 0-133 15,0-13-461-15</inkml:trace>
  <inkml:trace contextRef="#ctx0" brushRef="#br0" timeOffset="196844.25">23261 7654 1932 0,'0'0'301'0,"0"0"-236"16,0 0-65-16,0 0 0 15,0 0-36-15,0 0-15 16,0 0-214-16,30 8-857 0</inkml:trace>
  <inkml:trace contextRef="#ctx0" brushRef="#br0" timeOffset="197310.59">23699 8136 1295 0,'0'0'298'16,"0"0"-132"-16,0 0 15 15,0 0-33-15,0 0-30 0,0 0-37 16,0 0-57-1,33 99 21-15,-22-60-17 0,3 7-15 16,0 0 30-16,2-2-43 16,-4-6 9-16,-1-8-9 15,-3-8-10-15,-1-8-7 16,-3-7-12-16,-2-4-20 16,-2-3 28-16,0 0-60 15,0 0-61-15,0-10-110 16,-6-1-332-16,-4 2-318 0</inkml:trace>
  <inkml:trace contextRef="#ctx0" brushRef="#br0" timeOffset="197605.28">23565 8110 1497 0,'0'0'247'16,"0"0"-201"-16,0 0 3 15,100-6 71-15,-61 4-28 16,0-2-25-16,0 1-54 0,-3 1-13 15,-4-1 0-15,-9 0-112 16,-13 3-139-16,-6 0-363 16,-4 3-391-16</inkml:trace>
  <inkml:trace contextRef="#ctx0" brushRef="#br0" timeOffset="197737.59">23691 8369 1515 0,'0'0'270'16,"0"0"-175"-16,0 0-82 16,85-5-13-16,-46-8-32 15,-4 0-449-15</inkml:trace>
  <inkml:trace contextRef="#ctx0" brushRef="#br0" timeOffset="198098.93">24071 8376 546 0,'0'0'149'0,"0"0"-22"16,0 0-30-16,97-24 45 15,-72 7 67-15,-4 0-130 16,-9 0-47-16,-8 2 2 15,-4-1 26-15,-3 6 58 16,-17 0 20-16,-6 6-28 0,-8 4 14 16,-2 0-13-1,3 11-24-15,3 8-10 0,7 6-35 16,9 6 21 0,10 1-17-16,4 1-27 0,9 1 33 15,20-3-25-15,12-3 13 16,11-4-22-16,5-7 0 15,-2-3-36-15,-7-11 15 16,-8-3-117-16,-14-3-58 16,-13-11-653-16</inkml:trace>
  <inkml:trace contextRef="#ctx0" brushRef="#br0" timeOffset="199164.61">16337 9808 1172 0,'0'0'306'0,"0"0"-177"15,0 0-68-15,0 0 18 16,0 0 40-16,0 0-20 16,0 0-24-16,-79 63-52 15,62-45 32-15,-2 1-10 16,1 4-43-16,-4 4 36 16,-3 2-26-16,-1 4 13 15,0 4-4-15,0 4-11 16,-3 3-10-16,4 2 0 0,0 3 0 15,4 4 4-15,6 3 2 16,4 15-3-16,11 16 23 16,3 19-25-16,27 10 45 15,14-6-27-15,12-8-18 16,7-15 32-16,-3-19-23 16,-7-15 7-16,-9-14 21 15,0-10-30-15,4 0 27 16,7 0-21-16,5 2-13 15,-8-10 40-15,-10-7-24 16,-8-2 1-16,-10-7 1 16,-10-2-12-16,-4-2 4 15,-7-1-11-15,-2 0 1 0,1 0-3 16,-2 0 2-16,0 0-10 16,1 0-54-16,-1 0-129 15,0 0-309-15</inkml:trace>
  <inkml:trace contextRef="#ctx0" brushRef="#br0" timeOffset="200299.19">16966 10166 1077 0,'0'0'328'0,"0"0"-222"0,0 0-19 16,0 0-32-16,0 0 39 15,0 0 14-15,0 0-47 16,17 0 5-16,-5 0 7 15,0 0-31-15,2 0 8 16,3-2-27-16,1-2-22 16,0-2 33-16,1 1-28 15,0 0-5-15,-2 0 2 16,-2 1-3-16,-3 1-13 0,-1 0-55 16,-3 1-67-16,-5 2-61 15,-1 0-109-15,-2 0-326 0</inkml:trace>
  <inkml:trace contextRef="#ctx0" brushRef="#br0" timeOffset="201130.4">16992 10182 431 0,'0'0'595'0,"0"0"-440"0,0 0-74 16,0 0 19-1,0 0-3-15,0 0-22 0,0 0 21 16,-11 58-18-16,11-38 10 16,0 1 22-16,-1 3-47 15,1-1 24-15,0 2-34 16,0-1-42-16,0-1 27 15,0-3-32-15,0 0 1 16,0-3 1-16,0-4-1 16,0-3-8-16,0-3 1 15,0-2-11-15,0-4-2 16,0 1 11-16,1-2-11 16,3 0 13-16,1 0-50 0,0 0-7 15,2-5 9 1,1-5 5-16,3-1 36 0,0-1 2 15,1-1 5-15,1 4 0 16,1 1-1-16,2 1 0 16,-2 4-5-16,0 3 5 15,0 0 0-15,1 0 1 16,-2 1 0-16,4 6 5 16,-2 3 3-16,2 2-9 15,0 0 1-15,1 1 0 16,-3 2-1-16,0 2 2 15,-3 1 6-15,-2-1-1 0,-3 2 4 16,-4-1-7 0,-3 0-2-16,0 0 14 0,0 1 22 15,0-1-36-15,-9 2 10 16,-2-2-11-16,0 2 12 16,-1-1-6-16,-1-2-6 15,-2-2 0-15,-2 0 10 16,-2-5-9-16,0 0-1 15,-7-1 0-15,-2-4 1 16,-2-2 5-16,0-1-6 16,-1-2 8-16,1 0 24 15,3 0-31-15,2-7 30 16,4-2-17-16,0-2-14 16,3-1 48-16,3-3-17 15,1 1 2-15,5 2 7 0,2 1-39 16,3 4 13-16,1 1-14 15,1 4-6-15,2 0-4 16,0 2 10-16,0 0-2 16,5 0-10-16,7 0-64 15,19-1-64-15,-1-4-198 16,-3-4-528-16</inkml:trace>
  <inkml:trace contextRef="#ctx0" brushRef="#br0" timeOffset="201678.55">17454 10185 781 0,'0'0'389'16,"0"0"-247"-16,0 0-65 16,0 0 0-16,0 0 49 15,0 0-9-15,0 0-3 0,-27 80-56 16,27-64 5-1,3 0 15-15,9 3-58 0,5-4-2 16,3 0-18-16,3-6 13 16,-1-3-6-16,2-6-6 15,-3 0 8-15,-1-3-9 16,-4-12 13-16,-3-3-13 16,-1-3 12-16,-6-3-6 15,-4 1 35-15,-2 1-21 16,0 0 8-16,-2 2 16 15,-10 3-44-15,-1 1 24 16,-4 2-8-16,-1 3-16 16,-2 5 9-16,-2 3 1 15,0 3-10-15,0 0 0 0,1 3-13 16,2 7-3-16,2 2-36 16,5 2-46-16,3 0-9 15,8 5-134-15,1-4-326 16,0-2-430-16</inkml:trace>
  <inkml:trace contextRef="#ctx0" brushRef="#br0" timeOffset="202249.94">18216 10236 1091 0,'0'0'285'15,"0"0"-116"-15,0 0-34 16,0 0 5-16,0 0 7 15,0 0-61-15,-82-1-60 16,66 7 15-16,-5 6-40 16,-1 3 8-16,1 2-2 15,-2 3 4-15,1 3 0 16,2 2-5-16,1 3-5 16,5 4 21-16,1 2-12 0,6 2-10 15,4 5 14-15,3 0-13 16,0 5 47-16,9 0-31 15,10-2-6-15,4-2 12 16,4-6-22-16,4-3-2 16,3-9 1-16,3-5 0 15,1-7 0-15,-1-8 1 16,-1-4-1-16,1 0 14 16,-4-11-13-16,-2-3-2 15,-3 0-8-15,-2 1 9 16,-4 4 25-16,-2-1-25 15,-8 4 11-15,-5 5-4 0,-3-2 3 16,-2 3-11-16,-2 0 1 16,0 0-37-16,0 0 3 15,0 0-101-15,0 0-376 0</inkml:trace>
  <inkml:trace contextRef="#ctx0" brushRef="#br0" timeOffset="203060.31">18937 10466 846 0,'0'0'612'0,"0"0"-494"16,0 0 19-16,0 0-13 15,0 0-14-15,0 0 13 0,0 0-62 16,0 0-40-1,4 0 37-15,4 0-17 0,5 0 12 16,1 0 5-16,3 0-57 16,3 0 29-16,5 0-14 15,2 0-8-15,3 0 27 16,1 0-26-16,2 0 9 16,0 0 20-16,-3 0-37 15,-4 0 14-15,-3 0-15 16,-8 0 1-16,-2 0 27 15,-4 0-22-15,-4 0 21 16,-2 0 13-16,-2 0-39 0,-1 0 35 16,0 0-11-16,0 0-13 15,0 0 29-15,0 0-34 16,0 0 4-16,0 0-11 16,0 0-24-16,0 0-18 15,0 0-56-15,0 0-67 16,0 0-99-16,0 0-1377 0</inkml:trace>
  <inkml:trace contextRef="#ctx0" brushRef="#br0" timeOffset="204578.77">19973 10173 664 0,'0'0'189'0,"0"0"-128"16,0 0 4-16,0 0 62 15,0 0 32-15,0 0-15 16,-36 78-47-16,33-61-17 15,3 3-7-15,0 0 23 16,0 2-5-16,10-2-2 16,6-1-63-16,2-5-7 15,4-4 5-15,3-6-23 16,4-4 19-16,2 0-12 0,0-13-2 16,-1-5-6-1,-3-5 10-15,-6-1-10 0,-3-3 3 16,-7 0 12-16,-5 1-2 15,-5 0-4-15,-1 3 6 16,0 2 36-16,-10 3-49 16,-4 2 12-16,-4 3-14 15,-3 1 6-15,0 3-5 16,-3 6 9-16,-1 3-10 16,-2 0 0-16,2 3 0 15,1 14-2-15,-1 4-20 16,2 5-27-16,3 2 43 15,4 3-12-15,5 1 18 16,6-3 8-16,5 0 2 0,0-5-20 16,12-7 10-16,5-3-3 15,5-5 1-15,3-6 2 16,0-3 0-16,1 0 0 16,1-9-16-16,0-8-9 15,-4 0-5-15,-2-2-6 16,-3 1 36-16,-1 4 0 15,-4 2 6-15,-3 7 9 16,-1 3-3-16,-1 2-4 16,1 12 7-16,1 13 30 15,2 10 27-15,3 11-35 16,0 5-13-16,1 4-2 16,-2-4-15-16,-1-4 0 0,-2-8-7 15,-4-11 0-15,-1-6-16 16,0-12 7-16,-1-10-82 15,-1-2-106-15,-1-11-584 0</inkml:trace>
  <inkml:trace contextRef="#ctx0" brushRef="#br0" timeOffset="205013.13">20516 10129 1137 0,'0'0'313'16,"0"0"-199"-1,0 0-100-15,0 0 65 0,0 0 111 16,0 0-91-16,9 81-16 16,-9-48-55-16,0 4-4 15,-6 2 47-15,0-1-52 16,-1-1 25-16,1-4-32 15,3-7 1-15,3-6-1 16,0-6-11-16,0-6-1 16,9-3 0-16,6-5 0 15,5 0-16-15,3-3 1 16,4-10 15-16,3 1 4 0,0-3 2 16,4 2 6-1,1 2 1-15,3 3 2 0,1 2-9 16,1 4-3-16,0 2 4 15,-1 0 17-15,-5 0-11 16,-4 0 4-16,-8 0-17 16,-6 0-5-16,-6 0-23 15,-6 1-52-15,-4-1-92 16,-1 0-178-16,-7 0-298 0</inkml:trace>
  <inkml:trace contextRef="#ctx0" brushRef="#br0" timeOffset="205291.91">20822 10118 1563 0,'0'0'228'15,"0"0"-126"-15,0 0 8 16,0 101 26-16,5-52 15 15,5 8-76-15,2 4-6 16,-2 0-8-16,2-1-51 16,-4-6 25-16,-1-13-34 15,-2-8 4-15,-1-11 1 16,-1-10-6-16,1-7-27 16,-1-5-60-16,5-7-118 15,0-12-103-15,-1-3-491 0</inkml:trace>
  <inkml:trace contextRef="#ctx0" brushRef="#br0" timeOffset="205680.71">21192 10222 1094 0,'0'0'226'0,"0"0"-161"16,0 0-49-16,0 0 51 16,0 0 26-16,0 0-1 0,88 48-21 15,-60-53-50 1,1-9 39-16,-1-6 73 0,-6-4-64 16,-7-1-6-16,-6-1-41 15,-3-3 9-15,-6 3 47 16,0 0-25-16,-3 5-1 15,-7 3-12-15,-2 5-3 16,-6 4 29-16,-3 2-42 16,-3 4 10-16,-4 3-8 15,-1 0-25-15,3 2-2 16,0 9-13-16,4 3-33 16,5 3 4-16,4 2-42 0,6 1-12 15,7 11-107 1,0-6-157-16,0-6-506 0</inkml:trace>
  <inkml:trace contextRef="#ctx0" brushRef="#br0" timeOffset="206155.58">21939 10074 842 0,'0'0'372'0,"0"0"-130"15,0 0 16-15,0 0-73 0,0 0-30 16,0 0-44-16,0 0-76 16,-49-31 11-16,37 31-37 15,-3 0 3-15,-1 0 4 16,-5 10-13-16,-1 2 3 15,-1 5 3-15,-2 4-3 16,2 3-12-16,1 5 4 16,4 1 2-16,0 6 24 15,6 0-23-15,2 3 8 16,5 2 7-16,5 1-4 16,0 1-5-16,0-2-7 15,15-1 1-15,3-5 22 16,6-6-23-16,6-3 16 0,1-6-4 15,7-6 0 1,2-5-11-16,0-8-1 0,4-1 0 16,-2 0 2-16,-1-12-2 15,-4-5-6-15,-4-2-60 16,-5-1-31-16,-5-2-48 16,-7 5-330-16,-10 5-373 0</inkml:trace>
  <inkml:trace contextRef="#ctx0" brushRef="#br0" timeOffset="206418.31">22130 10452 796 0,'0'0'541'0,"0"0"-437"0,0 0-12 15,0 0 81-15,0 0 46 16,0 0-50-16,0 0-41 16,25 83-99-16,-18-59-3 15,-3-1-26-15,-1-6 1 16,0-5-19-16,-1-5-2 16,-2-4-95-16,0-3-105 15,0-2-154-15,-3-7-581 0</inkml:trace>
  <inkml:trace contextRef="#ctx0" brushRef="#br0" timeOffset="206657.92">22041 10048 1179 0,'0'0'297'0,"0"0"-200"16,0 0 68-16,0 74-9 15,4-49-40-15,6-1-32 16,-1-2-71-16,1-8-13 0,1-3-104 16,-3-8-268-16,-2-3-628 15</inkml:trace>
  <inkml:trace contextRef="#ctx0" brushRef="#br0" timeOffset="207114.36">22115 9624 912 0,'0'0'216'15,"0"0"-101"-15,0 0 46 16,0 0 17-16,0 0-8 16,0 0-28-16,93 82-78 15,-62-56 17-15,6 8-2 16,2 6-77-16,0 6 39 15,1 7-10-15,-4 6-18 16,-3 3 37-16,-5 4-39 16,-4 10 4-16,-9 13-14 15,-9 12-1-15,-6 5-1 0,0-8-9 16,-12-9-24 0,-2-25 33-16,3-11-32 0,0-14 4 15,-1-7 4-15,0 4-21 16,-1-1 46-16,-2 1-13 15,3-10 13-15,2-9 20 16,4-7-20-16,1-6 0 16,-2-4-85-16,2 0-228 15,-2 0-458-15</inkml:trace>
  <inkml:trace contextRef="#ctx0" brushRef="#br0" timeOffset="208534.41">18726 10045 576 0,'0'0'531'15,"0"0"-415"-15,0 0-30 16,0 0-44-16,0 0 3 15,0 0 27-15,0 0-28 16,-91 64 8-16,63-31-7 16,-8 7-14-16,-17 19 17 15,-19 25-38-15,-25 23 6 0,-7 7-9 16,0-5-5-16,5-15-2 16,8-16 1-16,3-6 0 15,15-13 56-15,15-12-16 16,19-12-18-16,6-5 42 15,-3 4-41-15,-1 4 20 16,0 2-32-16,5-4-6 16,7-5 12-16,10-5-17 15,5-9-2-15,8-8 1 16,2-5-44-16,12-4 22 16,31-7-134-16,-1-9-112 15,3-6-469-15</inkml:trace>
  <inkml:trace contextRef="#ctx0" brushRef="#br0" timeOffset="209112.18">22123 9861 1113 0,'0'0'559'0,"0"0"-438"16,0 0-71-16,0 0 28 16,0 0 23-16,-85 58-28 15,52-24-2-15,-6 10-62 16,-13 19 20-16,-14 26-1 16,-13 22-16-16,-3 6 10 15,9-4-16-15,9-14 10 16,16-28 11-16,13-13-18 15,8-18-10-15,5-5 1 16,0-1-15-16,2 0-1 16,1-9-17-16,9-9-135 15,4-15-720-15</inkml:trace>
  <inkml:trace contextRef="#ctx0" brushRef="#br0" timeOffset="210050.24">14711 11322 664 0,'0'0'666'0,"0"0"-531"0,0 0-41 16,0 0-65-16,0 0 35 16,0 0 33-16,0 0-30 15,-48 39 3-15,33-19-38 16,-7 7 8-16,-8 9 14 15,-4 5-46-15,-11 8 41 16,-4 7-21-16,-6 6-10 16,-13 16 22-16,-10 15-29 15,-15 14 28-15,-1 5 6 16,6-11-39-16,15-21 7 16,18-25-13-16,10-13 0 15,2-4 6-15,-8 5-5 16,-4 2-1-16,-5 4 13 0,8-7-4 15,3-3-6-15,7-7-3 16,5-3 1-16,7-4 2 16,9-5 3-16,5-6-6 15,7-6 1-15,6-3-1 16,3-5 0-16,0 0-21 16,3 0-41-16,13-11-4 15,20-10-68-15,-6 3-160 16,-5 1-376-16</inkml:trace>
  <inkml:trace contextRef="#ctx0" brushRef="#br0" timeOffset="211035.03">13046 11685 677 0,'0'0'328'15,"0"0"-192"-15,0 0-77 16,0 0-27-16,0 0 91 0,-67 100-9 16,43-66 12-1,-5 11-18-15,-14 17-58 0,-13 22 11 16,-20 20-22-16,-10 9-9 15,-5-1 40-15,1-10-19 16,12-15 3-16,16-15-12 16,14-18-40-16,17-15 38 15,7-10-40-15,3 1 9 16,2-3-22-16,1-6-5 16,18-18-75-16,0-3-199 15,0-7-405-15</inkml:trace>
  <inkml:trace contextRef="#ctx0" brushRef="#br0" timeOffset="211869.2">9261 10430 978 0,'0'0'275'0,"0"0"-134"16,0 0-14-16,0 0-36 16,0 0 8-16,0 0 12 15,0 0-63-15,-51 70 3 16,29-22-23-16,-17 30-28 0,-15 36 31 16,-14 21-25-1,-10 8 20-15,2 1 18 16,3-17-44-16,1-3 39 0,-1-6-13 15,5-9-5-15,2-10 22 16,12-20-29-16,14-21 3 16,10-18 22-16,5-6-38 15,1 0 19-15,2-1-8 16,2-4-11-16,8-10 21 16,6-8-22-16,3-5 0 15,3-5 0-15,0-1-8 16,0 0 2-16,0 0 6 15,0 0 0-15,0 0-6 16,2 0 6-16,5 0-8 16,2 0-43-16,17-10-127 0,-4-1-107 15,0-3-369-15</inkml:trace>
  <inkml:trace contextRef="#ctx0" brushRef="#br0" timeOffset="212874.9">23294 10346 454 0,'0'0'974'15,"0"0"-717"-15,0 0-109 16,0 0-57-16,0 0 14 16,0 0-32-16,0 0-42 15,1 0 17-15,14 0-23 16,4 0 29-16,7 0 6 16,5 0-41-16,8 0 24 15,0 0-20-15,4-6-12 16,0-4 18-16,-1 1-28 15,-1-1 8-15,-5 0-9 16,-6 3-23-16,-5 3-32 0,-8 1-40 16,-8 3-48-16,-9 0-83 15,0 10-143-15,-7 4-355 0</inkml:trace>
  <inkml:trace contextRef="#ctx0" brushRef="#br0" timeOffset="213215.28">23318 10637 970 0,'0'0'327'16,"0"0"-220"-16,0 0-49 0,0 0 62 16,0 0 72-16,0 0-50 15,0 0-22-15,122-3-42 16,-67-3 15-16,6 1-21 15,5 0-48-15,0 1 25 16,-5 0-27-16,-5 1 5 16,-10 2 4-16,-11-1-18 15,-10 2 2-15,-11 0-9 16,-7 0 6-16,-5 0 19 16,-2 0 6-16,0 0 0 15,0 0 21-15,0 0-58 16,0 0 16-16,-2 3-16 15,-1 0-64-15,-4 2-21 0,1 1-122 16,-4-1-785-16</inkml:trace>
  <inkml:trace contextRef="#ctx0" brushRef="#br0" timeOffset="-198088.55">24341 10660 1386 0,'0'0'385'16,"0"0"-293"-16,0 0 26 15,0 0-12-15,0 0-9 16,0 0 11-16,7-5-92 0,1 4 0 16,5-2-13-16,4 0 9 15,6-2-12-15,4 1 11 16,5 2-11-16,0-1 31 16,1 1-25-16,-1-1-6 15,-4 2 0-15,-6-1 12 16,-7 0-13-16,-5 2 1 15,-7 0 0-15,-3 0 14 16,0 0-8-16,-7 0-6 16,-12 0 0-16,-7 0 0 15,-5 5 2-15,-5 0-2 16,0-1 0-16,2-2 8 0,0 3-2 16,8-1-6-16,6-1 0 15,6 0-2-15,8-1-7 16,3-2 9-16,3 0 0 15,0 0 0-15,6 0-9 16,17 0 9-16,6 0 0 16,6 0 1-16,5 0 8 15,-3-3-8-15,-3-3 0 16,-4 1-1-16,-4-1-12 16,-7 6-83-16,-6 0-196 15,-7 0-1100-15</inkml:trace>
  <inkml:trace contextRef="#ctx0" brushRef="#br0" timeOffset="-194446.56">25234 10526 669 0,'0'0'253'15,"0"0"-20"-15,0 0-35 16,0 0-6-16,0 0-61 15,0 0-6-15,0 0-34 16,-4 0-38-16,4 0 52 16,0 0-28-16,0 0-21 15,0 0 16-15,0 0-47 16,0 0 3-16,0 0-13 16,0 0-8-16,0-2-1 0,1-7-6 15,11-3 8-15,3-2-8 16,4-2-2-16,4 0 2 15,2 3 0-15,1 1 1 16,0 3-1-16,0 6 0 16,-4 3 0-16,-2 0-1 15,-1 15 1-15,-7 3-8 16,0 5 8-16,-8 4 0 16,-4 1 1-16,0 2-1 15,-6-1 0-15,-12 0 6 16,-4-1-5-16,-2-3-1 15,2-4 0-15,-1-3-5 16,4-3-8-16,4-6 1 0,3-3-4 16,6-3 10-16,3-3-33 15,2 0 32-15,1-1-42 16,0-12-77-16,4-3 63 16,9 1-40-16,4-2 56 15,2 3 34-15,5 0-3 16,0 3 16-16,6 3 0 15,3 5 1-15,1 3 32 16,-1 0-14-16,-2 16 38 16,-3 5-14-16,-5 6-8 15,-5 5 7-15,-9 4-31 16,-8 3 2-16,-1 0 25 16,-10-1-37-16,-12-1 27 0,-5-4-9 15,-5-5-12 1,1-5 26-16,-3-6-8 0,2-6 9 15,1-8 19-15,1-3-43 16,5 0 14-16,2-11-21 16,4-4 12-16,3 1-8 15,4 3-6-15,4 5 0 16,4-1-1-16,2 6 0 16,2 1-40-16,0 0-78 15,12 0-133-15,3 5-223 16,3-2-327-16</inkml:trace>
  <inkml:trace contextRef="#ctx0" brushRef="#br0" timeOffset="-193761.45">25911 10433 728 0,'0'0'191'16,"0"0"-51"-16,0 0 21 0,-5 91-24 15,3-56-23-15,1 2 0 16,1-2 16-16,0-4-42 16,0-4 2-16,0-5-49 15,0-3-2-15,0-6-16 16,3-4-16-16,4-1 4 15,2-4-11-15,3-4 1 16,4 0 27-16,6 0-28 16,3-2 54-16,4-8-16 15,7-1-38-15,0 0 23 16,0 2-21-16,-1-1 11 16,0 3-1-16,-5 4-2 15,-5 0-10-15,-4 3 0 0,-6 0 0 16,-4 0-12-1,-3 0 12-15,-5 1-9 0,-1 1-7 16,-2 1-173-16,0 1-15 16,-3-1-139-16,-7-3-466 0</inkml:trace>
  <inkml:trace contextRef="#ctx0" brushRef="#br0" timeOffset="-193453.53">26153 10403 801 0,'0'0'615'16,"0"0"-522"-16,0 0-80 16,0 0 60-16,0 0 58 15,0 0 4-15,4 104-37 16,5-48-36-16,1 9 42 15,0 3-23-15,-1-2-37 16,0-4 8-16,1-6-36 16,-2-6-15-16,-1-8 18 15,1-11-13-15,-1-5-6 16,-3-8 0-16,1-6-36 16,-2-10-27-16,1-2-128 15,-1-14-183-15,1-5-683 0</inkml:trace>
  <inkml:trace contextRef="#ctx0" brushRef="#br0" timeOffset="-192589.58">26419 10480 1121 0,'0'0'269'15,"0"0"-157"-15,0 0-22 16,0 0-8-16,0 0-3 0,0 0-62 16,0 0 14-16,88-55-17 15,-60 47 36-15,5 4 35 16,0 4-53-16,-1 0 1 16,0 7-4-16,-4 12-16 15,-4 3 25-15,-6 4 14 16,-8 1-38-16,-8 1 4 15,-2 2-6-15,-8-1-12 16,-13-1 0-16,-5 0 1 16,-3-4 0-16,4-4-1 15,1-6 1-15,6-2-1 16,6-7 1-16,6-2-1 0,3-3 0 16,3 0-35-16,0-5-1 15,12-7-31-15,6-2 19 16,4-3 34-16,7 2-33 15,1 3 31-15,4 3 5 16,3 6 7-16,5 3 3 16,-2 1 2-16,2 15 5 15,-5 5 43-15,-4 4-2 16,-6 5 48-16,-11 2-73 16,-7 0-21-16,-9 2 23 15,-4 0-15-15,-17 1 6 16,-9-3 3-16,-6 0-9 15,-4-6-1-15,0-6-8 0,1-3 1 16,-1-9 5 0,7-4 3-16,5-4-9 0,6 0 0 15,8-7-5-15,5-4 4 16,6-4-71-16,3-13-124 16,12 4-191-16,4 1-642 0</inkml:trace>
  <inkml:trace contextRef="#ctx0" brushRef="#br0" timeOffset="-191907.62">27112 10318 909 0,'0'0'285'16,"0"0"-226"-16,0 0-4 15,0 0 58-15,0 0-33 16,82-30-23-16,-51 24-37 15,4 5 30-15,2 1 6 16,2 0-44-16,-4 10 33 0,-3 9 15 16,-5 4-6-16,-8 7 47 15,-4 1-45-15,-10 3-27 16,-5 2-4-16,-8-2-23 16,-13 2 6-16,-6-5-8 15,-2-4 8-15,2-5-4 16,2-7-4-16,5-5 1 15,4-6 23-15,8-2-23 16,4-2 8-16,4-2-9 16,0-10-34-16,9-5 14 15,11-4-16-15,6 0-4 16,2 0-12-16,3 4-24 16,2 5 57-16,0 9 13 15,1 3 6-15,-1 7 5 16,2 16 3-16,-3 7 32 0,1 3 71 15,-6 3 7-15,-8 0-64 16,-8-2-29-16,-11 0-24 16,0-1 28-16,-21-1-18 15,-12-2-11-15,-7-2 0 16,-9-6 1-16,1-5 2 16,-1-6-2-16,4-10 0 15,5-1 42-15,9 0-37 16,6-12-6-16,9 0 0 15,10-4-53-15,6-10-38 16,15 2-147-16,6 1-411 0</inkml:trace>
  <inkml:trace contextRef="#ctx0" brushRef="#br0" timeOffset="-191246.19">27906 10372 1384 0,'0'0'154'16,"0"0"-113"-16,0 0-12 15,0 0 49-15,0 0 30 16,76 72-62-16,-36-67-45 0,8-5 34 15,-2 0-19 1,3-13 6-16,-5-8 17 0,-6-5-37 16,-7-5 3-16,-9-2-5 15,-8-1 7-15,-9 0 2 16,-5 1-9-16,-3 2 15 16,-17 4 10-16,-5 4-10 15,-5 5 31-15,-2 8-20 16,-4 5-20-16,-2 5 8 15,1 10-14-15,-2 13 0 16,7 10 0-16,3 3 3 16,7 8-3-16,5 1 0 15,11 0 1-15,6 0 7 16,2-6-8-16,19-8 0 0,4-6 0 16,9-9-8-16,2-11-4 15,0-5 12-15,-2 0 0 16,-1-14-11-16,-3-7 12 15,-2-7-1-15,-2 1 0 16,-1-4 0-16,-5 0 2 16,-3 4-1-16,-2 7 14 15,-4 6 28-15,-2 10-33 16,-3 4 5-16,0 15 0 16,1 20 5-16,2 23 62 15,0 1-38-15,1 9 2 16,1 1 31-16,-4-14-57 15,2 2 0-15,-3-9-20 0,-1-9 8 16,-4-8-28-16,-1-6 20 16,0-9-60-16,2-6-43 15,-2-5-241-15,3-5-886 0</inkml:trace>
  <inkml:trace contextRef="#ctx0" brushRef="#br0" timeOffset="-190704.42">29062 10142 859 0,'0'0'354'16,"0"0"-238"-16,0 0 35 15,0 0 38-15,0 0 1 16,89 0-67-16,-49-2-25 15,2 1-5-15,6-1-60 16,-2 0 14-16,0-1-37 16,-2-2 2-16,-7 1 2 15,-4-1-14-15,-6 2 0 0,-7 0 0 16,-6 1-3 0,-7-1-27-16,-7 2-55 0,-3-2-179 15,-12 1-428-15</inkml:trace>
  <inkml:trace contextRef="#ctx0" brushRef="#br0" timeOffset="-190150.38">29375 10120 933 0,'0'0'605'16,"0"0"-529"-16,0 0-35 15,0 0-11-15,0 0 122 16,0 0-51-16,3 92-54 0,7-55 7 16,5 6-20-1,3 8 4-15,4 6 20 0,2 3-42 16,1 4 21-16,-2-1-22 16,1-2-14-16,-2-5 33 15,-4-4-28-15,-1-9-2 16,-7-3 2-16,-3-7 6 15,-7-3 3-15,0-4-2 16,-4-1-13-16,-11-3 34 16,-7-5-25-16,-3 0-9 15,-5-1 0-15,-5-5 8 16,-2 0-8-16,-4-8 0 16,-3-2 1-16,1-1 14 0,-2 0-3 15,5-1-12 1,1-7 0-16,4-1 6 0,6 1 0 15,3 0-5-15,4-1 9 16,3 0 2-16,5 2-4 16,2 1-8-16,3 1 0 15,2 1 1-15,1-1 1 16,1 0-2-16,0 0 0 16,2 3 10-16,1-1-3 15,2 1-7-15,0 2 0 16,0 0-14-16,0 0 2 15,0 0-12-15,0 0-59 16,12 0-73-16,-2 0-387 0,2 0-874 16</inkml:trace>
  <inkml:trace contextRef="#ctx0" brushRef="#br0" timeOffset="-179487.32">4373 13776 704 0,'0'0'352'0,"0"0"-230"15,0 0-25-15,0 0 20 16,0 0-60-16,0 0 2 15,-33 15-11-15,27-10-33 16,0-1 26-16,-1 4-30 16,-2 3 1-16,0 3 20 15,0 2-32-15,0 1 26 16,3 3 9-16,3-1-22 0,3 1 30 16,0-1-32-16,0 1-10 15,6 0 20-15,13 0-14 16,1-3-7-16,7-2 0 15,1-4 10-15,6-4 17 16,1-5 39-16,0-2-34 16,-2 0 5-16,-2-14-36 15,-4-7 12-15,-6-6-11 16,-3-6 7-16,-6-4 12 16,-7-7-14-16,-5-2-6 15,0 0 17-15,-6 2-8 16,-11 4-10-16,-1 4 0 0,-4 6 0 15,2 7 9-15,-5 6-8 16,3 6 4-16,-5 6 16 16,2 5-14-16,-1 0-8 15,-1 10 1-15,2 10-18 16,1 6 9-16,5 7-14 16,4 3 17-16,4 3-5 15,6 1 3-15,3-1 8 16,2-5 0-16,0-1 0 15,12-6-14-15,4-3 14 16,5-6 0-16,4-4-1 16,4-9-34-16,-1-5 34 15,3 0-18-15,-2-12 19 0,-1-10-10 16,-2-7 6 0,-4-5 4-16,0 0 0 0,-5-3 15 15,-4 4-15-15,1 8 2 16,-6 4 4-16,-2 11 7 15,-1 3-13-15,-2 7-12 16,0 8 1-16,3 18 11 16,4 23 41-16,4 27-14 15,2 31-12-15,5 16 16 16,-2 1-22-16,-1-9-9 16,-6-18 10-16,-1-9-9 15,-3-16 32-15,-3-21-2 16,1-12-2-16,-3-4 8 15,5-1-35-15,0 3 8 16,0-4-10-16,-2-8-2 0,-3-8-7 16,3-7 9-16,-6-9-60 15,0-4-88-15,0-13-192 16,-6-2-662-16</inkml:trace>
  <inkml:trace contextRef="#ctx0" brushRef="#br0" timeOffset="-179136.66">4510 14543 421 0,'0'0'1010'0,"0"0"-835"0,0 0-123 15,0 0 52-15,0 0-38 16,0 0-23-16,0 0 42 15,48-31-51-15,-12 28-6 16,10 3 67-16,3-2-43 16,5 2-6-16,-2 0-11 15,0 0-10-15,-5 0 28 16,-10 0-29-16,0 0-3 16,-10 0 32-16,-9 0-52 15,-5 0 21-15,-4 0 8 16,-4 0-29-16,-4 0 48 15,1 0-34-15,-2 0-8 16,0 0 5-16,0 2-12 0,3 11-48 16,1-2-106-16,-2-1-472 15</inkml:trace>
  <inkml:trace contextRef="#ctx0" brushRef="#br0" timeOffset="-177896.02">5629 14036 1081 0,'0'0'279'0,"0"0"-206"15,0 0-21-15,0 0-10 16,0 0-13-16,0 0 30 16,0 4-33-16,6-1-9 15,9 1 81-15,7 2-47 0,6-2 13 16,4 1-21 0,2-1 4-16,2-3 20 0,3 1-57 15,-4-2 3-15,-5 0-13 16,-3 0 14-16,-6 0-15 15,-6 0 1-15,-6 1-29 16,-6 10-139-16,-3-1-238 16,0 2-353-16</inkml:trace>
  <inkml:trace contextRef="#ctx0" brushRef="#br0" timeOffset="-177603.34">5703 14272 1277 0,'0'0'255'16,"0"0"-191"-16,0 0-33 16,0 0-30-16,0 0 87 15,0 0 23-15,105 5-22 16,-59-5 16-16,2 0-19 15,-2 0-43-15,-7 0 6 16,-5 0-48-16,-7 0-1 16,-8 0 0-16,-5 0 1 15,-1 0-17-15,-4 0 7 16,-1 14-154-16,-4 0-120 0,-1-1-574 16</inkml:trace>
  <inkml:trace contextRef="#ctx0" brushRef="#br0" timeOffset="-163814.59">6719 14105 1273 0,'0'0'327'0,"0"0"-237"15,0 0-34-15,0 0 65 16,0 0-23-16,0 0 5 16,0 2-11-16,0-2-92 15,0 0 30-15,12 0-20 16,5 1-9-16,5 3 37 16,8 1-11-16,3-2 13 15,-2-3 6-15,3 0-45 16,-4 0 4-16,-5 0-5 15,-4 0 0-15,-9 0-7 16,-4 0 14-16,-7 0 2 16,-1 0-9-16,-3 0-3 15,-15 0 1-15,-9 0-11 16,-7 0-3-16,1 0 1 16,-4 0 13-16,4 0 2 0,5 3 0 15,4-1 7-15,3-1-8 16,10 0 1-16,3-1 0 15,3 0-7-15,4 0 14 16,1 0-1-16,0 2-6 16,4-1-15-16,14 3 15 15,4-1 3-15,4-3 7 16,8 0 15-16,0 0-24 16,1-8 15-16,-1-6-16 15,2 0-26-15,10-6-62 16,-10 5-311-16,-6 3-953 0</inkml:trace>
  <inkml:trace contextRef="#ctx0" brushRef="#br0" timeOffset="-162888.99">7526 13964 1045 0,'0'0'275'0,"0"0"-188"16,0 0-60-16,0 0-5 16,0 0 75-16,0 0 8 15,67-79 2-15,-29 62-17 16,5 4-43-16,0 7 13 15,2 6-14-15,-5 0-39 16,-7 10 56-16,-3 14-54 16,-11 5 11-16,-8 5-14 15,-10 4 8-15,-1 3-9 16,-9 1-5-16,-12-1 6 16,-4-3 19-16,2-5-19 15,-2-7-6-15,3-7 0 0,1-8 9 16,7-7 6-1,1-4-15-15,4-4-25 0,5-15 15 16,4-4-78-16,0-5 35 16,10 0 18-16,14 0 17 15,7 8 7-15,8 1 21 16,6 8-10-16,5 6 56 16,0 5-20-16,0 2 1 15,-5 15-14-15,-3 10-17 16,-9 5 34-16,-10 7-22 15,-9 6 10-15,-9 4 9 16,-5 0-24-16,-11 1 2 16,-11-4-4-16,-8-6-10 0,-9-7 56 15,0-7-31-15,-7-12 9 16,-3-8 28-16,1-6-62 16,-1-4 30-16,7-15-31 15,1-2-27-15,6-5 15 16,11 3 12-16,5 0-1 15,8 1-23-15,9 2-65 16,2-1 3-16,25-2-79 16,6 1-231-16,2 6-661 0</inkml:trace>
  <inkml:trace contextRef="#ctx0" brushRef="#br0" timeOffset="-162574.65">9019 14050 1213 0,'0'0'828'16,"0"0"-706"-16,0 0-85 15,0 0-25-15,0 0 47 16,43 99 9-16,-20-51 0 16,8 7 8-16,1 1-75 15,-1 0 14-15,0-4-15 0,-4-9-43 16,-3-7 35-16,-5-9-70 16,-5-9-24-16,-8-15-56 15,-1-3-351-15,-5 0-396 0</inkml:trace>
  <inkml:trace contextRef="#ctx0" brushRef="#br0" timeOffset="-162363.29">9174 14184 1401 0,'0'0'392'0,"0"0"-260"15,0 0-94-15,0 0 7 16,-34 85 14-16,22-44-8 0,-3 4 32 15,0 1-64-15,-3 0-6 16,2-7-4-16,0-6-8 16,5-11-2-16,2-8-38 15,6-14-68-15,3 0-82 16,0-4-336-16</inkml:trace>
  <inkml:trace contextRef="#ctx0" brushRef="#br0" timeOffset="-162115.65">9550 13909 1264 0,'0'0'374'0,"0"0"-213"15,30 97-29-15,-18-44-13 16,-1 6 21-16,-3 0-70 15,-2 0-12-15,-1-3-24 16,-1-7-21-16,1-10-23 16,1-9 10-16,-2-12-52 15,7-16-12-15,-5-2-278 16,0-8-369-16</inkml:trace>
  <inkml:trace contextRef="#ctx0" brushRef="#br0" timeOffset="-161734.1">9802 13955 1487 0,'0'0'304'0,"0"0"-200"16,0 78-34-16,3-25-24 16,5 4 83-16,5 4-63 15,8 1 1-15,6-4 2 16,13-6-67-16,0-8 10 15,4-12-12-15,0-12-31 16,1-9 24-16,0-11 14 16,-5 0 2-16,-4-22 3 15,-6-8 1-15,-9-10-13 16,-11-6 9-16,-7-7-3 0,-3-3 46 16,-10 2-26-1,-16-2 15-15,-8 9 9 0,-8 4-49 16,-8 8 26-16,-9 9-27 15,-5 4-2-15,0 10-17 16,3 4 15-16,6 8-4 16,11 0 7-16,13 10-72 15,9 9 5-15,19 20-52 16,3-6-111-16,3 0-474 0</inkml:trace>
  <inkml:trace contextRef="#ctx0" brushRef="#br0" timeOffset="-161372.78">10400 13565 1265 0,'0'0'372'16,"0"0"-248"-16,0 0-38 15,0 0 49-15,0 0-47 16,0 0 18-16,30 102-55 16,-21-65-51-16,-3 2 45 15,2-3-45-15,0-3 6 0,0-6 5 16,1-8-3 0,0-6-16-16,4-8-3 0,1-5 11 15,4 0 1-15,4-5 1 16,1-8 33-16,3 1-2 15,3-1-23-15,2 2-11 16,0 4 1-16,1 0-30 16,1-1 30-16,5-4-118 15,-4 0-106-15,-10 0-460 0</inkml:trace>
  <inkml:trace contextRef="#ctx0" brushRef="#br0" timeOffset="-161146.12">10745 13490 1761 0,'0'0'377'0,"0"0"-292"16,0 0-15-16,-2 102-38 16,2-54 22-16,11 5 42 15,1 4-53-15,1-2-13 16,2-1-21-16,2-4-9 15,2-11-40-15,-4-6-77 16,9-10-51-16,-7-11-175 16,-3-7-868-16</inkml:trace>
  <inkml:trace contextRef="#ctx0" brushRef="#br0" timeOffset="-160913.9">11233 13571 1390 0,'0'0'250'0,"0"0"-94"16,0 0-55-16,110-5 9 16,-64-2 54-16,5-3-124 15,-3 0 3-15,1 0-43 16,-3 3 4-16,-7-3-24 15,-11 3-47-15,-10-1-185 0,-9 4-688 16</inkml:trace>
  <inkml:trace contextRef="#ctx0" brushRef="#br0" timeOffset="-160555.16">11485 13592 1257 0,'0'0'303'16,"0"0"-202"-16,0 0 8 16,41 105-7-16,-12-59 35 15,5 7-11-15,3 2-66 16,2 6-12-16,-3 2 16 16,-3-1-63-16,-11 1 24 15,-4-4-6-15,-10-4-18 0,-7-4 35 16,-1-5-28-16,-7-3 5 15,-14-9 18-15,-9-6-29 16,-9-8 18-16,-7-12 4 16,-8-8-8-16,-7-3 44 15,-3-20-42-15,0-4 41 16,4-3 20-16,14 2-44 16,11 9 21-16,13 6-56 15,10 8 12-15,8 3-24 16,4 2-68-16,3 5-65 15,9 4-113-15</inkml:trace>
  <inkml:trace contextRef="#ctx0" brushRef="#br0" timeOffset="-156868.58">6719 14149 1174 0,'0'0'297'16,"0"0"-188"-16,0 0 24 15,0 0 1-15,0 0 16 16,0 0-69-16,0 0-51 16,-1-3 23-16,1 3-38 15,0-1 5-15,10 1 17 0,2-2-37 16,7 1 36-16,4-2-32 16,5 1 7-16,2-5 8 15,0 2-18-15,0 0-1 16,-3-2 12-16,-4 2 1 15,-5 1-26-15,-4 3 13 16,-7 1-27-16,-4 0 26 16,-3 0-21-16,0 0 22 15,-1 4 28-15,-13 4-19 16,-5 3-6-16,-5 0-3 16,-2-1 0-16,-3-1 8 15,-1-2-7-15,-2-2 10 16,4 0-4-16,1-1 2 15,5-1-10-15,7 0 1 16,3-1 0-16,6 0 6 0,3-1-4 16,2 1-2-16,1-2 0 15,0 0-14-15,0 0 13 16,12 0-35-16,10 0 36 16,9 0 0-16,5 0 6 15,3-8-6-15,3-1 0 16,-5-1 11-16,-1 1-11 15,-5 2 0-15,-7 5 7 16,-2 0-10-16,-8 2 3 16,-1 0 0-16,-7 0-6 15,-1 0-1-15,-4 0 7 16,-1 0 0-16,0 0 10 16,0 0 9-16,0 2-2 0,-10 2-18 15,-10 1 1-15,-3 3 0 16,-9-4-6-16,-1 5 13 15,-4-4-7-15,3 0 5 16,-1 3 3-16,4-3-8 16,9-1 0-16,1 1-9 15,9-3 3-15,3-2 8 16,2 0-2-16,5 0 0 16,1 0-5-16,1 0-7 15,0 0 5-15,1 0-14 16,15-2 20-16,4-4 2 15,11 0 4-15,5-5 1 16,1 2 7-16,-1-1-19 0,0 1 6 16,-5 2 0-16,-7 1-6 15,-8 3 13-15,-7 2-7 16,-4 1 2-16,-5 0-2 16,0 0 0-16,0 0 0 15,-11 4 1-15,-11 4 22 16,-2 1-22-16,-6-3-1 15,1-4 6-15,-1-2 3 16,3 0-10-16,6 0 1 16,3 0-28-16,9 0 28 15,4 0-50-15,4 0-56 16,1 3-444-16</inkml:trace>
  <inkml:trace contextRef="#ctx0" brushRef="#br0" timeOffset="-155305.29">3821 13273 1169 0,'0'0'168'16,"0"0"-139"-16,0 0 9 15,0 0-22-15,0 0 26 16,0 0 13-16,-9 87-27 0,9-56 30 16,0 11-30-1,0 19 1-15,3 27 41 0,3 34-69 16,0 13 11-16,-3 4-12 16,-1-8 1-16,-2-14 2 15,0-1-3-15,0-4 1 16,0-7 21-16,0-2-19 15,-5-5-6-15,-1-3 3 16,0-3 0-16,-1-5-6 16,1-17 12-16,3-16-6 15,1-15 6-15,2-9-5 16,0 1-2-16,0-1 1 16,0-5-6-16,0-6-11 15,6-10 17-15,3-5-24 16,0-2 23-16,2-2-17 0,3 0 17 15,0 0 1-15,4 0-3 16,0 0 3-16,4 0 0 16,5 0 13-16,4 0-8 15,5 0 5-15,7 0-10 16,-1 0 0-16,7 0 7 16,2 0 23-16,4 2-6 15,3-1 0-15,2 1 9 16,7 1-31-16,0-1 20 15,5 0-13-15,-2 0-8 16,18-1 51-16,12 0-12 16,21-1-9-16,7 0-10 15,-7 0-12-15,-5 0-7 0,-12 0-2 16,-2 3 0-16,5 0 24 16,-1-1-22-16,3 2 17 15,-1 0-7-15,2 3-1 16,-1-1-2-16,1 2-9 15,5-3 1-15,-3 2 16 16,-2-2-8-16,-4-2-9 16,2 1 0-16,-1-3 9 15,-1 0-9-15,4-1 1 16,-1 0 1-16,0 0 13 16,6 0-15-16,-2-7-1 15,2-3-5-15,-2 1 4 16,-1-3 1-16,-1 2 1 0,4 1 0 15,1-2 9 1,3 2 3-16,2-3-18 0,3 0 6 16,4-1-8-16,-1-3 1 15,1 0 14-15,-4-1-5 16,-2 1 2-16,0-1 4 16,2 0-10-16,0 4 2 15,0 0 0-15,3-4-9 16,-2 1 10-16,-1-4-1 15,-2 2 6-15,-4-3 4 16,-2-1-17-16,1 0 7 16,-1-2-2-16,2 1 2 15,1 2 0-15,3 0 10 16,2 4-10-16,-2 2 5 0,-1 3-15 16,-7 1 10-16,1 3 0 15,-2 0-8-15,-1 3 17 16,-3-1-6-16,-4 1 4 15,-3-1 2-15,-3 0-10 16,-4 1 1-16,0 0-12 16,-15 4 3-16,-16-1 11 15,-12 2-2-15,-9 0 5 16,9-1-3-16,5 1-4 16,4-2 2-16,-6-1 0 15,-4 0-13-15,-9-4-15 16,7-10-56-16,-15 2-153 15,-6-4-486-15</inkml:trace>
  <inkml:trace contextRef="#ctx0" brushRef="#br0" timeOffset="-154856.75">13242 13413 535 0,'0'0'138'0,"0"0"-31"16,0 0 15-16,0 85 29 16,3-49 3-16,6 10-21 15,-2 17-43-15,1 24 12 16,-2 27-44-16,-3 12 9 16,-3 4 26-16,0-8-45 15,0-11 27-15,0-7-16 16,0-9-4-16,0-7 27 15,0-17-47-15,0-12-20 16,0-16 1-16,0-10-7 0,0 2-15 16,0-6 6-16,0-3-34 15,1-9-24-15,2-17-166 16,-3 0-180-16,0-15-659 0</inkml:trace>
  <inkml:trace contextRef="#ctx0" brushRef="#br0" timeOffset="-152497.65">3857 13241 560 0,'0'0'120'0,"0"0"-37"0,0 0 78 16,107-1-5-16,-68 0-88 15,3-1-20-15,2 1-21 16,0-1-2-16,5 0 98 16,-1-4-68-16,4 1-11 15,3-3 2-15,5 3-31 16,-1-2 30-16,4 2-24 16,6-2-20-16,1 2 29 15,12 0-17-15,15 2 16 16,16-1 12-16,5 3-41 15,-8 1 22-15,-11 0-12 16,-13 0-10-16,1 0 23 16,-5 0-21-16,6 0-2 0,0 0 8 15,0 0 4 1,-2-3 0-16,-1 0-12 0,-1 0 0 16,-2 0 4-16,3-2-3 15,1 1-1-15,1 1 0 16,-14-1 0-16,-12 3-1 15,-10-3 1-15,-5 3 0 16,11-2 8-16,7 1-1 16,12-1-13-16,-1 2 6 15,-1-1 0-15,2 1 3 16,0-1-1-16,-1 0-2 16,-2-1 0-16,2 0 6 15,-2 0-6-15,3-1 0 16,-3-3-6-16,4 4 4 0,-2-5 3 15,1 2-1-15,-4-3 3 16,2 1 9-16,-1-2-21 16,2-1 9-16,1-1 0 15,-1 0 3-15,1-1-3 16,-3 1 1-16,1-2 3 16,-2 2 2-16,4-3-8 15,-3 3 2-15,2-2-1 16,-1 1-9-16,-2 1 11 15,1-2-1-15,-6 2 7 16,2 0 0-16,-2 2-8 16,-2-2 1-16,1 1-1 15,-2-1 1-15,0 1 0 0,-1 1 6 16,3 1-2-16,-4 3-3 16,3 0-2-16,-1 1-6 15,-1-1 7-15,2 2-4 16,0 2 5-16,1 1-1 15,0 1 0-15,-2 0 10 16,0-2-11-16,-1 2 1 16,-2 0 0-16,4-1-3 15,-4 0 12-15,2-2-9 16,-2 0 0-16,2 0 0 16,0 0 0-16,-2 0 0 15,1-2 0-15,1 3 4 16,0 1-4-16,1-2-1 0,-1 2-6 15,1-1 6 1,3 2-5-16,-3 0 12 0,0 0-6 16,-1 0 4-16,-2 0 2 15,-2 0-8-15,1 0 2 16,-2 0-7-16,0 0 7 16,-2 0 0-16,1 2 2 15,-1 0 5-15,-1 0 2 16,0 1-15-16,0 0 6 15,-2-1-6-15,2 1-4 16,0-1 12-16,-1-1-2 16,-2 2 5-16,3-2 4 15,-1 1-10-15,0-2 1 16,-2 4-8-16,0-1 1 16,-1 0 9-16,-5 0-2 0,0 1 7 15,-2-1-6-15,-3 1-1 16,0 0 0-16,-4 2-2 15,1-3 2-15,-2 4 0 16,-1-1 0-16,-2 0 5 16,-2 1 2-16,0-1-13 15,-2 0 6-15,-3-1-1 16,0 1-11-16,-5 0 12 16,-2 2-4-16,-3-2 2 15,-4-1-33-15,-3 1 26 16,-1-3-18-16,-5 0-26 15,-2-2 30-15,-1 0-14 0,0-1 37 16,0 1 16-16,0-1-3 16,0 0-4-16,0 0-9 15,0 0 0-15,0 0-1 16,0 0-9-16,0 0-1 16,0 0-9-16,0 0-28 15,0 0 47-15,0 0-28 16,0 0-4-16,0 2 23 15,0 1-29-15,0 2 38 16,0 1 1-16,0 2-4 16,0 5 3-16,0 2 2 15,0 5-1-15,2 7 10 16,2 7-3-16,1 9-8 0,2 18 1 16,3 20 0-1,1 20 4-15,-3 4-3 0,-5-5 0 16,-3-7 0-16,0-7 7 15,0-2-16-15,0 0 8 16,-3-3-1-16,3-14-6 16,0-14 7-16,0 6-2 15,0-17-123-15,1-6-232 0</inkml:trace>
  <inkml:trace contextRef="#ctx0" brushRef="#br0" timeOffset="-124576.7">26938 11394 892 0,'0'0'266'0,"0"0"-175"15,0 0-33-15,0 0 35 16,0 0 68-16,0 0-59 16,-5-2-60-16,5 0 14 15,0 2-20-15,0 0 17 16,0 0-2-16,0 0-43 16,0 0 30-16,0 0-24 15,0 8-6-15,0 12 27 16,0 13-20-16,0 8 8 0,0 10-15 15,0 4-2 1,0 4 6-16,3 0-10 0,3-4-2 16,-3-3 12-16,1-6-12 15,-1-9 0-15,0-7 0 16,1-6-23-16,0-5-8 16,1-8-98-16,2-8-131 15,-1-3-80-15,-2 0-327 0</inkml:trace>
  <inkml:trace contextRef="#ctx0" brushRef="#br0" timeOffset="-124262.84">27190 11252 182 0,'0'0'1034'16,"0"0"-873"-16,0 0-115 15,0 0-24-15,0 0 77 16,0 106 20-16,3-22-49 16,1 25-4-16,2 8 41 15,-1-17-53-15,-2-27-6 16,1-27-26-16,-1-8-21 15,-2 3 13-15,2 1-14 16,-1-2-1-16,-2-5-43 0,0-6-123 16,0-9-107-1,-5-9-475-15</inkml:trace>
  <inkml:trace contextRef="#ctx0" brushRef="#br0" timeOffset="-123946.95">26742 11785 1300 0,'0'0'193'16,"0"0"-161"-1,0 0 3-15,0 0 63 0,0 0-30 16,0 0 20-16,0 0-38 15,90 68 13-15,-56-35-11 16,5 0-28-16,1 1 18 16,0-1 2-16,1-4-17 15,-3-2 7-15,-3-5-33 16,-4-7-1-16,-3-2 0 16,-4-4-17-16,0-3-20 15,6-6-95-15,-6 0-176 16,-2-2-333-16</inkml:trace>
  <inkml:trace contextRef="#ctx0" brushRef="#br0" timeOffset="-123717.88">27506 11693 532 0,'0'0'985'15,"0"0"-848"-15,0 0-104 16,-47 75 32-16,28-35 31 16,-2 7-23-16,0 6-30 15,-1 3-42-15,-2 2 4 16,1-2-5-16,-7 16-82 0,4-15-175 16,4-7-657-16</inkml:trace>
  <inkml:trace contextRef="#ctx0" brushRef="#br0" timeOffset="-122848.75">24885 13456 506 0,'0'0'1004'0,"0"0"-793"15,0 0-164-15,0 0 1 16,0 0 61-16,0 0-46 15,0 0-9-15,28 0-19 16,-2 3 2-16,1 0 22 16,4 2-24-16,5 1 8 15,-5 0-12-15,0 1-30 16,-4-3 27-16,-6 2-19 16,-3-4 1-16,-6 1 4 15,-3-3-7-15,-6 2-7 16,-2-2 13-16,1 0-11 0,-2 0 19 15,0 0-15-15,0 0 5 16,0 0 1-16,0 0-10 16,0 0-2-16,0 0 0 15,0 0-19-15,0 0-5 16,1 0-89-16,1-3-128 16,1-4-804-16</inkml:trace>
  <inkml:trace contextRef="#ctx0" brushRef="#br0" timeOffset="-121686.39">25764 13294 613 0,'0'0'536'0,"0"0"-426"15,0 0-50-15,0 0 15 16,0 0 60-16,0 0-21 0,0 0-78 15,-2-14 8-15,11 5-19 16,2-2 27-16,5 2-11 16,5-3-26-16,3 0 24 15,6 4-12-15,4 2-4 16,5 5 17-16,-1 1-39 16,-2 0 9-16,-3 9-10 15,-6 6 3-15,-5 3-3 16,-8 3 1-16,-7 4-1 15,-7 1 10-15,0 3-8 16,-10 3-2-16,-14 0 0 16,-2-1 6-16,-4-4-6 15,2-4 0-15,3-5 0 16,4-5-1-16,8-5-2 16,2-5-13-16,5-3-1 0,5 0-50 15,1-8-24-15,0-4-42 16,1-2 27-16,12-1 75 15,6 1 7-15,4 4 23 16,9 3 0-16,2 7 1 16,5 0 21-16,3 10 8 15,-5 9-5-15,-4 5 6 16,-6 5-12-16,-8 2 42 16,-7 3-3-16,-9 3-9 15,-3-1 34-15,-3 3-33 16,-15-1-4-16,-3-4 6 15,-6-2-33-15,-3-3 23 16,-1-8-20-16,0-5-11 0,-2-11 28 16,2-5-36-1,1 0 8-15,1-13-10 0,6-4 12 16,2 1-24-16,7-1 12 16,5 3-31-16,5 3 8 15,4-1-72-15,7-8-95 16,8 5-78-16,5 0-521 0</inkml:trace>
  <inkml:trace contextRef="#ctx0" brushRef="#br0" timeOffset="-121214.71">26520 13196 1232 0,'0'0'328'0,"0"0"-231"16,0 0-88-16,0 0-9 16,0 0 50-16,0 0-31 15,0 0 19-15,19 47-1 16,-15-19-14-16,-4 6 18 15,0 4-10-15,-5 0-6 0,-7 3 8 16,-3-1-32 0,2-4 11-16,-1-3-5 0,5-8-6 15,3-6 25-15,5-9-26 16,1-3 0-16,0-6 0 16,1-1 9-16,14 0-9 15,5-1 17-15,3-9-17 16,6-1 36-16,2 2-36 15,3 1 18-15,4 2-11 16,-1 3 5-16,2 3-3 16,-7 0-8-16,0 0 0 15,-8 0 6-15,-5 4-7 16,-4 1-12-16,-4 0-57 16,-8 2-142-16,-2-2-121 15,-1 0-587-15</inkml:trace>
  <inkml:trace contextRef="#ctx0" brushRef="#br0" timeOffset="-120935.43">26748 13205 1430 0,'0'0'345'0,"0"0"-246"15,0 0-72-15,0 0 12 16,0 0 80-16,3 103-69 16,12-36-21-16,-1 20 30 0,-1 24-8 15,-3 3 8-15,-5-22-34 16,-2-25-16-16,-2-28-2 16,2-8-7-1,0 0 0-15,5-3-9 0,4-2-105 16,1-13-139-16,-4-9-759 0</inkml:trace>
  <inkml:trace contextRef="#ctx0" brushRef="#br0" timeOffset="-120686.08">27185 13765 1450 0,'0'0'486'0,"0"0"-433"16,0 0-28-16,0 0 35 16,0 0 11-16,0 0-8 15,0 0-45-15,-7 37-8 16,7-37 29-16,0 0-19 16,0 0 8-16,0 0-25 15,0 0-3-15,0-2-19 16,0-7-130-16,0-2-520 0</inkml:trace>
  <inkml:trace contextRef="#ctx0" brushRef="#br0" timeOffset="-119905.48">27433 13221 902 0,'0'0'259'16,"0"0"-178"-16,0 0 28 16,86-53 27-16,-49 40 7 15,5 6-56-15,4 6-53 16,-2 1 15-16,-4 12-11 0,-3 10-10 16,-7 9 25-16,-10 6-34 15,-9 4 35-15,-11 2-1 16,0 3-52-16,-20-2 27 15,-9 0-19-15,-2-6-9 16,0-6 13-16,2-7-11 16,6-8-2-16,6-6 0 15,5-6 1-15,5-5-2 16,4 0 1-16,3-12-48 16,0-6-29-16,10-5-64 15,11-1 52-15,7 3 56 16,7 3 12-16,4 9 21 15,4 6 1-15,0 3 18 0,0 12 29 16,-4 14-29-16,-6 6 34 16,-6 7 21-16,-12 3-21 15,-7 0 27-15,-8 2-34 16,-4-1-17-16,-18-2 13 16,-8-4-41-16,-3-7 14 15,-3-5-15-15,1-10 6 16,2-8 0-16,6-7-6 15,4 0-21-15,7-30-35 16,7 0-166-16,6 0-367 0</inkml:trace>
  <inkml:trace contextRef="#ctx0" brushRef="#br0" timeOffset="-119350.36">28167 13239 920 0,'0'0'515'16,"0"0"-514"-16,0 0-1 15,0 0 56-15,95-10 58 16,-56 10-62-16,6 0-26 15,-4 10 15-15,-3 5 24 0,-7 2 37 16,-9 0-64 0,-10 4-20-16,-12 2 17 0,0 3-23 15,-24 0 13-15,-7 1-11 16,-9 0-8-16,0-6 10 16,1-1-15-16,4-5 0 15,9-4 17-15,8-8-17 16,7-3-1-16,10 0 0 15,1-10-45-15,6-7-53 16,15-2 22-16,8 2 25 16,6 2 50-16,4 4-20 15,5 8 21-15,1 3 0 0,-1 9 0 16,0 16 41 0,-5 6 21-16,-6 10 43 0,-6 2 9 15,-10 1-64-15,-11 2 12 16,-6 0-13-16,-6-3-19 15,-17-2 13-15,-6-4-28 16,-2-9-1-16,1-7-6 16,2-12 4-16,3-9-24 15,3 0 3-15,3-21-95 16,11-22-34-16,5 3-255 16,3 2-543-16</inkml:trace>
  <inkml:trace contextRef="#ctx0" brushRef="#br0" timeOffset="-118825.88">28974 13411 1217 0,'0'0'182'15,"0"0"-113"-15,0 0-29 16,0 0 109-16,89 59 8 15,-49-59-72-15,4 0-47 16,0-15-7-16,-2-10-29 16,-9-3 9-16,-8-5-11 15,-13-4-38-15,-10-1 22 16,-2-2-7-16,-18-1 23 16,-12 4 11-16,-4 4 2 0,-3 6 53 15,-1 9-22 1,2 9 4-16,2 9 2 0,1 0-50 15,5 21 6-15,3 11-6 16,5 5 1-16,11 9 3 16,9 0-4-16,0-3 0 15,19-4-1-15,11-6-3 16,5-11 3-16,5-9-28 16,2-11-45-16,-2-2-5 15,-3-7-42-15,-5-15-38 16,-6-5 113-16,-3-1 39 15,-8 1 7-15,-3 5 91 16,-6 5 36-16,-3 10 34 16,-2 7-82-16,-1 8-50 15,0 32 7-15,0 27 18 0,0 21 4 16,0-3-36-16,0-16-22 16,8-20 0-16,14 0-2 15,-3-9-106-15,-1-5-397 0</inkml:trace>
  <inkml:trace contextRef="#ctx0" brushRef="#br0" timeOffset="-117984.36">29696 13914 1303 0,'0'0'198'16,"0"0"-150"-16,0 0 97 16,108 12 9-16,-70-19-72 15,-1-15-21-15,-2-7-27 16,-4-9-5-16,-6-7 2 16,-6-5-30-16,-7-6 22 15,-7-6-20-15,-5-16 5 16,-3-16 5-16,-18-22-7 15,-8-3-5-15,4 19 1 16,4 26-2-16,9 30 0 16,5 13-1-16,-2 3 0 15,3 3-7-15,2 6 8 0,0 11 0 16,4 8 0-16,0 3-28 16,0 21 27-16,0 24 1 15,8 30 0-15,19 35-4 16,6 17 4-16,3 1 0 15,-4-10 0-15,-5-24 4 16,-6-17-5-16,-6-21 1 16,-3-16 0-16,-5-10 2 15,-1 1-2-15,0-3 0 16,-4-3 0-16,-2-9-2 16,0-12 2-16,0-7 6 15,-6 0 13-15,-6-22-9 16,-1-14-9-16,1-10-1 15,4-5 0-15,8-4-6 0,0 1 5 16,6 4 1 0,13 1-7-16,4 10 6 0,4 7-17 15,3 14 18-15,-2 7 0 16,0 11-10-16,0 0 10 16,1 14 1-16,-4 9 0 15,-5 11 43-15,-4 3-37 16,-10 4 20-16,-6 3-2 15,-6-1-24-15,-21 0 17 16,-6-6-18-16,-4-8 1 16,0-5 14-16,-2-10-15 15,6-9 0-15,5-5 0 0,5 0 2 16,5-14 2-16,8-5-4 16,8 0-13-16,2 2 13 15,11 6-16-15,13 6 16 16,9 5 11-16,6 2 6 15,7 12 48-15,0 2-25 16,3-2-14-16,-1-1-2 16,0-3-14-16,-3-4-20 15,-1-6-12-15,13-7-85 16,-12-11-95-16,-8-5-911 0</inkml:trace>
  <inkml:trace contextRef="#ctx0" brushRef="#br0" timeOffset="-117713.8">30612 13104 1045 0,'0'0'904'0,"0"0"-804"15,88-20-88-15,-35 11 46 16,8-3 36-16,5 2-42 16,0-2-11-16,-1 0-32 15,-5 5-8-15,-12-1-1 0,-10 0-15 16,-9 4-62 0,-16 2-67-16,-9 2-247 0,-4 0-617 0</inkml:trace>
  <inkml:trace contextRef="#ctx0" brushRef="#br0" timeOffset="-117367.64">30913 13093 1292 0,'0'0'348'16,"0"0"-269"-16,0 0-31 15,11 100 41-15,12-53 33 16,7 8-49-16,7 8-64 0,0 2 13 15,1 2 1 1,-5-1-11-16,-5-4 40 0,-4-3-30 16,-11-6-6-16,-3-4 36 15,-8-6-45-15,-2-7 32 16,-6-3-19-16,-15-7-9 16,-7-5 23-16,-10-6-34 15,-5-6 9-15,-3-4-7 16,-5-5 7-16,5 0 19 15,0 0 18-15,9-6-2 16,5-2 6-16,8 2-49 16,8 0-2-16,6 3-14 15,5-5-70-15,4 4-72 16,-1 0-487-16</inkml:trace>
  <inkml:trace contextRef="#ctx0" brushRef="#br0" timeOffset="-114380.65">24551 12830 637 0,'0'0'133'0,"0"0"-92"16,0 0-31-16,0 0 91 15,0 0 35-15,0 0 1 16,1 88-38-16,4-56-30 16,0 4 14-16,4 19-29 15,5 30-15-15,1 43 26 16,0 24-31-16,-4 18 2 16,-7 1-5-16,-1-18-25 15,-3-7 0-15,0-15 0 16,0-11-5-16,0-9 12 15,3-14-12-15,-2-21-1 16,1-20 0-16,1-14 0 0,0-10 3 16,1 3-2-16,3-1-1 15,-1 0 11-15,2-11-9 16,0-6-2-16,-1-5 0 16,1-6 2-16,2-3-2 15,1-3 0-15,3 0 0 16,5 0 2-16,3-6-1 15,3-5-2-15,6-1 1 16,7-1-1-16,4 2 0 16,5 1 1-16,5 0 0 15,6 1 4-15,5-1-3 16,6-3-1-16,14 0 0 16,14-1 1-16,15 0 4 0,2 3-5 15,-7 1 0-15,-5 1 0 16,0-2-2-16,6-2 2 15,5 0 51-15,2-1-31 16,0 2 7-16,3 1-26 16,3-1-1-16,-1 6 16 15,3 0-14-15,1 1-4 16,-1 2 2-16,4 1 0 16,-2 2-4-16,-1-2 4 15,-2 2 0-15,-1 0 0 16,1 0 4-16,1 0-4 15,-1 0 0-15,2 0 0 16,3 0 0-16,-2-2 0 0,-2-3 0 16,-1 1 0-16,-3-2-6 15,0 1 5-15,4-4 1 16,-1-1 0-16,2 1-3 16,-3-4 3-16,0 4-12 15,-4-2-4-15,0 0-17 16,-4 2 32-16,-6-2-13 15,-1 0 6-15,-7 1 2 16,-4 0-29-16,-17 3 10 16,-16 1 10-16,-12 3-27 15,-4 0 30-15,7-2-1 16,7 2 13-16,3 0 6 16,-7 0-6-16,-5 2 0 15,-6-1 0-15,-8 2-3 0,-5 0 2 16,-7 0 1-1,-4 0 0-15,-6 0-1 0,-3 0 0 16,-1 0-15-16,-1 3-31 16,6-3-82-16,-3 0-132 15,-2 0-141-15</inkml:trace>
  <inkml:trace contextRef="#ctx0" brushRef="#br0" timeOffset="-113809.43">31583 12858 907 0,'0'0'172'0,"8"131"-113"16,13-14-11-16,8 20 87 15,2 3-12-15,-1-11 38 16,-3-15-28-16,-4-10-67 15,-2-9 16-15,-6-23-16 16,-6-16-14-16,0-17 20 0,-3-3-46 16,0 5 4-1,2 5-21-15,0 5-2 0,-2-5 3 16,2-3-9-16,0-2-1 16,-1-7 0-16,-1-6-28 15,-2-6-35-15,2-8-78 16,-1-4-163-16,-2-9-475 0</inkml:trace>
  <inkml:trace contextRef="#ctx0" brushRef="#br0" timeOffset="-103952.98">9746 15487 211 0,'0'0'1125'15,"0"0"-935"-15,0 0-121 16,0 0-62-16,0 0 5 16,0 0 12-16,-14 63 5 0,14-51 27 15,0 5-2-15,0 0-6 16,0 5 11-16,0 3-30 15,0 6 9-15,3 4-9 16,0 2-20-16,0 1 19 16,-1-1-12-16,-1-5 0 15,1-1-15-15,-1-4 5 16,1-10-6-16,-1-4 0 16,2-4-48-16,2-9-82 15,0 0-146-15,1-1-446 0</inkml:trace>
  <inkml:trace contextRef="#ctx0" brushRef="#br0" timeOffset="-103672.56">10031 15354 973 0,'0'0'275'0,"0"0"-156"16,0 0-16-16,0 0-52 16,0 0 48-16,0 84 12 15,4-38-65-15,0 4-3 16,4 6-18-16,-1-3-5 0,1-1 12 16,-1-2-31-1,-1-5-2-15,-3-4-10 16,0-6-68-16,-3 0-97 15,0-8-212-15,0-8-735 0</inkml:trace>
  <inkml:trace contextRef="#ctx0" brushRef="#br0" timeOffset="-103372.7">9583 15886 1177 0,'0'0'232'0,"0"0"-167"0,0 0-33 16,0 0 15-16,0 0 10 16,0 0 21-16,89 10-15 15,-44 7-23-15,6 6 27 16,0-1-28-16,-1-1-17 15,-5 0 1-15,-5-4-23 16,-4-2 0-16,-4-3 0 16,-4-2-35-16,9-6-138 15,-7-3-309-15,-2-1-293 0</inkml:trace>
  <inkml:trace contextRef="#ctx0" brushRef="#br0" timeOffset="-103118.39">10420 15724 940 0,'0'0'551'0,"0"0"-446"16,0 0-77-16,0 0-9 15,-36 80 5-15,24-47-5 16,-6 2 6-16,-1 4-13 15,4 1-11-15,-3-2 7 16,3-1-7-16,-1-4 0 16,2-1 9-16,1-3-10 15,-5 11-20-15,3-9-111 16,3-4-420-16</inkml:trace>
  <inkml:trace contextRef="#ctx0" brushRef="#br0" timeOffset="-100070.84">5871 16844 1202 0,'0'0'204'0,"0"0"-144"16,0 0-5-16,0 0 16 15,0 0 24-15,0 0-6 16,-91-19-38-16,74 18-10 16,-2 1-31-16,-1 0-8 15,1 1 12-15,-2 11-13 16,0 3 0-16,2 2 8 15,1 5-8-15,3 0-2 16,3 4 1-16,6 2-11 16,5-1 11-16,1-1 0 0,1 2 0 15,15 0 0-15,4-5-7 16,5 1 6-16,4-7-7 16,-1-5-6-16,0-8 14 15,-1-4-19-15,3 0 19 16,-5-14-6-16,-4-10 6 15,-3-5 0-15,0-7 16 16,-8-3-16-16,-5-2 13 16,-2 2-13-16,-3 3 3 15,0 4 6-15,0 7 0 16,0 3-5-16,0 8 3 16,0 5-1-16,-3 7 16 0,3 2-20 15,0 8 5-15,0 18-7 16,6 29 7-16,13 29-2 15,2 28-5-15,-1 10 0 16,-3-4 8-16,-6-17-6 16,-1-28-2-16,-1-15 0 15,-4-14-3-15,-1-8 3 16,4 7 0-16,-1-2 0 16,2 0-1-16,-3-7-51 15,3-12-64-15,-3-5-92 16,-3-11-476-16</inkml:trace>
  <inkml:trace contextRef="#ctx0" brushRef="#br0" timeOffset="-99784.61">5654 17386 1318 0,'0'0'209'0,"0"0"-188"15,0 0 15-15,0 0 15 16,0 0 17-16,115-23 13 16,-73 18-32-16,1 2 6 0,-1 0-28 15,-2 1-26 1,-3 0 15-16,-4-2-16 0,-3-2-29 15,7-9-65-15,-7 0-216 16,-6 0-685-16</inkml:trace>
  <inkml:trace contextRef="#ctx0" brushRef="#br0" timeOffset="-99514.91">6375 17006 1267 0,'0'0'247'0,"0"0"-204"0,0 0-8 16,0 0-16-16,80 6 92 15,-56-6 7-15,3 0-74 16,-3 0-9-16,-2-3-29 15,-1 1 3-15,-6 1-18 16,0 1 8-16,-5 3-113 16,-2 8-163-16,-4 3-523 0</inkml:trace>
  <inkml:trace contextRef="#ctx0" brushRef="#br0" timeOffset="-99268.28">6379 17302 1260 0,'0'0'344'15,"0"0"-268"-15,0 0-67 16,0 0 43-16,0 0 2 16,88 8 52-16,-52-4-2 15,4 1-58-15,-1 1 3 16,-6-1-28-16,-5-2-20 15,-1 0 20-15,-9-1-21 16,3-2-1-16,-2 0-15 16,-5 0-218-16,-5 0-690 0</inkml:trace>
  <inkml:trace contextRef="#ctx0" brushRef="#br0" timeOffset="-98134.38">7747 16946 525 0,'0'0'935'0,"0"0"-771"16,0 0-107-16,0 0-9 16,0 0 2-16,0 0 32 15,0 0-35-15,0 0-27 16,12 0 2-16,4 0-15 16,8 2 36-16,4 3-5 15,5 0-29-15,2-2 41 16,-1 0-18-16,-3 0-16 15,-1-2 9-15,-3 1-24 16,-5 1 8-16,-5 1-1 0,-4 0-7 16,-2-2 13-1,-5 2-8-15,-3-4 8 0,-3 0 17 16,0 0-30-16,0 0 15 16,0 0-11-16,0 0-4 15,0 0 11-15,0 0-12 16,0 0 0-16,0 0 0 15,0 0 4-15,0 0-14 16,0 0-39-16,0 3-30 16,0-1-53-16,0 3-240 15,0-4-719-15</inkml:trace>
  <inkml:trace contextRef="#ctx0" brushRef="#br0" timeOffset="-95175.84">8579 16781 814 0,'0'0'281'16,"0"0"-173"-16,0 0-11 15,0 0 34-15,0 0-28 16,0 0-48-16,0 0 14 16,0-13-43-16,0 7-1 15,0 1 21-15,0-1-46 16,3 0 9-16,5-1-9 15,2-1-13-15,3 1 7 16,4 0 6-16,2 3 0 0,5 1 10 16,1 1-10-16,1 2 0 15,1 0-2-15,-2 3-1 16,0 6 3-16,-4 3 0 16,-4 2 1-16,-4 3 9 15,-4 2-9-15,-3 3-1 16,-6 2 1-16,0 1-1 15,0 1 19-15,-3-4-19 16,-6-2 1-16,2-3 3 16,-2-6-3-16,0-1-2 15,0-1 1-15,-3-6-17 16,0 0-10-16,0 1-59 16,2-4 32-16,-1 0 27 0,1 0-29 15,2-4 38-15,2-2-4 16,2-3-86-16,1-2 17 15,3 0-42-15,0-3-3 16,0 1-39-16,3-1 135 16,7 2 34-16,5 1 5 15,5 3 1-15,2 2 22 16,5 3 24-16,1 3 66 16,6 0-36-16,1 0-42 15,-1 6 60-15,-1 4-26 16,-3 5-13-16,-2 2-8 15,-1 7-20-15,-5 2 7 16,-2 4-8-16,-7 3-13 16,-2 1 29-16,-7 3 51 0,-4 1-32 15,0 0-23-15,-7-2-38 16,-9-1 10-16,-3-1-1 16,-3-9-7-16,-3-2 11 15,-5-8-12-15,-3-5 11 16,-4-6 21-16,-5-4-5 15,-3-2-7-15,3-14-11 16,2-3-4-16,3-1 13 16,7 1-8-16,6-1 20 15,3 2-12-15,5 2-17 16,4 0-2-16,3 4 0 16,2 4-10-16,4 0-18 15,1 4-16-15,2 2-64 0,0 0-23 16,0 2-91-16,10 0-11 15,-1 0-119-15</inkml:trace>
  <inkml:trace contextRef="#ctx0" brushRef="#br0" timeOffset="-89560.44">9799 16891 186 0,'0'0'714'0,"0"0"-523"16,0 0-39-16,0 0-25 15,0 0 8-15,0 0 34 16,0-8-81-16,0 8-15 16,0-2-25-16,0-1-17 15,0 2 20-15,0 1-17 16,0-2-12-16,0 2 13 16,0 0-35-16,0 0 10 15,0 0-10-15,0 0 0 0,0 0-1 16,0 0 1-1,0 0 0-15,0 0 0 0,3 3-3 16,12 8 3-16,6 9 0 16,7 7 4-16,5 5-4 15,5 6 0-15,3 4 1 16,1-3 18-16,-3 0-17 16,-1-3 2-16,-5-5 12 15,-4-5-16-15,-5-4 24 16,-3-2-23-16,-5-8 8 15,-6-2 1-15,-2-3-8 16,-5-4-2-16,0-2 0 16,-3 2 1-16,0-3 8 15,4 0-9-15,-4 0 0 16,0 0-1-16,0 0 9 0,0 0-10 16,0 0 2-16,0 0-9 15,0 0-22-15,0 0-133 16,0 0-157-16,0 0-430 0</inkml:trace>
  <inkml:trace contextRef="#ctx0" brushRef="#br0" timeOffset="-89123.34">10147 16907 871 0,'0'0'240'0,"0"0"-156"15,0 0-45-15,0 0 61 16,0 0-25-16,0 0-40 15,0 0-15-15,-37 22-19 16,21-1 24-16,-3 6 21 16,-5 5 11-16,-2 4 1 15,-1 3-20-15,0 0-16 16,3-2 9-16,2-4-22 16,4-4-8-16,4-3 15 0,4-9-14 15,-2-5-2-15,9-2 1 16,-2-4-1-16,4-2 8 15,-1-4-8-15,2 2 0 16,0-2 0-16,0 0-3 16,0 0-99-16,0 0-72 15,8-2-125-15,1-7-203 0</inkml:trace>
  <inkml:trace contextRef="#ctx0" brushRef="#br0" timeOffset="-88704.91">10612 16612 1056 0,'0'0'307'0,"0"0"-211"16,0 0-47-16,0 0 12 0,0 0 30 15,0 0 15-15,0 94-8 16,0-52-41-16,3 8 0 15,3 4-1-15,-6 3-25 16,0 1 16-16,0-3-30 16,0-4-9-16,0-4 1 15,0-11-8-15,0-8-1 16,0-8 0-16,0-7-23 16,0-9-9-16,0-4-75 15,2-2-193-15,-1-9-331 0</inkml:trace>
  <inkml:trace contextRef="#ctx0" brushRef="#br0" timeOffset="-88177.89">10888 16716 365 0,'0'0'758'15,"0"0"-606"-15,0 0-110 16,6 73-15-16,-1-43 66 16,2 3 3-16,2 4 15 15,1 3-30-15,1 1-40 0,4 4 7 16,1-1-15-16,2-5-7 15,4-2 11-15,-2-9-37 16,8-4 10-16,-1-9-10 16,3-5 1-16,1-10 0 15,2 0 0-15,-2-10-1 16,-1-12 0-16,-3-9 0 16,-5-9 0-16,-5-7 11 15,-5-3-11-15,-9-4 46 16,-3-1-31-16,-2 4-2 15,-14 4 32-15,-2 5-27 16,-6 8 20-16,-1 4 2 16,-5 10-6-16,-3 4 13 15,-6 9-16-15,-2 4-13 16,-3 3-10-16,4 1-8 0,1 15-14 16,5 4-26-16,7 6-15 15,6 5 9-15,5 3-61 16,13 18-39-16,3-10-84 15,0-5-430-15</inkml:trace>
  <inkml:trace contextRef="#ctx0" brushRef="#br0" timeOffset="-87771.84">11510 16431 1347 0,'0'0'274'0,"0"0"-180"15,0 0-78-15,0-99 30 16,0 70 52-16,0 5-42 15,2 4-2-15,-2 4-26 16,0 5 6-16,1 5 8 0,-1 5-34 16,0 1-7-1,2 0 19-15,2 15-19 0,3 14 22 16,4 12-7-16,4 12 5 16,-2 6 16-16,1 3-9 15,-1-2 3-15,-5-6 1 16,-2-11-26-16,-3-9 13 15,-2-12-18-15,2-7 0 16,-2-15-1-16,1 0-86 16,-1-2-177-16</inkml:trace>
  <inkml:trace contextRef="#ctx0" brushRef="#br0" timeOffset="-87072.2">12304 16425 1099 0,'0'0'235'0,"0"0"-185"16,0 0-12-16,0 0 42 15,0 0 23-15,122 0-14 16,-71 0-44-16,2 0-2 16,-3 0 34-16,-4 0-52 15,-9-3-9-15,-7 0-16 16,-9 0-4-16,-8 1 3 0,-4-1-74 16,-9 1-93-1,0 1 19-15,-3 1-172 0,-6-2-190 0</inkml:trace>
  <inkml:trace contextRef="#ctx0" brushRef="#br0" timeOffset="-86668.74">12599 16421 542 0,'0'0'200'0,"0"0"-110"16,0 0 25-16,0 0 62 15,0 0-15-15,0 0-32 16,-19 93-40-16,19-67 5 15,13 4 14-15,4 6-21 0,3 3-11 16,4 6-18 0,1 1-30-16,-2 0 18 0,-2 4-27 15,-5-8-12-15,-2-1 6 16,-5-3-8-16,-5-1-4 16,-4-4-2-16,0 0 0 15,-6-3 4-15,-7-3-4 16,-5 0 6-16,-3-7 7 15,-9-4-11-15,-6-6 2 16,-4-5-4-16,-3-5 5 16,0 0-5-16,5 0 1 15,7-5 25-15,7-1 2 0,9 4 3 16,5-2-6 0,5 4-22-16,4 0 3 0,1 0-12 15,0 0 5-15,0 0-14 16,0 0-29-16,22 0-87 15,3 0-175-15,1 0-513 0</inkml:trace>
  <inkml:trace contextRef="#ctx0" brushRef="#br0" timeOffset="-85226.97">11882 17313 1007 0,'0'0'238'0,"0"0"-165"15,0 0 1-15,0 0 75 16,0 0 33-16,89-98-66 16,-71 63-37-16,-3-2-51 15,-2-3 19-15,-4-6-21 16,-3-2-15-16,-3-3 14 16,-3-7-24-16,0-1 1 15,-1-3-2-15,-8-1-3 16,-2 1-18-16,0 3-13 15,1 9-19-15,3 6 38 16,1 8 8-16,0 10 7 16,3 8-1-16,2 5 3 0,-2 5-2 15,1 5 0 1,2 3 1-16,-1 0 3 0,-1 0-4 16,2 7-7-16,0 10 1 15,0 10 2-15,0 7 3 16,3 12 1-16,6 7 0 15,4 20 0-15,1 16 0 16,-2-5 1-16,-5-9 1 16,-2-13-1-16,-4-17-1 15,1 2 0-15,-1 0 0 16,-1-17 0-16,0-7 0 16,0-12 0-16,0-7-1 15,0-4-8-15,2 0-28 0,-2-4-101 16,1-11 50-16,1-8 87 15,-1-2-28-15,6-3 22 16,1 0 6-16,3 4-1 16,3 4 0-16,0 3 4 15,8 3-2-15,-1 8 49 16,-3 3-40-16,1 3 1 16,-5 6-2-16,1 18-1 15,-9 6 9-15,-5 8-16 16,-1 6 2-16,-3 2 8 15,-9-5-9-15,-3-7-1 16,2-6 0-16,1-10-5 16,3-8-3-16,0-6 0 15,2-4-13-15,1 0-17 0,3-10-71 16,0-6 21-16,3 3 60 16,0 3 25-16,0-1 3 15,6 8 35-15,8 3 16 16,5 0 42-16,6 7-33 15,2 6 40-15,3 4-14 16,-2-1-45-16,-1-5-5 16,-1 0-26-16,1-5-3 15,3-1-7-15,0-4-19 16,18-1-92-16,-8-1-165 16,-1-10-599-16</inkml:trace>
  <inkml:trace contextRef="#ctx0" brushRef="#br0" timeOffset="-82531.8">13090 15850 466 0,'0'0'179'15,"0"0"-47"-15,0 0 37 16,10 102 2-16,-4-54-19 15,3 16-29-15,3 23-28 16,4 25-29-16,1 10 9 0,-5 1-27 16,-2-8-25-1,-1-8 15-15,-3 0-12 0,3 0-2 16,0-3 9-16,1-6-21 16,-1-17-2-16,2-21-1 15,-1-16-8-15,1-6 5 16,1 6-6-16,4 2 0 15,2 4 6-15,-3-8-5 16,1-6-2-16,-4-4 1 16,-1-6 0-16,-3-6 10 15,-2-1-10-15,-4-9 0 16,-2 0 7-16,0-6-6 0,0 1-1 16,-12-2 0-1,-1 1-24-15,-8 0 11 0,1 5-10 16,-8-2-2-16,-5 5 13 15,-4 5-16-15,-6 0-8 16,-5 2 1-16,-4 3 6 16,-8 0 19-16,0-2-17 15,-5 2 16-15,-5-1 2 16,-14 3-3-16,-14 2 12 16,-21-1 0-16,-5 2 0 15,6-9 0-15,10-2-28 16,14-3 19-16,2-4 9 15,1 2 2-15,-2-2 15 16,2-4-16-16,0 0-1 16,3-5 8-16,-1 0-7 0,1-2-1 15,-3-6 0-15,5-1 0 16,-4-2 2-16,4 2-2 16,-2-8 7-16,1 3 8 15,-3-1-14-15,-1 4-1 16,0 1 0-16,0 0 0 15,-1 2-1-15,-5 1 1 16,-3 3 0-16,-1 4 0 16,-8-3-3-16,3 3 0 15,-3-2 2-15,-1 2 1 16,5 0 0-16,1-1 0 16,-2 0 1-16,6-2 7 15,1-2-2-15,-2 0-5 0,1-4-1 16,0 1 0-16,-1-1 6 15,7-1 0-15,0 3 14 16,0 0 11-16,3 3-11 16,0 1 6-16,0 2-11 15,-3 1-14-15,3 0 19 16,0 0-19-16,-3 3 6 16,0 1 15-16,-3-1-22 15,3-1 8-15,2-2-2 16,1 0 4-16,4 0 26 15,4 0-26-15,-1 0 3 16,14 0 4-16,10 0-16 0,11 0 10 16,0 0-11-1,-9 0 0-15,-11 6 8 0,-19-5-8 16,9 2 0-16,2 0 0 16,-13 1 0-16,20-1 0 15,-6 3 0-15,-3 0 0 16,13-1 0-16,-11 4-1 15,2-2 0-15,-1 0-6 16,1 1-19-16,1 1 26 16,2-4-1-16,2 1 1 15,2-4-1-15,2-2-11 16,5 0 12-16,1-2-1 16,4-8-11-16,3-2 6 15,4-5 5-15,4 0-9 16,2-3 9-16,6-3-9 0,2 0 9 15,2-3-10-15,2-1 3 16,3-2-2-16,1 0-10 16,3-2 20-16,2-1 3 15,4-4-3-15,0 0-11 16,1-1-30-16,3-3 41 16,0 0 6-16,1-3-4 15,7 0-1-15,-2-6 11 16,4-2-12-16,2 0 0 15,2-2 0-15,0 0-6 16,0 0 5-16,0 3 2 16,5 0-1-16,2 5 0 15,-2-1-17-15,4 5 16 0,-2 4 1 16,1 5 0-16,-2 6-1 16,-2 7 1-16,2 3-9 15,0 5 8-15,-3 7-31 16,3 1-3-16,3 1 5 15,3 2 18-15,1 0 11 16,7 0 1-16,1 0 0 16,6 2 1-16,4 1 1 15,3-1-2-15,8 0 0 16,4-2 2-16,6 0 2 16,5 0-4-16,6 0 0 15,-1-4 0-15,4-2 1 16,0-1-1-16,-1 3 0 0,2-1 0 15,-1 4 4 1,-2 1-4-16,0 0 0 0,-1 0 0 16,0 10 1-16,-2-3-1 15,0 1 0-15,2 1 0 16,2-2 4-16,-1-1-1 16,3 1-5-16,2-4 2 15,1 0 0-15,3 0-1 16,-1-1 1-16,1-1 0 15,-3 1 7-15,0-2-6 16,1 0-2-16,0 0 1 16,-1 0 0-16,3 0 0 0,-3 0 0 15,2 0 1 1,-4 0-1-16,4 0 0 0,-5 0 0 16,6 3 0-16,-3-1-3 15,2-2 3-15,1 2 0 16,-2-1 0-16,-2 0 5 15,1-1-5-15,-3 0-1 16,0 0 1-16,1 0-3 16,0 0 3-16,2 0 0 15,0-1 1-15,2-2 5 16,1-4-5-16,-1 1-2 16,2 0 1-16,2-3-3 15,11-1 2-15,-8-1 1 0,-3 0 0 16,1 1 0-16,-14 0 1 15,12-2-1-15,-1 2 0 16,-1-1 1-16,3 1-1 16,-1-1 1-16,0 0 0 15,2 1 0-15,-2 1 0 16,4-3-1-16,-2 2 0 16,-1 0 1-16,2-2-1 15,0 3 0-15,-1-4 0 16,-1 1-1-16,0 3 1 15,-4-2 0-15,1 2 0 16,-2 2 1-16,3 0 7 16,0 2-8-16,-1-2 0 15,3 4 0-15,-3-2 6 16,3 0-6-16,-2-2 0 0,0 0 0 16,2-3 7-1,2 1-1-15,-2-1-6 0,0 0 0 16,-3-1 0-16,-3 1 1 15,0 1-1-15,-3-2 0 16,0 1 9-16,-1-2-9 16,0 0 0-16,1 1 0 15,-5 0 5-15,1 2-5 16,-2-1 0-16,-1 1 0 16,-5 1 1-16,2 4-1 15,1-1 0-15,-1 1 0 16,-1 0-3-16,1 2 3 15,-2 1 0-15,-2-2 1 0,-3 0 2 16,-2 0 3-16,-3 1-6 16,-2-3 0-16,-3 2-2 15,-3 2 1-15,-2-1 2 16,-7 2 0-16,-3 0 0 16,-5 0 0-16,-7 0-1 15,-4 0 0-15,-2 0 7 16,-4 2-7-16,-1-1 0 15,-2-1 0-15,0 0-2 16,0 2-98-16,0-2-446 0</inkml:trace>
  <inkml:trace contextRef="#ctx0" brushRef="#br0" timeOffset="-80218.36">13412 14555 1030 0,'0'0'212'16,"0"0"-128"-16,0 0-57 16,0 0 13-16,0 0 27 15,0 0-35-15,0 0 13 16,58 17-4-16,-28-7 5 15,9 4 21-15,22 10-16 0,27 14-26 16,31 24-18 0,14 18 5-16,7 11-9 0,-6 4-2 15,-11-10 0-15,-7-5 10 16,-9-10-11-16,-10-8-1 16,-19-11-10-16,-14-10 0 15,-18-9 11-15,-4-2 1 16,6 6 0-16,1 3 2 15,-3 3-3-15,-10-1 0 16,-12-4 0-16,-9-1 2 16,-11-3-1-16,-4 0 0 15,-4-1 0-15,-20 2 20 16,-11 2-14-16,-11 3-4 16,-24 13 8-16,-27 16-9 15,-34 13 13-15,-12 8-15 0,3-5 0 16,14-8 9-16,22-11 0 15,22-10 18-15,16-11 25 16,19-9-17-16,5-5 14 16,-6 4-15-16,-1 4-15 15,-2-1 5-15,7-4-24 16,8-10 12-16,9-2-12 16,6-6 6-16,3-4 1 15,3 0-7-15,5-5 1 16,1 0 5-16,1-1-5 15,2-3-1-15,5 0 18 16,1-2-9-16,0 0 19 16,0 0-15-16,3-10-7 0,9-6 12 15,6-8-17 1,7-5-1-16,8-7 6 0,7-4-6 16,8-8 7-16,8-7-7 15,19-13 0-15,19-16 2 16,20-11-1-16,6-4-1 15,-3 7 0-15,-15 10 3 16,-27 20 4-16,-14 12-7 16,-15 12-1-16,-8 6 1 15,2-4-25-15,-1-1 25 16,-1-3-6-16,-9 6 5 16,-11 5-5-16,-8 1 3 15,-7 5 3-15,-3 0 0 16,0 0-1-16,-13-3 1 0,-4 0 0 15,-2-3 0-15,-5 0-1 16,-3-1-45-16,-2-1 35 16,-6-2-2-16,-7-3-14 15,-7-1 26-15,-7-1-11 16,-19-11 6-16,-19-8-4 16,-21-9 6-16,-4-1 3 15,9 9 1-15,11 14-6 16,11 14 6-16,0 6 0 15,1 5 0-15,11 4 22 16,14 2-21-16,11 2 9 16,5 0-10-16,-6-2 9 15,-5-2-8-15,0 1 0 0,12 3-1 16,11 3 24-16,13 3-23 16,11 3 13-16,5 2-14 15,5 0-3-15,0 0 3 16,8 0-16-16,15 0 16 15,12 1 3-15,13 9-2 16,28 7-1-16,30 10 0 16,38 16 1-16,18 13-8 15,3 5 13-15,-4-1-6 16,-13-5 3-16,2-2-2 16,-2 1-1-16,-8 0 1 15,-6-1 0-15,-13 0 3 16,-13-5-4-16,-26-6 0 0,-21-10-1 15,-22-8 1 1,-8-1 0-16,1 1 0 0,-4 1 0 16,-1-1 0-16,-11-5 0 15,-9-7-1-15,-5-5 0 16,-2-1-29-16,0-2 24 16,-12 2-4-16,-7-1 7 15,-7 4-7-15,-5 3 1 16,-6 5 2-16,-11 8 6 15,-18 8-7-15,-23 18 8 16,-27 17 0-16,-10 9 0 16,2 4-1-16,8 0 1 15,13 0 0-15,-2 3 0 16,1 5-1-16,1 1 1 16,4 2 0-16,6-5 0 0,6-4 6 15,16-16-4-15,14-14-2 16,15-13 0-16,8-7 2 15,-5 5 1-15,4-1-3 16,-1-3 0-16,12-8 6 16,9-11-5-16,10-10-1 15,5-5 5-15,8 0-4 16,23-15 12-16,26-21-13 16,28-17 1-16,24-20 8 15,12-11-3-15,-5 1-7 16,-9 1 1-16,-10 8 0 15,0-2 2-15,-1 0-1 0,-4 1-1 16,-13 11 3-16,-16 12 0 16,-18 9-6-16,-5 3 3 15,2-7-7-15,2-2 1 16,1-4 6-16,-12 4-2 16,-5 6 2-16,-7 5-19 15,-10 2 13-15,-5 4 5 16,-6 2-2-16,0 2 2 15,-9 0 1-15,-12-3 0 16,-6 1 0-16,-7-4 0 16,-8-3-1-16,-10-9-9 15,-8 0-15-15,-19-16 25 16,-19-9-10-16,-19-10 10 0,-8 0-10 16,7 13 21-1,6 8-8-15,9 15 30 0,2 5 2 16,2 7 6-16,19 8-32 15,17 11 4-15,20 2-4 16,3 4 1-16,-1 1-5 16,-4 2-5-16,-1 1 0 15,9 1 0-15,13 3-3 16,12 0-49-16,12 14-30 16,8 4-320-16,11 5-828 0</inkml:trace>
  <inkml:trace contextRef="#ctx0" brushRef="#br0" timeOffset="-28317.97">16365 11434 337 0,'0'0'646'16,"0"0"-503"-16,0 0-81 15,0 0 14-15,0 0-2 0,0 0 43 16,-7-6 17-16,7 6-72 15,0 0-2-15,0 0-7 16,0 0-28-16,0 0 23 16,-2 0-23-16,2 0-11 15,0 0-2-15,-1 2-9 16,1 12-3-16,0 5 0 16,0 3 9-16,0 4-9 15,3 2 0-15,7-2 0 16,5 2 6-16,2 0-5 15,2-2-1-15,5-1 0 16,0-1 3-16,1-1-3 16,3-3 0-16,2-4 0 15,2 0 3-15,-1-4-2 16,3-1-1-16,2-3 0 0,-2 0-9 16,0-4 8-1,2 1 1-15,0-2 0 0,3-2 2 16,3 1-1-16,1-2-1 15,3 0 0-15,2 0 0 16,3 0-8-16,1-2 8 16,0-7 0-16,2 0 6 15,-1-2-4-15,3 0-2 16,-1-1 0-16,0-4 1 16,0 3 1-16,-1-4-2 15,1 2 0-15,-3-2 1 16,1 3 1-16,0 0-2 15,1 3 0-15,-1 3 1 16,0-1-1-16,2 4 0 16,-3-1 0-16,2 2-1 0,-5 0 2 15,-1 4-1-15,-3 0 0 16,-2 0 2-16,-4 0-1 16,-4 0-1-16,0 7 0 15,-7 1-1-15,-1 2 0 16,-5-1 0-16,-5 4 1 15,-4 1 0-15,-5 0 2 16,-2-2-2-16,-3 1 0 16,-2-4-1-16,-1-1 4 15,0-3-3-15,3-2 0 16,-3-2 0-16,0-1 4 16,0 0 2-16,0 0-6 0,1 0 0 15,4 0-1-15,-1-8 1 16,5-5 0-16,5-5 0 15,1 1-1-15,5-3-5 16,4-2-25-16,6-1 5 16,4 1-1-16,5-1 26 15,3 3-22-15,4 1 23 16,-1 3-3-16,6 2 3 16,1-1 0-16,3 4 0 15,1 0-20-15,5 2 19 16,0 0-17-16,3 3 18 15,0 1-14-15,0 4 14 16,0 1 0-16,-1 0-1 0,1 0-6 16,-1 0 6-16,-1 0 1 15,1 2 0-15,1 2 5 16,2 3-4-16,-2 1-1 16,-2 1 0-16,0 2 3 15,-3 0-2-15,1 2-1 16,0 1 0-16,1 1 8 15,1 0-2-15,0 1-6 16,-1-3 0-16,-2 3 0 16,-1-3 13-16,-2 0-13 15,-1-2 2-15,-1-4 9 16,1-3-3-16,1-4-8 16,1 0 0-16,0 0-2 0,1-5 2 15,2-5 0 1,0-1 0-16,-1 1 5 0,1-3-5 15,0 0 0-15,-1 2 0 16,2 0 1-16,-1 1-4 16,-2 0 3-16,-6 0 0 15,-5 0-1-15,-6-3 9 16,-6-1-8-16,-3-3 0 16,-2-3 1-16,-2-2-5 15,1-2 4-15,-1-1 0 16,-4-2 0-16,2 1 2 15,-4 1 0-15,-1 1-2 16,-3 1 0-16,-2-1 3 0,-2 5-3 16,-3 0 0-1,-2 3 0-15,-1 7-1 0,-2 1 1 16,-2 5 0-16,-1 0 0 16,0 1 1-16,0 2-1 15,-1 0-13-15,-1 0-210 16,-1 0-504-16</inkml:trace>
  <inkml:trace contextRef="#ctx0" brushRef="#br0" timeOffset="-21416.2">18355 12350 603 0,'0'0'356'15,"0"0"-228"-15,0 0-59 16,0 0-11-16,0 0 46 16,0 0-18-16,-9 0-25 15,8 0-16-15,1 0-34 16,-2 0 4-16,1 0 11 15,-2 0-17-15,1 6 21 16,2 4-21-16,0 2-7 16,0 1 19-16,0 2-21 15,8 0 0-15,5-3-2 16,4 1 2-16,3-4 0 0,2-2 0 16,5-4 0-1,-1-1 6-15,1-2-5 0,1-2-1 16,-1-10 0-16,-2-3 9 15,-3-6-4-15,-3 1-5 16,-5-4 1-16,-5 2 15 16,-3-2-15-16,-6 2-1 15,0 2 16-15,-3 1-15 16,-12 4 43-16,-5 2-24 16,-4 3-8-16,-3 6 8 15,-1 3-10-15,-2 1-10 16,3 1 0-16,-2 10-58 0,1 11-63 15,6-3-55-15,6-2-349 16</inkml:trace>
  <inkml:trace contextRef="#ctx0" brushRef="#br0" timeOffset="-20944.43">18422 12492 126 0,'0'0'574'16,"0"0"-457"-16,0 0-31 0,-30 82 10 15,30-49 6-15,0 2-10 16,0 2-38-16,11 2-40 15,7 1 2-15,0-4 4 16,5-5-19-16,1-6 29 16,3-9-14-16,1-7 18 15,-1-8 60-15,1-1 25 16,-2-7-7-16,1-12-28 16,-3-9-39-16,-5-5 2 15,-4-4-15-15,-6-1-7 16,-6 0 13-16,-3 1-37 15,0 5 10-15,-15 4-11 16,-3 2 8-16,-4 6 5 0,-4 5-6 16,-2 6-6-1,-5 5 15-15,0 4-16 0,1 0 0 16,0 11-10-16,4 6-44 16,4 6 1-16,6 1-58 15,6 11-104-15,5-5-8 16,4-4-353-16</inkml:trace>
  <inkml:trace contextRef="#ctx0" brushRef="#br0" timeOffset="-20005.81">18885 12504 709 0,'0'0'119'0,"0"0"-58"0,0 0-39 16,0 0 59 0,0 0-21-16,0 0-38 0,0 0 36 15,97 60-2-15,-69-62 12 16,2-13 24-16,-3-6-20 16,-1 0 20-16,-3-4-14 15,-7 0-50-15,-3 0 29 16,-5 1-25-16,-5 1 6 15,-3 3 17-15,0 3-30 16,-8 0 10-16,-8 3-11 16,-3 2-23-16,-5 5 15 15,-5 0-15-15,1 4-1 16,-2 3 8-16,1 0-8 0,0 5 0 16,1 7-1-1,1 4-28-15,6 0 23 0,2 0-23 16,4 1 4-16,6 0 17 15,4-1-27-15,5 0 22 16,0 0 0-16,2 1 7 16,13-3 6-16,4 0 0 15,5-3 0-15,4-6 1 16,4-4 5-16,-1-1-6 16,0-4 0-16,1-10 1 15,-4-5 14-15,0-5-15 16,-2-1 20-16,-5-1 10 15,-2-2-29-15,-3 3 20 16,-5 3-10-16,-5 3-3 16,-3 6 40-16,-2 3-46 15,1 8 14-15,-2 2-13 0,0 0 7 16,0 3-11-16,1 18 1 16,2 11 0-16,5 12 1 15,2 20 11-15,2-1-12 16,1 6 12-16,1-2-6 15,-4-10 22-15,-1 2 5 16,0-12-2-16,-3-9 38 16,0-7-41-16,-3-9 0 15,-1-5-1-15,-2-5-27 16,1-5 34-16,-1-4-15 16,0-1 2-16,0-2 22 0,0 0-42 15,0 0 16-15,0 0-17 16,0 0 9-16,0 0 2 15,0 0-2-15,0 0-8 16,0 0-1-16,0-5-32 16,2-4-93-16,2-2-143 15,-1 3-824-15</inkml:trace>
  <inkml:trace contextRef="#ctx0" brushRef="#br0" timeOffset="-18923.23">19608 12326 593 0,'0'0'241'0,"0"0"-157"16,0 0-25-16,0 0-8 16,0 0-1-16,0 0 14 15,0 0-6-15,15 25-25 16,0-21 31-16,0-3-55 0,1-1 44 16,-1 0 21-16,1-3 2 15,-2-11 8-15,-2 0-24 16,-3-3-16-16,-3-3-4 15,-5 1-34-15,-1 1 12 16,0 2 4-16,-1-1-12 16,-10 5 22-16,-2 2-20 15,-4 1-5-15,0 6 5 16,0 1-5-16,1 2-7 16,-1 0 0-16,3 7-10 15,0 8-3-15,2 2 13 16,3-1-57-16,6 4-90 15,2-5-94-15,1-2-388 0</inkml:trace>
  <inkml:trace contextRef="#ctx0" brushRef="#br0" timeOffset="-18466.62">20489 12211 1083 0,'0'0'186'0,"0"0"-70"0,0 0-14 15,0 0 84-15,0 0-6 16,0 0-98-16,0 0-9 15,-42-64-20-15,20 58-33 16,-5 6 13-16,-5 0-33 16,-4 9 0-16,-6 12 0 15,2 9 4-15,-1 4-4 16,3 7 0-16,7 2 9 16,8 4-10-16,5 1 1 15,9 0 0-15,8 2-2 16,1 0-4-16,9-3 6 15,14-5 0-15,10-3 1 16,6-10 6-16,9-7 6 0,1-11-13 16,5-8 0-16,-1-3 12 15,-5 0-6-15,-2-14-6 16,-5-3-2-16,2-10-14 16,-10 4-181-16,-10 3-368 0</inkml:trace>
  <inkml:trace contextRef="#ctx0" brushRef="#br0" timeOffset="-18194.41">20674 12511 874 0,'0'0'194'0,"0"0"-77"0,0 0-3 15,0 0 11-15,0 89-29 16,2-63-20-16,3 4-27 16,1-3-48-16,-2-5 31 15,-1-1-30-15,0-8-1 16,-2-3 11-16,-1-4-12 16,2-6 0-16,-2 0-37 15,0 0-107-15,0-12-130 16,0-2-571-16</inkml:trace>
  <inkml:trace contextRef="#ctx0" brushRef="#br0" timeOffset="-17811.43">20521 11997 700 0,'0'0'382'15,"0"0"-261"-15,0 0-71 16,0 0-20-16,0 0 64 16,0 0-26-16,0 0-44 15,-3 20 67-15,7 4-37 0,4 1-6 16,-1 3-24-16,-1-2-23 15,0-5 19-15,-1-4-20 16,-2-7 0-16,0-5 12 16,-2-5-5-16,-1 0-14 15,0-8 7-15,0-11-102 16,0-5-7-16,0 2 25 16,0 2 26-16,-1 5-5 15,-5 9-90-15,-5 6 56 16,2 9-23-16,2 8-69 0</inkml:trace>
  <inkml:trace contextRef="#ctx0" brushRef="#br0" timeOffset="-1646.44">8663 13896 431 0,'0'0'222'15,"0"0"-145"-15,0 0-22 16,0 0 34-16,0 0 18 16,0 0-40-16,0 0-47 15,0 0 36-15,0 0 22 0,0 0-5 16,0 0 2-16,0 0-46 15,0 0 7-15,0 0-14 16,0 0-22-16,0 0 21 16,0 0-19-16,0 0-2 15,0 0 12-15,0 0-9 16,0 0-3-16,0 0 0 16,0 0 3-16,0 0-4 15,0 0 1-15,0 0 0 16,0 0-2-16,0 0 3 15,0 0-2-15,0 0 1 16,0 0 0-16,0 0 1 16,0 0-1-16,0 0 0 0,0 0 13 15,0 0-7-15,0 0-6 16,0 0 8-16,0 0-6 16,0 0 31-16,0 0-13 15,0 0-7-15,0 0-2 16,0 0-11-16,0 0 0 15,0 0-6-15,0 0-36 16,0 6-22-16,0 1-135 16,0-2-396-16</inkml:trace>
  <inkml:trace contextRef="#ctx0" brushRef="#br0" timeOffset="-347.37">8336 14572 613 0,'0'0'95'0,"0"0"-60"16,0 0-35-16,0 0 20 16,0 0-19-16,0 0 11 15,0 0 14-15,31 32-17 16,-25-32 108-16,-1-11 68 16,-4 1-97-16,1-1-24 15,-2 0-2-15,0 1-36 16,0 2 23-16,0 4-37 0,0 1 23 15,-2 1 21 1,1 2-40-16,-1 0 5 0,1 0-21 16,1 7 0-16,0 3-6 15,0 0 6-15,0-3-33 16,7-7-110-16,5 0-230 16,-3-10-592-16</inkml:trace>
  <inkml:trace contextRef="#ctx0" brushRef="#br0" timeOffset="147.12">8548 13878 421 0,'0'0'167'0,"0"0"-11"16,0 0 7-16,1 72-9 16,-1-44-104-16,0 5 1 15,0-2 10-15,-5 1-40 16,0-2 11-16,-1-2-17 15,0-4-4-15,1-4 10 0,2-4-20 16,0-4-1-16,3-4 0 16,0-2 7-16,0-3-8 15,0-3 1-15,0 0 0 16,6 0 15-16,5 0-15 16,4 0 0-16,0-5 5 15,1-2-4-15,7 0 21 16,-1 2-10-16,6 1 4 15,2-1 19-15,0 4 5 16,-2-1-18-16,-4 2-15 16,-3 0-1-16,-5-1 6 15,-2 0-12-15,-2-2-9 0,-3-7-29 16,-2 0-199 0,-2-1-295-16</inkml:trace>
  <inkml:trace contextRef="#ctx0" brushRef="#br0" timeOffset="447.76">8761 13802 522 0,'0'0'136'16,"0"0"70"-16,3 78-15 0,9-20-18 16,3 22-64-16,-2 19 20 15,-2-7 1-15,-2-17-63 16,-6-22 1-16,0-21-33 16,-2 2-33-16,4 2 17 15,-2 1-19-15,1-7 0 16,1 0-6-16,-1-9-198 15,-1-5-491-15</inkml:trace>
  <inkml:trace contextRef="#ctx0" brushRef="#br0" timeOffset="1612.73">9256 17229 519 0,'0'0'251'0,"0"0"-185"16,0 0-31-16,0 0-27 16,0 0 36-16,0 0 47 15,0 0-38-15,-4 68-1 16,8-57-27-16,2-3-16 15,-3-1 8-15,0-5-10 16,-1-2-7-16,-2 0 3 0,0 0 4 16,0-1 30-1,0-7 26-15,0-3-37 0,0 0 3 16,0 2-27 0,-3 1-2-16,-2 0 11 0,1 4 0 15,1 2 23-15,1 2-26 16,-1 0 3-16,2 6-11 15,1 5 0-15,0 2 0 16,0-4-1-16,1-1-31 16,8-5-150-16,-1-3-224 0</inkml:trace>
  <inkml:trace contextRef="#ctx0" brushRef="#br0" timeOffset="2098.07">9413 16641 895 0,'0'0'255'16,"0"0"-150"-16,0 0-52 15,0 0-27-15,0 0-3 16,0 0-14-16,0 0 21 16,5 20-8-16,-4 2 14 15,1 7 11-15,-2 4-46 16,1 5 14-16,3-1-5 16,-1 1-9-16,0-4 19 0,0-2-20 15,2-8 0-15,1-4 0 16,0-5 6-16,1-4-6 15,1-4 0-15,-1-2 0 16,4-4 0-16,2 3 1 16,1-3-1-16,2-1 0 15,-1 0 7-15,3 0-7 16,1 0 1-16,2 0 0 16,1 0 12-16,2 0-12 15,-4 0-1-15,-1 0 0 16,-3 0 1-16,-4 0 0 15,-1 0-1-15,-4 0-1 0,2 2-19 16,-6-2-149-16,0 0-466 16</inkml:trace>
  <inkml:trace contextRef="#ctx0" brushRef="#br0" timeOffset="2400.29">9619 16612 867 0,'0'0'151'0,"0"0"-108"0,0 0-13 15,0 0 59-15,-3 101 24 16,6-35-29-16,13 24-18 15,5 28 36-15,3 8-41 16,-3-18 3-16,-6-30-29 16,-5-30-33-16,-1-11 20 15,5 2-21-15,-1 0 0 16,5 5-1-16,-3-14-137 16,-5-10-252-16</inkml:trace>
  <inkml:trace contextRef="#ctx0" brushRef="#br0" timeOffset="9073.89">16386 11418 712 0,'0'0'183'16,"0"0"-102"-16,0 0 2 15,0 0-17-15,0 0 30 16,0 0-4-16,0 0-52 16,0 0 3-16,0 0-30 15,0 0-12-15,0 7 12 0,0 3-4 16,0 5-6 0,0 3-2-16,0 1-1 0,0 5 19 15,0 2-18-15,5 1 1 16,2-1 2-16,5 2 5 15,0-4-9-15,0-1 0 16,3-2 1-16,-2-2 4 16,3-3-5-16,0-2 0 15,0-3 0-15,1 0 8 16,0-3-8-16,4 1 1 16,-1-3-1-16,3 1 29 15,4-2 53-15,5 0-7 16,2-5-16-16,3 0-43 15,5 0 26-15,1 0-16 16,0 0-7-16,-1 0 20 0,-1-3-38 16,-1-1 7-16,-5-1-8 15,0 0 1-15,-2-1 4 16,-1 0-5-16,0-2 0 16,-1 2 13-16,1-4-7 15,-3 3-6-15,1 0 0 16,-2 2 1-16,2-2 2 15,0-1-3-15,0 0 13 16,1-1 6-16,1 1-13 16,-3-1 2-16,3 2-8 15,-2 0 11-15,-2 0-10 16,0-1 0-16,1 1-1 16,-3-1 11-16,0-1-10 15,-4 1-1-15,2-1 0 16,1 1 6-16,2 3-4 0,1 1-2 15,2-3 0-15,3 1 12 16,0 2-11-16,1 0-1 16,2 1 0-16,0-2 1 15,3 5 2-15,-4-2-3 16,3 2 0-16,-2 0 3 16,1 0-2-16,-3 7-1 15,-1 3 0-15,-3 4 1 16,0-2-4-16,-2 5 3 15,-4 0 0-15,0 3-1 16,-3 4 3-16,-2-1-4 16,-4 2 2-16,0 2 0 15,-5-6 2-15,-1 1-2 0,-1-7 0 16,-3-4 0 0,0-3-3-16,-3-3 3 0,-2-3 6 15,1-2-5-15,-1 0 22 16,0 0 7-16,2 0 23 15,-2-2-5-15,3-6-47 16,0-3 11-16,1-2-4 16,5-1-8-16,-2-1 3 15,4 1-3-15,4-1 0 16,0-1 0-16,2 1-13 16,3-1 13-16,2 2 0 15,4 0 0-15,0 0-5 0,4 0 5 16,0 1 0-16,0 1 0 15,1-1-13-15,1 1 11 16,-1 1 2-16,0 0 0 16,1 0-10-16,1 4 9 15,-4 0 1-15,0 1-1 16,-3 2-6-16,-2 2 7 16,-1 2 0-16,-1 0 0 15,0-1 3-15,2 1-2 16,-1 0-1-16,2-2 0 15,2 1-1-15,1 0 1 16,1-2 0-16,-3 0 0 16,3 1 2-16,-3 1-1 0,0 0-1 15,1-1 0 1,-2 2-7-16,1-3 6 0,-1 3 1 16,0 0 0-1,3 0 0-15,1-3 1 0,4 2-1 16,2-2 0-16,1 2 0 15,5-2 0-15,-1 0 1 16,2 3-1-16,-2-3 0 16,3 3 0-16,-1 0 0 15,1 0 0-15,-3 0 7 16,1 0-7-16,0 0 0 16,-2 0 0-16,0 0 0 15,-1 0 3-15,2 0-3 16,0 3 0-16,0-3 0 15,2 3 5-15,-3-2-5 0,1 2 0 16,2-1-1 0,-3 0-1-16,1 1 2 0,0 0 0 15,-1-1 0-15,-2 0 3 16,2 0-3-16,0 1 0 16,0 0-7-16,-1-2 7 15,4 2-6-15,-2-2 6 16,4 1 0-16,0-2 4 15,0 0-2-15,3 0-2 16,-2 0 0-16,3 0-4 16,-5 0 4-16,2 0 1 15,-3 0 0-15,1 0 0 0,0 0 7 16,-1 0-8 0,3 0 0-16,-3 0-2 0,-1 0 2 15,-2-2 0-15,0 1 0 16,0-2 5-16,-1-1-4 15,0 1-1-15,-4 1 0 16,-1 0-5-16,-2 0 5 16,0-1 0-16,-1-2 0 15,-1 0 4-15,-1 1-4 16,-1-2 0-16,-4-1-1 16,-1 3-8-16,-3-6 9 15,-1 2 0-15,-2-3 1 16,0 0 5-16,1-4-6 0,-1 1 0 15,1-2-1-15,-1 1 0 16,1 0 1-16,1-1 0 16,1-1 0-16,-3 0-1 15,2 0 7-15,-3-1-6 16,3 0 0-16,-4-1-1 16,2-1-10-16,-4 0 11 15,1-1 0-15,-2 4 0 16,-2 0-1-16,-1 0 0 15,-2 0-6-15,1-2-10 16,-1 1 15-16,0 2-13 16,-1-1 15-16,-2 5-1 15,0 0-8-15,-1 4 9 16,-1 1 0-16,-1 2 6 16,0 3-8-16,2-1 2 0,-2 3 0 15,0 0 0-15,0 0-9 16,0 0 7-16,0 0 2 15,0 0 0-15,0 0-9 16,0 0-7-16,0 3 11 16,-6 8 4-16,-4 2-13 15,-1 2 14-15,-1 4 0 16,-3 2 0-16,-3 4 6 16,-1 2 1-16,-3 3-7 15,-2 1 0-15,0 2-10 16,-3 1 10-16,-2-1 0 15,1 1 1-15,-3 0-2 16,1-3 8-16,-1-1-8 0,-1-1 1 16,1-4-4-1,0-1-2-15,-1-1 7 0,2-6-1 16,-1 1 10-16,1-3-10 16,0-2 0-16,-1-3 0 15,0-1-9-15,-4-2 9 16,-1-1 1-16,0-1-1 15,-3-2 7-15,-2 0-7 16,1-2-1-16,-2 1 1 16,2-1 0-16,-3 1-9 15,0-2 9-15,0 0 0 16,-1 2 6-16,1 1 1 0,0 0-7 16,1 1 0-1,0-1 1-15,3-1-1 0,3-2 0 16,4 0 0-16,-1 0 7 15,0 0-6-15,-1-6-2 16,1-3 1-16,0 0 0 16,-1-4-1-16,0 4 1 15,-2-2 0-15,-2 1 4 16,-2 0-3-16,0 2-1 16,-1-1 0-16,0 2 0 15,2 3-5-15,0 0 5 16,1 1 0-16,0 2-6 15,4-1 11-15,0-1-6 0,2 0 1 16,2-2 0 0,4 2 2-16,0-3-2 0,3 0 0 15,1 1-1-15,0-1 4 16,-2-1-3-16,2 3 0 16,-2 0 1-16,-1 2 0 15,-5 2-1-15,-2 0 0 16,-2 0 0-16,-6 0-8 15,1 0 8-15,-3 0 1 16,1 3-1-16,-1 1 6 16,0 3-6-16,0-3 0 15,0 4 0-15,0 0 0 16,1-4-1-16,-1 1 1 16,1 2 0-16,0-3 4 15,1 2-3-15,-2-1-1 0,3 1 0 16,1-2-8-1,-2 2 7-15,2-1 1 0,2-1 0 16,3 2-1-16,2-1 9 16,1 0-9-16,2-1 1 15,0 1-9-15,-1 1 9 16,3-2 0-16,-3 1 1 16,2 0 6-16,3 2-6 15,-1-2-1-15,1 0 0 16,0 0-7-16,5-1 7 15,-4-1 0-15,3 1 0 16,2 0 6-16,0 1-5 0,2-1-1 16,4 0 0-1,1 0 0-15,2 0-1 0,3-1 1 16,0 2 0-16,3-1-1 16,0 4 1-16,0 1 0 15,2 4 0-15,-1-1-4 16,2 1 3-16,0-1 1 15,0 1 0-15,-1-6 1 16,1 3 0-16,-3-5-1 16,3-1 0-16,0-1 0 15,0-3 2-15,-1 0-2 16,1 0 0-16,-2 0 1 16,-1 0 7-16,-2 0-8 0,-1-7 0 15,-1-3 0-15,-3 1-3 16,1-4 3-16,-4-1 0 15,0 0-1-15,-2 0-12 16,-1-1 13-16,1 0 0 16,-3 1 0-16,-1 1 2 15,2 0-2-15,0 0 0 16,0 3 0-16,-2 2-10 16,-2 3 1-16,1 0 9 15,-2 1 0-15,0 1-5 16,0 3 5-16,-1-2 0 15,-3 1 0-15,3 1-9 16,-1 0 8-16,1 0 1 16,-2 0 0-16,0 0-1 15,-1 0 1-15,0 0-8 0,-1 3 8 16,1 3-23 0,-1-1 14-16,-1-1-4 0,1 1 13 15,-1 3-8-15,0-1-2 16,1 2 10-16,0 1 0 15,0 3-17-15,0 4 8 16,0 0 3-16,0 2 6 16,0-2-2-16,2-1 1 15,0-2-12-15,3-1 7 16,2-1-13-16,-1-1 17 16,5 0-8-16,-2-1 10 15,2-2-1-15,2 0-3 16,2-5 4-16,0 0-1 0,0-1-1 15,1-2 1 1,-2 0 1-16,-3 0 0 0,-2 0 1 16,-4 0 0-16,-5 1-1 15,-3 2 0-15,-4 0-40 16,-2 2 40-16,-1-2-7 16,-2 2 7-16,3-2-3 15,-1 0 4-15,1 1-1 16,0-4 0-16,2 0 0 15,-3 0 2-15,-1 0-2 16,2 0 0-16,-2 0-1 16,-2 0 1-16,1-4-2 15,-2 1 2-15,0 0 0 16,2-3-3-16,0 1 3 0,5-1 0 16,1-3-1-16,4-1-2 15,6 1 3-15,0-4 0 16,5-1 6-16,1 0-3 15,2 2-3-15,1-2 0 16,4-1-2-16,-1 1-1 16,4 1 3-16,1 0 0 15,3-1-2-15,0 0 1 16,3-3-84-16,0 2 6 16,0-2 27-16,0 3-19 15,0 1 17-15,0 4-71 0,0 2-52 16,0 3-8-1,0 2-11-15,0 2-152 0</inkml:trace>
  <inkml:trace contextRef="#ctx0" brushRef="#br0" timeOffset="37262.45">8749 18460 1028 0,'0'0'289'0,"0"0"-203"16,0 0-76-16,0 0 12 15,0 0 18-15,0 0 30 16,2 0 0-16,-1 0-58 15,-1 0 11-15,0 0 3 16,0 0-7-16,0 0 34 0,0 0-23 16,0 0-2-1,2 0 13-15,-1 0-34 0,5 0 9 16,0 0-15-16,3 0 0 16,2 0 21-16,3 0-14 15,2 0-1-15,1 0 6 16,1 0-11-16,0 0-2 15,1 0 0-15,-5 0 1 16,4 0 1-16,-6 0-1 16,-2 0-1-16,-4 0 7 15,-3 0-5-15,0 0-2 16,-3 0 0-16,0 0 0 16,0 0 12-16,0 0-3 0,0 0 16 15,-9 0 38 1,-4 4-62-16,-4 0 14 0,-4 1-15 15,2 2 1-15,1-3 1 16,3-1-2-16,2 0 0 16,2-1 3-16,1 0-1 15,2-2-2-15,4 0 0 16,1 0 1-16,1 0-1 16,2 0 0-16,0 0 0 15,0 0 2-15,0 0-2 16,0 0 0-16,3-4 0 15,8 1 1-15,2 0 12 16,4-3-13-16,-1 1 0 16,2 2 0-16,1 0-1 15,-2-1 0-15,8-3-55 0,-4 1-155 16,-2 3-397-16</inkml:trace>
  <inkml:trace contextRef="#ctx0" brushRef="#br0" timeOffset="38448.33">9546 18129 335 0,'0'0'493'16,"0"0"-396"-16,0 0-84 15,0 0 14-15,0 0 64 16,0 0 2-16,0 0-38 16,35-14-35-16,-24 9-1 15,4 5 7-15,1 0 3 16,2 0-3-16,3 0 19 16,0 11 6-16,0 4-12 15,-5 0-9-15,-1 0 13 0,-3 1 5 16,-4 1-34-1,-5 0 9-15,-3-4 2 0,0 1-6 16,0-2 47-16,0-2-52 16,0-1-6-16,-3-1-8 15,-2-2 8-15,2-3-2 16,0 0-4-16,0 1-2 16,-3-3 14-16,3 1-12 15,-1-1-2-15,-1 2 0 16,-1-3 1-16,0 1 3 15,-1 1-4-15,-3 1 0 16,2 1-6-16,3-1-3 16,1-2 9-16,1 2-1 15,0-3-7-15,3 0 8 16,0 0 0-16,0 0 0 0,0 0 4 16,0 0-4-16,0 0-1 15,0 0-15-15,0 0-18 16,0 0 18-16,0 0-3 15,3 0 19-15,4 0 7 16,4 0 2-16,2-4-9 16,1 2 0-16,2 1 1 15,4 1 8-15,-1 0-9 16,2 0 0-16,0 0 14 16,0 0-13-16,-1 0 11 15,0 7 0-15,-1-2-11 16,-1 6 23-16,-3 3-1 0,-4 3-9 15,-3 2 4 1,-5 5-17-16,-3 4 5 0,0-1-6 16,-1 3 0-16,-11-5 11 15,-1 1-11-15,-4-4 10 16,1-3-1-16,-2-6-9 16,0-2 18-16,-3-5 8 15,-1-2-10-15,-2-4 6 16,3 0-20-16,-1-7 4 15,2-1-1-15,5-1-3 16,2 2-2-16,4 2 5 16,4 0-4-16,2 2-2 15,2 1 0-15,1 1 1 0,0 1 6 16,0 0-5 0,0 0-2-16,0 0-7 0,0 0-24 15,0 0 1-15,0 0-36 16,0 0-88-16,0 0-41 15,0 0-433-15</inkml:trace>
  <inkml:trace contextRef="#ctx0" brushRef="#br0" timeOffset="39461.49">10389 18094 538 0,'0'0'179'0,"0"0"-121"0,0 0-49 16,0 0 25-16,0 0 54 16,-8 91-50-16,8-66-5 15,0 0-32-15,0 0 7 16,0-4-8-16,0-3 2 16,0-2 11-16,0-7 0 15,0 0 1-15,0-1 2 16,0-5-15-16,3 0-1 15,0-3 8-15,0 0 52 16,0 0 2-16,4 0-42 16,-1 0 16-16,2 0 9 0,1 0-20 15,3 0 18-15,1-2-6 16,2-1-16-16,0-1 10 16,1 1-21-16,1 1 9 15,1 1 2-15,-3-4-20 16,1 1-2-16,-4 0-6 15,1-4-118-15,-4 3-185 16,-4-2-250-16</inkml:trace>
  <inkml:trace contextRef="#ctx0" brushRef="#br0" timeOffset="39712.37">10536 18048 1031 0,'0'0'235'16,"0"0"-180"-16,0 0-26 15,8 112 58-15,5-60 84 16,1 4-45-16,0 0-43 16,0 1-29-16,-1-7-10 15,-2-4-43-15,-1-14 14 16,0-5-15-16,1-11-9 15,1-3-86-15,0-6-278 16,-3-3-635-16</inkml:trace>
  <inkml:trace contextRef="#ctx0" brushRef="#br0" timeOffset="40596.75">11352 18478 869 0,'0'0'301'15,"0"0"-204"1,0 0-60-16,0 0 4 0,0 0 79 16,0 0-22-16,0 0-55 15,51-81-14-15,-41 48-20 16,-1-3 10-16,-4-1-4 16,-1 1-14-16,-4-3 10 15,0 5-11-15,0 3 2 16,0 4 18-16,-7 6-8 15,2 8 17-15,1 4-3 16,1 2-17-16,0 6 7 16,3 1-15-16,0 0-1 15,0 8 0-15,0 11-8 16,9 10 8-16,5 11 0 16,0 4 1-16,4 1 3 0,-3 2-3 15,-2-7-1-15,-1-4 6 16,-3-2-5-16,-3-8-1 15,0-6 0-15,-5-3 2 16,-1-8-1-16,0-4-1 16,0-3 0-16,0-2-1 15,-1-4-3-15,-6-9-46 16,1-8-38-16,1-5 20 16,5-3 11-16,0-7-34 15,0 3 80-15,11-2 4 16,5 3 2-16,5 5 5 15,1 8 0-15,4 12 0 0,-1 5 6 16,2 2 17-16,-5 9 27 16,-4 8 4-16,-5 5-15 15,-5 5 12-15,-7 3 16 16,-1 0-36-16,-9 6 12 16,-11-2-43-16,-6-2-6 15,-2-6-22-15,0-5-20 16,1-9-10-16,7-9-25 15,3-3-13-15,3-2-30 16,5-13-152-16,8-4 22 16,1 2 25-16,1 5 231 15,14 1 29-15,9 8 145 16,1 3 33-16,6 0 14 0,4 3-51 16,2 8-12-16,2-2-12 15,-2-1-72-15,2-1-4 16,-3-2-39-16,-3-1-15 15,-2-4-16-15,5-7-17 16,-9-7-116-16,-5-5-397 0</inkml:trace>
  <inkml:trace contextRef="#ctx0" brushRef="#br0" timeOffset="40837.87">12013 18014 1166 0,'0'0'339'0,"0"0"-239"0,0 0-79 15,0 0-7 1,0 0 62-16,95 17-18 0,-56-16-24 16,4-1-18-16,-4 0-16 15,0 0 34-15,-8-4-24 16,-10-1-10-16,-6-1-66 15,-15-1-179-15,0 3-314 16,0-2 39-16</inkml:trace>
  <inkml:trace contextRef="#ctx0" brushRef="#br0" timeOffset="41151.46">12195 18018 894 0,'0'0'296'0,"0"0"-162"15,0 0-30-15,0 0 66 16,18 102-58-16,3-69-45 15,2 1-11-15,3 2-21 16,-4-2 15-16,-1-3-3 16,-3-1-28-16,-5-4-3 15,-5 2 2-15,-5-6-17 16,-3-1 9-16,0 0-9 16,-6-4 0-16,-9-2 19 15,-9-3-19-15,-1-5 49 16,-5-4-22-16,-4-3-26 15,-1 0 26-15,2 0 6 16,2 0 1-16,4 0 4 0,5 0-39 16,4-3 2-16,5 3-2 15,2-3-24-15,8 3 5 16,3 6-51-16,0 8-98 16,0 1-477-16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5-28T13:52:55.74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2149 11407 191 0,'0'0'245'0,"0"0"-133"16,0 0-57-16,0 0 4 15,0 0 9-15,0 0-58 16,0-2 45-16,0 2 42 15,0-2 14-15,0 2-44 16,0 0-11-16,0 0 5 16,0 0-21-16,0 0-16 0,0 0 6 15,0 0-23 1,0 0-5-16,0 0 14 0,0 0-8 16,0 0-16-16,0 0-4 15,0 0 12-15,6 5 7 16,3 4 5-16,0 1-3 15,0-1-9-15,0 2 11 16,0 0-11-16,4 0 0 16,1 0 0-16,0 2 5 15,0 1-5-15,4-2 0 16,-3 0 15-16,1-3-15 16,-1 2 0-16,0-2-1 15,3 0 1-15,1 0 3 16,-1-1-2-16,-1-1-1 15,0 1 3-15,0-3 4 0,2 2-7 16,-1-2 1 0,3 3 1-16,0-1 6 0,3 0-1 15,-3 0-4-15,3 0 0 16,-1-1 10-16,3-1 1 16,-1 1-6-16,3-1-1 15,-2-2 12-15,2 0-19 16,1 0 0-16,-1-2 0 15,2 1 7-15,-5-1-4 16,5 0-2-16,-3 2 7 16,-2-3 2-16,2 0-4 15,-3 0-7-15,3 0 1 16,-2 0 0-16,3 0 1 16,-1 0 0-16,0 0-1 0,0 0 10 15,-2 0-9-15,-1 0-1 16,3 0 0-16,-3-4 1 15,1 1 2-15,-1 1-2 16,-3-1-1-16,4 1 10 16,-1-1-3-16,-2 0-9 15,1 2 2-15,1 0 0 16,1 1 9-16,0 0-9 16,2 0 16-16,-3 0 3 15,2 0-8-15,-1 0-5 16,2 0-6-16,-2 0 0 0,2 0 18 15,0 0-17 1,-2 0 5-16,5 0 1 0,-3 0 8 16,4 0-17-1,3 0 2-15,1-3 0 0,-1 2 5 16,0-2-5-16,-1 1 7 16,-3 0-4-16,1-1 8 15,-4 0-12-15,-3-1 1 16,1-2 0-16,-5 1-7 15,-1-1 14-15,-2-1-7 16,-1-1 5-16,-1-1 4 16,0 1-9-16,-3-3 0 15,1 0 1-15,-1 0-4 16,-3-2 10-16,3 1-7 16,-3-1 9-16,-1 0-8 0,0 2-1 15,-2-1 0 1,-3 3 0-16,0-1-3 0,-3 0 3 15,0 0 0-15,0 2 5 16,0 0 5-16,0-1-12 16,0 1 2-16,-1-1 0 15,-4 1 3-15,1-1-3 16,-1-1 0-16,-2 0 0 16,1 2 13-16,0-1-4 15,1 1 3-15,-1-1-3 16,-2 2 35-16,2 0-43 15,-5-2 21-15,1 3-1 16,-1-2-14-16,-1 3 30 0,-4-1-21 16,1 1 0-16,-1-1 9 15,-1-1-16-15,1 0-10 16,-2 3 1-16,0-4 0 16,-3 3-2-16,-1-1 4 15,4 3-2-15,-6-2 10 16,5 0-10-16,-4 2 0 15,1 2-1-15,-2-2-2 16,0 0 2-16,0 1 2 16,2-1-1-16,-2 2 6 15,2-2 1-15,-1 0-7 16,2 2 0-16,1-3 0 0,-3 0-4 16,4 2 5-1,-5-1-1-15,5 2 6 0,-1-1 2 16,-1 1-16-16,-1 1 8 15,2 0-31-15,-2 0 13 16,0 0-8-16,-2 0 5 16,3 0 21-16,-6 0-17 15,3 3-11-15,-1 2 18 16,-3 0-30-16,1 0 30 16,1-1 10-16,1 2 0 15,1-4 6-15,0 1-6 16,5-3 0-16,-2 0 0 15,2 0 0-15,-1 0-7 16,4 0 16-16,-2-3-8 16,3-1 2-16,-3 0 3 15,0 3-7-15,-1-1 1 16,-3 2-30-16,-3 0-25 0,0 0 45 16,-2 6-11-16,-1 2-73 15,-2-1 62-15,-1 3 32 16,-2-1-10-16,2-1 10 15,-5 0-1-15,-3-1 1 16,-1 0 0-16,-2 0-16 16,-1 0 8-16,1-2-14 15,3 2 21-15,-2 3 2 16,2-4 9-16,1 0-10 16,4 2 14-16,-3-2-2 15,9 1-11-15,2-2 25 16,5-2-25-16,5-1 13 0,7 1 38 15,3-3-46-15,3 0 3 16,1 3-9-16,2-3 2 16,-1 0-2-16,1 0 0 15,-3 0 0-15,-3 0 3 16,0 0-2-16,-3 0-1 16,0 0 0-16,-1 0 5 15,1 0-6-15,1 0 2 16,2 0 0-16,-1 0 7 15,4 0-8-15,0 0 0 16,3 0-21-16,0 0-61 16,0 4-49-16,6 1-415 15,3 4-17-15</inkml:trace>
  <inkml:trace contextRef="#ctx0" brushRef="#br0" timeOffset="861.97">2286 11473 347 0,'0'0'82'16,"0"0"-21"-16,0 0 22 15,0 0-5-15,0 0 28 16,0 0 1-16,0 0-8 16,29 50 5-16,-25-36-44 15,2 2 2-15,-2 0 6 16,1 4-32-16,4 1 3 15,-3 4-20-15,7 2 1 16,-1 4 9-16,0 2-29 16,3 1 8-16,0 0 13 15,-3 2-21-15,0 0 6 16,3-1 5-16,-3-1-5 16,-2 1 25-16,2 0 4 0,0 2 14 15,1 1-4-15,-2 2-32 16,2 0 9-16,-2 4-22 15,-2-2 2-15,1 0 10 16,-1-3-2-16,-1 0-10 16,-1-2 0-16,0-1 10 15,1 0-7-15,-2 0-3 16,0 1 0-16,4 2 13 16,-1 0-12-16,0 3-1 15,1 2 0-15,-2 3 1 16,1 1 0-16,4 2-1 15,-4 1 0-15,-1-1 9 16,1 4-7-16,-2-3-2 0,2 4 0 16,-4-1 0-16,1 0-1 15,-2 0 2-15,2 0-1 16,-3 1 6-16,0-4-3 16,3 2-4-16,-3-4 1 15,3-4-7-15,-1-1-1 16,2-4 10-16,-3-7-2 15,1-2 10-15,-2-5-9 16,0-5-1-16,0-4 0 16,-3-3 2-16,3-5-2 0,-3-2 0 15,3-3 0 1,-3-1 0-16,0 0 2 0,4 0-3 16,-1 4 1-16,2 0-3 15,-2 5-3-15,0 3 6 16,-2 2-29-16,1-3-35 15,-1-1 7-15,1-2 2 16,6-11-48-16,0 0-226 16,1 0-25-16</inkml:trace>
  <inkml:trace contextRef="#ctx0" brushRef="#br0" timeOffset="2447.19">4243 11598 542 0,'0'0'219'0,"0"0"-140"15,0 0-55-15,0 0 13 16,0 0 76-16,0 0 1 15,0 0-8-15,0-14-22 16,0 14-54-16,0 0 9 16,0 0-5-16,0 0-17 15,0 0 27-15,0 0-20 16,0 0 3-16,0 0-16 16,0 9-1-16,0 8 1 0,0 6-11 15,0 4 2-15,0 3 4 16,0 7 3-16,0 4 13 15,0 2 8-15,0 6-22 16,-3 4 9-16,0 3-7 16,-4 6-8-16,4 1 15 15,-2 3-16-15,2 0 6 16,0-1-1-16,2-2-5 16,1 2-1-16,0 10 0 15,0-9 1-15,0 4 0 16,1 0 1-16,7-8-2 15,1 9 6-15,1-3-5 16,1 0-1-16,-1-1 0 0,2-5 1 16,-3-1 8-16,3-5-9 15,-2-3 0-15,1-2 0 16,-1-4 6-16,-1-4-13 16,0-5 7-16,-1-1 0 15,0-4 3-15,-3-4-2 16,1 1-1-16,-3-2 0 15,3-1 0-15,1 0 8 16,-2-1-8-16,-2-6 0 16,0-1 6-16,0-7-5 15,-2-1-1-15,1-5 0 16,-1-1 1-16,-1-3 11 16,2 1-11-16,-2-1 6 15,0-1 3-15,0-1 2 16,1 1-14-16,-1-1 2 0,0 0 0 15,0 0 34 1,0 0-15-16,0 0 30 0,0 0 3 16,0 0-46-16,0 0 29 15,0 0-17-15,0 0-5 16,0 0 21-16,0 0-23 16,0 0 9-16,0 2 21 15,-3-1-35-15,-9 2 13 16,-7 4-19-16,2-3 0 15,-8 2-1-15,0 1 8 16,-5 2-1-16,0-2-6 16,-4 1 9-16,-1-1-11 0,-3-1 2 15,-1-2-4-15,2-2 4 16,-5 0 2-16,-3-2-1 16,2 0 11-16,-3 0-11 15,-1 0-1-15,-3 0 0 16,-1-2 0-16,-4 2 1 15,1-3-1-15,-1 3 0 16,0 0 5-16,0 0 1 16,5 0-12-16,1 0 0 15,3 5 5-15,6 3-7 16,1-3 10-16,4 2-2 16,4-2 9-16,1 1-8 15,0 0-2-15,2-1 0 16,1-3 1-16,-1 1-6 15,0 1 12-15,1-1-6 0,0-1 0 16,2 3-7-16,2-2 7 16,2 0 0-16,4 0 0 15,0 0 3-15,8-3-2 16,2 0-1-16,4 0 0 16,1 0-33-16,2 0 26 15,0 0-40-15,0-14-105 16,-1-6-151-16,-2-5-552 0</inkml:trace>
  <inkml:trace contextRef="#ctx0" brushRef="#br0" timeOffset="3663.34">2586 12353 453 0,'0'0'115'0,"0"0"-8"15,0 0-15-15,0 0 21 16,0 0 8-16,0 0-57 15,0 0 63-15,36 27-66 16,-29-22 3-16,2-2-3 16,-1 0-35-16,-1-1 6 15,-1 0-19-15,3-2-3 16,0 0 24-16,1 0-33 16,-1 0 12-16,2 0 12 15,2-7-24-15,1-1 31 16,0-3-22-16,3 0 1 15,2 3 27-15,-2 0-36 16,7 5 3-16,-2 3-5 0,3 0 0 16,-2 15 7-16,2 3-7 15,-1 3 8-15,-3 3 6 16,-5 0-4-16,-1-5-10 16,0-4 3-16,-2-1 6 15,-2-5-3-15,-2-6-6 16,1 1 1-16,-2-4 9 15,-1 0 8-15,1-5-14 16,2-10-4-16,2-3 0 16,3-3 17-16,-3-2 11 15,6 2-13-15,-2 4-1 16,2 4-6-16,2 7-10 16,2 4 2-16,2 2-1 0,-2 2 0 15,4 12 1 1,-1 3 0-16,-1 0 9 0,-5 0 1 15,1-4-11-15,-6-2 1 16,0-6 0-16,-2-3 1 16,-2 0 0-16,1-2-1 15,2 0 6-15,1-6 6 16,0-11-14-16,0-1 2 16,4-3 0-16,-2 2 0 15,2 0 0-15,0 8 0 16,3 8 0-16,1 3-11 15,2 0 10-15,-1 14 1 16,-1 2 0-16,-3 1-2 16,-2-3 4-16,-4-2 6 0,2-1-8 15,-2-4 0-15,-1-1 0 16,-1-3 0-16,1 0 0 16,-2-1 1-16,-1-2-1 15,3 0 0-15,0 0 3 16,3-9 5-16,-3-3-9 15,7 0 1-15,-1 1 0 16,3 2-5-16,6 4 6 16,3 5-1-16,4 0 0 15,0 0 12-15,-1 5-11 16,-3-4-1-16,0-3-12 16,-8-14-221-16,-11-3-1006 0</inkml:trace>
  <inkml:trace contextRef="#ctx0" brushRef="#br0" timeOffset="4317.08">2977 12953 859 0,'0'0'178'15,"0"0"-87"-15,0 0 5 16,0 0 22-16,9 93-16 15,-6-63-53-15,1 2 2 16,2 0-26-16,-1 4-9 0,-2-2 20 16,0 2-23-16,1-2 2 15,-1-5-15-15,1-2 9 16,1-5-18-16,-2-5 9 16,0-5-61-16,0-5 7 15,-3-5-125-15,0-2-226 16,0 0-343-16</inkml:trace>
  <inkml:trace contextRef="#ctx0" brushRef="#br0" timeOffset="4527.2">3011 13255 553 0,'0'0'139'0,"0"0"-6"0,0 0 88 16,0 0-68-16,0 0-117 16,97-37-8-16,-73 26-28 15,-2-3-1-15,-1-7-20 16,-6 3-295-16,-4 2-450 0</inkml:trace>
  <inkml:trace contextRef="#ctx0" brushRef="#br0" timeOffset="4772.92">3105 12939 722 0,'0'0'204'15,"0"0"-90"-15,0 0 59 16,0 0-36-16,24 90-66 15,-12-58-28-15,1 2-2 16,-2 0-40-16,-1-4 15 16,1 0-16-16,-1-4 0 15,0-4-8-15,1 2-46 16,1-7-292-16,-3-4-346 0</inkml:trace>
  <inkml:trace contextRef="#ctx0" brushRef="#br0" timeOffset="5202.02">3314 13244 677 0,'0'0'202'0,"0"0"60"16,0 0-53-16,0 0-83 15,0 0-5-15,0 0 10 16,85 39-79-16,-79-20-9 15,-3 1-20-15,-3 2-23 16,0 3 26-16,0-5-26 16,-6 2 1-16,0-5 12 0,-2-3-12 15,1-3-2 1,1-5 0-16,0 1-46 0,0-7 31 16,0 0-71-16,2 0-46 15,1-4 49-15,0-6-18 16,1 0 31-16,2 1 43 15,0-1 28-15,0 5-6 16,0 0 12-16,6 1 4 16,3 4 30-16,5 0-22 15,0 0 38-15,0 7-19 16,4 3-29-16,-5 2 19 16,2-3-26-16,0-1 13 15,0-4-11-15,-3-4-3 16,9-1-1-16,-6-15-84 15,-2-3-432-15</inkml:trace>
  <inkml:trace contextRef="#ctx0" brushRef="#br0" timeOffset="5659.76">3548 13031 1026 0,'0'0'219'16,"0"0"-153"-16,0 0-37 16,0 0-21-16,0 0 6 15,0 0 12-15,33 90-7 0,-24-66 29 16,4 2-16 0,1 2-1-16,2-1 18 0,4-2-32 15,2 1 1-15,5-3-18 16,-2-1 1-16,5-3 13 15,-2-5-14-15,-1-6 6 16,-4-5 4-16,-3-3-4 16,-2-2 8-16,-4-12 11 15,-2-7 22-15,-5-4 32 16,-1-5-35-16,-6-3-3 16,0 0-3-16,0-1-38 15,-6 3 19-15,-7 1 0 16,-4 1 20-16,-2 6 36 15,-3 1-62-15,-1 2 9 16,-1 4-3-16,2 6-17 0,0 4 12 16,-1 6-14-16,2 0-6 15,-1 3 0-15,5 14-102 16,-5 19-107-16,4-3-66 16,6 0-597-16</inkml:trace>
  <inkml:trace contextRef="#ctx0" brushRef="#br0" timeOffset="9264.14">3156 14483 439 0,'0'0'556'15,"0"0"-427"-15,0 0-28 16,0 0 34-16,0 0-13 15,0 0-7-15,-2-7-22 16,2 4-33-16,0-2-41 16,0 0 11-16,0-3-11 0,0 0-18 15,0-2 22-15,0-2-22 16,5-2 7-16,2 1-3 16,2 1-4-16,0 3-2 15,2 4 1-15,2 5-4 16,-1 0-8-16,4 5 11 15,-1 14 1-15,0 5 1 16,-3 6 0-16,-3 3 1 16,-3 1-2-16,-3 2 0 15,-3-5-5-15,0 1 13 16,-3-5-8-16,-6-5 0 16,0-5-12-16,0-4-7 15,0-6 7-15,2-1-5 16,-2-6-36-16,-1 0 9 15,2 0-20-15,-1 0 47 0,3 0-18 16,-1-7 29-16,2 1 2 16,4 2 4-16,-1-2-2 15,2 3 2-15,0 0-1 16,0-1-8-16,0 3 3 16,6 1-1-16,4 0 13 15,1 0-6-15,7 0 10 16,-2 0-9-16,-1 5-1 15,3 0 0-15,-2-1 9 16,-2-1-10-16,4-1 8 16,-5-2-4-16,-1 0-3 15,3-8-9-15,-2-7-129 16,-4-3-491-16</inkml:trace>
  <inkml:trace contextRef="#ctx0" brushRef="#br0" timeOffset="9640.49">3417 14430 763 0,'0'0'147'16,"0"0"-73"-16,0 0 47 16,0 0-47-16,0 0-22 15,0 0-16-15,0 0-34 16,43 62 15-16,-31-57-17 0,1-2 0 15,-2-3 15-15,4 0-8 16,-3 0 31-16,-3-5 13 16,1-3-14-16,-7-3 36 15,0 1-11-15,0-4 14 16,-3-1 13-16,0 3-33 16,0 1-4-16,-9 1 13 15,2 2-21-15,-2 0-2 16,0 2-17-16,-3 1-25 15,3 3 17-15,-3 2-17 16,0 0-41-16,0 0-28 16,3 1-49-16,0 9-225 15,5 8 221-15,2-2-231 16,2-2 69-16</inkml:trace>
  <inkml:trace contextRef="#ctx0" brushRef="#br0" timeOffset="10037.06">3478 14591 728 0,'0'0'195'16,"0"0"-79"-16,0 0 4 16,0 0-13-16,0 0-45 15,49 73-9-15,-37-63-30 16,3-2-17-16,0-2 15 15,-3-3-13-15,0-3 8 16,0 0 24-16,-3 0-18 0,-3-4 70 16,-2-11 5-16,-1-3 11 15,-3-4 4-15,0-2-82 16,-3 0 7-16,-9 2-24 16,-4 1-13-16,4 3 45 15,-3 2-38-15,0 4 14 16,0 6 17-16,2 4-38 15,1 2-9-15,-3 0-13 16,4 6-7-16,1 8 29 16,1 5-94-16,5 0 68 15,-1 3-8-15,5 0-99 16,0 1-7-16,5 1-8 16,5-5-183-16,0-4-264 0</inkml:trace>
  <inkml:trace contextRef="#ctx0" brushRef="#br0" timeOffset="10234.6">3772 14693 436 0,'0'0'964'0,"0"0"-839"15,0 0-82-15,0 0 7 16,0 0-28-16,0 0 23 15,0 0-38-15,6 15-7 0,-2-15-10 16,-4 0-176 0,3-6-391-16</inkml:trace>
  <inkml:trace contextRef="#ctx0" brushRef="#br0" timeOffset="10855.71">3884 14364 1250 0,'0'0'225'0,"0"0"-179"16,0 0-40-16,0 0 10 0,0 0-15 16,0 0 7-1,0 0 11-15,98 0-19 0,-77 0 17 16,0 0-16-16,-6 0-1 15,-3 0 9-15,-2 0-9 16,-5-2 0-16,-2 2 3 16,-3 0 7-16,0 0 9 15,-3 0-19-15,-12 0-10 16,1 0-5-16,-5 0-8 16,1 4 8-16,-3 5-3 15,-1 0-6-15,5 4 14 16,-2 3 10-16,7 1-51 15,0 0 51-15,3 2 38 16,5-2-7-16,2-5-31 16,2 0 10-16,0-3 0 0,0-2-4 15,2-4-3-15,8 0-3 16,5 2 10-16,2-2-11 16,3 1 1-16,6 1-4 15,-1 3 1-15,2 0 4 16,-6 2-1-16,1 1 13 15,-7 2 2-15,-6 0-15 16,0-2 10-16,-9 2 36 16,0-1 26-16,0-3-28 15,-3-1 16-15,-9-2 29 16,-7-2-45-16,-4-1-18 16,-2-3-2-16,1 0-24 0,0 0 23 15,3-4-23-15,8-2-8 16,4 3-2-16,6-2-71 15,3 0-42-15,3-7-81 16,12 2-342-16,0-2-48 0</inkml:trace>
  <inkml:trace contextRef="#ctx0" brushRef="#br0" timeOffset="11255.08">4233 14366 747 0,'0'0'299'16,"0"0"-220"-16,0 0-51 16,0 0 51-16,0 0-5 15,0 0 12-15,0 0-34 16,30 42-46-16,-22-39 16 15,-3 2-22-15,1-4 7 16,0-1 16-16,-1 0-20 16,-1 0 29-16,-3-3 35 15,-1-7 1-15,0-1 4 16,0 0-11-16,0-2-29 16,-10 1 18-16,1 2-31 15,-2 1 15-15,-2 4-11 16,1 2-23-16,2 3 0 0,2 0-4 15,2 0 4-15,0 11 0 16,0 3-94-16,1 3-147 16,3 5-81-16,-1-3-43 15,3-5-157-15</inkml:trace>
  <inkml:trace contextRef="#ctx0" brushRef="#br0" timeOffset="11689.26">4632 14396 1003 0,'0'0'362'0,"0"0"-227"0,0 0 11 15,0 0-25-15,0 0-4 16,0 0-37-16,0 0-16 15,-37-10-9-15,24 8-54 16,-5 2 37-16,3 0-35 16,-3 0 6-16,0 7-18 15,-1 5-6-15,1 3 15 16,3 3 11-16,3 1-10 16,2 2-2-16,4 3-5 15,4-1-2-15,2 0-2 16,0 1-11-16,0-2 21 15,6-2-8-15,6-3 14 0,0-3-14 16,3-3 7-16,3-3-5 16,1-3 5-16,1-4 2 15,2-1 5-15,2 0 20 16,-2-10-25-16,-1-3 17 16,0 1-18-16,0 2-2 15,7 5-6-15,-5 5-114 16,-4 0-599-16</inkml:trace>
  <inkml:trace contextRef="#ctx0" brushRef="#br0" timeOffset="14189.28">4820 9844 882 0,'0'0'305'16,"0"0"-216"-16,0 0-28 15,0 0 36-15,0 0 15 16,0 0 22-16,0 0-34 16,-14 11-78-16,9-8 7 15,-4 0 1-15,-3 5 2 16,-1 1 15-16,-5 2-2 0,-2 0 40 16,-5 1-61-16,0 4-23 15,-5 1 15-15,0 3 5 16,-4 0-20-16,-2 2 11 15,-3 2 11-15,-4 2-23 16,1 3 2-16,-7 0 18 16,4 2-30-16,-1-1 10 15,1 1-1-15,2 1 0 16,3 0-20-16,1 2 18 16,0 1 2-16,2 2-45 15,1 3 45-15,5-1-5 16,2 0-4-16,1 0 9 15,7-3-42-15,5-2 30 16,1-6 3-16,7-3-28 0,2-8 32 16,3-1-13-16,2-5 14 15,1-4-8-15,0-2-6 16,0-3-7-16,0-2-28 16,0 3-37-16,0-3-8 15,0 0-108-15,0 0-304 16,0 0-81-16</inkml:trace>
  <inkml:trace contextRef="#ctx0" brushRef="#br0" timeOffset="14789.15">3785 10545 542 0,'0'0'150'0,"0"0"-54"16,0 0-3-16,0 0 7 16,0 0 57-16,0 0-58 15,0 0-27-15,0-6-5 16,0 6-41-16,0 0-3 15,0 0-23-15,0 3 1 0,2 8 9 16,-1 6 29-16,2 5-13 16,-1 3 5-16,-1 1-31 15,-1 0 14-15,2 1-14 16,1-5-3-16,0 0 2 16,0-5 2-16,0-3 0 15,1-2 3-15,-1-1 6 16,0-2-17-16,0-2 7 15,0-1 0-15,0-3 0 16,3 0 1-16,-3-1-1 16,3 0 2-16,0-2 4 15,1 0-6-15,1 0 0 16,2 0 0-16,1-7-4 16,1 2 4-16,4 1 0 15,-1-3 0-15,4 1 13 16,-1 2-12-16,-3-1-1 0,-3 0 0 15,0 2 50-15,-6 2-25 16,-3 0 8-16,-3 1 18 16,3 0-35-16,-3 0 38 15,0 0-32-15,0 0-21 16,0 0-1-16,5 0-25 16,-1 1-84-16,0 2-247 0</inkml:trace>
  <inkml:trace contextRef="#ctx0" brushRef="#br0" timeOffset="15610.33">2568 9950 971 0,'0'0'229'0,"0"0"-128"15,0 0 20-15,0 0-30 16,0 0-68-16,0 0 18 0,0 0-32 15,-12 36-8-15,11-11 41 16,-1 4-40-16,2 7 59 16,0 6-22-16,0 5-39 15,0 4 24-15,0 3-23 16,0-3 10-16,0-3-7 16,0-7 5-16,0-9-11 15,0-8 2-15,0-9-4 16,0-6-3-16,0-6 14 15,0-3-7-15,0 0 0 16,-1-7-105-16,-2-10-33 16,-2-3-479-16</inkml:trace>
  <inkml:trace contextRef="#ctx0" brushRef="#br0" timeOffset="16599.25">2489 10017 628 0,'0'0'114'16,"0"0"-28"-16,0 0 31 15,0 0-5-15,0 0 38 0,0 0-63 16,0 0-1-1,42-17-27-15,-32 17-36 0,2 0 8 16,6 0-4-16,5 0-25 16,8 0 23-16,6 0-25 15,8 0 12-15,7 0-6 16,3 0 2-16,3 0-9 16,0 3 1-16,-5 0 0 15,2 2 2-15,-3-2-2 16,-2 0 0-16,-4 1 12 15,-6 1-12-15,-7 0 0 16,-3 0 0-16,-11-1-1 16,-1 1 1-16,-8 0 0 0,-2-1 1 15,-4-1 18 1,-1 0-18-16,-1-3 16 0,2 2-7 16,-4 0-2-16,0-1 30 15,0-1-11-15,0 0 19 16,0 2 0-16,0-2-40 15,0 0 29-15,0 0-22 16,0 1-13-16,0-1 7 16,0 1-7-16,0 2 0 15,0 1 0-15,0 6 9 16,0 3-9-16,3 8 2 16,3 8-2-16,-1 7 9 15,1 8-3-15,0 4-6 16,1 0 0-16,0-4 2 0,-2-5-7 15,1-7 11-15,3-8-6 16,-5-4 9 0,2-4-2-16,0-5-8 0,-1 0 1 15,1-5 0-15,-2-2 3 16,-1-1-3-16,-3-2 1 16,0-1 17-16,0 3-7 15,0-3 57-15,0 0 12 16,0 0-30-16,0 0 34 15,0 0-41-15,-10 0-18 16,-2 0-11-16,-6 0-7 16,-3-3-14-16,-9 1 5 15,0-1 2-15,-8 3-9 16,-3 0 18-16,-5 0-9 16,-3 0 6-16,-2 0 2 0,2 0-16 15,0 4 8-15,4 3-13 16,2-3 11-16,1 3 2 15,4-1 0-15,0 0 8 16,8-3 2-16,2-1-16 16,1-2 6-16,6 0 0 15,-3 0-7-15,6 0 14 16,3 0-5-16,2 0-1 16,7 0 11-16,0 0-22 15,4 0 10-15,1 0-6 16,1 0-6-16,0 0 2 15,0 0-52-15,6-11-135 16,10-3-111-16,-4-3-405 0</inkml:trace>
  <inkml:trace contextRef="#ctx0" brushRef="#br0" timeOffset="17147.28">2650 10040 51 0,'0'0'1023'0,"0"0"-784"15,0 0-71-15,0 0-19 16,0 0-9-16,0 0-15 16,0 0-60-16,-3 0-27 15,3 0 23-15,0 0-59 16,0 0 29-16,0 0-31 15,0 0-5-15,2-3-2 0,8-10 14 16,10-4-5-16,5-5 7 16,5-3-2-16,6-4-9 15,5 0 2-15,1-2-4 16,0 1 3-16,4 2 1 16,-6 1 0-16,-2 3 5 15,-4 5 3-15,-10 2-16 16,-2 3 8-16,-7 6 0 15,-6 3-8-15,-6 3 9 16,0 1-1-16,-3 1 9 16,0 0-9-16,0 0-7 15,0 0-102-15,0 0-143 16,0 0-111-16,0 3-439 0</inkml:trace>
  <inkml:trace contextRef="#ctx0" brushRef="#br0" timeOffset="17539.02">3305 10149 942 0,'0'0'286'0,"0"0"-231"15,0 0-20-15,0 0-7 16,0 0 60-16,0 0-14 16,0 0-46-16,78-67 0 15,-56 45-17-15,3-2-10 16,-1 2 28-16,1 0-14 15,-5 2-1-15,1 4 1 16,-6 1-8-16,-2 4-7 16,-2 3 0-16,-7 5 0 15,-2 1 6-15,-2 2-5 16,0 0-2-16,-9 5-47 16,-8 9-228-16,1-2-318 0</inkml:trace>
  <inkml:trace contextRef="#ctx0" brushRef="#br0" timeOffset="17944">3057 9774 598 0,'0'0'163'16,"0"0"-82"-16,0 0 69 15,0 0-23-15,0 0 7 0,0 0-20 16,0 0-72-16,105 0 10 16,-71 0-31-16,6 0 6 15,-1 0 45-15,3 0-62 16,-2-2 22-16,-1-1-17 15,-5 0-14-15,-4 0 20 16,-3 0-20-16,-3 3 0 16,-6 0-1-16,-2 0 1 15,-4 0-2-15,0 0 1 16,-5 0 0-16,-2 0-1 16,-2 0 2-16,0 0-1 15,-3 0 0-15,3 0-34 16,-3 0-119-16,0 0-386 0</inkml:trace>
  <inkml:trace contextRef="#ctx0" brushRef="#br0" timeOffset="18605.12">3642 9796 441 0,'0'0'718'0,"0"0"-630"0,0 0-47 16,0 0-40-16,0 0 46 16,6 72 64-16,0-42-31 15,4 11-16-15,1 9-24 16,8 6 2-16,-1 5 0 15,0-7-35-15,0-4 8 16,-3-9 13-16,-6-12-20 16,-3-7 51-16,-2-10-20 15,-1-2-22-15,-3-8 21 16,2 0-37-16,-2-2 11 16,0 0-5-16,0 0 6 15,0 0-4-15,0 0-9 0,0 0 0 16,0 0-1-16,0 0-2 15,0 0-8-15,0 0-26 16,0 0-48-16,0 0 32 16,0 0-5-16,0 0 51 15,0 0-9-15,0 0 13 16,0 0 3-16,0 0 1 16,0 0-1-16,0 0 62 15,0 0-19-15,0 0 24 16,0 2 14-16,-2 3-43 15,-11 2-4-15,-1 1-34 16,-8 5 1-16,-6 4 18 16,-5 3-19-16,-3 2 10 0,-3 5-3 15,-2 2 1 1,3 3-9-16,4 0 1 0,4-6 0 16,8-1 20-16,5-4-20 15,4-6 9-15,7-1-4 16,3-5-5-16,3-1 0 15,0-4-12-15,0 1-22 16,9 0-93-16,3-3-398 0</inkml:trace>
  <inkml:trace contextRef="#ctx0" brushRef="#br0" timeOffset="21111.76">2919 9065 818 0,'0'0'293'16,"0"0"-151"-16,0 0-23 0,0 0-28 15,0 0 23 1,0 0-52-16,0 0 40 0,0-43-40 16,1 21-18-16,1-4 13 15,-1-4-46-15,1-8 3 16,-2-1-3-16,0-3-2 16,0-1-16-16,0 4 7 15,0 3-18-15,-2 7 17 16,-2 7-4-16,2 6 5 15,-1 6 4-15,2 6-3 16,1 2-2-16,0 2-12 16,0 0-91-16,0 12 57 0,0 11 28 15,0 8 19 1,9 12 18-16,2 6-17 0,0 7 10 16,1 0-11-16,-2-1 2 15,-1-2 6-15,-1-9-8 16,-2-3 0-16,1-7 0 15,-2-6 3-15,-1-6-9 16,2-5-1-16,-1-6-127 16,-2-7-464-16</inkml:trace>
  <inkml:trace contextRef="#ctx0" brushRef="#br0" timeOffset="21286.03">3132 9157 1247 0,'0'0'255'15,"0"0"-200"-15,0 0-45 16,0 0-20-16,0 0-106 16,0 0-258-16</inkml:trace>
  <inkml:trace contextRef="#ctx0" brushRef="#br0" timeOffset="21744.14">3269 8721 986 0,'0'0'204'0,"0"0"-144"0,0 0 60 15,0 0-46-15,-21 88-26 16,20-57-3-16,1 3-44 16,0 2 30-16,0 1-19 15,7-1-12-15,5-5 24 16,0-5-23-16,3-6 4 16,0-5 2-16,0-8 1 15,0-7-8-15,-2 0 0 16,-1-6 0-16,2-14 23 0,-1-8-22 15,-4-6 18 1,0-3 0-16,-6-2-10 16,0 1-10-16,-3 2 1 15,0 3 0-15,-6 7 6 0,-3 4-5 16,-6 5 24-16,2 6 30 16,-5 5-54-16,4 3 58 15,1 3-23-15,-2 1-36 16,3 15 0-16,-1 6-3 15,2 5-6-15,5 7 8 16,6 3-100-16,0 10 12 16,9-10-220-16,3-6-613 0</inkml:trace>
  <inkml:trace contextRef="#ctx0" brushRef="#br0" timeOffset="22155.33">3608 8715 962 0,'0'0'101'16,"0"0"-53"-16,0 0-28 15,-26 100 67-15,25-67 101 16,1 3-112-16,0-2-33 15,12 0-12-15,6-5-30 16,1-6 26-16,4-5-27 0,-1-6 6 16,3-7 4-1,-4-5 0-15,-1 0-10 0,-4-14 1 16,-6-8 49-16,-2-7 69 16,-5-1-84-16,-3-6-10 15,0 3 18-15,-14 1-18 16,-5 5 38-16,-5 3-29 15,0 6-33-15,-1 5 45 16,1 6-45-16,0 7 9 16,5 0-7-16,-2 9-3 15,3 8-1-15,3 5-84 16,6 14-131-16,6-7 10 16,-1-3-582-16</inkml:trace>
  <inkml:trace contextRef="#ctx0" brushRef="#br0" timeOffset="22428.95">3960 8649 529 0,'0'0'150'0,"0"0"-117"0,0 0-8 16,0 0-25-16,0 0 0 16,0 0 0-16,0 0-5 15,-6 30-101-15</inkml:trace>
  <inkml:trace contextRef="#ctx0" brushRef="#br0" timeOffset="23306.01">3960 9090 712 0,'0'0'134'0,"0"0"-99"15,0 0 88-15,0 0 114 16,0 0-50-16,0 0-62 16,43-76-68-16,-34 40-27 15,-3-3 11-15,0-3-32 16,-3-2-10-16,-2 0 1 0,-1 0-1 16,0 3-17-16,0 5 18 15,-8 7-3-15,-3 5-8 16,2 7 2-16,4 3 8 15,-2 9 1-15,4 2-6 16,2 3-8-16,-1 0 14 16,2 10-2-16,0 11-8 15,0 9 1-15,0 6 8 16,0 9 1-16,0 4 0 16,0 2-2-16,0-3 3 15,0-2-1-15,0-8 2 16,0-8-1-16,3-9-1 15,-1-6 0-15,-2-11-2 16,0-1 1-16,0-3 2 16,1 0 13-16,1-9-14 0,2-6 6 15,0-6-12-15,4 1 6 16,1-5-4-16,3 3-4 16,1 4 10-16,2 2-2 15,-1 5 3-15,-2 8-2 16,1 3-2-16,-1 0 1 15,0 7 0-15,-5 9 26 16,-1 1-8-16,-3 4 14 16,-3 2 14-16,0 2-45 15,-1-2 14-15,-10 1-15 16,-2-5 0-16,1-5-4 16,0-4 5-16,-1-7-1 0,4-3 0 15,1 0-48-15,1 0-19 16,7-10 13-16,0-2 9 15,0 5 45-15,0-1-6 16,10 3 6-16,-1 2 13 16,3 3-3-16,0 0 31 15,3 0-11-15,6 0-11 16,-2 0 12-16,2 0-31 16,0 0 0-16,7-1-12 15,-4-12-235-15,-7 1-930 0</inkml:trace>
  <inkml:trace contextRef="#ctx0" brushRef="#br0" timeOffset="23695.83">4388 8864 1249 0,'0'0'306'0,"0"0"-246"15,0 0 9-15,0 0-50 16,0 0 12-16,0 0 9 15,0 0-39-15,-90 31 2 16,74-12-3-16,1 4 0 16,0 4-3-16,6-1 5 15,-1-1-2-15,10-1 4 16,0-7-4-16,0-5 0 16,4-5-13-16,11-6-3 0,3-1 10 15,0 0 12 1,4-13-1-16,-1-2-3 0,-3-2 7 15,-2 0-17-15,-5 6 8 16,-2 3 0-16,-2 7 5 16,-1 1-5-16,-1 13 64 15,-2 12 96-15,1 8-52 16,-1 4-14-16,-1 1-67 16,2-2-26-16,-4-5 18 15,0-1-19-15,-4 4 0 16,-8-9-172-16,-6-2-979 0</inkml:trace>
  <inkml:trace contextRef="#ctx0" brushRef="#br0" timeOffset="24410.59">2765 10216 485 0,'0'0'554'15,"0"0"-464"-15,0 0-5 16,0 0-9-16,0 0-36 16,0 0 30-16,0 0-31 15,0 28-20-15,0-11 19 16,0 3-16-16,0 3 8 0,0 3 12 15,0 1-40-15,0 2 10 16,0 0-12-16,0-5 0 16,3-4-2-16,0-6 4 15,-1-6-2-15,1-5 0 16,-3-3-92-16,0-3-250 16,0-6-16-16</inkml:trace>
  <inkml:trace contextRef="#ctx0" brushRef="#br0" timeOffset="24778.65">2731 10115 519 0,'0'0'132'0,"0"0"-75"16,0 0 32-16,0 0-7 16,0 0 7-16,0 0 38 15,91 7 20-15,-78 3-45 16,-1 4 28-16,-3 1-47 16,-3 0-7-16,-4 2 30 15,-2 0-57-15,0-1-19 16,-5 1-11-16,-4-2-10 0,-4-1-5 15,1-1-4-15,-2-6 0 16,4-2-10-16,1-3 10 16,1 0-34-16,4-2-64 15,4 0-40-15,0 0-134 16,0-4-111-16,6-2-21 0</inkml:trace>
  <inkml:trace contextRef="#ctx0" brushRef="#br0" timeOffset="25369.32">2922 10186 544 0,'0'0'216'0,"0"0"-125"15,0 0 6-15,0 0 18 16,0 0 13-16,0 0-7 15,0 0-16-15,22 85-25 16,-19-66-53-16,0 1 11 16,0-2-38-16,-1 0 1 15,-2-1 9-15,1-2-8 16,-1-4 2-16,0-2 5 16,0-2-8-16,0-4-2 15,0 0 1-15,0-3 0 16,0 0 4-16,0 0-3 0,0 0 11 15,0 0 5-15,0-8-17 16,0-4 0-16,0-2-14 16,0-2-20-16,0 1 17 15,7-1-62-15,1 2 78 16,1 2-9-16,0 2 5 16,4 7-2-16,1 2 7 15,-1 1 0-15,2 0 4 16,0 7-4-16,-3 4 6 15,-3 3 20-15,-2 2-9 16,-7-1 39-16,0 1-32 16,0 1-22-16,0-3 28 15,-13 0-24-15,1-3 9 16,-3-1 7-16,-3-3-22 0,2-2 63 16,-1-3 8-16,4-2-34 15,4 0 1-15,1 0-22 16,4 0 10-16,0 0-11 15,4 0-14-15,0 0-2 16,0 0-54-16,4 0-148 16,6 0-21-16,1-7-955 0</inkml:trace>
  <inkml:trace contextRef="#ctx0" brushRef="#br0" timeOffset="26638.6">4710 9036 438 0,'0'0'161'0,"0"0"-109"0,0 0 18 16,0 0-7-16,0 0 22 15,0 0 74-15,0 0-39 16,0 0 25-16,0 0 20 16,0 0-80-16,0 0-10 15,0 0-44-15,0 0-25 16,2 0 27-16,2 0-31 16,5 0 2-16,1 0 46 15,1 0-5-15,4 0-1 16,-2 3-44-16,2-3 7 15,-3 0 15-15,0 1-21 16,-3-1 15-16,-3 2-7 16,-3-2-6-16,3 1-6 0,1-1-58 15,-1 0-163 1,0 0-412-16</inkml:trace>
  <inkml:trace contextRef="#ctx0" brushRef="#br0" timeOffset="26924.4">5022 8811 1228 0,'0'0'275'0,"0"0"-222"15,0 0-29-15,0 0-7 16,0 0 84-16,0 0 53 15,31 75-51-15,-25-44 7 0,-3 4-35 16,0 5-63-16,-3-1 7 16,0-1-19-16,0-3 0 15,0-4 0-15,-3-6 0 16,3-11-12-16,0-6-73 16,0-8-215-16,0-5-221 15,0-8-87-15</inkml:trace>
  <inkml:trace contextRef="#ctx0" brushRef="#br0" timeOffset="27329.94">5214 8878 827 0,'0'0'245'15,"0"0"-151"-15,0 0 1 16,0 0-35-16,5 83 64 15,1-57-51-15,4-1-47 16,2-1 16-16,5-4-31 16,2-4 0-16,0-6-1 15,2-2-2-15,0-5-8 16,1-3 0-16,-2 0 0 16,-1-13 5-16,-3-5-3 15,-5-5 6-15,-2-2 2 16,-6-3-4-16,-3-2-6 0,0 4 0 15,-6-1 0 1,-8 4 16-16,-6 3 74 0,-3 4-33 16,-2 7 9-16,-2 2-56 15,0 7 8-15,2 0-18 16,1 3-14-16,9 12 5 16,2 8 2-16,5 8-14 15,2 2-21-15,6 4-62 16,3 5 1-16,12-8-468 15,0-10-444-15</inkml:trace>
  <inkml:trace contextRef="#ctx0" brushRef="#br0" timeOffset="27697.25">5435 8913 1285 0,'0'0'255'0,"0"0"-201"16,0 0-33-16,0 0 0 16,9 79-20-16,3-49 49 15,1 1 5-15,5 1-37 16,7-6 10-16,-2-2-28 16,4-8 8-16,0-7 4 15,-4-7-3-15,0-2-8 16,-5-5 0-16,-2-14 18 15,-4-8 79-15,-4-5-48 16,-3-5 32-16,-3-1 15 0,-2 1-64 16,0 5 10-16,-7 3-6 15,-10 7-15-15,-1 7 16 16,-7 4-38-16,-1 10 4 16,-2 1-4-16,-2 7-80 15,2 15 1-15,-2 20-128 16,6-6-184-16,2-3-829 0</inkml:trace>
  <inkml:trace contextRef="#ctx0" brushRef="#br0" timeOffset="29095.34">5932 9162 1676 0,'0'0'387'15,"0"0"-225"-15,0 0-30 16,0 0-65-16,0 0-29 16,0 0 10-16,0 0-39 15,0 0 0-15,0 0-9 16,0 0-23-16,0 0-27 15,1 0-70-15,2-2-159 16,-2-6-650-16</inkml:trace>
  <inkml:trace contextRef="#ctx0" brushRef="#br0" timeOffset="29500.16">5975 8825 1060 0,'0'0'209'0,"0"0"-181"15,0 0-11-15,0 0-16 16,0 95 15-16,3-59 93 16,4 1-25-16,1-1-14 15,7-2-24-15,0-4-44 0,4-5 13 16,3-5-15-1,2-7 0-15,0-4 12 0,0-9-6 16,1 0-6-16,-4-9 6 16,-4-13-5-16,-4-5 88 15,-4-6-4-15,-3-4-24 16,-6 0 16-16,0 3-67 16,0 3 25-16,-12 4 25 15,-7 7-28-15,-5 6 35 16,0 5-51-16,-6 6-1 15,-4 3-11-15,8 0-4 16,1 10-13-16,6 9-65 16,2 17-94-16,7-5-39 15,5-3-338-15</inkml:trace>
  <inkml:trace contextRef="#ctx0" brushRef="#br0" timeOffset="29906.1">6349 8635 814 0,'0'0'128'0,"0"0"-75"16,0 0-14-16,0 0 38 16,35 80-14-16,-16-69-2 15,2-5 9-15,-2-5 21 16,1-1-4-16,-7 0 8 16,-3-12 62-16,-4-4 29 15,-6-3-77-15,0 1-48 16,0-1 5-16,-10 2-45 15,-6 0 21-15,-4 6-20 16,1 5-21-16,-2 6 7 16,0 0-8-16,3 11-22 15,5 12-15-15,2 5-44 0,8 15-92 16,3-6-121-16,0-6-705 16</inkml:trace>
  <inkml:trace contextRef="#ctx0" brushRef="#br0" timeOffset="30304.1">7049 8679 1748 0,'0'0'257'16,"0"0"-182"-16,0 0-25 0,0 0 13 15,0 0 8 1,-85-39 20-16,65 39-74 0,-5 0 12 16,0 3-29-16,-5 14-14 15,0 5 4-15,2 8 10 16,1 7 0-16,6 2-8 16,0 6 8-16,12 2-6 15,2-2 6-15,7 0 0 16,0-5 1-16,5-7-1 15,11-6 0-15,6-5-1 16,5-8 2-16,1-6-1 16,6-5 0-16,1-3 1 15,-1 0 1-15,-1-10-2 16,-2-3 0-16,-4-2 0 16,-5-2-22-16,-2-3-85 0,-7 3-254 15,-5 3-578-15</inkml:trace>
  <inkml:trace contextRef="#ctx0" brushRef="#br0" timeOffset="41499.89">1272 15522 447 0,'0'0'900'0,"0"0"-745"15,0 0-117-15,0 0 27 16,0 0 59-16,0 0-13 0,0 0 5 15,0 0-65-15,0 0-39 16,0 0 26-16,0 0-32 16,0 0 3-16,6 0 7 15,12 0-10-15,3 0 7 16,7 0-13-16,2 0 1 16,6 0 20-16,5-6-21 15,-3-1 9-15,-1 0-3 16,-4 0 1-16,-3 2-8 15,-8-1 1-15,0 5 0 16,-8 1-17-16,-1 0-12 0,-5 0-132 16,-4 8-107-1,-2 1-469-15</inkml:trace>
  <inkml:trace contextRef="#ctx0" brushRef="#br0" timeOffset="41853.11">1499 15501 829 0,'0'0'181'0,"0"0"-145"16,0 0 123-16,3 95-31 0,1-54-28 15,-4 2 0-15,0 4-37 16,0 1-8-16,0 0 8 16,0-4-6-16,0-3 38 15,0-4-46-15,0-7-24 16,0-5-1-16,0-6-18 16,0-9-6-16,0-2 0 15,0-7 0-15,0-1 0 16,0 0 0-16,0 0-26 15,0 0 5-15,3-13-200 16,0-3-96-16,-3 0-473 0</inkml:trace>
  <inkml:trace contextRef="#ctx0" brushRef="#br0" timeOffset="42279.91">1830 15727 1162 0,'0'0'267'16,"0"0"-186"-16,0 0 30 15,0 0-22-15,0 0 35 0,0 0-39 16,0 0-34-16,-81 43 1 16,71-30-44-16,1 6 1 15,0 4 5-15,-1 9-13 16,2 2-1-16,2 6 0 16,3 2-7-16,3 5 1 15,0-1 12-15,0 1-6 16,6 0 0-16,3-3 10 15,4-5-16-15,-2-5 6 16,2-4-1-16,-1-8-6 16,-1-4 7-16,-3-4-20 15,-3-6-38-15,1-4-112 16,-6-4-31-16,0 0-378 0,0-8-104 16</inkml:trace>
  <inkml:trace contextRef="#ctx0" brushRef="#br0" timeOffset="42551.11">1575 16126 1008 0,'0'0'207'15,"0"0"-159"-15,0 0 23 16,0 0 46-16,0 0-12 15,0 0-2-15,103-11-11 0,-78 9 3 16,0 2-63-16,-4 0 3 16,-1 0-23-16,-4 0 1 15,-1 0-9-15,0 0-4 16,-5 0 0-16,1 2-6 16,4-2-174-16,-5 0-414 15,0 0-483-15</inkml:trace>
  <inkml:trace contextRef="#ctx0" brushRef="#br0" timeOffset="42979.9">2095 15891 1033 0,'0'0'278'16,"0"0"-198"-16,0 0-69 15,0 0 10-15,0 0 48 16,0 0-25-16,0 0 5 16,81 12-27-16,-63-12-12 15,-2 0 28-15,1 0-36 16,-3 0 18-16,-6 0-20 15,1 0 0-15,-6 0-32 16,0 0-164-16,-3 0-438 0</inkml:trace>
  <inkml:trace contextRef="#ctx0" brushRef="#br0" timeOffset="43232.95">2070 16094 838 0,'0'0'189'15,"0"0"-134"-15,0 0 43 16,0 0 73-16,0 0-48 16,0 0-27-16,94-7-4 15,-75 1-51-15,-2 1-3 16,2-1-18-16,-3 2-11 15,-5 0-16-15,4 0 7 16,0-8-99-16,-3 3-266 0,-5-2-742 16</inkml:trace>
  <inkml:trace contextRef="#ctx0" brushRef="#br0" timeOffset="44156.94">2713 15566 1232 0,'0'0'239'0,"0"0"-172"16,0 0-51-16,0 0-2 15,0 0 32-15,0 0-10 16,0 0 6-16,30-40 6 16,-8 34-32-16,3 2 22 15,4 4-20-15,-1 0 29 16,-4 0-2-16,-3 13-43 16,-5 3 28-16,-4 4-16 15,-4 5-7-15,-6 5 27 0,-2 2-33 16,0 0 13-1,-11-1 0-15,-6-5-3 0,4-5-10 16,-1-6-1-16,1-8 0 16,4-4-14-16,0-3 0 15,4 0-81-15,1-9-34 16,4-4 37-16,0-3 43 16,6 1 14-16,6 2 16 15,9 1 16-15,0 4-1 16,6 5 4-16,1 0 14 15,2 3-14-15,-2 0 22 16,-4 9-2-16,0 3 10 16,-9 6 37-16,-2 3 3 15,-7 2 32-15,-6 4-26 16,0 1-33-16,0-2 4 0,-10-2-30 16,-7-4-1-16,-5-3 32 15,-2-3-47-15,0-7 7 16,-3-3-8-16,2-4 9 15,6 0 19-15,2 0-9 16,4 0-9-16,5-3-10 16,4-1-19-16,1 3 4 15,3 1-13-15,0 0-72 16,6-3-43-16,6 0-79 16,3-1-340-16</inkml:trace>
  <inkml:trace contextRef="#ctx0" brushRef="#br0" timeOffset="44442.88">3223 15444 1167 0,'0'0'178'16,"0"0"-120"-16,0 0-26 15,0 0 18-15,0 0 60 0,94 1-25 16,-72-1-31-16,2-4-19 16,-4-1-34-16,-1-1-2 15,-4 3-71-15,-6 2-200 16,-6 0-643-16</inkml:trace>
  <inkml:trace contextRef="#ctx0" brushRef="#br0" timeOffset="44937.1">3287 15528 1430 0,'0'0'304'16,"0"0"-203"-16,0 0-76 0,-28 77-5 15,23-50 46 1,-1 1-29-16,0-2 0 0,2-4-29 16,1-3-7-1,-1-5 10-15,2-6-11 0,2-3 0 16,0-4 1-16,0-1-1 16,0 0-42-16,0 0-21 15,3-6 13-15,7-5 49 16,4 2 2-16,2-4 8 15,5 4-9-15,3 3-1 16,4 3 1-16,2 3 0 16,0 0 0-16,1 4 3 15,-2 12 3-15,-4 4-5 16,-1 5 36-16,-8 3-23 0,-7 2 45 16,-3-1-11-16,-6-2-7 15,0 0 18-15,-16-3-51 16,-8-2 17-16,-3-3-6 15,-7-7-10-15,-2-5 12 16,0-5-14-16,3-2 12 16,5 0 40-16,4-2-53 15,6-7-1-15,3-1-5 16,5-1-43-16,4 2 34 16,4-2-46-16,2 3-17 15,0-5-100-15,12 2-320 16,2 2-521-16</inkml:trace>
  <inkml:trace contextRef="#ctx0" brushRef="#br0" timeOffset="45134.87">3669 15936 1905 0,'0'0'290'16,"0"0"-222"-16,0 0-62 15,0 0 30-15,0 0-7 16,0 0 5-16,0 0-23 16,4 11-11-16,-4-14-73 15,0-5-98-15,-1-3-394 0</inkml:trace>
  <inkml:trace contextRef="#ctx0" brushRef="#br0" timeOffset="45665.68">3793 15526 804 0,'0'0'148'0,"0"0"-148"16,0 0-34-16,0 0 34 15,0 0 76-15,92-51 35 16,-62 37-21-16,6 3-25 16,0 6 22-16,1 5 40 0,-3 0-52 15,-1 19 38-15,-6 7 14 16,-6 7 11-16,-3 6-13 16,-8 7-77-16,-5 4-10 15,-5 4-28-15,0 2-10 16,-3 0 20-16,-14-1-20 15,2-6 9-15,-3-4-6 16,-1-8 9-16,5-9-13 16,0-8 1-16,0-8 0 15,4-9-7-15,-1-3 7 16,2-3-50-16,1-13-37 16,0-4 11-16,8-2 53 0,0 3 7 15,0 1 16 1,3 4-8-16,10 4 21 0,2 4 5 15,3 6 36-15,0 0-25 16,3 0 48-16,1 10-24 16,-2 1-27-16,1 1-2 15,-2-4-23-15,-4-2-1 16,3-6 0-16,0-4-52 16,1-14-86-16,-7-2-393 0</inkml:trace>
  <inkml:trace contextRef="#ctx0" brushRef="#br0" timeOffset="46018.9">4313 15615 1461 0,'0'0'172'0,"0"0"-125"15,0 0-21-15,0 0-19 16,0 0 54-16,57 78 20 15,-38-76-58-15,1-2 10 16,-1 0-33-16,-2-4 14 16,-1-7 18-16,-4-4-26 15,1-4 52-15,-8-1-25 16,-5-2-8-16,0 0 53 16,-2-1-54-16,-14 1 11 0,2 1 11 15,-5 5-45 1,1 0 24-16,-3 7-1 15,2 1-9-15,4 6 27 16,0 2-42-16,3 3-16 0,0 13 4 16,5 7-84-16,1 3-73 15,6 12-85-15,0-6-116 16,0-7-686-16</inkml:trace>
  <inkml:trace contextRef="#ctx0" brushRef="#br0" timeOffset="46401.28">4995 15487 1386 0,'0'0'291'16,"0"0"-212"-16,0 0 45 15,0 0-43-15,0 0 57 16,0 0-12-16,-91-14-101 16,64 16-1-16,3 7-24 15,0 8 1-15,-1 4 5 16,4 7-4-16,0 4-2 16,2 2 0-16,7 4 7 15,3 3-9-15,6-2 2 16,3-1 0-16,3-3-7 15,12-4 8-15,7-3-1 0,5-7 6 16,3-4 3-16,3-5-1 16,-2-8-8-16,5-4-5 15,-3 0-2-15,7-9-94 16,-10-6-156-16,-3-2-374 0</inkml:trace>
  <inkml:trace contextRef="#ctx0" brushRef="#br0" timeOffset="46604.93">5110 15762 1390 0,'0'0'206'16,"0"0"-136"-16,15 79-12 0,-8-43 59 16,1 3 73-16,2-4-101 15,-4 0-50-15,0-2-21 16,2-6-18-16,-5-3 0 15,1-7-59-15,-4-8-161 16,0-6-146-16,0-3-1057 0</inkml:trace>
  <inkml:trace contextRef="#ctx0" brushRef="#br0" timeOffset="47058.14">5082 15299 905 0,'0'0'612'0,"0"0"-529"15,0 0-16-15,0 0 28 16,0 0-13-16,0 0-9 16,0 0-1-16,7 62-44 15,0-34 2-15,1 0-6 0,-2-1-5 16,1-10 37-16,-4-5-34 16,0-7-2-16,-1-5 7 15,-1 0-27-15,2-5 0 16,-1-13-1-16,-2-4 2 15,0 0 9-15,0-1-2 16,0 7-8-16,0 7 19 16,0 8-9-16,0 1 41 15,0 1 9-15,0 15-31 16,-2 5 6-16,-1 4-35 16,2 1-8-16,-4 10-53 15,-2-8-197-15,1-1-1267 0</inkml:trace>
  <inkml:trace contextRef="#ctx0" brushRef="#br0" timeOffset="49971.43">1670 16836 71 0,'0'0'319'0,"0"0"-165"16,0 0-50-16,0 0 1 15,0 0-27-15,0 0 10 16,-19-4 99-16,16 4-16 15,3 0-18-15,0-4-35 16,0 4-35-16,-3 0 54 16,3 0-40-16,0 0-59 15,0-1 23-15,0-1-30 16,0 1-6-16,0-3-25 16,0-3 3-16,0-3-3 15,0-2 0-15,6-2 2 0,1-1 7 16,4 1-9-1,-1 2 0-15,2 5 0 0,0 1-13 16,-1 2 13-16,2 4-16 16,-1 0-31-16,1 14 40 15,2 10 7-15,0 8 1 16,-3 6 11-16,3 4-5 16,-5 0-8-16,-2-2 1 15,1-4-1-15,-2-1-1 16,1-7 3-16,-4-4-1 15,-2-5 12-15,1-6-12 16,-3-6 0-16,0-2-1 16,0-5 1-16,0 0 16 15,0 0-1-15,0-5-12 0,0-9-3 16,-2-6-54-16,-2-3 53 16,-1-7 1-16,2-2-7 15,3-4 6-15,0 2 2 16,0 1 0-16,6 4 0 15,6 5 1-15,0 6-4 16,0 6-19-16,4 9-15 16,-2 3 35-16,2 1-19 15,2 15 20-15,0 6-5 16,-6 8 14-16,4 3 6 16,-5 1 10-16,-2 2-25 15,-2-6 24-15,-4-3-23 16,2-5 8-16,-2-5-9 0,-2-6 5 15,1-4-5-15,-2-4 0 16,0-3 1-16,0 0 11 16,0 0-12-16,0-4-4 15,0-9-7-15,0-7-25 16,0-4 20-16,0-3-8 16,0-6-5-16,0-1 29 15,0 2-24-15,4 0 24 16,11 6 0-16,0 1-9 15,6 9 1-15,1 7 3 16,-1 8-20-16,0 1 25 16,1 13 9-16,-5 14 70 15,-4 6 13-15,-1 5-46 16,-4 0 14-16,-3-2-41 0,-2-5-9 16,-3-6 8-16,2-4-18 15,-2-5 0-15,0-5 0 16,0-3-36-16,0 0-20 15,3-5-166-15,3 0-168 16,0 0-485-16</inkml:trace>
  <inkml:trace contextRef="#ctx0" brushRef="#br0" timeOffset="50266.35">2473 16980 963 0,'0'0'350'0,"0"0"-255"16,0 0-65-16,0 0 46 16,0 0-18-16,22 80 39 15,-12-51-15-15,1 2-42 16,1 3 25-16,0 2-37 15,-2-2-1-15,-1-3-1 16,0-4-20-16,0-5-5 16,-1-3-1-16,-4-6-57 15,-4-9-80-15,0-4-118 16,0 0-356-16</inkml:trace>
  <inkml:trace contextRef="#ctx0" brushRef="#br0" timeOffset="50489.94">2467 17135 819 0,'0'0'239'16,"0"0"-166"-16,0 0 66 16,0 0-14-16,0 0-17 15,0 0-55-15,101-19-12 16,-77 16-25-16,0-1 6 15,0 1-21-15,-5 0 1 0,-4-5-4 16,0 0-56 0,-6 0-226-16,-5-2-390 0</inkml:trace>
  <inkml:trace contextRef="#ctx0" brushRef="#br0" timeOffset="50669.68">2679 17002 816 0,'0'0'325'0,"0"0"-241"16,4 72-19-16,5-37-33 15,-2-1-7-15,1-1 12 16,1-5-37-16,0-5 0 16,-2-2-151-16,-2-11-174 15,-1 0-242-15</inkml:trace>
  <inkml:trace contextRef="#ctx0" brushRef="#br0" timeOffset="51093.81">2790 17215 464 0,'0'0'261'0,"0"0"-191"16,0 0 204-16,0 0-39 16,0 0-74-16,94 0-29 15,-76 4-7-15,0 8 16 16,-3 5-70-16,-3 3-59 0,-4 5 31 15,-4 3-26 1,0 1 6-16,-4 0-9 0,0-2-6 16,-1-6-16-16,-8-4-14 15,-3-5-31-15,4-6 52 16,-2-4-46-16,0-2-76 16,2 0 19-16,-2-10 7 15,7-4 69-15,0-3 0 16,1 2 8-16,2 1 18 15,0 0 4-15,0 3 17 16,11 5 38-16,2 1-3 16,2 5-12-16,0 0-4 15,3 0 18-15,0 5 33 16,-2 6-26-16,-1-2-32 16,-2 2 4-16,-2-6-34 0,1 0 2 15,0-3-3-15,-2-2-17 16,-2 0-1-16,2-29-166 15,-4 1 13-15,0-2-407 0</inkml:trace>
  <inkml:trace contextRef="#ctx0" brushRef="#br0" timeOffset="51532.89">3115 17065 616 0,'0'0'862'0,"0"0"-776"15,0 0-55-15,0 0-11 16,0 0-17-16,0 0 5 16,-7 81-8-16,7-51 0 15,10-1 28-15,1 4 17 0,8-3 69 16,1-5-20-16,2-2-72 16,5-3-8-16,0-6-5 15,1-4 4-15,0-7 9 16,-1-3-21-16,-4 0 6 15,-4-16-7-15,-5-3 0 16,-4-5 8-16,-7-3 6 16,-3-2-13-16,-3-4 33 15,-13-2-34-15,-4 1 22 16,-5 1 18-16,-2 4-34 16,-3 4 38-16,0 5-9 15,2 4-11-15,0 5 11 16,2 5-29-16,3 2-3 0,3 4-3 15,2 0 6-15,3 7-21 16,0 7 8-16,5 8-26 16,1 2 16-16,5 3-67 15,4 5-14-15,0-1-42 16,14 11-51-16,3-9-146 16,4-6-452-16</inkml:trace>
  <inkml:trace contextRef="#ctx0" brushRef="#br0" timeOffset="51881.95">3694 16911 1345 0,'0'0'394'0,"0"0"-287"15,0 0-99-15,0 0 22 0,0 0 39 16,0 0 1-16,94 9-1 15,-76-7-52-15,0-2 1 16,1 2-6-16,-5-2-12 16,2 7-16-16,-5 1-191 15,-4 1-501-15</inkml:trace>
  <inkml:trace contextRef="#ctx0" brushRef="#br0" timeOffset="52104.03">3796 17123 1413 0,'0'0'376'16,"0"0"-289"-16,0 0-72 0,0 0 11 16,0 0 18-16,0 0 15 15,0 0-30-15,86 19-28 16,-62-15 21-16,-1-1-22 15,0 0 0-15,1-3-87 16,-5 0-291-16,-8 0-950 0</inkml:trace>
  <inkml:trace contextRef="#ctx0" brushRef="#br0" timeOffset="52847.58">4240 16716 902 0,'0'0'312'0,"0"0"-220"0,0 0-55 16,0 0-35-16,0 0 131 16,0 0-19-16,0 0-37 15,39-26-1-15,-24 19-51 16,4-1 29-16,2-1-16 15,0 2-13-15,3 1 33 16,0 2-31-16,1 3 18 16,-1 1 15-16,-3 0-51 15,1 6 25-15,-4 6-2 16,-1 5-32-16,-4 2 33 16,-6 2-32-16,-2 1 10 15,-5 2 11-15,0 1-10 16,0 3-11-16,-5 2-1 15,-8-7-3-15,0 2-12 16,-5-1 12-16,1-7 3 0,-5 0-7 16,5-5-26-16,0-5 5 15,-1-3 6-15,3-4-9 16,3 0-13-16,0 0-32 16,4-4 15-16,2-3 2 15,2 0 9-15,1 0 49 16,3 1-11-16,0 0 11 15,0 3 1-15,0 1 16 16,0 2 10-16,0 0 3 16,6 0-29-16,0 5 88 15,3 9-39-15,0 5-30 16,1 1 27-16,-2 2-31 16,1 4 10-16,-2-2 0 0,-1-2-23 15,3 0 3 1,-4-2-5-16,1-1-4 0,-1-5-6 15,1 1-100-15,-1-1-215 16,-2-7-720-16</inkml:trace>
  <inkml:trace contextRef="#ctx0" brushRef="#br0" timeOffset="53284.61">4530 17411 1315 0,'0'0'218'0,"0"0"-169"16,0 0-40-16,0 0 62 16,0 0 88-16,16 70-62 15,-9-61-30-15,-2-1-66 16,1-6 36-16,-3 0-9 0,1-2-27 16,-2 0 29-1,-2 0-8-15,0-4-1 0,0-4 11 16,0-3-20-16,-9 1-12 15,0-1 0-15,0 4 0 16,-3 1 4-16,5 5-2 16,2 1 29-16,2 0 25 15,3 0-50-15,0 11-6 16,3 9-2-16,8-2-76 16,-1-1-281-16</inkml:trace>
  <inkml:trace contextRef="#ctx0" brushRef="#br0" timeOffset="88479.21">10593 8947 499 0,'0'0'183'16,"0"0"-59"-16,0 0-36 0,0 0 58 16,0 0-17-16,0 0-29 15,-6 2-3-15,4-1-33 16,-1 1-3-16,-1-1 26 16,1 2-20-16,0 0-9 15,-3 2-21-15,3 0-36 16,-2 2 34-16,2 1-34 15,0 2 11-15,-1 2 4 16,3 1-9-16,1 0 5 16,0 1-10-16,0 2-2 15,0 1 17-15,0-2-15 16,0 2-2-16,7 0 0 16,2-5 14-16,3 2 11 0,3-4-7 15,0-2 1-15,4-1 16 16,2-2-25-16,2-4-4 15,3-1 3-15,3 0 0 16,-4-3 19-16,3-7-19 16,-4-2-3-16,1-4 8 15,-5-2-3-15,-2-2-11 16,-5-4 0-16,-1 4 0 16,-6-3-1-16,-1-1 2 15,-5 2-1-15,0 1 11 16,0-1-10-16,-8 4-1 15,-5 0 0-15,-1 2 0 0,-5 2-6 16,4 2 7 0,-6 0-1-16,-1 4 8 15,-1 3-7-15,-2 4-2 0,-2 1-10 16,-3 0-23-16,2 7 26 16,-2 3-9-16,2 2 17 15,4 3-16-15,4-2 3 16,4 3 7-16,6 2-1 15,1 2-2-15,6 4 0 16,3-2 11-16,0 3-2 16,3 0 0-16,10-3-6 15,4-1 6-15,2-4-1 16,3-2-6-16,-2-5 5 0,5-4 2 16,-3-5 0-1,2-1 2-15,-2 0-1 0,0-11-1 16,0-6 0-16,-3-4 0 15,-1-5-1-15,0-1 2 16,-3-4-1-16,0 2 6 16,-3-2 1-16,-3 4-8 15,0 5 1-15,-3 5-3 16,-3 5-3-16,-2 7 12 16,1 5-1-16,-2 0 2 15,0 6 5-15,0 14 8 16,1 10 2-16,2 9-20 15,6 19 40-15,2 27-41 16,1 26 17-16,2 7-18 16,-3-2 12-16,1-29-13 0,-6-31 1 15,0-15 0 1,-2-7 15-16,2 5-5 0,3 1-10 16,-3 0 0-16,3-5 12 15,-3-8-11-15,0-4-1 16,-2-8 0-16,-1-4-1 15,-3-5-14-15,0-6-83 16,0 0-137-16,-4-6-529 0</inkml:trace>
  <inkml:trace contextRef="#ctx0" brushRef="#br0" timeOffset="88802.11">10675 9542 1139 0,'0'0'261'0,"0"0"-167"16,0 0 18-16,0 0 49 15,0 0-44-15,0 0-18 16,92-20-1-16,-59 20-61 15,4 0 13-15,-2 0-23 16,-1 0 5-16,-4 0 27 0,-3 1-45 16,-5 1 2-16,-7-2-9 15,0 1-1-15,-8-1-12 16,1 0 5-16,-1 0-42 16,2 0-15-16,0-3-123 15,-1-5-478-15</inkml:trace>
  <inkml:trace contextRef="#ctx0" brushRef="#br0" timeOffset="89671.25">11421 9358 697 0,'0'0'376'0,"0"0"-253"16,0 0 23-16,0 0-2 15,0 0-9-15,0 0-27 16,0 0 3-16,-35-22-75 16,22 22-9-16,-3 0-20 15,-4 0 2-15,4 3 14 0,-2 5-15 16,1 1 2-16,3 2-1 15,3-1-9 1,3 1 0-16,1 0-9 0,6-5-2 16,1 0 5-16,0 1-10 15,0-2 8-15,8 0 7 16,5-2-22-16,4 1 15 16,3 0-4-16,4 0 12 15,1 3-1-15,5 1 2 16,-3 3-1-16,-1 1 12 15,-3 2 1-15,-1 2-10 16,-5 1-2-16,-4-1 1 16,-4 1 36-16,-3 0-31 0,-5 0 2 15,-1 0 7 1,0-3-6-16,-1-1 4 0,-11-1-14 16,0-6 0-16,-4-2 27 15,-2-4-14-15,-3 0 0 16,-3 0 1-16,-1-10-4 15,2-2-9-15,1-1 0 16,4-1 5-16,5 2 7 16,-2-1-12-16,4 2-1 15,2 0 0-15,3 2-7 16,1 2-30-16,3 0-61 16,2 0-145-16,0 3-246 15,2-1-628-15</inkml:trace>
  <inkml:trace contextRef="#ctx0" brushRef="#br0" timeOffset="89966.21">11643 9353 836 0,'0'0'286'0,"0"0"-129"16,0 0-11-16,0 0-54 15,15 97-5-15,-11-69 29 16,2 0-59-16,0-1-20 0,-3-6-12 16,2-4-14-16,-4-5-15 15,1-5 4-15,-2-2-64 16,0-3-79-16,0-2-56 15,0-2-177-15,-8-6-368 0</inkml:trace>
  <inkml:trace contextRef="#ctx0" brushRef="#br0" timeOffset="90154.15">11523 9266 492 0,'0'0'858'0,"0"0"-729"0,0 0-95 16,0 0-33-16,0 0 5 15,0 0-6-15,0 0-9 16,6 3-100-16,-1 1-300 0</inkml:trace>
  <inkml:trace contextRef="#ctx0" brushRef="#br0" timeOffset="90739.58">11987 9339 958 0,'0'0'248'0,"0"0"-79"16,0 0-21-16,0 0-25 16,0 0-5-16,0 0-45 15,-83-15-10-15,65 15-62 16,-4 2 5-16,1 8-6 15,3 7 10-15,0 0 9 16,2 3-19-16,2-1 2 0,5-2 11 16,2-4-13-16,4-4 0 15,3-1-12-15,0-4-10 16,3 0 12-16,9-3-9 16,1 3 1-16,5-1 11 15,3 1-19-15,1 2 26 16,4 1 0-16,0 3 0 15,0 0 6-15,-3 1 13 16,-3 2 10-16,-5-2 15 16,-6 2-44-16,-6-2 64 15,-3 2-16-15,0 1-28 16,-3 1 13-16,-15-3-13 0,-3 1 1 16,-4-4 10-1,-4-2-30-15,1-5 32 16,1-2-33-16,4 0 4 0,4-2-19 15,6-8-14-15,7-2-54 16,6-12-73-16,0 4-246 16,0 0-490-16</inkml:trace>
  <inkml:trace contextRef="#ctx0" brushRef="#br0" timeOffset="90973.24">11998 9237 1324 0,'0'0'289'16,"0"0"-203"-16,0 0-75 0,0 0 2 15,0 0 59-15,0 0-2 16,0 0-7-16,46 87-20 16,-32-53-42-16,-3 2 9 15,0 1-10-15,-2 1 0 16,0-4-10-16,-3-2-22 15,-3 1-117-15,-3-6-208 16,0-8-597-16</inkml:trace>
  <inkml:trace contextRef="#ctx0" brushRef="#br0" timeOffset="91212.93">11940 9499 373 0,'0'0'1227'16,"0"0"-1071"-16,0 0-74 15,0 0-81-15,0 0 39 16,0 0 46-16,0 0-26 16,77-8 11-16,-42 8-55 15,-1-2-9-15,-1-1-2 16,-3-1-5-16,4-6-61 15,-4-2-249-15,-8-1-787 0</inkml:trace>
  <inkml:trace contextRef="#ctx0" brushRef="#br0" timeOffset="91536.56">12614 9076 1392 0,'0'0'248'0,"0"0"-184"0,0 0-27 15,0 0 58 1,0 0-1-16,91 9-24 0,-69-5-7 16,2-3-54-16,-5 2 8 15,-5 0-17-15,-2-2-16 16,-8 3-17-16,-2-1-164 16,-2 0-444-16</inkml:trace>
  <inkml:trace contextRef="#ctx0" brushRef="#br0" timeOffset="91729.01">12618 9206 1520 0,'0'0'253'0,"0"0"-92"0,0 0-72 15,0 0-3-15,0 0-29 16,87 26-32-16,-59-26 9 15,2 0-34-15,7-7-60 16,-7 0-226-16,-9 0-862 0</inkml:trace>
  <inkml:trace contextRef="#ctx0" brushRef="#br0" timeOffset="92226.43">13530 8978 1446 0,'0'0'497'0,"0"0"-399"15,0 0 20-15,0 0-35 16,0 0-43-16,0 0 17 15,0 0-6-15,64 0-14 16,-31 3 19-16,1-3-38 16,6 2 10-16,0-2 15 15,-2 0-43-15,-4 0 20 16,-3 0-19-16,-4 0 8 16,-6 0 3-16,-7 0-10 15,-5 0 3-15,-5 0-2 16,-3 0-1-16,-1 0-4 15,0 0-51-15,0-7-75 0,-4-3-87 16,0 0-821-16</inkml:trace>
  <inkml:trace contextRef="#ctx0" brushRef="#br0" timeOffset="92847.9">14626 8751 1590 0,'0'0'247'0,"0"0"-129"0,0 0-5 16,0 0-30-16,0 0 2 15,-88-27 8-15,70 25-82 16,-1 2-5-16,-2 0-6 16,-3 11-6-16,0 10 6 15,0 7 0-15,2 6 2 16,3 5 10-16,5 0 1 16,5 0-22-16,6 0 9 15,3-5-15-15,0-4 6 16,12-8 9-16,5-5 0 15,3-7 0-15,3-5-30 16,0-5 30-16,2 0-12 16,0-14 1-16,-3-6 3 0,-3-5 14 15,-3-4-6 1,-2-4 7-16,-3-1 1 0,-4-1-10 16,-2 4 2-16,-2 6 0 15,-2 9 3-15,2 9 5 16,0 5 5-16,0 2-1 15,2 19 1-15,4 12 4 16,2 17 5-16,5 22-22 16,3 28 34-16,-1 21-28 15,-3 7 15-15,-8-13 11 16,-5-27-26-16,-2-31 14 16,0-15-3-16,0-8-16 0,0 2 34 15,0-1-34-15,0-4 12 16,0-12-13-16,0-7-34 15,0-10-74-15,0-7-85 16,1-10-525-16</inkml:trace>
  <inkml:trace contextRef="#ctx0" brushRef="#br0" timeOffset="93412.03">14381 9525 1068 0,'0'0'613'15,"0"0"-496"-15,0 0-60 16,0 0 44-16,0 0-16 15,0 0 15-15,100-2-3 16,-59 2-61-16,2 2 27 16,0-1-32-16,-3-1-29 15,-7 0 17-15,-6 0-19 0,-6 0-1 16,3-4-40-16,-8-3-159 16,-1-2-532-16</inkml:trace>
  <inkml:trace contextRef="#ctx0" brushRef="#br0" timeOffset="94071.58">15170 9523 1245 0,'0'0'184'15,"0"0"-117"-15,0 0-51 16,0 0 28-16,0 0 112 15,0 0-47-15,0 0-33 16,-53 87-43-16,53-70-7 16,1 2 28-16,10 0-22 0,2-4 3 15,4-4-17 1,0-3-17-16,3-8-2 0,-1 0-4 16,-1 0 5-16,-3-14 28 15,-5-3-22-15,-5-3 1 16,-5-4-7-16,0 1 5 15,-12 0-11-15,-6-1 7 16,-6 5-1-16,-1 2 13 16,-2 8-13-16,4 6-9 15,0 3 1-15,3 3-10 16,7 13 18-16,1 3 7 16,8 1-7-16,4 3 0 15,0 0 0-15,4-4 0 16,12 0-1-16,1-7-4 15,2-4-9-15,2-3 8 0,-1-5-33 16,2 0-9-16,-1 0 0 16,-3-5 34-16,0 2 13 15,-3-1 2-15,-2 4 8 16,-1 0-7-16,1 0 18 16,-2 2-14-16,1 3-6 15,-2-5-10-15,5 0-195 16,-3 0-313-16,-5-12-92 0</inkml:trace>
  <inkml:trace contextRef="#ctx0" brushRef="#br0" timeOffset="94351.8">15355 9230 1458 0,'0'0'177'0,"0"0"-92"16,0 0-30-16,0 0 38 15,0 80 50-15,5-37-42 16,2 7-31-16,5 7-5 16,-1 1-39-16,-1-3 11 15,3-4-37-15,-2-10-1 16,0-5-14-16,-1-11-28 15,-1-5-36-15,2-13-80 16,-3-5-316-16,-2-2-351 0</inkml:trace>
  <inkml:trace contextRef="#ctx0" brushRef="#br0" timeOffset="94861.03">15528 9539 1111 0,'0'0'337'0,"0"0"-241"16,0 0 2-16,0 0-47 16,23 85 29-16,-11-58-3 15,-2-2-53-15,1-4-12 16,-1-3-12-16,-3-4-15 16,-2-5-27-16,-5-7-29 0,0-2-12 15,0 0 26-15,0-11-37 16,-6-8 33-16,-3-6 13 15,0-4-10-15,5-1 17 16,1 2-134-16,3 4 71 16,0 9 72-16,1 6-5 15,12 9 37-15,1 0 57 16,4 4 21-16,0 7 48 16,3 2-29-16,-1-6-41 15,2-2 44-15,1-5 25 16,-2 0-86-16,-3 0-23 15,-3-9-4-15,-4-5-2 16,-5 1-9-16,-5 1 0 0,-1 1 5 16,0 2-4-1,-3 2-2-15,-8 4 11 0,1 3 59 16,-2 0 1-16,2 10-4 16,4 10-11-16,0 3 15 15,6 5-40-15,0 1 10 16,0 0-33-16,13 0-8 15,6-2 0-15,3-6-104 16,17-2-84-16,-6-6-54 16,-1-8-254-16</inkml:trace>
  <inkml:trace contextRef="#ctx0" brushRef="#br0" timeOffset="95475.69">16021 9544 1048 0,'0'0'301'15,"0"0"-125"-15,0 0-9 16,0 0-21-16,0 0-45 16,-84-4-29-16,78 18-72 15,2 5 23-15,4 3-23 16,0 4 9-16,3-1 6 16,9-1 5-16,2-3-14 15,1-5-12-15,2-5-1 16,-1-6-19-16,2-5 24 15,-4 0-19-15,-1-14 1 0,-4-6 12 16,-3-8-23 0,-4-2 30-16,-2-8 0 0,0-2-7 15,0-7 6 1,-8 1 3-16,-4 0-1 0,0 2 12 16,2 13-12-16,2 6 0 15,1 11 0-15,5 11 2 16,2 3 27-16,0 16-17 15,0 15 23-15,3 10 3 16,9 9-25-16,0 1 14 16,4 2-14-16,1-7-12 15,2-7 26-15,2-9-27 16,0-8 7-16,0-11-7 16,0-5-14-16,-5-6 14 15,0 0-15-15,-3-16-15 0,-2-5 17 16,-5-4-33-16,-3-5 3 15,-3-1 28-15,0 1-27 16,0 4 41-16,-3 6-13 16,-3 7 14-16,1 8 49 15,3 5-27-15,2 10 5 16,0 13 23-16,0 8-26 16,3 3 42-16,10 2-38 15,-1-5-4-15,5-4-5 16,1-4-19-16,3-5-46 15,2-11-26-15,12-7-101 16,-5-2-143-16,-5-11-486 0</inkml:trace>
  <inkml:trace contextRef="#ctx0" brushRef="#br0" timeOffset="96168.07">16523 9523 1461 0,'0'0'335'0,"0"0"-169"16,0 0-58-16,0 0-25 15,0 0-45-15,0 0 15 16,0 0-43-16,-79 53-4 16,75-28 8-16,1 0-13 15,3 2 25-15,0-3-26 16,12-2-1-16,0-6-13 16,2-5 10-16,2-8 4 0,0-3 0 15,-3-1-23 1,2-16 4-16,-3-5-30 0,-1-7-15 15,-4-5 47-15,-4-2-22 16,-2-7 39-16,-1-1-6 16,0-1 6-16,-9 3-2 15,-2 6-2-15,-1 7 4 16,2 11 26-16,3 11-11 16,4 7 9-16,3 13 7 15,0 20-24-15,5 9 28 16,8 6-21-16,1 2-13 15,0-3 37-15,3-6-37 16,-1-9 22-16,1-8-22 16,-1-7 7-16,-1-10-16 15,0-7-2-15,-3 0-24 0,0-10 18 16,-3-9-11-16,-2-5 5 16,-4 1 21-16,-1 0-24 15,-2 6 24-15,0 6 0 16,0 9-26-16,0 2 10 15,0 14 8-15,6 11 9 16,3 4 26-16,1 1-25 16,6-3 16-16,0-4-17 15,1-8 1-15,1-6 19 16,0-6-19-16,-4-3-1 16,-1 0 15-16,-6-15-8 15,0-3 20-15,-6-4-14 16,-1-1-4-16,0-1 41 15,-9 0-35-15,-7 2 23 16,-2 1-6-16,-3 6-31 0,3 6-2 16,2 7-29-16,3 2 8 15,5 2 22-15,5 11-65 16,3 5-1-16,0 3-71 16,10-1-211-16,2-7-401 0</inkml:trace>
  <inkml:trace contextRef="#ctx0" brushRef="#br0" timeOffset="96818.93">16911 9574 1270 0,'0'0'277'0,"0"0"-112"0,0 0-103 16,22 94 44-16,-16-68-4 15,-1-6-27-15,0-6-47 16,-2-6-15-16,-2-4-25 15,2-4 12-15,-3 0-4 16,0-12-8-16,0-7 19 16,0-5-7-16,0-5 6 15,0 2 2-15,0 2-16 16,0 4 8-16,6 6 0 16,4 8-3-16,5 3 9 15,0 4 2-15,1 0 24 16,1 0-29-16,-1 0 32 15,-2 0-35-15,0-3 1 0,-3-4 9 16,-2-3-9-16,0-2 5 16,-6-1 0-16,-3-1 3 15,0 2-11-15,0 1 2 16,-7 3 0-16,-2 5 2 16,0 3 4-16,2 1 19 15,2 16 5-15,3 7-29 16,2 3 14-16,0 4-14 15,4-2 1-15,9 0 26 16,2-7-21-16,2-3-4 16,1-6-3-16,-1-7-19 15,1-3 18-15,-3-3-25 16,2 0-11-16,-1-15 1 0,0-4-30 16,-1-1-3-1,1-4 22-15,-1 7 11 0,3 5 36 16,0 4 31-16,1 8 26 15,4 0 46-15,-1 6-14 16,1 8-9-16,-4 8-6 16,-3 1-34-16,-5 1 2 15,-5-1-20-15,-5-1-12 16,-1-3-2-16,0-6-1 16,0-4-7-16,-10-5 0 15,-5-4-72-15,-9 0-56 16,1-11-133-16,1-3-1011 0</inkml:trace>
  <inkml:trace contextRef="#ctx0" brushRef="#br0" timeOffset="161457.81">10864 10732 557 0,'0'0'306'15,"0"0"-195"-15,0 0-7 16,0 0 7-16,0 0-15 16,0 0 18-16,0 0-45 15,0 0-52-15,-3 0 37 16,-1 0 0-16,-2 0 24 15,0 0-9-15,0 0-60 16,-3 0 20-16,-3 0-22 0,0 0 5 16,-4 0-2-1,1 3-10-15,-4 5 1 0,0 0 12 16,0 2-5-16,-2 3-14 16,3-1 6-16,-1 2 0 15,2 2 27-15,3 1-16 16,3 0 6-16,1 1-2 15,4 2-5-15,3-2-16 16,1 4 6-16,2-3-1 16,0 1-1-16,0-1 4 15,9 0 5-15,3-2-7 16,0-2 12-16,1-3-13 16,1-2 1-16,5-4 0 15,-1-1 4-15,2-4-3 16,0-1-1-16,0 0 12 0,2-6-2 15,-1-6-11-15,-1-6 1 16,-1-3 0-16,-1-4 9 16,-5-3-9-16,-2-5 1 15,-1 2 14-15,-4-2-9 16,-1 1-7-16,-4 2 1 16,-1 3 0-16,0 3-1 15,0 3 1-15,0 4 0 16,-3 3 2-16,-3 5 11 15,3 4-13-15,1 2 15 16,-2 3 4-16,1 0 27 16,0 0-44-16,0 10 9 15,0 5-11-15,2 6 11 0,1 7-11 16,0 4 0-16,0 7 0 16,0 7 17-16,6 7-16 15,4 18-1-15,2 16 0 16,2 14 14-16,-1 3-15 15,-4-20 1-15,-1-21 0 16,-4-19 6-16,-3-7-5 16,1 6-1-16,-1 5 0 15,1 1 0-15,-2-7 0 16,1-7 1-16,-1-11-1 16,2-7 2-16,-1-5-2 15,1-7 0-15,-1-3-59 0,-1-2-80 16,0-4-99-16,0-11-255 15,-1 0-425-15</inkml:trace>
  <inkml:trace contextRef="#ctx0" brushRef="#br0" timeOffset="161874.79">10760 11430 876 0,'0'0'172'0,"0"0"-65"0,0 0-2 16,0 0 42-1,0 0 2-15,0 0-13 0,0 0-11 16,67-5-40-16,-44 5-23 15,3 0 3-15,0 0-29 16,-1 0 8-16,0 2-13 16,-4 1-24-16,0 0 37 15,-3-1-24-15,-6-1 6 16,3 2 7-16,-5 0-33 16,-4-2 20-16,0 0-9 0,-3-1-10 15,0 0 23 1,-3 0-23-16,1 0 14 0,-1 0-2 15,0 0 0-15,0 0-13 16,0 0 0-16,0-13-42 16,0 1-63-16,0 1-367 0</inkml:trace>
  <inkml:trace contextRef="#ctx0" brushRef="#br0" timeOffset="163914.66">11407 11263 386 0,'0'0'308'16,"0"0"-170"-16,0 0 4 15,0 0-19-15,0 0 8 16,0 0 43-16,0 0-34 16,-1 44-2-16,1-24-2 15,0 3-88-15,0 5 27 0,6 4-21 16,0 5 3-16,1 3 18 16,0 4-59-16,-1 0 2 15,2-1-18-15,-3-4 10 16,1-6-3-16,-1-5-6 15,-2-7-1-15,0-6 4 16,-1-6-3-16,-1-4-2 16,-1-2 1-16,0-3-76 15,0 0 7-15,0-13-78 16,0-6-105-16,-10-19-56 16,-2 4-90-16,-2 2-213 0</inkml:trace>
  <inkml:trace contextRef="#ctx0" brushRef="#br0" timeOffset="164417.43">11270 11248 453 0,'0'0'128'0,"0"0"-34"16,0 0 42-16,0 0 30 15,0 0-25-15,0 0-15 16,94-19-20-16,-67 19-32 16,1 0-29-16,-1 9 32 15,-2 2-23-15,-4 3-2 16,0 3 48-16,-2 1-27 0,-3 2-5 16,-2 3-21-16,-3 0-4 15,-1 1 3-15,-5 1-25 16,-4 1-11-16,-1 2 4 15,0-1-3-15,-12 2-18 16,-1-4 7-16,-5-2 0 16,1-5 1-16,1-3 1 15,1-7-2-15,0-5 7 16,3-3-5-16,2 0-2 16,1 0 0-16,3 0-21 15,3 0 14-15,0-2-12 16,3-3-1-16,0-2-63 15,0 1-113-15,14-11-76 16,2 3-135-16,-1 0-658 0</inkml:trace>
  <inkml:trace contextRef="#ctx0" brushRef="#br0" timeOffset="164995.01">11768 11192 993 0,'0'0'262'15,"0"0"-191"-15,0 0-42 0,0 0 13 16,0 0 12 0,0 0 18-16,0 0 8 0,11 85-36 15,-5-52 36-15,1 4 5 16,2 9-37-16,-3 0 37 15,0 2-47-15,-3-1 6 16,0-6 10-16,0-7-53 16,0-8 21-16,-2-6-19 15,-1-7 5-15,2-8 3 16,-2-2-10-16,0-3 7 16,0 0 5-16,0 0-1 15,0-9-13-15,0-7 1 16,0-5 0-16,0-3-7 15,-2-3 8-15,1-2-1 0,1-2 10 16,0 2-10-16,1 3-1 16,8 1-6-16,2 8 1 15,2 8 0-15,4 4 6 16,2 5 0-16,2 0 5 16,1 9 5-16,2 7-10 15,-2 2 7-15,-2 3-6 16,-4 4 42-16,-4-2-33 15,-3 4 2-15,-6-1 3 16,-3 2-5-16,0-1-11 16,-5-4 1-16,-9-1 0 15,-1-2 5-15,-3-3-4 16,-1-6 9-16,-1-5 27 16,2-4-37-16,2-2 19 0,-2 0-19 15,0-3 1-15,6-5 4 16,0 0-5-16,3-1 0 15,5 1 0 1,1 0-37-16,3-1-2 0,0-8-98 16,4 1-238-16,5 1-798 0</inkml:trace>
  <inkml:trace contextRef="#ctx0" brushRef="#br0" timeOffset="165490.5">12793 11140 1467 0,'0'0'294'16,"0"0"-218"-16,0 0-38 15,0 0 37-15,0 0 27 16,0 0-14-16,0 0-27 16,-1 7-49-16,18-6 36 15,4 2-2-15,7-3-31 16,4 0 26-16,-1 0-29 16,5 0 3-16,-2 0-4 15,-1 0-3-15,-5-3-8 16,-1 1 0-16,-6 0-13 15,-4 2 6-15,-7 0-20 16,0 0-47-16,-8 0-71 16,-2 3-217-16,0 4-473 0</inkml:trace>
  <inkml:trace contextRef="#ctx0" brushRef="#br0" timeOffset="165815.47">12811 11405 508 0,'0'0'729'0,"0"0"-614"16,0 0-1-16,0 0 16 15,0 0 94-15,0 0-79 16,80 14-20-16,-52-14-12 15,5 0-55-15,-1-4 0 0,-1-3-27 16,2-1-25-16,-5 1 47 16,-3 2-41-16,-3 2 4 15,-5 1-1-15,-6 2-14 16,1 0-2-16,-5 0 1 16,-1 0-13-16,-1 0-1 15,5 0-33-15,-4 2-104 16,2 1-542-16</inkml:trace>
  <inkml:trace contextRef="#ctx0" brushRef="#br0" timeOffset="166902.6">13931 11006 1156 0,'0'0'313'0,"0"0"-185"0,0 0-9 15,0 0-8 1,0 0-25-16,0 0-5 0,0 0-53 16,-2 0-27-1,2 0 22-15,13 0-9 0,4 0 41 16,5 0 18-16,7 0-59 15,2 0 48-15,0 0-19 16,2 0-23-16,-3 0 12 16,-3 0-22-16,-4 0 15 15,-3 0 0-15,-6 0-25 16,-2 0 15-16,-6 0-15 16,-3 0 0-16,-2 0 28 15,-1 0-27-15,0 0 24 16,0 0 3-16,0 0-26 15,0 0 25-15,0 0-26 0,0 0-1 16,0 0 13-16,0 0-13 16,0 0-16-16,0 0-34 15,0 0-59-15,0 0-3 16,0 0-268-16,0 0-858 16</inkml:trace>
  <inkml:trace contextRef="#ctx0" brushRef="#br0" timeOffset="167983.78">14941 10944 922 0,'0'0'305'0,"0"0"-93"15,0 0-51-15,0 0 4 16,0 0-26-16,0 0-37 16,0 0 8-16,-27-16-73 15,15 16 3-15,-3 0-40 16,-3 0 12-16,-3 10-8 16,-4 4-4-16,-2 2 1 15,-3 5 0-15,3 1-1 16,0 2 0-16,4 0-12 15,3 1-13-15,7-2 24 16,3 1-22-16,4-4 23 0,4 3-12 16,2-1 8-1,0-4 2-15,15 0-8 0,3-4 4 16,4 0 5 0,5-8 1-16,1-3 0 0,4-3 4 15,0 0 8-15,0-9-19 16,-2-11 7-16,-4-2 0 15,-3-6-1-15,-5-3 1 16,-5-1 0-16,-4 1 2 16,-4-1-1-16,-5 3-1 15,0 3 0-15,0 6 0 16,-8 6-2-16,0 1 3 16,-2 6-1-16,3 4 25 0,1 3-24 15,1 0 23 1,2 0-24-16,1 15 0 0,2 7 1 15,0 12 1-15,0 11 4 16,13 21 4-16,3 23-9 16,5 30-2-16,0 8 1 15,-4-4 0-15,-4-17-1 16,-6-33 2-16,-1-18-1 16,-1-15 3-16,0-6 6 15,2 1-10-15,0 0 1 16,1-2-3-16,0-11-5 15,-2-8-9-15,0-8-73 16,-6-6-145-16,0-3-332 16,0-8-533-16</inkml:trace>
  <inkml:trace contextRef="#ctx0" brushRef="#br0" timeOffset="168233.9">14850 11734 1224 0,'0'0'242'15,"0"0"-130"-15,0 0-13 16,0 0 64-16,0 0-15 16,0 0-60-16,104-55-14 15,-65 48-42-15,0 0 11 0,-2 3-17 16,2 0-24-1,-8 1-4-15,0 1-20 0,5 1-122 16,-9-2-142-16,-3 2-420 0</inkml:trace>
  <inkml:trace contextRef="#ctx0" brushRef="#br0" timeOffset="168509.62">15378 11428 1260 0,'0'0'212'0,"0"0"-138"16,0 0-39-16,0 0 3 0,0 0 133 16,6 72-62-1,1-35-38-15,2 6 16 0,1 6-51 16,0-2 20-16,-3 0-21 15,-1-5-26-15,1-3 6 16,-2-9-15-16,-1-4-7 16,-1-6-83-16,-3-4-202 15,0-7-281-15,0-3-271 0</inkml:trace>
  <inkml:trace contextRef="#ctx0" brushRef="#br0" timeOffset="168746.08">15364 11765 1126 0,'0'0'292'16,"0"0"-221"-16,0 0-15 15,0 0 32-15,0 0 108 16,0 0-8-16,0 0-101 16,91-39-31-16,-58 32-8 15,0-2-47-15,0 3 24 16,-3-2-25-16,-3 1 2 15,-4 2-8-15,-2-3-46 16,-6 0-64-16,0-5-143 16,-6 2-149-16,-4 0-293 0</inkml:trace>
  <inkml:trace contextRef="#ctx0" brushRef="#br0" timeOffset="168962.16">15605 11464 1139 0,'0'0'345'0,"0"0"-250"15,0 0 5-15,0 72 45 16,6-43-28-16,4 4-8 16,-1 2-36-16,-2-1-65 15,2-2 24-15,-1-2-32 16,-1-4-10-16,-1 2-84 15,0-7-263-15,-1-7-377 0</inkml:trace>
  <inkml:trace contextRef="#ctx0" brushRef="#br0" timeOffset="169381.45">15734 11768 666 0,'0'0'351'16,"0"0"-215"-16,0 0 26 15,0 0-30-15,93 20 31 16,-68-1-26-16,-3 3-12 16,-2 4-48-16,-10 6-20 15,-4 0 7-15,-6 2-63 16,0 2 17-16,-9-3-18 16,-10-1 6-16,-5-7 4 0,2-6-10 15,-2-5 0-15,2-5 8 16,5-9-7-16,4 0-2 15,4-3-26-15,4-10-14 16,4-2 40-16,1 0-27 16,0 1 28-16,12 1 0 15,4 0 7-15,2 4-3 16,4 2 36-16,4 3 8 16,0 1 29-16,3 3-49 15,-4 0 6-15,4 0-1 16,-4-1-32-16,-1 1 18 15,-4 0-19-15,-3-3 0 16,1 0-4-16,-4-2 4 16,-1-4-36-16,5-15-94 0,-2 4-160 15,-2-5-305-15</inkml:trace>
  <inkml:trace contextRef="#ctx0" brushRef="#br0" timeOffset="169846.13">16144 11548 192 0,'0'0'1236'15,"0"0"-1070"-15,0 0-80 16,0 0-19-16,0 0 38 0,0 0-18 16,0 0-33-1,-41 82-32-15,41-50-6 0,0 4 63 16,5 2-23-16,8 0-4 15,3-1 9-15,4-4-54 16,5-1 17-16,3-7-24 16,3-5 1-16,4-5 3 15,1-7-4-15,2-5 0 16,-2-3 25-16,1 0-19 16,-2-17 9-16,-4-5-15 15,-4-5 1-15,-5-4 2 16,-8-5 3-16,-6-4 0 15,-8-2 12-15,0 0-12 16,-8 3 13-16,-10 3 21 16,-3 5-16-16,-3 2 26 15,-1 8-16-15,-3 4 5 16,-4 4-3-16,-4 6-26 0,-3 7-11 16,-3 0 1-16,2 0-12 15,8 17 0-15,3 5 9 16,10 7-45-16,2 4-28 15,7 24-60-15,1-8-145 16,6-7-713-16</inkml:trace>
  <inkml:trace contextRef="#ctx0" brushRef="#br0" timeOffset="200141.77">21047 8267 662 0,'0'0'166'0,"0"0"-85"16,0 0-58-16,0 0 40 15,0 0 36-15,0 0-34 16,0 0-8-16,0 0-41 16,0 0-9-16,0 0 12 15,2 3-18-15,8 1 9 16,1 1-10-16,5 2 0 16,4 1 14-16,5 4 11 15,2 2 1-15,2 1 5 0,1 3-30 16,-1 2 5-1,-1 0-6-15,-3 1 0 0,-4 1 0 16,-1 1 0-16,-3 1 1 16,-5 4 8-16,-4-1-2 15,-3 2-7-15,-5 2 0 16,0 0 1-16,0 1 12 16,-13 0-12-16,0 2-1 15,-2 2 15-15,0 0-14 16,-1 3-1-16,0 0 0 15,2 2 1-15,2-3 2 16,2-2-3-16,4-3 0 16,3-5 0-16,3-1-10 0,0-5 9 15,4 0 1-15,11-3 0 16,2-2-11-16,5 0 8 16,2 0 1-16,2 4 1 15,0-1-5-15,2 3 6 16,2 2 0-16,-3 2 0 15,0 2 3-15,-3 2-3 16,-2 1 0-16,-4 2 0 16,-3-1 0-16,-5 1 0 15,-4 2 1-15,-1-1 11 16,-4 1 11-16,-1 3-22 16,0 1 5-16,-1-1-6 15,-8 2 1-15,-2-2 14 16,-2 0-14-16,-1-3 12 0,0 0 2 15,0 1-14-15,2-4-1 16,2-2 0-16,2-3 0 16,5-4 4-16,3-4-3 15,0-2-1-15,0-1 2 16,9-1-1-16,6 0-2 16,2-1 1-16,5 4-4 15,2 4 3-15,2 5 1 16,2 6 0-16,2 4-6 15,-1 7 2-15,1 7 2 16,2 2-8-16,3 14-1 16,2 16 9-16,1 18 2 15,-5 3 0-15,-8-3 1 0,-7-12 1 16,-9-10-2 0,-3-13 0-16,-2-13 0 0,-4-10 8 15,0-3-7-15,0 6 14 16,-1 7 40-16,-7 4 27 15,1-4 31-15,-2-6-21 16,6-5-46-16,0-5-1 16,3-8-30-16,0-10-8 15,5-12-7-15,6-8-184 16,0 0-354-16</inkml:trace>
  <inkml:trace contextRef="#ctx0" brushRef="#br0" timeOffset="201418.73">22427 8428 690 0,'0'0'241'16,"0"0"-121"-16,0 0-34 15,0 0 43-15,0 0 5 16,0 0-42-16,0 0-14 16,-37-17-24-16,26 17-36 15,-1 0 18-15,-2 0-21 16,-3 0 1-16,-2 6-10 15,-1 5 5-15,-1 2-11 16,-1 4 0-16,0 3 0 16,2 2-1-16,2 4 2 0,3 2-1 15,4 0 0-15,3 5-3 16,5-1 2-16,3 0 1 16,0 1 0-16,5-4 1 15,7 0 0-15,4-5-1 16,2-2 0-16,0-5 1 15,-1-4 4-15,2-4-4 16,0-6 9-16,-1-3 8 16,-2 0-8-16,0-1-8 15,-2-17-2-15,-3-3 0 0,-1-8 16 16,-4-3-16 0,-3-4 7-16,-3-2 3 0,0 1-9 15,0 0-1-15,0 3 0 16,-2 6-2-16,-1 5 1 15,2 6 1 1,-1 5 0-16,2 4 5 0,0 6-4 16,0 0-2-16,0 2 1 15,0 0-9-15,0 16 9 16,8 8 14-16,2 9 10 16,5 10 5-16,4 21-22 15,3 21-4-15,3 24-3 16,0 4 1-16,-3-5 6 15,-5-14-7-15,-4-26 0 16,-5-15 3-16,-1-13-1 16,-1-8-3-16,3 2 1 15,-1-5-1-15,-1 1-8 0,-1-9 9 16,1-6-48-16,-4-10-82 16,-1-3-151-16,-2-2-295 0</inkml:trace>
  <inkml:trace contextRef="#ctx0" brushRef="#br0" timeOffset="201935.74">22306 9079 492 0,'0'0'153'0,"0"0"-46"15,0 0 7-15,0 0 54 16,0 0-43-16,0 0-17 15,0 0-23-15,97 1 1 16,-70-1 12-16,3 0-25 16,1 0-19-16,2 0 29 0,-2 0-43 15,1 0 6-15,-3 0-13 16,0-1-32-16,-2-3 47 16,-4-1-27-16,-4 0 5 15,-2 3 23-15,-5-2-48 16,-2 3 28-16,-3-1-1 15,-4 2-27-15,-3 0 39 16,0 0-12-16,0 0 14 16,0 0 15-16,0 0-49 15,0 0 18-15,0 0-26 16,0 0 6-16,0 0-22 16,0 0 16-16,0 0-56 15,3 0-62-15,-2 0-254 0,2 0-533 16</inkml:trace>
  <inkml:trace contextRef="#ctx0" brushRef="#br0" timeOffset="203511.94">23077 8577 557 0,'0'0'222'0,"0"0"-124"16,0 0-3-16,0 0-2 15,0 0 70-15,0 0-44 16,0 0-49-16,0 0-2 16,0 0-23-16,0 0 13 15,0 0 9-15,0 0-40 16,0 0 6-16,0 0-14 15,0 0-10-15,0 0 26 16,0 0-25-16,0 0 18 16,0 0 11-16,0 0-31 15,0 0 12-15,2 0-14 0,1 0-3 16,-1 0 16 0,-1 0-17-16,2 0 13 0,-3 0 10 15,1 0-25-15,-1 0 20 16,2 0-10-16,-1 0-10 15,-1 0 24-15,2 2-17 16,-1-2-5-16,1 0-2 16,-1 0 17-16,1 0-14 15,-1 0-3-15,1 0 0 16,-1 0 9-16,1 0-9 16,-1 2 0-16,-1-2 0 15,2 0 1-15,-2 0 3 16,0 0-3-16,0 0 0 15,0 0 33-15,0 0-26 0,0 0-7 16,0 0-1-16,0 0 9 16,0 0-2-16,0 0-6 15,0 0 6-15,0 0 1 16,0 0 0-16,1 0-9 16,2 0 1-16,1 0-1 15,2 0-1-15,-1 0 3 16,1 0-1-16,0 0 8 15,3 0-2-15,1 0-12 16,1-2 6-16,4-1 0 16,-2 2-6-16,3 0 7 15,1-2-1-15,2 2 6 16,1-1 2-16,1 1-9 16,1-2 1-16,0 1-8 15,-2 1 7-15,2 0 1 0,-1-2 0 16,-3 3 6-16,0 0-4 15,-3 0-3-15,-2 0 1 16,-5 0-3-16,-2 0 3 16,-1 0 0-16,-2 0 1 15,-1 0 2-15,-2 0 5 16,0 0-10-16,0 0 2 16,0 0 0-16,0 0 0 15,0 0 0-15,0 0 1 16,1 0 6-16,-1 0-6 15,0 0-1-15,0 0 0 16,0-1-10-16,0 1 4 16,0-3-44-16,0 0-30 0,0-2-71 15,0 0-183-15,-3 3-465 16</inkml:trace>
  <inkml:trace contextRef="#ctx0" brushRef="#br0" timeOffset="204106.01">23200 8799 920 0,'0'0'279'0,"0"0"-216"16,0 0-27-16,0 0-22 15,0 0 43-15,0 0 10 16,0 0-54-16,14 0 20 16,-4 0 6-16,0 0-17 15,2 0 41-15,1 0-22 0,5 0 7 16,0 0 7-16,3 0-43 16,3 0 11-16,0 0-9 15,0 0-13-15,1 0 27 16,-1 0-15-16,0 0 8 15,-2-7 14-15,-4 3-34 16,-2 1 30-16,-4 0-12 16,-1-1-18-16,-4 3 30 15,-2-1-24-15,-4 2 8 16,1 0 20-16,-2 0-25 16,0 0 31-16,0 0-25 15,0 0-10-15,0 0 5 16,0 0-11-16,0 0-8 0,0 0-21 15,1 0-99-15,4 0-103 16,-1-1-167-16,-1-2-442 0</inkml:trace>
  <inkml:trace contextRef="#ctx0" brushRef="#br0" timeOffset="205159.61">23874 8431 354 0,'0'0'362'0,"0"0"-215"15,0 0-121-15,0 0 4 0,0 0 66 16,0 0 38-16,0 0 15 15,24 90-67-15,-16-58-14 16,3 4 29-16,1 5-56 16,3 5 3-16,-2-1-16 15,2-1-27-15,-1-1 27 16,-1-7-19-16,-4-3 15 16,-1-7 26-16,-4-6-32 15,-1-6 11-15,-1-7-13 16,-2-2-15-16,1-4 32 15,-1-1-26-15,0 0 27 16,0 0 33-16,0-11-51 16,0-5 5-16,0-6-21 15,-1-4 0-15,-4-5-2 16,2-2 8-16,0-1-4 0,2-2-2 16,-1 2-6-16,2 1 0 15,0 1-21-15,0 2-14 16,0 3 18-16,6 3-18 15,2 3 6-15,2 4 23 16,-1 5-36-16,2 1 27 16,-1 6-5-16,-1 2-7 15,1 3 32-15,2 2-18 16,0 12 19-16,3 9 32 16,0 6-18-16,3 5 21 15,1 7-11-15,2 0-13 16,0 4 30-16,0-3-39 15,-3-4 14-15,-2-4 1 0,-5-8-9 16,-5-4 1 0,-2-10 4-16,-2-4-3 0,-1-5 34 15,-1-3-15-15,0 0 15 16,0-6 28-16,0-13-56 16,0-7 1-16,0-8-17 15,0-2 0-15,0-6-7 16,0 2 7-16,0 1-13 15,2 4 5-15,9 0-25 16,1 8 24-16,5 3-3 16,-1 5 12-16,4 6-15 15,-1 3 16-15,-1 6-1 16,0 4 0-16,-2 0 4 16,2 14-4-16,-3 6 12 15,1 9 7-15,-2 3 19 0,-2 5-30 16,-2 0-8-16,-2 0 3 15,-1 0 10-15,-3-5 2 16,-1-3-14-16,2-6-1 16,-2-5 13-16,0-5-13 15,2-7-2-15,-1-4-57 16,9-2-84-16,-2-8-112 16,2-5-270-16</inkml:trace>
  <inkml:trace contextRef="#ctx0" brushRef="#br0" timeOffset="205400.09">24943 8710 1024 0,'0'0'955'0,"0"0"-867"15,0 0-67-15,0 0-20 16,0 0 42-16,0 0 41 16,0 0-84-16,0 8 0 15,0-8-79-15,2-2-39 16,4-7-6-16,0-2-399 0</inkml:trace>
  <inkml:trace contextRef="#ctx0" brushRef="#br0" timeOffset="206044.05">25504 8332 965 0,'0'0'381'0,"0"0"-296"16,0 0-53-16,0 0-3 15,0 0 105-15,0 0 3 0,0 0-83 16,-68-11-30-16,51 17-18 16,1 3 2-16,-2 4-8 15,1 2 0-15,1-1 0 16,1 0 27-16,0 0-27 15,3-1 19-15,2-4-1 16,4 2-8-16,1-5 2 16,5 0-12-16,0 1 1 15,0-1 2-15,14-2-3 16,2 0-1-16,5-1-9 16,3 0-11-16,3-2 19 0,4-1 2 15,6 0 0-15,-1 2 10 16,2-1-9-16,-1 3-1 15,0 2 0-15,-3 1 1 16,-1 5 5-16,-3 0 3 16,-3 3 3-16,-6 4 33 15,-3-1-33-15,-8 1 42 16,-5 5-28-16,-5-2-18 16,0 1 46-16,-14 0-29 15,-8 1 5-15,-5-4 7 16,-3 0-37-16,-1-5 34 15,-2-5-3-15,2-5-15 16,-2-5 36-16,2 0-26 16,1-12-1-16,4-5-10 0,5-1-15 15,5-2-1-15,4 3-30 16,0 2-37-16,3-3-9 16,3 2-130-16,0 4-599 0</inkml:trace>
  <inkml:trace contextRef="#ctx0" brushRef="#br0" timeOffset="206465.1">26157 8534 1081 0,'0'0'252'0,"0"0"-161"15,0 0 50-15,0 0 91 16,0 0-8-16,0 0-102 0,0 0-40 16,12-1-39-16,-12 1-35 15,0 0 12-15,0 0-20 16,2 0 0-16,11 0-22 15,-1 0-181-15,3 0-483 0</inkml:trace>
  <inkml:trace contextRef="#ctx0" brushRef="#br0" timeOffset="207328.1">26923 8061 1098 0,'0'0'221'15,"0"0"-148"-15,0 0-47 16,-5 95 73-16,5-37 163 16,0 22-113-16,0 21-47 15,0 5-21-15,0-4-45 0,-6-23 18 16,-4-22-23 0,2-14-25-16,1-7 28 0,-2 3-26 15,0-2 14-15,3-1 1 16,1-12-22-16,2-8-2 15,3-8 1-15,0-8-5 16,0 0 5-16,2-17 0 16,7-13 0-16,3-10 0 15,1-8-9-15,-1-8 9 16,2-4-12-16,-4-1 12 16,1 2-6-16,0 2 7 15,0 2-1-15,-2 2 8 16,1 3-1-16,-2 0-8 15,-1 5 1-15,-1 2 0 16,3 7-9-16,-4 5 10 0,1 9-1 16,-2 6 1-16,-1 7 5 15,-1 5-12-15,-1 4 5 16,2 0 1-16,1 0-14 16,4 8 10-16,4 9 4 15,4 9 0-15,5 6 7 16,3 9-7-16,3 6 0 15,3 4 1-15,3 8 7 16,0 1-6-16,2 0-2 16,-2 1 0-16,-2-2 1 0,-3-3 0 15,-6-4 0 1,-3-6-1-16,-7-5 13 0,-3-7-11 16,-6-3-4-16,-3-9-4 15,0-4 6-15,-5-5 12 16,-10-2-11-16,-4-8-1 15,-4-1 14-15,-6-2-5 16,-6 0-10-16,-3-3 1 16,0-6 0-16,6 1 2 15,5 1-1-15,6 0 4 16,7 2-5-16,5 2 0 16,5-1-8-16,1 3-32 15,3-2-37-15,0-1-19 16,0-5-102-16,10 0-172 15,-1 1-378-15</inkml:trace>
  <inkml:trace contextRef="#ctx0" brushRef="#br0" timeOffset="207756.8">27501 8191 1084 0,'0'0'333'16,"0"0"-250"-16,0 0-41 16,0 0-23-16,0 0 162 15,0 0 2-15,85-15-123 16,-49 10-5-16,5 2-14 16,2-2-11-16,-3 0 20 15,0 3-43-15,-3 0-1 16,-4 1-6-16,-3 1 15 15,-7 0-13-15,-2 0-2 16,-4 0-1-16,-6 0-9 16,-4-2-83-16,-5 2-65 0,-2 0-146 15,0 0-353-15</inkml:trace>
  <inkml:trace contextRef="#ctx0" brushRef="#br0" timeOffset="208047.73">27771 8197 925 0,'0'0'233'0,"0"0"-130"16,0 0 5-16,0 0 74 16,0 0 19-16,0 0-91 0,0 92-19 15,12-53-27-15,2 9-10 16,1 6 21-16,2 5-54 15,0 2 11-15,-1-1 14 16,-2-2-31-16,-1-5 19 16,-1-6-11-16,-3-8-22 15,3-10 31-15,-4-7-32 16,-2-6 6-16,0-9-6 16,-2-7-24-16,-3 0-125 15,-1-3-395-15</inkml:trace>
  <inkml:trace contextRef="#ctx0" brushRef="#br0" timeOffset="211224.27">22130 9251 472 0,'0'0'114'16,"0"0"-78"-16,0 0 6 15,0 0-3-15,0 0 62 16,0 0-7-16,0 0-42 16,16 76 16-16,-11-60-19 15,1 2 32-15,0 3 13 16,0 2-36-16,3 3 12 16,-2 1-19-16,2 1-31 15,1 4 22-15,1-3-27 16,1 2 4-16,1-4 5 15,3 2-16-15,1-3-9 0,0-1 1 16,4 0 0-16,-1-2 1 16,3-1 1-16,1-5-1 15,3 2 11-15,-2-4-5 16,2 1-7-16,1-3 0 16,0-1 0-16,2-1 9 15,2-5-8-15,-1-1 8 16,3-3 31-16,-1-2-40 15,0 0 13-15,0 0-13 16,-2-2 2-16,0-6 0 16,1 1 0-16,-1-5 3 15,0 2 1-15,1-4-6 16,-1 2 0-16,1 0 0 16,-4 3-5-16,0-2 4 15,-1 2 1-15,0-1 0 0,1 0 5 16,0-2 2-16,1 2-9 15,0-3 2-15,1 2 0 16,0-1-8-16,0 1 9 16,-2 0-1-16,1 3 5 15,0 0-4-15,-1-1-2 16,1 3 1-16,1-2 0 16,0 1-4-16,-2 2 4 15,2-2 0-15,-1 0 3 16,-1 0-1-16,-1 2-2 15,-2 2 0-15,0 1 0 16,-4 0 0-16,2 2 0 16,-1 0 0-16,-4 0 0 0,1 0-1 15,-3 0 0-15,0 6 1 16,-2 2 0-16,0 2 5 16,-2 3-5-16,0 0 0 15,-3 2 0-15,-2 0 0 16,0 0 0-16,-2-1 0 15,-2-3 7-15,-3-2 2 16,2-4-6-16,-2-2-6 16,0-2 3-16,0-1 0 15,1 0 7-15,1 0-1 16,1-1 9-16,3-8-4 16,4-3-11-16,0-3 0 15,7 1-16-15,1 0 7 16,3-1 8-16,2 0 1 15,2-2 0-15,3 0-6 0,3 3 3 16,2-1 3-16,2 3-10 16,0-2 10-16,1 5 3 15,0 1-2-15,1-1-1 16,1 3 1-16,1-2 2 16,0 2-5-16,0-1 2 15,3 0 0-15,-2 1 10 16,5-1-10-16,-4 1 6 15,5-2 7-15,-2 3-7 16,1 0-1-16,2-2-5 0,-2 4 1 16,3-5 10-1,-1 2-10-15,-2 1-1 0,3-1 8 16,-3 2-6-16,1-1-3 16,0 0 1-16,2 1 0 15,0 1 6-15,4-1-6 16,2 1 1-16,2 1 4 15,2-1-3-15,4 3-3 16,2 0 1-16,1 0-4 16,3 0 3-16,0 0 2 15,4-1-1-15,-1 0 10 16,0 1-3-16,0 0-3 16,-2 0-4-16,-2 0 1 15,-1 0 8-15,-1 0-2 16,-4 0-4-16,-4 1-3 0,1 3 7 15,-3 1-5-15,1-2-2 16,-3 1 1-16,1-3 8 16,-5 2-3-16,3-2-12 15,-1 1 6-15,0 0 0 16,1-2-1-16,0 5 2 16,1-5-1-16,0 3 7 15,1-3-1-15,-1 0-6 16,1 0 1-16,3 0-1 15,0 0 35-15,-1 0-34 16,-1-3 9-16,2-2 2 16,-2-3 1-16,-2 0-14 15,0-3 1-15,1 0-5 0,-1-4 4 16,-3 1 2 0,-1 0 6-16,-3 0-6 0,-3 0 7 15,-4 0-16-15,-4-2 4 16,-5 2 4-16,-5-3 0 15,-3 0 1-15,-5-2 5 16,-3-4-4-16,-5 1 6 16,-1-4-10-16,-5 1 2 15,-1-2 0-15,-2 4 46 16,0 2-23-16,0 2 2 16,0 3 19-16,-2 2-43 15,-1 6 4-15,0 1-5 0,1 6 2 16,1 1-4-1,-1 0-78-15,-4 0-132 0,0 0-93 16,-1 5-482-16</inkml:trace>
  <inkml:trace contextRef="#ctx0" brushRef="#br0" timeOffset="-209840.67">7841 12961 666 0,'0'0'244'16,"0"0"-168"-16,0 0 17 16,0 0 28-16,0 0-13 15,0 0 12-15,-6-13-65 16,6 9-30-16,0-1 4 16,-2 2-20-16,2-2 17 15,0-1-10-15,0 1-9 16,0-4 21-16,0 3-28 0,0-5 6 15,0 3-6 1,2-2 7-16,4 1-7 0,1 1 0 16,-1-1 0-16,0 4-5 15,2-1 5-15,-2 4-1 16,1-1 0-16,-1 3-19 16,2 0 19-16,1 0 1 15,2 10 0-15,1 5 9 16,2 5-3-16,-1 6-6 15,-1 0 0-15,0 6-2 16,2 0 2-16,-1 2 0 16,-3 2 1-16,-2 0 6 15,4 0 0-15,-5-2-8 16,-1-1 1-16,0-7-7 16,1-2 5-16,-4-7 3 0,-1-3-1 15,1-4 7-15,-3-3-6 16,0-2-1-16,0-3 0 15,0-2 0-15,0 0 3 16,0 0-2-16,0 0 19 16,0 0 28-16,0 0-20 15,0-9 4-15,0-1-32 16,-5-3 1-16,-2-6 6 16,1 1-7-16,2-4 0 15,-1-3 3-15,2 1-2 16,2 0-1-16,-1-3 0 15,2 1-3-15,0 1 1 16,0-1 2-16,0 2 0 0,6 4 0 16,2-1-1-1,2 3-1-15,-1 4 2 0,0 0-6 16,0 4-1-16,3 3 7 16,-3 2-7-16,0 2 7 15,1 3-22-15,1 0 21 16,-1 0-13-16,2 9 14 15,2 5 8-15,0 3-8 16,1 6 1-16,2 4 0 16,-4 2 15-16,3 5-16 15,-5 0 0-15,4 0 0 16,-6-3 4-16,-2-4-4 16,-1-4 0-16,0-7 0 0,-3-3 12 15,-3-5-11 1,3-3 7-16,-1-3-2 0,-2-2 30 15,0 0-36-15,0 0 19 16,0 0 0-16,0-8-8 16,0-5 20-16,-5-4-30 15,-2-3 6-15,2-4-1 16,1 0-4-16,-1-6-4 16,4-1-11-16,1 0-16 15,0 0 29-15,0 1-22 16,0 2 20-16,7 1-8 15,5 4-3-15,-1 3 13 16,-1 4-9-16,3 2-1 16,-2 7 3-16,3 0 7 0,-1 7 0 15,2 0-2-15,1 7-8 16,1 10 10-16,-1 6 23 16,2 7-22-16,-5 4 29 15,-1 2-19-15,-3 4 8 16,0 1 14-16,-3-3-32 15,-1-3 10-15,0-4-11 16,-2-5 1-16,0-7 3 16,-1-5-4-16,-1-4 0 15,1-4 0-15,-1-3-14 16,1-3-79-16,1 0-148 16,-3 0-420-16</inkml:trace>
  <inkml:trace contextRef="#ctx0" brushRef="#br0" timeOffset="-209516.76">8621 13189 611 0,'0'0'257'15,"0"0"-160"-15,0 0-6 16,0 0 48-16,0 0-42 16,25 75 3-16,-16-49-9 0,0 1-25 15,0 6 40 1,0 1-38-16,0 0 2 0,-2-2-10 16,-1-5-60-16,-3-3 18 15,0-3-18-15,0-6 1 16,-3-6-13-16,0-4 12 15,0-2-76-15,0-3-55 16,0 0-173-16,-7-8-342 0</inkml:trace>
  <inkml:trace contextRef="#ctx0" brushRef="#br0" timeOffset="-209006.08">8546 13268 491 0,'0'0'137'16,"0"0"-95"-16,0 0 46 15,0 0 17-15,0 0 24 16,0 0 34-16,14-80-62 16,-7 68-14-16,1 1-27 15,5 1-4-15,-1 1 10 16,3 3-34-16,-3 1 1 15,7 4 12-15,-1 1-5 16,2 0 28-16,0 3-11 16,-3 7-23-16,4 2 13 15,-2 5-31-15,-4-2 6 0,1 2-9 16,-4 1-1 0,1 2 4-16,-3 2-9 0,-3 0-5 15,-2 0 14-15,-4 0-10 16,-1-1-6-16,0-1 0 15,0-1 1-15,-1-2 0 16,-10-3-1-16,-5-1 1 16,2-1 12-16,-3-4-6 15,-3-2-8-15,4 0 1 16,1-3 0-16,0-1 7 16,6-1-6-16,3-1 6 15,-1 0 1-15,4 0-7 16,1 0-2-16,1 0 1 0,1 0-40 15,0 0-9 1,0 0-129-16,0 0-119 0,7 0-70 16,3-7-163-16</inkml:trace>
  <inkml:trace contextRef="#ctx0" brushRef="#br0" timeOffset="-208353.53">8861 13168 743 0,'0'0'286'0,"0"0"-187"16,0 0-23-16,0 0 1 16,0 0 30-16,0 0-24 0,0 0-47 15,19 21 25-15,-11-2-10 16,1 3-7-16,0 5 28 15,4 3-17-15,-2 2-1 16,-2 2-7-16,-2 2-25 16,-1-3 3-16,-1-2-24 15,-1-3 5-15,-2-4 6 16,-2-7-11-16,0-5-1 16,0-5 0-16,0-4 9 15,0-2-9-15,0-1 1 16,0 0 11-16,0-3 7 15,0-10-19-15,-5-4 0 0,-1-2-2 16,3-5-13-16,0-2 2 16,3-1 10-16,0 0-1 15,3 2-2-15,9 4-25 16,3 0 30-16,0 7-8 16,1 3-1-16,2 9 9 15,3 2 2-15,0 0 8 16,0 13 33-16,0 7-36 15,-2 2 21-15,-2 3-11 16,-4 2-16-16,-6 1 38 16,-2 0-25-16,-5-3 10 15,0 0 20-15,0-7-41 16,-6 1 26-16,-7-6 1 16,-4-3-7-16,-2-3 30 0,-5-4-30 15,3-3-1-15,-3 0 0 16,2 0-14-16,2-3-14 15,2-4 7-15,5 3-5 16,3-2-4-16,2 2-9 16,5 4-16-16,3-3-11 15,0-2-84-15,0 0-143 16,8-2-399-16</inkml:trace>
  <inkml:trace contextRef="#ctx0" brushRef="#br0" timeOffset="-207706.25">9407 13078 173 0,'0'0'648'16,"0"0"-542"-16,0 0-67 16,0 0-2-16,0 0 80 15,0 0-5-15,0 0-38 16,25 47-5-16,-16-39-40 16,-1-3 5-16,-2-1-13 15,1-3-5-15,-4-1 32 16,0 0 3-16,0-3 21 15,-3-7-16-15,0-2-55 16,0-2 13-16,0-1-14 16,-3 1 0-16,-6 2 17 0,2 4-2 15,-1 3 61-15,1 3 36 16,1 2-18-16,-1 0-29 16,1 9-62-16,1 4 5 15,5 4-1-15,0-3-6 16,0 0-1-16,0-4 0 15,0-5 0-15,0-3 0 16,3-1-12-16,0-1-21 16,0 0 27-16,1 0-16 15,-2 0 7-15,-1 0 5 16,-1 0-34-16,2 0-48 16,-2-1-175-16,0-3-447 0</inkml:trace>
  <inkml:trace contextRef="#ctx0" brushRef="#br0" timeOffset="-206124.12">10086 12800 134 0,'0'0'827'15,"0"0"-674"-15,0 0-47 0,0 0-2 16,0 0 8 0,0 0 1-16,0 0-5 0,-32 0-60 15,23 0 6-15,0 0-10 16,-2 0 1-16,-3 0 24 16,2 0-52-16,-1 5-3 15,-5 3-4-15,4 1-9 16,0 2-1-16,-1 1 0 15,-2 2 0-15,5 2-1 16,0 0 1-16,-1-2 0 16,7 3-1-16,0-3 0 15,1 0 0-15,4-3 1 0,-1 0-20 16,2 0 19 0,0-4-14-16,0 3 11 0,5-1-3 15,4-1-5-15,0 1 11 16,6-1-6-16,-2-1 7 15,2 0-3-15,3-2 3 16,0-3 0-16,-3 0-1 16,4-1 4-16,-1-1-3 15,0 0 0-15,1 0 0 16,1 0 1-16,1 0 0 16,-2 0-1-16,2 0 0 15,0 0-2-15,0 0 1 16,-1 0 2-16,-1 0-1 15,0 1 5-15,-4 5-4 0,4 1-2 16,-2 2 1-16,-1 0-4 16,-2 2 3-16,0 0 2 15,-2 2-1-15,0-3 5 16,-3 3-3-16,-3 1-3 16,-1-2 1-16,-2 1-13 15,-2-1 2-15,-1 2 9 16,0 2 2-16,0-2-1 15,0 1-2-15,-3 1 2 16,-3-2 1-16,0 0-5 16,0-2-5-16,-4-1 10 15,2-3 0-15,-1 2 6 16,0-6-5-16,-2 2-2 16,-2-4-5-16,0 1 4 0,0 1 2 15,-5-3 0-15,3-1 16 16,-6 0 21-16,-3 0-30 15,0 0 15-15,-4 0 6 16,-1-5-27-16,3-3 32 16,-1 1-26-16,3-3 9 15,0 2 0-15,6-1-7 16,-1 1-10-16,7 0 1 16,-1 2 0-16,5 2-1 15,2 1 2-15,3 1-1 16,0 2 3-16,3 0-3 15,0 0-1-15,0 0-29 16,0 0-73-16,0 0-36 0,8 0-52 16,2 0-137-1,3 0-342-15</inkml:trace>
  <inkml:trace contextRef="#ctx0" brushRef="#br0" timeOffset="-205687.04">10561 13219 700 0,'0'0'158'0,"0"0"-103"15,0 0-35-15,0 0 32 16,14 74 132-16,-7-48-32 15,-1 1-36-15,0-1-20 16,0 2-43-16,-1-6 20 16,-2-2-17-16,-3-4-37 0,4-5 14 15,-4-3-31-15,0-4 9 16,0-1-11-16,0-3-1 16,0 0-69-16,-6-1-146 15,-1-9-181-15,-4-1-208 0</inkml:trace>
  <inkml:trace contextRef="#ctx0" brushRef="#br0" timeOffset="-205222.49">10433 13193 636 0,'0'0'136'0,"0"0"-112"0,0 0 66 16,0 0 31-16,0 0 35 16,0 0-12-16,0 0-63 15,61-51-9-15,-46 46-24 16,5 3-27-16,-1 2 40 16,2 0-22-16,0 0 0 15,1 8 12-15,-2 4-37 16,-3 1 37-16,-1 3-7 15,-5-1-31-15,-3 3 39 16,-5-1-30-16,-3 3-1 16,0-3-2-16,0 3-12 15,-9-2-8-15,-6-1 1 0,0-2-1 16,-3-3 0-16,0-2 2 16,2-4 4-16,2-3 14 15,1-3-13-15,4 0-7 16,3 0 1-16,3 0-8 15,0 0-3-15,2 0 11 16,1 0-11-16,0 0 3 16,0 0-60-16,0 3-27 15,0-3-26-15,8 0-49 16,3 0-188-16,0 0-477 0</inkml:trace>
  <inkml:trace contextRef="#ctx0" brushRef="#br0" timeOffset="-204427.08">10800 13121 580 0,'0'0'147'16,"0"0"-91"-16,0 0 25 16,0 0 46-16,0 0 54 15,0 0-20-15,0 0-55 16,42 86 0-16,-33-61-6 16,0 3-30-16,-3 3 22 15,0 0-28-15,-3-1-17 16,0-3-7-16,-2-5-39 0,-1-4 23 15,0-4 0 1,0-5-23-16,0-4 41 0,0-2-28 16,0-3 6-16,0 0 16 15,0 0-35-15,-3-3 8 16,-1-8-9-16,-1-3-18 16,1-2 11-16,2-1 4 15,2-3-10-15,0-3 13 16,2 2-31-16,8 0 22 15,5 0-7-15,5 4 10 16,0 2 2-16,4 4 4 16,1 7 0-16,0 4 0 0,3 0 14 15,-1 4-12 1,-2 13 4-16,-4 3 20 0,-6 3 21 16,-2 2-23-16,-7 0-4 15,-4 2-6-15,-2 0-4 16,0-3-1-16,-12-2-9 15,-6-2 1-15,-3-4 37 16,-3-4-37-16,0-2 44 16,-3-7-5-16,2-2-40 15,0-1 39-15,1 0-37 16,4-1-1-16,4-5-1 16,4 2-6-16,3 1-18 15,5 1-44-15,4-3-84 16,0 2-117-16,0-4-572 0</inkml:trace>
  <inkml:trace contextRef="#ctx0" brushRef="#br0" timeOffset="-203808.17">11424 13126 687 0,'0'0'199'16,"0"0"-102"-16,0 0 11 15,0 0 28-15,0 0-30 16,0 0-7-16,0 0-53 16,22 50-2-16,-14-50 21 15,-1 0-31-15,-3 0 33 16,-1 0 6-16,0-8-54 15,-3-1 17-15,0 1-30 16,0 2 6-16,0 1 29 16,0 2 12-16,-4 3 42 15,-1 0-13-15,0 0-51 16,0 0 1-16,2 8-31 16,0-1-1-16,3 3 0 0,0 4-66 15,0-5-111-15,8-1-325 16</inkml:trace>
  <inkml:trace contextRef="#ctx0" brushRef="#br0" timeOffset="-202842.05">11910 12718 803 0,'0'0'180'0,"0"0"-112"16,0 0-21-16,0 0 80 16,0 0 15-16,0 0-45 15,0 0-4-15,0 86-56 16,0-60 15-16,0 5 18 16,2 2-10-16,-1 9 29 0,2 2-41 15,0 9-2 1,-2 3 5-16,2 1-49 0,-1-1 7 15,-1-4-9-15,1-6 1 16,-1-7 26-16,2-8-11 16,0-7 8-16,-1-7-4 15,1-7-11-15,-2-6-10 16,-1-3 1-16,0-1-9 16,0 0 1-16,0-10 8 15,0-10 0-15,0-6 0 16,0-6-4-16,0-6-2 15,-1-5-8-15,-4-6-12 16,-1 0 23-16,2-6-10 16,-1-3-1-16,1 2 13 0,0 2-34 15,2 1 33-15,-1 7-8 16,3 3 7-16,0 8-3 16,0 7 12-16,0 9-6 15,0 5 6-15,0 8 6 16,0 4-12-16,0 2 1 15,3 0 5-15,6 4 39 16,1 11-23-16,4 5-1 16,2 2-5-16,5 4-9 15,0 5-4-15,4 6-3 16,5 2 1-16,1 7 1 16,4 4-1-16,-1 1-1 15,2 5 4-15,-4-3 9 0,-3 0-13 16,-5-5 0-1,-5-4 1-15,-4-5 30 0,-6-5-30 16,-3-5 16-16,-4-5-17 16,-2-5 17-16,0-4-5 15,-5-2-6-15,-10-5 4 16,-3-2 14-16,-9-2-17 16,-4-3-7-16,-5-1 0 15,-1 0 6-15,3 0 3 16,4 0 13-16,9 0 9 15,5 0-5-15,7 0-20 16,2 0-7-16,6 0 1 16,1 0-11-16,0 0-4 0,0 0-13 15,0 0-65-15,18-15 11 16,0-2-127-16,-3-2-375 0</inkml:trace>
  <inkml:trace contextRef="#ctx0" brushRef="#br0" timeOffset="-202502.29">12331 12724 1119 0,'0'0'352'16,"0"0"-259"-16,0 0-26 16,0 0-16-16,0 0 114 15,0 0 1-15,86-9-92 16,-50 8-10-16,7-1-29 16,0 2-22-16,2-3 24 15,-3 1-35-15,-3-1 14 16,-5 0-16-16,-4-1 13 15,-5 0-19-15,-4 1 6 16,-7-2-19-16,-7 3-22 16,-6 2-218-16,-1 0-266 0</inkml:trace>
  <inkml:trace contextRef="#ctx0" brushRef="#br0" timeOffset="-202180.81">12591 12804 827 0,'0'0'256'0,"0"0"-81"16,0 0-11-16,0 0 6 16,38 89 45-16,-19-52-65 15,-2 4-30-15,2 7-50 16,-2 5-42-16,-3-2 35 0,-2 2-10 15,0-7-17 1,-3-4 13-16,-1-6-48 0,-2-6 19 16,1-5-20-16,-3-8 0 15,-1-3-7-15,0-6 8 16,-1-5-1-16,-2-1 0 16,0-2-35-16,0 0-38 15,0-16-53-15,0-1-192 16,0-2-779-16</inkml:trace>
  <inkml:trace contextRef="#ctx0" brushRef="#br0" timeOffset="-201625.63">12981 13271 778 0,'0'0'400'15,"0"0"-235"-15,0 0-33 16,15 98 8-16,-6-65 63 16,1 3-58-16,4-4-31 15,-4-2-39-15,0-5-60 0,-2-4 3 16,-5-3-18-16,3-7-12 15,-3-4 11-15,-3-5-88 16,0-2-74-16,0-4-119 16,-9-8-295-16,0-5-9 0</inkml:trace>
  <inkml:trace contextRef="#ctx0" brushRef="#br0" timeOffset="-201288.45">12902 13316 854 0,'0'0'231'0,"0"0"-79"16,0 0-36-16,0 0 15 16,0 0-46-16,0 0 9 0,-14-73-32 15,16 64-25-15,8 0 14 16,5 2-38-16,3 4 37 16,6 3-3-16,1 0-21 15,3 2 33-15,2 10-23 16,-1 3 7-16,-4 7 16 15,-4 0-43-15,-5 2 5 16,-8 3-5-16,-5 0-16 16,-3-1 36-16,0 0-36 15,-9-2 12-15,-6-7 1 16,0 1-6-16,0-6-8 16,3-5 1-16,1-2-28 0,3-5 28 15,3 0-49-15,4 0-77 16,1-18-92-16,0-3-315 15,0 2-432-15</inkml:trace>
  <inkml:trace contextRef="#ctx0" brushRef="#br0" timeOffset="-200770.8">13197 13219 801 0,'0'0'711'15,"0"0"-592"-15,0 0-84 16,0 0-34-16,0 0 108 16,0 0 35-16,36 81-27 0,-26-47-32 15,4 4-61-15,-4 1 2 16,1 0-8-16,-3-1-8 16,-3-6 30-16,1-3-34 15,-1-3 10-15,-2-8-16 16,-2-4 11-16,1-6-11 15,-2-3 0-15,0-5 0 16,0 0 3-16,0-6-3 16,0-10 0-16,0-3-1 15,0-6-24-15,-2-4 16 16,2 0-1-16,0-1 10 16,0 2-16-16,7 4 4 15,7 6 11-15,2 5-7 16,1 5 4-16,3 8 3 0,3 0 2 15,-4 2 10 1,2 13 39-16,-6 4-44 0,-2 5 19 16,-8 0-23-16,-5 6 6 15,0-1 13-15,-3-1-20 16,-16 1 11-16,-5-4-6 16,-2-4 4-16,-4-4-10 15,2-5 0-15,1-5-2 16,5-6-18-16,4-1 20 15,6 0-40-15,3-15-21 16,3-2-218-16,5 0-741 0</inkml:trace>
  <inkml:trace contextRef="#ctx0" brushRef="#br0" timeOffset="-200115.66">13877 13225 1046 0,'0'0'275'0,"0"0"-185"16,0 0 26-16,0 0 60 16,0 0-2-16,87 0-36 15,-56 0-35-15,5 0-62 16,1 0 22-16,3 0-35 16,-2 0-7-16,-4 0 0 15,-3 0-12-15,-4 0-9 16,-6 0 0-16,-6 0-2 15,-3 0-5-15,-5 0 7 0,-4 0-16 16,-3-2-20-16,0 2-73 16,-7 0-64-16,-9 0-306 15,-1 0-411-15</inkml:trace>
  <inkml:trace contextRef="#ctx0" brushRef="#br0" timeOffset="-199771.31">14001 13379 225 0,'0'0'686'0,"0"0"-544"16,0 0 62-16,0 0 40 15,0 0-23-15,0 0-44 16,106 0-27-16,-70 0-63 15,3 0-20-15,-2 0-17 16,0 0-35-16,-7-4 35 16,-6 1-29-16,-5 1 4 15,-8 1 25-15,-3 1-49 16,-5 0 33-16,-3 0-22 16,2 0-11-16,-2 0 48 15,0 0-37-15,0 0-4 16,0 0-8-16,0 0-9 15,0 0-43-15,0 0-65 16,0 0-162-16,0 0-944 0</inkml:trace>
  <inkml:trace contextRef="#ctx0" brushRef="#br0" timeOffset="-196990.75">14842 13070 45 0,'0'0'1224'16,"0"0"-1046"-16,0 0-95 15,0 0 2-15,0 0-39 16,0 0 55-16,0 0-34 16,-4 0-54-16,4 0 27 15,4 0-18-15,4 0 22 16,5 0 23-16,1 0-50 0,3 0 25 15,2 0-14-15,4 0-27 16,1 0 26-16,0 0-26 16,0 0 6-16,-2 0 1 15,-2 0-2-15,-7 2-7 16,-1-2 1-16,-5 0-4 16,-2 0 3-16,-4 0 2 15,-1 0-1-15,0 0 27 16,0 1-26-16,0-1 18 15,0 0 14-15,-3 0-27 16,-7 2 20-16,-6-1-26 16,-5 1 6-16,-2-2 0 15,-4 1 0-15,-1-1-7 0,0 2 1 16,1 1-3-16,2 0 3 16,2-1 0-16,5 2 1 15,1-2 14-15,3 1-6 16,2-3-3-16,6 1 13 15,2-1-13-15,2 0 26 16,2 0-31-16,0 0 8 16,0 0-9-16,0 0 2 15,0 0-4-15,12 2 2 16,6-2 0-16,6 3 17 16,3-3-16-16,2 0-1 15,4 0 0-15,2 0 12 16,-1 0-5-16,-3 0-6 0,-4 0 0 15,-6 0 8-15,-8 0-8 16,-3 0-1-16,-5 0 0 16,-3 0-1-16,-2 0 1 15,0 0 0-15,0 0 11 16,0 0 27-16,0 0-32 16,-12 0 21-16,-6 0-27 15,-7 5 0-15,-5-1-2 16,-5 1 2-16,-2 3 0 15,2-2 7-15,0-3-5 16,4 4-3-16,4-4 1 16,6-1 0-16,5 1-1 15,2-3 1-15,7 0 0 16,4 0 4-16,0 0-3 0,3 0-2 16,0 0-10-16,0 0-4 15,0 0 5-15,3 0 7 16,13 0 3-16,5-3 7 15,11-2 5-15,6-3-12 16,4 0 0-16,4 0 0 16,-1-2-1-16,-2 1 1 15,-7 2 0-15,-5-1 1 16,-4 5 7-16,-9 0-14 16,-5 3 6-16,-7-2-3 15,-3 2 1-15,-3 0 3 16,0 0-1-16,0 0 11 15,-7 3 2-15,-11 5-12 0,-4 1-1 16,-8 1 0 0,-7 0 3-16,-5-1-3 0,-4-2 0 15,-1-2 0-15,3-2 6 16,6-1-7-16,8-1 1 16,8-1 0-16,10 0 8 15,5 0-8-15,2 0-1 16,5 0 0-16,0 0-22 15,0 0 12-15,0 0 9 16,5 0 2-16,11 0 2 16,11 0-1-16,6 0-1 15,6 0 0-15,5-3 0 16,-2 0-6-16,1-1 7 16,-5 0-1-16,-7 0 9 0,-6 0-2 15,-7 4-9-15,-6-3 2 16,-7 3-7-16,-4 0 6 15,-1 0 2-15,0 0 5 16,-3 0 4-16,-12 0 1 16,-6 0-19-16,-9 0 8 15,-4 3 0-15,-7-3 0 16,-3 0 0-16,0 0 0 16,0 0 0-16,5 0-5 15,6 0 5-15,10 0-1 16,8 0-9-16,7 2 4 15,5-2 6-15,2 0 0 16,1 0 0-16,0 0-6 0,0 0-5 16,13 0 1-16,11 2 5 15,9-1 4-15,7 1 2 16,2-2-1-16,1 0 3 16,0 0 3-16,-5 0-7 15,-5 0 1-15,-7 0 0 16,-8-3-4-16,-7 1 5 15,-7 0-1-15,-4 2 0 16,0 0 15-16,0 0-15 16,-12 0 0-16,-10 2 1 15,-6 4 8-15,-5-3-8 16,-3 0-1-16,0-1 0 16,1-1 1-16,5 1-1 0,5-2 0 15,9 2 0 1,6-2 8-16,5 1-7 0,3-1-2 15,2 0-8-15,0 2-20 16,0-1 22-16,13 0-78 16,14 2-42-16,-2-2-245 15,-2-1-795-15</inkml:trace>
  <inkml:trace contextRef="#ctx0" brushRef="#br0" timeOffset="-195928.44">15710 12406 738 0,'0'0'273'15,"0"0"-85"-15,0 0-21 16,0 0-51-16,0 0 8 16,0 0 19-16,0 0-50 15,-40-3-24-15,30 9-48 0,-4 2 6 16,2 4 31-16,-1 0-37 15,-2 5 9-15,0 0-8 16,0 2-21-16,0 3 27 16,0 2-27-16,3 3-1 15,1 2 13-15,2 0-1 16,1 5-18-16,2 1 6 16,0 4 0-16,5 7-1 15,-1 3 1-15,2 6 0 16,0 13 4-16,7 14 6 15,12 15-10-15,9 2 0 16,9-6 1-16,2-19 56 16,-3-20-44-16,-4-14 31 0,3-4-2 15,4 4-36 1,7-1 41-16,2 4-31 0,-2-11 11 16,-7-3 28-16,-5-8-54 15,-6-4 19-15,-5-3-4 16,-6-4-15-16,-5-2 41 15,-4-5-25-15,-3 0 3 16,-2-2 7-16,-3-1-15 16,2 0-11-16,-2 0-1 15,0 0 1-15,0 0 11 16,0 0-11-16,0 0-1 16,0 0 0-16,0 0-3 0,0 0-49 15,0-4-75 1,0-7-121-16,0-1-648 0</inkml:trace>
  <inkml:trace contextRef="#ctx0" brushRef="#br0" timeOffset="-194577.15">16138 13014 728 0,'0'0'231'0,"0"0"-106"16,0 0-23-16,0 0-32 0,0 0 8 15,0 0-26-15,0 0-7 16,14-43-16-16,-5 35 5 15,1-1 25-15,1 3-21 16,-2 0-3-16,4 3 13 16,-2 3-29-16,3 0 12 15,0 0-11-15,4 6 1 16,-2 12 31-16,2 6-28 16,0 8-2-16,-2 6-2 15,-2 6-14-15,-2 1 4 16,-3-2-9-16,-2 0 0 15,0-7 25-15,-4-4-25 0,0-4 0 16,-1-7-1 0,0-7 3-16,-2-5-9 0,0-2 7 15,0-6-1-15,0-1 25 16,0 0-16-16,0-5-18 16,0-10-1-16,-4-6-17 15,-2-4 17-15,1-9 10 16,2 1-34-16,0-6 18 15,3 3-45-15,0-2 26 16,0 5 7-16,4 2 9 16,6 4 12-16,3 7 7 15,-1 3 0-15,1 8 3 16,-1 2-3-16,0 6 0 0,0 1-10 16,0 6 10-1,3 8 68-15,-2 8-25 0,3 6-8 16,-2 5 8-16,1 4-42 15,-3 2 12-15,-1 0-11 16,-3-3 4-16,-2-5 21 16,-3-5-19-16,0-9-1 15,-3-5 8-15,2-5-2 16,-2-4-10-16,0-3 10 16,0 0-13-16,0-3 36 15,0-9-27-15,0-8-2 16,-2-4-7-16,-2-5-4 15,1-4-2-15,1-1-16 16,2-2-17-16,0 3 27 16,0 2-9-16,9 2 21 0,4 3-7 15,1 9 1-15,4 2 5 16,-2 7 0-16,3 5 0 16,2 3 0-16,0 0 2 15,2 16 27-15,0 5 13 16,0 4-29-16,-4 5 27 15,-2 4-2-15,-5 1-15 16,-6 0 32-16,-3 0-54 16,-3-5 14-16,0-3-14 15,0-6 9-15,0-4-12 16,-3-5 3-16,0-6-21 16,3-4-34-16,0-2-156 0,0 0-395 15</inkml:trace>
  <inkml:trace contextRef="#ctx0" brushRef="#br0" timeOffset="-194296.88">16962 13208 1124 0,'0'0'184'15,"0"0"-123"-15,0 0 7 16,10 77 50-16,-4-46 64 0,5 3-67 16,-4 2-66-16,2 1 9 15,1-1-31-15,-1-2-2 16,-3-5-2-16,-1-3-22 16,-2-6-2-16,-1-4-20 15,-2-4-105-15,0-7-118 16,0-2-285-16,-8-3-275 0</inkml:trace>
  <inkml:trace contextRef="#ctx0" brushRef="#br0" timeOffset="-194049.8">16910 13438 64 0,'0'0'1001'16,"0"0"-862"-16,0 0-84 0,0 0 29 15,0 0 47-15,0 0 58 16,0 0-81-16,91-63-25 16,-62 52 24-16,4 2-80 15,-1 4-2-15,-1-1-25 16,-4 5 7-16,-3 1-10 16,-8 0 3-16,-4 0-31 15,-3 0-74-15,-4 0-119 16,-4 3-101-16,-1 0-439 0</inkml:trace>
  <inkml:trace contextRef="#ctx0" brushRef="#br0" timeOffset="-193800.36">17134 13167 1217 0,'0'0'201'0,"0"0"-128"16,0 0 26-16,10 77 79 16,0-41-41-16,1 6-33 15,2-2-41-15,-2-1-41 16,-1-4 8-16,-3-4-30 16,-1-4 0-16,-1-6-9 15,-2-4-126-15,-3-5-143 0,0-5-243 16,0-7-93-16</inkml:trace>
  <inkml:trace contextRef="#ctx0" brushRef="#br0" timeOffset="-193352">17275 13426 59 0,'0'0'835'15,"0"0"-560"-15,0 0-44 16,0 0-37-16,93 40 39 15,-70-20-123-15,-3 2-28 16,-5 2-4-16,-6 2-43 16,-4-1 15-16,-5 1-28 15,0 0-11-15,-7-2 5 16,-8-4-10-16,-4-3-6 0,-3-6 0 16,2-4-11-16,-1-5-6 15,5-2 12-15,-1 0-14 16,5-6-3-16,4-5-24 15,3-4 31-15,5 1-8 16,0-2-1-16,0 3 14 16,8 1 12-16,6 4-2 15,2 4 19-15,1 4-13 16,4 0 39-16,0 0 14 16,1 9-19-16,1 3 21 15,-3 1-33-15,-1-4-9 16,-2 2-4-16,-3-6-15 15,-1-2 0-15,-1-3-41 0,0 0-60 16,0-6-3-16,0-9-84 16,0-5-155-16,0-4 9 15,3-17 90-15,-2 5 189 16,-4 4-358-16</inkml:trace>
  <inkml:trace contextRef="#ctx0" brushRef="#br0" timeOffset="-192992.36">17621 13343 773 0,'0'0'491'15,"0"0"-252"-15,0 0-51 16,0 0-42-16,0 0-54 16,0 0-42-16,0 0 3 15,-39 32-52-15,39-7 10 0,0 5 6 16,0-1-2 0,12 5 32-16,0-2-29 0,6-3-5 15,0-5-13-15,4-5 13 16,1-4-13-16,1-7 0 15,1-5 0-15,2-3-6 16,-3-2 29-16,-1-15-19 16,-6-5 6-16,-2-6 1 15,-9-4 8-15,-6-6-3 16,0 1 8-16,-6-4 36 16,-13 5-46-16,-4 4 24 15,-1 3-5-15,-3 8-18 16,-1 8 47-16,-2 11-40 0,2 2-11 15,-2 10-11 1,3 16-8-16,5 4-33 0,5 3-53 16,7 11-60-16,6-10-112 15,2-9-633-15</inkml:trace>
  <inkml:trace contextRef="#ctx0" brushRef="#br0" timeOffset="-192577.38">17942 13057 766 0,'0'0'149'15,"0"0"-49"-15,0 0 11 16,0 0-10-16,0 0-15 16,0 0-43-16,0 0-25 15,28 44 21-15,-23-44 26 16,-4 0 18-16,1 0-14 15,-2 0-18-15,0-8 51 16,0 4 3-16,0-4-23 0,-6 2 13 16,-2 3-42-1,-2 3 24-15,2 0-27 0,1 0-37 16,-1 4-26-16,4 15-37 16,0-2-131-16,2-4-437 0</inkml:trace>
  <inkml:trace contextRef="#ctx0" brushRef="#br0" timeOffset="-191564.04">18656 12741 707 0,'0'0'230'16,"0"0"-42"-16,0 0 3 16,0 0-1-16,0 0-8 15,0 0-8-15,0 0-92 16,-7-27-9-16,-1 22-13 16,-1 3-53-16,-1 0 36 15,0 2-8-15,-4 0-11 0,-1 0-8 16,0 10-15-16,-3 6-2 15,2 2 0-15,-2 2-15 16,6 1 6-16,0 0 10 16,3 1 0-16,5-3 0 15,1 0 0-15,1-4 0 16,2-1-16-16,0-1-5 16,0-4 10-16,0 0 11 15,5-1 0-15,2-2-1 16,2-1 4-16,1-1-5 15,1-4 2-15,1 2-15 16,6-2 8-16,1 0 7 0,4 0 0 16,7 2 5-1,3 1-4-15,3 1-1 0,2 2 0 16,1 1-1-16,-3 2 0 16,-2 1 1-16,-3 2 0 15,-2 5 10-15,-4-2 1 16,-6 3-9-16,-4 1 5 15,-5 1-6-15,-5 0 28 16,-4 0-21-16,-1 1 5 16,0 1-1-16,-7-1-5 15,-6-1-7-15,-2-1 0 16,-5 0 2-16,-3-4-4 16,-3 0 3-16,-5-5-1 0,0-2 20 15,-4-5-19 1,1-3 37-16,1 0-5 0,3 0-15 15,3-6 35-15,5-5-34 16,1-3 17-16,3-2-20 16,3 1-4-16,4 0-12 15,3 0 0-15,5 3-23 16,1 1 22-16,2 4-53 16,0 0-15-16,9-1-42 15,5 1-146-15,-1-1-344 0</inkml:trace>
  <inkml:trace contextRef="#ctx0" brushRef="#br0" timeOffset="-191277.12">19135 13115 1141 0,'0'0'355'16,"0"0"-243"-16,0 0-41 16,-1 97 82-16,1-58 29 15,0 5-54-15,0 4-38 16,1-2-70-16,8 0 10 16,0-2-30-16,2-5 12 15,-3-6-9-15,0-6-3 16,-2-7-13-16,-3-4-29 0,-3-6-142 15,0-5-381 1,-5-5-783-16</inkml:trace>
  <inkml:trace contextRef="#ctx0" brushRef="#br0" timeOffset="-191045.02">19001 13430 1051 0,'0'0'381'16,"0"0"-288"-16,0 0 29 16,0 0 55-16,0 0 27 0,106-14-70 15,-69 9-91 1,2-4-3-16,-2 3-26 0,-2-3-13 16,-6 2 7-16,-3-1-8 15,-7 2-49-15,-5-7-98 16,-7 3-251-16,-1-1-379 0</inkml:trace>
  <inkml:trace contextRef="#ctx0" brushRef="#br0" timeOffset="-190835.15">19307 13165 1355 0,'0'0'385'15,"0"0"-288"-15,0 0-64 0,0 0 0 16,0 0 9 0,-3 79 44-16,13-43-41 0,5 5-44 15,2 0 4-15,0-1-5 16,9 10-82-16,-8-11-167 16,-2-8-497-16</inkml:trace>
  <inkml:trace contextRef="#ctx0" brushRef="#br0" timeOffset="-190424.84">19453 13508 72 0,'0'0'886'16,"0"0"-772"-16,0 0-40 16,0 0 68-16,0 0 83 0,0 0-14 15,83-29-46-15,-60 46-19 16,1 4-60-16,-2 4-16 15,-7 4-19-15,-3 3-34 16,-11 2 4-16,-1-1-21 16,-3-2 9-16,-12-3-2 15,-4-7-7-15,-2-3 8 16,-1-10-8-16,0-5 0 16,3-3 0-16,0-11-31 15,5-10 2-15,4-5 28 16,4-4-19-16,5 2 13 15,1 2 1-15,0 3-25 16,14 7 29-16,2 5 2 0,3 7 0 16,2 4 36-16,3 0-35 15,1 5 30-15,2 8-21 16,-2 0 3-16,2-1-4 16,-4-4-9-16,0-4-6 15,0-4-38-15,3-4-114 16,-6-10-202-16,-2-5-265 0</inkml:trace>
  <inkml:trace contextRef="#ctx0" brushRef="#br0" timeOffset="-190040.55">19843 13280 1348 0,'0'0'562'15,"0"0"-502"-15,0 0-19 16,0 0-32-16,0 0 36 15,-23 87 52-15,23-52-47 16,3 3-23-16,13-1 21 16,4-2-48-16,5-3 12 15,3-5-12-15,5-8 0 16,-2-5-5-16,1-6 6 16,-2-6-1-16,-5-2 3 15,-3 0 8-15,-5-11-13 16,-4-5 2-16,-7-5 0 15,-6-4 16-15,0-7 1 16,-3-2 20-16,-13-5 9 0,-2 3-30 16,-6 0 30-16,-1 8-18 15,-2 6-10-15,-3 5 30 16,0 13-39-16,-1 4-2 16,1 0-7-16,2 16-21 15,1 7-19-15,4 3-52 16,1 7-44-16,4-8-204 15,8-5-1150-15</inkml:trace>
  <inkml:trace contextRef="#ctx0" brushRef="#br0" timeOffset="-189371.12">20278 12992 662 0,'0'0'291'0,"0"0"-197"16,0 0 37-16,0 0-9 15,0 0-34-15,0 0-24 16,0 0-35-16,61 69-1 16,-55-69 24-16,-2-6-34 15,-1-6 6-15,-3 0-12 16,0 0 11-16,0 0 63 16,0 2-17-16,-7 3 39 15,-1 3 30-15,-2 2-50 16,0 2 17-16,-1 0-48 15,2 8-43-15,0 4 5 16,3 3-19-16,3 2-12 16,3 0-60-16,0-5-288 0,5-4-1427 15</inkml:trace>
  <inkml:trace contextRef="#ctx0" brushRef="#br0" timeOffset="-188328.12">21077 12528 1114 0,'0'0'381'0,"0"0"-200"16,0 0-60-16,0 0-32 16,0 0 9-16,0 0-3 15,0 0-64-15,0 42-4 16,0-9 10-16,0 7-28 15,0 10 20-15,0 6-11 16,0 6-11-16,-6 3 29 16,0 1-36-16,-1-1 7 15,-2-4-7-15,3-6 7 16,1-7-8-16,1-11 2 16,4-8-1-16,0-11 0 15,0-5-3-15,0-10-4 16,0-3-27-16,0 0-40 15,1-11 72-15,7-9 2 16,0-5 0-16,0-8-7 0,0-2 7 16,-1-8-1-16,2-2-9 15,-3-5-4-15,0-5 3 16,0-2 3-16,-1-1 4 16,-1 3-2-16,0 2-7 15,-1 4 11-15,-1 6 2 16,-1 7-4-16,2 9 3 15,0 5 1-15,-1 8 0 16,-1 4 4-16,1 5-2 16,-1 3-3-16,2 2 1 15,2 0-3-15,4 7 3 16,3 10 11-16,5 9 9 16,5 8-2-16,4 4-9 0,6 7-10 15,1 4 1 1,4 3 0-16,-2 4 6 0,0-2-6 15,-2-1 14-15,-4-1 16 16,-3-4-29-16,-8-6 7 16,-3-4-8-16,-9-7 0 15,-5-5 16-15,-1-5-16 16,0-6 12-16,-12-2 2 16,-9-2-6-16,-5-5-8 15,-7-3 0-15,-5-2 0 16,-1-1 4-16,-2 0-2 15,5 0 22-15,3 0 8 16,6 0-31-16,4-1 10 0,7-1-11 16,3 2-1-16,6 0-18 15,5-1 19-15,2 1-45 16,0-3-58-16,12-10-142 16,4 1-268-16,2-2-634 0</inkml:trace>
  <inkml:trace contextRef="#ctx0" brushRef="#br0" timeOffset="-187983.25">21633 12538 1058 0,'0'0'231'0,"0"0"-179"15,0 0-8-15,0 0 65 16,0 0 74-16,100 5-12 16,-67-5-83-16,5 0-28 15,0 0 16-15,-2-3-44 16,-3 0 10-16,-5-1-36 15,-4 1 7-15,-7 2-2 0,-5 0-11 16,-4-1-2 0,-5 2-24-16,-3 0-105 0,0 0-128 15,-9 3-257-15,-5 3-562 16</inkml:trace>
  <inkml:trace contextRef="#ctx0" brushRef="#br0" timeOffset="-187740.78">21814 12625 1141 0,'0'0'393'15,"0"0"-182"-15,0 0-71 0,-4 93 34 16,4-46-47 0,8 6-29-16,3 7-13 0,2 1-49 15,-1-3 11-15,2-7-20 16,-3-6-27-16,0-8 26 15,-2-8-26-15,0-7-1 16,-3-10-12-16,0-6-82 16,7-6-56-16,-2-10-185 15,1-7-712-15</inkml:trace>
  <inkml:trace contextRef="#ctx0" brushRef="#br0" timeOffset="-187171.98">22148 12880 1053 0,'0'0'255'0,"0"0"-110"16,0 0 2-16,6 103 48 15,2-66-56-15,1 2-38 0,2 0-37 16,-3-3-34-16,1-3 20 16,-2-4-49-16,-1-7 7 15,-1-6-8-15,-1 1-88 16,1-8-147-16,-4-3-414 0</inkml:trace>
  <inkml:trace contextRef="#ctx0" brushRef="#br0" timeOffset="-186930.55">22129 13159 1235 0,'0'0'274'0,"0"0"-229"16,0 0-24-16,0 0 98 16,0 0 51-16,94-19-35 15,-57 14-68-15,5 2-17 16,-2-3-15-16,-3 1-34 16,-2-3-2-16,-8 1-67 15,-4-3-108-15,-7 3-152 16,-8-3-504-16</inkml:trace>
  <inkml:trace contextRef="#ctx0" brushRef="#br0" timeOffset="-186721.19">22363 12945 1292 0,'0'0'338'0,"0"0"-227"15,-2 75-89-15,2-36 20 16,8 3 49-16,2-3-62 16,2-3-29-16,-1-4-22 15,-2-4-187-15,1-6-98 16,-3-6-235-16,-2-7-45 0</inkml:trace>
  <inkml:trace contextRef="#ctx0" brushRef="#br0" timeOffset="-186376.93">22506 13184 692 0,'0'0'195'0,"0"0"10"16,0 0-2-16,0 0 34 15,81 41 15-15,-61-15-140 16,-4 6-2-16,-5 1-47 16,-5 1-1-16,-6-1-9 15,0-5-44-15,-1-3-8 16,-11-6-1-16,0-5 2 15,-2-7-5-15,0-7 3 16,0 0-9-16,1-7 3 16,1-10-32-16,2-5 23 15,5 0-3-15,5 1 1 0,0 4 11 16,0 5 7-16,9 3-1 16,1 6 26-16,5 3-25 15,2 0 21-15,3 3 6 16,2 8-22-16,0-1 30 15,2-1-35-15,-2-5 8 16,-1-4-9-16,4-3-74 16,-5-11-128-16,-5-3-405 0</inkml:trace>
  <inkml:trace contextRef="#ctx0" brushRef="#br0" timeOffset="-185978.84">22767 13006 1453 0,'0'0'240'15,"0"0"-160"-15,0 0-65 16,-7 81 92-16,7-39 58 16,0 5-96-16,3 3-18 15,9-2-25-15,7-5-5 16,6-5 4-16,3-9-25 15,4-8 6-15,1-10-6 16,0-9-1-16,-2-2 1 16,-1-13 0-16,-5-11 0 15,-4-8-4-15,-5-8 4 16,-7-1 0-16,-7-4 5 16,-2 1 10-16,-14 3-9 0,-12 4 7 15,-9 8 2 1,-2 3 29-16,-5 16-43 0,2 8 20 15,4 2-3-15,6 20-9 16,5 10-9-16,6 4 0 16,8 0-18-16,7 1 1 15,4 0-107-15,9-10-177 16,5-8-581-16</inkml:trace>
  <inkml:trace contextRef="#ctx0" brushRef="#br0" timeOffset="-185369.72">22941 12051 1083 0,'0'0'205'15,"0"0"-135"-15,0 0-8 0,0 0 116 16,0 0 10-16,0 0-83 15,78 84-24-15,-52-54-22 16,2 3-3-16,2 4 12 16,3 4-46-16,-1 3 12 15,4 4-13-15,1 7-20 16,5 14 34-16,4 19-29 16,1 15-5-16,-4 0 22 15,-10-17-21-15,-15-21-2 16,-7-22 0-16,-5 0 1 15,-1 6 9-15,0 9-9 16,-1 8-1-16,-2-2 0 16,-2 0 1-16,0-1-1 0,0 0 0 15,-3-5 0-15,-7-1 3 16,-1-5-3-16,-1-6 0 16,-2-5 0-16,-2-10 2 15,2-4-10-15,0-9 8 16,0-5 0-16,4-4 6 15,2-6-4-15,4 0-4 16,1-3-4-16,0 0-41 16,0-3 14-16,0-6-133 15,-2-5-453-15</inkml:trace>
  <inkml:trace contextRef="#ctx0" brushRef="#br0" timeOffset="-156426.37">2528 8753 166 0,'0'0'137'16,"0"0"-79"-16,0 0 7 15,0 0 8-15,-3 72 10 16,3-57-11-16,0 2-22 0,0-2-37 15,0-1 18-15,6 1 12 16,-3 2-24-16,6 1 14 16,-2 2-17-16,4 2 4 15,-1 2 7-15,4 0-26 16,-1 3 17-16,-1-2-9 16,0-4-8-16,4 3 10 15,1-3-10-15,2 0-1 16,3-1 26-16,2-1-25 15,-1 0 53-15,4-2-12 16,1 0 8-16,2-1 18 16,-2-1-24-16,0-1-20 15,2 0 24-15,0-3-39 0,0 1 14 16,0-1-3 0,1 0-12-16,0-3 12 0,2 1-11 15,-3-1 8-15,1 0 8 16,1 1-24-16,-4-1 18 15,2 1-9-15,0-1-9 16,-2 0 25-16,0 0-4 16,-1 0-8-16,3-3 9 15,-2 0-22-15,2 2 6 16,0-4-7-16,-2 0 0 16,-2-2 1-16,2-1-1 15,-1 0 0-15,0 0 10 0,-2 0-8 16,3 0-2-1,-1 0 0-15,-3 0 1 0,3-2-1 16,-3 0 0-16,3-3 0 16,-2-1 0-16,2 2 8 15,-2-1-8-15,2-2 0 16,0 1 0-16,0 0 1 16,4-1-1-16,1-1 0 15,-4-1 0-15,2 0 7 16,-5-2-7-16,2 0 0 15,-5-3 0-15,3 0-2 16,-5 0 3-16,1-3-1 16,-2 5 0-16,-2-2 2 15,-1-3-3-15,-1 4 1 16,0-3 0-16,-2 1 5 0,-2-2-5 16,2 1 0-16,1-2 0 15,-3 1 0-15,0-2-1 16,-2 2 2-16,4-1 0 15,-2 1 2-15,-2 0-3 16,1 1 0-16,-2-1 0 16,-2 0 2-16,1 1-2 15,-1-1 0-15,0 2 0 16,-3-2 5-16,3-2-5 16,-3 2 0-16,0-2 0 15,0-1 1-15,0 0-1 16,-3-2 0-16,0 0 0 15,0 1 4-15,0-2-3 0,-3 2-1 16,-3 0 0-16,-3 0 1 16,0 1-4-16,-4 1 5 15,-1 0-2-15,1-1 11 16,-1 3-3-16,-2-4-8 16,1 3 0-16,0-1 0 15,0 2-1-15,-1 0 1 16,1 0 0-16,-3 0 5 15,3 0-4-15,-3-1-1 16,0 3 0-16,0-2-2 16,-1 1 0-16,-1 0 2 15,-2-1 0-15,-2 0 4 16,1 3-4-16,0 0 0 0,-1 3-1 16,0 2 1-16,-1-1-1 15,1 3 1-15,-3 0 0 16,3 1 1-16,-4 0 1 15,1 3-2-15,-3-2 0 16,2 2-2-16,-3 2 1 16,-1-1 1-16,1 2 0 15,-2 0 3-15,3 0 3 16,-1 0-6-16,3 0 0 16,-1 0-2-16,3 3 2 15,0-2 0-15,1-1 10 16,2 2 17-16,1-2-26 0,-2 1 6 15,-1 1-5 1,4 0 5-16,-6 1 1 0,2 2-7 16,-5 2-1-16,2 0 3 15,-4 3 4-15,1-1-7 16,-2 3 0-16,2 0-1 16,-2 0 0-16,3-2 1 15,5 1 0-15,-2-2 0 16,5-1 13-16,-1-2-13 15,4 2 0-15,1-3 1 16,0 2 4-16,3 0-5 16,0 1 0-16,-4 1-1 15,2 3-2-15,-5 1 3 16,3 2 0-16,-5 3 0 16,4-1-2-16,-2 2 2 0,3-1 0 15,2 2-1-15,-2-2-1 16,5-3 2-16,1 1 0 15,1-4 0-15,3-2-4 16,2-3 6-16,1 1-2 16,1-2 0-16,-1-1-6 15,2 0 6-15,-1-2 0 16,1 2-10-16,1-1 10 16,0 1-43-16,0-2 16 15,0 2-12-15,0-1-60 16,0-1-159-16,1-1-244 0</inkml:trace>
  <inkml:trace contextRef="#ctx0" brushRef="#br0" timeOffset="-154791.15">28978 8744 408 0,'0'0'816'0,"0"0"-680"15,0 0-60-15,0 0 11 16,0 0 96-16,0 0-12 0,0 0-89 15,0-4-4-15,1 4-39 16,-1 0-18-16,0 0 35 16,2 0-47-16,-2 0 1 15,3-1-10-15,5 1 9 16,6-1-9-16,7-2 7 16,11-2 4-16,9-1 37 15,7 1-48-15,6-1 0 16,4 0 0-16,3 1 7 15,2-1-7-15,1 0 0 16,-1 4 1-16,-4-1 6 16,-4 0-7-16,-4 3-6 15,-9 0 6-15,-8 0 0 16,-5 0 0-16,-9 0 0 0,-5-1-13 16,-4-1 13-16,-5 2-66 15,-5-1-37-15,-1-1-54 16,-4-1-92-16,-11-1-318 15,0 1-472-15</inkml:trace>
  <inkml:trace contextRef="#ctx0" brushRef="#br0" timeOffset="-153797.95">29042 8516 863 0,'0'0'268'0,"0"0"-126"15,0 0-5-15,0 0-5 16,0 0 57-16,0 0-81 15,0 0-45-15,0-16 3 16,0 16-44-16,0 0 3 16,0 0-25-16,0 3 16 15,0 14-16-15,0 10 0 16,0 10 10-16,0 6 5 0,0 6-8 16,0-1-7-16,2 0 0 15,1-4 0-15,0-5 2 16,0-10-2-16,-2-7 1 15,1-9 3-15,-2-4-3 16,0-6-1-16,0-3 1 16,0 0 0-16,0 0 37 15,0-8 30-15,0-9-41 16,0-5-18-16,0-7-9 16,-2-5-1-16,1-2-15 15,-2-5-34-15,1 2 38 16,-1-1-16-16,2 2 3 0,-1 3 16 15,2 5-20-15,-1 4 23 16,-1 6 5-16,2 4 1 16,-1 5 1-16,1 5 0 15,-2 2-1-15,2 3 0 16,0 1 7-16,0 0-7 16,0 0 0-16,-3 0-6 15,2 0-3-15,-5 0-11 16,-2 4 20-16,-2 6-1 15,-5 2 2-15,0 2-1 16,-4 1 0-16,-2-1 0 16,0 0 5-16,-3 1-5 15,0-1 0-15,0 0 0 0,5 2 0 16,1-4 0 0,4-1 0-16,1 0 0 15,6-2 3-15,1-1-3 0,1 0 0 16,1 1 0-16,2-2-5 15,2 0 4-15,0 1 1 16,0 0 0-16,0-2 2 16,4 3-1-16,4-2-1 15,1 2 0-15,3-2 1 16,5 2 0-16,3-2 10 16,3 3 1-16,4 2 28 15,0 1-30-15,1-1 14 16,-3 0-11-16,-3 1-7 15,-3 0 13-15,-5-6-12 16,-5 3 7-16,-4-6 30 0,-2 2-35 16,-2-4 20-1,1 1 4-15,-2-3-21 0,0 1 32 16,1-1-28-16,-1 0-5 16,0 0 1-16,0 0-12 15,0 0-6-15,0 4-56 16,0 0-185-16,0 4-568 0</inkml:trace>
  <inkml:trace contextRef="#ctx0" brushRef="#br0" timeOffset="-146358.72">8821 14551 1196 0,'0'0'258'0,"0"0"-167"16,0 0-12-16,0 0-9 15,0 0 55-15,0 0-52 16,-90-8-34-16,74 8-32 15,4 3 3-15,-4 8-6 16,2 2-4-16,-2 1 0 16,2 6 1-16,-2-1-1 15,7 3 0-15,1 0-1 16,5 2-7-16,3 0 6 16,0 0 2-16,5-2-3 15,10-3-4-15,6-5-6 16,1-4 1-16,4-9-8 0,2-1 3 15,-3-1 10-15,1-16 8 16,-4-4-1-16,-7-2 0 16,-2-2 8-16,-5-2-8 15,-5 0 6-15,-3 1-6 16,0 4 32-16,0 2 2 16,0 6 4-16,-2 5-4 15,1 4-23-15,-1 2 30 16,2 3-23-16,0 0-17 15,0 0-2-15,0 7-15 16,8 8 16-16,8 6 0 16,5 4 1-16,6 7-1 0,4 8 0 15,2 6 0 1,9 18-6-16,4 18 13 0,3 16-7 16,-2 5 0-16,-10-4-1 15,-13-10 0-15,-8-12 1 16,-5 1 0-16,-4-15 4 15,-4-8-2-15,-3-13-2 16,0-3 0-16,-2 1-3 16,-9 2 3-16,-5 1 0 15,-3-9 0-15,-3-9 11 16,-2-8-5-16,-5-8-6 16,-6-7 0-16,4-2 6 15,-5-2 6-15,1-15-11 0,3-3 9 16,0-3 39-16,5-5-49 15,5-5 12-15,4-3-12 16,3-7 9-16,6-3-6 16,3-5-3-16,6-5 0 15,0-4 5-15,5-3-4 16,12 0-2-16,5-1 1 16,6 1-1-16,3 8 0 15,4 4 1-15,-1 5 0 16,0 11 0-16,-4 5 1 15,-3 8-1-15,-3 6 0 16,-5 6-5-16,-2 3 4 16,-6 4 1-16,-2 2-16 15,-4 1-114-15,-5 0-250 0,0 0-982 16</inkml:trace>
  <inkml:trace contextRef="#ctx0" brushRef="#br0" timeOffset="-130860.75">6604 14853 743 0,'0'0'496'0,"0"0"-415"15,0 0-54-15,0 0 65 16,0 0 2-16,0 0 1 15,-1 0-20-15,1 0-37 16,0 0 43-16,0-4-7 16,0-6-33-16,0-3 12 15,0-2-52-15,0-3 12 16,0-2-13-16,0-4 7 16,0 0-7-16,0-2 0 15,0 1 0-15,0 1 4 0,0 4-2 16,0 3-2-16,1 5 0 15,-1 2 0-15,0 3 0 16,0 5 0-16,0-1 1 16,0 3 13-16,0 0-14 15,0 0 0-15,0 0-17 16,0 0-11-16,0 3 28 16,3 10-16-16,2 10 16 15,2 4 5-15,2 10-5 16,3 3-1-16,2 8 1 15,3 4 0-15,-3 5-8 16,5 0 10-16,-4-3-2 0,-3-7 7 16,0-5-4-16,-4-9-4 15,-3-10 1-15,-2-5 0 16,-1-8 2-16,-2-3-1 16,0-5-1-16,0-2 13 15,-10 0-11-15,-7 0-2 16,-4-2 0-16,-1-5-15 15,1-1 8-15,0-1 7 16,3 3 0-16,5-1-1 16,4 3 10-16,0 0-9 15,6 2 0-15,0 0 1 16,3 2-6-16,0 0 5 16,0 0-2-16,0 0 2 15,3-1-27-15,10 1 27 16,4-2 0-16,5 1 0 0,0 0 13 15,-2 0-13-15,2-2 0 16,-4 3 0-16,0 0 3 16,-2 0-4-16,5-4 1 15,-6 3-191-15,-3-2-306 0</inkml:trace>
  <inkml:trace contextRef="#ctx0" brushRef="#br0" timeOffset="-130641.18">6922 15141 1362 0,'0'0'306'0,"0"0"-221"16,0 0-21-16,0 0 46 15,0 0-34-15,0 0-38 16,0 0-14-16,0 2-24 15,0-2-2-15,0 0-66 16,0-5-187-16,0-1-138 0</inkml:trace>
  <inkml:trace contextRef="#ctx0" brushRef="#br0" timeOffset="-129936.31">7004 14774 489 0,'0'0'280'0,"0"0"-143"0,0 0-11 15,0 0 57 1,0 0-45-16,0 0-76 0,0 0-11 16,0 0-36-16,0 0 18 15,0 0-1-15,0 0-32 16,0 9 21-16,0 1-20 15,0 4 0-15,0 1 14 16,0 4-15-16,0 4 0 16,0 1-2-16,0 0 5 15,0 3 1-15,3-1-4 16,8-1 6-16,2-3 7 16,-1 0-7-16,4-5-6 15,1-5 0-15,2 0-1 16,-1-5 1-16,0-5 0 15,1 0 0-15,-4-2 12 0,1-2 0 16,-5-11-9-16,1-4 68 16,-3-8 26-16,-5-3 8 15,-2-4-24-15,-2-1-41 16,0-1 16-16,-2 4-54 16,-8 1 26-16,-2 5-8 15,-3 2-1-15,-3 2 18 16,-1 3-23-16,1 1 5 15,-3 4 0-15,2 2-17 16,2 3-4-16,1 0 2 16,2 7-11-16,1 0 5 15,1 0 6-15,3 0-28 16,4 7 13-16,1 5-58 16,3 7-33-16,1 1-23 0,0 14-94 15,10-4-59-15,-1-6-382 0</inkml:trace>
  <inkml:trace contextRef="#ctx0" brushRef="#br0" timeOffset="-129470.96">7322 14722 1159 0,'0'0'191'0,"0"0"-142"0,0 0 18 16,0 0-19-16,0 0-14 15,0 0-21-15,-14 85-3 16,14-58 3-16,0 6-4 16,5 0 13-16,7 0 18 15,7 0-40-15,3-4 15 16,3-4-15-16,3-8 1 15,0-5 12-15,-1-7-12 16,1-5 0-16,-2-3 28 16,-4-14-28-16,-7-9 30 15,-2-9 81-15,-8-5-43 16,-5-3 33-16,0-4-52 16,-18 4 17-16,1 0-4 0,-6 6-50 15,-3 6 5-15,1 7 4 16,1 6-21-16,3 7 33 15,0 5-22-15,4 5-6 16,0 1 2-16,6 4-8 16,0 14-7-16,3 6-31 15,2 5-50-15,6 14-53 16,0-7-175-16,3-4-459 0</inkml:trace>
  <inkml:trace contextRef="#ctx0" brushRef="#br0" timeOffset="-129197.64">7820 14726 1234 0,'0'0'198'0,"0"0"-147"15,0 0-20-15,0 0 66 16,58 93 34-16,-35-63-46 16,0 0-32-16,1-1-33 15,-2-1 4-15,-3-6-24 16,-3-4-1-16,-3-7-19 0,-1-11-167 16,-3 0-61-1,-4 0-439-15</inkml:trace>
  <inkml:trace contextRef="#ctx0" brushRef="#br0" timeOffset="-128988.48">7963 14740 1328 0,'0'0'295'0,"0"0"-236"16,0 0 11-16,0 0-25 15,-31 96 25-15,26-57 25 16,-1-1-70-16,2 1-1 15,1-5-24-15,0-6 7 16,1-8-11-16,2-5 4 16,0-7-38-16,0-8-208 0,2 0-237 15,2-3-136-15</inkml:trace>
  <inkml:trace contextRef="#ctx0" brushRef="#br0" timeOffset="-128705.04">8106 14657 1136 0,'0'0'308'16,"0"0"-236"-16,0 0-39 15,0 0 22-15,0 0 55 0,0 0 8 16,0 0-32-16,30 41-20 15,-22-12 4-15,0 7-39 16,0 3-1-16,-2 3 13 16,0 1-42-16,0-4 4 15,0-7-5-15,-2-8-14 16,-1-11 13-16,0-13-119 16,-1 0-236-16,-1-12-418 0</inkml:trace>
  <inkml:trace contextRef="#ctx0" brushRef="#br0" timeOffset="-128322.85">8182 14652 1121 0,'0'0'232'0,"0"0"-180"15,0 73 25-15,8-37-13 16,2 3 27-16,5-3 35 15,3 0-82-15,3-4-12 16,4-7-25-16,-1-7 3 16,2-6-1-16,-1-9-8 15,-4-3 1-15,-2 0 22 16,-4-17-18-16,-3-7-1 16,-5-7 3-16,-2-5-6 0,-5-1 69 15,0 0-27 1,-2 3 7-16,-11 5 23 0,0 3-52 15,-5 6 24-15,-2 6-21 16,-2 5-24-16,-3 6 36 16,1 3-24-16,1 0-12 15,1 17 0-15,4 9-1 16,6 4-19-16,6 3-18 16,6 10-66-16,0-10-113 15,5-6-502-15</inkml:trace>
  <inkml:trace contextRef="#ctx0" brushRef="#br0" timeOffset="-127579.27">8251 14156 1060 0,'0'0'309'0,"0"0"-207"16,0 0-82-16,0 0 9 16,0 0 43-16,0 0-55 15,0 0 17-15,25-16-8 16,-11 10-10-16,2 4 25 16,4 0-27-16,-1 2 14 15,2 0-7-15,-5 7-20 16,-4 6 26-16,0 3-18 15,-6 1-8-15,-4 2 28 16,-2 1-23-16,0-1-6 16,0 0 0-16,-8-4 10 0,-1-3-9 15,2-3 0-15,-1-5 1 16,2-3 18-16,2-1-12 16,-1 0-14-16,2 0 6 15,3 0-38-15,0-7 25 16,0 0-14-16,0 0 17 15,6-1 10-15,5 4-27 16,2 1 17-16,4 1-5 16,0 2 2-16,0 0 0 15,-2 5 13-15,-2 4 0 16,-1 3 13-16,-6 0-2 16,-1 3-6-16,-5-1 5 15,0 1-8-15,0-1 41 16,-8 1-12-16,-5-3 10 15,-2-2 70-15,-3-3-31 0,4-2-21 16,0-3 3-16,2-2-29 16,4 1 17-16,1-1-19 15,5 0-7-15,1 0-15 16,1 0-9-16,0 0-30 16,0 0-116-16,0 2-650 0</inkml:trace>
  <inkml:trace contextRef="#ctx0" brushRef="#br0" timeOffset="-122231.77">9714 14725 217 0,'0'0'226'0,"0"0"-144"16,0 0-1-16,0 0 35 16,0 0 22-16,0 0-3 15,0 0-46-15,0 0 8 16,0 0-14-16,0 0-11 0,0 0 2 15,0 0-46-15,0 0 12 16,0 0-12-16,0 0-14 16,0 0 13-16,0 0-26 15,0 4 6-15,0 0 2 16,0 2-8-16,0-1-1 16,2 1 0-16,1 1 2 15,0 0-4-15,3-1 4 16,1 0-2-16,-1-2 1 15,0-4 0-15,2 0-2 16,0 0 1-16,-2 0 0 16,0 0 3-16,-1-10 3 15,-2-3-4-15,-3-1 4 16,0-2-5-16,0 1-2 16,0 1-6-16,-6 4 7 0,-2 1 19 15,-1 6-18-15,-1 2-1 16,-2 1 0-16,2 0 11 15,-1 7-9-15,1 2-2 16,1 1 0-16,3 2 3 16,0 1-2-16,6 0-1 15,0-1 0-15,0 1-6 16,0 0-2-16,11 0 8 16,0-3 0-16,1-3 0 15,0-3-5-15,2-4 4 16,-4 0 1-16,-1 0-9 15,-3-4 9-15,-2-6 0 16,-4 1 1-16,0-2-1 0,0 0-19 16,-3-1 19-16,-6 2 0 15,-1 3-3-15,-2 2 2 16,1 2 1-16,1 1 0 16,3 2 5-16,2 0-4 15,2 0-2-15,3 12 1 16,0 3-10-16,0 4 9 15,6-1 1-15,5-2 0 16,2-2-2-16,1-6-5 16,-1-5-10-16,-1-3-12 15,-6 0-5-15,2 0 34 16,-4-10-9-16,-4-1-33 0,0-3 19 16,0 0-103-16,-9 1 126 15,0 0 29-15,-2 3-19 16,0 3 55-16,2 4-23 15,1 3-17-15,3 0 19 16,3 4-43-16,2 9-1 16,0-1 0-16,0 0-2 15,7-2-6-15,-1-4 8 16,2-3-16-16,-1-3 16 16,0 0-23-16,-1 0 21 15,-1-2-12-15,-4-5-43 16,-1-1-11-16,0 2-7 15,0 0-16-15,0 2 43 0,-4 4 38 16,-2 0 10 0,1 4 40-16,1 11 4 0,4 9-11 15,0-4-33-15,0-1-169 16</inkml:trace>
  <inkml:trace contextRef="#ctx0" brushRef="#br0" timeOffset="-117036.68">10251 14582 375 0,'0'0'265'0,"0"0"-178"16,0 0-73-16,0 0 17 15,0 0 22-15,0 0-7 16,0 0 2-16,-22 51-22 16,19-39-3-16,1-2 42 15,2 2-35-15,0 3 8 16,0-1-6-16,0 3 11 16,0 0 20-16,0 0-37 0,0 0 4 15,5-1-17 1,1-1-3-16,0 1 6 0,6-2-1 15,-3-2 6-15,1 1 23 16,3-2-37-16,-2-2 8 16,4 0-14-16,-2-4 6 15,5 1 9-15,-1-2 3 16,0-1 3-16,-1-3 15 16,0 0-36-16,-3 0 8 15,1-1 3-15,-4-9-11 16,-1-4 20-16,1-4 60 15,-4-3 8-15,-1-4-13 16,0-3-51-16,-5-3 9 16,0 1 2-16,0-1-24 15,0 1 36-15,-5 2-21 0,-3 2 22 16,-2 5 4-16,0 1-32 16,-2 3 20-16,-2 4-5 15,1 2-25-15,-3 1 32 16,0 1-29-16,0 6-8 15,0-2 5-15,-2 5-9 16,1 0-2-16,-2 0 0 16,0 12-6-16,-1 3-7 15,1 0 13-15,0 3-8 16,5 0 7-16,3 4-35 16,4-1 14-16,4 3-13 15,3 0-27-15,0 0-12 0,9 1-132 16,9 6-17-1,-2-5-310-15,-1-6-213 0</inkml:trace>
  <inkml:trace contextRef="#ctx0" brushRef="#br0" timeOffset="-116720.77">10672 14913 751 0,'0'0'357'0,"0"0"-200"15,0 0 14-15,0 0 91 16,0 0-52-16,0 0-107 15,0 0-17-15,0 0-45 16,0 0-20-16,0 0 6 16,0 0-27-16,0 0 0 15,0 0-10-15,3 0-80 16,0-9-226-16,0-4-398 0</inkml:trace>
  <inkml:trace contextRef="#ctx0" brushRef="#br0" timeOffset="-116308.83">10842 14470 165 0,'0'0'603'15,"0"0"-384"-15,0 0-18 16,0 0-44-16,0 0-34 16,0 0-60-16,0 0-43 15,0 0 18-15,0 9-19 0,0 5 0 16,0 5 67-16,0 9-25 15,0 2 2-15,3 4-12 16,-3 5-32-16,3 0 34 16,-1-1-40-16,-1-1-4 15,2-4 4-15,0-6-12 16,-2-3-1-16,1-4 0 16,1-6-23-16,-2-6 8 15,1-5-153-15,-1-3-106 16,1 0-316-16</inkml:trace>
  <inkml:trace contextRef="#ctx0" brushRef="#br0" timeOffset="-115662.27">10972 14514 796 0,'0'0'317'16,"0"0"-209"-16,0 0-72 16,0 0 40-16,0 0 17 15,0 0-51-15,0 0-16 0,43-9 22 16,-28 9-21 0,3 0 37-16,1 4 31 0,-2 7 0 15,0 3-26-15,-3 3-43 16,-5 2 8-16,-2 3-18 15,-5 1-16-15,-2-1 21 16,0-1-21-16,-5-3 0 16,-7-3 0-16,2-5 1 15,1-6-2-15,-1-4 1 16,-1 0-23-16,5 0-23 16,0-12-62-16,3 1 22 15,2-1 11-15,1 0-13 16,0 2 80-16,0 4 1 15,7 1 7-15,5 1 3 16,7 3-3-16,4 1 0 0,4 0-2 16,1 0 5-16,2 6 6 15,-2 8 8-15,-4 4 6 16,-2 3 44-16,-5 1-24 16,-8 5 3-16,-3 3-2 15,-6 0-31-15,0-1 20 16,-2-3-23-16,-11-1 3 15,-1-4 16-15,-3-6-29 16,-6-3 29-16,1-7-1 16,-5-2-21-16,0-3 43 15,0 0-8-15,2-3-8 16,4-5 2-16,3-1-35 0,5 1-1 16,2 1 0-1,4 3 0-15,4-1-12 16,1 4 3-16,2-4-88 0,0 1-152 15,2-1-369-15</inkml:trace>
  <inkml:trace contextRef="#ctx0" brushRef="#br0" timeOffset="-115227.18">11586 14397 977 0,'0'0'241'15,"0"0"-168"-15,0 0 38 16,0 0 46-16,0 0-29 16,0 0-87-16,0 0-16 15,-3 0-10-15,14 0-1 0,4 3 71 16,4 1-51-16,3 0 26 15,2-4-26-15,-1 0-18 16,-1 0 1-16,-1 0-11 16,-5 0-12-16,-4 0 3 15,-3-5-121-15,-6 0-224 16,-3 3-914-16</inkml:trace>
  <inkml:trace contextRef="#ctx0" brushRef="#br0" timeOffset="-114776.95">11659 14446 728 0,'0'0'617'0,"0"0"-536"0,0 0-43 16,0 0-8-16,0 0 58 15,0 0-55-15,0 0-31 16,9 27 74-16,0-13 6 15,5 4 0-15,0 3-16 16,0 3-24-16,2 1 14 16,-2 4-37-16,-1-1-13 15,-2-1 11-15,-2 1-16 16,-5-4-1-16,-2-2 0 16,-2-1 8-16,0-2-2 15,0-2-6-15,-6-2 0 16,-3-4 14-16,-5-2-8 0,1-4-6 15,-5-2 0-15,-2-3 0 16,0 0 10-16,-1 0 2 16,4-3-12-16,1-5 39 15,4 0-38-15,3 1-1 16,2 2 0-16,4 3 8 16,3-1-16-16,0 3 8 15,0 0-3-15,0-2-5 16,6 2-1-16,7 0-21 15,4 0-119-15,-1 0-192 16,-6 0-498-16</inkml:trace>
  <inkml:trace contextRef="#ctx0" brushRef="#br0" timeOffset="-114274.25">11164 15274 1159 0,'0'0'236'0,"0"0"-163"0,0 0-18 16,0 0 15-16,0 0 4 15,0 0-52-15,0 0-9 16,12 0 110-16,4 0-43 16,7 0-7-16,7-2 11 15,11-2-31-15,7-2-3 16,10-2-31-16,5-2-3 15,5-1 11-15,4-1-26 16,0 1 4-16,1 0-5 16,-3 2 0-16,-1-2 0 15,-5 5 0-15,-6 3 0 16,-6 1 8-16,-7 2-7 16,-10 0-1-16,-6 0 0 0,-11 2-2 15,-3 0 1-15,-8-1 1 16,-4 1 0-16,-3-1-9 15,0 0-92-15,-3 1-215 16,-9 1-555-16</inkml:trace>
  <inkml:trace contextRef="#ctx0" brushRef="#br0" timeOffset="-113446.28">11616 15497 218 0,'0'0'1355'16,"0"0"-1145"-16,0 0-160 15,0 0 95-15,0 0-63 16,0 0 0-16,0 0-2 16,-71-10-80-16,44 10 6 15,-3 0-6-15,-1 4 7 16,1 7-7-16,0 3 2 0,4 3-2 16,2 0 9-16,5-1-9 15,6 1 0-15,1-2 0 16,6 0-12-16,3 1 12 15,3 0 0-15,0 1 0 16,3 0-2-16,12 2 3 16,1-2-2-16,5-3-7 15,1-5-2-15,-2-1 1 16,2-5 0-16,-3-3 9 16,-2 0-6-16,-1-5-10 15,-4-10 5-15,-1-2-6 16,-1-2-2-16,-2 0 11 15,-4 5 9-15,-1 3-1 16,-1 2 7-16,-2 6-5 16,1 3-2-16,2 0 0 0,3 12-18 15,1 9 18-15,4 7 0 16,4 8 0-16,0 5 3 16,3 4-2-16,-3 4-2 15,-1 2 1-15,-6 4 0 16,0 1-6-16,-5 3 7 15,-3-1-1-15,0-1 3 16,-8-3-1-16,-7-6-2 16,-3-6 17-16,-3-6-16 15,0-9 42-15,-3-6-16 16,1-11-4-16,-4-8-2 16,0-2-19-16,-1 0 18 0,2-17-19 15,2-6 0 1,7-7 3-16,4-4-4 0,7-4 0 15,6-1 0-15,0-3 9 16,8-3 4-16,14-1-1 16,4-4-11-16,5 0 17 15,5 2-18-15,1 1 0 16,-1 2-10-16,1 4-70 16,9-5-97-16,-10 8-216 15,-6 7-580-15</inkml:trace>
  <inkml:trace contextRef="#ctx0" brushRef="#br0" timeOffset="-113077.77">11804 15498 766 0,'0'0'353'15,"0"0"-275"-15,0 0-42 16,0 0-14-16,0 0 36 16,0 0-10-16,0 0-48 15,34 75 9-15,-20-74-9 16,1-1 0-16,-3 0 24 16,-1-12 15-16,-2 0 25 0,-4-5 24 15,-2-3-29 1,-3 2 27-16,0 1 6 0,0 3-37 15,-9 1 35-15,0 6-36 16,-3 0 15-16,2 6-38 16,-4 1-31-16,4 0 0 15,1 8-54-15,3 6-94 16,0 3-71-16,6 8-36 16,0-3-242-16,0-4-194 0</inkml:trace>
  <inkml:trace contextRef="#ctx0" brushRef="#br0" timeOffset="-112659.77">12269 15458 1271 0,'0'0'207'15,"0"0"-138"-15,0 0-20 16,0 0 9-16,0 0 23 16,0 0 2-16,0 0-41 15,-91 39-20-15,73-18-7 16,-4 4-14-16,4 5-1 16,-1 2 0-16,1 3 1 15,3-1 0-15,0 1 0 0,6 0-1 16,4-4 6-16,5-2 7 15,0-2-6-15,3-5 25 16,11 0-18-16,5-3 16 16,5-5-16-16,3-3 19 15,6-5 42-15,0-4-48 16,1-2 5-16,0 0-5 16,1-11-14-16,-4-4 31 15,-1 2-30-15,-6 2-14 16,-6 0 7-16,1 2-7 15,-7 0-86-15,-3 5-438 0</inkml:trace>
  <inkml:trace contextRef="#ctx0" brushRef="#br0" timeOffset="-107336.23">23131 10291 867 0,'0'0'214'15,"0"0"-169"-15,0 0-25 16,0 0 48-16,0 0 58 16,0 0-31-16,0 0-65 15,-3 66-11-15,0-40 17 16,-2 5-30-16,0 7 12 16,0 5 2-16,2 5-20 15,0 3 23-15,0 0-17 16,3-4-6-16,0-4 8 0,0-10-2 15,0-5-6 1,0-8 0-16,2-9-1 0,-1-4 1 16,-1-5 0-16,2-2 0 15,-2-2 32-15,1-15-14 16,1-7-1-16,-2-9-4 16,0-7-13-16,0-6 21 15,0-7-20-15,0 0 0 16,0-4 12-16,0 3-12 15,0 2-1-15,0 5 0 16,0 7 5-16,3 4-5 16,2 8 0-16,0 7 0 15,-1 6-1-15,3 7-3 16,-1 1 4-16,0 7-19 16,2 0 13-16,3 7-1 0,4 15 7 15,3 7 0 1,4 11-1-16,5 6 1 0,4 7 0 15,0 0 0-15,1 1 0 16,-5-3 4-16,-4-7-4 16,-4-6 0-16,-9-4 0 15,-3-7-2-15,-7-4 2 16,0-3 0-16,-13 0 0 16,-8-4 22-16,-6-2-22 15,-4-1 0-15,-6-3 0 16,-2-5 10-16,0-3-2 15,3-2 11-15,3 0 42 0,8 0 6 16,6 0-48-16,8-2 9 16,5-1-28-16,6 3-10 15,0 0 9-15,0-2-112 16,20-10-47-16,1 3-132 16,1-5-457-16</inkml:trace>
  <inkml:trace contextRef="#ctx0" brushRef="#br0" timeOffset="-107086.78">23581 10272 1220 0,'0'0'154'0,"0"0"-99"16,0 0-35-16,0 0 67 15,110 2 27-15,-73-2-54 16,1 0-24-16,3 0-7 16,-4 0-28-16,-1 0 19 15,-10-2-20-15,-6 0-16 16,-12 2-86-16,-7 0-216 16,-1 0-510-16</inkml:trace>
  <inkml:trace contextRef="#ctx0" brushRef="#br0" timeOffset="-106884.79">23737 10381 1220 0,'0'0'212'0,"0"0"-106"16,-3 100-16-16,3-52 62 15,0 1 7-15,0-4-101 16,0-6-24-16,0-5-32 15,0-7 14-15,0-6-32 16,0-3 13-16,1-5-218 16,1-8-492-16</inkml:trace>
  <inkml:trace contextRef="#ctx0" brushRef="#br0" timeOffset="-106329.39">24069 10701 1204 0,'0'0'191'0,"0"0"-147"15,9 98 30-15,-3-55 73 16,0-5-60-16,0-4-28 16,-1-4-43-16,-1-6-10 15,-1-8-6-15,0-5 0 16,-3-8-72-16,0-3-64 16,0-6-169-16,-4-8-333 0</inkml:trace>
  <inkml:trace contextRef="#ctx0" brushRef="#br0" timeOffset="-106038.3">24014 10660 854 0,'0'0'137'0,"0"0"-136"16,0 0 14-16,0 0 11 15,0 0 101-15,87-56-17 16,-64 56-27-16,0 0 28 15,1 7-10-15,-5 8-5 16,-4 4-2-16,-5 4-25 16,-8 2-13-16,-2 2-2 15,-5 2-38-15,-15 0 8 16,-4-2-16-16,-3-2-2 0,2-5 2 16,2-6-8-1,4-5 0-15,5-5 3 0,6-4-3 16,8-6-72-1,0-10-229-15,0-3-558 0</inkml:trace>
  <inkml:trace contextRef="#ctx0" brushRef="#br0" timeOffset="-105743.43">24471 10568 1290 0,'0'0'189'0,"0"0"-134"15,0 0-35-15,0 0 135 16,94 4-40-16,-69-4-71 15,-3 0-7-15,-2-2-37 16,-4 0 8-16,-5-1-8 16,-11 3-113-16,0 0-118 15,-2 7-412-15</inkml:trace>
  <inkml:trace contextRef="#ctx0" brushRef="#br0" timeOffset="-105580.96">24468 10762 1283 0,'0'0'196'0,"0"0"-139"16,0 0 4-16,0 0 161 0,0 0-90 15,0 0-72-15,103-2-28 16,-75-7-32-16,12-5-2 16,-7 3-192-16,-6-1-563 0</inkml:trace>
  <inkml:trace contextRef="#ctx0" brushRef="#br0" timeOffset="-104198.83">24287 10727 781 0,'0'0'283'15,"0"0"-171"-15,0 0-67 16,0 0 1-16,0 0 51 16,0 0-43-16,0 0-6 15,0 72-6-15,0-44-13 16,0 0 13-16,0 0 2 15,2-2-27-15,1-2 19 16,-2-4-36-16,2-5 0 0,0-4 0 16,0-4 1-16,-3-1-1 15,1-6 0-15,-1 0 0 16,0 0 35-16,2-3-28 16,-1-8 1-16,2-5-8 15,2 1-22-15,1-2 22 16,2 4-24-16,2 4 19 15,-1 3-5-15,1 6 1 16,2 0 9-16,-1 7-1 16,-1 9 1-16,0 2 3 15,-2 1 4-15,-4 1-6 16,-4-1 29-16,0-2-17 16,0 1 4-16,-4-4-2 15,-7 0-14-15,-2-5 19 16,1-1 2-16,-3-4 17 15,0-4 18-15,-1 0-55 0,-1 0 45 16,3-5 23-16,0-5-34 16,5 1 5-16,3 2-26 15,3 2-7-15,3 0-8 16,0 3-8-16,2-1-27 16,25-4-56-16,-2 2-166 15,2-4-486-15</inkml:trace>
  <inkml:trace contextRef="#ctx0" brushRef="#br0" timeOffset="-103595.31">25172 10270 687 0,'0'0'258'0,"0"0"-156"15,0 0-10-15,0 0 95 0,0 0-36 16,0 0-60-16,0 0 22 16,98-10 31-16,-64 8-22 15,0 0-33-15,4-1-72 16,-1-1 23-16,-1-1-21 15,0 1-7-15,-5 0 6 16,-5 0-18-16,-6 1 0 16,-5 1 0-16,-6 2-24 15,-4 0-31-15,-5 0-213 16,-3 0-303-16,-12 2-291 0</inkml:trace>
  <inkml:trace contextRef="#ctx0" brushRef="#br0" timeOffset="-103318.21">25364 10321 1139 0,'0'0'274'0,"0"0"-210"15,0 0-51-15,0 0 15 16,0 0 59-16,-6 76 5 15,6-41-9-15,0 7-16 16,9 6 25-16,0 2-20 16,-2-3-25-16,1-1 4 0,-1-8-51 15,-2-4 6 1,-2-7-6-16,1-8 1 0,-1-5-17 16,6-9-5-16,0-5-200 15,-1 0-174-15</inkml:trace>
  <inkml:trace contextRef="#ctx0" brushRef="#br0" timeOffset="-102966.23">25832 10578 512 0,'0'0'895'0,"0"0"-773"15,0 0-106-15,0 0 91 0,0 0 54 16,0 0-88-16,0 0-36 16,-39-53-36-16,25 50 10 15,0 3-11-15,-1 0-5 16,2 2 4-16,0 13 1 16,2 5 0-16,2 8 0 15,3 8 7-15,0 6-7 16,5 6 12-16,1 6-2 15,0 1 42-15,0 5-26 16,10-3-7-16,-4-4-9 16,0-8 2-16,-1-6-12 15,-4-8 0-15,-1-6-12 16,0-6-55-16,-8-7-225 0,-2-7-379 16</inkml:trace>
  <inkml:trace contextRef="#ctx0" brushRef="#br0" timeOffset="-102754.79">25542 10957 821 0,'0'0'648'16,"0"0"-574"-16,0 0-50 16,0 0 67-16,0 0 77 15,0 0-16-15,0 0-73 16,105-21-31-16,-72 18 1 0,0-2-49 15,0 3 0-15,0-4-13 16,7-4-182-16,-9 2-205 16,-8 0-806-16</inkml:trace>
  <inkml:trace contextRef="#ctx0" brushRef="#br0" timeOffset="-102552.18">25998 10858 1192 0,'0'0'207'0,"0"0"-144"15,3 95 11-15,0-50 26 0,1 1 20 16,2-3-51 0,-1-5-62-16,-1-4 13 0,-1-8-20 15,-1-9-12-15,-2-5-144 16,0-9-432-16</inkml:trace>
  <inkml:trace contextRef="#ctx0" brushRef="#br0" timeOffset="-102201.41">25897 10880 487 0,'0'0'558'15,"0"0"-558"-15,0 0 0 16,0 0 58-16,0 0 78 0,0 0-43 16,104-41-45-16,-76 41 21 15,2 0 39-15,-1 0-27 16,-7 7-22-16,-5 7 11 16,-6 3-31-16,-8 5 5 15,-3 4 13-15,0 4-17 16,-15-3 17-16,-6 3-38 15,-2-3-11-15,0-5 7 16,1-3-14-16,2-6-1 16,5-5 0-16,2-4 13 15,4-4-10-15,3 0-3 16,0 0-33-16,5-12-39 16,1-5-165-16,0 0-80 15,0 1-455-15</inkml:trace>
  <inkml:trace contextRef="#ctx0" brushRef="#br0" timeOffset="-101674.15">26244 10810 188 0,'0'0'1022'15,"0"0"-876"-15,0 0-111 0,0 0 29 16,0 0 55-16,-9 91-23 16,8-56-33-16,1 4-19 15,0 1 22-15,0-2-2 16,0-6-55-16,1-3 10 16,1-9-18-16,-2-7 5 15,1-6 9-15,-1-4-9 16,0-3 17-16,0 0 81 15,0-4-48-15,0-12-17 16,0-3-39-16,3-6-1 16,3 3 0-16,1 0-52 15,2 3 3-15,5 7 20 16,-1 3-18-16,3 6 46 16,1 3 2-16,-1 0 0 15,1 6 15-15,1 7-8 0,-3 2 9 16,-1 2 15-1,-3 2-15-15,-3 2 43 0,-7-1-40 16,-1-2-10-16,0 1 7 16,-12-1-4-16,-9-3-12 15,-1-2 0-15,-4-3 7 16,0-5-8-16,2-3 1 16,6-2 0-16,1 0 6 15,10-5-6-15,7-17-34 16,0 0-115-16,6-3-363 0</inkml:trace>
  <inkml:trace contextRef="#ctx0" brushRef="#br0" timeOffset="-101395.29">26741 10624 74 0,'0'0'1546'0,"0"0"-1354"15,0 0-158-15,0 0 4 16,0 0 94-16,0 0-10 16,0 0-44-16,77 15-44 15,-51-15 19-15,-2 0-14 16,-2 0-33-16,-3 0 13 0,1 0-19 15,3-13-42-15,-3 2-158 16,-4-2-831-16</inkml:trace>
  <inkml:trace contextRef="#ctx0" brushRef="#br0" timeOffset="-100922.78">27545 10216 808 0,'0'0'503'0,"0"0"-427"0,0 0-33 15,0 0 82-15,96-21 107 16,-58 11-102-16,2 1-34 16,6-2-11-16,-1 5-52 15,1-1-5-15,-5 4-20 16,-5 1-1-16,-5 2-2 16,-7 0-5-16,-8 0-14 15,-7 2-46-15,-9 10-180 16,-2 0-155-16,-12-2-617 0</inkml:trace>
  <inkml:trace contextRef="#ctx0" brushRef="#br0" timeOffset="-100674.02">27718 10285 1370 0,'0'0'212'0,"0"0"-149"16,0 75 113-16,10-30 33 16,5 6-104-16,0 4-27 15,3 2-47-15,0-4-16 16,-3-5 20-16,-2-7-35 16,-3-8-1-16,1-8 1 15,-1-8-26-15,2-9-42 16,-3-4-188-16,2-4-395 0</inkml:trace>
  <inkml:trace contextRef="#ctx0" brushRef="#br0" timeOffset="-100480.16">28099 10649 1453 0,'0'0'379'16,"0"0"-272"-16,0 0-56 15,8 98 0-15,-2-69 71 16,3-2-64-16,0-4-57 16,0-7-2-16,-2-7 1 15,-4-9-136-15,0 0-247 16,-3-8-652-16</inkml:trace>
  <inkml:trace contextRef="#ctx0" brushRef="#br0" timeOffset="-100300.77">28043 10428 1935 0,'0'0'254'16,"0"0"-182"-16,0 0-57 16,0 0-14-16,0 0-1 15,0 0-14-15,0 0-77 16,28 7-187-16,-11 0-689 0</inkml:trace>
  <inkml:trace contextRef="#ctx0" brushRef="#br0" timeOffset="-99955.7">28449 10760 1303 0,'0'0'203'0,"0"0"-163"0,0 0 121 15,0 0 79-15,6 104-96 16,2-65-46-16,0 5-56 15,-1 1-7-15,1-4 16 16,-1-3-51-16,-2-4 11 16,-2-5-11-16,0-7-15 15,0-5 14-15,-3-5-66 16,0-7-99-16,0-5-157 16,0-5-243-16,0-9-424 0</inkml:trace>
  <inkml:trace contextRef="#ctx0" brushRef="#br0" timeOffset="-99640.93">28386 10779 185 0,'0'0'1203'16,"0"0"-1021"-16,0 0-160 16,0 0 0-16,0 0 8 15,0 0-5-15,0 0-5 16,46-51-19-16,-23 47-1 15,4 4 0-15,1 0 0 16,2 0 18-16,-2 11 17 16,-3 3 10-16,-1 6 31 15,-7 4-51-15,-4-1 16 16,-9 3 0-16,-4-1-25 16,0 0 22-16,-11 0-23 0,-6-3-4 15,-5-3 12 1,-3-2-16-16,2-6-7 0,1-3 0 15,4-4-70-15,4-4-55 16,7 0-144-16,1 0-566 0</inkml:trace>
  <inkml:trace contextRef="#ctx0" brushRef="#br0" timeOffset="-99114.27">28748 10751 644 0,'0'0'781'0,"0"0"-710"0,0 0-65 16,0 0 17-16,0 0 116 16,5 78-1-16,1-39-65 15,4 7-42-15,1 4 54 16,1 1-34-16,-1-2-41 15,0-8 18-15,-1-4-28 16,-5-8 1-16,-1-11 4 16,-2-7 7-16,-2-7-12 15,0-4 14-15,0 0 17 16,0-15 34-16,0-10-65 16,-3-4 2-16,1-5-2 15,2 0-25-15,0 4 19 16,2 5-14-16,7 7 0 15,4 5 8-15,1 7-7 0,3 6 13 16,0 0 6-16,2 0 0 16,-2 14 2-16,2 6-1 15,-4 4 19-15,-2 3 41 16,-2 1-42-16,-6 2 7 16,-5-2-7-16,0-1-13 15,-6-3 15-15,-11-3-12 16,-4-4-8-16,-3-4 8 15,1-6-8-15,-2-2-2 16,3-5 1-16,4 0-55 16,5 0-11-16,3-8-115 15,4-1-160-15,4-4-493 0</inkml:trace>
  <inkml:trace contextRef="#ctx0" brushRef="#br0" timeOffset="-97358.93">12984 14146 747 0,'0'0'533'0,"0"0"-437"16,0 0-14-16,0 0 14 0,0 0 57 15,0 0-24-15,0 0-103 16,-40 39 14-16,32-29 11 16,1 0-33-16,-3 3 17 15,0 3-20-15,0 1-14 16,-1 2 34-16,-2 3-35 15,2 2 6-15,0 4-6 16,0-1 0-16,2 2 1 16,3 2 1-16,-1 2-2 15,2 3 1-15,2 1-1 16,3 2 0-16,0 5 0 16,0 4-4-16,0 7 3 15,6 5 1-15,6 4 0 0,5 5 5 16,3-2-5-16,4-1 0 15,4 1 0-15,2-6 1 16,3-1-6-16,0-6 5 16,1-5 0-16,1-6 15 15,-2-6-14-15,-1-4-1 16,0-6 18-16,-2-5-2 16,-4-4 36-16,-2-2-26 15,-6-4-11-15,-1-6 4 16,-8-1-13-16,-2 1-3 15,-3-5-3-15,-2 0-1 16,-1 1 1-16,-1-2 1 0,0 0 0 16,0 0-1-1,0 1-68-15,0 0-207 0,0 2-637 0</inkml:trace>
  <inkml:trace contextRef="#ctx0" brushRef="#br0" timeOffset="-88559.4">13291 14604 834 0,'0'0'291'16,"0"0"-186"-16,0 0-37 15,0 0 37-15,0 0 8 16,0 0-81-16,-2-6-12 15,2 1 5-15,0-1-18 16,0 0 30-16,2-3-21 16,6 0-10-16,2 0 10 15,5-2-15-15,0 1-1 0,4 0 0 16,2 1 1 0,3 4-1-16,-2 5 0 0,2 0 0 15,0 5 12-15,-2 10-6 16,-4 2-6-16,-1 5 0 15,-8 2 7-15,-6 2-6 16,-3 1 0-16,0 2 0 16,-5-1 14-16,-7-1-15 15,-3-2 0-15,2-6 0 16,0-5 2-16,2-4 2 16,2-7-3-16,-1 1 7 15,4-4 16-15,0 0-24 16,1-4 0-16,2-5-20 15,-1-2-38-15,4-3 30 16,0 2-2-16,0-2 25 0,9 1-6 16,1 3 1-1,2 1 9-15,3 2 1 0,3 4-4 16,-2 1 4-16,2 2 0 16,0 0 0-16,0 6 17 15,-1 10-16-15,-3 3 4 16,-2 2 1-16,-3 4-5 15,-3 1 29-15,-4 2-16 16,-2 2 1-16,0-1 17 16,-5-2-20-16,-7 0 11 15,0-2-1-15,-1-5-13 16,-2-4 41-16,3-2-8 16,-6-7 15-16,-4-2 24 0,-3-5-51 15,-5 0-5 1,-2 0-10-16,0-9-6 0,0-2 26 15,4-1-16-15,8 2 6 16,3 1 15-16,6 2-40 16,6 4 28-16,1 0-19 15,4 3 1-15,0 0-20 16,0 0 7-16,0 0-12 16,7 0 15-16,7 0-72 15,11 0-60-15,-2 0-180 16,-2 0-441-16</inkml:trace>
  <inkml:trace contextRef="#ctx0" brushRef="#br0" timeOffset="-88173.27">13810 14505 565 0,'0'0'627'15,"0"0"-512"-15,0 0-79 0,0 0 23 16,0 0 65-16,0 0-49 16,0 0-18-16,54-5 41 15,-36 5-19-15,1-3-31 16,0 3-7-16,-2-2-41 16,2 0 21-16,-4-1-21 15,-3 0-13-15,-1-1-57 16,-7 4-170-16,-4-3-322 0</inkml:trace>
  <inkml:trace contextRef="#ctx0" brushRef="#br0" timeOffset="-87561.25">13801 14543 1217 0,'0'0'191'15,"0"0"-149"-15,0 0 11 16,0 0 9-16,0 0-30 16,0 0 13-16,-10 82-26 15,10-56 58-15,0 5 4 16,0-2-30-16,0-1 8 16,0-3-36-16,0-3-8 15,0-8 1-15,0-2-10 16,0-7-6-16,0-1 0 0,0-3 0 15,0-1 7-15,0 0-7 16,0 0-6-16,0-3-9 16,1-8-14-16,6 0 21 15,1-3-34-15,1 4 21 16,3-2 13-16,1 5-1 16,4 0 8-16,2 7 1 15,2 0-10-15,1 0 10 16,0 14 14-16,0 5-5 15,-3 3 25-15,-2 3-33 16,-4 2 8-16,-4 1-9 16,-3-1 11-16,-6 3-7 15,0-3-3-15,0 0 0 0,-6-2 17 16,-5-3-16-16,-5-3-2 16,-2-2 0-16,0-6 7 15,-4-1-1-15,-3-6 8 16,-1-2 19-16,2-2 18 15,-1 0-26-15,1-5 0 16,2-3-10-16,7 0-13 16,2 1 13-16,5 1-15 15,3 2 2-15,4 1 2 16,1 2-4-16,0-1-10 16,0 1-37-16,3 0-48 15,18 1-24-15,-5 0-141 16,4 0-445-16</inkml:trace>
  <inkml:trace contextRef="#ctx0" brushRef="#br0" timeOffset="-87347.83">14125 15041 1508 0,'0'0'500'0,"0"0"-457"15,0 0 13-15,0 0 68 16,0 0-62-16,0 0-22 16,0 0-40-16,0 3-4 15,0-3-23-15,0 0-94 16,0-7-260-16,0 1-871 0</inkml:trace>
  <inkml:trace contextRef="#ctx0" brushRef="#br0" timeOffset="-86613.98">14267 14591 350 0,'0'0'534'0,"0"0"-495"16,0 0-7-16,0 0 26 15,0 0 29-15,0 0 12 16,0 0-51-16,97-62-6 16,-75 59-1-16,0 3-2 15,1 0 36-15,1 7 2 16,-2 6-4-16,0 8 25 0,-4-1-49 16,-2 5 32-16,-3 3-18 15,-7 2-41-15,-5 2 17 16,-1 3-26-16,0 5-5 15,-12-1 6-15,-6 3-5 16,0-3-9-16,-1-3 0 16,1-3-1-16,-1-5 1 15,2-4 0-15,4-8 0 16,4-3 6-16,0-9-5 16,6-1-1-16,0-3 0 15,3 0-52-15,0-12-40 16,0-5-31-16,0 0 60 15,0-3 52-15,6 4-13 16,3 0 24-16,0 5 0 16,0 2 0-16,2 6 8 0,2 3 7 15,1 0 56-15,0 6 40 16,2 8-27-16,1 4 17 16,0-1-19-16,2 3-56 15,0-3 36-15,0-5-41 16,-1 2 3-16,1-6-10 15,-2-2 0-15,1-3-8 16,-3-3-6-16,-3 0 0 16,-3 0-6-16,-6-17-62 15,-3 0-185-15,0 3-517 0</inkml:trace>
  <inkml:trace contextRef="#ctx0" brushRef="#br0" timeOffset="-85966.51">14210 15049 874 0,'0'0'318'16,"0"0"-240"-16,0 0-40 0,0 0 14 15,0 0-2-15,0 0-17 16,0 0-33-16,0 27 16 16,1-16 20-16,4 2-21 15,2-4 14-15,-1-1-22 16,-1-2 0-16,1-6 9 16,0 0-14-16,-3 0 4 15,1-7-6-15,-3-6 7 16,-1-2 5-16,0 3-12 15,0 1 7-15,0 3 20 16,-7 5 25-16,3 3 84 16,-1 0-57-16,1 3-67 15,-1 8 5-15,4 3-17 0,1 2-10 16,0-2-193-16,0-5-577 16</inkml:trace>
  <inkml:trace contextRef="#ctx0" brushRef="#br0" timeOffset="-85006.11">14735 14539 882 0,'0'0'258'15,"0"0"-190"-15,0 0 45 16,0 0 6-16,0 0-83 16,0 0-6-16,0 0-29 15,0 18 10-15,0-12 29 0,4 1-27 16,2 2 12-16,2 1 14 16,2-1-18-16,2-3 18 15,2-1-20-15,2-3-3 16,-1-2 34-16,0 0-50 15,0-3 19-15,-2-9-9 16,-2-2-10-16,-2-3 35 16,-3-2-13-16,-1-1 1 15,-5 1 33-15,0 2-43 16,0 3 13-16,0 4 34 16,-7 2-25-16,-3 2 21 15,-4 6-25-15,-4 0-14 16,1 0-7-16,-2 7-10 15,2 6 0-15,3 1-1 16,2 5-62-16,5 5-33 0,4 0-177 16,1-4-489-16</inkml:trace>
  <inkml:trace contextRef="#ctx0" brushRef="#br0" timeOffset="-75110.58">15075 14870 624 0,'0'0'249'16,"0"0"-141"-16,0 0 71 16,0 0 13-16,0 0-44 15,0 0-20-15,-2-3-10 0,2 3 38 16,0 0-46 0,0-1-32-16,0 1 15 0,0 0-51 15,0 0 6-15,0 0-4 16,0 0-25-16,0 0 23 15,0 0-27-15,0 0-9 16,0 0 17-16,0 0-17 16,0 0-6-16,0 0 0 15,0 0-3-15,0 0 3 16,0 0 0-16,0 0 0 16,0 0 0-16,0 0 0 15,0 0-1-15,0 0 0 16,0 0-6-16,9 0 7 15,0 0 0-15,3 0 0 16,-1-2 7-16,-1 0-6 0,3-2-2 16,1 1 1-16,1 2 0 15,0-1 1-15,0 0-1 16,0 2 0-16,-1-1 5 16,-1 1-4-16,-1 0-1 15,-1-2 0-15,-2 2-1 16,1 0 1-16,0-1 0 15,-3-1 0-15,1 1 8 16,-2-1-7-16,2 2-1 16,-3-4 0-16,0 3 4 15,-1 1-5-15,-1 0 2 16,0 0-1-16,0 0 13 16,-1 0-13-16,2 0 0 0,-3 0 0 15,1 0 12 1,-2 0-6-16,0 0-6 0,0 0 1 15,0 0 15 1,0 0-16-16,0 0 0 0,0 0-1 16,0 0-11-16,0 0-5 15,0 0-162-15,0 0-613 0</inkml:trace>
  <inkml:trace contextRef="#ctx0" brushRef="#br0" timeOffset="-69735.16">15779 14783 841 0,'0'0'266'16,"0"0"-156"-16,0 0-64 15,0 0 66-15,0 0-11 16,0 0-47-16,11-70-6 16,-7 50-20-16,1-1-17 15,2 0 26-15,-3 0-28 0,2 3 18 16,0-1-12-16,-1 2-9 16,0 4 2-16,-1 3-6 15,-3 2 4-15,1 6 8 16,-2 0-14-16,0 2 0 15,0 0 0-15,0 0 8 16,0 2-16-16,0 12 8 16,0 4 0-16,0 8 4 15,1 6-3-15,2 7-1 16,2 6 13-16,-2 1-12 16,0-1 43-16,0-3-14 15,0-5-3-15,-1-5 17 16,1-6-33-16,-1-5 7 15,-1-4-18-15,1-6 7 16,-2-4-2-16,0-4-5 0,0-3 0 16,0 0-5-16,0 0-152 15,1-10-64-15,-1-1-385 0</inkml:trace>
  <inkml:trace contextRef="#ctx0" brushRef="#br0" timeOffset="-69268.22">16003 14654 872 0,'0'0'192'0,"0"0"-147"16,0 0-22-16,0 0 83 15,0 0 48-15,6 100-47 16,-1-71-37-16,3-1 3 15,0-2 13-15,2-2-53 16,2-8-12-16,0-2-12 16,1-5 7-16,-2-5-13 15,1-4 16-15,1 0-6 16,-1-10 32-16,1-9-13 16,-1-7-1-16,-1-6-18 15,-2-2-7-15,-6-2 7 16,-3 0-12-16,0 1-1 15,0 6 7-15,-8 2-5 0,-7 6-2 16,2 5 0-16,-3 3 10 16,0 6-10-16,0 3 0 15,3 4 0-15,-4 0 8 16,4 4-8-16,-2 14 0 16,3 2-1-16,0 7-25 15,3-1 24-15,3 2-17 16,3 1-19-16,3-3-26 15,0 0-100-15,6 1 0 16,6-6-208-16,3-7-142 0</inkml:trace>
  <inkml:trace contextRef="#ctx0" brushRef="#br0" timeOffset="-68825.46">16247 14613 436 0,'0'0'836'16,"0"0"-722"-16,0 0-29 16,0 0-23-16,0 0-17 15,0 0 21-15,0 0-43 16,-6 55 8-16,6-27 15 16,0 5-12-16,0 1 26 15,2 0-12-15,9 1 3 16,0-5 4-16,3-5-45 15,0-7 11-15,2-5-21 0,0-6 2 16,-1-7 18 0,1 0-13-16,-2-4 1 0,-3-15 18 15,-1-4-26-15,-4-9 11 16,-3-3-11-16,-3-3 7 16,0-2-1-16,-2 4-6 15,-8 2 1-15,-4 4 22 16,2 7-23-16,-1 3 21 15,-2 4 7-15,1 4-27 16,1 6 36-16,1 0-37 16,0 5 1-16,2 1-1 15,-1 0 0-15,1 12-1 16,1 5-45-16,1 3-95 16,1 10-134-16,1-7-289 0,5 0-615 15</inkml:trace>
  <inkml:trace contextRef="#ctx0" brushRef="#br0" timeOffset="-68569.13">16523 14890 1609 0,'0'0'361'0,"0"0"-202"16,0 0-97-16,0 0-26 0,0 0 35 16,0 0-55-16,0 0 11 15,4 0-27-15,-4 0-15 16,0 0-6-16,1 0-73 16,5 0-108-16,-2-4-160 15,-1-3-448-15</inkml:trace>
  <inkml:trace contextRef="#ctx0" brushRef="#br0" timeOffset="-68128.19">16619 14659 578 0,'0'0'900'15,"0"0"-799"-15,0 0-10 16,0 0-59-16,0 0 3 0,0 0 14 15,0 0-49-15,0 32 12 16,3-10-6-16,1 4-5 16,1 3 51-16,2 0-8 15,2 0-17-15,4-2 0 16,1-5-27-16,4-3 8 16,0-6-8-16,1-7 0 15,2-3 0-15,-3-3 8 16,0-3 0-16,0-11 16 15,-5-8-15-15,-2-3 40 0,-3-5-12 16,-5-2-15 0,-3 0 16-16,0 0-5 0,-1 4 4 15,-11 1 26-15,-1 3-43 16,-4 5 12-16,2 0 1 16,-2 3-15-16,0 4 13 15,-1 1-25-15,3 4-6 16,0 5 0-16,2 2-12 15,0 0-6-15,2 7-41 16,2 7-30-16,-1 11-13 16,4-4-171-16,3-4-349 0</inkml:trace>
  <inkml:trace contextRef="#ctx0" brushRef="#br0" timeOffset="-67729.73">16920 14572 1239 0,'0'0'245'0,"0"0"-171"15,0 0-35-15,0 0-13 16,0 0-14-16,0 0 16 15,0 0-18-15,26 51-9 16,-16-45 12-16,-1-3-4 16,-3-2-8-16,0-1 31 0,0 0-17 15,0-1 37-15,-3-11 10 16,-2 0-12-16,-1-5 7 16,0-1-32-16,0 2 15 15,-10 0 2-15,1 1-17 16,-3 6 26-16,-1 1-17 15,0 8-12-15,-1 0-14 16,0 5-8-16,0 13-12 16,1 1-30-16,1 3-74 15,2 9-67-15,4-7-149 16,3-5-600-16</inkml:trace>
  <inkml:trace contextRef="#ctx0" brushRef="#br0" timeOffset="-67310.25">17281 14596 1252 0,'0'0'245'15,"0"0"-190"-15,0 0 23 16,0 0 2-16,0 0 94 15,0 0-53-15,0 0-87 16,-30-55-8-16,17 50-18 16,-2 3 0-16,-2 2 10 15,-2 0-17-15,-1 6 1 0,1 9-1 16,0 3 10-16,4 5-17 16,2 2 6-16,4 5 0 15,4 3-6-15,4 0 6 16,1 1 0-16,0 1 0 15,13-5 10-15,5-2-10 16,3-3 7-16,1-7-6 16,4-5 31-16,-1-5-32 15,2-5 7-15,1-3-7 16,-1 0 13-16,-3-10-11 16,0-4-2-16,-2-1-32 15,2-4-113-15,-6 3-164 16,-5 6-345-16</inkml:trace>
  <inkml:trace contextRef="#ctx0" brushRef="#br0" timeOffset="-66984.89">17363 14872 846 0,'0'0'597'15,"0"0"-511"-15,0 0-25 16,0 0-20-16,0 0-39 16,25 80 12-16,-20-74-14 15,-1-3-61-15,-2-3-428 0</inkml:trace>
  <inkml:trace contextRef="#ctx0" brushRef="#br0" timeOffset="-66760.06">17290 14455 1418 0,'0'0'215'0,"0"0"-140"16,0 0-20-16,0 0-34 15,18 85 8-15,-12-72-26 16,4-7-3-16,-2-2-239 16,-4-4-863-16</inkml:trace>
  <inkml:trace contextRef="#ctx0" brushRef="#br0" timeOffset="-66332.01">17465 14265 838 0,'0'0'141'15,"0"0"-53"-15,0 0 32 16,0 0 48-16,0 0-25 16,86 59-20-16,-61-31 6 0,1 8-46 15,2 10 6-15,2 20 11 16,0 21-34-16,-8 21 6 16,-4 8-43-16,-13-11-11 15,-5-21 10-15,0-27-19 16,0-16-9-16,-6-5 24 15,-4 2-17-15,-1 2 43 16,0-1-23-16,1-8 6 16,1-10-7-16,3-6-25 15,1-8-2-15,2-7 0 16,0 0-96-16,0-13-76 16,2-5-358-16,1-1-837 0</inkml:trace>
  <inkml:trace contextRef="#ctx0" brushRef="#br0" timeOffset="-65829.23">17964 14816 1247 0,'0'0'249'0,"0"0"-141"16,0 0-32-16,0 0 24 16,0 0 61-16,0 0-48 0,0 0-13 15,39 0-32 1,-18-1-21-16,4-3 12 0,-1 0-42 15,6-1 6-15,0 0-18 16,-2 1 13-16,-1-1-18 16,-5 3 0-16,-5-1-1 15,-5 3 0-15,-5 0-83 16,-4 0-63-16,-3 0-136 16,0 0-201-16,-6 7-204 0</inkml:trace>
  <inkml:trace contextRef="#ctx0" brushRef="#br0" timeOffset="-65550.38">18034 14972 791 0,'0'0'247'16,"0"0"-41"-16,0 0-6 15,0 0 11-15,0 0-11 16,0 0-40-16,0 0-56 16,93 0-20-16,-66 0 6 15,1 0-58-15,0 0 8 16,-1 0-25-16,-6 0-6 0,-2-1-6 16,-2 1-3-1,-5 0-18-15,-2 0-50 0,-1 5-308 16,-6 2-938-16</inkml:trace>
  <inkml:trace contextRef="#ctx0" brushRef="#br0" timeOffset="-63976.32">18841 14821 16 0,'0'0'1240'0,"0"0"-1031"16,0 0-100-16,0 0-14 16,0 0-8-16,0 0 19 15,0 0-29-15,0 0-63 16,0 0 3-16,9 0 21 16,2 0-3-16,5 0 36 15,1 0-34-15,3 0-6 16,4 1 16-16,0 1-32 0,-3-2 13 15,1 1-22-15,-4-1 4 16,-3 1-4-16,-3-1-5 16,-5 1 0-16,-1 1 8 15,-2-2-8-15,-4 0-1 16,1 1 0-16,-1-1 1 16,0 0 9-16,0 0-8 15,0 0 8-15,-1 0 8 16,-12 0-18-16,-4 0 0 15,-7 0-1-15,0 0-15 16,-5 0 15-16,1 0 0 16,0 0 1-16,4 0 0 15,2 4 6-15,7-1-6 0,1 1 0 16,7-4-4 0,1 2 3-16,3-1 1 0,1-1 0 15,2 0-7-15,0 0 11 16,0 0-5-16,0 0 1 15,0 0-3-15,5 0-10 16,7 2 15-16,6-2-2 16,4 0 17-16,5 0-9 15,6 0 2-15,2 0 1 16,3-5-11-16,1-2 25 16,-3-1-24-16,-4 1 5 15,-3 0-6-15,-8 2 9 16,-5 2-9-16,-7-1 0 15,-6 4 0-15,-2 0 8 16,-1 0-7-16,0 0-1 0,0 0 23 16,0 0-23-16,-10 0 24 15,-8 0-24-15,-6 7 9 16,-4 0-17-16,-5 1 8 16,-4 0-17-16,-2 1 16 15,1-1-18-15,3-1 18 16,8 1 1-16,4-4 0 15,6-1 6-15,6-2 1 16,4-1-7-16,4 0 0 16,0 0-10-16,3 0 10 15,0 0 0-15,0 0 1 16,0 0-2-16,0 0-13 0,0 0 14 16,12 0-1-1,4 0-7-15,10 0 8 0,3 0 7 16,7 0-7-16,3-3 6 15,0 0 0-15,-2 1-6 16,-4-2 0-16,-8 1 0 16,-7 1-1-16,-9 1 1 15,-4-1 0-15,-5 2 16 16,0 0-15-16,0 0 13 16,-11 0-11-16,-10-1 12 15,-6-1-15-15,-4 2 0 16,-3 0 1-16,1 0-2 15,1 0 2-15,4 0-1 16,6 2 0-16,5 4-14 16,3 5 13-16,4-2-17 0,4 0-32 15,3 3-58-15,2-6-260 16,1 0-945-16</inkml:trace>
  <inkml:trace contextRef="#ctx0" brushRef="#br0" timeOffset="-56827.9">11973 16195 1018 0,'0'0'348'0,"0"0"-225"16,0 0-63-16,0 0-12 15,0 0 62-15,0 0-31 16,0-7-53-16,5 3-1 16,7-1-8-16,6 1-16 15,6 1 20-15,6 1-20 16,6 2 29-16,-1 0 46 16,3 0-64-16,-4 0 1 15,-1 0-13-15,-3 0 7 16,-3 0-3-16,-7 1-3 15,-4-1 6-15,-3 1-5 16,-7-1 7-16,-3 0-10 16,-2 0 1-16,-1 0 0 0,0 0 26 15,0 0-7-15,0 2 50 16,-10 1-26-16,-8 1-37 16,-6 0 3-16,-6 2-9 15,-2 1 0-15,-4 1-1 16,-3 2 1-16,-1 0 0 15,2-1-1-15,6-3 4 16,5 0-3-16,7-3 0 16,7 1 0-16,7-4 9 15,3 0-9-15,1 0 0 16,2 0 0-16,0 0-12 16,0 0 2-16,0 0 10 15,9 0 0-15,9-2-13 0,6-6 12 16,9 1 1-16,4 0 0 15,4-1 9-15,-1-1-9 16,3 1 0-16,-6-1 0 16,-5 3 8-16,-10 0-8 15,-5 1 0-15,-9 5 0 16,-5 0 0-16,-3 0 0 16,0 0 10-16,-1 0 2 15,-15 3 7-15,-10 6-18 16,-7-1-1-16,-5 1 0 15,-6-4-1-15,0 0 1 16,3-3 0-16,7 3 0 16,7-4 4-16,11 2-4 0,7-3 0 15,7 1 0 1,2-1-22-16,2 2-23 0,23-2-70 16,2 0-193-16,-3 0-712 0</inkml:trace>
  <inkml:trace contextRef="#ctx0" brushRef="#br0" timeOffset="-36211.06">19765 14120 26 0,'0'0'861'16,"0"0"-685"-16,0 0-89 15,0 0 13-15,0 0 26 16,-2 0-33-16,-1 0-38 16,0 0 6-16,-2 0-43 0,1 0 12 15,-5 2 1 1,2 2-13-16,-2 4 15 0,-3 1 2 16,0 2-12-16,0 1 10 15,-3 5-32-15,1 0 28 16,0 1-23-16,0 3-6 15,-1 0 24-15,3 3-24 16,-1 2 0-16,3 2-1 16,0 1 2-16,2 5-1 15,0 2 0-15,1 3 1 16,2 1 7-16,1 1-8 16,2 1 0-16,2 4 0 15,0 2-2-15,0 5 2 16,0 5 0-16,9 2 0 0,5 2 8 15,4 0 2-15,2-1-7 16,6-3 19-16,4-6-13 16,1-2 59-16,6-7-23 15,-1-1-14-15,0-4 33 16,1-4-47-16,-2-2 6 16,0-4-2-16,-5-4-20 15,-6-4 46-15,-3-6-28 16,-6-3-4-16,-8-4 25 15,-1-2-39-15,-3-3 16 16,-3-2-15-16,2 2 8 16,-2-2 11-16,0 0-21 15,0 0 0-15,0 0 7 0,1 1-7 16,4 2 0-16,2 1-78 16,-3-1-274-16</inkml:trace>
  <inkml:trace contextRef="#ctx0" brushRef="#br0" timeOffset="-24367.79">5781 16898 1382 0,'0'0'343'16,"0"0"-270"-16,0 0-26 15,0 0-24-15,0 0 5 16,0 0 22-16,0 0-50 16,9 0 1-16,12 0 14 15,16 0-14-15,11 0 77 16,13 0-15-16,9 0-35 0,0 0-6 16,0 0-22-1,-2 0 0-15,-7 0-1 0,-5 0-2 16,-8 0 3-16,-8-3 0 15,-8-1 0-15,-12 1 11 16,-6 1-11-16,-8-1-41 16,-9 3-69-16,-12 0-101 15,-6 0-692-15</inkml:trace>
  <inkml:trace contextRef="#ctx0" brushRef="#br0" timeOffset="-23430.93">5827 16696 1018 0,'0'0'291'0,"0"0"-214"16,0 0-42-16,0 0 36 16,0 0-3-16,0 0 36 15,0 0-37-15,0 23-22 0,0 6-16 16,0 8-22 0,0 11-5-16,0 7-2 0,0 3 1 15,0 2 2-15,2-4-3 16,-1-9 0-16,1-7 7 15,-2-13-6-15,1-8-1 16,-1-12 0-16,0-4 1 16,0-3 4-16,0 0-5 15,0-10-28-15,0-12 21 16,0-9-37-16,0-8 21 16,0-7-31-16,-6-5 19 15,0-4 23-15,-4-2-2 16,4 0 14-16,-2 1 22 15,-1 5-12-15,1 6 22 16,2 8-1-16,1 9-17 0,-1 9 58 16,3 9-53-16,0 6 7 15,3 3 40-15,-2 1-45 16,-2 0 6-16,1 1-18 16,-4 13-3-16,-2 6-6 15,-3 5-10-15,-2 4-5 16,2 2 5-16,-2 1-91 15,-3-1 22-15,-1-2 40 16,-4-5-14-16,2-5 53 16,-2-8-12-16,0-2 12 15,-2-6 0-15,6-3 16 16,0 0-1-16,3 0 1 16,5 0-15-16,2-3 33 0,4 3-33 15,2-3 13 1,1 3 11-16,1 0-24 0,0 0 15 15,0 0-16-15,0 0 0 16,3 11-12-16,12 8 13 16,12 5-1-16,10 8 0 15,8 1 2-15,8 4 4 16,7-3-5-16,1-1 0 16,0-2 26-16,-4-6-8 15,-6-2 34-15,-8-4 12 16,-9-3-51-16,-10-7 19 15,-12-1-20-15,-3-3 5 0,-7-3 25 16,-1 0-31 0,-1-1 25-16,0-1 4 0,0 0-19 15,0 0 30-15,0 0-29 16,0 0-5-16,0 0-2 16,0 0-15-16,0 0-2 15,0 0-31-15,0 0-139 16,0-3-787-16</inkml:trace>
  <inkml:trace contextRef="#ctx0" brushRef="#br0" timeOffset="-21517.51">20088 14665 687 0,'0'0'183'0,"0"0"-128"16,0 0-45-16,0 0 16 15,0 0 13-15,0 0 34 16,0 0-11-16,15-27-42 16,-6 25 8-16,-3 0 5 15,1 2-3-15,3 0 22 16,0 0-36-16,-1 0-8 15,0 11 31-15,1 6-13 0,1 5 7 16,-2 5-12-16,2 5-14 16,-3 5 16-16,0 7-10 15,-2 1-1-15,-3 2 7 16,1-2-18-16,-3-6-1 16,-1-5 0-16,2-5 7 15,-2-6 6-15,0-8-11 16,0-4 4-16,0-3-6 15,1-5 3-15,-1-2-3 16,0-1 10-16,2 0-10 16,-2 0 47-16,0-12 5 15,0-5-15-15,1-3-14 16,-1-7-14-16,2-7 7 0,1-4-16 16,1-5 1-16,4-2-2 15,2 0-8-15,2 2 8 16,3 1-7-16,0 7-11 15,4 3 18-15,-2 8 1 16,2 5 0-16,-4 7-6 16,1 5 6-16,-2 7-7 15,1 0 1-15,0 11-1 16,1 14 7-16,-1 9 8 16,3 10 1-16,-4 4 13 15,-1 2-22-15,-4-1 1 16,-2-3-1-16,-1-7 2 15,-5-9 6-15,1-4-7 16,-1-10-1-16,-1-5 22 16,0-6-15-16,0-3 2 0,0-2-2 15,0 0 2-15,0-8 75 16,0-12-53-16,0-8-30 16,0-6 1-16,0-8-2 15,0-1 0-15,0-3-8 16,7 2-14-16,2 5 20 15,4 7-5-15,-1 5 7 16,4 10-6-16,-1 11 4 16,1 6 2-16,0 0-13 15,1 20 7-15,-2 8 6 16,2 9 0-16,-5 4 9 16,-5 3 30-16,0 1-38 0,-5-1 15 15,-2-5-16-15,0-4 6 16,0-6-18-1,0-7 3-15,0-6-71 0,0-8-123 16,0-5-392-16,0-3-156 0</inkml:trace>
  <inkml:trace contextRef="#ctx0" brushRef="#br0" timeOffset="-21267.82">20905 14936 751 0,'0'0'328'0,"0"0"-196"0,0 0 22 15,0 0-54-15,0 86 22 16,0-51-1-16,0 3-35 16,0 1-23-16,2 2-34 15,1-3-27-15,0 3 15 16,0-7-11-16,-1-3-6 15,1-6 0-15,-3-3-201 16,0-10-152-16,0-3-551 0</inkml:trace>
  <inkml:trace contextRef="#ctx0" brushRef="#br0" timeOffset="-21031.5">20819 15197 1071 0,'0'0'262'0,"0"0"-194"16,0 0-11-16,0 0-8 15,0 0 31-15,0 0 35 16,99-44-68-16,-70 37-13 16,1 4-18-16,-1-2-15 15,-4 4 9-15,-1 1-10 16,-6 0-49-16,-1 0-126 15,-4 0-350-15,-7 1-61 0</inkml:trace>
  <inkml:trace contextRef="#ctx0" brushRef="#br0" timeOffset="-20809.95">21053 14979 975 0,'0'0'234'16,"0"0"-95"-16,0 0-71 15,0 101 8-15,5-65-19 16,-1-2 14-16,1-1-49 16,-2-3-14-16,0 1-8 15,-2 1-120-15,-1-6-451 0,0-8-29 0</inkml:trace>
  <inkml:trace contextRef="#ctx0" brushRef="#br0" timeOffset="-20404.25">21128 15244 508 0,'0'0'269'16,"0"0"-55"-16,0 0 65 15,0 0-80-15,91 25-15 16,-66-3-74-16,-3 3-42 15,-5 1 0-15,-6 4 12 16,-6 2 1-16,-5 0-65 16,0 0-4-16,-5 0-12 0,-7-6 9 15,-2-2-7 1,-2-5-1-16,-1-6-1 0,-2-8 7 16,1-5-7-16,0 0-2 15,2-8-24-15,2-9-21 16,4-2 46-16,5 2-10 15,5 0 11-15,0 3-9 16,3 3 2-16,11 4 7 16,-1 5 2-16,5 0 5 15,2 2 2-15,2 0 7 16,2 5 0-16,-2 1 21 16,-1 2-36-16,1-2 0 15,-2-2-1-15,-1-2 2 16,-1-2-8-16,1 0 6 15,4-14-103-15,-4-6-176 0,-3 1-401 16</inkml:trace>
  <inkml:trace contextRef="#ctx0" brushRef="#br0" timeOffset="-20006.68">21483 15134 1305 0,'0'0'260'0,"0"0"-199"16,0 0-35-16,0 0 28 16,0 0 44-16,0 0-16 15,-43 82-45-15,43-51-24 0,0 1 12 16,8-3-18 0,4 3-4-16,6-3-3 0,0-6 1 15,3-2 6-15,4-7-7 16,2-7 0-16,3-5 3 15,-1-2 9-15,-1-7-9 16,-4-10 15-16,-5-4 16 16,-5-4 46-16,-6-1-45 15,-8-2 10-15,0-1 17 16,-4 1-45-16,-12 0 35 16,-7 1-22-16,-3 2-24 15,-6 5 41-15,-2 5-46 16,1 4 0-16,2 11-1 15,2 0-9-15,6 9 1 16,6 14-8-16,11 16-61 0,6-2-80 16,0-5-433-16</inkml:trace>
  <inkml:trace contextRef="#ctx0" brushRef="#br0" timeOffset="-18970.93">22069 14768 527 0,'0'0'143'0,"0"0"-29"0,0 0-18 16,0 0 65-16,0 0 2 15,0 0-22-15,0 0-37 16,-31-2-19-16,28 2 18 15,1 0 18-15,1 0-67 16,-1 0-23-16,2 0-31 16,0 0 1-16,0 8 6 15,0 5-7-15,0 0 0 16,0 3 2-16,6 0-1 16,2-2-1-16,1-2 0 15,2-6 1-15,0-1 0 16,1-5 0-16,-3 0-1 15,0 0 11-15,-1-7-4 0,-1-2-7 16,-3-3 0 0,-2 1 1-16,-2 0 2 0,0 0-3 15,-3 0 0 1,-9 4 3-16,0 0 8 0,0 2-12 16,-1 3 1-16,2 2 0 15,-1 0-7-15,5 0 8 16,-1 4-1-16,4 7 0 15,2 2-8-15,2-1 8 16,0 2 0-16,0-1 0 16,5-1-8-16,5-1 8 15,2-5 0-15,-1-3-2 16,-1-3-11-16,0 0 12 16,-2 0 1-16,-2-8 0 15,-3-4 3-15,-3-2-3 0,0 2 0 16,0-1 0-16,-5 1 8 15,-2 2-8-15,-3 3 1 16,1 3 0-16,1 1 18 16,2 3-19-16,-1 0-6 15,4 6 6-15,1 12-41 16,2 0-89-16,0-3-209 0</inkml:trace>
  <inkml:trace contextRef="#ctx0" brushRef="#br0" timeOffset="-11522.75">24044 7146 606 0,'0'0'276'0,"0"0"-140"0,0 0 59 16,0 0-62-16,0 0-27 16,0 0-10-16,-6-14-13 15,1 11 3-15,1 3-23 16,-3-3-34-16,-1 1 19 15,-4 2-33-15,-3 0-14 16,-3 0 7-16,-4 5-8 16,-2 9 0-16,-1 2-1 15,0 0 4-15,0 1-3 16,2-2 0-16,2 2 0 16,3-1 0-16,3-2 0 0,3 0 0 15,3 0 0 1,3-1-9-16,3-2 8 0,2 1 1 15,1-2-15-15,0-3 14 16,0 0-29-16,1-4-6 16,7 1-10-16,3-3-35 15,1-1 66-15,5 0 2 16,2 0 13-16,4 0-12 16,2-3 9-16,2-1 3 15,1 1 0-15,0 2 4 16,2 1-5-16,0 0 1 15,-3 0 0-15,0 8 5 16,-2 5-5-16,-4 2 0 16,-4 4 0-16,-6 2 1 15,-3 0-1-15,-5 1 10 0,-3 1 14 16,0-1 22-16,0 0-28 16,-3-2 11-16,-8 0-9 15,-2-3-11-15,0 0 3 16,-5-3-5-16,0-2 0 15,-3-2 10-15,-3-5-10 16,0 0 0-16,-1-5 12 16,-2 0-19-16,2 0 32 15,1-10 16-15,3 2-11 16,3-3 12-16,3 2-41 16,5 1 1-16,2 1-1 15,3 2 1-15,1 0 3 16,1 2-12-16,3 1 0 0,0 1 0 15,0-3-99-15,0 2-117 16,0-5-417-16</inkml:trace>
  <inkml:trace contextRef="#ctx0" brushRef="#br0" timeOffset="-10905.48">24403 7464 810 0,'0'0'286'15,"0"0"-202"-15,0 0-67 16,0 0 58-16,0 0 66 16,0 0-39-16,14 101 14 15,-8-58-33-15,-2 0 2 16,2-1-31-16,0-3-48 0,-1-3 21 16,1-4-27-16,-2-5 0 15,-3-4-1-15,-1-6-29 16,0-6-103-16,-4-4-81 15,-3-6-316-15,-2-1 168 0</inkml:trace>
  <inkml:trace contextRef="#ctx0" brushRef="#br0" timeOffset="-10702.63">24390 7752 560 0,'0'0'183'0,"0"0"-59"15,0 0 83-15,0 0 7 16,0 0-63-16,94-17-51 0,-69 14-8 16,7 0-18-16,-1-1 14 15,-3-1-49-15,-1 0-28 16,-8 0-11-16,-6-3-69 16,-6 1-167-16,-7 0-453 0</inkml:trace>
  <inkml:trace contextRef="#ctx0" brushRef="#br0" timeOffset="-10485.61">24541 7531 788 0,'0'0'269'0,"0"0"-194"15,0 0 44-15,0 0 49 16,10 94 25-16,1-54-54 15,2 1-82-15,-3-1-15 16,2-3-38-16,0-4 5 16,-3-6-18-16,2-6-170 15,-4-8-156-15,-3-7-319 0</inkml:trace>
  <inkml:trace contextRef="#ctx0" brushRef="#br0" timeOffset="-10102.67">24687 7707 472 0,'0'0'571'0,"0"0"-478"16,0 0-8-16,0 0 86 15,0 0-11-15,0 0-35 16,82 38 2-16,-70-22-35 16,0 4-56-16,-8-1 2 15,-2 1-22-15,-2 0-4 16,-5 1 18-16,-11-3-29 15,-4 0-1-15,-1-8 0 16,1-1 6-16,3-6-6 16,1-3 0-16,5 0-10 15,4-8-9-15,3-4-74 16,4-5-3-16,0 0 10 16,11 2 36-16,4 6 50 0,3 4 0 15,0 5 14-15,5 0 75 16,2 7-16-16,2 0 6 15,1 4-52 1,-3-4-26-16,-4-5 17 0,2-2-18 16,-6 0 0-16,-1-7-38 15,0-23-219-15,-6 4-371 16,-4-3-286-16</inkml:trace>
  <inkml:trace contextRef="#ctx0" brushRef="#br0" timeOffset="-9764.17">24964 7556 168 0,'0'0'915'0,"0"0"-780"16,0 0-61-16,0 0 24 15,-9 101 43-15,9-62 24 16,0 0-81-16,6-5-14 16,9-3-52-16,3-7 5 15,4-4 21-15,2-7-32 16,1-7 25-16,-2-6-24 15,-1 0-13-15,-2-7 44 16,-7-10-5-16,-1-6 10 16,-4-3-9-16,-7-6-40 15,-1-1 28-15,0 3-23 16,-16 1-4-16,-2 3 12 16,-8 9-11-16,-2 7-2 15,0 5 0-15,-2 5-9 0,2 6-1 16,2 12 10-1,8 4-34-15,4 2-28 0,9 2-130 16,5-5-301-16,0-6-610 0</inkml:trace>
  <inkml:trace contextRef="#ctx0" brushRef="#br0" timeOffset="-9425.97">25368 7304 1257 0,'0'0'337'0,"0"0"-247"16,0 0-84-16,0 0 4 15,0 0 10-15,0 0 58 16,0 0 2-16,77-13-43 16,-52 10 10-16,0 0-22 15,-1 0-2-15,-3 0 3 16,-2 1-24-16,-2-1-2 16,-7 1 0-16,-2 2-40 15,-5 0-60-15,-3 0-165 16,-5 6-259-16,-7 4-184 0</inkml:trace>
  <inkml:trace contextRef="#ctx0" brushRef="#br0" timeOffset="-9203.3">25303 7475 1174 0,'0'0'256'16,"0"0"-173"-16,0 0-41 15,0 0 174-15,0 0-15 16,0 0-102-16,98 3-3 16,-68-3-50-16,3 0-20 15,-2 0 10-15,-1 0-35 0,-3 0-2 16,-2 0-4-16,2-4-69 16,-3 0-203-16,-8 0-761 0</inkml:trace>
  <inkml:trace contextRef="#ctx0" brushRef="#br0" timeOffset="-6326.65">26407 7124 730 0,'0'0'377'16,"0"0"-190"-16,0 0-93 16,0 0 17-16,0 0 25 15,0 0-19-15,0 0-37 16,3-4-59-16,-3 4 14 16,0 0-9-16,0 0-15 15,0 0 15-15,0 0-25 16,0 14-1-16,0 11 18 0,0 9-17 15,0 9 4 1,0 3-5-16,-5-3 7 0,0 1-3 16,2-10-2-16,-1-4-1 15,3-7 8-15,-1-8-9 16,2-5 0-16,0-4 0 16,0-4-14-16,6-2 14 15,6 0 8-15,7 0-8 16,2-11 25-16,5 0-25 15,4 0 21-15,-1 0-9 16,3 1-11-16,1 2 37 16,-2 1-22-16,-1 2-16 15,-2 3 15-15,-4 0-15 16,-6 2 0-16,-5 0-41 16,-8 0-154-16,-2 0-114 0,-3 0-436 0</inkml:trace>
  <inkml:trace contextRef="#ctx0" brushRef="#br0" timeOffset="-6069.42">26596 7161 1467 0,'0'0'282'16,"0"0"-241"-16,0 0-22 15,0 0 18-15,8 72 78 16,3-31 4-16,1 7-75 0,2 4 8 16,-2-2-30-16,-3-1-15 15,1-2 2-15,1-7-8 16,-1-4-1-16,3-9-42 16,4-10-215-16,-1-5-100 15,-4-10-411-15</inkml:trace>
  <inkml:trace contextRef="#ctx0" brushRef="#br0" timeOffset="-5926.67">26884 7590 1260 0,'0'0'314'0,"0"0"-145"16,0 0-23-16,0 0-15 0,0 0-60 16,0 0-37-16,0 0-34 15,39 45-22-15,-26-45-160 16,2-10-625-16</inkml:trace>
  <inkml:trace contextRef="#ctx0" brushRef="#br0" timeOffset="-5671.9">27175 7040 1510 0,'0'0'259'0,"0"0"-190"16,0 0-59-16,-6 113-1 16,6-59 66-16,0 7-2 15,12-1-37-15,3-2 3 16,0-3-38-16,-1-10-1 16,-1-6 0-16,-5-6-10 15,-2-9-11-15,-3-7-191 16,-3-5-155-16,0-9-578 0</inkml:trace>
  <inkml:trace contextRef="#ctx0" brushRef="#br0" timeOffset="-5282.67">27501 7175 1083 0,'0'0'208'15,"0"0"-128"-15,0 0-50 16,5 88 46-16,8-63-5 16,4-5-46-16,2-4 14 15,2-7 30-15,3-7-11 16,0-2 34-16,1-4 25 15,-1-16-31-15,-2-6-47 16,-2-7-14-16,-4-1 8 16,-6-1-22-16,-3 5 6 0,-7 4 37 15,0 5-22 1,-5 5 30-16,-11 5-24 0,-7 6-37 16,-5 5-2-16,-4 0-3 15,-2 10-10-15,0 9-12 16,7 10-44-16,0 16-26 15,8-6-160-15,8-2-388 0</inkml:trace>
  <inkml:trace contextRef="#ctx0" brushRef="#br0" timeOffset="-4931.13">27680 7332 1147 0,'0'0'366'15,"0"0"-285"-15,0 0-31 16,-43 83-2-16,36-45 88 16,5 4-32-16,2-4-81 15,6-1 9-15,15-5-21 16,4-9-1-16,4-5 26 16,2-12-36-16,2-6 10 15,0 0 10-15,-3-21-9 16,-4-8 42-16,-8-7-39 15,-4-6-4-15,-10-1 8 16,-4-2-18-16,-7 6-1 16,-16 2 1-16,-6 8-2 15,-6 7 2-15,-1 12 0 0,0 10 0 16,-1 3-1-16,5 19-2 16,3 6-10-16,8 3-39 15,6 6-143-15,9-8-200 16,6-8-826-16</inkml:trace>
  <inkml:trace contextRef="#ctx0" brushRef="#br0" timeOffset="-4636.2">28055 7053 1497 0,'0'0'528'0,"0"0"-471"0,0 0-50 15,0 0 8-15,0 0 34 16,7 91 17-16,-1-48-50 16,0 0 9-16,2-2-24 15,1-6 1-15,4-5 14 16,2-8-9-16,3-6-7 16,1-7 0-16,1-6 2 15,2-3 16-15,3 0-17 16,2-11 7-16,3-3 0 15,1-4-8-15,0-1-20 16,5-10-78-16,-7 5-207 16,-11 2-562-16</inkml:trace>
  <inkml:trace contextRef="#ctx0" brushRef="#br0" timeOffset="-4411.01">28241 7035 1403 0,'0'0'342'0,"0"0"-245"16,0 0-75-16,0 0-3 15,11 89 147-15,-1-42-71 16,5 3-24-16,0 6-35 16,3-1-22-16,-3-4 11 15,1-3-25-15,-2-8 0 16,-2-5-1-16,1-2-94 15,-4-13-191-15,-1-6-437 0</inkml:trace>
  <inkml:trace contextRef="#ctx0" brushRef="#br0" timeOffset="-4171.78">28663 7110 1300 0,'0'0'209'16,"0"0"-155"-16,0 0 55 15,102-12 38-15,-60 6 7 16,3 0-60-16,2-2-59 0,1 0 0 16,-3-1-34-1,-8-2-2-15,-6 1-18 0,-12-7-197 16,-8 5-144-16,-11 0-427 0</inkml:trace>
  <inkml:trace contextRef="#ctx0" brushRef="#br0" timeOffset="-3894.92">28918 7013 960 0,'0'0'333'16,"0"0"-225"-16,0 0-31 16,0 0-40-16,-38 79 12 15,38-49-1-15,7 4-23 16,13 5 16-16,6 1 11 15,4 0-1-15,5 1 11 16,-3-5-33-16,-3-5 40 16,-4-3-15-16,-9-4-36 0,-8-3 36 15,-8-2-19-15,0-2-4 16,-19 1 38-16,-13-4-36 16,-7-2-8-16,-5-2-24 15,-1-3 13-15,1-4-3 16,6-1-9-16,5-2 5 15,8 0-7-15,8-5-86 16,6-6-237-16,6-2-820 0</inkml:trace>
  <inkml:trace contextRef="#ctx0" brushRef="#br0" timeOffset="-3472.48">29509 7020 1558 0,'0'0'226'0,"0"0"-145"16,0 0-52-16,0 0 52 15,0 0 28-15,0 0-75 16,0 0-19-16,-1 1-15 16,1 52 0-16,0 33 62 15,-13 29-36-15,-3 13 10 16,-4-3 13-16,0-18-49 15,2-17 26-15,5-19-26 16,2-17 2-16,5-14 1 16,2-7-3-16,-1 0-8 15,5-3-9-15,0-1-112 16,0-12-172-16,9-12-491 0</inkml:trace>
  <inkml:trace contextRef="#ctx0" brushRef="#br0" timeOffset="-973.09">29879 7549 120 0,'0'0'141'0,"0"0"-34"16,0 0 14-16,0 0-15 16,0 0 6-16,0 0 15 15,0 0-20-15,2-1 13 16,-2-1-22-16,0-1-19 15,0 2 26-15,0-1-29 0,0 1-24 16,0-2 0 0,0 0-30-16,0 1 9 0,0-1-21 15,-5 2-4-15,-2-1 4 16,-4 1-10-16,-2 1 0 16,-2 0-10-16,0 0 11 15,0 9-1-15,-1 4 0 16,3 3-1-16,2 4 0 15,2 2 1-15,3 2 0 16,3 0 1-16,3 1 0 16,0-4-1-16,3-4 0 15,9-4-5-15,4-4 4 16,1-6 2-16,2-3-1 16,2 0 7-16,-2-11-6 15,2-5-2-15,-3-4-4 0,-3-2-14 16,-3-1 18-16,-2 3 1 15,-2 3 0-15,-4 5 8 16,-1 3-1-16,-3 5-8 16,2 4 1-16,-1 0-17 15,1 13 15-15,3 13 2 16,6 23 0-16,10 29 6 16,13 23 1-16,4 11-7 15,-1-6 0-15,-9-24 2 16,-12-24 0-16,-6-15-2 15,-7-4 0-15,-2 1 5 16,-1 2-4-16,0-3-1 16,-8-9 9-16,-6-9 21 0,-4-11 49 15,-5-8 11-15,-2-2-24 16,-3-13 3-16,-4-15-28 16,1-13 32-16,3-7-8 15,1-8-43-15,9-4 15 16,7 0-30-16,9 4 1 15,2 4-8-15,10 4 5 16,11 8-5-16,7 2 0 16,4 4-1-16,3 1-12 15,1 3-18-15,15-18-80 16,-8 8-178-16,-6 3-458 0</inkml:trace>
  <inkml:trace contextRef="#ctx0" brushRef="#br0" timeOffset="-603.46">30333 7277 963 0,'0'0'287'0,"0"0"-213"15,0 0-72-15,0 0 18 16,0 0-7-16,0 0 18 16,13 80 1-16,-1-67-32 15,2-3 55-15,2-4 5 0,0-6-6 16,-3 0 51-16,1 0 0 16,-2-8 0-16,-5-6 16 15,-1-3-79-15,-4-2-6 16,-2-1-18-16,0 3-11 15,-3 1 23-15,-8 6-20 16,-2 3-9-16,1 7-1 16,0 0-9-16,2 17-36 15,5 16-84-15,4-1-167 16,1-3-310-16</inkml:trace>
  <inkml:trace contextRef="#ctx0" brushRef="#br0" timeOffset="-132.63">30941 7275 409 0,'0'0'1597'0,"0"0"-1408"16,0 0-125-16,0 0-58 15,0 0-5-15,-91-18 26 16,66 24-26-16,2 13 18 15,1 3-19-15,1 7 0 16,3 7 1-16,5 2 0 16,4 1-1-16,6 2 0 0,3-1-8 15,0-4 7-15,12-3 1 16,9-4 0-16,4-5-1 16,3-7-17-16,2-9-5 15,3-4-26-15,1-4-70 16,-1-4-126-16,-3-10-79 15,-3-3-264-15,-7 1 298 16,-6 2-64-16,-5 3 354 16,-4 2 129-16,-4 3 446 15,-1 5-166-15,0 1-95 16,0 0-142-16,0 1-98 16,0 16-74-16,0 8 29 15,0 7 15-15,4 3-34 16,1-2 16-16,2-1-26 15,1-7 0-15,-2-7-1 0,1-8-24 16,1-10-97-16,-2-7-128 16,0-12-362-16</inkml:trace>
  <inkml:trace contextRef="#ctx0" brushRef="#br0" timeOffset="35.08">31051 7220 831 0,'0'0'1220'0,"0"0"-1073"16,0 0-93-16,0 0-54 16,0 0 0-16,0 0 3 15,-20 113 3-15,14-65-6 16,-17 27 0-16,4-12-144 0,-8-5-875 16</inkml:trace>
  <inkml:trace contextRef="#ctx0" brushRef="#br0" timeOffset="1129.06">22718 14497 929 0,'0'0'546'0,"0"0"-476"0,0 0-70 16,0 0 20-16,0 0 16 16,0 0 34-16,0 0-20 15,-33 19-50-15,29 2 9 16,-2 9-9-16,1 4 1 16,-3 7 1-16,1 2-1 15,1 1-1-15,0-3 13 16,2-3-12-16,2-5-1 15,2-8 0-15,0-7-1 0,0-5 1 16,3-8 0 0,9-3 1-16,8-2 32 0,2-2-24 15,8-9 35-15,1-3 3 16,5-1-9-16,3-1 18 16,0 2-31-16,2 3-3 15,-3 1 14-15,-4 4-35 16,-1 1 4-16,-6 5-5 15,-5 0 1-15,-5 0-15 16,-6 0 7-16,-5 0-107 16,-6 0-123-16,0 0-295 15,0 0-229-15</inkml:trace>
  <inkml:trace contextRef="#ctx0" brushRef="#br0" timeOffset="1340.06">22958 14548 1377 0,'0'0'375'0,"0"0"-264"15,0 0-83-15,-4 95-6 16,4-45 95-16,0 7-44 16,4 0-42-16,6-2-6 15,-1-5-19-15,2-4-12 16,2-7-11-16,5-4-181 15,-1-9-291-15,-4-11-758 0</inkml:trace>
  <inkml:trace contextRef="#ctx0" brushRef="#br0" timeOffset="1498.85">23238 15162 1181 0,'0'0'595'16,"0"0"-457"-16,0 0-38 15,0 0-73-15,0 0 0 16,0 0-27-16,0 0-30 16,29 34-173-16,-19-53-508 0</inkml:trace>
  <inkml:trace contextRef="#ctx0" brushRef="#br0" timeOffset="1759.7">23493 14526 1294 0,'0'0'337'16,"0"0"-225"-16,0 0-70 16,0 0 21-16,2 94 62 15,3-43-42-15,-1 7-36 16,2 4 3-16,3-3-43 15,-2-4 4-15,1-7-11 16,2-10-16-16,-2-9 9 16,-2-9-86-16,1-19-130 15,-2-1-310-15,0-4-620 0</inkml:trace>
  <inkml:trace contextRef="#ctx0" brushRef="#br0" timeOffset="2068.37">23726 14672 918 0,'0'0'233'0,"0"0"-139"15,14 82-49-15,-5-48 16 16,4-5 36-16,2-5-55 16,6-10-10-16,4-7 21 15,2-7-15-15,0-8 2 16,-2-14-5-16,-2-13 37 0,-4-4-3 15,-7-4-36-15,-6-1 33 16,-4 3 9-16,-2 4 2 16,-3 5 13-16,-13 5-40 15,-3 7 4-15,-5 6-22 16,0 11-31-16,-4 3-2 16,-2 12-45-16,3 18-56 15,2 20-86-15,6-6-148 16,7-3-393-16</inkml:trace>
  <inkml:trace contextRef="#ctx0" brushRef="#br0" timeOffset="2404.98">23843 14929 1008 0,'0'0'329'0,"0"0"-228"16,4 96-73-16,5-60 14 15,5-11 100-15,5-7-39 16,6-7-48-16,5-10-7 16,3-1-36-16,0-10 13 15,-4-12-9-15,-2-4 62 16,-10-4 5-16,-7-3-59 16,-10 3 1-16,0 1 9 15,-10 0-26-15,-11 6 25 16,-6 6-4-16,-1 8 4 15,-2 6 29-15,1 3-62 0,6 20 0 16,4 7 0-16,5 7-27 16,8 5 12-16,6-2-26 15,0-2-82-15,23-4-189 16,-1-11-316-16,0-9-311 0</inkml:trace>
  <inkml:trace contextRef="#ctx0" brushRef="#br0" timeOffset="2735.05">24135 14618 1311 0,'0'0'314'0,"0"0"-225"0,0 0-38 16,0 0 21-16,0 0 71 15,0 0-45-15,0 0-42 16,76 71-5-16,-60-41-51 15,1 1 26-15,-4 2-17 16,0 1 1-16,-5 3-8 16,0-3-2-16,-2-1 0 15,0-4 7-15,2-4-6 16,0-7-1-16,2-3 0 16,5-8-2-16,2-2 2 15,7-5 0-15,5 0 0 16,3-5 3-16,2-7-1 15,-3-4-4-15,-4-4-42 0,-1-11-115 16,-10 2-182 0,-9 2-562-16</inkml:trace>
  <inkml:trace contextRef="#ctx0" brushRef="#br0" timeOffset="2924.1">24472 14658 719 0,'0'0'1061'16,"0"0"-872"-16,0 74-135 16,0-30 10-16,0 6 78 15,5 3-55-15,2-3-32 0,-1 0-55 16,0-9 4-16,3 4-10 16,0-15-87-16,-3-8-456 0</inkml:trace>
  <inkml:trace contextRef="#ctx0" brushRef="#br0" timeOffset="3405.48">25001 14433 1242 0,'0'0'232'0,"0"0"-152"0,0 0 25 16,80-2 77-16,-40 2-18 15,6 0-110-15,3 2-20 16,-1 2-22-16,-3 1-5 16,-9 0 5-16,-10-1-12 15,-11-3-58-15,-13 2-110 16,-2-1-172-16,-3-1-411 0</inkml:trace>
  <inkml:trace contextRef="#ctx0" brushRef="#br0" timeOffset="3697.04">25213 14479 1181 0,'0'0'263'0,"0"0"-200"0,0 0-21 15,5 86 111-15,11-43-13 16,8 7-33-16,6 7-39 16,6 1-39-16,0-1 13 15,2-3-20-15,-5-5-5 16,-8-7 13-16,-7-9-30 15,-6-4 15-15,-9-7-8 16,-3-2 6-16,-1-4-5 16,-17-3-2-16,-7-1 0 15,-5-6 21-15,-6 1-26 16,-3-6 11-16,2 0-12 16,3-1 9-16,5 0-15 15,10 3 6-15,-2 3-60 0,9 0-150 16,0 1-499-16</inkml:trace>
  <inkml:trace contextRef="#ctx0" brushRef="#br0" timeOffset="4043.72">24415 15548 894 0,'0'0'767'16,"0"0"-646"-16,0 0-112 0,0 0 15 15,0 0 17-15,0 0 74 16,137 0-37-16,-36 2 14 16,34-2-55-16,17 0-2 15,3-2 9-15,-7-10-24 16,-18-1 36-16,-5 1-34 15,-9-1-4-15,-9 2-6 16,-26 5-12-16,-19 0 0 16,-23 4-1-16,-13 2-15 15,-2 0 15-15,-5 0-50 16,-5 0-37-16,-14 0-52 16,-5 0-157-16,-12 2-225 0</inkml:trace>
  <inkml:trace contextRef="#ctx0" brushRef="#br0" timeOffset="4806.71">24688 15917 1250 0,'0'0'255'0,"0"0"-183"0,0 0 9 16,0 0 48-16,0 0-23 16,0 0-53-16,87 21-35 15,-81-19 23-15,-3-2-17 16,-3 0 9-16,0 0 37 15,0 0-8-15,-3 0-3 16,-11-7-36-16,-2-1-22 16,-4-3 12-16,-2 3-13 15,-2 2 0-15,-2 5 0 16,-3 1-16-16,3 5 6 16,1 14 4-16,5 7-4 15,6 4 4-15,2 6 6 16,8-2 0-16,4 1 0 15,0-4-1-15,1-8 1 16,11-6 0-16,6-7-18 0,1-7 16 16,1-3 2-16,2-8 0 15,0-14 1-15,-2-3 0 16,-1-4-1-16,-1-1 0 16,-4 3 1-16,-1 5-1 15,-1 6 0-15,-1 8 0 16,2 8-1-16,2 2-9 15,4 20 10-15,6 11 0 16,2 13 0-16,3 7 0 16,-3 6 0-16,2 4 0 15,-6 2 0-15,-3 2 3 16,-5 1-4-16,-5-2 1 16,-7-1 0-16,-3-2-1 0,0-7 1 15,-15-7 0-15,-5-8 0 16,-5-8-2-16,-6-13 2 15,-8-11 1-15,1-9 0 16,-3-7 13-16,4-15-14 16,5-14 0-16,9-2 0 15,11-4 0-15,10 1 5 16,2 2-5-16,14 1-5 16,9 2 4-16,25-12-105 15,-3 10-189-15,-5 3-315 0</inkml:trace>
  <inkml:trace contextRef="#ctx0" brushRef="#br0" timeOffset="5160.62">25274 15911 1290 0,'0'0'387'0,"0"0"-291"16,0 0-55-16,0 0 0 15,0 0 38-15,0 0-17 16,0 0-61-16,-65 52 6 16,69-29-7-16,13-2-38 15,3-3 3-15,3-9-26 16,1-5-42-16,-2-4 9 0,0-2 10 16,-3-15 40-1,-3-7 30-15,-4-5 14 0,-3-1 77 16,-6-3 23-16,-3 2 46 15,0 3-31-15,-6 3-48 16,-9 6 12-16,0 7-20 16,-4 8-50-16,-1 4-9 15,4 10-29-15,1 12-73 16,9 14-52-16,3-4-101 16,3-3-490-16</inkml:trace>
  <inkml:trace contextRef="#ctx0" brushRef="#br0" timeOffset="5478.73">25819 15813 1570 0,'0'0'308'15,"0"0"-206"-15,0 0-71 16,0 0 32-16,-94 12 30 15,64 10-75-15,-1 8 2 16,1 12-20-16,4 8 6 16,7 3 3-16,9 3-8 15,8 0 12-15,2-6 22 16,12-7-24-16,13-9 34 16,8-9-37-16,6-11-1 15,6-9 8-15,0-5-15 0,2-3-1 16,-3-13-8-16,-4-4-55 15,3-17-16-15,-12 7-178 16,-7 3-653-16</inkml:trace>
  <inkml:trace contextRef="#ctx0" brushRef="#br0" timeOffset="7489.65">26222 14146 421 0,'0'0'114'16,"0"0"-62"-16,0 0 63 15,0 0 66-15,0 0 31 16,0 0-64-16,0 0-25 0,12-14-18 16,-5 11-46-16,5 0 5 15,0 0 3-15,6 0-4 16,0-4 20-16,6 1-43 16,-1-3-7-16,1 2-14 15,1-1-11-15,-3 1-8 16,-2 1 0-16,-2 0-11 15,-6 1 10-15,-6 5-103 16,-6 0-96-16,0 0-208 16,-1 3-297-16</inkml:trace>
  <inkml:trace contextRef="#ctx0" brushRef="#br0" timeOffset="8080.89">26263 14125 889 0,'0'0'296'0,"0"0"-212"16,0 0-49-16,0 0-17 15,0 0 11-15,0 0-16 16,0 0-13-16,-1 41 49 15,1-19 6-15,3 8 40 0,2 7 11 16,2 10-29 0,2 20-5-16,3 21-43 0,6 22-11 15,-3 5 14-15,1-3-32 16,-4-14-1-16,-3-25 0 16,-2-16 2-1,-1-14 0-15,2-10-1 0,0 3 6 16,3 0 2-16,1-5-1 15,0-8-8-15,-2-6 1 16,1-7 0-16,-2-6 9 16,0-1-7-16,0-2-1 15,1-1 10-15,-1 3-5 16,0-3-3-16,3 1-1 16,-2 2 5-16,4 0 15 15,4 2-6-15,1 0 9 0,1-2 25 16,2 1-43-1,-1 1 15-15,-3 0 2 0,-1-1-23 16,-4 1 33-16,-2-2-13 16,-3 1 1-16,-1-1 18 15,-2-2-30-15,-2 1 11 16,3-2-11-16,-3 0-1 16,-2 1-5-16,2-1-4 15,-1 0 0-15,1 0 0 16,4 0-6-16,-1 0-106 15,0-3-422-15</inkml:trace>
  <inkml:trace contextRef="#ctx0" brushRef="#br0" timeOffset="11197.15">23462 11589 886 0,'0'0'292'0,"0"0"-213"16,0 0-61-16,0 0 8 16,0 0-12-16,-30 115 40 15,26-61-15-15,-1 9-29 16,1 0 21-16,3 0-8 16,1-9-6-16,0-9 1 15,0-9-17-15,0-14-1 0,0-6 0 16,0-7 5-1,0-7-5-15,0-2 0 0,0 0 16 16,0-10 53-16,0-11-58 16,0-8 2-16,0-11-11 15,0-7 4-15,0-4 20 16,1-7-16-16,2-13-9 16,0 6 11-16,-2-2-12 15,4 3 0-15,-2 14 0 16,3 2-6-16,1 13 6 15,2 13 0-15,-1 12 0 16,1 10-1-16,4 11-4 16,10 35 5-16,12 26 24 15,12 25-17-15,-1-2 24 0,-8-18-11 16,-11-25-10-16,-9-20 17 16,2 2-27-16,-3 0 23 15,-2-1-4-15,-8-8-19 16,-6-5 13-16,-1-6-12 15,-8-5 8-15,-14-1 13 16,-6-3-22-16,-8-2 0 16,-4-1 0-16,-1-2 1 15,1 0 8-15,6 0 8 16,9 0 11-16,8 0 13 16,7-2-41-16,7 2 0 15,3 0-34-15,13 0-177 16,7 0 32-16,3 0-499 0</inkml:trace>
  <inkml:trace contextRef="#ctx0" brushRef="#br0" timeOffset="11416.05">23965 11601 1162 0,'0'0'284'0,"0"0"-201"15,0 0-51-15,82-23-7 16,-51 18 96-16,5 1-32 16,1 2-32-16,-1 0-10 15,-2-1-47-15,-4 1 0 0,-8 2 0 16,-14 0-215 0,-8 0-156-16,0 2-466 0</inkml:trace>
  <inkml:trace contextRef="#ctx0" brushRef="#br0" timeOffset="11582.1">24078 11662 20 0,'0'0'1163'0,"0"0"-988"15,0 0-59-15,-4 85 15 16,4-49 30-16,0 4-16 16,6 1-78-16,4 1-46 15,1-1-13-15,-1-4-8 16,3 1-104-16,-2-12-162 0,-5-9-468 15</inkml:trace>
  <inkml:trace contextRef="#ctx0" brushRef="#br0" timeOffset="11763.23">24289 11900 1187 0,'0'0'229'16,"0"0"-125"-16,13 73-15 15,-7-39 73-15,-2 1-80 16,2-1-53-16,-1-3-7 16,-2-1-22-16,-3 4-54 15,0-9-188-15,0-7-455 0</inkml:trace>
  <inkml:trace contextRef="#ctx0" brushRef="#br0" timeOffset="11950.95">24275 12058 1069 0,'0'0'259'0,"0"0"-176"15,0 0 17-15,0 0 27 16,109-10-18-16,-76 4-40 16,-2 1-27-16,-2-4-42 15,-7 0-1-15,-6-2-167 16,-7 1-188-16,-9 1-587 0</inkml:trace>
  <inkml:trace contextRef="#ctx0" brushRef="#br0" timeOffset="12390.45">24457 11911 1119 0,'0'0'229'16,"0"0"-173"-16,0 0 55 15,7 75-2-15,1-39-13 16,1-2-39-16,1 0-57 15,-2-4 0-15,-2-3-48 16,0-6-92-16,1-7 5 16,-4-7-81-16,0-7-45 15,0 0 118-15,3-10 61 16,2-9 73-16,3-3 9 16,3-1 12-16,2 4 43 15,-1 6 67-15,0 6 66 0,-1 7-18 16,-1 0-25-16,-4 12 9 15,-1 12-6-15,-7 2-85 16,-1 6 32-16,-3-1-46 16,-12 3-26-16,-6-4 9 15,0-4-31-15,2-7-1 16,1-7 0-16,6-5-2 16,3-7-10-16,6-2-1 15,3-13-65-15,2-6-8 16,14-3 19-16,6 3 55 15,1 2 12-15,2 5-3 16,2 5 3-16,1 2 2 16,1 1 4-16,0 2-6 0,6-7-59 15,-7 2-224-15,-6-1-637 0</inkml:trace>
  <inkml:trace contextRef="#ctx0" brushRef="#br0" timeOffset="12932.22">24909 11960 462 0,'0'0'773'0,"0"0"-653"16,-18 102-60-16,17-59 90 15,1-1 24-15,3-9-89 0,13-6-26 16,4-10-58-16,2-8 9 16,2-9 7-16,-2 0-15 15,2-15 41-15,-3-12-4 16,-6-4 4-16,-3-7 15 15,-8 1-38-15,-4 0 14 16,0 4-6-16,-9 5-26 16,-10 7 40-16,-3 8-21 15,-4 10-11-15,0 3 2 16,1 14-12-16,1 11-1 16,7 4-31-16,9 9-95 15,7-7-226-15,1-6-772 0</inkml:trace>
  <inkml:trace contextRef="#ctx0" brushRef="#br0" timeOffset="13129.66">25266 11939 36 0,'0'0'1671'15,"0"0"-1504"-15,0 0-133 16,0 0 2-16,99-14-23 15,-67 12 26-15,-1 1-21 16,2 1-17-16,-5 0-2 16,-10 0-49-16,-6 6-285 15,-11 3-686-15</inkml:trace>
  <inkml:trace contextRef="#ctx0" brushRef="#br0" timeOffset="13269.95">25385 12092 1625 0,'0'0'222'0,"0"0"-182"16,0 0-4-16,0 0-30 16,0 0 10-16,89 1-11 15,-51-18-5-15,-7 2-142 16,-3-2-409-16</inkml:trace>
  <inkml:trace contextRef="#ctx0" brushRef="#br0" timeOffset="13513.61">25783 11642 1139 0,'0'0'203'0,"0"0"-149"15,0 0 8-15,0 0 28 16,106-14 60-16,-72 11-46 15,7 1-60-15,0 0 23 16,3-1-45-16,-4 0-7 16,-3 3-15-16,-9 0-18 15,-11 0-185-15,-11 0-436 0</inkml:trace>
  <inkml:trace contextRef="#ctx0" brushRef="#br0" timeOffset="13737.71">25903 11654 1279 0,'0'0'297'16,"0"0"-201"-16,0 0-52 16,0 75 117-16,1-39 6 15,8 7-89-15,1 0-18 16,1 3-38-16,2-4-13 0,2-2-9 15,3-8 0 1,9-4-131-16,-5-8-223 0,-2-11-585 0</inkml:trace>
  <inkml:trace contextRef="#ctx0" brushRef="#br0" timeOffset="14051.2">26345 11955 1487 0,'0'0'345'0,"0"0"-229"0,0 0-84 16,0 0 26 0,0 0-3-16,0 0-42 0,0 0 6 15,-74-41-19-15,66 49 0 16,2 13-1-16,2 11 0 15,2 8 1-15,2 9 1 16,0 4 9-16,8 3 10 16,8 1-13-16,1-1-6 15,2-3 12-15,-4-6-13 16,-3-5 0-16,-6-8-48 16,-6 2-128-16,0-9-118 15,-8-7-364-15</inkml:trace>
  <inkml:trace contextRef="#ctx0" brushRef="#br0" timeOffset="14224.34">26199 12417 1287 0,'0'0'335'16,"0"0"-228"-16,0 0-33 16,0 0 23-16,0 0-46 15,106-26-22-15,-72 18-23 16,-1-2 10-16,2-2-32 15,3-13-95-15,-6 2-207 16,-5 1-291-16</inkml:trace>
  <inkml:trace contextRef="#ctx0" brushRef="#br0" timeOffset="14404.48">26543 12079 705 0,'0'0'942'15,"0"0"-781"-15,0 0-145 16,0 0 13-16,0 0 5 15,0 106 48-15,5-64-28 16,3 0-54-16,2-1 10 16,2-9-10-16,-3-2-25 15,-3-5-17-15,-6-8-189 16,0-3-124-16,0-9-320 0</inkml:trace>
  <inkml:trace contextRef="#ctx0" brushRef="#br0" timeOffset="14578.02">26494 12327 1137 0,'0'0'387'0,"0"0"-222"0,0 0-91 16,0 0-37-16,0 0 51 15,0 0-21-15,85-27-41 16,-56 23-1-16,-2-3-17 16,1-2-8-16,-2 1 0 15,-4 0-15-15,-3-5-50 16,-5 3-450-16,-8-1-818 0</inkml:trace>
  <inkml:trace contextRef="#ctx0" brushRef="#br0" timeOffset="15034.84">26702 12137 205 0,'0'0'1059'0,"0"0"-910"0,0 0-101 16,0 81 35-16,3-47 100 15,3 0-95-15,0-1-57 16,0-2-31-16,0-6-6 16,-3-3-70-16,-3-8-64 15,0-6-3-15,0-8-47 16,0 0-80-16,0-8-44 16,0-12 67-16,1-3 247 15,7-3 104-15,2 3 0 16,3 3-26-16,3 4 68 15,0 9 79-15,-1 4-29 16,0 3-42-16,0 9 60 16,-2 11-1-16,-4 7-79 0,-3 3-64 15,-3 3-25-15,-3 3-45 16,0-6 19-16,-3-1-18 16,-5-8 0-16,2-6 11 15,3-6-12-15,3-6 0 16,0-2 0-16,6-1 0 15,11 0 0-15,8 0 1 16,5 0-1-16,3-8 13 16,3-5-13-16,-1-2-1 15,1-5-24-15,-3-5-146 16,3-16-122-16,-9 3-88 16,-11 4-197-16</inkml:trace>
  <inkml:trace contextRef="#ctx0" brushRef="#br0" timeOffset="15313.26">27090 12093 973 0,'0'0'400'0,"0"0"-310"16,0 0-67-16,0 0-1 15,-18 113 17-15,18-68 18 16,15 0-37-16,7-5-14 16,3-7 1-16,4-9-1 15,-1-9-6-15,2-11 6 16,0-4-5-16,-5-9 109 15,-4-14 57-15,-5-7-95 16,-7-5 33-16,-6-4-62 16,-3 0-12-16,-9 3 1 15,-11 6-19-15,-6 7 39 0,-3 13-27 16,0 10-25-16,2 2 0 16,2 18-41-16,7 9-33 15,9-2-164-15,6-6-424 0</inkml:trace>
  <inkml:trace contextRef="#ctx0" brushRef="#br0" timeOffset="15500.97">27485 12034 1465 0,'0'0'259'0,"0"0"-204"0,0 0-30 15,84-16 95-15,-52 10-55 16,1-1-37-16,16-8-28 16,-10 1-87-16,-6 2-242 0</inkml:trace>
  <inkml:trace contextRef="#ctx0" brushRef="#br0" timeOffset="15711.13">27913 11679 1400 0,'0'0'250'0,"0"0"-184"0,0 0-8 16,85-14 15 0,-53 9 69-16,3-1-67 0,-1-1-55 15,2 0 2-15,-3-1-22 16,-5-1-23-16,-9 1-271 15,-11 3-622-15</inkml:trace>
  <inkml:trace contextRef="#ctx0" brushRef="#br0" timeOffset="15907.04">28062 11855 522 0,'0'0'913'15,"0"75"-794"-15,0-25 7 0,0 7-21 16,0-2-25-16,9-4-20 16,0-7-59-16,0-7-1 15,3-9-6-15,2-8-164 16,-3-10-147-16,0-9-491 0</inkml:trace>
  <inkml:trace contextRef="#ctx0" brushRef="#br0" timeOffset="16078.51">28313 12110 747 0,'0'0'1031'0,"0"0"-902"16,3 72-69-16,1-41-25 0,1 0 53 16,-1-6-13-1,2-5-74-15,-2-6-1 0,-4-12-44 16,0-2-253-16,0 0-435 0</inkml:trace>
  <inkml:trace contextRef="#ctx0" brushRef="#br0" timeOffset="16228.87">28280 11960 1737 0,'0'0'324'16,"0"0"-270"-16,0 0-54 15,0 0-9-15,0 0-5 0,0 0-128 16,0 0-481-16</inkml:trace>
  <inkml:trace contextRef="#ctx0" brushRef="#br0" timeOffset="16620.92">28720 12080 998 0,'0'0'310'0,"0"0"-151"16,0 0-47-16,0 0 83 16,0 0 60-16,0 85-103 15,0-43-71-15,0 3-1 16,5 0-55-16,-1-1-3 15,2-2-22-15,-3-8-16 16,0-4 1-16,-3-2-68 0,0-11-182 16,0-5-550-16</inkml:trace>
  <inkml:trace contextRef="#ctx0" brushRef="#br0" timeOffset="16792.94">28696 12316 1562 0,'0'0'501'16,"0"0"-442"-16,0 0-37 16,0 0 27-16,114-13-31 15,-76 10 4-15,5 0-22 16,-1-1-15-16,1-13-30 16,-13 3-225-16,-10-1-446 0</inkml:trace>
  <inkml:trace contextRef="#ctx0" brushRef="#br0" timeOffset="16942.91">28933 12085 1317 0,'0'0'298'0,"0"0"-231"16,-1 82-22-16,1-40-32 16,0 3-6-16,9-2-7 15,7 8-109-15,-4-11-398 16,1-11-392-16</inkml:trace>
  <inkml:trace contextRef="#ctx0" brushRef="#br0" timeOffset="17181.55">29124 12351 1202 0,'0'0'396'16,"0"0"-281"-16,0 0-14 16,0 0 51-16,0 0-5 15,27 74-54-15,-27-41-58 16,-3-2-35-16,-4 1 28 15,-1-6-22-15,7-2-5 16,1-4 4-16,0-2 3 16,15-4-8-16,10-3 0 15,8-8 2-15,6-3-12 16,2-3-5-16,-2-18-83 16,-6-5-107-16,0-25-123 15,-9 7-321-15,-9 3-30 0</inkml:trace>
  <inkml:trace contextRef="#ctx0" brushRef="#br0" timeOffset="17453.66">29421 12262 608 0,'0'0'505'0,"0"0"-232"16,0 0-122-16,0 0-76 15,0 0-23-15,0 0-52 16,0 0 2-16,-46 70-2 16,46-36 6-16,6 0-12 15,7-8-7-15,4-6-23 16,1-8 29-16,4-9-24 15,0-3 25-15,2-6 5 16,-4-16 2-16,-1-5 70 16,-5-4 84-16,-4-5-48 0,-9 2-5 15,-1 1-54-15,-1 5 20 16,-19 7-3-16,-5 8-31 16,-6 12-21-16,-4 1-13 15,1 12-59-15,-2 19 16 16,9-1-138-16,10-7-435 0</inkml:trace>
  <inkml:trace contextRef="#ctx0" brushRef="#br0" timeOffset="22425.08">27014 14587 578 0,'0'0'139'15,"0"0"-74"-15,0 0 49 16,0 0 124-16,4 81-49 15,-4-62-89-15,-7-1-52 16,-5 0-25-16,0-2 52 16,0-4-13-16,-1 0 5 15,3-5-16-15,1-1-50 16,1-2 12-16,3-4-13 16,1 3 7-16,2-3 2 15,1 0-8-15,1 0 8 16,0 0-3-16,0 0-6 0,0 0-22 15,0 0-7 1,0 0-5-16,0 0 33 0,0 0-15 16,0 0 16-16,0 0-6 15,0 0-8-15,0 0-14 16,0 0 2-16,0 0-8 16,0 0 21-16,0 0-16 15,0 0 6-15,0 0 1 16,0 0-24-16,0 0 18 15,1 0 22-15,-1 0-4 16,0 0 10-16,0 0 0 16,0 0 1-16,0 0 8 0,0 0-9 15,0 0 0-15,0 0 0 16,0 0-7 0,2 4 1-16,-2-1-346 0,0-2-544 0</inkml:trace>
  <inkml:trace contextRef="#ctx0" brushRef="#br0" timeOffset="23210.8">26812 14599 700 0,'0'0'662'15,"0"0"-561"-15,0 0-54 16,0 0-15-16,0 0 65 15,0 0 7-15,0 0-88 16,36-21 4-16,-18 13 1 16,1 3-21-16,1 2 41 15,2 2-12-15,2 1-4 16,-3 0 22-16,-2 1-38 0,-1 9 13 16,-3 5-4-1,-2-1-17-15,-4 3 21 0,-4 3-14 16,-3 1 3-16,-2 2 18 15,0 0-28-15,-5-1-1 16,-6 0 0-16,-3-3 1 16,0-1-1-16,-1-7 0 15,2 0 0-15,0-4 4 16,2-3-4-16,2-2 0 16,3-2-1-16,2 0-32 15,1-2 19-15,3-8-31 16,0-2 9-16,0 3 25 15,11-2-29-15,3 2 39 16,2 4-5-16,4 0-9 16,2 5 15-16,0 0 1 0,-2 0 30 15,1 8 13-15,-5 6-43 16,-2 3 20-16,-7 1 1 16,-4 3 10-16,-3 1 34 15,0 4-38-15,-7-2-2 16,-8 1 26-16,-2-5-51 15,1-2 23-15,-4-3-2 16,1-4-22-16,1-4 27 16,-1-3-21-16,-2-4 11 15,1 0 4-15,1-4-13 16,4-6-8-16,0 2 0 16,6-2-2-16,3 1-12 0,2 1 13 15,4-1-45-15,0 1-16 16,0-1-122-16,12 4-136 15,0 2-391-15</inkml:trace>
  <inkml:trace contextRef="#ctx0" brushRef="#br0" timeOffset="23423.44">27312 14977 441 0,'0'0'1320'16,"0"0"-1077"-16,0 0-195 0,0 0 14 16,0 0 59-16,0 0-88 15,0 0-7-15,0 2-26 16,0-2-51-16,4 0-19 16,-1 0-242-16,0-2-430 0</inkml:trace>
  <inkml:trace contextRef="#ctx0" brushRef="#br0" timeOffset="23955.98">27266 14601 766 0,'0'0'584'0,"0"0"-508"15,0 0-39-15,0 0 17 16,0 0 60-16,0 0-14 15,0 0-85-15,18-9 30 16,-3 4 16-16,2 1-25 16,4 2 8-16,-1-1-14 15,1 0 0-15,-1 0 3 16,0-1-33-16,-1-1 0 16,-4 1 0-16,0 2-15 15,-6-1 15-15,-6 2-60 0,-3 1-74 16,-1 0-55-16,-12 0-457 15</inkml:trace>
  <inkml:trace contextRef="#ctx0" brushRef="#br0" timeOffset="24503.08">27279 14587 1045 0,'0'0'383'16,"0"0"-263"-16,0 0-93 15,0 0 104-15,0 0 5 16,-9 84-61-16,9-56-8 16,0 2-19-16,0-1 14 0,0 0-3 15,0-7-50 1,0-4 9-16,0-4-18 0,0-6 0 16,0-4 10-16,0-4-10 15,0 0 0-15,0 0 7 16,2 0 0-16,8-10-7 15,2-4 0-15,4 0 6 16,-1-1-1-16,3 2-5 16,0 3 0-16,2 4-9 15,0 5 16-15,0 1-7 16,2 1 0-16,0 15 0 16,1 5 33-16,-2 4-33 15,-3 4 24-15,-6-1 5 16,-5-2-14-16,-3 0 37 15,-4-3-32-15,0-2-19 0,-5-2 22 16,-6-2-22-16,-2-2-1 16,-4-4 6-16,-2-5 3 15,1-2-2-15,-6-4-5 16,2 0-2-16,-1 0 27 16,1-7-20-16,4 0-7 15,5-3 0-15,1 4 6 16,8 3-6-16,0 0 0 15,3 1-14-15,1 2 13 16,0 0-55-16,0 0-24 16,21-3-29-16,-2 0-201 15,4-2-598-15</inkml:trace>
  <inkml:trace contextRef="#ctx0" brushRef="#br0" timeOffset="24766.28">27792 14950 1239 0,'0'0'214'15,"0"0"-89"-15,0 0 41 16,0 0 54-16,0 0-115 16,0 0-49-16,0 0-6 15,9 27-11-15,-9-27 46 16,-4-2-39-16,-7-6-25 0,2 3 38 15,0 1-38-15,2 2-21 16,1 2-4-16,5 0-34 16,1 0 27-16,0 5-99 15,7-1-170-15,2-2-611 0</inkml:trace>
  <inkml:trace contextRef="#ctx0" brushRef="#br0" timeOffset="25222.6">27836 14519 1260 0,'0'0'202'0,"0"0"-170"15,0 0 3-15,0 0 37 16,0 0-28-16,101-19-12 16,-74 19-7-16,-2 0 32 15,-1 0 35-15,-4 9-29 16,-4 8-4-16,-4 0-17 16,-3 8-19-16,-8 3 39 15,-1 5-25-15,-1 3-22 0,-13 3 4 16,-2 1-18-1,0-1-1-15,0-1 0 16,3-6 6-16,4-5 0 0,5-7-6 16,2-7 1-16,2-4 8 15,0-3-3-15,8-4-6 16,5 1 0-16,5-3 6 16,4 0 19-16,2 0-25 15,0-7 0-15,2-3 0 16,-3-6-4-16,0-2-51 15,9-18-177-15,-6 6-396 16,-4 0-284-16</inkml:trace>
  <inkml:trace contextRef="#ctx0" brushRef="#br0" timeOffset="25539.03">28300 14466 689 0,'0'0'1098'16,"0"0"-959"-16,0 0-123 15,0 0-16-15,0 0 43 16,0 0-42-16,0 0 6 16,-8 88-7-16,22-74-3 15,2-4 3-15,0-6 0 16,-2-4 1-16,1 0 35 16,-2-6-23-16,-2-9 49 15,-3-5-3-15,-3-4-47 16,-4-1 38-16,-1-1-22 15,0 4 13-15,-6 3 29 16,-6 4-42-16,-1 5 8 16,-5 6-36-16,0 4-8 0,-1 0 8 15,1 14-39-15,6 4-24 16,6 9-34-16,3-4-413 16,3-6-524-16</inkml:trace>
  <inkml:trace contextRef="#ctx0" brushRef="#br0" timeOffset="25929.36">28744 14436 1388 0,'0'0'392'0,"0"0"-275"0,0 0 8 16,0 0 24-16,0 0-5 15,0 0-109-15,0 0-10 16,-48-62-25-16,35 60 5 16,-3 2-6-16,-1 0 1 15,-1 12 0-15,1 9 3 16,1 8-3-16,3 7-1 16,3 8 1-16,5 4 0 15,5 5 2-15,0-1-2 16,10-2 0-16,8-7 10 15,8-6-10-15,2-5 0 16,3-7 0-16,1-7 1 16,0-6 2-16,-2-5-3 0,-1-4 0 15,-4-3 8-15,-3 0-8 16,-2-7-25-16,-1-5-79 16,5-1-162-16,-5 0-229 15,-2 5-37-15</inkml:trace>
  <inkml:trace contextRef="#ctx0" brushRef="#br0" timeOffset="26615.03">29127 14623 1594 0,'0'0'394'15,"0"0"-262"-15,0 0-105 16,0 0-11-16,0 0 50 16,0 0-36-16,0 0-12 15,12 6-7-15,0-3-10 16,4-1 42-16,1 1-23 0,1 0-3 15,1 0 27 1,-2-1-43-16,0-2 10 0,-1 0-11 16,-3 0 10-16,-3 0-4 15,-2 0 4-15,0 2-2 16,-1-1 17-16,-3 2-17 16,2 0-4-16,0 0-4 15,-3-1 10-15,1 1-8 16,-2-3-2-16,-1 0 0 15,-1 0 3-15,0 0-3 16,0 0-65-16,0 0-110 16,0 0-452-16</inkml:trace>
  <inkml:trace contextRef="#ctx0" brushRef="#br0" timeOffset="32927">29687 14650 1220 0,'0'0'242'0,"0"0"-188"16,0 0-7-16,0 0 141 15,0 0-4-15,0 0-74 16,-35-25-88-16,34 16 6 16,-1 1-9-16,2-2 1 15,0-4 13-15,0 2-33 16,0-3 10-16,8-2 5 15,2 2-15-15,3-3 0 16,3 4-1-16,1 0-8 0,3 4 9 16,1 4 2-16,0 2-1 15,-1 4-1-15,-2 2 0 16,3 15-1-16,-3 5 1 16,-1 7 0-16,-5 4 6 15,-4 6-6-15,-8 0 0 16,0 3 10-16,-8 1-10 15,-11-2 0-15,-6-2-1 16,-2-3 2-16,-2-8-2 16,0-6 2-16,4-5-1 15,4-7 19-15,3-6-18 16,4-4 5-16,4 0-6 16,6-6 0-16,2-8 2 15,2-2-2-15,2-4 0 16,14 1-6-16,4 5 3 0,2 6 3 15,5 5 5-15,3 3-4 16,1 2 44-16,2 8-18 16,1 3-11-16,0 1-6 15,-2-6-1-15,-2-2-18 16,-4-6 4-16,-2 0-81 16,3-14-136-16,-7-8-343 15,-3-2-323-15</inkml:trace>
  <inkml:trace contextRef="#ctx0" brushRef="#br0" timeOffset="33256.98">30138 14466 1332 0,'0'0'340'16,"0"0"-251"-16,0 0-29 16,0 0-28-16,0 0 35 15,0 0-2-15,2 88-58 16,6-63 20-16,6-3-18 15,3-7-9-15,4-5 31 16,4-8-31-16,-1-2 11 16,1-3-11-16,-1-14 7 15,-6-7 11-15,-6-1-2 16,-4-1-3-16,-7-1 31 16,-1 0-30-16,-3 5 15 15,-11 2 1-15,-5 8-11 16,-3 7 34-16,-2 5-52 15,-5 7 9-15,1 16-10 16,3 5-1-16,4 6-11 0,9 0-43 16,7 11-120-16,5-10-181 15,0-7-380-15</inkml:trace>
  <inkml:trace contextRef="#ctx0" brushRef="#br0" timeOffset="33604.53">30195 14608 715 0,'0'0'733'16,"0"0"-624"-16,0 0-69 16,0 0 24-16,0 0 61 0,0 0-39 15,-58 109-8-15,56-63 23 16,2 3-67-16,2-3 1 16,12-4-35-16,6-9 9 15,4-14-1-15,1-9-7 16,3-10 7-16,0 0 8 15,-3-21-6-15,-4-9-1 16,-6-6 29-16,-6-6-27 16,-9 2 20-16,0 1-12 15,-3 4 6-15,-14 7 33 16,0 7-22-16,-1 9 20 16,-2 8-34-16,-2 4-14 15,1 5-16-15,0 18 8 16,2 2 0-16,5 5-6 15,7 1-38-15,7 12-93 0,0-10-214 16,6-5-740-16</inkml:trace>
  <inkml:trace contextRef="#ctx0" brushRef="#br0" timeOffset="33777.01">30471 14880 1625 0,'0'0'530'0,"0"0"-483"16,0 0-47-16,0 0 34 16,0 0 12-16,0 0-34 15,0 0-12-15,20 14-8 16,-13-17-83-16,0-5-475 0</inkml:trace>
  <inkml:trace contextRef="#ctx0" brushRef="#br0" timeOffset="34375.03">30626 14425 942 0,'0'0'156'0,"0"0"-36"15,0 0 85-15,0 0-38 16,82 11-93-16,-51-11-19 16,-1-2-3-16,-4-5-25 15,-5 0 4-15,-5 0-22 16,-8 2-9-16,-5 1 0 16,-3 0-1-16,-2 1-112 15,-14 2 14-15,-4 1 22 16,-4 0 65-16,-1 2 4 15,-2 13 8-15,-1 2 6 16,4 3 1-16,0 0 0 16,5 2 22-16,5-5-19 15,6 0 22-15,5 0-24 16,3-5-8-16,0 0 18 16,14-1-10-16,6-2-8 0,5 3 25 15,7 0-25 1,2 0 66-16,4 2 0 0,1 3-1 15,2 1 29-15,-1 3-25 16,-5 3-3-16,-5-4 0 16,-7 1-44-16,-10-1 23 15,-5-3-25-15,-8 0-3 16,0-2 33-16,-15-1-50 16,-9 0 12-16,-7 0-12 15,-5-6 8-15,-4-2-4 16,-1-5-3-16,4-1-1 15,6 0 0-15,7-2-14 16,9-5-24-16,8-5-39 0,7-8-126 16,14 2-167-16,4 0-506 15</inkml:trace>
  <inkml:trace contextRef="#ctx0" brushRef="#br0" timeOffset="34743.5">31081 14384 1332 0,'0'0'264'16,"0"0"-255"-16,0 0 45 16,0 0 51-16,0 0-70 0,0 0 1 15,0 0-24 1,0 75 14-16,8-54 18 0,2-4-43 15,3-5 13-15,0-5-1 16,1-7-12-16,-3 0 74 16,2-4 11-16,-4-8-24 15,-1-9-2-15,-4-3-46 16,-2-1 3-16,-2 0-5 16,0 2-10-16,-8 0 32 15,-7 5-15-15,-3 4-3 16,-2 5-16-16,-2 7-1 15,0 2-16-15,1 8-21 16,3 10-51-16,4 16-29 16,4-5-189-16,6-3-491 0</inkml:trace>
  <inkml:trace contextRef="#ctx0" brushRef="#br0" timeOffset="35112.44">31547 14457 690 0,'0'0'725'16,"0"0"-520"-16,0 0-105 15,0 0 17-15,0 0 5 0,0 0-75 16,-94 2-4-16,65 12-20 15,0 8 3-15,0 5 33 16,4 6-41-16,4 8 23 16,5 5-10-16,5 0-22 15,6 3 26-15,5-6-21 16,0-2-8-16,9-9 21 16,11-5-26-16,1-10 24 15,7-6-25-15,7-7 17 16,2-4-20-16,1 0 3 15,0-13-45-15,-2-4-6 16,-2-12-119-16,-7 3-193 16,-9 4-455-16</inkml:trace>
  <inkml:trace contextRef="#ctx0" brushRef="#br0" timeOffset="35586.67">31511 14352 844 0,'0'0'210'0,"0"0"-168"16,0 0 169-16,0 0 72 15,0 0-48-15,19 73-68 0,-10-50-95 16,-1-2-24-16,-1-4-11 16,0-6-35-16,-2-3 23 15,-2-6-25-15,-2-2-6 16,2-2-27-16,1-11-184 15,-3-3-311-15</inkml:trace>
  <inkml:trace contextRef="#ctx0" brushRef="#br0" timeOffset="35864.49">31645 14837 1358 0,'0'0'223'16,"0"0"-135"-16,0 0 31 15,0 0 55-15,0 0-59 16,0 0-98-16,0 0 8 15,26 67-20-15,-25-63-5 16,2-4-2-16,0 0-306 16,-2-6-562-16</inkml:trace>
  <inkml:trace contextRef="#ctx0" brushRef="#br0" timeOffset="36763.46">31514 14023 1340 0,'0'0'394'0,"0"0"-325"16,0 0-69-16,0 0 0 0,0 0 13 16,0 0 0-16,0 0-10 15,79 0 22-15,-49 0 11 16,-1 0 0-16,1 0 18 15,0 0-38-15,-3-2 13 16,-4-3-22-16,-4 1-5 16,-4 1 21-16,-3 2-22 15,-5 1 0-15,-1 0 6 16,3 0-5-16,-2 10-2 16,4 8 0-16,1 8 1 15,0 8 0-15,1 9-1 16,5 6 1-16,1 8 5 15,1 6-5-15,2 3-1 16,0 1 0-16,0 1 1 16,-3-2-3-16,-1-1 2 0,-2-3 0 15,-3-1 0-15,0-3-2 16,-4-4 2-16,1-6 0 16,-1 0 2-16,0-7-12 15,1-2 10-15,1-2-34 16,-1-4-4-16,3-3-15 15,-3-6 9-15,-4-6 18 16,-2-4 17-16,-2-8 8 16,-2-6 2-16,0 0 63 15,0 0 63-15,-9 0-76 16,-5-4-2-16,-4-1-40 16,-2 1-9-16,-5 1 3 0,-3 3-3 15,-3 0-19-15,-1 0 7 16,1 3-18-16,3 4 30 15,1-1 0-15,3 1 0 16,5-1-6-16,4 0 4 16,6-2-6-16,3-2-141 15,5-2-205-15,1 0-645 0</inkml:trace>
  <inkml:trace contextRef="#ctx0" brushRef="#br0" timeOffset="37605.47">31905 13852 383 0,'0'0'287'16,"0"0"-8"-16,0 0 32 15,0 0-86-15,0 0-38 16,0 0-33-16,0 0-24 15,88 17-45-15,-68-3-16 16,5 3-18-16,3 7-17 16,6 7 33-16,8 11-32 15,7 17-5-15,9 22 7 16,11 27-37-16,-5 9 20 16,-12 1-14-16,-9-6-5 15,-14-9 18-15,-11-1-19 0,-10-2 0 16,-8-6 0-16,-1-5 6 15,-17-6-6-15,0-13 0 16,2-15 1-16,1-11-6 16,0-5 5-16,-4 7 0 15,-2 7-1-15,-5 3 6 16,1-3-6-16,1-9 1 16,2-5 0-16,4-8 5 15,2-8-5-15,2-5 0 16,6-8-1-16,3-6-24 15,3-4-6-15,1-2-74 16,-1-10-211-16,1-6-578 0</inkml:trace>
  <inkml:trace contextRef="#ctx0" brushRef="#br0" timeOffset="52133">14695 16465 601 0,'0'0'175'0,"0"0"-127"16,0 0-15-16,0 0 25 15,0 0 38-15,16-23 4 0,-10 14-14 16,0 1-27-16,-1-3-3 16,1 2-22-16,-1 1 2 15,1-2 10-15,0 1-28 16,0 1 5-16,0-1-3 16,3 3-20-16,0 0 16 15,2 3-15-15,2 3 0 16,4 0 15-16,2 7-15 15,3 10 5-15,-1 5 6 16,3 8-12-16,1 7 44 16,-4 4-16-16,0 6-11 15,-5 4 9-15,-5 0-26 0,-3 4 12 16,-4-4-12-16,-4-1 6 16,0-8 0-16,0-6-6 15,0-7 1-15,0-10 21 16,0-6-22-16,0-7 9 15,0-5 4-15,0-1-7 16,-2-5 21-16,-2-14 42 16,-2-10-47-16,1-8-12 15,-1-11-10-15,0-3 0 16,1-4 0-16,3-3-5 16,2 0 4-16,0 4 1 15,4 1 0-15,10 8-2 16,4 8-14-16,1 4 6 0,2 9-12 15,1 8-14-15,-2 7 5 16,1 9 9-16,-1 0 22 16,2 19-6-16,3 11 18 15,0 9-8-15,1 9 30 16,-3 4-14-16,-3 5 18 16,-2-1-30-16,-3-2 0 15,-4-5 7-15,-3-5-8 16,-2-7 14-16,-3-9-8 15,-1-9 3-15,-1-5 18 16,-1-8-28-16,0-4 16 16,0-2 17-16,0 0-17 15,0-8 46-15,0-11-24 16,-6-9-37-16,-1-8-1 16,0-6-6-16,1-6-1 0,4-4-19 15,2-3-21-15,0 0 31 16,2 3-11-16,12 4 2 15,2 7 18-15,1 7-35 16,2 7 6-16,1 9 12 16,2 9-25-16,2 7 33 15,1 2 3-15,3 16 7 16,1 14 15-16,1 9-12 16,-6 9 13-16,0 6 22 15,-7 6-26-15,-5 0 17 16,-4 1-17-16,-2-5 2 15,-3-6 8-15,-3-9-16 16,0-9-6-16,1-10 0 0,-1-8-22 16,3-11-70-16,0-3-205 15,0 0-539-15</inkml:trace>
  <inkml:trace contextRef="#ctx0" brushRef="#br0" timeOffset="52450.74">15919 16668 679 0,'0'0'668'0,"0"0"-575"16,0 0-48-16,0 0-44 15,-1 94 64-15,2-58 46 16,10 4-21-16,-2 5-8 16,3-1-43-16,-1-1-3 15,0-2 2-15,-1-7-37 16,-4 0 6-16,0-7-7 16,-3-1 10-16,0-6-20 15,-1-7-19-15,-2-4-205 16,0-4-151-16,0-4-468 0</inkml:trace>
  <inkml:trace contextRef="#ctx0" brushRef="#br0" timeOffset="52714.13">15887 16961 1099 0,'0'0'265'15,"0"0"-204"-15,0 0-60 16,0 0 25-16,0 0 32 16,0 0 5-16,88-41 30 15,-59 33-19-15,3-2-21 16,-1 2-36-16,-1 0-15 0,-5 0 10 16,-1 4-12-1,-3 1-1-15,-5 1-34 0,-1 2-106 16,-4 0-54-16,-4 0-333 15,-4 0-168-15</inkml:trace>
  <inkml:trace contextRef="#ctx0" brushRef="#br0" timeOffset="52968.74">16095 16640 1061 0,'0'0'279'0,"0"0"-196"0,0 0-48 16,0 0-13-16,10 108 141 15,3-60 10-15,0 3-70 16,3-1-17-16,-2-3-42 16,-2-4-16-16,-2-7-19 15,-1-7 0-15,0-7-18 16,-1-6 4-16,-2-8-132 15,-2-3-150-15,-2-5-422 0</inkml:trace>
  <inkml:trace contextRef="#ctx0" brushRef="#br0" timeOffset="53438.98">16290 16998 757 0,'0'0'179'15,"0"0"-136"-15,0 0-7 16,0 0 116-16,83 25 83 16,-58-17-59-16,2-2-121 15,-3 2-39-15,-2 3 10 16,-7 0-26-16,-4 1 1 16,-6 4 5-16,-5 1-4 15,0 4 46-15,-7 0-16 16,-8 3-12-16,-4-4 12 15,-1 3-32-15,-4-5 11 16,2 1-11-16,0-8 1 16,4-3 7-16,0-5-8 15,6-3 1-15,0 0-1 0,5-12-28 16,4-8-25-16,3-4-12 16,0-2 15-16,10 2 44 15,8 2-1-15,1 7 7 16,4 10 6-16,1 2-5 15,1 3 24-15,2 13 25 16,-1 7 26-16,1 5 22 16,-2 0-27-16,-3-2-13 15,0-3-12-15,-3-5-45 16,-2-5 11-16,-1-3-12 16,-1-7-56-16,0 0-66 15,5-29-46-15,-4-2-139 16,-4 2-665-16</inkml:trace>
  <inkml:trace contextRef="#ctx0" brushRef="#br0" timeOffset="53830.99">16708 16799 760 0,'0'0'690'16,"0"0"-641"-16,0 0-49 15,0 0-8-15,-16 72 8 16,16-38 40-16,10 5 9 16,13 0 1-16,5 0-5 0,6-2-44 15,5-7 10-15,3-10-11 16,3-6 1-16,1-12 8 16,-1-2-8-16,1-16 0 15,-6-11 12-15,-6-7-12 16,-7-7-1-16,-9-5 0 15,-13-3 0-15,-5-1 21 16,-11 1 34-16,-13 4-7 16,-10 6 18-16,-6 6-17 15,-2 7 51-15,-4 12-22 16,2 12-33-16,1 2 12 16,6 19-57-16,6 10 0 15,7 5-1-15,10 7-22 0,14 10-48 16,0-10-279-1,3-8-649-15</inkml:trace>
  <inkml:trace contextRef="#ctx0" brushRef="#br0" timeOffset="54687.99">17721 16788 1174 0,'0'0'168'0,"0"0"-72"16,0 0-43-16,92 23 100 15,-51-18-3-15,5-1-50 16,3-4-22-16,0 0-33 0,-1 0-13 16,-5 0-11-16,-7-7-20 15,-6 2-1-15,-9 0 0 16,-7 3 1-16,-4-1-10 16,-7 1-19-16,-3 2-106 15,0 0-87-15,-12 0-304 0</inkml:trace>
  <inkml:trace contextRef="#ctx0" brushRef="#br0" timeOffset="54995.54">17812 17050 927 0,'0'0'255'16,"0"0"-176"-16,0 0 39 15,0 0 14-15,99 15 31 16,-61-13-16-16,8-2-38 16,1 0-4-16,-1 0-27 15,-4 0-69-15,-5-2 20 16,-4-1-28-16,-9 1-1 15,-6 2 8-15,-6-1-8 0,-5 1 0 16,-6 0-13 0,-1 1-141-16,0 6-208 0</inkml:trace>
  <inkml:trace contextRef="#ctx0" brushRef="#br1" timeOffset="82778.69">9413 8243 735 0,'0'0'250'0,"0"0"-140"0,0 0-42 16,0 0-20-16,0 0 44 15,0 0-24-15,0 0-46 16,0 0 14-16,5 0-28 16,-2 7 19-16,2 9 40 15,4 8-23-15,2 8 8 16,2 12 20-16,8 20-24 15,9 29 15-15,10 40-39 16,8 22-2-16,-2 15 9 16,-1 0-24-16,-8-11-8 15,-3-7 1-15,-2-4 0 16,-3-12 1-16,-1-10 0 0,-3-11-1 16,3-13 12-16,-5-26 3 15,-8-20-11-15,-2-20-4 16,-4-6 0-16,0-3-4 15,1 1 5-15,-2-6-1 16,-2-8 0-16,-3-6 3 16,-2-8-13-16,-1 0-5 15,0-12-71-15,-1-38-53 16,-8 1-157-16,-3-4-407 0</inkml:trace>
  <inkml:trace contextRef="#ctx0" brushRef="#br1" timeOffset="85309.65">9261 8345 712 0,'0'0'378'0,"0"0"-240"0,0 0-80 16,0 0-57-16,0 0 5 15,0 0 54-15,0 0 9 16,37-1 18-16,-13 1 21 16,7 0-48-16,4 0 1 15,5 0-46-15,3-2 20 16,2-2-6-16,6-1-29 16,1 4 41-16,4 1-32 15,4 0 2-15,4 0 27 16,3-3-29-16,17-3 16 15,17-3-25-15,19-9 2 16,7-6 42-16,-4-5-15 16,-6 0-10-16,-7 1 0 0,2-4-9 15,1 0-4-15,4 0-6 16,-1 0 10-16,2 5-9 16,-2-1 0-16,-4 3-1 15,-3 4 13-15,-6 1-1 16,-2 2-12-16,2 2 0 15,-1 0 2-15,-3 4 9 16,-3 1-9-16,1 0-2 16,-3 1 0-16,1 0 6 15,1 1-8-15,-4-1 2 16,-2 6-3-16,-5-3 2 16,-2 3 2-16,1 2-1 15,-2 0 0-15,3 0 8 0,0 1-9 16,3-1 1-16,1 0-1 15,2-1-5-15,3 0 6 16,3-1 0-16,-1-2 0 16,2-1 9-16,-1-1-9 15,2 0 0-15,-2-4 0 16,3 2-4-16,2-2 4 16,0 3 0-16,2-1 0 15,-1 0 7-15,0 2-7 16,4-2 0-16,-2-1 0 15,-1-1-3-15,-2 1 3 16,-2-2 0-16,1 2 0 16,-1-3-2-16,2 5 2 0,-1-1 0 15,-4 3 1 1,0-1 5-16,-3 4-6 0,0 2 0 16,1-1-1-16,0 3-5 15,-2 0 5-15,-4 0 1 16,-2 3 0-16,3 3 6 15,-1-1-5-15,2 3-1 16,2-1 0-16,-1 4 1 16,2 0 2-16,1 1-3 15,4 1 0-15,-1 3 3 16,4-7-3-16,-1 3 0 16,-1-1-1-16,-1-3-5 15,-1-3 0-15,-3 1 12 16,-1-2-3-16,-3 0 3 0,-3-1 4 15,-14 0-11-15,-15-2 1 16,-13-1-16-16,-7 0 8 16,5 0 14-16,0 0-6 15,-2 0 2-15,-8 0 5 16,-10 2-14-16,-8 0 7 16,-6-2-21-16,-6 3 14 15,-2-3-5-15,-2 2 12 16,0 0-1-16,0 5-1 15,0 4 2-15,0 4 0 16,0 7-5-16,0 4 5 0,0 7 1 16,4 9 8-1,8 8-9-15,4 17 6 0,10 22-8 16,5 28 2-16,2 14-3 16,-3-4 2-16,-5 0 2 15,-3-12-1-15,-4-1 5 16,2 1 2-16,-1-3-7 15,1-3 0-15,-1-2 1 16,-1 0-12-16,1-5 12 16,0-4-1-16,1-4 6 15,-2-20 1-15,-5-14-7 16,-1-15 0-16,-3-7 1 16,3 5 1-16,1 2-2 15,1 2 0-15,-1-8 11 16,-2-5-2-16,-4-9-10 15,2-5 1-15,-4-9 0 16,-2-4 2-16,-3-5-1 0,0-2 6 16,0 0 29-16,0 0-36 15,-3 0 21-15,-11-3-21 16,-4-4-1-16,-4 0-13 16,-6-2 15-16,-5 4-1 15,-6-1 0-15,-6 1 2 16,-1 4-4-16,-6 1 2 15,-2 0 0-15,-5 0-9 16,-15 0 10-16,-18 12-1 16,-17 5 0-16,-6 2 6 15,8 1-6-15,8-4 0 0,10 0 2 16,-2 0-4 0,-2 1 2-16,1 0 0 0,-5-1 0 15,2 3 5-15,-4 1-6 16,1-1 1-16,0-1 0 15,2 3 0-15,3-4 1 16,2 0-1-16,2-2 0 16,0-3 6-16,3 0-6 15,0-1 0-15,1 0 0 16,0-3-2-16,-2 0 2 16,0-1 0-16,-4-1 0 15,0 1-3-15,0-2 2 0,0 2 1 16,2 3 0-1,0-3 11-15,1 3-4 0,0-1-8 16,0 1 1-16,1-3-8 16,1 1-3-16,3-1 12 15,9-2-1-15,13-1 4 16,-14-3 4-16,-10 1-9 16,-12-1 1-16,-10 0-6 15,11 2 0-15,13-3 12 16,2 2-5-16,-2-2 11 15,12 0-11-15,12 0-1 16,8 0 0-16,4 0-13 16,-11 0 11-16,-8 0 3 15,-9 0-1-15,-10 0 3 16,-13 0 4-16,8-2-9 0,10-1 2 16,10-1-6-1,10-1 0-15,-7 0 12 0,-12-2-6 16,4 2 13-16,-1-1-12 15,1 2-2-15,1-3 1 16,2 4-13-16,0-3 7 16,1 0 7-16,1 1-1 15,-1-1 7-15,-1 0-5 16,-1 1-2-16,-2 1 0 16,1 1-3-16,-1-1 2 15,2 1 2-15,4 0-1 16,-2-1 13-16,4 4-11 15,-2-1-2-15,2-1 0 16,-3 2-10-16,4 0 4 16,1 0 6-16,-3 0 0 0,0 0 6 15,-1 0-3-15,-10 0-3 16,-16 7 0-16,-13 4-4 16,-5 3 2-16,7 3 2 15,9-5 0-15,12-2 12 16,2-1-6-16,-2-1-7 15,1-1 1-15,2 0-11 16,-5-2 4-16,1 2 8 16,0-1-1-16,-4-1 3 15,2 1-1-15,10-1-2 0,14-2 0 16,14 0 0 0,5 0-7-16,-6 1 14 0,-1 2-3 15,-5 1-2-15,8 1 7 16,7-3-10-16,11 2 1 15,7-3 0-15,11 1 16 16,5-2-6-16,5-2-1 16,3-1-9-16,0 1-13 15,3-1 12-15,9 1-9 16,1-1-40-16,-1 0 9 16,1 0-100-16,3 0-80 15,-4-1-117-15,-2-6-356 0</inkml:trace>
  <inkml:trace contextRef="#ctx0" brushRef="#br1" timeOffset="85797.43">9948 9987 441 0,'0'0'531'0,"0"0"-394"15,0 0-69-15,0 0 5 16,0 0-47-16,0 0 16 16,0 0-16-16,0 39-15 15,0-18 49-15,6 8-24 16,5 10 34-16,4 8 19 15,0 9-63-15,4 4 2 16,-1 2-28-16,3-2 14 16,-2-4-2-16,-2-7-12 15,-4-6 1-15,1-9 11 0,-4-5-6 16,-4-8-12-16,0-5-12 16,-2-7-124-16,-1-4-205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12:10:09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44 1304,'0'0'1451,"0"0"-649,0 0-269,0 0-125,0 0 58,-3-5 73,-1-2-284,3 4-23,0 0 0,-1 0 0,1 1-1,-1-1 1,0 1 0,0-1 0,0 1 0,0 0-1,-2-3-231,4 5 42,0 0 0,-1 0 1,1 0-1,0-1 0,0 1 0,0 0 0,-1 0 0,1 0 0,0 0 0,0-1 0,0 1 0,-1 0 0,1 0 0,0 0 0,0 0 0,-1 0 0,1 0 0,0 0 1,0 0-1,-1 0 0,1 0 0,0 0 0,0 0 0,-1 0 0,1 0 0,0 0 0,0 0 0,-1 0 0,1 0 0,0 0 0,0 0 0,-1 0 0,1 0 0,0 0 1,0 1-1,-1-1 0,1 0 0,0 0 0,0 0 0,0 0 0,-1 1 0,1-1 0,0 0 0,0 0 0,0 0 0,0 1 0,0-1 0,-1 0 0,1 0 0,0 1 1,0-1-1,0 0 0,0 0 0,0 1 0,0-1-42,-3 14-324,3-13 471,-6 79-109,3 0 1,4 21-39,-1-20 20,0-80-18,1 0 1,-1 1-1,0-1 0,0 0 0,1 0 1,-1 1-1,1-1 0,-1 0 0,1 0 1,0 0-1,-1 1 0,1-1 0,0 0 1,0 0-1,0 0 0,0 0 0,0 0 1,0 0-1,0-1 0,0 1 0,0 0 0,0 0 1,0-1-1,0 1 0,1-1 0,-1 1 1,0-1-1,0 0 0,1 1 0,-1-1 1,1 0-3,45 5 91,-34-4-80,141 5 99,27-7-110,-51 0 28,239 1 137,-367-1-157,0 1 0,0-1 0,0 0 0,0 0 0,-1 0 0,1 0 0,0 0 0,-1-1 0,1 1 0,-1 0 0,1-1 0,-1 1 0,0-1 0,1 1 0,-1-1 0,0 0 0,0 1 0,0-1 0,0 0 0,-1 0 0,1 0 0,0 0 0,-1 0 0,1 0 0,-1 0 0,0 0 0,0 0-8,11-62 122,-10 59-145,5-85 148,-4-55-125,-2 100 9,-1 45-7,1-1-1,0 1 1,0-1-1,0 1 1,-1-1-1,1 1 1,0-1-1,-1 0 0,1 1 1,0 0-1,-1-1 1,1 1-1,0-1 1,-1 1-1,1-1 1,-1 1-1,1 0 0,-1-1 1,1 1-1,-1 0 1,1 0-1,-1-1 1,0 1-1,1 0 1,-1 0-1,1 0 1,-1 0-1,0 0 0,1 0 1,-1 0-1,1 0 1,-1 0-1,0 0-1,-24 0 62,20 1-60,-18 0-4,0 1 0,0 1 0,0 1 2,0 0 4,-1 0 1,1-2-1,-2-1-4,-624-6-247,648 5 209,1 0-97,0 0-480,0 0-1225,0 0-1093,0 0-1348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12:12:52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2681,'0'0'1488,"0"0"-952,0 0-160,0 0-168,0 0-160,0-7 152,0 5-200,0 2-184,0-3-24,0 1-680,0-1-592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12:12:52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0 0 3289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2T13:05:20.3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2428 11272 608 0,'0'0'143'0,"0"0"-90"16,0 0-19-16,0 0 12 15,0 0 14-15,0 0 13 16,0 0-10-16,0 0-19 16,0 0-1-16,0 0 21 15,0 0 14-15,0 0 2 0,0 0-24 16,0 0-12-1,0 0-11-15,0 3-8 0,0-1-5 16,0 3-6-16,0-1-4 16,0 2-4-16,-3 0 2 15,0 1-7-15,0 2 0 16,0 1 0-16,-1 1 5 16,-1-2-6-16,2 5 1 15,0 0-1-15,0 0 0 16,0-2 2-16,3 3-1 15,-3-3 0-15,3 2 0 16,0-2-1-16,0 1 1 16,0-1-1-16,3 2 1 15,3-1-1-15,0 1 1 16,4-5 0-16,-1 2 0 0,2-2 1 16,2-1 6-16,1-2 0 15,-1-1 5-15,4-2 7 16,2-2 2-16,-4 1-10 15,7-2 1-15,-1 0 6 16,-1 0-2-16,2-3 1 16,0-5-6-16,-2-1 1 15,-1-2 3-15,0-3-6 16,-2-2-1-16,1 0-2 16,-3-2 3-16,-2 0-4 15,-4-1 0-15,0-3-5 16,-2 1 6-16,-2-2-6 0,-5 2 5 15,0-1-6 1,0 0 0-16,0 1-1 0,-2 2-5 16,-6-1 4-16,-3 1 2 15,2 1 0-15,-4 3 0 16,-1 1 0-16,-2 3 5 16,1 0-5-16,-1 4 0 15,-1 0 6-15,-2 3 0 16,-2 2-4-16,0 2-1 15,-3 0 1-15,2 0 5 16,-2 11-1-16,4 1-4 16,-2 5-2-16,1 0 6 15,3 4-6-15,-1 1 0 0,7 3-1 16,0-1-8 0,5 1 8-16,-1-2 0 0,8-1-6 15,0-2 6-15,0-1-1 16,0-2-5-16,0-1 6 15,6-2 0-15,3-1-6 16,1-3 6-16,4 0 0 16,2-2-9-16,2-1 4 15,3 0 6-15,1-4 0 16,-2-3-8-16,4 0 7 16,-2 0-7-16,0-6 8 15,-2-8 0-15,2-1 0 16,-4-5 6-16,2 0-6 15,-4-1 2-15,-4 0 0 16,-3 2-2-16,1-4-1 0,-5 4 1 16,-4-1 1-16,1 2-1 15,-2 0 0-15,0 4 1 16,0 5 5-16,0 2 6 16,0 3 14-16,0 2-8 15,0 1 1-15,-2 1-3 16,1 0-7-16,1 0 0 15,0 0-2-15,0 0 3 16,0 3-10-16,0 8-6 16,0 6-3-16,0 7 8 15,0 7 0-15,1 5 1 16,5 8 0-16,2 9 0 0,5 16 0 16,-1-3 0-16,1 5-1 15,1 11 1-15,-1 1 0 16,1-1 1-16,-2-10-1 15,-2-9 1-15,-4-17-1 16,3 7 0-16,3 3 0 16,-3-4 9-16,0-7-9 15,1-7-2-15,-2-6-4 16,-1-5 6-16,-1-6 0 16,1-4 0-16,-4-4 0 15,-1-5 0-15,1-2 0 16,-3-4 0-16,0 1 0 15,0-3 0-15,0 0-65 0,0 0-87 16,-6-10-193-16,-3 0-366 16</inkml:trace>
  <inkml:trace contextRef="#ctx0" brushRef="#br0" timeOffset="478.97">2637 12017 747 0,'0'0'309'15,"0"0"-212"-15,0 0-67 0,0 0 28 16,0 0 3-16,0 0 3 15,0 0 7-15,9 0 16 16,4 0-39-16,5 0 17 16,4 0 8-16,2 5-16 15,1-2 2-15,1 1-23 16,1-1-5-16,3 2 1 16,-5-3-7-16,0-2-7 15,-4 2 2-15,-4-2 7 16,-1 0 10-16,-4 0 11 15,3 0-15-15,-5 0-6 16,-2 0-8-16,-2 0-4 16,-3 0-2-16,1 0 5 0,-4 0-5 15,0 0 0-15,3 0 2 16,-3 0-7-16,0 0 1 16,0 0-1-16,0 0-8 15,0 0 6-15,0 0-5 16,0 0-1-16,0 0-53 15,0 0-134-15,5-6-446 0</inkml:trace>
  <inkml:trace contextRef="#ctx0" brushRef="#br0" timeOffset="1169.79">3145 11818 622 0,'0'0'314'0,"0"0"-167"0,0 0-14 15,0 0 30-15,0 0-20 16,0 0-29-16,0 0-30 16,-4-4-37-16,4 4-21 15,0 0-25-15,0 8 17 16,0 9 20-16,0 5 0 16,4 8-13-16,1 4-9 15,-1 1-1-15,-1 1-9 16,2-4-5-16,-2-2 0 15,0-6 11-15,0-4-12 16,1-4 1-16,-1-5-1 16,-3-5-28-16,3-3-34 0,-3-3-44 15,0 0-46-15,0-12-41 16,0-4-109 0,-3-2-76-16</inkml:trace>
  <inkml:trace contextRef="#ctx0" brushRef="#br0" timeOffset="1435.68">3101 11821 819 0,'0'0'213'16,"0"0"-135"-16,0 0 19 16,0 0-44-16,0 0-18 15,0 0 33-15,0 0 44 0,34 28-39 16,-13-8-33-16,1 4-9 15,1 1-11-15,-4-1-5 16,3-2-9-16,-5 0-5 16,-1-5 0-16,-4-2-1 15,0-2 0-15,-6-5-35 16,0-5-63-16,-3-3-251 16,-3 0 19-16,0-7 1 0</inkml:trace>
  <inkml:trace contextRef="#ctx0" brushRef="#br0" timeOffset="1665.66">3287 11751 829 0,'0'0'370'0,"0"0"-251"16,0 0-77-16,0 0 5 15,0 0 35-15,0 0 17 16,9 77-38-16,-3-45-15 15,0-1-10-15,3 0-11 16,-3-3-13-16,1-3-11 16,-1-9-1-16,0-2-1 15,0-7-80-15,-1-7-96 16,2 0-206-16,-4 0-117 0</inkml:trace>
  <inkml:trace contextRef="#ctx0" brushRef="#br0" timeOffset="2199.96">3397 11921 111 0,'0'0'724'15,"0"0"-569"-15,0 0-38 16,30 82 3-16,-16-63-19 16,2-2-35-16,-1-8-16 15,0-6-13-15,0-3-13 16,0 0-16-16,-3-6 5 15,-2-11-12-15,-1-4 8 16,-6-5-9-16,-3 0-22 16,0-1-37-16,-3 2-31 15,-6 2 36-15,-3 4 50 0,0 5 4 16,-4 7 42 0,4 3 1-16,-3 4 9 0,3 0-17 15,0 3-13-15,2 9-6 16,4 6-9-16,1 2-6 15,5 0-1-15,0 4 1 16,0-2-1-16,3-1 0 16,6-3-1-16,3-4 1 15,2-5 0-15,0-7-15 16,0-2-50-16,-2 0 46 16,1-7 9-16,-4-8-2 15,-1-2-36-15,-4-3 15 16,-4 2-54-16,0-1-66 15,0 7 118-15,0 2 35 16,0 5 18-16,0 5 66 0,0 0-15 16,0 1-24-16,3 15-29 15,6 4-4-15,3 3 24 16,6 2 41-16,1-1-38 16,2-7-23-16,11-8-16 15,-7-5-80-15,-4-4-324 0</inkml:trace>
  <inkml:trace contextRef="#ctx0" brushRef="#br0" timeOffset="2499.17">3747 11771 1380 0,'0'0'320'15,"0"0"-263"-15,0 0-57 16,0 0 0-16,0 0 0 16,0 0 0-16,0 0-2 15,-30 90 2-15,37-58 0 16,5 5 1-16,0 8 11 16,6 6-11-16,-2 5 11 15,2 0-12-15,0-1 6 16,-1-2-6-16,-3-8-24 15,-3-6-82-15,-5-10-51 0,-6-5-119 16,0-7-12-16,0-9-113 16</inkml:trace>
  <inkml:trace contextRef="#ctx0" brushRef="#br0" timeOffset="2720.88">3730 12170 1124 0,'0'0'168'15,"0"0"-116"-15,0 0 32 16,0 0 2-16,0 0 10 16,0 0 63-16,0 0-39 15,94-44-47-15,-66 41-45 16,-1 1-16-16,0 1-12 0,1-1 2 16,-5 1-2-1,2-1-24-15,-4-1-170 0,1-4-16 16,-7 0-191-16,-4 1-196 0</inkml:trace>
  <inkml:trace contextRef="#ctx0" brushRef="#br0" timeOffset="3019.43">3934 11662 1350 0,'0'0'292'0,"0"0"-237"15,0 0-55-15,0 0-3 16,0 0 3-16,0 0 83 16,23 93-29-16,-5-46-28 15,-2 4-18-15,2 2-1 16,1 0-6-16,-5-7-1 15,-5-5-18-15,1-9-77 16,-5-10-76-16,-5-10-99 16,0-12-22-16,-8 0 45 15,-2-14-363-15</inkml:trace>
  <inkml:trace contextRef="#ctx0" brushRef="#br0" timeOffset="4652.76">4003 11911 915 0,'0'0'143'15,"0"0"-95"-15,0 0-9 0,0 0 119 16,0 0-9-16,0 0-40 16,0 0-55-16,75 3-18 15,-62 1-12-15,2 0-14 16,-3 2-3-16,0 2-7 16,-3 6-4-16,4 0-3 15,-1 5 7-15,0-1 13 16,-3-1-13-16,3-1 0 15,3-5 1-15,-5-2 6 16,1-5-1-16,-1-4-5 0,1 0 15 16,-5-2 4-1,1-13-1-15,-4-4 3 0,-3-7-9 16,0-3-4-16,0-1 0 16,-9-1-8-16,-3 4 5 15,-4 3 4-15,-1 2-8 16,1 8 7-16,1 6-9 15,0 7-12-15,3 1-2 16,3 4-5-16,-1 16 9 16,8 7 4-16,1 6 6 15,1 3-1-15,0-2 0 16,6-2 0-16,4-6 1 16,4-6 0-16,0-7-1 15,-3-7 1-15,4-6-7 16,-2 0 5-16,-2-10 1 0,-1-4-18 15,-1-6 7 1,-3 0-14-16,-1 3 4 0,-2 3 16 16,-3 5 5-16,1 7 1 15,-1 2 0-15,4 0 0 16,1 2-29-16,1 13 29 16,3 4 6-16,6 2-4 15,0 2 5-15,1-3-6 16,4-4 9-16,-1-5-7 15,2-6 7-15,-5-4-10 16,2-1 0-16,-4-3-19 16,-3-16 3-16,-3-6-20 15,-2-6-53-15,-3-7-20 0,-3-4-40 16,0-2-32-16,0-2 153 16,-11 3 28-16,-2 3 52 15,0 5 96-15,-1 9-57 16,2 6 78-16,3 9-75 15,3 8-43-15,-1 3 11 16,4 5-20-16,0 17-35 16,3 8-5-16,0 8-1 15,0 6 1-15,10 1-1 16,4 2 15-16,5-1 6 16,1-4-9-16,2-5 0 15,5-9-6-15,-2-6-1 0,2-8-6 16,-6-9-14-1,3-5-44-15,-8 0-25 16,-1-12 16-16,-6-8-66 0,-3-4-116 16,-6-2-93-16,0-3 26 15,0 3 215-15,-6 2 101 16,0 6 77-16,0 4 37 16,3 6 4-16,0 5 94 15,3 3-16-15,0 1-144 16,0 15 4-16,9 6 36 15,6 6-9-15,-3-2-24 16,6 3-24-16,-2-3 7 16,-1-3-8-16,-1-6-14 15,-4-5-19-15,-1-3 5 16,-5-4 1-16,1-4-6 0,-4-1-1 16,-1 0-16-16,0-8 3 15,0-9-38-15,0-8-15 16,-1-1 5-16,-2-5-6 15,0 4 12-15,3 3 42 16,0 7 13-16,0 7 1 16,6 3 16-16,3 7 42 15,7 0 29-15,-1 10-35 16,3 7 30-16,4 3 27 16,-5 3-34-16,2-1-7 15,-4-2-34-15,-3-4-16 16,-3-5-7-16,-3-5-6 15,-3-6 4-15,-3 0-9 0,0 0 7 16,0-16-8 0,0-7-44-16,0-5-57 0,0-4-47 15,0 2 55-15,0 5 68 16,0 5 24-16,2 9-6 16,3 6-1-16,1 5-15 15,3 6 7-15,2 14 16 16,1 7 57-16,1 2-5 15,2 0 14-15,-3-5-9 16,6-6-34-16,-3-6-7 16,1-4-5-16,-4-8-11 15,1 0-14-15,-5-3-8 16,-2-11-39-16,2-3-18 16,-5 0-4-16,2 1-26 15,-2 6-7-15,3 5-63 0,0 5 83 16,2 0 41-16,5 5 55 15,-1 8 73-15,4 0 0 16,1-2 23-16,4-2-44 16,-2-2-3-16,2-6 22 15,0-1-30-15,-2 0-16 16,-2-4-9-16,-4-7-3 16,-7-5-3-16,-1 0 18 15,-5-5 34-15,0 0-12 16,-8 0 8-16,-7 4 47 15,-3 2 26-15,-4 7-2 16,3 7-29-16,-1 1-51 0,4 3-35 16,1 14-14-16,-6 21-84 15,5-4-287-15,2-3-753 0</inkml:trace>
  <inkml:trace contextRef="#ctx0" brushRef="#br0" timeOffset="15915">5865 11121 927 0,'0'0'352'0,"0"0"-236"15,0 0-50-15,0 0 17 16,0 0 31-16,-11-2-17 16,11 2-31-16,0 0-23 15,-3 0-16-15,3 0-9 16,0 0-2-16,-3 12-6 15,0 8-9-15,-3 11 7 16,0 26-7-16,-3 31 0 16,-7 40 0-16,2 18 0 15,-5 7 0-15,1-6 0 16,-3-16 1-16,-1-5-1 16,-2-8-1-16,0-16 3 0,2-22 5 15,4-22-8-15,9-15 0 16,1-9 0-16,2-2 0 15,1-1 0-15,2-3 0 16,1-12 0-16,2-7-1 16,0-6-12-16,0-3-37 15,0 0-75-15,9-15 16 16,0-3-161-16,-3-2-342 0</inkml:trace>
  <inkml:trace contextRef="#ctx0" brushRef="#br0" timeOffset="17386.75">5920 11944 861 0,'0'0'344'15,"0"0"-250"-15,0 0 0 16,0 0 22-16,0 0-39 16,0 0-42-16,0 0-20 15,-5-26-7-15,5 17-7 0,0 3 7 16,3-1-8-16,3 4-1 15,0 1-6-15,4 2 7 16,1 2 6-16,8 13 1 16,-2 10-6-16,4 6 7 15,-5 8-6-15,-1 3 11 16,-3 1 0-16,-3 0-11 16,-5-4 5-16,-2-8-6 15,-2-8 16-15,0-7 13 16,0-9 0-16,0-7 8 15,0 0 15-15,0-6 32 16,0-14-32-16,-2-10-36 16,-2-4-16-16,-2-5-2 15,3 0 0-15,3 2-9 16,0 2 4-16,0 3 5 0,6 4-6 16,3 7-2-16,1 8 9 15,2 5-15-15,3 8-3 16,1 0 7-16,-2 14 11 15,5 10 0-15,-4 5 10 16,-3 4-9-16,0 1 1 16,-4 0-1-16,-4-3 0 15,-1-4 0-15,0-4 0 16,-2-9 0-16,-1-5-1 16,0-6 0-16,0-3-1 15,0 0 1-15,0-8-58 0,0-12-54 16,0-3 39-1,-1-6 15-15,-2 0-5 0,2-1 4 16,1 1 8-16,0 6 26 16,0 4 15-16,5 6 8 15,3 8 1-15,1 5 1 16,6 4 9-16,0 16 69 16,1 11-12-16,-1 3-37 15,0 4-4-15,-3-5-9 16,0-2-3-16,-2-9-7 15,-1-7-5-15,-1-8-1 16,-1-7 0-16,-4 0 0 0,5-8-7 16,-2-13 1-1,0-7-44-15,-2-5-70 0,2 0-40 16,-3 3 54-16,1 4 61 16,-2 11 26-16,4 9 17 15,0 6-37-15,1 10 39 16,1 15 55-16,4 7-4 15,1 1 17-15,5 0-39 16,1-6-3-16,2-9-6 16,-3-6-8-16,0-7-2 15,-4-5 7-15,-1 0 18 16,-3-14 7-16,-2-6-11 16,-5-6-14-16,0 0-7 15,-3-2-1-15,0 1-8 16,-9 1 6-16,-5 4-5 0,-8 2-1 15,-3 6 5-15,-5 5 11 16,2 6-8-16,1 3-8 16,3 0 0-16,4 13 1 15,6 3-1-15,6 5-1 16,7 1 0-16,1 1 0 16,6 1-1-16,13 0 0 15,9-2 1-15,4-4-2 16,5-5 1-16,0-2-6 15,3-10 7-15,-2-1-1 16,-2-4 0-16,-5-16 0 16,2-6 0-16,-8-7 1 15,-1-5 6-15,-9-7 3 0,1-4 2 16,-7-2-11 0,-4-4 6-16,-5-1 0 0,0 0 7 15,-2 1 21-15,-11 0 15 16,-8 3-12-16,-1 2-19 15,-1 8-17-15,2 8 4 16,2 10 8-16,5 8-7 16,4 12 4-16,3 4-3 15,4 10-7-15,3 23-10 16,0 24 9-16,17 31 0 16,19 30 1-16,6 11 0 15,3-4 0-15,-8-30 18 16,-12-31 18-16,-8-22 7 15,2-13-17-15,0 1-7 16,3-5-10-16,1-3-9 0,1-17-51 16,-6-5-235-16,-9 0-811 15</inkml:trace>
  <inkml:trace contextRef="#ctx0" brushRef="#br0" timeOffset="23185.73">8133 4252 307 0,'0'0'205'0,"0"0"-101"0,0 0-25 16,0 0-24-16,0 0-23 16,0 0 5-16,0 0 7 15,-16 11 38-15,13-10-23 16,1 1-26-16,-1 0-15 16,0 0 2-16,0 0 18 15,0 3-4-15,0-2-15 16,-3 2-10-16,1 1-8 15,-1 2 0-15,1-4 0 16,-1 2 6-16,1 1-5 16,1-1-1-16,-2 0 5 15,2 1-4-15,-2 0-1 0,0 0 6 16,1 1-5-16,-2 1-1 16,1 0 0-16,0 2 0 15,1-2 0-15,-1 3-1 16,1-2 1-16,0 2 1 15,-1 1-2-15,0-2 1 16,3 2 0-16,-3-1-1 16,0-1 0-16,2 1 0 15,-1 1 0-15,2-1 0 16,-1 0 1-16,1 0-1 16,0 1 1-16,0-2-1 0,-3 2 0 15,6 0 0-15,-3 0 1 16,0 1-1-16,3-1 0 15,-2-1 0-15,1-1 0 16,-1 2 0-16,2-1 0 16,0-1 0-16,0 0-1 15,0 1 1-15,0 0 0 16,0 0 0-16,0 3 0 16,0-1 0-16,0-1-1 15,0 1 1-15,0 0 1 16,0-2-1-16,0 1 0 15,0 1 0-15,0-2 0 16,3 2 0-16,-1-1-1 0,1 1 1 16,4 0 1-1,-2 1-1-15,-2-1 0 0,0 1 1 16,1-2 0-16,-1 0 9 16,0 0-1-16,2 2 2 15,-1-3 5-15,-1 1-3 16,0 0 7-16,0-3-4 15,0 3-4-15,0-2-2 16,3 1 5-16,-1-1 1 16,0 0 8-16,1 1 2 15,0-1-7-15,0 0-3 16,-1 0-4-16,2 0-2 16,2 0-9-16,-1-1 0 15,1 0 1-15,1 2-1 16,-1 0 1-16,2 0-1 0,-1-1 1 15,-1 0-1-15,0-1 6 16,3 2-5-16,-2-1 18 16,1-1 14-16,0 0-11 15,0-2-10-15,2 2 0 16,-2-2-1-16,1 3-1 16,3 0-5-16,-2-1-4 15,2 0 5-15,0 1-7 16,1-2 2-16,1 0-1 15,-1-1 1-15,-1 1 4 16,3-3-6-16,-3 0 1 16,3 0 6-16,-2 0-5 15,4-1 4-15,0-2-5 16,1 3 9-16,0-1-9 0,3-2 1 16,0 2-1-16,0 1-1 15,-2-1 7-15,1 1-7 16,-3-1 0-16,0 2 2 15,1 0-2-15,-2 0 0 16,2 1 1-16,0-1 8 16,0 0-9-16,0-2 7 15,0 3-6-15,-1-4 0 16,3 1 1-16,-2 0-1 16,1-1 8-16,0 0-9 15,-2 0 7-15,4 3-6 0,-2-3 0 16,2 2 8-1,-3 1 33-15,3-1-28 0,-2-2-1 16,3 1-12-16,-5-1 8 16,4-1-8-16,-2-1 0 15,-1 1 1-15,-3-1-1 16,3 1 0-16,-3 1 5 16,3-1-5-16,-1 0-1 15,0-2 0-15,4 2 1 16,-2 0 0-16,2-3 1 15,1 2-2-15,-1-2 0 16,2 2 1-16,-1-2 0 16,2 0-1-16,-4 0 1 15,3 0-1-15,-4 0 0 16,2 0 1-16,0 0 0 0,-2 0 0 16,1-2 0-16,1 0-1 15,1-1 1-15,-1 1-1 16,1 2 1-16,-2-1-1 15,2 1-2-15,-1 0 2 16,1-1-1-16,0 1 1 16,0-2 0-16,0 1 0 15,0-1-1-15,0 1 1 16,1-1 0-16,-1 0-1 16,1 2 1-16,-1 0 5 15,2 0-5-15,-5 0-1 16,5-3 1-16,-2 1 0 15,-2-1 0-15,1 1-1 0,-2-3 1 16,2 0 0 0,-3 0 0-16,3 1-1 0,-1 1-4 15,1-4 4-15,-1 3-18 16,1 1 11-16,-1 0-1 16,1 1 2-16,0-1 6 15,-3 1 0-15,3 0 0 16,-3 0-1-16,0-1 1 15,-2-1 1-15,2 1-1 16,-3-2 1-16,1 2-1 16,0-3 1-16,-2 0-10 15,1-5 9-15,-2 3-11 0,2-4 5 16,-1 1 5 0,0 0-5-16,0-1-9 0,-2-1 14 15,1-1-9-15,-1 0 3 16,0 2 7-16,0-3 0 15,0 1 1-15,-2 1-2 16,-1 0-9-16,0-1 10 16,0 1-12-16,-3 3 13 15,1-4 0-15,-2 3 0 16,-2 0 0-16,3-2 0 16,-2 1 0-16,-1-2 0 15,2 0 7-15,-2 0-5 16,1 0-1-16,4-2 11 0,-4-1-5 15,2 0-6 1,-3-2 0-16,1-1-1 0,-2 1 1 16,1-1 0-16,3-2-1 15,-5 0 6-15,1-1-6 16,-2 3 1-16,-2-4 0 16,1 2 7-16,-2-2 0 15,0-1-8-15,0-3 0 16,-2 1-11-16,-5-2 1 15,-1 2 10-15,-2 3-18 16,1-2 11-16,-2 2 6 16,0 2 1-16,0 0 0 15,-1 3 1-15,2-1-1 16,-2 1 1-16,-3 1 1 16,4 0-1-16,-3-1 8 0,0 2-1 15,-1-1-2 1,2 1-6-16,-2 1 7 0,-2 1-6 15,1 1 11-15,0 1 7 16,-2 1 6-16,0-1 19 16,-3 0-25-16,0 2-5 15,0-2-8-15,-3 2-4 16,-1 0 8-16,-2 0-4 16,-1 2 0-16,0-1-5 15,-2 0 28-15,1-1-12 16,1 1-3-16,2 1 8 15,0-1-9-15,-1 0-11 16,0 0-1-16,2 3 9 16,-4-2-9-16,1 1 0 15,-3-1-1-15,-1 0 0 0,-2 0 5 16,-3 3-3-16,-1-2-2 16,1 0 1-16,0 2-1 15,1-2 1-15,0 2 0 16,0 0 0-16,-2-1 1 15,0 1-2-15,-2 2 1 16,0 1 0-16,0-1-1 16,-1 4 0-16,0-3 0 15,0 1 1-15,1 1-1 16,0-2 0-16,-2 2 1 0,5-2-1 16,-2 2 0-1,-1-2-1-15,1 0 1 0,0 3 0 16,-1-2 0-16,3 2 0 15,-1-1 0-15,1-1 0 16,0 1-1-16,1 1 1 16,0 0 0-16,-1 0 0 15,-1 0 0-15,-2 0-1 16,1 0-1-16,-1 0-9 16,2 0 2-16,0 6-9 15,-1 1 12-15,2 3-1 16,-2 0-21-16,-1 2 6 15,3 2-39-15,-2 0-10 16,0 0 19-16,2-3 8 16,1 1 34-16,6-4 8 0,0-1 0 15,5-2-22-15,1 0-14 16,3-2-5-16,2 2-17 16,5-1-130-16,1-3-198 0</inkml:trace>
  <inkml:trace contextRef="#ctx0" brushRef="#br0" timeOffset="26451.26">16373 4545 133 0,'0'0'154'16,"0"0"-86"-16,0 0-9 15,0 0 6-15,0 0-7 16,0 0-11-16,0 0-6 0,-23 39-1 16,18-31 1-16,0 0-8 15,-1 1-14-15,1 0-9 16,-2 3 7-16,0 0 5 15,1 0 2-15,0 2-2 16,0 1-2-16,-1 1 5 16,2 2-2-16,0 0-12 15,1 4-2-15,-1-1 8 16,2 3-1-16,0 1 20 16,2 3 63-16,1-2-30 15,0 4-17-15,0-1 21 16,0 1-11-16,0 0-18 15,0-1-12-15,6 1-11 0,1-1-15 16,1-2 10-16,2-1-1 16,-1-1-2-16,2-3 1 15,0 1 7-15,1-1 8 16,3-1-2-16,-1 1-5 16,2-1-7-16,-1-1-2 15,1-1-7-15,1 0 1 16,2-1 2-16,0 1-8 15,0-2 5-15,1-1-4 16,0 1-1-16,2-3 0 16,1 2 1-16,-1-2-1 15,0 1 0-15,1 0 5 16,-1-1-5-16,2 1-1 16,-3-1 1-16,3-3 0 15,-1 0 0-15,3-1 1 16,-1-1-1-16,-1-2 1 0,2 3-1 15,0-4 17-15,1 0 4 16,1 2-6-16,1-2-5 16,1 0-3-16,-1-1-7 15,1 1 0-15,0-3 5 16,3 4-5-16,0-3 0 16,1 0-1-16,1 0 2 15,0 1 10-15,2-1-11 16,-2 1-1-16,-1-1 1 0,0 0 1 15,-1 1-2 1,0-1 0-16,0-1 0 0,-2 2 1 16,-1-5 6-16,0 3-7 15,-2-1 1-15,2 1 5 16,-2-2-5-16,2 2-1 16,2 0 0-16,-1-1 1 15,0 1-1-15,2 1 1 16,0 0-1-16,0 0 0 15,-2-2 0-15,3 1 0 16,-1 2 0-16,-2-2 0 16,2-1 0-16,-2 1 0 15,2-2 0-15,0 2-1 16,0-1 1-16,1-2-2 16,2 0-15-16,1 0-8 0,1-3-7 15,-1-4 7 1,-1 0 12-16,1 0 5 0,0 1 7 15,-2 0 0-15,-1 0-1 16,-1-2 2-16,0 2 0 16,-1-3 0-16,1 1-1 15,-1 0-5-15,-3 0 0 16,0-2-13-16,-4 2 0 16,0-1 3-16,1-1 6 15,-4 2 0-15,1-1 4 16,-1 1 5-16,-1 2 0 15,-2-5-8-15,0 2 9 16,4-2 0-16,-2 0 0 0,1 0 1 16,2-2-1-1,-2 1 0-15,-1-2 0 0,2 0-6 16,-1 0 5-16,-2 0-9 16,0-2 8-16,1 2 1 15,-3-1-1-15,0 0 2 16,-4 0 0-16,-3 1 0 15,-2-1 15-15,-3-1 4 16,0-1-9-16,-2-3 0 16,-2-1-10-16,-2 1 7 15,0-2-7-15,0 1-1 16,0 0 1-16,0 0 0 16,0 0 1-16,0-1 5 15,0 3-5-15,0-3 8 16,0 1-8-16,0-2 8 0,0 1-8 15,0-2 16-15,-3 3 1 16,-1-1-11-16,-1 2 0 16,-1-1 33-16,0 1-1 15,2 3 2-15,-2-2-15 16,-1 1-7-16,-1 2-1 16,0-1 11-16,1 0 3 15,-2 0-10-15,0 1-10 16,2-1 3-16,-4 0 20 15,2 0-18-15,0 1-9 16,-1 0-2-16,3-1-5 16,-1 3 9-16,-1-1-1 0,-1 1 4 15,1 0-6-15,0 0-5 16,-3 0 7-16,0 1 7 16,0 0-15-16,-1 1 6 15,-3-3 1-15,0 3-3 16,1-1-5-16,-1 2-1 15,-2 0 0-15,0 0 1 16,0 3 0-16,-1-1 0 16,-1-2 0-16,1 3 7 15,1 0-7-15,-3 1 1 16,2 0-1-16,-2 1 0 16,-5 0-8-16,0 1 6 15,-4 0 2-15,-1 1 0 0,-1 1 0 16,1-2 0-1,0 3 0-15,-1-2-1 0,2-1 2 16,1 0 5-16,0-1-5 16,1 1-1-16,1-1 0 15,2 0 0-15,-2 1 0 16,1-1 1-16,-2 2-1 16,-3-1 0-16,-1 2 0 15,-2-2 1-15,2 4-1 16,-4-1-1-16,1 0 1 15,-1 2 0-15,1 0-9 16,-1 0 9-16,-1 0 1 16,1 0-1-16,2 0-1 15,1 2 0-15,0 1 0 16,1 2 1-16,1-1 1 0,1-1-1 16,2-1 1-16,0 1-2 15,-1 0 2-15,3-1 0 16,-3 0-1-16,1 0 0 15,0 0 0-15,-4 1 2 16,1 0-2-16,-3 0 1 16,-2 1 0-16,-3 0-1 15,-4 2-2-15,1-1-9 16,-3 3-1-16,0 0 10 16,-1-2 1-16,1 0-11 15,-1 1 3-15,1 0 3 16,-1-2-5-16,3 2 0 0,1 0 3 15,2 1 6-15,1-2-4 16,2 1-3-16,1 2-8 16,0-1-2-16,4 1-3 15,-1 0 13-15,3 0 8 16,0 1-6-16,3 0 6 16,2 0 0-16,-1-2-9 15,1 1 10-15,1 1 0 16,0-2 0-16,3 4-14 15,-2-1-8-15,-1-1-1 16,2 2 7-16,0 0 15 16,2-4-8-16,0-1 8 15,5 0 1-15,4-3-14 16,1-1 14-16,4-1-2 0,3-2 1 16,2 0-47-16,1 0-54 15,0 0-75-15,0 0-466 0</inkml:trace>
  <inkml:trace contextRef="#ctx0" brushRef="#br0" timeOffset="31811.4">7865 11903 985 0,'0'0'349'15,"0"0"-251"-15,0 0-63 16,0 0-20-16,0 0 5 16,0 0 27-16,1-2-5 15,-1 2-20-15,0 0-14 16,0 0 11-16,0 0-1 15,0 0-4-15,0 0 1 16,0 0-2-16,2 0-1 16,-1 0-4-16,4 0-2 15,0 0 3-15,3 0 11 16,0 0 11-16,2 3 1 0,2 1-10 16,0-1-10-1,4-1 1-15,1-1 16 0,2-1-5 16,5 0-11-16,1 0 22 15,5 0 43-15,1 0-28 16,2 0-27-16,1-1-14 16,1-3-2-16,1 0 1 15,0-1-8-15,-2-2 0 16,4 0 1-16,-3 1 1 16,-2 2-1-16,-2 0 5 15,-3 1-6-15,2 1-1 16,-2 1 1-16,2-1 0 15,0 1 0-15,4-1 0 16,1 1 0-16,-1 1 2 0,-1-2-2 16,3 2 1-16,-5 0 0 15,-1 0-1-15,0 0 0 16,-3 0-1-16,-2-3 1 16,0 1 0-16,-3-1 0 15,-2-1 5-15,-1-1-3 16,-2 3-2-16,-1-3 0 15,-4 2 0-15,0 1 0 16,-4 1 0-16,-2-1 2 16,-3 2-2-16,-2 0-7 15,1 0 6-15,-2 0-18 16,0 0-49-16,0 0-43 16,0 0-123-16,-8 2-127 0,-4 0-652 15</inkml:trace>
  <inkml:trace contextRef="#ctx0" brushRef="#br0" timeOffset="34280.99">8099 11725 644 0,'0'0'248'0,"0"0"-151"15,0 0 17-15,0 0 20 16,0 0 28-16,0 0-47 16,0 0-47-16,-3-2-30 15,3 2-21-15,0 0-9 16,0 0-7-16,0 0 8 16,0 7-8-16,0 9 0 15,0 6 5-15,0 2-5 16,1 6 1-16,5 3-1 15,2 3 0-15,-2-1 0 0,4 1-1 16,-4-4 0 0,0-1 1-16,-1-8 0 0,-2-5 0 15,0-4 0 1,-1-6 0-16,-2-3-1 0,2-4 1 16,-2-1-1-16,0 0 0 15,0 0 10-15,0 0 32 16,0-9-1-16,0-3-26 15,0-5-8-15,0-2 0 16,-4-3-7-16,-2-2 0 16,0 0 0-16,0-3 0 15,-2 1 0-15,1-1 0 16,1 1 6-16,0 1-6 16,0 3-1-16,-2 0 0 15,1 4 1-15,1 1 0 0,0 4 13 16,3 4-5-16,-2 0-7 15,2 2-1-15,-1 3 1 16,3 1 0-16,-1 1 7 16,2 2-7-16,0 0-1 15,0 0 0-15,0 0 1 16,0 0-1-16,-1 0-1 16,1 0 0-16,0 0 1 15,-2 4-1-15,1 3-7 16,-2-2 7-16,1 3 1 15,-1-2 1-15,2 0-1 16,-4 2 1-16,2-5-1 16,-4 3 0-16,1-1 0 15,1-2 0-15,-2 0 6 16,-3 0-5-16,-4 0 0 0,3 2 0 16,-3-2-1-16,-1 0 1 15,-2 0 0-15,2 0-1 16,-1 0-5-16,2 1 5 15,-2-1 0-15,4 0 0 16,-1-2 1-16,4 2-2 16,0 0 2-16,2-1 0 15,2 0-1-15,1 0 0 16,1 0 0-16,-2-1 2 16,5 1-1-16,0-2-1 15,0 0-1-15,0 0 1 0,0 0 1 16,0 0 0-16,0 0-1 15,0 0 0-15,0 1-2 16,0-1-5-16,0 2 6 16,3 1 0-16,5 3-4 15,5 3 5-15,2 2 0 16,4 1 0-16,5 5 1 16,0 0 9-16,3 2-4 15,1 0 0-15,1 1-4 16,-1 0 5-16,-1-3-1 15,-5-1-5-15,1-2 7 16,-4-3-6-16,-3-2 10 16,-4-2 14-16,-1-1-5 15,-3-2-4-15,-3-1 4 0,1-2-5 16,-3 0-4 0,-1-1-2-16,-2 2 2 0,1-2-6 15,-1 0 3-15,0 0-8 16,0 0 9-16,0 0 0 15,0 0-1-15,0 0 7 16,0 0 1-16,0 0 12 16,0 0-10-16,0 0-18 15,-6 0 6-15,0 0-6 16,-2-3 2-16,-2-1-3 16,0-2-1-16,-1 0 0 15,-4-2 1-15,-2-3 0 16,-3-4 0-16,1 0 0 15,-8-3 0-15,4-2 0 16,-2-2 0-16,0 1 0 0,1 0-1 16,5 3 1-16,2 0 0 15,2 4-5-15,3 2 4 16,0 0 1-16,2 6 8 16,2-1-7-16,1 3 1 15,1 1-1-15,0 0-1 16,3 2 0-16,0-1 0 15,2 2 0-15,1-1 5 16,0 1-5-16,-2-2 0 16,2 2 0-16,0 0-1 15,0 0 1-15,0 0-5 16,0-1 3-16,0 1-5 16,0-1-9-16,0-5-19 0,0 3 34 15,5-3 1-15,5-5 7 16,0 0-7-16,4-1 6 15,2-2-5-15,5 4-1 16,-1 1 0-16,0 1 0 16,3 3 0-16,-5 2 0 15,-2 0 0-15,1 2 0 16,-3 1 1-16,-3 0-1 16,-1 0 0-16,-1 0 0 15,-4 0 1-15,-2 0-1 16,-2 0 1-16,1 0 0 15,-2 0 0-15,0 0-1 0,0 0 0 16,0 0 5-16,0 0-5 16,1 4-1-16,1 4-1 15,-1 4 1-15,2 6-5 16,4 3 6-16,-2 8 0 16,7 4 0-16,0 5 0 15,0 4 1-15,0-2-1 16,1 0 0-16,-1-4-1 15,-2-7-11-15,-2-4 11 16,-2-5 1-16,3-4-1 16,-2-4 1-16,-1-2-1 15,0-1 1-15,-3-3 0 16,0-2 0-16,-3-2 0 0,2-2 0 16,-2 2 0-1,0-2 0-15,0 0 0 0,0 0 0 16,0 0 0-16,0 0 1 15,0 0-1-15,0 0 0 16,0 0 0-16,0 0 0 16,0 0 1-16,0 0 0 15,0 0-1-15,-5-2 0 16,-2-3 0-16,-3-4-1 16,1 0-7-16,-4-3 7 15,-1-1-5-15,-1-3 1 16,-6 0 5-16,-1-5 1 15,-1-1-1-15,-4 1-1 16,0-1 0-16,-1 0 1 16,3 2 0-16,1 4 0 0,4 1-2 15,3 2 1-15,3 2 1 16,2 3 0-16,5 4 0 16,1 2 1-16,0-1 2 15,0 3-2-15,3-3 1 16,0 3-1-16,3 0 0 15,0 0 0-15,0 0-1 16,0 0 0-16,0 0-19 16,0 0-42-16,0 0-61 15,3 0-39-15,7 0-10 16,1 0-373-16</inkml:trace>
  <inkml:trace contextRef="#ctx0" brushRef="#br0" timeOffset="35670.91">9808 11785 727 0,'0'0'257'0,"0"0"-110"16,0 0-18-16,0 0-8 15,0 0-10-15,0 0-22 16,0 0 3-16,-22-12-13 15,16 10-22-15,-2 2-12 0,-1-3-10 16,-2 3-10-16,-3 0 1 16,1 0-7-16,-4 0-13 15,-2 7-5-15,1 3-1 16,-3-1 1-16,2 2 1 16,1 1-2-16,0 0 1 15,4 0-1-15,0 2 0 16,3 0-1-16,1 0 0 15,1 0-1-15,3-2 2 16,3 2-1-16,0-1 1 16,3 1-1-16,0 0 1 15,0 2-1-15,6 1 2 16,4 1-1-16,5-1 0 0,0-1 0 16,1-3 1-16,3-3-1 15,0-2 0-15,0-5-1 16,-1-2 1-16,1-1 0 15,2 0 0-15,0-11 16 16,0-7 7-16,-2-4-3 16,-2-3 4-16,-1-3-8 15,-4-4-8-15,-1 3-1 16,-4 0-1-16,-4 1-5 16,0 6 0-16,-3 4 0 15,0 4 5-15,0 4 7 16,0 7-4-16,0 0-9 15,-3 3 2-15,0 0 4 0,3 0-6 16,-3 6-1-16,3 9-5 16,0 7 6-16,0 8 0 15,0 7-1-15,3 9 1 16,8 7 1-16,5 18-1 16,0 18 1-16,4 12-1 15,-4-7 1-15,-4-20-1 16,-6-23-9-16,-3-15 8 15,0 4 0-15,-1 0 0 16,-1 3 0-16,1-8 0 16,-2-7 1-16,0-6 0 15,0-10-16-15,0-5-52 0,0-7-85 16,0 0-60 0,-5-2-443-16</inkml:trace>
  <inkml:trace contextRef="#ctx0" brushRef="#br0" timeOffset="36076.18">9613 12346 998 0,'0'0'239'0,"0"0"-189"0,0 0-50 15,0 0 0 1,0 0 33-16,0 0 75 0,0 0-3 16,67-13-19-16,-34 13-26 15,4 0-24-15,8 0 69 16,0 0-18-16,1 0-33 16,-3 0 3-16,-4 0-18 15,1 0-9-15,-7-1-1 16,-3-2-5-16,-7 0-4 15,-6 3 1-15,-5-1-5 16,-2 1-2-16,-5 0-4 16,-2 0-1-16,-2 0 6 15,-1 0-15-15,2 0 0 16,-2 0 2-16,0 0 5 16,0-3-7-16,0 1-24 0,0-6-91 15,1-1-242-15,-1-1-821 16</inkml:trace>
  <inkml:trace contextRef="#ctx0" brushRef="#br0" timeOffset="38762.61">10447 12094 590 0,'0'0'164'0,"0"0"-113"15,0 0-18-15,0 0 23 16,0 0 66-16,0 0 1 0,0 0-42 15,0 4-29 1,0 0 0-16,0 1 31 0,0 0-8 16,0 0-17-16,0 0-14 15,-2 2-18-15,1-1 2 16,-1 2-12-16,1-1-10 16,-1 0 5-16,2-2-3 15,-1 1-8-15,1-2 13 16,0 0-5-16,-2-3-1 15,2 1-7-15,0-2 9 16,0 1-9-16,0-1 3 16,0 0 4-16,0 0 5 15,0 0 1-15,0 0-1 16,0 0 8-16,0 0-5 0,0 0 5 16,0 0-5-16,0 0-14 15,0 0 13-15,0 0-3 16,0 0 1-16,0 0-3 15,0 0-9-15,0 0 7 16,0 0 0-16,0 0-1 16,0 0-5-16,0 0 15 15,0 0-10-15,0 0 10 16,0 0-8-16,0 0 5 16,0-5-6-16,0 0 8 15,0-5-15-15,0 1 0 16,0-2 0-16,0-3-9 15,0 0-14-15,0-1-20 16,0 1-30-16,0-1 16 16,0 3 13-16,0 1 16 0,0 1 9 15,0 3 9-15,2 4 3 16,-1 0 0-16,2 3 6 16,0 0 0-16,0 0-8 15,0 0 9-15,2 3 2 16,0 7-1-16,1 6 0 15,-1 6 0-15,4 3-1 16,-3 7 6-16,1 0-5 16,-1 2 2-16,-3-2-2 15,0-5-1-15,-1-6 0 16,-1-6 2-16,-1-6-2 16,0-4 1-16,2-5 0 15,-2 0 0-15,0 0 8 0,0-5-9 16,0-9 7-16,1-6-6 15,-1-2-1-15,2-4-1 16,1-2 0-16,1 1-6 16,2 2 6-16,0 2-5 15,0 4 6-15,2 5 0 16,2 4-1-16,-4 4-8 16,3 6 3-16,0 0 6 15,0 9 2-15,0 9 18 16,0 4 5-16,-2 3-8 15,4-2 10-15,-2-2-1 16,-1-4-11-16,1-5-7 0,-1-4-6 16,0-3-1-16,0-4 0 15,-2-1-1-15,2 0 0 16,-4-11-6-16,3-4-10 16,-2-1-15-16,-2-4 14 15,0 2-1-15,0 2-1 16,-1 6 18-16,-1 4 0 15,1 6-11-15,1 0-11 16,3 8 16-16,4 16 7 16,2 4 20-16,3 4 10 15,3-1-9-15,1-3-9 16,3-6-5-16,-2-10-7 16,-1-7 0-16,-2-5-1 0,-1 0 1 15,-5-14 2-15,-1-11-2 16,-6-3 1-16,-4-4-1 15,0-1-2-15,0 3-8 16,-10 2 10-16,-5 6 0 16,-4 5 15-16,-1 6 5 15,-1 5 2-15,-1 6 0 16,4 0-4-16,-1 13-17 16,5 9 8-16,1 5-9 15,8 4 0-15,2 2 0 16,3-2 1-16,0-1 15 15,11-5-10-15,7-5 2 16,4-6-8-16,8-6 0 0,15-8-89 16,-5-8-83-16,-4-6-564 15</inkml:trace>
  <inkml:trace contextRef="#ctx0" brushRef="#br0" timeOffset="39036.25">11121 11990 352 0,'0'0'1103'0,"0"0"-971"15,0 0-92-15,0 0-30 16,0 0-3-16,0 0 37 16,0 0 19-16,-81 88-11 15,81-64-17-15,0 9-7 16,0 7 19-16,2 6-5 0,5 5-18 15,2 2-14-15,0-2-9 16,-3 1-1-16,0-8-28 16,-4-8-27-16,-2-8-84 15,0-4-19-15,-8-10-189 16,-2-5-300-16</inkml:trace>
  <inkml:trace contextRef="#ctx0" brushRef="#br0" timeOffset="39231.8">10921 12351 146 0,'0'0'1207'0,"0"0"-1042"15,0 0-132-15,0 0-17 16,0 0 57-16,0 0 42 16,100-24-12-16,-61 14-46 15,4-4-44-15,-1-3-2 16,-2-3-11-16,3-8-127 15,-13 6-111-15,-5 0-412 0</inkml:trace>
  <inkml:trace contextRef="#ctx0" brushRef="#br0" timeOffset="39479.81">11270 11765 1003 0,'0'0'372'0,"0"0"-261"16,0 0-59-16,0 0-51 16,0 0 9-16,-3 73 47 15,3-27 46-15,3 7-27 16,3 7-33-16,1-2-24 16,-1-1-11-16,-1-9-8 15,-2-4-7-15,-3-13-53 16,0-6-60-16,0-14-99 15,-5-6-152-15,-2-5-10 0</inkml:trace>
  <inkml:trace contextRef="#ctx0" brushRef="#br0" timeOffset="40077.08">11272 12118 778 0,'0'0'318'0,"0"0"-205"16,0 0-6-16,0 0 7 15,0 0-38-15,80-30-11 16,-59 30-1-16,-5 0-11 15,1 0-11-15,-4 6-27 16,-4 2-1-16,0 4-13 16,-3 3 45-16,0 3-14 15,0 3-18-15,1 0-8 16,1-1-5-16,1-3 0 16,0-5-1-16,6-4-7 15,-3-7-12-15,-1-1-21 16,0-4-2-16,1-15 29 0,0-4 6 15,-5-5 6-15,-2-2-5 16,-4-1 0-16,-1 4 6 16,0 0 0-16,-3 4 2 15,-7 6-2-15,-5 6 1 16,1 5 20-16,-2 6-5 16,3 2-15-16,-4 13 5 15,4 9-6-15,1 6-6 16,2 0 6-16,5 5 1 15,5-2 0-15,0-6 0 16,0-6-1-16,9-4 0 16,4-12-2-16,-1-5-24 15,5 0-18-15,-4-14-42 0,3-6-97 16,-5-4-63 0,1-1 84-16,-3 2 113 0,-2 4 49 15,-2 5 41-15,-2 7 43 16,0 6 0-16,0 1-28 15,1 7 57-15,2 13 34 16,2 6-82-16,2 0-31 16,5 0-11-16,2-1-8 15,3-7-2-15,3-7-7 16,2-6-6-16,2-5 0 16,-2 0-22-16,2-17-73 15,5-19-143-15,-9 4-37 16,-2 0-54-16</inkml:trace>
  <inkml:trace contextRef="#ctx0" brushRef="#br0" timeOffset="41052.75">11822 11768 1077 0,'0'0'280'16,"0"0"-68"-16,0 0-39 16,0 0-43-16,0 0-77 15,0 0-40-15,0 0 6 16,-27 92 3-16,27-44-7 15,7 4 4-15,7 3-2 16,4-2-5-16,0-7-5 16,3-6-5-16,-1-10 4 15,-1-10-6-15,0-10 1 16,-3-8-1-16,-2-2-35 16,-4-9-5-16,-1-11 5 0,-3-7 6 15,-3-4-40 1,-2-4 6-16,-1 3 32 0,0 1 22 15,0 5 8-15,0 8 2 16,0 7-1-16,0 11 0 16,0 0 38-16,0 17-14 15,0 9 22-15,0 10 22 16,0 1 4-16,5 0-29 16,4-6-7-16,3-7-6 15,-2-7-13-15,3-7-7 16,-2-7-3-16,-2-3-7 15,1-4-1-15,1-16-20 0,-2-5-10 16,1-8-43-16,-1-1-45 16,0 1-2-16,0 3 52 15,0 6 47-15,3 9 15 16,0 9-2-16,-2 6 8 16,-1 6 1-16,2 16 64 15,-2 8 29-15,-2 4-33 16,-1 1-19-16,3-2 2 15,-3-4-1-15,2-7-8 16,-2-7-20-16,0-8-5 16,1-7-3-16,-1-2-6 15,1-18-30-15,1-9-54 16,2-6-126-16,-1-4-9 0,-1 0-268 16,2 5 231-1,-1 7 194-15,0 10 62 0,0 12 165 16,1 5-16-16,-1 15 73 15,2 13-20-15,-1 7-124 16,-1-1-14-16,2 0 44 16,0-5 30-16,3-7-56 15,1-8-40-15,0-10-26 16,3-4-4-16,-3 0-12 16,2-18-11-16,-3-4-33 15,1-6-68-15,-5 3-4 16,-2 2 60-16,1 7 40 15,-2 5 15-15,-1 11-14 16,2 0-5-16,0 14 20 16,3 9 11-16,1 2 4 0,4 2 2 15,2-4 8 1,0-4 10-16,3-7-16 0,-3-5-7 16,1-7-3-16,-1 0-1 15,-1-8 19-15,-4-10 8 16,-6-4 3-16,-2-5-12 15,-5 1 24-15,0 0 1 16,-3 0 16-16,-13 3-11 16,-4 6 6-16,-4 3-23 15,-4 10-10-15,1 4-29 16,-1 7-39-16,-11 28-100 16,8-2-197-16,4-2-696 0</inkml:trace>
  <inkml:trace contextRef="#ctx0" brushRef="#br0" timeOffset="48254.91">11786 12241 443 0,'0'0'172'15,"0"0"-55"-15,0 0-29 16,0 0-6-16,0 0 37 16,0-1 1-16,0 1-18 15,0 0-7-15,0 0-7 16,0-2-17-16,0 2-5 16,0 0-27-16,0-1-14 15,0 1-11-15,0-2-5 16,0 0-2-16,0-1-1 15,0-1 1-15,0-1 4 16,2-3-11-16,1-1 7 16,1 1 5-16,-1-3 8 0,0-1 0 15,1-1 7-15,-1 0 0 16,2-2-8-16,-2 3-7 16,2-3 1-16,-1 4-4 15,-1 0 7-15,1 0-6 16,-1 1 1-16,-1-1-4 15,1 1-6-15,0-2 10 16,0 0 2-16,0 0-13 16,0-3 11-16,1 1-11 15,-1 0 1-15,0 2 0 16,-1-2 1-16,-1 3-1 16,1 0 8-16,-1 0-8 15,-1-1 15-15,0 2 1 0,2 1-9 16,-2-2 3-1,1 3 2-15,1-2-4 0,-1 0-3 16,1 0-5-16,-1 1 7 16,1-1-6-16,-1-2-1 15,1 3 0-15,-1-1 0 16,2 0 1-16,-2 1-1 16,1-1 0-16,-2 1 11 15,1 0-12-15,-1-1 6 16,0-1-5-16,0 2-1 15,0-1 6-15,0 3-5 16,0-3-1-16,0 3 1 16,-1 2 0-16,-2-1 5 15,-1 2-4-15,1-1-1 0,0 0 5 16,-2 3-5-16,2-1 0 16,-1 0 0-16,-1 0 0 15,-1 2 9-15,2 1-10 16,-1-2-1-16,-1 2 1 15,2 0-1-15,-2 0 1 16,0 0 0-16,2 0 0 16,-1 6-1-16,-1 0 0 15,1 5-6-15,-1 2 6 16,1-1-8-16,0 5 7 16,2 0-4-16,0 1 6 15,2 3-1-15,1 0-5 16,0 2 6-16,0 1-1 0,0 0-40 15,3 0-34-15,1-3-70 16,5 9-8-16,-5-6-142 16,-1-3-352-16</inkml:trace>
  <inkml:trace contextRef="#ctx0" brushRef="#br0" timeOffset="72965.2">13841 11644 530 0,'0'0'176'0,"0"0"-102"16,0 0-6-16,0 0 56 15,-7 4 29-15,7-2-5 16,0-2-29-16,0 0-35 16,0 0-3-16,0 0-20 15,0 0-4-15,0 0 3 0,0 0 1 16,0 0-9-16,0 0-14 16,0 0-8-16,0 0-9 15,0 0-8-15,0 0 2 16,0 0-2-16,0 0-6 15,0 0 4-15,4 0 9 16,4 0 0-16,5 0-2 16,-1-4 5-16,3-5-14 15,2-2 7-15,2-3-7 16,2-3-7-16,1-3 5 16,4-2-6-16,3-2 0 15,3-5 4-15,5-2-3 16,2-2-1-16,6-2 0 15,-4 2 1-15,4 0-2 0,-3-2 1 16,-2 4-2-16,-1 0 0 16,-3 3 0-16,-3 0-8 15,-4 6 8-15,-3 1-7 16,-3 1 8-16,-3 5-1 16,1-1 1-16,-2 1-1 15,-2 1-1-15,2-1 1 16,-2 4 1-16,0 0 0 15,0 1-1-15,-2 1 0 16,-2 1 1-16,2-1 0 16,-3 1 0-16,0 2 0 15,-3-4 0-15,0 5 0 0,-3 0 0 16,-2 0-1 0,1 4-21-16,-4-1-42 0,-1 2-2 15,0 0-25-15,0 3-90 16,-9 7-122-16,-1 1-413 0</inkml:trace>
  <inkml:trace contextRef="#ctx0" brushRef="#br0" timeOffset="74623.39">13798 11550 611 0,'0'0'159'0,"0"0"-94"0,0 0-38 16,0 0-7-16,0 0 45 15,0 0 19-15,0 0-30 16,0 0 9-16,3 4 13 15,5 6 3-15,2 4 17 16,5 3-23-16,0 3-18 16,6 7-12-16,-1-1-19 15,0 2-14-15,-1-3 4 0,-2-4-14 16,-2-3 1 0,-5-5-1-16,-1-3 1 0,-3-3 7 15,-3-3-7-15,0-1 0 16,-3-3-1-16,0 0 8 15,0 0 0-15,0 0 38 16,0 0 36-16,0 0-15 16,0-7-36-16,-4-3-11 15,-4 1-12-15,-1-4-7 16,-1-1 3-16,-1 2-4 16,-2-2 0-16,4 0-1 15,-3 0 0-15,2 3-14 16,-4-1 3-16,4 0 2 0,-1 3 0 15,2-2-3 1,-1 4-2-16,2 1 10 0,2-1 5 16,0 4 0-1,3 0-2-15,-2 2-3 0,2-1 4 16,0 2 1-16,0 0-16 16,-3 0 3-16,0 0-2 15,-2 4 0-15,2 4 1 16,-1 4-1-16,-1 1 14 15,1 1-15-15,-2 0-2 16,0 1-7-16,1 0 1 16,-2-2-23-16,3-2 11 15,-1-1 15-15,2-3 8 16,-1-1-1-16,2 0 4 16,2-5 2-16,-1 2 1 0,2-1 6 15,1-2 1-15,-1 1 0 16,1 1 0-16,-1-2 1 15,1 1-2-15,-1 0 2 16,2 2 1-16,-1-3-1 16,-1 3-1-16,2-3 0 15,0 2 1-15,0-1-1 16,0-1-1-16,0 1 1 16,0-1 1-16,0 0-1 15,0 0 0-15,0 0 0 16,0 0 0-16,0 0 1 15,0 0 0-15,0 0-1 0,0 0 6 16,0 0-5-16,0 0-1 16,0 0 1-1,0 0 0-15,0 0 0 0,0 0 8 16,0 0-8-16,0 0 0 16,0 0 8-16,0 0-2 15,0 0 2-15,0 0-8 16,0 2 5-16,0 1 2 15,8 2 7-15,2 4-3 16,5-1 8-16,3 2-3 16,6 1 2-16,1-3-3 15,4 0-3-15,-3-4-12 16,3-3 7-16,-5-1 14 16,1 0 43-16,-3 0-19 15,-1 0-20-15,-4 0-10 0,-4 0-3 16,-4 0 2-16,-3 0-5 15,-1 0 12-15,-2 0-6 16,-3 0 2-16,1 0 10 16,-1 0-6-16,0 0 7 15,0 0 6-15,0 0-16 16,0 0-13-16,0 0 4 16,0 0-3-16,0 0-5 15,0 0 2-15,0 0-3 16,0 0 3-16,0 0-4 15,0 0 0-15,0 0-1 16,0 0-19-16,4 0-229 16,-2 0-625-16</inkml:trace>
  <inkml:trace contextRef="#ctx0" brushRef="#br0" timeOffset="75714.08">15357 11001 601 0,'0'0'299'0,"0"0"-121"16,0 0-70-16,0 0 14 16,0 0 6-16,0 0-16 15,0 0 13-15,-25-23-35 16,15 17-20-16,-1 2-26 16,-3 0-7-16,0 4-17 15,-3 0-9-15,-2 0-10 16,-1 1 5-16,-1 9 1 15,2 4-6-15,2 0-1 16,1 4 0-16,4 1 0 16,3 1 0-16,3 3 1 15,3-1-2-15,3 2 2 0,0-2-2 16,5 0 1 0,8-2-7-16,1-4 6 0,3-6 0 15,0-3 1-15,2-4-1 16,0-3-1-16,0 0 2 15,0-11 0-15,0-5 8 16,-4-4-8-16,1-2 7 16,0-3-7-16,-4-3 1 15,-2 2-1-15,-1-1 0 16,-5 5 2-16,-1 4-1 16,-1 5-1-16,-2 4 2 15,0 6 5-15,0 3-5 0,0 0 6 16,0 3-8-1,0 14 0-15,0 14 0 16,0 13 6-16,2 20-5 0,12 24 5 16,3 17-6-16,1-11 0 15,-6-20 0-15,-5-28 0 16,-4-17 0-16,0-1 1 16,-2-1 5-16,1-5-6 15,-2-7-2-15,0-15-11 16,-3 0-177-16,-8-12-764 0</inkml:trace>
  <inkml:trace contextRef="#ctx0" brushRef="#br0" timeOffset="75999.1">15221 11375 933 0,'0'0'187'0,"0"0"-112"15,0 0 74-15,0 0 14 16,0 0-15-16,97-2 10 16,-69-3-54-16,2-2-28 15,-1 1-23-15,3-2-9 16,-2 0-16-16,-4-1-9 15,-1 1-12-15,-1 0-7 0,4-1-11 16,-6 2-116-16,-3 2-347 16</inkml:trace>
  <inkml:trace contextRef="#ctx0" brushRef="#br0" timeOffset="76645.8">15780 11033 793 0,'0'0'195'0,"0"0"-98"15,0 0 81-15,0 0 4 16,0 0-52-16,0 0-20 16,93-6-19-16,-66 6-36 0,0 0-24 15,1 0-9-15,-2 0-9 16,-1 0-4-16,-4 0-2 15,-4 0-5-15,-5 0-2 16,-4 0 0-16,-5 0-76 16,-3 0-92-16,0 0-83 15,0 0-308-15</inkml:trace>
  <inkml:trace contextRef="#ctx0" brushRef="#br0" timeOffset="76945.9">15845 11156 745 0,'0'0'208'0,"0"0"-121"15,0 0-24-15,0 0 85 16,0 0 29-16,0 0-40 15,0 0-11-15,73 9-24 16,-45-6-37-16,4-3 2 16,-1 0-2-16,-1 0-19 15,0 0-24-15,-4 0-13 16,1 0-8-16,-3 0-1 16,0 0-38-16,8 0-132 15,-5-4-146-15,-5-1-658 0</inkml:trace>
  <inkml:trace contextRef="#ctx0" brushRef="#br0" timeOffset="77499.06">16855 10829 833 0,'0'0'316'16,"0"0"-164"-16,0 0 2 16,0 0-22-16,0 0 51 15,0 0-33-15,0 0-37 16,11-69-37-16,-15 60-31 15,-6 2-10-15,-3 1-10 16,-3 3-12-16,-3 3 4 16,-4 0-7-16,0 5-10 15,-3 9 1-15,-1 6-1 16,2 2-1-16,2 4 0 16,0 5 0-16,2 1-1 15,4 2 0-15,3 2 1 16,3-2 1-16,6 4 0 0,4-5 0 15,1 0 0-15,1-5 9 16,13-3-8-16,5-6 5 16,4-2-5-16,1-6 0 15,6-4 20-15,1-5 0 16,2-2 10-16,2 0 3 16,-2-4-9-16,0-4-6 15,-3-3-8-15,-3 3-5 16,-5-1-6-16,-3 3 0 15,-2 1-2-15,-5 5-32 16,5 0-67-16,-4 0-113 16,-4 0-410-16</inkml:trace>
  <inkml:trace contextRef="#ctx0" brushRef="#br0" timeOffset="78529.67">17700 10814 147 0,'0'0'1031'0,"0"0"-888"0,0 0-101 16,0 0-14 0,0 0 1-16,0 0 13 0,0 0-7 15,-30 39 1-15,24-19 2 16,-1 8 11-16,0 2 1 15,1 4 33-15,0 2-16 16,-1 2-16-16,1-4-30 16,1-2-12-16,0-5-8 15,2-8 7-15,2-6 3 16,1-5 5-16,0-7-1 16,0-1 13-16,0 0 29 15,0-11-20-15,0-8-18 16,1-7-19-16,5-6 1 15,0-6 1-15,0-3-1 16,0-3 6-16,2 0-7 16,-1-2 0-16,2 3 1 0,-2 3 0 15,1 5 0-15,-2 7-1 16,1 5 0-16,-2 7 1 16,-2 6 0-16,0 4 0 15,-2 4 10-15,-1 2-5 16,2 0-6-16,-1 0-16 15,1 10 16-15,4 9 9 16,4 4-8-16,2 10 0 16,7 6 0-16,7 4 0 15,-1 6-1-15,8 1 1 16,-2 0 0-16,-1 0 0 16,0-4 1-16,-6-4-2 0,-2-5 1 15,-3-7-1 1,-5-8 0-16,-5-5 0 0,-3-6 1 15,-6-5 0-15,0-3 5 16,-2-3 3-16,-14 0 3 16,-8 0-12-16,-6 0 0 15,-4-6-1-15,-3 1 1 16,1 0 0-16,3 1 2 16,6 4 7-16,5 0 14 15,4 0 1-15,8 0-6 16,3 0-12-16,3 0-5 15,2 0-1-15,1 0 0 0,1 0 0 16,0 0-14 0,0 0-18-16,0 0-46 0,11-6-45 15,2 1-109-15,0-2-271 0</inkml:trace>
  <inkml:trace contextRef="#ctx0" brushRef="#br0" timeOffset="78921.31">18158 10788 1257 0,'0'0'297'16,"0"0"-211"-16,0 0-48 15,0 0 63-15,0 0 38 16,0 0-27-16,94-6-34 16,-69 3-28-16,4 2-29 15,-1-2-5-15,0 2-4 16,-1 0-3-16,-2-1 1 15,-2-1-8-15,-1 2 4 16,-1-2-5-16,-4 3 0 16,-2-2 0-16,-5 2-1 0,-4-1-24 15,-3 1-45-15,-3 0-54 16,-3 0-137-16,-9 0-453 0</inkml:trace>
  <inkml:trace contextRef="#ctx0" brushRef="#br0" timeOffset="79279.37">18339 10788 929 0,'0'0'392'0,"0"0"-278"0,0 0-56 15,0 0 9-15,0 0 31 16,0 0 14-16,0 0-32 15,-3 77-27-15,4-51-13 16,4 5 7-16,-2 5 17 16,1 4-18-16,2 1-10 15,-2-2-3-15,1-2-8 16,-1-5-4-16,1-5 5 16,0-4-7-16,0-8-5 15,-2-4-1-15,0-4 0 16,0-2 4-16,-1-4-10 15,-1-1 6-15,-1 0-5 16,2 0 8-16,-2 0-13 0,1 0-3 16,2 0-28-1,-3 0-31-15,0-1-113 0,0-1-493 0</inkml:trace>
  <inkml:trace contextRef="#ctx0" brushRef="#br0" timeOffset="97337.9">15683 10440 1189 0,'0'0'174'0,"0"0"-119"0,0 0-36 16,0 0-9-16,0 0 3 16,-10 0 64-16,10 0 19 15,0 0-36-15,0 0-11 16,0 0 10-16,2 0-8 15,6 0-1-15,3-1-9 16,5 1-15-16,7 0 8 16,10 0-2-16,23 5-10 15,37 15-7-15,42 9 2 16,19 6 2-16,4 2 3 16,-10-3-13-16,-21-5-3 15,-2 0-5-15,-3-2 0 16,-4-1 0-16,-8 1 1 0,-19-3-2 15,-22-5 0-15,-17-3-6 16,-10-2 6-16,6 3-8 16,0 2 2-16,2 0 6 15,-9-2 0-15,-7-2 0 16,-6-2-1-16,-4-3-22 16,-3-2-18-16,-6-5-66 15,-5 1-80-15,-7-4-42 16,-3 0-374-16,0 0-300 0</inkml:trace>
  <inkml:trace contextRef="#ctx0" brushRef="#br0" timeOffset="98013.43">15449 11269 942 0,'0'0'244'0,"0"0"-173"15,0 0-63-15,0 0 6 16,0 0 44-16,0 0 54 15,0 0-29-15,62-23-15 16,-36 9-8-16,6-1-5 16,5-4-2-16,11 0-7 15,19-9 13-15,28-6 4 16,37-13-21-16,20-2-12 0,7 0-17 16,-4 5-2-16,-7 2-9 15,4 2-1-15,5-4-1 16,2-2 0-16,-2-3-10 15,-8 2-34-15,-13 4-40 16,-23 5-33-16,-26 10 59 16,-26 8 32-16,-18 6 20 15,-9 5 6-15,4 1 1 16,-2 0 0-16,0-1 9 16,-10 4 7-16,-5 3 21 15,-6 0 15-15,-3 1-9 16,-5 1-5-16,-2 0-14 0,0 0-18 15,-4 0-6-15,1 0-2 16,-2 0-18 0,0 0-134-16,-2 0-187 0,-5 0-554 0</inkml:trace>
  <inkml:trace contextRef="#ctx0" brushRef="#br0" timeOffset="99641.97">15595 11836 697 0,'0'0'212'0,"0"0"-137"16,0 0-43-16,0 0 13 16,0 0 11-16,0 0 1 15,0 0-4-15,-41-5 10 16,33 5-11-16,-4 2-33 15,-1 5-11-15,-2 0 11 16,-1 4-10-16,1 0-6 16,-3 1-2-16,3 3 8 0,0-2 1 15,3 3 0-15,0-2-2 16,2 0 0-16,2-1 2 16,4-3-10-16,1 1 0 15,1-1 0-15,2 1 2 16,0 0-2-16,0 4 0 15,0-1 0-15,5 4 9 16,4-2 14-16,3-1 4 16,2 0-6-16,3-4 0 15,4-2-1-15,1-3-2 16,2-4-4-16,-1-2 2 16,0 0-6-16,0-9-2 0,-1-5 3 15,-4-2-5 1,0-3 1-16,-5-1 1 15,-1-3 0-15,-3 2 3 0,-4 0-11 16,-4 4 0-16,-1 3 0 16,0 3 0-16,0 3 1 15,0 3 15-15,0 3 16 16,-3 2 27-16,-1 0-24 16,1 0-18-16,-2 4-16 15,2 9 0-15,-1 5 0 16,1 5-1-16,1 5 1 15,1 10 0-15,1 5 8 16,0 10 9-16,0 5 2 0,0 6 1 16,0 0-10-1,0-1-10-15,0-4 0 0,0-6 0 16,0-6 7-16,0-8-7 16,0-12 9-16,0-5-4 15,1-7 0-15,-1-7-4 16,0-4 5-16,2-3-7 15,-2 0 1-15,0-1-1 16,0 0-28-16,0 0-90 16,0-2-59-16,-3-7-173 15,-3 1-233-15</inkml:trace>
  <inkml:trace contextRef="#ctx0" brushRef="#br0" timeOffset="100160.28">15448 12397 1033 0,'0'0'330'15,"0"0"-215"-15,0 0-82 16,0 0-27-16,0 0 3 15,0 0 7-15,0 0 30 16,13-2 2-16,2 2 0 16,3 0 12-16,5 6 5 15,6-1-10-15,6 1-26 16,6-2-15-16,4-1 55 16,1-3 5-16,-4 0-45 15,-3 0-18-15,-6 0-10 0,-8-2 5 16,-4-1-5-16,-9 1 1 15,-2 1 0-15,-7 1 0 16,-1 0-1-16,-2 0 0 16,0 0 5-16,0 0-6 15,-2-3-20-15,-8 0-125 16,-4-1-408-16</inkml:trace>
  <inkml:trace contextRef="#ctx0" brushRef="#br0" timeOffset="101168.28">14684 12155 508 0,'0'0'230'15,"0"0"-117"-15,0 0-4 0,0 0 68 16,0 0 15-16,0 0-60 16,0 0-40-1,-15 7-6-15,14-7 9 0,1 0-24 16,-2 0-9-16,1 0-14 15,-2 0-11-15,1 0-15 16,1 0 1-16,-1 0-1 16,2 1-3-16,-1-1-8 15,-1 2-5-15,1-2-5 16,1 0 8-16,0 2 3 16,0-2 0-16,-2 0 5 15,2 0 3-15,0 0 5 16,0 0 1-16,0 0-8 15,-1 0-6-15,1 0-3 16,-2 0-2-16,0 0 0 0,0 0 1 16,1 0-2-16,-1 0 5 15,1 0-5-15,1 0 2 16,0 0-7-16,0 0 0 16,0 0 0-16,0 0 0 15,0 0-1-15,0 0-6 16,4 0-6-16,14 0 12 15,9 0 4-15,7 0 10 16,6 0 0-16,8 0-13 16,-2-5 0-16,5-2 7 15,-5 0-7-15,-3 0 1 16,-4 1-2-16,-9 2 1 16,-6 3 0-16,-9 0 1 0,-6 1-1 15,-6 0-1-15,-2 0 1 16,-1 0 9-16,0 0-9 15,0 0 0-15,0 0 9 16,0 2-10-16,0 4-12 16,0 0-22-16,0 1-37 15,-6 0-62-15,-10 4-137 16,1-3-61-16,-3 0-298 0</inkml:trace>
  <inkml:trace contextRef="#ctx0" brushRef="#br0" timeOffset="101969.07">14656 12076 674 0,'0'0'232'0,"0"0"-84"16,0 0-6-16,0 0 5 16,0 0-25-16,0 0-46 15,0 0-38-15,-3-4-14 16,3 4-22-16,0 6 15 16,0 9 42-16,0 6 2 15,0 5-25-15,1 1-17 0,-1-1-10 16,0-1 1-16,0-3-8 15,0-5-1-15,0-3-1 16,0-6 1-16,0-4-2 16,0-2-5-16,0-2-13 15,0 0 3-15,0-5 7 16,0-8 9-16,0-3-16 16,0-5-3-16,0-3-25 15,0 0-6-15,-4 0 12 16,-2 3 9-16,0 2 12 15,0 5 7-15,0 3 8 16,0 3 1-16,-3 6 1 16,3 2 0-16,-3 0 2 0,-4 0 8 15,-1 7-9 1,-5 5 0-16,-2 4 0 0,-1 4 0 16,-4 2 4-16,4 0-5 15,1 0-1-15,0 1 1 16,2-3-1-16,2-3 1 15,4-2-1-15,3-5 1 16,3-3 1-16,4-3-1 16,2-2 2-16,1-2 18 15,0 0 16-15,0 0 15 16,3-5 9-16,9-1 37 16,3-2-23-16,4 3-20 15,7 3-11-15,7 2-2 0,4 0 1 16,9 3 7-1,-3 7-23-15,0 3-11 0,-4-2 1 16,-4 1-5-16,-5-2 1 16,-7-4 2-16,-5 0-5 15,-7-2-3-15,-4-1-4 16,-4-2 4-16,-1-1-6 16,-2 0 3-16,1 0 4 15,-1 0-7-15,0 0-29 16,2-8-61-16,-1-6-131 15,2 0-356-15</inkml:trace>
  <inkml:trace contextRef="#ctx0" brushRef="#br0" timeOffset="103807.61">16155 12045 666 0,'0'0'248'16,"0"0"-43"-16,0 0-21 15,0 0-33-15,0 0-17 16,0 0-7-16,0 0-11 0,0 0-29 16,0 0-17-16,0 0 0 15,0 0-11-15,0 0-9 16,0 0-17-16,0 0-20 15,0 0 2-15,0 0-9 16,0 0-5-16,0 0 1 16,0 0-2-16,0 0 0 15,10 0 0-15,5 0 0 16,7 0 1-16,5 0 0 16,3 0 0-16,1-1 0 15,5-4 0-15,-1-3 5 16,1-1-4-16,-4 1-2 0,-5-1 0 15,-3 2 1-15,-9 2-1 16,-5 2 0-16,-5 2 0 16,-4 1 1-16,-1 0-1 15,0 0 0-15,0 0-16 16,0 1-36-16,-9 7-75 16,-2 1-149-16,-2-2-310 0</inkml:trace>
  <inkml:trace contextRef="#ctx0" brushRef="#br0" timeOffset="104168.38">16202 12187 484 0,'0'0'921'0,"0"0"-783"16,0 0-101-16,0 0-37 15,0 0 0-15,0 0 39 16,0 0 70-16,47 0 4 16,-17-3-24-16,3-1-10 15,4 3-26-15,-2 1-9 16,0 0-6-16,-4-2-4 16,-1 2-7-16,-3 0-8 15,-7 0-6-15,-1 0-2 16,-7 0 5-16,-2 0 2 0,-4 0-4 15,-3 0-5 1,-3 0-7-16,0 0-1 0,0 0 7 16,0 0-7-16,0 0-1 15,0 0-9-15,0 0-77 16,0 0-153-16,0 0-506 0</inkml:trace>
  <inkml:trace contextRef="#ctx0" brushRef="#br0" timeOffset="105609.27">17026 12018 844 0,'0'0'220'0,"0"0"-159"15,0 0-35-15,0 0 8 16,0 0 56-16,0 0-14 16,0 0-5-16,50-76-35 15,-39 67-19-15,1 4-9 16,1 0 0-16,-1 5 1 15,2 0-2-15,-1 3 2 16,3 14 14-16,0 7 44 16,0 6-30-16,-1 4-21 15,-3 3-8-15,0-1-2 16,-3 0-4-16,-5-4 9 16,-2-3 5-16,-2-3 3 15,0-6-1-15,0-3 1 16,0-5 1-16,0-6 4 0,0-2-7 15,0-2 10-15,0-2 9 16,0 0 4-16,0-2 32 16,0-8-16-16,0-6-44 15,0-4 3-15,-3-6-8 16,0-1-5-16,1-3-1 16,2-1 0-16,0-1 0 15,0 2-1-15,6 0 0 16,6 3 0-16,0 1-1 15,3 5-1-15,-2 3 1 16,4 2 0-16,-4 6-6 16,1 2 4-16,-1 5-3 15,1 3-7-15,-1 0 11 0,0 13 1 16,4 6 1-16,-2 8 1 16,1 3-1-16,-1 2 1 15,0 1 1-15,-5-2-1 16,0 0 0-16,-2-4 7 15,0-4-8-15,-4-5 0 16,-1-6 6-16,-1-4-6 16,-1-4 0-16,-1-4 0 15,0 0 1-15,0-3 33 16,0-13 3-16,0-5-21 16,0-6-7-16,0-7-8 15,2 0-1-15,3-2 1 16,3 4 0-16,3 3-1 0,-1 7 0 15,3 6 0-15,1 9-9 16,1 7 1-16,3 0 8 16,1 16 11-16,2 8 11 15,-1 5-8-15,-1 5-2 16,-2-2 2-16,-4-2 0 16,-4-2-6-16,-2-5 3 15,-4-4-11-15,0-6 1 16,-3-7-2-16,0-3-24 15,0-3-69-15,0-6-223 16,0-6-634-16</inkml:trace>
  <inkml:trace contextRef="#ctx0" brushRef="#br0" timeOffset="105815.84">17966 12068 1655 0,'0'0'331'16,"0"0"-230"-16,0 0-50 16,0 0 7-16,0 0 20 15,0 0-33-15,0 0-26 16,0 22-19-16,0-22-23 16,0 0-26-16,0-7-121 15,0-1-352-15</inkml:trace>
  <inkml:trace contextRef="#ctx0" brushRef="#br0" timeOffset="106473.37">18579 11792 1245 0,'0'0'215'0,"0"0"-116"16,0 0-28-16,0 0 38 15,0 0-2-15,-94 22-47 16,68-7-26-16,1 3-18 15,-2 4-9-15,3 3 3 16,2-1-9-16,1-2 7 16,6-3-7-16,3-5 11 15,6-3-11-15,6-5 8 16,0-2-8-16,0-2 6 16,16-2 9-16,3 0-15 15,4 0 0-15,4-2 0 16,5-3 5-16,-1 2-5 15,5 1 0-15,0 2 8 0,1 0 6 16,-2 3 7 0,-2 8-3-16,-4 2 0 0,-4 2 2 15,-8 1-7-15,-4 1 3 16,-7 2 5-16,-6-1 12 16,0 1-12-16,-6 0-6 15,-10-2 2-15,-5-1-9 16,-6-6 4-16,-4-2-7 15,-4-6 1-15,-2-2-7 16,0 0 1-16,2-5 0 16,4-6 22-16,6 0-1 15,7-1-9-15,6 4-12 0,6 2-1 16,3 3-1 0,0 2-5-16,3 1-13 0,0 0-30 15,0 0-23-15,12 0 2 16,18 0-48-1,-4 0-133-15,1 0-301 0</inkml:trace>
  <inkml:trace contextRef="#ctx0" brushRef="#br0" timeOffset="107291.9">19339 11665 1213 0,'0'0'276'16,"0"0"-193"-16,0 0-9 16,0 0 56-16,0 0-45 15,0 0-18-15,0 0-36 16,-28 39-18-16,24-13-1 15,1 7 16-15,0 5 12 16,-2 7 6-16,2 3-8 16,-1 2-16-16,-1 0-13 15,2-5 4-15,2-8-12 16,-1-8 10-16,2-8-5 16,0-6 0-16,0-6-5 0,0-5 0 15,0-4-1-15,0 0 16 16,0 0-16-16,0-7 1 15,0-10-1-15,0-6 1 16,0-5 0-16,0-7-1 16,0-4 0-16,3-6-1 15,0-2 0-15,3-2-11 16,2 2 2-16,1-2-2 16,0 7-3-16,1 4 15 15,-3 5 0-15,1 10 0 16,-2 6 2-16,0 7-1 15,-3 3-1-15,-2 7-7 16,-1 0 0-16,3 0 5 0,2 15 2 16,2 9 1-1,6 7 5-15,3 6-5 0,4 6 0 16,6 1 0-16,-1 0 0 16,4 1 0-16,-1-3-1 15,0-1 1-15,-2-4-1 16,-3-1 1-16,0-7 0 15,-7-3 0-15,-1-4 0 16,-6-5 0-16,-3-5-1 16,-6-1 1-16,0-5 5 15,0 1 1-15,-15-3 10 16,-7 0-17-16,-7 0 1 16,-5-1 12-16,-3 0-13 15,-5-1 6-15,5-2 5 0,1 2 0 16,6-1 16-16,8 0-8 15,7 2-9-15,5-1-9 16,7-2-2-16,1 0 1 16,2 0-9-16,0 0-28 15,2 0-48-15,18-6-52 16,1-5-165-16,-1 0-436 0</inkml:trace>
  <inkml:trace contextRef="#ctx0" brushRef="#br0" timeOffset="107660.07">19856 11681 950 0,'0'0'534'0,"0"0"-454"16,0 0-54-16,0 0-26 16,0 0 62-16,0 0 96 15,0 0-36-15,101 7-36 16,-65-7-26-16,-1-2-29 16,1-5-15-16,0 0 0 15,-1 0 5-15,-3 2-2 0,-2-1-10 16,0 0-8-1,-5 2 8-15,-2 2-1 0,-4-1-7 16,-6 1-2-16,-3 0 1 16,-6 2-12-16,-4 0-57 15,0 0-210-15,-14 5-27 16,-2 2-511-16</inkml:trace>
  <inkml:trace contextRef="#ctx0" brushRef="#br0" timeOffset="107938.98">20090 11710 1144 0,'0'0'200'0,"0"0"-137"16,0 0-5-16,0 0 81 15,0 0 51-15,12 73-44 16,-1-44-43-16,1 5-39 15,2 6-9-15,-1 0-9 16,-2 3-12-16,-4-2-8 16,2-5-8-16,-4-2-3 15,-1-5-8-15,-2-6-5 16,-1-4-2-16,1-7 0 16,-2-4-28-16,0-4-94 15,0-4-375-15</inkml:trace>
  <inkml:trace contextRef="#ctx0" brushRef="#br0" timeOffset="110530.74">17372 12642 538 0,'0'0'374'0,"0"0"-158"16,0 0-54-16,0 0-43 15,0 0-21-15,0 0-5 16,0 0 1-16,0 0-30 0,0 0-7 16,0 0-2-16,0 0-3 15,0 0 1-15,0 0-1 16,0 0-8-16,0 0-17 15,0 0-20-15,0 0-6 16,0 0 6-16,0 7-5 16,0 6 7-16,0 2-8 15,3 4 13-15,3 3 0 16,-2 3 2-16,1-3 0 16,-1-1 0-16,1-4-7 15,0-6 1-15,-2-4-8 16,1-6 5-16,2-1-6 0,4-15 0 15,11-29 48-15,10-34-21 16,8-26-22-16,6-10-6 16,-3 1-34-16,-6 9-86 15,-13 33-226-15,-6 10-1265 0</inkml:trace>
  <inkml:trace contextRef="#ctx0" brushRef="#br0" timeOffset="112757.24">18270 11739 408 0,'0'0'76'0,"0"0"-44"0,0 0 24 16,0 0 15-16,0 0 0 16,0 0-16-16,0 0-6 15,31 29 3-15,-26-26-15 16,-2-1-6-16,1-1-1 15,-1 0 31-15,0 1 2 16,1-1-11-16,0 1-15 16,-3-2 5-16,1 0-2 15,-1 0 1-15,1 0-1 16,1 3-11-16,0-1 2 16,1 0-15-16,2 1 13 15,1-1-2-15,1 3-3 0,3 3-4 16,2 5-1-1,3 5 1-15,7 10 22 0,5 8 21 16,5 8 19-16,6 9-21 16,4 5-17-16,3 1-18 15,2-1-4-15,-3-4-11 16,-2-4-3-16,-6-4 1 16,-3-5-9-16,-5-4 1 15,-3-4-1-15,-2-2 0 16,-4-3 1-16,-1-2-1 15,-5-2-1-15,-3-7-74 16,-4-5-81-16,-7-4-48 16,0-6-183-16,0-2-162 0</inkml:trace>
  <inkml:trace contextRef="#ctx0" brushRef="#br0" timeOffset="113372.93">18209 12668 1068 0,'0'0'281'0,"0"0"-204"15,0 0-75-15,0 0 33 16,0 0 45-16,0 0-3 15,52-75-10-15,-31 46-2 16,3-10-11-16,3-2-6 16,-1-7 6-16,4-3-22 15,2-4-2-15,2-3-8 0,0-4-5 16,4-1-11 0,0-2 4-16,3 1-8 15,-3 2-1-15,0 4-1 0,-3 4 0 16,-3 4 2-16,-4 7-2 15,-7 4 1-15,0 6 0 16,-6 2 0-16,-2 6 0 16,-2 3 1-16,-1 3 4 15,-3 2 2-15,1 5 3 16,-3 2-4-16,-2 3 2 16,-2 2 0-16,1 4-8 15,-1 0 7-15,-1 1-7 16,0 0 1-16,0 0-1 15,0 0-1-15,0 0-15 16,0 0-143-16,0 1-137 0,0 2-389 0</inkml:trace>
  <inkml:trace contextRef="#ctx0" brushRef="#br0" timeOffset="114371.88">18973 11548 730 0,'0'0'257'0,"0"0"-170"16,0 0-62-16,0 0 8 16,0 0 55-16,0 0-7 15,0 0-10-15,0 0-5 16,6 3-21-16,1 0-10 15,2 1-5-15,1 2 1 16,5 2-4-16,3 4 10 16,7 2-7-16,7 6 20 0,5 4 39 15,9 5-23 1,5 4-40-16,4 3-7 0,7 4-11 16,2 1-7-16,5 2 1 15,12 9 4-15,16 11-6 16,-10-5 0-16,-7-5 1 15,-13-2 34-15,-11-5 8 16,5 7-13-16,4 6-8 16,-6-2-13-16,-6-2 1 15,-5-8-4-15,-8-4-6 16,-4-8 0-16,-5-7 0 16,-2-4 0-16,-6-4 1 15,-3-5 7-15,-5-4-8 0,-6-3-7 16,-3-3-5-16,-5-3-19 15,-1-2-59-15,0 0-93 16,-4 0-30-16,-8-6-405 0</inkml:trace>
  <inkml:trace contextRef="#ctx0" brushRef="#br0" timeOffset="114949.38">19233 12508 806 0,'0'0'349'16,"0"0"-197"-16,0 0-102 16,0 0-28-16,0 0 29 15,0 0 24-15,0 0 0 16,25-33-22-16,-9 19-7 16,4-3 19-16,3-4-9 15,7-5 1-15,7-7-22 16,3-9-4-16,8-4-5 0,19-19-5 15,14-16-11-15,22-20-9 16,4 0 5-16,-7 4-6 16,-15 12 0-16,-22 20 0 15,-16 13-6-15,-11 9-4 16,-6 7 4-16,5-4 0 16,-1-3 4-16,1-2 2 15,-5 8 0-15,-6 6 1 16,-3 5 6-16,-3 5-1 15,-5 7 2-15,-2 3 0 16,-1 1 2-16,-2 7-1 16,-1-1-8-16,-2 1 8 15,2 1-3-15,-4 2-6 0,2-3-1 16,-4 1 1 0,2 2-2-16,-1 0-30 0,-2 0-160 15,0 0-296-15,-6 2-682 0</inkml:trace>
  <inkml:trace contextRef="#ctx0" brushRef="#br0" timeOffset="118427.82">14287 13070 188 0,'0'0'573'16,"0"0"-362"-16,0 0-48 16,0 0-8-16,0 0-23 15,0 0-10-15,-1-15 0 16,1 14 5-16,0 0-24 15,0-1-14-15,0 2-10 16,0-1-21-16,0 1-13 16,0 0-9-16,0 0-11 15,0 0-7-15,0 0-8 16,0 0-9-16,0 0 0 16,0 0 0-16,6 1 9 15,7 10-10-15,8 6 6 0,6 8-5 16,7 6 11-16,11 10 4 15,9 9-10-15,7 7 3 16,6 3-2-16,5 2-7 16,-1 5 0-16,4-2 0 15,-5 2 0-15,-3 0 0 16,-4-3 1-16,-7-3-1 16,-5-5 2-16,-9-4 7 15,-5-8-2-15,-5-5 1 16,-6-8 0-16,-2-4-2 15,-6-8 0-15,-4-4-5 16,-5-7 0-16,-4-2 0 16,-2-6-1-16,-3 0 0 0,0 0-15 15,0 0-43 1,-3-10-14-16,-21-17-99 0,2 3-126 16,-2 0-354-16</inkml:trace>
  <inkml:trace contextRef="#ctx0" brushRef="#br0" timeOffset="119117.27">14410 12925 606 0,'0'0'230'16,"0"0"-60"-16,0 0-8 15,0 0 6-15,0 0-42 16,0 0-21-16,0 0-5 16,0-3 11-16,0 3-4 15,0 0-29-15,-9 3-53 16,-2 8-16-16,-4 4-8 16,-4 6 1-16,-2 4 0 15,-4 2-1-15,2 3 5 16,-2-2-6-16,4-1 1 0,3-3-1 15,0-3 0 1,6-3 1-16,1-3-1 0,5-6 1 16,1-1 5-16,2-4-6 15,3-4-1-15,0 0 1 16,0 0-1-16,0 0 1 16,0 0 0-16,0 0 0 15,0 0 1-15,0 0-1 16,0 0-15-16,0 0-48 15,0 0-123-15,5-15 30 16,4 1-150-16,-2 0-309 0</inkml:trace>
  <inkml:trace contextRef="#ctx0" brushRef="#br0" timeOffset="120663.16">14317 12925 492 0,'0'0'204'16,"0"0"-67"-16,0 0 7 15,0 0 12-15,0 0-22 16,0 0-16-16,0 0-42 16,2-3-12-16,-2 3 29 15,0 0 18-15,0 0 14 0,0 0-18 16,0 0-60-1,-3 0-18-15,-6-2 11 0,3 2-6 16,-3-2-12-16,-3 1-10 16,-1-2-6-16,-5 0 1 15,1 0 3-15,-2-4 2 16,-1-1-6-16,0 1 1 16,0-1-6-16,2 1 0 15,0 0 5-15,6 4-5 16,-1 0-1-16,6 2 7 15,-1 1-7-15,3 0 0 16,1 0 0-16,3 0 1 16,-1-2 0-16,1 2 0 15,1 0 6-15,-2 0-7 16,1 0 2-16,-1 0-1 0,2 0 5 16,-1-1-5-16,1 1 7 15,0 0 2-15,0 0-10 16,0 0 1-16,0 0 1 15,0 0-1-15,0 0 1 16,0 0 5-16,0 0-7 16,0 0-1-16,0 0 1 15,0 0 0-15,0 0 0 16,0 0-9-16,0 0 7 16,0 10 1-16,0 10 0 15,6 7 0-15,4 6 1 16,1 3-1-16,-2 0 2 15,1 1-1-15,-3-1 0 0,-1-7 0 16,-1-2 0-16,-2-10 6 16,-1-3-6-16,-1-3 0 15,1-5 0-15,-2-3 1 16,0-3-1-16,2 2 0 16,-2-2 0-16,0 0 0 15,0 0 0-15,0 0 6 16,0 0-4-16,0 0 4 15,0 0-5-15,0 0 9 16,0 0-10-16,0 0 0 16,0 0 1-16,0 0 0 15,0 0 0-15,0 0 8 16,0 0-8-16,0 0 0 16,0 0 0-16,0 0 11 0,0-2-3 15,0-5-3-15,0-3-5 16,0-2-1-16,-4-4 2 15,1-2-1-15,-2-2 0 16,1-3 4-16,-2 0-4 16,0-4-1-16,-1 1 0 15,1-2 1-15,0 1-1 16,1 5 0-16,2 2 0 16,0 3 1-16,1 5-1 15,1 0-1-15,1 2 1 16,0 5 1-16,0-1-1 0,0 3 0 15,0 1 0 1,0 2 1-16,0-3-1 0,0 3 0 16,0 0-1-16,0 0 1 15,0 0-1-15,0 0-8 16,0 0-1-16,0 0 1 16,0 0 3-16,0 0 4 15,0 0 2-15,0 0 0 16,4 0 0-16,4 0 1 15,1 0 0-15,4 0 0 16,2 0-1-16,5 7 0 16,2 0 0-16,2 1 0 15,3 2 1-15,1 0-1 16,1-1 9-16,-1 1-9 16,-1-2 0-16,-1-2 1 0,0 2 0 15,-7-2-1 1,1-1 1-16,-7-1-1 0,-1 1 1 15,-6-2-1-15,-1-2 0 16,-4-1-1-16,-1 0 1 16,0 0 1-16,0 0 11 15,0 0 0-15,0 0 7 16,0 0-3-16,-1 2-4 16,-7 0-11-16,-1 1 0 15,-4 1-1-15,1 2 0 16,-3 3 0-16,0-2 0 15,-3 6 0-15,0 1-1 16,-3 3 0-16,2 2 0 16,-1 1 0-16,1-1 0 15,1-2-5-15,2 0 5 0,3-2 0 16,2-3 1-16,2-3 0 16,4-3 0-16,1-2 0 15,1-2 0-15,3-2 0 16,0 1 0-16,0-1 1 15,0 0-1-15,0 0 0 16,0 0-1-16,0 0 0 16,0 0 0-16,0 0-16 15,0 0-47-15,0 0-134 16,2 0-163-16,2 0-435 0</inkml:trace>
  <inkml:trace contextRef="#ctx0" brushRef="#br0" timeOffset="133361.13">16289 13571 613 0,'0'0'624'16,"0"0"-464"-16,0 0-49 16,0 0-28-16,0 0 12 15,0 0 17-15,0 0-15 16,0 0-36-16,0 0-18 16,0 0-4-16,0 0 5 15,-2 0-2-15,-6 4-22 0,-1-1-4 16,-3 1-10-1,-5 1 3-15,0 3-8 0,-3 1 1 16,-1 2-1-16,-2 3 1 16,0 0-1-16,-1 0 1 15,3 1-1-15,1 0 0 16,3 2 1-16,2-5-1 16,3 2 0-16,3 2-1 15,2-3 0-15,2-1-1 16,4 0 1-16,1 1-1 15,0 3-1-15,3 2-4 16,10 2 5-16,4-1 0 16,2 0 0-16,3-2 0 15,1-5 0-15,-1-4-5 16,0-7-2-16,1-1 1 0,-5-4 7 16,0-13 0-16,-3-5 1 15,-2-7-1-15,-6-5 2 16,-1-3-2-16,-2 0-3 15,-4 0 2-15,0 4 0 16,0 5 1-16,0 6 0 16,0 8 1-16,0 6-1 15,0 4 1-15,0 2 0 16,0 2-1-16,0 0-1 16,0 14-11-16,1 9 10 15,6 10 1-15,1 10 0 16,2 10 1-16,6 16-1 15,3 22 1-15,3 18 0 0,-1 9 0 16,-6-6 0 0,-4-25 5-16,-6-26-5 0,0-18 0 15,-2-10 5-15,0 2-5 16,0-2-1-16,-2-1-5 16,2-7 5-16,-1-8 1 15,-2-8 0-15,0-4-1 16,0-3-67-16,0-2-50 15,0-9-119-15,-3-7-291 16,-5 0-408-16</inkml:trace>
  <inkml:trace contextRef="#ctx0" brushRef="#br0" timeOffset="133700">16113 14207 1207 0,'0'0'189'16,"0"0"-142"-16,0 0-16 15,0 0 39-15,0 0 29 16,0 0-31-16,0 0-27 16,17-32-4-16,3 25 21 15,7 4-1-15,5 1 2 16,5 1-3-16,2 1-20 15,1 0-14-15,-3 0-4 16,-4 0 27-16,-5 0-18 0,-4 1-11 16,-7 2-3-16,-6-1-7 15,-3 1 5-15,-5-1-11 16,-1 0 0-16,-1-2 0 16,-1 0 0-16,0 0-62 15,0-2-203-15,0-6-544 0</inkml:trace>
  <inkml:trace contextRef="#ctx0" brushRef="#br0" timeOffset="135066.75">16637 14074 778 0,'0'0'248'0,"0"0"-109"0,0 0-11 16,0 0-8-16,0 0 3 15,0 0-3-15,0 0-21 16,-12-24-49-16,12 17-20 16,0 0-19-16,0 1 9 15,0-3-1-15,0 2-7 16,0 1-11-16,0 2-1 16,1 1 1-16,2 3-1 15,3 0-7-15,0 0-5 16,2 5 12-16,2 10 6 15,1 4 1-15,-1 5-6 16,0 2 0-16,-1 4 10 16,-3-1-6-16,-3 2-3 15,-1-2-1-15,-2-3 6 16,0-3-1-16,0-6-4 0,-2-3-2 16,-1-6 10-16,0-5-9 15,2-3 17-15,-2 0 10 16,1-8-28-16,-1-9-3 15,3-6-16-15,0-4 7 16,0-3-3-16,0 0-17 16,0-1-2-16,9 2 20 15,3 3 5-15,3 1 8 16,1 4 1-16,1 6-1 16,-1 1-1-16,-1 8-4 15,0 5 5-15,-1 1-10 0,-3 0 11 16,0 14 8-1,0 7-2-15,-4 6 9 0,0 5-2 16,-2 0 13-16,-1-1 4 16,-1-5-1-16,2-5-13 15,-1-6 1-15,4-5-16 16,-2-5 0-16,0-5-1 16,1 0 6-16,3-12-6 15,-2-9-10-15,1-4-17 16,-1-3-5-16,-1-2 0 15,-3 2-2-15,-1 3 11 16,0 5 2-16,0 8 14 0,-1 5 6 16,-1 7-30-1,1 3-32-15,1 17 63 0,2 7 7 16,2 4 31-16,2 2-3 16,1-4 8-16,6-3 1 15,0-6-18-15,1-6-14 16,1-5-11-16,-1-9 6 15,-1 0-5-15,-3-6 6 16,-2-14 3-16,-4-5-1 16,-5-5-1-16,-2-1-8 15,0 1 5-15,-10-1-5 16,-6 3-1-16,-1 6 1 16,-1 4 7-16,-2 5-2 15,4 4-4-15,1 8 7 16,1 1-7-16,3 4 0 0,0 13 3 15,2 6-5-15,2 4-1 16,4 0 1-16,3-3 1 16,0 1 0-16,6-4 5 15,12-1-5-15,5-4 5 16,6-6-4-16,4-3-2 16,13-7-41-16,-6-4-195 15,-7-7-397-15</inkml:trace>
  <inkml:trace contextRef="#ctx0" brushRef="#br0" timeOffset="135343.57">17342 13917 1593 0,'0'0'209'0,"0"0"-138"0,0 0-27 15,0 0 18-15,0 0 9 16,0 0-43-16,0 0-17 15,-36 41-10-15,33-15 0 16,0 9 1-16,3 5 5 16,0 10 6-16,0 6-2 15,9 4 0-15,5 4-11 16,-1-3 6-16,0-3-6 16,-3-9-20-16,-3-11-27 15,-2-10-43-15,-5-10-69 16,0-11-91-16,-6-5-360 15,-5-2-172-15</inkml:trace>
  <inkml:trace contextRef="#ctx0" brushRef="#br0" timeOffset="135526.06">17177 14321 1277 0,'0'0'223'0,"0"0"-168"15,0 0-39-15,0 0 67 16,0 0 109-16,0 0-49 15,94-52-48-15,-56 41-58 16,2 2-22-16,-1-4-15 16,-3-2-13-16,-1-14-82 15,-10 3-171-15,-7-1-431 0</inkml:trace>
  <inkml:trace contextRef="#ctx0" brushRef="#br0" timeOffset="135743.79">17476 13721 1264 0,'0'0'254'0,"0"0"-182"16,0 75-18-16,9-24 67 16,4 8 6-16,3 5-47 15,-3-1-16-15,2 0-45 16,-4-5-5-16,-4-11-14 15,-3-9-57-15,-4-9-52 0,0-14-145 16,-7-8-443-16</inkml:trace>
  <inkml:trace contextRef="#ctx0" brushRef="#br0" timeOffset="137303.91">17508 14071 1250 0,'0'0'194'16,"0"0"-144"-16,0 0-11 15,0 0 66-15,0 0 74 16,86-12-40-16,-68 12-77 16,3 5-20-16,-4 7-23 15,-1 5-18-15,-2 5 11 16,-3 3-10-16,-2 1 4 0,-1 1-4 16,0-5 9-1,1-3-11-15,-1-8-8 0,1-5-14 16,1-6-6-16,-1 0-15 15,0-17-23-15,0-5 17 16,-3-6-8-16,-1-2 8 16,-5 1 24-16,0 0 17 15,0 2 8-15,-8 3 0 16,-5 5 16-16,-1 7 34 16,1 6 8-16,1 6-14 15,3 3-1-15,-1 16-23 16,2 7-14-16,2 5-5 0,3 2 11 15,3-2-3 1,0-3 6-16,0-9-13 0,8-5-1 16,1-7 4-16,2-5-5 15,2-2-1-15,-2-9-9 16,1-8-41-16,-1-7-49 16,-2 2-30-16,-2 2 41 15,-1 6 67-15,-3 6 15 16,2 5 7-16,-1 3 7 15,2 4-7-15,1 14 18 16,1 3-9-16,4 3 11 16,-2 0 3-16,2-5 5 15,3-7-8-15,0-3-11 16,3-8-7-16,-1-1 5 16,0-5-7-16,1-14 0 0,-3-10-23 15,-3-7-53 1,0-4 23-16,-4-8 34 0,-4-2 18 15,-4-4-23-15,0-1-10 16,0 2 20-16,-8 4 14 16,1 8 0-16,-3 11 13 15,1 10 34-15,1 10 55 16,2 10 7-16,-3 0-41 16,2 19-44-16,1 11-9 15,0 6-14-15,4 9 15 16,2 4 22-16,0 4 12 15,8 0-1-15,9-1-18 16,5 0-16-16,5-8-6 16,2-4-9-16,6-12 1 15,-1-10-1-15,3-12 0 0,-3-6-30 16,-2-8-16-16,-7-19-12 16,-8-10 37-16,-4-6-17 15,-7-5-12-15,-5 0 20 16,-1 1 22-16,0 7 8 15,-4 5 0-15,-5 12 1 16,3 8 0-16,2 14 12 16,2 1 7-16,2 21-12 15,0 13-7-15,0 7 15 16,2 2 24-16,7 0 17 16,2-4-6-16,1-3-10 15,2-9-16-15,-4-4-14 16,2-7-6-16,-2-6-4 0,0-6-1 15,-1-4 2-15,-2 0 6 16,3-12 1-16,-2-12-3 16,1-4-5-16,0-4 0 15,0-2 0-15,1 0-1 16,3 5-1-16,1 7 0 16,2 8-1-16,-1 11 2 15,3 3 0-15,0 16 8 16,-1 11 22-16,-2 7-1 15,-1 3-2-15,-3-3-6 16,1-3 5-16,-5-8-2 16,-1-5-9-16,-1-9-9 0,-2-6-6 15,-2-3 0-15,2-4-10 16,1-17 9-16,-1-9 0 16,-1-6-35-16,-1-1-9 15,1-1 5-15,1 8 18 16,0 9 14-16,0 9 7 15,3 12-12-15,3 0-34 16,1 22 47-16,1 7 16 16,1 4 5-16,0-1 7 15,-2-3 3-15,4-7-11 16,-2-5-11-16,1-9 4 16,-1-4-11-16,1-4-2 15,-1-8-13-15,0-11-23 0,0-3-1 16,-4-2-4-1,-2 2-6-15,-2 5 0 0,2 8 11 16,-2 9-26-16,2 3-71 16,3 18 133-16,3 8 7 15,2 3 22-15,3-1-2 16,2-4 6-16,-2-8-2 16,1-7-16-16,0-12-2 15,-4 0-3-15,-1-19 6 16,-4-9 9-16,-6-9-11 15,-3 0-6-15,0-2 7 16,-6 7 20-16,-9 4 25 16,-3 11 21-16,-3 5-20 15,3 12-49-15,1 0-12 16,1 10-49-16,0 19-81 0,6-5-199 16,4-2-501-16</inkml:trace>
  <inkml:trace contextRef="#ctx0" brushRef="#br0" timeOffset="137643.23">19253 13759 1861 0,'0'0'268'16,"0"0"-197"-16,0 0-59 16,0 0-4-16,0 0 35 15,0 0-1-15,85 0-27 16,-61 0-4-16,-1 0-5 15,-1 0-6-15,-3 0-4 16,-1 0-38-16,-5 0-49 16,-2 2-113-16,-4 2-133 15,-6 2-468-15</inkml:trace>
  <inkml:trace contextRef="#ctx0" brushRef="#br0" timeOffset="137842.81">19313 13965 1684 0,'0'0'300'15,"0"0"-201"-15,0 0-56 16,0 0 29-16,0 0 38 16,0 0-44-16,107 10-42 15,-76-7-12-15,1-1-12 16,0-2-42-16,-6 0-97 15,-10 0-466-15</inkml:trace>
  <inkml:trace contextRef="#ctx0" brushRef="#br0" timeOffset="138626.91">19994 13850 1265 0,'0'0'592'0,"0"0"-485"0,0 0-55 16,0 0-32-16,0 0 28 15,0 0 13-15,0 0-30 16,12 1-9-16,10 6 10 16,5 1 22-16,6 0 2 15,4-2-18-15,1 0-7 16,-2-1-8-16,-5-4-13 16,-7-1 0-16,-8 2 1 15,-8-2-11-15,-4 0 0 16,-4 0 0-16,0 0 0 15,0 0-19-15,-4 0-62 16,-13-14-106-16,5 0-364 16,0 2-859-16</inkml:trace>
  <inkml:trace contextRef="#ctx0" brushRef="#br0" timeOffset="139278.26">20756 13646 1262 0,'0'0'217'0,"0"0"-86"0,0 0 30 15,0 0 11-15,0 0-34 16,0 0-72-16,0 0-38 15,-40-17-10-15,25 17-12 16,-4 0 6-16,-2 6-11 16,-6 9-2-16,0 5 1 15,-1 4-1-15,1 6-1 16,3 3 1-16,8 1 0 16,3 4 1-16,6-4-1 15,7-2 1-15,0-5-1 16,7-6-5-16,12-6 5 15,4-9 0-15,3-6 0 16,1 0 1-16,1-14 1 16,-2-7-1-16,-6-6 1 15,-3-6 0-15,-4 0 0 0,-5-3 1 16,-5 2 4-16,-3 1-5 16,0 4-1-16,0 2 2 15,-2 8 6-15,-2 4 1 16,2 9 6-16,1 3 7 15,1 3-10-15,0 0-10 16,0 16-2-16,7 10 6 16,11 12 8-16,6 20 0 15,7 25-8-15,5 26 4 16,-2 13 6-16,-7-3-7 16,-9-10-8-16,-6-20 6 15,-4-20-6-15,-4-16 5 16,1-17-6-16,-2-8 0 0,4 3 1 15,-1-1 1-15,1-1-2 16,-1-12 0-16,-1-6-1 16,-1-10-42-16,-2-4-90 15,-2-13-351-15,0-2-216 0</inkml:trace>
  <inkml:trace contextRef="#ctx0" brushRef="#br0" timeOffset="139549.1">20634 14286 214 0,'0'0'1697'0,"0"0"-1492"0,0 0-182 15,0 0-14-15,0 0 10 16,0 0 39-16,0 0 11 15,53-35-11-15,-15 22-19 16,2 0-8-16,2 0-7 16,0 1-7-16,-6 0-9 15,-5 0-8-15,-4 1-39 16,0-7-50-16,-8 5-181 16,-6-1-1065-16</inkml:trace>
  <inkml:trace contextRef="#ctx0" brushRef="#br0" timeOffset="141281.06">21320 13886 882 0,'0'0'253'0,"0"0"-109"16,0 0-28-16,0 0-10 16,0 0 0-16,0 0-44 15,0 0-28-15,-21-18-5 16,14 18 3-16,1 0 11 15,-3 0-17-15,0 3-16 16,-3 6-8-16,2 3-1 16,-1 2 0-16,-2 4 0 15,2-1-1-15,1 2 2 0,3 2 0 16,2 2 5 0,3 1 9-16,2 1 6 0,0-2 2 15,8 2 17-15,7-4 3 16,1-3-25-16,5-2 5 15,0-6-16-15,0-5-1 16,1-5 2-16,-1 0 1 16,-1-1-10-16,-3-12 11 15,-3-5-11-15,-2-4 1 16,-5-5 0-16,-2-1-1 16,-4 2-11-16,1 2 6 15,-2 4 4-15,0 8 1 16,0 4-1-16,0 7 1 15,0 1-1-15,0 6-19 16,0 14 8-16,4 4 12 0,5 1 0 16,0-1 0-16,3-3 0 15,3-5 0-15,-1-5 0 16,2-7 6-16,0-4-5 16,1 0 0-16,-1-17-1 15,-6-4 0-15,0-6-7 16,-6-2-2-16,-4-1-17 15,0 0 1-15,0 3 15 16,-9 3 9-16,-2 7 1 16,-3 5 16-16,0 9-14 15,-2 3-1-15,2 7-1 16,-2 15 0-16,4 7-1 16,0 3-5-16,5 2 6 15,4-3 0-15,3-4 7 0,0-5 11 16,0-8-18-16,7-8 0 15,8-6 1-15,0 0-1 16,3-11-27-16,1-8-48 16,-4-6-102-16,0 1 49 15,-3 0 51-15,-4 7 40 16,-4 5 24-16,1 7 13 16,-1 5 44-16,-1 0-5 15,3 17 30-15,0 6 57 16,3 7-39-16,4 1-23 15,2-3-21-15,3-4-11 16,-1-6-1-16,2-7-16 16,-3-9-14-16,-2-2 11 15,-2-10 0-15,-1-13-12 0,-3-7-39 16,-5-9-48-16,-1-3-15 16,-2-6 23-16,0-2 7 15,-8-1 36-15,-4 0 17 16,-1 4 17-16,1 8 2 15,1 10 56-15,5 11 25 16,3 11-10-16,2 7 12 16,1 5-49-16,0 24-24 15,0 11 5-15,1 10-4 16,8 6 7-16,3 3 23 0,2-6 1 16,3-5 0-1,0-10-17-15,4-9-15 0,-2-10-10 16,1-10 1-16,-3-9-1 15,1 0-10-15,-6-16-30 16,0-9-23-16,-3-7-3 16,-3-2 19-16,-1-1 29 15,-4 4 5-15,1 9 3 16,-2 10-40-16,1 9-54 16,2 3-27-16,2 20 92 15,0 10 30-15,3 3 8 16,1-2 1-16,2-3 1 15,2-8 13-15,-1-6-5 16,1-11-8-16,-1-3 6 16,-1-3 6-16,0-16 25 0,-3-5-20 15,-5-8-1-15,-2 1 21 16,-1-2 44-16,0 3 4 16,-6 1 2-16,-6 5-5 15,-2 7 6-15,0 5-7 16,1 10-46-16,1 2-30 15,-3 10-6-15,3 15-22 16,1 8-12-16,1 1-2 16,4-1-11-16,5-4-86 15,1-7-113-15,0-7 17 16,6-6-389-16</inkml:trace>
  <inkml:trace contextRef="#ctx0" brushRef="#br0" timeOffset="141687.81">22068 13825 373 0,'0'0'1325'16,"0"0"-1156"-16,0 0-119 15,0 0-37-15,13 84 28 16,-6-49 39-16,1 1-40 16,1-4-18-16,1-5-10 15,-2-7-3-15,-2-6-8 16,-3-8 5-16,-2-2-5 15,-1-4 5-15,0-2 9 16,0-12-15-16,-9-6-16 0,-2-4 0 16,0-1 3-1,2-3-17-15,3-1-75 0,4 0-15 16,2 0-44-16,0 5 65 16,0 6 12-16,9 4-18 15,0 7 71-15,3 4 34 16,-1 3 74-16,-1 5-4 15,3 12 59-15,1 7 46 16,2 5-62-16,-2 4-40 16,2-3-8-16,-2-1-18 15,0-4 3-15,-2-6-34 16,-2-8-16-16,0-8-6 16,-4-12-71-16,-3-10-176 15,-3-8-375-15</inkml:trace>
  <inkml:trace contextRef="#ctx0" brushRef="#br0" timeOffset="141846.93">22155 13609 2034 0,'0'0'295'16,"0"0"-295"-16,0 0-38 15,0 0-52-15,0 0 68 16,0 0 13-16,0 0-264 15,38 15-792-15</inkml:trace>
  <inkml:trace contextRef="#ctx0" brushRef="#br0" timeOffset="143399.47">22317 13716 405 0,'0'0'797'0,"0"0"-797"15,0 0 0-15,0 0 54 16,0 0 118-16,0 0-47 16,0 0-43-16,73 72-35 15,-67-44 11-15,-2 3 30 16,-2 0 16-16,-2 0-37 16,0-1-22-16,0-7-21 15,0-4-5-15,-3-5-12 16,1-8-7-16,1-3 0 15,-1-3 5-15,2-6-5 16,0-14-71-16,0-7-9 0,0-7-27 16,0-3-32-16,0 3 37 15,5 1 41-15,4 9 34 16,0 7 27-16,2 10 13 16,0 7 39-16,-1 3 44 15,-1 17-11-15,-1 8 7 16,-1 5-26-16,0-2-12 15,0 0 22-15,-1-9-36 16,-2-7-21-16,1-5-7 16,1-7-11-16,1-3-1 15,-1-3-11-15,2-14-30 16,-1-7-49-16,2-5-113 0,-3-3 26 16,0 5-11-16,-2 3 98 15,-1 10 67-15,2 8 22 16,-1 6 1-16,1 0 15 15,-1 18 45-15,1 8 26 16,1 0-19-16,4 2-16 16,-1-3 26-16,3-6-10 15,3-7 0-15,0-7-43 16,1-5-5-16,-2-1-9 16,2-16-3-16,-4-5-7 15,0-6-30-15,-6-1-2 16,-3-2 18-16,-3 0 7 15,0 5 7-15,-2 0 1 0,-5 9 1 16,-2 8-2 0,3 9 0-16,0 0-32 0,1 20 13 15,2 8 19-15,3 8 22 16,0 2 36-16,0-1 0 16,8-3 1-16,4-4-27 15,4-9-19-15,-2-7-12 16,4-9 5-16,-3-5-4 15,2-3-2-15,-1-18-40 16,-2-11 33-16,-3-6-11 16,-3-5-26-16,-1-7-4 15,-6-3 23-15,-1 0 24 16,0-1-1-16,-3 2 2 16,-7 6 0-16,-1 7 25 15,2 11-1-15,1 10 6 0,2 13 19 16,2 5-14-16,3 15-25 15,1 19-3-15,0 11-1 16,0 10 5-16,5 7 28 16,5-1 6-16,0-2-21 15,-1-3-18-15,1-10-5 16,-2-8-1-16,-3-11-23 16,-4-7-49-16,-1-9 0 15,0-5-46-15,-3-6-34 16,-6 0 24-16,-4-2-12 15,2-8 135-15,0-2 5 16,3-3 84-16,2 0 31 0,4-1 13 16,2-1-45-16,0 0-38 15,2-2-45-15,7 1-20 16,4-1-33-16,1 5-11 16,2 0 36-16,-1 4 14 15,3 4 7-15,-1 6 7 16,3 0 57-16,4 6 13 15,1 11 9-15,1 4-26 16,1 5-22-16,-3-1-6 16,-5 2-16-16,-7-1 5 15,-4-2-13-15,-7-4 1 16,-1-3 11-16,0-5-7 16,0-5 1-16,-4-7-7 0,-1 0-15 15,0-7-48-15,1-10-2 16,-1-7 17-16,2-6 29 15,2-3-19-15,1-1-17 16,0 1 11-16,0 3 18 16,9 5-6-16,3 5 8 15,3 6-6-15,0 8 15 16,1 3 15-16,1 3 43 16,-1 5-2-16,-1 12-25 15,0 4-3-15,0 6 6 16,-1 2 23-16,0 3 3 15,1-5-20-15,0-1-13 16,1-6-5-16,1-6-7 16,0-7 1-16,1-6 0 15,-3-1 0-15,-1-8 7 0,-2-14 29 16,-5-3-18-16,-2-5 4 16,-5 0 18-16,0-1-2 15,-5 2 8-15,-11 4-2 16,-5 7 14-16,-4 5 8 15,-1 10-28-15,3 3-19 16,1 8-20-16,3 14-28 16,4 2-40-16,3 8-52 15,5-6-70-15,5-7-124 0</inkml:trace>
  <inkml:trace contextRef="#ctx0" brushRef="#br0" timeOffset="143582.14">23841 13768 1894 0,'0'0'494'16,"0"0"-405"-16,0 0-29 16,0 0-37-16,0 0-23 15,0 0 0-15,0 0-145 16,0 34-575-16</inkml:trace>
  <inkml:trace contextRef="#ctx0" brushRef="#br0" timeOffset="166257.5">23752 13810 675 0,'0'0'491'16,"0"0"-365"-16,0 0-36 16,0 0 13-16,0 0 52 15,0 0 6-15,-5 0-46 16,4 0-32-16,1 0-16 16,0 0 0-16,0 0-15 0,0 0-14 15,0 0-11-15,0 0-12 16,0 0-6-16,0-2-8 15,8-1 12-15,6 3-7 16,4-3-5-16,1 0 1 16,2 2-1-16,3-1 5 15,-3-1-1-15,1-1-4 16,-1 0-1-16,-4-1 0 16,-4 1 0-16,-3-3 0 15,-2 4 0-15,-2 1 0 16,-3-1-1-16,-3 3-13 15,0 0-14-15,0 0-13 16,0-2-27-16,0 0-102 16,-10-3-215-16,-1 0-699 0</inkml:trace>
  <inkml:trace contextRef="#ctx0" brushRef="#br0" timeOffset="168427.31">23834 13629 1190 0,'0'0'328'0,"0"0"-200"15,0 0-45-15,0 0 19 16,0 0-3-16,0 0-44 0,0 0-36 16,0 17-7-1,1 2 16-15,4 9-2 0,2 5 11 16,-3 3-18-16,-1 4-3 15,2 2-5-15,-1-1-1 16,1-1-9-16,-2-5-1 16,0-4 6-16,1-8-5 15,-1-5-1-15,-1-8 1 16,-2-6-1-16,1-4 1 16,-1 0-1-16,0-4 2 15,0-15 14-15,0-7-15 16,0-9 0-16,0-2 8 15,-6-5-8-15,1-2 0 16,0 1 0-16,0 1 9 16,2 4-10-16,2 6-1 0,-1 7 1 15,2 9 1-15,0 4 0 16,-1 7 1-16,1 5-2 16,0 0-3-16,0 5 3 15,0 17 1-15,0 7 6 16,6 10-6-16,0 4 5 15,-1-2-5-15,0 1-1 16,0-9-1-16,-1-5-6 16,-2-9-5-16,-1-8 3 15,1-8 8-15,-2-1 1 16,0-2 0-16,0 0-1 16,0-9-11-16,-6-4-12 15,-7-6 8-15,-3-3 9 0,-3 1 7 16,-2 1 0-1,-1-2 0-15,-1 3 7 0,3 0-7 16,2 1 0-16,1 3 9 16,4 2 3-16,1 6-6 15,5 2 0-15,2 0 2 16,2 3 4-16,3 1-6 16,0 1-6-16,0 0-1 15,0 0-6-15,3 3 6 16,12 7 0-16,3 4 1 15,6 3 1-15,2-2 0 16,0 1 5-16,0-2-5 16,0-1 8-16,-2-1 6 15,-3-2-9-15,-3 0 3 0,-5-3-8 16,-4-3 8-16,-6-1-8 16,-1 0-1-16,-2-3 2 15,0 2 20-15,-6-2 5 16,-8 2-17-16,-7-2-8 15,-2 0 6-15,-1 0-7 16,-1 0-1-16,3-2 0 16,2 0 1-16,4 1 0 15,3 1 0-15,4 0 0 16,5 0-1-16,1 0 0 16,1 0-1-16,2 0-5 15,0 0 4-15,0 0-9 16,9 0 0-16,9 0 10 0,3-7-4 15,3-2 4-15,3-4 2 16,-2-4-1-16,0 0 2 16,-2-1-1-16,-2 0 5 15,-5 2 0-15,-4 5 3 16,-5 4-2-16,-5 6-6 16,-2 1 11-16,0 0 0 15,-6 9 5-15,-12 10-9 16,-4 7-7-16,-7 6 0 15,-2 0 0-15,0 1 0 16,1-2 5-16,3-4-6 16,5-5 0-16,7-7 1 15,3-6-1-15,6-6 0 16,4-3 0-16,2 0-7 16,0-3-19-16,6-13 26 0,11-8 0 15,1-4 1-15,4-5-1 16,5 0 2-16,0-2 5 15,1 0-7-15,-1 5 1 16,-3 4 0-16,-3 6 5 16,-7 6-6-16,-5 8 0 15,-7 6 0-15,-2 0 3 16,0 3 23-16,-16 16-13 16,-7 5-12-16,-7 8 0 15,-4 4 0-15,-5 0-1 16,3-2 1-16,4-2 0 15,3-8 0-15,7-7-1 16,7-3 0-16,6-8 0 0,5-6-1 16,4 0-17-16,0-1-16 15,11-16 18-15,8-5 15 16,4-4-1-16,4-3 2 16,0 4 1-16,0 0-1 15,-2 5 2-15,-2 0-1 16,-1 3 11-16,-4 5-6 15,-6 3-5-15,-6 4 0 16,-3 5-1-16,-3 0 2 16,0 0 19-16,-6 13-20 15,-9 5 9-15,-5 6-10 16,0 0 0-16,0-2 0 0,4-2-8 16,4-6 7-16,4-6 0 15,4-4 0-15,3-4-5 16,1 0-10-16,0 0-24 15,4-14 3-15,6-3 24 16,4-7 13-16,4-2 1 16,1 1 1-16,1-2-2 15,2 1 2-15,0 2 8 16,-2 0 1-16,-1 5-4 16,-1 0 3-16,-6 5-9 15,-5 5 5-15,-2 4-5 16,-4 5-1-16,-1 0 21 15,-3 2 7-15,-13 15-20 0,-10 5-7 16,-3 5 0-16,-4 2 0 16,-2-3 0-16,2-1-1 15,4-6 0-15,2-5 0 16,6-6 0-16,8-6-1 16,2-2-1-16,4 0-11 15,4-10-5-15,1-2-7 16,2-3 11-16,0 2 3 15,0 3 10-15,0 5 1 16,6 2 0-16,3 3-1 16,6 0 0-16,4 14 1 15,3 7 1-15,1 5-1 16,1 5 1-16,-3-1 0 0,0-2 1 16,-2-4-2-1,-4-7 1-15,-5-7 0 0,-2-2-1 16,-5-6 1-16,-3-2 0 15,0 0-1-15,0 0 7 16,0 0-6-16,-9-14-1 16,-4-4-1-16,-4-6 0 15,-2-3-2-15,-3-2 3 16,2-1 0-16,2 5 0 16,5 6 2-16,3 7-2 15,7 7 0-15,3 5-2 16,0 6-5-16,11 16 5 15,9 10 1-15,5 4 1 16,2 2 0-16,3-1-1 0,-3-5 1 16,-2-8 1-16,-5-5-1 15,-3-5 1 1,-5-6-1-16,1-3-11 0,-3-4-168 16,-6-1-466-16</inkml:trace>
  <inkml:trace contextRef="#ctx0" brushRef="#br0" timeOffset="177078.47">22281 13330 986 0,'0'0'309'16,"0"0"-173"-16,0 0-42 15,0 0 37-15,0 0 33 16,0 0-65-16,0-2-36 16,0 2-24-16,-3 2 0 15,-3 12-11-15,-3 6-8 16,-1 7-6-16,-1 4 2 15,-1 3-6-15,0 0 0 16,3 1 2-16,-1-6-12 16,4-4 0-16,1-6 8 15,2-5-7-15,3-6-1 16,-1-4 1-16,1-4 1 16,0 0-2-16,0 0-11 0,3-17-126 15,6 0-167-15,-3 0-547 16</inkml:trace>
  <inkml:trace contextRef="#ctx0" brushRef="#br0" timeOffset="182933.87">953 11640 1249 0,'0'0'373'15,"0"0"-258"-15,0 0 0 16,0 0 19-16,0 0-20 16,0 0-15-16,-11-10-24 0,11 9-29 15,0 1-31-15,0-1-15 16,0-1-22-16,8-1 19 16,13 1 3-16,10-4 9 15,15 3-8-15,8-3 15 16,4 1-15-16,-3-1 5 15,-4 1-6-15,-11 1 1 16,-7 2 0-16,-9-2-1 16,-12 3-9-16,-5 0-7 15,-7 1-11-15,0 0 18 16,-21 0 9-16,-10 7 2 16,-8 3 0-16,-7 0 4 15,1-3 1-15,-1-1-6 16,9-6 0-16,7 0 4 15,6 0-5-15,9 0-1 0,6 0 0 16,6 0 0-16,3 0-10 16,0 0-2-16,18 0-2 15,9 0 15-15,6 0 0 16,1 4-1-16,23 6-11 16,-12-2-142-16,-8 2-404 0</inkml:trace>
  <inkml:trace contextRef="#ctx0" brushRef="#br0" timeOffset="183843.44">984 15944 1378 0,'0'0'339'0,"0"0"-253"15,0 0-67-15,0 0-9 16,0 0 11-16,0 0 23 15,0 0 22-15,70-2-10 16,-34 4-14-16,3-1-25 16,2 1-8-16,0-2 13 15,-2 0 18-15,-5 0-16 16,-6 0-11-16,-4 0-10 16,-6-2-2-16,-6 1 5 0,0 1-5 15,0 0-1-15,6-2-35 16,-2 2-169-16,1-1-190 0</inkml:trace>
  <inkml:trace contextRef="#ctx0" brushRef="#br0" timeOffset="184659.93">1991 15794 1294 0,'0'0'258'0,"0"0"-210"15,0 0-28-15,0 0 7 16,0 0 59-16,0 0 23 16,-88 83-30-16,81-66-36 15,5 0-20-15,2 2-11 16,0 3-9-16,0 2 3 16,13 0-5-16,4-1-1 15,4-2 9-15,1-4-9 0,6-5 0 16,2-6 0-16,1-6 1 15,2 0-1-15,-3-14-9 16,3-13 9-16,-6-6 5 16,-6-6 5-16,-3-7 1 15,-11 1 2-15,-7 1-11 16,0 3 2-16,-9 7-3 16,-13 7-1-16,-8 5 8 15,-1 10 14-15,-7 5-10 16,-1 7-4-16,1 2-6 15,2 15-1-15,5 5-1 16,7 4 0-16,7 2 0 16,8 2 0-16,8 2-10 0,1 0 9 15,1-3-1 1,16-2 1-16,5-8 0 0,5-2-1 16,3-11-10-16,1-6-52 15,2 0 30-15,-2-9 11 16,-1-8-2-16,-5-5 7 15,-5 1 8-15,-2 1 10 16,-6 1 10-16,-2 7-4 16,-1 5 0-16,-1 6 1 15,0 1-5-15,6 14 10 16,7 26 7-16,7 34 9 16,5 27 36-16,0 13-26 15,-8-4-22-15,-7-27-1 16,-8-28-9-16,-7-14 20 15,-1-9 16-15,1 4-16 0,-2-2-4 16,2 0-20-16,-3-9 11 16,2-9-13-16,-2-7 0 15,0-9-40-15,0 0-124 16,0-3-225-16</inkml:trace>
  <inkml:trace contextRef="#ctx0" brushRef="#br0" timeOffset="184900.01">2158 16429 1737 0,'0'0'334'16,"0"0"-291"-16,0 0-37 15,0 0 8-15,0 0 10 16,0 0 4-16,0 0 4 15,63-54-12-15,-35 44-13 16,6 0-6-16,-1 1-1 16,0 2-11-16,7-3-76 15,-6 1-104-15,-5 2-419 0</inkml:trace>
  <inkml:trace contextRef="#ctx0" brushRef="#br0" timeOffset="185776.89">2759 16191 1646 0,'0'0'222'0,"0"0"-173"16,0 0-18-16,0 0 6 15,0 0 55-15,0 0-36 16,0 0-35-16,-43-7-21 16,31 13 0-16,-2 8-1 15,-2 5-1-15,7 4-5 0,1 5 6 16,4 1-1 0,4 3 1-16,0 0 0 0,6 0 0 15,6-3 1-15,7-5-1 16,-2-6-4-16,4-4 4 15,-1-7 1-15,0-7-1 16,-1 0-39-16,-2-10-28 16,1-12 48-16,-8-4-10 15,-1-5 15-15,-6-1-28 16,-3 3 24-16,0 3 10 16,0 8 9-16,0 4 8 15,-2 10-7-15,2 4-1 0,0 0-15 16,0 16 5-1,2 9 8-15,7 5 1 0,6 2 1 16,1-5 0-16,2-3 0 16,3-5 1-16,3-9-1 15,0-5 15-15,-2-5 7 16,2-5-21-16,-3-14 18 16,-2-8-13-16,-7-4-6 15,-7-4-15-15,-5 0-26 16,0 1 41-16,-8 3 2 15,-9 4 23-15,-3 6-3 16,-2 7 13-16,-2 5 15 16,6 9-8-16,-3 0-27 15,5 5-15-15,2 13 0 16,2 7-1-16,5 7-5 0,4 0 5 16,3 1 1-16,0-2 0 15,3-4-1-15,7-7 0 16,5-6-1-16,0-5-5 15,0-9-3-15,4 0-9 16,-2-11-34-16,-1-9 40 16,-4-5 4-16,-2-3-14 15,-2 3-18-15,-5 6 32 16,-3 5 9-16,3 11 0 16,0 3-26-16,3 1-18 15,4 18 38-15,2 8 6 16,3 4 6-16,5 5 3 15,2-2-8-15,3-6 9 16,2-5-4-16,4-9-5 16,-2-10 8-16,-5-4-9 0,6-20-97 15,-11-8-189-15,-3-2-426 16</inkml:trace>
  <inkml:trace contextRef="#ctx0" brushRef="#br0" timeOffset="186320.08">3201 16045 446 0,'0'0'1275'16,"0"0"-1198"-16,0 0-77 15,0 0-83-15,0 0 71 16,10 83 12-16,5-39 70 0,1 6-24 16,1 1-21-1,4-2-6-15,-2-2-3 0,-1-8-9 16,0-6-5-16,-2-9-1 15,2-9 1-15,0-11-2 16,-3-4-59-16,4-7-65 16,-5-14 21-16,-5-6-172 15,-2-2-43-15,-4 1 143 16,-3 5 166-16,0 7 9 16,0 8 94-16,0 8-3 15,3 0-30-15,0 16-16 16,5 10 17-16,3 6 29 0,3 0-4 15,2-1-23 1,2-2-9-16,3-8-13 0,3-6 12 16,-3-10-13-16,3-5-13 15,-5-5 14-15,5-18 51 16,-9-7-62-16,-3-5-12 16,-3-4-4-16,-9 0 7 15,0 3-3-15,-12 4 44 16,-5 5 29-16,-5 7 8 15,-2 4-15-15,-1 8-20 16,2 6-44-16,-2 2-21 16,3 7-11-16,1 18-15 15,4 6-35-15,7 3-14 16,4 7-8-16,6-4 10 16,0-1-73-16,10-2-16 15,4-8-96-15,5-9-312 0</inkml:trace>
  <inkml:trace contextRef="#ctx0" brushRef="#br0" timeOffset="186785.53">3767 16250 1403 0,'0'0'309'0,"0"0"-309"15,0 0-1-15,0 0 1 16,33 87 0-16,-21-49 38 15,-3 3 26-15,0-7-1 16,-1-5-32-16,-1-10-12 0,-1-6-18 16,-5-9 1-1,1-4 15-15,-2 0-5 0,0-15 38 16,-5-9-29-16,-6-7-21 16,-3 0-12-16,2-3 11 15,2 1-12-15,4 3-8 16,4 6 20-16,2 1-10 15,0 7-4-15,5 3 12 16,5 9-3-16,8 2 5 16,1 2-5-16,1 0 6 15,8 2 0-15,-1 7 41 16,3 2-23-16,-2 3-9 0,-1 5-3 16,-2 2-5-1,-1 4-1-15,-6 2 2 0,-2 1-2 16,-5 0 0-1,1-6 1-15,-2-4 0 0,-2-5 0 16,-1-6 0-16,-2-4-1 16,2-3 0-16,-4 0 0 15,2-10-53-15,-2-7-132 16,-3-2-431-16</inkml:trace>
  <inkml:trace contextRef="#ctx0" brushRef="#br0" timeOffset="186973.95">3894 15961 1543 0,'0'0'728'0,"0"0"-661"0,-10-74-67 16,10 45-12-16,0 7-22 15,6 6 24-15,7 9-1 16,10 7-66-16,-3 11-146 15,1 6-288-15</inkml:trace>
  <inkml:trace contextRef="#ctx0" brushRef="#br0" timeOffset="187835.91">4185 16291 1558 0,'0'0'315'0,"0"0"-265"16,0 0-50-16,0 0 8 16,0 0 58-16,0 0 23 15,0 0-41-15,27-64-30 16,-20 55-16-16,1 2 5 16,2 5-7-16,2 2 1 15,2 2 9-15,2 13 24 16,-1 8-15-16,0 5-10 15,-3 2-3-15,-2 2-5 16,-4-2 8-16,2-2-8 16,-5-6 0-16,-2-5-1 15,1-5 2-15,-2-8-1 16,0-4 5-16,0 0-6 0,0-16-11 16,0-12-31-16,-3-7-19 15,-2-5-30-15,2 2-13 16,3 3-60-16,0 7 85 15,0 9 56-15,8 8 21 16,5 10 2-16,-1 1 30 16,7 14 113-16,-1 11-70 15,0 6-36-15,0 5-5 16,-3 1-14-16,-3-4 3 16,1-2 3-16,-4-6-1 15,-3-10-9-15,-1-7-13 16,-1-6 2-16,-4-2-3 15,3-15-3-15,-3-12-15 0,0-7-81 16,0-4-75-16,0-1-23 16,0 4 66-16,0 8 93 15,0 9 38-15,3 8 37 16,0 10-5-16,8 0 3 16,0 12 10-16,3 13 6 15,2 6-6-15,2 3-1 16,0 2 4-16,3-3 34 15,0-7-12-15,0-5-44 16,-3-9-14-16,1-5-10 16,0-7 6-16,-5 0-3 15,2-14-5-15,-4-8 0 0,-3-4-21 16,-3-3-2 0,-5-5 17-16,-1 4 6 0,0 2 7 15,-4 3 12-15,-5 6 36 16,0 5 15-16,0 9 2 15,2 5-38-15,1 0-19 16,3 19-15-16,3 8 0 16,0 4 0-16,0 6 6 15,9 1 9-15,9-5 0 16,-2-3-14-16,2-8 1 16,1-4-2-16,1-10-15 15,1-8-47-15,7-10-92 16,-6-13-105-16,-5-4-249 0</inkml:trace>
  <inkml:trace contextRef="#ctx0" brushRef="#br0" timeOffset="188677.58">4868 15754 1528 0,'0'0'495'16,"0"0"-495"-16,0 0-28 15,0 0-91-15,-10 96 119 16,10-43 47-16,10 7 6 16,8 6-18-16,4 1-13 15,-2-3-14-15,2-4-8 16,-3-7-21-16,-8-7-23 0,1-9-24 16,-5-8-40-16,-4-10-56 15,-3-9-86-15,0-10-103 16,0 0 165-16,-3-10-102 15,-7-9 120-15,1-8 170 16,0 2 353-16,0-1 4 16,3-1-92-16,5 3-134 15,1 1-86-15,0 3-29 16,1 3-15-16,11 2-1 16,0 4 0-16,6 3 0 15,-2 1 8-15,4 4 13 16,2 3 35-16,1 0-5 15,2 0-8-15,0 6 33 0,2 8-24 16,1 5-21 0,-4 3-8-16,-1 2 5 0,-7 0-9 15,-4 1-8-15,-2-1-10 16,-7-7 8-16,-3 1-9 16,0-7 0-16,0-6-18 15,-7-3-12-15,-5-2 16 16,-2-5-4-16,-2-16-29 15,1-3 47-15,5-6 0 16,2 1-13-16,5-5-42 16,3 1-13-16,0 1 6 15,11 5-11-15,2 3-35 16,5 7 13-16,0 5 54 16,-1 7 31-16,2 5 10 15,-3 5 88-15,4 15-3 0,-3 6-26 16,2 7-12-1,-2 3-14-15,1 1-8 0,-3 0 25 16,3-3 24-16,-3-7-32 16,3-6-21-16,-2-9-8 15,2-7-4-15,-3-5 3 16,1 0 15-16,-2-17-3 16,1-2-12-16,-6-6 1 15,-2 0 3-15,-4-2 27 16,-3 0 30-16,0 2 2 15,-1 2-10-15,-11 5 13 16,-2 2-5-16,-4 8-11 16,1 4-17-16,0 4-13 0,1 0-32 15,1 16-4 1,0 10-50-16,-2 18-44 0,3-5-78 16,0-2-348-16</inkml:trace>
  <inkml:trace contextRef="#ctx0" brushRef="#br0" timeOffset="196207.8">6279 7582 679 0,'0'0'159'0,"0"0"-100"16,0 0-45-16,0 0 1 0,0 0 9 16,0 0 25-1,0 0 16-15,0 11-28 0,0-5 0 16,0 3 17-16,0 1-8 15,0 1 6-15,0 5-7 16,0 0-4-16,0 5-9 16,0 5-2-16,2 8-12 15,-1 7-5-15,2 6-6 16,2 2-7-16,-1 5 6 16,2 2-5-16,-2 2 0 15,-1-1 0-15,-3 0 0 16,0-4-1-16,0-5 0 15,0-7 0-15,0-6 1 16,0-4-1-16,0-5 0 16,-1-2 0-16,-2-7 2 0,1 0-1 15,2-6-1-15,0-3 1 16,0-3 0-16,0-3-1 16,0 1 0-16,2-3 0 15,5 1 1-15,1-1 6 16,5 0 2-16,-1 0 0 15,2 2 9-15,4-2-3 16,-1 1-3-16,3 2-4 16,1 2-6-16,1-2 7 15,2 1 11-15,0 2-10 16,3-2 5-16,0-1-2 16,-2 0-6-16,2 0 0 15,-2-3 1-15,6 0 2 16,-1 0 6-16,1 0 0 15,-1 0-7-15,0 0-1 0,-3 0 1 16,3 0 0-16,-3 0-8 16,4 0 5-16,1 0-5 15,-1 0-1-15,0-3 1 16,2 3 0-16,-2 0 1 16,3 0-2-16,-1 0 1 15,-1 0 2-15,-3 6 4 16,1 2-6-16,-3-2 0 15,1 0 0-15,0-1 1 16,-2 0-1-16,1-2 0 16,0-2 0-16,0-1 2 15,3 0 7-15,1 0 0 16,5 0 7-16,5 0 125 0,4-7-82 16,4 0-47-16,-1-2 0 15,3 1-7-15,-5-1 1 16,0 0-6-16,-1 1 0 15,-2 2 0-15,-1-2 1 16,-2 3 4-16,-2 1-6 16,-4-1 1-16,2 3-1 15,-2-1 0-15,2 1 1 16,-2 1 5-16,-1 1-6 16,-2 0 0-16,-1 0-1 15,0 0 1-15,-2 0 0 16,-2 0 0-16,4 1 1 0,-5 1 0 15,3 1 0-15,-1-3 0 16,0 2 0-16,1-1-1 16,-1 1 2-16,3-2-2 15,-2 2 1-15,2-2-1 16,-2 1 1-16,2 2-1 16,-1-1 0-16,1 1 0 15,2 1 0-15,-1 0 0 16,2-1 0-16,0 1 0 15,-3-1 0-15,3 0 1 16,-3 1-1-16,-2-1 1 16,3-3-1-16,-2 3 2 15,-1-2-1-15,-4 4 0 16,1-2-1-16,1 2 0 16,-1-2 0-16,2 1 0 0,3 1 1 15,-1-3 0-15,3 1-1 16,-1 0 1-16,2-1-1 15,-2 1 0-15,2-2 0 16,0 3 0-16,3-1 0 16,-2 1 0-16,3 2 1 15,1-3-1-15,-1 2 0 16,2-2 0-16,2 0 1 16,0-2-1-16,-2 0 0 15,2-1 0-15,0 0 0 16,-1 2 0-16,3-2 1 15,0 0-1-15,2 0 0 16,-3 0-1-16,2 0 1 0,0 0 0 16,-2 0 0-16,1 0 1 15,-1 0-1-15,1 0 0 16,0 0 0-16,-1 0 0 16,3 0 0-16,-2 0 0 15,3 0-1-15,-4 0 1 16,4 0 1-16,-1 0-1 15,-2 0 0-15,2 0 0 16,-2 0 0-16,2 0 0 16,-2 0 1-16,3 0-1 15,-1 0 0-15,1 0 0 16,1 1 0-16,-1 2 1 0,0-1-1 16,0-1 0-1,2 1 0-15,-5 0 0 16,-1 1 0-16,0 1 0 0,-5-1 0 15,-1 2 0-15,0-3 1 16,-2 0-1-16,3-1 0 16,-4 0 0-16,1 1 1 15,1-1-1-15,-2-1 0 16,1 2 0-16,0-2-1 16,-1 0 1-16,3 1 0 15,-2-1 0-15,2 0 0 16,0 0 0-16,3 0 0 15,-1 0 0-15,-2 0 1 16,4 0 0-16,-2 0-1 16,2 2 0-16,-1-2 0 0,1 0 0 15,2 0 0-15,-2 0 1 16,0 0-1-16,3 0 0 16,-2 0 0-16,2 0 0 15,-1-2 0-15,0-1 0 16,1-1 1-16,-3-1-1 15,2 0 1-15,3-1 0 16,-2 2 0-16,3-1-1 16,-1 0 2-16,3 2-2 15,-2 1 0-15,0 0 0 16,2 2 0-16,-2 0 0 16,0 0 1-16,-2 0 0 15,-1 0-1-15,-2 0 1 0,-2 0 0 16,-1 3 0-16,-4-2-1 15,2 2 1-15,-4-2-1 16,0 3 1-16,-2-3-1 16,-4 1 1-16,-1-2 0 15,-3 0-1-15,-3 0 0 16,-2 0 0-16,-3 0 1 16,-1 0-1-16,-3 0 1 15,-1 0 0-15,-2 0-1 16,-1-2 1-16,0 1-1 15,0-1 0-15,-1 0 0 16,-2 2 1-16,1-1-1 16,-2 1 1-16,1-1-1 0,-2 1 0 15,2-2 0-15,-1 2 1 16,2-1 0-16,-3 1-1 16,1 0 1-16,-2 0-1 15,0 0 2-15,0-1 9 16,1 1 7-16,-1 0-2 15,0 0-8-15,0 0-8 16,0 0 0-16,0 0 0 16,0 0 0-16,0 0-1 15,2 0 0-15,1 0 1 16,1 1 0-16,1 3 0 16,0 2 0-16,-1-2 1 0,0 0-1 15,-1-1 0-15,-1-3 1 16,-1 0-1-16,1 0 1 15,-1 0 0-15,2 0 0 16,0 0 9-16,0 0-9 16,2 0 7-16,-1-7-7 15,2-2 0-15,0-1 0 16,0-3 0-16,2-1 5 16,0-3-6-16,0-2 0 15,-2-1 0-15,2-2 0 16,-4 0 0-16,3-4 0 15,-4-2 1-15,0-2-1 16,-3-2 0-16,0-1 1 16,0-1 0-16,0-2-1 15,0 1 1-15,0 0-1 0,0 2 0 16,-1 0 0-16,-2 2 0 16,-2 3-1-16,1 3 0 15,1-1 0-15,-3 4 0 16,3-1 1-16,-2 1 0 15,2 2 0-15,-1 1 0 16,1 0 0-16,-1 2 1 16,1 0-1-16,0 1 0 15,0 2 0-15,1 1 1 16,2 2-1-16,-1 0 0 16,1 1 0-16,0 1 1 15,0 1-1-15,0 2-1 16,0 3 1-16,0 0 0 0,0 1 0 15,0 0 0-15,0-1 0 16,0 2 0-16,0-2 0 16,0 0 0-16,0 1 0 15,0-1 0-15,0 0 0 16,0-2 0-16,0-2 0 16,0-2 0-16,0-3-11 15,0 3-12-15,0 1 9 16,0 0 7-16,0 4 7 15,0-1-2-15,0 1-14 16,0 2-9-16,0-1 4 16,0 0 8-16,0 2-5 0,0 1 1 15,0-2 6-15,0 2-15 16,0 0-43 0,0 0-40-16,0 0-10 0,0 0 20 15,0 0-39-15,0 0-161 16,0 3-108-16</inkml:trace>
  <inkml:trace contextRef="#ctx0" brushRef="#br0" timeOffset="-197988.76">6227 8678 598 0,'0'0'183'0,"0"0"-106"16,0 0 11-16,0 0 13 16,0 0-14-16,0 0 3 15,0 0-19-15,0 0-25 16,0 0-16-16,0 0-5 16,0 0-3-16,0 0 0 15,0 0 1-15,0 0 10 16,0 0-2-16,0 0-14 15,0 3-1-15,0 4-7 0,0 4-3 16,0 5 0 0,3 2-5-16,0 3 6 0,-1 5-7 15,2 3 0-15,-3 4 6 16,-1 3-5-16,0 6 0 16,0 5 0-16,0 3-1 15,-7 2 2-15,-2-2-1 16,3 3-1-16,1-2 0 15,2 0 0-15,-1-1 0 16,3-5 0-16,1-3 1 16,0-1-1-16,0-4 1 15,0-8-1-15,0 0 0 16,0-3 0-16,0-6 1 16,4 1 0-16,-3-6 0 15,2-1 0-15,0-4 0 0,-1-2 0 16,-2-1 0-16,3-2-1 15,-3-2 0-15,3-2 1 16,-3 1 5-16,0-2 2 16,3 0 24-16,-3 0-10 15,3 0-14-15,0 0-6 16,4 0 8-16,-1 0 2 16,3 0 11-16,-1 0-8 15,5 0-2-15,-1 0-2 16,0 0 11-16,0 0-4 0,3 0-11 15,3 0 2 1,1 0 17-16,1 0-11 0,2 0-9 16,2 0 1-16,1 0 11 15,-1 0-9-15,3 0 5 16,0 0-4-16,0 0-1 16,-2 0-3-16,2 0 4 15,-5 0-1-15,2 0-1 16,-3 0 3-16,3 0-2 15,-2 0 1-15,-1 0 4 16,1 0 7-16,2 0 3 16,1 0-7-16,0 0-5 15,0 0 4-15,0 0-2 16,2 0-6-16,1-3-2 16,-1 0 0-16,0 1-4 0,0 1-1 15,-3 1 7 1,6 0-8-16,-3 0 2 0,2 0-1 15,3 0 7-15,2 0 7 16,6 0 2-16,-1 0-8 16,6-2-1-16,4-3-7 15,-3-1-1-15,2 2 2 16,1 0-2-16,-1-1 0 16,-2 2 1-16,-1 2 4 15,1 1-5-15,-4 0 1 16,-1 0-1-16,-2 0 0 15,0 0 0-15,0 0-1 16,1 0 1-16,-1 0 7 0,0 0-7 16,-1 0 1-1,1 3-1-15,2 0 1 0,0 0 0 16,0-1 0-16,-1-2 0 16,3 0-1-16,-1 0 0 15,-2 0 1-15,3 0-1 16,-4 0 1-16,2 0-1 15,-1-2 1-15,-1-1 1 16,-2-2-2-16,6 3 0 16,-3-1 0-16,1-1 1 15,0 1-1-15,0-2-1 16,-1 5-5-16,-1-2 5 16,-2 1 1-16,-1-1 6 15,0 1-5-15,-3 1 4 16,-2 0-5-16,0 0 1 15,-2 0-1-15,0 0 0 0,0 0 1 16,-4 0-1-16,5 0 2 16,-2 0-1-16,0 0-1 15,4 0 0-15,-1 0 1 16,2 0 0-16,4-1-1 16,1-2 17-16,5-1-1 15,-1-2-10-15,1 2-6 16,0-1 6-16,2 0-5 15,-2 2-1-15,2-1-1 16,1-3 0-16,-1 1 1 16,1 0 7-16,2-1-7 0,-3 3 1 15,-2 0-7 1,0-1 12-16,2 3-6 0,-4 0 0 16,0 2 0-16,-1-1 0 15,0-1 1-15,-1 2 1 16,0-2-2-16,-3 2 1 15,5-2 0-15,-3 0 0 16,1-1 0-16,1-2 0 16,-1 2 0-16,-2-2-1 15,4 2 0-15,0 0 0 16,-1 0 0-16,2 0 0 16,-2-1 0-16,-1 3 1 15,-3-2-1-15,-2 0 1 16,-1 2-1-16,-2-1-6 15,-4 2 6-15,0-3 0 0,-2 3 6 16,-4 0-6-16,-6 0 0 16,-3 0-6-16,-1 0 6 15,-7 0 0-15,1 0 1 16,-4 0-1-16,2 0 1 16,-2 0-1-16,1 0 1 15,-1 0-1-15,1 0 0 16,-1 0-1-16,1 0 1 15,-1 0-21-15,-1 0-51 16,2 0-62-16,1-17-152 16,0 3-233-16,-2-5-214 0</inkml:trace>
  <inkml:trace contextRef="#ctx0" brushRef="#br0" timeOffset="-197291.69">11139 8640 557 0,'0'0'134'0,"0"0"-82"16,0 0 3-16,0 0 41 15,0 0 37-15,0 0-16 16,0 0-27-16,0 38-16 16,0-33-6-16,1 2-8 0,2 4-11 15,0 1 6-15,0 5 6 16,0 6 11-16,0 4 2 15,4 8-7-15,-2 8-18 16,4 9-24-16,-1 7-11 16,3 3-2-16,-2 1 0 15,2 0-4-15,1-5-7 16,-5-7 10-16,1-3 8 16,-4-6-5-16,2-4 11 15,-3-6 7-15,-2-5-2 16,1-5-7-16,1-3-2 15,-3-5-11-15,0-4 11 16,3-5-12-16,-3-2-8 0,2 0 6 16,-2-3-6-16,0 0 1 15,1 2-1-15,-1-2-1 16,0 1 0-16,0 2 0 16,0-1-1-16,0 1-40 15,0 1-104-15,0 1-248 16,-6-1-811-16</inkml:trace>
  <inkml:trace contextRef="#ctx0" brushRef="#br0" timeOffset="-186424.83">6099 15894 1335 0,'0'0'308'0,"0"0"-239"16,0 0-43-16,0 0 51 15,0 0 13-15,0 0-11 16,0 2-34-16,0-2-20 16,0 0 13-16,0 0 9 15,0 0-2-15,0 0-7 0,3 0-13 16,4 0 6 0,5 0-15-16,3 0 14 0,6 0-17 15,1 0-3-15,5 0-10 16,2 0 0-16,-1 0 7 15,0-5-5-15,2 1-2 16,0 0 0-16,-3-2 0 16,-4 3 9-16,-2-4-9 15,-7 5-1-15,-5-1-15 16,-2 0-12-16,-4 3-27 16,0 0-44-16,-3 0-61 15,0 7-169-15,0 4-238 0</inkml:trace>
  <inkml:trace contextRef="#ctx0" brushRef="#br0" timeOffset="-185953.2">6188 16111 1211 0,'0'0'307'0,"0"0"-224"15,0 0-48 1,0 0 90-16,0 0-5 0,0 0-39 16,0 0-37-1,6 0-18-15,10 0 12 0,6 0 24 16,4 2-13-16,3 0-7 15,-1 1-8-15,3-1-3 16,-1-1-10-16,0 1 1 16,-2 1 4-16,1-1 5 15,-4 1-5-15,-1-1-8 16,-8 1 1-16,-1-1-4 16,-3 1-1-16,-4 1-8 15,-2-1 1-15,-2-3-1 16,-1 2-3-16,-2-2 6 15,1 0-2-15,-2 0-6 0,0 0 1 16,0 0-1-16,0 0 0 16,0 0-1-16,0 1-30 15,0-1-43-15,0 0-44 16,0 0-147-16,-5 0-886 0</inkml:trace>
  <inkml:trace contextRef="#ctx0" brushRef="#br0" timeOffset="-183294.62">7693 15688 920 0,'0'0'274'16,"0"0"-122"-16,0 0 32 0,0 0 43 15,0 0-64 1,0 0-54-16,0 0-29 0,0-25-3 16,0 18 5-16,0 0-27 15,0-2-14-15,-1-2-3 16,-5 2-7-16,-2-3-3 16,-1 2-6-16,-4 0 0 15,1 1-10-15,-4 1 2 16,-1 2-8-16,-2 0 6 15,-2 1-12-15,1 4 1 16,-2 1 9-16,-2 0-8 16,-1 0-2-16,-1 0 1 15,-2 9-1-15,3 0 0 16,1 3-1-16,0 1 1 16,3 2 0-16,2 0-10 15,0 2 10-15,0 0 0 16,3 3-6-16,1 1 6 0,2 0-6 15,2 3 6-15,0 2-1 16,3 1-1-16,2 2 1 16,3 4 0-16,3 0 0 15,0 1 0-15,0 4 1 16,0-2 0-16,6 0 0 16,9 1 0-16,-2-1 0 15,5-4 0-15,0-1 0 16,3-3 0-16,4-3-1 15,-1-2 1-15,3-3-1 0,0-2-5 16,1-4 6 0,-1-1 0-16,-3-4 0 0,3-3-1 15,-2 0 0-15,-2-5 1 16,2-1 0-16,3 0 0 16,-2 0 7-16,0-5 2 15,-2-7 0-15,-3 0-8 16,-1-3 13-16,-5-1-13 15,-1-1 11-15,-3 3-11 16,-1 3 7-16,-4 1-8 16,-1 5 1-16,-4 1 0 15,-1 3-1-15,0 1 0 16,0 0 0-16,0 0-26 0,0 0-29 16,0 0-29-1,0 0-42-15,0 0-132 0,0 0-588 16</inkml:trace>
  <inkml:trace contextRef="#ctx0" brushRef="#br0" timeOffset="-182700.37">7774 16165 469 0,'0'0'584'16,"0"0"-435"-16,0 0-38 0,0 0 55 15,0 0 0-15,0 0-44 16,0 0-43-16,0 0-32 16,0 0-21-16,0 12-2 15,0 2 7-15,3 6 8 16,0 1 9-16,0 1-14 15,-2-3-10-15,2-2-11 16,-2-2-12-16,1-4 8 16,-2-3-8-16,0-3 1 15,3-2-1-15,-3-3 1 16,0 0-2-16,0 0 18 16,0 0 4-16,0 0 19 0,0-5 4 15,0-7-23 1,0-3-13-16,0-5-3 0,-3-1-6 15,0-3 6-15,-1 0-6 16,1 0 0-16,0 2 0 16,1 5 1-16,1 2 1 15,-1 6-2-15,2 5 0 16,0 4-5-16,0 0 5 16,0 0-1-16,0 13 1 15,0 6 8-15,0 6-2 16,5 2-5-16,-1-4 0 15,-1-1 0-15,1-7 1 16,-2-5-1-16,-2-1-1 16,3-6 0-16,-3-1-15 15,0-2-13-15,0 0-36 0,0-9-60 16,-6-9-211-16,-4-2-450 0</inkml:trace>
  <inkml:trace contextRef="#ctx0" brushRef="#br0" timeOffset="-181861.33">7611 15590 751 0,'0'0'172'15,"0"0"-68"-15,0 0 70 16,0 0-6-16,0 0-75 15,25 73-13-15,-19-50 0 16,0 0-28-16,-4-1-4 16,1-2-8-16,0-2-15 15,0-4-3-15,-3-2-11 0,3-2 2 16,-3-4-5-16,2-4-7 16,-2-2-1-16,0 0 9 15,0 0 3-15,0 0 8 16,0-11-2-16,0-8-12 15,0-2-5-15,0-3 0 16,0-2 0-16,-2-3 0 16,2 2 1-16,0 1-1 15,0 3 0-15,0 3 0 16,0 3 0-16,0 6 1 16,0 2-1-16,0 4 7 15,0 5 3-15,0 0 11 0,0 0 5 16,0 0-5-1,0 0 11-15,0 14-18 0,2 4-5 16,0 6-8-16,0 3-1 16,-2-1 6-16,0 0-5 15,1-5-1-15,-1-4 0 16,0-6 7-16,0-5-8 16,0-3 0-16,0-3 1 15,0 0-1-15,2-2 0 16,-2-10 1-16,0-7-1 15,0-5 1-15,0-3-1 16,0-2 6-16,-3 0-6 16,-1 2 1-16,-1 3-1 15,2 2 2-15,0 7-2 16,0 4 0-16,3 4 0 16,0 4 0-16,-2 0 7 0,2 3 2 15,0 0-7-15,-1 0 10 16,1 0-12-16,0 13 0 15,-2 1 0-15,2 3-7 16,0 3-54-16,0 8-114 16,0-6-213-16,0-2-1078 0</inkml:trace>
  <inkml:trace contextRef="#ctx0" brushRef="#br0" timeOffset="-180694.62">8317 15917 626 0,'0'0'157'16,"0"0"-105"-16,0 0-1 15,0 0-2-15,0 0 7 16,0 0 9-16,0 0-17 0,20 49-8 16,-15-49 18-1,-2 0 28-15,0 0-14 0,-3 0-28 16,0-4-9-16,0-2 18 16,0 0-5-16,0 0-8 15,-8 0-17-15,0 2-1 16,0 3 43-16,4 1-28 15,1 0-26-15,1 0-11 16,2 8 0-16,0 2-1 16,0 1-9-16,0-3 8 15,2-2 2-15,4-3 0 16,0-3 8-16,1 0 3 16,-1 0-2-16,-3 0-2 15,-3-3-6-15,3-1 1 0,-3 1-1 16,0 0 5-16,0-1-5 15,-3 3-1-15,-2-1-11 16,1 2-15-16,0 0 20 16,1 0-2-16,3 0-5 15,0 2 0-15,0 6-7 16,8 4-60-16,3-3-154 16,3-1-373-16</inkml:trace>
  <inkml:trace contextRef="#ctx0" brushRef="#br0" timeOffset="-179652.57">9000 15591 1119 0,'0'0'256'0,"0"0"-180"16,0 0-30-16,0 0 4 15,0 0 41-15,-3 74 0 0,0-46-15 16,0 10-24-1,1 9-15-15,-4 22 5 0,-1 20-27 16,-6 15 1-16,2-8-7 16,2-21 3-16,0-27-12 15,5-19 8-15,1 0-1 16,-2 0 0-16,2-2-1 16,3-9-5-16,0-7 1 15,0-7-1-15,0-2-1 16,0-2 0-16,0 0 0 15,0 0 0-15,0-4 2 16,0-6 6-16,0-6-1 16,0-1-5-16,0-7-1 15,0-2 0-15,3-6 0 0,0-6 1 16,2-4-1-16,-2-6 1 16,0-5 0-16,-2-5-1 15,1-1-1-15,0-2 0 16,0 6 0-16,-1 3-7 15,1 4-5-15,1 7 11 16,0 7-7-16,0 4 7 16,-1 7 1-16,1 6 0 15,-2 2 1-15,1 5-1 16,-1 3 1-16,1 5-1 16,-1 2 0-16,5 0-1 15,-2 0-7-15,5 7 8 16,5 8 17-16,2 6-5 0,5 6-1 15,2 5-10 1,2 5 3-16,6 6-3 0,1 2 0 16,-1 5 0-16,2 3 0 15,-3-3-1-15,-2-1 0 16,-4-5 1-16,-2-5-1 16,-5-6 1-16,-3-6 6 15,-3-4-7-15,-1-3 1 16,-4-5 0-16,-1-1-1 15,-4-3 0-15,-1 0 2 16,0-3-1-16,0-2 8 16,-6-1-8-16,-9 1 5 15,-3-2 3-15,-7-2-8 16,-2 1 1-16,-1-3 4 16,-5 2-5-16,6 1 20 0,-1-1 4 15,1 0-3-15,2 1-3 16,1-1 0-16,3-2 1 15,0 2-3-15,6-1-8 16,2 1-3-16,2 0-5 16,5-1 0-16,3 1 1 15,0-2-1-15,2 1 0 16,-2-1-1-16,3 0-12 16,0 0-19-16,0 0-31 15,0 0-46-15,0 0-84 16,10 0-131-16,4-9-63 15,-1-2-385-15</inkml:trace>
  <inkml:trace contextRef="#ctx0" brushRef="#br0" timeOffset="-179239.72">9546 15577 1073 0,'0'0'218'0,"0"0"-163"16,0 0-8-16,0 0-5 16,0 0 70-16,103 2 0 15,-71-2-54-15,4 0-14 16,-1-2-5-16,1-1-12 16,-3 0-7-16,-3 1-4 15,-1 0-1-15,-2 0-1 16,-3-1 0-16,-1 3-13 15,-3 0 0-15,-2 0-1 0,-4 0-44 16,-3 0-117 0,-3 7-137-16,-7 1-463 0</inkml:trace>
  <inkml:trace contextRef="#ctx0" brushRef="#br0" timeOffset="-178872.5">9735 15626 100 0,'0'0'1101'15,"0"0"-916"-15,0 0-132 0,0 0-20 16,0 0 35-16,0 0 65 15,0 0-24-15,33 103-37 16,-24-64-25-16,0 9-5 16,0 5-12-16,-5 6 20 15,1 2 3-15,-2-4-13 16,1-4 6-16,-1-11-6 16,0-8 1-16,1-11-4 15,1-8-19-15,-5-6 0 16,3-5-18-16,0-3-3 15,0-1 2-15,2 0-37 16,1-7-8-16,1-4-82 0,-4 1-430 16</inkml:trace>
  <inkml:trace contextRef="#ctx0" brushRef="#br0" timeOffset="-177221.15">10806 15896 42 0,'0'0'1174'0,"0"0"-957"16,0 0-135-16,0 0-23 15,0 0 30-15,0 0 25 16,0 0-25-16,0 0-36 16,5 1-22-16,2 2 16 15,5 0-2-15,0 2-10 0,6-2-3 16,0 0-1 0,4 0-3-16,2-1-7 0,0-2-15 15,-2 0-5-15,1 0 5 16,-3 0-5-16,-3 0 10 15,-1 0-11-15,-4-3-10 16,-3 1-23-16,-3 1-54 16,-3 1-46-16,-3-2-116 15,0 2-121-15,0 0-435 0</inkml:trace>
  <inkml:trace contextRef="#ctx0" brushRef="#br0" timeOffset="-176799.36">10833 16141 1196 0,'0'0'290'0,"0"0"-216"16,0 0-55-16,0 0-8 16,0 0 62-16,0 0 38 15,0 0-31-15,83 19-20 16,-58-17-14-16,3 1 2 16,-1-3-3-16,-1 0 5 0,0 0 1 15,-1 0-12-15,0 0-5 16,-5 0 15-16,1 0-21 15,-8 0-10-15,-3 0-9 16,-5 0 0-16,-2 0-8 16,-1 0 7-16,-2 0-7 15,0 0 11-15,0 0-6 16,0 0-5-16,0 0 0 16,0 0-1-16,0 0-46 15,0 0-79-15,0 0-345 0</inkml:trace>
  <inkml:trace contextRef="#ctx0" brushRef="#br0" timeOffset="-173616.68">11993 16092 1042 0,'0'0'208'15,"0"0"-130"-15,0 0-4 0,0 0 13 16,0 0-1-16,0 0 10 15,0 0-17-15,23-38-13 16,-19 22-5-16,1-2-17 16,1-2-4-16,1-2-8 15,-3-4-13-15,3-1-6 16,-1-1-7-16,-2-2-5 16,-1 3 6-16,3 0-6 15,-5 0-1-15,2 2 1 16,-3 2 5-16,2 3-6 15,-2 3 2-15,0 4-1 16,0 3 0-16,0 1 0 16,0 2 1-16,0 1-1 0,0 4-1 15,0-2 6-15,0 3-6 16,0 1 7-16,0 0-5 16,0 0 11-16,0 0-13 15,0 7 9-15,0 11-9 16,0 12 1-16,1 10 13 15,4 7-3-15,-2 12-2 16,0 2-7-16,0 4 7 16,0 0-3-16,0-5-5 15,0-7 1-15,0-8-1 16,-2-9 1-16,1-10-1 16,-1-8 1-16,-1-7 9 15,2-7-10-15,-2-3-1 16,1-1-1-16,-1 0-18 15,2 0-28-15,-2-4-6 0,1-6-64 16,1-7-115-16,-1 2-149 16,1 3-444-16</inkml:trace>
  <inkml:trace contextRef="#ctx0" brushRef="#br0" timeOffset="-172993.54">12323 15813 633 0,'0'0'358'16,"0"0"-218"-16,0 0-71 0,0 0-6 15,0 0 21-15,0 0 17 16,0 0-31-16,-9 61-21 15,6-41-15-15,-1 5 14 16,1 1 13-16,1 2 15 16,2 4-12-16,0-1-12 15,2-1-16-15,9-1-15 16,3-3-8-16,4-2-6 16,0-4 1-16,3-3-1 15,2-3 3-15,1-2-8 16,-1-7 11-16,1 0 4 0,-1-5-1 15,1 0 8-15,-3-2-9 16,3-12 13-16,-3-6-3 16,-3-5-2-16,0-4-1 15,-6-5-7-15,-2-6-6 16,-4-2 0-16,-4-1-8 16,-2-1 5-16,0-1 0 15,-11 5 9-15,-7 2 4 16,-2 5 11-16,-3 2-9 15,-2 8-4-15,-4 1 4 16,1 5 3-16,-2 4 2 16,2 4-5-16,0 4 3 15,2 5-12-15,5 0-12 0,0 3 1 16,4 11-1 0,1 4 0-16,2 5-1 0,3 5-7 15,5 3 1-15,3 5-5 16,3 2-21-16,0 2-18 15,6 5-19-15,8-1-61 16,14 10-82-16,-3-11-262 16,1-7-393-16</inkml:trace>
  <inkml:trace contextRef="#ctx0" brushRef="#br0" timeOffset="-172533.46">12899 16199 1111 0,'0'0'363'16,"0"0"-265"-16,0 0-69 15,0 0-19-15,0 0 48 16,0 0 14-16,0 0-20 0,-11 44-21 16,11-38-12-16,0-1-7 15,0-5-5-15,0 0-1 16,0 0 9-16,0 0 20 15,0 0 18-15,0-7-25 16,-1-3-20-16,-3 2-6 16,1 1 4-16,-2 1 1 15,2 3 6-15,0 3 16 16,0 0 18-16,0 0-29 16,-2 0-18-16,1 9 0 15,3-1-33-15,1 5-35 16,0-2-140-16,0-5-440 0</inkml:trace>
  <inkml:trace contextRef="#ctx0" brushRef="#br0" timeOffset="-171887.99">13130 16022 1213 0,'0'0'344'16,"0"0"-242"-16,0 0-54 15,0 0-46-15,0 0 20 16,0 0 67-16,-3-84-16 15,3 50-25-15,0-4-14 16,0-3-18-16,0 0-7 16,0-2-2-16,0 6-5 0,3 3 10 15,-3 4-3-15,1 8-8 16,1 5 0-16,-1 6 0 16,-1 5 5-16,2 5 9 15,-2 1-2-15,1 0 9 16,2 12-7-16,3 13-3 15,2 11 1-15,7 20 9 16,3 23-10-16,1 21 0 16,0 1 16-16,-7-18-6 15,-6-24-7-15,-4-25 1 16,1-11-3-16,1 4 6 16,-2-5-1-16,-1-3-10 0,1-9-8 15,-1-8 0-15,-1-2-16 16,2-5-56-16,-2-34-28 15,0 3-156-15,0-4-475 16</inkml:trace>
  <inkml:trace contextRef="#ctx0" brushRef="#br0" timeOffset="-171431.44">13376 15625 1330 0,'0'0'239'16,"0"0"-167"-16,0 0-46 16,0 0-16-16,0 0 95 15,0 0 6-15,0 0-46 0,103 40-36 16,-69-34-21-16,4-1 6 16,0-3-13-16,0-2 5 15,-4 0 0-15,-3-8-5 16,-2-3 1-16,-6-3 10 15,-4 1-11-15,-3-1-1 16,-7 0 1-16,-3 1 0 16,-6 4 0-16,0-2-1 15,0 5-1-15,-8 0 0 16,-4 4 0-16,-1 2 1 16,-1 2 0-16,1 15-6 15,1 8 5-15,5 11-3 16,2 8 4-16,5 19 38 0,0 20-1 15,3-4 3-15,8-6-8 16,-1-11-2-16,-1-16-16 16,0 4-6-16,2 1-7 15,0-10-1-15,-3-7 0 16,-1-11-11-16,-4-7-41 16,-3-8-73-16,0-7-156 15,-7-1-399-15</inkml:trace>
  <inkml:trace contextRef="#ctx0" brushRef="#br0" timeOffset="-171180.52">13481 16085 1295 0,'0'0'315'0,"0"0"-235"16,0 0-62-16,0 0 39 15,0 0 105-15,84 7-10 16,-42-7-54-16,4 0-33 16,1 0-30-16,-4-5-10 15,-7-1-14-15,-5 0-10 16,-6-4-1-16,-2 3-7 16,-4-6-73-16,-4 4-171 15,-3-2-840-15</inkml:trace>
  <inkml:trace contextRef="#ctx0" brushRef="#br0" timeOffset="-169766.18">14371 16308 1088 0,'0'0'392'0,"0"0"-259"16,0 0-80-16,0 0-35 15,0 0 13-15,0 0 58 16,0 0-4-16,39-32-27 16,-29 8-18-16,2-5-17 15,0-6-8-15,-1-5 20 16,-4-4-10-16,2-4-10 16,-5-5-13-16,-1-1 0 15,-1-1 4-15,-2-1-6 16,0 2 0-16,0 5-1 15,-6 4-9-15,-2 5 8 16,0 5-13-16,-1 4 2 0,1 6 4 16,2 5 9-16,0 5 1 15,3 7 0-15,0 3 0 16,2 2-1-16,-1 3 0 16,2 0-7-16,0 0-9 15,0 0-25-15,0 3 32 16,0 9 8-16,0 7 1 15,0 5 0-15,6 6 0 16,4 7 13-16,3 6-4 16,0 6-9-16,6 16 0 15,-2-3 6-15,-1 3-6 16,0 1-1-16,-5-15 0 16,-2 2 1-16,1-11 0 0,-4-11 1 15,-1-10 0 1,-2-7 10-16,-2-8-10 0,1-5-1 15,-2-1 24-15,0 0-1 16,0-11 0-16,0-8-15 16,0-5-7-16,0-8-1 15,0-3 0-15,0-3-1 16,4 0-13-16,7 2 13 16,1 7 0-16,4 8 0 15,1 6-5-15,3 11-2 16,1 4 6-16,2 3 1 15,-3 19 1-15,-2 5 8 0,-4 9 3 16,-7 3 0-16,-5 4-2 16,-2-1 2-16,-2-4-3 15,-10-4 4-15,-2-7 0 16,-2-5-3-16,0-9-2 16,1-7 1-16,-1-6-2 15,-1 0 0-15,1-15-6 16,2-2-22-16,3-2 6 15,2 0 8-15,4 4 7 16,2 3-5-16,3 5 5 16,0 0 1-16,0 6-1 15,5 1 1-15,8 0 5 16,10 0 25-16,3 1 1 16,6 6-11-16,4-4-6 15,2 0-7-15,-1-3-6 0,1 0-1 16,-4-2-30-16,7-19-91 15,-9 1-191-15,-9-4-493 0</inkml:trace>
  <inkml:trace contextRef="#ctx0" brushRef="#br0" timeOffset="-169493.49">14988 15570 1242 0,'0'0'273'0,"0"0"-199"0,0 0-32 16,0 0 16-16,80 0 74 15,-42-4-39-15,4 0-54 16,0-2-22-16,-2 0-8 15,-4-2-9-15,-6 2-17 16,-5 0-79-16,-10 4-135 16,-7 2-471-16</inkml:trace>
  <inkml:trace contextRef="#ctx0" brushRef="#br0" timeOffset="-169095.92">15192 15586 320 0,'0'0'1259'0,"0"0"-1077"15,0 0-108-15,0 0-30 16,28 93 25-16,-9-64 39 16,2 4-47-16,-3 3-24 15,0 6-14-15,-5-2-10 16,-4 2 4-16,-5 1-6 15,-4-4-3-15,0 0-2 16,0-5 1-16,-11-3-1 0,-4-9-5 16,-6-3 6-1,-3-10-1-15,-3-5-4 0,-5-4 4 16,0 0 3 0,-1-5 7-16,5-7 9 0,2 0 8 15,6 1-4-15,2 1-9 16,7 1-3-16,4 5-6 15,4 1-6-15,3 3-5 16,0 0-13-16,0 0-24 16,3 3-31-16,10 11-61 15,2 0-238-15,-4-1-675 0</inkml:trace>
  <inkml:trace contextRef="#ctx0" brushRef="#br0" timeOffset="-168639.3">14322 16527 1478 0,'0'0'300'0,"0"0"-246"0,0 0-54 16,0 0-1 0,0 0 1-16,0 0 83 0,0 0 26 15,64 0-23-15,-24 0-44 16,11 0-10-16,19 0-7 15,21-2-6-15,22-11-8 16,5-5-10-16,-9-2 0 16,-21 4 1-16,-27 3-1 15,-13 7 0-15,-6 0-1 16,5 1-6-16,3-1 4 16,2 0 2-16,-8 1-1 15,-11 0 1-15,-7 3-1 0,-10-2-34 16,-7-1-61-1,-9-2-80-15,0 2-129 0,-1 0-509 0</inkml:trace>
  <inkml:trace contextRef="#ctx0" brushRef="#br0" timeOffset="-168104.67">14644 16727 909 0,'0'0'802'15,"0"0"-787"-15,0 0-15 16,0 0-54-16,0 0 54 16,0 0 38-16,-20 74 20 15,33-62-26-15,1-1-16 16,4-2-5-16,2-4-10 15,0-2 16-15,-1-3 9 16,-2 0 20-16,-2-9 1 0,-3-8-13 16,-3-2 8-16,-6-3-3 15,-3 1-5-15,0 1-1 16,-3 3 1-16,-12 0 1 16,0 5 2-16,-4 4-21 15,-1 6-1-15,0 2-5 16,-3 0-9-16,5 10-1 15,1 5-5-15,3 2-39 16,2 5-19-16,6-1-46 16,5 5-63-16,1-6-156 15,0-1-368-15</inkml:trace>
  <inkml:trace contextRef="#ctx0" brushRef="#br0" timeOffset="-167668.9">15261 16755 1081 0,'0'0'313'0,"0"0"-207"15,0 0-22-15,0 0 22 16,0 0 51-16,0 0-64 15,0 0-38-15,-88 8-30 16,60 3 6-16,-3 6 2 0,-2 5-18 16,2 3-5-16,-1 3-9 15,5 4 8-15,5 4-7 16,5 0 8-16,4 0 11 16,9-5-1-16,4 1 2 15,0-3-2-15,13-4-1 16,10 0-7-16,6-7-2 15,4-3 0-15,7-5-2 16,1-3-7-16,1-6 8 16,1-1 4-16,-3 0-7 15,-3 0-5-15,-2-4-1 16,-5-3-13-16,-4 0-24 16,-5 4-47-16,-2-2-41 0,-2 1-128 15,-6 2-229-15,-3 1-212 16</inkml:trace>
  <inkml:trace contextRef="#ctx0" brushRef="#br0" timeOffset="-167391.53">15397 17120 838 0,'0'0'267'0,"0"0"-102"0,0 0-56 16,23 85 13-16,-17-63 3 15,-2-5-52-15,-1-3-56 16,-1-7-17-16,-2-4-122 15,0-3-163-15,-5 0-201 0</inkml:trace>
  <inkml:trace contextRef="#ctx0" brushRef="#br0" timeOffset="-167173.52">15266 16665 185 0,'0'0'1034'15,"0"0"-862"-15,0 0-112 16,6 71-30-16,-3-47-9 16,0-5 8-16,0-4-29 15,3-7-151-15,-5-7-931 0</inkml:trace>
  <inkml:trace contextRef="#ctx0" brushRef="#br0" timeOffset="-166460.42">15942 15311 954 0,'0'0'280'16,"0"0"-144"-16,0 0-14 15,0 0 14-15,0 0 37 16,0 0-29-16,0 0-57 0,-8-6-37 16,5 6-20-16,-1 3-8 15,-4 12-10-15,-2 4-5 16,-2 8 2-16,-3 6-8 15,0 3 10-15,-3 6 11 16,1 2 9-16,1 6-8 16,3 2-3-16,4 15-3 15,9 15-5-15,0 18 6 16,13 3 4-16,5-16 6 16,2-21-10-16,-7-23 1 15,5-4-17-15,3 5 14 16,1 2-7-16,5 3-9 0,0-10 1 15,-3-5 7 1,0-14-8-16,-5-3 0 0,-1-7-1 16,-4-8-9-16,-1-2-47 15,-3-9-37-15,-4-6-144 16,-2-2-773-16</inkml:trace>
  <inkml:trace contextRef="#ctx0" brushRef="#br0" timeOffset="-161633.79">16384 15795 894 0,'0'0'241'0,"0"0"-96"16,0 0-22-16,0 0 14 15,0 0 36-15,0 0-24 16,0 0-49-16,-16-13-21 15,15 6-26-15,-1 2-24 16,2-3-10-16,0 0 0 16,0-1-2-16,0-2-10 15,0-4-4-15,0 1-2 0,8-3 0 16,3 2 0-16,2 1 5 16,0 1-6-16,2 4 0 15,3 4-1-15,-2 5-1 16,3 0-6-16,-2 0 7 15,2 13 0-15,-2 2 1 16,-4 4 0-16,-1 2 0 16,-2 3 7-16,-3 1 3 15,-6 4-1-15,-1 4-9 16,0 3 9-16,-6 0-8 16,-9 4 5-16,-1-2-6 15,-4 1 1-15,0-8-1 16,0-1 1-16,1-4 0 15,2-7 0-15,1-5 0 0,2-3-1 16,3-4-1-16,3-4 0 16,0-1-8-16,2-2-1 15,-1 0-5-15,3 0-2 16,1 0 3-16,1 0 1 16,1-5-3-16,1-2-2 15,0 0 1-15,0 1 8 16,6 0 8-16,3 1 0 15,6 5 1-15,4 0 10 16,0 4 22-16,4 6-2 16,2 5-1-16,-3-1-3 15,1-2-3-15,-2-2 4 16,-1-1-4-16,2-2 0 0,-2-1-6 16,3-2-2-16,-5-3-7 15,-1-1-7-15,-1 0 4 16,-2-4-5-16,1-14-50 15,5-26-77-15,-4 5-187 16,-4-1-657-16</inkml:trace>
  <inkml:trace contextRef="#ctx0" brushRef="#br0" timeOffset="-161339.48">16790 15700 1099 0,'0'0'355'0,"0"0"-227"15,0 0-58-15,0 0-35 16,0 0 9-16,0 0 45 16,0 0 6-16,55-2-26 15,-32 2-24-15,-1 0-17 16,4 0-9-16,-4 0-7 15,0 0-6-15,-5-3-6 16,-4 3 0-16,-4 0-7 16,-4 0-39-16,-5 0-74 15,0 0-108-15,-3 0-80 16,-6 0-372-16</inkml:trace>
  <inkml:trace contextRef="#ctx0" brushRef="#br0" timeOffset="-160807.02">16831 15744 910 0,'0'0'295'15,"0"0"-201"-15,0 0-24 16,0 0 11-16,0 0 18 16,-21 72-3-16,21-57-38 15,0-1-9-15,0-1 9 16,0-2-8-16,4-1 0 15,1-5-30-15,-1-1 2 16,2-1-7-16,3-3-15 0,0 0 9 16,3 0-6-16,3 0 4 15,1-10-1-15,4 3-5 16,2-1 1-16,2 3-1 16,-2 2 6-16,4 3-7 15,0 0 1-15,0 3 1 16,-4 10 17-16,-2 4 14 15,-3 5 7-15,-4 2-18 16,-3 2-10-16,-6 4 0 16,-4 2 7-16,0-1-7 15,0-2-6-15,-13-2 1 16,-4-3-6-16,-2-3 6 16,-5-6-5-16,-1-2 7 0,-2-7 23 15,0-2 5-15,0-4-4 16,2 0-10-16,1-1 0 15,6-8 0-15,2 1-6 16,5 1-16-16,4 2 5 16,4 0-6-16,2 3-2 15,1 1-8-15,0-1-10 16,0 2-26-16,0 0-44 16,17-1-31-16,4 1-113 15,-1 0-430-15</inkml:trace>
  <inkml:trace contextRef="#ctx0" brushRef="#br0" timeOffset="-160602.74">17303 16120 1500 0,'0'0'363'15,"0"0"-265"-15,0 0-68 16,0 0-21-16,0 0 46 15,0 0-7-15,0 0-31 16,5 11-17-16,-2-11-54 16,3 0-124-16,0-5-322 15,-2-5-548-15</inkml:trace>
  <inkml:trace contextRef="#ctx0" brushRef="#br0" timeOffset="-159973.72">17420 15804 1277 0,'0'0'254'0,"0"0"-182"16,0 0-51-16,0 0-7 15,0 0 40-15,0 0-4 16,0 0-18-16,79 62-19 15,-55-62-1-15,0-1-3 16,-2-14-1-16,-6-2 7 16,1-5 0-16,-8-3-2 0,-3-3-4 15,-3-1-2-15,-3 2 0 16,0 1 12-16,-5 4 3 16,-5 1 8-16,-2 6 12 15,-3 4 27-15,0 3-12 16,-1 7-14-16,-2 1-21 15,1 1-12-15,-1 15-4 16,3 6-5-16,1 0-1 16,5 3 0-16,3-1-4 15,4-1 4-15,2-2 1 16,0-4 0-16,0-4-1 16,6-4 0-16,5-3-2 15,3-4-7-15,1-2-4 0,3 0-6 16,1-4 1-1,0-5 2-15,0-2-2 0,-4 4 8 16,1 1 9-16,-1 5 1 16,1 1 0-16,1 2 0 15,2 18 30-15,2 7 15 16,-3 8-3-16,0 7-4 16,-4 7 5-16,-3 1-12 15,-2 1 6-15,-4-4-10 16,-2-8-4-16,0-7-9 15,-2-8-8-15,-1-12-6 16,0-2 0-16,0-10-11 16,0 0-41-16,0-24-71 15,0-5-142-15,0-1-427 0</inkml:trace>
  <inkml:trace contextRef="#ctx0" brushRef="#br0" timeOffset="-159694.75">17876 15613 1275 0,'0'0'301'16,"0"0"-223"-16,0 0-57 15,0 0-10-15,0 0 74 16,0 0 9-16,84 13-45 0,-56-11-27 15,-1-2-11-15,0 0-11 16,-3 0 1-16,-4 0 1 16,-4 0-1-16,-3 0 0 15,-6 0-1-15,-2 0-47 16,-5-5-117-16,0 2-112 16,0-2-425-16</inkml:trace>
  <inkml:trace contextRef="#ctx0" brushRef="#br0" timeOffset="-159305.39">17960 15662 1245 0,'0'0'322'15,"0"0"-166"-15,0 0-39 16,0 0-55-16,-67 72 17 0,64-58-8 16,3-1-40-16,0-2-20 15,1 0-11-15,12-3 0 16,4 1 0-16,5-1 2 15,4 0 14-15,3 0-6 16,4 1-8-16,2 3 5 16,-1 1-6-16,-1 4 6 15,-3 2 7-15,-3 1 0 16,-7 4 7-16,-6 0-8 16,-4 4 12-16,-8 1 5 15,-2 0-2-15,-2 1-1 16,-13-4-7-16,-3-2-2 15,-4-7-10-15,-3-4 12 16,-2-6-6-16,-3-7 2 0,2 0 5 16,2 0-11-16,7-11-9 15,3 0-1-15,5-1-21 16,3 0-22-16,4-3-27 16,4-8-52-16,0 3-266 15,10 0-409-15</inkml:trace>
  <inkml:trace contextRef="#ctx0" brushRef="#br0" timeOffset="-158741.68">18434 15554 939 0,'0'0'351'0,"0"0"-233"0,0 0-47 16,0 0-7-16,0 0 51 16,0 0-15-16,0 0-44 15,-4 23-14-15,11-14 13 16,5-1-9-16,0 2-4 16,3-2 11-16,0-2-16 15,1-1-22-15,2-5 4 16,0 0-9-16,-1 0 7 15,-3-11-4-15,-2-5 2 16,-2-1-4-16,-4-3 9 16,-2 1-6-16,-4 2 1 15,0 2 16-15,0 4 17 16,-10 1 2-16,-7 4-19 16,-4 3-7-16,-2 3-9 15,-2 0 22-15,1 2-12 0,0 10-18 16,6 5-7-16,2 2-25 15,2 3-10-15,3 2-19 16,2 9-61-16,1-7-123 16,4-3-645-16</inkml:trace>
  <inkml:trace contextRef="#ctx0" brushRef="#br0" timeOffset="-157840.72">18983 15626 1326 0,'0'0'313'16,"0"0"-185"-16,0 0-39 16,0 0-15-16,0 0 35 15,0 0-40-15,-89-15-32 16,67 15-21-16,-3 7-14 0,0 9-1 15,0 6 0-15,-1 5 0 16,4 5-1-16,1 5 0 16,3 2 0-16,5 6 0 15,5 0 0-15,8 4 10 16,0 2 14-16,14-1 5 16,14-2 20-16,6-6-7 15,5-8-5-15,6-8-5 16,-2-8-14-16,-1-8-6 15,-2-4-3-15,-4-6-8 16,-2 0 0-16,-2-4 0 16,-4-8-1-16,-4 0-58 0,4-5-51 15,-7 4-108-15,-5 1-356 16</inkml:trace>
  <inkml:trace contextRef="#ctx0" brushRef="#br0" timeOffset="-157329.48">19596 15891 1382 0,'0'0'235'16,"0"0"-172"-16,0 0-44 15,0 0 17-15,0 0 104 16,0 0-43-16,82 0-44 0,-49 0-20 16,1-3-2-16,-1 3 19 15,-3 0-7-15,-6 0 7 16,-3 0-4-16,-4 0-6 15,-6 0 0-15,-4 0-7 16,-2 0-7-16,-4 0-6 16,-1 0-14-16,2 0-6 15,-2 0-9-15,0 0-83 16,0 0-198-16,-5 0-1105 0</inkml:trace>
  <inkml:trace contextRef="#ctx0" brushRef="#br0" timeOffset="-156436.78">20073 15756 1091 0,'0'0'340'0,"0"0"-264"15,0 0-57-15,0 0-9 16,27-72 16-16,-2 51 75 16,7 1-42-16,5 2-28 15,5 5-3-15,0 5 14 16,0 8 30-16,-1 0-2 16,-4 11-6-16,-5 14-17 0,-8 6-16 15,-12 10 3-15,-9 5-4 16,-3 7-13-16,-14 5-11 15,-14 1-4-15,-5-1-1 16,-5-6 4-16,2-6-4 16,1-12-1-16,4-12 1 15,6-10 4-15,5-9-5 16,5-3 0-16,6-3-21 16,6-11-19-16,3-3 14 15,0 0 17-15,11 4 9 16,9 3 13-16,6 4 34 15,5 6 24-15,5 0 7 0,6 4-31 16,4 8-4-16,0-1-19 16,0-1-12-16,-5-3-11 15,-1-5-1-15,-6-2-43 16,-3 0-47-16,1-25-66 16,-9-1-143-16,-6-1-398 0</inkml:trace>
  <inkml:trace contextRef="#ctx0" brushRef="#br0" timeOffset="-156054.62">20704 15715 1468 0,'0'0'494'0,"0"0"-384"16,0 0-24-16,0 0-69 16,0 0 5-16,0 0 22 15,-4 113 5-15,14-62-21 0,8 0 2 16,4 0-14-16,4-7-9 15,4-10-6-15,1-8-1 16,1-12 0-16,-4-11-7 16,-1-3 7-16,-4-12 1 15,-2-16 5-15,-4-7 0 16,-4-6-4-16,-5-5-1 16,-5-3 1-16,-3 3 7 15,0 1 8-15,-10 6 23 16,-7 3-11-16,-3 9 12 15,-5 8-1-15,-5 6-8 16,-6 7-11-16,-2 6-5 16,0 0-15-16,4 10 0 0,4 8-1 15,6 6-32-15,9 2-29 16,5 5-11-16,5 4-21 16,5 11-71-16,4-8-354 15,9-6-560-15</inkml:trace>
  <inkml:trace contextRef="#ctx0" brushRef="#br0" timeOffset="-155894.39">21197 16134 1783 0,'0'0'327'0,"0"0"-327"0,0 0-27 16,0 0-446-1,0 0 368-15,0 0-77 0</inkml:trace>
  <inkml:trace contextRef="#ctx0" brushRef="#br0" timeOffset="-155521.78">21294 15648 1094 0,'0'0'158'0,"0"0"-110"0,0 0-29 16,0 0 139-1,82-33-11-15,-56 30-71 0,3 3 4 16,-1 0 19-16,0 8 16 16,-2 9 5-16,-5 5-44 15,-5 7-34-15,-7 7-13 16,-7 5-4-16,-2 5 1 15,0 4-10-15,-11 0 6 16,-1 0-3-16,-1-4-7 16,5-8-11-16,4-5 17 15,4-9-3-15,0-8-15 16,7-8 0-16,11-6-1 16,3-2 1-16,6-5-1 15,1-12-14-15,0-5-50 16,-1-6-84-16,9-19-75 0,-8 7-84 15,-5-1-377-15</inkml:trace>
  <inkml:trace contextRef="#ctx0" brushRef="#br0" timeOffset="-155182.79">21837 15543 390 0,'0'0'1040'0,"0"0"-940"15,0 0-77-15,0 0-15 16,-2 83 22-16,12-55 85 16,5-6-55-16,6-3-28 15,3-5-21-15,2-5 8 0,0-8-9 16,3-1-3 0,-4-4 2-16,-1-13 3 0,-6-5 20 15,-2-2 54-15,-5-3-7 16,-4-2-18-16,-6 3 11 15,-1 1 2-15,0 6 0 16,-13 5-11-16,-5 4-3 16,-6 8-35-16,-6 2-16 15,-4 4-18-15,-2 14-4 16,2 5-60-16,4 6-38 16,3 12-57-16,6-6-139 15,7-5-414-15</inkml:trace>
  <inkml:trace contextRef="#ctx0" brushRef="#br0" timeOffset="-154839.65">21892 15861 1654 0,'0'0'245'0,"0"0"-179"15,14 109-45-15,-3-62-9 16,5-6 77-16,2-7-30 15,5-10-36-15,3-9-11 16,1-8 3-16,1-7-8 16,-2-1-1-16,-2-17-4 15,-2-7 6-15,-7-8-7 16,-3-5 5-16,-9-2 5 0,-3 1 14 16,0-1 19-1,-13 3-2-15,-5 3-4 0,-5 6 10 16,0 9 4-16,-2 6-13 15,3 9-39-15,3 4-7 16,4 6-2-16,0 14-33 16,6 5-17-16,3 2-27 15,6 3-74-15,0-4-358 16,0-9-629-16</inkml:trace>
  <inkml:trace contextRef="#ctx0" brushRef="#br0" timeOffset="-154469.71">22269 15500 1270 0,'0'0'822'16,"0"0"-767"-16,0 0-55 15,0 0-89-15,0 0 89 16,0 0 59-16,-27 93-32 15,34-66-26-15,9-5 6 16,3-5-7-16,0-8-1 16,2-8-5-16,0-1-6 15,0-7-7-15,-5-13 9 16,-1-4 10-16,-6-3 1 16,-4-2 30-16,-5 3 18 15,0 1 19-15,-5 4-6 0,-8 1 6 16,-8 8-5-16,-3 2-26 15,-1 9-33-15,-1 1-4 16,2 6-24-16,4 11-20 16,6 5-13-16,5 14-58 15,6-5-195-15,3-4-663 0</inkml:trace>
  <inkml:trace contextRef="#ctx0" brushRef="#br0" timeOffset="-154125.21">22889 15656 1285 0,'0'0'520'15,"0"0"-520"-15,0 0 41 16,0 0 32-16,-91-10 133 15,60 10-80-15,0 6-69 16,-2 10-35-16,3 6-22 16,3 6 25-16,5 6 2 15,4 4 2-15,6 5-5 16,6-1 10-16,6-1-11 16,0-3-9-16,16-3-12 15,9-7 8-15,4-5-9 16,7-7-1-16,1-6-12 0,1-6-49 15,-2-4-46-15,3 0-119 16,-9-14-144-16,-9-2-426 0</inkml:trace>
  <inkml:trace contextRef="#ctx0" brushRef="#br0" timeOffset="-153928.28">22951 15886 1495 0,'0'0'404'0,"0"0"-290"16,0 0-48-16,0 0-10 0,16 100 72 16,-10-66-43-1,1-1-53-15,-1-5-22 0,-1-5-10 16,-2-4-24-16,0-8-36 16,-3-11-106-16,0 0-374 15,-3-3-550-15</inkml:trace>
  <inkml:trace contextRef="#ctx0" brushRef="#br0" timeOffset="-153680.39">22897 15413 833 0,'0'0'677'16,"0"0"-591"-16,0 0-60 16,0 0-11-16,0 0 103 15,0 71 12-15,0-46-83 16,5-1-41-16,0-4-6 16,1-4-110-16,-1-6-256 15,-2-6-971-15</inkml:trace>
  <inkml:trace contextRef="#ctx0" brushRef="#br0" timeOffset="-153283.29">23018 15285 829 0,'0'0'219'0,"0"0"-121"16,0 0 29-16,0 0 62 16,92 84-4-16,-60-49-51 15,2 5-41-15,1 3-2 16,-2 9 6-16,-1 4 1 15,-7 3-15-15,-5 16-12 0,-4 16-15 16,-10 9-14-16,-6-5-30 16,0-23 17-16,0-23-17 15,-3-14 2-15,-3 5-13 16,-4 1-1-16,2 2-10 16,-1-6-3-16,1-8-15 15,0-8-21-15,-4-9-39 16,3-6-146-16,-2-4-399 0</inkml:trace>
  <inkml:trace contextRef="#ctx0" brushRef="#br0" timeOffset="-151735.58">24019 15766 1416 0,'0'0'299'0,"0"0"-228"0,0 0-43 15,0 0 66-15,0 0 37 16,0 0-32-16,104 0-48 16,-71-10 0-16,1 0-8 15,-1-1-17-15,-5 1-13 16,-4 1-11-16,-7 5-2 15,-4 0-13-15,-7 3-36 16,-3 1-69-16,-3 0-96 16,0 0-268-16,0 5-224 0</inkml:trace>
  <inkml:trace contextRef="#ctx0" brushRef="#br0" timeOffset="-151427.22">23968 16082 1145 0,'0'0'356'0,"0"0"-256"15,0 0-68-15,0 0 117 16,84-6 63-16,-40-2-58 15,6 1-67-15,3 0-31 16,-1 1-8-16,-5 2-20 16,-7 1-10-16,-14 2-11 15,-7 1-5-15,-9 0-2 0,-4 0-1 16,-5 0-6-16,-1 0-30 16,0 6-68-16,0 4-157 15,-1-2-585-15</inkml:trace>
  <inkml:trace contextRef="#ctx0" brushRef="#br0" timeOffset="-104939.41">24858 15325 538 0,'0'0'915'16,"0"0"-719"-16,0 0-133 15,0 0-48-15,0 0 55 16,0 0 21-16,14 0-49 16,-2 2-20-16,1-2 16 15,5 0 23-15,0 0-22 16,3 0-14-16,3 0 0 0,2 0 7 15,1 0-1-15,0 0-20 16,0 0 5-16,-2 0-15 16,-4-2 6-16,-4 2-7 15,-2 0 0-15,-6 0-18 16,-3 0-60-16,-5 0-123 16,-1 0-144-16,0 0-408 0</inkml:trace>
  <inkml:trace contextRef="#ctx0" brushRef="#br0" timeOffset="-104300.18">24951 15355 973 0,'0'0'326'16,"0"0"-226"-16,0 0-62 15,0 0 27-15,0 0 25 16,-35 92-21-16,31-69-39 16,-3 4-15-16,2-5 5 15,2-2 11-15,0-2-2 16,2-2 0-16,-1-5-10 16,2-2-8-16,0-4-5 15,0-4-5-15,0-1 7 16,6 0 2-16,7-5-4 15,4-12 10-15,4-3-5 0,1-1-10 16,4 0 5-16,2 3 1 16,0 4-1-16,2 6-5 15,-2 8 9-15,1 0-10 16,-1 8 0-16,-3 11 9 16,-1 8-7-16,-6 6 4 15,0 3 2-15,-6 3 17 16,-2-2 8-16,-5 1-16 15,-4-1 3-15,-1-2-11 16,0 0-1-16,-10-4-7 16,-8-1 13-16,-4-2-13 15,-7-3 8-15,-2-4-8 16,-2-5 7-16,0-3-7 0,-1-8 24 16,0-5 4-16,-1 0-8 15,4-5 3-15,0-9-8 16,1 1-10-16,5 1 1 15,4 2 5-15,6 3-3 16,5 0 0-16,5 7-3 16,3-1-6-16,2 1 0 15,0 0-1-15,0 0-11 16,8 0 11-16,8 1-5 16,2 7-47-16,18-6-95 15,-6-1-181-15,-5-1-337 0</inkml:trace>
  <inkml:trace contextRef="#ctx0" brushRef="#br0" timeOffset="-103805.23">25316 15241 1111 0,'0'0'528'16,"0"0"-436"-16,0 0-74 15,0 0-17-15,0 0 20 0,0 0 33 16,0 0-13 0,87 42 0-16,-50-27 2 0,3-5 2 15,3-5-9-15,-1-2-9 16,0-3-12-16,-3 0-15 15,-3-8 3-15,-5-5 10 16,-4-3-12-16,-6-1 0 16,-6-5 0-16,-6-2 5 15,-5 1 1-15,-4-2-6 16,0 2 1-16,0 3-1 16,-3 7 7-16,-4 4-8 15,-2 9-7-15,-5 3 5 16,1 23-4-16,-6 24 6 15,2 27 0-15,2 26 7 16,6 8 1-16,6-18 9 0,3-25 4 16,0-24 3-16,0-10-10 15,0 2-14-15,6 0 0 16,0 1 0-16,0-8-24 16,-6-12-143-16,0-5-210 15,-4-10-540-15</inkml:trace>
  <inkml:trace contextRef="#ctx0" brushRef="#br0" timeOffset="-103586.83">25452 15709 221 0,'0'0'1560'0,"0"0"-1319"0,0 0-179 15,0 0-43 1,0 0 57-16,0 0 18 0,90-1-54 15,-46-3-24-15,-2-2-10 16,1-1-4-16,-7 2-2 16,-3 0-33-16,-6 3-91 15,1 1-177-15,-8 1-298 16,-4 0-394-16</inkml:trace>
  <inkml:trace contextRef="#ctx0" brushRef="#br0" timeOffset="-103428">25971 15758 1472 0,'0'0'537'0,"0"0"-437"15,0 0-23-15,0 0-8 0,0 0-29 16,0 0-40-16,0 0-31 16,0 11-96-16,0-15-228 15,-6-5-759-15</inkml:trace>
  <inkml:trace contextRef="#ctx0" brushRef="#br0" timeOffset="-102845.64">26478 15144 1480 0,'0'0'338'15,"0"0"-338"-15,0 0 0 16,0 0 33-16,0 0 60 15,0 0-51-15,0 0-23 16,-37 39 13-16,19-12 46 16,2 10-4-16,-5 4-42 0,3 9-8 15,1 7-2-15,7 2 0 16,4 3-1-16,6 1-11 16,0-2-8-16,9-6 0 15,12-6-2-15,4-7-1 16,5-8 1-16,7-10 2 15,0-10-2-15,4-10 0 16,-1-4 1-16,3-14-1 16,-5-14 0-16,-7-9-10 15,-6-5 9-15,-7-1 0 16,-9-1 1-16,-6 3 6 16,-3 5 4-16,0 7 16 15,-13 4 31-15,-4 9 4 0,-3 6-32 16,-6 5-29-1,-1 5-1-15,-7 3-18 0,0 15-2 16,-1 6-15-16,4 8-10 16,4-2-25-16,6 13-47 15,8-9-201-15,7-6-412 0</inkml:trace>
  <inkml:trace contextRef="#ctx0" brushRef="#br0" timeOffset="-102356.85">27105 15104 983 0,'0'0'839'0,"0"0"-721"15,0 0-117-15,0 0 25 16,0 0 49-16,0 0-44 16,0 0-14-16,-54 57-16 15,42-14 21-15,-6 15 2 16,0 21 4-16,-1 16-5 16,1-7-2-16,9-17-2 15,7-21-8-15,2-16 0 16,0 2-9-16,13 1-1 0,6-2-1 15,8-9 6 1,2-11-5-16,9-10 1 0,2-5-1 16,3-10 6-16,-1-16-6 15,-2-10-1-15,-7-7 6 16,-9-4 16-16,-6-1 9 16,-12 4 7-16,-6 4 2 15,0 8 3-15,-17 9 5 16,-9 9 6-16,-9 9-37 15,-6 5-17-15,-3 12-19 16,1 15-5-16,4 5-34 16,6 23-43-16,13-9-94 15,8-3-419-15</inkml:trace>
  <inkml:trace contextRef="#ctx0" brushRef="#br0" timeOffset="-101416.77">27576 15766 1159 0,'0'0'562'0,"0"0"-482"0,0 0-56 16,0 0 8-16,0 0 104 15,0 0-44-15,0 0-55 16,90 16-12-16,-68-42 27 16,-3-6-15-16,-2-9-25 15,-3-9 1-15,-3-16-12 16,-5-17 5-16,-3-18 0 15,0-2-4-15,-3 19 23 16,0 22-24-16,1 25 0 16,-1 6 8-16,2 2-9 15,-2 0 1-15,1 3 5 16,-1 9-5-16,0 7-1 0,0 5 0 16,0 5-6-16,0 0-3 15,0 0-5-15,0 12 1 16,0 10 13-16,0 12 0 15,3 10 5-15,0 23-5 16,5 17-1-16,1 23 1 16,3 2 7-16,-2-20-7 15,-2-28 1-15,-3-22-1 16,1-8 0-16,1 0 0 16,-1 1 0-16,-2-6 0 15,2-9 0-15,-3-9 0 16,-2-8 0-16,1 0 5 15,1-18-5-15,1-12-6 0,5-11 6 16,5-7 0-16,1-4 0 16,7-2-2-16,3 4-14 15,4 5-16-15,0 8 1 16,1 11 1-16,-2 13 12 16,-3 8 2-16,-1 5 3 15,-4 13 4-15,-3 13 9 16,-4 10 11-16,-5 6-2 15,-8 4-3-15,0 0 9 16,-14 0-14-16,-13 1 17 16,-9-5-17-16,-5-1 0 15,-4-8 10-15,0-7-10 16,6-9-1-16,8-6 7 16,9-11-6-16,10 0 17 15,9-14-18-15,3-10 0 0,6-3-10 16,18-2 8-16,2 5 1 15,6 6-7-15,-1 7 8 16,-1 7 9-16,1 4 11 16,-3 0 16-16,1 5-14 15,-2 9 6-15,-2 2-15 16,2-1-5-16,-2 1 1 16,4-3-8-16,-1-5-1 15,16-8-46-15,-6 0-162 16,-7-8-598-16</inkml:trace>
  <inkml:trace contextRef="#ctx0" brushRef="#br0" timeOffset="-101145.54">28419 15075 669 0,'0'0'1269'16,"0"0"-1112"-16,0 0-135 16,0 0 3-16,0 0 86 15,104-7-37-15,-53 4-34 16,6 0-21-16,2-2 5 16,2-1-8-16,-2-1-7 0,-7 0-9 15,-10 4-27 1,-10-2-75-16,-12 3-68 0,-13 0-344 15,-7 2-551-15</inkml:trace>
  <inkml:trace contextRef="#ctx0" brushRef="#br0" timeOffset="-100794.74">28686 15106 538 0,'0'0'1091'0,"0"0"-951"15,0 0-113-15,0 0 42 16,0 0 40-16,22 81-36 16,-2-45-41-16,5 3-7 15,2 4 16-15,0 6-14 0,-2-1-14 16,-1 1-10-16,-5 0 3 16,-3-4 12-16,-3-3 5 15,-6-6 5-15,-7-1 11 16,0-7-17-16,-12-5-12 15,-15-3-10-15,-9-4 14 16,-8-5-9-16,-4-5-4 16,0-5 8-16,3-1 3 15,6 0 31-15,8 0-6 16,9 0-12-16,6-1-17 0,8-3-8 16,5 4-40-1,-3-6-90-15,3 0-263 16,-6 1-1032-16</inkml:trace>
  <inkml:trace contextRef="#ctx0" brushRef="#br0" timeOffset="-99435.45">26111 15738 631 0,'0'0'739'0,"0"0"-620"0,0 0-86 16,0 0 5-16,0 0 115 15,0 0-70-15,0 0-45 16,-43 42-20-16,43-27 8 15,0 3 12-15,0-1-13 16,1-2-7-16,7-3-12 16,0-3 7-16,0-3-6 15,0-3-6-15,-1-1 11 16,-1-2-4-16,0 0 4 16,-2 0 17-16,-2-7 9 15,-2-2-8-15,0-2-16 16,0 1-5-16,-3 0-4 0,-7 4-4 15,1 3-1-15,0 3 0 16,-3 0-1-16,3 9 0 16,0 6 0-16,2 3 0 15,2 0 0-15,5 1 0 16,0-3 1-16,0-5-1 16,6-1 0-16,4-6 0 15,1-1 1-15,1-3 1 16,-3 0-1-16,-2-7 0 15,-4-5 0-15,-1-5-16 16,-2-3-40-16,0 1-30 16,-9 0 26-16,-3 2 35 15,-3 3 25-15,1 5 6 16,3 4 22-16,2 5 4 16,-1 0-24-16,0 11-8 0,1 6 0 15,0 3 0-15,2 4-1 16,1-2 1-16,5-1 0 15,1-3-1-15,0-4 1 16,0-3 0-16,10-4-1 16,-1-4 1-16,1-3 0 15,-1 0 1-15,2-4 8 16,-5-9-2-16,-3-2-5 16,-3-3-1-16,0-1 6 15,0-1-7-15,-9 1 0 16,-5 4 1-16,4 3-1 0,1 7 12 15,0 5 1 1,3 0-13-16,0 8 0 0,0 12 0 16,3 2-1-16,1 3 0 15,2-5 1-15,0-1-1 16,5-5-1-16,6-6 1 16,2-5 0-16,-1-3 0 15,0 0 1-15,0-9 1 16,-5-5 0-16,-2-5 4 15,-4-3-5-15,-1 0-1 16,0 2 1-16,-3 4 1 16,-6 3 8-16,1 6 23 15,0 5 9-15,2 2-17 16,-2 12-16-16,4 10-8 16,1 13-9-16,3-5-180 0,0-5-1101 15</inkml:trace>
  <inkml:trace contextRef="#ctx0" brushRef="#br0" timeOffset="-96845.88">24593 16480 859 0,'0'0'633'0,"0"0"-480"16,0 0-113-16,0 0-18 0,0 0 98 15,0 0-7 1,0 0-68-16,-3 1-30 0,3-1-6 15,0 0-3-15,0 1 8 16,0 1 2-16,3 0 9 16,4 1 13-16,5-1-1 15,2 2 12-15,3 1-6 16,6 1-11-16,2-1-7 16,8-1-7-16,7 1-5 15,5-2 1-15,7-1-4 16,6-2-1-16,7 0 0 15,16 0-8-15,24 0 0 16,29 0 5-16,10-5 24 0,3 0-5 16,-4 1-19-16,-5-3 3 15,5 0-8-15,6-3 1 16,6-1-2-16,3-3 1 16,11-5-1-16,7-2 1 15,7-1 1-15,5 0-1 16,3 5 0-16,-3 0 0 15,-2 2-1-15,-8 2 1 16,-7 0 5-16,-12 3-6 16,-16-3 0-16,-18 2 0 15,-13 1-4-15,-26 1 4 16,-20 5 1-16,-20-1 0 16,-9 4-1-16,-1-2 0 0,-3-1-1 15,-5 1-8 1,-11 2-4-16,-8 1 12 0,-6 0-5 15,-3 0 5-15,0 0 1 16,0 0-1-16,0 0-20 16,0-2-24-16,3-3-37 15,0-2-118-15,1-2-343 0</inkml:trace>
  <inkml:trace contextRef="#ctx0" brushRef="#br0" timeOffset="-95937.42">29478 14611 1107 0,'0'0'244'0,"0"0"-172"16,0 0-21-16,0 0 59 16,0 0 6-16,0 0-49 15,0 0-34-15,0 0-12 16,0 0 9-16,0 1-8 0,0 12 5 15,0 9 30-15,0 24 9 16,0 34-11-16,0 33-15 16,0 19-15-16,0 5-6 15,0-7-11-15,1-15-7 16,-1-2 1-16,2-6-2 16,-2-6 1-16,3-9 15 15,-2-17 3-15,1-16 12 16,-2-16-7-16,1-4-17 15,-1 0 12-15,2 2-7 16,0 1 0-16,0-6 0 16,-1-5-12-16,1-6 15 15,0-5-14-15,-2-6 8 0,1-5-8 16,-1-5-1-16,0-4-1 16,2-7-98-16,-2-6-385 0</inkml:trace>
  <inkml:trace contextRef="#ctx0" brushRef="#br0" timeOffset="-93330.64">24490 15650 654 0,'0'0'340'16,"0"0"-119"-16,0 0-44 0,0 0-12 15,0 0 51-15,0 0-65 16,0 0-45-16,-2 0-34 16,2 0-16-16,0 0-10 15,0 0-4-15,2 0-16 16,8 0-10-16,7 0 8 16,1 0 4-16,6 0-7 15,2 0-11-15,1 0-4 16,1-2 6-16,-1-4-12 15,-1 1 1-15,-4 0 0 16,-3 1 10-16,-5 1-11 16,-4 1-1-16,-7 2 0 0,-1 0 1 15,-2 0 10 1,0 0-10-16,0 0 11 0,0 0-10 16,0 0 10-16,-9 0-10 15,-6 0 6-15,-7 0 1 16,-5 5-7-16,-3 0-2 15,0 2 2-15,0-2-1 16,2-1 0-16,5 1 0 16,3-1 9-16,5-3-9 15,3 0-4-15,4 1 4 16,4-2 0-16,1 1 2 16,3-1-2-16,0 0 1 15,0 0-1-15,0 0 0 16,0 0 8-16,0 0-8 15,10 0 10-15,8 0 8 0,3-5 6 16,5-3-2-16,3 3-20 16,0 0 4-16,0-2 4 15,0 3-9-15,-5 1 4 16,-6 2-5-16,-4-1-6 16,-6 2 5-16,-3 0 1 15,-4 0-1-15,-1 0 1 16,0 0 3-16,0 0 3 15,0 0-12-15,-3 0 5 16,-9 0 0-16,-6 0 1 16,-4 0 0-16,-1 0-4 15,-1 3 4-15,1 0-1 16,2-2 1-16,6 2 1 0,4-2-1 16,3 2 7-16,5-3-7 15,1 0 0-15,2 0-7 16,0 0-7-16,3 0-7 15,12 0 20-15,3 0-7 16,3 0 8-16,-2 0 0 16,-1 0 0-16,-2 0-32 15,-4 0-54-15,5-9-68 16,-5 1-224-16,-5 1-446 0</inkml:trace>
  <inkml:trace contextRef="#ctx0" brushRef="#br0" timeOffset="-91717.46">24670 15387 876 0,'0'0'400'16,"0"0"-236"-16,0 0-39 15,0 0 48-15,0 0-38 16,0 0-49-16,0 0-52 16,-1-1-19-16,-1 15-14 15,2 13 52-15,0 13 7 0,0 11-14 16,0 8-23 0,0 6-3-16,0 2-4 0,0-1-10 15,0-5 1-15,0-11 1 16,0-9 6-16,0-10 6 15,0-11-10-15,2-9-3 16,-2-5 4-16,0-6-10 16,0 0 20-16,0 0 4 15,0-3 27-15,0-13-27 16,0-5-16-16,-2-9-7 16,-5-4-1-16,1-7 1 15,0-4 0-15,0 1-1 16,-3-2 1-16,3 1-1 15,0 1-1-15,3 5 0 16,0 2 0-16,0 7 0 0,3 7-1 16,0 6 1-16,0 5-9 15,0 5 9-15,0 4 1 16,0 3-1-16,0 0-6 16,0 0-9-16,0 12 6 15,5 12 9-15,4 8 0 16,2 8 1-16,0 3-2 15,0 2 7-15,-3-4-12 16,-2-2 12-16,-1-8-6 16,-4-8 0-16,1-4 1 15,-2-7-3-15,0-6 4 16,0-4 2-16,0-2 4 16,0 0 1-16,0-7 2 0,0-11-9 15,0-11-2 1,0-6 1-16,-3-8 1 0,-2-2-1 15,2 0 1-15,0 2-1 16,-1 4 0-16,1 8 0 16,2 9-1-16,-1 6 0 15,2 7 0-15,-1 8 0 16,1 1-9-16,0 0-4 16,0 19 6-16,0 13 6 15,0 13 0-15,0 10 0 16,0 4 1-16,0-4 0 15,0-3 0-15,0-11-1 0,0-10 1 16,0-7 0 0,0-11 6-16,0-4-6 0,0-7 1 15,0-2-1-15,0 0 6 16,0-4 4-16,0-11-3 16,-3-7 1-16,-2-10-7 15,-1-6 0-15,-3-5 5 16,2-6-5-16,-1-1 0 15,2 4 1-15,2 3-1 16,-2 8 0-16,3 11-1 16,0 5 2-16,1 5-3 15,1 5 2-15,-1 4 3 16,1 4-4-16,1 1-1 0,0 0 0 16,0 6-20-1,0 20 5-15,0 14 16 0,0 12 0 16,0 8 3-16,0 3-3 15,4-7 0-15,1-8 0 16,0-11 0-16,-1-12-1 16,-3-8 1-16,-1-9 0 15,2-4 8-15,-2-4-8 16,0 0 13-16,0-5-7 16,0-14 5-16,0-7-11 15,0-11 1-15,-2-9 0 16,-3-5-1-16,-2-5 2 15,3 1-2-15,-2 0 10 16,1 11-10-16,4 8 0 16,-1 12-2-16,2 11 2 0,0 6 0 15,0 7 0 1,0 0-1-16,0 0-11 0,0 2 0 16,0 16 2-16,3 13 9 15,8 13-5-15,2 11 6 16,-2 3 0-16,-4 2 0 15,-1-7 1-15,-3-5-1 16,-3-10 0-16,3-8 0 16,-3-12 0-16,0-7 1 15,0-5-1-15,0-4 10 16,0-2-10-16,0 0 14 16,0-12-7-16,0-9-6 0,0-10-1 15,0-7 0 1,-4-9 1-16,-1-5 1 0,-1-5-1 15,2 0-1-15,-2 0 0 16,1 6 0-16,1 9-1 16,1 11 0-16,1 10 1 15,2 9-2-15,-1 8 3 16,1 4-2-16,0 0-6 16,-2 1-3-16,1 19-4 15,1 25 14-15,0 3 1 16,0 13 0-16,0 5 0 15,0-15-1-15,0 3-1 16,3-10 0-16,-2-9 0 16,1-10-5-16,1-9-31 15,3-12-97-15,-3-4-161 0,1 0-353 16</inkml:trace>
  <inkml:trace contextRef="#ctx0" brushRef="#br0" timeOffset="-90454.83">24775 15623 527 0,'0'0'264'0,"0"0"-84"15,0 0 45 1,0 0 9-16,0 0-10 0,0 0-46 16,0 0-52-16,-12 23-31 15,-3-19-14-15,-2 2-19 16,-5-2-25-16,-6 1-26 16,-4-2 2-16,-3-2-13 15,-1 0 8-15,0-1-7 16,8 0 4-16,2 1-4 15,7 1-1-15,5 1-4 16,4 1 4-16,6-1 0 16,1 0-5-16,3-2 4 15,0-1-2-15,0 1 1 16,0 1-4-16,0 1 6 16,0-1 0-16,4 4 9 0,9-2-9 15,3 3 0-15,6-4 12 16,5-3 0-16,2 0-9 15,6 0 6-15,1-7 7 16,-2-1-14-16,0-2 8 16,-4 1 6-16,-4 4-4 15,-9-1 3-15,-6 4-6 16,-5 0 7-16,-5 2 8 16,-1 0 3-16,0 0 7 15,0 0 6-15,0 0-10 0,0 0-10 16,-15 0-6-1,-7 0-8-15,-8 3-5 0,-6 2 0 16,-4 1 0-16,-3 1-1 16,2 1 1-16,4-2-1 15,9 0-2-15,5-1 1 16,7-2 1-16,9-3 0 16,2 1 0-16,5-1 0 15,0 0-6-15,0 0-12 16,2 0 1-16,14 0 15 15,7-4 2-15,6-4 10 16,10-1-9-16,1-2 5 16,4 1-5-16,0 1 0 15,-3-2 5-15,-5 3-4 16,-10 2-2-16,-8 0 0 0,-9 4-1 16,-4 0 1-16,-4 2 9 15,-1 0 0-15,0 0-8 16,0 0 11-16,-1 0-6 15,-14 0 2-15,-8 10-7 16,-5-1 2-16,-6 1 9 16,-4 1-12-16,0-1 1 15,-1 0-2-15,3-2 2 16,5-1 0-16,5-3 0 16,11 2 0-16,5-6-1 15,6 0-1-15,4 0-8 16,0 0 8-16,0 0-16 15,4 0-10-15,12 0 27 16,8 0 0-16,2-6 0 0,5 1 4 16,3-1-4-16,-1 1-1 15,-2-1 1-15,-2 3 6 16,-8 0-6-16,-7 1 0 16,-4 2 0-16,-7 0-1 15,-2 0 1-15,-1 0 0 16,0 0 1-16,0 0 14 15,-11 0-6-15,-9 0-9 16,-10 4 0-16,-4 3 1 16,-7 1 7-16,-3-2-8 15,0 2-1-15,4-2 1 16,3 0 5-16,7-1-5 0,7 0 0 16,7-3-6-16,7 0 5 15,6 1-1-15,3-3-4 16,0 0 4-16,12 0-19 15,10-5 20-15,8-2 1 16,1-4 6-16,1 2-6 16,-2 1-1-16,-7 2-7 15,-1-1-60-15,3 0-76 16,-6 0-84-16,-5 2-482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6-02T13:11:09.0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3411 1819 697 0,'0'0'520'16,"0"0"-410"-16,0 0-72 15,0 0-17-15,0 0 32 0,0 0-10 16,-34 21 1-1,29-17-6-15,-1 2 2 0,0 1-2 16,3 0 22-16,-1 1-5 16,1 4-2-16,1 0-16 15,2 4 1-15,0 3-13 16,0 4 4-16,9 3-10 16,8-3-10-16,6 1-3 15,4-5 1-15,3-2-7 16,0-6 1-16,0-8 7 15,-2-3-7-15,2-5 12 16,0-16-4-16,-5-8 8 16,1-8-5-16,-6-6-3 15,-6-4-8-15,-1-3 7 16,-8 1-2-16,-5-1-5 0,0 6 0 16,0 8 1-16,-14 5 5 15,-4 9-6-15,-4 7 0 16,-5 4-1-16,-4 10 0 15,-2 1-2-15,-1 8 0 16,-2 13-12-16,3 6-2 16,3 4-8-16,5 3 2 15,7 0 7-15,6 0 5 16,6-1 8-16,6-3-5 16,0-1-6-16,9-1 7 15,9-5 5-15,0-4-7 16,6-3-2-16,-2-8 5 15,3-2 4-15,-5-6 1 0,4 0 0 16,-5-6 1 0,-1-9 5-16,-2-4-6 0,-2 0 2 15,1-3 11-15,-3 3-7 16,-2 4 1-16,-4 1 0 16,-3 6 1-16,0 6-2 15,-3 2-6-15,6 12-8 16,-1 15 8-16,6 29 6 15,3 28 14-15,8 32 1 16,2 13-9-16,-3-6-1 16,-2-17 2-16,-8-31-12 15,1-14-1-15,-6-18 0 16,-2-6-1-16,1 6 0 16,-2 1-12-16,-2 11-80 15,-1-16-165-15,0-12-434 0</inkml:trace>
  <inkml:trace contextRef="#ctx0" brushRef="#br0" timeOffset="220.72">3505 2544 1185 0,'0'0'247'0,"0"0"-186"0,0 0-26 15,0 0 45 1,0 0 1-16,98-9-3 0,-68 2-42 16,3-1-24-16,1-2-12 15,8-12-93-15,-9 1-243 16,-2 2-961-16</inkml:trace>
  <inkml:trace contextRef="#ctx0" brushRef="#br0" timeOffset="1014.49">3924 2152 1465 0,'0'0'211'0,"0"0"-159"16,0 0-49-16,0 0-3 0,0 0-19 15,0 0 19 1,0 0 16-16,48 44 38 0,-26-10-14 15,1 9-8-15,-4 3-6 16,-4 4-1-16,0-2 2 16,-8-3-13-16,-2-6-5 15,-2-10-8-15,-3-8 0 16,1-10 0-16,-1-5 1 16,0-6 10-16,0 0 8 15,0-19 1-15,0-5-21 16,0-12 9-16,0-8-9 15,0-2-1-15,0-2-9 16,0 4-9-16,4 8 0 16,1 9-11-16,4 10 1 15,0 12 26-15,3 5-15 0,-2 10 9 16,5 19 9-16,-3 11 1 16,2 8 10-16,-1 5 13 15,-4-4-2-15,6-5-12 16,-3-9-7-16,0-13-2 15,3-7 1-15,-3-13-1 16,1-2-1-16,-1-13 2 16,3-13-2-16,-3-9 0 15,-3-8-3-15,1 0 2 16,-7 0-8-16,3 5 8 16,-4 8-1-16,-1 12-4 15,1 9-4-15,-1 9-53 0,2 10 38 16,2 17 24-16,0 10-1 15,4 4 2-15,-1-1 0 16,8-7 0-16,-1-8 0 16,3-8 1-16,0-9 5 15,0-8-6-15,-3 0 7 16,0-16-1-16,-3-8 3 16,-2-6 6-16,-4-3-15 15,-6 2 15-15,0 1-14 16,-3 2 8-16,-15 8 13 15,-4 3-11-15,-5 6-11 16,-3 6 6-16,-4 5-6 16,3 2 38-16,1 17-26 0,9 7-11 15,3 6-1 1,9 0-1-16,7 2 0 0,2-4-10 16,11-2-34-16,16-3-9 15,26-11-110-15,-5-7-108 16,0-7-438-16</inkml:trace>
  <inkml:trace contextRef="#ctx0" brushRef="#br0" timeOffset="1262.08">4723 2126 1200 0,'0'0'321'15,"0"0"-222"-15,0 0 32 0,0 0-20 16,0 0 6-1,0 0-58-15,0 0-42 0,-80 34-9 16,80 27 5-16,3 26 8 16,25 25 21-16,5 7-21 15,0-7-12-15,-5-28-9 16,-10-28 0-16,-6-17-21 16,-6-10-42-16,-1 0-85 15,-5-3-133-15,0-2-109 16,-3-14-151-16</inkml:trace>
  <inkml:trace contextRef="#ctx0" brushRef="#br0" timeOffset="1427.68">4524 2597 1538 0,'0'0'293'16,"0"0"-244"-16,0 0-32 15,0 0-1-15,0 0 6 16,86 13 17-16,-44-13-10 15,7-9-14-15,14-28-15 16,-11 1-131-16,-12-2-350 0</inkml:trace>
  <inkml:trace contextRef="#ctx0" brushRef="#br0" timeOffset="1653.07">4940 1855 1230 0,'0'0'312'16,"0"0"-248"-16,0 0-32 15,3 101 11-15,12-35 76 16,1 1 17-16,6 3-35 16,-4-2-67-16,-3-10-34 15,0 2-7-15,-2-9-99 16,-8-4-125-16,-5-12-137 15,0-15-807-15</inkml:trace>
  <inkml:trace contextRef="#ctx0" brushRef="#br0" timeOffset="3282.57">4941 2252 1054 0,'0'0'230'0,"0"0"-153"0,0 0-20 15,0 0-34-15,85 45-6 16,-52-42-1-16,0-3 15 16,1 0-15-16,-1-12-7 15,-5-5-9-15,-4 2-58 16,-9 3-55-16,-6 6-1 16,-6 6 114-16,-3 0 58 15,0 19-19-15,-10 9 9 16,2 6 12-16,7 2-18 15,1-5-4-15,0-6 8 16,10-8 42-16,6-7-43 0,1-10-19 16,2 0-11-16,-1-10 15 15,-1-12 5-15,-1-4-21 16,-7-6-12-16,0 0 12 16,-9-3-14-16,0 1 0 15,0 4 0-15,-14 1 0 16,-5 7-8-16,-3 8 8 15,-1 13-1-15,-2 1-9 16,3 20-3-16,-2 16 10 16,4 8 3-16,4 5 0 15,10 2 7-15,3-5 18 16,3-6 1-16,9-10 19 0,10-9 13 16,5-8-35-16,0-13-8 15,3 0-8-15,0-11-6 16,-3-15 4-16,-4-5-5 15,-3-8-32-15,-2-2-1 16,-6 2 4-16,-3 1 21 16,-3 6 8-16,-2 7 1 15,1 11-1-15,-2 14 0 16,0 0-28-16,0 25 18 16,3 9 10-16,4 7 21 15,7-1 2-15,6-2 26 16,9-10 69-16,5-6-75 15,2-13-25-15,4-9-2 16,2 0-7-16,-3-19-1 0,-3-12 0 16,-5-10-7-16,-7-9-1 15,-8-5 0-15,-13-7-16 16,-3-3-27-16,-6 2-46 16,-12 4-20-16,-4 9 66 15,1 15 43-15,6 12 18 16,3 15 17-16,3 8 14 15,3 3-49-15,0 26 1 16,2 11 16-16,4 12 16 16,0 6-9-16,3 7 16 15,13-2-24-15,7-2-7 16,3-8 0-16,4-10-2 16,0-9 9-16,3-10-8 15,-2-10-2-15,-1-14 2 0,-2 0 3 16,-2-21-5-16,-7-12 0 15,-1-6 2-15,-7-8-2 16,-6-1-6-16,-5 1-16 16,0 8-12-16,-1 9 2 15,-8 13 25-15,3 14 1 16,0 5-27-16,3 23 16 16,0 14 11-16,3 4 0 15,0 4 6-15,0-6-6 16,12-4 0-16,7-11 0 15,1-6-6-15,1-10 0 16,1-10 6-16,2 0-2 16,-3-14 1-16,1-12-73 15,-1-4 28-15,-6-6-29 16,1-3 50-16,-5-3 15 0,-4 5 5 16,-2 6 4-16,2 9 1 15,-1 9-1-15,-1 13-17 16,1 10 18-16,0 19 15 15,2 10 57-15,0 5 12 16,3 1-32-16,0-3-9 16,3-6-12-16,2-8-8 15,-2-8-7-15,0-9-4 16,-3-9-3-16,1-2 0 16,1-10-3-16,-2-15-6 0,2-8-6 15,-1-7-25 1,-3-3 3-16,0-1-21 0,-3 4-69 15,0 11 35-15,0 10 23 16,-3 18 11-16,6 4 0 16,-3 27 49-16,0 12 37 15,3 9 52-15,4 2-14 16,5-1-32-16,3-9-9 16,3-9 12-16,1-13-2 15,-2-12-25-15,-1-9-11 16,0-4-8-16,-2-20-41 15,-4-10-77-15,-5-8 0 16,-4-2-15-16,-6-1 68 16,-1 4 44-16,0 7 5 15,0 10-10-15,-1 12 16 0,-3 12 8 16,4 5-18-16,0 22 20 16,0 11 13-16,0 6-1 15,13 3-11-15,2-4 0 16,7-7 0-16,2-7-1 15,4-12 1-15,2-10 0 16,-3-7-1-16,0-8 7 16,-6-18-6-16,-3-9 5 15,-9-7 7-15,-8-2 28 16,-1 0 118-16,-13 5-61 16,-13 6-17-16,-5 14 5 15,-3 12-50-15,-6 7-36 16,1 19-1-16,-9 29-98 0,11-4-236 15,10-6-1087-15</inkml:trace>
  <inkml:trace contextRef="#ctx0" brushRef="#br0" timeOffset="3755.95">7368 1947 1137 0,'0'0'194'15,"0"0"-134"-15,82 0 9 16,-40 0-16-16,-3 0-34 16,-5 0-9-16,3 0-10 15,-10 0-40-15,-8-5-528 0</inkml:trace>
  <inkml:trace contextRef="#ctx0" brushRef="#br0" timeOffset="3959.68">7374 2054 814 0,'0'0'778'0,"0"0"-683"16,0 0-57-16,0 0 10 15,0 0 13-15,0 0 70 16,112 9-41-16,-72-9-47 16,2 0-43-16,16-12 0 15,-13 3-348-15,-11-2-1075 0</inkml:trace>
  <inkml:trace contextRef="#ctx0" brushRef="#br0" timeOffset="4552.54">8397 1842 1395 0,'0'0'343'0,"0"0"-259"15,0 0-65-15,0 0-9 16,0 0 27-16,0 0 64 16,97 3-8-16,-69-3-31 15,-1-5-22-15,-1 0-19 16,-4-2-14-16,-3 5-6 15,-3 0-1-15,6 2-34 16,-6 0-169-16,1 0-490 0</inkml:trace>
  <inkml:trace contextRef="#ctx0" brushRef="#br0" timeOffset="5128.74">9440 1654 1347 0,'0'0'267'16,"0"0"-133"-16,0 0-5 15,0 0 26-15,0 0-6 16,0 0-36-16,0 0-55 15,-19-12-36-15,5 5-11 0,-7 2-11 16,-4 2-2 0,-6 3-7-16,-5 0-13 0,-3 11 4 15,1 10 2-15,0 8 7 16,8 4 8-16,7 9-7 16,6 5 8-16,8 1 0 15,9-1-1-15,0-5 0 16,10-8-8-16,11-9-22 15,4-11 21-15,1-9 9 16,4-5 1-16,0-11-1 16,-2-15 1-16,0-8-10 15,-4-7-18-15,-5-5 10 16,-7 0 11-16,-4-2 7 16,-5 4 1-16,-3 7 0 15,0 8 19-15,0 12 4 0,0 15 2 16,0 3-25-16,7 36-1 15,4 32 15-15,3 28 28 16,0 18 4-16,2 0-20 16,-4-9 2-16,-3-14-5 15,-1-19-14-15,-1-18-9 16,-1-16-1-16,-1-6-3 16,2 1-50-16,11 3-40 15,-3-5-176-15,0-12-760 0</inkml:trace>
  <inkml:trace contextRef="#ctx0" brushRef="#br0" timeOffset="6621.79">9810 2027 1154 0,'0'0'222'0,"0"0"-163"15,0 0-30-15,0 0 0 16,-93 40 21-16,78-18 18 16,2 5 12-16,10 5-2 15,3 2 24-15,0 3-45 0,11-1 6 16,9-6-5-16,4-4-38 16,4-9-10-16,1-9-1 15,-1-8-3-15,2 0-5 16,-3-19 0-16,-5-7-1 15,-1-5-34-15,-3-4-15 16,-5 1 2-16,-5 2 7 16,-2 6 32-16,-3 9 8 15,-2 10 0-15,-1 7 0 16,2 3-27-16,2 20 14 16,2 11 13-16,6 4 13 15,8 1 4-15,3-5-9 16,6-7-7-16,0-8 7 0,1-11-7 15,-1-8 8 1,-5-2 1-16,-2-19 5 0,-4-9-9 16,-9-5-6-16,-8-6-42 15,-1 0 11-15,-10 3 5 16,-17 1 1-16,-1 8 25 16,-5 8 1-16,0 9 9 15,2 11-10-15,2 1 1 16,4 14-1-16,4 11 0 15,6 8 0-15,5 2 21 16,7-1 5-16,3-2 4 16,7-6-3-16,10-7-15 15,5-8-3-15,6-7-9 16,2-4 6-16,-2-3-6 0,1-14-22 16,-5-5-11-16,0-2-8 15,-8 0 17-15,-1 6 24 16,-6 5 0-16,-3 10-1 15,0 3 1-15,0 3-2 16,0 18 2-16,9 4 56 16,-2 4-15-16,5-4-28 15,3-4-1-15,1-6-11 16,2-8 10-16,0-7-1 16,0 0-1-16,-6-17 3 15,-2-9-4-15,-5-10-8 16,-5-7-22-16,-6-5 6 15,0-6 4-15,-2-2-16 0,-14-6-33 16,-5 4-27-16,-1 3 18 16,2 9 70-16,1 10 32 15,7 18 62-15,3 14-2 16,3 6-77-16,1 30-15 16,5 26 11-16,0 23 39 15,8-3 15-15,10-5-17 16,7-13-14-16,2-18-12 15,4-2 3-15,8-3-10 16,1-15-9-16,2-10-5 16,-2-12 11-16,-2-5-12 15,-7-19-20-15,-4-10-39 16,-8-7-2-16,-8 1-15 0,-5 1 6 16,-6 6-24-16,0 12 16 15,0 13 15-15,0 8-5 16,-5 20 26-16,4 11 40 15,1 10 1-15,0 1 1 16,1-5 0-16,14-5 12 16,3-11-3-16,7-10 34 15,2-9-16-15,1-2-4 16,1-17-3-16,-1-12-2 16,0-5-8-16,-8-2 0 15,-2-4 1-15,-12 2 46 16,-6 1-16-16,-5 4-25 15,-17 5 45-15,-8 8 9 0,-6 11-40 16,0 9-29 0,-1 4-1-16,6 18-5 0,4 11-10 15,6 5 14-15,9 2 0 16,12-1-78-16,0-5-67 16,24-4-34-16,6-9-363 15,0-10-51-15</inkml:trace>
  <inkml:trace contextRef="#ctx0" brushRef="#br0" timeOffset="7096.86">11039 1944 1156 0,'0'0'346'0,"0"0"-318"16,0 0-11-16,0 0 9 15,6 109 51-15,-3-64 18 0,3-1-14 16,3-5-8-16,1-5-4 15,1-10-22-15,-2-8-29 16,-2-10-18-16,-4-6-17 16,-3 0-6-16,0-14 9 15,0-9-50-15,0-5-28 16,-5-5 32-16,-3-1 47 16,2 0 13-16,1 2 7 15,5 3 14-15,0 1-14 16,0 5-7-16,14 3-44 15,5 4 36-15,2 5 7 16,1 6 1-16,4 5 8 0,-1 0 19 16,2 11 37-16,-2 10 24 15,2 4-34-15,-6 4-36 16,0 5-17-16,-5 4 7 16,-4 2-6-16,-1-2-1 15,-1-1 1-15,-1-4-2 16,0-11 1-16,1-7 0 15,1-8-1-15,1-7 1 16,-1-1 12-16,3-16-13 16,1-4-3-16,-3-3-7 15,1 2-20-15,2-8-85 16,-4 6-115-16,-4 3-599 0</inkml:trace>
  <inkml:trace contextRef="#ctx0" brushRef="#br0" timeOffset="7337.2">11303 1518 1989 0,'0'0'259'15,"0"0"-209"-15,0-74-35 16,9 42-15-16,0 5 5 16,1 6-5-16,0 7-1 15,6 14-55-15,-3 3-262 0,-3 14-446 0</inkml:trace>
  <inkml:trace contextRef="#ctx0" brushRef="#br0" timeOffset="8206.99">11497 1970 1363 0,'0'0'298'16,"0"0"-231"-16,0 0-42 16,0 0-25-16,0 0 2 15,0 0 11-15,0 0 28 0,77-57-10 16,-63 57-24-16,-1 4-6 15,2 18 15-15,-3 10 59 16,3 7-18-16,-3 4 18 16,-2-1-47-16,-1-6-20 15,-3-8-2-15,-1-10-5 16,-2-8 0-16,-2-9 8 16,2-1-1-16,2-9 10 15,2-15 10-15,0-10-15 16,1-7-13-16,3-3-9 15,0-2-3-15,0 4 2 16,-1 10-24-16,1 11 19 16,-2 14 1-16,-3 7-7 0,2 13 0 15,-2 17 21 1,2 6 32-16,1 3-9 0,3-2-9 16,0-7-7-16,4-8 11 15,-1-8-8-15,3-7-3 16,-3-7 1-16,3-1 1 15,-2-19-9-15,2-5-5 16,-4-6-26-16,-1-3 3 16,-6-1-1-16,-2 2-7 15,-5 5-13-15,0 8 3 16,0 11 14-16,0 9 16 16,0 6-34-16,0 22 50 15,0 12 3-15,0 6 34 16,0 0-6-16,18-3-17 15,1-9 1-15,7-8 20 0,2-11-19 16,3-10-7-16,2-5-5 16,-3-14-4-16,1-13-20 15,-2-9-37-15,-7-10-14 16,-3-2 13-16,-7-3 29 16,-4 2 28-16,-7 3 1 15,-1 7 2-15,0 8-2 16,-1 9 26-16,-7 11 29 15,-1 6-21-15,-1 5-34 16,-2 0-1-16,-2 2-6 16,1 8 6-16,2 3-1 15,4 1 1-15,0 8-1 16,2 1 1-16,4 9 1 0,1 3 18 16,0 1 3-16,0 1-4 15,4-2 2-15,9-4 15 16,1-8 33-16,4-3 16 15,0-5-45-15,7-6-23 16,2-1-5-16,0-4-10 16,1-1-6-16,5-3-120 15,-8-4-61-15,-5-9-744 0</inkml:trace>
  <inkml:trace contextRef="#ctx0" brushRef="#br0" timeOffset="8454.04">12445 1171 1335 0,'0'0'739'0,"0"0"-672"16,0 0-67-16,0 0-9 15,-1 114 9-15,5-14 5 16,19 35 29-16,2 5-9 15,2-11-23-15,-9-34-2 16,-9-37-5-16,1-19-45 16,-4-8-74-16,-1 3-45 15,-4-4-75-15,-1-8-418 0</inkml:trace>
  <inkml:trace contextRef="#ctx0" brushRef="#br0" timeOffset="9002.2">12514 1823 1333 0,'0'0'289'16,"0"0"-254"-16,0 0-35 16,0 0-51-16,103-46 51 15,-75 41 9-15,3 4 33 16,1 1 28-16,-4 0 0 16,2 9-20-16,-4 7-19 15,-4 9 27-15,-6 6 36 16,1 3-12-16,-6 5-39 0,-2-1-28 15,-4-8-9 1,-2-4-6-16,-3-9-1 0,0-7-21 16,0-8-9-1,-2-2-28-15,-4-8-26 0,0-15-76 16,-1-6 35-16,3-6 91 16,2-2 28-16,2-1 5 15,0 2-7-15,10 7-32 16,4 5 6-16,5 7 25 15,-2 8 3-15,2 4 6 16,-2 5 1-16,-1 2 13 16,-2 18 12-16,-1 6 44 15,-3 9 85-15,2 5-72 16,-3 6-44-16,2-2-12 0,3-5-13 16,3-5-4-16,2-8 20 15,3-12 42 1,3-9-1-16,0-5-27 0,2-8-6 15,0-17 0-15,-2-8 0 16,-1-6 1-16,-6-6-8 16,-4 2-5-16,-9 2-7 15,-5 5-6-15,-5 5 29 16,-18 8-20-16,-10 9-21 16,-12 9-6-16,-29 5-65 15,8 6-127-15,5 7-494 0</inkml:trace>
  <inkml:trace contextRef="#ctx0" brushRef="#br0" timeOffset="9784.36">9373 2377 727 0,'0'0'156'15,"0"0"-129"-15,0 0 98 16,0 0 42-16,0 0-7 15,0 0-62-15,0 0-42 16,-9-11-27-16,6 11-22 16,3 0-6-16,0 0 5 15,0-2 29-15,0 2 23 16,-2 0 12-16,2 0 9 16,0-1-18-16,0 1-5 0,0 0-30 15,9-3-8 1,11 1 26-16,5-1 5 0,5-1-4 15,3-1 0-15,3 2 11 16,-2-4-17-16,-4 3-7 16,-5 0-8-16,-7 0-15 15,-9 1-3-15,-5 1-5 16,-2 0 15-16,-2 2-14 16,0 0 13-16,0 0-2 15,0 0-13-15,1 0 0 16,1 0-27-16,2-1-57 15,-1-1-172-15,-3 1-498 0</inkml:trace>
  <inkml:trace contextRef="#ctx0" brushRef="#br0" timeOffset="10798.21">4847 3807 1224 0,'0'0'281'0,"0"0"-198"15,0 0-19-15,0 0 6 0,0 0-10 16,0 0 61-16,-94-52-36 16,72 49-55-16,0 1-21 15,-2 2 2-15,3 0-11 16,-2 7-7-16,1 7 6 16,1 6-1-16,3 5-9 15,2 5 10-15,5 6-15 16,5 3 8-16,6 4 2 15,0 2 0-15,8-4 6 16,13-7 1-16,1-8 1 16,2-7-2-16,0-11 1 15,3-8 7-15,-5 0 8 16,2-20 10-16,-3-9-5 16,1-8-20-16,-4-4 11 0,-3-6 4 15,-3 1-14-15,-5 2-2 16,-5 2 6-16,-2 7 0 15,0 7 4-15,0 9-2 16,0 11-1-16,-2 8-7 16,1 8-21-16,1 37 11 15,0 39 10-15,13 36 27 16,10 16-17-16,3 1-4 16,-3-14-5-16,-2-28 5 15,-5-19 3-15,-2-21-8 16,-2-16-1-16,-2-7-1 15,-1 1-53-15,-1 6-105 16,-1-7-363-16,-7-14-655 0</inkml:trace>
  <inkml:trace contextRef="#ctx0" brushRef="#br0" timeOffset="11046.67">4667 4449 1585 0,'0'0'555'16,"0"0"-499"-16,0 0-43 15,0 0-4-15,0 0-9 0,0 0 0 16,0 0 9 0,61-13 37-16,-18 6 0 0,8-1-21 15,2-4-14-15,-3 1-11 16,2-3 0-16,-7 0-49 15,13-9-80-15,-13 1-242 16,-11 5-578-16</inkml:trace>
  <inkml:trace contextRef="#ctx0" brushRef="#br0" timeOffset="11392.8">5542 4059 1431 0,'0'0'483'16,"0"0"-427"-16,0 0-41 16,0 0-8-16,0 0 43 15,91 0 19-15,-61 0-18 16,7 0-23-16,-1 0-14 16,0 0-7-16,-6 0-7 0,-3-2-26 15,-8 0-67 1,-10 2-175-16,-1 0-348 0</inkml:trace>
  <inkml:trace contextRef="#ctx0" brushRef="#br0" timeOffset="11618.09">5598 4359 1228 0,'0'0'385'16,"0"0"-286"-16,0 0-59 16,110-13 88-16,-71 3-3 15,-2 2-52-15,-6-1-39 0,-8 3-22 16,-4 4-12-16,-5 2-80 16,-6 0-265-16,-5 0-659 0</inkml:trace>
  <inkml:trace contextRef="#ctx0" brushRef="#br0" timeOffset="19320.58">5214 4757 712 0,'0'0'235'15,"0"0"-149"-15,0 0 9 16,0 0 12-16,0 0 6 15,0 0-16-15,58 23-37 16,-47 6 2-16,-2 5-22 16,1 4-23-16,-4 0-1 15,-3 0 5-15,-1-4 11 16,-1-5-10-16,-1-9-6 16,2-7-3-16,-2-6-13 15,1-6 16-15,-1-1 55 16,2-10-2-16,-2-12-32 0,1-9-29 15,-1-8-7 1,2-3 0-16,-2-1-1 0,1 2-5 16,2 4 3-16,3 7-20 15,-2 7 12-15,1 12 4 16,1 11-4-16,2 0-31 16,0 19 22-16,1 10 10 15,0 5 9-15,0 2-4 16,0-2 4-16,2-5 0 15,0-9 1-15,-2-8-2 16,2-4 1-16,1-8-13 16,0 0-49-16,-2-8 29 15,2-9 9-15,-4-3-32 16,-1-1 9-16,-2 4-45 16,0 4 24-16,-3 6 39 0,-1 7-51 15,1 0-57-15,-1 17 103 16,2 5 34-16,0 2 0 15,2-3 19-15,1-4-7 16,3-7 2-16,-2-4 36 16,1-6 44-16,-1 0 12 15,-1-8-24-15,-3-6-19 16,0-6-25-16,-3-1-6 16,0 1 4-16,-3 1-4 15,-10 2-11-15,-2 3-5 16,-3 7 9-16,7 4 7 15,0 3-15-15,3 7-17 0,5 12 0 16,3 9-1 0,2 8-17-16,8-5-143 0,5-6-463 0</inkml:trace>
  <inkml:trace contextRef="#ctx0" brushRef="#br0" timeOffset="19553.48">5699 4743 973 0,'0'0'236'0,"0"0"-5"16,0 0-41-16,0 0-41 15,0 0-89-15,0 0-28 16,0 0 3-16,-48 101-4 16,48-32-16-16,3-4-2 15,9 5-4-15,6-2 8 0,-2-14-9 16,1 1-8-16,-2-6-1 15,-6-12-97-15,-9-6-151 16,0-10-302-16,-5-9-147 0</inkml:trace>
  <inkml:trace contextRef="#ctx0" brushRef="#br0" timeOffset="19711.57">5563 5196 1164 0,'0'0'336'0,"0"0"-246"15,0 0 6-15,0 0 33 16,0 0-57-16,106-8-11 16,-67 4-2-16,1-7-33 0,17-14-26 15,-8 1-124 1,-10-4-775-16</inkml:trace>
  <inkml:trace contextRef="#ctx0" brushRef="#br0" timeOffset="20813.73">6594 4180 1515 0,'0'0'261'0,"0"0"-124"16,0 0-9-16,0 0-31 15,0 0 8-15,0 0-18 16,0 0-23-16,0 0-20 0,0 0 4 15,0 0-10-15,0 0-7 16,0 0-1-16,0 0 0 16,0 0-14-16,0 0 10 15,0 0-8-15,0 0-11 16,0 0 11-16,10 0 0 16,4 0-3-16,5 0 0 15,4 0-5-15,5 0 1 16,3 0 0-16,6 0-11 15,1 0 11-15,-1-5-11 16,-1-2 1-16,1-1 0 16,-3 1 13-16,-8-3-8 15,-5 5-5-15,-8 1 5 16,-7 2-5-16,-3 0 0 16,-3 2 8-16,0 0 3 0,0 0 2 15,-12 0 5-15,-4 0 6 16,-11 0-19-16,-9 2-6 15,-3 4-12-15,-4 2 12 16,3 0 0-16,2 1-2 16,4-4 1-16,7 1-11 15,3-3 11-15,5-2 0 16,7 1 1-16,3-2 0 16,3 0 9-16,5 0-4 15,1 0-5-15,0 0-1 16,0 0-8-16,0 0-15 15,10 0 9-15,14 0 15 0,6 0 8 16,8 0-2-16,3 0-5 16,-1 0 1-16,0 0-1 15,-4 0-1-15,-3 0 12 16,-6 0-3-16,-9 0-3 16,-5 0-3-16,-7 0-3 15,-4 0 10-15,-2 0-2 16,0 0-7-16,0 0-1 15,0 0 0-15,0-5-31 16,0-3-89-16,1-6-105 16,5 1-136-16,0 0-987 0</inkml:trace>
  <inkml:trace contextRef="#ctx0" brushRef="#br0" timeOffset="21221.99">7617 3724 1741 0,'0'0'288'16,"0"0"-203"-16,0 0-64 15,0 0-11-15,0 0 14 16,0 0 27-16,108-17 10 15,-70 12-39-15,1-1-10 16,-3 1-7-16,-2-2-3 16,-5 0-4-16,-6 1-23 15,-6 2-42-15,-16 0-104 16,-1 1-175-16,0 2-466 0</inkml:trace>
  <inkml:trace contextRef="#ctx0" brushRef="#br0" timeOffset="21724.72">7702 3718 1071 0,'0'0'326'0,"0"0"-240"15,0 0-38-15,0 0 84 16,-12 82 62-16,12-54-66 16,2 3-40-16,8-1-41 15,4 2-25-15,0-5-2 16,-3-4-5-16,-2-5-2 0,3-7-7 15,-3-2 2 1,0-6-1-16,1-3-7 0,2 0 0 16,2-2 0-16,3-8 12 15,4 1-11-15,0-1 4 16,5 4-5-16,2 4 0 16,3 2-8-16,1 6 8 15,-1 13 2-15,-1 3-2 16,-2 3 6-16,-4 1-5 15,-8 1 5-15,-7-1 2 16,-9 3-7-16,0-2 8 16,-19 2-2-16,-6-4 1 15,-7-2-7-15,-2-5 5 16,-2-7 0-16,-1-5 27 16,1-5-14-16,-1-1 9 0,1-2 0 15,8-10 2-15,1-3 5 16,6 0-15-16,3 0-15 15,9 5-5-15,3 1-18 16,4 3-19-16,2 4 0 16,0 2-14-16,6 0-15 15,8-2-7-15,19-1-59 16,-5-2-238-16,-1 0-662 0</inkml:trace>
  <inkml:trace contextRef="#ctx0" brushRef="#br0" timeOffset="22174.02">8163 3587 1707 0,'0'0'334'0,"0"0"-243"16,0 0-88-16,0 0-3 15,0 0-5-15,0 0 5 16,0 0 7-16,108 34 2 16,-67-26 4-16,1-3-5 15,1-5-7-15,-1 0-1 16,-2-6 0-16,-3-8-16 16,-5-5 1-16,-7 1-4 15,-5-2 10-15,-6 2-4 0,-5 1 12 16,-4 4 1-16,-5 4 7 15,0 2-6-15,0 7 29 16,0 0-30-16,-9 7-19 16,-3 18 18-16,0 14 1 15,-1 23 0-15,10 29 1 16,3 19 0-16,0-7 6 16,0-23 15-16,7-28 3 15,-1-19 3-15,-1 1-6 16,1 3-14-16,0-3-7 15,-3-4-1-15,-3 0-44 16,0-8-125-16,0-8-412 0</inkml:trace>
  <inkml:trace contextRef="#ctx0" brushRef="#br0" timeOffset="22386.82">8384 4130 129 0,'0'0'1833'16,"0"0"-1606"-16,0 0-175 15,0 0-34-15,0 0 13 16,83-34 6-16,-47 26-13 16,5 1-7-16,-3 1-17 15,10 2-50-15,-12 3-159 0,-8 1-527 16</inkml:trace>
  <inkml:trace contextRef="#ctx0" brushRef="#br0" timeOffset="22558.45">8941 4107 1714 0,'0'0'397'15,"0"0"-285"-15,0 0-26 16,0 0-55-16,0 0-18 15,0 0-10-15,0 0-3 16,2 30-87-16,7-33-260 16,2-10-767-16</inkml:trace>
  <inkml:trace contextRef="#ctx0" brushRef="#br0" timeOffset="22993.58">9247 3601 1515 0,'0'0'406'0,"0"0"-311"16,0 0-73-16,0 0-22 16,0 0 8-16,-22 98 56 15,22-43 19-15,0 1-45 16,0 7 20-16,3 1-33 15,11-10-7-15,2 0-2 0,5-7 5 16,0-10-14-16,1-9 0 16,8-10-7-16,-2-8-2 15,2-10 2-15,0 0-28 16,-2-19 16-16,-1-10 12 16,-6-5-1-16,-5-2-12 15,-8-1 1-15,-8 2 12 16,0 7 10-16,-9 3-4 15,-12 11 43-15,-6 7-13 16,-4 7-24-16,-3 9-11 16,-1 14 0-16,4 11-1 15,6 0 0-15,6 4 0 0,8-4-19 16,9-3-17 0,5 2-66-16,15-10-207 0,1-10-536 0</inkml:trace>
  <inkml:trace contextRef="#ctx0" brushRef="#br0" timeOffset="23398.07">9802 3568 1681 0,'0'0'239'15,"0"0"-179"-15,0 0-46 16,-36 84-1-16,30-40 73 0,6 9 34 16,0 5-45-16,6 5-37 15,11 1-11-15,8-5-17 16,5-7-1-16,1-9-3 16,2-11 7-16,2-9-13 15,-1-10-1-15,0-11 1 16,-3-2 4-16,-5-15-4 15,-2-11-1-15,-5-12 1 16,-8-6 6-16,-8 0 8 16,-3-4-13-16,-5 8 13 15,-15 6 17-15,-8 11 24 16,-3 9-14-16,-8 14-21 0,-1 3-20 16,-4 25 0-16,3 8-1 15,4 8-17-15,4 22-59 16,9-11-88-16,12-7-415 0</inkml:trace>
  <inkml:trace contextRef="#ctx0" brushRef="#br0" timeOffset="24538.95">10353 4163 1239 0,'0'0'320'0,"0"0"-234"16,0 0-33-16,0 0 82 16,0 0 8-16,85-65-22 15,-66 32-49-15,-1-7-33 16,1-4-10-16,-4-6-18 15,-3-3-11-15,-4-3 10 16,-4 0-10-16,-2 0 9 16,-2 1-3-16,0 5 7 0,-5 7 6 15,-4 6-1 1,-1 7-3-16,-1 6-5 0,2 6-8 16,-1 4 5-16,1 2 2 15,3 5-9-15,0 3 8 16,0 1-8-16,3 3-9 15,0 0-1-15,-1 12 1 16,2 10 5-16,1 9 2 16,1 5 2-16,0 10 0 15,6 15-1-15,16 20 1 16,2-4 0-16,-2-8 0 16,2-8 0-16,-3-20 0 0,1 2 1 15,-1-2 4 1,-3-11-4-16,-6-9-1 0,-3-8 0 15,-5-8-1-15,-1-5 1 16,-1 0 0-16,-1-7 2 16,-1-13 21-16,3-8-22 15,-1-10-1-15,7-5-5 16,1-1-25-16,4 1-16 16,2 5 14-16,2 10 8 15,1 12 17-15,4 12 1 16,-2 4 5-16,3 16 1 15,-4 12 7-15,-3 7 5 16,-4 5 4-16,-10 0 6 16,-3 2-7-16,-4-2-8 15,-17-4-7-15,-6 0 11 0,-4-6-10 16,-2-7 0-16,-1-6-1 16,1-11 6-16,3-6-6 15,2 0-1-15,5-8-14 16,8-10-5-16,5-2 2 15,7 1-10-15,3 3 6 16,2 2 16-16,14 5 4 16,6 6 2-16,4 3 13 15,9 0 9-15,4 3 27 16,5 9 4-16,3-3-10 16,0 1-16-16,-3-3-21 15,-5-3-5-15,-2-2-1 16,-4-2 0-16,-6-2-43 0,10-24-67 15,-11-1-366-15,-6-3-1154 16</inkml:trace>
  <inkml:trace contextRef="#ctx0" brushRef="#br0" timeOffset="24765.45">11373 3442 1410 0,'0'0'198'0,"0"0"-131"15,94 0 0-15,-46 0-23 16,2 0 42-16,2-3 3 16,-2 1-34-16,-4-2-44 15,0 1-11-15,-10-2-92 16,-18 5-275-16</inkml:trace>
  <inkml:trace contextRef="#ctx0" brushRef="#br0" timeOffset="25139.71">11519 3534 1242 0,'0'0'395'0,"0"0"-271"0,0 0-44 15,0 0 18-15,0 0-9 16,29 78 13-16,-1-49-64 16,6 1-11-16,3 6-1 15,1 2 13-15,-6 1-13 16,-2 2 10-16,-6 1-2 16,-9-3-3-16,-6 0-9 15,-9-3-13-15,0-7-1 16,-13-4-2-16,-11-3 4 15,-6-9-1-15,-4-7 4 16,-4-3-1-16,-1-3 2 16,1 0 6-16,8-8 19 15,6-1 12-15,5 2 7 16,5 2-15-16,8 0-6 0,5 5-37 16,1-3-12-16,0 3-40 15,1 0-58-15,10 0-74 16,-1 0-569-16</inkml:trace>
  <inkml:trace contextRef="#ctx0" brushRef="#br0" timeOffset="48918.23">13106 3895 468 0,'0'0'945'0,"0"0"-750"15,0 0-71-15,0 0 3 16,0 0-12-16,0 0-12 15,-2 0-26-15,2 0-30 16,0 0-11-16,0 0-11 16,0 0-7-16,0 0-4 15,0 0 0-15,7 0-7 16,6 0 8-16,11 0 1 16,10 0-7-16,11-3 3 15,6 0 3-15,7-3-15 16,3-2 5-16,0-1-5 0,0 1 0 15,-2 0 0-15,-4 1 0 16,-6 2-1-16,-6 1 0 16,-7 1-22-16,-9 0 6 15,-5 2-4-15,-8-1-16 16,-6 2 7-16,-3 0-1 16,-4 0 27-16,-1 0 4 15,0 0 1-15,0 0 5 16,0-1 0-16,0 1 0 15,0 0 1-15,0 0 11 16,0 0-5-16,0 0-1 16,0 0-12-16,2 0-1 15,1 15-14-15,0 9 15 16,3 8-1-16,-3 4 0 0,1 3 1 16,-2-5 8-16,-1-3-7 15,1-7-1-15,-1-9 1 16,1-5-1-16,-2-7 1 15,0-3 6-15,0 0 5 16,0-9 28-16,0-12-17 16,-2-11-14-16,-5-9-8 15,-2-4 0-15,0-5 0 16,0 4-1-16,-1 3 0 16,2 5 3-16,1 8 3 15,2 8-6-15,2 8 0 16,0 6 0-16,3 5-9 0,0 3-2 15,0 0 0 1,15 11-6-16,7 3 16 0,5 6-1 16,4 2-4-16,4 0 6 15,-1 1-1-15,-2 0-10 16,-7-1 6-16,-5 2 4 16,-9-1-6-16,-8 2 6 15,-3-1-4-15,-4-1 5 16,-14-3 8-16,1-5-7 15,1-7-1-15,4-3-37 16,5-5-431-16</inkml:trace>
  <inkml:trace contextRef="#ctx0" brushRef="#br0" timeOffset="49916.51">14627 3887 1245 0,'0'0'225'15,"0"0"-123"-15,0 0-15 16,10-82 24-16,-4 48-19 15,1-2-29-15,-3-3-31 16,2 0-8-16,0 0-8 16,-1 1 9-16,-2 1 2 15,1 4-13-15,-1 7-1 16,-1 5 18-16,-2 5 0 16,1 5 0-16,-1 5 1 15,0 3-18-15,0 3-14 16,0 0-2-16,0 0-22 15,2 12 14-15,1 12 10 0,3 8 11 16,3 10-11 0,4 8 0-16,2 8 0 0,4 7 1 15,2-1 0-15,-1 1-1 16,0-5 1-16,-2-9-1 16,-3-9 1-16,0-11 0 15,-6-7-1-15,-1-7 1 16,-4-7 0-16,-1-3 7 15,-3-4-8-15,0 0 0 16,0-2 1-16,-1-1 14 16,-11 4-15-16,-6-1 9 15,-2 0-7-15,-2-1-2 16,0 0 1-16,-1-2 4 16,4 0-4-16,0 1 0 15,3-1 0-15,3 0-1 0,4 0 1 16,5 0 0-16,1 0-1 15,3 0 1-15,0 2-1 16,0-2 0-16,0 0 1 16,3 0 1-16,9 0-1 15,7 0 38-15,5 0-13 16,0 0 6-16,4 0-7 16,1 0 1-16,-1 0-9 15,-1 0-8-15,-4 0-8 16,0 0-1-16,-4 0-45 15,7 0-68-15,-7 0-188 16,-2 0-686-16</inkml:trace>
  <inkml:trace contextRef="#ctx0" brushRef="#br0" timeOffset="50256.24">15224 3981 1039 0,'0'0'705'0,"0"0"-621"15,0 0-58-15,0 0-17 16,0 0-8-16,0 0 37 16,-10 78-13-16,10-70 4 15,7-4-4-15,2-4-23 16,-1 0 5-16,-2 0 11 0,-3-9 6 15,-2-3-10-15,-1-3-14 16,0 3 18-16,0 2 20 16,-7 3 31-16,2 4 2 15,-1 3-19-15,1 0-46 16,1 3-6-16,3 8-1 16,1 0-18-16,0 3-109 15,8-6-229-15,3-6-519 0</inkml:trace>
  <inkml:trace contextRef="#ctx0" brushRef="#br0" timeOffset="50726.96">15511 3338 390 0,'0'0'1080'16,"0"0"-932"-16,0 0-126 16,0 0-16-16,0 0 29 15,0 0 80-15,0 0-14 16,47 96-45-16,-42-57-9 0,-4 5-5 15,-1 1 16-15,0-2-19 16,0-3-8-16,0-6-7 16,0-8-12-16,0-7-6 15,5-8-6-15,7-7 13 16,8-4 36-16,7 0-10 16,6-9-10-16,5-8-1 15,5 0-19-15,-2-3 5 16,1 3-7-16,1 3 5 15,-4 4-6-15,-3 3-3 16,-4 4-3-16,-6 3-1 16,-3 0 0-16,-7 0-1 15,-3 0-51-15,-5 0-28 16,-3 0-66-16,-2 0-190 0,-3-4-378 16</inkml:trace>
  <inkml:trace contextRef="#ctx0" brushRef="#br0" timeOffset="50983.84">15900 3319 1461 0,'0'0'484'16,"0"0"-412"-16,0 0-70 15,0 0 6-15,0 0 1 0,9 104 73 16,7-39 8-1,2 18-16-15,-2-4-25 0,-2-8-14 16,-4-13-17-16,-4-20-9 16,0-2 3-16,0 0-12 15,2-9 0-15,-3-10-3 16,3-13-33-16,-3-4-109 16,-2 0-372-16</inkml:trace>
  <inkml:trace contextRef="#ctx0" brushRef="#br0" timeOffset="51582.56">16309 3408 965 0,'0'0'397'0,"0"0"-293"15,0 0-70-15,0 0-18 16,99-28 21-16,-64 28 52 16,2 0 16-16,0 4-24 15,-1 12-21-15,1 4 48 16,-5 2-1-16,-10 2-55 15,-6-1-24-15,-9 2-6 0,-7 3-13 16,-5-2 4-16,-17 1 19 16,-5-4-21-16,-1-3-10 15,1-6 10-15,6-7-4 16,1-6-1-16,10-1 1 16,2-1-7-16,4-13-6 15,4-3-48-15,4-5 12 16,13 3 5-16,5 2 3 15,6 4 20-15,4 7 12 16,-1 6-4-16,3 0-4 16,1 16 10-16,-1 5 19 15,-4 6 25-15,-3 3 27 16,-8 2-40-16,-10 4 0 16,-9 0-13-16,0 3 4 0,-18-2 7 15,-6-2-14-15,-6-3 0 16,-1-8-2-16,0-9 1 15,1-5 4-15,3-9 1 16,3-1-19-16,7-1 0 16,6-15-49-16,11-17-85 15,0 1-144-15,3 0-654 0</inkml:trace>
  <inkml:trace contextRef="#ctx0" brushRef="#br0" timeOffset="51824.55">17069 3296 1410 0,'0'0'341'0,"0"0"-257"15,0 0-51-15,0 0-7 16,96 0 78-16,-55 0-19 15,1-2-47-15,3-4-23 16,-6 0-15-16,-8-1-12 16,-12 0-92-16,-11-1-225 15,-8 3-564-15</inkml:trace>
  <inkml:trace contextRef="#ctx0" brushRef="#br0" timeOffset="52244.61">17141 3252 1061 0,'0'0'557'0,"0"0"-471"16,0 0-48-16,-43 79 15 16,37-48 102-16,4 1-47 15,2-1-43-15,0 0-15 16,6-3-17-16,7-6-13 16,1-5-11-16,1-3-8 15,1-8 10-15,5-4-1 16,0-2-9-16,5 0 9 15,0-8-4-15,3 0-6 16,-1 1 0-16,2 5-1 16,0 2 0-16,2 2-5 15,3 18 0-15,-1 6 6 0,-4 8 1 16,-5 2 9-16,-6 5 23 16,-9 0-1-16,-9-4-2 15,-1 2 4-15,-6-3 0 16,-15-2-10-16,-5-5-5 15,-6-6 6-15,-4-8-1 16,-3-9 18-16,-1-6-29 16,-2-1 7-16,5-16-20 15,6-4 1-15,4-4-1 16,12 0-35-16,5 2-56 16,10-6-48-16,13 8-182 15,5 4-893-15</inkml:trace>
  <inkml:trace contextRef="#ctx0" brushRef="#br0" timeOffset="52851.68">18012 3609 1815 0,'0'0'266'16,"0"0"-164"-16,0 0-40 15,0 0 5-15,-85-34 8 16,58 34-7-16,0 0-47 16,2 14-15-16,3 9-6 0,3 0-1 15,3 6 0 1,7-1 0-16,5 0 1 0,4-5-1 16,0-4 1-16,0-5-17 15,10-7-17-15,5-6-3 16,6-1 21-16,0-4-6 15,1-9 4-15,-2-2 18 16,-1 1 6-16,-4 3 0 16,3 8 19-16,1 3-9 15,2 10-7-15,8 19-9 16,6 25 1-16,10 26 14 16,0 24-8-16,-4 12 1 15,-12-7-8-15,-14-13 1 16,-9-26-1-16,-6-13 1 15,0-14-1-15,-8-2 0 0,-11 0 2 16,-5 5-2-16,-12-1 1 16,-1-12 1-16,-3-13 4 15,-6-13 14-15,1-7 4 16,-3-13-5-16,5-17-1 16,7-10 5-16,7-9 9 15,9 1 6-15,11-5-15 16,9 4-9-16,0 1-7 15,12 3-1-15,12 3-5 16,8 4 1-16,6 1 5 0,6 1-6 16,3 2-1-1,2 1-9-15,-3 1-67 0,11-11-62 16,-14 8-136-16,-10 4-988 16</inkml:trace>
  <inkml:trace contextRef="#ctx0" brushRef="#br0" timeOffset="54112.63">18504 3612 1154 0,'0'0'300'0,"0"0"-217"16,0 0-77-16,0 0-5 15,0 0 104-15,0 0 42 16,95 93-84-16,-69-49-25 16,-4 3-1-16,-1-4-14 15,-7-4-11-15,-6-11 1 16,-3-9 5-16,-2-7 9 0,-3-7-13 16,0-5 21-1,0 0 39-15,0-14-4 0,-3-11-70 16,-5-11-5-16,1-7-18 15,4-5-19-15,3-1-16 16,0 7 23-16,0 7 19 16,12 13-13-16,2 10 17 15,3 12 3-15,1 0-2 16,5 22 11-16,-1 11 20 16,-1 6-4-16,0 1 7 15,-3 1-10-15,-3-8 5 16,-1-7-4-16,-3-6 4 15,-3-8-17-15,-1-8 19 16,-3-4-10-16,2-6 3 0,2-15 6 16,1-8-19-16,0-7-33 15,0-2-23-15,0 4 20 16,-1 8 24-16,0 6-5 16,-2 11-8-16,2 9 1 15,0 3-14-15,3 19 16 16,1 7 22-16,3 2 12 15,0 0-5-15,2-6-7 16,3-6 15-16,-2-9-2 16,3-8 18-16,-3-2-3 15,-1-8-5-15,-3-15-5 16,-4-6-17-16,-4-5-2 0,-6-1-11 16,0 4 3-1,-4 1-1-15,-14 9-10 0,0 5 20 16,-6 13 8-1,-3 3-7-15,-1 9 0 0,1 15-1 16,3 6 0-16,8 8 0 16,7-3 0-16,6 0 0 15,3-2 0-15,13-7-17 16,14-5-104-16,30-9-93 16,-8-6-184-16,-1-6-489 0</inkml:trace>
  <inkml:trace contextRef="#ctx0" brushRef="#br0" timeOffset="54347.27">19407 3526 1423 0,'0'0'307'0,"0"0"-197"0,0 0-28 16,0 0-10-16,0 0-27 15,0 0 2-15,-60 75-10 16,60-10-14-16,0 23-21 15,16 18 8-15,1-7 0 16,1-20-9-16,-8-26-1 16,-1-21 0-16,0 5-12 15,-2-1-87-15,-2 3-145 16,-5-10-142-16,0-11-363 0</inkml:trace>
  <inkml:trace contextRef="#ctx0" brushRef="#br0" timeOffset="54536.8">19229 3995 16 0,'0'0'1507'0,"0"0"-1332"16,0 0-116-16,0 0 9 16,110 21 58-16,-62-21-11 15,0 0-43-15,1-15-48 16,-4-7-24-16,4-27-63 15,-12 5-173-15,-11 0-361 0</inkml:trace>
  <inkml:trace contextRef="#ctx0" brushRef="#br0" timeOffset="54767.95">19606 3292 1230 0,'0'0'833'16,"0"0"-719"-16,0 0-114 15,0 0 0-15,0 0 0 16,0 120 85-16,13-41-24 16,4 18-23-16,0-8-30 15,-4-17-7-15,-4-21-1 16,-6-19-16-16,0 3-28 16,-1 0-51-16,-2-3-69 15,0-11-168-15,-3-20-24 16,-8-1-148-16,-4-6-319 0</inkml:trace>
  <inkml:trace contextRef="#ctx0" brushRef="#br0" timeOffset="56156.31">19614 3846 124 0,'0'0'648'0,"0"0"-291"16,0 0-192-16,0 0-58 15,31-78-38-15,-10 74-7 16,6 4 49-16,3 0 29 16,4 2-53-16,3 6 43 15,4-3-22-15,-3 0-62 16,-5-1-26-16,-5 1-9 15,-6 2-11-15,-6 4-14 16,-4 5-3-16,-2 5 2 16,-1 1 13-16,0 0 2 0,0-1 1 15,-3-8 11-15,0-4-11 16,0-7 15-16,-1-2-16 16,-1-9 0-16,0-13-25 15,-1-9-29-15,-3-3-25 16,0-2 16-16,-8-1 23 15,-9 7-1-15,-2 5-4 16,-5 8 37-16,1 9 6 16,-4 8-26-16,2 3-26 15,0 19 14-15,3 6 33 16,7 5 7-16,7 4 16 16,5 0 51-16,3-2-42 15,6-4-6-15,12-6-2 16,9-6 2-16,3-10-10 15,6-5 6-15,4-4 2 0,0-8 1 16,-3-13-5-16,-1-8 0 16,-6-9 0-16,-3-6-5 15,-6-4-7-15,-8-3 7 16,-4-2-2-16,-9-2 3 16,0-2 12-16,-3 2 24 15,-13 2-16-15,-1 7-24 16,-1 8-3-16,5 13 14 15,1 13-5-15,4 9-11 16,1 6-13-16,-2 23 13 16,3 18 8-16,3 19 2 15,3 19 9-15,5-3 2 16,9-7-14-16,8-14 9 0,0-15-16 16,6-2 1-16,8-4 4 15,0-11-4-15,2-15 4 16,0-11-5-16,-5-3 0 15,-5-25-1-15,-4-8 1 16,-8-9-15-16,-6-6-9 16,-6-1 15-16,-4 4-8 15,0 6 11-15,-12 9-2 16,4 14 8-16,1 12 0 16,2 7-10-16,2 19-24 15,3 18 34-15,0 10 25 16,0 7 3-16,5 0 0 15,8-4-6-15,4-8 9 16,1-9-13-16,2-12 8 16,1-9 1-16,-1-11-20 0,2-1-5 15,-1-17 26-15,-1-12-20 16,-3-10-8-16,-2-4-17 16,-1-1 0-16,-5 0-1 15,-3 8 3-15,1 11 9 16,-1 11-1-16,0 14-11 15,2 3-14-15,0 23 8 16,0 10 24-16,-1 6 33 16,-1 1 3-16,4-1-5 15,0-9 0-15,-1-8 3 16,2-8-13-16,-2-13-15 16,2-4-5-16,2-1 6 0,1-22 10 15,2-10 0-15,-2-6-17 16,-1-5-20-16,-3 2 6 15,-2 5 12-15,-2 9-20 16,-1 12 7-16,-1 11 0 16,0 5-20-16,1 22 10 15,-1 10 25-15,4 6 22 16,0-2 9-16,3-4-17 16,1-6 0-16,3-8-6 15,0-10 4-15,4-6-5 16,2-2-5-16,-1-13 12 15,-1-9-9-15,0-7-5 16,-2-4-16-16,-3 2 5 0,-3 6-29 16,0 6-6-16,-3 11-19 15,1 8-30-15,2 13 36 16,1 15 31-16,1 4 28 16,3-1 9-16,1-2 7 15,4-6 15-15,1-8 10 16,-1-6-7-16,1-9 0 15,1 0-8-15,-5-14 2 16,-2-11 0-16,-5-4-13 16,-7-5 15-16,-4 2-1 15,0-1-17-15,-10 5 24 16,-11 6 22-16,-6 5 0 16,-3 8-32-16,-3 6-17 0,-2 3-9 15,0 15-34 1,4 13-42-16,-5 30-56 0,9-6-336 15,5-3-1242-15</inkml:trace>
  <inkml:trace contextRef="#ctx0" brushRef="#br0" timeOffset="69753.02">22906 688 902 0,'0'0'263'15,"0"0"-179"-15,0 0-59 0,0 0 21 16,0 0 51 0,0 0-17-16,0 0-32 0,13 0-9 15,5 0-11-15,5 0-5 16,3 1 1-16,3 1-5 16,-1 3 8-16,-3 3 23 15,-2 5-2-15,-5 5-19 16,-4 5-20-16,-6 4-7 15,-8 7 9-15,0 5-9 16,-16 4 5-16,-8 4-7 16,-6 3 1-16,-2-2 7 15,1-1-7-15,3-6 0 16,7-5-1-16,5-4 0 0,10-5-1 16,6-1 1-16,0-4-11 15,11-3-33-15,9-2-23 16,4 0 5-16,4-3 42 15,1 1 11-15,-1 0 9 16,-3 3 0-16,-4 4-1 16,-3 2 0-16,-6 2-5 15,-6 2 0-15,-5 6 6 16,-1 2 9-16,-1 3-3 16,-14 4 5-16,0 1-5 15,-1 2 12-15,1-3-5 16,0 1 0-16,6-4-6 15,6-3-1-15,3-2-6 16,0-2 0-16,13-1-1 0,7-3 0 16,1 3 1-16,0-2 0 15,-1 0 0-15,-3 3 0 16,-4 8 7-16,-4 4-6 16,-6 7-1-16,-3 6 0 15,-1 15 0-15,-11-6 1 16,-5 4 7-16,2-4-7 15,5-11-1-15,4 2 1 16,6-5 7-16,0-10-8 16,8-6 0-16,9-5 0 15,4-8-11-15,2 0 10 16,2-4 2-16,0-1-1 16,1 3 1-16,0 1 0 0,1 3-1 15,-1 7 0 1,-4 12 0-16,-1 21 10 0,-7 24-9 15,-10 27 0-15,-4 12 1 16,-6-1 12-16,-8-8 42 16,7-15 57-16,2-5-10 15,5-8-25-15,0-17-47 16,11-17-16-16,1-16 0 16,4-4-15-16,17 17-6 15,-3-8-104-15,0-7-271 0</inkml:trace>
  <inkml:trace contextRef="#ctx0" brushRef="#br0" timeOffset="71278.57">23635 1294 977 0,'0'0'328'15,"0"0"-210"-15,0 0-82 16,0 0-27-16,3-89 7 15,3 61 21-15,0-1-18 0,2-2 15 16,2 2-24-16,0 0 2 16,1 1-11-16,2 3 10 15,-2 4-1-15,2 3-8 16,-2 6 4-16,-1 4-6 16,0 4-1-16,1 4-10 15,0 0 0-15,3 13-3 16,4 10 9-16,5 13 5 15,8 22 11-15,6 24-1 16,5 20-4-16,-6-9 1 16,-9-18-7-16,-12-25 0 15,-5-21 6-15,-1 2-4 0,0-2-1 16,0-2 7-16,-5-10-8 16,-2-8 0-16,-2-5 1 15,0-4 59-15,0 0 40 16,0 0 13-16,0-13-48 15,-10-8-43-15,-1-10-8 16,-1-11-5-16,-1-9-1 16,1-7-2-16,0-3-6 15,6 0 1-15,4 1-1 16,2 5 0-16,0 7-17 16,12 6 11-16,3 8 5 15,3 8 0-15,0 9-9 16,3 5 8-16,1 4-7 0,-1 8 3 15,3 0-5-15,1 17-8 16,4 13 7-16,-3 15 10 16,1 11 2-16,-4 6 1 15,-4 4-1-15,-4 0-2 16,-8-4-5-16,-5-8 7 16,-2-8 1-16,0-8 0 15,0-9 1-15,0-10 4 16,0-9-5-16,-2-4-1 15,2-4 6-15,-1-2 10 16,1 0 9-16,-2-12 8 16,1-10-24-16,-1-10-1 15,1-9-8-15,1-7-5 16,0-10 5-16,0-3 6 0,9-4-4 16,4 0 3-16,5 3-5 15,0 4-7-15,6 10 1 16,0 9-10-16,0 11 9 15,-2 8-1-15,-2 9-14 16,-1 3 9-16,-4 7 4 16,0 1 8-16,-2 4-19 15,2 13-8-15,-1 11 18 16,0 11 2-16,0 19 8 16,1 27 1-16,-6 31-1 15,-5 14 1-15,-2 4-1 16,-2-6 6-16,3-17-5 15,1-4-1-15,6-7 1 0,6-5 0 16,4-8 4-16,3-17-5 16,-1-16 0-16,1-17 9 15,2-9-8-15,6-2 1 16,7-1-2-16,8-3 0 16,-1-16-20-16,2-6 19 15,-2-21 0-15,6-29-29 16,7-33-77-16,-12 8-62 15,-7 3-566-15</inkml:trace>
  <inkml:trace contextRef="#ctx0" brushRef="#br0" timeOffset="72229.98">25507 2222 758 0,'0'0'343'0,"0"0"-206"16,0 0-22-16,0 0 40 15,0 0 21-15,0 0-27 16,0 0-61-16,-28-67-25 15,17 60-6-15,-1-1-10 16,-4 3-24-16,-2 1-23 16,-1 2 1-16,-4 2-1 15,1 0 0-15,-1 3 0 16,0 11-1-16,2 6-8 16,4 5 9-16,3 8 1 0,4 6 5 15,6 9-5 1,4 5 5-16,0 3 0 0,9-1-5 15,12-4-1-15,7-9 19 16,3-8-11-16,5-10 2 16,3-9-10-16,0-8 0 15,1-7-2-15,-1 0-45 16,6-24-83-16,-8 1-247 16,-10-2-711-16</inkml:trace>
  <inkml:trace contextRef="#ctx0" brushRef="#br0" timeOffset="77274.73">25813 2637 958 0,'0'0'535'15,"0"0"-453"-15,0 0-52 16,0 0 40-16,0 0 60 16,0 0-27-16,2-76-39 15,-2 63-27-15,1 2-10 0,-1 1-5 16,0 1 11-16,3 3-5 16,-3-1-8-16,0 0 5 15,0-1-19-15,1 2 6 16,-1 3-11-16,0 1-1 15,0 2-1-15,0 0-8 16,2 5-13-16,1 14 4 16,3 9 18-16,1 8 13 15,2 6-12-15,3 4 7 16,-1 1-8-16,0-5 3 16,-2-2-2-16,-1-9 0 15,-2-7-1-15,0-6-20 16,-2-7-197-16,-1-8-106 0,0-3-297 15</inkml:trace>
  <inkml:trace contextRef="#ctx0" brushRef="#br0" timeOffset="77628.75">26010 2668 1007 0,'0'0'218'0,"0"0"-140"16,0 79-2-16,0-42-7 16,7-2 26-16,11-4 2 15,2-6 1-15,5-5-59 16,0-7-27-16,1-7 0 0,-3-6-3 16,-5 0 14-16,-1-9 16 15,-7-12 32-15,-2-7-36 16,-8-5-1-16,0-4-14 15,-2 3-6-15,-13 1-13 16,-4 5 23-16,-2 4 17 16,0 8-7-16,-3 5-13 15,2 6-10-15,1 5-11 16,0 2 0-16,3 15-18 16,5 6-40-16,4 14-119 15,3-2-163-15,6-7-688 0</inkml:trace>
  <inkml:trace contextRef="#ctx0" brushRef="#br0" timeOffset="77964.77">26225 2157 948 0,'0'0'301'0,"0"0"-207"0,0 0-41 16,0 0-29-16,0 0-1 15,0 0 81-15,0 0-4 16,23 104 17-16,-12-58-37 15,1 3-2-15,1 4-9 16,-2-1-33-16,-1-4-21 16,-2-5-15-16,-4-3 0 15,-4 5-136-15,0-9-371 16,-1-12-208-16</inkml:trace>
  <inkml:trace contextRef="#ctx0" brushRef="#br0" timeOffset="78169.53">26298 2493 1280 0,'0'0'231'0,"0"0"-131"16,0 0 39-16,0 0-27 16,110 5-3-16,-74-2-41 15,0 1-28-15,2-3-27 16,-3-1-13-16,-4 0-27 15,-1-16-100-15,-12-2-213 16,-5-2-489-16</inkml:trace>
  <inkml:trace contextRef="#ctx0" brushRef="#br0" timeOffset="78387.78">26526 2115 466 0,'0'0'1167'0,"0"0"-1002"15,0 0-135-15,0 0-30 16,0 0 54-16,-3 79 42 16,4-35 4-16,10 6-32 15,2 0-21-15,2 1-19 16,1-5-18-16,0-2-5 16,0-5-5-16,-1-5-56 15,7-4-145-15,-4-10-285 16,-1-10-546-16</inkml:trace>
  <inkml:trace contextRef="#ctx0" brushRef="#br0" timeOffset="78686.55">26847 2492 430 0,'0'0'1015'0,"0"0"-876"16,0 77-92-16,0-44-16 15,4-4 23-15,9-5 35 16,7-6-21-16,1-7-40 16,3-6-15-16,-2-5-7 15,-1-1-6-15,-5-17-4 16,-4-6-14-16,-6-3 9 16,-6-2 8-16,0 1 2 0,-6 3 4 15,-7 5 20 1,-5 4-3-16,0 10-1 0,-3 6-21 15,0 0-11-15,0 17-41 16,-4 18-125-16,6-4-79 16,5-2-431-16</inkml:trace>
  <inkml:trace contextRef="#ctx0" brushRef="#br0" timeOffset="78995.17">26857 2819 1169 0,'0'0'268'0,"0"0"-178"16,-13 95-14-16,13-54 11 15,0-4 27-15,13-6-38 0,7-7-22 16,3-9-20-16,4-6 4 16,0-9-13-16,1 0 4 15,-4-12 15-15,-3-12-10 16,-5-7-10-16,-5-5-5 15,-6-1 9-15,-5 0 28 16,0 2-44-16,-13 6 25 16,-6 7-6-16,-2 7-19 15,-4 6 1-15,-2 9-12 16,2 0-1-16,1 10-65 16,3 16-83-16,5-2-221 15,5-4-947-15</inkml:trace>
  <inkml:trace contextRef="#ctx0" brushRef="#br0" timeOffset="79647.9">27322 1634 1517 0,'0'0'316'0,"0"0"-240"16,0 0-14-16,0 0 9 16,0 0 25-16,109 0-24 15,-67 0-31-15,6 0-21 16,-3 0-8-16,-3 0-5 0,-4 0-7 16,-8 0 0-16,-7 0-32 15,-9 0-69-15,-14 0-185 16,0 0-319-16,-9 4-512 0</inkml:trace>
  <inkml:trace contextRef="#ctx0" brushRef="#br0" timeOffset="79896.95">27368 1858 426 0,'0'0'851'0,"0"0"-735"15,0 0-11-15,0 0 66 16,0 0 22-16,117 16-39 16,-72-15-57-16,1 1-46 15,-1-1-30-15,-5 1-12 16,-7-1-8-16,-6-1 0 16,-8 3-1-16,-8-3-21 15,-7 2-51-15,-4 3-108 16,0-1-149-16,-6-1-193 0</inkml:trace>
  <inkml:trace contextRef="#ctx0" brushRef="#br0" timeOffset="82244.27">28171 1922 1237 0,'0'0'316'16,"0"0"-209"-16,0 0-59 15,5-101 39-15,-2 66 7 16,1-3-13-16,3-3-40 15,-2 0 4-15,-1-1-20 16,-1 2-15-16,1 3-8 16,-1 4 5-16,-2 8-4 15,-1 3-2-15,2 10 5 16,-2 3-5-16,0 5 10 0,0 4-11 16,0 0-9-16,0 0 8 15,0 6-13-15,0 14 12 16,3 27 2-16,8 28 0 15,4 23 1-15,3 10 7 16,-3-18-7-16,-3-23 1 16,-5-25 4-16,-2-6-5 15,0 1 0-15,0 1-1 16,0-2-4-16,-2-9-83 16,-2-12-72-16,-1-6-90 15,0-9-363-15</inkml:trace>
  <inkml:trace contextRef="#ctx0" brushRef="#br0" timeOffset="82770.55">28443 1556 1380 0,'0'0'387'16,"0"0"-339"-16,0 0-36 16,0 0-12-16,0 0 35 15,0 0 14-15,0 0-23 0,98-24-14 16,-63 24 1 0,3 0-7-16,-2 7-5 0,0 7 0 15,-5 3 8-15,-3 4-8 16,-4 1-1-16,-9 7-5 15,-7 2 5-15,-8 5 7 16,0 3 2-16,-14 2-9 16,-11 1-12-16,-6 1 12 15,-1-5 10-15,1-2-8 16,4-6 9-16,3-5-10 16,9-6 11-16,6-7-6 15,4-6-5-15,5-2-1 16,0-2-5-16,4-2 5 15,11 0 1-15,7 0 10 16,6 0-2-16,4 0 7 0,2-2 2 16,-1 0 14-16,0-1 7 15,-3 3-13-15,-2 0-11 16,-6 0-5-16,-4 0-10 16,-3 0 0-16,-3 0-20 15,-2 0-104-15,1-12-112 16,-2 2-161-16,-2-2-432 0</inkml:trace>
  <inkml:trace contextRef="#ctx0" brushRef="#br0" timeOffset="83146.61">29063 1504 960 0,'0'0'553'0,"0"0"-499"16,0 0-48-16,0 0 0 16,-7 85 1-16,7-54 19 15,16-2 40-15,7-2-15 16,6-7 16-16,3-6-31 16,3-5-11-16,-2-9 13 15,0 0 6-15,-3-9-3 16,-3-9-11-16,-8-5-7 15,-4-5-4-15,-6-3-6 16,-8 2 8-16,-1-2 10 16,0 1-5-16,-15 2 2 15,-5 4-3-15,-6 7-7 0,-5 10-8 16,-5 7-10-16,-3 0 0 16,-4 18 0-16,3 7-52 15,4 8-89-15,3 16-73 16,11-8-138-16,9-5-436 0</inkml:trace>
  <inkml:trace contextRef="#ctx0" brushRef="#br0" timeOffset="83513.97">29194 1700 1164 0,'0'0'233'0,"0"0"-169"15,0 0-16-15,-83 68 29 16,64-31 22-16,6 3-16 16,10 3-46-16,3-1-20 15,7-2-7-15,16-7-10 16,6-5 9-16,5-11 9 16,3-5-5-16,1-12-12 15,0 0 12-15,0-16 2 16,-6-9-6-16,-3-9 4 15,-7-4-4-15,-8-3 10 16,-7-1 13-16,-7 5 16 16,0 2-10-16,-4 3 15 0,-13 10-6 15,-5 5-10 1,-8 10-19-16,-3 7-18 0,-6 5-1 16,-1 19-52-16,3 4-22 15,-1 19-111-15,12-8-145 16,6-4-708-16</inkml:trace>
  <inkml:trace contextRef="#ctx0" brushRef="#br0" timeOffset="83733.93">29746 2046 1620 0,'0'0'373'0,"0"0"-281"16,0 0-62-16,0 0-21 15,0 0 1-15,0 0-10 16,0 0-15-16,-9 8-202 16,15-16-658-16</inkml:trace>
  <inkml:trace contextRef="#ctx0" brushRef="#br0" timeOffset="84024.85">29906 1361 1166 0,'0'0'175'16,"0"0"-121"-16,18 115 47 16,-5-34 118-16,2-1 13 15,-3-7-62-15,-1-11-71 16,-1-18-53-16,-3 0-28 16,2-1-18-16,0-9-2 15,-4-10-42-15,-1-9-55 16,-1-10-130-16,2-5-264 0,-2 0-283 0</inkml:trace>
  <inkml:trace contextRef="#ctx0" brushRef="#br0" timeOffset="84378.76">30261 1532 1094 0,'0'0'239'0,"0"0"-165"16,0 0-22-16,10 91 2 15,5-70 35-15,5-6 70 16,5-5-77-16,3-8-37 0,4-2-10 16,-1-11-1-16,-1-8-9 15,-5-9 7-15,-7-1 0 16,-6-4-16-16,-8-1 9 15,-4 2 9-15,0 3 19 16,-12 4-4-16,-7 2-18 16,-5 6-18-16,-5 9 1 15,-3 6-14-15,-2 2-3 16,-1 17-14-16,3 10-24 16,3 4-77-16,9 15-97 15,6-6-141-15,8-9-615 0</inkml:trace>
  <inkml:trace contextRef="#ctx0" brushRef="#br0" timeOffset="84722.68">30333 1666 1551 0,'0'0'256'0,"0"0"-188"15,-45 87-41-15,33-46-1 16,10 3 30-16,2-7-21 15,15-2-10-15,13-6-3 16,5-7-21-16,5-7 6 16,2-11 11-16,3-4-12 15,-4-7 5-15,-3-15 1 16,-5-7-10-16,-7-5 6 0,-6-4 7 16,-9-2 4-1,-8-1 15-15,-1 3 9 0,-9 6 4 16,-13 6 1-16,-3 5-4 15,-7 10-26-15,-4 8-12 16,-1 3-6-16,-1 14-9 16,3 11-4-16,7 7-52 15,8 0-43-15,13 10-80 16,7-9-322-16,0-8-526 0</inkml:trace>
  <inkml:trace contextRef="#ctx0" brushRef="#br0" timeOffset="85539.73">30990 1630 1307 0,'0'0'658'0,"0"0"-579"16,0 0 2-16,0 0 18 15,0 0-31-15,-33-74-19 16,16 71-34-16,-3 3 10 15,-2 0-7-15,-5 14-18 16,0 9-7-16,0 5 7 16,2 5 12-16,5 1-12 15,4 0 0-15,9-1-12 16,5-5-3-16,2-3-8 16,11-6-20-16,11-5-2 15,8-4-6-15,3-6 9 0,1-4 5 16,2-4-14-16,-3-11 5 15,-5-5 38-15,-3-2 8 16,-6-4 12-16,-3 2 33 16,-6 2 22-16,-3 5 3 15,-4 5-21-15,-1 7-6 16,-1 5-43-16,-1 0-3 16,2 10-16-16,2 14 13 15,1 13 6-15,4 12 1 16,1 17-1-16,8 22-10 15,10 25-5-15,5 11 15 16,3 4-2-16,-2-5 2 0,-8-14-15 16,-8-2-38-1,-8-10-3-15,-7-19-15 16,-3-21 52-16,-3-14-23 0,-15-11 14 16,-7 4-9-16,-9 0 23 15,-8-1 14-15,-6-11 10 16,0-12 3-16,-2-12 36 15,-4 0 24-15,4-17 8 16,0-12-8-16,6-3 1 16,6-6-10-16,7-4-15 15,7-4-21-15,7-4-21 16,8-1 11-16,8-2-17 16,1-1-1-16,12 1-1 0,15 2-48 15,10-1 49 1,10 3 11-16,6 1-4 0,7 4-5 15,1 7-1-15,3 4 5 16,-3 7-3-16,-4 6-3 16,-4 3 2-16,-5 5-1 15,-8 2 0-15,-4 3-1 16,-6 3 0-16,-5 0 0 16,-5 2 1-16,-8 2 0 15,-3 0-1-15,-5 0-21 16,-1 0-35-16,-3 0-20 15,-4 0-40-15,-10 0-168 16,-4 0-353-16</inkml:trace>
  <inkml:trace contextRef="#ctx0" brushRef="#br0" timeOffset="86126.92">31615 1134 1101 0,'0'0'151'0,"0"0"-151"15,0 0 0-15,0 0 13 16,0 82 165-16,0 4 42 15,-12 43-80-15,-3 21-54 16,-6 8-16-16,-2-11-33 16,2-24-19-16,6-16-11 15,4-27-5-15,6-24 0 16,5-20 6-16,0-11-8 16,0-2-53-16,14-8-183 15,1-6-172-15,3-9-541 0</inkml:trace>
  <inkml:trace contextRef="#ctx0" brushRef="#br0" timeOffset="87072.6">31826 1755 1309 0,'0'0'565'16,"0"0"-563"-16,0 0-2 15,0 0-15-15,0 0 15 16,0 0 17-16,0 0 9 16,61 66 12-16,-46-25-5 15,-2 3-13-15,-1-2-7 16,-2-5 9-16,-2-8 3 0,1-9-3 16,-5-8-12-16,2-5-4 15,0-7-6-15,0 0 24 16,6-9-2-16,0-12-15 15,4-7-7-15,1-3-6 16,1 0 5-16,-3 3 1 16,-1 4-13-16,-1 7-18 15,-6 11 0-15,-1 6 1 16,-3 0-15-16,0 17 13 16,-2 4 32-16,1 1 4 15,1 2 14-15,3-5-8 16,6-7 3-16,0-2-5 0,4-8 2 15,2-2 6 1,1 0-10-16,1-12-6 16,1-5-11-16,-2 0-4 0,-4 1-7 15,-2 3 8-15,-4 6 0 16,-1 7-7-16,-4 0-8 16,4 6-19-16,-2 12 47 15,3-1 0-15,1 0 1 16,3-2 1-16,1-6 6 15,1-4-7-15,-2-5 15 16,1 0-2-16,-4-5-6 16,-1-10-7-16,-6-5-15 15,-3-3-34-15,0-3-13 16,-4 0 8-16,-11 3 12 16,-5 4 35-16,2 9 8 0,1 8-1 15,-1 2 1-15,4 14-1 16,5 8 2-16,6 5-1 15,3-2 1-15,6-3-1 16,15-3-1-16,9-6-20 16,6-8 8-16,-1-5-21 15,4-1 1-15,-1-16 14 16,2-6-17-16,-3-8 5 16,-1-5 18-16,-3-5 12 15,-3-6 27-15,-2-15 23 16,-7-21-11-16,-14-21-13 15,-7 7-2-15,0 21 21 16,-7 25 32-16,-5 28-8 0,-2 2-27 16,-3 10-12-16,-5 11-13 15,-3 11-17-15,-8 39 13 16,2 34 30-16,7 33 6 16,11 9-18-16,13-6-9 15,3-27-10-15,10-32-2 16,1-16 11-16,2-6-14 15,5 5-5-15,2 2-1 16,0 0-1-16,0-10-63 16,-8-9-86-16,-5-8-221 15,-7-9-911-15</inkml:trace>
  <inkml:trace contextRef="#ctx0" brushRef="#br0" timeOffset="89174.52">6070 3370 211 0,'0'0'313'16,"0"0"-202"-16,0 0 2 16,0 89 11-16,0-50 33 15,0 5-28-15,0 16 14 16,8 28-6-16,19 33 2 15,7 18-34-15,2 9-19 16,1-4-1-16,-10-19-21 0,-8-11-30 16,-7-25-16-16,-3-26-1 15,-4-18-8-15,-2-10 6 16,0 1 25-16,1 3 3 16,-1-3-10-16,1-7-19 15,-2-8-6-15,-1-9-8 16,1-3 0-16,-2-9-25 15,0 0-65-15,0-21-65 16,-2-6-215-16,-6-6-461 0</inkml:trace>
  <inkml:trace contextRef="#ctx0" brushRef="#br0" timeOffset="93552.5">6081 3285 730 0,'0'0'114'0,"0"0"-65"16,0 0 144-16,0 0-57 16,0 0-31-16,98 1 94 15,-64-1-88-15,4 0-28 16,5 0-23-16,6-2-8 15,5-5-9-15,1 2-26 16,8-1-6-16,-2-1-1 16,0 0-9-16,3 1 7 15,0-2 1-15,-4 2-8 16,1 3 7-16,-3 0-7 16,0 1-1-16,2 0 2 0,3-1 30 15,-1 1-7 1,3-3-9-16,-3 0-10 0,1 0-5 15,1-2 10-15,-1 0-11 16,-2 2 1-16,0-2 10 16,-1 0-11-16,-2 0 0 15,-3 0 1-15,-1 1 15 16,-2-1-7-16,2 3-8 16,-1 0-1-16,1 0 9 15,-3 1-8-15,4 1 5 16,-3 1-5-16,-1 1-1 15,-5 0 0-15,0 0 1 16,-4 0 0-16,-1 0-1 16,0 0 0-16,1 4 0 15,-2 0 1-15,3 1-1 0,-2 0 0 16,2 2 0-16,0-1 1 16,6-2 7-16,2-1-6 15,6-3 19-15,6 0-8 16,-1 0-3-16,-2 0-8 15,4 0-1-15,-1 0 3 16,-2-3-1-16,6-4 0 16,-3 0-2-16,0 0-1 15,-1 1 2-15,-2 1-1 16,0 1-1-16,-1-1 0 16,-1 0 1-16,-2 1-1 15,4-1 1-15,-1 1-1 0,1 0-1 16,0 1 0-16,-1-1 1 15,-1 2 1-15,0-1 0 16,-1-1-1-16,-1 1 1 16,1-1-1-16,3 1 0 15,0 0 0-15,2 0 0 16,4 1 0-16,0-4 1 16,2 0-1-16,1-1 0 15,3 1 0-15,12-5 0 16,10-1-1-16,-5-1 1 15,-11 1 0-15,3 0 0 16,-2 0 1-16,20-2-1 16,12 1-6-16,-10 1 6 0,-8 3 0 15,-8-1 6 1,2-3-5-16,3-1 0 0,0-3-1 16,6 0 1-16,0-2-1 15,3 1 0-15,-3 0-1 16,-2-1 1-16,-1 2 0 15,-1 0 0-15,1 0 0 16,0-3 1-16,0-1-1 16,0-1 0-16,2 1 0 15,-2-2 0-15,-1 2 0 16,-1 4 0-16,-1 0-5 16,-1 3 4-16,-1 3 1 15,-2-1 0-15,-3 2 1 16,1-1-1-16,1-1 0 15,2 1 1-15,0 0-1 0,0 2 1 16,-3 1 0-16,2-1 0 16,-1 2-1-16,2 1 0 15,2 1-1-15,-1 1 1 16,1-2-1-16,-1 2 1 16,-1 1 0-16,0-3-2 15,-1 3 1-15,2-2 1 16,-1 0 1-16,3 2 0 15,0 1-1-15,2 0 1 16,3-3-1-16,1-1-1 16,-1 1 1-16,-1 1-1 15,1 0 1-15,-2 0 0 0,0 0 0 16,3 0 0-16,-3 1 0 16,1 3 1-16,-1-2-1 15,2 2 1-15,-2 0-2 16,3 0 0-16,2 0 0 15,-2 0 1-15,-1 5-2 16,-1 2 1-16,-2 2-7 16,-1-3 7-16,1 0-1 15,-1-2-14-15,1-3 6 16,2-1 2-16,2 0 7 16,-1 0-8-16,2-2-2 15,-1-4-9-15,-1 1 9 16,0 1 3-16,-2 0 7 0,0 0-12 15,0 0 4 1,0-1 8-16,-1-4-8 0,-1 5-2 16,-2-2-5-16,-1-1 8 15,-1 3 8-15,3-2 0 16,-3 0-15-16,-1 1-22 16,-14-3-2-16,-15 3 7 15,-13 0 17-15,-4 3 14 16,6-3-8-16,5 3 9 15,2-1 0-15,-8 0 0 16,-4-1 1-16,-10 1 0 16,-6-1-1-16,-10 1 0 15,-4 0 0-15,-6 1 0 0,-4 2 0 16,-1 0 2 0,-1 0-1-16,0 0 2 0,0 0-2 15,0 0-1-15,3 0-1 16,3 0-9-16,6 0-34 15,1 0-10-15,8 5 0 16,3 2-43-16,5 3-17 16,2 0 36-16,4 2 55 15,3-2 22-15,-1 3 1 16,4-3 0-16,0 0 0 16,1-2 0-16,-3-2-1 15,-2-2-11-15,-6-4 11 16,-6 0-7-16,-5 0 8 15,-7 0 2-15,-4 0 10 16,-4 0 27-16,-2 0 34 0,-1 0-22 16,-2 0-11-16,1 0-24 15,-1 0-8-15,0 0-7 16,2 0-1-16,-1 0 1 16,2 0-1-16,3 0 0 15,0 0 0-15,1 0 0 16,1 0 0-16,2 0-1 15,1 0 1-15,-1 2-6 16,2-1-4-16,0 0 4 16,0 1 6-16,0-1 0 15,-3 3 0-15,1-4 0 16,-1 4 0-16,-3-1 0 0,2 2 0 16,-4-2 0-16,2-1-1 15,-3 1 1-15,-3-3 1 16,1 0 0-16,-1 0 12 15,0 0 3-15,0 0-1 16,0 0-8-16,0 0-5 16,2 0 5-16,-2 2-7 15,1-1 0-15,2-1-8 16,-1 1 7-16,1 1-24 16,-1-2 1-16,1 0 6 15,-2 1 7-15,4-1 3 16,0 0-34-16,3 0-68 15,-1 0-57-15,2 0-51 0,2 0 105 16,-2 0 81 0,0-4 25-16,-1 1 7 0,0-2 0 15,0 0 17-15,-1-1 28 16,2 0 24-16,-2 0-2 16,-1 0 18-16,-1 1-7 15,-1 2-42-15,-1 1-14 16,-1 0-10-16,-2 2-2 15,1 0-9-15,1 0-1 16,-1 2 0-16,2 6 11 16,0 1 1-16,2 4-11 15,1 3 5-15,-2 2-5 16,2 3 0-16,-2 3 6 0,1 3-6 16,-2 4 0-1,2 3-1-15,1 5 2 0,1-1 5 16,2 6 73-16,1 2-43 15,4 2-21-15,-2 3-8 16,-2 2-1-16,3 2-6 16,0-1 8-16,0 2 4 15,0-1 6-15,2-1-6 16,0 4 29-16,3-2-8 16,-1 2-15-16,3 1-9 15,-1 3-1-15,1 2 10 16,2 2 10-16,1 2 35 15,-2-1-29-15,3 1-17 16,-2-3-10-16,0-3-6 16,-4-3-1-16,2-2 7 0,-5-4-7 15,1 1 0-15,-2-2-1 16,-1-1 1-16,-4-2-1 16,-3-1-15-16,-5-5-7 15,-1-4 10-15,0-10 2 16,0-7 9-16,0-7-5 15,0-6-29-15,-1-6-44 16,-1-3-33-16,-2 0 48 16,1 0 11-16,-2 0 11 15,1-3-64-15,-3 1-48 16,0-1 31-16,1 1 90 16,-3 2 3-16,-2 0 14 0,-3 0-30 15,-2 0-1-15,-2 2 27 16,-3 3 20-16,-4 2 52 15,-2-2 96-15,-3 3 25 16,-4-3-16-16,-5 3-82 16,-3-3-30-16,-7 1-17 15,-3-1-20-15,-3 1 4 16,-4 1 56-16,-5 2 8 16,-1-2 7-16,-6 2-10 15,-12 0-24-15,-13 2-19 16,-14 3-16-16,-1-2-12 15,9 2-1-15,8-3 0 16,11-2 5-16,0-1-5 16,0 0 1-16,1 1-2 15,-1-2 0-15,0-1 0 0,0 1 1 16,-2 0 0-16,1-1 0 16,-1 1 0-16,0-2 0 15,0 0 0-15,-1 2 11 16,-1-2-11-16,-1 3-1 15,-2 1 0-15,-2-1 0 16,-1 1 0-16,-2 1-1 16,1-2 0-16,-3 1 0 15,2 0 1-15,-4-1 0 16,-1 1 0-16,0-2 7 16,-1 3-6-16,-3-3-1 15,-1 3-1-15,-1 0 1 16,2 2 0-16,-1-2 0 0,-2 1-1 15,-2-1 1 1,2 1-1-16,-4 0 1 0,2-2 0 16,-3 1 1-16,2-2 1 15,1 2-2-15,0-3 0 16,3 2 7-16,1-4-7 16,-3 0-7-16,-1 2 6 15,0-1 1-15,-3 0 0 16,2-1 5-16,-1 0-5 15,1-1 0-15,-1 0 0 16,1 0 0-16,-1-4 1 16,1 3-1-16,0-1 0 0,-3 1-7 15,0 0 6-15,-1-2-8 16,1 4-7-16,-2-2 16 16,2 2-1-16,-1 1 0 15,1-1-6-15,1 1 6 16,3-1 0-16,-4 1 0 15,1-1 0-15,0 1-21 16,0 0 21-16,-1 2 1 16,0-4-1-16,-1 1 1 15,1 0 0-15,-2-3 0 16,2 2 1-16,1-1-2 16,-5 0-6-16,1 1 7 15,-3 0 0-15,3 1 6 16,-1-3-6-16,7 0 1 15,-2 1 0-15,0 2-1 0,3-1 1 16,0 1-1-16,2 2 1 16,-2 2-1-16,-3 2 0 15,3 1 0-15,-3 4 0 16,5-2 0-16,-2 0 1 16,3 0-1-16,2-2 0 15,2 1 1-15,1-2 0 16,1-2-1-16,-2-1 2 15,-2 1-2-15,1-3 0 16,-4 3 0-16,-1-3-2 16,-2 3 2-16,1-1 0 15,-4 3 0-15,-2-2-2 16,0 1 1-16,3 0 0 0,-3-2-1 16,-1 1-3-16,1-1 5 15,1-1 1-15,0 2-1 16,1-3 0-16,1 1 1 15,1 0-1-15,1 1 0 16,7-2 0-16,-1 3 0 16,2 1 1-16,2-1-1 15,-1 0 0-15,7 0 0 16,0-2 0-16,6 1 1 16,3-2-1-16,3 0 0 15,0-1 1-15,0 2 3 16,15-2 5-16,7 0-8 15,11 1-1-15,1 0 0 16,-7 1 0-16,-9 0 0 16,-8 1 0-16,4 0 0 0,-1 0 0 15,5 0 1-15,1-2 0 16,2 0 0-16,4 2 0 16,4-2-1-16,5 1 1 15,5-1-1-15,7-2 1 16,6 1 1-16,6-2 11 15,9-1 6-15,5-1-9 16,7-1 2-16,3 0 3 16,0 0-15-16,0 0-8 15,0 0-27-15,7 0 35 0,4 0 9 16,-2 0-9 0,-2 0-12-16,0-1 2 0,-2-1-8 15,-2 2-2-15,-3 0 19 16,3 0-5-16,-3 0-6 15,0-1-64-15,0-3-60 16,0 1-134-16,0-1-439 0</inkml:trace>
  <inkml:trace contextRef="#ctx0" brushRef="#br0" timeOffset="94108.71">6130 4797 42 0,'0'0'583'0,"0"0"-452"0,0 0-76 15,0 0 23-15,0 0 62 16,0 0 21-16,0 0-24 16,18 58-32-16,-11-31-28 15,4 8-23-15,2 7-9 16,1 5-9-16,-1 6-18 16,2 4 6-16,0 6 11 15,-2 1-16-15,-2 0-11 16,-1-2-7-16,-4-5-1 15,2-4 0-15,-2-7 0 16,-2-4-11-16,3-7-24 16,-2-5-11-16,-2-8 14 0,-2-5 0 15,1-8-21-15,-2-2-8 16,0-7-39-16,0 0-110 16,0-7-326-16</inkml:trace>
  <inkml:trace contextRef="#ctx0" brushRef="#br0" timeOffset="101886.48">13516 6240 755 0,'0'0'338'15,"0"0"-192"-15,0 0-26 16,0 0-21-16,0 0 11 15,-4 0 11-15,4 0-2 16,0 0-29-16,0 0-44 16,0 0-17-16,0 0-19 15,0 0 2-15,7 0-3 16,7 0 14-16,4 0-4 16,7 0 5-16,5 0-10 15,4 0-6-15,8-3-7 16,1-2-1-16,5-3 7 0,-2 0-5 15,2-3 0-15,-5 4-2 16,-1 0 0-16,-6 4-1 16,-4 3 1-16,-5 0 4 15,-6 0-4-15,-3 3-17 16,-6 4 1-16,-3-2 15 16,-3 0-35-16,-2-1-59 15,-1-1-143-15,-1-2-331 16,-2-1-458-16</inkml:trace>
  <inkml:trace contextRef="#ctx0" brushRef="#br0" timeOffset="102631.1">14174 6072 954 0,'0'0'325'16,"0"0"-228"-16,0 0-72 16,0 0-24-16,0 0 16 15,0 0 41-15,18 93 38 16,-8-58-8-16,2 6-17 16,2 3-29-16,-2 1-25 15,1-3-6-15,-4-3 2 0,0-5 5 16,-3-9-3-16,1-9 1 15,-4-6 4-15,-1-3-5 16,-1-7 10-16,-1 0 29 16,0 0 22-16,0 0-11 15,0-14-30-15,0-3-20 16,0-6-14-16,-6-7 9 16,-2-3-10-16,-3-3-1 15,-1 0 1-15,-3-4 0 16,3-2 0-16,-1-2 0 15,2 1 0-15,1 4 5 16,1 3-5-16,3 7 0 16,2 6-6-16,2 5 6 15,-1 4 0-15,3 6 1 16,0 0 1-16,0 4-2 0,0 2-1 16,0 1 1-16,0 1-10 15,0 0 1-15,9 0 0 16,6 1 8-16,3 10 0 15,4 0 0-15,5 4-11 16,3 4 12-16,1-1 5 16,0 0-4-16,-1 2 5 15,0-1-6-15,-3-3 2 16,-3 1-1-16,-3 0 0 16,-5-1-1-16,-7-1-1 15,-4 2 1-15,-5 0 0 16,0 2 11-16,-11 1-2 15,-10-1 4-15,-1 2-4 16,-1-1 9-16,0-3 5 16,0-2 10-16,4-6-21 0,4 1 0 15,4-4-11-15,3-2-1 16,2-4 0-16,4 0-6 16,1 0-34-16,1 0-37 15,0-10-193-15,9-2-475 0</inkml:trace>
  <inkml:trace contextRef="#ctx0" brushRef="#br0" timeOffset="104551.92">15187 6166 1073 0,'0'0'312'16,"0"0"-152"-16,0 0 38 15,0 0-76-15,0-71 8 16,-3 33-41-16,0-2-37 16,0-4-23-16,1-1 1 15,-2 0-14-15,-1 3-3 16,0 3-12-16,0 7 0 15,1 7 1-15,1 6-1 16,1 9 4-16,1 7-5 16,1 3-34-16,0 11 18 15,1 28 16-15,15 30 7 0,9 28 13 16,1 12-9 0,0-16-3-16,-7-26-7 0,-9-31 1 15,0-9-1-15,1 1 7 16,-2-3-5-16,-1-3-3 15,-2-11-15-15,-1-11-75 16,-2 0-142-16,-3-11-487 0</inkml:trace>
  <inkml:trace contextRef="#ctx0" brushRef="#br0" timeOffset="105002.05">15372 5934 1196 0,'0'0'192'16,"0"0"-135"-16,0 0-40 15,0 0 12-15,80-67 37 16,-51 59 4-16,4 5-8 16,1 3 0-16,3 4-16 15,2 14 7-15,-5 7-2 16,-4 9-11-16,-5 4-17 15,-8 4 1-15,-10 4 16 16,-5 1-15-16,-2 0-19 16,-11 0 0-16,-11-5-1 15,-4-3-5-15,-2-7-26 16,0-8-4-16,4-7 11 0,3-8 17 16,8-6 2-16,5-3 0 15,4-9-29-15,4-8-12 16,9-3 6-16,7 3 26 15,8 1 9-15,3 5 9 16,4 9 11-16,0 2 15 16,2 0 18-16,0 2 5 15,-3 9-8-15,-3-3-23 16,-3-3-26-16,-6-2-1 16,-1-3-24-16,7-15-80 15,-6-8-193-15,-1-4-513 0</inkml:trace>
  <inkml:trace contextRef="#ctx0" brushRef="#br0" timeOffset="105332.14">15981 5775 1420 0,'0'0'285'0,"0"0"-212"15,0 0-45-15,0 0 4 16,11 84 51-16,4-57-11 15,6-1-6-15,4-9-35 16,4-7-3-16,2-7-2 16,0-3-8-16,-1-10-3 15,0-12 11-15,-2-8 2 16,-6-5-3-16,-6 3-13 16,-7-2-10-16,-9 2 8 15,0 6-10-15,-9 5-6 0,-14 8 6 16,-5 8 8-16,-5 5-7 15,-3 9 6-15,1 15-7 16,2 7 0-16,6 5-30 16,9 0-49-16,12 10-87 15,6-10-382-15,0-7-280 0</inkml:trace>
  <inkml:trace contextRef="#ctx0" brushRef="#br0" timeOffset="105685.69">16177 5877 1382 0,'0'0'271'0,"0"0"-158"15,0 0-46-15,-56 106 2 16,48-55 54-16,8 4-38 16,0-1-38-16,17-2-23 15,10-10-13-15,7-13-5 16,6-10-6-16,-1-12-9 15,0-7 9-15,-3-5 14 16,-5-19-4-16,-4-7 0 16,-8-6-4-16,-9-6 0 15,-6 0 2-15,-4 1-7 16,-7 1 1-16,-12 7 21 16,-10 6 4-16,-2 10-14 0,-6 8 20 15,-2 10-11 1,0 3-9-16,2 19-13 0,4 5 0 15,9 6-9-15,8 2-43 16,15 12-68-16,1-8-260 16,0-7-872-16</inkml:trace>
  <inkml:trace contextRef="#ctx0" brushRef="#br0" timeOffset="105853.61">16707 6186 1876 0,'0'0'274'0,"0"0"-212"15,0 0-62-15,0 0-106 0,0 0-5 16,0 0-93-16,0 0-186 0</inkml:trace>
  <inkml:trace contextRef="#ctx0" brushRef="#br0" timeOffset="106124.62">16962 5441 1861 0,'0'0'237'15,"0"0"-156"-15,0 0-51 16,0 0-30-16,0 0 0 0,0 0 41 15,15 104 46-15,4-26-20 16,0-1-31-16,-2-7-21 16,-1-12-15-16,-8-14 0 15,1 1-1-15,-2-3-22 16,-1-13-38-16,-1-10-16 16,-1-19-81-16,1 0-140 15,-2-17-504-15</inkml:trace>
  <inkml:trace contextRef="#ctx0" brushRef="#br0" timeOffset="106460.73">17302 5540 1352 0,'0'0'220'15,"0"0"-39"-15,7 89-89 16,4-58-23-16,5-8 13 15,7-9 6-15,6-7-34 16,4-7-37-16,6-2 9 16,3-20-11-16,-2-4 10 15,-3-8-12-15,-8-4-2 16,-7 1-11-16,-11 1 0 16,-8 3-2-16,-3 5 9 15,-5 4 20-15,-16 7 7 16,-3 7-9-16,-10 8-14 15,-5 2-11-15,-3 14 5 0,1 13-5 16,3 4 0-16,9 5-36 16,5 1-48-16,10 11-71 15,8-9-164-15,6-7-441 0</inkml:trace>
  <inkml:trace contextRef="#ctx0" brushRef="#br0" timeOffset="106827.88">17527 5643 1646 0,'0'0'241'0,"0"0"-173"16,0 0-48-16,0 0-4 0,-51 92 80 16,47-48 0-16,4 5-43 15,1 7-26-15,17-4-15 16,8-2-12-16,4-11 0 15,1-11 1-15,3-11-2 16,2-11 1-16,3-6-29 16,-2-17 29-16,-1-13 17 15,-2-9-8-15,-7-6 0 16,-8-3 1-16,-8 3 2 16,-10 4 9-16,-1 5 4 15,-12 7 8-15,-13 7 11 16,-9 8-13-16,-6 11-17 15,-2 3-11-15,-2 5-3 16,3 15 0-16,8 3-17 16,6 4-60-16,12 16-52 0,5-8-170 15,8-4-768-15</inkml:trace>
  <inkml:trace contextRef="#ctx0" brushRef="#br0" timeOffset="107586.54">18152 5699 1852 0,'0'0'231'0,"0"0"-113"16,0 0-75-16,0 0-12 0,0 0 33 15,0 0-18-15,0 0-18 16,-55-67-28-16,47 67 2 15,-1 17 4-15,-1 5-6 16,3 11 2-16,2 4 4 16,5 4-5-16,0 5-1 15,3-3-8-15,15-3-14 16,3-7-5-16,6-10 5 16,0-6-7-16,2-11 1 15,0-6-13-15,-2-2 9 16,-2-18 31-16,-2-7 0 15,-3-7 1-15,-2-4 1 16,-4-3 20-16,-7 1 6 0,-1 4 7 16,-5 3 6-16,-1 7-6 15,0 11-3-15,0 5-1 16,0 8-29-16,-5 2-1 16,-3 0-1-16,-1 16-4 15,0 6 5-15,2 9 0 16,5 5 1-16,2 9-1 15,3 1-2-15,15 9-14 16,10 18-3-16,16 19 4 16,14 17-9-16,8 11-6 15,-1-3-1-15,-9-6 22 16,-12-10-47-16,-8-1 27 16,-8-6 27-16,-7-3 1 0,-9-2-1 15,-10-3 1 1,-2-5-6-16,-11-16 7 0,-8-15 1 15,-2-13 11-15,-3-6 8 16,-9 2 29-16,-7-3 4 16,-7-5-24-16,0-13 12 15,3-12 14-15,9-15 0 16,5-21-9-16,9-23-10 16,15-18-20-16,6-19 3 15,18 7-7-15,9 15-3 16,0 21-7-16,1 12-1 15,8-5-1-15,7-4-1 0,3-1-11 16,0 6-7 0,-7 8-17-16,-9 7-62 0,-16-4-55 15,-11 7-80-15,-3 4-775 16</inkml:trace>
  <inkml:trace contextRef="#ctx0" brushRef="#br0" timeOffset="108217.9">12690 6191 1415 0,'0'0'282'0,"0"0"-224"16,0 0-28-16,82 55 74 15,-33-13 19-15,13 6-16 0,7 10-19 16,2 0-1-1,-3-1-39-15,-8-6-33 0,-5-7-14 16,-13-10-1-16,-8-7-20 16,-14-10-29-16,-7-9-39 15,-13-8-93-15,0-3-104 16,-12-11-377-16</inkml:trace>
  <inkml:trace contextRef="#ctx0" brushRef="#br0" timeOffset="108480.57">13043 6129 1643 0,'0'0'254'0,"0"0"-179"0,0 0-35 15,-28 96 8-15,16-44 34 16,-1 5-12-16,-5 3-17 15,0 2-3-15,-3-5-23 16,0-3-18-16,3-10 7 16,4-9-15-16,3-11-1 15,5-7 0-15,1-9-48 16,-2-8-80-16,1 0-271 16,-1 0-627-16</inkml:trace>
  <inkml:trace contextRef="#ctx0" brushRef="#br0" timeOffset="108848.6">11870 6488 1373 0,'0'0'287'0,"0"0"-214"16,0 0-9-16,0 0 84 0,80-7 20 16,-43-2-41-16,5 1-41 15,6-2-21-15,1 1-20 16,2-2-26-16,-4 0-10 15,-3 1-3-15,-7 1-6 16,-4 2-2-16,-9 1-27 16,-6 1-32-16,-8 3-28 15,-7 0-45-15,-3 2-101 16,-9 0-260-16,-10 5-352 0</inkml:trace>
  <inkml:trace contextRef="#ctx0" brushRef="#br0" timeOffset="109082.92">12014 6699 910 0,'0'0'487'0,"0"0"-387"16,0 0-19-16,0 0-1 16,0 0 116-16,0 0 4 15,0 0-60-15,118 3-45 16,-67-6-23-16,3 0-9 15,-2 2-48-15,-6-1-8 16,-6 0-7-16,-7-1 0 16,-5 1-46-16,-5-2-67 15,-7-1-202-15,-8 2-836 0</inkml:trace>
  <inkml:trace contextRef="#ctx0" brushRef="#br0" timeOffset="120371.74">6003 6906 1011 0,'0'0'568'0,"0"0"-474"15,0 0 3-15,0 0 52 16,0 0-10-16,0 0-33 15,0-3-23-15,0 3-21 16,0 0-28-16,0 0-24 16,8 0-10-16,4 0 0 15,7 0 9-15,8 0-2 16,4 0-1-16,5 1-4 0,0-1 8 16,-3 0-8-16,-5 0-1 15,-6 0 0-15,-7 0 0 16,-6 0 12-16,-6 0-13 15,-3 0-7-15,0 0-8 16,-12 0 15-16,-7 7 9 16,-8 2-8-16,-6-1 7 15,-1 0-1-15,-4 0-6 16,0-3 10-16,7-1-11 16,1-1 0-16,3-2 1 15,12 0 5-15,6-1 6 16,2 0-2-16,7 0-10 15,0 0 11-15,0 0-4 0,0 0-7 16,7 0 0 0,9 0 6-16,8 0 13 0,3 0-6 15,4 0-7-15,-1 0-6 16,-3 0-6-16,-2 0-32 16,8 0-73-16,-6-5-70 15,-3 1-416-15</inkml:trace>
  <inkml:trace contextRef="#ctx0" brushRef="#br0" timeOffset="120891.61">6637 6691 1197 0,'0'0'193'16,"0"0"-145"-16,0 0-12 15,0 0 24-15,0 0 73 16,103 3 13-16,-70-3-27 16,6 0-14-16,-1 0-50 15,-2 0-29-15,-3-3-13 16,-6-1-13-16,-5 1 6 16,-7 1-6-16,-3-1-37 0,-5 3-60 15,-7 0-102 1,0 0-52-16,0 0-322 0</inkml:trace>
  <inkml:trace contextRef="#ctx0" brushRef="#br0" timeOffset="121596.48">6718 6759 166 0,'0'0'1120'0,"0"0"-924"16,0 0-77-16,0 0 6 15,0 0-31-15,0 0-3 0,0 0-27 16,-3 4-26-16,3 2-22 16,0 2-16-16,0 6 31 15,0 5 13-15,0 3-21 16,0 2-4-16,0 3-3 15,0-1-3-15,0 1 6 16,0-1-19-16,1-4 9 16,4-3-4-16,0-4-5 15,0-2-1-15,-2-7 0 16,3-1-5-16,-3-2 5 16,0-3-5-16,0 0 2 15,0 0 4-15,4 0 6 0,-1-8 1 16,2-5-6-16,5 0-1 15,-1-4 0-15,6-2-1 16,3 1-7-16,4 2 8 16,4 4 1-16,2 7-1 15,5 5 1-15,0 0-1 16,2 7 1-16,-2 11 0 16,-3 7 13-16,-2 1 2 15,-7 5-11-15,-6 2-4 16,-8 1 9-16,-7 0-2 15,-3 2-8-15,-7-1 8 16,-14 0 2-16,-7-2-9 16,-5-5-1-16,-6-6 2 0,-1-8 5 15,0-7 3-15,-1-7-2 16,3 0-8-16,2-17 9 16,9 0 2-16,6-3 9 15,5 3 11-15,7 3-7 16,4 3-8-16,1 3-5 15,4 6-5-15,0 2-6 16,0 0-9-16,0 0 8 16,0 0-33-16,0 2-35 15,4 6 14-15,10 8-62 16,-2-4-249-16,1-1-649 0</inkml:trace>
  <inkml:trace contextRef="#ctx0" brushRef="#br0" timeOffset="122226.23">7404 7072 1360 0,'0'0'375'0,"0"0"-375"15,0 0-76-15,0 0 73 16,0 0 3-16,0-73 72 16,0 44 18-16,-2-2-46 15,2 1-23-15,0-1-7 16,-1 3-14-16,1 2 18 0,0 4 26 15,0 3-16 1,0 5-3-16,0 4 2 0,0 5-17 16,0 1-2-16,0 4-8 15,0 0 0-15,0 0-1 16,4 16 1-16,7 8 11 16,5 11 39-16,2 10 4 15,3 10-26-15,0 6-3 16,-2 4-1-16,-1-3-6 15,-2-4-17-15,-4-8 7 16,-1-8-8-16,-4-10 1 16,-2-11 0-16,-2-9 0 15,-2-7-1-15,-1-5-27 16,0-25-90-16,0-5-198 16,0-3-745-16</inkml:trace>
  <inkml:trace contextRef="#ctx0" brushRef="#br0" timeOffset="122507.04">7725 6710 173 0,'0'0'1588'15,"0"0"-1406"-15,0 0-147 16,0 0-22-16,0 0-5 0,0 0 59 15,99-11-14 1,-66 11-12-16,0-4-6 0,3 3-21 16,-2 0 3-16,-4-1-17 15,-5-1 1-15,-5 2-1 16,-8 0-32-16,-6 1-55 16,-5 0-71-16,-1 0-130 15,-12 5-70-15,-7 3-268 0</inkml:trace>
  <inkml:trace contextRef="#ctx0" brushRef="#br0" timeOffset="122872.34">7802 6774 1267 0,'0'0'346'16,"0"0"-252"-16,0 0-56 0,0 0-4 16,0 0 10-16,-45 82 36 15,45-65-8-15,0-1-32 16,2-1-16-16,11 0-14 15,5-3-10-15,10-1 1 16,4-3 14-16,5 3-2 16,8-2-4-16,4 2 10 15,0 2-4-15,2 2-2 16,-5 1 12-16,-7 4-16 16,-5-1 22-16,-8 2-6 15,-11 0-4-15,-8 5-3 16,-7-1 25-16,-3 5-23 15,-21-2-11-15,-7 0-3 16,-9-3-4-16,-4-7 2 16,1-2 14-16,0-10 1 0,4-6-18 15,8 0 1-15,7 0-2 16,9-12-11-16,8-2-63 16,7-19-59-16,8 4-263 15,7-1-640-15</inkml:trace>
  <inkml:trace contextRef="#ctx0" brushRef="#br0" timeOffset="123269.54">8366 6760 690 0,'0'0'1075'0,"0"0"-952"0,0 0-88 16,-6 113-21-16,6-65-5 15,0 1 89-15,15-2 8 16,7-3-42-16,11-6-35 16,4-8-11-16,5-7-18 15,4-12 0-15,-1-11 0 16,3 0 22-16,-6-19 3 16,-2-10 2-16,-9-8-5 15,-8-6 0-15,-12 0-2 16,-9-5-6-16,-2 1 2 15,-21-1-15-15,-10 2 26 16,-10 2-6-16,-5 8-2 0,-2 6-10 16,-1 10 12-16,4 12-11 15,1 8-10-15,6 9-1 16,4 16-5-16,4 5-25 16,5 5-6-16,9 1-14 15,7 2-26-15,9 12-45 16,4-11-215-16,11-5-749 0</inkml:trace>
  <inkml:trace contextRef="#ctx0" brushRef="#br0" timeOffset="124223.73">9131 7028 1345 0,'0'0'269'16,"0"0"-188"-16,0 0-5 15,0 0-6-15,0 0 42 16,0 0 13-16,0 0-39 15,88-25-26-15,-73-8-23 16,0-6-22-16,-2-7 1 16,-2-7-16-16,-1-16 6 15,-5 5-6-15,-5-4-6 0,0 1 6 16,0 15 0-16,-3-1 1 16,-5 13 15-16,-2 8-8 15,2 11-8-15,2 5-7 16,0 7 7-16,-1 2 4 15,1 4-4-15,0 2-1 16,0 1-16-16,4 0 17 16,-2 8-15-16,0 7 10 15,2 7 5-15,2 3 1 16,0 7-1-16,2 6 6 16,11 7 1-16,4 5-7 15,5 9 0-15,3 3 0 16,2 1 1-16,0 0-1 0,-6-7 1 15,-2-5-1 1,-4-9 1-16,-8-7-1 0,-5-7 1 16,-2-7-1-16,0-9 0 15,0-5 0-15,0-7 7 16,-2 0 1-16,-5-19-8 16,0-9 0-16,1-7-20 15,4-9 12-15,2-5 7 16,0-4 1-16,11 3-12 15,8 4-13-15,5 9 13 16,3 8 10-16,2 11 1 16,4 10 0-16,3 8 1 0,0 4-2 15,1 17 2 1,-1 9 6-16,-9 5 9 0,-6 4 1 16,-10 1-7-16,-11 2 2 15,0-1-5-15,-16 0-6 16,-12-3 0-16,-2-6 10 15,-3-5-9-15,0-8 0 16,4-12 8-16,3-7-9 16,3-3 1-16,6-16-1 15,4-5-15-15,7-2-28 16,6 1 35-16,0 3 8 16,13 4-6-16,5 3 6 15,4 6 9-15,5 5-8 0,0 4 10 16,3 0 16-1,1 1 0-15,2 8-5 0,0 1-10 16,1-4-2-16,-3-2-8 16,1-2-2-16,-2-2-9 15,-4 0-43-15,6-11-52 16,-10-3-214-16,-2-3-525 0</inkml:trace>
  <inkml:trace contextRef="#ctx0" brushRef="#br0" timeOffset="126712.11">10025 6450 1525 0,'0'0'318'0,"0"0"-239"16,0 0-57-16,0 0-11 15,0 0 13-15,117-18 30 16,-69 11-9-16,3 2 22 15,3-1-30-15,-2 3-14 0,-3-2-13 16,-4-1-10-16,-8 2-11 16,-7-1-64-16,-8 0-123 15,-11 3-301-15,-8-1-473 0</inkml:trace>
  <inkml:trace contextRef="#ctx0" brushRef="#br0" timeOffset="127181.8">10329 6428 1211 0,'0'0'295'0,"0"0"-209"0,0 0-48 16,0 0 23-16,0 0 79 15,10 83-19-15,10-53-15 16,8 4-32-16,5 5-40 15,3-1-21-15,2 1-1 16,-3-1 1-16,-4-3 9 16,-4 0-20-16,-6-2 7 15,-5-4 8-15,-7-1-3 16,-6-3-13-16,-3 0 5 16,0 0-5-16,-15-2-1 15,-6 1 0-15,-4-1 0 16,-5-3 12-16,-3-2-11 15,-4-4-1-15,-3-5 17 16,-3-5 12-16,-1-4-2 16,4 0 13-16,0-10 0 0,5-5-3 15,7 0 12-15,6 1-7 16,5-3 11-16,4 4-6 16,7 4-13-16,3 2-6 15,1 3-11-15,2 3-17 16,0 1-11-16,0 0-4 15,3 0-32-15,5 1-34 16,8 15-50-16,-5-2-63 16,-3 1-433-16</inkml:trace>
  <inkml:trace contextRef="#ctx0" brushRef="#br0" timeOffset="128572.54">5769 6304 117 0,'0'0'1206'0,"0"0"-961"16,0 0-154-16,0 0-50 16,0 0-24-16,0 0 12 15,0 0 11-15,-19 87-5 16,19-33-3-16,0 27-3 15,10 31 8-15,17 19-1 16,7 6-21-16,-1-3-9 16,0-6 6-16,-6-4-6 15,-2-6 2-15,-5-16-7 0,-4-22 5 16,-4-23-5-16,-6-17-1 16,3-9 6-16,-3 1 23 15,3-2 14-15,-2 1-18 16,2-8-2-16,0-9-11 15,-1 0 6-15,2-6-9 16,-1 1-8-16,3-1 5 16,1 0-5-16,1-3-1 15,3 0 10-15,3 2-3 16,4-5-6-16,3 1-1 16,7-2 14-16,6 1-3 15,11-2 10-15,19 0-3 0,18 0-2 16,21-3-4-16,10-9-11 15,-4 2 0-15,-6-4 0 16,-3 3 12-16,0 0-12 16,12-1 0-16,1-4-1 15,9 0 1-15,5-1-1 16,1 2-1-16,2-1-1 16,-3 1 2-16,1-1-1 15,-3 3 1-15,-1 3 1 16,0-1-1-16,-1 5-1 15,1 1-4-15,-1 2 4 16,-1 3-4-16,1 0 4 16,6 0 0-16,8 0 1 0,2 0 7 15,11 0-5 1,-2 0-2-16,-2 0-5 0,-1 0 4 16,-6 0 1-16,-2-5 0 15,-3-6 1-15,-6-1-1 16,2-2 9-16,-3-3-8 15,1 0-1-15,3-1 0 16,-1-2 0-16,-4-3-2 16,0-1 1-16,-1 1 1 15,-3 1 0-15,-4 7 0 16,-2 2 0-16,-2 3-1 16,-1 1 1-16,-1 3-1 15,-3-1 1-15,-3 0-3 16,-8 1 3-16,-3 1 0 15,-8-1 1-15,-4 0 5 0,-2 3-6 16,-2-2 6-16,2-3 3 16,-2 0-8-16,-2-4 5 15,-13 1-6-15,-13 2 0 16,-14-1 0-16,-4 3 0 16,3-3 8-16,4 3-7 15,2-2 0-15,-5 3 0 16,-6 2 0-16,-4 1 0 15,-5 3-1-15,-6 0 0 16,-5 0-6-16,-8 0-32 16,-9 0-83-16,0-3-133 15,-9-1-288-15</inkml:trace>
  <inkml:trace contextRef="#ctx0" brushRef="#br0" timeOffset="128977.51">13440 5849 163 0,'0'0'1183'16,"0"0"-987"-16,0 0-136 16,0 0-24-16,0 0 24 15,0 0 61-15,0 0 20 16,14 54 5-16,11 27-53 16,6 41-28-16,4 24-19 15,-2 13 0-15,-7-3-15 16,-5-15 11-16,0-5-13 15,-6-13-9-15,3-13-11 16,-6-27-8-16,-3-24 0 16,1-18 0-16,-4-10-1 15,3-1-29-15,-1-6-51 16,-3-3-74-16,-2-12-330 16,-3-9-392-16</inkml:trace>
  <inkml:trace contextRef="#ctx0" brushRef="#br0" timeOffset="130245.89">6045 6409 1288 0,'0'0'193'0,"0"0"-143"0,0 0-23 16,0 0 7-16,0 0 2 15,0 0 41-15,0 0 15 16,99-37-32-16,-49 29-8 16,22-3 6-16,26-6 17 15,24 0-33-15,10-2-20 16,-1 4-14-16,-1 2 2 15,-5-1-9-15,3 0 1 16,8-3 0-16,4 0 4 16,2 0-4-16,0 5-1 15,-1 0-1-15,-4 4 1 16,-4 1-1-16,-1-1 6 16,-3 2-5-16,-5-2-1 15,-2 0 0-15,-2-3 0 16,-2 1 1-16,-3-1-1 0,-2-5 0 15,0-4 0-15,5 0 1 16,9-7 0-16,6 4 1 16,5 0 9-16,1 1-3 15,3 1-8-15,-2-1-1 16,-4 2 0-16,-2 2 1 16,-6 3 1-16,-4 2-1 15,-3 3-1-15,-9 4 1 16,-2-1 0-16,-3 4 5 15,-2 1-5-15,-5 0 0 16,3 2 0-16,-9-1-1 0,0-1 1 16,-5-1 0-16,2-2 0 15,0 0 0-15,2 1 1 16,-1-1-1-16,1-2 0 16,1-1 0-16,0 0 2 15,1-1-1-15,-2 0-1 16,-4-1 1-16,-4 1-2 15,-2 1 1-15,-14 3 0 16,-9 0 0-16,-13 1 1 16,-3 2 0-16,6 1 0 15,5 0 0-15,7 1-1 16,-8 0 1-16,-1 0-1 16,-4 0 5-16,-2 0-5 0,-3 0 0 15,0 0 0 1,-3 0-6-16,-2 0 6 0,-3 1 0 15,-3 2 0-15,-3 1-1 16,-5 1 1-16,-4-2 0 16,-9-1 0-16,-5-1 0 15,-4 1 0-15,-3-1-1 16,0 2-39-16,0 2 13 16,-12 4-71-16,-1-1-199 15,-4 3-555-15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6DF1F-03D6-427F-BA9C-BE90FD848D05}" type="datetimeFigureOut">
              <a:rPr lang="es-CL" smtClean="0"/>
              <a:t>04-06-2021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F451C-53BC-441E-B108-B6CB5437278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75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>
            <a:extLst>
              <a:ext uri="{FF2B5EF4-FFF2-40B4-BE49-F238E27FC236}">
                <a16:creationId xmlns:a16="http://schemas.microsoft.com/office/drawing/2014/main" id="{608FBA5D-4CAC-49A5-AE1B-2097FFC852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>
            <a:extLst>
              <a:ext uri="{FF2B5EF4-FFF2-40B4-BE49-F238E27FC236}">
                <a16:creationId xmlns:a16="http://schemas.microsoft.com/office/drawing/2014/main" id="{5DF80F80-6DB9-4988-A2BB-B98F05EFE2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85FD7158-8D87-402B-A5BA-9D387343B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50F055-CE1D-4A70-B00F-B5B8CAB32CBF}" type="slidenum">
              <a:rPr lang="es-CL" altLang="es-CL" smtClean="0">
                <a:latin typeface="Calibri" panose="020F0502020204030204" pitchFamily="34" charset="0"/>
              </a:rPr>
              <a:pPr/>
              <a:t>9</a:t>
            </a:fld>
            <a:endParaRPr lang="es-CL" altLang="es-CL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>
            <a:extLst>
              <a:ext uri="{FF2B5EF4-FFF2-40B4-BE49-F238E27FC236}">
                <a16:creationId xmlns:a16="http://schemas.microsoft.com/office/drawing/2014/main" id="{D5F840B6-5D9C-4A2E-9B3F-89C13B3DAF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>
            <a:extLst>
              <a:ext uri="{FF2B5EF4-FFF2-40B4-BE49-F238E27FC236}">
                <a16:creationId xmlns:a16="http://schemas.microsoft.com/office/drawing/2014/main" id="{85EA9169-795B-4963-B79F-2EE0BDE970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/>
          </a:p>
        </p:txBody>
      </p:sp>
      <p:sp>
        <p:nvSpPr>
          <p:cNvPr id="64516" name="3 Marcador de número de diapositiva">
            <a:extLst>
              <a:ext uri="{FF2B5EF4-FFF2-40B4-BE49-F238E27FC236}">
                <a16:creationId xmlns:a16="http://schemas.microsoft.com/office/drawing/2014/main" id="{15AF6EB9-1BAB-4852-BB52-41AA4659B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C19912-0C7B-4516-8BF5-63497948972B}" type="slidenum">
              <a:rPr lang="es-CL" altLang="es-CL" smtClean="0">
                <a:latin typeface="Calibri" panose="020F0502020204030204" pitchFamily="34" charset="0"/>
              </a:rPr>
              <a:pPr/>
              <a:t>64</a:t>
            </a:fld>
            <a:endParaRPr lang="es-CL" altLang="es-CL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290.png"/><Relationship Id="rId4" Type="http://schemas.openxmlformats.org/officeDocument/2006/relationships/customXml" Target="../ink/ink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customXml" Target="../ink/ink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customXml" Target="../ink/ink22.xml"/><Relationship Id="rId4" Type="http://schemas.openxmlformats.org/officeDocument/2006/relationships/image" Target="../media/image3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customXml" Target="../ink/ink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customXml" Target="../ink/ink2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customXml" Target="../ink/ink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0D65-0FC2-4DD4-BA01-B06CE9AD9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Termodinámica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7EDFB-DF66-47DF-B078-6890D1CCD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</a:t>
            </a:r>
          </a:p>
        </p:txBody>
      </p:sp>
    </p:spTree>
    <p:extLst>
      <p:ext uri="{BB962C8B-B14F-4D97-AF65-F5344CB8AC3E}">
        <p14:creationId xmlns:p14="http://schemas.microsoft.com/office/powerpoint/2010/main" val="412139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56B29F3-1D74-4250-812A-245B190C2A59}"/>
              </a:ext>
            </a:extLst>
          </p:cNvPr>
          <p:cNvSpPr txBox="1">
            <a:spLocks/>
          </p:cNvSpPr>
          <p:nvPr/>
        </p:nvSpPr>
        <p:spPr>
          <a:xfrm>
            <a:off x="211015" y="274638"/>
            <a:ext cx="11619914" cy="653830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Termodinámica</a:t>
            </a:r>
          </a:p>
        </p:txBody>
      </p:sp>
      <p:sp>
        <p:nvSpPr>
          <p:cNvPr id="14339" name="2 CuadroTexto">
            <a:extLst>
              <a:ext uri="{FF2B5EF4-FFF2-40B4-BE49-F238E27FC236}">
                <a16:creationId xmlns:a16="http://schemas.microsoft.com/office/drawing/2014/main" id="{A6B08D79-F76D-436F-B6C0-7DCDD569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928468"/>
            <a:ext cx="116199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Cuando dos sistemas que están a diferentes temperaturas se ponen en contacto hay transferencia de energía de uno al otro. El que está a mayor temperatura se enfría, mientras que el que está a menor temperatura se calienta. La energía deja de fluir cuando ambos sistemas tienen la misma temperatura (equilibrio térmico).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A43E8-7726-47B2-9EE5-B4A91EC5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409" y="2827606"/>
            <a:ext cx="3190646" cy="3826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CEACB-DEC2-4D36-A07A-02FB361A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3271924"/>
            <a:ext cx="5673969" cy="3296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1EF33-C300-4D05-ADEF-E0EAD988EBAF}"/>
              </a:ext>
            </a:extLst>
          </p:cNvPr>
          <p:cNvSpPr txBox="1"/>
          <p:nvPr/>
        </p:nvSpPr>
        <p:spPr>
          <a:xfrm>
            <a:off x="271975" y="295421"/>
            <a:ext cx="1164804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(w)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82B36-9B8C-48BB-9934-A470F583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28" y="1192698"/>
            <a:ext cx="3626534" cy="2632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E7B2D-8F83-4AED-89F6-4EEFD8C358F5}"/>
              </a:ext>
            </a:extLst>
          </p:cNvPr>
          <p:cNvSpPr txBox="1"/>
          <p:nvPr/>
        </p:nvSpPr>
        <p:spPr>
          <a:xfrm>
            <a:off x="5120641" y="1270213"/>
            <a:ext cx="65180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Un trabajo se realiza cuando una fuerza actúa a lo largo de una distancia.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El sistema puede realizar trabajo sobre los alrededores o viceversa.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457CA-04A0-4F19-A708-E761D0D5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8" y="3825120"/>
            <a:ext cx="3634154" cy="2554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06B33-A0D9-415F-B743-D1CFD3E1FB0F}"/>
              </a:ext>
            </a:extLst>
          </p:cNvPr>
          <p:cNvSpPr txBox="1"/>
          <p:nvPr/>
        </p:nvSpPr>
        <p:spPr>
          <a:xfrm>
            <a:off x="5233182" y="4164037"/>
            <a:ext cx="6091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El tipo de trabajo realizado al expandirse o comprimirse un gas se denomina TRABAJO PRESIÓN-VOLUMEN.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F9D1D-32AD-4176-A05D-7A47D048502E}"/>
              </a:ext>
            </a:extLst>
          </p:cNvPr>
          <p:cNvSpPr txBox="1"/>
          <p:nvPr/>
        </p:nvSpPr>
        <p:spPr>
          <a:xfrm>
            <a:off x="6203852" y="3301900"/>
            <a:ext cx="253218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= F 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20CC-0549-4A7D-A092-F85F18DED6EE}"/>
              </a:ext>
            </a:extLst>
          </p:cNvPr>
          <p:cNvSpPr txBox="1"/>
          <p:nvPr/>
        </p:nvSpPr>
        <p:spPr>
          <a:xfrm>
            <a:off x="7709095" y="5795889"/>
            <a:ext cx="2222696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= -P </a:t>
            </a:r>
            <a:r>
              <a:rPr lang="el-G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9994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60ACB-F925-4408-B4F2-8E0585970485}"/>
              </a:ext>
            </a:extLst>
          </p:cNvPr>
          <p:cNvSpPr txBox="1"/>
          <p:nvPr/>
        </p:nvSpPr>
        <p:spPr>
          <a:xfrm>
            <a:off x="271975" y="295421"/>
            <a:ext cx="1164804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(w)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85FE7-4029-4D9F-BA56-156ED1301E1F}"/>
              </a:ext>
            </a:extLst>
          </p:cNvPr>
          <p:cNvSpPr txBox="1"/>
          <p:nvPr/>
        </p:nvSpPr>
        <p:spPr>
          <a:xfrm>
            <a:off x="271976" y="1041009"/>
            <a:ext cx="11648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Un gas se expande de 264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a 971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a temperatura constante. Calcule el trabajo realizado por el gas (en Joule) si se expande:</a:t>
            </a:r>
          </a:p>
          <a:p>
            <a:pPr marL="342900" indent="-342900">
              <a:buAutoNum type="alphaLcParenR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Contra el vacío</a:t>
            </a:r>
          </a:p>
          <a:p>
            <a:pPr marL="342900" indent="-342900">
              <a:buAutoNum type="alphaLcParenR"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Contra una presión constante de 4.00 atm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576164-56E3-490C-B721-D7E2F6591FBB}"/>
                  </a:ext>
                </a:extLst>
              </p14:cNvPr>
              <p14:cNvContentPartPr/>
              <p14:nvPr/>
            </p14:nvContentPartPr>
            <p14:xfrm>
              <a:off x="434880" y="3262680"/>
              <a:ext cx="11094480" cy="333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576164-56E3-490C-B721-D7E2F6591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0" y="3253320"/>
                <a:ext cx="11113200" cy="33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66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CuadroTexto">
            <a:extLst>
              <a:ext uri="{FF2B5EF4-FFF2-40B4-BE49-F238E27FC236}">
                <a16:creationId xmlns:a16="http://schemas.microsoft.com/office/drawing/2014/main" id="{7D31A01C-59A2-4061-8EA1-3CE801A39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260351"/>
            <a:ext cx="11605845" cy="707886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22531" name="3 CuadroTexto">
            <a:extLst>
              <a:ext uri="{FF2B5EF4-FFF2-40B4-BE49-F238E27FC236}">
                <a16:creationId xmlns:a16="http://schemas.microsoft.com/office/drawing/2014/main" id="{E8862F70-D798-4696-BC86-661A6852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008699"/>
            <a:ext cx="1145110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/>
              <a:t>Energía que se intercambia entre un sistema y sus alrededores como resultado de una diferencia de temperatura.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/>
              <a:t>Siempre la energía pasa de un cuerpo más caliente a uno más frío (menor temperatura).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- El calor fluye hasta que se igualan las temperaturas.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236943-0AAE-4A7D-8BE0-2CFF49AD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3357703"/>
            <a:ext cx="7005711" cy="3226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CuadroTexto">
            <a:extLst>
              <a:ext uri="{FF2B5EF4-FFF2-40B4-BE49-F238E27FC236}">
                <a16:creationId xmlns:a16="http://schemas.microsoft.com/office/drawing/2014/main" id="{5B9D87D8-D8B4-46FC-A781-CCB632B69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11" y="241876"/>
            <a:ext cx="11591777" cy="707886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23555" name="3 CuadroTexto">
            <a:extLst>
              <a:ext uri="{FF2B5EF4-FFF2-40B4-BE49-F238E27FC236}">
                <a16:creationId xmlns:a16="http://schemas.microsoft.com/office/drawing/2014/main" id="{546A5DB7-5340-46A4-9A46-8778C59EF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8" y="1036833"/>
            <a:ext cx="114417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Cuando la energía en forma de calor se transfiere desde los alrededores al sistema, su signo es positivo.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Cuando la energía en forma de calor se transfiere desde el sistema hacia los alrededores, su signo es negativo.</a:t>
            </a:r>
          </a:p>
        </p:txBody>
      </p:sp>
      <p:pic>
        <p:nvPicPr>
          <p:cNvPr id="11269" name="Picture 5" descr="http://corinto.pucp.edu.pe/quimicageneral/sites/corinto.pucp.edu.pe.quimicageneral/files/images/unidad1/Convenci%C3%B3n%20de%20signos%202.png">
            <a:extLst>
              <a:ext uri="{FF2B5EF4-FFF2-40B4-BE49-F238E27FC236}">
                <a16:creationId xmlns:a16="http://schemas.microsoft.com/office/drawing/2014/main" id="{F16C01C2-C791-458C-BBEA-5E10C8E7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17" y="3429000"/>
            <a:ext cx="10502374" cy="2732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CuadroTexto">
            <a:extLst>
              <a:ext uri="{FF2B5EF4-FFF2-40B4-BE49-F238E27FC236}">
                <a16:creationId xmlns:a16="http://schemas.microsoft.com/office/drawing/2014/main" id="{8409049B-617B-431D-A9A2-C6475623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8" y="290284"/>
            <a:ext cx="11422967" cy="646113"/>
          </a:xfrm>
          <a:prstGeom prst="rect">
            <a:avLst/>
          </a:prstGeom>
          <a:gradFill flip="none"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pic>
        <p:nvPicPr>
          <p:cNvPr id="24579" name="Picture 2" descr="http://1.bp.blogspot.com/_gfjrPgwHVSU/TLJg7FDFtoI/AAAAAAAAAA4/L6h1G3-HJPA/s1600/Gr%25E1fico6.gif">
            <a:extLst>
              <a:ext uri="{FF2B5EF4-FFF2-40B4-BE49-F238E27FC236}">
                <a16:creationId xmlns:a16="http://schemas.microsoft.com/office/drawing/2014/main" id="{D73EA337-9DC8-4743-9AAA-FDE70F5A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0" y="1282244"/>
            <a:ext cx="3750346" cy="299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3 CuadroTexto">
            <a:extLst>
              <a:ext uri="{FF2B5EF4-FFF2-40B4-BE49-F238E27FC236}">
                <a16:creationId xmlns:a16="http://schemas.microsoft.com/office/drawing/2014/main" id="{C08B1CD9-2A13-4F26-BE88-504A511BA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79" y="1271507"/>
            <a:ext cx="591839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rapidez en la transferencia de energía en forma de calor de un sistema a otro dependerá de dos factores: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Conductividad térmica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Diferencia de temperatura</a:t>
            </a:r>
          </a:p>
        </p:txBody>
      </p:sp>
      <p:sp>
        <p:nvSpPr>
          <p:cNvPr id="24581" name="4 CuadroTexto">
            <a:extLst>
              <a:ext uri="{FF2B5EF4-FFF2-40B4-BE49-F238E27FC236}">
                <a16:creationId xmlns:a16="http://schemas.microsoft.com/office/drawing/2014/main" id="{901EE7F5-C8E6-4798-9DA0-714FADF4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1" y="4611688"/>
            <a:ext cx="113104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Si un material tiene alta conductividad térmica, la rapidez en la transferencia será mayor y cuando hay una gran diferencia de temperatura entre los cuerpos la rapidez en la transferencia también es mas grande.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CuadroTexto">
            <a:extLst>
              <a:ext uri="{FF2B5EF4-FFF2-40B4-BE49-F238E27FC236}">
                <a16:creationId xmlns:a16="http://schemas.microsoft.com/office/drawing/2014/main" id="{09ECCBAE-A143-4AEA-B9C0-7067E3AE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74" y="253999"/>
            <a:ext cx="11690252" cy="646113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25603" name="2 CuadroTexto">
            <a:extLst>
              <a:ext uri="{FF2B5EF4-FFF2-40B4-BE49-F238E27FC236}">
                <a16:creationId xmlns:a16="http://schemas.microsoft.com/office/drawing/2014/main" id="{1DD2CFE4-3F42-42C7-9443-2BBBB266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22" y="1149375"/>
            <a:ext cx="1149330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Podemos entonces pensar que el calor, q, que hace falta para modificar la temperatura de una sustancia dependerá de: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/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/>
              <a:t>Cuanto deba cambiar la temperatura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lang="es-CL" altLang="es-CL" sz="2800" dirty="0"/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/>
              <a:t>La cantidad de sustancia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lang="es-CL" altLang="es-CL" sz="2800" dirty="0"/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s-CL" altLang="es-CL" sz="2800" dirty="0"/>
              <a:t>La naturaleza de la sustancia (tipo de átomos o moléculas)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CuadroTexto">
            <a:extLst>
              <a:ext uri="{FF2B5EF4-FFF2-40B4-BE49-F238E27FC236}">
                <a16:creationId xmlns:a16="http://schemas.microsoft.com/office/drawing/2014/main" id="{EABA6407-E568-4452-8FFB-5CCBEAE13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260351"/>
            <a:ext cx="11704320" cy="646113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26627" name="2 CuadroTexto">
            <a:extLst>
              <a:ext uri="{FF2B5EF4-FFF2-40B4-BE49-F238E27FC236}">
                <a16:creationId xmlns:a16="http://schemas.microsoft.com/office/drawing/2014/main" id="{7B0BCCDA-6C85-4435-A990-85FAE4A65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5" y="1196976"/>
            <a:ext cx="115777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Históricamente se ha definido el valor de caloría.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Una caloría corresponde a la cantidad de calor necesaria para modificar en 1°C la temperatura de 1 g de agua.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7A18D426-91D6-4DED-9089-360D2F164532}"/>
              </a:ext>
            </a:extLst>
          </p:cNvPr>
          <p:cNvSpPr txBox="1"/>
          <p:nvPr/>
        </p:nvSpPr>
        <p:spPr>
          <a:xfrm>
            <a:off x="4079875" y="3213101"/>
            <a:ext cx="3671888" cy="646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</a:rPr>
              <a:t>1 cal = 4.184 J</a:t>
            </a:r>
          </a:p>
        </p:txBody>
      </p:sp>
      <p:sp>
        <p:nvSpPr>
          <p:cNvPr id="26629" name="4 CuadroTexto">
            <a:extLst>
              <a:ext uri="{FF2B5EF4-FFF2-40B4-BE49-F238E27FC236}">
                <a16:creationId xmlns:a16="http://schemas.microsoft.com/office/drawing/2014/main" id="{05AEB28A-5032-4DC1-9E93-8F3288EDF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57" y="5399086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1 J = 1 kg m</a:t>
            </a:r>
            <a:r>
              <a:rPr lang="es-CL" altLang="es-CL" sz="2800" baseline="30000" dirty="0"/>
              <a:t>2</a:t>
            </a:r>
            <a:r>
              <a:rPr lang="es-CL" altLang="es-CL" sz="2800" dirty="0"/>
              <a:t>/ s</a:t>
            </a:r>
            <a:r>
              <a:rPr lang="es-CL" altLang="es-CL" sz="2800" baseline="30000" dirty="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CuadroTexto">
            <a:extLst>
              <a:ext uri="{FF2B5EF4-FFF2-40B4-BE49-F238E27FC236}">
                <a16:creationId xmlns:a16="http://schemas.microsoft.com/office/drawing/2014/main" id="{BB021494-19D2-4DB6-917E-40FABFF8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57" y="323058"/>
            <a:ext cx="11868443" cy="646112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27651" name="2 CuadroTexto">
            <a:extLst>
              <a:ext uri="{FF2B5EF4-FFF2-40B4-BE49-F238E27FC236}">
                <a16:creationId xmlns:a16="http://schemas.microsoft.com/office/drawing/2014/main" id="{24FD5C7B-6801-48B9-A9A3-8838B5DA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26" y="1376070"/>
            <a:ext cx="1149330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Capacidad calorífica: cantidad de calor necesaria para modificar en 1 °C la temperatura de un sistema.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1 mol             capacidad calorífica molar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1 g                capacidad calorífica específica o calor específico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Calor específico del agua en el intervalo de 0 - 100°C es 1.00 cal/ g °C = 4.184 J/ g °C</a:t>
            </a:r>
          </a:p>
        </p:txBody>
      </p:sp>
      <p:cxnSp>
        <p:nvCxnSpPr>
          <p:cNvPr id="5" name="4 Conector recto de flecha">
            <a:extLst>
              <a:ext uri="{FF2B5EF4-FFF2-40B4-BE49-F238E27FC236}">
                <a16:creationId xmlns:a16="http://schemas.microsoft.com/office/drawing/2014/main" id="{15BE189B-B7C5-4965-83AE-2AA3E220CE50}"/>
              </a:ext>
            </a:extLst>
          </p:cNvPr>
          <p:cNvCxnSpPr/>
          <p:nvPr/>
        </p:nvCxnSpPr>
        <p:spPr>
          <a:xfrm>
            <a:off x="1680211" y="3160615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F73DDA40-69B4-4608-AE55-3A238BA2FC6F}"/>
              </a:ext>
            </a:extLst>
          </p:cNvPr>
          <p:cNvCxnSpPr/>
          <p:nvPr/>
        </p:nvCxnSpPr>
        <p:spPr>
          <a:xfrm>
            <a:off x="1224062" y="4137855"/>
            <a:ext cx="1150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CuadroTexto">
            <a:extLst>
              <a:ext uri="{FF2B5EF4-FFF2-40B4-BE49-F238E27FC236}">
                <a16:creationId xmlns:a16="http://schemas.microsoft.com/office/drawing/2014/main" id="{5BF30D4F-35F5-4708-A5EB-6B650AE0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5" y="1196975"/>
            <a:ext cx="11338559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Podemos calcular el intercambio de calor de una sustancia mediante la ecuación:</a:t>
            </a:r>
          </a:p>
        </p:txBody>
      </p:sp>
      <p:sp>
        <p:nvSpPr>
          <p:cNvPr id="28675" name="3 CuadroTexto">
            <a:extLst>
              <a:ext uri="{FF2B5EF4-FFF2-40B4-BE49-F238E27FC236}">
                <a16:creationId xmlns:a16="http://schemas.microsoft.com/office/drawing/2014/main" id="{EF5D4235-4C68-4733-BE0D-7D257B40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2349501"/>
            <a:ext cx="2663825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m s ∆T</a:t>
            </a:r>
          </a:p>
        </p:txBody>
      </p:sp>
      <p:sp>
        <p:nvSpPr>
          <p:cNvPr id="28676" name="5 CuadroTexto">
            <a:extLst>
              <a:ext uri="{FF2B5EF4-FFF2-40B4-BE49-F238E27FC236}">
                <a16:creationId xmlns:a16="http://schemas.microsoft.com/office/drawing/2014/main" id="{94590F87-B34E-4CBE-B87D-808E30B20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260351"/>
            <a:ext cx="11816862" cy="646113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28677" name="7 CuadroTexto">
            <a:extLst>
              <a:ext uri="{FF2B5EF4-FFF2-40B4-BE49-F238E27FC236}">
                <a16:creationId xmlns:a16="http://schemas.microsoft.com/office/drawing/2014/main" id="{762938AA-FEB7-49FA-96B8-AF1DB85FE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" y="3598922"/>
            <a:ext cx="114792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Si aumenta la T, </a:t>
            </a:r>
            <a:r>
              <a:rPr lang="es-CL" altLang="es-CL" dirty="0" err="1"/>
              <a:t>T</a:t>
            </a:r>
            <a:r>
              <a:rPr lang="es-CL" altLang="es-CL" baseline="-25000" dirty="0" err="1"/>
              <a:t>f</a:t>
            </a:r>
            <a:r>
              <a:rPr lang="es-CL" altLang="es-CL" dirty="0"/>
              <a:t> &gt;T</a:t>
            </a:r>
            <a:r>
              <a:rPr lang="es-CL" altLang="es-CL" baseline="-25000" dirty="0"/>
              <a:t>i</a:t>
            </a:r>
            <a:r>
              <a:rPr lang="es-CL" altLang="es-CL" dirty="0"/>
              <a:t>, q será positivo, el sistema absorbe o gana calor.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Si T disminuye, </a:t>
            </a:r>
            <a:r>
              <a:rPr lang="es-CL" altLang="es-CL" dirty="0" err="1"/>
              <a:t>T</a:t>
            </a:r>
            <a:r>
              <a:rPr lang="es-CL" altLang="es-CL" baseline="-25000" dirty="0" err="1"/>
              <a:t>f</a:t>
            </a:r>
            <a:r>
              <a:rPr lang="es-CL" altLang="es-CL" dirty="0"/>
              <a:t> &lt; T</a:t>
            </a:r>
            <a:r>
              <a:rPr lang="es-CL" altLang="es-CL" baseline="-25000" dirty="0"/>
              <a:t>i</a:t>
            </a:r>
            <a:r>
              <a:rPr lang="es-CL" altLang="es-CL" dirty="0"/>
              <a:t>, q negativo, el sistema pierde o cede calor.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F1B86C-2709-4FB5-BD14-97F5F14E5559}"/>
                  </a:ext>
                </a:extLst>
              </p14:cNvPr>
              <p14:cNvContentPartPr/>
              <p14:nvPr/>
            </p14:nvContentPartPr>
            <p14:xfrm>
              <a:off x="2591280" y="5891400"/>
              <a:ext cx="2977920" cy="57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F1B86C-2709-4FB5-BD14-97F5F14E55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920" y="5882040"/>
                <a:ext cx="2996640" cy="59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D9E1B-2E9E-41D9-8821-C8F7A99E2110}"/>
              </a:ext>
            </a:extLst>
          </p:cNvPr>
          <p:cNvSpPr txBox="1"/>
          <p:nvPr/>
        </p:nvSpPr>
        <p:spPr>
          <a:xfrm>
            <a:off x="520504" y="2335236"/>
            <a:ext cx="11000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Rama de la física que se encarga del estudio de la interacción entre el calor y otras manifestaciones de la energía.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8D547-7357-4D5F-9AA9-CFFA7D77DEEF}"/>
              </a:ext>
            </a:extLst>
          </p:cNvPr>
          <p:cNvSpPr txBox="1"/>
          <p:nvPr/>
        </p:nvSpPr>
        <p:spPr>
          <a:xfrm>
            <a:off x="365760" y="373577"/>
            <a:ext cx="11155680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Termodinámica</a:t>
            </a:r>
          </a:p>
        </p:txBody>
      </p:sp>
    </p:spTree>
    <p:extLst>
      <p:ext uri="{BB962C8B-B14F-4D97-AF65-F5344CB8AC3E}">
        <p14:creationId xmlns:p14="http://schemas.microsoft.com/office/powerpoint/2010/main" val="146703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CuadroTexto">
            <a:extLst>
              <a:ext uri="{FF2B5EF4-FFF2-40B4-BE49-F238E27FC236}">
                <a16:creationId xmlns:a16="http://schemas.microsoft.com/office/drawing/2014/main" id="{B2FA49C4-C908-44C8-8179-8E29F8396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" y="1125538"/>
            <a:ext cx="11816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Ejemplo: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Una barra de hierro cuya masa es de 869 g se enfría de 94° a 5°C. Calcule la cantidad de calor liberada por el metal. (s </a:t>
            </a:r>
            <a:r>
              <a:rPr lang="es-CL" altLang="es-CL" sz="2800" baseline="-25000" dirty="0"/>
              <a:t>Fe</a:t>
            </a:r>
            <a:r>
              <a:rPr lang="es-CL" altLang="es-CL" sz="2800" dirty="0"/>
              <a:t> = 0.444 J/ g °C)</a:t>
            </a:r>
          </a:p>
        </p:txBody>
      </p:sp>
      <p:sp>
        <p:nvSpPr>
          <p:cNvPr id="29699" name="4 CuadroTexto">
            <a:extLst>
              <a:ext uri="{FF2B5EF4-FFF2-40B4-BE49-F238E27FC236}">
                <a16:creationId xmlns:a16="http://schemas.microsoft.com/office/drawing/2014/main" id="{0AB75369-84DD-4B2F-874A-C990B4F55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" y="260351"/>
            <a:ext cx="11816861" cy="707886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6C93CE-6FFE-42CB-BDFC-CF205FA6E573}"/>
                  </a:ext>
                </a:extLst>
              </p14:cNvPr>
              <p14:cNvContentPartPr/>
              <p14:nvPr/>
            </p14:nvContentPartPr>
            <p14:xfrm>
              <a:off x="1183320" y="2061360"/>
              <a:ext cx="10296360" cy="464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6C93CE-6FFE-42CB-BDFC-CF205FA6E5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960" y="2052000"/>
                <a:ext cx="10315080" cy="46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CuadroTexto">
            <a:extLst>
              <a:ext uri="{FF2B5EF4-FFF2-40B4-BE49-F238E27FC236}">
                <a16:creationId xmlns:a16="http://schemas.microsoft.com/office/drawing/2014/main" id="{17239AAF-6838-459D-9AA3-CC97CBDE1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51" y="1916113"/>
            <a:ext cx="11718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La energía es una propiedad de los sistemas físicos y químicos, pero a diferencia de la masa, no la podemos tocar, pesar ni ver.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La energía la reconocemos por sus efectos.</a:t>
            </a:r>
          </a:p>
        </p:txBody>
      </p:sp>
      <p:pic>
        <p:nvPicPr>
          <p:cNvPr id="16387" name="Picture 2" descr="http://www.planetaazul.com.mx/site/wp-content/uploads/2011/04/energia-eolica.jpg">
            <a:extLst>
              <a:ext uri="{FF2B5EF4-FFF2-40B4-BE49-F238E27FC236}">
                <a16:creationId xmlns:a16="http://schemas.microsoft.com/office/drawing/2014/main" id="{4A572D27-5C19-45A1-B466-CF4DE79C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81" y="3727938"/>
            <a:ext cx="4229957" cy="28252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3.bp.blogspot.com/_oGfqbvDZ9-I/Scl0dbfSroI/AAAAAAAAAAs/W-VsSOPwkeE/s320/bombilla%5B1%5D.png">
            <a:extLst>
              <a:ext uri="{FF2B5EF4-FFF2-40B4-BE49-F238E27FC236}">
                <a16:creationId xmlns:a16="http://schemas.microsoft.com/office/drawing/2014/main" id="{9ADAC9B5-BFB6-443E-BA77-C8010015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78" y="3727938"/>
            <a:ext cx="3428335" cy="279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E3080055-E214-4B71-83D5-4F00BEDA5878}"/>
              </a:ext>
            </a:extLst>
          </p:cNvPr>
          <p:cNvSpPr txBox="1">
            <a:spLocks/>
          </p:cNvSpPr>
          <p:nvPr/>
        </p:nvSpPr>
        <p:spPr>
          <a:xfrm>
            <a:off x="239151" y="260350"/>
            <a:ext cx="11952849" cy="766763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Termodinámica</a:t>
            </a:r>
          </a:p>
        </p:txBody>
      </p:sp>
      <p:sp>
        <p:nvSpPr>
          <p:cNvPr id="16390" name="6 CuadroTexto">
            <a:extLst>
              <a:ext uri="{FF2B5EF4-FFF2-40B4-BE49-F238E27FC236}">
                <a16:creationId xmlns:a16="http://schemas.microsoft.com/office/drawing/2014/main" id="{05BECCB0-12A1-480D-8EA2-F076CC6F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25" y="1341438"/>
            <a:ext cx="99350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3400" i="1" u="sng" dirty="0">
                <a:solidFill>
                  <a:srgbClr val="FFFF00"/>
                </a:solidFill>
              </a:rPr>
              <a:t>Primera Ley, Conservación de la energía.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CuadroTexto">
            <a:extLst>
              <a:ext uri="{FF2B5EF4-FFF2-40B4-BE49-F238E27FC236}">
                <a16:creationId xmlns:a16="http://schemas.microsoft.com/office/drawing/2014/main" id="{4CBA6BD5-8EFA-4C04-B4E2-F393968C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89" y="1420960"/>
            <a:ext cx="1126822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CL" sz="3200" dirty="0"/>
              <a:t>La energía se conserva, no se crea ni se destruye, sólo se transforma, por lo tanto, la energía total que había, hay y habrá en el Universo es constante.</a:t>
            </a:r>
          </a:p>
          <a:p>
            <a:pPr algn="just">
              <a:defRPr/>
            </a:pPr>
            <a:endParaRPr lang="es-CL" sz="3200" dirty="0"/>
          </a:p>
          <a:p>
            <a:pPr algn="just">
              <a:defRPr/>
            </a:pP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cuerpo puede adquirir energía, pero siempre a cambio de que otro ente del Universo la pierda.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1E19911-412B-4E56-AD15-1BF99B977081}"/>
              </a:ext>
            </a:extLst>
          </p:cNvPr>
          <p:cNvSpPr txBox="1">
            <a:spLocks/>
          </p:cNvSpPr>
          <p:nvPr/>
        </p:nvSpPr>
        <p:spPr>
          <a:xfrm>
            <a:off x="168812" y="274638"/>
            <a:ext cx="11830929" cy="639762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Termodinámica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CuadroTexto">
            <a:extLst>
              <a:ext uri="{FF2B5EF4-FFF2-40B4-BE49-F238E27FC236}">
                <a16:creationId xmlns:a16="http://schemas.microsoft.com/office/drawing/2014/main" id="{1B23F10C-3C49-4B68-BB0D-948462BEE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260351"/>
            <a:ext cx="11648050" cy="646113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30723" name="3 CuadroTexto">
            <a:extLst>
              <a:ext uri="{FF2B5EF4-FFF2-40B4-BE49-F238E27FC236}">
                <a16:creationId xmlns:a16="http://schemas.microsoft.com/office/drawing/2014/main" id="{7F0DD908-4F0B-459F-B01A-3B6DA356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1126233"/>
            <a:ext cx="11648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Como el sistema en estudio es generalmente un sistema cerrado,  podemos decir:</a:t>
            </a:r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4C7B5497-32C7-4E87-8A6C-5C3FE3B02139}"/>
              </a:ext>
            </a:extLst>
          </p:cNvPr>
          <p:cNvSpPr txBox="1"/>
          <p:nvPr/>
        </p:nvSpPr>
        <p:spPr>
          <a:xfrm>
            <a:off x="2606994" y="3105944"/>
            <a:ext cx="6624637" cy="646112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rgbClr val="C00000"/>
                </a:solidFill>
              </a:rPr>
              <a:t>q </a:t>
            </a:r>
            <a:r>
              <a:rPr lang="es-CL" sz="3600" baseline="-25000" dirty="0">
                <a:solidFill>
                  <a:srgbClr val="C00000"/>
                </a:solidFill>
              </a:rPr>
              <a:t>sistema</a:t>
            </a:r>
            <a:r>
              <a:rPr lang="es-CL" sz="3600" dirty="0">
                <a:solidFill>
                  <a:srgbClr val="C00000"/>
                </a:solidFill>
              </a:rPr>
              <a:t> = - q </a:t>
            </a:r>
            <a:r>
              <a:rPr lang="es-CL" sz="3600" baseline="-25000" dirty="0">
                <a:solidFill>
                  <a:srgbClr val="C00000"/>
                </a:solidFill>
              </a:rPr>
              <a:t>alrededores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45FCD66-78F4-4053-B008-6D9760D37095}"/>
              </a:ext>
            </a:extLst>
          </p:cNvPr>
          <p:cNvSpPr txBox="1">
            <a:spLocks/>
          </p:cNvSpPr>
          <p:nvPr/>
        </p:nvSpPr>
        <p:spPr>
          <a:xfrm>
            <a:off x="295423" y="274638"/>
            <a:ext cx="11451100" cy="850900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Termodinámica</a:t>
            </a:r>
            <a:endParaRPr lang="es-CL" sz="4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11" name="2 CuadroTexto">
            <a:extLst>
              <a:ext uri="{FF2B5EF4-FFF2-40B4-BE49-F238E27FC236}">
                <a16:creationId xmlns:a16="http://schemas.microsoft.com/office/drawing/2014/main" id="{BC993898-3E5B-4F81-B66B-D95CD08B9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1628776"/>
            <a:ext cx="396081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/>
              <a:t>∆E</a:t>
            </a:r>
            <a:r>
              <a:rPr lang="es-CL" altLang="es-CL" sz="4000" baseline="-25000"/>
              <a:t>sist</a:t>
            </a:r>
            <a:r>
              <a:rPr lang="es-CL" altLang="es-CL" sz="4000"/>
              <a:t> = q + w</a:t>
            </a:r>
          </a:p>
        </p:txBody>
      </p:sp>
      <p:sp>
        <p:nvSpPr>
          <p:cNvPr id="17412" name="3 CuadroTexto">
            <a:extLst>
              <a:ext uri="{FF2B5EF4-FFF2-40B4-BE49-F238E27FC236}">
                <a16:creationId xmlns:a16="http://schemas.microsoft.com/office/drawing/2014/main" id="{8B18D2B8-3EF7-44EB-85DE-C854408DF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924175"/>
            <a:ext cx="79200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/>
              <a:t>Expresión matemática de la primera ley de la termodinámica.</a:t>
            </a:r>
          </a:p>
        </p:txBody>
      </p:sp>
      <p:sp>
        <p:nvSpPr>
          <p:cNvPr id="17413" name="4 CuadroTexto">
            <a:extLst>
              <a:ext uri="{FF2B5EF4-FFF2-40B4-BE49-F238E27FC236}">
                <a16:creationId xmlns:a16="http://schemas.microsoft.com/office/drawing/2014/main" id="{607C345C-7129-4127-8846-AA180EB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3" y="4437064"/>
            <a:ext cx="112822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>
                <a:solidFill>
                  <a:srgbClr val="FFFF00"/>
                </a:solidFill>
              </a:rPr>
              <a:t>El calor y el trabajo son formas de transferencia de energía. No pertenecen al sistema, sólo se manifiestan durante algún proceso.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D6BE858-0A9D-4824-8249-A2B33B408709}"/>
              </a:ext>
            </a:extLst>
          </p:cNvPr>
          <p:cNvSpPr txBox="1">
            <a:spLocks/>
          </p:cNvSpPr>
          <p:nvPr/>
        </p:nvSpPr>
        <p:spPr>
          <a:xfrm>
            <a:off x="295422" y="260350"/>
            <a:ext cx="11563643" cy="711199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Termodinámica</a:t>
            </a:r>
          </a:p>
        </p:txBody>
      </p:sp>
      <p:sp>
        <p:nvSpPr>
          <p:cNvPr id="19459" name="2 CuadroTexto">
            <a:extLst>
              <a:ext uri="{FF2B5EF4-FFF2-40B4-BE49-F238E27FC236}">
                <a16:creationId xmlns:a16="http://schemas.microsoft.com/office/drawing/2014/main" id="{83CECD6E-98BC-4880-BAC7-04AE6E9B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484314"/>
            <a:ext cx="1115567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Debemos tener claro que la energía que gana un sistema es la misma que ha perdido sus alrededores. De esta forma la energía del universo se mantiene constante.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ganancia o pérdida de energía en un sistema puede tener tres efectos: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1.- Cambio en el estado de agregación.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2.- Cambiar su temperatura.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3.- Desplazamiento del sistema como un todo.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Resultado de imagen de forjar de un metal">
            <a:extLst>
              <a:ext uri="{FF2B5EF4-FFF2-40B4-BE49-F238E27FC236}">
                <a16:creationId xmlns:a16="http://schemas.microsoft.com/office/drawing/2014/main" id="{060630A3-5B67-4F5F-A6A6-6FDC3A1D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205039"/>
            <a:ext cx="3522663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 descr="Resultado de imagen de calentar agua">
            <a:extLst>
              <a:ext uri="{FF2B5EF4-FFF2-40B4-BE49-F238E27FC236}">
                <a16:creationId xmlns:a16="http://schemas.microsoft.com/office/drawing/2014/main" id="{873AF704-58E2-49E6-89A6-385814ED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2133601"/>
            <a:ext cx="420052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AFE00860-850D-4FE3-88B1-3299DE2943DD}"/>
              </a:ext>
            </a:extLst>
          </p:cNvPr>
          <p:cNvSpPr txBox="1">
            <a:spLocks/>
          </p:cNvSpPr>
          <p:nvPr/>
        </p:nvSpPr>
        <p:spPr>
          <a:xfrm>
            <a:off x="281354" y="274638"/>
            <a:ext cx="11676183" cy="714376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Termoquímica</a:t>
            </a:r>
          </a:p>
        </p:txBody>
      </p:sp>
      <p:sp>
        <p:nvSpPr>
          <p:cNvPr id="20485" name="4 CuadroTexto">
            <a:extLst>
              <a:ext uri="{FF2B5EF4-FFF2-40B4-BE49-F238E27FC236}">
                <a16:creationId xmlns:a16="http://schemas.microsoft.com/office/drawing/2014/main" id="{2D8F80AD-F6C5-486D-9B31-91736A1E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68414"/>
            <a:ext cx="7632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u="sng">
                <a:latin typeface="Arial" panose="020B0604020202020204" pitchFamily="34" charset="0"/>
              </a:rPr>
              <a:t>Cambio de temperatura</a:t>
            </a:r>
          </a:p>
        </p:txBody>
      </p:sp>
      <p:sp>
        <p:nvSpPr>
          <p:cNvPr id="20486" name="5 CuadroTexto">
            <a:extLst>
              <a:ext uri="{FF2B5EF4-FFF2-40B4-BE49-F238E27FC236}">
                <a16:creationId xmlns:a16="http://schemas.microsoft.com/office/drawing/2014/main" id="{0B09B3DA-7AA2-4F10-BC9F-73924EC0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55" y="5445125"/>
            <a:ext cx="1146516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¿Gastaremos la misma energía para aumentar en 10°C la temperatura del agua que del hierro?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Resultado de imagen de tabla calor especifico">
            <a:extLst>
              <a:ext uri="{FF2B5EF4-FFF2-40B4-BE49-F238E27FC236}">
                <a16:creationId xmlns:a16="http://schemas.microsoft.com/office/drawing/2014/main" id="{476A41CB-C454-4029-81E4-3A960549B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21507" name="AutoShape 4" descr="Resultado de imagen de tabla calor especifico">
            <a:extLst>
              <a:ext uri="{FF2B5EF4-FFF2-40B4-BE49-F238E27FC236}">
                <a16:creationId xmlns:a16="http://schemas.microsoft.com/office/drawing/2014/main" id="{3B7E0669-0DED-4196-9119-946D40174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pic>
        <p:nvPicPr>
          <p:cNvPr id="21508" name="Picture 6" descr="Resultado de imagen de tabla calor especifico">
            <a:extLst>
              <a:ext uri="{FF2B5EF4-FFF2-40B4-BE49-F238E27FC236}">
                <a16:creationId xmlns:a16="http://schemas.microsoft.com/office/drawing/2014/main" id="{5B481D74-919E-4218-BF97-258C73BC4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32" y="1085502"/>
            <a:ext cx="8318281" cy="541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5ABF266-7C01-4ED1-A4A1-7508398BAD46}"/>
              </a:ext>
            </a:extLst>
          </p:cNvPr>
          <p:cNvSpPr txBox="1">
            <a:spLocks/>
          </p:cNvSpPr>
          <p:nvPr/>
        </p:nvSpPr>
        <p:spPr>
          <a:xfrm>
            <a:off x="182881" y="274638"/>
            <a:ext cx="11859064" cy="710100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Termoquímica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B458B14-FE9E-4D21-8696-F73E5399AC32}"/>
              </a:ext>
            </a:extLst>
          </p:cNvPr>
          <p:cNvSpPr txBox="1">
            <a:spLocks/>
          </p:cNvSpPr>
          <p:nvPr/>
        </p:nvSpPr>
        <p:spPr>
          <a:xfrm>
            <a:off x="182881" y="274638"/>
            <a:ext cx="11859064" cy="710100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96F58-8D08-44D3-89CE-6989C0CE4336}"/>
              </a:ext>
            </a:extLst>
          </p:cNvPr>
          <p:cNvSpPr txBox="1"/>
          <p:nvPr/>
        </p:nvSpPr>
        <p:spPr>
          <a:xfrm>
            <a:off x="166468" y="1153550"/>
            <a:ext cx="11859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Cuando se añade 1.00 kg de plomo a 100.0°C (calor específico= 0.13 J/g °C) a cierta cantidad de agua a 28.5°C, la temperatura final de la mezcla plomo-agua es 35.2°C ¿Qué masa de agua hay?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2F4353-0931-4840-A406-4020542A9CE9}"/>
                  </a:ext>
                </a:extLst>
              </p14:cNvPr>
              <p14:cNvContentPartPr/>
              <p14:nvPr/>
            </p14:nvContentPartPr>
            <p14:xfrm>
              <a:off x="457920" y="2519640"/>
              <a:ext cx="11253960" cy="378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2F4353-0931-4840-A406-4020542A9C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60" y="2510280"/>
                <a:ext cx="11272680" cy="38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58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40F28BA-17EF-4FFB-82C4-573D9D806FC7}"/>
              </a:ext>
            </a:extLst>
          </p:cNvPr>
          <p:cNvSpPr txBox="1">
            <a:spLocks/>
          </p:cNvSpPr>
          <p:nvPr/>
        </p:nvSpPr>
        <p:spPr>
          <a:xfrm>
            <a:off x="182881" y="274638"/>
            <a:ext cx="11859064" cy="710100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C9243-427C-45D9-AF1E-023FF598314D}"/>
              </a:ext>
            </a:extLst>
          </p:cNvPr>
          <p:cNvSpPr txBox="1"/>
          <p:nvPr/>
        </p:nvSpPr>
        <p:spPr>
          <a:xfrm>
            <a:off x="182881" y="1125416"/>
            <a:ext cx="11648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Se añade una muestra de 100.0 g de cobre a 100.0°C (calor específico= 0.385 J/g °C) a 50.0 g de agua a 26.5°C ¿Cuál es la temperatura final de la mezcla?</a:t>
            </a:r>
          </a:p>
        </p:txBody>
      </p:sp>
    </p:spTree>
    <p:extLst>
      <p:ext uri="{BB962C8B-B14F-4D97-AF65-F5344CB8AC3E}">
        <p14:creationId xmlns:p14="http://schemas.microsoft.com/office/powerpoint/2010/main" val="36641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337C8D2-D718-46AF-818E-37D74F1D27E0}"/>
              </a:ext>
            </a:extLst>
          </p:cNvPr>
          <p:cNvSpPr txBox="1">
            <a:spLocks/>
          </p:cNvSpPr>
          <p:nvPr/>
        </p:nvSpPr>
        <p:spPr>
          <a:xfrm>
            <a:off x="277091" y="274638"/>
            <a:ext cx="11637818" cy="61205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pPr algn="ctr">
              <a:defRPr/>
            </a:pPr>
            <a:r>
              <a:rPr lang="es-CL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Termodinámica</a:t>
            </a:r>
          </a:p>
        </p:txBody>
      </p:sp>
      <p:sp>
        <p:nvSpPr>
          <p:cNvPr id="8195" name="2 CuadroTexto">
            <a:extLst>
              <a:ext uri="{FF2B5EF4-FFF2-40B4-BE49-F238E27FC236}">
                <a16:creationId xmlns:a16="http://schemas.microsoft.com/office/drawing/2014/main" id="{8B83DFB9-42A9-41A0-ADA1-030A4878D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27" y="1268631"/>
            <a:ext cx="112498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La energía es una propiedad abstracta, porque no la podemos tocar , ni pesar, ni ver como tal; a la energía la reconocemos por sus efectos.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1CE17EC1-0942-420E-8DBB-B6036339D414}"/>
              </a:ext>
            </a:extLst>
          </p:cNvPr>
          <p:cNvSpPr txBox="1"/>
          <p:nvPr/>
        </p:nvSpPr>
        <p:spPr>
          <a:xfrm>
            <a:off x="387927" y="2854036"/>
            <a:ext cx="11374582" cy="138499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CL" sz="2800" dirty="0"/>
              <a:t>LA ENERGÍA NO SE CREA NI SE DESTRUYE SÓLO SE TRANSFORMA.</a:t>
            </a:r>
          </a:p>
          <a:p>
            <a:pPr algn="just">
              <a:defRPr/>
            </a:pPr>
            <a:r>
              <a:rPr lang="es-CL" sz="2800" dirty="0"/>
              <a:t>DE ESTA FORMA, LA ENERGÍA TOTAL QUE HABÍA, HAY Y HABRÁ EN EL UNIVERSO  ES CONSTANTE.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CuadroTexto">
            <a:extLst>
              <a:ext uri="{FF2B5EF4-FFF2-40B4-BE49-F238E27FC236}">
                <a16:creationId xmlns:a16="http://schemas.microsoft.com/office/drawing/2014/main" id="{9BBF9780-B644-4B12-AADC-7A0A677F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1268413"/>
            <a:ext cx="2663825" cy="646112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C00000"/>
                </a:solidFill>
              </a:rPr>
              <a:t>q = m s ∆T</a:t>
            </a:r>
          </a:p>
        </p:txBody>
      </p:sp>
      <p:sp>
        <p:nvSpPr>
          <p:cNvPr id="31747" name="2 CuadroTexto">
            <a:extLst>
              <a:ext uri="{FF2B5EF4-FFF2-40B4-BE49-F238E27FC236}">
                <a16:creationId xmlns:a16="http://schemas.microsoft.com/office/drawing/2014/main" id="{CF191F9B-5CB6-4FB1-8ACE-66E3D749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48" y="333376"/>
            <a:ext cx="11732455" cy="646113"/>
          </a:xfrm>
          <a:prstGeom prst="rect">
            <a:avLst/>
          </a:prstGeom>
          <a:gradFill rotWithShape="1">
            <a:gsLst>
              <a:gs pos="0">
                <a:srgbClr val="A00000"/>
              </a:gs>
              <a:gs pos="50000">
                <a:srgbClr val="E60000"/>
              </a:gs>
              <a:gs pos="100000">
                <a:srgbClr val="FF0000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</a:p>
        </p:txBody>
      </p:sp>
      <p:sp>
        <p:nvSpPr>
          <p:cNvPr id="31748" name="4 CuadroTexto">
            <a:extLst>
              <a:ext uri="{FF2B5EF4-FFF2-40B4-BE49-F238E27FC236}">
                <a16:creationId xmlns:a16="http://schemas.microsoft.com/office/drawing/2014/main" id="{9C8340C0-62FF-45D5-976B-24D69B61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1" y="2349501"/>
            <a:ext cx="1145110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Esta definición nos sirve para determinar el calor absorbido o cedido cuando se produce variación en la temperatura de una sustancia.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Pero, que ocurre por ejemplo en: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          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O(g)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6853FB57-72C7-4346-BD7B-CFFEC77CB964}"/>
              </a:ext>
            </a:extLst>
          </p:cNvPr>
          <p:cNvCxnSpPr/>
          <p:nvPr/>
        </p:nvCxnSpPr>
        <p:spPr>
          <a:xfrm>
            <a:off x="3767187" y="4386775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2 CuadroTexto">
            <a:extLst>
              <a:ext uri="{FF2B5EF4-FFF2-40B4-BE49-F238E27FC236}">
                <a16:creationId xmlns:a16="http://schemas.microsoft.com/office/drawing/2014/main" id="{3410C8FA-9147-43A9-8453-EDD22FA9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48" y="333375"/>
            <a:ext cx="11802793" cy="706438"/>
          </a:xfrm>
          <a:prstGeom prst="rect">
            <a:avLst/>
          </a:prstGeo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chemeClr val="bg1"/>
                </a:solidFill>
              </a:rPr>
              <a:t>Termoquímica</a:t>
            </a:r>
          </a:p>
        </p:txBody>
      </p:sp>
      <p:sp>
        <p:nvSpPr>
          <p:cNvPr id="32771" name="3 CuadroTexto">
            <a:extLst>
              <a:ext uri="{FF2B5EF4-FFF2-40B4-BE49-F238E27FC236}">
                <a16:creationId xmlns:a16="http://schemas.microsoft.com/office/drawing/2014/main" id="{4A2DDA19-BC30-48F9-A384-3E39A7CF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48" y="1341439"/>
            <a:ext cx="118027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De acuerdo a lo observado en la reacción anterior, habrán reacciones que necesitan energía para llevarse a cabo y otras liberarán energía. (en forma de calor)</a:t>
            </a:r>
          </a:p>
        </p:txBody>
      </p:sp>
      <p:sp>
        <p:nvSpPr>
          <p:cNvPr id="5" name="4 CuadroTexto">
            <a:extLst>
              <a:ext uri="{FF2B5EF4-FFF2-40B4-BE49-F238E27FC236}">
                <a16:creationId xmlns:a16="http://schemas.microsoft.com/office/drawing/2014/main" id="{45801152-B511-49EA-82B7-291B434D7AD4}"/>
              </a:ext>
            </a:extLst>
          </p:cNvPr>
          <p:cNvSpPr txBox="1"/>
          <p:nvPr/>
        </p:nvSpPr>
        <p:spPr>
          <a:xfrm>
            <a:off x="1847850" y="3500439"/>
            <a:ext cx="8351838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2H</a:t>
            </a:r>
            <a:r>
              <a:rPr lang="es-CL" sz="3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(g)  +  O</a:t>
            </a:r>
            <a:r>
              <a:rPr lang="es-CL" sz="3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(g)                  H</a:t>
            </a:r>
            <a:r>
              <a:rPr lang="es-CL" sz="3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O(l)   + energía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FEF9DC3A-93D6-47B2-A7F0-5E7FB4029A89}"/>
              </a:ext>
            </a:extLst>
          </p:cNvPr>
          <p:cNvCxnSpPr/>
          <p:nvPr/>
        </p:nvCxnSpPr>
        <p:spPr>
          <a:xfrm>
            <a:off x="4872038" y="3789363"/>
            <a:ext cx="1079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4" name="8 CuadroTexto">
            <a:extLst>
              <a:ext uri="{FF2B5EF4-FFF2-40B4-BE49-F238E27FC236}">
                <a16:creationId xmlns:a16="http://schemas.microsoft.com/office/drawing/2014/main" id="{2025F41C-97D7-4FD5-9B21-E4B002A51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508500"/>
            <a:ext cx="8135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Energía  +  2HgO(s)           2Hg(l)  +  O</a:t>
            </a:r>
            <a:r>
              <a:rPr lang="es-CL" altLang="es-CL" baseline="-25000" dirty="0"/>
              <a:t>2</a:t>
            </a:r>
            <a:r>
              <a:rPr lang="es-CL" altLang="es-CL" dirty="0"/>
              <a:t>(g)</a:t>
            </a:r>
          </a:p>
        </p:txBody>
      </p: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5FF1C037-FD1E-452F-8381-2BF99BF02A46}"/>
              </a:ext>
            </a:extLst>
          </p:cNvPr>
          <p:cNvCxnSpPr/>
          <p:nvPr/>
        </p:nvCxnSpPr>
        <p:spPr>
          <a:xfrm>
            <a:off x="5303839" y="4724400"/>
            <a:ext cx="720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CuadroTexto">
            <a:extLst>
              <a:ext uri="{FF2B5EF4-FFF2-40B4-BE49-F238E27FC236}">
                <a16:creationId xmlns:a16="http://schemas.microsoft.com/office/drawing/2014/main" id="{872C80CB-385E-4F69-B35F-EB3529129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8" y="1125538"/>
            <a:ext cx="1121194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Si el sistema es aislado, no habrá intercambio de calor, se produce un aumento o disminución de la temperatura.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Si el sistema es cerrado,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, será la cantidad de calor intercambiada entre el sistema y sus alrededores.</a:t>
            </a:r>
          </a:p>
        </p:txBody>
      </p:sp>
      <p:pic>
        <p:nvPicPr>
          <p:cNvPr id="33795" name="Picture 2" descr="http://files.freedownloadmanager.org/screenshots/68/68460.jpg">
            <a:extLst>
              <a:ext uri="{FF2B5EF4-FFF2-40B4-BE49-F238E27FC236}">
                <a16:creationId xmlns:a16="http://schemas.microsoft.com/office/drawing/2014/main" id="{6B5297E1-CF3C-410E-966B-F10E6A43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2991705"/>
            <a:ext cx="3102708" cy="31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3 CuadroTexto">
            <a:extLst>
              <a:ext uri="{FF2B5EF4-FFF2-40B4-BE49-F238E27FC236}">
                <a16:creationId xmlns:a16="http://schemas.microsoft.com/office/drawing/2014/main" id="{4DBEEE58-DF15-4466-99C6-947BD750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4005263"/>
            <a:ext cx="53292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Reacción exotérmica q</a:t>
            </a:r>
            <a:r>
              <a:rPr lang="es-CL" altLang="es-CL" baseline="-25000"/>
              <a:t>r</a:t>
            </a:r>
            <a:r>
              <a:rPr lang="es-CL" altLang="es-CL"/>
              <a:t> &lt;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Reacción endotérmica q</a:t>
            </a:r>
            <a:r>
              <a:rPr lang="es-CL" altLang="es-CL" baseline="-25000"/>
              <a:t>r </a:t>
            </a:r>
            <a:r>
              <a:rPr lang="es-CL" altLang="es-CL"/>
              <a:t>&gt; 0</a:t>
            </a:r>
          </a:p>
        </p:txBody>
      </p:sp>
      <p:sp>
        <p:nvSpPr>
          <p:cNvPr id="33797" name="5 CuadroTexto">
            <a:extLst>
              <a:ext uri="{FF2B5EF4-FFF2-40B4-BE49-F238E27FC236}">
                <a16:creationId xmlns:a16="http://schemas.microsoft.com/office/drawing/2014/main" id="{AE95186C-8B26-40F4-9BD6-900884BD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15" y="260351"/>
            <a:ext cx="11380763" cy="708025"/>
          </a:xfrm>
          <a:prstGeom prst="rect">
            <a:avLst/>
          </a:prstGeo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cl.kalipedia.com/kalipediamedia/cienciasnaturales/media/200709/24/fisicayquimica/20070924klpcnafyq_69.Ges.SCO.png">
            <a:extLst>
              <a:ext uri="{FF2B5EF4-FFF2-40B4-BE49-F238E27FC236}">
                <a16:creationId xmlns:a16="http://schemas.microsoft.com/office/drawing/2014/main" id="{711E2CEC-9046-4632-86B8-A66A2CBC3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842" y="3024187"/>
            <a:ext cx="4712895" cy="30956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4819" name="2 CuadroTexto">
            <a:extLst>
              <a:ext uri="{FF2B5EF4-FFF2-40B4-BE49-F238E27FC236}">
                <a16:creationId xmlns:a16="http://schemas.microsoft.com/office/drawing/2014/main" id="{BDEE3811-B28A-4ABF-8948-8BD8AD0B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57" y="1052513"/>
            <a:ext cx="1159177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b="1" u="sng" dirty="0">
                <a:solidFill>
                  <a:srgbClr val="FFFF00"/>
                </a:solidFill>
              </a:rPr>
              <a:t>Calor de reacción (</a:t>
            </a:r>
            <a:r>
              <a:rPr lang="es-CL" altLang="es-CL" sz="2800" b="1" u="sng" dirty="0" err="1">
                <a:solidFill>
                  <a:srgbClr val="FFFF00"/>
                </a:solidFill>
              </a:rPr>
              <a:t>q</a:t>
            </a:r>
            <a:r>
              <a:rPr lang="es-CL" altLang="es-CL" sz="2800" b="1" u="sng" baseline="-25000" dirty="0" err="1">
                <a:solidFill>
                  <a:srgbClr val="FFFF00"/>
                </a:solidFill>
              </a:rPr>
              <a:t>r</a:t>
            </a:r>
            <a:r>
              <a:rPr lang="es-CL" altLang="es-CL" sz="2800" b="1" u="sng" dirty="0">
                <a:solidFill>
                  <a:srgbClr val="FFFF00"/>
                </a:solidFill>
              </a:rPr>
              <a:t>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Cantidad de calor intercambiado entre un sistema y sus alrededores cuando tiene lugar una reacción química, en el seno del sistema a temperatura constante.</a:t>
            </a:r>
          </a:p>
        </p:txBody>
      </p:sp>
      <p:sp>
        <p:nvSpPr>
          <p:cNvPr id="34820" name="3 CuadroTexto">
            <a:extLst>
              <a:ext uri="{FF2B5EF4-FFF2-40B4-BE49-F238E27FC236}">
                <a16:creationId xmlns:a16="http://schemas.microsoft.com/office/drawing/2014/main" id="{D1997A98-0CE2-4505-B124-DCD60B81A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5" y="2865096"/>
            <a:ext cx="451594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Uno de los calores mas estudiados es el calor de combustión, que es el calor liberado cuando se produce una reacción de combustión.</a:t>
            </a:r>
          </a:p>
        </p:txBody>
      </p:sp>
      <p:sp>
        <p:nvSpPr>
          <p:cNvPr id="34821" name="4 CuadroTexto">
            <a:extLst>
              <a:ext uri="{FF2B5EF4-FFF2-40B4-BE49-F238E27FC236}">
                <a16:creationId xmlns:a16="http://schemas.microsoft.com/office/drawing/2014/main" id="{9E00D673-1E31-4945-8634-47550A67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83" y="188914"/>
            <a:ext cx="11788726" cy="708025"/>
          </a:xfrm>
          <a:prstGeom prst="rect">
            <a:avLst/>
          </a:prstGeo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A700CA-1BE8-4F23-9BA3-D64B44BD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6" y="1378634"/>
            <a:ext cx="5569684" cy="4093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05A9F8-D123-4ED3-BE52-C6C19AF9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00" y="1392703"/>
            <a:ext cx="5396644" cy="4093697"/>
          </a:xfrm>
          <a:prstGeom prst="rect">
            <a:avLst/>
          </a:prstGeom>
        </p:spPr>
      </p:pic>
      <p:sp>
        <p:nvSpPr>
          <p:cNvPr id="4" name="4 CuadroTexto">
            <a:extLst>
              <a:ext uri="{FF2B5EF4-FFF2-40B4-BE49-F238E27FC236}">
                <a16:creationId xmlns:a16="http://schemas.microsoft.com/office/drawing/2014/main" id="{E824E618-63C0-440B-92B2-EF2B0400D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83" y="188914"/>
            <a:ext cx="11788726" cy="708025"/>
          </a:xfrm>
          <a:prstGeom prst="rect">
            <a:avLst/>
          </a:prstGeo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0DD77-6712-4EB3-A8CA-B1F93C7C07FA}"/>
              </a:ext>
            </a:extLst>
          </p:cNvPr>
          <p:cNvSpPr txBox="1"/>
          <p:nvPr/>
        </p:nvSpPr>
        <p:spPr>
          <a:xfrm>
            <a:off x="1055077" y="5894363"/>
            <a:ext cx="431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Reacción exotérmica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0C403-4756-4156-8889-C2FD955AF266}"/>
              </a:ext>
            </a:extLst>
          </p:cNvPr>
          <p:cNvSpPr txBox="1"/>
          <p:nvPr/>
        </p:nvSpPr>
        <p:spPr>
          <a:xfrm>
            <a:off x="7934178" y="5894363"/>
            <a:ext cx="351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Reacción endotérmica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CE9C8-83F6-4E12-AB6E-EB2C4B4C1519}"/>
              </a:ext>
            </a:extLst>
          </p:cNvPr>
          <p:cNvSpPr txBox="1"/>
          <p:nvPr/>
        </p:nvSpPr>
        <p:spPr>
          <a:xfrm>
            <a:off x="10353822" y="4051495"/>
            <a:ext cx="165998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absorbida</a:t>
            </a:r>
          </a:p>
        </p:txBody>
      </p:sp>
    </p:spTree>
    <p:extLst>
      <p:ext uri="{BB962C8B-B14F-4D97-AF65-F5344CB8AC3E}">
        <p14:creationId xmlns:p14="http://schemas.microsoft.com/office/powerpoint/2010/main" val="2165594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509DF-4C02-4728-901D-B57AEC09A332}"/>
              </a:ext>
            </a:extLst>
          </p:cNvPr>
          <p:cNvSpPr txBox="1"/>
          <p:nvPr/>
        </p:nvSpPr>
        <p:spPr>
          <a:xfrm>
            <a:off x="253217" y="295421"/>
            <a:ext cx="1159177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Calorimetría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E072-BDF1-44D6-9D24-7FA4DEE8E186}"/>
              </a:ext>
            </a:extLst>
          </p:cNvPr>
          <p:cNvSpPr txBox="1"/>
          <p:nvPr/>
        </p:nvSpPr>
        <p:spPr>
          <a:xfrm>
            <a:off x="858129" y="2335237"/>
            <a:ext cx="1098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Calorimetría: estudio de la medición de los cambios de calor.</a:t>
            </a:r>
          </a:p>
        </p:txBody>
      </p:sp>
    </p:spTree>
    <p:extLst>
      <p:ext uri="{BB962C8B-B14F-4D97-AF65-F5344CB8AC3E}">
        <p14:creationId xmlns:p14="http://schemas.microsoft.com/office/powerpoint/2010/main" val="3773057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CuadroTexto">
            <a:extLst>
              <a:ext uri="{FF2B5EF4-FFF2-40B4-BE49-F238E27FC236}">
                <a16:creationId xmlns:a16="http://schemas.microsoft.com/office/drawing/2014/main" id="{D362DCD8-8809-4E4B-85F7-DABBEBA6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49" y="1065481"/>
            <a:ext cx="117244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Los calores de reacción se determinan experimentalmente en un dispositivo llamado calorímetro.</a:t>
            </a:r>
          </a:p>
        </p:txBody>
      </p:sp>
      <p:pic>
        <p:nvPicPr>
          <p:cNvPr id="35843" name="Picture 2" descr="http://www.fq.uh.cu/dpto/qf/uclv/infoLab/practics/practicas/Calordereaccion/graphics/calorimetro1.gif">
            <a:extLst>
              <a:ext uri="{FF2B5EF4-FFF2-40B4-BE49-F238E27FC236}">
                <a16:creationId xmlns:a16="http://schemas.microsoft.com/office/drawing/2014/main" id="{13C31EBE-8701-495C-8C28-875FD922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19" y="2065861"/>
            <a:ext cx="7327096" cy="460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ADAECE-E3E6-4750-9ABB-74A9151C57C1}"/>
                  </a:ext>
                </a:extLst>
              </p14:cNvPr>
              <p14:cNvContentPartPr/>
              <p14:nvPr/>
            </p14:nvContentPartPr>
            <p14:xfrm>
              <a:off x="6510343" y="6035660"/>
              <a:ext cx="351746" cy="146021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ADAECE-E3E6-4750-9ABB-74A9151C5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2342" y="6017588"/>
                <a:ext cx="387389" cy="18180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1A93F0-209D-4638-927F-937CD4B4A046}"/>
              </a:ext>
            </a:extLst>
          </p:cNvPr>
          <p:cNvSpPr txBox="1"/>
          <p:nvPr/>
        </p:nvSpPr>
        <p:spPr>
          <a:xfrm>
            <a:off x="253217" y="295421"/>
            <a:ext cx="1159177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Calorimetría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http://www.fq.uh.cu/dpto/qf/uclv/infoLab/practics/practicas/Calordereaccion/graphics/calorimetro.gif">
            <a:extLst>
              <a:ext uri="{FF2B5EF4-FFF2-40B4-BE49-F238E27FC236}">
                <a16:creationId xmlns:a16="http://schemas.microsoft.com/office/drawing/2014/main" id="{E728B9FC-BBB0-44FB-A006-60BA3C31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7" y="936183"/>
            <a:ext cx="3891769" cy="45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3 CuadroTexto">
            <a:extLst>
              <a:ext uri="{FF2B5EF4-FFF2-40B4-BE49-F238E27FC236}">
                <a16:creationId xmlns:a16="http://schemas.microsoft.com/office/drawing/2014/main" id="{2B5ABD3B-D719-403E-8BED-0B2095DC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047" y="1146103"/>
            <a:ext cx="645785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Existe otro tipo de calorímetro más sencillo, donde se realiza una calorimetría a presión constante.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Allí se mezclan los reactivos, generalmente en solución acuosa y se mide ∆T.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El poliestireno es un buen aislante térmico, por lo tanto se puede considerar como un sistema aislado.</a:t>
            </a:r>
          </a:p>
        </p:txBody>
      </p:sp>
      <p:sp>
        <p:nvSpPr>
          <p:cNvPr id="36868" name="4 CuadroTexto">
            <a:extLst>
              <a:ext uri="{FF2B5EF4-FFF2-40B4-BE49-F238E27FC236}">
                <a16:creationId xmlns:a16="http://schemas.microsoft.com/office/drawing/2014/main" id="{808FF290-8087-4887-B6AC-C3233D5AD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606" y="5173106"/>
            <a:ext cx="69213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Generalmente, no se considera la pequeña capacidad calorífica del vaso, sino sólo la del agua en su interior.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4892F-7AF1-4C1A-BF5F-65B6F8CA7A4C}"/>
              </a:ext>
            </a:extLst>
          </p:cNvPr>
          <p:cNvSpPr txBox="1"/>
          <p:nvPr/>
        </p:nvSpPr>
        <p:spPr>
          <a:xfrm>
            <a:off x="253217" y="295421"/>
            <a:ext cx="1159177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Calorimetría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CuadroTexto">
            <a:extLst>
              <a:ext uri="{FF2B5EF4-FFF2-40B4-BE49-F238E27FC236}">
                <a16:creationId xmlns:a16="http://schemas.microsoft.com/office/drawing/2014/main" id="{EA8B3C11-0548-4AEE-BEB4-CC273E754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65" y="1125539"/>
            <a:ext cx="1153550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2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∆E = q + W  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+ W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Pensemos en una bomba calorimétrica donde realizamos una combustión a volumen constante.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Como V=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cte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, no se realiza trabajo, W= 0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∆E 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+ W 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+ 0=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s-CL" altLang="es-CL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B99F3ECD-1D3C-409D-97E3-5230EC93624E}"/>
              </a:ext>
            </a:extLst>
          </p:cNvPr>
          <p:cNvSpPr txBox="1"/>
          <p:nvPr/>
        </p:nvSpPr>
        <p:spPr>
          <a:xfrm>
            <a:off x="4511675" y="5300663"/>
            <a:ext cx="2159000" cy="64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CL" sz="3600" dirty="0">
                <a:solidFill>
                  <a:schemeClr val="bg1"/>
                </a:solidFill>
              </a:rPr>
              <a:t>∆E = </a:t>
            </a:r>
            <a:r>
              <a:rPr lang="es-CL" sz="3600" dirty="0" err="1">
                <a:solidFill>
                  <a:schemeClr val="bg1"/>
                </a:solidFill>
              </a:rPr>
              <a:t>q</a:t>
            </a:r>
            <a:r>
              <a:rPr lang="es-CL" sz="3600" baseline="-25000" dirty="0" err="1">
                <a:solidFill>
                  <a:schemeClr val="bg1"/>
                </a:solidFill>
              </a:rPr>
              <a:t>v</a:t>
            </a:r>
            <a:endParaRPr lang="es-CL" sz="3600" baseline="-25000" dirty="0">
              <a:solidFill>
                <a:schemeClr val="bg1"/>
              </a:solidFill>
            </a:endParaRPr>
          </a:p>
        </p:txBody>
      </p:sp>
      <p:sp>
        <p:nvSpPr>
          <p:cNvPr id="50180" name="4 CuadroTexto">
            <a:extLst>
              <a:ext uri="{FF2B5EF4-FFF2-40B4-BE49-F238E27FC236}">
                <a16:creationId xmlns:a16="http://schemas.microsoft.com/office/drawing/2014/main" id="{2DE852D2-5CFA-42DF-AE01-50D317BF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47" y="264894"/>
            <a:ext cx="11535506" cy="646331"/>
          </a:xfrm>
          <a:prstGeom prst="rect">
            <a:avLst/>
          </a:prstGeo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CuadroTexto">
            <a:extLst>
              <a:ext uri="{FF2B5EF4-FFF2-40B4-BE49-F238E27FC236}">
                <a16:creationId xmlns:a16="http://schemas.microsoft.com/office/drawing/2014/main" id="{CB65EDF6-8ED8-4AEF-A0CC-90E5208E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90" y="1052513"/>
            <a:ext cx="1161991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Pero la mayoría de las reacciones no se lleva a cabo a volumen constante, sino a presión constante. En estos casos se lleva a cabo un pequeño trabajo de presión-volumen al expandirse o contraerse el sistema.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∆E 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+ W              ∆E = </a:t>
            </a:r>
            <a:r>
              <a:rPr lang="es-CL" alt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CL" altLang="es-CL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– P∆V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Pero, existe una función de estado llamada entalpía (H), que se define como: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H = E + PV                    ∆H = ∆E + P∆V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7D3B62FC-34FF-4710-AC67-8B5CB88ACA4F}"/>
              </a:ext>
            </a:extLst>
          </p:cNvPr>
          <p:cNvSpPr txBox="1"/>
          <p:nvPr/>
        </p:nvSpPr>
        <p:spPr>
          <a:xfrm>
            <a:off x="4519832" y="5482431"/>
            <a:ext cx="1944687" cy="646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CL" sz="3600" dirty="0">
                <a:solidFill>
                  <a:schemeClr val="bg1"/>
                </a:solidFill>
              </a:rPr>
              <a:t>∆H = </a:t>
            </a:r>
            <a:r>
              <a:rPr lang="es-CL" sz="3600" dirty="0" err="1">
                <a:solidFill>
                  <a:schemeClr val="bg1"/>
                </a:solidFill>
              </a:rPr>
              <a:t>q</a:t>
            </a:r>
            <a:r>
              <a:rPr lang="es-CL" sz="3600" baseline="-25000" dirty="0" err="1">
                <a:solidFill>
                  <a:schemeClr val="bg1"/>
                </a:solidFill>
              </a:rPr>
              <a:t>p</a:t>
            </a:r>
            <a:endParaRPr lang="es-CL" sz="3600" baseline="-25000" dirty="0">
              <a:solidFill>
                <a:schemeClr val="bg1"/>
              </a:solidFill>
            </a:endParaRPr>
          </a:p>
        </p:txBody>
      </p:sp>
      <p:sp>
        <p:nvSpPr>
          <p:cNvPr id="51204" name="3 CuadroTexto">
            <a:extLst>
              <a:ext uri="{FF2B5EF4-FFF2-40B4-BE49-F238E27FC236}">
                <a16:creationId xmlns:a16="http://schemas.microsoft.com/office/drawing/2014/main" id="{C3C71142-7DE9-4AC0-93FC-431718698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89" y="333375"/>
            <a:ext cx="11619914" cy="646331"/>
          </a:xfrm>
          <a:prstGeom prst="rect">
            <a:avLst/>
          </a:prstGeom>
          <a:gradFill rotWithShape="1">
            <a:gsLst>
              <a:gs pos="0">
                <a:srgbClr val="537E25"/>
              </a:gs>
              <a:gs pos="50000">
                <a:srgbClr val="7AB73A"/>
              </a:gs>
              <a:gs pos="100000">
                <a:srgbClr val="92DA46"/>
              </a:gs>
            </a:gsLst>
            <a:lin ang="162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</a:p>
        </p:txBody>
      </p:sp>
      <p:sp>
        <p:nvSpPr>
          <p:cNvPr id="5" name="4 Flecha derecha">
            <a:extLst>
              <a:ext uri="{FF2B5EF4-FFF2-40B4-BE49-F238E27FC236}">
                <a16:creationId xmlns:a16="http://schemas.microsoft.com/office/drawing/2014/main" id="{F3106A9D-3963-41A6-87ED-F84A241C7594}"/>
              </a:ext>
            </a:extLst>
          </p:cNvPr>
          <p:cNvSpPr/>
          <p:nvPr/>
        </p:nvSpPr>
        <p:spPr>
          <a:xfrm>
            <a:off x="4228954" y="2821772"/>
            <a:ext cx="792163" cy="431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6" name="5 Flecha derecha">
            <a:extLst>
              <a:ext uri="{FF2B5EF4-FFF2-40B4-BE49-F238E27FC236}">
                <a16:creationId xmlns:a16="http://schemas.microsoft.com/office/drawing/2014/main" id="{1D59394A-1A85-4C69-B04E-05E724B2B530}"/>
              </a:ext>
            </a:extLst>
          </p:cNvPr>
          <p:cNvSpPr/>
          <p:nvPr/>
        </p:nvSpPr>
        <p:spPr>
          <a:xfrm>
            <a:off x="3511770" y="4450342"/>
            <a:ext cx="1008062" cy="503238"/>
          </a:xfrm>
          <a:prstGeom prst="rightArrow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FC282-67F7-4F74-A23A-1BFFB533ADD4}"/>
              </a:ext>
            </a:extLst>
          </p:cNvPr>
          <p:cNvSpPr txBox="1"/>
          <p:nvPr/>
        </p:nvSpPr>
        <p:spPr>
          <a:xfrm>
            <a:off x="228600" y="300290"/>
            <a:ext cx="1173479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0EA0A-83EE-4DD9-9749-1699CFB58691}"/>
              </a:ext>
            </a:extLst>
          </p:cNvPr>
          <p:cNvSpPr txBox="1"/>
          <p:nvPr/>
        </p:nvSpPr>
        <p:spPr>
          <a:xfrm>
            <a:off x="228600" y="1316182"/>
            <a:ext cx="11734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termoquímica es una rama de la Química que estudia los efectos caloríficos de las reacciones químicas y la determinación cuantitativa  del calor.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FF887-958C-4483-862B-26BB32EA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2" y="2508972"/>
            <a:ext cx="6020973" cy="40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3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1C1EB-3758-493D-988A-79844E63DBED}"/>
              </a:ext>
            </a:extLst>
          </p:cNvPr>
          <p:cNvSpPr txBox="1"/>
          <p:nvPr/>
        </p:nvSpPr>
        <p:spPr>
          <a:xfrm>
            <a:off x="267286" y="407962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 calorífica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3B010-D27F-4FBE-BA6A-2E32BADB0C5F}"/>
              </a:ext>
            </a:extLst>
          </p:cNvPr>
          <p:cNvSpPr txBox="1"/>
          <p:nvPr/>
        </p:nvSpPr>
        <p:spPr>
          <a:xfrm>
            <a:off x="4234375" y="1603717"/>
            <a:ext cx="3024554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q = m s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85BC6-9212-43EC-AD58-F6FEFDF7AAEA}"/>
              </a:ext>
            </a:extLst>
          </p:cNvPr>
          <p:cNvSpPr txBox="1"/>
          <p:nvPr/>
        </p:nvSpPr>
        <p:spPr>
          <a:xfrm>
            <a:off x="576775" y="2827606"/>
            <a:ext cx="10381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Capacidad calorífica (C) de una sustancia corresponde a la cantidad de calor que se requiere para elevar 1°C la temperatura de determinada cantidad de la sustancia. (J/°C)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2D2C0-D2E4-4B28-8D70-A7A871939F1F}"/>
              </a:ext>
            </a:extLst>
          </p:cNvPr>
          <p:cNvSpPr txBox="1"/>
          <p:nvPr/>
        </p:nvSpPr>
        <p:spPr>
          <a:xfrm>
            <a:off x="1561514" y="4740812"/>
            <a:ext cx="1913206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 = m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81909-82CD-43AD-B48C-F461DE818082}"/>
              </a:ext>
            </a:extLst>
          </p:cNvPr>
          <p:cNvSpPr txBox="1"/>
          <p:nvPr/>
        </p:nvSpPr>
        <p:spPr>
          <a:xfrm>
            <a:off x="5087818" y="4740812"/>
            <a:ext cx="36294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q = C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467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Box 2">
            <a:extLst>
              <a:ext uri="{FF2B5EF4-FFF2-40B4-BE49-F238E27FC236}">
                <a16:creationId xmlns:a16="http://schemas.microsoft.com/office/drawing/2014/main" id="{4BD89D45-5B2B-4AEF-84C1-F9A5EA7B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11" y="1196976"/>
            <a:ext cx="1142044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Ejemplo: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Una muestra de 1.435 g de naftaleno (C</a:t>
            </a:r>
            <a:r>
              <a:rPr lang="es-CL" altLang="es-CL" sz="2400" baseline="-25000" dirty="0">
                <a:latin typeface="Arial" panose="020B0604020202020204" pitchFamily="34" charset="0"/>
              </a:rPr>
              <a:t>10</a:t>
            </a:r>
            <a:r>
              <a:rPr lang="es-CL" altLang="es-CL" sz="2400" dirty="0">
                <a:latin typeface="Arial" panose="020B0604020202020204" pitchFamily="34" charset="0"/>
              </a:rPr>
              <a:t>H</a:t>
            </a:r>
            <a:r>
              <a:rPr lang="es-CL" altLang="es-CL" sz="2400" baseline="-25000" dirty="0">
                <a:latin typeface="Arial" panose="020B0604020202020204" pitchFamily="34" charset="0"/>
              </a:rPr>
              <a:t>8</a:t>
            </a:r>
            <a:r>
              <a:rPr lang="es-CL" altLang="es-CL" sz="2400" dirty="0">
                <a:latin typeface="Arial" panose="020B0604020202020204" pitchFamily="34" charset="0"/>
              </a:rPr>
              <a:t>), una sustancia de olor penetrante que se utiliza en los repelentes contra polillas, se quema en una bomba calorimétrica a volumen constante. Como consecuencia la temperatura del agua se eleva de 20.28°C a 25.95°C. Si la capacidad calorífica de la bomba más el agua fue de 10.17 kJ/°C, calcule el calor de combustión del naftaleno sobre una base molar, es decir, encuentre el calor de combustión molar.</a:t>
            </a:r>
          </a:p>
        </p:txBody>
      </p:sp>
      <p:grpSp>
        <p:nvGrpSpPr>
          <p:cNvPr id="41992" name="Group 41039">
            <a:extLst>
              <a:ext uri="{FF2B5EF4-FFF2-40B4-BE49-F238E27FC236}">
                <a16:creationId xmlns:a16="http://schemas.microsoft.com/office/drawing/2014/main" id="{BE321CB1-2F0E-44EE-AF0F-3A750E153A3B}"/>
              </a:ext>
            </a:extLst>
          </p:cNvPr>
          <p:cNvGrpSpPr>
            <a:grpSpLocks/>
          </p:cNvGrpSpPr>
          <p:nvPr/>
        </p:nvGrpSpPr>
        <p:grpSpPr bwMode="auto">
          <a:xfrm>
            <a:off x="8282069" y="5060098"/>
            <a:ext cx="360" cy="6480"/>
            <a:chOff x="6759519" y="5059918"/>
            <a:chExt cx="36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997" name="Ink 40996">
                  <a:extLst>
                    <a:ext uri="{FF2B5EF4-FFF2-40B4-BE49-F238E27FC236}">
                      <a16:creationId xmlns:a16="http://schemas.microsoft.com/office/drawing/2014/main" id="{093C2679-6140-4CAA-8EB9-5871B3B04CA4}"/>
                    </a:ext>
                  </a:extLst>
                </p14:cNvPr>
                <p14:cNvContentPartPr/>
                <p14:nvPr/>
              </p14:nvContentPartPr>
              <p14:xfrm>
                <a:off x="6759519" y="5059918"/>
                <a:ext cx="360" cy="6480"/>
              </p14:xfrm>
            </p:contentPart>
          </mc:Choice>
          <mc:Fallback xmlns="">
            <p:pic>
              <p:nvPicPr>
                <p:cNvPr id="40997" name="Ink 40996">
                  <a:extLst>
                    <a:ext uri="{FF2B5EF4-FFF2-40B4-BE49-F238E27FC236}">
                      <a16:creationId xmlns:a16="http://schemas.microsoft.com/office/drawing/2014/main" id="{093C2679-6140-4CAA-8EB9-5871B3B04C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1519" y="5041918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998" name="Ink 40997">
                  <a:extLst>
                    <a:ext uri="{FF2B5EF4-FFF2-40B4-BE49-F238E27FC236}">
                      <a16:creationId xmlns:a16="http://schemas.microsoft.com/office/drawing/2014/main" id="{99A675A5-E7C3-49E1-B19B-2EB9FF83525E}"/>
                    </a:ext>
                  </a:extLst>
                </p14:cNvPr>
                <p14:cNvContentPartPr/>
                <p14:nvPr/>
              </p14:nvContentPartPr>
              <p14:xfrm>
                <a:off x="6759519" y="5066038"/>
                <a:ext cx="360" cy="360"/>
              </p14:xfrm>
            </p:contentPart>
          </mc:Choice>
          <mc:Fallback xmlns="">
            <p:pic>
              <p:nvPicPr>
                <p:cNvPr id="40998" name="Ink 40997">
                  <a:extLst>
                    <a:ext uri="{FF2B5EF4-FFF2-40B4-BE49-F238E27FC236}">
                      <a16:creationId xmlns:a16="http://schemas.microsoft.com/office/drawing/2014/main" id="{99A675A5-E7C3-49E1-B19B-2EB9FF8352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1519" y="50480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AC3FCB5-2C6C-4B8C-951F-662464C879BF}"/>
              </a:ext>
            </a:extLst>
          </p:cNvPr>
          <p:cNvSpPr txBox="1"/>
          <p:nvPr/>
        </p:nvSpPr>
        <p:spPr>
          <a:xfrm>
            <a:off x="253217" y="295421"/>
            <a:ext cx="1159177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Calorimetría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459D3E-A1E5-402F-883D-40565C2BDD1E}"/>
                  </a:ext>
                </a:extLst>
              </p14:cNvPr>
              <p14:cNvContentPartPr/>
              <p14:nvPr/>
            </p14:nvContentPartPr>
            <p14:xfrm>
              <a:off x="339120" y="1489320"/>
              <a:ext cx="10281960" cy="472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459D3E-A1E5-402F-883D-40565C2BD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760" y="1479960"/>
                <a:ext cx="10300680" cy="474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315AED-7749-4B26-92E3-6B6DCD8246AC}"/>
                  </a:ext>
                </a:extLst>
              </p14:cNvPr>
              <p14:cNvContentPartPr/>
              <p14:nvPr/>
            </p14:nvContentPartPr>
            <p14:xfrm>
              <a:off x="1205280" y="247680"/>
              <a:ext cx="10586160" cy="260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315AED-7749-4B26-92E3-6B6DCD824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920" y="238320"/>
                <a:ext cx="10604880" cy="26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23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2">
            <a:extLst>
              <a:ext uri="{FF2B5EF4-FFF2-40B4-BE49-F238E27FC236}">
                <a16:creationId xmlns:a16="http://schemas.microsoft.com/office/drawing/2014/main" id="{CF41E692-34A6-4256-861E-111FDEEA4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6" y="1052513"/>
            <a:ext cx="1159177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Ejemplo: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 Una muestra de 1.00 x 10</a:t>
            </a:r>
            <a:r>
              <a:rPr lang="es-CL" altLang="es-CL" sz="2400" baseline="30000" dirty="0">
                <a:latin typeface="Arial" panose="020B0604020202020204" pitchFamily="34" charset="0"/>
              </a:rPr>
              <a:t>2</a:t>
            </a:r>
            <a:r>
              <a:rPr lang="es-CL" altLang="es-CL" sz="2400" dirty="0">
                <a:latin typeface="Arial" panose="020B0604020202020204" pitchFamily="34" charset="0"/>
              </a:rPr>
              <a:t> </a:t>
            </a:r>
            <a:r>
              <a:rPr lang="es-CL" altLang="es-CL" sz="2400" dirty="0" err="1">
                <a:latin typeface="Arial" panose="020B0604020202020204" pitchFamily="34" charset="0"/>
              </a:rPr>
              <a:t>mL</a:t>
            </a:r>
            <a:r>
              <a:rPr lang="es-CL" altLang="es-CL" sz="2400" dirty="0">
                <a:latin typeface="Arial" panose="020B0604020202020204" pitchFamily="34" charset="0"/>
              </a:rPr>
              <a:t> de HCl 0.500 M se mezcla con 1.00 x 10</a:t>
            </a:r>
            <a:r>
              <a:rPr lang="es-CL" altLang="es-CL" sz="2400" baseline="30000" dirty="0">
                <a:latin typeface="Arial" panose="020B0604020202020204" pitchFamily="34" charset="0"/>
              </a:rPr>
              <a:t>2</a:t>
            </a:r>
            <a:r>
              <a:rPr lang="es-CL" altLang="es-CL" sz="2400" dirty="0">
                <a:latin typeface="Arial" panose="020B0604020202020204" pitchFamily="34" charset="0"/>
              </a:rPr>
              <a:t> </a:t>
            </a:r>
            <a:r>
              <a:rPr lang="es-CL" altLang="es-CL" sz="2400" dirty="0" err="1">
                <a:latin typeface="Arial" panose="020B0604020202020204" pitchFamily="34" charset="0"/>
              </a:rPr>
              <a:t>mL</a:t>
            </a:r>
            <a:r>
              <a:rPr lang="es-CL" altLang="es-CL" sz="2400" dirty="0">
                <a:latin typeface="Arial" panose="020B0604020202020204" pitchFamily="34" charset="0"/>
              </a:rPr>
              <a:t> de NaOH 0.500 M en un calorímetro a presión constante de capacidad calorífica insignificante. La temperatura inicial de las disoluciones de HCl y NaOH es la misma, 22.50°C y la temperatura final de la mezcla 25.86°C. Calcule el cambio de calor de la reacción de neutralización sobre una base molar. Suponga que las densidades y calores específicos de las disoluciones son iguales que las del agua (1.00 g/</a:t>
            </a:r>
            <a:r>
              <a:rPr lang="es-CL" altLang="es-CL" sz="2400" dirty="0" err="1">
                <a:latin typeface="Arial" panose="020B0604020202020204" pitchFamily="34" charset="0"/>
              </a:rPr>
              <a:t>mL</a:t>
            </a:r>
            <a:r>
              <a:rPr lang="es-CL" altLang="es-CL" sz="2400" dirty="0">
                <a:latin typeface="Arial" panose="020B0604020202020204" pitchFamily="34" charset="0"/>
              </a:rPr>
              <a:t> y 4.184 J/g °C, respectivamente)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750B7-D150-4A7B-A22C-923BAEC8B36C}"/>
              </a:ext>
            </a:extLst>
          </p:cNvPr>
          <p:cNvSpPr txBox="1"/>
          <p:nvPr/>
        </p:nvSpPr>
        <p:spPr>
          <a:xfrm>
            <a:off x="253217" y="295421"/>
            <a:ext cx="1159177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Calorimetría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A2258C-C4F1-458B-BB97-4430A0A5E889}"/>
                  </a:ext>
                </a:extLst>
              </p14:cNvPr>
              <p14:cNvContentPartPr/>
              <p14:nvPr/>
            </p14:nvContentPartPr>
            <p14:xfrm>
              <a:off x="43920" y="3607200"/>
              <a:ext cx="12151800" cy="304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A2258C-C4F1-458B-BB97-4430A0A5E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0" y="3597840"/>
                <a:ext cx="12170520" cy="306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E4A581-AE4E-452E-BAA6-59810A89EA3B}"/>
                  </a:ext>
                </a:extLst>
              </p14:cNvPr>
              <p14:cNvContentPartPr/>
              <p14:nvPr/>
            </p14:nvContentPartPr>
            <p14:xfrm>
              <a:off x="184680" y="267120"/>
              <a:ext cx="11485080" cy="426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E4A581-AE4E-452E-BAA6-59810A89E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20" y="257760"/>
                <a:ext cx="11503800" cy="42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878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00856D9B-1CF6-4B2E-8FD5-376E40B26B34}"/>
              </a:ext>
            </a:extLst>
          </p:cNvPr>
          <p:cNvSpPr txBox="1"/>
          <p:nvPr/>
        </p:nvSpPr>
        <p:spPr>
          <a:xfrm>
            <a:off x="309490" y="279182"/>
            <a:ext cx="11479237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46085" name="2 CuadroTexto">
            <a:extLst>
              <a:ext uri="{FF2B5EF4-FFF2-40B4-BE49-F238E27FC236}">
                <a16:creationId xmlns:a16="http://schemas.microsoft.com/office/drawing/2014/main" id="{89ED66E0-084F-43B5-971E-B62261FD7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90" y="1196975"/>
            <a:ext cx="113807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Una ecuación es llamada “termoquímica”, cuando junto con mostrar reactivos y productos, con sus respectivos estados de agregación, nos entrega el valor del ∆H.</a:t>
            </a:r>
          </a:p>
        </p:txBody>
      </p:sp>
      <p:sp>
        <p:nvSpPr>
          <p:cNvPr id="46086" name="3 Rectángulo">
            <a:extLst>
              <a:ext uri="{FF2B5EF4-FFF2-40B4-BE49-F238E27FC236}">
                <a16:creationId xmlns:a16="http://schemas.microsoft.com/office/drawing/2014/main" id="{95C7E734-E9CE-493F-858B-E4130D8C2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105151"/>
            <a:ext cx="849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/>
              <a:t>H</a:t>
            </a:r>
            <a:r>
              <a:rPr lang="es-CL" altLang="es-CL" sz="2800" baseline="-25000"/>
              <a:t>2</a:t>
            </a:r>
            <a:r>
              <a:rPr lang="es-CL" altLang="es-CL" sz="2800"/>
              <a:t>O(s)             H</a:t>
            </a:r>
            <a:r>
              <a:rPr lang="es-CL" altLang="es-CL" sz="2800" baseline="-25000"/>
              <a:t>2</a:t>
            </a:r>
            <a:r>
              <a:rPr lang="es-CL" altLang="es-CL" sz="2800"/>
              <a:t>O(l)   ∆H = 6.01 kJ/mol a 273.15 K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311C8E1F-74AD-40A7-9944-9F4ED6D20555}"/>
              </a:ext>
            </a:extLst>
          </p:cNvPr>
          <p:cNvCxnSpPr/>
          <p:nvPr/>
        </p:nvCxnSpPr>
        <p:spPr>
          <a:xfrm>
            <a:off x="3143251" y="3357563"/>
            <a:ext cx="7921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8" name="6 CuadroTexto">
            <a:extLst>
              <a:ext uri="{FF2B5EF4-FFF2-40B4-BE49-F238E27FC236}">
                <a16:creationId xmlns:a16="http://schemas.microsoft.com/office/drawing/2014/main" id="{19B24227-29F7-463C-93F7-C0B2888C1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4076701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s-C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(g) + 2O</a:t>
            </a:r>
            <a:r>
              <a:rPr lang="es-C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(g)          CO</a:t>
            </a:r>
            <a:r>
              <a:rPr lang="es-C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(g) + 2H</a:t>
            </a:r>
            <a:r>
              <a:rPr lang="es-CL" altLang="es-CL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O(l)   ∆H= - 890.4kJ/mol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58DA2097-C9CD-4243-87E9-CCE1E2774CC6}"/>
              </a:ext>
            </a:extLst>
          </p:cNvPr>
          <p:cNvCxnSpPr/>
          <p:nvPr/>
        </p:nvCxnSpPr>
        <p:spPr>
          <a:xfrm>
            <a:off x="4301174" y="4307682"/>
            <a:ext cx="720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48BD5630-6D1C-4715-9BC3-85766DC15B2C}"/>
              </a:ext>
            </a:extLst>
          </p:cNvPr>
          <p:cNvSpPr txBox="1"/>
          <p:nvPr/>
        </p:nvSpPr>
        <p:spPr>
          <a:xfrm>
            <a:off x="257908" y="279181"/>
            <a:ext cx="11676184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901DC6DC-1228-4E45-9F2B-A629822CCF74}"/>
              </a:ext>
            </a:extLst>
          </p:cNvPr>
          <p:cNvSpPr txBox="1"/>
          <p:nvPr/>
        </p:nvSpPr>
        <p:spPr>
          <a:xfrm>
            <a:off x="257908" y="1196975"/>
            <a:ext cx="116761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CL" sz="2800" dirty="0"/>
              <a:t>Características de las ecuaciones termoquímicas:</a:t>
            </a:r>
          </a:p>
          <a:p>
            <a:pPr algn="just">
              <a:defRPr/>
            </a:pPr>
            <a:r>
              <a:rPr lang="es-CL" sz="2800" b="1" dirty="0">
                <a:solidFill>
                  <a:srgbClr val="FFFF00"/>
                </a:solidFill>
              </a:rPr>
              <a:t>1.- </a:t>
            </a:r>
            <a:r>
              <a:rPr lang="es-CL" sz="2800" dirty="0"/>
              <a:t>En una ecuación termoquímica se deben especificar de forma clara los estados de agregación de reactivos y productos.</a:t>
            </a:r>
          </a:p>
        </p:txBody>
      </p:sp>
      <p:sp>
        <p:nvSpPr>
          <p:cNvPr id="47110" name="3 Rectángulo">
            <a:extLst>
              <a:ext uri="{FF2B5EF4-FFF2-40B4-BE49-F238E27FC236}">
                <a16:creationId xmlns:a16="http://schemas.microsoft.com/office/drawing/2014/main" id="{F94BF823-8876-4FE0-8544-BA8FAC0C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98" y="3284538"/>
            <a:ext cx="932749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          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O(g)       ∆H =  44.0 kJ/mol a 298 K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O(s)             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    ∆H = 6.01 kJ/mol a 273.15 K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D5D6D425-AC1A-4963-8FA4-B30C7644E209}"/>
              </a:ext>
            </a:extLst>
          </p:cNvPr>
          <p:cNvCxnSpPr/>
          <p:nvPr/>
        </p:nvCxnSpPr>
        <p:spPr>
          <a:xfrm>
            <a:off x="2206626" y="3496921"/>
            <a:ext cx="720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D4E2DE7F-B026-4DF1-B3DE-D69B21BDC0B4}"/>
              </a:ext>
            </a:extLst>
          </p:cNvPr>
          <p:cNvCxnSpPr/>
          <p:nvPr/>
        </p:nvCxnSpPr>
        <p:spPr>
          <a:xfrm>
            <a:off x="2308372" y="4348871"/>
            <a:ext cx="7921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5CE7EEBD-CD08-474E-B805-0B548FD107DC}"/>
              </a:ext>
            </a:extLst>
          </p:cNvPr>
          <p:cNvSpPr txBox="1"/>
          <p:nvPr/>
        </p:nvSpPr>
        <p:spPr>
          <a:xfrm>
            <a:off x="196948" y="404665"/>
            <a:ext cx="11591778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48133" name="2 CuadroTexto">
            <a:extLst>
              <a:ext uri="{FF2B5EF4-FFF2-40B4-BE49-F238E27FC236}">
                <a16:creationId xmlns:a16="http://schemas.microsoft.com/office/drawing/2014/main" id="{1C10F8A7-9E39-4A48-958A-B5EBEED6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268413"/>
            <a:ext cx="114229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2.- 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Si ambos lados de una ecuación termoquímica se multiplican por un factor, la entalpía de esa reacción también debe multiplicarse por ese factor.</a:t>
            </a:r>
          </a:p>
        </p:txBody>
      </p:sp>
      <p:sp>
        <p:nvSpPr>
          <p:cNvPr id="48134" name="3 CuadroTexto">
            <a:extLst>
              <a:ext uri="{FF2B5EF4-FFF2-40B4-BE49-F238E27FC236}">
                <a16:creationId xmlns:a16="http://schemas.microsoft.com/office/drawing/2014/main" id="{BB9CAF69-BF33-43C5-A5E8-336FF5D9D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06" y="2653408"/>
            <a:ext cx="9651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+ 2O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  CO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+ 2H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∆H= -890.4kJ/mol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59A242AB-FE78-4089-A04D-9382799C8A68}"/>
              </a:ext>
            </a:extLst>
          </p:cNvPr>
          <p:cNvCxnSpPr/>
          <p:nvPr/>
        </p:nvCxnSpPr>
        <p:spPr>
          <a:xfrm>
            <a:off x="3808230" y="2915018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6" name="6 CuadroTexto">
            <a:extLst>
              <a:ext uri="{FF2B5EF4-FFF2-40B4-BE49-F238E27FC236}">
                <a16:creationId xmlns:a16="http://schemas.microsoft.com/office/drawing/2014/main" id="{5E10872B-899E-42B1-88C0-214731C05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221" y="3429000"/>
            <a:ext cx="9651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2CH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+ 4O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  2CO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+ 4H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∆H= -1780.8kJ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77C114CE-2567-41E5-88AD-FCC950FA4A46}"/>
              </a:ext>
            </a:extLst>
          </p:cNvPr>
          <p:cNvCxnSpPr/>
          <p:nvPr/>
        </p:nvCxnSpPr>
        <p:spPr>
          <a:xfrm>
            <a:off x="3957052" y="3715825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48857556-4BB5-4F5E-883D-59B29E161793}"/>
              </a:ext>
            </a:extLst>
          </p:cNvPr>
          <p:cNvSpPr txBox="1"/>
          <p:nvPr/>
        </p:nvSpPr>
        <p:spPr>
          <a:xfrm>
            <a:off x="229772" y="343366"/>
            <a:ext cx="11732456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49157" name="2 CuadroTexto">
            <a:extLst>
              <a:ext uri="{FF2B5EF4-FFF2-40B4-BE49-F238E27FC236}">
                <a16:creationId xmlns:a16="http://schemas.microsoft.com/office/drawing/2014/main" id="{202166C9-A7FA-4F67-B49C-12627CC7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72" y="1341438"/>
            <a:ext cx="1173245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solidFill>
                  <a:srgbClr val="FFFF00"/>
                </a:solidFill>
              </a:rPr>
              <a:t>3.- </a:t>
            </a:r>
            <a:r>
              <a:rPr lang="es-CL" altLang="es-CL" sz="2800" dirty="0"/>
              <a:t>Cuando una ecuación 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termoquímica</a:t>
            </a:r>
            <a:r>
              <a:rPr lang="es-CL" altLang="es-CL" sz="2800" dirty="0"/>
              <a:t> se invierte (reactivos pasan a ser productos y productos pasan a ser reactivos), la magnitud de la entalpía se mantiene igual, pero cambia su signo.</a:t>
            </a:r>
          </a:p>
        </p:txBody>
      </p:sp>
      <p:sp>
        <p:nvSpPr>
          <p:cNvPr id="49158" name="3 Rectángulo">
            <a:extLst>
              <a:ext uri="{FF2B5EF4-FFF2-40B4-BE49-F238E27FC236}">
                <a16:creationId xmlns:a16="http://schemas.microsoft.com/office/drawing/2014/main" id="{BBDA6983-BA09-4AE2-A0B8-190F9005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213101"/>
            <a:ext cx="849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/>
              <a:t>H</a:t>
            </a:r>
            <a:r>
              <a:rPr lang="es-CL" altLang="es-CL" sz="2800" baseline="-25000"/>
              <a:t>2</a:t>
            </a:r>
            <a:r>
              <a:rPr lang="es-CL" altLang="es-CL" sz="2800"/>
              <a:t>O(s)             H</a:t>
            </a:r>
            <a:r>
              <a:rPr lang="es-CL" altLang="es-CL" sz="2800" baseline="-25000"/>
              <a:t>2</a:t>
            </a:r>
            <a:r>
              <a:rPr lang="es-CL" altLang="es-CL" sz="2800"/>
              <a:t>O(l)   ∆H = 6.01 kJ/mol</a:t>
            </a:r>
          </a:p>
        </p:txBody>
      </p:sp>
      <p:sp>
        <p:nvSpPr>
          <p:cNvPr id="49159" name="4 Rectángulo">
            <a:extLst>
              <a:ext uri="{FF2B5EF4-FFF2-40B4-BE49-F238E27FC236}">
                <a16:creationId xmlns:a16="http://schemas.microsoft.com/office/drawing/2014/main" id="{64A183E2-0491-47FE-B992-6AE2C05F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5264"/>
            <a:ext cx="849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H</a:t>
            </a:r>
            <a:r>
              <a:rPr lang="es-CL" altLang="es-CL" sz="2800" baseline="-25000" dirty="0"/>
              <a:t>2</a:t>
            </a:r>
            <a:r>
              <a:rPr lang="es-CL" altLang="es-CL" sz="2800" dirty="0"/>
              <a:t>O(l)             H</a:t>
            </a:r>
            <a:r>
              <a:rPr lang="es-CL" altLang="es-CL" sz="2800" baseline="-25000" dirty="0"/>
              <a:t>2</a:t>
            </a:r>
            <a:r>
              <a:rPr lang="es-CL" altLang="es-CL" sz="2800" dirty="0"/>
              <a:t>O(s)   ∆H = - 6.01 kJ/mol 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5AA968B4-136D-42C5-9392-04D9A6579D71}"/>
              </a:ext>
            </a:extLst>
          </p:cNvPr>
          <p:cNvCxnSpPr/>
          <p:nvPr/>
        </p:nvCxnSpPr>
        <p:spPr>
          <a:xfrm>
            <a:off x="3143251" y="3500438"/>
            <a:ext cx="7921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E3004860-F008-4FDA-AFA9-C41F4CED7F15}"/>
              </a:ext>
            </a:extLst>
          </p:cNvPr>
          <p:cNvCxnSpPr/>
          <p:nvPr/>
        </p:nvCxnSpPr>
        <p:spPr>
          <a:xfrm>
            <a:off x="3287714" y="4263366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A224E599-E3AB-4C68-BD97-D6CB710C8286}"/>
              </a:ext>
            </a:extLst>
          </p:cNvPr>
          <p:cNvSpPr txBox="1"/>
          <p:nvPr/>
        </p:nvSpPr>
        <p:spPr>
          <a:xfrm>
            <a:off x="239150" y="235852"/>
            <a:ext cx="11816861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3" name="2 CuadroTexto">
            <a:extLst>
              <a:ext uri="{FF2B5EF4-FFF2-40B4-BE49-F238E27FC236}">
                <a16:creationId xmlns:a16="http://schemas.microsoft.com/office/drawing/2014/main" id="{1DB893F1-EB5C-41B0-841C-A9FA72478EFB}"/>
              </a:ext>
            </a:extLst>
          </p:cNvPr>
          <p:cNvSpPr txBox="1"/>
          <p:nvPr/>
        </p:nvSpPr>
        <p:spPr>
          <a:xfrm>
            <a:off x="187570" y="905027"/>
            <a:ext cx="118168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algn="just"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hidracina reacciona con el cloro de acuerdo a la siguiente reacción:</a:t>
            </a:r>
          </a:p>
          <a:p>
            <a:pPr algn="just">
              <a:defRPr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(l) + Cl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4HCl(g) + 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∆H = - 420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kJ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Tx/>
              <a:buAutoNum type="alphaLcParenR"/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Calcule el cambio de entalpía cuando 10 g de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hidrazina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reaccionan con exceso de cloro.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Calcule el cambio de entalpía cuando se generan 1.5 moles de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HCl.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4 Conector recto de flecha">
            <a:extLst>
              <a:ext uri="{FF2B5EF4-FFF2-40B4-BE49-F238E27FC236}">
                <a16:creationId xmlns:a16="http://schemas.microsoft.com/office/drawing/2014/main" id="{827D87F3-CFBC-4319-8DBD-D30966C76F28}"/>
              </a:ext>
            </a:extLst>
          </p:cNvPr>
          <p:cNvCxnSpPr/>
          <p:nvPr/>
        </p:nvCxnSpPr>
        <p:spPr>
          <a:xfrm>
            <a:off x="2912257" y="2449659"/>
            <a:ext cx="5032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3D918D-3C36-49DF-A7FD-6B460DE66953}"/>
                  </a:ext>
                </a:extLst>
              </p14:cNvPr>
              <p14:cNvContentPartPr/>
              <p14:nvPr/>
            </p14:nvContentPartPr>
            <p14:xfrm>
              <a:off x="300960" y="1978560"/>
              <a:ext cx="11372040" cy="477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3D918D-3C36-49DF-A7FD-6B460DE66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00" y="1969200"/>
                <a:ext cx="11390760" cy="479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CuadroTexto">
            <a:extLst>
              <a:ext uri="{FF2B5EF4-FFF2-40B4-BE49-F238E27FC236}">
                <a16:creationId xmlns:a16="http://schemas.microsoft.com/office/drawing/2014/main" id="{23747255-BA76-4EDD-BC26-ED09634B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13" y="2328375"/>
            <a:ext cx="537876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Sistema: parte del universo, que nos interesa estudiar.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Alrededores: resto del universo.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AFF88C3E-D88D-4528-87D6-09CB60B038AF}"/>
              </a:ext>
            </a:extLst>
          </p:cNvPr>
          <p:cNvSpPr txBox="1">
            <a:spLocks/>
          </p:cNvSpPr>
          <p:nvPr/>
        </p:nvSpPr>
        <p:spPr>
          <a:xfrm>
            <a:off x="318655" y="274638"/>
            <a:ext cx="11734800" cy="695180"/>
          </a:xfrm>
          <a:prstGeom prst="rect">
            <a:avLst/>
          </a:prstGeom>
          <a:gradFill flip="none" rotWithShape="1">
            <a:gsLst>
              <a:gs pos="0">
                <a:srgbClr val="99FF99">
                  <a:shade val="30000"/>
                  <a:satMod val="115000"/>
                </a:srgbClr>
              </a:gs>
              <a:gs pos="50000">
                <a:srgbClr val="99FF99">
                  <a:shade val="67500"/>
                  <a:satMod val="115000"/>
                </a:srgbClr>
              </a:gs>
              <a:gs pos="100000">
                <a:srgbClr val="99FF99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Conceptos Generales de Termodinámica</a:t>
            </a:r>
          </a:p>
        </p:txBody>
      </p:sp>
      <p:pic>
        <p:nvPicPr>
          <p:cNvPr id="9220" name="Picture 5" descr="http://4.bp.blogspot.com/_AwMrDrD5D5U/TMSC6lZdl_I/AAAAAAAAADU/w44fL6Yk-Os/s1600/entorno.jpg">
            <a:extLst>
              <a:ext uri="{FF2B5EF4-FFF2-40B4-BE49-F238E27FC236}">
                <a16:creationId xmlns:a16="http://schemas.microsoft.com/office/drawing/2014/main" id="{5CFB4CEB-79A6-4BFE-BF0C-71C0B2D9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84" y="1628011"/>
            <a:ext cx="5994620" cy="360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432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DAB8678D-7F7B-4962-B6D4-1301175EFABB}"/>
              </a:ext>
            </a:extLst>
          </p:cNvPr>
          <p:cNvSpPr txBox="1"/>
          <p:nvPr/>
        </p:nvSpPr>
        <p:spPr>
          <a:xfrm>
            <a:off x="151057" y="244475"/>
            <a:ext cx="11816861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52229" name="2 CuadroTexto">
            <a:extLst>
              <a:ext uri="{FF2B5EF4-FFF2-40B4-BE49-F238E27FC236}">
                <a16:creationId xmlns:a16="http://schemas.microsoft.com/office/drawing/2014/main" id="{02AD1934-4E58-4864-B9B0-074B39BE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57" y="1125538"/>
            <a:ext cx="118168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De acuerdo al tipo de reacción (o cambio físico) que se esté llevando a cabo, el valor de la entalpía recibe un nombre particular.</a:t>
            </a:r>
          </a:p>
        </p:txBody>
      </p:sp>
      <p:sp>
        <p:nvSpPr>
          <p:cNvPr id="52230" name="3 Rectángulo">
            <a:extLst>
              <a:ext uri="{FF2B5EF4-FFF2-40B4-BE49-F238E27FC236}">
                <a16:creationId xmlns:a16="http://schemas.microsoft.com/office/drawing/2014/main" id="{8BD96C74-0B26-433A-9543-95D4D4F5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168535"/>
            <a:ext cx="8497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O(s)             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∆H = 6.01 kJ/mol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87EA521E-6DAB-4CCD-867D-312C16884A18}"/>
              </a:ext>
            </a:extLst>
          </p:cNvPr>
          <p:cNvCxnSpPr/>
          <p:nvPr/>
        </p:nvCxnSpPr>
        <p:spPr>
          <a:xfrm>
            <a:off x="3319598" y="2454504"/>
            <a:ext cx="720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2" name="6 CuadroTexto">
            <a:extLst>
              <a:ext uri="{FF2B5EF4-FFF2-40B4-BE49-F238E27FC236}">
                <a16:creationId xmlns:a16="http://schemas.microsoft.com/office/drawing/2014/main" id="{ABB3BC5D-5343-438D-BA93-6310AFB0A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39" y="2812675"/>
            <a:ext cx="1167249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entalpía determinada para este cambio corresponde a </a:t>
            </a:r>
            <a:r>
              <a:rPr lang="es-CL" altLang="es-CL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“entalpía de fusión” o ∆H fusión.</a:t>
            </a:r>
          </a:p>
        </p:txBody>
      </p:sp>
      <p:sp>
        <p:nvSpPr>
          <p:cNvPr id="52233" name="7 Rectángulo">
            <a:extLst>
              <a:ext uri="{FF2B5EF4-FFF2-40B4-BE49-F238E27FC236}">
                <a16:creationId xmlns:a16="http://schemas.microsoft.com/office/drawing/2014/main" id="{C4B0BC1E-CB85-47B4-887A-3B5660D6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3887027"/>
            <a:ext cx="7777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          H</a:t>
            </a:r>
            <a:r>
              <a:rPr lang="es-CL" alt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O(g)       ∆H =  44.0 kJ/mol </a:t>
            </a:r>
          </a:p>
        </p:txBody>
      </p: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8183E9C5-A558-4E20-BC07-7F33251FECCC}"/>
              </a:ext>
            </a:extLst>
          </p:cNvPr>
          <p:cNvCxnSpPr/>
          <p:nvPr/>
        </p:nvCxnSpPr>
        <p:spPr>
          <a:xfrm>
            <a:off x="3319598" y="4148171"/>
            <a:ext cx="719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5" name="10 CuadroTexto">
            <a:extLst>
              <a:ext uri="{FF2B5EF4-FFF2-40B4-BE49-F238E27FC236}">
                <a16:creationId xmlns:a16="http://schemas.microsoft.com/office/drawing/2014/main" id="{9356C7A2-BAD1-40C2-BCBF-958968D3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94" y="4670459"/>
            <a:ext cx="111506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entalpía determinada  para este cambio corresponde a la </a:t>
            </a:r>
            <a:r>
              <a:rPr lang="es-CL" altLang="es-CL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“entalpía se evaporación” o ∆H vaporización.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extLst>
              <a:ext uri="{FF2B5EF4-FFF2-40B4-BE49-F238E27FC236}">
                <a16:creationId xmlns:a16="http://schemas.microsoft.com/office/drawing/2014/main" id="{ABB580CA-A877-48CE-8A16-64BA2E186C32}"/>
              </a:ext>
            </a:extLst>
          </p:cNvPr>
          <p:cNvSpPr txBox="1"/>
          <p:nvPr/>
        </p:nvSpPr>
        <p:spPr>
          <a:xfrm>
            <a:off x="286043" y="289242"/>
            <a:ext cx="11619914" cy="646331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Ecuaciones Termoquímicas</a:t>
            </a:r>
          </a:p>
        </p:txBody>
      </p:sp>
      <p:sp>
        <p:nvSpPr>
          <p:cNvPr id="53253" name="3 CuadroTexto">
            <a:extLst>
              <a:ext uri="{FF2B5EF4-FFF2-40B4-BE49-F238E27FC236}">
                <a16:creationId xmlns:a16="http://schemas.microsoft.com/office/drawing/2014/main" id="{2C110F00-B565-4D75-877F-0CE9A99E0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665" y="1991678"/>
            <a:ext cx="6553200" cy="584200"/>
          </a:xfrm>
          <a:prstGeom prst="rect">
            <a:avLst/>
          </a:prstGeom>
          <a:solidFill>
            <a:schemeClr val="bg2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dirty="0"/>
              <a:t>∆H = H (productos) – H (reactivos)</a:t>
            </a:r>
          </a:p>
        </p:txBody>
      </p:sp>
      <p:sp>
        <p:nvSpPr>
          <p:cNvPr id="53254" name="3 CuadroTexto">
            <a:extLst>
              <a:ext uri="{FF2B5EF4-FFF2-40B4-BE49-F238E27FC236}">
                <a16:creationId xmlns:a16="http://schemas.microsoft.com/office/drawing/2014/main" id="{0C936BAB-B614-45D3-B643-C2D2B6B28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43" y="1201688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>
                <a:latin typeface="Arial" panose="020B0604020202020204" pitchFamily="34" charset="0"/>
              </a:rPr>
              <a:t>1.- Entalpía estándar de formación.</a:t>
            </a:r>
          </a:p>
        </p:txBody>
      </p:sp>
      <p:sp>
        <p:nvSpPr>
          <p:cNvPr id="53255" name="4 CuadroTexto">
            <a:extLst>
              <a:ext uri="{FF2B5EF4-FFF2-40B4-BE49-F238E27FC236}">
                <a16:creationId xmlns:a16="http://schemas.microsoft.com/office/drawing/2014/main" id="{8EB3B5D8-E8A9-4541-9D9B-7531DF490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43" y="2852544"/>
            <a:ext cx="10977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2.- Ley de Hess.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“Cuando los reactivos se convierten en productos, el cambio de entalpía es independiente de que se efectúe la reacción en un paso o en una serie de pasos”.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CL" altLang="es-CL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3.- Entalpía de enlace.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58549-6AA9-4F2E-9737-CD9026EE2FD4}"/>
              </a:ext>
            </a:extLst>
          </p:cNvPr>
          <p:cNvSpPr txBox="1"/>
          <p:nvPr/>
        </p:nvSpPr>
        <p:spPr>
          <a:xfrm>
            <a:off x="225082" y="260350"/>
            <a:ext cx="1173245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 estándar de formación</a:t>
            </a:r>
          </a:p>
        </p:txBody>
      </p:sp>
      <p:sp>
        <p:nvSpPr>
          <p:cNvPr id="54275" name="TextBox 2">
            <a:extLst>
              <a:ext uri="{FF2B5EF4-FFF2-40B4-BE49-F238E27FC236}">
                <a16:creationId xmlns:a16="http://schemas.microsoft.com/office/drawing/2014/main" id="{214249E9-D2B0-4550-827B-4BB012F2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1484314"/>
            <a:ext cx="8064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l-GR" altLang="es-CL">
                <a:latin typeface="Arial" panose="020B0604020202020204" pitchFamily="34" charset="0"/>
              </a:rPr>
              <a:t>Δ</a:t>
            </a:r>
            <a:r>
              <a:rPr lang="es-CL" altLang="es-CL">
                <a:latin typeface="Arial" panose="020B0604020202020204" pitchFamily="34" charset="0"/>
              </a:rPr>
              <a:t>H</a:t>
            </a:r>
            <a:r>
              <a:rPr lang="es-CL" altLang="es-CL" baseline="-25000">
                <a:latin typeface="Arial" panose="020B0604020202020204" pitchFamily="34" charset="0"/>
              </a:rPr>
              <a:t>reacción</a:t>
            </a:r>
            <a:r>
              <a:rPr lang="es-CL" altLang="es-CL">
                <a:latin typeface="Arial" panose="020B0604020202020204" pitchFamily="34" charset="0"/>
              </a:rPr>
              <a:t> = H</a:t>
            </a:r>
            <a:r>
              <a:rPr lang="es-CL" altLang="es-CL" baseline="-25000">
                <a:latin typeface="Arial" panose="020B0604020202020204" pitchFamily="34" charset="0"/>
              </a:rPr>
              <a:t>productos</a:t>
            </a:r>
            <a:r>
              <a:rPr lang="es-CL" altLang="es-CL">
                <a:latin typeface="Arial" panose="020B0604020202020204" pitchFamily="34" charset="0"/>
              </a:rPr>
              <a:t> – H</a:t>
            </a:r>
            <a:r>
              <a:rPr lang="es-CL" altLang="es-CL" baseline="-25000">
                <a:latin typeface="Arial" panose="020B0604020202020204" pitchFamily="34" charset="0"/>
              </a:rPr>
              <a:t>reactivos</a:t>
            </a:r>
          </a:p>
        </p:txBody>
      </p:sp>
      <p:sp>
        <p:nvSpPr>
          <p:cNvPr id="54276" name="TextBox 3">
            <a:extLst>
              <a:ext uri="{FF2B5EF4-FFF2-40B4-BE49-F238E27FC236}">
                <a16:creationId xmlns:a16="http://schemas.microsoft.com/office/drawing/2014/main" id="{5CFF888B-0445-4201-B610-437220AD5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2" y="2565401"/>
            <a:ext cx="11451102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No se puede conocer la entalpía individual de cada producto o reactivo, pero si podemos tener para ellos valores relativos respecto a una referencia arbitraria.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Esta referencia arbitraria corresponde a la entalpía estándar de formación de los elementos en su forma más estable. Por definición, la entalpía estándar de formación de un elemento en su estado más estable =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3054D1-E3B8-4B7C-A69A-6970C6AC1683}"/>
                  </a:ext>
                </a:extLst>
              </p14:cNvPr>
              <p14:cNvContentPartPr/>
              <p14:nvPr/>
            </p14:nvContentPartPr>
            <p14:xfrm>
              <a:off x="738000" y="5366880"/>
              <a:ext cx="8246160" cy="126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3054D1-E3B8-4B7C-A69A-6970C6AC16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640" y="5357520"/>
                <a:ext cx="8264880" cy="12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8032A0-5430-4081-907E-F6F8EC4F3F13}"/>
                  </a:ext>
                </a:extLst>
              </p14:cNvPr>
              <p14:cNvContentPartPr/>
              <p14:nvPr/>
            </p14:nvContentPartPr>
            <p14:xfrm>
              <a:off x="3773160" y="5565960"/>
              <a:ext cx="1365480" cy="1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8032A0-5430-4081-907E-F6F8EC4F3F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3800" y="5556600"/>
                <a:ext cx="1384200" cy="2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65710-7969-4D24-9933-F94871A037DC}"/>
              </a:ext>
            </a:extLst>
          </p:cNvPr>
          <p:cNvSpPr txBox="1"/>
          <p:nvPr/>
        </p:nvSpPr>
        <p:spPr>
          <a:xfrm>
            <a:off x="253218" y="260350"/>
            <a:ext cx="11774659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 estándar de formación</a:t>
            </a:r>
          </a:p>
        </p:txBody>
      </p:sp>
      <p:pic>
        <p:nvPicPr>
          <p:cNvPr id="55299" name="Picture 2" descr="1.4.1.- Cálculo de calor de reacción: Entalpías de Formación. | Química  general">
            <a:extLst>
              <a:ext uri="{FF2B5EF4-FFF2-40B4-BE49-F238E27FC236}">
                <a16:creationId xmlns:a16="http://schemas.microsoft.com/office/drawing/2014/main" id="{4F16EDE0-5BA7-4084-9D0D-3749944A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28" y="1533893"/>
            <a:ext cx="11372543" cy="419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60548-6877-4782-8D98-05F512472DD1}"/>
              </a:ext>
            </a:extLst>
          </p:cNvPr>
          <p:cNvSpPr txBox="1"/>
          <p:nvPr/>
        </p:nvSpPr>
        <p:spPr>
          <a:xfrm>
            <a:off x="239150" y="260350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 estándar de formación</a:t>
            </a:r>
          </a:p>
        </p:txBody>
      </p:sp>
      <p:pic>
        <p:nvPicPr>
          <p:cNvPr id="56323" name="Picture 4" descr="Mediante Entalpías de Formación">
            <a:extLst>
              <a:ext uri="{FF2B5EF4-FFF2-40B4-BE49-F238E27FC236}">
                <a16:creationId xmlns:a16="http://schemas.microsoft.com/office/drawing/2014/main" id="{D26CD564-1E6A-4491-AE54-3F294D15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57" y="1026942"/>
            <a:ext cx="9720775" cy="55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A2CAE9-A1FC-4B18-9A39-003391495427}"/>
              </a:ext>
            </a:extLst>
          </p:cNvPr>
          <p:cNvSpPr txBox="1"/>
          <p:nvPr/>
        </p:nvSpPr>
        <p:spPr>
          <a:xfrm>
            <a:off x="239150" y="260350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 estándar de formación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50192-FF7A-44AF-BD5F-DFAF653F79B5}"/>
              </a:ext>
            </a:extLst>
          </p:cNvPr>
          <p:cNvSpPr txBox="1"/>
          <p:nvPr/>
        </p:nvSpPr>
        <p:spPr>
          <a:xfrm>
            <a:off x="239149" y="1111348"/>
            <a:ext cx="11662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Entalpía estándar de formación de una sustancia: calor absorbido o cedido cuando se forma 1 mol de la sustancia a partir de sus elementos en sus estado más estable. 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Plantee la ecuación termoquímica que representa la formación </a:t>
            </a:r>
            <a:r>
              <a:rPr lang="es-CL" sz="2800">
                <a:latin typeface="Arial" panose="020B0604020202020204" pitchFamily="34" charset="0"/>
                <a:cs typeface="Arial" panose="020B0604020202020204" pitchFamily="34" charset="0"/>
              </a:rPr>
              <a:t>del agua.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B6F7DB-6796-4AF0-BD5D-7233CFAF00BB}"/>
                  </a:ext>
                </a:extLst>
              </p14:cNvPr>
              <p14:cNvContentPartPr/>
              <p14:nvPr/>
            </p14:nvContentPartPr>
            <p14:xfrm>
              <a:off x="104040" y="3106800"/>
              <a:ext cx="11716560" cy="324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B6F7DB-6796-4AF0-BD5D-7233CFAF0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0" y="3097440"/>
                <a:ext cx="1173528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895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D715A-045A-4E76-8931-875F2F97E60C}"/>
              </a:ext>
            </a:extLst>
          </p:cNvPr>
          <p:cNvSpPr txBox="1"/>
          <p:nvPr/>
        </p:nvSpPr>
        <p:spPr>
          <a:xfrm>
            <a:off x="126608" y="260350"/>
            <a:ext cx="11943471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 estándar de formación</a:t>
            </a:r>
          </a:p>
        </p:txBody>
      </p:sp>
      <p:sp>
        <p:nvSpPr>
          <p:cNvPr id="57347" name="TextBox 2">
            <a:extLst>
              <a:ext uri="{FF2B5EF4-FFF2-40B4-BE49-F238E27FC236}">
                <a16:creationId xmlns:a16="http://schemas.microsoft.com/office/drawing/2014/main" id="{F04E6EDC-BFC6-4F52-8F4A-073EE0774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87" y="981076"/>
            <a:ext cx="1180279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La reacción </a:t>
            </a:r>
            <a:r>
              <a:rPr lang="es-CL" altLang="es-CL" sz="2800" dirty="0" err="1">
                <a:latin typeface="Arial" panose="020B0604020202020204" pitchFamily="34" charset="0"/>
              </a:rPr>
              <a:t>thermite</a:t>
            </a:r>
            <a:r>
              <a:rPr lang="es-CL" altLang="es-CL" sz="2800" dirty="0">
                <a:latin typeface="Arial" panose="020B0604020202020204" pitchFamily="34" charset="0"/>
              </a:rPr>
              <a:t> involucra al aluminio y al óxido de hierro (III), según la siguiente ecuación: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      2Al(s) + Fe</a:t>
            </a:r>
            <a:r>
              <a:rPr lang="es-CL" altLang="es-CL" sz="2800" baseline="-25000" dirty="0">
                <a:latin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</a:rPr>
              <a:t>O</a:t>
            </a:r>
            <a:r>
              <a:rPr lang="es-CL" altLang="es-CL" sz="2800" baseline="-25000" dirty="0">
                <a:latin typeface="Arial" panose="020B0604020202020204" pitchFamily="34" charset="0"/>
              </a:rPr>
              <a:t>3</a:t>
            </a:r>
            <a:r>
              <a:rPr lang="es-CL" altLang="es-CL" sz="2800" dirty="0">
                <a:latin typeface="Arial" panose="020B0604020202020204" pitchFamily="34" charset="0"/>
              </a:rPr>
              <a:t>(s)   =     Al</a:t>
            </a:r>
            <a:r>
              <a:rPr lang="es-CL" altLang="es-CL" sz="2800" baseline="-25000" dirty="0">
                <a:latin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</a:rPr>
              <a:t>O</a:t>
            </a:r>
            <a:r>
              <a:rPr lang="es-CL" altLang="es-CL" sz="2800" baseline="-25000" dirty="0">
                <a:latin typeface="Arial" panose="020B0604020202020204" pitchFamily="34" charset="0"/>
              </a:rPr>
              <a:t>3</a:t>
            </a:r>
            <a:r>
              <a:rPr lang="es-CL" altLang="es-CL" sz="2800" dirty="0">
                <a:latin typeface="Arial" panose="020B0604020202020204" pitchFamily="34" charset="0"/>
              </a:rPr>
              <a:t>(s) + 2Fe(l)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Esta reacción es altamente exotérmica y el hiero líquido formado se utiliza para soldar metales. Calcule el calor liberado en kJ por gramo de aluminio que reacciona con Fe</a:t>
            </a:r>
            <a:r>
              <a:rPr lang="es-CL" altLang="es-CL" sz="2800" baseline="-25000" dirty="0">
                <a:latin typeface="Arial" panose="020B0604020202020204" pitchFamily="34" charset="0"/>
              </a:rPr>
              <a:t>2</a:t>
            </a:r>
            <a:r>
              <a:rPr lang="es-CL" altLang="es-CL" sz="2800" dirty="0">
                <a:latin typeface="Arial" panose="020B0604020202020204" pitchFamily="34" charset="0"/>
              </a:rPr>
              <a:t>O</a:t>
            </a:r>
            <a:r>
              <a:rPr lang="es-CL" altLang="es-CL" sz="2800" baseline="-25000" dirty="0">
                <a:latin typeface="Arial" panose="020B0604020202020204" pitchFamily="34" charset="0"/>
              </a:rPr>
              <a:t>3</a:t>
            </a:r>
            <a:r>
              <a:rPr lang="es-CL" altLang="es-CL" sz="2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41B0B884-59D4-4707-8E2B-8D58CA5A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789363"/>
            <a:ext cx="431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L" altLang="es-CL" sz="2400">
                <a:latin typeface="Arial" panose="020B0604020202020204" pitchFamily="34" charset="0"/>
              </a:rPr>
              <a:t>Datos </a:t>
            </a:r>
            <a:r>
              <a:rPr lang="el-GR" altLang="es-CL" sz="2400">
                <a:latin typeface="Arial" panose="020B0604020202020204" pitchFamily="34" charset="0"/>
              </a:rPr>
              <a:t>Δ</a:t>
            </a:r>
            <a:r>
              <a:rPr lang="es-CL" altLang="es-CL" sz="2400">
                <a:latin typeface="Arial" panose="020B0604020202020204" pitchFamily="34" charset="0"/>
              </a:rPr>
              <a:t>H°</a:t>
            </a:r>
            <a:r>
              <a:rPr lang="es-CL" altLang="es-CL" sz="2400" baseline="-25000">
                <a:latin typeface="Arial" panose="020B0604020202020204" pitchFamily="34" charset="0"/>
              </a:rPr>
              <a:t>f</a:t>
            </a:r>
            <a:r>
              <a:rPr lang="es-CL" altLang="es-CL" sz="2400">
                <a:latin typeface="Arial" panose="020B0604020202020204" pitchFamily="34" charset="0"/>
              </a:rPr>
              <a:t>(kJ/mol)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1B954B-35B9-47D3-8502-1D2B04FC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9413"/>
              </p:ext>
            </p:extLst>
          </p:nvPr>
        </p:nvGraphicFramePr>
        <p:xfrm>
          <a:off x="2063750" y="4505325"/>
          <a:ext cx="467995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Fe</a:t>
                      </a:r>
                      <a:r>
                        <a:rPr lang="es-CL" sz="2400" b="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es-CL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</a:t>
                      </a:r>
                      <a:r>
                        <a:rPr lang="es-CL" sz="2400" b="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es-CL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(s)</a:t>
                      </a:r>
                      <a:endParaRPr lang="es-CL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-822.2</a:t>
                      </a:r>
                      <a:endParaRPr lang="es-CL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Al</a:t>
                      </a:r>
                      <a:r>
                        <a:rPr lang="es-CL" sz="2400" baseline="-25000" dirty="0"/>
                        <a:t>2</a:t>
                      </a:r>
                      <a:r>
                        <a:rPr lang="es-CL" sz="2400" dirty="0"/>
                        <a:t>O</a:t>
                      </a:r>
                      <a:r>
                        <a:rPr lang="es-CL" sz="2400" baseline="-25000" dirty="0"/>
                        <a:t>3</a:t>
                      </a:r>
                      <a:r>
                        <a:rPr lang="es-CL" sz="2400" dirty="0"/>
                        <a:t>(s)</a:t>
                      </a:r>
                      <a:endParaRPr lang="es-C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-1669.8</a:t>
                      </a:r>
                      <a:endParaRPr lang="es-C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Fe(l)</a:t>
                      </a:r>
                      <a:endParaRPr lang="es-C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/>
                        <a:t>12.40</a:t>
                      </a:r>
                      <a:endParaRPr lang="es-C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9" marR="914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5F47C2-2899-4E29-937A-6C507B3D6082}"/>
                  </a:ext>
                </a:extLst>
              </p14:cNvPr>
              <p14:cNvContentPartPr/>
              <p14:nvPr/>
            </p14:nvContentPartPr>
            <p14:xfrm>
              <a:off x="3682800" y="1951560"/>
              <a:ext cx="8209080" cy="253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5F47C2-2899-4E29-937A-6C507B3D6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3440" y="1942200"/>
                <a:ext cx="8227800" cy="255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301CF6-1A59-4642-AF8A-B348C26B4ACC}"/>
                  </a:ext>
                </a:extLst>
              </p14:cNvPr>
              <p14:cNvContentPartPr/>
              <p14:nvPr/>
            </p14:nvContentPartPr>
            <p14:xfrm>
              <a:off x="355680" y="1005840"/>
              <a:ext cx="10899360" cy="478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301CF6-1A59-4642-AF8A-B348C26B4A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996480"/>
                <a:ext cx="10918080" cy="48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742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22991-0DA3-4D87-B0F6-DB978D614146}"/>
              </a:ext>
            </a:extLst>
          </p:cNvPr>
          <p:cNvSpPr txBox="1"/>
          <p:nvPr/>
        </p:nvSpPr>
        <p:spPr>
          <a:xfrm>
            <a:off x="239151" y="328613"/>
            <a:ext cx="1195284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Hess</a:t>
            </a: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397A05A7-1852-4049-99B5-50D36F2C8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8" y="1412876"/>
            <a:ext cx="118121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CL" altLang="es-CL" dirty="0">
                <a:latin typeface="Arial" panose="020B0604020202020204" pitchFamily="34" charset="0"/>
              </a:rPr>
              <a:t>Método indirecto.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s-CL" altLang="es-CL" dirty="0">
                <a:latin typeface="Arial" panose="020B0604020202020204" pitchFamily="34" charset="0"/>
              </a:rPr>
              <a:t>Se utilizan las entalpías de reacciones conocidas para hacer el cálculo de otra reacción.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2 CuadroTexto">
            <a:extLst>
              <a:ext uri="{FF2B5EF4-FFF2-40B4-BE49-F238E27FC236}">
                <a16:creationId xmlns:a16="http://schemas.microsoft.com/office/drawing/2014/main" id="{95870772-AEB6-4EB6-B838-8427D797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55" y="1125539"/>
            <a:ext cx="1173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Tipos de sistemas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b="1" u="sng" dirty="0">
                <a:solidFill>
                  <a:srgbClr val="FFC000"/>
                </a:solidFill>
              </a:rPr>
              <a:t>Sistema abierto</a:t>
            </a:r>
            <a:r>
              <a:rPr lang="es-CL" altLang="es-CL" sz="2800" u="sng" dirty="0">
                <a:solidFill>
                  <a:srgbClr val="FFC000"/>
                </a:solidFill>
              </a:rPr>
              <a:t>:</a:t>
            </a:r>
            <a:r>
              <a:rPr lang="es-CL" altLang="es-CL" sz="2800" dirty="0">
                <a:solidFill>
                  <a:srgbClr val="FFC000"/>
                </a:solidFill>
              </a:rPr>
              <a:t> </a:t>
            </a:r>
            <a:r>
              <a:rPr lang="es-CL" altLang="es-CL" sz="2800" dirty="0"/>
              <a:t>puede intercambiar libremente materia y energía con sus alrededores.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b="1" u="sng" dirty="0">
                <a:solidFill>
                  <a:srgbClr val="FFC000"/>
                </a:solidFill>
              </a:rPr>
              <a:t>Sistema cerrado: </a:t>
            </a:r>
            <a:r>
              <a:rPr lang="es-CL" altLang="es-CL" sz="2800" dirty="0"/>
              <a:t>puede intercambiar sólo energía con sus alrededores.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b="1" u="sng" dirty="0">
                <a:solidFill>
                  <a:srgbClr val="FFC000"/>
                </a:solidFill>
              </a:rPr>
              <a:t>Sistema aislado:</a:t>
            </a:r>
            <a:r>
              <a:rPr lang="es-CL" altLang="es-CL" sz="2800" b="1" dirty="0">
                <a:solidFill>
                  <a:srgbClr val="FFC000"/>
                </a:solidFill>
              </a:rPr>
              <a:t> </a:t>
            </a:r>
            <a:r>
              <a:rPr lang="es-CL" altLang="es-CL" sz="2800" dirty="0"/>
              <a:t>sistema que no puede intercambiar materia ni energía con sus alrededores.</a:t>
            </a:r>
          </a:p>
        </p:txBody>
      </p:sp>
      <p:pic>
        <p:nvPicPr>
          <p:cNvPr id="10244" name="Picture 5" descr="http://ocw.uc3m.es/ciencia-e-oin/quimica-de-los-materiales/Material%20de%20clase/imagenes/termodinamica/termo1.gif">
            <a:extLst>
              <a:ext uri="{FF2B5EF4-FFF2-40B4-BE49-F238E27FC236}">
                <a16:creationId xmlns:a16="http://schemas.microsoft.com/office/drawing/2014/main" id="{FAFABFC2-5287-4B52-B0BF-84981A50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76" y="3485137"/>
            <a:ext cx="7507778" cy="309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B054BEA6-3DB0-418C-B5E7-D3F975F7539F}"/>
              </a:ext>
            </a:extLst>
          </p:cNvPr>
          <p:cNvSpPr txBox="1">
            <a:spLocks/>
          </p:cNvSpPr>
          <p:nvPr/>
        </p:nvSpPr>
        <p:spPr>
          <a:xfrm>
            <a:off x="318655" y="274638"/>
            <a:ext cx="11734800" cy="695180"/>
          </a:xfrm>
          <a:prstGeom prst="rect">
            <a:avLst/>
          </a:prstGeom>
          <a:gradFill flip="none" rotWithShape="1">
            <a:gsLst>
              <a:gs pos="0">
                <a:srgbClr val="99FF99">
                  <a:shade val="30000"/>
                  <a:satMod val="115000"/>
                </a:srgbClr>
              </a:gs>
              <a:gs pos="50000">
                <a:srgbClr val="99FF99">
                  <a:shade val="67500"/>
                  <a:satMod val="115000"/>
                </a:srgbClr>
              </a:gs>
              <a:gs pos="100000">
                <a:srgbClr val="99FF99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Conceptos Generales de Termodinámica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2 CuadroTexto">
            <a:extLst>
              <a:ext uri="{FF2B5EF4-FFF2-40B4-BE49-F238E27FC236}">
                <a16:creationId xmlns:a16="http://schemas.microsoft.com/office/drawing/2014/main" id="{C8C2E415-EFEF-43E9-9DDA-8CB7C715E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557338"/>
            <a:ext cx="6913562" cy="584200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    A                 B      ∆H</a:t>
            </a:r>
            <a:r>
              <a:rPr lang="es-CL" altLang="es-CL" baseline="30000"/>
              <a:t>o</a:t>
            </a:r>
            <a:r>
              <a:rPr lang="es-CL" altLang="es-CL" baseline="-25000"/>
              <a:t>reacción</a:t>
            </a:r>
            <a:r>
              <a:rPr lang="es-CL" altLang="es-CL"/>
              <a:t> </a:t>
            </a:r>
          </a:p>
        </p:txBody>
      </p:sp>
      <p:cxnSp>
        <p:nvCxnSpPr>
          <p:cNvPr id="5" name="4 Conector recto de flecha">
            <a:extLst>
              <a:ext uri="{FF2B5EF4-FFF2-40B4-BE49-F238E27FC236}">
                <a16:creationId xmlns:a16="http://schemas.microsoft.com/office/drawing/2014/main" id="{AE712E64-B445-4E0D-8B08-FDD263A572F2}"/>
              </a:ext>
            </a:extLst>
          </p:cNvPr>
          <p:cNvCxnSpPr/>
          <p:nvPr/>
        </p:nvCxnSpPr>
        <p:spPr>
          <a:xfrm>
            <a:off x="4656138" y="1844675"/>
            <a:ext cx="10080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3" name="5 CuadroTexto">
            <a:extLst>
              <a:ext uri="{FF2B5EF4-FFF2-40B4-BE49-F238E27FC236}">
                <a16:creationId xmlns:a16="http://schemas.microsoft.com/office/drawing/2014/main" id="{12819BF4-4129-44BB-9475-DAF1328D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636839"/>
            <a:ext cx="698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1) A           C      ∆H</a:t>
            </a:r>
            <a:r>
              <a:rPr lang="es-CL" altLang="es-CL" baseline="30000"/>
              <a:t>o</a:t>
            </a:r>
            <a:r>
              <a:rPr lang="es-CL" altLang="es-CL" baseline="-25000"/>
              <a:t>reacción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2) C           B     ∆H</a:t>
            </a:r>
            <a:r>
              <a:rPr lang="es-CL" altLang="es-CL" baseline="30000"/>
              <a:t>o</a:t>
            </a:r>
            <a:r>
              <a:rPr lang="es-CL" altLang="es-CL" baseline="-25000"/>
              <a:t>reacción 2</a:t>
            </a:r>
            <a:endParaRPr lang="es-CL" altLang="es-CL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  </a:t>
            </a:r>
          </a:p>
        </p:txBody>
      </p:sp>
      <p:cxnSp>
        <p:nvCxnSpPr>
          <p:cNvPr id="8" name="7 Conector recto de flecha">
            <a:extLst>
              <a:ext uri="{FF2B5EF4-FFF2-40B4-BE49-F238E27FC236}">
                <a16:creationId xmlns:a16="http://schemas.microsoft.com/office/drawing/2014/main" id="{A898AB13-B50A-421C-97EA-ACCEECA078B9}"/>
              </a:ext>
            </a:extLst>
          </p:cNvPr>
          <p:cNvCxnSpPr/>
          <p:nvPr/>
        </p:nvCxnSpPr>
        <p:spPr>
          <a:xfrm>
            <a:off x="4908550" y="2924175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BE6EC9E4-77C3-44E0-A80D-A780DF7F2D73}"/>
              </a:ext>
            </a:extLst>
          </p:cNvPr>
          <p:cNvCxnSpPr/>
          <p:nvPr/>
        </p:nvCxnSpPr>
        <p:spPr>
          <a:xfrm>
            <a:off x="4908551" y="3429000"/>
            <a:ext cx="5762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6" name="10 CuadroTexto">
            <a:extLst>
              <a:ext uri="{FF2B5EF4-FFF2-40B4-BE49-F238E27FC236}">
                <a16:creationId xmlns:a16="http://schemas.microsoft.com/office/drawing/2014/main" id="{9ABE698E-DC41-4ABE-A5A2-07921EA7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437063"/>
            <a:ext cx="6696075" cy="584200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∆H</a:t>
            </a:r>
            <a:r>
              <a:rPr lang="es-CL" altLang="es-CL" baseline="30000"/>
              <a:t>o</a:t>
            </a:r>
            <a:r>
              <a:rPr lang="es-CL" altLang="es-CL" baseline="-25000"/>
              <a:t>reacción</a:t>
            </a:r>
            <a:r>
              <a:rPr lang="es-CL" altLang="es-CL"/>
              <a:t>= ∆H</a:t>
            </a:r>
            <a:r>
              <a:rPr lang="es-CL" altLang="es-CL" baseline="30000"/>
              <a:t>o</a:t>
            </a:r>
            <a:r>
              <a:rPr lang="es-CL" altLang="es-CL" baseline="-25000"/>
              <a:t>reacción 1</a:t>
            </a:r>
            <a:r>
              <a:rPr lang="es-CL" altLang="es-CL"/>
              <a:t> + ∆H</a:t>
            </a:r>
            <a:r>
              <a:rPr lang="es-CL" altLang="es-CL" baseline="30000"/>
              <a:t>o</a:t>
            </a:r>
            <a:r>
              <a:rPr lang="es-CL" altLang="es-CL" baseline="-25000"/>
              <a:t>reacción 2</a:t>
            </a:r>
            <a:r>
              <a:rPr lang="es-CL" altLang="es-CL"/>
              <a:t>  </a:t>
            </a:r>
            <a:r>
              <a:rPr lang="es-CL" altLang="es-CL" baseline="-25000"/>
              <a:t>  </a:t>
            </a:r>
            <a:r>
              <a:rPr lang="es-CL" altLang="es-CL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CD725-88AA-4723-9F6C-9BCA9EA836B6}"/>
              </a:ext>
            </a:extLst>
          </p:cNvPr>
          <p:cNvSpPr txBox="1"/>
          <p:nvPr/>
        </p:nvSpPr>
        <p:spPr>
          <a:xfrm>
            <a:off x="239151" y="328613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Hess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07C382-BC41-49F4-97F5-72E4056D60E1}"/>
                  </a:ext>
                </a:extLst>
              </p14:cNvPr>
              <p14:cNvContentPartPr/>
              <p14:nvPr/>
            </p14:nvContentPartPr>
            <p14:xfrm>
              <a:off x="3349800" y="2187000"/>
              <a:ext cx="5629680" cy="320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07C382-BC41-49F4-97F5-72E4056D6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0440" y="2177640"/>
                <a:ext cx="5648400" cy="32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2 CuadroTexto">
            <a:extLst>
              <a:ext uri="{FF2B5EF4-FFF2-40B4-BE49-F238E27FC236}">
                <a16:creationId xmlns:a16="http://schemas.microsoft.com/office/drawing/2014/main" id="{BB4A3DCF-6D8F-49E6-9B6B-1E13F4F3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98" y="1196975"/>
            <a:ext cx="114651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Se desea conocer el cambio de entalpía asociado con la siguiente ecuación:</a:t>
            </a:r>
          </a:p>
        </p:txBody>
      </p:sp>
      <p:sp>
        <p:nvSpPr>
          <p:cNvPr id="61446" name="3 CuadroTexto">
            <a:extLst>
              <a:ext uri="{FF2B5EF4-FFF2-40B4-BE49-F238E27FC236}">
                <a16:creationId xmlns:a16="http://schemas.microsoft.com/office/drawing/2014/main" id="{7B2BDDE5-0E62-4AE0-8B9B-BF4D88301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349500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/>
              <a:t>C</a:t>
            </a:r>
            <a:r>
              <a:rPr lang="es-CL" altLang="es-CL" baseline="-25000"/>
              <a:t>(grafito)</a:t>
            </a:r>
            <a:r>
              <a:rPr lang="es-CL" altLang="es-CL"/>
              <a:t> + ½ O</a:t>
            </a:r>
            <a:r>
              <a:rPr lang="es-CL" altLang="es-CL" baseline="-25000"/>
              <a:t>2(g)</a:t>
            </a:r>
            <a:r>
              <a:rPr lang="es-CL" altLang="es-CL"/>
              <a:t>                CO(g)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246A3442-DCCC-4E6F-A712-9621A07E18F1}"/>
              </a:ext>
            </a:extLst>
          </p:cNvPr>
          <p:cNvCxnSpPr/>
          <p:nvPr/>
        </p:nvCxnSpPr>
        <p:spPr>
          <a:xfrm>
            <a:off x="5411789" y="2636838"/>
            <a:ext cx="1368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8" name="8 CuadroTexto">
            <a:extLst>
              <a:ext uri="{FF2B5EF4-FFF2-40B4-BE49-F238E27FC236}">
                <a16:creationId xmlns:a16="http://schemas.microsoft.com/office/drawing/2014/main" id="{F0BE9FCC-78AD-46F0-9564-06038848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98" y="3429001"/>
            <a:ext cx="112400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Cuando las reacciones no se pueden llevar a cabo fácilmente en el laboratorio, se utilizan otros caminos  para conocer los cambios de entalpía. Generalmente, se buscan reacciones viables, a través de las cuales se pueda llegar a la reacción que nos interesa.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6D710-D868-4830-B2CF-CB0D2FC69566}"/>
              </a:ext>
            </a:extLst>
          </p:cNvPr>
          <p:cNvSpPr txBox="1"/>
          <p:nvPr/>
        </p:nvSpPr>
        <p:spPr>
          <a:xfrm>
            <a:off x="239151" y="328613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Hess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2 CuadroTexto">
            <a:extLst>
              <a:ext uri="{FF2B5EF4-FFF2-40B4-BE49-F238E27FC236}">
                <a16:creationId xmlns:a16="http://schemas.microsoft.com/office/drawing/2014/main" id="{DC650F0C-BA3E-4E49-9017-E70FF0AC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51" y="1196975"/>
            <a:ext cx="109024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Podemos obtener los datos de las siguientes reacciones:</a:t>
            </a:r>
          </a:p>
        </p:txBody>
      </p:sp>
      <p:sp>
        <p:nvSpPr>
          <p:cNvPr id="62470" name="3 CuadroTexto">
            <a:extLst>
              <a:ext uri="{FF2B5EF4-FFF2-40B4-BE49-F238E27FC236}">
                <a16:creationId xmlns:a16="http://schemas.microsoft.com/office/drawing/2014/main" id="{D8542B69-1739-4F31-B6C2-378BA94D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789363"/>
            <a:ext cx="86407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C(grafito) + O</a:t>
            </a:r>
            <a:r>
              <a:rPr lang="es-CL" altLang="es-CL" sz="2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(g)            CO</a:t>
            </a:r>
            <a:r>
              <a:rPr lang="es-CL" altLang="es-CL" sz="2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(g)     ∆H = - 393.5 kJ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endParaRPr lang="es-CL" altLang="es-CL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CL" altLang="es-CL" sz="2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(g)         CO(g)  +  1/2O</a:t>
            </a:r>
            <a:r>
              <a:rPr lang="es-CL" altLang="es-CL" sz="2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altLang="es-CL" sz="2800">
                <a:latin typeface="Arial" panose="020B0604020202020204" pitchFamily="34" charset="0"/>
                <a:cs typeface="Arial" panose="020B0604020202020204" pitchFamily="34" charset="0"/>
              </a:rPr>
              <a:t>(g)       ∆H = 283.0 kJ  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D906E167-C011-4C70-ADBC-23D683931CDD}"/>
              </a:ext>
            </a:extLst>
          </p:cNvPr>
          <p:cNvCxnSpPr/>
          <p:nvPr/>
        </p:nvCxnSpPr>
        <p:spPr>
          <a:xfrm>
            <a:off x="5054136" y="4072469"/>
            <a:ext cx="792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>
            <a:extLst>
              <a:ext uri="{FF2B5EF4-FFF2-40B4-BE49-F238E27FC236}">
                <a16:creationId xmlns:a16="http://schemas.microsoft.com/office/drawing/2014/main" id="{AFAB4F20-4E6A-4339-9C46-326554D62B8A}"/>
              </a:ext>
            </a:extLst>
          </p:cNvPr>
          <p:cNvCxnSpPr/>
          <p:nvPr/>
        </p:nvCxnSpPr>
        <p:spPr>
          <a:xfrm>
            <a:off x="3331144" y="4941888"/>
            <a:ext cx="7191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>
            <a:extLst>
              <a:ext uri="{FF2B5EF4-FFF2-40B4-BE49-F238E27FC236}">
                <a16:creationId xmlns:a16="http://schemas.microsoft.com/office/drawing/2014/main" id="{A9835FDE-BB2B-4A4C-862E-A4F07977EDF0}"/>
              </a:ext>
            </a:extLst>
          </p:cNvPr>
          <p:cNvSpPr txBox="1"/>
          <p:nvPr/>
        </p:nvSpPr>
        <p:spPr>
          <a:xfrm>
            <a:off x="2171700" y="2073276"/>
            <a:ext cx="6553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s-CL" sz="3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(grafito)</a:t>
            </a: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½ O</a:t>
            </a:r>
            <a:r>
              <a:rPr lang="es-CL" sz="3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2(g)</a:t>
            </a:r>
            <a:r>
              <a:rPr lang="es-CL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CO(g)</a:t>
            </a:r>
          </a:p>
        </p:txBody>
      </p: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7766AA3B-44F3-4305-83DB-5C037CC0F0AC}"/>
              </a:ext>
            </a:extLst>
          </p:cNvPr>
          <p:cNvCxnSpPr/>
          <p:nvPr/>
        </p:nvCxnSpPr>
        <p:spPr>
          <a:xfrm>
            <a:off x="5555456" y="2400789"/>
            <a:ext cx="936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484" name="Ink 62483">
                <a:extLst>
                  <a:ext uri="{FF2B5EF4-FFF2-40B4-BE49-F238E27FC236}">
                    <a16:creationId xmlns:a16="http://schemas.microsoft.com/office/drawing/2014/main" id="{8527867E-9C9F-434F-986F-D1B18DF464A0}"/>
                  </a:ext>
                </a:extLst>
              </p14:cNvPr>
              <p14:cNvContentPartPr/>
              <p14:nvPr/>
            </p14:nvContentPartPr>
            <p14:xfrm>
              <a:off x="3713860" y="4103535"/>
              <a:ext cx="68517" cy="1081"/>
            </p14:xfrm>
          </p:contentPart>
        </mc:Choice>
        <mc:Fallback xmlns="">
          <p:pic>
            <p:nvPicPr>
              <p:cNvPr id="62484" name="Ink 62483">
                <a:extLst>
                  <a:ext uri="{FF2B5EF4-FFF2-40B4-BE49-F238E27FC236}">
                    <a16:creationId xmlns:a16="http://schemas.microsoft.com/office/drawing/2014/main" id="{8527867E-9C9F-434F-986F-D1B18DF46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829" y="4085518"/>
                <a:ext cx="104218" cy="3675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34EC72-E360-4E26-BE41-0D809664A774}"/>
              </a:ext>
            </a:extLst>
          </p:cNvPr>
          <p:cNvSpPr txBox="1"/>
          <p:nvPr/>
        </p:nvSpPr>
        <p:spPr>
          <a:xfrm>
            <a:off x="239151" y="328613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Hess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80ABC2-A2E6-4CCA-8FFB-A00F6C975F1F}"/>
                  </a:ext>
                </a:extLst>
              </p14:cNvPr>
              <p14:cNvContentPartPr/>
              <p14:nvPr/>
            </p14:nvContentPartPr>
            <p14:xfrm>
              <a:off x="898200" y="2125800"/>
              <a:ext cx="10755000" cy="461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80ABC2-A2E6-4CCA-8FFB-A00F6C975F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840" y="2116440"/>
                <a:ext cx="10773720" cy="463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201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>
            <a:extLst>
              <a:ext uri="{FF2B5EF4-FFF2-40B4-BE49-F238E27FC236}">
                <a16:creationId xmlns:a16="http://schemas.microsoft.com/office/drawing/2014/main" id="{CAF7C407-8EC6-4A02-AFA6-A6DE7CA9FA12}"/>
              </a:ext>
            </a:extLst>
          </p:cNvPr>
          <p:cNvSpPr txBox="1"/>
          <p:nvPr/>
        </p:nvSpPr>
        <p:spPr>
          <a:xfrm>
            <a:off x="239151" y="1196976"/>
            <a:ext cx="116610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hidrazina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y el oxígeno pueden reaccionar para dar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pentóxido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dinitrógeno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y vapor de agua:</a:t>
            </a:r>
          </a:p>
          <a:p>
            <a:pPr algn="just">
              <a:defRPr/>
            </a:pP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2N</a:t>
            </a:r>
            <a:r>
              <a:rPr lang="es-CL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 + 7O</a:t>
            </a:r>
            <a:r>
              <a:rPr lang="es-CL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(g)                   2N</a:t>
            </a:r>
            <a:r>
              <a:rPr lang="es-CL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L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  +  4H</a:t>
            </a:r>
            <a:r>
              <a:rPr lang="es-CL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O(g)</a:t>
            </a:r>
          </a:p>
          <a:p>
            <a:pPr algn="just">
              <a:defRPr/>
            </a:pPr>
            <a:r>
              <a:rPr lang="es-CL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4 Conector recto de flecha">
            <a:extLst>
              <a:ext uri="{FF2B5EF4-FFF2-40B4-BE49-F238E27FC236}">
                <a16:creationId xmlns:a16="http://schemas.microsoft.com/office/drawing/2014/main" id="{C7D2AB95-7348-44E3-AE68-EDBB19355BAF}"/>
              </a:ext>
            </a:extLst>
          </p:cNvPr>
          <p:cNvCxnSpPr/>
          <p:nvPr/>
        </p:nvCxnSpPr>
        <p:spPr>
          <a:xfrm>
            <a:off x="4151313" y="2377635"/>
            <a:ext cx="7921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>
            <a:extLst>
              <a:ext uri="{FF2B5EF4-FFF2-40B4-BE49-F238E27FC236}">
                <a16:creationId xmlns:a16="http://schemas.microsoft.com/office/drawing/2014/main" id="{AA9172FD-4F12-4C5C-80E5-EBAF5146251D}"/>
              </a:ext>
            </a:extLst>
          </p:cNvPr>
          <p:cNvSpPr txBox="1"/>
          <p:nvPr/>
        </p:nvSpPr>
        <p:spPr>
          <a:xfrm>
            <a:off x="393894" y="2852738"/>
            <a:ext cx="113948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Utilice la siguiente información para calcular ∆H de esta reacción:</a:t>
            </a:r>
          </a:p>
          <a:p>
            <a:pPr>
              <a:defRPr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(l)  +  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+ 2H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∆H = -615kJ</a:t>
            </a:r>
          </a:p>
          <a:p>
            <a:pPr marL="342900" indent="-342900">
              <a:buFontTx/>
              <a:buAutoNum type="arabicParenR"/>
              <a:defRPr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+  5/2O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   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(s)        ∆H = - 43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kJ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O(l)             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O(g)                   ∆H = 40.66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kJ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 de flecha">
            <a:extLst>
              <a:ext uri="{FF2B5EF4-FFF2-40B4-BE49-F238E27FC236}">
                <a16:creationId xmlns:a16="http://schemas.microsoft.com/office/drawing/2014/main" id="{C63860A1-684D-4780-AAF7-8EFA096B8135}"/>
              </a:ext>
            </a:extLst>
          </p:cNvPr>
          <p:cNvCxnSpPr/>
          <p:nvPr/>
        </p:nvCxnSpPr>
        <p:spPr>
          <a:xfrm>
            <a:off x="3538258" y="4019331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51961221-BBFA-482B-B5D2-587B835246FA}"/>
              </a:ext>
            </a:extLst>
          </p:cNvPr>
          <p:cNvCxnSpPr/>
          <p:nvPr/>
        </p:nvCxnSpPr>
        <p:spPr>
          <a:xfrm>
            <a:off x="3778544" y="4833519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>
            <a:extLst>
              <a:ext uri="{FF2B5EF4-FFF2-40B4-BE49-F238E27FC236}">
                <a16:creationId xmlns:a16="http://schemas.microsoft.com/office/drawing/2014/main" id="{25626277-65C4-4A69-AC09-7511AE07FA68}"/>
              </a:ext>
            </a:extLst>
          </p:cNvPr>
          <p:cNvCxnSpPr/>
          <p:nvPr/>
        </p:nvCxnSpPr>
        <p:spPr>
          <a:xfrm>
            <a:off x="2594097" y="5704328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679551-5F4F-4C4B-8435-2CAEFD4DB749}"/>
                  </a:ext>
                </a:extLst>
              </p14:cNvPr>
              <p14:cNvContentPartPr/>
              <p14:nvPr/>
            </p14:nvContentPartPr>
            <p14:xfrm>
              <a:off x="5668582" y="4833519"/>
              <a:ext cx="360" cy="361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679551-5F4F-4C4B-8435-2CAEFD4DB7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0582" y="4815469"/>
                <a:ext cx="36000" cy="361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8FDFC7-1B69-4B4D-8081-5BA746C966E6}"/>
              </a:ext>
            </a:extLst>
          </p:cNvPr>
          <p:cNvSpPr txBox="1"/>
          <p:nvPr/>
        </p:nvSpPr>
        <p:spPr>
          <a:xfrm>
            <a:off x="239151" y="328613"/>
            <a:ext cx="11662117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Hess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BB1E4C-9ACC-4A62-B654-74E7E8AD0C21}"/>
                  </a:ext>
                </a:extLst>
              </p14:cNvPr>
              <p14:cNvContentPartPr/>
              <p14:nvPr/>
            </p14:nvContentPartPr>
            <p14:xfrm>
              <a:off x="24480" y="2175480"/>
              <a:ext cx="945360" cy="288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BB1E4C-9ACC-4A62-B654-74E7E8AD0C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20" y="2166120"/>
                <a:ext cx="964080" cy="290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FE2819-3021-4F08-AE26-46E3DEFC14E0}"/>
                  </a:ext>
                </a:extLst>
              </p14:cNvPr>
              <p14:cNvContentPartPr/>
              <p14:nvPr/>
            </p14:nvContentPartPr>
            <p14:xfrm>
              <a:off x="95400" y="200160"/>
              <a:ext cx="11463480" cy="613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FE2819-3021-4F08-AE26-46E3DEFC14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90800"/>
                <a:ext cx="11482200" cy="61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100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76CAB-A8D3-464A-9A96-F768A4644D7C}"/>
              </a:ext>
            </a:extLst>
          </p:cNvPr>
          <p:cNvSpPr txBox="1"/>
          <p:nvPr/>
        </p:nvSpPr>
        <p:spPr>
          <a:xfrm>
            <a:off x="194603" y="295422"/>
            <a:ext cx="11802794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Entalpías de Enlace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2C7ED-483C-4F1E-9445-11BE9972916F}"/>
              </a:ext>
            </a:extLst>
          </p:cNvPr>
          <p:cNvSpPr txBox="1"/>
          <p:nvPr/>
        </p:nvSpPr>
        <p:spPr>
          <a:xfrm>
            <a:off x="675249" y="1645920"/>
            <a:ext cx="1060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      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O(g)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7D9620-EDAA-438E-BBA5-A3BC709C5479}"/>
              </a:ext>
            </a:extLst>
          </p:cNvPr>
          <p:cNvCxnSpPr/>
          <p:nvPr/>
        </p:nvCxnSpPr>
        <p:spPr>
          <a:xfrm>
            <a:off x="6096000" y="1941342"/>
            <a:ext cx="867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4A0E09-7241-45ED-B1F4-34132C45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85" y="3073745"/>
            <a:ext cx="1494019" cy="763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AC9F6-5806-404A-8A48-C6464975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74" y="2847095"/>
            <a:ext cx="2457220" cy="158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FEACBC-4350-4BB0-94B7-88D824D78494}"/>
              </a:ext>
            </a:extLst>
          </p:cNvPr>
          <p:cNvSpPr txBox="1"/>
          <p:nvPr/>
        </p:nvSpPr>
        <p:spPr>
          <a:xfrm>
            <a:off x="1814732" y="3105834"/>
            <a:ext cx="2053883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– H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BC7E7-1FA4-4CCE-ABE0-A4F652FEB4E7}"/>
                  </a:ext>
                </a:extLst>
              </p14:cNvPr>
              <p14:cNvContentPartPr/>
              <p14:nvPr/>
            </p14:nvContentPartPr>
            <p14:xfrm>
              <a:off x="2305080" y="1781640"/>
              <a:ext cx="7028280" cy="401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BC7E7-1FA4-4CCE-ABE0-A4F652FEB4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720" y="1772280"/>
                <a:ext cx="7047000" cy="40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475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2AA04-9144-4143-AB67-EA6AEEC1C40D}"/>
              </a:ext>
            </a:extLst>
          </p:cNvPr>
          <p:cNvSpPr txBox="1"/>
          <p:nvPr/>
        </p:nvSpPr>
        <p:spPr>
          <a:xfrm>
            <a:off x="194603" y="295422"/>
            <a:ext cx="11802794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Entalpías de Enlace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7EAB2-EC8E-4C9F-8E57-BB45E6CB8FEA}"/>
              </a:ext>
            </a:extLst>
          </p:cNvPr>
          <p:cNvSpPr txBox="1"/>
          <p:nvPr/>
        </p:nvSpPr>
        <p:spPr>
          <a:xfrm>
            <a:off x="801858" y="1561514"/>
            <a:ext cx="9734844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   H(g)  +  H(g)    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H°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= 436.4 kJ/mol</a:t>
            </a:r>
          </a:p>
          <a:p>
            <a:pPr algn="ctr"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   Cl(g) + Cl(g)   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H°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= 242.7 kJ/mol </a:t>
            </a:r>
          </a:p>
          <a:p>
            <a:pPr algn="ctr"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Moléculas con enlaces dobles o triples:</a:t>
            </a:r>
          </a:p>
          <a:p>
            <a:pPr algn="ctr"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O(g) + O(g)      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H°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= 498.7 kJ/mol</a:t>
            </a:r>
          </a:p>
          <a:p>
            <a:pPr algn="ctr"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N(g) + N(g)        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H°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= 941.4 kJ/mol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1B7CE0-93D8-4BDC-8032-F697435AACF8}"/>
              </a:ext>
            </a:extLst>
          </p:cNvPr>
          <p:cNvCxnSpPr/>
          <p:nvPr/>
        </p:nvCxnSpPr>
        <p:spPr>
          <a:xfrm>
            <a:off x="2954215" y="1997612"/>
            <a:ext cx="78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3AF0E5-4A2F-4ADE-801B-CB40CC573CD1}"/>
              </a:ext>
            </a:extLst>
          </p:cNvPr>
          <p:cNvCxnSpPr/>
          <p:nvPr/>
        </p:nvCxnSpPr>
        <p:spPr>
          <a:xfrm>
            <a:off x="3094892" y="2672862"/>
            <a:ext cx="773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897BDF-7984-451F-BF4F-9307F86525F3}"/>
              </a:ext>
            </a:extLst>
          </p:cNvPr>
          <p:cNvCxnSpPr/>
          <p:nvPr/>
        </p:nvCxnSpPr>
        <p:spPr>
          <a:xfrm>
            <a:off x="3094892" y="3924886"/>
            <a:ext cx="647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3CAB84-6162-43E3-8B10-23DBA23077D2}"/>
              </a:ext>
            </a:extLst>
          </p:cNvPr>
          <p:cNvCxnSpPr/>
          <p:nvPr/>
        </p:nvCxnSpPr>
        <p:spPr>
          <a:xfrm>
            <a:off x="2954215" y="4586068"/>
            <a:ext cx="647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36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2C8B59-D401-4EE7-8C54-C7622730616B}"/>
              </a:ext>
            </a:extLst>
          </p:cNvPr>
          <p:cNvSpPr txBox="1"/>
          <p:nvPr/>
        </p:nvSpPr>
        <p:spPr>
          <a:xfrm>
            <a:off x="194603" y="295422"/>
            <a:ext cx="11802794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Entalpías de Enlace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717BB-F9D2-4DD3-854B-D032E598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9" y="1153551"/>
            <a:ext cx="7272997" cy="5587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F0167-C811-4EF2-97FA-A4B8953A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14" y="1153550"/>
            <a:ext cx="3768087" cy="55872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8FBB50-1A7B-4C3E-B149-8BC050197C25}"/>
                  </a:ext>
                </a:extLst>
              </p14:cNvPr>
              <p14:cNvContentPartPr/>
              <p14:nvPr/>
            </p14:nvContentPartPr>
            <p14:xfrm>
              <a:off x="1334160" y="1719720"/>
              <a:ext cx="9069480" cy="422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8FBB50-1A7B-4C3E-B149-8BC050197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4800" y="1710360"/>
                <a:ext cx="9088200" cy="42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91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718AC-79B7-47C7-B163-4DD943D89CAD}"/>
              </a:ext>
            </a:extLst>
          </p:cNvPr>
          <p:cNvSpPr txBox="1"/>
          <p:nvPr/>
        </p:nvSpPr>
        <p:spPr>
          <a:xfrm>
            <a:off x="194603" y="295422"/>
            <a:ext cx="11802794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Entalpías de Enlace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0ECFF-558F-4518-BEC2-8A004E255451}"/>
              </a:ext>
            </a:extLst>
          </p:cNvPr>
          <p:cNvSpPr txBox="1"/>
          <p:nvPr/>
        </p:nvSpPr>
        <p:spPr>
          <a:xfrm>
            <a:off x="734291" y="2438400"/>
            <a:ext cx="1043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H°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entalpía enlace productos +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entalpía enlace reactivos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CA224B-2099-4D5C-B8A1-230EB4596C81}"/>
                  </a:ext>
                </a:extLst>
              </p14:cNvPr>
              <p14:cNvContentPartPr/>
              <p14:nvPr/>
            </p14:nvContentPartPr>
            <p14:xfrm>
              <a:off x="1125360" y="2843640"/>
              <a:ext cx="8628840" cy="220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CA224B-2099-4D5C-B8A1-230EB4596C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00" y="2834280"/>
                <a:ext cx="8647560" cy="22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13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do de imagen de calentamiento en una estufa">
            <a:extLst>
              <a:ext uri="{FF2B5EF4-FFF2-40B4-BE49-F238E27FC236}">
                <a16:creationId xmlns:a16="http://schemas.microsoft.com/office/drawing/2014/main" id="{A7DDA8E1-B26E-4F21-9C61-C2DD1A9B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73" y="1158031"/>
            <a:ext cx="6756977" cy="450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3 CuadroTexto">
            <a:extLst>
              <a:ext uri="{FF2B5EF4-FFF2-40B4-BE49-F238E27FC236}">
                <a16:creationId xmlns:a16="http://schemas.microsoft.com/office/drawing/2014/main" id="{C919B904-7226-42AE-9007-225BC6837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74" y="5771037"/>
            <a:ext cx="10086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>
                <a:latin typeface="Arial" panose="020B0604020202020204" pitchFamily="34" charset="0"/>
              </a:rPr>
              <a:t>¿Qué buscamos al acercarnos a una estufa cuando hace frío?</a:t>
            </a: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D1FE8E80-1BFB-49C9-BEC1-1E7C88BC925F}"/>
              </a:ext>
            </a:extLst>
          </p:cNvPr>
          <p:cNvSpPr txBox="1">
            <a:spLocks/>
          </p:cNvSpPr>
          <p:nvPr/>
        </p:nvSpPr>
        <p:spPr>
          <a:xfrm>
            <a:off x="318655" y="274638"/>
            <a:ext cx="11734800" cy="695180"/>
          </a:xfrm>
          <a:prstGeom prst="rect">
            <a:avLst/>
          </a:prstGeom>
          <a:gradFill flip="none" rotWithShape="1">
            <a:gsLst>
              <a:gs pos="0">
                <a:srgbClr val="99FF99">
                  <a:shade val="30000"/>
                  <a:satMod val="115000"/>
                </a:srgbClr>
              </a:gs>
              <a:gs pos="50000">
                <a:srgbClr val="99FF99">
                  <a:shade val="67500"/>
                  <a:satMod val="115000"/>
                </a:srgbClr>
              </a:gs>
              <a:gs pos="100000">
                <a:srgbClr val="99FF99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Conceptos Generales de Termodinámica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EFB94-DFF2-4868-AD6C-928487C4C27B}"/>
              </a:ext>
            </a:extLst>
          </p:cNvPr>
          <p:cNvSpPr txBox="1"/>
          <p:nvPr/>
        </p:nvSpPr>
        <p:spPr>
          <a:xfrm>
            <a:off x="194603" y="295422"/>
            <a:ext cx="11802794" cy="64633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Entalpías de Enlace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99F1E-7BA1-4442-A3E7-61EE5E4CD2CE}"/>
              </a:ext>
            </a:extLst>
          </p:cNvPr>
          <p:cNvSpPr txBox="1"/>
          <p:nvPr/>
        </p:nvSpPr>
        <p:spPr>
          <a:xfrm>
            <a:off x="332509" y="1302327"/>
            <a:ext cx="11028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Calcule la entalpía de reacción para el siguiente proceso: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         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+ Cl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(g)         2HCl(g)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1742C1-7AEA-4618-8BFC-E248FBACB513}"/>
              </a:ext>
            </a:extLst>
          </p:cNvPr>
          <p:cNvCxnSpPr/>
          <p:nvPr/>
        </p:nvCxnSpPr>
        <p:spPr>
          <a:xfrm>
            <a:off x="3671455" y="1948658"/>
            <a:ext cx="720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62138E-463A-4C94-A6ED-AE1E9A18A0FB}"/>
                  </a:ext>
                </a:extLst>
              </p14:cNvPr>
              <p14:cNvContentPartPr/>
              <p14:nvPr/>
            </p14:nvContentPartPr>
            <p14:xfrm>
              <a:off x="884160" y="2313000"/>
              <a:ext cx="6441480" cy="33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62138E-463A-4C94-A6ED-AE1E9A18A0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2303640"/>
                <a:ext cx="6460200" cy="34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03ADEF-EB7B-4AE2-B81D-F1160167A57A}"/>
                  </a:ext>
                </a:extLst>
              </p14:cNvPr>
              <p14:cNvContentPartPr/>
              <p14:nvPr/>
            </p14:nvContentPartPr>
            <p14:xfrm>
              <a:off x="1015200" y="1858680"/>
              <a:ext cx="7923960" cy="446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03ADEF-EB7B-4AE2-B81D-F1160167A5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840" y="1849320"/>
                <a:ext cx="7942680" cy="44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66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997C818-D18D-4571-A42F-DD10BE113C7E}"/>
              </a:ext>
            </a:extLst>
          </p:cNvPr>
          <p:cNvSpPr txBox="1">
            <a:spLocks/>
          </p:cNvSpPr>
          <p:nvPr/>
        </p:nvSpPr>
        <p:spPr>
          <a:xfrm>
            <a:off x="166255" y="274638"/>
            <a:ext cx="11734800" cy="722889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Termodinámica</a:t>
            </a:r>
            <a:endParaRPr lang="es-CL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2 CuadroTexto">
            <a:extLst>
              <a:ext uri="{FF2B5EF4-FFF2-40B4-BE49-F238E27FC236}">
                <a16:creationId xmlns:a16="http://schemas.microsoft.com/office/drawing/2014/main" id="{0B74EBAD-CC83-4A8E-83FF-E8B60F1D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59622"/>
            <a:ext cx="1173479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Las únicas formas en las que se puede intercambiar energía entre el sistema y los alrededores son el calor y el trabajo.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Por ejemplo, se puede incrementar la temperatura de una cantidad de agua, ya sea por transferencia de trabajo o por transferencia de calor.</a:t>
            </a:r>
          </a:p>
        </p:txBody>
      </p:sp>
      <p:pic>
        <p:nvPicPr>
          <p:cNvPr id="15364" name="Picture 2" descr="http://reflexionesitinerantes.files.wordpress.com/2011/06/2456212-el-agua-hirviendo-en-una-olla-m-s-clara-de-gas.jpg">
            <a:extLst>
              <a:ext uri="{FF2B5EF4-FFF2-40B4-BE49-F238E27FC236}">
                <a16:creationId xmlns:a16="http://schemas.microsoft.com/office/drawing/2014/main" id="{5DDC41C2-CCFD-44F1-AF53-9A73DCDB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9" y="3399400"/>
            <a:ext cx="4222029" cy="316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http://us.123rf.com/400wm/400/400/natulrich/natulrich0812/natulrich081200243/3990485-mezclador-de-batir-en-el-agua-aislado-en-blanco.jpg">
            <a:extLst>
              <a:ext uri="{FF2B5EF4-FFF2-40B4-BE49-F238E27FC236}">
                <a16:creationId xmlns:a16="http://schemas.microsoft.com/office/drawing/2014/main" id="{5B2DEFAA-55FF-48FB-89B3-890842A1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291658"/>
            <a:ext cx="2734830" cy="321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BC667E1-D12C-4452-BE8C-4F59561442E5}"/>
              </a:ext>
            </a:extLst>
          </p:cNvPr>
          <p:cNvSpPr txBox="1">
            <a:spLocks/>
          </p:cNvSpPr>
          <p:nvPr/>
        </p:nvSpPr>
        <p:spPr>
          <a:xfrm>
            <a:off x="168812" y="149992"/>
            <a:ext cx="11901267" cy="665934"/>
          </a:xfrm>
          <a:prstGeom prst="rect">
            <a:avLst/>
          </a:prstGeom>
          <a:gradFill rotWithShape="1">
            <a:gsLst>
              <a:gs pos="0">
                <a:srgbClr val="529A52"/>
              </a:gs>
              <a:gs pos="50000">
                <a:srgbClr val="79DD79"/>
              </a:gs>
              <a:gs pos="100000">
                <a:srgbClr val="91FF91"/>
              </a:gs>
            </a:gsLst>
            <a:lin ang="16200000" scaled="1"/>
          </a:gradFill>
        </p:spPr>
        <p:txBody>
          <a:bodyPr/>
          <a:lstStyle/>
          <a:p>
            <a:pPr algn="ctr">
              <a:defRPr/>
            </a:pPr>
            <a:r>
              <a:rPr lang="es-CL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Termodinámica</a:t>
            </a:r>
          </a:p>
        </p:txBody>
      </p:sp>
      <p:sp>
        <p:nvSpPr>
          <p:cNvPr id="12291" name="2 CuadroTexto">
            <a:extLst>
              <a:ext uri="{FF2B5EF4-FFF2-40B4-BE49-F238E27FC236}">
                <a16:creationId xmlns:a16="http://schemas.microsoft.com/office/drawing/2014/main" id="{FC6A83C3-D55F-4056-89E2-B6B3FECFD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" y="834556"/>
            <a:ext cx="1192593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Ley cero, Equilibrio térmico: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2800" dirty="0"/>
              <a:t>“Cuando dos cuerpos están en equilibrio térmico con un tercero, también están en equilibrio térmico entre sí”</a:t>
            </a:r>
          </a:p>
        </p:txBody>
      </p:sp>
      <p:pic>
        <p:nvPicPr>
          <p:cNvPr id="12292" name="Picture 2" descr="http://2.bp.blogspot.com/_w769E8Dczl8/TMoWHRNX_LI/AAAAAAAAAG8/Jj53TstGzxo/s1600/principio_cero.gif">
            <a:extLst>
              <a:ext uri="{FF2B5EF4-FFF2-40B4-BE49-F238E27FC236}">
                <a16:creationId xmlns:a16="http://schemas.microsoft.com/office/drawing/2014/main" id="{DF9DCFDC-74CF-4FBD-AEA5-4E3F405C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58" y="2338881"/>
            <a:ext cx="4605874" cy="427534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42CAE-B429-425A-BAF4-A0D7FC1FB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64" y="2338881"/>
            <a:ext cx="5834019" cy="4369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2282</TotalTime>
  <Words>3133</Words>
  <Application>Microsoft Office PowerPoint</Application>
  <PresentationFormat>Widescreen</PresentationFormat>
  <Paragraphs>282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Trebuchet MS</vt:lpstr>
      <vt:lpstr>Wingdings 3</vt:lpstr>
      <vt:lpstr>Facet</vt:lpstr>
      <vt:lpstr>Termodinámica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Termodinámica</dc:title>
  <dc:creator>Carla Beatriz Muñoz Vega</dc:creator>
  <cp:lastModifiedBy>Carla Beatriz Muñoz Vega</cp:lastModifiedBy>
  <cp:revision>13</cp:revision>
  <dcterms:created xsi:type="dcterms:W3CDTF">2021-05-19T14:21:35Z</dcterms:created>
  <dcterms:modified xsi:type="dcterms:W3CDTF">2021-06-04T14:08:56Z</dcterms:modified>
</cp:coreProperties>
</file>